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wav" ContentType="audio/x-wav"/>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90" r:id="rId3"/>
    <p:sldId id="265" r:id="rId4"/>
    <p:sldId id="441" r:id="rId5"/>
    <p:sldId id="445" r:id="rId6"/>
    <p:sldId id="446" r:id="rId7"/>
    <p:sldId id="443" r:id="rId8"/>
    <p:sldId id="444" r:id="rId9"/>
    <p:sldId id="442" r:id="rId10"/>
    <p:sldId id="256" r:id="rId11"/>
    <p:sldId id="293" r:id="rId12"/>
    <p:sldId id="292" r:id="rId13"/>
    <p:sldId id="296" r:id="rId14"/>
    <p:sldId id="295" r:id="rId15"/>
    <p:sldId id="260" r:id="rId16"/>
    <p:sldId id="423" r:id="rId17"/>
    <p:sldId id="424" r:id="rId18"/>
    <p:sldId id="425" r:id="rId19"/>
    <p:sldId id="426" r:id="rId20"/>
    <p:sldId id="427" r:id="rId21"/>
    <p:sldId id="437" r:id="rId22"/>
    <p:sldId id="438" r:id="rId23"/>
    <p:sldId id="428" r:id="rId24"/>
    <p:sldId id="305" r:id="rId25"/>
    <p:sldId id="429" r:id="rId26"/>
    <p:sldId id="430" r:id="rId27"/>
    <p:sldId id="431" r:id="rId28"/>
    <p:sldId id="432" r:id="rId29"/>
    <p:sldId id="433" r:id="rId30"/>
    <p:sldId id="434" r:id="rId31"/>
    <p:sldId id="435" r:id="rId32"/>
    <p:sldId id="440" r:id="rId33"/>
    <p:sldId id="439" r:id="rId34"/>
    <p:sldId id="304" r:id="rId35"/>
    <p:sldId id="308" r:id="rId36"/>
    <p:sldId id="309" r:id="rId37"/>
    <p:sldId id="297" r:id="rId38"/>
    <p:sldId id="261" r:id="rId39"/>
    <p:sldId id="262" r:id="rId40"/>
    <p:sldId id="303" r:id="rId41"/>
    <p:sldId id="302" r:id="rId42"/>
    <p:sldId id="263" r:id="rId43"/>
    <p:sldId id="266" r:id="rId44"/>
    <p:sldId id="311" r:id="rId45"/>
    <p:sldId id="310" r:id="rId46"/>
    <p:sldId id="312" r:id="rId47"/>
    <p:sldId id="313" r:id="rId48"/>
    <p:sldId id="267" r:id="rId49"/>
    <p:sldId id="286" r:id="rId50"/>
    <p:sldId id="264" r:id="rId51"/>
    <p:sldId id="287" r:id="rId52"/>
    <p:sldId id="285" r:id="rId53"/>
    <p:sldId id="291" r:id="rId54"/>
    <p:sldId id="284" r:id="rId55"/>
    <p:sldId id="268" r:id="rId56"/>
    <p:sldId id="269" r:id="rId57"/>
    <p:sldId id="270" r:id="rId58"/>
    <p:sldId id="271" r:id="rId59"/>
    <p:sldId id="272" r:id="rId60"/>
    <p:sldId id="288" r:id="rId61"/>
    <p:sldId id="289" r:id="rId62"/>
    <p:sldId id="279" r:id="rId63"/>
    <p:sldId id="280" r:id="rId64"/>
    <p:sldId id="281" r:id="rId65"/>
    <p:sldId id="282" r:id="rId66"/>
    <p:sldId id="283" r:id="rId67"/>
    <p:sldId id="340" r:id="rId68"/>
    <p:sldId id="276" r:id="rId69"/>
    <p:sldId id="341" r:id="rId70"/>
    <p:sldId id="412" r:id="rId71"/>
    <p:sldId id="413" r:id="rId72"/>
    <p:sldId id="342" r:id="rId73"/>
    <p:sldId id="402" r:id="rId74"/>
    <p:sldId id="404" r:id="rId75"/>
    <p:sldId id="405" r:id="rId76"/>
    <p:sldId id="406" r:id="rId77"/>
    <p:sldId id="407" r:id="rId78"/>
    <p:sldId id="343" r:id="rId79"/>
    <p:sldId id="436" r:id="rId80"/>
    <p:sldId id="344" r:id="rId81"/>
    <p:sldId id="345" r:id="rId82"/>
    <p:sldId id="396" r:id="rId83"/>
    <p:sldId id="397" r:id="rId84"/>
    <p:sldId id="398" r:id="rId85"/>
    <p:sldId id="399" r:id="rId86"/>
    <p:sldId id="400" r:id="rId87"/>
    <p:sldId id="401" r:id="rId88"/>
    <p:sldId id="362" r:id="rId89"/>
    <p:sldId id="363" r:id="rId90"/>
    <p:sldId id="364" r:id="rId91"/>
    <p:sldId id="365" r:id="rId92"/>
    <p:sldId id="366" r:id="rId93"/>
    <p:sldId id="367" r:id="rId94"/>
    <p:sldId id="368" r:id="rId95"/>
    <p:sldId id="369" r:id="rId96"/>
    <p:sldId id="392" r:id="rId97"/>
    <p:sldId id="393" r:id="rId98"/>
    <p:sldId id="394" r:id="rId99"/>
    <p:sldId id="395" r:id="rId100"/>
    <p:sldId id="389" r:id="rId101"/>
    <p:sldId id="350" r:id="rId102"/>
    <p:sldId id="351" r:id="rId103"/>
    <p:sldId id="352" r:id="rId104"/>
    <p:sldId id="353" r:id="rId105"/>
    <p:sldId id="354" r:id="rId106"/>
    <p:sldId id="422" r:id="rId107"/>
    <p:sldId id="416" r:id="rId108"/>
    <p:sldId id="417" r:id="rId109"/>
    <p:sldId id="418" r:id="rId110"/>
    <p:sldId id="419" r:id="rId111"/>
  </p:sldIdLst>
  <p:sldSz cx="9144000" cy="6858000" type="screen4x3"/>
  <p:notesSz cx="6858000" cy="9144000"/>
  <p:defaultTextStyle>
    <a:defPPr>
      <a:defRPr lang="zh-CN"/>
    </a:defPPr>
    <a:lvl1pPr marL="0" lvl="0"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0099FF"/>
    <a:srgbClr val="CC0000"/>
    <a:srgbClr val="FFFFCC"/>
    <a:srgbClr val="FFFF99"/>
    <a:srgbClr val="FFCCFF"/>
    <a:srgbClr val="800000"/>
    <a:srgbClr val="FF0000"/>
    <a:srgbClr val="99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6027"/>
  </p:normalViewPr>
  <p:slideViewPr>
    <p:cSldViewPr showGuides="1">
      <p:cViewPr>
        <p:scale>
          <a:sx n="75" d="100"/>
          <a:sy n="75" d="100"/>
        </p:scale>
        <p:origin x="-1422" y="-3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showFormatting="0">
    <p:cViewPr>
      <p:scale>
        <a:sx n="25" d="100"/>
        <a:sy n="25" d="100"/>
      </p:scale>
      <p:origin x="0" y="348"/>
    </p:cViewPr>
  </p:sorterViewPr>
  <p:gridSpacing cx="72006" cy="72006"/>
</p:viewPr>
</file>

<file path=ppt/_rels/presentation.xml.rels><?xml version="1.0" encoding="UTF-8" standalone="yes"?>
<Relationships xmlns="http://schemas.openxmlformats.org/package/2006/relationships"><Relationship Id="rId99" Type="http://schemas.openxmlformats.org/officeDocument/2006/relationships/slide" Target="slides/slide97.xml"/><Relationship Id="rId98" Type="http://schemas.openxmlformats.org/officeDocument/2006/relationships/slide" Target="slides/slide96.xml"/><Relationship Id="rId97" Type="http://schemas.openxmlformats.org/officeDocument/2006/relationships/slide" Target="slides/slide95.xml"/><Relationship Id="rId96" Type="http://schemas.openxmlformats.org/officeDocument/2006/relationships/slide" Target="slides/slide94.xml"/><Relationship Id="rId95" Type="http://schemas.openxmlformats.org/officeDocument/2006/relationships/slide" Target="slides/slide93.xml"/><Relationship Id="rId94" Type="http://schemas.openxmlformats.org/officeDocument/2006/relationships/slide" Target="slides/slide92.xml"/><Relationship Id="rId93" Type="http://schemas.openxmlformats.org/officeDocument/2006/relationships/slide" Target="slides/slide91.xml"/><Relationship Id="rId92" Type="http://schemas.openxmlformats.org/officeDocument/2006/relationships/slide" Target="slides/slide90.xml"/><Relationship Id="rId91" Type="http://schemas.openxmlformats.org/officeDocument/2006/relationships/slide" Target="slides/slide89.xml"/><Relationship Id="rId90" Type="http://schemas.openxmlformats.org/officeDocument/2006/relationships/slide" Target="slides/slide88.xml"/><Relationship Id="rId9" Type="http://schemas.openxmlformats.org/officeDocument/2006/relationships/slide" Target="slides/slide7.xml"/><Relationship Id="rId89" Type="http://schemas.openxmlformats.org/officeDocument/2006/relationships/slide" Target="slides/slide87.xml"/><Relationship Id="rId88" Type="http://schemas.openxmlformats.org/officeDocument/2006/relationships/slide" Target="slides/slide86.xml"/><Relationship Id="rId87" Type="http://schemas.openxmlformats.org/officeDocument/2006/relationships/slide" Target="slides/slide85.xml"/><Relationship Id="rId86" Type="http://schemas.openxmlformats.org/officeDocument/2006/relationships/slide" Target="slides/slide84.xml"/><Relationship Id="rId85" Type="http://schemas.openxmlformats.org/officeDocument/2006/relationships/slide" Target="slides/slide83.xml"/><Relationship Id="rId84" Type="http://schemas.openxmlformats.org/officeDocument/2006/relationships/slide" Target="slides/slide82.xml"/><Relationship Id="rId83" Type="http://schemas.openxmlformats.org/officeDocument/2006/relationships/slide" Target="slides/slide81.xml"/><Relationship Id="rId82" Type="http://schemas.openxmlformats.org/officeDocument/2006/relationships/slide" Target="slides/slide80.xml"/><Relationship Id="rId81" Type="http://schemas.openxmlformats.org/officeDocument/2006/relationships/slide" Target="slides/slide79.xml"/><Relationship Id="rId80" Type="http://schemas.openxmlformats.org/officeDocument/2006/relationships/slide" Target="slides/slide78.xml"/><Relationship Id="rId8" Type="http://schemas.openxmlformats.org/officeDocument/2006/relationships/slide" Target="slides/slide6.xml"/><Relationship Id="rId79" Type="http://schemas.openxmlformats.org/officeDocument/2006/relationships/slide" Target="slides/slide77.xml"/><Relationship Id="rId78" Type="http://schemas.openxmlformats.org/officeDocument/2006/relationships/slide" Target="slides/slide76.xml"/><Relationship Id="rId77" Type="http://schemas.openxmlformats.org/officeDocument/2006/relationships/slide" Target="slides/slide75.xml"/><Relationship Id="rId76" Type="http://schemas.openxmlformats.org/officeDocument/2006/relationships/slide" Target="slides/slide74.xml"/><Relationship Id="rId75" Type="http://schemas.openxmlformats.org/officeDocument/2006/relationships/slide" Target="slides/slide73.xml"/><Relationship Id="rId74" Type="http://schemas.openxmlformats.org/officeDocument/2006/relationships/slide" Target="slides/slide72.xml"/><Relationship Id="rId73" Type="http://schemas.openxmlformats.org/officeDocument/2006/relationships/slide" Target="slides/slide71.xml"/><Relationship Id="rId72" Type="http://schemas.openxmlformats.org/officeDocument/2006/relationships/slide" Target="slides/slide70.xml"/><Relationship Id="rId71" Type="http://schemas.openxmlformats.org/officeDocument/2006/relationships/slide" Target="slides/slide69.xml"/><Relationship Id="rId70" Type="http://schemas.openxmlformats.org/officeDocument/2006/relationships/slide" Target="slides/slide68.xml"/><Relationship Id="rId7" Type="http://schemas.openxmlformats.org/officeDocument/2006/relationships/slide" Target="slides/slide5.xml"/><Relationship Id="rId69" Type="http://schemas.openxmlformats.org/officeDocument/2006/relationships/slide" Target="slides/slide67.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4" Type="http://schemas.openxmlformats.org/officeDocument/2006/relationships/tableStyles" Target="tableStyles.xml"/><Relationship Id="rId113" Type="http://schemas.openxmlformats.org/officeDocument/2006/relationships/viewProps" Target="viewProps.xml"/><Relationship Id="rId112" Type="http://schemas.openxmlformats.org/officeDocument/2006/relationships/presProps" Target="presProps.xml"/><Relationship Id="rId111" Type="http://schemas.openxmlformats.org/officeDocument/2006/relationships/slide" Target="slides/slide109.xml"/><Relationship Id="rId110" Type="http://schemas.openxmlformats.org/officeDocument/2006/relationships/slide" Target="slides/slide108.xml"/><Relationship Id="rId11" Type="http://schemas.openxmlformats.org/officeDocument/2006/relationships/slide" Target="slides/slide9.xml"/><Relationship Id="rId109" Type="http://schemas.openxmlformats.org/officeDocument/2006/relationships/slide" Target="slides/slide107.xml"/><Relationship Id="rId108" Type="http://schemas.openxmlformats.org/officeDocument/2006/relationships/slide" Target="slides/slide106.xml"/><Relationship Id="rId107" Type="http://schemas.openxmlformats.org/officeDocument/2006/relationships/slide" Target="slides/slide105.xml"/><Relationship Id="rId106" Type="http://schemas.openxmlformats.org/officeDocument/2006/relationships/slide" Target="slides/slide104.xml"/><Relationship Id="rId105" Type="http://schemas.openxmlformats.org/officeDocument/2006/relationships/slide" Target="slides/slide103.xml"/><Relationship Id="rId104" Type="http://schemas.openxmlformats.org/officeDocument/2006/relationships/slide" Target="slides/slide102.xml"/><Relationship Id="rId103" Type="http://schemas.openxmlformats.org/officeDocument/2006/relationships/slide" Target="slides/slide101.xml"/><Relationship Id="rId102" Type="http://schemas.openxmlformats.org/officeDocument/2006/relationships/slide" Target="slides/slide100.xml"/><Relationship Id="rId101" Type="http://schemas.openxmlformats.org/officeDocument/2006/relationships/slide" Target="slides/slide99.xml"/><Relationship Id="rId100" Type="http://schemas.openxmlformats.org/officeDocument/2006/relationships/slide" Target="slides/slide98.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9.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en-US" altLang="zh-CN" strike="noStrike" noProof="1" dirty="0">
                <a:latin typeface="Times New Roman" panose="02020603050405020304" pitchFamily="18" charset="0"/>
                <a:ea typeface="宋体" panose="02010600030101010101" pitchFamily="2" charset="-122"/>
                <a:cs typeface="+mn-cs"/>
              </a:rPr>
            </a:fld>
            <a:endParaRPr lang="en-US" altLang="zh-CN" strike="noStrike" noProof="1" dirty="0">
              <a:latin typeface="Times New Roman" panose="02020603050405020304" pitchFamily="18" charset="0"/>
            </a:endParaRPr>
          </a:p>
        </p:txBody>
      </p:sp>
    </p:spTree>
  </p:cSld>
  <p:clrMapOvr>
    <a:masterClrMapping/>
  </p:clrMapOvr>
  <p:transition spd="med" advClick="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en-US" altLang="zh-CN" strike="noStrike" noProof="1" dirty="0">
                <a:latin typeface="Times New Roman" panose="02020603050405020304" pitchFamily="18" charset="0"/>
                <a:ea typeface="宋体" panose="02010600030101010101" pitchFamily="2" charset="-122"/>
                <a:cs typeface="+mn-cs"/>
              </a:rPr>
            </a:fld>
            <a:endParaRPr lang="en-US" altLang="zh-CN" strike="noStrike" noProof="1" dirty="0">
              <a:latin typeface="Times New Roman" panose="02020603050405020304" pitchFamily="18" charset="0"/>
            </a:endParaRPr>
          </a:p>
        </p:txBody>
      </p:sp>
    </p:spTree>
  </p:cSld>
  <p:clrMapOvr>
    <a:masterClrMapping/>
  </p:clrMapOvr>
  <p:transition spd="med"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609600"/>
            <a:ext cx="1943100" cy="5486400"/>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85800" y="609600"/>
            <a:ext cx="5676900" cy="5486400"/>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en-US" altLang="zh-CN" strike="noStrike" noProof="1" dirty="0">
                <a:latin typeface="Times New Roman" panose="02020603050405020304" pitchFamily="18" charset="0"/>
                <a:ea typeface="宋体" panose="02010600030101010101" pitchFamily="2" charset="-122"/>
                <a:cs typeface="+mn-cs"/>
              </a:rPr>
            </a:fld>
            <a:endParaRPr lang="en-US" altLang="zh-CN" strike="noStrike" noProof="1" dirty="0">
              <a:latin typeface="Times New Roman" panose="02020603050405020304" pitchFamily="18" charset="0"/>
            </a:endParaRPr>
          </a:p>
        </p:txBody>
      </p:sp>
    </p:spTree>
  </p:cSld>
  <p:clrMapOvr>
    <a:masterClrMapping/>
  </p:clrMapOvr>
  <p:transition spd="med" advClick="0"/>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685800" y="609600"/>
            <a:ext cx="7772400" cy="1143000"/>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sz="half" idx="1"/>
          </p:nvPr>
        </p:nvSpPr>
        <p:spPr>
          <a:xfrm>
            <a:off x="685800" y="1981200"/>
            <a:ext cx="3810000" cy="411480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48200" y="1981200"/>
            <a:ext cx="3810000" cy="411480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en-US" altLang="zh-CN" strike="noStrike" noProof="1" dirty="0">
                <a:latin typeface="Times New Roman" panose="02020603050405020304" pitchFamily="18" charset="0"/>
                <a:ea typeface="宋体" panose="02010600030101010101" pitchFamily="2" charset="-122"/>
                <a:cs typeface="+mn-cs"/>
              </a:rPr>
            </a:fld>
            <a:endParaRPr lang="en-US" altLang="zh-CN" strike="noStrike" noProof="1" dirty="0">
              <a:latin typeface="Times New Roman" panose="02020603050405020304" pitchFamily="18" charset="0"/>
            </a:endParaRPr>
          </a:p>
        </p:txBody>
      </p:sp>
    </p:spTree>
  </p:cSld>
  <p:clrMapOvr>
    <a:masterClrMapping/>
  </p:clrMapOvr>
  <p:transition spd="med"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a:xfrm>
            <a:off x="685800" y="609600"/>
            <a:ext cx="7772400" cy="1143000"/>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sz="half" idx="1"/>
          </p:nvPr>
        </p:nvSpPr>
        <p:spPr>
          <a:xfrm>
            <a:off x="685800" y="1981200"/>
            <a:ext cx="3810000" cy="411480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quarter" idx="2"/>
          </p:nvPr>
        </p:nvSpPr>
        <p:spPr>
          <a:xfrm>
            <a:off x="4648200" y="1981200"/>
            <a:ext cx="3810000" cy="198120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内容占位符 4"/>
          <p:cNvSpPr>
            <a:spLocks noGrp="1"/>
          </p:cNvSpPr>
          <p:nvPr>
            <p:ph sz="quarter" idx="3"/>
          </p:nvPr>
        </p:nvSpPr>
        <p:spPr>
          <a:xfrm>
            <a:off x="4648200" y="4114800"/>
            <a:ext cx="3810000" cy="198120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6" name="日期占位符 5"/>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7" name="页脚占位符 6"/>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8" name="灯片编号占位符 7"/>
          <p:cNvSpPr>
            <a:spLocks noGrp="1"/>
          </p:cNvSpPr>
          <p:nvPr>
            <p:ph type="sldNum" sz="quarter" idx="12"/>
          </p:nvPr>
        </p:nvSpPr>
        <p:spPr/>
        <p:txBody>
          <a:bodyPr/>
          <a:p>
            <a:pPr lvl="0" eaLnBrk="1" fontAlgn="base" hangingPunct="1"/>
            <a:fld id="{9A0DB2DC-4C9A-4742-B13C-FB6460FD3503}" type="slidenum">
              <a:rPr lang="en-US" altLang="zh-CN" strike="noStrike" noProof="1" dirty="0">
                <a:latin typeface="Times New Roman" panose="02020603050405020304" pitchFamily="18" charset="0"/>
                <a:ea typeface="宋体" panose="02010600030101010101" pitchFamily="2" charset="-122"/>
                <a:cs typeface="+mn-cs"/>
              </a:rPr>
            </a:fld>
            <a:endParaRPr lang="en-US" altLang="zh-CN" strike="noStrike" noProof="1" dirty="0">
              <a:latin typeface="Times New Roman" panose="02020603050405020304" pitchFamily="18" charset="0"/>
            </a:endParaRPr>
          </a:p>
        </p:txBody>
      </p:sp>
    </p:spTree>
  </p:cSld>
  <p:clrMapOvr>
    <a:masterClrMapping/>
  </p:clrMapOvr>
  <p:transition spd="med"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en-US" altLang="zh-CN" strike="noStrike" noProof="1" dirty="0">
                <a:latin typeface="Times New Roman" panose="02020603050405020304" pitchFamily="18" charset="0"/>
                <a:ea typeface="宋体" panose="02010600030101010101" pitchFamily="2" charset="-122"/>
                <a:cs typeface="+mn-cs"/>
              </a:rPr>
            </a:fld>
            <a:endParaRPr lang="en-US" altLang="zh-CN" strike="noStrike" noProof="1" dirty="0">
              <a:latin typeface="Times New Roman" panose="02020603050405020304" pitchFamily="18" charset="0"/>
            </a:endParaRPr>
          </a:p>
        </p:txBody>
      </p:sp>
    </p:spTree>
  </p:cSld>
  <p:clrMapOvr>
    <a:masterClrMapping/>
  </p:clrMapOvr>
  <p:transition spd="med" advClick="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en-US" altLang="zh-CN" strike="noStrike" noProof="1" dirty="0">
                <a:latin typeface="Times New Roman" panose="02020603050405020304" pitchFamily="18" charset="0"/>
                <a:ea typeface="宋体" panose="02010600030101010101" pitchFamily="2" charset="-122"/>
                <a:cs typeface="+mn-cs"/>
              </a:rPr>
            </a:fld>
            <a:endParaRPr lang="en-US" altLang="zh-CN" strike="noStrike" noProof="1" dirty="0">
              <a:latin typeface="Times New Roman" panose="02020603050405020304" pitchFamily="18" charset="0"/>
            </a:endParaRPr>
          </a:p>
        </p:txBody>
      </p:sp>
    </p:spTree>
  </p:cSld>
  <p:clrMapOvr>
    <a:masterClrMapping/>
  </p:clrMapOvr>
  <p:transition spd="med" advClick="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en-US" altLang="zh-CN" strike="noStrike" noProof="1" dirty="0">
                <a:latin typeface="Times New Roman" panose="02020603050405020304" pitchFamily="18" charset="0"/>
                <a:ea typeface="宋体" panose="02010600030101010101" pitchFamily="2" charset="-122"/>
                <a:cs typeface="+mn-cs"/>
              </a:rPr>
            </a:fld>
            <a:endParaRPr lang="en-US" altLang="zh-CN" strike="noStrike" noProof="1" dirty="0">
              <a:latin typeface="Times New Roman" panose="02020603050405020304" pitchFamily="18" charset="0"/>
            </a:endParaRPr>
          </a:p>
        </p:txBody>
      </p:sp>
    </p:spTree>
  </p:cSld>
  <p:clrMapOvr>
    <a:masterClrMapping/>
  </p:clrMapOvr>
  <p:transition spd="med" advClick="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fld id="{9A0DB2DC-4C9A-4742-B13C-FB6460FD3503}" type="slidenum">
              <a:rPr lang="en-US" altLang="zh-CN" strike="noStrike" noProof="1" dirty="0">
                <a:latin typeface="Times New Roman" panose="02020603050405020304" pitchFamily="18" charset="0"/>
                <a:ea typeface="宋体" panose="02010600030101010101" pitchFamily="2" charset="-122"/>
                <a:cs typeface="+mn-cs"/>
              </a:rPr>
            </a:fld>
            <a:endParaRPr lang="en-US" altLang="zh-CN" strike="noStrike" noProof="1" dirty="0">
              <a:latin typeface="Times New Roman" panose="02020603050405020304" pitchFamily="18" charset="0"/>
            </a:endParaRPr>
          </a:p>
        </p:txBody>
      </p:sp>
    </p:spTree>
  </p:cSld>
  <p:clrMapOvr>
    <a:masterClrMapping/>
  </p:clrMapOvr>
  <p:transition spd="med" advClick="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fld id="{9A0DB2DC-4C9A-4742-B13C-FB6460FD3503}" type="slidenum">
              <a:rPr lang="en-US" altLang="zh-CN" strike="noStrike" noProof="1" dirty="0">
                <a:latin typeface="Times New Roman" panose="02020603050405020304" pitchFamily="18" charset="0"/>
                <a:ea typeface="宋体" panose="02010600030101010101" pitchFamily="2" charset="-122"/>
                <a:cs typeface="+mn-cs"/>
              </a:rPr>
            </a:fld>
            <a:endParaRPr lang="en-US" altLang="zh-CN" strike="noStrike" noProof="1" dirty="0">
              <a:latin typeface="Times New Roman" panose="02020603050405020304" pitchFamily="18" charset="0"/>
            </a:endParaRPr>
          </a:p>
        </p:txBody>
      </p:sp>
    </p:spTree>
  </p:cSld>
  <p:clrMapOvr>
    <a:masterClrMapping/>
  </p:clrMapOvr>
  <p:transition spd="med"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fld id="{9A0DB2DC-4C9A-4742-B13C-FB6460FD3503}" type="slidenum">
              <a:rPr lang="en-US" altLang="zh-CN" strike="noStrike" noProof="1" dirty="0">
                <a:latin typeface="Times New Roman" panose="02020603050405020304" pitchFamily="18" charset="0"/>
                <a:ea typeface="宋体" panose="02010600030101010101" pitchFamily="2" charset="-122"/>
                <a:cs typeface="+mn-cs"/>
              </a:rPr>
            </a:fld>
            <a:endParaRPr lang="en-US" altLang="zh-CN" strike="noStrike" noProof="1" dirty="0">
              <a:latin typeface="Times New Roman" panose="02020603050405020304" pitchFamily="18" charset="0"/>
            </a:endParaRPr>
          </a:p>
        </p:txBody>
      </p:sp>
    </p:spTree>
  </p:cSld>
  <p:clrMapOvr>
    <a:masterClrMapping/>
  </p:clrMapOvr>
  <p:transition spd="med"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en-US" altLang="zh-CN" strike="noStrike" noProof="1" dirty="0">
                <a:latin typeface="Times New Roman" panose="02020603050405020304" pitchFamily="18" charset="0"/>
                <a:ea typeface="宋体" panose="02010600030101010101" pitchFamily="2" charset="-122"/>
                <a:cs typeface="+mn-cs"/>
              </a:rPr>
            </a:fld>
            <a:endParaRPr lang="en-US" altLang="zh-CN" strike="noStrike" noProof="1" dirty="0">
              <a:latin typeface="Times New Roman" panose="02020603050405020304" pitchFamily="18" charset="0"/>
            </a:endParaRPr>
          </a:p>
        </p:txBody>
      </p:sp>
    </p:spTree>
  </p:cSld>
  <p:clrMapOvr>
    <a:masterClrMapping/>
  </p:clrMapOvr>
  <p:transition spd="med" advClick="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1"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en-US" altLang="zh-CN" strike="noStrike" noProof="1" dirty="0">
                <a:latin typeface="Times New Roman" panose="02020603050405020304" pitchFamily="18" charset="0"/>
                <a:ea typeface="宋体" panose="02010600030101010101" pitchFamily="2" charset="-122"/>
                <a:cs typeface="+mn-cs"/>
              </a:rPr>
            </a:fld>
            <a:endParaRPr lang="en-US" altLang="zh-CN" strike="noStrike" noProof="1" dirty="0">
              <a:latin typeface="Times New Roman" panose="02020603050405020304" pitchFamily="18" charset="0"/>
            </a:endParaRPr>
          </a:p>
        </p:txBody>
      </p:sp>
    </p:spTree>
  </p:cSld>
  <p:clrMapOvr>
    <a:masterClrMapping/>
  </p:clrMapOvr>
  <p:transition spd="med" advClick="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p:sp>
        <p:nvSpPr>
          <p:cNvPr id="1026" name="Rectangle 2"/>
          <p:cNvSpPr>
            <a:spLocks noGrp="1"/>
          </p:cNvSpPr>
          <p:nvPr>
            <p:ph type="title"/>
          </p:nvPr>
        </p:nvSpPr>
        <p:spPr>
          <a:xfrm>
            <a:off x="685800" y="609600"/>
            <a:ext cx="7772400" cy="1143000"/>
          </a:xfrm>
          <a:prstGeom prst="rect">
            <a:avLst/>
          </a:prstGeom>
          <a:noFill/>
          <a:ln w="9525">
            <a:noFill/>
          </a:ln>
        </p:spPr>
        <p:txBody>
          <a:bodyPr anchor="ctr"/>
          <a:p>
            <a:pPr lvl="0"/>
            <a:r>
              <a:rPr lang="zh-CN" altLang="en-US" dirty="0"/>
              <a:t>单击此处编辑母版标题样式</a:t>
            </a:r>
            <a:endParaRPr lang="zh-CN" altLang="en-US" dirty="0"/>
          </a:p>
        </p:txBody>
      </p:sp>
      <p:sp>
        <p:nvSpPr>
          <p:cNvPr id="1027" name="Rectangle 3"/>
          <p:cNvSpPr>
            <a:spLocks noGrp="1"/>
          </p:cNvSpPr>
          <p:nvPr>
            <p:ph type="body"/>
          </p:nvPr>
        </p:nvSpPr>
        <p:spPr>
          <a:xfrm>
            <a:off x="685800" y="1981200"/>
            <a:ext cx="7772400" cy="4114800"/>
          </a:xfrm>
          <a:prstGeom prst="rect">
            <a:avLst/>
          </a:prstGeom>
          <a:noFill/>
          <a:ln w="9525">
            <a:noFill/>
          </a:ln>
        </p:spPr>
        <p:txBody>
          <a:bodyPr anchor="t"/>
          <a:p>
            <a:pPr lvl="0" indent="-342900"/>
            <a:r>
              <a:rPr lang="zh-CN" altLang="en-US" dirty="0"/>
              <a:t>单击此处编辑母版文本样式</a:t>
            </a:r>
            <a:endParaRPr lang="zh-CN" altLang="en-US" dirty="0"/>
          </a:p>
          <a:p>
            <a:pPr lvl="1" indent="-285750"/>
            <a:r>
              <a:rPr lang="zh-CN" altLang="en-US" dirty="0"/>
              <a:t>第二级</a:t>
            </a:r>
            <a:endParaRPr lang="zh-CN" altLang="en-US" dirty="0"/>
          </a:p>
          <a:p>
            <a:pPr lvl="2" indent="-228600"/>
            <a:r>
              <a:rPr lang="zh-CN" altLang="en-US" dirty="0"/>
              <a:t>第三级</a:t>
            </a:r>
            <a:endParaRPr lang="zh-CN" altLang="en-US" dirty="0"/>
          </a:p>
          <a:p>
            <a:pPr lvl="3" indent="-228600"/>
            <a:r>
              <a:rPr lang="zh-CN" altLang="en-US" dirty="0"/>
              <a:t>第四级</a:t>
            </a:r>
            <a:endParaRPr lang="zh-CN" altLang="en-US" dirty="0"/>
          </a:p>
          <a:p>
            <a:pPr lvl="4" indent="-228600"/>
            <a:r>
              <a:rPr lang="zh-CN" altLang="en-US" dirty="0"/>
              <a:t>第五级</a:t>
            </a:r>
            <a:endParaRPr lang="zh-CN" altLang="en-US" dirty="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ln>
          <a:effectLst/>
        </p:spPr>
        <p:txBody>
          <a:bodyPr vert="horz" wrap="square" lIns="91440" tIns="45720" rIns="91440" bIns="45720" numCol="1" anchor="t" anchorCtr="0" compatLnSpc="1"/>
          <a:lstStyle>
            <a:lvl1pPr>
              <a:defRPr sz="14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ln>
          <a:effectLst/>
        </p:spPr>
        <p:txBody>
          <a:bodyPr vert="horz" wrap="square" lIns="91440" tIns="45720" rIns="91440" bIns="45720" numCol="1" anchor="t" anchorCtr="0" compatLnSpc="1"/>
          <a:lstStyle>
            <a:lvl1pPr algn="ctr">
              <a:defRPr sz="1400"/>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en-US" altLang="zh-CN" sz="1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ln>
          <a:effectLst/>
        </p:spPr>
        <p:txBody>
          <a:bodyPr vert="horz" wrap="square" lIns="91440" tIns="45720" rIns="91440" bIns="45720" numCol="1" anchor="t" anchorCtr="0" compatLnSpc="1"/>
          <a:lstStyle>
            <a:lvl1pPr algn="r">
              <a:defRPr sz="1400"/>
            </a:lvl1pPr>
          </a:lstStyle>
          <a:p>
            <a:pPr lvl="0" eaLnBrk="1" fontAlgn="base" hangingPunct="1"/>
            <a:fld id="{9A0DB2DC-4C9A-4742-B13C-FB6460FD3503}" type="slidenum">
              <a:rPr lang="en-US" altLang="zh-CN" strike="noStrike" noProof="1" dirty="0">
                <a:latin typeface="Times New Roman" panose="02020603050405020304" pitchFamily="18" charset="0"/>
                <a:ea typeface="宋体" panose="02010600030101010101" pitchFamily="2" charset="-122"/>
                <a:cs typeface="+mn-cs"/>
              </a:rPr>
            </a:fld>
            <a:endParaRPr lang="en-US" altLang="zh-CN" strike="noStrike" noProof="1" dirty="0">
              <a:latin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advClick="0"/>
  <p:hf sldNum="0" hdr="0" ftr="0" dt="0"/>
  <p:txStyles>
    <p:title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2pPr>
      <a:lvl3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3pPr>
      <a:lvl4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4pPr>
      <a:lvl5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9pPr>
    </p:titleStyle>
    <p:bodyStyle>
      <a:lvl1pPr marL="342900" indent="-342900" algn="l" rtl="0" fontAlgn="base">
        <a:spcBef>
          <a:spcPct val="20000"/>
        </a:spcBef>
        <a:spcAft>
          <a:spcPct val="0"/>
        </a:spcAft>
        <a:buChar char="•"/>
        <a:defRPr kumimoji="1" sz="3200">
          <a:solidFill>
            <a:schemeClr val="tx1"/>
          </a:solidFill>
          <a:latin typeface="+mn-lt"/>
          <a:ea typeface="+mn-ea"/>
          <a:cs typeface="+mn-cs"/>
        </a:defRPr>
      </a:lvl1pPr>
      <a:lvl2pPr marL="742950" indent="-285750" algn="l" rtl="0" fontAlgn="base">
        <a:spcBef>
          <a:spcPct val="20000"/>
        </a:spcBef>
        <a:spcAft>
          <a:spcPct val="0"/>
        </a:spcAft>
        <a:buChar char="–"/>
        <a:defRPr kumimoji="1" sz="2800">
          <a:solidFill>
            <a:schemeClr val="tx1"/>
          </a:solidFill>
          <a:latin typeface="+mn-lt"/>
          <a:ea typeface="+mn-ea"/>
        </a:defRPr>
      </a:lvl2pPr>
      <a:lvl3pPr marL="1143000" indent="-228600" algn="l" rtl="0" fontAlgn="base">
        <a:spcBef>
          <a:spcPct val="20000"/>
        </a:spcBef>
        <a:spcAft>
          <a:spcPct val="0"/>
        </a:spcAft>
        <a:buChar char="•"/>
        <a:defRPr kumimoji="1" sz="2400">
          <a:solidFill>
            <a:schemeClr val="tx1"/>
          </a:solidFill>
          <a:latin typeface="+mn-lt"/>
          <a:ea typeface="+mn-ea"/>
        </a:defRPr>
      </a:lvl3pPr>
      <a:lvl4pPr marL="1600200" indent="-228600" algn="l" rtl="0" fontAlgn="base">
        <a:spcBef>
          <a:spcPct val="20000"/>
        </a:spcBef>
        <a:spcAft>
          <a:spcPct val="0"/>
        </a:spcAft>
        <a:buChar char="–"/>
        <a:defRPr kumimoji="1" sz="2000">
          <a:solidFill>
            <a:schemeClr val="tx1"/>
          </a:solidFill>
          <a:latin typeface="+mn-lt"/>
          <a:ea typeface="+mn-ea"/>
        </a:defRPr>
      </a:lvl4pPr>
      <a:lvl5pPr marL="2057400" indent="-228600" algn="l" rtl="0" fontAlgn="base">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jpe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3.png"/></Relationships>
</file>

<file path=ppt/slides/_rels/slide10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4.png"/></Relationships>
</file>

<file path=ppt/slides/_rels/slide10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5.png"/></Relationships>
</file>

<file path=ppt/slides/_rels/slide10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6.png"/></Relationships>
</file>

<file path=ppt/slides/_rels/slide10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7.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4.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jpeg"/><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8.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audio" Target="../media/audio1.wav"/></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audio" Target="../media/audio1.wav"/></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jpe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audio" Target="../media/audio2.wav"/></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audio" Target="../media/audio1.wav"/></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audio" Target="../media/audio1.wav"/></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audio" Target="../media/audio1.wav"/></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audio" Target="../media/audio1.wav"/></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8.jpeg"/><Relationship Id="rId1" Type="http://schemas.openxmlformats.org/officeDocument/2006/relationships/image" Target="../media/image7.jpeg"/></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audio" Target="../media/audio1.wav"/></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audio" Target="../media/audio1.wav"/></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audio" Target="../media/audio1.wav"/></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audio" Target="../media/audio1.wav"/></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audio" Target="../media/audio1.wav"/></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jpeg"/></Relationships>
</file>

<file path=ppt/slides/_rels/slide67.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7.xml"/><Relationship Id="rId2" Type="http://schemas.openxmlformats.org/officeDocument/2006/relationships/image" Target="../media/image24.wmf"/><Relationship Id="rId1" Type="http://schemas.openxmlformats.org/officeDocument/2006/relationships/oleObject" Target="../embeddings/oleObject1.bin"/></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jpeg"/></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jpeg"/></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9.png"/><Relationship Id="rId1" Type="http://schemas.openxmlformats.org/officeDocument/2006/relationships/image" Target="../media/image28.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1.png"/><Relationship Id="rId2" Type="http://schemas.openxmlformats.org/officeDocument/2006/relationships/slide" Target="slide77.xml"/><Relationship Id="rId1" Type="http://schemas.openxmlformats.org/officeDocument/2006/relationships/image" Target="../media/image30.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png"/></Relationships>
</file>

<file path=ppt/slides/_rels/slide8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3.png"/><Relationship Id="rId2" Type="http://schemas.openxmlformats.org/officeDocument/2006/relationships/slide" Target="slide77.xml"/><Relationship Id="rId1" Type="http://schemas.openxmlformats.org/officeDocument/2006/relationships/image" Target="../media/image32.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5.jpeg"/><Relationship Id="rId1" Type="http://schemas.openxmlformats.org/officeDocument/2006/relationships/image" Target="../media/image34.jpeg"/></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4.jpe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37.jpeg"/><Relationship Id="rId1" Type="http://schemas.openxmlformats.org/officeDocument/2006/relationships/image" Target="../media/image36.jpe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38.jpeg"/></Relationships>
</file>

<file path=ppt/slides/_rels/slide91.xml.rels><?xml version="1.0" encoding="UTF-8" standalone="yes"?>
<Relationships xmlns="http://schemas.openxmlformats.org/package/2006/relationships"><Relationship Id="rId4" Type="http://schemas.openxmlformats.org/officeDocument/2006/relationships/vmlDrawing" Target="../drawings/vmlDrawing2.vml"/><Relationship Id="rId3" Type="http://schemas.openxmlformats.org/officeDocument/2006/relationships/slideLayout" Target="../slideLayouts/slideLayout12.xml"/><Relationship Id="rId2" Type="http://schemas.openxmlformats.org/officeDocument/2006/relationships/image" Target="../media/image39.png"/><Relationship Id="rId1" Type="http://schemas.openxmlformats.org/officeDocument/2006/relationships/oleObject" Target="../embeddings/oleObject2.bin"/></Relationships>
</file>

<file path=ppt/slides/_rels/slide9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0.jpe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1.jpeg"/></Relationships>
</file>

<file path=ppt/slides/_rels/slide9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2.jpe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049" name="Rectangle 2"/>
          <p:cNvSpPr>
            <a:spLocks noGrp="1"/>
          </p:cNvSpPr>
          <p:nvPr>
            <p:ph type="title"/>
          </p:nvPr>
        </p:nvSpPr>
        <p:spPr>
          <a:xfrm>
            <a:off x="0" y="0"/>
            <a:ext cx="152400" cy="304800"/>
          </a:xfrm>
        </p:spPr>
        <p:txBody>
          <a:bodyPr vert="horz" wrap="square" lIns="91440" tIns="45720" rIns="91440" bIns="45720" anchor="ctr"/>
          <a:p>
            <a:pPr algn="l" eaLnBrk="1" hangingPunct="1"/>
            <a:r>
              <a:rPr lang="zh-CN" altLang="en-US" sz="800" dirty="0">
                <a:solidFill>
                  <a:schemeClr val="bg1"/>
                </a:solidFill>
              </a:rPr>
              <a:t>封面</a:t>
            </a:r>
            <a:endParaRPr lang="zh-CN" altLang="en-US" sz="1600" dirty="0">
              <a:solidFill>
                <a:srgbClr val="006666"/>
              </a:solidFill>
            </a:endParaRPr>
          </a:p>
        </p:txBody>
      </p:sp>
      <p:sp>
        <p:nvSpPr>
          <p:cNvPr id="36867" name="Rectangle 3"/>
          <p:cNvSpPr>
            <a:spLocks noChangeArrowheads="1"/>
          </p:cNvSpPr>
          <p:nvPr/>
        </p:nvSpPr>
        <p:spPr bwMode="auto">
          <a:xfrm>
            <a:off x="1743075" y="849313"/>
            <a:ext cx="6142038" cy="750888"/>
          </a:xfrm>
          <a:prstGeom prst="rect">
            <a:avLst/>
          </a:prstGeom>
          <a:noFill/>
          <a:ln w="19050">
            <a:noFill/>
            <a:miter lim="800000"/>
          </a:ln>
          <a:effectLst/>
        </p:spPr>
        <p:txBody>
          <a:bodyPr anchor="ctr">
            <a:spAutoFit/>
          </a:bodyPr>
          <a:lstStyle/>
          <a:p>
            <a:pPr marL="0" marR="0" lvl="0" indent="0" algn="ctr" defTabSz="914400" rtl="0" eaLnBrk="1" fontAlgn="base" latinLnBrk="0" hangingPunct="1">
              <a:lnSpc>
                <a:spcPct val="90000"/>
              </a:lnSpc>
              <a:spcBef>
                <a:spcPct val="0"/>
              </a:spcBef>
              <a:spcAft>
                <a:spcPct val="0"/>
              </a:spcAft>
              <a:buClrTx/>
              <a:buSzTx/>
              <a:buFontTx/>
              <a:buNone/>
              <a:defRPr/>
            </a:pPr>
            <a:r>
              <a:rPr kumimoji="1" lang="zh-CN" altLang="en-US" sz="4800" b="1" i="0" u="none" strike="noStrike" kern="1200" cap="none" spc="0" normalizeH="0" baseline="0" noProof="0" dirty="0" smtClean="0">
                <a:ln>
                  <a:noFill/>
                </a:ln>
                <a:solidFill>
                  <a:schemeClr val="tx1"/>
                </a:solidFill>
                <a:effectLst>
                  <a:outerShdw blurRad="38100" dist="38100" dir="2700000" algn="tl">
                    <a:srgbClr val="000000"/>
                  </a:outerShdw>
                </a:effectLst>
                <a:uLnTx/>
                <a:uFillTx/>
                <a:latin typeface="Times New Roman" panose="02020603050405020304" pitchFamily="18" charset="0"/>
                <a:ea typeface="黑体" panose="02010609060101010101" pitchFamily="49" charset="-122"/>
                <a:cs typeface="+mn-cs"/>
              </a:rPr>
              <a:t>第十四章　透视投影</a:t>
            </a:r>
            <a:endParaRPr kumimoji="1" lang="zh-CN" altLang="en-US" sz="4800" b="1" i="0" u="none" strike="noStrike" kern="1200" cap="none" spc="0" normalizeH="0" baseline="0" noProof="0" dirty="0" smtClean="0">
              <a:ln>
                <a:noFill/>
              </a:ln>
              <a:solidFill>
                <a:schemeClr val="tx1"/>
              </a:solidFill>
              <a:effectLst/>
              <a:uLnTx/>
              <a:uFillTx/>
              <a:latin typeface="Times New Roman" panose="02020603050405020304" pitchFamily="18" charset="0"/>
              <a:ea typeface="黑体" panose="02010609060101010101" pitchFamily="49" charset="-122"/>
              <a:cs typeface="+mn-cs"/>
            </a:endParaRPr>
          </a:p>
        </p:txBody>
      </p:sp>
      <p:sp>
        <p:nvSpPr>
          <p:cNvPr id="2051" name="Text Box 5"/>
          <p:cNvSpPr txBox="1"/>
          <p:nvPr/>
        </p:nvSpPr>
        <p:spPr>
          <a:xfrm>
            <a:off x="677863" y="1746250"/>
            <a:ext cx="7735887" cy="471488"/>
          </a:xfrm>
          <a:prstGeom prst="rect">
            <a:avLst/>
          </a:prstGeom>
          <a:noFill/>
          <a:ln w="19050">
            <a:noFill/>
          </a:ln>
        </p:spPr>
        <p:txBody>
          <a:bodyPr wrap="none" anchor="ctr">
            <a:spAutoFit/>
          </a:bodyPr>
          <a:p>
            <a:pPr algn="ctr">
              <a:lnSpc>
                <a:spcPct val="110000"/>
              </a:lnSpc>
            </a:pPr>
            <a:r>
              <a:rPr lang="en-US" altLang="zh-CN" b="1" dirty="0">
                <a:latin typeface="Modern" pitchFamily="50"/>
                <a:ea typeface="宋体" panose="02010600030101010101" pitchFamily="2" charset="-122"/>
              </a:rPr>
              <a:t>GEOMETRY AND CIVIL ENGENEERING DRAWING</a:t>
            </a:r>
            <a:endParaRPr lang="en-US" altLang="zh-CN" b="1" dirty="0">
              <a:latin typeface="Modern" pitchFamily="50"/>
              <a:ea typeface="宋体" panose="02010600030101010101" pitchFamily="2" charset="-122"/>
            </a:endParaRPr>
          </a:p>
        </p:txBody>
      </p:sp>
      <p:pic>
        <p:nvPicPr>
          <p:cNvPr id="2052" name="图片 7" descr="10e3c9267006468f801a2cc7c364df66_th.jpg"/>
          <p:cNvPicPr>
            <a:picLocks noChangeAspect="1"/>
          </p:cNvPicPr>
          <p:nvPr/>
        </p:nvPicPr>
        <p:blipFill>
          <a:blip r:embed="rId1"/>
          <a:stretch>
            <a:fillRect/>
          </a:stretch>
        </p:blipFill>
        <p:spPr>
          <a:xfrm>
            <a:off x="2700338" y="2205038"/>
            <a:ext cx="3381375" cy="4481512"/>
          </a:xfrm>
          <a:prstGeom prst="rect">
            <a:avLst/>
          </a:prstGeom>
          <a:noFill/>
          <a:ln w="9525">
            <a:noFill/>
          </a:ln>
        </p:spPr>
      </p:pic>
    </p:spTree>
  </p:cSld>
  <p:clrMapOvr>
    <a:masterClrMapping/>
  </p:clrMapOvr>
  <p:transition spd="med" advClick="0"/>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Rectangle 2"/>
          <p:cNvSpPr>
            <a:spLocks noGrp="1"/>
          </p:cNvSpPr>
          <p:nvPr>
            <p:ph type="title"/>
          </p:nvPr>
        </p:nvSpPr>
        <p:spPr/>
        <p:txBody>
          <a:bodyPr vert="horz" wrap="square" lIns="91440" tIns="45720" rIns="91440" bIns="45720" anchor="ctr"/>
          <a:p>
            <a:pPr eaLnBrk="1" hangingPunct="1"/>
            <a:endParaRPr lang="zh-CN" altLang="zh-CN" dirty="0"/>
          </a:p>
        </p:txBody>
      </p:sp>
      <p:pic>
        <p:nvPicPr>
          <p:cNvPr id="11266" name="Picture 4" descr="817"/>
          <p:cNvPicPr>
            <a:picLocks noGrp="1" noChangeAspect="1"/>
          </p:cNvPicPr>
          <p:nvPr>
            <p:ph idx="1"/>
          </p:nvPr>
        </p:nvPicPr>
        <p:blipFill>
          <a:blip r:embed="rId1"/>
          <a:stretch>
            <a:fillRect/>
          </a:stretch>
        </p:blipFill>
        <p:spPr>
          <a:xfrm>
            <a:off x="323850" y="0"/>
            <a:ext cx="8640763" cy="5761038"/>
          </a:xfrm>
        </p:spPr>
      </p:pic>
      <p:sp>
        <p:nvSpPr>
          <p:cNvPr id="11267" name="Text Box 5"/>
          <p:cNvSpPr txBox="1"/>
          <p:nvPr/>
        </p:nvSpPr>
        <p:spPr>
          <a:xfrm>
            <a:off x="1887538" y="5949950"/>
            <a:ext cx="3979862" cy="455613"/>
          </a:xfrm>
          <a:prstGeom prst="rect">
            <a:avLst/>
          </a:prstGeom>
          <a:noFill/>
          <a:ln w="19050">
            <a:noFill/>
          </a:ln>
        </p:spPr>
        <p:txBody>
          <a:bodyPr anchor="t">
            <a:spAutoFit/>
          </a:bodyPr>
          <a:p>
            <a:pPr algn="ctr"/>
            <a:r>
              <a:rPr lang="zh-CN" altLang="en-US" dirty="0">
                <a:latin typeface="Times New Roman" panose="02020603050405020304" pitchFamily="18" charset="0"/>
                <a:ea typeface="宋体" panose="02010600030101010101" pitchFamily="2" charset="-122"/>
              </a:rPr>
              <a:t>透视图的效果</a:t>
            </a:r>
            <a:endParaRPr lang="zh-CN" altLang="en-US" dirty="0">
              <a:latin typeface="Times New Roman" panose="02020603050405020304" pitchFamily="18" charset="0"/>
              <a:ea typeface="宋体" panose="02010600030101010101" pitchFamily="2" charset="-122"/>
            </a:endParaRPr>
          </a:p>
        </p:txBody>
      </p:sp>
    </p:spTree>
  </p:cSld>
  <p:clrMapOvr>
    <a:masterClrMapping/>
  </p:clrMapOvr>
  <p:transition spd="med" advClick="0"/>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03425" name="Rectangle 3"/>
          <p:cNvSpPr>
            <a:spLocks noGrp="1"/>
          </p:cNvSpPr>
          <p:nvPr>
            <p:ph type="body" sz="half" idx="1"/>
          </p:nvPr>
        </p:nvSpPr>
        <p:spPr>
          <a:xfrm>
            <a:off x="0" y="836613"/>
            <a:ext cx="9144000" cy="4537075"/>
          </a:xfrm>
        </p:spPr>
        <p:txBody>
          <a:bodyPr vert="horz" wrap="square" lIns="91440" tIns="45720" rIns="91440" bIns="45720" anchor="t"/>
          <a:p>
            <a:pPr eaLnBrk="1" hangingPunct="1">
              <a:buNone/>
            </a:pPr>
            <a:r>
              <a:rPr lang="en-US" altLang="zh-CN" sz="2800" b="1" dirty="0"/>
              <a:t>       </a:t>
            </a:r>
            <a:r>
              <a:rPr lang="zh-CN" altLang="en-US" dirty="0"/>
              <a:t>一、按照给定的比例分割线段</a:t>
            </a:r>
            <a:endParaRPr lang="zh-CN" altLang="en-US" dirty="0"/>
          </a:p>
          <a:p>
            <a:pPr eaLnBrk="1" hangingPunct="1">
              <a:buNone/>
            </a:pPr>
            <a:r>
              <a:rPr lang="zh-CN" altLang="en-US" sz="2800" b="1" dirty="0"/>
              <a:t>        </a:t>
            </a:r>
            <a:r>
              <a:rPr lang="en-US" altLang="zh-CN" sz="2800" b="1" dirty="0"/>
              <a:t>1. </a:t>
            </a:r>
            <a:r>
              <a:rPr lang="zh-CN" altLang="en-US" sz="2800" b="1" dirty="0">
                <a:solidFill>
                  <a:srgbClr val="CC0000"/>
                </a:solidFill>
              </a:rPr>
              <a:t>平行于画面的直线</a:t>
            </a:r>
            <a:r>
              <a:rPr lang="zh-CN" altLang="en-US" sz="2800" b="1" dirty="0"/>
              <a:t>被分割，线段长度之比在透视图上不被破坏。</a:t>
            </a:r>
            <a:endParaRPr lang="zh-CN" altLang="en-US" sz="2800" b="1" dirty="0"/>
          </a:p>
          <a:p>
            <a:pPr eaLnBrk="1" hangingPunct="1">
              <a:buNone/>
            </a:pPr>
            <a:r>
              <a:rPr lang="zh-CN" altLang="en-US" sz="2800" b="1" dirty="0"/>
              <a:t>        </a:t>
            </a:r>
            <a:endParaRPr lang="zh-CN" altLang="en-US" sz="2800" b="1" dirty="0"/>
          </a:p>
        </p:txBody>
      </p:sp>
      <p:grpSp>
        <p:nvGrpSpPr>
          <p:cNvPr id="103426" name="Group 4"/>
          <p:cNvGrpSpPr>
            <a:grpSpLocks noChangeAspect="1"/>
          </p:cNvGrpSpPr>
          <p:nvPr/>
        </p:nvGrpSpPr>
        <p:grpSpPr>
          <a:xfrm>
            <a:off x="1331913" y="1916113"/>
            <a:ext cx="6048375" cy="4135437"/>
            <a:chOff x="2951" y="1488"/>
            <a:chExt cx="2696" cy="1843"/>
          </a:xfrm>
        </p:grpSpPr>
        <p:sp>
          <p:nvSpPr>
            <p:cNvPr id="103427" name="AutoShape 5"/>
            <p:cNvSpPr>
              <a:spLocks noChangeAspect="1" noTextEdit="1"/>
            </p:cNvSpPr>
            <p:nvPr/>
          </p:nvSpPr>
          <p:spPr>
            <a:xfrm>
              <a:off x="2951" y="1488"/>
              <a:ext cx="2696" cy="1843"/>
            </a:xfrm>
            <a:prstGeom prst="rect">
              <a:avLst/>
            </a:prstGeom>
            <a:noFill/>
            <a:ln w="9525">
              <a:noFill/>
            </a:ln>
          </p:spPr>
          <p:txBody>
            <a:bodyPr anchor="t"/>
            <a:p>
              <a:endParaRPr lang="zh-CN" altLang="en-US">
                <a:latin typeface="Times New Roman" panose="02020603050405020304" pitchFamily="18" charset="0"/>
                <a:ea typeface="宋体" panose="02010600030101010101" pitchFamily="2" charset="-122"/>
              </a:endParaRPr>
            </a:p>
          </p:txBody>
        </p:sp>
        <p:sp>
          <p:nvSpPr>
            <p:cNvPr id="103428" name="Line 6"/>
            <p:cNvSpPr/>
            <p:nvPr/>
          </p:nvSpPr>
          <p:spPr>
            <a:xfrm flipV="1">
              <a:off x="4641" y="2540"/>
              <a:ext cx="650" cy="322"/>
            </a:xfrm>
            <a:prstGeom prst="line">
              <a:avLst/>
            </a:prstGeom>
            <a:ln w="0" cap="flat" cmpd="sng">
              <a:solidFill>
                <a:srgbClr val="000000"/>
              </a:solidFill>
              <a:prstDash val="solid"/>
              <a:round/>
              <a:headEnd type="none" w="med" len="med"/>
              <a:tailEnd type="none" w="med" len="med"/>
            </a:ln>
          </p:spPr>
        </p:sp>
        <p:sp>
          <p:nvSpPr>
            <p:cNvPr id="103429" name="Line 7"/>
            <p:cNvSpPr/>
            <p:nvPr/>
          </p:nvSpPr>
          <p:spPr>
            <a:xfrm>
              <a:off x="4807" y="2172"/>
              <a:ext cx="484" cy="368"/>
            </a:xfrm>
            <a:prstGeom prst="line">
              <a:avLst/>
            </a:prstGeom>
            <a:ln w="0" cap="flat" cmpd="sng">
              <a:solidFill>
                <a:srgbClr val="000000"/>
              </a:solidFill>
              <a:prstDash val="solid"/>
              <a:round/>
              <a:headEnd type="none" w="med" len="med"/>
              <a:tailEnd type="none" w="med" len="med"/>
            </a:ln>
          </p:spPr>
        </p:sp>
        <p:sp>
          <p:nvSpPr>
            <p:cNvPr id="103430" name="Line 8"/>
            <p:cNvSpPr/>
            <p:nvPr/>
          </p:nvSpPr>
          <p:spPr>
            <a:xfrm>
              <a:off x="4567" y="2540"/>
              <a:ext cx="839" cy="1"/>
            </a:xfrm>
            <a:prstGeom prst="line">
              <a:avLst/>
            </a:prstGeom>
            <a:ln w="0" cap="flat" cmpd="sng">
              <a:solidFill>
                <a:srgbClr val="000000"/>
              </a:solidFill>
              <a:prstDash val="solid"/>
              <a:round/>
              <a:headEnd type="none" w="med" len="med"/>
              <a:tailEnd type="none" w="med" len="med"/>
            </a:ln>
          </p:spPr>
        </p:sp>
        <p:sp>
          <p:nvSpPr>
            <p:cNvPr id="103431" name="Line 9"/>
            <p:cNvSpPr/>
            <p:nvPr/>
          </p:nvSpPr>
          <p:spPr>
            <a:xfrm>
              <a:off x="4562" y="2862"/>
              <a:ext cx="865" cy="1"/>
            </a:xfrm>
            <a:prstGeom prst="line">
              <a:avLst/>
            </a:prstGeom>
            <a:ln w="0" cap="flat" cmpd="sng">
              <a:solidFill>
                <a:srgbClr val="000000"/>
              </a:solidFill>
              <a:prstDash val="solid"/>
              <a:round/>
              <a:headEnd type="none" w="med" len="med"/>
              <a:tailEnd type="none" w="med" len="med"/>
            </a:ln>
          </p:spPr>
        </p:sp>
        <p:sp>
          <p:nvSpPr>
            <p:cNvPr id="103432" name="Freeform 10"/>
            <p:cNvSpPr/>
            <p:nvPr/>
          </p:nvSpPr>
          <p:spPr>
            <a:xfrm>
              <a:off x="3334" y="2320"/>
              <a:ext cx="3" cy="5"/>
            </a:xfrm>
            <a:custGeom>
              <a:avLst/>
              <a:gdLst/>
              <a:ahLst/>
              <a:cxnLst>
                <a:cxn ang="0">
                  <a:pos x="28" y="25"/>
                </a:cxn>
                <a:cxn ang="0">
                  <a:pos x="42" y="50"/>
                </a:cxn>
                <a:cxn ang="0">
                  <a:pos x="34" y="53"/>
                </a:cxn>
                <a:cxn ang="0">
                  <a:pos x="24" y="53"/>
                </a:cxn>
                <a:cxn ang="0">
                  <a:pos x="15" y="51"/>
                </a:cxn>
                <a:cxn ang="0">
                  <a:pos x="9" y="46"/>
                </a:cxn>
                <a:cxn ang="0">
                  <a:pos x="3" y="39"/>
                </a:cxn>
                <a:cxn ang="0">
                  <a:pos x="0" y="31"/>
                </a:cxn>
                <a:cxn ang="0">
                  <a:pos x="0" y="21"/>
                </a:cxn>
                <a:cxn ang="0">
                  <a:pos x="2" y="12"/>
                </a:cxn>
                <a:cxn ang="0">
                  <a:pos x="8" y="6"/>
                </a:cxn>
                <a:cxn ang="0">
                  <a:pos x="14" y="0"/>
                </a:cxn>
                <a:cxn ang="0">
                  <a:pos x="28" y="25"/>
                </a:cxn>
              </a:cxnLst>
              <a:pathLst>
                <a:path w="42" h="53">
                  <a:moveTo>
                    <a:pt x="28" y="25"/>
                  </a:moveTo>
                  <a:lnTo>
                    <a:pt x="42" y="50"/>
                  </a:lnTo>
                  <a:lnTo>
                    <a:pt x="34" y="53"/>
                  </a:lnTo>
                  <a:lnTo>
                    <a:pt x="24" y="53"/>
                  </a:lnTo>
                  <a:lnTo>
                    <a:pt x="15" y="51"/>
                  </a:lnTo>
                  <a:lnTo>
                    <a:pt x="9" y="46"/>
                  </a:lnTo>
                  <a:lnTo>
                    <a:pt x="3" y="39"/>
                  </a:lnTo>
                  <a:lnTo>
                    <a:pt x="0" y="31"/>
                  </a:lnTo>
                  <a:lnTo>
                    <a:pt x="0" y="21"/>
                  </a:lnTo>
                  <a:lnTo>
                    <a:pt x="2" y="12"/>
                  </a:lnTo>
                  <a:lnTo>
                    <a:pt x="8" y="6"/>
                  </a:lnTo>
                  <a:lnTo>
                    <a:pt x="14" y="0"/>
                  </a:lnTo>
                  <a:lnTo>
                    <a:pt x="28" y="25"/>
                  </a:lnTo>
                  <a:close/>
                </a:path>
              </a:pathLst>
            </a:custGeom>
            <a:solidFill>
              <a:srgbClr val="000000"/>
            </a:solidFill>
            <a:ln w="9525">
              <a:noFill/>
            </a:ln>
          </p:spPr>
          <p:txBody>
            <a:bodyPr/>
            <a:p>
              <a:endParaRPr lang="zh-CN" altLang="en-US"/>
            </a:p>
          </p:txBody>
        </p:sp>
        <p:sp>
          <p:nvSpPr>
            <p:cNvPr id="103433" name="Freeform 11"/>
            <p:cNvSpPr/>
            <p:nvPr/>
          </p:nvSpPr>
          <p:spPr>
            <a:xfrm>
              <a:off x="3334" y="2320"/>
              <a:ext cx="3" cy="5"/>
            </a:xfrm>
            <a:custGeom>
              <a:avLst/>
              <a:gdLst/>
              <a:ahLst/>
              <a:cxnLst>
                <a:cxn ang="0">
                  <a:pos x="42" y="50"/>
                </a:cxn>
                <a:cxn ang="0">
                  <a:pos x="34" y="53"/>
                </a:cxn>
                <a:cxn ang="0">
                  <a:pos x="24" y="53"/>
                </a:cxn>
                <a:cxn ang="0">
                  <a:pos x="15" y="51"/>
                </a:cxn>
                <a:cxn ang="0">
                  <a:pos x="9" y="46"/>
                </a:cxn>
                <a:cxn ang="0">
                  <a:pos x="3" y="39"/>
                </a:cxn>
                <a:cxn ang="0">
                  <a:pos x="0" y="31"/>
                </a:cxn>
                <a:cxn ang="0">
                  <a:pos x="0" y="21"/>
                </a:cxn>
                <a:cxn ang="0">
                  <a:pos x="2" y="12"/>
                </a:cxn>
                <a:cxn ang="0">
                  <a:pos x="8" y="6"/>
                </a:cxn>
                <a:cxn ang="0">
                  <a:pos x="14" y="0"/>
                </a:cxn>
              </a:cxnLst>
              <a:pathLst>
                <a:path w="42" h="53">
                  <a:moveTo>
                    <a:pt x="42" y="50"/>
                  </a:moveTo>
                  <a:lnTo>
                    <a:pt x="34" y="53"/>
                  </a:lnTo>
                  <a:lnTo>
                    <a:pt x="24" y="53"/>
                  </a:lnTo>
                  <a:lnTo>
                    <a:pt x="15" y="51"/>
                  </a:lnTo>
                  <a:lnTo>
                    <a:pt x="9" y="46"/>
                  </a:lnTo>
                  <a:lnTo>
                    <a:pt x="3" y="39"/>
                  </a:lnTo>
                  <a:lnTo>
                    <a:pt x="0" y="31"/>
                  </a:lnTo>
                  <a:lnTo>
                    <a:pt x="0" y="21"/>
                  </a:lnTo>
                  <a:lnTo>
                    <a:pt x="2" y="12"/>
                  </a:lnTo>
                  <a:lnTo>
                    <a:pt x="8" y="6"/>
                  </a:lnTo>
                  <a:lnTo>
                    <a:pt x="14"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34" name="Freeform 12"/>
            <p:cNvSpPr/>
            <p:nvPr/>
          </p:nvSpPr>
          <p:spPr>
            <a:xfrm>
              <a:off x="3335" y="2177"/>
              <a:ext cx="268" cy="147"/>
            </a:xfrm>
            <a:custGeom>
              <a:avLst/>
              <a:gdLst/>
              <a:ahLst/>
              <a:cxnLst>
                <a:cxn ang="0">
                  <a:pos x="0" y="1860"/>
                </a:cxn>
                <a:cxn ang="0">
                  <a:pos x="14" y="1885"/>
                </a:cxn>
                <a:cxn ang="0">
                  <a:pos x="28" y="1910"/>
                </a:cxn>
                <a:cxn ang="0">
                  <a:pos x="3493" y="49"/>
                </a:cxn>
                <a:cxn ang="0">
                  <a:pos x="3479" y="25"/>
                </a:cxn>
                <a:cxn ang="0">
                  <a:pos x="3465" y="0"/>
                </a:cxn>
                <a:cxn ang="0">
                  <a:pos x="0" y="1860"/>
                </a:cxn>
              </a:cxnLst>
              <a:pathLst>
                <a:path w="3493" h="1910">
                  <a:moveTo>
                    <a:pt x="0" y="1860"/>
                  </a:moveTo>
                  <a:lnTo>
                    <a:pt x="14" y="1885"/>
                  </a:lnTo>
                  <a:lnTo>
                    <a:pt x="28" y="1910"/>
                  </a:lnTo>
                  <a:lnTo>
                    <a:pt x="3493" y="49"/>
                  </a:lnTo>
                  <a:lnTo>
                    <a:pt x="3479" y="25"/>
                  </a:lnTo>
                  <a:lnTo>
                    <a:pt x="3465" y="0"/>
                  </a:lnTo>
                  <a:lnTo>
                    <a:pt x="0" y="1860"/>
                  </a:lnTo>
                  <a:close/>
                </a:path>
              </a:pathLst>
            </a:custGeom>
            <a:solidFill>
              <a:srgbClr val="000000"/>
            </a:solidFill>
            <a:ln w="9525">
              <a:noFill/>
            </a:ln>
          </p:spPr>
          <p:txBody>
            <a:bodyPr/>
            <a:p>
              <a:endParaRPr lang="zh-CN" altLang="en-US"/>
            </a:p>
          </p:txBody>
        </p:sp>
        <p:sp>
          <p:nvSpPr>
            <p:cNvPr id="103435" name="Freeform 13"/>
            <p:cNvSpPr/>
            <p:nvPr/>
          </p:nvSpPr>
          <p:spPr>
            <a:xfrm>
              <a:off x="3335" y="2177"/>
              <a:ext cx="268" cy="147"/>
            </a:xfrm>
            <a:custGeom>
              <a:avLst/>
              <a:gdLst/>
              <a:ahLst/>
              <a:cxnLst>
                <a:cxn ang="0">
                  <a:pos x="0" y="1860"/>
                </a:cxn>
                <a:cxn ang="0">
                  <a:pos x="14" y="1885"/>
                </a:cxn>
                <a:cxn ang="0">
                  <a:pos x="28" y="1910"/>
                </a:cxn>
                <a:cxn ang="0">
                  <a:pos x="3493" y="49"/>
                </a:cxn>
                <a:cxn ang="0">
                  <a:pos x="3479" y="25"/>
                </a:cxn>
                <a:cxn ang="0">
                  <a:pos x="3465" y="0"/>
                </a:cxn>
                <a:cxn ang="0">
                  <a:pos x="0" y="1860"/>
                </a:cxn>
              </a:cxnLst>
              <a:pathLst>
                <a:path w="3493" h="1910">
                  <a:moveTo>
                    <a:pt x="0" y="1860"/>
                  </a:moveTo>
                  <a:lnTo>
                    <a:pt x="14" y="1885"/>
                  </a:lnTo>
                  <a:lnTo>
                    <a:pt x="28" y="1910"/>
                  </a:lnTo>
                  <a:lnTo>
                    <a:pt x="3493" y="49"/>
                  </a:lnTo>
                  <a:lnTo>
                    <a:pt x="3479" y="25"/>
                  </a:lnTo>
                  <a:lnTo>
                    <a:pt x="3465" y="0"/>
                  </a:lnTo>
                  <a:lnTo>
                    <a:pt x="0" y="186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36" name="Freeform 14"/>
            <p:cNvSpPr/>
            <p:nvPr/>
          </p:nvSpPr>
          <p:spPr>
            <a:xfrm>
              <a:off x="3601" y="2177"/>
              <a:ext cx="4" cy="4"/>
            </a:xfrm>
            <a:custGeom>
              <a:avLst/>
              <a:gdLst/>
              <a:ahLst/>
              <a:cxnLst>
                <a:cxn ang="0">
                  <a:pos x="14" y="28"/>
                </a:cxn>
                <a:cxn ang="0">
                  <a:pos x="0" y="3"/>
                </a:cxn>
                <a:cxn ang="0">
                  <a:pos x="8" y="0"/>
                </a:cxn>
                <a:cxn ang="0">
                  <a:pos x="18" y="0"/>
                </a:cxn>
                <a:cxn ang="0">
                  <a:pos x="26" y="2"/>
                </a:cxn>
                <a:cxn ang="0">
                  <a:pos x="33" y="7"/>
                </a:cxn>
                <a:cxn ang="0">
                  <a:pos x="38" y="14"/>
                </a:cxn>
                <a:cxn ang="0">
                  <a:pos x="42" y="22"/>
                </a:cxn>
                <a:cxn ang="0">
                  <a:pos x="42" y="32"/>
                </a:cxn>
                <a:cxn ang="0">
                  <a:pos x="39" y="40"/>
                </a:cxn>
                <a:cxn ang="0">
                  <a:pos x="34" y="47"/>
                </a:cxn>
                <a:cxn ang="0">
                  <a:pos x="28" y="52"/>
                </a:cxn>
                <a:cxn ang="0">
                  <a:pos x="14" y="28"/>
                </a:cxn>
              </a:cxnLst>
              <a:pathLst>
                <a:path w="42" h="52">
                  <a:moveTo>
                    <a:pt x="14" y="28"/>
                  </a:moveTo>
                  <a:lnTo>
                    <a:pt x="0" y="3"/>
                  </a:lnTo>
                  <a:lnTo>
                    <a:pt x="8" y="0"/>
                  </a:lnTo>
                  <a:lnTo>
                    <a:pt x="18" y="0"/>
                  </a:lnTo>
                  <a:lnTo>
                    <a:pt x="26" y="2"/>
                  </a:lnTo>
                  <a:lnTo>
                    <a:pt x="33" y="7"/>
                  </a:lnTo>
                  <a:lnTo>
                    <a:pt x="38" y="14"/>
                  </a:lnTo>
                  <a:lnTo>
                    <a:pt x="42" y="22"/>
                  </a:lnTo>
                  <a:lnTo>
                    <a:pt x="42" y="32"/>
                  </a:lnTo>
                  <a:lnTo>
                    <a:pt x="39" y="40"/>
                  </a:lnTo>
                  <a:lnTo>
                    <a:pt x="34" y="47"/>
                  </a:lnTo>
                  <a:lnTo>
                    <a:pt x="28" y="52"/>
                  </a:lnTo>
                  <a:lnTo>
                    <a:pt x="14" y="28"/>
                  </a:lnTo>
                  <a:close/>
                </a:path>
              </a:pathLst>
            </a:custGeom>
            <a:solidFill>
              <a:srgbClr val="000000"/>
            </a:solidFill>
            <a:ln w="9525">
              <a:noFill/>
            </a:ln>
          </p:spPr>
          <p:txBody>
            <a:bodyPr/>
            <a:p>
              <a:endParaRPr lang="zh-CN" altLang="en-US"/>
            </a:p>
          </p:txBody>
        </p:sp>
        <p:sp>
          <p:nvSpPr>
            <p:cNvPr id="103437" name="Freeform 15"/>
            <p:cNvSpPr/>
            <p:nvPr/>
          </p:nvSpPr>
          <p:spPr>
            <a:xfrm>
              <a:off x="3601" y="2177"/>
              <a:ext cx="4" cy="4"/>
            </a:xfrm>
            <a:custGeom>
              <a:avLst/>
              <a:gdLst/>
              <a:ahLst/>
              <a:cxnLst>
                <a:cxn ang="0">
                  <a:pos x="0" y="3"/>
                </a:cxn>
                <a:cxn ang="0">
                  <a:pos x="8" y="0"/>
                </a:cxn>
                <a:cxn ang="0">
                  <a:pos x="18" y="0"/>
                </a:cxn>
                <a:cxn ang="0">
                  <a:pos x="26" y="2"/>
                </a:cxn>
                <a:cxn ang="0">
                  <a:pos x="33" y="7"/>
                </a:cxn>
                <a:cxn ang="0">
                  <a:pos x="38" y="14"/>
                </a:cxn>
                <a:cxn ang="0">
                  <a:pos x="42" y="22"/>
                </a:cxn>
                <a:cxn ang="0">
                  <a:pos x="42" y="32"/>
                </a:cxn>
                <a:cxn ang="0">
                  <a:pos x="39" y="40"/>
                </a:cxn>
                <a:cxn ang="0">
                  <a:pos x="34" y="47"/>
                </a:cxn>
                <a:cxn ang="0">
                  <a:pos x="28" y="52"/>
                </a:cxn>
              </a:cxnLst>
              <a:pathLst>
                <a:path w="42" h="52">
                  <a:moveTo>
                    <a:pt x="0" y="3"/>
                  </a:moveTo>
                  <a:lnTo>
                    <a:pt x="8" y="0"/>
                  </a:lnTo>
                  <a:lnTo>
                    <a:pt x="18" y="0"/>
                  </a:lnTo>
                  <a:lnTo>
                    <a:pt x="26" y="2"/>
                  </a:lnTo>
                  <a:lnTo>
                    <a:pt x="33" y="7"/>
                  </a:lnTo>
                  <a:lnTo>
                    <a:pt x="38" y="14"/>
                  </a:lnTo>
                  <a:lnTo>
                    <a:pt x="42" y="22"/>
                  </a:lnTo>
                  <a:lnTo>
                    <a:pt x="42" y="32"/>
                  </a:lnTo>
                  <a:lnTo>
                    <a:pt x="39" y="40"/>
                  </a:lnTo>
                  <a:lnTo>
                    <a:pt x="34" y="47"/>
                  </a:lnTo>
                  <a:lnTo>
                    <a:pt x="28" y="5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38" name="Line 16"/>
            <p:cNvSpPr/>
            <p:nvPr/>
          </p:nvSpPr>
          <p:spPr>
            <a:xfrm>
              <a:off x="3327" y="1973"/>
              <a:ext cx="148" cy="275"/>
            </a:xfrm>
            <a:prstGeom prst="line">
              <a:avLst/>
            </a:prstGeom>
            <a:ln w="0" cap="flat" cmpd="sng">
              <a:solidFill>
                <a:srgbClr val="FF0000"/>
              </a:solidFill>
              <a:prstDash val="solid"/>
              <a:round/>
              <a:headEnd type="none" w="med" len="med"/>
              <a:tailEnd type="none" w="med" len="med"/>
            </a:ln>
          </p:spPr>
        </p:sp>
        <p:sp>
          <p:nvSpPr>
            <p:cNvPr id="103439" name="Line 17"/>
            <p:cNvSpPr/>
            <p:nvPr/>
          </p:nvSpPr>
          <p:spPr>
            <a:xfrm flipH="1">
              <a:off x="3152" y="1968"/>
              <a:ext cx="338" cy="11"/>
            </a:xfrm>
            <a:prstGeom prst="line">
              <a:avLst/>
            </a:prstGeom>
            <a:ln w="0" cap="flat" cmpd="sng">
              <a:solidFill>
                <a:srgbClr val="FF0000"/>
              </a:solidFill>
              <a:prstDash val="solid"/>
              <a:round/>
              <a:headEnd type="none" w="med" len="med"/>
              <a:tailEnd type="none" w="med" len="med"/>
            </a:ln>
          </p:spPr>
        </p:sp>
        <p:sp>
          <p:nvSpPr>
            <p:cNvPr id="103440" name="Freeform 18"/>
            <p:cNvSpPr/>
            <p:nvPr/>
          </p:nvSpPr>
          <p:spPr>
            <a:xfrm>
              <a:off x="3334" y="2895"/>
              <a:ext cx="2" cy="5"/>
            </a:xfrm>
            <a:custGeom>
              <a:avLst/>
              <a:gdLst/>
              <a:ahLst/>
              <a:cxnLst>
                <a:cxn ang="0">
                  <a:pos x="28" y="29"/>
                </a:cxn>
                <a:cxn ang="0">
                  <a:pos x="28" y="57"/>
                </a:cxn>
                <a:cxn ang="0">
                  <a:pos x="20" y="56"/>
                </a:cxn>
                <a:cxn ang="0">
                  <a:pos x="11" y="52"/>
                </a:cxn>
                <a:cxn ang="0">
                  <a:pos x="6" y="46"/>
                </a:cxn>
                <a:cxn ang="0">
                  <a:pos x="1" y="38"/>
                </a:cxn>
                <a:cxn ang="0">
                  <a:pos x="0" y="29"/>
                </a:cxn>
                <a:cxn ang="0">
                  <a:pos x="1" y="21"/>
                </a:cxn>
                <a:cxn ang="0">
                  <a:pos x="6" y="12"/>
                </a:cxn>
                <a:cxn ang="0">
                  <a:pos x="11" y="7"/>
                </a:cxn>
                <a:cxn ang="0">
                  <a:pos x="20" y="2"/>
                </a:cxn>
                <a:cxn ang="0">
                  <a:pos x="28" y="0"/>
                </a:cxn>
                <a:cxn ang="0">
                  <a:pos x="28" y="29"/>
                </a:cxn>
              </a:cxnLst>
              <a:pathLst>
                <a:path w="28" h="57">
                  <a:moveTo>
                    <a:pt x="28" y="29"/>
                  </a:moveTo>
                  <a:lnTo>
                    <a:pt x="28" y="57"/>
                  </a:lnTo>
                  <a:lnTo>
                    <a:pt x="20" y="56"/>
                  </a:lnTo>
                  <a:lnTo>
                    <a:pt x="11" y="52"/>
                  </a:lnTo>
                  <a:lnTo>
                    <a:pt x="6" y="46"/>
                  </a:lnTo>
                  <a:lnTo>
                    <a:pt x="1" y="38"/>
                  </a:lnTo>
                  <a:lnTo>
                    <a:pt x="0" y="29"/>
                  </a:lnTo>
                  <a:lnTo>
                    <a:pt x="1" y="21"/>
                  </a:lnTo>
                  <a:lnTo>
                    <a:pt x="6" y="12"/>
                  </a:lnTo>
                  <a:lnTo>
                    <a:pt x="11" y="7"/>
                  </a:lnTo>
                  <a:lnTo>
                    <a:pt x="20" y="2"/>
                  </a:lnTo>
                  <a:lnTo>
                    <a:pt x="28" y="0"/>
                  </a:lnTo>
                  <a:lnTo>
                    <a:pt x="28" y="29"/>
                  </a:lnTo>
                  <a:close/>
                </a:path>
              </a:pathLst>
            </a:custGeom>
            <a:solidFill>
              <a:srgbClr val="000000"/>
            </a:solidFill>
            <a:ln w="9525">
              <a:noFill/>
            </a:ln>
          </p:spPr>
          <p:txBody>
            <a:bodyPr/>
            <a:p>
              <a:endParaRPr lang="zh-CN" altLang="en-US"/>
            </a:p>
          </p:txBody>
        </p:sp>
        <p:sp>
          <p:nvSpPr>
            <p:cNvPr id="103441" name="Freeform 19"/>
            <p:cNvSpPr/>
            <p:nvPr/>
          </p:nvSpPr>
          <p:spPr>
            <a:xfrm>
              <a:off x="3334" y="2895"/>
              <a:ext cx="2" cy="5"/>
            </a:xfrm>
            <a:custGeom>
              <a:avLst/>
              <a:gdLst/>
              <a:ahLst/>
              <a:cxnLst>
                <a:cxn ang="0">
                  <a:pos x="28" y="57"/>
                </a:cxn>
                <a:cxn ang="0">
                  <a:pos x="20" y="56"/>
                </a:cxn>
                <a:cxn ang="0">
                  <a:pos x="11" y="52"/>
                </a:cxn>
                <a:cxn ang="0">
                  <a:pos x="6" y="46"/>
                </a:cxn>
                <a:cxn ang="0">
                  <a:pos x="1" y="38"/>
                </a:cxn>
                <a:cxn ang="0">
                  <a:pos x="0" y="29"/>
                </a:cxn>
                <a:cxn ang="0">
                  <a:pos x="1" y="21"/>
                </a:cxn>
                <a:cxn ang="0">
                  <a:pos x="6" y="12"/>
                </a:cxn>
                <a:cxn ang="0">
                  <a:pos x="11" y="7"/>
                </a:cxn>
                <a:cxn ang="0">
                  <a:pos x="20" y="2"/>
                </a:cxn>
                <a:cxn ang="0">
                  <a:pos x="28" y="0"/>
                </a:cxn>
              </a:cxnLst>
              <a:pathLst>
                <a:path w="28" h="57">
                  <a:moveTo>
                    <a:pt x="28" y="57"/>
                  </a:moveTo>
                  <a:lnTo>
                    <a:pt x="20" y="56"/>
                  </a:lnTo>
                  <a:lnTo>
                    <a:pt x="11" y="52"/>
                  </a:lnTo>
                  <a:lnTo>
                    <a:pt x="6" y="46"/>
                  </a:lnTo>
                  <a:lnTo>
                    <a:pt x="1" y="38"/>
                  </a:lnTo>
                  <a:lnTo>
                    <a:pt x="0" y="29"/>
                  </a:lnTo>
                  <a:lnTo>
                    <a:pt x="1" y="21"/>
                  </a:lnTo>
                  <a:lnTo>
                    <a:pt x="6" y="12"/>
                  </a:lnTo>
                  <a:lnTo>
                    <a:pt x="11" y="7"/>
                  </a:lnTo>
                  <a:lnTo>
                    <a:pt x="20"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42" name="Freeform 20"/>
            <p:cNvSpPr/>
            <p:nvPr/>
          </p:nvSpPr>
          <p:spPr>
            <a:xfrm>
              <a:off x="3336" y="2895"/>
              <a:ext cx="265" cy="5"/>
            </a:xfrm>
            <a:custGeom>
              <a:avLst/>
              <a:gdLst/>
              <a:ahLst/>
              <a:cxnLst>
                <a:cxn ang="0">
                  <a:pos x="0" y="0"/>
                </a:cxn>
                <a:cxn ang="0">
                  <a:pos x="0" y="29"/>
                </a:cxn>
                <a:cxn ang="0">
                  <a:pos x="0" y="57"/>
                </a:cxn>
                <a:cxn ang="0">
                  <a:pos x="3444" y="57"/>
                </a:cxn>
                <a:cxn ang="0">
                  <a:pos x="3444" y="29"/>
                </a:cxn>
                <a:cxn ang="0">
                  <a:pos x="3444" y="0"/>
                </a:cxn>
                <a:cxn ang="0">
                  <a:pos x="0" y="0"/>
                </a:cxn>
              </a:cxnLst>
              <a:pathLst>
                <a:path w="3444" h="57">
                  <a:moveTo>
                    <a:pt x="0" y="0"/>
                  </a:moveTo>
                  <a:lnTo>
                    <a:pt x="0" y="29"/>
                  </a:lnTo>
                  <a:lnTo>
                    <a:pt x="0" y="57"/>
                  </a:lnTo>
                  <a:lnTo>
                    <a:pt x="3444" y="57"/>
                  </a:lnTo>
                  <a:lnTo>
                    <a:pt x="3444" y="29"/>
                  </a:lnTo>
                  <a:lnTo>
                    <a:pt x="3444" y="0"/>
                  </a:lnTo>
                  <a:lnTo>
                    <a:pt x="0" y="0"/>
                  </a:lnTo>
                  <a:close/>
                </a:path>
              </a:pathLst>
            </a:custGeom>
            <a:solidFill>
              <a:srgbClr val="000000"/>
            </a:solidFill>
            <a:ln w="9525">
              <a:noFill/>
            </a:ln>
          </p:spPr>
          <p:txBody>
            <a:bodyPr/>
            <a:p>
              <a:endParaRPr lang="zh-CN" altLang="en-US"/>
            </a:p>
          </p:txBody>
        </p:sp>
        <p:sp>
          <p:nvSpPr>
            <p:cNvPr id="103443" name="Freeform 21"/>
            <p:cNvSpPr/>
            <p:nvPr/>
          </p:nvSpPr>
          <p:spPr>
            <a:xfrm>
              <a:off x="3336" y="2895"/>
              <a:ext cx="265" cy="5"/>
            </a:xfrm>
            <a:custGeom>
              <a:avLst/>
              <a:gdLst/>
              <a:ahLst/>
              <a:cxnLst>
                <a:cxn ang="0">
                  <a:pos x="0" y="0"/>
                </a:cxn>
                <a:cxn ang="0">
                  <a:pos x="0" y="29"/>
                </a:cxn>
                <a:cxn ang="0">
                  <a:pos x="0" y="57"/>
                </a:cxn>
                <a:cxn ang="0">
                  <a:pos x="3444" y="57"/>
                </a:cxn>
                <a:cxn ang="0">
                  <a:pos x="3444" y="29"/>
                </a:cxn>
                <a:cxn ang="0">
                  <a:pos x="3444" y="0"/>
                </a:cxn>
                <a:cxn ang="0">
                  <a:pos x="0" y="0"/>
                </a:cxn>
              </a:cxnLst>
              <a:pathLst>
                <a:path w="3444" h="57">
                  <a:moveTo>
                    <a:pt x="0" y="0"/>
                  </a:moveTo>
                  <a:lnTo>
                    <a:pt x="0" y="29"/>
                  </a:lnTo>
                  <a:lnTo>
                    <a:pt x="0" y="57"/>
                  </a:lnTo>
                  <a:lnTo>
                    <a:pt x="3444" y="57"/>
                  </a:lnTo>
                  <a:lnTo>
                    <a:pt x="3444" y="29"/>
                  </a:lnTo>
                  <a:lnTo>
                    <a:pt x="3444"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44" name="Freeform 22"/>
            <p:cNvSpPr/>
            <p:nvPr/>
          </p:nvSpPr>
          <p:spPr>
            <a:xfrm>
              <a:off x="3601" y="2895"/>
              <a:ext cx="2" cy="5"/>
            </a:xfrm>
            <a:custGeom>
              <a:avLst/>
              <a:gdLst/>
              <a:ahLst/>
              <a:cxnLst>
                <a:cxn ang="0">
                  <a:pos x="0" y="29"/>
                </a:cxn>
                <a:cxn ang="0">
                  <a:pos x="0" y="0"/>
                </a:cxn>
                <a:cxn ang="0">
                  <a:pos x="9" y="2"/>
                </a:cxn>
                <a:cxn ang="0">
                  <a:pos x="17" y="7"/>
                </a:cxn>
                <a:cxn ang="0">
                  <a:pos x="23" y="12"/>
                </a:cxn>
                <a:cxn ang="0">
                  <a:pos x="27" y="21"/>
                </a:cxn>
                <a:cxn ang="0">
                  <a:pos x="29" y="29"/>
                </a:cxn>
                <a:cxn ang="0">
                  <a:pos x="27" y="38"/>
                </a:cxn>
                <a:cxn ang="0">
                  <a:pos x="23" y="46"/>
                </a:cxn>
                <a:cxn ang="0">
                  <a:pos x="17" y="52"/>
                </a:cxn>
                <a:cxn ang="0">
                  <a:pos x="9" y="56"/>
                </a:cxn>
                <a:cxn ang="0">
                  <a:pos x="0" y="57"/>
                </a:cxn>
                <a:cxn ang="0">
                  <a:pos x="0" y="29"/>
                </a:cxn>
              </a:cxnLst>
              <a:pathLst>
                <a:path w="29" h="57">
                  <a:moveTo>
                    <a:pt x="0" y="29"/>
                  </a:moveTo>
                  <a:lnTo>
                    <a:pt x="0" y="0"/>
                  </a:lnTo>
                  <a:lnTo>
                    <a:pt x="9" y="2"/>
                  </a:lnTo>
                  <a:lnTo>
                    <a:pt x="17" y="7"/>
                  </a:lnTo>
                  <a:lnTo>
                    <a:pt x="23" y="12"/>
                  </a:lnTo>
                  <a:lnTo>
                    <a:pt x="27" y="21"/>
                  </a:lnTo>
                  <a:lnTo>
                    <a:pt x="29" y="29"/>
                  </a:lnTo>
                  <a:lnTo>
                    <a:pt x="27" y="38"/>
                  </a:lnTo>
                  <a:lnTo>
                    <a:pt x="23" y="46"/>
                  </a:lnTo>
                  <a:lnTo>
                    <a:pt x="17" y="52"/>
                  </a:lnTo>
                  <a:lnTo>
                    <a:pt x="9" y="56"/>
                  </a:lnTo>
                  <a:lnTo>
                    <a:pt x="0" y="57"/>
                  </a:lnTo>
                  <a:lnTo>
                    <a:pt x="0" y="29"/>
                  </a:lnTo>
                  <a:close/>
                </a:path>
              </a:pathLst>
            </a:custGeom>
            <a:solidFill>
              <a:srgbClr val="000000"/>
            </a:solidFill>
            <a:ln w="9525">
              <a:noFill/>
            </a:ln>
          </p:spPr>
          <p:txBody>
            <a:bodyPr/>
            <a:p>
              <a:endParaRPr lang="zh-CN" altLang="en-US"/>
            </a:p>
          </p:txBody>
        </p:sp>
        <p:sp>
          <p:nvSpPr>
            <p:cNvPr id="103445" name="Freeform 23"/>
            <p:cNvSpPr/>
            <p:nvPr/>
          </p:nvSpPr>
          <p:spPr>
            <a:xfrm>
              <a:off x="3601" y="2895"/>
              <a:ext cx="2" cy="5"/>
            </a:xfrm>
            <a:custGeom>
              <a:avLst/>
              <a:gdLst/>
              <a:ahLst/>
              <a:cxnLst>
                <a:cxn ang="0">
                  <a:pos x="0" y="0"/>
                </a:cxn>
                <a:cxn ang="0">
                  <a:pos x="9" y="2"/>
                </a:cxn>
                <a:cxn ang="0">
                  <a:pos x="17" y="7"/>
                </a:cxn>
                <a:cxn ang="0">
                  <a:pos x="23" y="12"/>
                </a:cxn>
                <a:cxn ang="0">
                  <a:pos x="27" y="21"/>
                </a:cxn>
                <a:cxn ang="0">
                  <a:pos x="29" y="29"/>
                </a:cxn>
                <a:cxn ang="0">
                  <a:pos x="27" y="38"/>
                </a:cxn>
                <a:cxn ang="0">
                  <a:pos x="23" y="46"/>
                </a:cxn>
                <a:cxn ang="0">
                  <a:pos x="17" y="52"/>
                </a:cxn>
                <a:cxn ang="0">
                  <a:pos x="9" y="56"/>
                </a:cxn>
                <a:cxn ang="0">
                  <a:pos x="0" y="57"/>
                </a:cxn>
              </a:cxnLst>
              <a:pathLst>
                <a:path w="29" h="57">
                  <a:moveTo>
                    <a:pt x="0" y="0"/>
                  </a:moveTo>
                  <a:lnTo>
                    <a:pt x="9" y="2"/>
                  </a:lnTo>
                  <a:lnTo>
                    <a:pt x="17" y="7"/>
                  </a:lnTo>
                  <a:lnTo>
                    <a:pt x="23" y="12"/>
                  </a:lnTo>
                  <a:lnTo>
                    <a:pt x="27" y="21"/>
                  </a:lnTo>
                  <a:lnTo>
                    <a:pt x="29" y="29"/>
                  </a:lnTo>
                  <a:lnTo>
                    <a:pt x="27" y="38"/>
                  </a:lnTo>
                  <a:lnTo>
                    <a:pt x="23" y="46"/>
                  </a:lnTo>
                  <a:lnTo>
                    <a:pt x="17" y="52"/>
                  </a:lnTo>
                  <a:lnTo>
                    <a:pt x="9"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46" name="Line 24"/>
            <p:cNvSpPr/>
            <p:nvPr/>
          </p:nvSpPr>
          <p:spPr>
            <a:xfrm>
              <a:off x="3140" y="2557"/>
              <a:ext cx="1067" cy="1"/>
            </a:xfrm>
            <a:prstGeom prst="line">
              <a:avLst/>
            </a:prstGeom>
            <a:ln w="0" cap="flat" cmpd="sng">
              <a:solidFill>
                <a:srgbClr val="000000"/>
              </a:solidFill>
              <a:prstDash val="solid"/>
              <a:round/>
              <a:headEnd type="none" w="med" len="med"/>
              <a:tailEnd type="none" w="med" len="med"/>
            </a:ln>
          </p:spPr>
        </p:sp>
        <p:sp>
          <p:nvSpPr>
            <p:cNvPr id="103447" name="Line 25"/>
            <p:cNvSpPr/>
            <p:nvPr/>
          </p:nvSpPr>
          <p:spPr>
            <a:xfrm flipH="1" flipV="1">
              <a:off x="3152" y="1979"/>
              <a:ext cx="184" cy="343"/>
            </a:xfrm>
            <a:prstGeom prst="line">
              <a:avLst/>
            </a:prstGeom>
            <a:ln w="0" cap="flat" cmpd="sng">
              <a:solidFill>
                <a:srgbClr val="FF0000"/>
              </a:solidFill>
              <a:prstDash val="solid"/>
              <a:round/>
              <a:headEnd type="none" w="med" len="med"/>
              <a:tailEnd type="none" w="med" len="med"/>
            </a:ln>
          </p:spPr>
        </p:sp>
        <p:sp>
          <p:nvSpPr>
            <p:cNvPr id="103448" name="Line 26"/>
            <p:cNvSpPr/>
            <p:nvPr/>
          </p:nvSpPr>
          <p:spPr>
            <a:xfrm>
              <a:off x="3336" y="2322"/>
              <a:ext cx="1" cy="575"/>
            </a:xfrm>
            <a:prstGeom prst="line">
              <a:avLst/>
            </a:prstGeom>
            <a:ln w="0" cap="flat" cmpd="sng">
              <a:solidFill>
                <a:srgbClr val="000000"/>
              </a:solidFill>
              <a:prstDash val="solid"/>
              <a:round/>
              <a:headEnd type="none" w="med" len="med"/>
              <a:tailEnd type="none" w="med" len="med"/>
            </a:ln>
          </p:spPr>
        </p:sp>
        <p:sp>
          <p:nvSpPr>
            <p:cNvPr id="103449" name="Freeform 27"/>
            <p:cNvSpPr/>
            <p:nvPr/>
          </p:nvSpPr>
          <p:spPr>
            <a:xfrm>
              <a:off x="3205" y="2927"/>
              <a:ext cx="24" cy="31"/>
            </a:xfrm>
            <a:custGeom>
              <a:avLst/>
              <a:gdLst/>
              <a:ahLst/>
              <a:cxnLst>
                <a:cxn ang="0">
                  <a:pos x="275" y="413"/>
                </a:cxn>
                <a:cxn ang="0">
                  <a:pos x="224" y="327"/>
                </a:cxn>
                <a:cxn ang="0">
                  <a:pos x="310" y="0"/>
                </a:cxn>
                <a:cxn ang="0">
                  <a:pos x="172" y="0"/>
                </a:cxn>
                <a:cxn ang="0">
                  <a:pos x="104" y="18"/>
                </a:cxn>
                <a:cxn ang="0">
                  <a:pos x="69" y="52"/>
                </a:cxn>
                <a:cxn ang="0">
                  <a:pos x="52" y="86"/>
                </a:cxn>
                <a:cxn ang="0">
                  <a:pos x="0" y="310"/>
                </a:cxn>
                <a:cxn ang="0">
                  <a:pos x="0" y="344"/>
                </a:cxn>
                <a:cxn ang="0">
                  <a:pos x="18" y="396"/>
                </a:cxn>
                <a:cxn ang="0">
                  <a:pos x="52" y="413"/>
                </a:cxn>
                <a:cxn ang="0">
                  <a:pos x="104" y="413"/>
                </a:cxn>
                <a:cxn ang="0">
                  <a:pos x="155" y="396"/>
                </a:cxn>
                <a:cxn ang="0">
                  <a:pos x="189" y="379"/>
                </a:cxn>
                <a:cxn ang="0">
                  <a:pos x="224" y="327"/>
                </a:cxn>
              </a:cxnLst>
              <a:pathLst>
                <a:path w="310" h="413">
                  <a:moveTo>
                    <a:pt x="275" y="413"/>
                  </a:moveTo>
                  <a:lnTo>
                    <a:pt x="224" y="327"/>
                  </a:lnTo>
                  <a:lnTo>
                    <a:pt x="310" y="0"/>
                  </a:lnTo>
                  <a:lnTo>
                    <a:pt x="172" y="0"/>
                  </a:lnTo>
                  <a:lnTo>
                    <a:pt x="104" y="18"/>
                  </a:lnTo>
                  <a:lnTo>
                    <a:pt x="69" y="52"/>
                  </a:lnTo>
                  <a:lnTo>
                    <a:pt x="52" y="86"/>
                  </a:lnTo>
                  <a:lnTo>
                    <a:pt x="0" y="310"/>
                  </a:lnTo>
                  <a:lnTo>
                    <a:pt x="0" y="344"/>
                  </a:lnTo>
                  <a:lnTo>
                    <a:pt x="18" y="396"/>
                  </a:lnTo>
                  <a:lnTo>
                    <a:pt x="52" y="413"/>
                  </a:lnTo>
                  <a:lnTo>
                    <a:pt x="104" y="413"/>
                  </a:lnTo>
                  <a:lnTo>
                    <a:pt x="155" y="396"/>
                  </a:lnTo>
                  <a:lnTo>
                    <a:pt x="189" y="379"/>
                  </a:lnTo>
                  <a:lnTo>
                    <a:pt x="224" y="32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50" name="Freeform 28"/>
            <p:cNvSpPr/>
            <p:nvPr/>
          </p:nvSpPr>
          <p:spPr>
            <a:xfrm>
              <a:off x="3250" y="2911"/>
              <a:ext cx="17" cy="16"/>
            </a:xfrm>
            <a:custGeom>
              <a:avLst/>
              <a:gdLst/>
              <a:ahLst/>
              <a:cxnLst>
                <a:cxn ang="0">
                  <a:pos x="172" y="172"/>
                </a:cxn>
                <a:cxn ang="0">
                  <a:pos x="206" y="138"/>
                </a:cxn>
                <a:cxn ang="0">
                  <a:pos x="223" y="103"/>
                </a:cxn>
                <a:cxn ang="0">
                  <a:pos x="223" y="69"/>
                </a:cxn>
                <a:cxn ang="0">
                  <a:pos x="206" y="17"/>
                </a:cxn>
                <a:cxn ang="0">
                  <a:pos x="172" y="0"/>
                </a:cxn>
                <a:cxn ang="0">
                  <a:pos x="120" y="0"/>
                </a:cxn>
                <a:cxn ang="0">
                  <a:pos x="69" y="17"/>
                </a:cxn>
                <a:cxn ang="0">
                  <a:pos x="34" y="52"/>
                </a:cxn>
                <a:cxn ang="0">
                  <a:pos x="17" y="86"/>
                </a:cxn>
                <a:cxn ang="0">
                  <a:pos x="0" y="138"/>
                </a:cxn>
                <a:cxn ang="0">
                  <a:pos x="17" y="172"/>
                </a:cxn>
                <a:cxn ang="0">
                  <a:pos x="52" y="206"/>
                </a:cxn>
                <a:cxn ang="0">
                  <a:pos x="86" y="206"/>
                </a:cxn>
                <a:cxn ang="0">
                  <a:pos x="155" y="189"/>
                </a:cxn>
                <a:cxn ang="0">
                  <a:pos x="172" y="172"/>
                </a:cxn>
              </a:cxnLst>
              <a:pathLst>
                <a:path w="223" h="206">
                  <a:moveTo>
                    <a:pt x="172" y="172"/>
                  </a:moveTo>
                  <a:lnTo>
                    <a:pt x="206" y="138"/>
                  </a:lnTo>
                  <a:lnTo>
                    <a:pt x="223" y="103"/>
                  </a:lnTo>
                  <a:lnTo>
                    <a:pt x="223" y="69"/>
                  </a:lnTo>
                  <a:lnTo>
                    <a:pt x="206" y="17"/>
                  </a:lnTo>
                  <a:lnTo>
                    <a:pt x="172" y="0"/>
                  </a:lnTo>
                  <a:lnTo>
                    <a:pt x="120" y="0"/>
                  </a:lnTo>
                  <a:lnTo>
                    <a:pt x="69" y="17"/>
                  </a:lnTo>
                  <a:lnTo>
                    <a:pt x="34" y="52"/>
                  </a:lnTo>
                  <a:lnTo>
                    <a:pt x="17" y="86"/>
                  </a:lnTo>
                  <a:lnTo>
                    <a:pt x="0" y="138"/>
                  </a:lnTo>
                  <a:lnTo>
                    <a:pt x="17" y="172"/>
                  </a:lnTo>
                  <a:lnTo>
                    <a:pt x="52" y="206"/>
                  </a:lnTo>
                  <a:lnTo>
                    <a:pt x="86" y="206"/>
                  </a:lnTo>
                  <a:lnTo>
                    <a:pt x="155" y="189"/>
                  </a:lnTo>
                  <a:lnTo>
                    <a:pt x="172" y="17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51" name="Freeform 29"/>
            <p:cNvSpPr/>
            <p:nvPr/>
          </p:nvSpPr>
          <p:spPr>
            <a:xfrm>
              <a:off x="3210" y="2366"/>
              <a:ext cx="32" cy="47"/>
            </a:xfrm>
            <a:custGeom>
              <a:avLst/>
              <a:gdLst/>
              <a:ahLst/>
              <a:cxnLst>
                <a:cxn ang="0">
                  <a:pos x="0" y="619"/>
                </a:cxn>
                <a:cxn ang="0">
                  <a:pos x="378" y="0"/>
                </a:cxn>
                <a:cxn ang="0">
                  <a:pos x="412" y="619"/>
                </a:cxn>
              </a:cxnLst>
              <a:pathLst>
                <a:path w="412" h="619">
                  <a:moveTo>
                    <a:pt x="0" y="619"/>
                  </a:moveTo>
                  <a:lnTo>
                    <a:pt x="378" y="0"/>
                  </a:lnTo>
                  <a:lnTo>
                    <a:pt x="412" y="61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52" name="Line 30"/>
            <p:cNvSpPr/>
            <p:nvPr/>
          </p:nvSpPr>
          <p:spPr>
            <a:xfrm flipH="1">
              <a:off x="3218" y="2400"/>
              <a:ext cx="23" cy="1"/>
            </a:xfrm>
            <a:prstGeom prst="line">
              <a:avLst/>
            </a:prstGeom>
            <a:ln w="0" cap="flat" cmpd="sng">
              <a:solidFill>
                <a:srgbClr val="000000"/>
              </a:solidFill>
              <a:prstDash val="solid"/>
              <a:round/>
              <a:headEnd type="none" w="med" len="med"/>
              <a:tailEnd type="none" w="med" len="med"/>
            </a:ln>
          </p:spPr>
        </p:sp>
        <p:sp>
          <p:nvSpPr>
            <p:cNvPr id="103453" name="Freeform 31"/>
            <p:cNvSpPr/>
            <p:nvPr/>
          </p:nvSpPr>
          <p:spPr>
            <a:xfrm>
              <a:off x="3267" y="2366"/>
              <a:ext cx="17" cy="15"/>
            </a:xfrm>
            <a:custGeom>
              <a:avLst/>
              <a:gdLst/>
              <a:ahLst/>
              <a:cxnLst>
                <a:cxn ang="0">
                  <a:pos x="172" y="172"/>
                </a:cxn>
                <a:cxn ang="0">
                  <a:pos x="206" y="138"/>
                </a:cxn>
                <a:cxn ang="0">
                  <a:pos x="224" y="103"/>
                </a:cxn>
                <a:cxn ang="0">
                  <a:pos x="224" y="69"/>
                </a:cxn>
                <a:cxn ang="0">
                  <a:pos x="206" y="17"/>
                </a:cxn>
                <a:cxn ang="0">
                  <a:pos x="172" y="0"/>
                </a:cxn>
                <a:cxn ang="0">
                  <a:pos x="120" y="0"/>
                </a:cxn>
                <a:cxn ang="0">
                  <a:pos x="69" y="17"/>
                </a:cxn>
                <a:cxn ang="0">
                  <a:pos x="35" y="52"/>
                </a:cxn>
                <a:cxn ang="0">
                  <a:pos x="17" y="86"/>
                </a:cxn>
                <a:cxn ang="0">
                  <a:pos x="0" y="138"/>
                </a:cxn>
                <a:cxn ang="0">
                  <a:pos x="17" y="172"/>
                </a:cxn>
                <a:cxn ang="0">
                  <a:pos x="52" y="206"/>
                </a:cxn>
                <a:cxn ang="0">
                  <a:pos x="86" y="206"/>
                </a:cxn>
                <a:cxn ang="0">
                  <a:pos x="155" y="189"/>
                </a:cxn>
                <a:cxn ang="0">
                  <a:pos x="172" y="172"/>
                </a:cxn>
              </a:cxnLst>
              <a:pathLst>
                <a:path w="224" h="206">
                  <a:moveTo>
                    <a:pt x="172" y="172"/>
                  </a:moveTo>
                  <a:lnTo>
                    <a:pt x="206" y="138"/>
                  </a:lnTo>
                  <a:lnTo>
                    <a:pt x="224" y="103"/>
                  </a:lnTo>
                  <a:lnTo>
                    <a:pt x="224" y="69"/>
                  </a:lnTo>
                  <a:lnTo>
                    <a:pt x="206" y="17"/>
                  </a:lnTo>
                  <a:lnTo>
                    <a:pt x="172" y="0"/>
                  </a:lnTo>
                  <a:lnTo>
                    <a:pt x="120" y="0"/>
                  </a:lnTo>
                  <a:lnTo>
                    <a:pt x="69" y="17"/>
                  </a:lnTo>
                  <a:lnTo>
                    <a:pt x="35" y="52"/>
                  </a:lnTo>
                  <a:lnTo>
                    <a:pt x="17" y="86"/>
                  </a:lnTo>
                  <a:lnTo>
                    <a:pt x="0" y="138"/>
                  </a:lnTo>
                  <a:lnTo>
                    <a:pt x="17" y="172"/>
                  </a:lnTo>
                  <a:lnTo>
                    <a:pt x="52" y="206"/>
                  </a:lnTo>
                  <a:lnTo>
                    <a:pt x="86" y="206"/>
                  </a:lnTo>
                  <a:lnTo>
                    <a:pt x="155" y="189"/>
                  </a:lnTo>
                  <a:lnTo>
                    <a:pt x="172" y="17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54" name="Freeform 32"/>
            <p:cNvSpPr/>
            <p:nvPr/>
          </p:nvSpPr>
          <p:spPr>
            <a:xfrm>
              <a:off x="3291" y="1899"/>
              <a:ext cx="31" cy="47"/>
            </a:xfrm>
            <a:custGeom>
              <a:avLst/>
              <a:gdLst/>
              <a:ahLst/>
              <a:cxnLst>
                <a:cxn ang="0">
                  <a:pos x="275" y="619"/>
                </a:cxn>
                <a:cxn ang="0">
                  <a:pos x="0" y="619"/>
                </a:cxn>
                <a:cxn ang="0">
                  <a:pos x="361" y="206"/>
                </a:cxn>
                <a:cxn ang="0">
                  <a:pos x="396" y="155"/>
                </a:cxn>
                <a:cxn ang="0">
                  <a:pos x="413" y="103"/>
                </a:cxn>
                <a:cxn ang="0">
                  <a:pos x="413" y="69"/>
                </a:cxn>
                <a:cxn ang="0">
                  <a:pos x="396" y="34"/>
                </a:cxn>
                <a:cxn ang="0">
                  <a:pos x="344" y="0"/>
                </a:cxn>
                <a:cxn ang="0">
                  <a:pos x="275" y="0"/>
                </a:cxn>
                <a:cxn ang="0">
                  <a:pos x="207" y="17"/>
                </a:cxn>
                <a:cxn ang="0">
                  <a:pos x="155" y="52"/>
                </a:cxn>
                <a:cxn ang="0">
                  <a:pos x="138" y="86"/>
                </a:cxn>
              </a:cxnLst>
              <a:pathLst>
                <a:path w="413" h="619">
                  <a:moveTo>
                    <a:pt x="275" y="619"/>
                  </a:moveTo>
                  <a:lnTo>
                    <a:pt x="0" y="619"/>
                  </a:lnTo>
                  <a:lnTo>
                    <a:pt x="361" y="206"/>
                  </a:lnTo>
                  <a:lnTo>
                    <a:pt x="396" y="155"/>
                  </a:lnTo>
                  <a:lnTo>
                    <a:pt x="413" y="103"/>
                  </a:lnTo>
                  <a:lnTo>
                    <a:pt x="413" y="69"/>
                  </a:lnTo>
                  <a:lnTo>
                    <a:pt x="396" y="34"/>
                  </a:lnTo>
                  <a:lnTo>
                    <a:pt x="344" y="0"/>
                  </a:lnTo>
                  <a:lnTo>
                    <a:pt x="275" y="0"/>
                  </a:lnTo>
                  <a:lnTo>
                    <a:pt x="207" y="17"/>
                  </a:lnTo>
                  <a:lnTo>
                    <a:pt x="155" y="52"/>
                  </a:lnTo>
                  <a:lnTo>
                    <a:pt x="138" y="8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55" name="Line 33"/>
            <p:cNvSpPr/>
            <p:nvPr/>
          </p:nvSpPr>
          <p:spPr>
            <a:xfrm>
              <a:off x="3327" y="1973"/>
              <a:ext cx="1" cy="1"/>
            </a:xfrm>
            <a:prstGeom prst="line">
              <a:avLst/>
            </a:prstGeom>
            <a:ln w="0" cap="flat" cmpd="sng">
              <a:solidFill>
                <a:srgbClr val="000000"/>
              </a:solidFill>
              <a:prstDash val="solid"/>
              <a:round/>
              <a:headEnd type="none" w="med" len="med"/>
              <a:tailEnd type="none" w="med" len="med"/>
            </a:ln>
          </p:spPr>
        </p:sp>
        <p:sp>
          <p:nvSpPr>
            <p:cNvPr id="103456" name="Line 34"/>
            <p:cNvSpPr/>
            <p:nvPr/>
          </p:nvSpPr>
          <p:spPr>
            <a:xfrm flipV="1">
              <a:off x="4235" y="2529"/>
              <a:ext cx="14" cy="48"/>
            </a:xfrm>
            <a:prstGeom prst="line">
              <a:avLst/>
            </a:prstGeom>
            <a:ln w="0" cap="flat" cmpd="sng">
              <a:solidFill>
                <a:srgbClr val="000000"/>
              </a:solidFill>
              <a:prstDash val="solid"/>
              <a:round/>
              <a:headEnd type="none" w="med" len="med"/>
              <a:tailEnd type="none" w="med" len="med"/>
            </a:ln>
          </p:spPr>
        </p:sp>
        <p:sp>
          <p:nvSpPr>
            <p:cNvPr id="103457" name="Freeform 35"/>
            <p:cNvSpPr/>
            <p:nvPr/>
          </p:nvSpPr>
          <p:spPr>
            <a:xfrm>
              <a:off x="4245" y="2545"/>
              <a:ext cx="18" cy="32"/>
            </a:xfrm>
            <a:custGeom>
              <a:avLst/>
              <a:gdLst/>
              <a:ahLst/>
              <a:cxnLst>
                <a:cxn ang="0">
                  <a:pos x="0" y="0"/>
                </a:cxn>
                <a:cxn ang="0">
                  <a:pos x="172" y="0"/>
                </a:cxn>
                <a:cxn ang="0">
                  <a:pos x="206" y="17"/>
                </a:cxn>
                <a:cxn ang="0">
                  <a:pos x="241" y="52"/>
                </a:cxn>
                <a:cxn ang="0">
                  <a:pos x="241" y="86"/>
                </a:cxn>
                <a:cxn ang="0">
                  <a:pos x="241" y="120"/>
                </a:cxn>
                <a:cxn ang="0">
                  <a:pos x="172" y="413"/>
                </a:cxn>
              </a:cxnLst>
              <a:pathLst>
                <a:path w="241" h="413">
                  <a:moveTo>
                    <a:pt x="0" y="0"/>
                  </a:moveTo>
                  <a:lnTo>
                    <a:pt x="172" y="0"/>
                  </a:lnTo>
                  <a:lnTo>
                    <a:pt x="206" y="17"/>
                  </a:lnTo>
                  <a:lnTo>
                    <a:pt x="241" y="52"/>
                  </a:lnTo>
                  <a:lnTo>
                    <a:pt x="241" y="86"/>
                  </a:lnTo>
                  <a:lnTo>
                    <a:pt x="241" y="120"/>
                  </a:lnTo>
                  <a:lnTo>
                    <a:pt x="172" y="41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58" name="Line 36"/>
            <p:cNvSpPr/>
            <p:nvPr/>
          </p:nvSpPr>
          <p:spPr>
            <a:xfrm>
              <a:off x="4030" y="1950"/>
              <a:ext cx="1" cy="947"/>
            </a:xfrm>
            <a:prstGeom prst="line">
              <a:avLst/>
            </a:prstGeom>
            <a:ln w="0" cap="flat" cmpd="sng">
              <a:solidFill>
                <a:srgbClr val="000000"/>
              </a:solidFill>
              <a:prstDash val="solid"/>
              <a:round/>
              <a:headEnd type="none" w="med" len="med"/>
              <a:tailEnd type="none" w="med" len="med"/>
            </a:ln>
          </p:spPr>
        </p:sp>
        <p:sp>
          <p:nvSpPr>
            <p:cNvPr id="103459" name="Freeform 37"/>
            <p:cNvSpPr/>
            <p:nvPr/>
          </p:nvSpPr>
          <p:spPr>
            <a:xfrm>
              <a:off x="3645" y="2188"/>
              <a:ext cx="32" cy="48"/>
            </a:xfrm>
            <a:custGeom>
              <a:avLst/>
              <a:gdLst/>
              <a:ahLst/>
              <a:cxnLst>
                <a:cxn ang="0">
                  <a:pos x="258" y="620"/>
                </a:cxn>
                <a:cxn ang="0">
                  <a:pos x="120" y="620"/>
                </a:cxn>
                <a:cxn ang="0">
                  <a:pos x="69" y="602"/>
                </a:cxn>
                <a:cxn ang="0">
                  <a:pos x="17" y="568"/>
                </a:cxn>
                <a:cxn ang="0">
                  <a:pos x="0" y="516"/>
                </a:cxn>
                <a:cxn ang="0">
                  <a:pos x="103" y="137"/>
                </a:cxn>
                <a:cxn ang="0">
                  <a:pos x="138" y="69"/>
                </a:cxn>
                <a:cxn ang="0">
                  <a:pos x="172" y="34"/>
                </a:cxn>
                <a:cxn ang="0">
                  <a:pos x="224" y="0"/>
                </a:cxn>
                <a:cxn ang="0">
                  <a:pos x="413" y="0"/>
                </a:cxn>
              </a:cxnLst>
              <a:pathLst>
                <a:path w="413" h="620">
                  <a:moveTo>
                    <a:pt x="258" y="620"/>
                  </a:moveTo>
                  <a:lnTo>
                    <a:pt x="120" y="620"/>
                  </a:lnTo>
                  <a:lnTo>
                    <a:pt x="69" y="602"/>
                  </a:lnTo>
                  <a:lnTo>
                    <a:pt x="17" y="568"/>
                  </a:lnTo>
                  <a:lnTo>
                    <a:pt x="0" y="516"/>
                  </a:lnTo>
                  <a:lnTo>
                    <a:pt x="103" y="137"/>
                  </a:lnTo>
                  <a:lnTo>
                    <a:pt x="138" y="69"/>
                  </a:lnTo>
                  <a:lnTo>
                    <a:pt x="172" y="34"/>
                  </a:lnTo>
                  <a:lnTo>
                    <a:pt x="224" y="0"/>
                  </a:lnTo>
                  <a:lnTo>
                    <a:pt x="413"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3460" name="Line 38"/>
            <p:cNvSpPr/>
            <p:nvPr/>
          </p:nvSpPr>
          <p:spPr>
            <a:xfrm>
              <a:off x="3614" y="2186"/>
              <a:ext cx="1" cy="699"/>
            </a:xfrm>
            <a:prstGeom prst="line">
              <a:avLst/>
            </a:prstGeom>
            <a:ln w="0" cap="flat" cmpd="sng">
              <a:solidFill>
                <a:srgbClr val="FF0000"/>
              </a:solidFill>
              <a:prstDash val="solid"/>
              <a:round/>
              <a:headEnd type="none" w="med" len="med"/>
              <a:tailEnd type="none" w="med" len="med"/>
            </a:ln>
          </p:spPr>
        </p:sp>
        <p:sp>
          <p:nvSpPr>
            <p:cNvPr id="103461" name="Freeform 39"/>
            <p:cNvSpPr/>
            <p:nvPr/>
          </p:nvSpPr>
          <p:spPr>
            <a:xfrm>
              <a:off x="3624" y="2895"/>
              <a:ext cx="2" cy="5"/>
            </a:xfrm>
            <a:custGeom>
              <a:avLst/>
              <a:gdLst/>
              <a:ahLst/>
              <a:cxnLst>
                <a:cxn ang="0">
                  <a:pos x="28" y="29"/>
                </a:cxn>
                <a:cxn ang="0">
                  <a:pos x="28" y="57"/>
                </a:cxn>
                <a:cxn ang="0">
                  <a:pos x="20" y="56"/>
                </a:cxn>
                <a:cxn ang="0">
                  <a:pos x="11" y="52"/>
                </a:cxn>
                <a:cxn ang="0">
                  <a:pos x="6" y="46"/>
                </a:cxn>
                <a:cxn ang="0">
                  <a:pos x="1" y="38"/>
                </a:cxn>
                <a:cxn ang="0">
                  <a:pos x="0" y="29"/>
                </a:cxn>
                <a:cxn ang="0">
                  <a:pos x="1" y="21"/>
                </a:cxn>
                <a:cxn ang="0">
                  <a:pos x="6" y="12"/>
                </a:cxn>
                <a:cxn ang="0">
                  <a:pos x="11" y="7"/>
                </a:cxn>
                <a:cxn ang="0">
                  <a:pos x="20" y="2"/>
                </a:cxn>
                <a:cxn ang="0">
                  <a:pos x="28" y="0"/>
                </a:cxn>
                <a:cxn ang="0">
                  <a:pos x="28" y="29"/>
                </a:cxn>
              </a:cxnLst>
              <a:pathLst>
                <a:path w="28" h="57">
                  <a:moveTo>
                    <a:pt x="28" y="29"/>
                  </a:moveTo>
                  <a:lnTo>
                    <a:pt x="28" y="57"/>
                  </a:lnTo>
                  <a:lnTo>
                    <a:pt x="20" y="56"/>
                  </a:lnTo>
                  <a:lnTo>
                    <a:pt x="11" y="52"/>
                  </a:lnTo>
                  <a:lnTo>
                    <a:pt x="6" y="46"/>
                  </a:lnTo>
                  <a:lnTo>
                    <a:pt x="1" y="38"/>
                  </a:lnTo>
                  <a:lnTo>
                    <a:pt x="0" y="29"/>
                  </a:lnTo>
                  <a:lnTo>
                    <a:pt x="1" y="21"/>
                  </a:lnTo>
                  <a:lnTo>
                    <a:pt x="6" y="12"/>
                  </a:lnTo>
                  <a:lnTo>
                    <a:pt x="11" y="7"/>
                  </a:lnTo>
                  <a:lnTo>
                    <a:pt x="20" y="2"/>
                  </a:lnTo>
                  <a:lnTo>
                    <a:pt x="28" y="0"/>
                  </a:lnTo>
                  <a:lnTo>
                    <a:pt x="28" y="29"/>
                  </a:lnTo>
                  <a:close/>
                </a:path>
              </a:pathLst>
            </a:custGeom>
            <a:solidFill>
              <a:srgbClr val="000000"/>
            </a:solidFill>
            <a:ln w="9525">
              <a:noFill/>
            </a:ln>
          </p:spPr>
          <p:txBody>
            <a:bodyPr/>
            <a:p>
              <a:endParaRPr lang="zh-CN" altLang="en-US"/>
            </a:p>
          </p:txBody>
        </p:sp>
        <p:sp>
          <p:nvSpPr>
            <p:cNvPr id="103462" name="Freeform 40"/>
            <p:cNvSpPr/>
            <p:nvPr/>
          </p:nvSpPr>
          <p:spPr>
            <a:xfrm>
              <a:off x="3624" y="2895"/>
              <a:ext cx="2" cy="5"/>
            </a:xfrm>
            <a:custGeom>
              <a:avLst/>
              <a:gdLst/>
              <a:ahLst/>
              <a:cxnLst>
                <a:cxn ang="0">
                  <a:pos x="28" y="57"/>
                </a:cxn>
                <a:cxn ang="0">
                  <a:pos x="20" y="56"/>
                </a:cxn>
                <a:cxn ang="0">
                  <a:pos x="11" y="52"/>
                </a:cxn>
                <a:cxn ang="0">
                  <a:pos x="6" y="46"/>
                </a:cxn>
                <a:cxn ang="0">
                  <a:pos x="1" y="38"/>
                </a:cxn>
                <a:cxn ang="0">
                  <a:pos x="0" y="29"/>
                </a:cxn>
                <a:cxn ang="0">
                  <a:pos x="1" y="21"/>
                </a:cxn>
                <a:cxn ang="0">
                  <a:pos x="6" y="12"/>
                </a:cxn>
                <a:cxn ang="0">
                  <a:pos x="11" y="7"/>
                </a:cxn>
                <a:cxn ang="0">
                  <a:pos x="20" y="2"/>
                </a:cxn>
                <a:cxn ang="0">
                  <a:pos x="28" y="0"/>
                </a:cxn>
              </a:cxnLst>
              <a:pathLst>
                <a:path w="28" h="57">
                  <a:moveTo>
                    <a:pt x="28" y="57"/>
                  </a:moveTo>
                  <a:lnTo>
                    <a:pt x="20" y="56"/>
                  </a:lnTo>
                  <a:lnTo>
                    <a:pt x="11" y="52"/>
                  </a:lnTo>
                  <a:lnTo>
                    <a:pt x="6" y="46"/>
                  </a:lnTo>
                  <a:lnTo>
                    <a:pt x="1" y="38"/>
                  </a:lnTo>
                  <a:lnTo>
                    <a:pt x="0" y="29"/>
                  </a:lnTo>
                  <a:lnTo>
                    <a:pt x="1" y="21"/>
                  </a:lnTo>
                  <a:lnTo>
                    <a:pt x="6" y="12"/>
                  </a:lnTo>
                  <a:lnTo>
                    <a:pt x="11" y="7"/>
                  </a:lnTo>
                  <a:lnTo>
                    <a:pt x="20"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63" name="Freeform 41"/>
            <p:cNvSpPr/>
            <p:nvPr/>
          </p:nvSpPr>
          <p:spPr>
            <a:xfrm>
              <a:off x="3626" y="2895"/>
              <a:ext cx="404" cy="5"/>
            </a:xfrm>
            <a:custGeom>
              <a:avLst/>
              <a:gdLst/>
              <a:ahLst/>
              <a:cxnLst>
                <a:cxn ang="0">
                  <a:pos x="0" y="0"/>
                </a:cxn>
                <a:cxn ang="0">
                  <a:pos x="0" y="29"/>
                </a:cxn>
                <a:cxn ang="0">
                  <a:pos x="0" y="57"/>
                </a:cxn>
                <a:cxn ang="0">
                  <a:pos x="5248" y="57"/>
                </a:cxn>
                <a:cxn ang="0">
                  <a:pos x="5248" y="29"/>
                </a:cxn>
                <a:cxn ang="0">
                  <a:pos x="5248" y="0"/>
                </a:cxn>
                <a:cxn ang="0">
                  <a:pos x="0" y="0"/>
                </a:cxn>
              </a:cxnLst>
              <a:pathLst>
                <a:path w="5248" h="57">
                  <a:moveTo>
                    <a:pt x="0" y="0"/>
                  </a:moveTo>
                  <a:lnTo>
                    <a:pt x="0" y="29"/>
                  </a:lnTo>
                  <a:lnTo>
                    <a:pt x="0" y="57"/>
                  </a:lnTo>
                  <a:lnTo>
                    <a:pt x="5248" y="57"/>
                  </a:lnTo>
                  <a:lnTo>
                    <a:pt x="5248" y="29"/>
                  </a:lnTo>
                  <a:lnTo>
                    <a:pt x="5248" y="0"/>
                  </a:lnTo>
                  <a:lnTo>
                    <a:pt x="0" y="0"/>
                  </a:lnTo>
                  <a:close/>
                </a:path>
              </a:pathLst>
            </a:custGeom>
            <a:solidFill>
              <a:srgbClr val="000000"/>
            </a:solidFill>
            <a:ln w="9525">
              <a:noFill/>
            </a:ln>
          </p:spPr>
          <p:txBody>
            <a:bodyPr/>
            <a:p>
              <a:endParaRPr lang="zh-CN" altLang="en-US"/>
            </a:p>
          </p:txBody>
        </p:sp>
        <p:sp>
          <p:nvSpPr>
            <p:cNvPr id="103464" name="Freeform 42"/>
            <p:cNvSpPr/>
            <p:nvPr/>
          </p:nvSpPr>
          <p:spPr>
            <a:xfrm>
              <a:off x="3626" y="2895"/>
              <a:ext cx="404" cy="5"/>
            </a:xfrm>
            <a:custGeom>
              <a:avLst/>
              <a:gdLst/>
              <a:ahLst/>
              <a:cxnLst>
                <a:cxn ang="0">
                  <a:pos x="0" y="0"/>
                </a:cxn>
                <a:cxn ang="0">
                  <a:pos x="0" y="29"/>
                </a:cxn>
                <a:cxn ang="0">
                  <a:pos x="0" y="57"/>
                </a:cxn>
                <a:cxn ang="0">
                  <a:pos x="5248" y="57"/>
                </a:cxn>
                <a:cxn ang="0">
                  <a:pos x="5248" y="29"/>
                </a:cxn>
                <a:cxn ang="0">
                  <a:pos x="5248" y="0"/>
                </a:cxn>
                <a:cxn ang="0">
                  <a:pos x="0" y="0"/>
                </a:cxn>
              </a:cxnLst>
              <a:pathLst>
                <a:path w="5248" h="57">
                  <a:moveTo>
                    <a:pt x="0" y="0"/>
                  </a:moveTo>
                  <a:lnTo>
                    <a:pt x="0" y="29"/>
                  </a:lnTo>
                  <a:lnTo>
                    <a:pt x="0" y="57"/>
                  </a:lnTo>
                  <a:lnTo>
                    <a:pt x="5248" y="57"/>
                  </a:lnTo>
                  <a:lnTo>
                    <a:pt x="5248" y="29"/>
                  </a:lnTo>
                  <a:lnTo>
                    <a:pt x="5248"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65" name="Freeform 43"/>
            <p:cNvSpPr/>
            <p:nvPr/>
          </p:nvSpPr>
          <p:spPr>
            <a:xfrm>
              <a:off x="4030" y="2895"/>
              <a:ext cx="2" cy="5"/>
            </a:xfrm>
            <a:custGeom>
              <a:avLst/>
              <a:gdLst/>
              <a:ahLst/>
              <a:cxnLst>
                <a:cxn ang="0">
                  <a:pos x="0" y="29"/>
                </a:cxn>
                <a:cxn ang="0">
                  <a:pos x="0" y="0"/>
                </a:cxn>
                <a:cxn ang="0">
                  <a:pos x="9" y="2"/>
                </a:cxn>
                <a:cxn ang="0">
                  <a:pos x="17" y="7"/>
                </a:cxn>
                <a:cxn ang="0">
                  <a:pos x="23" y="12"/>
                </a:cxn>
                <a:cxn ang="0">
                  <a:pos x="27" y="21"/>
                </a:cxn>
                <a:cxn ang="0">
                  <a:pos x="29" y="29"/>
                </a:cxn>
                <a:cxn ang="0">
                  <a:pos x="27" y="38"/>
                </a:cxn>
                <a:cxn ang="0">
                  <a:pos x="23" y="46"/>
                </a:cxn>
                <a:cxn ang="0">
                  <a:pos x="17" y="52"/>
                </a:cxn>
                <a:cxn ang="0">
                  <a:pos x="9" y="56"/>
                </a:cxn>
                <a:cxn ang="0">
                  <a:pos x="0" y="57"/>
                </a:cxn>
                <a:cxn ang="0">
                  <a:pos x="0" y="29"/>
                </a:cxn>
              </a:cxnLst>
              <a:pathLst>
                <a:path w="29" h="57">
                  <a:moveTo>
                    <a:pt x="0" y="29"/>
                  </a:moveTo>
                  <a:lnTo>
                    <a:pt x="0" y="0"/>
                  </a:lnTo>
                  <a:lnTo>
                    <a:pt x="9" y="2"/>
                  </a:lnTo>
                  <a:lnTo>
                    <a:pt x="17" y="7"/>
                  </a:lnTo>
                  <a:lnTo>
                    <a:pt x="23" y="12"/>
                  </a:lnTo>
                  <a:lnTo>
                    <a:pt x="27" y="21"/>
                  </a:lnTo>
                  <a:lnTo>
                    <a:pt x="29" y="29"/>
                  </a:lnTo>
                  <a:lnTo>
                    <a:pt x="27" y="38"/>
                  </a:lnTo>
                  <a:lnTo>
                    <a:pt x="23" y="46"/>
                  </a:lnTo>
                  <a:lnTo>
                    <a:pt x="17" y="52"/>
                  </a:lnTo>
                  <a:lnTo>
                    <a:pt x="9" y="56"/>
                  </a:lnTo>
                  <a:lnTo>
                    <a:pt x="0" y="57"/>
                  </a:lnTo>
                  <a:lnTo>
                    <a:pt x="0" y="29"/>
                  </a:lnTo>
                  <a:close/>
                </a:path>
              </a:pathLst>
            </a:custGeom>
            <a:solidFill>
              <a:srgbClr val="000000"/>
            </a:solidFill>
            <a:ln w="9525">
              <a:noFill/>
            </a:ln>
          </p:spPr>
          <p:txBody>
            <a:bodyPr/>
            <a:p>
              <a:endParaRPr lang="zh-CN" altLang="en-US"/>
            </a:p>
          </p:txBody>
        </p:sp>
        <p:sp>
          <p:nvSpPr>
            <p:cNvPr id="103466" name="Freeform 44"/>
            <p:cNvSpPr/>
            <p:nvPr/>
          </p:nvSpPr>
          <p:spPr>
            <a:xfrm>
              <a:off x="4030" y="2895"/>
              <a:ext cx="2" cy="5"/>
            </a:xfrm>
            <a:custGeom>
              <a:avLst/>
              <a:gdLst/>
              <a:ahLst/>
              <a:cxnLst>
                <a:cxn ang="0">
                  <a:pos x="0" y="0"/>
                </a:cxn>
                <a:cxn ang="0">
                  <a:pos x="9" y="2"/>
                </a:cxn>
                <a:cxn ang="0">
                  <a:pos x="17" y="7"/>
                </a:cxn>
                <a:cxn ang="0">
                  <a:pos x="23" y="12"/>
                </a:cxn>
                <a:cxn ang="0">
                  <a:pos x="27" y="21"/>
                </a:cxn>
                <a:cxn ang="0">
                  <a:pos x="29" y="29"/>
                </a:cxn>
                <a:cxn ang="0">
                  <a:pos x="27" y="38"/>
                </a:cxn>
                <a:cxn ang="0">
                  <a:pos x="23" y="46"/>
                </a:cxn>
                <a:cxn ang="0">
                  <a:pos x="17" y="52"/>
                </a:cxn>
                <a:cxn ang="0">
                  <a:pos x="9" y="56"/>
                </a:cxn>
                <a:cxn ang="0">
                  <a:pos x="0" y="57"/>
                </a:cxn>
              </a:cxnLst>
              <a:pathLst>
                <a:path w="29" h="57">
                  <a:moveTo>
                    <a:pt x="0" y="0"/>
                  </a:moveTo>
                  <a:lnTo>
                    <a:pt x="9" y="2"/>
                  </a:lnTo>
                  <a:lnTo>
                    <a:pt x="17" y="7"/>
                  </a:lnTo>
                  <a:lnTo>
                    <a:pt x="23" y="12"/>
                  </a:lnTo>
                  <a:lnTo>
                    <a:pt x="27" y="21"/>
                  </a:lnTo>
                  <a:lnTo>
                    <a:pt x="29" y="29"/>
                  </a:lnTo>
                  <a:lnTo>
                    <a:pt x="27" y="38"/>
                  </a:lnTo>
                  <a:lnTo>
                    <a:pt x="23" y="46"/>
                  </a:lnTo>
                  <a:lnTo>
                    <a:pt x="17" y="52"/>
                  </a:lnTo>
                  <a:lnTo>
                    <a:pt x="9"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67" name="Freeform 45"/>
            <p:cNvSpPr/>
            <p:nvPr/>
          </p:nvSpPr>
          <p:spPr>
            <a:xfrm>
              <a:off x="3630" y="2816"/>
              <a:ext cx="22" cy="31"/>
            </a:xfrm>
            <a:custGeom>
              <a:avLst/>
              <a:gdLst/>
              <a:ahLst/>
              <a:cxnLst>
                <a:cxn ang="0">
                  <a:pos x="292" y="0"/>
                </a:cxn>
                <a:cxn ang="0">
                  <a:pos x="189" y="0"/>
                </a:cxn>
                <a:cxn ang="0">
                  <a:pos x="138" y="17"/>
                </a:cxn>
                <a:cxn ang="0">
                  <a:pos x="86" y="51"/>
                </a:cxn>
                <a:cxn ang="0">
                  <a:pos x="52" y="103"/>
                </a:cxn>
                <a:cxn ang="0">
                  <a:pos x="0" y="310"/>
                </a:cxn>
                <a:cxn ang="0">
                  <a:pos x="0" y="344"/>
                </a:cxn>
                <a:cxn ang="0">
                  <a:pos x="17" y="379"/>
                </a:cxn>
                <a:cxn ang="0">
                  <a:pos x="52" y="413"/>
                </a:cxn>
                <a:cxn ang="0">
                  <a:pos x="172" y="413"/>
                </a:cxn>
              </a:cxnLst>
              <a:pathLst>
                <a:path w="292" h="413">
                  <a:moveTo>
                    <a:pt x="292" y="0"/>
                  </a:moveTo>
                  <a:lnTo>
                    <a:pt x="189" y="0"/>
                  </a:lnTo>
                  <a:lnTo>
                    <a:pt x="138" y="17"/>
                  </a:lnTo>
                  <a:lnTo>
                    <a:pt x="86" y="51"/>
                  </a:lnTo>
                  <a:lnTo>
                    <a:pt x="52" y="103"/>
                  </a:lnTo>
                  <a:lnTo>
                    <a:pt x="0" y="310"/>
                  </a:lnTo>
                  <a:lnTo>
                    <a:pt x="0" y="344"/>
                  </a:lnTo>
                  <a:lnTo>
                    <a:pt x="17" y="379"/>
                  </a:lnTo>
                  <a:lnTo>
                    <a:pt x="52" y="413"/>
                  </a:lnTo>
                  <a:lnTo>
                    <a:pt x="172" y="413"/>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3468" name="Freeform 46"/>
            <p:cNvSpPr/>
            <p:nvPr/>
          </p:nvSpPr>
          <p:spPr>
            <a:xfrm>
              <a:off x="3445" y="2922"/>
              <a:ext cx="32" cy="48"/>
            </a:xfrm>
            <a:custGeom>
              <a:avLst/>
              <a:gdLst/>
              <a:ahLst/>
              <a:cxnLst>
                <a:cxn ang="0">
                  <a:pos x="276" y="620"/>
                </a:cxn>
                <a:cxn ang="0">
                  <a:pos x="0" y="620"/>
                </a:cxn>
                <a:cxn ang="0">
                  <a:pos x="362" y="207"/>
                </a:cxn>
                <a:cxn ang="0">
                  <a:pos x="397" y="155"/>
                </a:cxn>
                <a:cxn ang="0">
                  <a:pos x="414" y="103"/>
                </a:cxn>
                <a:cxn ang="0">
                  <a:pos x="414" y="69"/>
                </a:cxn>
                <a:cxn ang="0">
                  <a:pos x="397" y="35"/>
                </a:cxn>
                <a:cxn ang="0">
                  <a:pos x="345" y="0"/>
                </a:cxn>
                <a:cxn ang="0">
                  <a:pos x="276" y="0"/>
                </a:cxn>
                <a:cxn ang="0">
                  <a:pos x="207" y="17"/>
                </a:cxn>
                <a:cxn ang="0">
                  <a:pos x="156" y="52"/>
                </a:cxn>
                <a:cxn ang="0">
                  <a:pos x="139" y="86"/>
                </a:cxn>
              </a:cxnLst>
              <a:pathLst>
                <a:path w="414" h="620">
                  <a:moveTo>
                    <a:pt x="276" y="620"/>
                  </a:moveTo>
                  <a:lnTo>
                    <a:pt x="0" y="620"/>
                  </a:lnTo>
                  <a:lnTo>
                    <a:pt x="362" y="207"/>
                  </a:lnTo>
                  <a:lnTo>
                    <a:pt x="397" y="155"/>
                  </a:lnTo>
                  <a:lnTo>
                    <a:pt x="414" y="103"/>
                  </a:lnTo>
                  <a:lnTo>
                    <a:pt x="414" y="69"/>
                  </a:lnTo>
                  <a:lnTo>
                    <a:pt x="397" y="35"/>
                  </a:lnTo>
                  <a:lnTo>
                    <a:pt x="345" y="0"/>
                  </a:lnTo>
                  <a:lnTo>
                    <a:pt x="276" y="0"/>
                  </a:lnTo>
                  <a:lnTo>
                    <a:pt x="207" y="17"/>
                  </a:lnTo>
                  <a:lnTo>
                    <a:pt x="156" y="52"/>
                  </a:lnTo>
                  <a:lnTo>
                    <a:pt x="139" y="8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69" name="Freeform 47"/>
            <p:cNvSpPr/>
            <p:nvPr/>
          </p:nvSpPr>
          <p:spPr>
            <a:xfrm>
              <a:off x="3601" y="2885"/>
              <a:ext cx="25" cy="25"/>
            </a:xfrm>
            <a:custGeom>
              <a:avLst/>
              <a:gdLst/>
              <a:ahLst/>
              <a:cxnLst>
                <a:cxn ang="0">
                  <a:pos x="331" y="164"/>
                </a:cxn>
                <a:cxn ang="0">
                  <a:pos x="283" y="48"/>
                </a:cxn>
                <a:cxn ang="0">
                  <a:pos x="166" y="0"/>
                </a:cxn>
                <a:cxn ang="0">
                  <a:pos x="49" y="48"/>
                </a:cxn>
                <a:cxn ang="0">
                  <a:pos x="0" y="164"/>
                </a:cxn>
                <a:cxn ang="0">
                  <a:pos x="49" y="281"/>
                </a:cxn>
                <a:cxn ang="0">
                  <a:pos x="166" y="330"/>
                </a:cxn>
                <a:cxn ang="0">
                  <a:pos x="283" y="281"/>
                </a:cxn>
                <a:cxn ang="0">
                  <a:pos x="331" y="164"/>
                </a:cxn>
              </a:cxnLst>
              <a:pathLst>
                <a:path w="331" h="330">
                  <a:moveTo>
                    <a:pt x="331" y="164"/>
                  </a:moveTo>
                  <a:lnTo>
                    <a:pt x="283" y="48"/>
                  </a:lnTo>
                  <a:lnTo>
                    <a:pt x="166" y="0"/>
                  </a:lnTo>
                  <a:lnTo>
                    <a:pt x="49" y="48"/>
                  </a:lnTo>
                  <a:lnTo>
                    <a:pt x="0" y="164"/>
                  </a:lnTo>
                  <a:lnTo>
                    <a:pt x="49" y="281"/>
                  </a:lnTo>
                  <a:lnTo>
                    <a:pt x="166" y="330"/>
                  </a:lnTo>
                  <a:lnTo>
                    <a:pt x="283" y="281"/>
                  </a:lnTo>
                  <a:lnTo>
                    <a:pt x="331" y="16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3470" name="Freeform 48"/>
            <p:cNvSpPr/>
            <p:nvPr/>
          </p:nvSpPr>
          <p:spPr>
            <a:xfrm>
              <a:off x="3687" y="2806"/>
              <a:ext cx="17" cy="16"/>
            </a:xfrm>
            <a:custGeom>
              <a:avLst/>
              <a:gdLst/>
              <a:ahLst/>
              <a:cxnLst>
                <a:cxn ang="0">
                  <a:pos x="171" y="173"/>
                </a:cxn>
                <a:cxn ang="0">
                  <a:pos x="206" y="138"/>
                </a:cxn>
                <a:cxn ang="0">
                  <a:pos x="223" y="104"/>
                </a:cxn>
                <a:cxn ang="0">
                  <a:pos x="223" y="70"/>
                </a:cxn>
                <a:cxn ang="0">
                  <a:pos x="206" y="18"/>
                </a:cxn>
                <a:cxn ang="0">
                  <a:pos x="171" y="0"/>
                </a:cxn>
                <a:cxn ang="0">
                  <a:pos x="120" y="0"/>
                </a:cxn>
                <a:cxn ang="0">
                  <a:pos x="68" y="18"/>
                </a:cxn>
                <a:cxn ang="0">
                  <a:pos x="34" y="52"/>
                </a:cxn>
                <a:cxn ang="0">
                  <a:pos x="17" y="87"/>
                </a:cxn>
                <a:cxn ang="0">
                  <a:pos x="0" y="138"/>
                </a:cxn>
                <a:cxn ang="0">
                  <a:pos x="17" y="173"/>
                </a:cxn>
                <a:cxn ang="0">
                  <a:pos x="51" y="207"/>
                </a:cxn>
                <a:cxn ang="0">
                  <a:pos x="86" y="207"/>
                </a:cxn>
                <a:cxn ang="0">
                  <a:pos x="154" y="190"/>
                </a:cxn>
                <a:cxn ang="0">
                  <a:pos x="171" y="173"/>
                </a:cxn>
              </a:cxnLst>
              <a:pathLst>
                <a:path w="223" h="207">
                  <a:moveTo>
                    <a:pt x="171" y="173"/>
                  </a:moveTo>
                  <a:lnTo>
                    <a:pt x="206" y="138"/>
                  </a:lnTo>
                  <a:lnTo>
                    <a:pt x="223" y="104"/>
                  </a:lnTo>
                  <a:lnTo>
                    <a:pt x="223" y="70"/>
                  </a:lnTo>
                  <a:lnTo>
                    <a:pt x="206" y="18"/>
                  </a:lnTo>
                  <a:lnTo>
                    <a:pt x="171" y="0"/>
                  </a:lnTo>
                  <a:lnTo>
                    <a:pt x="120" y="0"/>
                  </a:lnTo>
                  <a:lnTo>
                    <a:pt x="68" y="18"/>
                  </a:lnTo>
                  <a:lnTo>
                    <a:pt x="34" y="52"/>
                  </a:lnTo>
                  <a:lnTo>
                    <a:pt x="17" y="87"/>
                  </a:lnTo>
                  <a:lnTo>
                    <a:pt x="0" y="138"/>
                  </a:lnTo>
                  <a:lnTo>
                    <a:pt x="17" y="173"/>
                  </a:lnTo>
                  <a:lnTo>
                    <a:pt x="51" y="207"/>
                  </a:lnTo>
                  <a:lnTo>
                    <a:pt x="86" y="207"/>
                  </a:lnTo>
                  <a:lnTo>
                    <a:pt x="154" y="190"/>
                  </a:lnTo>
                  <a:lnTo>
                    <a:pt x="171" y="173"/>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3471" name="Freeform 49"/>
            <p:cNvSpPr/>
            <p:nvPr/>
          </p:nvSpPr>
          <p:spPr>
            <a:xfrm>
              <a:off x="3787" y="2947"/>
              <a:ext cx="27" cy="26"/>
            </a:xfrm>
            <a:custGeom>
              <a:avLst/>
              <a:gdLst/>
              <a:ahLst/>
              <a:cxnLst>
                <a:cxn ang="0">
                  <a:pos x="0" y="343"/>
                </a:cxn>
                <a:cxn ang="0">
                  <a:pos x="138" y="343"/>
                </a:cxn>
                <a:cxn ang="0">
                  <a:pos x="224" y="326"/>
                </a:cxn>
                <a:cxn ang="0">
                  <a:pos x="275" y="292"/>
                </a:cxn>
                <a:cxn ang="0">
                  <a:pos x="310" y="240"/>
                </a:cxn>
                <a:cxn ang="0">
                  <a:pos x="344" y="120"/>
                </a:cxn>
                <a:cxn ang="0">
                  <a:pos x="344" y="68"/>
                </a:cxn>
                <a:cxn ang="0">
                  <a:pos x="327" y="34"/>
                </a:cxn>
                <a:cxn ang="0">
                  <a:pos x="293" y="17"/>
                </a:cxn>
                <a:cxn ang="0">
                  <a:pos x="241" y="0"/>
                </a:cxn>
                <a:cxn ang="0">
                  <a:pos x="172" y="0"/>
                </a:cxn>
              </a:cxnLst>
              <a:pathLst>
                <a:path w="344" h="343">
                  <a:moveTo>
                    <a:pt x="0" y="343"/>
                  </a:moveTo>
                  <a:lnTo>
                    <a:pt x="138" y="343"/>
                  </a:lnTo>
                  <a:lnTo>
                    <a:pt x="224" y="326"/>
                  </a:lnTo>
                  <a:lnTo>
                    <a:pt x="275" y="292"/>
                  </a:lnTo>
                  <a:lnTo>
                    <a:pt x="310" y="240"/>
                  </a:lnTo>
                  <a:lnTo>
                    <a:pt x="344" y="120"/>
                  </a:lnTo>
                  <a:lnTo>
                    <a:pt x="344" y="68"/>
                  </a:lnTo>
                  <a:lnTo>
                    <a:pt x="327" y="34"/>
                  </a:lnTo>
                  <a:lnTo>
                    <a:pt x="293" y="17"/>
                  </a:lnTo>
                  <a:lnTo>
                    <a:pt x="241" y="0"/>
                  </a:lnTo>
                  <a:lnTo>
                    <a:pt x="172"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72" name="Freeform 50"/>
            <p:cNvSpPr/>
            <p:nvPr/>
          </p:nvSpPr>
          <p:spPr>
            <a:xfrm>
              <a:off x="3800" y="2926"/>
              <a:ext cx="20" cy="21"/>
            </a:xfrm>
            <a:custGeom>
              <a:avLst/>
              <a:gdLst/>
              <a:ahLst/>
              <a:cxnLst>
                <a:cxn ang="0">
                  <a:pos x="86" y="275"/>
                </a:cxn>
                <a:cxn ang="0">
                  <a:pos x="155" y="257"/>
                </a:cxn>
                <a:cxn ang="0">
                  <a:pos x="206" y="223"/>
                </a:cxn>
                <a:cxn ang="0">
                  <a:pos x="241" y="172"/>
                </a:cxn>
                <a:cxn ang="0">
                  <a:pos x="258" y="120"/>
                </a:cxn>
                <a:cxn ang="0">
                  <a:pos x="258" y="68"/>
                </a:cxn>
                <a:cxn ang="0">
                  <a:pos x="241" y="34"/>
                </a:cxn>
                <a:cxn ang="0">
                  <a:pos x="224" y="17"/>
                </a:cxn>
                <a:cxn ang="0">
                  <a:pos x="189" y="0"/>
                </a:cxn>
                <a:cxn ang="0">
                  <a:pos x="0" y="0"/>
                </a:cxn>
              </a:cxnLst>
              <a:pathLst>
                <a:path w="258" h="275">
                  <a:moveTo>
                    <a:pt x="86" y="275"/>
                  </a:moveTo>
                  <a:lnTo>
                    <a:pt x="155" y="257"/>
                  </a:lnTo>
                  <a:lnTo>
                    <a:pt x="206" y="223"/>
                  </a:lnTo>
                  <a:lnTo>
                    <a:pt x="241" y="172"/>
                  </a:lnTo>
                  <a:lnTo>
                    <a:pt x="258" y="120"/>
                  </a:lnTo>
                  <a:lnTo>
                    <a:pt x="258" y="68"/>
                  </a:lnTo>
                  <a:lnTo>
                    <a:pt x="241" y="34"/>
                  </a:lnTo>
                  <a:lnTo>
                    <a:pt x="224" y="17"/>
                  </a:lnTo>
                  <a:lnTo>
                    <a:pt x="189" y="0"/>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73" name="Freeform 51"/>
            <p:cNvSpPr/>
            <p:nvPr/>
          </p:nvSpPr>
          <p:spPr>
            <a:xfrm>
              <a:off x="4082" y="2896"/>
              <a:ext cx="28" cy="48"/>
            </a:xfrm>
            <a:custGeom>
              <a:avLst/>
              <a:gdLst/>
              <a:ahLst/>
              <a:cxnLst>
                <a:cxn ang="0">
                  <a:pos x="172" y="0"/>
                </a:cxn>
                <a:cxn ang="0">
                  <a:pos x="0" y="620"/>
                </a:cxn>
                <a:cxn ang="0">
                  <a:pos x="155" y="620"/>
                </a:cxn>
                <a:cxn ang="0">
                  <a:pos x="224" y="603"/>
                </a:cxn>
                <a:cxn ang="0">
                  <a:pos x="275" y="568"/>
                </a:cxn>
                <a:cxn ang="0">
                  <a:pos x="310" y="517"/>
                </a:cxn>
                <a:cxn ang="0">
                  <a:pos x="361" y="328"/>
                </a:cxn>
                <a:cxn ang="0">
                  <a:pos x="361" y="276"/>
                </a:cxn>
                <a:cxn ang="0">
                  <a:pos x="344" y="224"/>
                </a:cxn>
                <a:cxn ang="0">
                  <a:pos x="293" y="207"/>
                </a:cxn>
                <a:cxn ang="0">
                  <a:pos x="121" y="207"/>
                </a:cxn>
              </a:cxnLst>
              <a:pathLst>
                <a:path w="361" h="620">
                  <a:moveTo>
                    <a:pt x="172" y="0"/>
                  </a:moveTo>
                  <a:lnTo>
                    <a:pt x="0" y="620"/>
                  </a:lnTo>
                  <a:lnTo>
                    <a:pt x="155" y="620"/>
                  </a:lnTo>
                  <a:lnTo>
                    <a:pt x="224" y="603"/>
                  </a:lnTo>
                  <a:lnTo>
                    <a:pt x="275" y="568"/>
                  </a:lnTo>
                  <a:lnTo>
                    <a:pt x="310" y="517"/>
                  </a:lnTo>
                  <a:lnTo>
                    <a:pt x="361" y="328"/>
                  </a:lnTo>
                  <a:lnTo>
                    <a:pt x="361" y="276"/>
                  </a:lnTo>
                  <a:lnTo>
                    <a:pt x="344" y="224"/>
                  </a:lnTo>
                  <a:lnTo>
                    <a:pt x="293" y="207"/>
                  </a:lnTo>
                  <a:lnTo>
                    <a:pt x="121" y="20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74" name="Freeform 52"/>
            <p:cNvSpPr/>
            <p:nvPr/>
          </p:nvSpPr>
          <p:spPr>
            <a:xfrm>
              <a:off x="4130" y="2896"/>
              <a:ext cx="17" cy="16"/>
            </a:xfrm>
            <a:custGeom>
              <a:avLst/>
              <a:gdLst/>
              <a:ahLst/>
              <a:cxnLst>
                <a:cxn ang="0">
                  <a:pos x="172" y="173"/>
                </a:cxn>
                <a:cxn ang="0">
                  <a:pos x="207" y="139"/>
                </a:cxn>
                <a:cxn ang="0">
                  <a:pos x="224" y="104"/>
                </a:cxn>
                <a:cxn ang="0">
                  <a:pos x="224" y="70"/>
                </a:cxn>
                <a:cxn ang="0">
                  <a:pos x="207" y="17"/>
                </a:cxn>
                <a:cxn ang="0">
                  <a:pos x="172" y="0"/>
                </a:cxn>
                <a:cxn ang="0">
                  <a:pos x="121" y="0"/>
                </a:cxn>
                <a:cxn ang="0">
                  <a:pos x="69" y="17"/>
                </a:cxn>
                <a:cxn ang="0">
                  <a:pos x="35" y="52"/>
                </a:cxn>
                <a:cxn ang="0">
                  <a:pos x="17" y="87"/>
                </a:cxn>
                <a:cxn ang="0">
                  <a:pos x="0" y="139"/>
                </a:cxn>
                <a:cxn ang="0">
                  <a:pos x="17" y="173"/>
                </a:cxn>
                <a:cxn ang="0">
                  <a:pos x="52" y="207"/>
                </a:cxn>
                <a:cxn ang="0">
                  <a:pos x="86" y="207"/>
                </a:cxn>
                <a:cxn ang="0">
                  <a:pos x="155" y="190"/>
                </a:cxn>
                <a:cxn ang="0">
                  <a:pos x="172" y="173"/>
                </a:cxn>
              </a:cxnLst>
              <a:pathLst>
                <a:path w="224" h="207">
                  <a:moveTo>
                    <a:pt x="172" y="173"/>
                  </a:moveTo>
                  <a:lnTo>
                    <a:pt x="207" y="139"/>
                  </a:lnTo>
                  <a:lnTo>
                    <a:pt x="224" y="104"/>
                  </a:lnTo>
                  <a:lnTo>
                    <a:pt x="224" y="70"/>
                  </a:lnTo>
                  <a:lnTo>
                    <a:pt x="207" y="17"/>
                  </a:lnTo>
                  <a:lnTo>
                    <a:pt x="172" y="0"/>
                  </a:lnTo>
                  <a:lnTo>
                    <a:pt x="121" y="0"/>
                  </a:lnTo>
                  <a:lnTo>
                    <a:pt x="69" y="17"/>
                  </a:lnTo>
                  <a:lnTo>
                    <a:pt x="35" y="52"/>
                  </a:lnTo>
                  <a:lnTo>
                    <a:pt x="17" y="87"/>
                  </a:lnTo>
                  <a:lnTo>
                    <a:pt x="0" y="139"/>
                  </a:lnTo>
                  <a:lnTo>
                    <a:pt x="17" y="173"/>
                  </a:lnTo>
                  <a:lnTo>
                    <a:pt x="52" y="207"/>
                  </a:lnTo>
                  <a:lnTo>
                    <a:pt x="86" y="207"/>
                  </a:lnTo>
                  <a:lnTo>
                    <a:pt x="155" y="190"/>
                  </a:lnTo>
                  <a:lnTo>
                    <a:pt x="172" y="17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75" name="Line 53"/>
            <p:cNvSpPr/>
            <p:nvPr/>
          </p:nvSpPr>
          <p:spPr>
            <a:xfrm>
              <a:off x="3972" y="2557"/>
              <a:ext cx="143" cy="1"/>
            </a:xfrm>
            <a:prstGeom prst="line">
              <a:avLst/>
            </a:prstGeom>
            <a:ln w="0" cap="flat" cmpd="sng">
              <a:solidFill>
                <a:srgbClr val="000000"/>
              </a:solidFill>
              <a:prstDash val="solid"/>
              <a:round/>
              <a:headEnd type="none" w="med" len="med"/>
              <a:tailEnd type="none" w="med" len="med"/>
            </a:ln>
          </p:spPr>
        </p:sp>
        <p:sp>
          <p:nvSpPr>
            <p:cNvPr id="103476" name="Line 54"/>
            <p:cNvSpPr/>
            <p:nvPr/>
          </p:nvSpPr>
          <p:spPr>
            <a:xfrm flipH="1">
              <a:off x="3516" y="1950"/>
              <a:ext cx="514" cy="17"/>
            </a:xfrm>
            <a:prstGeom prst="line">
              <a:avLst/>
            </a:prstGeom>
            <a:ln w="0" cap="flat" cmpd="sng">
              <a:solidFill>
                <a:srgbClr val="FF0000"/>
              </a:solidFill>
              <a:prstDash val="solid"/>
              <a:round/>
              <a:headEnd type="none" w="med" len="med"/>
              <a:tailEnd type="none" w="med" len="med"/>
            </a:ln>
          </p:spPr>
        </p:sp>
        <p:sp>
          <p:nvSpPr>
            <p:cNvPr id="103477" name="Freeform 55"/>
            <p:cNvSpPr/>
            <p:nvPr/>
          </p:nvSpPr>
          <p:spPr>
            <a:xfrm>
              <a:off x="3623" y="2165"/>
              <a:ext cx="3" cy="4"/>
            </a:xfrm>
            <a:custGeom>
              <a:avLst/>
              <a:gdLst/>
              <a:ahLst/>
              <a:cxnLst>
                <a:cxn ang="0">
                  <a:pos x="28" y="25"/>
                </a:cxn>
                <a:cxn ang="0">
                  <a:pos x="42" y="49"/>
                </a:cxn>
                <a:cxn ang="0">
                  <a:pos x="33" y="53"/>
                </a:cxn>
                <a:cxn ang="0">
                  <a:pos x="23" y="53"/>
                </a:cxn>
                <a:cxn ang="0">
                  <a:pos x="15" y="51"/>
                </a:cxn>
                <a:cxn ang="0">
                  <a:pos x="8" y="45"/>
                </a:cxn>
                <a:cxn ang="0">
                  <a:pos x="3" y="39"/>
                </a:cxn>
                <a:cxn ang="0">
                  <a:pos x="0" y="30"/>
                </a:cxn>
                <a:cxn ang="0">
                  <a:pos x="0" y="20"/>
                </a:cxn>
                <a:cxn ang="0">
                  <a:pos x="2" y="12"/>
                </a:cxn>
                <a:cxn ang="0">
                  <a:pos x="7" y="5"/>
                </a:cxn>
                <a:cxn ang="0">
                  <a:pos x="14" y="0"/>
                </a:cxn>
                <a:cxn ang="0">
                  <a:pos x="28" y="25"/>
                </a:cxn>
              </a:cxnLst>
              <a:pathLst>
                <a:path w="42" h="53">
                  <a:moveTo>
                    <a:pt x="28" y="25"/>
                  </a:moveTo>
                  <a:lnTo>
                    <a:pt x="42" y="49"/>
                  </a:lnTo>
                  <a:lnTo>
                    <a:pt x="33" y="53"/>
                  </a:lnTo>
                  <a:lnTo>
                    <a:pt x="23" y="53"/>
                  </a:lnTo>
                  <a:lnTo>
                    <a:pt x="15" y="51"/>
                  </a:lnTo>
                  <a:lnTo>
                    <a:pt x="8" y="45"/>
                  </a:lnTo>
                  <a:lnTo>
                    <a:pt x="3" y="39"/>
                  </a:lnTo>
                  <a:lnTo>
                    <a:pt x="0" y="30"/>
                  </a:lnTo>
                  <a:lnTo>
                    <a:pt x="0" y="20"/>
                  </a:lnTo>
                  <a:lnTo>
                    <a:pt x="2" y="12"/>
                  </a:lnTo>
                  <a:lnTo>
                    <a:pt x="7" y="5"/>
                  </a:lnTo>
                  <a:lnTo>
                    <a:pt x="14" y="0"/>
                  </a:lnTo>
                  <a:lnTo>
                    <a:pt x="28" y="25"/>
                  </a:lnTo>
                  <a:close/>
                </a:path>
              </a:pathLst>
            </a:custGeom>
            <a:solidFill>
              <a:srgbClr val="000000"/>
            </a:solidFill>
            <a:ln w="9525">
              <a:noFill/>
            </a:ln>
          </p:spPr>
          <p:txBody>
            <a:bodyPr/>
            <a:p>
              <a:endParaRPr lang="zh-CN" altLang="en-US"/>
            </a:p>
          </p:txBody>
        </p:sp>
        <p:sp>
          <p:nvSpPr>
            <p:cNvPr id="103478" name="Freeform 56"/>
            <p:cNvSpPr/>
            <p:nvPr/>
          </p:nvSpPr>
          <p:spPr>
            <a:xfrm>
              <a:off x="3623" y="2165"/>
              <a:ext cx="3" cy="4"/>
            </a:xfrm>
            <a:custGeom>
              <a:avLst/>
              <a:gdLst/>
              <a:ahLst/>
              <a:cxnLst>
                <a:cxn ang="0">
                  <a:pos x="42" y="49"/>
                </a:cxn>
                <a:cxn ang="0">
                  <a:pos x="33" y="53"/>
                </a:cxn>
                <a:cxn ang="0">
                  <a:pos x="23" y="53"/>
                </a:cxn>
                <a:cxn ang="0">
                  <a:pos x="15" y="51"/>
                </a:cxn>
                <a:cxn ang="0">
                  <a:pos x="8" y="45"/>
                </a:cxn>
                <a:cxn ang="0">
                  <a:pos x="3" y="39"/>
                </a:cxn>
                <a:cxn ang="0">
                  <a:pos x="0" y="30"/>
                </a:cxn>
                <a:cxn ang="0">
                  <a:pos x="0" y="20"/>
                </a:cxn>
                <a:cxn ang="0">
                  <a:pos x="2" y="12"/>
                </a:cxn>
                <a:cxn ang="0">
                  <a:pos x="7" y="5"/>
                </a:cxn>
                <a:cxn ang="0">
                  <a:pos x="14" y="0"/>
                </a:cxn>
              </a:cxnLst>
              <a:pathLst>
                <a:path w="42" h="53">
                  <a:moveTo>
                    <a:pt x="42" y="49"/>
                  </a:moveTo>
                  <a:lnTo>
                    <a:pt x="33" y="53"/>
                  </a:lnTo>
                  <a:lnTo>
                    <a:pt x="23" y="53"/>
                  </a:lnTo>
                  <a:lnTo>
                    <a:pt x="15" y="51"/>
                  </a:lnTo>
                  <a:lnTo>
                    <a:pt x="8" y="45"/>
                  </a:lnTo>
                  <a:lnTo>
                    <a:pt x="3" y="39"/>
                  </a:lnTo>
                  <a:lnTo>
                    <a:pt x="0" y="30"/>
                  </a:lnTo>
                  <a:lnTo>
                    <a:pt x="0" y="20"/>
                  </a:lnTo>
                  <a:lnTo>
                    <a:pt x="2" y="12"/>
                  </a:lnTo>
                  <a:lnTo>
                    <a:pt x="7" y="5"/>
                  </a:lnTo>
                  <a:lnTo>
                    <a:pt x="14"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79" name="Freeform 57"/>
            <p:cNvSpPr/>
            <p:nvPr/>
          </p:nvSpPr>
          <p:spPr>
            <a:xfrm>
              <a:off x="3624" y="1948"/>
              <a:ext cx="407" cy="221"/>
            </a:xfrm>
            <a:custGeom>
              <a:avLst/>
              <a:gdLst/>
              <a:ahLst/>
              <a:cxnLst>
                <a:cxn ang="0">
                  <a:pos x="0" y="2829"/>
                </a:cxn>
                <a:cxn ang="0">
                  <a:pos x="14" y="2854"/>
                </a:cxn>
                <a:cxn ang="0">
                  <a:pos x="28" y="2878"/>
                </a:cxn>
                <a:cxn ang="0">
                  <a:pos x="5295" y="50"/>
                </a:cxn>
                <a:cxn ang="0">
                  <a:pos x="5281" y="25"/>
                </a:cxn>
                <a:cxn ang="0">
                  <a:pos x="5267" y="0"/>
                </a:cxn>
                <a:cxn ang="0">
                  <a:pos x="0" y="2829"/>
                </a:cxn>
              </a:cxnLst>
              <a:pathLst>
                <a:path w="5295" h="2878">
                  <a:moveTo>
                    <a:pt x="0" y="2829"/>
                  </a:moveTo>
                  <a:lnTo>
                    <a:pt x="14" y="2854"/>
                  </a:lnTo>
                  <a:lnTo>
                    <a:pt x="28" y="2878"/>
                  </a:lnTo>
                  <a:lnTo>
                    <a:pt x="5295" y="50"/>
                  </a:lnTo>
                  <a:lnTo>
                    <a:pt x="5281" y="25"/>
                  </a:lnTo>
                  <a:lnTo>
                    <a:pt x="5267" y="0"/>
                  </a:lnTo>
                  <a:lnTo>
                    <a:pt x="0" y="2829"/>
                  </a:lnTo>
                  <a:close/>
                </a:path>
              </a:pathLst>
            </a:custGeom>
            <a:solidFill>
              <a:srgbClr val="000000"/>
            </a:solidFill>
            <a:ln w="9525">
              <a:noFill/>
            </a:ln>
          </p:spPr>
          <p:txBody>
            <a:bodyPr/>
            <a:p>
              <a:endParaRPr lang="zh-CN" altLang="en-US"/>
            </a:p>
          </p:txBody>
        </p:sp>
        <p:sp>
          <p:nvSpPr>
            <p:cNvPr id="103480" name="Freeform 58"/>
            <p:cNvSpPr/>
            <p:nvPr/>
          </p:nvSpPr>
          <p:spPr>
            <a:xfrm>
              <a:off x="3624" y="1948"/>
              <a:ext cx="407" cy="221"/>
            </a:xfrm>
            <a:custGeom>
              <a:avLst/>
              <a:gdLst/>
              <a:ahLst/>
              <a:cxnLst>
                <a:cxn ang="0">
                  <a:pos x="0" y="2829"/>
                </a:cxn>
                <a:cxn ang="0">
                  <a:pos x="14" y="2854"/>
                </a:cxn>
                <a:cxn ang="0">
                  <a:pos x="28" y="2878"/>
                </a:cxn>
                <a:cxn ang="0">
                  <a:pos x="5295" y="50"/>
                </a:cxn>
                <a:cxn ang="0">
                  <a:pos x="5281" y="25"/>
                </a:cxn>
                <a:cxn ang="0">
                  <a:pos x="5267" y="0"/>
                </a:cxn>
                <a:cxn ang="0">
                  <a:pos x="0" y="2829"/>
                </a:cxn>
              </a:cxnLst>
              <a:pathLst>
                <a:path w="5295" h="2878">
                  <a:moveTo>
                    <a:pt x="0" y="2829"/>
                  </a:moveTo>
                  <a:lnTo>
                    <a:pt x="14" y="2854"/>
                  </a:lnTo>
                  <a:lnTo>
                    <a:pt x="28" y="2878"/>
                  </a:lnTo>
                  <a:lnTo>
                    <a:pt x="5295" y="50"/>
                  </a:lnTo>
                  <a:lnTo>
                    <a:pt x="5281" y="25"/>
                  </a:lnTo>
                  <a:lnTo>
                    <a:pt x="5267" y="0"/>
                  </a:lnTo>
                  <a:lnTo>
                    <a:pt x="0" y="2829"/>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81" name="Freeform 59"/>
            <p:cNvSpPr/>
            <p:nvPr/>
          </p:nvSpPr>
          <p:spPr>
            <a:xfrm>
              <a:off x="4029" y="1948"/>
              <a:ext cx="3" cy="4"/>
            </a:xfrm>
            <a:custGeom>
              <a:avLst/>
              <a:gdLst/>
              <a:ahLst/>
              <a:cxnLst>
                <a:cxn ang="0">
                  <a:pos x="14" y="28"/>
                </a:cxn>
                <a:cxn ang="0">
                  <a:pos x="0" y="3"/>
                </a:cxn>
                <a:cxn ang="0">
                  <a:pos x="9" y="0"/>
                </a:cxn>
                <a:cxn ang="0">
                  <a:pos x="19" y="0"/>
                </a:cxn>
                <a:cxn ang="0">
                  <a:pos x="27" y="2"/>
                </a:cxn>
                <a:cxn ang="0">
                  <a:pos x="34" y="8"/>
                </a:cxn>
                <a:cxn ang="0">
                  <a:pos x="39" y="14"/>
                </a:cxn>
                <a:cxn ang="0">
                  <a:pos x="42" y="23"/>
                </a:cxn>
                <a:cxn ang="0">
                  <a:pos x="42" y="32"/>
                </a:cxn>
                <a:cxn ang="0">
                  <a:pos x="40" y="41"/>
                </a:cxn>
                <a:cxn ang="0">
                  <a:pos x="35" y="47"/>
                </a:cxn>
                <a:cxn ang="0">
                  <a:pos x="28" y="53"/>
                </a:cxn>
                <a:cxn ang="0">
                  <a:pos x="14" y="28"/>
                </a:cxn>
              </a:cxnLst>
              <a:pathLst>
                <a:path w="42" h="53">
                  <a:moveTo>
                    <a:pt x="14" y="28"/>
                  </a:moveTo>
                  <a:lnTo>
                    <a:pt x="0" y="3"/>
                  </a:lnTo>
                  <a:lnTo>
                    <a:pt x="9" y="0"/>
                  </a:lnTo>
                  <a:lnTo>
                    <a:pt x="19" y="0"/>
                  </a:lnTo>
                  <a:lnTo>
                    <a:pt x="27" y="2"/>
                  </a:lnTo>
                  <a:lnTo>
                    <a:pt x="34" y="8"/>
                  </a:lnTo>
                  <a:lnTo>
                    <a:pt x="39" y="14"/>
                  </a:lnTo>
                  <a:lnTo>
                    <a:pt x="42" y="23"/>
                  </a:lnTo>
                  <a:lnTo>
                    <a:pt x="42" y="32"/>
                  </a:lnTo>
                  <a:lnTo>
                    <a:pt x="40" y="41"/>
                  </a:lnTo>
                  <a:lnTo>
                    <a:pt x="35" y="47"/>
                  </a:lnTo>
                  <a:lnTo>
                    <a:pt x="28" y="53"/>
                  </a:lnTo>
                  <a:lnTo>
                    <a:pt x="14" y="28"/>
                  </a:lnTo>
                  <a:close/>
                </a:path>
              </a:pathLst>
            </a:custGeom>
            <a:solidFill>
              <a:srgbClr val="000000"/>
            </a:solidFill>
            <a:ln w="9525">
              <a:noFill/>
            </a:ln>
          </p:spPr>
          <p:txBody>
            <a:bodyPr/>
            <a:p>
              <a:endParaRPr lang="zh-CN" altLang="en-US"/>
            </a:p>
          </p:txBody>
        </p:sp>
        <p:sp>
          <p:nvSpPr>
            <p:cNvPr id="103482" name="Freeform 60"/>
            <p:cNvSpPr/>
            <p:nvPr/>
          </p:nvSpPr>
          <p:spPr>
            <a:xfrm>
              <a:off x="4029" y="1948"/>
              <a:ext cx="3" cy="4"/>
            </a:xfrm>
            <a:custGeom>
              <a:avLst/>
              <a:gdLst/>
              <a:ahLst/>
              <a:cxnLst>
                <a:cxn ang="0">
                  <a:pos x="0" y="3"/>
                </a:cxn>
                <a:cxn ang="0">
                  <a:pos x="9" y="0"/>
                </a:cxn>
                <a:cxn ang="0">
                  <a:pos x="19" y="0"/>
                </a:cxn>
                <a:cxn ang="0">
                  <a:pos x="27" y="2"/>
                </a:cxn>
                <a:cxn ang="0">
                  <a:pos x="34" y="8"/>
                </a:cxn>
                <a:cxn ang="0">
                  <a:pos x="39" y="14"/>
                </a:cxn>
                <a:cxn ang="0">
                  <a:pos x="42" y="23"/>
                </a:cxn>
                <a:cxn ang="0">
                  <a:pos x="42" y="32"/>
                </a:cxn>
                <a:cxn ang="0">
                  <a:pos x="40" y="41"/>
                </a:cxn>
                <a:cxn ang="0">
                  <a:pos x="35" y="47"/>
                </a:cxn>
                <a:cxn ang="0">
                  <a:pos x="28" y="53"/>
                </a:cxn>
              </a:cxnLst>
              <a:pathLst>
                <a:path w="42" h="53">
                  <a:moveTo>
                    <a:pt x="0" y="3"/>
                  </a:moveTo>
                  <a:lnTo>
                    <a:pt x="9" y="0"/>
                  </a:lnTo>
                  <a:lnTo>
                    <a:pt x="19" y="0"/>
                  </a:lnTo>
                  <a:lnTo>
                    <a:pt x="27" y="2"/>
                  </a:lnTo>
                  <a:lnTo>
                    <a:pt x="34" y="8"/>
                  </a:lnTo>
                  <a:lnTo>
                    <a:pt x="39" y="14"/>
                  </a:lnTo>
                  <a:lnTo>
                    <a:pt x="42" y="23"/>
                  </a:lnTo>
                  <a:lnTo>
                    <a:pt x="42" y="32"/>
                  </a:lnTo>
                  <a:lnTo>
                    <a:pt x="40" y="41"/>
                  </a:lnTo>
                  <a:lnTo>
                    <a:pt x="35" y="47"/>
                  </a:lnTo>
                  <a:lnTo>
                    <a:pt x="28" y="5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83" name="Line 61"/>
            <p:cNvSpPr/>
            <p:nvPr/>
          </p:nvSpPr>
          <p:spPr>
            <a:xfrm>
              <a:off x="3509" y="1978"/>
              <a:ext cx="98" cy="184"/>
            </a:xfrm>
            <a:prstGeom prst="line">
              <a:avLst/>
            </a:prstGeom>
            <a:ln w="0" cap="flat" cmpd="sng">
              <a:solidFill>
                <a:srgbClr val="FF0000"/>
              </a:solidFill>
              <a:prstDash val="solid"/>
              <a:round/>
              <a:headEnd type="none" w="med" len="med"/>
              <a:tailEnd type="none" w="med" len="med"/>
            </a:ln>
          </p:spPr>
        </p:sp>
        <p:sp>
          <p:nvSpPr>
            <p:cNvPr id="103484" name="Freeform 62"/>
            <p:cNvSpPr/>
            <p:nvPr/>
          </p:nvSpPr>
          <p:spPr>
            <a:xfrm>
              <a:off x="3490" y="1954"/>
              <a:ext cx="26" cy="26"/>
            </a:xfrm>
            <a:custGeom>
              <a:avLst/>
              <a:gdLst/>
              <a:ahLst/>
              <a:cxnLst>
                <a:cxn ang="0">
                  <a:pos x="330" y="166"/>
                </a:cxn>
                <a:cxn ang="0">
                  <a:pos x="282" y="50"/>
                </a:cxn>
                <a:cxn ang="0">
                  <a:pos x="166" y="0"/>
                </a:cxn>
                <a:cxn ang="0">
                  <a:pos x="49" y="50"/>
                </a:cxn>
                <a:cxn ang="0">
                  <a:pos x="0" y="166"/>
                </a:cxn>
                <a:cxn ang="0">
                  <a:pos x="49" y="283"/>
                </a:cxn>
                <a:cxn ang="0">
                  <a:pos x="166" y="331"/>
                </a:cxn>
                <a:cxn ang="0">
                  <a:pos x="282" y="283"/>
                </a:cxn>
                <a:cxn ang="0">
                  <a:pos x="330" y="166"/>
                </a:cxn>
              </a:cxnLst>
              <a:pathLst>
                <a:path w="330" h="331">
                  <a:moveTo>
                    <a:pt x="330" y="166"/>
                  </a:moveTo>
                  <a:lnTo>
                    <a:pt x="282" y="50"/>
                  </a:lnTo>
                  <a:lnTo>
                    <a:pt x="166" y="0"/>
                  </a:lnTo>
                  <a:lnTo>
                    <a:pt x="49" y="50"/>
                  </a:lnTo>
                  <a:lnTo>
                    <a:pt x="0" y="166"/>
                  </a:lnTo>
                  <a:lnTo>
                    <a:pt x="49" y="283"/>
                  </a:lnTo>
                  <a:lnTo>
                    <a:pt x="166" y="331"/>
                  </a:lnTo>
                  <a:lnTo>
                    <a:pt x="282" y="283"/>
                  </a:lnTo>
                  <a:lnTo>
                    <a:pt x="330" y="166"/>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3485" name="Line 63"/>
            <p:cNvSpPr/>
            <p:nvPr/>
          </p:nvSpPr>
          <p:spPr>
            <a:xfrm>
              <a:off x="3503" y="1967"/>
              <a:ext cx="1" cy="1"/>
            </a:xfrm>
            <a:prstGeom prst="line">
              <a:avLst/>
            </a:prstGeom>
            <a:ln w="0" cap="flat" cmpd="sng">
              <a:solidFill>
                <a:srgbClr val="FF0000"/>
              </a:solidFill>
              <a:prstDash val="solid"/>
              <a:round/>
              <a:headEnd type="none" w="med" len="med"/>
              <a:tailEnd type="none" w="med" len="med"/>
            </a:ln>
          </p:spPr>
        </p:sp>
        <p:sp>
          <p:nvSpPr>
            <p:cNvPr id="103486" name="Freeform 64"/>
            <p:cNvSpPr/>
            <p:nvPr/>
          </p:nvSpPr>
          <p:spPr>
            <a:xfrm>
              <a:off x="3601" y="2161"/>
              <a:ext cx="25" cy="25"/>
            </a:xfrm>
            <a:custGeom>
              <a:avLst/>
              <a:gdLst/>
              <a:ahLst/>
              <a:cxnLst>
                <a:cxn ang="0">
                  <a:pos x="331" y="165"/>
                </a:cxn>
                <a:cxn ang="0">
                  <a:pos x="283" y="48"/>
                </a:cxn>
                <a:cxn ang="0">
                  <a:pos x="166" y="0"/>
                </a:cxn>
                <a:cxn ang="0">
                  <a:pos x="49" y="48"/>
                </a:cxn>
                <a:cxn ang="0">
                  <a:pos x="0" y="165"/>
                </a:cxn>
                <a:cxn ang="0">
                  <a:pos x="49" y="281"/>
                </a:cxn>
                <a:cxn ang="0">
                  <a:pos x="166" y="331"/>
                </a:cxn>
                <a:cxn ang="0">
                  <a:pos x="283" y="281"/>
                </a:cxn>
                <a:cxn ang="0">
                  <a:pos x="331" y="165"/>
                </a:cxn>
              </a:cxnLst>
              <a:pathLst>
                <a:path w="331" h="331">
                  <a:moveTo>
                    <a:pt x="331" y="165"/>
                  </a:moveTo>
                  <a:lnTo>
                    <a:pt x="283" y="48"/>
                  </a:lnTo>
                  <a:lnTo>
                    <a:pt x="166" y="0"/>
                  </a:lnTo>
                  <a:lnTo>
                    <a:pt x="49" y="48"/>
                  </a:lnTo>
                  <a:lnTo>
                    <a:pt x="0" y="165"/>
                  </a:lnTo>
                  <a:lnTo>
                    <a:pt x="49" y="281"/>
                  </a:lnTo>
                  <a:lnTo>
                    <a:pt x="166" y="331"/>
                  </a:lnTo>
                  <a:lnTo>
                    <a:pt x="283" y="281"/>
                  </a:lnTo>
                  <a:lnTo>
                    <a:pt x="331" y="165"/>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3487" name="Freeform 65"/>
            <p:cNvSpPr/>
            <p:nvPr/>
          </p:nvSpPr>
          <p:spPr>
            <a:xfrm>
              <a:off x="3508" y="1887"/>
              <a:ext cx="22" cy="32"/>
            </a:xfrm>
            <a:custGeom>
              <a:avLst/>
              <a:gdLst/>
              <a:ahLst/>
              <a:cxnLst>
                <a:cxn ang="0">
                  <a:pos x="293" y="0"/>
                </a:cxn>
                <a:cxn ang="0">
                  <a:pos x="189" y="0"/>
                </a:cxn>
                <a:cxn ang="0">
                  <a:pos x="138" y="18"/>
                </a:cxn>
                <a:cxn ang="0">
                  <a:pos x="86" y="53"/>
                </a:cxn>
                <a:cxn ang="0">
                  <a:pos x="52" y="104"/>
                </a:cxn>
                <a:cxn ang="0">
                  <a:pos x="0" y="311"/>
                </a:cxn>
                <a:cxn ang="0">
                  <a:pos x="0" y="345"/>
                </a:cxn>
                <a:cxn ang="0">
                  <a:pos x="18" y="379"/>
                </a:cxn>
                <a:cxn ang="0">
                  <a:pos x="52" y="414"/>
                </a:cxn>
                <a:cxn ang="0">
                  <a:pos x="172" y="414"/>
                </a:cxn>
              </a:cxnLst>
              <a:pathLst>
                <a:path w="293" h="414">
                  <a:moveTo>
                    <a:pt x="293" y="0"/>
                  </a:moveTo>
                  <a:lnTo>
                    <a:pt x="189" y="0"/>
                  </a:lnTo>
                  <a:lnTo>
                    <a:pt x="138" y="18"/>
                  </a:lnTo>
                  <a:lnTo>
                    <a:pt x="86" y="53"/>
                  </a:lnTo>
                  <a:lnTo>
                    <a:pt x="52" y="104"/>
                  </a:lnTo>
                  <a:lnTo>
                    <a:pt x="0" y="311"/>
                  </a:lnTo>
                  <a:lnTo>
                    <a:pt x="0" y="345"/>
                  </a:lnTo>
                  <a:lnTo>
                    <a:pt x="18" y="379"/>
                  </a:lnTo>
                  <a:lnTo>
                    <a:pt x="52" y="414"/>
                  </a:lnTo>
                  <a:lnTo>
                    <a:pt x="172" y="41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3488" name="Line 66"/>
            <p:cNvSpPr/>
            <p:nvPr/>
          </p:nvSpPr>
          <p:spPr>
            <a:xfrm>
              <a:off x="3679" y="1961"/>
              <a:ext cx="73" cy="138"/>
            </a:xfrm>
            <a:prstGeom prst="line">
              <a:avLst/>
            </a:prstGeom>
            <a:ln w="0" cap="flat" cmpd="sng">
              <a:solidFill>
                <a:srgbClr val="FF0000"/>
              </a:solidFill>
              <a:prstDash val="solid"/>
              <a:round/>
              <a:headEnd type="none" w="med" len="med"/>
              <a:tailEnd type="none" w="med" len="med"/>
            </a:ln>
          </p:spPr>
        </p:sp>
        <p:sp>
          <p:nvSpPr>
            <p:cNvPr id="103489" name="Freeform 67"/>
            <p:cNvSpPr/>
            <p:nvPr/>
          </p:nvSpPr>
          <p:spPr>
            <a:xfrm>
              <a:off x="3698" y="2175"/>
              <a:ext cx="18" cy="16"/>
            </a:xfrm>
            <a:custGeom>
              <a:avLst/>
              <a:gdLst/>
              <a:ahLst/>
              <a:cxnLst>
                <a:cxn ang="0">
                  <a:pos x="172" y="172"/>
                </a:cxn>
                <a:cxn ang="0">
                  <a:pos x="206" y="137"/>
                </a:cxn>
                <a:cxn ang="0">
                  <a:pos x="224" y="103"/>
                </a:cxn>
                <a:cxn ang="0">
                  <a:pos x="224" y="69"/>
                </a:cxn>
                <a:cxn ang="0">
                  <a:pos x="206" y="17"/>
                </a:cxn>
                <a:cxn ang="0">
                  <a:pos x="172" y="0"/>
                </a:cxn>
                <a:cxn ang="0">
                  <a:pos x="120" y="0"/>
                </a:cxn>
                <a:cxn ang="0">
                  <a:pos x="69" y="17"/>
                </a:cxn>
                <a:cxn ang="0">
                  <a:pos x="35" y="51"/>
                </a:cxn>
                <a:cxn ang="0">
                  <a:pos x="17" y="86"/>
                </a:cxn>
                <a:cxn ang="0">
                  <a:pos x="0" y="137"/>
                </a:cxn>
                <a:cxn ang="0">
                  <a:pos x="17" y="172"/>
                </a:cxn>
                <a:cxn ang="0">
                  <a:pos x="52" y="206"/>
                </a:cxn>
                <a:cxn ang="0">
                  <a:pos x="86" y="206"/>
                </a:cxn>
                <a:cxn ang="0">
                  <a:pos x="155" y="189"/>
                </a:cxn>
                <a:cxn ang="0">
                  <a:pos x="172" y="172"/>
                </a:cxn>
              </a:cxnLst>
              <a:pathLst>
                <a:path w="224" h="206">
                  <a:moveTo>
                    <a:pt x="172" y="172"/>
                  </a:moveTo>
                  <a:lnTo>
                    <a:pt x="206" y="137"/>
                  </a:lnTo>
                  <a:lnTo>
                    <a:pt x="224" y="103"/>
                  </a:lnTo>
                  <a:lnTo>
                    <a:pt x="224" y="69"/>
                  </a:lnTo>
                  <a:lnTo>
                    <a:pt x="206" y="17"/>
                  </a:lnTo>
                  <a:lnTo>
                    <a:pt x="172" y="0"/>
                  </a:lnTo>
                  <a:lnTo>
                    <a:pt x="120" y="0"/>
                  </a:lnTo>
                  <a:lnTo>
                    <a:pt x="69" y="17"/>
                  </a:lnTo>
                  <a:lnTo>
                    <a:pt x="35" y="51"/>
                  </a:lnTo>
                  <a:lnTo>
                    <a:pt x="17" y="86"/>
                  </a:lnTo>
                  <a:lnTo>
                    <a:pt x="0" y="137"/>
                  </a:lnTo>
                  <a:lnTo>
                    <a:pt x="17" y="172"/>
                  </a:lnTo>
                  <a:lnTo>
                    <a:pt x="52" y="206"/>
                  </a:lnTo>
                  <a:lnTo>
                    <a:pt x="86" y="206"/>
                  </a:lnTo>
                  <a:lnTo>
                    <a:pt x="155" y="189"/>
                  </a:lnTo>
                  <a:lnTo>
                    <a:pt x="172" y="172"/>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3490" name="Line 68"/>
            <p:cNvSpPr/>
            <p:nvPr/>
          </p:nvSpPr>
          <p:spPr>
            <a:xfrm>
              <a:off x="3679" y="1961"/>
              <a:ext cx="1" cy="1"/>
            </a:xfrm>
            <a:prstGeom prst="line">
              <a:avLst/>
            </a:prstGeom>
            <a:ln w="0" cap="flat" cmpd="sng">
              <a:solidFill>
                <a:srgbClr val="000000"/>
              </a:solidFill>
              <a:prstDash val="solid"/>
              <a:round/>
              <a:headEnd type="none" w="med" len="med"/>
              <a:tailEnd type="none" w="med" len="med"/>
            </a:ln>
          </p:spPr>
        </p:sp>
        <p:sp>
          <p:nvSpPr>
            <p:cNvPr id="103491" name="Freeform 69"/>
            <p:cNvSpPr/>
            <p:nvPr/>
          </p:nvSpPr>
          <p:spPr>
            <a:xfrm>
              <a:off x="3699" y="1895"/>
              <a:ext cx="26" cy="26"/>
            </a:xfrm>
            <a:custGeom>
              <a:avLst/>
              <a:gdLst/>
              <a:ahLst/>
              <a:cxnLst>
                <a:cxn ang="0">
                  <a:pos x="0" y="345"/>
                </a:cxn>
                <a:cxn ang="0">
                  <a:pos x="138" y="345"/>
                </a:cxn>
                <a:cxn ang="0">
                  <a:pos x="224" y="327"/>
                </a:cxn>
                <a:cxn ang="0">
                  <a:pos x="276" y="293"/>
                </a:cxn>
                <a:cxn ang="0">
                  <a:pos x="310" y="240"/>
                </a:cxn>
                <a:cxn ang="0">
                  <a:pos x="344" y="120"/>
                </a:cxn>
                <a:cxn ang="0">
                  <a:pos x="344" y="68"/>
                </a:cxn>
                <a:cxn ang="0">
                  <a:pos x="327" y="34"/>
                </a:cxn>
                <a:cxn ang="0">
                  <a:pos x="293" y="17"/>
                </a:cxn>
                <a:cxn ang="0">
                  <a:pos x="241" y="0"/>
                </a:cxn>
                <a:cxn ang="0">
                  <a:pos x="172" y="0"/>
                </a:cxn>
              </a:cxnLst>
              <a:pathLst>
                <a:path w="344" h="345">
                  <a:moveTo>
                    <a:pt x="0" y="345"/>
                  </a:moveTo>
                  <a:lnTo>
                    <a:pt x="138" y="345"/>
                  </a:lnTo>
                  <a:lnTo>
                    <a:pt x="224" y="327"/>
                  </a:lnTo>
                  <a:lnTo>
                    <a:pt x="276" y="293"/>
                  </a:lnTo>
                  <a:lnTo>
                    <a:pt x="310" y="240"/>
                  </a:lnTo>
                  <a:lnTo>
                    <a:pt x="344" y="120"/>
                  </a:lnTo>
                  <a:lnTo>
                    <a:pt x="344" y="68"/>
                  </a:lnTo>
                  <a:lnTo>
                    <a:pt x="327" y="34"/>
                  </a:lnTo>
                  <a:lnTo>
                    <a:pt x="293" y="17"/>
                  </a:lnTo>
                  <a:lnTo>
                    <a:pt x="241" y="0"/>
                  </a:lnTo>
                  <a:lnTo>
                    <a:pt x="172"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92" name="Freeform 70"/>
            <p:cNvSpPr/>
            <p:nvPr/>
          </p:nvSpPr>
          <p:spPr>
            <a:xfrm>
              <a:off x="3712" y="1874"/>
              <a:ext cx="20" cy="21"/>
            </a:xfrm>
            <a:custGeom>
              <a:avLst/>
              <a:gdLst/>
              <a:ahLst/>
              <a:cxnLst>
                <a:cxn ang="0">
                  <a:pos x="86" y="275"/>
                </a:cxn>
                <a:cxn ang="0">
                  <a:pos x="155" y="258"/>
                </a:cxn>
                <a:cxn ang="0">
                  <a:pos x="207" y="223"/>
                </a:cxn>
                <a:cxn ang="0">
                  <a:pos x="241" y="172"/>
                </a:cxn>
                <a:cxn ang="0">
                  <a:pos x="258" y="120"/>
                </a:cxn>
                <a:cxn ang="0">
                  <a:pos x="258" y="68"/>
                </a:cxn>
                <a:cxn ang="0">
                  <a:pos x="241" y="34"/>
                </a:cxn>
                <a:cxn ang="0">
                  <a:pos x="224" y="17"/>
                </a:cxn>
                <a:cxn ang="0">
                  <a:pos x="189" y="0"/>
                </a:cxn>
                <a:cxn ang="0">
                  <a:pos x="0" y="0"/>
                </a:cxn>
              </a:cxnLst>
              <a:pathLst>
                <a:path w="258" h="275">
                  <a:moveTo>
                    <a:pt x="86" y="275"/>
                  </a:moveTo>
                  <a:lnTo>
                    <a:pt x="155" y="258"/>
                  </a:lnTo>
                  <a:lnTo>
                    <a:pt x="207" y="223"/>
                  </a:lnTo>
                  <a:lnTo>
                    <a:pt x="241" y="172"/>
                  </a:lnTo>
                  <a:lnTo>
                    <a:pt x="258" y="120"/>
                  </a:lnTo>
                  <a:lnTo>
                    <a:pt x="258" y="68"/>
                  </a:lnTo>
                  <a:lnTo>
                    <a:pt x="241" y="34"/>
                  </a:lnTo>
                  <a:lnTo>
                    <a:pt x="224" y="17"/>
                  </a:lnTo>
                  <a:lnTo>
                    <a:pt x="189" y="0"/>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93" name="Line 71"/>
            <p:cNvSpPr/>
            <p:nvPr/>
          </p:nvSpPr>
          <p:spPr>
            <a:xfrm>
              <a:off x="3854" y="1955"/>
              <a:ext cx="37" cy="69"/>
            </a:xfrm>
            <a:prstGeom prst="line">
              <a:avLst/>
            </a:prstGeom>
            <a:ln w="0" cap="flat" cmpd="sng">
              <a:solidFill>
                <a:srgbClr val="FF0000"/>
              </a:solidFill>
              <a:prstDash val="solid"/>
              <a:round/>
              <a:headEnd type="none" w="med" len="med"/>
              <a:tailEnd type="none" w="med" len="med"/>
            </a:ln>
          </p:spPr>
        </p:sp>
        <p:sp>
          <p:nvSpPr>
            <p:cNvPr id="103494" name="Line 72"/>
            <p:cNvSpPr/>
            <p:nvPr/>
          </p:nvSpPr>
          <p:spPr>
            <a:xfrm>
              <a:off x="3854" y="1955"/>
              <a:ext cx="1" cy="1"/>
            </a:xfrm>
            <a:prstGeom prst="line">
              <a:avLst/>
            </a:prstGeom>
            <a:ln w="0" cap="flat" cmpd="sng">
              <a:solidFill>
                <a:srgbClr val="000000"/>
              </a:solidFill>
              <a:prstDash val="solid"/>
              <a:round/>
              <a:headEnd type="none" w="med" len="med"/>
              <a:tailEnd type="none" w="med" len="med"/>
            </a:ln>
          </p:spPr>
        </p:sp>
        <p:sp>
          <p:nvSpPr>
            <p:cNvPr id="103495" name="Freeform 73"/>
            <p:cNvSpPr/>
            <p:nvPr/>
          </p:nvSpPr>
          <p:spPr>
            <a:xfrm>
              <a:off x="4093" y="1917"/>
              <a:ext cx="34" cy="48"/>
            </a:xfrm>
            <a:custGeom>
              <a:avLst/>
              <a:gdLst/>
              <a:ahLst/>
              <a:cxnLst>
                <a:cxn ang="0">
                  <a:pos x="0" y="619"/>
                </a:cxn>
                <a:cxn ang="0">
                  <a:pos x="155" y="0"/>
                </a:cxn>
                <a:cxn ang="0">
                  <a:pos x="344" y="0"/>
                </a:cxn>
                <a:cxn ang="0">
                  <a:pos x="396" y="17"/>
                </a:cxn>
                <a:cxn ang="0">
                  <a:pos x="430" y="51"/>
                </a:cxn>
                <a:cxn ang="0">
                  <a:pos x="447" y="86"/>
                </a:cxn>
                <a:cxn ang="0">
                  <a:pos x="447" y="137"/>
                </a:cxn>
                <a:cxn ang="0">
                  <a:pos x="413" y="206"/>
                </a:cxn>
                <a:cxn ang="0">
                  <a:pos x="379" y="241"/>
                </a:cxn>
                <a:cxn ang="0">
                  <a:pos x="310" y="275"/>
                </a:cxn>
                <a:cxn ang="0">
                  <a:pos x="103" y="275"/>
                </a:cxn>
              </a:cxnLst>
              <a:pathLst>
                <a:path w="447" h="619">
                  <a:moveTo>
                    <a:pt x="0" y="619"/>
                  </a:moveTo>
                  <a:lnTo>
                    <a:pt x="155" y="0"/>
                  </a:lnTo>
                  <a:lnTo>
                    <a:pt x="344" y="0"/>
                  </a:lnTo>
                  <a:lnTo>
                    <a:pt x="396" y="17"/>
                  </a:lnTo>
                  <a:lnTo>
                    <a:pt x="430" y="51"/>
                  </a:lnTo>
                  <a:lnTo>
                    <a:pt x="447" y="86"/>
                  </a:lnTo>
                  <a:lnTo>
                    <a:pt x="447" y="137"/>
                  </a:lnTo>
                  <a:lnTo>
                    <a:pt x="413" y="206"/>
                  </a:lnTo>
                  <a:lnTo>
                    <a:pt x="379" y="241"/>
                  </a:lnTo>
                  <a:lnTo>
                    <a:pt x="310" y="275"/>
                  </a:lnTo>
                  <a:lnTo>
                    <a:pt x="103" y="27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96" name="Freeform 74"/>
            <p:cNvSpPr/>
            <p:nvPr/>
          </p:nvSpPr>
          <p:spPr>
            <a:xfrm>
              <a:off x="4093" y="1938"/>
              <a:ext cx="29" cy="27"/>
            </a:xfrm>
            <a:custGeom>
              <a:avLst/>
              <a:gdLst/>
              <a:ahLst/>
              <a:cxnLst>
                <a:cxn ang="0">
                  <a:pos x="275" y="0"/>
                </a:cxn>
                <a:cxn ang="0">
                  <a:pos x="344" y="34"/>
                </a:cxn>
                <a:cxn ang="0">
                  <a:pos x="379" y="86"/>
                </a:cxn>
                <a:cxn ang="0">
                  <a:pos x="379" y="189"/>
                </a:cxn>
                <a:cxn ang="0">
                  <a:pos x="327" y="258"/>
                </a:cxn>
                <a:cxn ang="0">
                  <a:pos x="293" y="292"/>
                </a:cxn>
                <a:cxn ang="0">
                  <a:pos x="224" y="327"/>
                </a:cxn>
                <a:cxn ang="0">
                  <a:pos x="172" y="344"/>
                </a:cxn>
                <a:cxn ang="0">
                  <a:pos x="0" y="344"/>
                </a:cxn>
              </a:cxnLst>
              <a:pathLst>
                <a:path w="379" h="344">
                  <a:moveTo>
                    <a:pt x="275" y="0"/>
                  </a:moveTo>
                  <a:lnTo>
                    <a:pt x="344" y="34"/>
                  </a:lnTo>
                  <a:lnTo>
                    <a:pt x="379" y="86"/>
                  </a:lnTo>
                  <a:lnTo>
                    <a:pt x="379" y="189"/>
                  </a:lnTo>
                  <a:lnTo>
                    <a:pt x="327" y="258"/>
                  </a:lnTo>
                  <a:lnTo>
                    <a:pt x="293" y="292"/>
                  </a:lnTo>
                  <a:lnTo>
                    <a:pt x="224" y="327"/>
                  </a:lnTo>
                  <a:lnTo>
                    <a:pt x="172" y="344"/>
                  </a:lnTo>
                  <a:lnTo>
                    <a:pt x="0" y="34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97" name="Freeform 75"/>
            <p:cNvSpPr/>
            <p:nvPr/>
          </p:nvSpPr>
          <p:spPr>
            <a:xfrm>
              <a:off x="4145" y="1917"/>
              <a:ext cx="17" cy="16"/>
            </a:xfrm>
            <a:custGeom>
              <a:avLst/>
              <a:gdLst/>
              <a:ahLst/>
              <a:cxnLst>
                <a:cxn ang="0">
                  <a:pos x="172" y="172"/>
                </a:cxn>
                <a:cxn ang="0">
                  <a:pos x="206" y="137"/>
                </a:cxn>
                <a:cxn ang="0">
                  <a:pos x="223" y="103"/>
                </a:cxn>
                <a:cxn ang="0">
                  <a:pos x="223" y="69"/>
                </a:cxn>
                <a:cxn ang="0">
                  <a:pos x="206" y="17"/>
                </a:cxn>
                <a:cxn ang="0">
                  <a:pos x="172" y="0"/>
                </a:cxn>
                <a:cxn ang="0">
                  <a:pos x="120" y="0"/>
                </a:cxn>
                <a:cxn ang="0">
                  <a:pos x="69" y="17"/>
                </a:cxn>
                <a:cxn ang="0">
                  <a:pos x="34" y="51"/>
                </a:cxn>
                <a:cxn ang="0">
                  <a:pos x="17" y="86"/>
                </a:cxn>
                <a:cxn ang="0">
                  <a:pos x="0" y="137"/>
                </a:cxn>
                <a:cxn ang="0">
                  <a:pos x="17" y="172"/>
                </a:cxn>
                <a:cxn ang="0">
                  <a:pos x="51" y="206"/>
                </a:cxn>
                <a:cxn ang="0">
                  <a:pos x="86" y="206"/>
                </a:cxn>
                <a:cxn ang="0">
                  <a:pos x="155" y="189"/>
                </a:cxn>
                <a:cxn ang="0">
                  <a:pos x="172" y="172"/>
                </a:cxn>
              </a:cxnLst>
              <a:pathLst>
                <a:path w="223" h="206">
                  <a:moveTo>
                    <a:pt x="172" y="172"/>
                  </a:moveTo>
                  <a:lnTo>
                    <a:pt x="206" y="137"/>
                  </a:lnTo>
                  <a:lnTo>
                    <a:pt x="223" y="103"/>
                  </a:lnTo>
                  <a:lnTo>
                    <a:pt x="223" y="69"/>
                  </a:lnTo>
                  <a:lnTo>
                    <a:pt x="206" y="17"/>
                  </a:lnTo>
                  <a:lnTo>
                    <a:pt x="172" y="0"/>
                  </a:lnTo>
                  <a:lnTo>
                    <a:pt x="120" y="0"/>
                  </a:lnTo>
                  <a:lnTo>
                    <a:pt x="69" y="17"/>
                  </a:lnTo>
                  <a:lnTo>
                    <a:pt x="34" y="51"/>
                  </a:lnTo>
                  <a:lnTo>
                    <a:pt x="17" y="86"/>
                  </a:lnTo>
                  <a:lnTo>
                    <a:pt x="0" y="137"/>
                  </a:lnTo>
                  <a:lnTo>
                    <a:pt x="17" y="172"/>
                  </a:lnTo>
                  <a:lnTo>
                    <a:pt x="51" y="206"/>
                  </a:lnTo>
                  <a:lnTo>
                    <a:pt x="86" y="206"/>
                  </a:lnTo>
                  <a:lnTo>
                    <a:pt x="155" y="189"/>
                  </a:lnTo>
                  <a:lnTo>
                    <a:pt x="172" y="17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498" name="Freeform 76"/>
            <p:cNvSpPr/>
            <p:nvPr/>
          </p:nvSpPr>
          <p:spPr>
            <a:xfrm>
              <a:off x="4804" y="2170"/>
              <a:ext cx="5" cy="2"/>
            </a:xfrm>
            <a:custGeom>
              <a:avLst/>
              <a:gdLst/>
              <a:ahLst/>
              <a:cxnLst>
                <a:cxn ang="0">
                  <a:pos x="28" y="29"/>
                </a:cxn>
                <a:cxn ang="0">
                  <a:pos x="0" y="29"/>
                </a:cxn>
                <a:cxn ang="0">
                  <a:pos x="1" y="20"/>
                </a:cxn>
                <a:cxn ang="0">
                  <a:pos x="5" y="12"/>
                </a:cxn>
                <a:cxn ang="0">
                  <a:pos x="11" y="6"/>
                </a:cxn>
                <a:cxn ang="0">
                  <a:pos x="19" y="2"/>
                </a:cxn>
                <a:cxn ang="0">
                  <a:pos x="28" y="0"/>
                </a:cxn>
                <a:cxn ang="0">
                  <a:pos x="36" y="2"/>
                </a:cxn>
                <a:cxn ang="0">
                  <a:pos x="45" y="6"/>
                </a:cxn>
                <a:cxn ang="0">
                  <a:pos x="50" y="12"/>
                </a:cxn>
                <a:cxn ang="0">
                  <a:pos x="55" y="20"/>
                </a:cxn>
                <a:cxn ang="0">
                  <a:pos x="57" y="29"/>
                </a:cxn>
                <a:cxn ang="0">
                  <a:pos x="28" y="29"/>
                </a:cxn>
              </a:cxnLst>
              <a:pathLst>
                <a:path w="57" h="29">
                  <a:moveTo>
                    <a:pt x="28" y="29"/>
                  </a:moveTo>
                  <a:lnTo>
                    <a:pt x="0" y="29"/>
                  </a:lnTo>
                  <a:lnTo>
                    <a:pt x="1" y="20"/>
                  </a:lnTo>
                  <a:lnTo>
                    <a:pt x="5" y="12"/>
                  </a:lnTo>
                  <a:lnTo>
                    <a:pt x="11" y="6"/>
                  </a:lnTo>
                  <a:lnTo>
                    <a:pt x="19" y="2"/>
                  </a:lnTo>
                  <a:lnTo>
                    <a:pt x="28" y="0"/>
                  </a:lnTo>
                  <a:lnTo>
                    <a:pt x="36" y="2"/>
                  </a:lnTo>
                  <a:lnTo>
                    <a:pt x="45" y="6"/>
                  </a:lnTo>
                  <a:lnTo>
                    <a:pt x="50" y="12"/>
                  </a:lnTo>
                  <a:lnTo>
                    <a:pt x="55" y="20"/>
                  </a:lnTo>
                  <a:lnTo>
                    <a:pt x="57" y="29"/>
                  </a:lnTo>
                  <a:lnTo>
                    <a:pt x="28" y="29"/>
                  </a:lnTo>
                  <a:close/>
                </a:path>
              </a:pathLst>
            </a:custGeom>
            <a:solidFill>
              <a:srgbClr val="000000"/>
            </a:solidFill>
            <a:ln w="9525">
              <a:noFill/>
            </a:ln>
          </p:spPr>
          <p:txBody>
            <a:bodyPr/>
            <a:p>
              <a:endParaRPr lang="zh-CN" altLang="en-US"/>
            </a:p>
          </p:txBody>
        </p:sp>
        <p:sp>
          <p:nvSpPr>
            <p:cNvPr id="103499" name="Freeform 77"/>
            <p:cNvSpPr/>
            <p:nvPr/>
          </p:nvSpPr>
          <p:spPr>
            <a:xfrm>
              <a:off x="4804" y="2170"/>
              <a:ext cx="5" cy="2"/>
            </a:xfrm>
            <a:custGeom>
              <a:avLst/>
              <a:gdLst/>
              <a:ahLst/>
              <a:cxnLst>
                <a:cxn ang="0">
                  <a:pos x="0" y="29"/>
                </a:cxn>
                <a:cxn ang="0">
                  <a:pos x="1" y="20"/>
                </a:cxn>
                <a:cxn ang="0">
                  <a:pos x="5" y="12"/>
                </a:cxn>
                <a:cxn ang="0">
                  <a:pos x="11" y="6"/>
                </a:cxn>
                <a:cxn ang="0">
                  <a:pos x="19" y="2"/>
                </a:cxn>
                <a:cxn ang="0">
                  <a:pos x="28" y="0"/>
                </a:cxn>
                <a:cxn ang="0">
                  <a:pos x="36" y="2"/>
                </a:cxn>
                <a:cxn ang="0">
                  <a:pos x="45" y="6"/>
                </a:cxn>
                <a:cxn ang="0">
                  <a:pos x="50" y="12"/>
                </a:cxn>
                <a:cxn ang="0">
                  <a:pos x="55" y="20"/>
                </a:cxn>
                <a:cxn ang="0">
                  <a:pos x="57" y="29"/>
                </a:cxn>
              </a:cxnLst>
              <a:pathLst>
                <a:path w="57" h="29">
                  <a:moveTo>
                    <a:pt x="0" y="29"/>
                  </a:moveTo>
                  <a:lnTo>
                    <a:pt x="1" y="20"/>
                  </a:lnTo>
                  <a:lnTo>
                    <a:pt x="5" y="12"/>
                  </a:lnTo>
                  <a:lnTo>
                    <a:pt x="11" y="6"/>
                  </a:lnTo>
                  <a:lnTo>
                    <a:pt x="19" y="2"/>
                  </a:lnTo>
                  <a:lnTo>
                    <a:pt x="28" y="0"/>
                  </a:lnTo>
                  <a:lnTo>
                    <a:pt x="36" y="2"/>
                  </a:lnTo>
                  <a:lnTo>
                    <a:pt x="45" y="6"/>
                  </a:lnTo>
                  <a:lnTo>
                    <a:pt x="50" y="12"/>
                  </a:lnTo>
                  <a:lnTo>
                    <a:pt x="55"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500" name="Freeform 78"/>
            <p:cNvSpPr/>
            <p:nvPr/>
          </p:nvSpPr>
          <p:spPr>
            <a:xfrm>
              <a:off x="4804" y="2172"/>
              <a:ext cx="5" cy="608"/>
            </a:xfrm>
            <a:custGeom>
              <a:avLst/>
              <a:gdLst/>
              <a:ahLst/>
              <a:cxnLst>
                <a:cxn ang="0">
                  <a:pos x="57" y="0"/>
                </a:cxn>
                <a:cxn ang="0">
                  <a:pos x="28" y="0"/>
                </a:cxn>
                <a:cxn ang="0">
                  <a:pos x="0" y="0"/>
                </a:cxn>
                <a:cxn ang="0">
                  <a:pos x="0" y="7906"/>
                </a:cxn>
                <a:cxn ang="0">
                  <a:pos x="28" y="7906"/>
                </a:cxn>
                <a:cxn ang="0">
                  <a:pos x="57" y="7906"/>
                </a:cxn>
                <a:cxn ang="0">
                  <a:pos x="57" y="0"/>
                </a:cxn>
              </a:cxnLst>
              <a:pathLst>
                <a:path w="57" h="7906">
                  <a:moveTo>
                    <a:pt x="57" y="0"/>
                  </a:moveTo>
                  <a:lnTo>
                    <a:pt x="28" y="0"/>
                  </a:lnTo>
                  <a:lnTo>
                    <a:pt x="0" y="0"/>
                  </a:lnTo>
                  <a:lnTo>
                    <a:pt x="0" y="7906"/>
                  </a:lnTo>
                  <a:lnTo>
                    <a:pt x="28" y="7906"/>
                  </a:lnTo>
                  <a:lnTo>
                    <a:pt x="57" y="7906"/>
                  </a:lnTo>
                  <a:lnTo>
                    <a:pt x="57" y="0"/>
                  </a:lnTo>
                  <a:close/>
                </a:path>
              </a:pathLst>
            </a:custGeom>
            <a:solidFill>
              <a:srgbClr val="000000"/>
            </a:solidFill>
            <a:ln w="9525">
              <a:noFill/>
            </a:ln>
          </p:spPr>
          <p:txBody>
            <a:bodyPr/>
            <a:p>
              <a:endParaRPr lang="zh-CN" altLang="en-US"/>
            </a:p>
          </p:txBody>
        </p:sp>
        <p:sp>
          <p:nvSpPr>
            <p:cNvPr id="103501" name="Freeform 79"/>
            <p:cNvSpPr/>
            <p:nvPr/>
          </p:nvSpPr>
          <p:spPr>
            <a:xfrm>
              <a:off x="4804" y="2172"/>
              <a:ext cx="5" cy="608"/>
            </a:xfrm>
            <a:custGeom>
              <a:avLst/>
              <a:gdLst/>
              <a:ahLst/>
              <a:cxnLst>
                <a:cxn ang="0">
                  <a:pos x="57" y="0"/>
                </a:cxn>
                <a:cxn ang="0">
                  <a:pos x="28" y="0"/>
                </a:cxn>
                <a:cxn ang="0">
                  <a:pos x="0" y="0"/>
                </a:cxn>
                <a:cxn ang="0">
                  <a:pos x="0" y="7906"/>
                </a:cxn>
                <a:cxn ang="0">
                  <a:pos x="28" y="7906"/>
                </a:cxn>
                <a:cxn ang="0">
                  <a:pos x="57" y="7906"/>
                </a:cxn>
                <a:cxn ang="0">
                  <a:pos x="57" y="0"/>
                </a:cxn>
              </a:cxnLst>
              <a:pathLst>
                <a:path w="57" h="7906">
                  <a:moveTo>
                    <a:pt x="57" y="0"/>
                  </a:moveTo>
                  <a:lnTo>
                    <a:pt x="28" y="0"/>
                  </a:lnTo>
                  <a:lnTo>
                    <a:pt x="0" y="0"/>
                  </a:lnTo>
                  <a:lnTo>
                    <a:pt x="0" y="7906"/>
                  </a:lnTo>
                  <a:lnTo>
                    <a:pt x="28" y="7906"/>
                  </a:lnTo>
                  <a:lnTo>
                    <a:pt x="57" y="7906"/>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502" name="Freeform 80"/>
            <p:cNvSpPr/>
            <p:nvPr/>
          </p:nvSpPr>
          <p:spPr>
            <a:xfrm>
              <a:off x="4804" y="2780"/>
              <a:ext cx="5" cy="2"/>
            </a:xfrm>
            <a:custGeom>
              <a:avLst/>
              <a:gdLst/>
              <a:ahLst/>
              <a:cxnLst>
                <a:cxn ang="0">
                  <a:pos x="28" y="0"/>
                </a:cxn>
                <a:cxn ang="0">
                  <a:pos x="57" y="0"/>
                </a:cxn>
                <a:cxn ang="0">
                  <a:pos x="55" y="8"/>
                </a:cxn>
                <a:cxn ang="0">
                  <a:pos x="50" y="17"/>
                </a:cxn>
                <a:cxn ang="0">
                  <a:pos x="45" y="22"/>
                </a:cxn>
                <a:cxn ang="0">
                  <a:pos x="36" y="26"/>
                </a:cxn>
                <a:cxn ang="0">
                  <a:pos x="28" y="28"/>
                </a:cxn>
                <a:cxn ang="0">
                  <a:pos x="19" y="26"/>
                </a:cxn>
                <a:cxn ang="0">
                  <a:pos x="11" y="22"/>
                </a:cxn>
                <a:cxn ang="0">
                  <a:pos x="5" y="17"/>
                </a:cxn>
                <a:cxn ang="0">
                  <a:pos x="1" y="8"/>
                </a:cxn>
                <a:cxn ang="0">
                  <a:pos x="0" y="0"/>
                </a:cxn>
                <a:cxn ang="0">
                  <a:pos x="28" y="0"/>
                </a:cxn>
              </a:cxnLst>
              <a:pathLst>
                <a:path w="57" h="28">
                  <a:moveTo>
                    <a:pt x="28" y="0"/>
                  </a:moveTo>
                  <a:lnTo>
                    <a:pt x="57" y="0"/>
                  </a:lnTo>
                  <a:lnTo>
                    <a:pt x="55" y="8"/>
                  </a:lnTo>
                  <a:lnTo>
                    <a:pt x="50" y="17"/>
                  </a:lnTo>
                  <a:lnTo>
                    <a:pt x="45" y="22"/>
                  </a:lnTo>
                  <a:lnTo>
                    <a:pt x="36" y="26"/>
                  </a:lnTo>
                  <a:lnTo>
                    <a:pt x="28" y="28"/>
                  </a:lnTo>
                  <a:lnTo>
                    <a:pt x="19" y="26"/>
                  </a:lnTo>
                  <a:lnTo>
                    <a:pt x="11" y="22"/>
                  </a:lnTo>
                  <a:lnTo>
                    <a:pt x="5" y="17"/>
                  </a:lnTo>
                  <a:lnTo>
                    <a:pt x="1" y="8"/>
                  </a:lnTo>
                  <a:lnTo>
                    <a:pt x="0" y="0"/>
                  </a:lnTo>
                  <a:lnTo>
                    <a:pt x="28" y="0"/>
                  </a:lnTo>
                  <a:close/>
                </a:path>
              </a:pathLst>
            </a:custGeom>
            <a:solidFill>
              <a:srgbClr val="000000"/>
            </a:solidFill>
            <a:ln w="9525">
              <a:noFill/>
            </a:ln>
          </p:spPr>
          <p:txBody>
            <a:bodyPr/>
            <a:p>
              <a:endParaRPr lang="zh-CN" altLang="en-US"/>
            </a:p>
          </p:txBody>
        </p:sp>
        <p:sp>
          <p:nvSpPr>
            <p:cNvPr id="103503" name="Freeform 81"/>
            <p:cNvSpPr/>
            <p:nvPr/>
          </p:nvSpPr>
          <p:spPr>
            <a:xfrm>
              <a:off x="4804" y="2780"/>
              <a:ext cx="5" cy="2"/>
            </a:xfrm>
            <a:custGeom>
              <a:avLst/>
              <a:gdLst/>
              <a:ahLst/>
              <a:cxnLst>
                <a:cxn ang="0">
                  <a:pos x="57" y="0"/>
                </a:cxn>
                <a:cxn ang="0">
                  <a:pos x="55" y="8"/>
                </a:cxn>
                <a:cxn ang="0">
                  <a:pos x="50" y="17"/>
                </a:cxn>
                <a:cxn ang="0">
                  <a:pos x="45" y="22"/>
                </a:cxn>
                <a:cxn ang="0">
                  <a:pos x="36" y="26"/>
                </a:cxn>
                <a:cxn ang="0">
                  <a:pos x="28" y="28"/>
                </a:cxn>
                <a:cxn ang="0">
                  <a:pos x="19" y="26"/>
                </a:cxn>
                <a:cxn ang="0">
                  <a:pos x="11" y="22"/>
                </a:cxn>
                <a:cxn ang="0">
                  <a:pos x="5" y="17"/>
                </a:cxn>
                <a:cxn ang="0">
                  <a:pos x="1" y="8"/>
                </a:cxn>
                <a:cxn ang="0">
                  <a:pos x="0" y="0"/>
                </a:cxn>
              </a:cxnLst>
              <a:pathLst>
                <a:path w="57" h="28">
                  <a:moveTo>
                    <a:pt x="57" y="0"/>
                  </a:moveTo>
                  <a:lnTo>
                    <a:pt x="55" y="8"/>
                  </a:lnTo>
                  <a:lnTo>
                    <a:pt x="50" y="17"/>
                  </a:lnTo>
                  <a:lnTo>
                    <a:pt x="45" y="22"/>
                  </a:lnTo>
                  <a:lnTo>
                    <a:pt x="36" y="26"/>
                  </a:lnTo>
                  <a:lnTo>
                    <a:pt x="28" y="28"/>
                  </a:lnTo>
                  <a:lnTo>
                    <a:pt x="19" y="26"/>
                  </a:lnTo>
                  <a:lnTo>
                    <a:pt x="11" y="22"/>
                  </a:lnTo>
                  <a:lnTo>
                    <a:pt x="5" y="17"/>
                  </a:lnTo>
                  <a:lnTo>
                    <a:pt x="1"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504" name="Line 82"/>
            <p:cNvSpPr/>
            <p:nvPr/>
          </p:nvSpPr>
          <p:spPr>
            <a:xfrm flipH="1">
              <a:off x="4551" y="2172"/>
              <a:ext cx="256" cy="125"/>
            </a:xfrm>
            <a:prstGeom prst="line">
              <a:avLst/>
            </a:prstGeom>
            <a:ln w="0" cap="flat" cmpd="sng">
              <a:solidFill>
                <a:srgbClr val="FF0000"/>
              </a:solidFill>
              <a:prstDash val="solid"/>
              <a:round/>
              <a:headEnd type="none" w="med" len="med"/>
              <a:tailEnd type="none" w="med" len="med"/>
            </a:ln>
          </p:spPr>
        </p:sp>
        <p:sp>
          <p:nvSpPr>
            <p:cNvPr id="103505" name="Line 83"/>
            <p:cNvSpPr/>
            <p:nvPr/>
          </p:nvSpPr>
          <p:spPr>
            <a:xfrm flipH="1" flipV="1">
              <a:off x="4551" y="2297"/>
              <a:ext cx="256" cy="483"/>
            </a:xfrm>
            <a:prstGeom prst="line">
              <a:avLst/>
            </a:prstGeom>
            <a:ln w="0" cap="flat" cmpd="sng">
              <a:solidFill>
                <a:srgbClr val="FF0000"/>
              </a:solidFill>
              <a:prstDash val="solid"/>
              <a:round/>
              <a:headEnd type="none" w="med" len="med"/>
              <a:tailEnd type="none" w="med" len="med"/>
            </a:ln>
          </p:spPr>
        </p:sp>
        <p:sp>
          <p:nvSpPr>
            <p:cNvPr id="103506" name="Freeform 84"/>
            <p:cNvSpPr/>
            <p:nvPr/>
          </p:nvSpPr>
          <p:spPr>
            <a:xfrm>
              <a:off x="4857" y="2777"/>
              <a:ext cx="31" cy="48"/>
            </a:xfrm>
            <a:custGeom>
              <a:avLst/>
              <a:gdLst/>
              <a:ahLst/>
              <a:cxnLst>
                <a:cxn ang="0">
                  <a:pos x="0" y="620"/>
                </a:cxn>
                <a:cxn ang="0">
                  <a:pos x="379" y="0"/>
                </a:cxn>
                <a:cxn ang="0">
                  <a:pos x="414" y="620"/>
                </a:cxn>
              </a:cxnLst>
              <a:pathLst>
                <a:path w="414" h="620">
                  <a:moveTo>
                    <a:pt x="0" y="620"/>
                  </a:moveTo>
                  <a:lnTo>
                    <a:pt x="379" y="0"/>
                  </a:lnTo>
                  <a:lnTo>
                    <a:pt x="414" y="62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507" name="Line 85"/>
            <p:cNvSpPr/>
            <p:nvPr/>
          </p:nvSpPr>
          <p:spPr>
            <a:xfrm flipH="1">
              <a:off x="4864" y="2812"/>
              <a:ext cx="23" cy="1"/>
            </a:xfrm>
            <a:prstGeom prst="line">
              <a:avLst/>
            </a:prstGeom>
            <a:ln w="0" cap="flat" cmpd="sng">
              <a:solidFill>
                <a:srgbClr val="000000"/>
              </a:solidFill>
              <a:prstDash val="solid"/>
              <a:round/>
              <a:headEnd type="none" w="med" len="med"/>
              <a:tailEnd type="none" w="med" len="med"/>
            </a:ln>
          </p:spPr>
        </p:sp>
        <p:sp>
          <p:nvSpPr>
            <p:cNvPr id="103508" name="Freeform 86"/>
            <p:cNvSpPr/>
            <p:nvPr/>
          </p:nvSpPr>
          <p:spPr>
            <a:xfrm>
              <a:off x="4913" y="2777"/>
              <a:ext cx="18" cy="16"/>
            </a:xfrm>
            <a:custGeom>
              <a:avLst/>
              <a:gdLst/>
              <a:ahLst/>
              <a:cxnLst>
                <a:cxn ang="0">
                  <a:pos x="172" y="172"/>
                </a:cxn>
                <a:cxn ang="0">
                  <a:pos x="207" y="138"/>
                </a:cxn>
                <a:cxn ang="0">
                  <a:pos x="224" y="103"/>
                </a:cxn>
                <a:cxn ang="0">
                  <a:pos x="224" y="69"/>
                </a:cxn>
                <a:cxn ang="0">
                  <a:pos x="207" y="17"/>
                </a:cxn>
                <a:cxn ang="0">
                  <a:pos x="172" y="0"/>
                </a:cxn>
                <a:cxn ang="0">
                  <a:pos x="121" y="0"/>
                </a:cxn>
                <a:cxn ang="0">
                  <a:pos x="69" y="17"/>
                </a:cxn>
                <a:cxn ang="0">
                  <a:pos x="35" y="52"/>
                </a:cxn>
                <a:cxn ang="0">
                  <a:pos x="18" y="86"/>
                </a:cxn>
                <a:cxn ang="0">
                  <a:pos x="0" y="138"/>
                </a:cxn>
                <a:cxn ang="0">
                  <a:pos x="18" y="172"/>
                </a:cxn>
                <a:cxn ang="0">
                  <a:pos x="52" y="207"/>
                </a:cxn>
                <a:cxn ang="0">
                  <a:pos x="86" y="207"/>
                </a:cxn>
                <a:cxn ang="0">
                  <a:pos x="155" y="189"/>
                </a:cxn>
                <a:cxn ang="0">
                  <a:pos x="172" y="172"/>
                </a:cxn>
              </a:cxnLst>
              <a:pathLst>
                <a:path w="224" h="207">
                  <a:moveTo>
                    <a:pt x="172" y="172"/>
                  </a:moveTo>
                  <a:lnTo>
                    <a:pt x="207" y="138"/>
                  </a:lnTo>
                  <a:lnTo>
                    <a:pt x="224" y="103"/>
                  </a:lnTo>
                  <a:lnTo>
                    <a:pt x="224" y="69"/>
                  </a:lnTo>
                  <a:lnTo>
                    <a:pt x="207" y="17"/>
                  </a:lnTo>
                  <a:lnTo>
                    <a:pt x="172" y="0"/>
                  </a:lnTo>
                  <a:lnTo>
                    <a:pt x="121" y="0"/>
                  </a:lnTo>
                  <a:lnTo>
                    <a:pt x="69" y="17"/>
                  </a:lnTo>
                  <a:lnTo>
                    <a:pt x="35" y="52"/>
                  </a:lnTo>
                  <a:lnTo>
                    <a:pt x="18" y="86"/>
                  </a:lnTo>
                  <a:lnTo>
                    <a:pt x="0" y="138"/>
                  </a:lnTo>
                  <a:lnTo>
                    <a:pt x="18" y="172"/>
                  </a:lnTo>
                  <a:lnTo>
                    <a:pt x="52" y="207"/>
                  </a:lnTo>
                  <a:lnTo>
                    <a:pt x="86" y="207"/>
                  </a:lnTo>
                  <a:lnTo>
                    <a:pt x="155" y="189"/>
                  </a:lnTo>
                  <a:lnTo>
                    <a:pt x="172" y="17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509" name="Line 87"/>
            <p:cNvSpPr/>
            <p:nvPr/>
          </p:nvSpPr>
          <p:spPr>
            <a:xfrm flipV="1">
              <a:off x="4721" y="2577"/>
              <a:ext cx="86" cy="42"/>
            </a:xfrm>
            <a:prstGeom prst="line">
              <a:avLst/>
            </a:prstGeom>
            <a:ln w="0" cap="flat" cmpd="sng">
              <a:solidFill>
                <a:srgbClr val="FF0000"/>
              </a:solidFill>
              <a:prstDash val="solid"/>
              <a:round/>
              <a:headEnd type="none" w="med" len="med"/>
              <a:tailEnd type="none" w="med" len="med"/>
            </a:ln>
          </p:spPr>
        </p:sp>
        <p:sp>
          <p:nvSpPr>
            <p:cNvPr id="103510" name="Line 88"/>
            <p:cNvSpPr/>
            <p:nvPr/>
          </p:nvSpPr>
          <p:spPr>
            <a:xfrm>
              <a:off x="4721" y="2619"/>
              <a:ext cx="1" cy="1"/>
            </a:xfrm>
            <a:prstGeom prst="line">
              <a:avLst/>
            </a:prstGeom>
            <a:ln w="0" cap="flat" cmpd="sng">
              <a:solidFill>
                <a:srgbClr val="000000"/>
              </a:solidFill>
              <a:prstDash val="solid"/>
              <a:round/>
              <a:headEnd type="none" w="med" len="med"/>
              <a:tailEnd type="none" w="med" len="med"/>
            </a:ln>
          </p:spPr>
        </p:sp>
        <p:sp>
          <p:nvSpPr>
            <p:cNvPr id="103511" name="Line 89"/>
            <p:cNvSpPr/>
            <p:nvPr/>
          </p:nvSpPr>
          <p:spPr>
            <a:xfrm flipV="1">
              <a:off x="4636" y="2375"/>
              <a:ext cx="171" cy="83"/>
            </a:xfrm>
            <a:prstGeom prst="line">
              <a:avLst/>
            </a:prstGeom>
            <a:ln w="0" cap="flat" cmpd="sng">
              <a:solidFill>
                <a:srgbClr val="FF0000"/>
              </a:solidFill>
              <a:prstDash val="solid"/>
              <a:round/>
              <a:headEnd type="none" w="med" len="med"/>
              <a:tailEnd type="none" w="med" len="med"/>
            </a:ln>
          </p:spPr>
        </p:sp>
        <p:sp>
          <p:nvSpPr>
            <p:cNvPr id="103512" name="Line 90"/>
            <p:cNvSpPr/>
            <p:nvPr/>
          </p:nvSpPr>
          <p:spPr>
            <a:xfrm>
              <a:off x="4636" y="2458"/>
              <a:ext cx="1" cy="1"/>
            </a:xfrm>
            <a:prstGeom prst="line">
              <a:avLst/>
            </a:prstGeom>
            <a:ln w="0" cap="flat" cmpd="sng">
              <a:solidFill>
                <a:srgbClr val="000000"/>
              </a:solidFill>
              <a:prstDash val="solid"/>
              <a:round/>
              <a:headEnd type="none" w="med" len="med"/>
              <a:tailEnd type="none" w="med" len="med"/>
            </a:ln>
          </p:spPr>
        </p:sp>
        <p:sp>
          <p:nvSpPr>
            <p:cNvPr id="103513" name="Freeform 91"/>
            <p:cNvSpPr/>
            <p:nvPr/>
          </p:nvSpPr>
          <p:spPr>
            <a:xfrm>
              <a:off x="4853" y="2082"/>
              <a:ext cx="34" cy="47"/>
            </a:xfrm>
            <a:custGeom>
              <a:avLst/>
              <a:gdLst/>
              <a:ahLst/>
              <a:cxnLst>
                <a:cxn ang="0">
                  <a:pos x="0" y="620"/>
                </a:cxn>
                <a:cxn ang="0">
                  <a:pos x="154" y="0"/>
                </a:cxn>
                <a:cxn ang="0">
                  <a:pos x="344" y="0"/>
                </a:cxn>
                <a:cxn ang="0">
                  <a:pos x="395" y="17"/>
                </a:cxn>
                <a:cxn ang="0">
                  <a:pos x="430" y="51"/>
                </a:cxn>
                <a:cxn ang="0">
                  <a:pos x="447" y="86"/>
                </a:cxn>
                <a:cxn ang="0">
                  <a:pos x="447" y="137"/>
                </a:cxn>
                <a:cxn ang="0">
                  <a:pos x="412" y="206"/>
                </a:cxn>
                <a:cxn ang="0">
                  <a:pos x="378" y="240"/>
                </a:cxn>
                <a:cxn ang="0">
                  <a:pos x="309" y="275"/>
                </a:cxn>
                <a:cxn ang="0">
                  <a:pos x="103" y="275"/>
                </a:cxn>
              </a:cxnLst>
              <a:pathLst>
                <a:path w="447" h="620">
                  <a:moveTo>
                    <a:pt x="0" y="620"/>
                  </a:moveTo>
                  <a:lnTo>
                    <a:pt x="154" y="0"/>
                  </a:lnTo>
                  <a:lnTo>
                    <a:pt x="344" y="0"/>
                  </a:lnTo>
                  <a:lnTo>
                    <a:pt x="395" y="17"/>
                  </a:lnTo>
                  <a:lnTo>
                    <a:pt x="430" y="51"/>
                  </a:lnTo>
                  <a:lnTo>
                    <a:pt x="447" y="86"/>
                  </a:lnTo>
                  <a:lnTo>
                    <a:pt x="447" y="137"/>
                  </a:lnTo>
                  <a:lnTo>
                    <a:pt x="412" y="206"/>
                  </a:lnTo>
                  <a:lnTo>
                    <a:pt x="378" y="240"/>
                  </a:lnTo>
                  <a:lnTo>
                    <a:pt x="309" y="275"/>
                  </a:lnTo>
                  <a:lnTo>
                    <a:pt x="103" y="27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514" name="Freeform 92"/>
            <p:cNvSpPr/>
            <p:nvPr/>
          </p:nvSpPr>
          <p:spPr>
            <a:xfrm>
              <a:off x="4853" y="2103"/>
              <a:ext cx="29" cy="26"/>
            </a:xfrm>
            <a:custGeom>
              <a:avLst/>
              <a:gdLst/>
              <a:ahLst/>
              <a:cxnLst>
                <a:cxn ang="0">
                  <a:pos x="275" y="0"/>
                </a:cxn>
                <a:cxn ang="0">
                  <a:pos x="344" y="34"/>
                </a:cxn>
                <a:cxn ang="0">
                  <a:pos x="378" y="86"/>
                </a:cxn>
                <a:cxn ang="0">
                  <a:pos x="378" y="190"/>
                </a:cxn>
                <a:cxn ang="0">
                  <a:pos x="326" y="259"/>
                </a:cxn>
                <a:cxn ang="0">
                  <a:pos x="292" y="293"/>
                </a:cxn>
                <a:cxn ang="0">
                  <a:pos x="223" y="328"/>
                </a:cxn>
                <a:cxn ang="0">
                  <a:pos x="172" y="345"/>
                </a:cxn>
                <a:cxn ang="0">
                  <a:pos x="0" y="345"/>
                </a:cxn>
              </a:cxnLst>
              <a:pathLst>
                <a:path w="378" h="345">
                  <a:moveTo>
                    <a:pt x="275" y="0"/>
                  </a:moveTo>
                  <a:lnTo>
                    <a:pt x="344" y="34"/>
                  </a:lnTo>
                  <a:lnTo>
                    <a:pt x="378" y="86"/>
                  </a:lnTo>
                  <a:lnTo>
                    <a:pt x="378" y="190"/>
                  </a:lnTo>
                  <a:lnTo>
                    <a:pt x="326" y="259"/>
                  </a:lnTo>
                  <a:lnTo>
                    <a:pt x="292" y="293"/>
                  </a:lnTo>
                  <a:lnTo>
                    <a:pt x="223" y="328"/>
                  </a:lnTo>
                  <a:lnTo>
                    <a:pt x="172" y="345"/>
                  </a:lnTo>
                  <a:lnTo>
                    <a:pt x="0" y="34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515" name="Freeform 93"/>
            <p:cNvSpPr/>
            <p:nvPr/>
          </p:nvSpPr>
          <p:spPr>
            <a:xfrm>
              <a:off x="4905" y="2082"/>
              <a:ext cx="17" cy="16"/>
            </a:xfrm>
            <a:custGeom>
              <a:avLst/>
              <a:gdLst/>
              <a:ahLst/>
              <a:cxnLst>
                <a:cxn ang="0">
                  <a:pos x="172" y="172"/>
                </a:cxn>
                <a:cxn ang="0">
                  <a:pos x="207" y="137"/>
                </a:cxn>
                <a:cxn ang="0">
                  <a:pos x="224" y="103"/>
                </a:cxn>
                <a:cxn ang="0">
                  <a:pos x="224" y="69"/>
                </a:cxn>
                <a:cxn ang="0">
                  <a:pos x="207" y="17"/>
                </a:cxn>
                <a:cxn ang="0">
                  <a:pos x="172" y="0"/>
                </a:cxn>
                <a:cxn ang="0">
                  <a:pos x="121" y="0"/>
                </a:cxn>
                <a:cxn ang="0">
                  <a:pos x="69" y="17"/>
                </a:cxn>
                <a:cxn ang="0">
                  <a:pos x="35" y="51"/>
                </a:cxn>
                <a:cxn ang="0">
                  <a:pos x="17" y="86"/>
                </a:cxn>
                <a:cxn ang="0">
                  <a:pos x="0" y="137"/>
                </a:cxn>
                <a:cxn ang="0">
                  <a:pos x="17" y="172"/>
                </a:cxn>
                <a:cxn ang="0">
                  <a:pos x="52" y="206"/>
                </a:cxn>
                <a:cxn ang="0">
                  <a:pos x="86" y="206"/>
                </a:cxn>
                <a:cxn ang="0">
                  <a:pos x="155" y="189"/>
                </a:cxn>
                <a:cxn ang="0">
                  <a:pos x="172" y="172"/>
                </a:cxn>
              </a:cxnLst>
              <a:pathLst>
                <a:path w="224" h="206">
                  <a:moveTo>
                    <a:pt x="172" y="172"/>
                  </a:moveTo>
                  <a:lnTo>
                    <a:pt x="207" y="137"/>
                  </a:lnTo>
                  <a:lnTo>
                    <a:pt x="224" y="103"/>
                  </a:lnTo>
                  <a:lnTo>
                    <a:pt x="224" y="69"/>
                  </a:lnTo>
                  <a:lnTo>
                    <a:pt x="207" y="17"/>
                  </a:lnTo>
                  <a:lnTo>
                    <a:pt x="172" y="0"/>
                  </a:lnTo>
                  <a:lnTo>
                    <a:pt x="121" y="0"/>
                  </a:lnTo>
                  <a:lnTo>
                    <a:pt x="69" y="17"/>
                  </a:lnTo>
                  <a:lnTo>
                    <a:pt x="35" y="51"/>
                  </a:lnTo>
                  <a:lnTo>
                    <a:pt x="17" y="86"/>
                  </a:lnTo>
                  <a:lnTo>
                    <a:pt x="0" y="137"/>
                  </a:lnTo>
                  <a:lnTo>
                    <a:pt x="17" y="172"/>
                  </a:lnTo>
                  <a:lnTo>
                    <a:pt x="52" y="206"/>
                  </a:lnTo>
                  <a:lnTo>
                    <a:pt x="86" y="206"/>
                  </a:lnTo>
                  <a:lnTo>
                    <a:pt x="155" y="189"/>
                  </a:lnTo>
                  <a:lnTo>
                    <a:pt x="172" y="17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516" name="Freeform 94"/>
            <p:cNvSpPr/>
            <p:nvPr/>
          </p:nvSpPr>
          <p:spPr>
            <a:xfrm>
              <a:off x="5305" y="2466"/>
              <a:ext cx="31" cy="48"/>
            </a:xfrm>
            <a:custGeom>
              <a:avLst/>
              <a:gdLst/>
              <a:ahLst/>
              <a:cxnLst>
                <a:cxn ang="0">
                  <a:pos x="0" y="0"/>
                </a:cxn>
                <a:cxn ang="0">
                  <a:pos x="34" y="620"/>
                </a:cxn>
                <a:cxn ang="0">
                  <a:pos x="413" y="0"/>
                </a:cxn>
              </a:cxnLst>
              <a:pathLst>
                <a:path w="413" h="620">
                  <a:moveTo>
                    <a:pt x="0" y="0"/>
                  </a:moveTo>
                  <a:lnTo>
                    <a:pt x="34" y="620"/>
                  </a:lnTo>
                  <a:lnTo>
                    <a:pt x="413"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517" name="Freeform 95"/>
            <p:cNvSpPr/>
            <p:nvPr/>
          </p:nvSpPr>
          <p:spPr>
            <a:xfrm>
              <a:off x="5468" y="2834"/>
              <a:ext cx="25" cy="32"/>
            </a:xfrm>
            <a:custGeom>
              <a:avLst/>
              <a:gdLst/>
              <a:ahLst/>
              <a:cxnLst>
                <a:cxn ang="0">
                  <a:pos x="294" y="293"/>
                </a:cxn>
                <a:cxn ang="0">
                  <a:pos x="328" y="138"/>
                </a:cxn>
                <a:cxn ang="0">
                  <a:pos x="328" y="86"/>
                </a:cxn>
                <a:cxn ang="0">
                  <a:pos x="311" y="35"/>
                </a:cxn>
                <a:cxn ang="0">
                  <a:pos x="259" y="0"/>
                </a:cxn>
                <a:cxn ang="0">
                  <a:pos x="207" y="0"/>
                </a:cxn>
                <a:cxn ang="0">
                  <a:pos x="155" y="18"/>
                </a:cxn>
                <a:cxn ang="0">
                  <a:pos x="103" y="52"/>
                </a:cxn>
                <a:cxn ang="0">
                  <a:pos x="69" y="86"/>
                </a:cxn>
                <a:cxn ang="0">
                  <a:pos x="0" y="293"/>
                </a:cxn>
                <a:cxn ang="0">
                  <a:pos x="0" y="327"/>
                </a:cxn>
                <a:cxn ang="0">
                  <a:pos x="17" y="361"/>
                </a:cxn>
                <a:cxn ang="0">
                  <a:pos x="52" y="396"/>
                </a:cxn>
                <a:cxn ang="0">
                  <a:pos x="86" y="413"/>
                </a:cxn>
                <a:cxn ang="0">
                  <a:pos x="138" y="413"/>
                </a:cxn>
                <a:cxn ang="0">
                  <a:pos x="189" y="396"/>
                </a:cxn>
                <a:cxn ang="0">
                  <a:pos x="242" y="361"/>
                </a:cxn>
                <a:cxn ang="0">
                  <a:pos x="276" y="327"/>
                </a:cxn>
                <a:cxn ang="0">
                  <a:pos x="294" y="293"/>
                </a:cxn>
              </a:cxnLst>
              <a:pathLst>
                <a:path w="328" h="413">
                  <a:moveTo>
                    <a:pt x="294" y="293"/>
                  </a:moveTo>
                  <a:lnTo>
                    <a:pt x="328" y="138"/>
                  </a:lnTo>
                  <a:lnTo>
                    <a:pt x="328" y="86"/>
                  </a:lnTo>
                  <a:lnTo>
                    <a:pt x="311" y="35"/>
                  </a:lnTo>
                  <a:lnTo>
                    <a:pt x="259" y="0"/>
                  </a:lnTo>
                  <a:lnTo>
                    <a:pt x="207" y="0"/>
                  </a:lnTo>
                  <a:lnTo>
                    <a:pt x="155" y="18"/>
                  </a:lnTo>
                  <a:lnTo>
                    <a:pt x="103" y="52"/>
                  </a:lnTo>
                  <a:lnTo>
                    <a:pt x="69" y="86"/>
                  </a:lnTo>
                  <a:lnTo>
                    <a:pt x="0" y="293"/>
                  </a:lnTo>
                  <a:lnTo>
                    <a:pt x="0" y="327"/>
                  </a:lnTo>
                  <a:lnTo>
                    <a:pt x="17" y="361"/>
                  </a:lnTo>
                  <a:lnTo>
                    <a:pt x="52" y="396"/>
                  </a:lnTo>
                  <a:lnTo>
                    <a:pt x="86" y="413"/>
                  </a:lnTo>
                  <a:lnTo>
                    <a:pt x="138" y="413"/>
                  </a:lnTo>
                  <a:lnTo>
                    <a:pt x="189" y="396"/>
                  </a:lnTo>
                  <a:lnTo>
                    <a:pt x="242" y="361"/>
                  </a:lnTo>
                  <a:lnTo>
                    <a:pt x="276" y="327"/>
                  </a:lnTo>
                  <a:lnTo>
                    <a:pt x="294" y="29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518" name="Line 96"/>
            <p:cNvSpPr/>
            <p:nvPr/>
          </p:nvSpPr>
          <p:spPr>
            <a:xfrm flipV="1">
              <a:off x="5477" y="2521"/>
              <a:ext cx="13" cy="48"/>
            </a:xfrm>
            <a:prstGeom prst="line">
              <a:avLst/>
            </a:prstGeom>
            <a:ln w="0" cap="flat" cmpd="sng">
              <a:solidFill>
                <a:srgbClr val="000000"/>
              </a:solidFill>
              <a:prstDash val="solid"/>
              <a:round/>
              <a:headEnd type="none" w="med" len="med"/>
              <a:tailEnd type="none" w="med" len="med"/>
            </a:ln>
          </p:spPr>
        </p:sp>
        <p:sp>
          <p:nvSpPr>
            <p:cNvPr id="103519" name="Freeform 97"/>
            <p:cNvSpPr/>
            <p:nvPr/>
          </p:nvSpPr>
          <p:spPr>
            <a:xfrm>
              <a:off x="5486" y="2537"/>
              <a:ext cx="19" cy="32"/>
            </a:xfrm>
            <a:custGeom>
              <a:avLst/>
              <a:gdLst/>
              <a:ahLst/>
              <a:cxnLst>
                <a:cxn ang="0">
                  <a:pos x="0" y="0"/>
                </a:cxn>
                <a:cxn ang="0">
                  <a:pos x="172" y="0"/>
                </a:cxn>
                <a:cxn ang="0">
                  <a:pos x="206" y="18"/>
                </a:cxn>
                <a:cxn ang="0">
                  <a:pos x="241" y="52"/>
                </a:cxn>
                <a:cxn ang="0">
                  <a:pos x="241" y="86"/>
                </a:cxn>
                <a:cxn ang="0">
                  <a:pos x="241" y="121"/>
                </a:cxn>
                <a:cxn ang="0">
                  <a:pos x="172" y="413"/>
                </a:cxn>
              </a:cxnLst>
              <a:pathLst>
                <a:path w="241" h="413">
                  <a:moveTo>
                    <a:pt x="0" y="0"/>
                  </a:moveTo>
                  <a:lnTo>
                    <a:pt x="172" y="0"/>
                  </a:lnTo>
                  <a:lnTo>
                    <a:pt x="206" y="18"/>
                  </a:lnTo>
                  <a:lnTo>
                    <a:pt x="241" y="52"/>
                  </a:lnTo>
                  <a:lnTo>
                    <a:pt x="241" y="86"/>
                  </a:lnTo>
                  <a:lnTo>
                    <a:pt x="241" y="121"/>
                  </a:lnTo>
                  <a:lnTo>
                    <a:pt x="172" y="41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3520" name="Line 98"/>
            <p:cNvSpPr/>
            <p:nvPr/>
          </p:nvSpPr>
          <p:spPr>
            <a:xfrm flipV="1">
              <a:off x="4475" y="2855"/>
              <a:ext cx="30" cy="31"/>
            </a:xfrm>
            <a:prstGeom prst="line">
              <a:avLst/>
            </a:prstGeom>
            <a:ln w="0" cap="flat" cmpd="sng">
              <a:solidFill>
                <a:srgbClr val="000000"/>
              </a:solidFill>
              <a:prstDash val="solid"/>
              <a:round/>
              <a:headEnd type="none" w="med" len="med"/>
              <a:tailEnd type="none" w="med" len="med"/>
            </a:ln>
          </p:spPr>
        </p:sp>
        <p:sp>
          <p:nvSpPr>
            <p:cNvPr id="103521" name="Line 99"/>
            <p:cNvSpPr/>
            <p:nvPr/>
          </p:nvSpPr>
          <p:spPr>
            <a:xfrm>
              <a:off x="4483" y="2855"/>
              <a:ext cx="14" cy="31"/>
            </a:xfrm>
            <a:prstGeom prst="line">
              <a:avLst/>
            </a:prstGeom>
            <a:ln w="0" cap="flat" cmpd="sng">
              <a:solidFill>
                <a:srgbClr val="000000"/>
              </a:solidFill>
              <a:prstDash val="solid"/>
              <a:round/>
              <a:headEnd type="none" w="med" len="med"/>
              <a:tailEnd type="none" w="med" len="med"/>
            </a:ln>
          </p:spPr>
        </p:sp>
        <p:sp>
          <p:nvSpPr>
            <p:cNvPr id="103522" name="Line 100"/>
            <p:cNvSpPr/>
            <p:nvPr/>
          </p:nvSpPr>
          <p:spPr>
            <a:xfrm flipV="1">
              <a:off x="4485" y="2542"/>
              <a:ext cx="13" cy="47"/>
            </a:xfrm>
            <a:prstGeom prst="line">
              <a:avLst/>
            </a:prstGeom>
            <a:ln w="0" cap="flat" cmpd="sng">
              <a:solidFill>
                <a:srgbClr val="000000"/>
              </a:solidFill>
              <a:prstDash val="solid"/>
              <a:round/>
              <a:headEnd type="none" w="med" len="med"/>
              <a:tailEnd type="none" w="med" len="med"/>
            </a:ln>
          </p:spPr>
        </p:sp>
        <p:sp>
          <p:nvSpPr>
            <p:cNvPr id="103523" name="Freeform 101"/>
            <p:cNvSpPr/>
            <p:nvPr/>
          </p:nvSpPr>
          <p:spPr>
            <a:xfrm>
              <a:off x="4494" y="2558"/>
              <a:ext cx="19" cy="31"/>
            </a:xfrm>
            <a:custGeom>
              <a:avLst/>
              <a:gdLst/>
              <a:ahLst/>
              <a:cxnLst>
                <a:cxn ang="0">
                  <a:pos x="0" y="0"/>
                </a:cxn>
                <a:cxn ang="0">
                  <a:pos x="172" y="0"/>
                </a:cxn>
                <a:cxn ang="0">
                  <a:pos x="206" y="17"/>
                </a:cxn>
                <a:cxn ang="0">
                  <a:pos x="241" y="51"/>
                </a:cxn>
                <a:cxn ang="0">
                  <a:pos x="241" y="86"/>
                </a:cxn>
                <a:cxn ang="0">
                  <a:pos x="241" y="120"/>
                </a:cxn>
                <a:cxn ang="0">
                  <a:pos x="172" y="412"/>
                </a:cxn>
              </a:cxnLst>
              <a:pathLst>
                <a:path w="241" h="412">
                  <a:moveTo>
                    <a:pt x="0" y="0"/>
                  </a:moveTo>
                  <a:lnTo>
                    <a:pt x="172" y="0"/>
                  </a:lnTo>
                  <a:lnTo>
                    <a:pt x="206" y="17"/>
                  </a:lnTo>
                  <a:lnTo>
                    <a:pt x="241" y="51"/>
                  </a:lnTo>
                  <a:lnTo>
                    <a:pt x="241" y="86"/>
                  </a:lnTo>
                  <a:lnTo>
                    <a:pt x="241" y="120"/>
                  </a:lnTo>
                  <a:lnTo>
                    <a:pt x="172" y="412"/>
                  </a:lnTo>
                </a:path>
              </a:pathLst>
            </a:custGeom>
            <a:noFill/>
            <a:ln w="0" cap="flat" cmpd="sng">
              <a:solidFill>
                <a:srgbClr val="000000"/>
              </a:solidFill>
              <a:prstDash val="solid"/>
              <a:round/>
              <a:headEnd type="none" w="med" len="med"/>
              <a:tailEnd type="none" w="med" len="med"/>
            </a:ln>
          </p:spPr>
          <p:txBody>
            <a:bodyPr/>
            <a:p>
              <a:endParaRPr lang="zh-CN" altLang="en-US"/>
            </a:p>
          </p:txBody>
        </p:sp>
      </p:grpSp>
    </p:spTree>
  </p:cSld>
  <p:clrMapOvr>
    <a:masterClrMapping/>
  </p:clrMapOvr>
  <p:transition spd="med" advClick="0"/>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04449" name="Rectangle 3"/>
          <p:cNvSpPr>
            <a:spLocks noGrp="1"/>
          </p:cNvSpPr>
          <p:nvPr>
            <p:ph type="body" sz="half" idx="1"/>
          </p:nvPr>
        </p:nvSpPr>
        <p:spPr>
          <a:xfrm>
            <a:off x="0" y="836613"/>
            <a:ext cx="9144000" cy="4537075"/>
          </a:xfrm>
        </p:spPr>
        <p:txBody>
          <a:bodyPr vert="horz" wrap="square" lIns="91440" tIns="45720" rIns="91440" bIns="45720" anchor="t"/>
          <a:p>
            <a:pPr eaLnBrk="1" hangingPunct="1">
              <a:buNone/>
            </a:pPr>
            <a:r>
              <a:rPr lang="en-US" altLang="zh-CN" dirty="0"/>
              <a:t> </a:t>
            </a:r>
            <a:r>
              <a:rPr lang="zh-CN" altLang="en-US" dirty="0"/>
              <a:t>一、按照给定的比例分割线段</a:t>
            </a:r>
            <a:endParaRPr lang="zh-CN" altLang="en-US" dirty="0"/>
          </a:p>
          <a:p>
            <a:pPr eaLnBrk="1" hangingPunct="1">
              <a:buNone/>
            </a:pPr>
            <a:r>
              <a:rPr lang="zh-CN" altLang="en-US" sz="2800" b="1" dirty="0"/>
              <a:t> </a:t>
            </a:r>
            <a:r>
              <a:rPr lang="en-US" altLang="zh-CN" sz="2800" b="1" dirty="0"/>
              <a:t>2. </a:t>
            </a:r>
            <a:r>
              <a:rPr lang="zh-CN" altLang="en-US" sz="2800" b="1" dirty="0">
                <a:solidFill>
                  <a:srgbClr val="CC0000"/>
                </a:solidFill>
              </a:rPr>
              <a:t>位于或平行于基面的其他直线</a:t>
            </a:r>
            <a:r>
              <a:rPr lang="zh-CN" altLang="en-US" sz="2800" b="1" dirty="0"/>
              <a:t>，分割时要借助于平行于画面的直线来进行。        </a:t>
            </a:r>
            <a:endParaRPr lang="zh-CN" altLang="en-US" sz="2800" b="1" dirty="0"/>
          </a:p>
        </p:txBody>
      </p:sp>
      <p:sp>
        <p:nvSpPr>
          <p:cNvPr id="104450" name="Line 4"/>
          <p:cNvSpPr/>
          <p:nvPr/>
        </p:nvSpPr>
        <p:spPr>
          <a:xfrm>
            <a:off x="2540000" y="2608263"/>
            <a:ext cx="5189538" cy="3175"/>
          </a:xfrm>
          <a:prstGeom prst="line">
            <a:avLst/>
          </a:prstGeom>
          <a:ln w="0" cap="flat" cmpd="sng">
            <a:solidFill>
              <a:srgbClr val="000000"/>
            </a:solidFill>
            <a:prstDash val="solid"/>
            <a:round/>
            <a:headEnd type="none" w="med" len="med"/>
            <a:tailEnd type="none" w="med" len="med"/>
          </a:ln>
        </p:spPr>
      </p:sp>
      <p:sp>
        <p:nvSpPr>
          <p:cNvPr id="109573" name="Line 5"/>
          <p:cNvSpPr/>
          <p:nvPr/>
        </p:nvSpPr>
        <p:spPr>
          <a:xfrm flipH="1">
            <a:off x="2727325" y="5043488"/>
            <a:ext cx="4311650" cy="1587"/>
          </a:xfrm>
          <a:prstGeom prst="line">
            <a:avLst/>
          </a:prstGeom>
          <a:ln w="0" cap="flat" cmpd="sng">
            <a:solidFill>
              <a:srgbClr val="FF0000"/>
            </a:solidFill>
            <a:prstDash val="solid"/>
            <a:round/>
            <a:headEnd type="none" w="med" len="med"/>
            <a:tailEnd type="none" w="med" len="med"/>
          </a:ln>
        </p:spPr>
      </p:sp>
      <p:sp>
        <p:nvSpPr>
          <p:cNvPr id="104452" name="Freeform 6"/>
          <p:cNvSpPr/>
          <p:nvPr/>
        </p:nvSpPr>
        <p:spPr>
          <a:xfrm>
            <a:off x="5907088" y="4313238"/>
            <a:ext cx="11112" cy="11112"/>
          </a:xfrm>
          <a:custGeom>
            <a:avLst/>
            <a:gdLst/>
            <a:ahLst/>
            <a:cxnLst>
              <a:cxn ang="0">
                <a:pos x="28" y="28"/>
              </a:cxn>
              <a:cxn ang="0">
                <a:pos x="13" y="52"/>
              </a:cxn>
              <a:cxn ang="0">
                <a:pos x="5" y="46"/>
              </a:cxn>
              <a:cxn ang="0">
                <a:pos x="1" y="39"/>
              </a:cxn>
              <a:cxn ang="0">
                <a:pos x="0" y="30"/>
              </a:cxn>
              <a:cxn ang="0">
                <a:pos x="0" y="21"/>
              </a:cxn>
              <a:cxn ang="0">
                <a:pos x="4" y="13"/>
              </a:cxn>
              <a:cxn ang="0">
                <a:pos x="10" y="6"/>
              </a:cxn>
              <a:cxn ang="0">
                <a:pos x="17" y="1"/>
              </a:cxn>
              <a:cxn ang="0">
                <a:pos x="26" y="0"/>
              </a:cxn>
              <a:cxn ang="0">
                <a:pos x="35" y="0"/>
              </a:cxn>
              <a:cxn ang="0">
                <a:pos x="43" y="4"/>
              </a:cxn>
              <a:cxn ang="0">
                <a:pos x="28" y="28"/>
              </a:cxn>
            </a:cxnLst>
            <a:pathLst>
              <a:path w="43" h="52">
                <a:moveTo>
                  <a:pt x="28" y="28"/>
                </a:moveTo>
                <a:lnTo>
                  <a:pt x="13" y="52"/>
                </a:lnTo>
                <a:lnTo>
                  <a:pt x="5" y="46"/>
                </a:lnTo>
                <a:lnTo>
                  <a:pt x="1" y="39"/>
                </a:lnTo>
                <a:lnTo>
                  <a:pt x="0" y="30"/>
                </a:lnTo>
                <a:lnTo>
                  <a:pt x="0" y="21"/>
                </a:lnTo>
                <a:lnTo>
                  <a:pt x="4" y="13"/>
                </a:lnTo>
                <a:lnTo>
                  <a:pt x="10" y="6"/>
                </a:lnTo>
                <a:lnTo>
                  <a:pt x="17" y="1"/>
                </a:lnTo>
                <a:lnTo>
                  <a:pt x="26" y="0"/>
                </a:lnTo>
                <a:lnTo>
                  <a:pt x="35" y="0"/>
                </a:lnTo>
                <a:lnTo>
                  <a:pt x="43" y="4"/>
                </a:lnTo>
                <a:lnTo>
                  <a:pt x="28" y="28"/>
                </a:lnTo>
                <a:close/>
              </a:path>
            </a:pathLst>
          </a:custGeom>
          <a:solidFill>
            <a:srgbClr val="000000"/>
          </a:solidFill>
          <a:ln w="9525">
            <a:noFill/>
          </a:ln>
        </p:spPr>
        <p:txBody>
          <a:bodyPr/>
          <a:p>
            <a:endParaRPr lang="zh-CN" altLang="en-US"/>
          </a:p>
        </p:txBody>
      </p:sp>
      <p:sp>
        <p:nvSpPr>
          <p:cNvPr id="104453" name="Freeform 7"/>
          <p:cNvSpPr/>
          <p:nvPr/>
        </p:nvSpPr>
        <p:spPr>
          <a:xfrm>
            <a:off x="5805488" y="4256088"/>
            <a:ext cx="1185862" cy="758825"/>
          </a:xfrm>
          <a:custGeom>
            <a:avLst/>
            <a:gdLst/>
            <a:ahLst/>
            <a:cxnLst>
              <a:cxn ang="0">
                <a:pos x="743" y="478"/>
              </a:cxn>
              <a:cxn ang="0">
                <a:pos x="745" y="475"/>
              </a:cxn>
              <a:cxn ang="0">
                <a:pos x="747" y="472"/>
              </a:cxn>
              <a:cxn ang="0">
                <a:pos x="2" y="0"/>
              </a:cxn>
              <a:cxn ang="0">
                <a:pos x="0" y="0"/>
              </a:cxn>
              <a:cxn ang="0">
                <a:pos x="66" y="45"/>
              </a:cxn>
              <a:cxn ang="0">
                <a:pos x="743" y="478"/>
              </a:cxn>
            </a:cxnLst>
            <a:pathLst>
              <a:path w="747" h="478">
                <a:moveTo>
                  <a:pt x="743" y="478"/>
                </a:moveTo>
                <a:lnTo>
                  <a:pt x="745" y="475"/>
                </a:lnTo>
                <a:lnTo>
                  <a:pt x="747" y="472"/>
                </a:lnTo>
                <a:lnTo>
                  <a:pt x="2" y="0"/>
                </a:lnTo>
                <a:lnTo>
                  <a:pt x="0" y="0"/>
                </a:lnTo>
                <a:lnTo>
                  <a:pt x="66" y="45"/>
                </a:lnTo>
                <a:lnTo>
                  <a:pt x="743" y="478"/>
                </a:lnTo>
                <a:close/>
              </a:path>
            </a:pathLst>
          </a:custGeom>
          <a:solidFill>
            <a:schemeClr val="tx1"/>
          </a:solidFill>
          <a:ln w="0" cap="flat" cmpd="sng">
            <a:solidFill>
              <a:srgbClr val="000000"/>
            </a:solidFill>
            <a:prstDash val="solid"/>
            <a:round/>
            <a:headEnd type="none" w="med" len="med"/>
            <a:tailEnd type="none" w="med" len="med"/>
          </a:ln>
        </p:spPr>
        <p:txBody>
          <a:bodyPr/>
          <a:p>
            <a:endParaRPr lang="zh-CN" altLang="en-US"/>
          </a:p>
        </p:txBody>
      </p:sp>
      <p:sp>
        <p:nvSpPr>
          <p:cNvPr id="104454" name="Freeform 8"/>
          <p:cNvSpPr/>
          <p:nvPr/>
        </p:nvSpPr>
        <p:spPr>
          <a:xfrm>
            <a:off x="5080000" y="3783013"/>
            <a:ext cx="835025" cy="544512"/>
          </a:xfrm>
          <a:custGeom>
            <a:avLst/>
            <a:gdLst/>
            <a:ahLst/>
            <a:cxnLst>
              <a:cxn ang="0">
                <a:pos x="456" y="299"/>
              </a:cxn>
              <a:cxn ang="0">
                <a:pos x="526" y="343"/>
              </a:cxn>
              <a:cxn ang="0">
                <a:pos x="460" y="294"/>
              </a:cxn>
              <a:cxn ang="0">
                <a:pos x="4" y="0"/>
              </a:cxn>
              <a:cxn ang="0">
                <a:pos x="0" y="1"/>
              </a:cxn>
              <a:cxn ang="0">
                <a:pos x="0" y="6"/>
              </a:cxn>
              <a:cxn ang="0">
                <a:pos x="456" y="299"/>
              </a:cxn>
            </a:cxnLst>
            <a:pathLst>
              <a:path w="526" h="343">
                <a:moveTo>
                  <a:pt x="456" y="299"/>
                </a:moveTo>
                <a:lnTo>
                  <a:pt x="526" y="343"/>
                </a:lnTo>
                <a:lnTo>
                  <a:pt x="460" y="294"/>
                </a:lnTo>
                <a:lnTo>
                  <a:pt x="4" y="0"/>
                </a:lnTo>
                <a:lnTo>
                  <a:pt x="0" y="1"/>
                </a:lnTo>
                <a:lnTo>
                  <a:pt x="0" y="6"/>
                </a:lnTo>
                <a:lnTo>
                  <a:pt x="456" y="299"/>
                </a:lnTo>
                <a:close/>
              </a:path>
            </a:pathLst>
          </a:custGeom>
          <a:solidFill>
            <a:schemeClr val="tx1"/>
          </a:solidFill>
          <a:ln w="0" cap="flat" cmpd="sng">
            <a:solidFill>
              <a:srgbClr val="000000"/>
            </a:solidFill>
            <a:prstDash val="solid"/>
            <a:round/>
            <a:headEnd type="none" w="med" len="med"/>
            <a:tailEnd type="none" w="med" len="med"/>
          </a:ln>
        </p:spPr>
        <p:txBody>
          <a:bodyPr/>
          <a:p>
            <a:endParaRPr lang="zh-CN" altLang="en-US"/>
          </a:p>
        </p:txBody>
      </p:sp>
      <p:sp>
        <p:nvSpPr>
          <p:cNvPr id="104455" name="Line 9"/>
          <p:cNvSpPr/>
          <p:nvPr/>
        </p:nvSpPr>
        <p:spPr>
          <a:xfrm>
            <a:off x="4632325" y="4284663"/>
            <a:ext cx="3175" cy="3175"/>
          </a:xfrm>
          <a:prstGeom prst="line">
            <a:avLst/>
          </a:prstGeom>
          <a:ln w="0" cap="flat" cmpd="sng">
            <a:solidFill>
              <a:srgbClr val="000000"/>
            </a:solidFill>
            <a:prstDash val="solid"/>
            <a:round/>
            <a:headEnd type="none" w="med" len="med"/>
            <a:tailEnd type="none" w="med" len="med"/>
          </a:ln>
        </p:spPr>
      </p:sp>
      <p:grpSp>
        <p:nvGrpSpPr>
          <p:cNvPr id="104456" name="Group 10"/>
          <p:cNvGrpSpPr/>
          <p:nvPr/>
        </p:nvGrpSpPr>
        <p:grpSpPr>
          <a:xfrm>
            <a:off x="4905375" y="3330575"/>
            <a:ext cx="296863" cy="203200"/>
            <a:chOff x="3090" y="2098"/>
            <a:chExt cx="187" cy="128"/>
          </a:xfrm>
        </p:grpSpPr>
        <p:sp>
          <p:nvSpPr>
            <p:cNvPr id="104457" name="Freeform 11"/>
            <p:cNvSpPr/>
            <p:nvPr/>
          </p:nvSpPr>
          <p:spPr>
            <a:xfrm>
              <a:off x="3090" y="2098"/>
              <a:ext cx="94" cy="128"/>
            </a:xfrm>
            <a:custGeom>
              <a:avLst/>
              <a:gdLst/>
              <a:ahLst/>
              <a:cxnLst>
                <a:cxn ang="0">
                  <a:pos x="0" y="943"/>
                </a:cxn>
                <a:cxn ang="0">
                  <a:pos x="235" y="0"/>
                </a:cxn>
                <a:cxn ang="0">
                  <a:pos x="523" y="0"/>
                </a:cxn>
                <a:cxn ang="0">
                  <a:pos x="602" y="27"/>
                </a:cxn>
                <a:cxn ang="0">
                  <a:pos x="654" y="79"/>
                </a:cxn>
                <a:cxn ang="0">
                  <a:pos x="681" y="131"/>
                </a:cxn>
                <a:cxn ang="0">
                  <a:pos x="681" y="210"/>
                </a:cxn>
                <a:cxn ang="0">
                  <a:pos x="628" y="315"/>
                </a:cxn>
                <a:cxn ang="0">
                  <a:pos x="576" y="368"/>
                </a:cxn>
                <a:cxn ang="0">
                  <a:pos x="472" y="419"/>
                </a:cxn>
                <a:cxn ang="0">
                  <a:pos x="157" y="419"/>
                </a:cxn>
              </a:cxnLst>
              <a:pathLst>
                <a:path w="681" h="943">
                  <a:moveTo>
                    <a:pt x="0" y="943"/>
                  </a:moveTo>
                  <a:lnTo>
                    <a:pt x="235" y="0"/>
                  </a:lnTo>
                  <a:lnTo>
                    <a:pt x="523" y="0"/>
                  </a:lnTo>
                  <a:lnTo>
                    <a:pt x="602" y="27"/>
                  </a:lnTo>
                  <a:lnTo>
                    <a:pt x="654" y="79"/>
                  </a:lnTo>
                  <a:lnTo>
                    <a:pt x="681" y="131"/>
                  </a:lnTo>
                  <a:lnTo>
                    <a:pt x="681" y="210"/>
                  </a:lnTo>
                  <a:lnTo>
                    <a:pt x="628" y="315"/>
                  </a:lnTo>
                  <a:lnTo>
                    <a:pt x="576" y="368"/>
                  </a:lnTo>
                  <a:lnTo>
                    <a:pt x="472" y="419"/>
                  </a:lnTo>
                  <a:lnTo>
                    <a:pt x="157" y="41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4458" name="Freeform 12"/>
            <p:cNvSpPr/>
            <p:nvPr/>
          </p:nvSpPr>
          <p:spPr>
            <a:xfrm>
              <a:off x="3090" y="2155"/>
              <a:ext cx="80" cy="71"/>
            </a:xfrm>
            <a:custGeom>
              <a:avLst/>
              <a:gdLst/>
              <a:ahLst/>
              <a:cxnLst>
                <a:cxn ang="0">
                  <a:pos x="419" y="0"/>
                </a:cxn>
                <a:cxn ang="0">
                  <a:pos x="523" y="53"/>
                </a:cxn>
                <a:cxn ang="0">
                  <a:pos x="576" y="131"/>
                </a:cxn>
                <a:cxn ang="0">
                  <a:pos x="576" y="289"/>
                </a:cxn>
                <a:cxn ang="0">
                  <a:pos x="497" y="393"/>
                </a:cxn>
                <a:cxn ang="0">
                  <a:pos x="445" y="446"/>
                </a:cxn>
                <a:cxn ang="0">
                  <a:pos x="340" y="499"/>
                </a:cxn>
                <a:cxn ang="0">
                  <a:pos x="262" y="524"/>
                </a:cxn>
                <a:cxn ang="0">
                  <a:pos x="0" y="524"/>
                </a:cxn>
              </a:cxnLst>
              <a:pathLst>
                <a:path w="576" h="524">
                  <a:moveTo>
                    <a:pt x="419" y="0"/>
                  </a:moveTo>
                  <a:lnTo>
                    <a:pt x="523" y="53"/>
                  </a:lnTo>
                  <a:lnTo>
                    <a:pt x="576" y="131"/>
                  </a:lnTo>
                  <a:lnTo>
                    <a:pt x="576" y="289"/>
                  </a:lnTo>
                  <a:lnTo>
                    <a:pt x="497" y="393"/>
                  </a:lnTo>
                  <a:lnTo>
                    <a:pt x="445" y="446"/>
                  </a:lnTo>
                  <a:lnTo>
                    <a:pt x="340" y="499"/>
                  </a:lnTo>
                  <a:lnTo>
                    <a:pt x="262" y="524"/>
                  </a:lnTo>
                  <a:lnTo>
                    <a:pt x="0" y="52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4459" name="Freeform 13"/>
            <p:cNvSpPr/>
            <p:nvPr/>
          </p:nvSpPr>
          <p:spPr>
            <a:xfrm>
              <a:off x="3230" y="2098"/>
              <a:ext cx="47" cy="42"/>
            </a:xfrm>
            <a:custGeom>
              <a:avLst/>
              <a:gdLst/>
              <a:ahLst/>
              <a:cxnLst>
                <a:cxn ang="0">
                  <a:pos x="262" y="262"/>
                </a:cxn>
                <a:cxn ang="0">
                  <a:pos x="315" y="210"/>
                </a:cxn>
                <a:cxn ang="0">
                  <a:pos x="340" y="158"/>
                </a:cxn>
                <a:cxn ang="0">
                  <a:pos x="340" y="105"/>
                </a:cxn>
                <a:cxn ang="0">
                  <a:pos x="315" y="27"/>
                </a:cxn>
                <a:cxn ang="0">
                  <a:pos x="262" y="0"/>
                </a:cxn>
                <a:cxn ang="0">
                  <a:pos x="183" y="0"/>
                </a:cxn>
                <a:cxn ang="0">
                  <a:pos x="105" y="27"/>
                </a:cxn>
                <a:cxn ang="0">
                  <a:pos x="52" y="79"/>
                </a:cxn>
                <a:cxn ang="0">
                  <a:pos x="27" y="131"/>
                </a:cxn>
                <a:cxn ang="0">
                  <a:pos x="0" y="210"/>
                </a:cxn>
                <a:cxn ang="0">
                  <a:pos x="27" y="262"/>
                </a:cxn>
                <a:cxn ang="0">
                  <a:pos x="79" y="315"/>
                </a:cxn>
                <a:cxn ang="0">
                  <a:pos x="131" y="315"/>
                </a:cxn>
                <a:cxn ang="0">
                  <a:pos x="236" y="288"/>
                </a:cxn>
                <a:cxn ang="0">
                  <a:pos x="262" y="262"/>
                </a:cxn>
              </a:cxnLst>
              <a:pathLst>
                <a:path w="340" h="315">
                  <a:moveTo>
                    <a:pt x="262" y="262"/>
                  </a:moveTo>
                  <a:lnTo>
                    <a:pt x="315" y="210"/>
                  </a:lnTo>
                  <a:lnTo>
                    <a:pt x="340" y="158"/>
                  </a:lnTo>
                  <a:lnTo>
                    <a:pt x="340" y="105"/>
                  </a:lnTo>
                  <a:lnTo>
                    <a:pt x="315" y="27"/>
                  </a:lnTo>
                  <a:lnTo>
                    <a:pt x="262" y="0"/>
                  </a:lnTo>
                  <a:lnTo>
                    <a:pt x="183" y="0"/>
                  </a:lnTo>
                  <a:lnTo>
                    <a:pt x="105" y="27"/>
                  </a:lnTo>
                  <a:lnTo>
                    <a:pt x="52" y="79"/>
                  </a:lnTo>
                  <a:lnTo>
                    <a:pt x="27" y="131"/>
                  </a:lnTo>
                  <a:lnTo>
                    <a:pt x="0" y="210"/>
                  </a:lnTo>
                  <a:lnTo>
                    <a:pt x="27" y="262"/>
                  </a:lnTo>
                  <a:lnTo>
                    <a:pt x="79" y="315"/>
                  </a:lnTo>
                  <a:lnTo>
                    <a:pt x="131" y="315"/>
                  </a:lnTo>
                  <a:lnTo>
                    <a:pt x="236" y="288"/>
                  </a:lnTo>
                  <a:lnTo>
                    <a:pt x="262" y="262"/>
                  </a:lnTo>
                  <a:close/>
                </a:path>
              </a:pathLst>
            </a:custGeom>
            <a:noFill/>
            <a:ln w="0" cap="flat" cmpd="sng">
              <a:solidFill>
                <a:srgbClr val="000000"/>
              </a:solidFill>
              <a:prstDash val="solid"/>
              <a:round/>
              <a:headEnd type="none" w="med" len="med"/>
              <a:tailEnd type="none" w="med" len="med"/>
            </a:ln>
          </p:spPr>
          <p:txBody>
            <a:bodyPr/>
            <a:p>
              <a:endParaRPr lang="zh-CN" altLang="en-US"/>
            </a:p>
          </p:txBody>
        </p:sp>
      </p:grpSp>
      <p:sp>
        <p:nvSpPr>
          <p:cNvPr id="104460" name="Freeform 14"/>
          <p:cNvSpPr/>
          <p:nvPr/>
        </p:nvSpPr>
        <p:spPr>
          <a:xfrm>
            <a:off x="4967288" y="3686175"/>
            <a:ext cx="127000" cy="128588"/>
          </a:xfrm>
          <a:custGeom>
            <a:avLst/>
            <a:gdLst/>
            <a:ahLst/>
            <a:cxnLst>
              <a:cxn ang="0">
                <a:pos x="581" y="290"/>
              </a:cxn>
              <a:cxn ang="0">
                <a:pos x="542" y="145"/>
              </a:cxn>
              <a:cxn ang="0">
                <a:pos x="436" y="38"/>
              </a:cxn>
              <a:cxn ang="0">
                <a:pos x="291" y="0"/>
              </a:cxn>
              <a:cxn ang="0">
                <a:pos x="145" y="38"/>
              </a:cxn>
              <a:cxn ang="0">
                <a:pos x="39" y="145"/>
              </a:cxn>
              <a:cxn ang="0">
                <a:pos x="0" y="290"/>
              </a:cxn>
              <a:cxn ang="0">
                <a:pos x="39" y="436"/>
              </a:cxn>
              <a:cxn ang="0">
                <a:pos x="145" y="542"/>
              </a:cxn>
              <a:cxn ang="0">
                <a:pos x="291" y="581"/>
              </a:cxn>
              <a:cxn ang="0">
                <a:pos x="436" y="542"/>
              </a:cxn>
              <a:cxn ang="0">
                <a:pos x="542" y="436"/>
              </a:cxn>
              <a:cxn ang="0">
                <a:pos x="581" y="290"/>
              </a:cxn>
            </a:cxnLst>
            <a:pathLst>
              <a:path w="581" h="581">
                <a:moveTo>
                  <a:pt x="581" y="290"/>
                </a:moveTo>
                <a:lnTo>
                  <a:pt x="542" y="145"/>
                </a:lnTo>
                <a:lnTo>
                  <a:pt x="436" y="38"/>
                </a:lnTo>
                <a:lnTo>
                  <a:pt x="291" y="0"/>
                </a:lnTo>
                <a:lnTo>
                  <a:pt x="145" y="38"/>
                </a:lnTo>
                <a:lnTo>
                  <a:pt x="39" y="145"/>
                </a:lnTo>
                <a:lnTo>
                  <a:pt x="0" y="290"/>
                </a:lnTo>
                <a:lnTo>
                  <a:pt x="39" y="436"/>
                </a:lnTo>
                <a:lnTo>
                  <a:pt x="145" y="542"/>
                </a:lnTo>
                <a:lnTo>
                  <a:pt x="291" y="581"/>
                </a:lnTo>
                <a:lnTo>
                  <a:pt x="436" y="542"/>
                </a:lnTo>
                <a:lnTo>
                  <a:pt x="542" y="436"/>
                </a:lnTo>
                <a:lnTo>
                  <a:pt x="581" y="290"/>
                </a:lnTo>
                <a:close/>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3" name="Group 15"/>
          <p:cNvGrpSpPr/>
          <p:nvPr/>
        </p:nvGrpSpPr>
        <p:grpSpPr>
          <a:xfrm>
            <a:off x="2317750" y="5149850"/>
            <a:ext cx="3019425" cy="258763"/>
            <a:chOff x="1460" y="3244"/>
            <a:chExt cx="1902" cy="163"/>
          </a:xfrm>
        </p:grpSpPr>
        <p:sp>
          <p:nvSpPr>
            <p:cNvPr id="104462" name="Freeform 16"/>
            <p:cNvSpPr/>
            <p:nvPr/>
          </p:nvSpPr>
          <p:spPr>
            <a:xfrm>
              <a:off x="1617" y="3327"/>
              <a:ext cx="21" cy="78"/>
            </a:xfrm>
            <a:custGeom>
              <a:avLst/>
              <a:gdLst/>
              <a:ahLst/>
              <a:cxnLst>
                <a:cxn ang="0">
                  <a:pos x="0" y="566"/>
                </a:cxn>
                <a:cxn ang="0">
                  <a:pos x="158" y="0"/>
                </a:cxn>
                <a:cxn ang="0">
                  <a:pos x="0" y="126"/>
                </a:cxn>
              </a:cxnLst>
              <a:pathLst>
                <a:path w="158" h="566">
                  <a:moveTo>
                    <a:pt x="0" y="566"/>
                  </a:moveTo>
                  <a:lnTo>
                    <a:pt x="158" y="0"/>
                  </a:lnTo>
                  <a:lnTo>
                    <a:pt x="0" y="12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4463" name="Freeform 17"/>
            <p:cNvSpPr/>
            <p:nvPr/>
          </p:nvSpPr>
          <p:spPr>
            <a:xfrm>
              <a:off x="1460" y="3244"/>
              <a:ext cx="92" cy="129"/>
            </a:xfrm>
            <a:custGeom>
              <a:avLst/>
              <a:gdLst/>
              <a:ahLst/>
              <a:cxnLst>
                <a:cxn ang="0">
                  <a:pos x="0" y="944"/>
                </a:cxn>
                <a:cxn ang="0">
                  <a:pos x="236" y="0"/>
                </a:cxn>
                <a:cxn ang="0">
                  <a:pos x="524" y="0"/>
                </a:cxn>
                <a:cxn ang="0">
                  <a:pos x="602" y="26"/>
                </a:cxn>
                <a:cxn ang="0">
                  <a:pos x="655" y="79"/>
                </a:cxn>
                <a:cxn ang="0">
                  <a:pos x="681" y="131"/>
                </a:cxn>
                <a:cxn ang="0">
                  <a:pos x="681" y="210"/>
                </a:cxn>
                <a:cxn ang="0">
                  <a:pos x="628" y="315"/>
                </a:cxn>
                <a:cxn ang="0">
                  <a:pos x="576" y="367"/>
                </a:cxn>
                <a:cxn ang="0">
                  <a:pos x="471" y="419"/>
                </a:cxn>
                <a:cxn ang="0">
                  <a:pos x="157" y="419"/>
                </a:cxn>
              </a:cxnLst>
              <a:pathLst>
                <a:path w="681" h="944">
                  <a:moveTo>
                    <a:pt x="0" y="944"/>
                  </a:moveTo>
                  <a:lnTo>
                    <a:pt x="236" y="0"/>
                  </a:lnTo>
                  <a:lnTo>
                    <a:pt x="524" y="0"/>
                  </a:lnTo>
                  <a:lnTo>
                    <a:pt x="602" y="26"/>
                  </a:lnTo>
                  <a:lnTo>
                    <a:pt x="655" y="79"/>
                  </a:lnTo>
                  <a:lnTo>
                    <a:pt x="681" y="131"/>
                  </a:lnTo>
                  <a:lnTo>
                    <a:pt x="681" y="210"/>
                  </a:lnTo>
                  <a:lnTo>
                    <a:pt x="628" y="315"/>
                  </a:lnTo>
                  <a:lnTo>
                    <a:pt x="576" y="367"/>
                  </a:lnTo>
                  <a:lnTo>
                    <a:pt x="471" y="419"/>
                  </a:lnTo>
                  <a:lnTo>
                    <a:pt x="157" y="41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4464" name="Freeform 18"/>
            <p:cNvSpPr/>
            <p:nvPr/>
          </p:nvSpPr>
          <p:spPr>
            <a:xfrm>
              <a:off x="1460" y="3302"/>
              <a:ext cx="78" cy="71"/>
            </a:xfrm>
            <a:custGeom>
              <a:avLst/>
              <a:gdLst/>
              <a:ahLst/>
              <a:cxnLst>
                <a:cxn ang="0">
                  <a:pos x="419" y="0"/>
                </a:cxn>
                <a:cxn ang="0">
                  <a:pos x="524" y="53"/>
                </a:cxn>
                <a:cxn ang="0">
                  <a:pos x="576" y="131"/>
                </a:cxn>
                <a:cxn ang="0">
                  <a:pos x="576" y="288"/>
                </a:cxn>
                <a:cxn ang="0">
                  <a:pos x="497" y="394"/>
                </a:cxn>
                <a:cxn ang="0">
                  <a:pos x="446" y="446"/>
                </a:cxn>
                <a:cxn ang="0">
                  <a:pos x="340" y="499"/>
                </a:cxn>
                <a:cxn ang="0">
                  <a:pos x="262" y="525"/>
                </a:cxn>
                <a:cxn ang="0">
                  <a:pos x="0" y="525"/>
                </a:cxn>
              </a:cxnLst>
              <a:pathLst>
                <a:path w="576" h="525">
                  <a:moveTo>
                    <a:pt x="419" y="0"/>
                  </a:moveTo>
                  <a:lnTo>
                    <a:pt x="524" y="53"/>
                  </a:lnTo>
                  <a:lnTo>
                    <a:pt x="576" y="131"/>
                  </a:lnTo>
                  <a:lnTo>
                    <a:pt x="576" y="288"/>
                  </a:lnTo>
                  <a:lnTo>
                    <a:pt x="497" y="394"/>
                  </a:lnTo>
                  <a:lnTo>
                    <a:pt x="446" y="446"/>
                  </a:lnTo>
                  <a:lnTo>
                    <a:pt x="340" y="499"/>
                  </a:lnTo>
                  <a:lnTo>
                    <a:pt x="262" y="525"/>
                  </a:lnTo>
                  <a:lnTo>
                    <a:pt x="0" y="52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4465" name="Freeform 19"/>
            <p:cNvSpPr/>
            <p:nvPr/>
          </p:nvSpPr>
          <p:spPr>
            <a:xfrm>
              <a:off x="3213" y="3253"/>
              <a:ext cx="87" cy="131"/>
            </a:xfrm>
            <a:custGeom>
              <a:avLst/>
              <a:gdLst/>
              <a:ahLst/>
              <a:cxnLst>
                <a:cxn ang="0">
                  <a:pos x="393" y="943"/>
                </a:cxn>
                <a:cxn ang="0">
                  <a:pos x="184" y="943"/>
                </a:cxn>
                <a:cxn ang="0">
                  <a:pos x="105" y="918"/>
                </a:cxn>
                <a:cxn ang="0">
                  <a:pos x="26" y="865"/>
                </a:cxn>
                <a:cxn ang="0">
                  <a:pos x="0" y="786"/>
                </a:cxn>
                <a:cxn ang="0">
                  <a:pos x="157" y="210"/>
                </a:cxn>
                <a:cxn ang="0">
                  <a:pos x="209" y="105"/>
                </a:cxn>
                <a:cxn ang="0">
                  <a:pos x="262" y="53"/>
                </a:cxn>
                <a:cxn ang="0">
                  <a:pos x="341" y="0"/>
                </a:cxn>
                <a:cxn ang="0">
                  <a:pos x="629" y="0"/>
                </a:cxn>
              </a:cxnLst>
              <a:pathLst>
                <a:path w="629" h="943">
                  <a:moveTo>
                    <a:pt x="393" y="943"/>
                  </a:moveTo>
                  <a:lnTo>
                    <a:pt x="184" y="943"/>
                  </a:lnTo>
                  <a:lnTo>
                    <a:pt x="105" y="918"/>
                  </a:lnTo>
                  <a:lnTo>
                    <a:pt x="26" y="865"/>
                  </a:lnTo>
                  <a:lnTo>
                    <a:pt x="0" y="786"/>
                  </a:lnTo>
                  <a:lnTo>
                    <a:pt x="157" y="210"/>
                  </a:lnTo>
                  <a:lnTo>
                    <a:pt x="209" y="105"/>
                  </a:lnTo>
                  <a:lnTo>
                    <a:pt x="262" y="53"/>
                  </a:lnTo>
                  <a:lnTo>
                    <a:pt x="341" y="0"/>
                  </a:lnTo>
                  <a:lnTo>
                    <a:pt x="629"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4466" name="Freeform 20"/>
            <p:cNvSpPr/>
            <p:nvPr/>
          </p:nvSpPr>
          <p:spPr>
            <a:xfrm>
              <a:off x="3341" y="3328"/>
              <a:ext cx="21" cy="79"/>
            </a:xfrm>
            <a:custGeom>
              <a:avLst/>
              <a:gdLst/>
              <a:ahLst/>
              <a:cxnLst>
                <a:cxn ang="0">
                  <a:pos x="0" y="566"/>
                </a:cxn>
                <a:cxn ang="0">
                  <a:pos x="157" y="0"/>
                </a:cxn>
                <a:cxn ang="0">
                  <a:pos x="0" y="126"/>
                </a:cxn>
              </a:cxnLst>
              <a:pathLst>
                <a:path w="157" h="566">
                  <a:moveTo>
                    <a:pt x="0" y="566"/>
                  </a:moveTo>
                  <a:lnTo>
                    <a:pt x="157" y="0"/>
                  </a:lnTo>
                  <a:lnTo>
                    <a:pt x="0" y="126"/>
                  </a:lnTo>
                </a:path>
              </a:pathLst>
            </a:custGeom>
            <a:noFill/>
            <a:ln w="0" cap="flat" cmpd="sng">
              <a:solidFill>
                <a:srgbClr val="FF0000"/>
              </a:solidFill>
              <a:prstDash val="solid"/>
              <a:round/>
              <a:headEnd type="none" w="med" len="med"/>
              <a:tailEnd type="none" w="med" len="med"/>
            </a:ln>
          </p:spPr>
          <p:txBody>
            <a:bodyPr/>
            <a:p>
              <a:endParaRPr lang="zh-CN" altLang="en-US"/>
            </a:p>
          </p:txBody>
        </p:sp>
      </p:grpSp>
      <p:sp>
        <p:nvSpPr>
          <p:cNvPr id="104467" name="Line 21"/>
          <p:cNvSpPr/>
          <p:nvPr/>
        </p:nvSpPr>
        <p:spPr>
          <a:xfrm>
            <a:off x="5314950" y="5043488"/>
            <a:ext cx="3175" cy="1587"/>
          </a:xfrm>
          <a:prstGeom prst="line">
            <a:avLst/>
          </a:prstGeom>
          <a:ln w="0" cap="flat" cmpd="sng">
            <a:solidFill>
              <a:srgbClr val="FF0000"/>
            </a:solidFill>
            <a:prstDash val="solid"/>
            <a:round/>
            <a:headEnd type="none" w="med" len="med"/>
            <a:tailEnd type="none" w="med" len="med"/>
          </a:ln>
        </p:spPr>
      </p:sp>
      <p:sp>
        <p:nvSpPr>
          <p:cNvPr id="104468" name="Line 22"/>
          <p:cNvSpPr/>
          <p:nvPr/>
        </p:nvSpPr>
        <p:spPr>
          <a:xfrm>
            <a:off x="5314950" y="5043488"/>
            <a:ext cx="3175" cy="1587"/>
          </a:xfrm>
          <a:prstGeom prst="line">
            <a:avLst/>
          </a:prstGeom>
          <a:ln w="0" cap="flat" cmpd="sng">
            <a:solidFill>
              <a:srgbClr val="FF0000"/>
            </a:solidFill>
            <a:prstDash val="solid"/>
            <a:round/>
            <a:headEnd type="none" w="med" len="med"/>
            <a:tailEnd type="none" w="med" len="med"/>
          </a:ln>
        </p:spPr>
      </p:sp>
      <p:grpSp>
        <p:nvGrpSpPr>
          <p:cNvPr id="4" name="Group 23"/>
          <p:cNvGrpSpPr/>
          <p:nvPr/>
        </p:nvGrpSpPr>
        <p:grpSpPr>
          <a:xfrm>
            <a:off x="5795963" y="4017963"/>
            <a:ext cx="560387" cy="328612"/>
            <a:chOff x="3651" y="2531"/>
            <a:chExt cx="353" cy="207"/>
          </a:xfrm>
        </p:grpSpPr>
        <p:sp>
          <p:nvSpPr>
            <p:cNvPr id="104470" name="Freeform 24"/>
            <p:cNvSpPr/>
            <p:nvPr/>
          </p:nvSpPr>
          <p:spPr>
            <a:xfrm>
              <a:off x="3651" y="2658"/>
              <a:ext cx="81" cy="80"/>
            </a:xfrm>
            <a:custGeom>
              <a:avLst/>
              <a:gdLst/>
              <a:ahLst/>
              <a:cxnLst>
                <a:cxn ang="0">
                  <a:pos x="581" y="290"/>
                </a:cxn>
                <a:cxn ang="0">
                  <a:pos x="542" y="145"/>
                </a:cxn>
                <a:cxn ang="0">
                  <a:pos x="436" y="39"/>
                </a:cxn>
                <a:cxn ang="0">
                  <a:pos x="291" y="0"/>
                </a:cxn>
                <a:cxn ang="0">
                  <a:pos x="145" y="39"/>
                </a:cxn>
                <a:cxn ang="0">
                  <a:pos x="40" y="145"/>
                </a:cxn>
                <a:cxn ang="0">
                  <a:pos x="0" y="290"/>
                </a:cxn>
                <a:cxn ang="0">
                  <a:pos x="40" y="436"/>
                </a:cxn>
                <a:cxn ang="0">
                  <a:pos x="145" y="543"/>
                </a:cxn>
                <a:cxn ang="0">
                  <a:pos x="291" y="581"/>
                </a:cxn>
                <a:cxn ang="0">
                  <a:pos x="436" y="543"/>
                </a:cxn>
                <a:cxn ang="0">
                  <a:pos x="542" y="436"/>
                </a:cxn>
                <a:cxn ang="0">
                  <a:pos x="581" y="290"/>
                </a:cxn>
              </a:cxnLst>
              <a:pathLst>
                <a:path w="581" h="581">
                  <a:moveTo>
                    <a:pt x="581" y="290"/>
                  </a:moveTo>
                  <a:lnTo>
                    <a:pt x="542" y="145"/>
                  </a:lnTo>
                  <a:lnTo>
                    <a:pt x="436" y="39"/>
                  </a:lnTo>
                  <a:lnTo>
                    <a:pt x="291" y="0"/>
                  </a:lnTo>
                  <a:lnTo>
                    <a:pt x="145" y="39"/>
                  </a:lnTo>
                  <a:lnTo>
                    <a:pt x="40" y="145"/>
                  </a:lnTo>
                  <a:lnTo>
                    <a:pt x="0" y="290"/>
                  </a:lnTo>
                  <a:lnTo>
                    <a:pt x="40" y="436"/>
                  </a:lnTo>
                  <a:lnTo>
                    <a:pt x="145" y="543"/>
                  </a:lnTo>
                  <a:lnTo>
                    <a:pt x="291" y="581"/>
                  </a:lnTo>
                  <a:lnTo>
                    <a:pt x="436" y="543"/>
                  </a:lnTo>
                  <a:lnTo>
                    <a:pt x="542" y="436"/>
                  </a:lnTo>
                  <a:lnTo>
                    <a:pt x="581" y="290"/>
                  </a:lnTo>
                  <a:close/>
                </a:path>
              </a:pathLst>
            </a:custGeom>
            <a:noFill/>
            <a:ln w="0" cap="flat" cmpd="sng">
              <a:solidFill>
                <a:srgbClr val="FF0000"/>
              </a:solidFill>
              <a:prstDash val="solid"/>
              <a:round/>
              <a:headEnd type="none" w="med" len="med"/>
              <a:tailEnd type="none" w="med" len="med"/>
            </a:ln>
          </p:spPr>
          <p:txBody>
            <a:bodyPr/>
            <a:p>
              <a:endParaRPr lang="zh-CN" altLang="en-US"/>
            </a:p>
          </p:txBody>
        </p:sp>
        <p:grpSp>
          <p:nvGrpSpPr>
            <p:cNvPr id="104471" name="Group 25"/>
            <p:cNvGrpSpPr/>
            <p:nvPr/>
          </p:nvGrpSpPr>
          <p:grpSpPr>
            <a:xfrm>
              <a:off x="3835" y="2531"/>
              <a:ext cx="169" cy="130"/>
              <a:chOff x="3835" y="2531"/>
              <a:chExt cx="169" cy="130"/>
            </a:xfrm>
          </p:grpSpPr>
          <p:sp>
            <p:nvSpPr>
              <p:cNvPr id="104472" name="Freeform 26"/>
              <p:cNvSpPr/>
              <p:nvPr/>
            </p:nvSpPr>
            <p:spPr>
              <a:xfrm>
                <a:off x="3835" y="2531"/>
                <a:ext cx="86" cy="130"/>
              </a:xfrm>
              <a:custGeom>
                <a:avLst/>
                <a:gdLst/>
                <a:ahLst/>
                <a:cxnLst>
                  <a:cxn ang="0">
                    <a:pos x="392" y="943"/>
                  </a:cxn>
                  <a:cxn ang="0">
                    <a:pos x="182" y="943"/>
                  </a:cxn>
                  <a:cxn ang="0">
                    <a:pos x="104" y="917"/>
                  </a:cxn>
                  <a:cxn ang="0">
                    <a:pos x="25" y="865"/>
                  </a:cxn>
                  <a:cxn ang="0">
                    <a:pos x="0" y="786"/>
                  </a:cxn>
                  <a:cxn ang="0">
                    <a:pos x="156" y="209"/>
                  </a:cxn>
                  <a:cxn ang="0">
                    <a:pos x="209" y="105"/>
                  </a:cxn>
                  <a:cxn ang="0">
                    <a:pos x="262" y="53"/>
                  </a:cxn>
                  <a:cxn ang="0">
                    <a:pos x="340" y="0"/>
                  </a:cxn>
                  <a:cxn ang="0">
                    <a:pos x="628" y="0"/>
                  </a:cxn>
                </a:cxnLst>
                <a:pathLst>
                  <a:path w="628" h="943">
                    <a:moveTo>
                      <a:pt x="392" y="943"/>
                    </a:moveTo>
                    <a:lnTo>
                      <a:pt x="182" y="943"/>
                    </a:lnTo>
                    <a:lnTo>
                      <a:pt x="104" y="917"/>
                    </a:lnTo>
                    <a:lnTo>
                      <a:pt x="25" y="865"/>
                    </a:lnTo>
                    <a:lnTo>
                      <a:pt x="0" y="786"/>
                    </a:lnTo>
                    <a:lnTo>
                      <a:pt x="156" y="209"/>
                    </a:lnTo>
                    <a:lnTo>
                      <a:pt x="209" y="105"/>
                    </a:lnTo>
                    <a:lnTo>
                      <a:pt x="262" y="53"/>
                    </a:lnTo>
                    <a:lnTo>
                      <a:pt x="340" y="0"/>
                    </a:lnTo>
                    <a:lnTo>
                      <a:pt x="628"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4473" name="Freeform 27"/>
              <p:cNvSpPr/>
              <p:nvPr/>
            </p:nvSpPr>
            <p:spPr>
              <a:xfrm>
                <a:off x="3958" y="2531"/>
                <a:ext cx="46" cy="43"/>
              </a:xfrm>
              <a:custGeom>
                <a:avLst/>
                <a:gdLst/>
                <a:ahLst/>
                <a:cxnLst>
                  <a:cxn ang="0">
                    <a:pos x="261" y="262"/>
                  </a:cxn>
                  <a:cxn ang="0">
                    <a:pos x="314" y="209"/>
                  </a:cxn>
                  <a:cxn ang="0">
                    <a:pos x="340" y="158"/>
                  </a:cxn>
                  <a:cxn ang="0">
                    <a:pos x="340" y="105"/>
                  </a:cxn>
                  <a:cxn ang="0">
                    <a:pos x="314" y="27"/>
                  </a:cxn>
                  <a:cxn ang="0">
                    <a:pos x="261" y="0"/>
                  </a:cxn>
                  <a:cxn ang="0">
                    <a:pos x="183" y="0"/>
                  </a:cxn>
                  <a:cxn ang="0">
                    <a:pos x="105" y="27"/>
                  </a:cxn>
                  <a:cxn ang="0">
                    <a:pos x="52" y="79"/>
                  </a:cxn>
                  <a:cxn ang="0">
                    <a:pos x="26" y="131"/>
                  </a:cxn>
                  <a:cxn ang="0">
                    <a:pos x="0" y="209"/>
                  </a:cxn>
                  <a:cxn ang="0">
                    <a:pos x="26" y="262"/>
                  </a:cxn>
                  <a:cxn ang="0">
                    <a:pos x="79" y="315"/>
                  </a:cxn>
                  <a:cxn ang="0">
                    <a:pos x="130" y="315"/>
                  </a:cxn>
                  <a:cxn ang="0">
                    <a:pos x="236" y="289"/>
                  </a:cxn>
                  <a:cxn ang="0">
                    <a:pos x="261" y="262"/>
                  </a:cxn>
                </a:cxnLst>
                <a:pathLst>
                  <a:path w="340" h="315">
                    <a:moveTo>
                      <a:pt x="261" y="262"/>
                    </a:moveTo>
                    <a:lnTo>
                      <a:pt x="314" y="209"/>
                    </a:lnTo>
                    <a:lnTo>
                      <a:pt x="340" y="158"/>
                    </a:lnTo>
                    <a:lnTo>
                      <a:pt x="340" y="105"/>
                    </a:lnTo>
                    <a:lnTo>
                      <a:pt x="314" y="27"/>
                    </a:lnTo>
                    <a:lnTo>
                      <a:pt x="261" y="0"/>
                    </a:lnTo>
                    <a:lnTo>
                      <a:pt x="183" y="0"/>
                    </a:lnTo>
                    <a:lnTo>
                      <a:pt x="105" y="27"/>
                    </a:lnTo>
                    <a:lnTo>
                      <a:pt x="52" y="79"/>
                    </a:lnTo>
                    <a:lnTo>
                      <a:pt x="26" y="131"/>
                    </a:lnTo>
                    <a:lnTo>
                      <a:pt x="0" y="209"/>
                    </a:lnTo>
                    <a:lnTo>
                      <a:pt x="26" y="262"/>
                    </a:lnTo>
                    <a:lnTo>
                      <a:pt x="79" y="315"/>
                    </a:lnTo>
                    <a:lnTo>
                      <a:pt x="130" y="315"/>
                    </a:lnTo>
                    <a:lnTo>
                      <a:pt x="236" y="289"/>
                    </a:lnTo>
                    <a:lnTo>
                      <a:pt x="261" y="262"/>
                    </a:lnTo>
                    <a:close/>
                  </a:path>
                </a:pathLst>
              </a:custGeom>
              <a:noFill/>
              <a:ln w="0" cap="flat" cmpd="sng">
                <a:solidFill>
                  <a:srgbClr val="FF0000"/>
                </a:solidFill>
                <a:prstDash val="solid"/>
                <a:round/>
                <a:headEnd type="none" w="med" len="med"/>
                <a:tailEnd type="none" w="med" len="med"/>
              </a:ln>
            </p:spPr>
            <p:txBody>
              <a:bodyPr/>
              <a:p>
                <a:endParaRPr lang="zh-CN" altLang="en-US"/>
              </a:p>
            </p:txBody>
          </p:sp>
        </p:grpSp>
      </p:grpSp>
      <p:sp>
        <p:nvSpPr>
          <p:cNvPr id="104474" name="Line 28"/>
          <p:cNvSpPr/>
          <p:nvPr/>
        </p:nvSpPr>
        <p:spPr>
          <a:xfrm>
            <a:off x="6178550" y="5043488"/>
            <a:ext cx="3175" cy="1587"/>
          </a:xfrm>
          <a:prstGeom prst="line">
            <a:avLst/>
          </a:prstGeom>
          <a:ln w="0" cap="flat" cmpd="sng">
            <a:solidFill>
              <a:srgbClr val="000000"/>
            </a:solidFill>
            <a:prstDash val="solid"/>
            <a:round/>
            <a:headEnd type="none" w="med" len="med"/>
            <a:tailEnd type="none" w="med" len="med"/>
          </a:ln>
        </p:spPr>
      </p:sp>
      <p:sp>
        <p:nvSpPr>
          <p:cNvPr id="104475" name="Line 29"/>
          <p:cNvSpPr/>
          <p:nvPr/>
        </p:nvSpPr>
        <p:spPr>
          <a:xfrm>
            <a:off x="6178550" y="5043488"/>
            <a:ext cx="3175" cy="1587"/>
          </a:xfrm>
          <a:prstGeom prst="line">
            <a:avLst/>
          </a:prstGeom>
          <a:ln w="0" cap="flat" cmpd="sng">
            <a:solidFill>
              <a:srgbClr val="000000"/>
            </a:solidFill>
            <a:prstDash val="solid"/>
            <a:round/>
            <a:headEnd type="none" w="med" len="med"/>
            <a:tailEnd type="none" w="med" len="med"/>
          </a:ln>
        </p:spPr>
      </p:sp>
      <p:sp>
        <p:nvSpPr>
          <p:cNvPr id="104476" name="Freeform 30"/>
          <p:cNvSpPr/>
          <p:nvPr/>
        </p:nvSpPr>
        <p:spPr>
          <a:xfrm>
            <a:off x="7285038" y="4910138"/>
            <a:ext cx="136525" cy="203200"/>
          </a:xfrm>
          <a:custGeom>
            <a:avLst/>
            <a:gdLst/>
            <a:ahLst/>
            <a:cxnLst>
              <a:cxn ang="0">
                <a:pos x="0" y="943"/>
              </a:cxn>
              <a:cxn ang="0">
                <a:pos x="576" y="0"/>
              </a:cxn>
              <a:cxn ang="0">
                <a:pos x="629" y="943"/>
              </a:cxn>
            </a:cxnLst>
            <a:pathLst>
              <a:path w="629" h="943">
                <a:moveTo>
                  <a:pt x="0" y="943"/>
                </a:moveTo>
                <a:lnTo>
                  <a:pt x="576" y="0"/>
                </a:lnTo>
                <a:lnTo>
                  <a:pt x="629" y="94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4477" name="Line 31"/>
          <p:cNvSpPr/>
          <p:nvPr/>
        </p:nvSpPr>
        <p:spPr>
          <a:xfrm flipH="1">
            <a:off x="7319963" y="5057775"/>
            <a:ext cx="95250" cy="1588"/>
          </a:xfrm>
          <a:prstGeom prst="line">
            <a:avLst/>
          </a:prstGeom>
          <a:ln w="0" cap="flat" cmpd="sng">
            <a:solidFill>
              <a:srgbClr val="000000"/>
            </a:solidFill>
            <a:prstDash val="solid"/>
            <a:round/>
            <a:headEnd type="none" w="med" len="med"/>
            <a:tailEnd type="none" w="med" len="med"/>
          </a:ln>
        </p:spPr>
      </p:sp>
      <p:sp>
        <p:nvSpPr>
          <p:cNvPr id="104478" name="Freeform 32"/>
          <p:cNvSpPr/>
          <p:nvPr/>
        </p:nvSpPr>
        <p:spPr>
          <a:xfrm>
            <a:off x="7532688" y="4910138"/>
            <a:ext cx="73025" cy="68262"/>
          </a:xfrm>
          <a:custGeom>
            <a:avLst/>
            <a:gdLst/>
            <a:ahLst/>
            <a:cxnLst>
              <a:cxn ang="0">
                <a:pos x="262" y="262"/>
              </a:cxn>
              <a:cxn ang="0">
                <a:pos x="315" y="209"/>
              </a:cxn>
              <a:cxn ang="0">
                <a:pos x="341" y="157"/>
              </a:cxn>
              <a:cxn ang="0">
                <a:pos x="341" y="104"/>
              </a:cxn>
              <a:cxn ang="0">
                <a:pos x="315" y="26"/>
              </a:cxn>
              <a:cxn ang="0">
                <a:pos x="262" y="0"/>
              </a:cxn>
              <a:cxn ang="0">
                <a:pos x="184" y="0"/>
              </a:cxn>
              <a:cxn ang="0">
                <a:pos x="105" y="26"/>
              </a:cxn>
              <a:cxn ang="0">
                <a:pos x="53" y="78"/>
              </a:cxn>
              <a:cxn ang="0">
                <a:pos x="27" y="131"/>
              </a:cxn>
              <a:cxn ang="0">
                <a:pos x="0" y="209"/>
              </a:cxn>
              <a:cxn ang="0">
                <a:pos x="27" y="262"/>
              </a:cxn>
              <a:cxn ang="0">
                <a:pos x="79" y="313"/>
              </a:cxn>
              <a:cxn ang="0">
                <a:pos x="131" y="313"/>
              </a:cxn>
              <a:cxn ang="0">
                <a:pos x="237" y="288"/>
              </a:cxn>
              <a:cxn ang="0">
                <a:pos x="262" y="262"/>
              </a:cxn>
            </a:cxnLst>
            <a:pathLst>
              <a:path w="341" h="313">
                <a:moveTo>
                  <a:pt x="262" y="262"/>
                </a:moveTo>
                <a:lnTo>
                  <a:pt x="315" y="209"/>
                </a:lnTo>
                <a:lnTo>
                  <a:pt x="341" y="157"/>
                </a:lnTo>
                <a:lnTo>
                  <a:pt x="341" y="104"/>
                </a:lnTo>
                <a:lnTo>
                  <a:pt x="315" y="26"/>
                </a:lnTo>
                <a:lnTo>
                  <a:pt x="262" y="0"/>
                </a:lnTo>
                <a:lnTo>
                  <a:pt x="184" y="0"/>
                </a:lnTo>
                <a:lnTo>
                  <a:pt x="105" y="26"/>
                </a:lnTo>
                <a:lnTo>
                  <a:pt x="53" y="78"/>
                </a:lnTo>
                <a:lnTo>
                  <a:pt x="27" y="131"/>
                </a:lnTo>
                <a:lnTo>
                  <a:pt x="0" y="209"/>
                </a:lnTo>
                <a:lnTo>
                  <a:pt x="27" y="262"/>
                </a:lnTo>
                <a:lnTo>
                  <a:pt x="79" y="313"/>
                </a:lnTo>
                <a:lnTo>
                  <a:pt x="131" y="313"/>
                </a:lnTo>
                <a:lnTo>
                  <a:pt x="237" y="288"/>
                </a:lnTo>
                <a:lnTo>
                  <a:pt x="262" y="26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4479" name="Freeform 33"/>
          <p:cNvSpPr/>
          <p:nvPr/>
        </p:nvSpPr>
        <p:spPr>
          <a:xfrm>
            <a:off x="6977063" y="4978400"/>
            <a:ext cx="127000" cy="127000"/>
          </a:xfrm>
          <a:custGeom>
            <a:avLst/>
            <a:gdLst/>
            <a:ahLst/>
            <a:cxnLst>
              <a:cxn ang="0">
                <a:pos x="580" y="290"/>
              </a:cxn>
              <a:cxn ang="0">
                <a:pos x="541" y="145"/>
              </a:cxn>
              <a:cxn ang="0">
                <a:pos x="435" y="39"/>
              </a:cxn>
              <a:cxn ang="0">
                <a:pos x="290" y="0"/>
              </a:cxn>
              <a:cxn ang="0">
                <a:pos x="145" y="39"/>
              </a:cxn>
              <a:cxn ang="0">
                <a:pos x="38" y="145"/>
              </a:cxn>
              <a:cxn ang="0">
                <a:pos x="0" y="290"/>
              </a:cxn>
              <a:cxn ang="0">
                <a:pos x="38" y="435"/>
              </a:cxn>
              <a:cxn ang="0">
                <a:pos x="145" y="541"/>
              </a:cxn>
              <a:cxn ang="0">
                <a:pos x="290" y="580"/>
              </a:cxn>
              <a:cxn ang="0">
                <a:pos x="435" y="541"/>
              </a:cxn>
              <a:cxn ang="0">
                <a:pos x="541" y="435"/>
              </a:cxn>
              <a:cxn ang="0">
                <a:pos x="580" y="290"/>
              </a:cxn>
            </a:cxnLst>
            <a:pathLst>
              <a:path w="580" h="580">
                <a:moveTo>
                  <a:pt x="580" y="290"/>
                </a:moveTo>
                <a:lnTo>
                  <a:pt x="541" y="145"/>
                </a:lnTo>
                <a:lnTo>
                  <a:pt x="435" y="39"/>
                </a:lnTo>
                <a:lnTo>
                  <a:pt x="290" y="0"/>
                </a:lnTo>
                <a:lnTo>
                  <a:pt x="145" y="39"/>
                </a:lnTo>
                <a:lnTo>
                  <a:pt x="38" y="145"/>
                </a:lnTo>
                <a:lnTo>
                  <a:pt x="0" y="290"/>
                </a:lnTo>
                <a:lnTo>
                  <a:pt x="38" y="435"/>
                </a:lnTo>
                <a:lnTo>
                  <a:pt x="145" y="541"/>
                </a:lnTo>
                <a:lnTo>
                  <a:pt x="290" y="580"/>
                </a:lnTo>
                <a:lnTo>
                  <a:pt x="435" y="541"/>
                </a:lnTo>
                <a:lnTo>
                  <a:pt x="541" y="435"/>
                </a:lnTo>
                <a:lnTo>
                  <a:pt x="580" y="29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4480" name="Line 34"/>
          <p:cNvSpPr/>
          <p:nvPr/>
        </p:nvSpPr>
        <p:spPr>
          <a:xfrm flipV="1">
            <a:off x="7942263" y="2500313"/>
            <a:ext cx="60325" cy="206375"/>
          </a:xfrm>
          <a:prstGeom prst="line">
            <a:avLst/>
          </a:prstGeom>
          <a:ln w="0" cap="flat" cmpd="sng">
            <a:solidFill>
              <a:srgbClr val="000000"/>
            </a:solidFill>
            <a:prstDash val="solid"/>
            <a:round/>
            <a:headEnd type="none" w="med" len="med"/>
            <a:tailEnd type="none" w="med" len="med"/>
          </a:ln>
        </p:spPr>
      </p:sp>
      <p:sp>
        <p:nvSpPr>
          <p:cNvPr id="104481" name="Freeform 35"/>
          <p:cNvSpPr/>
          <p:nvPr/>
        </p:nvSpPr>
        <p:spPr>
          <a:xfrm>
            <a:off x="7981950" y="2568575"/>
            <a:ext cx="82550" cy="138113"/>
          </a:xfrm>
          <a:custGeom>
            <a:avLst/>
            <a:gdLst/>
            <a:ahLst/>
            <a:cxnLst>
              <a:cxn ang="0">
                <a:pos x="0" y="0"/>
              </a:cxn>
              <a:cxn ang="0">
                <a:pos x="263" y="0"/>
              </a:cxn>
              <a:cxn ang="0">
                <a:pos x="314" y="26"/>
              </a:cxn>
              <a:cxn ang="0">
                <a:pos x="367" y="78"/>
              </a:cxn>
              <a:cxn ang="0">
                <a:pos x="367" y="131"/>
              </a:cxn>
              <a:cxn ang="0">
                <a:pos x="367" y="182"/>
              </a:cxn>
              <a:cxn ang="0">
                <a:pos x="263" y="628"/>
              </a:cxn>
            </a:cxnLst>
            <a:pathLst>
              <a:path w="367" h="628">
                <a:moveTo>
                  <a:pt x="0" y="0"/>
                </a:moveTo>
                <a:lnTo>
                  <a:pt x="263" y="0"/>
                </a:lnTo>
                <a:lnTo>
                  <a:pt x="314" y="26"/>
                </a:lnTo>
                <a:lnTo>
                  <a:pt x="367" y="78"/>
                </a:lnTo>
                <a:lnTo>
                  <a:pt x="367" y="131"/>
                </a:lnTo>
                <a:lnTo>
                  <a:pt x="367" y="182"/>
                </a:lnTo>
                <a:lnTo>
                  <a:pt x="263" y="62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4482" name="Line 36"/>
          <p:cNvSpPr/>
          <p:nvPr/>
        </p:nvSpPr>
        <p:spPr>
          <a:xfrm flipV="1">
            <a:off x="2058988" y="2503488"/>
            <a:ext cx="57150" cy="203200"/>
          </a:xfrm>
          <a:prstGeom prst="line">
            <a:avLst/>
          </a:prstGeom>
          <a:ln w="0" cap="flat" cmpd="sng">
            <a:solidFill>
              <a:srgbClr val="000000"/>
            </a:solidFill>
            <a:prstDash val="solid"/>
            <a:round/>
            <a:headEnd type="none" w="med" len="med"/>
            <a:tailEnd type="none" w="med" len="med"/>
          </a:ln>
        </p:spPr>
      </p:sp>
      <p:sp>
        <p:nvSpPr>
          <p:cNvPr id="104483" name="Freeform 37"/>
          <p:cNvSpPr/>
          <p:nvPr/>
        </p:nvSpPr>
        <p:spPr>
          <a:xfrm>
            <a:off x="2098675" y="2571750"/>
            <a:ext cx="79375" cy="134938"/>
          </a:xfrm>
          <a:custGeom>
            <a:avLst/>
            <a:gdLst/>
            <a:ahLst/>
            <a:cxnLst>
              <a:cxn ang="0">
                <a:pos x="0" y="0"/>
              </a:cxn>
              <a:cxn ang="0">
                <a:pos x="263" y="0"/>
              </a:cxn>
              <a:cxn ang="0">
                <a:pos x="315" y="27"/>
              </a:cxn>
              <a:cxn ang="0">
                <a:pos x="367" y="79"/>
              </a:cxn>
              <a:cxn ang="0">
                <a:pos x="367" y="131"/>
              </a:cxn>
              <a:cxn ang="0">
                <a:pos x="367" y="184"/>
              </a:cxn>
              <a:cxn ang="0">
                <a:pos x="263" y="629"/>
              </a:cxn>
            </a:cxnLst>
            <a:pathLst>
              <a:path w="367" h="629">
                <a:moveTo>
                  <a:pt x="0" y="0"/>
                </a:moveTo>
                <a:lnTo>
                  <a:pt x="263" y="0"/>
                </a:lnTo>
                <a:lnTo>
                  <a:pt x="315" y="27"/>
                </a:lnTo>
                <a:lnTo>
                  <a:pt x="367" y="79"/>
                </a:lnTo>
                <a:lnTo>
                  <a:pt x="367" y="131"/>
                </a:lnTo>
                <a:lnTo>
                  <a:pt x="367" y="184"/>
                </a:lnTo>
                <a:lnTo>
                  <a:pt x="263" y="629"/>
                </a:lnTo>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6" name="Group 38"/>
          <p:cNvGrpSpPr/>
          <p:nvPr/>
        </p:nvGrpSpPr>
        <p:grpSpPr>
          <a:xfrm>
            <a:off x="3590925" y="2608263"/>
            <a:ext cx="3473450" cy="2435225"/>
            <a:chOff x="2262" y="1643"/>
            <a:chExt cx="2188" cy="1534"/>
          </a:xfrm>
        </p:grpSpPr>
        <p:sp>
          <p:nvSpPr>
            <p:cNvPr id="104485" name="Line 39"/>
            <p:cNvSpPr/>
            <p:nvPr/>
          </p:nvSpPr>
          <p:spPr>
            <a:xfrm flipV="1">
              <a:off x="3892" y="1643"/>
              <a:ext cx="558" cy="1534"/>
            </a:xfrm>
            <a:prstGeom prst="line">
              <a:avLst/>
            </a:prstGeom>
            <a:ln w="0" cap="flat" cmpd="sng">
              <a:solidFill>
                <a:srgbClr val="FF0000"/>
              </a:solidFill>
              <a:prstDash val="solid"/>
              <a:round/>
              <a:headEnd type="none" w="med" len="med"/>
              <a:tailEnd type="none" w="med" len="med"/>
            </a:ln>
          </p:spPr>
        </p:sp>
        <p:sp>
          <p:nvSpPr>
            <p:cNvPr id="104486" name="Line 40"/>
            <p:cNvSpPr/>
            <p:nvPr/>
          </p:nvSpPr>
          <p:spPr>
            <a:xfrm flipV="1">
              <a:off x="2804" y="1643"/>
              <a:ext cx="1646" cy="1534"/>
            </a:xfrm>
            <a:prstGeom prst="line">
              <a:avLst/>
            </a:prstGeom>
            <a:ln w="0" cap="flat" cmpd="sng">
              <a:solidFill>
                <a:srgbClr val="FF0000"/>
              </a:solidFill>
              <a:prstDash val="solid"/>
              <a:round/>
              <a:headEnd type="none" w="med" len="med"/>
              <a:tailEnd type="none" w="med" len="med"/>
            </a:ln>
          </p:spPr>
        </p:sp>
        <p:grpSp>
          <p:nvGrpSpPr>
            <p:cNvPr id="104487" name="Group 41"/>
            <p:cNvGrpSpPr/>
            <p:nvPr/>
          </p:nvGrpSpPr>
          <p:grpSpPr>
            <a:xfrm>
              <a:off x="3348" y="1643"/>
              <a:ext cx="1102" cy="1534"/>
              <a:chOff x="3348" y="1643"/>
              <a:chExt cx="1102" cy="1534"/>
            </a:xfrm>
          </p:grpSpPr>
          <p:sp>
            <p:nvSpPr>
              <p:cNvPr id="104488" name="Freeform 42"/>
              <p:cNvSpPr/>
              <p:nvPr/>
            </p:nvSpPr>
            <p:spPr>
              <a:xfrm>
                <a:off x="3666" y="1643"/>
                <a:ext cx="784" cy="1093"/>
              </a:xfrm>
              <a:custGeom>
                <a:avLst/>
                <a:gdLst/>
                <a:ahLst/>
                <a:cxnLst>
                  <a:cxn ang="0">
                    <a:pos x="0" y="1093"/>
                  </a:cxn>
                  <a:cxn ang="0">
                    <a:pos x="784" y="0"/>
                  </a:cxn>
                </a:cxnLst>
                <a:pathLst>
                  <a:path w="784" h="1093">
                    <a:moveTo>
                      <a:pt x="0" y="1093"/>
                    </a:moveTo>
                    <a:lnTo>
                      <a:pt x="784" y="0"/>
                    </a:lnTo>
                  </a:path>
                </a:pathLst>
              </a:custGeom>
              <a:solidFill>
                <a:srgbClr val="FFFFFF"/>
              </a:solidFill>
              <a:ln w="0" cap="flat" cmpd="sng">
                <a:solidFill>
                  <a:srgbClr val="FF0000"/>
                </a:solidFill>
                <a:prstDash val="solid"/>
                <a:round/>
                <a:headEnd type="none" w="med" len="med"/>
                <a:tailEnd type="none" w="med" len="med"/>
              </a:ln>
            </p:spPr>
            <p:txBody>
              <a:bodyPr/>
              <a:p>
                <a:endParaRPr lang="zh-CN" altLang="en-US"/>
              </a:p>
            </p:txBody>
          </p:sp>
          <p:sp>
            <p:nvSpPr>
              <p:cNvPr id="104489" name="Line 43"/>
              <p:cNvSpPr/>
              <p:nvPr/>
            </p:nvSpPr>
            <p:spPr>
              <a:xfrm flipV="1">
                <a:off x="3348" y="2731"/>
                <a:ext cx="321" cy="446"/>
              </a:xfrm>
              <a:prstGeom prst="line">
                <a:avLst/>
              </a:prstGeom>
              <a:ln w="0" cap="flat" cmpd="sng">
                <a:solidFill>
                  <a:srgbClr val="FF0000"/>
                </a:solidFill>
                <a:prstDash val="solid"/>
                <a:round/>
                <a:headEnd type="none" w="med" len="med"/>
                <a:tailEnd type="none" w="med" len="med"/>
              </a:ln>
            </p:spPr>
          </p:sp>
        </p:grpSp>
        <p:sp>
          <p:nvSpPr>
            <p:cNvPr id="104490" name="Line 44"/>
            <p:cNvSpPr/>
            <p:nvPr/>
          </p:nvSpPr>
          <p:spPr>
            <a:xfrm flipH="1">
              <a:off x="2262" y="1643"/>
              <a:ext cx="2188" cy="1534"/>
            </a:xfrm>
            <a:prstGeom prst="line">
              <a:avLst/>
            </a:prstGeom>
            <a:ln w="0" cap="flat" cmpd="sng">
              <a:solidFill>
                <a:srgbClr val="FF0000"/>
              </a:solidFill>
              <a:prstDash val="solid"/>
              <a:round/>
              <a:headEnd type="none" w="med" len="med"/>
              <a:tailEnd type="none" w="med" len="med"/>
            </a:ln>
          </p:spPr>
        </p:sp>
      </p:grpSp>
      <p:grpSp>
        <p:nvGrpSpPr>
          <p:cNvPr id="8" name="Group 45"/>
          <p:cNvGrpSpPr/>
          <p:nvPr/>
        </p:nvGrpSpPr>
        <p:grpSpPr>
          <a:xfrm>
            <a:off x="2727325" y="2268538"/>
            <a:ext cx="4600575" cy="2774950"/>
            <a:chOff x="1718" y="1429"/>
            <a:chExt cx="2898" cy="1748"/>
          </a:xfrm>
        </p:grpSpPr>
        <p:sp>
          <p:nvSpPr>
            <p:cNvPr id="104492" name="Freeform 46"/>
            <p:cNvSpPr/>
            <p:nvPr/>
          </p:nvSpPr>
          <p:spPr>
            <a:xfrm>
              <a:off x="4438" y="1429"/>
              <a:ext cx="87" cy="128"/>
            </a:xfrm>
            <a:custGeom>
              <a:avLst/>
              <a:gdLst/>
              <a:ahLst/>
              <a:cxnLst>
                <a:cxn ang="0">
                  <a:pos x="0" y="0"/>
                </a:cxn>
                <a:cxn ang="0">
                  <a:pos x="51" y="943"/>
                </a:cxn>
                <a:cxn ang="0">
                  <a:pos x="628" y="0"/>
                </a:cxn>
              </a:cxnLst>
              <a:pathLst>
                <a:path w="628" h="943">
                  <a:moveTo>
                    <a:pt x="0" y="0"/>
                  </a:moveTo>
                  <a:lnTo>
                    <a:pt x="51" y="943"/>
                  </a:lnTo>
                  <a:lnTo>
                    <a:pt x="6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4493" name="Freeform 47"/>
            <p:cNvSpPr/>
            <p:nvPr/>
          </p:nvSpPr>
          <p:spPr>
            <a:xfrm>
              <a:off x="4595" y="1506"/>
              <a:ext cx="21" cy="78"/>
            </a:xfrm>
            <a:custGeom>
              <a:avLst/>
              <a:gdLst/>
              <a:ahLst/>
              <a:cxnLst>
                <a:cxn ang="0">
                  <a:pos x="0" y="566"/>
                </a:cxn>
                <a:cxn ang="0">
                  <a:pos x="157" y="0"/>
                </a:cxn>
                <a:cxn ang="0">
                  <a:pos x="0" y="126"/>
                </a:cxn>
              </a:cxnLst>
              <a:pathLst>
                <a:path w="157" h="566">
                  <a:moveTo>
                    <a:pt x="0" y="566"/>
                  </a:moveTo>
                  <a:lnTo>
                    <a:pt x="157" y="0"/>
                  </a:lnTo>
                  <a:lnTo>
                    <a:pt x="0" y="126"/>
                  </a:lnTo>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104494" name="Group 48"/>
            <p:cNvGrpSpPr/>
            <p:nvPr/>
          </p:nvGrpSpPr>
          <p:grpSpPr>
            <a:xfrm>
              <a:off x="1718" y="1643"/>
              <a:ext cx="2732" cy="1534"/>
              <a:chOff x="1718" y="1643"/>
              <a:chExt cx="2732" cy="1534"/>
            </a:xfrm>
          </p:grpSpPr>
          <p:sp>
            <p:nvSpPr>
              <p:cNvPr id="104495" name="Line 49"/>
              <p:cNvSpPr/>
              <p:nvPr/>
            </p:nvSpPr>
            <p:spPr>
              <a:xfrm flipH="1">
                <a:off x="3204" y="1643"/>
                <a:ext cx="1246" cy="699"/>
              </a:xfrm>
              <a:prstGeom prst="line">
                <a:avLst/>
              </a:prstGeom>
              <a:ln w="0" cap="flat" cmpd="sng">
                <a:solidFill>
                  <a:srgbClr val="FF0000"/>
                </a:solidFill>
                <a:prstDash val="solid"/>
                <a:round/>
                <a:headEnd type="none" w="med" len="med"/>
                <a:tailEnd type="none" w="med" len="med"/>
              </a:ln>
            </p:spPr>
          </p:sp>
          <p:sp>
            <p:nvSpPr>
              <p:cNvPr id="104496" name="Freeform 50"/>
              <p:cNvSpPr/>
              <p:nvPr/>
            </p:nvSpPr>
            <p:spPr>
              <a:xfrm>
                <a:off x="1718" y="2340"/>
                <a:ext cx="1489" cy="837"/>
              </a:xfrm>
              <a:custGeom>
                <a:avLst/>
                <a:gdLst/>
                <a:ahLst/>
                <a:cxnLst>
                  <a:cxn ang="0">
                    <a:pos x="1489" y="0"/>
                  </a:cxn>
                  <a:cxn ang="0">
                    <a:pos x="0" y="837"/>
                  </a:cxn>
                </a:cxnLst>
                <a:pathLst>
                  <a:path w="1489" h="837">
                    <a:moveTo>
                      <a:pt x="1489" y="0"/>
                    </a:moveTo>
                    <a:lnTo>
                      <a:pt x="0" y="837"/>
                    </a:lnTo>
                  </a:path>
                </a:pathLst>
              </a:custGeom>
              <a:solidFill>
                <a:srgbClr val="FFFFFF"/>
              </a:solidFill>
              <a:ln w="0" cap="flat" cmpd="sng">
                <a:solidFill>
                  <a:srgbClr val="FF0000"/>
                </a:solidFill>
                <a:prstDash val="solid"/>
                <a:round/>
                <a:headEnd type="none" w="med" len="med"/>
                <a:tailEnd type="none" w="med" len="med"/>
              </a:ln>
            </p:spPr>
            <p:txBody>
              <a:bodyPr/>
              <a:p>
                <a:endParaRPr lang="zh-CN" altLang="en-US"/>
              </a:p>
            </p:txBody>
          </p:sp>
        </p:grpSp>
      </p:grpSp>
      <p:grpSp>
        <p:nvGrpSpPr>
          <p:cNvPr id="10" name="Group 51"/>
          <p:cNvGrpSpPr/>
          <p:nvPr/>
        </p:nvGrpSpPr>
        <p:grpSpPr>
          <a:xfrm>
            <a:off x="2727325" y="4929188"/>
            <a:ext cx="4314825" cy="114300"/>
            <a:chOff x="1718" y="3105"/>
            <a:chExt cx="2718" cy="72"/>
          </a:xfrm>
        </p:grpSpPr>
        <p:sp>
          <p:nvSpPr>
            <p:cNvPr id="104498" name="Line 52"/>
            <p:cNvSpPr/>
            <p:nvPr/>
          </p:nvSpPr>
          <p:spPr>
            <a:xfrm flipV="1">
              <a:off x="1718" y="3105"/>
              <a:ext cx="2" cy="72"/>
            </a:xfrm>
            <a:prstGeom prst="line">
              <a:avLst/>
            </a:prstGeom>
            <a:ln w="0" cap="flat" cmpd="sng">
              <a:solidFill>
                <a:srgbClr val="FF0000"/>
              </a:solidFill>
              <a:prstDash val="solid"/>
              <a:round/>
              <a:headEnd type="none" w="med" len="med"/>
              <a:tailEnd type="none" w="med" len="med"/>
            </a:ln>
          </p:spPr>
        </p:sp>
        <p:sp>
          <p:nvSpPr>
            <p:cNvPr id="104499" name="Line 53"/>
            <p:cNvSpPr/>
            <p:nvPr/>
          </p:nvSpPr>
          <p:spPr>
            <a:xfrm flipV="1">
              <a:off x="2262" y="3105"/>
              <a:ext cx="2" cy="72"/>
            </a:xfrm>
            <a:prstGeom prst="line">
              <a:avLst/>
            </a:prstGeom>
            <a:ln w="0" cap="flat" cmpd="sng">
              <a:solidFill>
                <a:srgbClr val="FF0000"/>
              </a:solidFill>
              <a:prstDash val="solid"/>
              <a:round/>
              <a:headEnd type="none" w="med" len="med"/>
              <a:tailEnd type="none" w="med" len="med"/>
            </a:ln>
          </p:spPr>
        </p:sp>
        <p:sp>
          <p:nvSpPr>
            <p:cNvPr id="104500" name="Line 54"/>
            <p:cNvSpPr/>
            <p:nvPr/>
          </p:nvSpPr>
          <p:spPr>
            <a:xfrm flipV="1">
              <a:off x="2804" y="3105"/>
              <a:ext cx="2" cy="72"/>
            </a:xfrm>
            <a:prstGeom prst="line">
              <a:avLst/>
            </a:prstGeom>
            <a:ln w="0" cap="flat" cmpd="sng">
              <a:solidFill>
                <a:srgbClr val="FF0000"/>
              </a:solidFill>
              <a:prstDash val="solid"/>
              <a:round/>
              <a:headEnd type="none" w="med" len="med"/>
              <a:tailEnd type="none" w="med" len="med"/>
            </a:ln>
          </p:spPr>
        </p:sp>
        <p:sp>
          <p:nvSpPr>
            <p:cNvPr id="104501" name="Line 55"/>
            <p:cNvSpPr/>
            <p:nvPr/>
          </p:nvSpPr>
          <p:spPr>
            <a:xfrm flipV="1">
              <a:off x="3348" y="3105"/>
              <a:ext cx="2" cy="72"/>
            </a:xfrm>
            <a:prstGeom prst="line">
              <a:avLst/>
            </a:prstGeom>
            <a:ln w="0" cap="flat" cmpd="sng">
              <a:solidFill>
                <a:srgbClr val="FF0000"/>
              </a:solidFill>
              <a:prstDash val="solid"/>
              <a:round/>
              <a:headEnd type="none" w="med" len="med"/>
              <a:tailEnd type="none" w="med" len="med"/>
            </a:ln>
          </p:spPr>
        </p:sp>
        <p:sp>
          <p:nvSpPr>
            <p:cNvPr id="104502" name="Line 56"/>
            <p:cNvSpPr/>
            <p:nvPr/>
          </p:nvSpPr>
          <p:spPr>
            <a:xfrm flipV="1">
              <a:off x="3892" y="3105"/>
              <a:ext cx="2" cy="72"/>
            </a:xfrm>
            <a:prstGeom prst="line">
              <a:avLst/>
            </a:prstGeom>
            <a:ln w="0" cap="flat" cmpd="sng">
              <a:solidFill>
                <a:srgbClr val="FF0000"/>
              </a:solidFill>
              <a:prstDash val="solid"/>
              <a:round/>
              <a:headEnd type="none" w="med" len="med"/>
              <a:tailEnd type="none" w="med" len="med"/>
            </a:ln>
          </p:spPr>
        </p:sp>
        <p:sp>
          <p:nvSpPr>
            <p:cNvPr id="104503" name="Line 57"/>
            <p:cNvSpPr/>
            <p:nvPr/>
          </p:nvSpPr>
          <p:spPr>
            <a:xfrm flipV="1">
              <a:off x="4434" y="3105"/>
              <a:ext cx="2" cy="72"/>
            </a:xfrm>
            <a:prstGeom prst="line">
              <a:avLst/>
            </a:prstGeom>
            <a:ln w="0" cap="flat" cmpd="sng">
              <a:solidFill>
                <a:srgbClr val="FF0000"/>
              </a:solidFill>
              <a:prstDash val="solid"/>
              <a:round/>
              <a:headEnd type="none" w="med" len="med"/>
              <a:tailEnd type="none" w="med" len="med"/>
            </a:ln>
          </p:spPr>
        </p:sp>
      </p:grpSp>
      <p:sp>
        <p:nvSpPr>
          <p:cNvPr id="104504" name="Line 58"/>
          <p:cNvSpPr/>
          <p:nvPr/>
        </p:nvSpPr>
        <p:spPr>
          <a:xfrm>
            <a:off x="7038975" y="5043488"/>
            <a:ext cx="3175" cy="1587"/>
          </a:xfrm>
          <a:prstGeom prst="line">
            <a:avLst/>
          </a:prstGeom>
          <a:ln w="0" cap="flat" cmpd="sng">
            <a:solidFill>
              <a:srgbClr val="FF0000"/>
            </a:solidFill>
            <a:prstDash val="solid"/>
            <a:round/>
            <a:headEnd type="none" w="med" len="med"/>
            <a:tailEnd type="none" w="med" len="med"/>
          </a:ln>
        </p:spPr>
      </p:sp>
      <p:sp>
        <p:nvSpPr>
          <p:cNvPr id="104505" name="Line 59"/>
          <p:cNvSpPr/>
          <p:nvPr/>
        </p:nvSpPr>
        <p:spPr>
          <a:xfrm>
            <a:off x="7038975" y="5043488"/>
            <a:ext cx="3175" cy="1587"/>
          </a:xfrm>
          <a:prstGeom prst="line">
            <a:avLst/>
          </a:prstGeom>
          <a:ln w="0" cap="flat" cmpd="sng">
            <a:solidFill>
              <a:srgbClr val="FF0000"/>
            </a:solidFill>
            <a:prstDash val="solid"/>
            <a:round/>
            <a:headEnd type="none" w="med" len="med"/>
            <a:tailEnd type="none" w="med" len="med"/>
          </a:ln>
        </p:spPr>
      </p:sp>
      <p:sp>
        <p:nvSpPr>
          <p:cNvPr id="109628" name="Text Box 60"/>
          <p:cNvSpPr txBox="1"/>
          <p:nvPr/>
        </p:nvSpPr>
        <p:spPr>
          <a:xfrm>
            <a:off x="6877050" y="6092825"/>
            <a:ext cx="2266950" cy="336550"/>
          </a:xfrm>
          <a:prstGeom prst="rect">
            <a:avLst/>
          </a:prstGeom>
          <a:noFill/>
          <a:ln w="9525">
            <a:noFill/>
          </a:ln>
        </p:spPr>
        <p:txBody>
          <a:bodyPr anchor="t">
            <a:spAutoFit/>
          </a:bodyPr>
          <a:p>
            <a:pPr>
              <a:spcBef>
                <a:spcPct val="50000"/>
              </a:spcBef>
            </a:pPr>
            <a:r>
              <a:rPr lang="en-US" altLang="zh-CN" sz="1600" dirty="0">
                <a:solidFill>
                  <a:srgbClr val="CC00FF"/>
                </a:solidFill>
                <a:latin typeface="仿宋_GB2312" pitchFamily="49" charset="-122"/>
                <a:ea typeface="仿宋_GB2312" pitchFamily="49" charset="-122"/>
              </a:rPr>
              <a:t>5</a:t>
            </a:r>
            <a:r>
              <a:rPr lang="zh-CN" altLang="en-US" sz="1600" dirty="0">
                <a:solidFill>
                  <a:srgbClr val="CC00FF"/>
                </a:solidFill>
                <a:latin typeface="仿宋_GB2312" pitchFamily="49" charset="-122"/>
                <a:ea typeface="仿宋_GB2312" pitchFamily="49" charset="-122"/>
              </a:rPr>
              <a:t>秒</a:t>
            </a:r>
            <a:r>
              <a:rPr lang="zh-CN" altLang="en-US" sz="1600" dirty="0">
                <a:solidFill>
                  <a:srgbClr val="CC00FF"/>
                </a:solidFill>
                <a:latin typeface="Arial" panose="020B0604020202020204" pitchFamily="34" charset="0"/>
                <a:ea typeface="仿宋_GB2312" pitchFamily="49" charset="-122"/>
              </a:rPr>
              <a:t>自动演播</a:t>
            </a:r>
            <a:endParaRPr lang="zh-CN" altLang="en-US" sz="1600" dirty="0">
              <a:solidFill>
                <a:srgbClr val="CC00FF"/>
              </a:solidFill>
              <a:latin typeface="Arial" panose="020B0604020202020204" pitchFamily="34" charset="0"/>
              <a:ea typeface="仿宋_GB2312" pitchFamily="49" charset="-122"/>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09573"/>
                                        </p:tgtEl>
                                        <p:attrNameLst>
                                          <p:attrName>style.visibility</p:attrName>
                                        </p:attrNameLst>
                                      </p:cBhvr>
                                      <p:to>
                                        <p:strVal val="visible"/>
                                      </p:to>
                                    </p:set>
                                    <p:animEffect transition="in" filter="wipe(right)">
                                      <p:cBhvr>
                                        <p:cTn id="7" dur="1000"/>
                                        <p:tgtEl>
                                          <p:spTgt spid="10957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right)">
                                      <p:cBhvr>
                                        <p:cTn id="12" dur="1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1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up)">
                                      <p:cBhvr>
                                        <p:cTn id="27" dur="1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1000"/>
                                        <p:tgtEl>
                                          <p:spTgt spid="109628"/>
                                        </p:tgtEl>
                                      </p:cBhvr>
                                    </p:animEffect>
                                    <p:set>
                                      <p:cBhvr>
                                        <p:cTn id="37" dur="1" fill="hold">
                                          <p:stCondLst>
                                            <p:cond delay="999"/>
                                          </p:stCondLst>
                                        </p:cTn>
                                        <p:tgtEl>
                                          <p:spTgt spid="1096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628" grpId="0"/>
    </p:bldLst>
  </p:timing>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05473" name="Rectangle 3"/>
          <p:cNvSpPr>
            <a:spLocks noGrp="1"/>
          </p:cNvSpPr>
          <p:nvPr>
            <p:ph type="body" sz="half" idx="1"/>
          </p:nvPr>
        </p:nvSpPr>
        <p:spPr>
          <a:xfrm>
            <a:off x="250825" y="1196975"/>
            <a:ext cx="8893175" cy="4537075"/>
          </a:xfrm>
        </p:spPr>
        <p:txBody>
          <a:bodyPr vert="horz" wrap="square" lIns="91440" tIns="45720" rIns="91440" bIns="45720" anchor="t"/>
          <a:p>
            <a:pPr eaLnBrk="1" hangingPunct="1"/>
            <a:r>
              <a:rPr lang="en-US" altLang="zh-CN" dirty="0"/>
              <a:t>    </a:t>
            </a:r>
            <a:r>
              <a:rPr lang="zh-CN" altLang="en-US" dirty="0"/>
              <a:t>二、矩形的分割</a:t>
            </a:r>
            <a:endParaRPr lang="zh-CN" altLang="en-US" dirty="0"/>
          </a:p>
        </p:txBody>
      </p:sp>
      <p:sp>
        <p:nvSpPr>
          <p:cNvPr id="105474" name="Line 4"/>
          <p:cNvSpPr/>
          <p:nvPr/>
        </p:nvSpPr>
        <p:spPr>
          <a:xfrm flipV="1">
            <a:off x="4910138" y="3446463"/>
            <a:ext cx="1419225" cy="1300162"/>
          </a:xfrm>
          <a:prstGeom prst="line">
            <a:avLst/>
          </a:prstGeom>
          <a:ln w="0" cap="flat" cmpd="sng">
            <a:solidFill>
              <a:srgbClr val="000000"/>
            </a:solidFill>
            <a:prstDash val="solid"/>
            <a:round/>
            <a:headEnd type="none" w="med" len="med"/>
            <a:tailEnd type="none" w="med" len="med"/>
          </a:ln>
        </p:spPr>
      </p:sp>
      <p:sp>
        <p:nvSpPr>
          <p:cNvPr id="105475" name="Line 5"/>
          <p:cNvSpPr/>
          <p:nvPr/>
        </p:nvSpPr>
        <p:spPr>
          <a:xfrm flipH="1">
            <a:off x="4484688" y="3446463"/>
            <a:ext cx="1844675" cy="741362"/>
          </a:xfrm>
          <a:prstGeom prst="line">
            <a:avLst/>
          </a:prstGeom>
          <a:ln w="0" cap="flat" cmpd="sng">
            <a:solidFill>
              <a:srgbClr val="000000"/>
            </a:solidFill>
            <a:prstDash val="solid"/>
            <a:round/>
            <a:headEnd type="none" w="med" len="med"/>
            <a:tailEnd type="none" w="med" len="med"/>
          </a:ln>
        </p:spPr>
      </p:sp>
      <p:sp>
        <p:nvSpPr>
          <p:cNvPr id="105476" name="Line 6"/>
          <p:cNvSpPr/>
          <p:nvPr/>
        </p:nvSpPr>
        <p:spPr>
          <a:xfrm>
            <a:off x="3773488" y="3446463"/>
            <a:ext cx="2660650" cy="3175"/>
          </a:xfrm>
          <a:prstGeom prst="line">
            <a:avLst/>
          </a:prstGeom>
          <a:ln w="0" cap="flat" cmpd="sng">
            <a:solidFill>
              <a:srgbClr val="000000"/>
            </a:solidFill>
            <a:prstDash val="solid"/>
            <a:round/>
            <a:headEnd type="none" w="med" len="med"/>
            <a:tailEnd type="none" w="med" len="med"/>
          </a:ln>
        </p:spPr>
      </p:sp>
      <p:sp>
        <p:nvSpPr>
          <p:cNvPr id="105477" name="Line 7"/>
          <p:cNvSpPr/>
          <p:nvPr/>
        </p:nvSpPr>
        <p:spPr>
          <a:xfrm flipH="1" flipV="1">
            <a:off x="2835275" y="3432175"/>
            <a:ext cx="346075" cy="1206500"/>
          </a:xfrm>
          <a:prstGeom prst="line">
            <a:avLst/>
          </a:prstGeom>
          <a:ln w="0" cap="flat" cmpd="sng">
            <a:solidFill>
              <a:srgbClr val="000000"/>
            </a:solidFill>
            <a:prstDash val="solid"/>
            <a:round/>
            <a:headEnd type="none" w="med" len="med"/>
            <a:tailEnd type="none" w="med" len="med"/>
          </a:ln>
        </p:spPr>
      </p:sp>
      <p:grpSp>
        <p:nvGrpSpPr>
          <p:cNvPr id="2" name="Group 8"/>
          <p:cNvGrpSpPr/>
          <p:nvPr/>
        </p:nvGrpSpPr>
        <p:grpSpPr>
          <a:xfrm>
            <a:off x="2120900" y="4162425"/>
            <a:ext cx="1060450" cy="476250"/>
            <a:chOff x="1336" y="2622"/>
            <a:chExt cx="668" cy="300"/>
          </a:xfrm>
        </p:grpSpPr>
        <p:sp>
          <p:nvSpPr>
            <p:cNvPr id="105479" name="Line 9"/>
            <p:cNvSpPr/>
            <p:nvPr/>
          </p:nvSpPr>
          <p:spPr>
            <a:xfrm flipV="1">
              <a:off x="1336" y="2622"/>
              <a:ext cx="583" cy="300"/>
            </a:xfrm>
            <a:prstGeom prst="line">
              <a:avLst/>
            </a:prstGeom>
            <a:ln w="0" cap="flat" cmpd="sng">
              <a:solidFill>
                <a:srgbClr val="FF0000"/>
              </a:solidFill>
              <a:prstDash val="solid"/>
              <a:round/>
              <a:headEnd type="none" w="med" len="med"/>
              <a:tailEnd type="none" w="med" len="med"/>
            </a:ln>
          </p:spPr>
        </p:sp>
        <p:sp>
          <p:nvSpPr>
            <p:cNvPr id="105480" name="Line 10"/>
            <p:cNvSpPr/>
            <p:nvPr/>
          </p:nvSpPr>
          <p:spPr>
            <a:xfrm flipH="1" flipV="1">
              <a:off x="1513" y="2622"/>
              <a:ext cx="491" cy="300"/>
            </a:xfrm>
            <a:prstGeom prst="line">
              <a:avLst/>
            </a:prstGeom>
            <a:ln w="0" cap="flat" cmpd="sng">
              <a:solidFill>
                <a:srgbClr val="FF0000"/>
              </a:solidFill>
              <a:prstDash val="solid"/>
              <a:round/>
              <a:headEnd type="none" w="med" len="med"/>
              <a:tailEnd type="none" w="med" len="med"/>
            </a:ln>
          </p:spPr>
        </p:sp>
      </p:grpSp>
      <p:sp>
        <p:nvSpPr>
          <p:cNvPr id="105481" name="Freeform 11"/>
          <p:cNvSpPr/>
          <p:nvPr/>
        </p:nvSpPr>
        <p:spPr>
          <a:xfrm>
            <a:off x="2114550" y="4632325"/>
            <a:ext cx="6350" cy="14288"/>
          </a:xfrm>
          <a:custGeom>
            <a:avLst/>
            <a:gdLst/>
            <a:ahLst/>
            <a:cxnLst>
              <a:cxn ang="0">
                <a:pos x="28" y="29"/>
              </a:cxn>
              <a:cxn ang="0">
                <a:pos x="28" y="57"/>
              </a:cxn>
              <a:cxn ang="0">
                <a:pos x="19" y="56"/>
              </a:cxn>
              <a:cxn ang="0">
                <a:pos x="11" y="52"/>
              </a:cxn>
              <a:cxn ang="0">
                <a:pos x="6" y="47"/>
              </a:cxn>
              <a:cxn ang="0">
                <a:pos x="1" y="38"/>
              </a:cxn>
              <a:cxn ang="0">
                <a:pos x="0" y="29"/>
              </a:cxn>
              <a:cxn ang="0">
                <a:pos x="1" y="21"/>
              </a:cxn>
              <a:cxn ang="0">
                <a:pos x="6" y="12"/>
              </a:cxn>
              <a:cxn ang="0">
                <a:pos x="11" y="7"/>
              </a:cxn>
              <a:cxn ang="0">
                <a:pos x="19" y="2"/>
              </a:cxn>
              <a:cxn ang="0">
                <a:pos x="28" y="0"/>
              </a:cxn>
              <a:cxn ang="0">
                <a:pos x="28" y="29"/>
              </a:cxn>
            </a:cxnLst>
            <a:pathLst>
              <a:path w="28" h="57">
                <a:moveTo>
                  <a:pt x="28" y="29"/>
                </a:moveTo>
                <a:lnTo>
                  <a:pt x="28" y="57"/>
                </a:lnTo>
                <a:lnTo>
                  <a:pt x="19" y="56"/>
                </a:lnTo>
                <a:lnTo>
                  <a:pt x="11" y="52"/>
                </a:lnTo>
                <a:lnTo>
                  <a:pt x="6" y="47"/>
                </a:lnTo>
                <a:lnTo>
                  <a:pt x="1" y="38"/>
                </a:lnTo>
                <a:lnTo>
                  <a:pt x="0" y="29"/>
                </a:lnTo>
                <a:lnTo>
                  <a:pt x="1" y="21"/>
                </a:lnTo>
                <a:lnTo>
                  <a:pt x="6" y="12"/>
                </a:lnTo>
                <a:lnTo>
                  <a:pt x="11" y="7"/>
                </a:lnTo>
                <a:lnTo>
                  <a:pt x="19" y="2"/>
                </a:lnTo>
                <a:lnTo>
                  <a:pt x="28" y="0"/>
                </a:lnTo>
                <a:lnTo>
                  <a:pt x="28" y="29"/>
                </a:lnTo>
                <a:close/>
              </a:path>
            </a:pathLst>
          </a:custGeom>
          <a:solidFill>
            <a:srgbClr val="000000"/>
          </a:solidFill>
          <a:ln w="9525">
            <a:noFill/>
          </a:ln>
        </p:spPr>
        <p:txBody>
          <a:bodyPr/>
          <a:p>
            <a:endParaRPr lang="zh-CN" altLang="en-US"/>
          </a:p>
        </p:txBody>
      </p:sp>
      <p:sp>
        <p:nvSpPr>
          <p:cNvPr id="105482" name="Freeform 12"/>
          <p:cNvSpPr/>
          <p:nvPr/>
        </p:nvSpPr>
        <p:spPr>
          <a:xfrm>
            <a:off x="2114550" y="4632325"/>
            <a:ext cx="6350" cy="14288"/>
          </a:xfrm>
          <a:custGeom>
            <a:avLst/>
            <a:gdLst/>
            <a:ahLst/>
            <a:cxnLst>
              <a:cxn ang="0">
                <a:pos x="28" y="57"/>
              </a:cxn>
              <a:cxn ang="0">
                <a:pos x="19" y="56"/>
              </a:cxn>
              <a:cxn ang="0">
                <a:pos x="11" y="52"/>
              </a:cxn>
              <a:cxn ang="0">
                <a:pos x="6" y="47"/>
              </a:cxn>
              <a:cxn ang="0">
                <a:pos x="1" y="38"/>
              </a:cxn>
              <a:cxn ang="0">
                <a:pos x="0" y="29"/>
              </a:cxn>
              <a:cxn ang="0">
                <a:pos x="1" y="21"/>
              </a:cxn>
              <a:cxn ang="0">
                <a:pos x="6" y="12"/>
              </a:cxn>
              <a:cxn ang="0">
                <a:pos x="11" y="7"/>
              </a:cxn>
              <a:cxn ang="0">
                <a:pos x="19" y="2"/>
              </a:cxn>
              <a:cxn ang="0">
                <a:pos x="28" y="0"/>
              </a:cxn>
            </a:cxnLst>
            <a:pathLst>
              <a:path w="28" h="57">
                <a:moveTo>
                  <a:pt x="28" y="57"/>
                </a:moveTo>
                <a:lnTo>
                  <a:pt x="19" y="56"/>
                </a:lnTo>
                <a:lnTo>
                  <a:pt x="11" y="52"/>
                </a:lnTo>
                <a:lnTo>
                  <a:pt x="6" y="47"/>
                </a:lnTo>
                <a:lnTo>
                  <a:pt x="1" y="38"/>
                </a:lnTo>
                <a:lnTo>
                  <a:pt x="0" y="29"/>
                </a:lnTo>
                <a:lnTo>
                  <a:pt x="1" y="21"/>
                </a:lnTo>
                <a:lnTo>
                  <a:pt x="6" y="12"/>
                </a:lnTo>
                <a:lnTo>
                  <a:pt x="11" y="7"/>
                </a:lnTo>
                <a:lnTo>
                  <a:pt x="19"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483" name="Freeform 13"/>
          <p:cNvSpPr/>
          <p:nvPr/>
        </p:nvSpPr>
        <p:spPr>
          <a:xfrm>
            <a:off x="2120900" y="4632325"/>
            <a:ext cx="1060450" cy="14288"/>
          </a:xfrm>
          <a:custGeom>
            <a:avLst/>
            <a:gdLst/>
            <a:ahLst/>
            <a:cxnLst>
              <a:cxn ang="0">
                <a:pos x="0" y="0"/>
              </a:cxn>
              <a:cxn ang="0">
                <a:pos x="0" y="29"/>
              </a:cxn>
              <a:cxn ang="0">
                <a:pos x="0" y="57"/>
              </a:cxn>
              <a:cxn ang="0">
                <a:pos x="4972" y="57"/>
              </a:cxn>
              <a:cxn ang="0">
                <a:pos x="4972" y="29"/>
              </a:cxn>
              <a:cxn ang="0">
                <a:pos x="4972" y="0"/>
              </a:cxn>
              <a:cxn ang="0">
                <a:pos x="0" y="0"/>
              </a:cxn>
            </a:cxnLst>
            <a:pathLst>
              <a:path w="4972" h="57">
                <a:moveTo>
                  <a:pt x="0" y="0"/>
                </a:moveTo>
                <a:lnTo>
                  <a:pt x="0" y="29"/>
                </a:lnTo>
                <a:lnTo>
                  <a:pt x="0" y="57"/>
                </a:lnTo>
                <a:lnTo>
                  <a:pt x="4972" y="57"/>
                </a:lnTo>
                <a:lnTo>
                  <a:pt x="4972" y="29"/>
                </a:lnTo>
                <a:lnTo>
                  <a:pt x="4972" y="0"/>
                </a:lnTo>
                <a:lnTo>
                  <a:pt x="0" y="0"/>
                </a:lnTo>
                <a:close/>
              </a:path>
            </a:pathLst>
          </a:custGeom>
          <a:solidFill>
            <a:srgbClr val="000000"/>
          </a:solidFill>
          <a:ln w="9525">
            <a:noFill/>
          </a:ln>
        </p:spPr>
        <p:txBody>
          <a:bodyPr/>
          <a:p>
            <a:endParaRPr lang="zh-CN" altLang="en-US"/>
          </a:p>
        </p:txBody>
      </p:sp>
      <p:sp>
        <p:nvSpPr>
          <p:cNvPr id="105484" name="Freeform 14"/>
          <p:cNvSpPr/>
          <p:nvPr/>
        </p:nvSpPr>
        <p:spPr>
          <a:xfrm>
            <a:off x="2120900" y="4632325"/>
            <a:ext cx="1060450" cy="14288"/>
          </a:xfrm>
          <a:custGeom>
            <a:avLst/>
            <a:gdLst/>
            <a:ahLst/>
            <a:cxnLst>
              <a:cxn ang="0">
                <a:pos x="0" y="0"/>
              </a:cxn>
              <a:cxn ang="0">
                <a:pos x="0" y="29"/>
              </a:cxn>
              <a:cxn ang="0">
                <a:pos x="0" y="57"/>
              </a:cxn>
              <a:cxn ang="0">
                <a:pos x="4972" y="57"/>
              </a:cxn>
              <a:cxn ang="0">
                <a:pos x="4972" y="29"/>
              </a:cxn>
              <a:cxn ang="0">
                <a:pos x="4972" y="0"/>
              </a:cxn>
              <a:cxn ang="0">
                <a:pos x="0" y="0"/>
              </a:cxn>
            </a:cxnLst>
            <a:pathLst>
              <a:path w="4972" h="57">
                <a:moveTo>
                  <a:pt x="0" y="0"/>
                </a:moveTo>
                <a:lnTo>
                  <a:pt x="0" y="29"/>
                </a:lnTo>
                <a:lnTo>
                  <a:pt x="0" y="57"/>
                </a:lnTo>
                <a:lnTo>
                  <a:pt x="4972" y="57"/>
                </a:lnTo>
                <a:lnTo>
                  <a:pt x="4972" y="29"/>
                </a:lnTo>
                <a:lnTo>
                  <a:pt x="4972"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485" name="Freeform 15"/>
          <p:cNvSpPr/>
          <p:nvPr/>
        </p:nvSpPr>
        <p:spPr>
          <a:xfrm>
            <a:off x="3181350" y="4632325"/>
            <a:ext cx="6350" cy="14288"/>
          </a:xfrm>
          <a:custGeom>
            <a:avLst/>
            <a:gdLst/>
            <a:ahLst/>
            <a:cxnLst>
              <a:cxn ang="0">
                <a:pos x="0" y="29"/>
              </a:cxn>
              <a:cxn ang="0">
                <a:pos x="0" y="0"/>
              </a:cxn>
              <a:cxn ang="0">
                <a:pos x="9" y="2"/>
              </a:cxn>
              <a:cxn ang="0">
                <a:pos x="17" y="7"/>
              </a:cxn>
              <a:cxn ang="0">
                <a:pos x="23" y="12"/>
              </a:cxn>
              <a:cxn ang="0">
                <a:pos x="27" y="21"/>
              </a:cxn>
              <a:cxn ang="0">
                <a:pos x="29" y="29"/>
              </a:cxn>
              <a:cxn ang="0">
                <a:pos x="27" y="38"/>
              </a:cxn>
              <a:cxn ang="0">
                <a:pos x="23" y="47"/>
              </a:cxn>
              <a:cxn ang="0">
                <a:pos x="17" y="52"/>
              </a:cxn>
              <a:cxn ang="0">
                <a:pos x="9" y="56"/>
              </a:cxn>
              <a:cxn ang="0">
                <a:pos x="0" y="57"/>
              </a:cxn>
              <a:cxn ang="0">
                <a:pos x="0" y="29"/>
              </a:cxn>
            </a:cxnLst>
            <a:pathLst>
              <a:path w="29" h="57">
                <a:moveTo>
                  <a:pt x="0" y="29"/>
                </a:moveTo>
                <a:lnTo>
                  <a:pt x="0" y="0"/>
                </a:lnTo>
                <a:lnTo>
                  <a:pt x="9" y="2"/>
                </a:lnTo>
                <a:lnTo>
                  <a:pt x="17" y="7"/>
                </a:lnTo>
                <a:lnTo>
                  <a:pt x="23" y="12"/>
                </a:lnTo>
                <a:lnTo>
                  <a:pt x="27" y="21"/>
                </a:lnTo>
                <a:lnTo>
                  <a:pt x="29" y="29"/>
                </a:lnTo>
                <a:lnTo>
                  <a:pt x="27" y="38"/>
                </a:lnTo>
                <a:lnTo>
                  <a:pt x="23" y="47"/>
                </a:lnTo>
                <a:lnTo>
                  <a:pt x="17" y="52"/>
                </a:lnTo>
                <a:lnTo>
                  <a:pt x="9" y="56"/>
                </a:lnTo>
                <a:lnTo>
                  <a:pt x="0" y="57"/>
                </a:lnTo>
                <a:lnTo>
                  <a:pt x="0" y="29"/>
                </a:lnTo>
                <a:close/>
              </a:path>
            </a:pathLst>
          </a:custGeom>
          <a:solidFill>
            <a:srgbClr val="000000"/>
          </a:solidFill>
          <a:ln w="9525">
            <a:noFill/>
          </a:ln>
        </p:spPr>
        <p:txBody>
          <a:bodyPr/>
          <a:p>
            <a:endParaRPr lang="zh-CN" altLang="en-US"/>
          </a:p>
        </p:txBody>
      </p:sp>
      <p:sp>
        <p:nvSpPr>
          <p:cNvPr id="105486" name="Freeform 16"/>
          <p:cNvSpPr/>
          <p:nvPr/>
        </p:nvSpPr>
        <p:spPr>
          <a:xfrm>
            <a:off x="3181350" y="4632325"/>
            <a:ext cx="6350" cy="14288"/>
          </a:xfrm>
          <a:custGeom>
            <a:avLst/>
            <a:gdLst/>
            <a:ahLst/>
            <a:cxnLst>
              <a:cxn ang="0">
                <a:pos x="0" y="0"/>
              </a:cxn>
              <a:cxn ang="0">
                <a:pos x="9" y="2"/>
              </a:cxn>
              <a:cxn ang="0">
                <a:pos x="17" y="7"/>
              </a:cxn>
              <a:cxn ang="0">
                <a:pos x="23" y="12"/>
              </a:cxn>
              <a:cxn ang="0">
                <a:pos x="27" y="21"/>
              </a:cxn>
              <a:cxn ang="0">
                <a:pos x="29" y="29"/>
              </a:cxn>
              <a:cxn ang="0">
                <a:pos x="27" y="38"/>
              </a:cxn>
              <a:cxn ang="0">
                <a:pos x="23" y="47"/>
              </a:cxn>
              <a:cxn ang="0">
                <a:pos x="17" y="52"/>
              </a:cxn>
              <a:cxn ang="0">
                <a:pos x="9" y="56"/>
              </a:cxn>
              <a:cxn ang="0">
                <a:pos x="0" y="57"/>
              </a:cxn>
            </a:cxnLst>
            <a:pathLst>
              <a:path w="29" h="57">
                <a:moveTo>
                  <a:pt x="0" y="0"/>
                </a:moveTo>
                <a:lnTo>
                  <a:pt x="9" y="2"/>
                </a:lnTo>
                <a:lnTo>
                  <a:pt x="17" y="7"/>
                </a:lnTo>
                <a:lnTo>
                  <a:pt x="23" y="12"/>
                </a:lnTo>
                <a:lnTo>
                  <a:pt x="27" y="21"/>
                </a:lnTo>
                <a:lnTo>
                  <a:pt x="29" y="29"/>
                </a:lnTo>
                <a:lnTo>
                  <a:pt x="27" y="38"/>
                </a:lnTo>
                <a:lnTo>
                  <a:pt x="23" y="47"/>
                </a:lnTo>
                <a:lnTo>
                  <a:pt x="17" y="52"/>
                </a:lnTo>
                <a:lnTo>
                  <a:pt x="9"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487" name="Freeform 17"/>
          <p:cNvSpPr/>
          <p:nvPr/>
        </p:nvSpPr>
        <p:spPr>
          <a:xfrm>
            <a:off x="3046413" y="4157663"/>
            <a:ext cx="4762" cy="14287"/>
          </a:xfrm>
          <a:custGeom>
            <a:avLst/>
            <a:gdLst/>
            <a:ahLst/>
            <a:cxnLst>
              <a:cxn ang="0">
                <a:pos x="0" y="29"/>
              </a:cxn>
              <a:cxn ang="0">
                <a:pos x="0" y="0"/>
              </a:cxn>
              <a:cxn ang="0">
                <a:pos x="8" y="2"/>
              </a:cxn>
              <a:cxn ang="0">
                <a:pos x="17" y="6"/>
              </a:cxn>
              <a:cxn ang="0">
                <a:pos x="22" y="11"/>
              </a:cxn>
              <a:cxn ang="0">
                <a:pos x="26" y="20"/>
              </a:cxn>
              <a:cxn ang="0">
                <a:pos x="29" y="29"/>
              </a:cxn>
              <a:cxn ang="0">
                <a:pos x="26" y="37"/>
              </a:cxn>
              <a:cxn ang="0">
                <a:pos x="22" y="46"/>
              </a:cxn>
              <a:cxn ang="0">
                <a:pos x="17" y="51"/>
              </a:cxn>
              <a:cxn ang="0">
                <a:pos x="8" y="55"/>
              </a:cxn>
              <a:cxn ang="0">
                <a:pos x="0" y="57"/>
              </a:cxn>
              <a:cxn ang="0">
                <a:pos x="0" y="29"/>
              </a:cxn>
            </a:cxnLst>
            <a:pathLst>
              <a:path w="29" h="57">
                <a:moveTo>
                  <a:pt x="0" y="29"/>
                </a:moveTo>
                <a:lnTo>
                  <a:pt x="0" y="0"/>
                </a:lnTo>
                <a:lnTo>
                  <a:pt x="8" y="2"/>
                </a:lnTo>
                <a:lnTo>
                  <a:pt x="17" y="6"/>
                </a:lnTo>
                <a:lnTo>
                  <a:pt x="22" y="11"/>
                </a:lnTo>
                <a:lnTo>
                  <a:pt x="26" y="20"/>
                </a:lnTo>
                <a:lnTo>
                  <a:pt x="29" y="29"/>
                </a:lnTo>
                <a:lnTo>
                  <a:pt x="26" y="37"/>
                </a:lnTo>
                <a:lnTo>
                  <a:pt x="22" y="46"/>
                </a:lnTo>
                <a:lnTo>
                  <a:pt x="17" y="51"/>
                </a:lnTo>
                <a:lnTo>
                  <a:pt x="8" y="55"/>
                </a:lnTo>
                <a:lnTo>
                  <a:pt x="0" y="57"/>
                </a:lnTo>
                <a:lnTo>
                  <a:pt x="0" y="29"/>
                </a:lnTo>
                <a:close/>
              </a:path>
            </a:pathLst>
          </a:custGeom>
          <a:solidFill>
            <a:srgbClr val="000000"/>
          </a:solidFill>
          <a:ln w="9525">
            <a:noFill/>
          </a:ln>
        </p:spPr>
        <p:txBody>
          <a:bodyPr/>
          <a:p>
            <a:endParaRPr lang="zh-CN" altLang="en-US"/>
          </a:p>
        </p:txBody>
      </p:sp>
      <p:sp>
        <p:nvSpPr>
          <p:cNvPr id="105488" name="Freeform 18"/>
          <p:cNvSpPr/>
          <p:nvPr/>
        </p:nvSpPr>
        <p:spPr>
          <a:xfrm>
            <a:off x="3046413" y="4157663"/>
            <a:ext cx="4762" cy="14287"/>
          </a:xfrm>
          <a:custGeom>
            <a:avLst/>
            <a:gdLst/>
            <a:ahLst/>
            <a:cxnLst>
              <a:cxn ang="0">
                <a:pos x="0" y="0"/>
              </a:cxn>
              <a:cxn ang="0">
                <a:pos x="8" y="2"/>
              </a:cxn>
              <a:cxn ang="0">
                <a:pos x="17" y="6"/>
              </a:cxn>
              <a:cxn ang="0">
                <a:pos x="22" y="11"/>
              </a:cxn>
              <a:cxn ang="0">
                <a:pos x="26" y="20"/>
              </a:cxn>
              <a:cxn ang="0">
                <a:pos x="29" y="29"/>
              </a:cxn>
              <a:cxn ang="0">
                <a:pos x="26" y="37"/>
              </a:cxn>
              <a:cxn ang="0">
                <a:pos x="22" y="46"/>
              </a:cxn>
              <a:cxn ang="0">
                <a:pos x="17" y="51"/>
              </a:cxn>
              <a:cxn ang="0">
                <a:pos x="8" y="55"/>
              </a:cxn>
              <a:cxn ang="0">
                <a:pos x="0" y="57"/>
              </a:cxn>
            </a:cxnLst>
            <a:pathLst>
              <a:path w="29" h="57">
                <a:moveTo>
                  <a:pt x="0" y="0"/>
                </a:moveTo>
                <a:lnTo>
                  <a:pt x="8" y="2"/>
                </a:lnTo>
                <a:lnTo>
                  <a:pt x="17" y="6"/>
                </a:lnTo>
                <a:lnTo>
                  <a:pt x="22" y="11"/>
                </a:lnTo>
                <a:lnTo>
                  <a:pt x="26" y="20"/>
                </a:lnTo>
                <a:lnTo>
                  <a:pt x="29" y="29"/>
                </a:lnTo>
                <a:lnTo>
                  <a:pt x="26" y="37"/>
                </a:lnTo>
                <a:lnTo>
                  <a:pt x="22" y="46"/>
                </a:lnTo>
                <a:lnTo>
                  <a:pt x="17" y="51"/>
                </a:lnTo>
                <a:lnTo>
                  <a:pt x="8" y="55"/>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489" name="Freeform 19"/>
          <p:cNvSpPr/>
          <p:nvPr/>
        </p:nvSpPr>
        <p:spPr>
          <a:xfrm>
            <a:off x="2401888" y="4157663"/>
            <a:ext cx="644525" cy="14287"/>
          </a:xfrm>
          <a:custGeom>
            <a:avLst/>
            <a:gdLst/>
            <a:ahLst/>
            <a:cxnLst>
              <a:cxn ang="0">
                <a:pos x="3014" y="57"/>
              </a:cxn>
              <a:cxn ang="0">
                <a:pos x="3014" y="29"/>
              </a:cxn>
              <a:cxn ang="0">
                <a:pos x="3014" y="0"/>
              </a:cxn>
              <a:cxn ang="0">
                <a:pos x="0" y="0"/>
              </a:cxn>
              <a:cxn ang="0">
                <a:pos x="0" y="29"/>
              </a:cxn>
              <a:cxn ang="0">
                <a:pos x="0" y="57"/>
              </a:cxn>
              <a:cxn ang="0">
                <a:pos x="3014" y="57"/>
              </a:cxn>
            </a:cxnLst>
            <a:pathLst>
              <a:path w="3014" h="57">
                <a:moveTo>
                  <a:pt x="3014" y="57"/>
                </a:moveTo>
                <a:lnTo>
                  <a:pt x="3014" y="29"/>
                </a:lnTo>
                <a:lnTo>
                  <a:pt x="3014" y="0"/>
                </a:lnTo>
                <a:lnTo>
                  <a:pt x="0" y="0"/>
                </a:lnTo>
                <a:lnTo>
                  <a:pt x="0" y="29"/>
                </a:lnTo>
                <a:lnTo>
                  <a:pt x="0" y="57"/>
                </a:lnTo>
                <a:lnTo>
                  <a:pt x="3014" y="57"/>
                </a:lnTo>
                <a:close/>
              </a:path>
            </a:pathLst>
          </a:custGeom>
          <a:solidFill>
            <a:srgbClr val="000000"/>
          </a:solidFill>
          <a:ln w="9525">
            <a:noFill/>
          </a:ln>
        </p:spPr>
        <p:txBody>
          <a:bodyPr/>
          <a:p>
            <a:endParaRPr lang="zh-CN" altLang="en-US"/>
          </a:p>
        </p:txBody>
      </p:sp>
      <p:sp>
        <p:nvSpPr>
          <p:cNvPr id="105490" name="Freeform 20"/>
          <p:cNvSpPr/>
          <p:nvPr/>
        </p:nvSpPr>
        <p:spPr>
          <a:xfrm>
            <a:off x="2401888" y="4157663"/>
            <a:ext cx="644525" cy="14287"/>
          </a:xfrm>
          <a:custGeom>
            <a:avLst/>
            <a:gdLst/>
            <a:ahLst/>
            <a:cxnLst>
              <a:cxn ang="0">
                <a:pos x="3014" y="57"/>
              </a:cxn>
              <a:cxn ang="0">
                <a:pos x="3014" y="29"/>
              </a:cxn>
              <a:cxn ang="0">
                <a:pos x="3014" y="0"/>
              </a:cxn>
              <a:cxn ang="0">
                <a:pos x="0" y="0"/>
              </a:cxn>
              <a:cxn ang="0">
                <a:pos x="0" y="29"/>
              </a:cxn>
              <a:cxn ang="0">
                <a:pos x="0" y="57"/>
              </a:cxn>
              <a:cxn ang="0">
                <a:pos x="3014" y="57"/>
              </a:cxn>
            </a:cxnLst>
            <a:pathLst>
              <a:path w="3014" h="57">
                <a:moveTo>
                  <a:pt x="3014" y="57"/>
                </a:moveTo>
                <a:lnTo>
                  <a:pt x="3014" y="29"/>
                </a:lnTo>
                <a:lnTo>
                  <a:pt x="3014" y="0"/>
                </a:lnTo>
                <a:lnTo>
                  <a:pt x="0" y="0"/>
                </a:lnTo>
                <a:lnTo>
                  <a:pt x="0" y="29"/>
                </a:lnTo>
                <a:lnTo>
                  <a:pt x="0" y="57"/>
                </a:lnTo>
                <a:lnTo>
                  <a:pt x="3014" y="5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491" name="Freeform 21"/>
          <p:cNvSpPr/>
          <p:nvPr/>
        </p:nvSpPr>
        <p:spPr>
          <a:xfrm>
            <a:off x="2395538" y="4157663"/>
            <a:ext cx="6350" cy="14287"/>
          </a:xfrm>
          <a:custGeom>
            <a:avLst/>
            <a:gdLst/>
            <a:ahLst/>
            <a:cxnLst>
              <a:cxn ang="0">
                <a:pos x="27" y="29"/>
              </a:cxn>
              <a:cxn ang="0">
                <a:pos x="27" y="57"/>
              </a:cxn>
              <a:cxn ang="0">
                <a:pos x="19" y="55"/>
              </a:cxn>
              <a:cxn ang="0">
                <a:pos x="10" y="51"/>
              </a:cxn>
              <a:cxn ang="0">
                <a:pos x="5" y="46"/>
              </a:cxn>
              <a:cxn ang="0">
                <a:pos x="1" y="37"/>
              </a:cxn>
              <a:cxn ang="0">
                <a:pos x="0" y="29"/>
              </a:cxn>
              <a:cxn ang="0">
                <a:pos x="1" y="20"/>
              </a:cxn>
              <a:cxn ang="0">
                <a:pos x="5" y="11"/>
              </a:cxn>
              <a:cxn ang="0">
                <a:pos x="10" y="6"/>
              </a:cxn>
              <a:cxn ang="0">
                <a:pos x="19" y="2"/>
              </a:cxn>
              <a:cxn ang="0">
                <a:pos x="27" y="0"/>
              </a:cxn>
              <a:cxn ang="0">
                <a:pos x="27" y="29"/>
              </a:cxn>
            </a:cxnLst>
            <a:pathLst>
              <a:path w="27" h="57">
                <a:moveTo>
                  <a:pt x="27" y="29"/>
                </a:moveTo>
                <a:lnTo>
                  <a:pt x="27" y="57"/>
                </a:lnTo>
                <a:lnTo>
                  <a:pt x="19" y="55"/>
                </a:lnTo>
                <a:lnTo>
                  <a:pt x="10" y="51"/>
                </a:lnTo>
                <a:lnTo>
                  <a:pt x="5" y="46"/>
                </a:lnTo>
                <a:lnTo>
                  <a:pt x="1" y="37"/>
                </a:lnTo>
                <a:lnTo>
                  <a:pt x="0" y="29"/>
                </a:lnTo>
                <a:lnTo>
                  <a:pt x="1" y="20"/>
                </a:lnTo>
                <a:lnTo>
                  <a:pt x="5" y="11"/>
                </a:lnTo>
                <a:lnTo>
                  <a:pt x="10" y="6"/>
                </a:lnTo>
                <a:lnTo>
                  <a:pt x="19" y="2"/>
                </a:lnTo>
                <a:lnTo>
                  <a:pt x="27" y="0"/>
                </a:lnTo>
                <a:lnTo>
                  <a:pt x="27" y="29"/>
                </a:lnTo>
                <a:close/>
              </a:path>
            </a:pathLst>
          </a:custGeom>
          <a:solidFill>
            <a:srgbClr val="000000"/>
          </a:solidFill>
          <a:ln w="9525">
            <a:noFill/>
          </a:ln>
        </p:spPr>
        <p:txBody>
          <a:bodyPr/>
          <a:p>
            <a:endParaRPr lang="zh-CN" altLang="en-US"/>
          </a:p>
        </p:txBody>
      </p:sp>
      <p:sp>
        <p:nvSpPr>
          <p:cNvPr id="105492" name="Freeform 22"/>
          <p:cNvSpPr/>
          <p:nvPr/>
        </p:nvSpPr>
        <p:spPr>
          <a:xfrm>
            <a:off x="2395538" y="4157663"/>
            <a:ext cx="6350" cy="14287"/>
          </a:xfrm>
          <a:custGeom>
            <a:avLst/>
            <a:gdLst/>
            <a:ahLst/>
            <a:cxnLst>
              <a:cxn ang="0">
                <a:pos x="27" y="57"/>
              </a:cxn>
              <a:cxn ang="0">
                <a:pos x="19" y="55"/>
              </a:cxn>
              <a:cxn ang="0">
                <a:pos x="10" y="51"/>
              </a:cxn>
              <a:cxn ang="0">
                <a:pos x="5" y="46"/>
              </a:cxn>
              <a:cxn ang="0">
                <a:pos x="1" y="37"/>
              </a:cxn>
              <a:cxn ang="0">
                <a:pos x="0" y="29"/>
              </a:cxn>
              <a:cxn ang="0">
                <a:pos x="1" y="20"/>
              </a:cxn>
              <a:cxn ang="0">
                <a:pos x="5" y="11"/>
              </a:cxn>
              <a:cxn ang="0">
                <a:pos x="10" y="6"/>
              </a:cxn>
              <a:cxn ang="0">
                <a:pos x="19" y="2"/>
              </a:cxn>
              <a:cxn ang="0">
                <a:pos x="27" y="0"/>
              </a:cxn>
            </a:cxnLst>
            <a:pathLst>
              <a:path w="27" h="57">
                <a:moveTo>
                  <a:pt x="27" y="57"/>
                </a:moveTo>
                <a:lnTo>
                  <a:pt x="19" y="55"/>
                </a:lnTo>
                <a:lnTo>
                  <a:pt x="10" y="51"/>
                </a:lnTo>
                <a:lnTo>
                  <a:pt x="5" y="46"/>
                </a:lnTo>
                <a:lnTo>
                  <a:pt x="1" y="37"/>
                </a:lnTo>
                <a:lnTo>
                  <a:pt x="0" y="29"/>
                </a:lnTo>
                <a:lnTo>
                  <a:pt x="1" y="20"/>
                </a:lnTo>
                <a:lnTo>
                  <a:pt x="5" y="11"/>
                </a:lnTo>
                <a:lnTo>
                  <a:pt x="10" y="6"/>
                </a:lnTo>
                <a:lnTo>
                  <a:pt x="19" y="2"/>
                </a:lnTo>
                <a:lnTo>
                  <a:pt x="27"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493" name="Freeform 23"/>
          <p:cNvSpPr/>
          <p:nvPr/>
        </p:nvSpPr>
        <p:spPr>
          <a:xfrm>
            <a:off x="2290763" y="4338638"/>
            <a:ext cx="4762" cy="11112"/>
          </a:xfrm>
          <a:custGeom>
            <a:avLst/>
            <a:gdLst/>
            <a:ahLst/>
            <a:cxnLst>
              <a:cxn ang="0">
                <a:pos x="28" y="29"/>
              </a:cxn>
              <a:cxn ang="0">
                <a:pos x="28" y="57"/>
              </a:cxn>
              <a:cxn ang="0">
                <a:pos x="19" y="55"/>
              </a:cxn>
              <a:cxn ang="0">
                <a:pos x="11" y="51"/>
              </a:cxn>
              <a:cxn ang="0">
                <a:pos x="5" y="46"/>
              </a:cxn>
              <a:cxn ang="0">
                <a:pos x="1" y="37"/>
              </a:cxn>
              <a:cxn ang="0">
                <a:pos x="0" y="29"/>
              </a:cxn>
              <a:cxn ang="0">
                <a:pos x="1" y="20"/>
              </a:cxn>
              <a:cxn ang="0">
                <a:pos x="5" y="11"/>
              </a:cxn>
              <a:cxn ang="0">
                <a:pos x="11" y="6"/>
              </a:cxn>
              <a:cxn ang="0">
                <a:pos x="19" y="2"/>
              </a:cxn>
              <a:cxn ang="0">
                <a:pos x="28" y="0"/>
              </a:cxn>
              <a:cxn ang="0">
                <a:pos x="28" y="29"/>
              </a:cxn>
            </a:cxnLst>
            <a:pathLst>
              <a:path w="28" h="57">
                <a:moveTo>
                  <a:pt x="28" y="29"/>
                </a:moveTo>
                <a:lnTo>
                  <a:pt x="28" y="57"/>
                </a:lnTo>
                <a:lnTo>
                  <a:pt x="19" y="55"/>
                </a:lnTo>
                <a:lnTo>
                  <a:pt x="11" y="51"/>
                </a:lnTo>
                <a:lnTo>
                  <a:pt x="5" y="46"/>
                </a:lnTo>
                <a:lnTo>
                  <a:pt x="1" y="37"/>
                </a:lnTo>
                <a:lnTo>
                  <a:pt x="0" y="29"/>
                </a:lnTo>
                <a:lnTo>
                  <a:pt x="1" y="20"/>
                </a:lnTo>
                <a:lnTo>
                  <a:pt x="5" y="11"/>
                </a:lnTo>
                <a:lnTo>
                  <a:pt x="11" y="6"/>
                </a:lnTo>
                <a:lnTo>
                  <a:pt x="19" y="2"/>
                </a:lnTo>
                <a:lnTo>
                  <a:pt x="28" y="0"/>
                </a:lnTo>
                <a:lnTo>
                  <a:pt x="28" y="29"/>
                </a:lnTo>
                <a:close/>
              </a:path>
            </a:pathLst>
          </a:custGeom>
          <a:solidFill>
            <a:srgbClr val="FF0000"/>
          </a:solidFill>
          <a:ln w="9525">
            <a:noFill/>
          </a:ln>
        </p:spPr>
        <p:txBody>
          <a:bodyPr/>
          <a:p>
            <a:endParaRPr lang="zh-CN" altLang="en-US"/>
          </a:p>
        </p:txBody>
      </p:sp>
      <p:sp>
        <p:nvSpPr>
          <p:cNvPr id="105494" name="Freeform 24"/>
          <p:cNvSpPr/>
          <p:nvPr/>
        </p:nvSpPr>
        <p:spPr>
          <a:xfrm>
            <a:off x="2290763" y="4338638"/>
            <a:ext cx="4762" cy="11112"/>
          </a:xfrm>
          <a:custGeom>
            <a:avLst/>
            <a:gdLst/>
            <a:ahLst/>
            <a:cxnLst>
              <a:cxn ang="0">
                <a:pos x="28" y="57"/>
              </a:cxn>
              <a:cxn ang="0">
                <a:pos x="19" y="55"/>
              </a:cxn>
              <a:cxn ang="0">
                <a:pos x="11" y="51"/>
              </a:cxn>
              <a:cxn ang="0">
                <a:pos x="5" y="46"/>
              </a:cxn>
              <a:cxn ang="0">
                <a:pos x="1" y="37"/>
              </a:cxn>
              <a:cxn ang="0">
                <a:pos x="0" y="29"/>
              </a:cxn>
              <a:cxn ang="0">
                <a:pos x="1" y="20"/>
              </a:cxn>
              <a:cxn ang="0">
                <a:pos x="5" y="11"/>
              </a:cxn>
              <a:cxn ang="0">
                <a:pos x="11" y="6"/>
              </a:cxn>
              <a:cxn ang="0">
                <a:pos x="19" y="2"/>
              </a:cxn>
              <a:cxn ang="0">
                <a:pos x="28" y="0"/>
              </a:cxn>
            </a:cxnLst>
            <a:pathLst>
              <a:path w="28" h="57">
                <a:moveTo>
                  <a:pt x="28" y="57"/>
                </a:moveTo>
                <a:lnTo>
                  <a:pt x="19" y="55"/>
                </a:lnTo>
                <a:lnTo>
                  <a:pt x="11" y="51"/>
                </a:lnTo>
                <a:lnTo>
                  <a:pt x="5" y="46"/>
                </a:lnTo>
                <a:lnTo>
                  <a:pt x="1" y="37"/>
                </a:lnTo>
                <a:lnTo>
                  <a:pt x="0" y="29"/>
                </a:lnTo>
                <a:lnTo>
                  <a:pt x="1" y="20"/>
                </a:lnTo>
                <a:lnTo>
                  <a:pt x="5" y="11"/>
                </a:lnTo>
                <a:lnTo>
                  <a:pt x="11" y="6"/>
                </a:lnTo>
                <a:lnTo>
                  <a:pt x="19" y="2"/>
                </a:lnTo>
                <a:lnTo>
                  <a:pt x="28"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10617" name="Freeform 25"/>
          <p:cNvSpPr/>
          <p:nvPr/>
        </p:nvSpPr>
        <p:spPr>
          <a:xfrm>
            <a:off x="2295525" y="4335463"/>
            <a:ext cx="800100" cy="11112"/>
          </a:xfrm>
          <a:custGeom>
            <a:avLst/>
            <a:gdLst/>
            <a:ahLst/>
            <a:cxnLst>
              <a:cxn ang="0">
                <a:pos x="0" y="0"/>
              </a:cxn>
              <a:cxn ang="0">
                <a:pos x="0" y="29"/>
              </a:cxn>
              <a:cxn ang="0">
                <a:pos x="0" y="57"/>
              </a:cxn>
              <a:cxn ang="0">
                <a:pos x="3752" y="57"/>
              </a:cxn>
              <a:cxn ang="0">
                <a:pos x="3752" y="29"/>
              </a:cxn>
              <a:cxn ang="0">
                <a:pos x="3752" y="0"/>
              </a:cxn>
              <a:cxn ang="0">
                <a:pos x="0" y="0"/>
              </a:cxn>
            </a:cxnLst>
            <a:pathLst>
              <a:path w="3752" h="57">
                <a:moveTo>
                  <a:pt x="0" y="0"/>
                </a:moveTo>
                <a:lnTo>
                  <a:pt x="0" y="29"/>
                </a:lnTo>
                <a:lnTo>
                  <a:pt x="0" y="57"/>
                </a:lnTo>
                <a:lnTo>
                  <a:pt x="3752" y="57"/>
                </a:lnTo>
                <a:lnTo>
                  <a:pt x="3752" y="29"/>
                </a:lnTo>
                <a:lnTo>
                  <a:pt x="3752" y="0"/>
                </a:lnTo>
                <a:lnTo>
                  <a:pt x="0" y="0"/>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sp>
        <p:nvSpPr>
          <p:cNvPr id="105496" name="Freeform 26"/>
          <p:cNvSpPr/>
          <p:nvPr/>
        </p:nvSpPr>
        <p:spPr>
          <a:xfrm>
            <a:off x="3095625" y="4338638"/>
            <a:ext cx="7938" cy="11112"/>
          </a:xfrm>
          <a:custGeom>
            <a:avLst/>
            <a:gdLst/>
            <a:ahLst/>
            <a:cxnLst>
              <a:cxn ang="0">
                <a:pos x="0" y="29"/>
              </a:cxn>
              <a:cxn ang="0">
                <a:pos x="0" y="0"/>
              </a:cxn>
              <a:cxn ang="0">
                <a:pos x="9" y="2"/>
              </a:cxn>
              <a:cxn ang="0">
                <a:pos x="18" y="6"/>
              </a:cxn>
              <a:cxn ang="0">
                <a:pos x="23" y="11"/>
              </a:cxn>
              <a:cxn ang="0">
                <a:pos x="27" y="20"/>
              </a:cxn>
              <a:cxn ang="0">
                <a:pos x="29" y="29"/>
              </a:cxn>
              <a:cxn ang="0">
                <a:pos x="27" y="37"/>
              </a:cxn>
              <a:cxn ang="0">
                <a:pos x="23" y="46"/>
              </a:cxn>
              <a:cxn ang="0">
                <a:pos x="18" y="51"/>
              </a:cxn>
              <a:cxn ang="0">
                <a:pos x="9" y="55"/>
              </a:cxn>
              <a:cxn ang="0">
                <a:pos x="0" y="57"/>
              </a:cxn>
              <a:cxn ang="0">
                <a:pos x="0" y="29"/>
              </a:cxn>
            </a:cxnLst>
            <a:pathLst>
              <a:path w="29" h="57">
                <a:moveTo>
                  <a:pt x="0" y="29"/>
                </a:moveTo>
                <a:lnTo>
                  <a:pt x="0" y="0"/>
                </a:lnTo>
                <a:lnTo>
                  <a:pt x="9" y="2"/>
                </a:lnTo>
                <a:lnTo>
                  <a:pt x="18" y="6"/>
                </a:lnTo>
                <a:lnTo>
                  <a:pt x="23" y="11"/>
                </a:lnTo>
                <a:lnTo>
                  <a:pt x="27" y="20"/>
                </a:lnTo>
                <a:lnTo>
                  <a:pt x="29" y="29"/>
                </a:lnTo>
                <a:lnTo>
                  <a:pt x="27" y="37"/>
                </a:lnTo>
                <a:lnTo>
                  <a:pt x="23" y="46"/>
                </a:lnTo>
                <a:lnTo>
                  <a:pt x="18" y="51"/>
                </a:lnTo>
                <a:lnTo>
                  <a:pt x="9" y="55"/>
                </a:lnTo>
                <a:lnTo>
                  <a:pt x="0" y="57"/>
                </a:lnTo>
                <a:lnTo>
                  <a:pt x="0" y="29"/>
                </a:lnTo>
                <a:close/>
              </a:path>
            </a:pathLst>
          </a:custGeom>
          <a:solidFill>
            <a:srgbClr val="FF0000"/>
          </a:solidFill>
          <a:ln w="9525">
            <a:noFill/>
          </a:ln>
        </p:spPr>
        <p:txBody>
          <a:bodyPr/>
          <a:p>
            <a:endParaRPr lang="zh-CN" altLang="en-US"/>
          </a:p>
        </p:txBody>
      </p:sp>
      <p:sp>
        <p:nvSpPr>
          <p:cNvPr id="105497" name="Freeform 27"/>
          <p:cNvSpPr/>
          <p:nvPr/>
        </p:nvSpPr>
        <p:spPr>
          <a:xfrm>
            <a:off x="3095625" y="4338638"/>
            <a:ext cx="7938" cy="11112"/>
          </a:xfrm>
          <a:custGeom>
            <a:avLst/>
            <a:gdLst/>
            <a:ahLst/>
            <a:cxnLst>
              <a:cxn ang="0">
                <a:pos x="0" y="0"/>
              </a:cxn>
              <a:cxn ang="0">
                <a:pos x="9" y="2"/>
              </a:cxn>
              <a:cxn ang="0">
                <a:pos x="18" y="6"/>
              </a:cxn>
              <a:cxn ang="0">
                <a:pos x="23" y="11"/>
              </a:cxn>
              <a:cxn ang="0">
                <a:pos x="27" y="20"/>
              </a:cxn>
              <a:cxn ang="0">
                <a:pos x="29" y="29"/>
              </a:cxn>
              <a:cxn ang="0">
                <a:pos x="27" y="37"/>
              </a:cxn>
              <a:cxn ang="0">
                <a:pos x="23" y="46"/>
              </a:cxn>
              <a:cxn ang="0">
                <a:pos x="18" y="51"/>
              </a:cxn>
              <a:cxn ang="0">
                <a:pos x="9" y="55"/>
              </a:cxn>
              <a:cxn ang="0">
                <a:pos x="0" y="57"/>
              </a:cxn>
            </a:cxnLst>
            <a:pathLst>
              <a:path w="29" h="57">
                <a:moveTo>
                  <a:pt x="0" y="0"/>
                </a:moveTo>
                <a:lnTo>
                  <a:pt x="9" y="2"/>
                </a:lnTo>
                <a:lnTo>
                  <a:pt x="18" y="6"/>
                </a:lnTo>
                <a:lnTo>
                  <a:pt x="23" y="11"/>
                </a:lnTo>
                <a:lnTo>
                  <a:pt x="27" y="20"/>
                </a:lnTo>
                <a:lnTo>
                  <a:pt x="29" y="29"/>
                </a:lnTo>
                <a:lnTo>
                  <a:pt x="27" y="37"/>
                </a:lnTo>
                <a:lnTo>
                  <a:pt x="23" y="46"/>
                </a:lnTo>
                <a:lnTo>
                  <a:pt x="18" y="51"/>
                </a:lnTo>
                <a:lnTo>
                  <a:pt x="9" y="55"/>
                </a:lnTo>
                <a:lnTo>
                  <a:pt x="0" y="57"/>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5498" name="Freeform 28"/>
          <p:cNvSpPr/>
          <p:nvPr/>
        </p:nvSpPr>
        <p:spPr>
          <a:xfrm>
            <a:off x="2795588" y="3294063"/>
            <a:ext cx="50800" cy="66675"/>
          </a:xfrm>
          <a:custGeom>
            <a:avLst/>
            <a:gdLst/>
            <a:ahLst/>
            <a:cxnLst>
              <a:cxn ang="0">
                <a:pos x="0" y="278"/>
              </a:cxn>
              <a:cxn ang="0">
                <a:pos x="51" y="304"/>
              </a:cxn>
              <a:cxn ang="0">
                <a:pos x="126" y="304"/>
              </a:cxn>
              <a:cxn ang="0">
                <a:pos x="176" y="291"/>
              </a:cxn>
              <a:cxn ang="0">
                <a:pos x="202" y="266"/>
              </a:cxn>
              <a:cxn ang="0">
                <a:pos x="215" y="228"/>
              </a:cxn>
              <a:cxn ang="0">
                <a:pos x="215" y="203"/>
              </a:cxn>
              <a:cxn ang="0">
                <a:pos x="189" y="177"/>
              </a:cxn>
              <a:cxn ang="0">
                <a:pos x="75" y="114"/>
              </a:cxn>
              <a:cxn ang="0">
                <a:pos x="51" y="89"/>
              </a:cxn>
              <a:cxn ang="0">
                <a:pos x="51" y="64"/>
              </a:cxn>
              <a:cxn ang="0">
                <a:pos x="63" y="26"/>
              </a:cxn>
              <a:cxn ang="0">
                <a:pos x="88" y="0"/>
              </a:cxn>
              <a:cxn ang="0">
                <a:pos x="139" y="0"/>
              </a:cxn>
              <a:cxn ang="0">
                <a:pos x="202" y="13"/>
              </a:cxn>
              <a:cxn ang="0">
                <a:pos x="240" y="39"/>
              </a:cxn>
            </a:cxnLst>
            <a:pathLst>
              <a:path w="240" h="304">
                <a:moveTo>
                  <a:pt x="0" y="278"/>
                </a:moveTo>
                <a:lnTo>
                  <a:pt x="51" y="304"/>
                </a:lnTo>
                <a:lnTo>
                  <a:pt x="126" y="304"/>
                </a:lnTo>
                <a:lnTo>
                  <a:pt x="176" y="291"/>
                </a:lnTo>
                <a:lnTo>
                  <a:pt x="202" y="266"/>
                </a:lnTo>
                <a:lnTo>
                  <a:pt x="215" y="228"/>
                </a:lnTo>
                <a:lnTo>
                  <a:pt x="215" y="203"/>
                </a:lnTo>
                <a:lnTo>
                  <a:pt x="189" y="177"/>
                </a:lnTo>
                <a:lnTo>
                  <a:pt x="75" y="114"/>
                </a:lnTo>
                <a:lnTo>
                  <a:pt x="51" y="89"/>
                </a:lnTo>
                <a:lnTo>
                  <a:pt x="51" y="64"/>
                </a:lnTo>
                <a:lnTo>
                  <a:pt x="63" y="26"/>
                </a:lnTo>
                <a:lnTo>
                  <a:pt x="88" y="0"/>
                </a:lnTo>
                <a:lnTo>
                  <a:pt x="139" y="0"/>
                </a:lnTo>
                <a:lnTo>
                  <a:pt x="202" y="13"/>
                </a:lnTo>
                <a:lnTo>
                  <a:pt x="240" y="3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499" name="Line 29"/>
          <p:cNvSpPr/>
          <p:nvPr/>
        </p:nvSpPr>
        <p:spPr>
          <a:xfrm flipV="1">
            <a:off x="2890838" y="3262313"/>
            <a:ext cx="7937" cy="22225"/>
          </a:xfrm>
          <a:prstGeom prst="line">
            <a:avLst/>
          </a:prstGeom>
          <a:ln w="0" cap="flat" cmpd="sng">
            <a:solidFill>
              <a:srgbClr val="000000"/>
            </a:solidFill>
            <a:prstDash val="solid"/>
            <a:round/>
            <a:headEnd type="none" w="med" len="med"/>
            <a:tailEnd type="none" w="med" len="med"/>
          </a:ln>
        </p:spPr>
      </p:sp>
      <p:sp>
        <p:nvSpPr>
          <p:cNvPr id="105500" name="Line 30"/>
          <p:cNvSpPr/>
          <p:nvPr/>
        </p:nvSpPr>
        <p:spPr>
          <a:xfrm>
            <a:off x="2020888" y="3432175"/>
            <a:ext cx="1103312" cy="3175"/>
          </a:xfrm>
          <a:prstGeom prst="line">
            <a:avLst/>
          </a:prstGeom>
          <a:ln w="0" cap="flat" cmpd="sng">
            <a:solidFill>
              <a:srgbClr val="000000"/>
            </a:solidFill>
            <a:prstDash val="solid"/>
            <a:round/>
            <a:headEnd type="none" w="med" len="med"/>
            <a:tailEnd type="none" w="med" len="med"/>
          </a:ln>
        </p:spPr>
      </p:sp>
      <p:sp>
        <p:nvSpPr>
          <p:cNvPr id="105501" name="Freeform 31"/>
          <p:cNvSpPr/>
          <p:nvPr/>
        </p:nvSpPr>
        <p:spPr>
          <a:xfrm>
            <a:off x="1925638" y="4684713"/>
            <a:ext cx="50800" cy="65087"/>
          </a:xfrm>
          <a:custGeom>
            <a:avLst/>
            <a:gdLst/>
            <a:ahLst/>
            <a:cxnLst>
              <a:cxn ang="0">
                <a:pos x="202" y="303"/>
              </a:cxn>
              <a:cxn ang="0">
                <a:pos x="165" y="239"/>
              </a:cxn>
              <a:cxn ang="0">
                <a:pos x="228" y="0"/>
              </a:cxn>
              <a:cxn ang="0">
                <a:pos x="126" y="0"/>
              </a:cxn>
              <a:cxn ang="0">
                <a:pos x="75" y="13"/>
              </a:cxn>
              <a:cxn ang="0">
                <a:pos x="51" y="38"/>
              </a:cxn>
              <a:cxn ang="0">
                <a:pos x="38" y="63"/>
              </a:cxn>
              <a:cxn ang="0">
                <a:pos x="0" y="228"/>
              </a:cxn>
              <a:cxn ang="0">
                <a:pos x="0" y="252"/>
              </a:cxn>
              <a:cxn ang="0">
                <a:pos x="13" y="290"/>
              </a:cxn>
              <a:cxn ang="0">
                <a:pos x="38" y="303"/>
              </a:cxn>
              <a:cxn ang="0">
                <a:pos x="75" y="303"/>
              </a:cxn>
              <a:cxn ang="0">
                <a:pos x="114" y="290"/>
              </a:cxn>
              <a:cxn ang="0">
                <a:pos x="139" y="278"/>
              </a:cxn>
              <a:cxn ang="0">
                <a:pos x="165" y="239"/>
              </a:cxn>
            </a:cxnLst>
            <a:pathLst>
              <a:path w="228" h="303">
                <a:moveTo>
                  <a:pt x="202" y="303"/>
                </a:moveTo>
                <a:lnTo>
                  <a:pt x="165" y="239"/>
                </a:lnTo>
                <a:lnTo>
                  <a:pt x="228" y="0"/>
                </a:lnTo>
                <a:lnTo>
                  <a:pt x="126" y="0"/>
                </a:lnTo>
                <a:lnTo>
                  <a:pt x="75" y="13"/>
                </a:lnTo>
                <a:lnTo>
                  <a:pt x="51" y="38"/>
                </a:lnTo>
                <a:lnTo>
                  <a:pt x="38" y="63"/>
                </a:lnTo>
                <a:lnTo>
                  <a:pt x="0" y="228"/>
                </a:lnTo>
                <a:lnTo>
                  <a:pt x="0" y="252"/>
                </a:lnTo>
                <a:lnTo>
                  <a:pt x="13" y="290"/>
                </a:lnTo>
                <a:lnTo>
                  <a:pt x="38" y="303"/>
                </a:lnTo>
                <a:lnTo>
                  <a:pt x="75" y="303"/>
                </a:lnTo>
                <a:lnTo>
                  <a:pt x="114" y="290"/>
                </a:lnTo>
                <a:lnTo>
                  <a:pt x="139" y="278"/>
                </a:lnTo>
                <a:lnTo>
                  <a:pt x="165" y="23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02" name="Freeform 32"/>
          <p:cNvSpPr/>
          <p:nvPr/>
        </p:nvSpPr>
        <p:spPr>
          <a:xfrm>
            <a:off x="2017713" y="4651375"/>
            <a:ext cx="36512" cy="33338"/>
          </a:xfrm>
          <a:custGeom>
            <a:avLst/>
            <a:gdLst/>
            <a:ahLst/>
            <a:cxnLst>
              <a:cxn ang="0">
                <a:pos x="126" y="126"/>
              </a:cxn>
              <a:cxn ang="0">
                <a:pos x="151" y="101"/>
              </a:cxn>
              <a:cxn ang="0">
                <a:pos x="163" y="76"/>
              </a:cxn>
              <a:cxn ang="0">
                <a:pos x="163" y="51"/>
              </a:cxn>
              <a:cxn ang="0">
                <a:pos x="151" y="13"/>
              </a:cxn>
              <a:cxn ang="0">
                <a:pos x="126" y="0"/>
              </a:cxn>
              <a:cxn ang="0">
                <a:pos x="88" y="0"/>
              </a:cxn>
              <a:cxn ang="0">
                <a:pos x="50" y="13"/>
              </a:cxn>
              <a:cxn ang="0">
                <a:pos x="25" y="38"/>
              </a:cxn>
              <a:cxn ang="0">
                <a:pos x="12" y="64"/>
              </a:cxn>
              <a:cxn ang="0">
                <a:pos x="0" y="101"/>
              </a:cxn>
              <a:cxn ang="0">
                <a:pos x="12" y="126"/>
              </a:cxn>
              <a:cxn ang="0">
                <a:pos x="38" y="152"/>
              </a:cxn>
              <a:cxn ang="0">
                <a:pos x="62" y="152"/>
              </a:cxn>
              <a:cxn ang="0">
                <a:pos x="113" y="139"/>
              </a:cxn>
              <a:cxn ang="0">
                <a:pos x="126" y="126"/>
              </a:cxn>
            </a:cxnLst>
            <a:pathLst>
              <a:path w="163" h="152">
                <a:moveTo>
                  <a:pt x="126" y="126"/>
                </a:moveTo>
                <a:lnTo>
                  <a:pt x="151" y="101"/>
                </a:lnTo>
                <a:lnTo>
                  <a:pt x="163" y="76"/>
                </a:lnTo>
                <a:lnTo>
                  <a:pt x="163" y="51"/>
                </a:lnTo>
                <a:lnTo>
                  <a:pt x="151" y="13"/>
                </a:lnTo>
                <a:lnTo>
                  <a:pt x="126" y="0"/>
                </a:lnTo>
                <a:lnTo>
                  <a:pt x="88" y="0"/>
                </a:lnTo>
                <a:lnTo>
                  <a:pt x="50" y="13"/>
                </a:lnTo>
                <a:lnTo>
                  <a:pt x="25" y="38"/>
                </a:lnTo>
                <a:lnTo>
                  <a:pt x="12" y="64"/>
                </a:lnTo>
                <a:lnTo>
                  <a:pt x="0" y="101"/>
                </a:lnTo>
                <a:lnTo>
                  <a:pt x="12" y="126"/>
                </a:lnTo>
                <a:lnTo>
                  <a:pt x="38" y="152"/>
                </a:lnTo>
                <a:lnTo>
                  <a:pt x="62" y="152"/>
                </a:lnTo>
                <a:lnTo>
                  <a:pt x="113" y="139"/>
                </a:lnTo>
                <a:lnTo>
                  <a:pt x="126" y="12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03" name="Line 33"/>
          <p:cNvSpPr/>
          <p:nvPr/>
        </p:nvSpPr>
        <p:spPr>
          <a:xfrm flipH="1">
            <a:off x="2120900" y="3432175"/>
            <a:ext cx="714375" cy="1206500"/>
          </a:xfrm>
          <a:prstGeom prst="line">
            <a:avLst/>
          </a:prstGeom>
          <a:ln w="0" cap="flat" cmpd="sng">
            <a:solidFill>
              <a:srgbClr val="000000"/>
            </a:solidFill>
            <a:prstDash val="solid"/>
            <a:round/>
            <a:headEnd type="none" w="med" len="med"/>
            <a:tailEnd type="none" w="med" len="med"/>
          </a:ln>
        </p:spPr>
      </p:sp>
      <p:sp>
        <p:nvSpPr>
          <p:cNvPr id="110626" name="Line 34"/>
          <p:cNvSpPr/>
          <p:nvPr/>
        </p:nvSpPr>
        <p:spPr>
          <a:xfrm flipH="1">
            <a:off x="2651125" y="3432175"/>
            <a:ext cx="184150" cy="1206500"/>
          </a:xfrm>
          <a:prstGeom prst="line">
            <a:avLst/>
          </a:prstGeom>
          <a:ln w="0" cap="flat" cmpd="sng">
            <a:solidFill>
              <a:srgbClr val="FF0000"/>
            </a:solidFill>
            <a:prstDash val="solid"/>
            <a:round/>
            <a:headEnd type="none" w="med" len="med"/>
            <a:tailEnd type="none" w="med" len="med"/>
          </a:ln>
        </p:spPr>
      </p:sp>
      <p:sp>
        <p:nvSpPr>
          <p:cNvPr id="105505" name="Freeform 35"/>
          <p:cNvSpPr/>
          <p:nvPr/>
        </p:nvSpPr>
        <p:spPr>
          <a:xfrm>
            <a:off x="2187575" y="4094163"/>
            <a:ext cx="63500" cy="96837"/>
          </a:xfrm>
          <a:custGeom>
            <a:avLst/>
            <a:gdLst/>
            <a:ahLst/>
            <a:cxnLst>
              <a:cxn ang="0">
                <a:pos x="303" y="0"/>
              </a:cxn>
              <a:cxn ang="0">
                <a:pos x="189" y="455"/>
              </a:cxn>
              <a:cxn ang="0">
                <a:pos x="62" y="455"/>
              </a:cxn>
              <a:cxn ang="0">
                <a:pos x="25" y="442"/>
              </a:cxn>
              <a:cxn ang="0">
                <a:pos x="12" y="429"/>
              </a:cxn>
              <a:cxn ang="0">
                <a:pos x="0" y="404"/>
              </a:cxn>
              <a:cxn ang="0">
                <a:pos x="0" y="378"/>
              </a:cxn>
              <a:cxn ang="0">
                <a:pos x="38" y="227"/>
              </a:cxn>
              <a:cxn ang="0">
                <a:pos x="62" y="189"/>
              </a:cxn>
              <a:cxn ang="0">
                <a:pos x="88" y="163"/>
              </a:cxn>
              <a:cxn ang="0">
                <a:pos x="126" y="152"/>
              </a:cxn>
              <a:cxn ang="0">
                <a:pos x="264" y="152"/>
              </a:cxn>
            </a:cxnLst>
            <a:pathLst>
              <a:path w="303" h="455">
                <a:moveTo>
                  <a:pt x="303" y="0"/>
                </a:moveTo>
                <a:lnTo>
                  <a:pt x="189" y="455"/>
                </a:lnTo>
                <a:lnTo>
                  <a:pt x="62" y="455"/>
                </a:lnTo>
                <a:lnTo>
                  <a:pt x="25" y="442"/>
                </a:lnTo>
                <a:lnTo>
                  <a:pt x="12" y="429"/>
                </a:lnTo>
                <a:lnTo>
                  <a:pt x="0" y="404"/>
                </a:lnTo>
                <a:lnTo>
                  <a:pt x="0" y="378"/>
                </a:lnTo>
                <a:lnTo>
                  <a:pt x="38" y="227"/>
                </a:lnTo>
                <a:lnTo>
                  <a:pt x="62" y="189"/>
                </a:lnTo>
                <a:lnTo>
                  <a:pt x="88" y="163"/>
                </a:lnTo>
                <a:lnTo>
                  <a:pt x="126" y="152"/>
                </a:lnTo>
                <a:lnTo>
                  <a:pt x="264" y="15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06" name="Freeform 36"/>
          <p:cNvSpPr/>
          <p:nvPr/>
        </p:nvSpPr>
        <p:spPr>
          <a:xfrm>
            <a:off x="2395538" y="4157663"/>
            <a:ext cx="11112" cy="11112"/>
          </a:xfrm>
          <a:custGeom>
            <a:avLst/>
            <a:gdLst/>
            <a:ahLst/>
            <a:cxnLst>
              <a:cxn ang="0">
                <a:pos x="24" y="28"/>
              </a:cxn>
              <a:cxn ang="0">
                <a:pos x="0" y="13"/>
              </a:cxn>
              <a:cxn ang="0">
                <a:pos x="5" y="6"/>
              </a:cxn>
              <a:cxn ang="0">
                <a:pos x="13" y="2"/>
              </a:cxn>
              <a:cxn ang="0">
                <a:pos x="22" y="0"/>
              </a:cxn>
              <a:cxn ang="0">
                <a:pos x="31" y="0"/>
              </a:cxn>
              <a:cxn ang="0">
                <a:pos x="40" y="3"/>
              </a:cxn>
              <a:cxn ang="0">
                <a:pos x="46" y="8"/>
              </a:cxn>
              <a:cxn ang="0">
                <a:pos x="50" y="16"/>
              </a:cxn>
              <a:cxn ang="0">
                <a:pos x="52" y="25"/>
              </a:cxn>
              <a:cxn ang="0">
                <a:pos x="52" y="34"/>
              </a:cxn>
              <a:cxn ang="0">
                <a:pos x="49" y="43"/>
              </a:cxn>
              <a:cxn ang="0">
                <a:pos x="24" y="28"/>
              </a:cxn>
            </a:cxnLst>
            <a:pathLst>
              <a:path w="52" h="43">
                <a:moveTo>
                  <a:pt x="24" y="28"/>
                </a:moveTo>
                <a:lnTo>
                  <a:pt x="0" y="13"/>
                </a:lnTo>
                <a:lnTo>
                  <a:pt x="5" y="6"/>
                </a:lnTo>
                <a:lnTo>
                  <a:pt x="13" y="2"/>
                </a:lnTo>
                <a:lnTo>
                  <a:pt x="22" y="0"/>
                </a:lnTo>
                <a:lnTo>
                  <a:pt x="31" y="0"/>
                </a:lnTo>
                <a:lnTo>
                  <a:pt x="40" y="3"/>
                </a:lnTo>
                <a:lnTo>
                  <a:pt x="46" y="8"/>
                </a:lnTo>
                <a:lnTo>
                  <a:pt x="50" y="16"/>
                </a:lnTo>
                <a:lnTo>
                  <a:pt x="52" y="25"/>
                </a:lnTo>
                <a:lnTo>
                  <a:pt x="52" y="34"/>
                </a:lnTo>
                <a:lnTo>
                  <a:pt x="49" y="43"/>
                </a:lnTo>
                <a:lnTo>
                  <a:pt x="24" y="28"/>
                </a:lnTo>
                <a:close/>
              </a:path>
            </a:pathLst>
          </a:custGeom>
          <a:solidFill>
            <a:srgbClr val="000000"/>
          </a:solidFill>
          <a:ln w="9525">
            <a:noFill/>
          </a:ln>
        </p:spPr>
        <p:txBody>
          <a:bodyPr/>
          <a:p>
            <a:endParaRPr lang="zh-CN" altLang="en-US"/>
          </a:p>
        </p:txBody>
      </p:sp>
      <p:sp>
        <p:nvSpPr>
          <p:cNvPr id="105507" name="Freeform 37"/>
          <p:cNvSpPr/>
          <p:nvPr/>
        </p:nvSpPr>
        <p:spPr>
          <a:xfrm>
            <a:off x="2395538" y="4157663"/>
            <a:ext cx="11112" cy="11112"/>
          </a:xfrm>
          <a:custGeom>
            <a:avLst/>
            <a:gdLst/>
            <a:ahLst/>
            <a:cxnLst>
              <a:cxn ang="0">
                <a:pos x="0" y="13"/>
              </a:cxn>
              <a:cxn ang="0">
                <a:pos x="5" y="6"/>
              </a:cxn>
              <a:cxn ang="0">
                <a:pos x="13" y="2"/>
              </a:cxn>
              <a:cxn ang="0">
                <a:pos x="22" y="0"/>
              </a:cxn>
              <a:cxn ang="0">
                <a:pos x="31" y="0"/>
              </a:cxn>
              <a:cxn ang="0">
                <a:pos x="40" y="3"/>
              </a:cxn>
              <a:cxn ang="0">
                <a:pos x="46" y="8"/>
              </a:cxn>
              <a:cxn ang="0">
                <a:pos x="50" y="16"/>
              </a:cxn>
              <a:cxn ang="0">
                <a:pos x="52" y="25"/>
              </a:cxn>
              <a:cxn ang="0">
                <a:pos x="52" y="34"/>
              </a:cxn>
              <a:cxn ang="0">
                <a:pos x="49" y="43"/>
              </a:cxn>
            </a:cxnLst>
            <a:pathLst>
              <a:path w="52" h="43">
                <a:moveTo>
                  <a:pt x="0" y="13"/>
                </a:moveTo>
                <a:lnTo>
                  <a:pt x="5" y="6"/>
                </a:lnTo>
                <a:lnTo>
                  <a:pt x="13" y="2"/>
                </a:lnTo>
                <a:lnTo>
                  <a:pt x="22" y="0"/>
                </a:lnTo>
                <a:lnTo>
                  <a:pt x="31" y="0"/>
                </a:lnTo>
                <a:lnTo>
                  <a:pt x="40" y="3"/>
                </a:lnTo>
                <a:lnTo>
                  <a:pt x="46" y="8"/>
                </a:lnTo>
                <a:lnTo>
                  <a:pt x="50" y="16"/>
                </a:lnTo>
                <a:lnTo>
                  <a:pt x="52" y="25"/>
                </a:lnTo>
                <a:lnTo>
                  <a:pt x="52" y="34"/>
                </a:lnTo>
                <a:lnTo>
                  <a:pt x="49" y="4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08" name="Freeform 38"/>
          <p:cNvSpPr/>
          <p:nvPr/>
        </p:nvSpPr>
        <p:spPr>
          <a:xfrm>
            <a:off x="2114550" y="4160838"/>
            <a:ext cx="292100" cy="482600"/>
          </a:xfrm>
          <a:custGeom>
            <a:avLst/>
            <a:gdLst/>
            <a:ahLst/>
            <a:cxnLst>
              <a:cxn ang="0">
                <a:pos x="1367" y="30"/>
              </a:cxn>
              <a:cxn ang="0">
                <a:pos x="1342" y="15"/>
              </a:cxn>
              <a:cxn ang="0">
                <a:pos x="1318" y="0"/>
              </a:cxn>
              <a:cxn ang="0">
                <a:pos x="0" y="2222"/>
              </a:cxn>
              <a:cxn ang="0">
                <a:pos x="25" y="2237"/>
              </a:cxn>
              <a:cxn ang="0">
                <a:pos x="50" y="2252"/>
              </a:cxn>
              <a:cxn ang="0">
                <a:pos x="1367" y="30"/>
              </a:cxn>
            </a:cxnLst>
            <a:pathLst>
              <a:path w="1367" h="2252">
                <a:moveTo>
                  <a:pt x="1367" y="30"/>
                </a:moveTo>
                <a:lnTo>
                  <a:pt x="1342" y="15"/>
                </a:lnTo>
                <a:lnTo>
                  <a:pt x="1318" y="0"/>
                </a:lnTo>
                <a:lnTo>
                  <a:pt x="0" y="2222"/>
                </a:lnTo>
                <a:lnTo>
                  <a:pt x="25" y="2237"/>
                </a:lnTo>
                <a:lnTo>
                  <a:pt x="50" y="2252"/>
                </a:lnTo>
                <a:lnTo>
                  <a:pt x="1367" y="30"/>
                </a:lnTo>
                <a:close/>
              </a:path>
            </a:pathLst>
          </a:custGeom>
          <a:solidFill>
            <a:srgbClr val="000000"/>
          </a:solidFill>
          <a:ln w="9525">
            <a:noFill/>
          </a:ln>
        </p:spPr>
        <p:txBody>
          <a:bodyPr/>
          <a:p>
            <a:endParaRPr lang="zh-CN" altLang="en-US"/>
          </a:p>
        </p:txBody>
      </p:sp>
      <p:sp>
        <p:nvSpPr>
          <p:cNvPr id="105509" name="Freeform 39"/>
          <p:cNvSpPr/>
          <p:nvPr/>
        </p:nvSpPr>
        <p:spPr>
          <a:xfrm>
            <a:off x="2114550" y="4160838"/>
            <a:ext cx="292100" cy="482600"/>
          </a:xfrm>
          <a:custGeom>
            <a:avLst/>
            <a:gdLst/>
            <a:ahLst/>
            <a:cxnLst>
              <a:cxn ang="0">
                <a:pos x="1367" y="30"/>
              </a:cxn>
              <a:cxn ang="0">
                <a:pos x="1342" y="15"/>
              </a:cxn>
              <a:cxn ang="0">
                <a:pos x="1318" y="0"/>
              </a:cxn>
              <a:cxn ang="0">
                <a:pos x="0" y="2222"/>
              </a:cxn>
              <a:cxn ang="0">
                <a:pos x="25" y="2237"/>
              </a:cxn>
              <a:cxn ang="0">
                <a:pos x="50" y="2252"/>
              </a:cxn>
              <a:cxn ang="0">
                <a:pos x="1367" y="30"/>
              </a:cxn>
            </a:cxnLst>
            <a:pathLst>
              <a:path w="1367" h="2252">
                <a:moveTo>
                  <a:pt x="1367" y="30"/>
                </a:moveTo>
                <a:lnTo>
                  <a:pt x="1342" y="15"/>
                </a:lnTo>
                <a:lnTo>
                  <a:pt x="1318" y="0"/>
                </a:lnTo>
                <a:lnTo>
                  <a:pt x="0" y="2222"/>
                </a:lnTo>
                <a:lnTo>
                  <a:pt x="25" y="2237"/>
                </a:lnTo>
                <a:lnTo>
                  <a:pt x="50" y="2252"/>
                </a:lnTo>
                <a:lnTo>
                  <a:pt x="1367" y="3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10" name="Freeform 40"/>
          <p:cNvSpPr/>
          <p:nvPr/>
        </p:nvSpPr>
        <p:spPr>
          <a:xfrm>
            <a:off x="2114550" y="4635500"/>
            <a:ext cx="11113" cy="11113"/>
          </a:xfrm>
          <a:custGeom>
            <a:avLst/>
            <a:gdLst/>
            <a:ahLst/>
            <a:cxnLst>
              <a:cxn ang="0">
                <a:pos x="28" y="15"/>
              </a:cxn>
              <a:cxn ang="0">
                <a:pos x="53" y="30"/>
              </a:cxn>
              <a:cxn ang="0">
                <a:pos x="47" y="37"/>
              </a:cxn>
              <a:cxn ang="0">
                <a:pos x="40" y="41"/>
              </a:cxn>
              <a:cxn ang="0">
                <a:pos x="30" y="43"/>
              </a:cxn>
              <a:cxn ang="0">
                <a:pos x="22" y="43"/>
              </a:cxn>
              <a:cxn ang="0">
                <a:pos x="13" y="40"/>
              </a:cxn>
              <a:cxn ang="0">
                <a:pos x="7" y="35"/>
              </a:cxn>
              <a:cxn ang="0">
                <a:pos x="2" y="27"/>
              </a:cxn>
              <a:cxn ang="0">
                <a:pos x="0" y="18"/>
              </a:cxn>
              <a:cxn ang="0">
                <a:pos x="0" y="9"/>
              </a:cxn>
              <a:cxn ang="0">
                <a:pos x="3" y="0"/>
              </a:cxn>
              <a:cxn ang="0">
                <a:pos x="28" y="15"/>
              </a:cxn>
            </a:cxnLst>
            <a:pathLst>
              <a:path w="53" h="43">
                <a:moveTo>
                  <a:pt x="28" y="15"/>
                </a:moveTo>
                <a:lnTo>
                  <a:pt x="53" y="30"/>
                </a:lnTo>
                <a:lnTo>
                  <a:pt x="47" y="37"/>
                </a:lnTo>
                <a:lnTo>
                  <a:pt x="40" y="41"/>
                </a:lnTo>
                <a:lnTo>
                  <a:pt x="30" y="43"/>
                </a:lnTo>
                <a:lnTo>
                  <a:pt x="22" y="43"/>
                </a:lnTo>
                <a:lnTo>
                  <a:pt x="13" y="40"/>
                </a:lnTo>
                <a:lnTo>
                  <a:pt x="7" y="35"/>
                </a:lnTo>
                <a:lnTo>
                  <a:pt x="2" y="27"/>
                </a:lnTo>
                <a:lnTo>
                  <a:pt x="0" y="18"/>
                </a:lnTo>
                <a:lnTo>
                  <a:pt x="0" y="9"/>
                </a:lnTo>
                <a:lnTo>
                  <a:pt x="3" y="0"/>
                </a:lnTo>
                <a:lnTo>
                  <a:pt x="28" y="15"/>
                </a:lnTo>
                <a:close/>
              </a:path>
            </a:pathLst>
          </a:custGeom>
          <a:solidFill>
            <a:srgbClr val="000000"/>
          </a:solidFill>
          <a:ln w="9525">
            <a:noFill/>
          </a:ln>
        </p:spPr>
        <p:txBody>
          <a:bodyPr/>
          <a:p>
            <a:endParaRPr lang="zh-CN" altLang="en-US"/>
          </a:p>
        </p:txBody>
      </p:sp>
      <p:sp>
        <p:nvSpPr>
          <p:cNvPr id="105511" name="Freeform 41"/>
          <p:cNvSpPr/>
          <p:nvPr/>
        </p:nvSpPr>
        <p:spPr>
          <a:xfrm>
            <a:off x="2114550" y="4635500"/>
            <a:ext cx="11113" cy="11113"/>
          </a:xfrm>
          <a:custGeom>
            <a:avLst/>
            <a:gdLst/>
            <a:ahLst/>
            <a:cxnLst>
              <a:cxn ang="0">
                <a:pos x="53" y="30"/>
              </a:cxn>
              <a:cxn ang="0">
                <a:pos x="47" y="37"/>
              </a:cxn>
              <a:cxn ang="0">
                <a:pos x="40" y="41"/>
              </a:cxn>
              <a:cxn ang="0">
                <a:pos x="30" y="43"/>
              </a:cxn>
              <a:cxn ang="0">
                <a:pos x="22" y="43"/>
              </a:cxn>
              <a:cxn ang="0">
                <a:pos x="13" y="40"/>
              </a:cxn>
              <a:cxn ang="0">
                <a:pos x="7" y="35"/>
              </a:cxn>
              <a:cxn ang="0">
                <a:pos x="2" y="27"/>
              </a:cxn>
              <a:cxn ang="0">
                <a:pos x="0" y="18"/>
              </a:cxn>
              <a:cxn ang="0">
                <a:pos x="0" y="9"/>
              </a:cxn>
              <a:cxn ang="0">
                <a:pos x="3" y="0"/>
              </a:cxn>
            </a:cxnLst>
            <a:pathLst>
              <a:path w="53" h="43">
                <a:moveTo>
                  <a:pt x="53" y="30"/>
                </a:moveTo>
                <a:lnTo>
                  <a:pt x="47" y="37"/>
                </a:lnTo>
                <a:lnTo>
                  <a:pt x="40" y="41"/>
                </a:lnTo>
                <a:lnTo>
                  <a:pt x="30" y="43"/>
                </a:lnTo>
                <a:lnTo>
                  <a:pt x="22" y="43"/>
                </a:lnTo>
                <a:lnTo>
                  <a:pt x="13" y="40"/>
                </a:lnTo>
                <a:lnTo>
                  <a:pt x="7" y="35"/>
                </a:lnTo>
                <a:lnTo>
                  <a:pt x="2" y="27"/>
                </a:lnTo>
                <a:lnTo>
                  <a:pt x="0" y="18"/>
                </a:lnTo>
                <a:lnTo>
                  <a:pt x="0" y="9"/>
                </a:lnTo>
                <a:lnTo>
                  <a:pt x="3"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12" name="Freeform 42"/>
          <p:cNvSpPr/>
          <p:nvPr/>
        </p:nvSpPr>
        <p:spPr>
          <a:xfrm>
            <a:off x="2332038" y="4062413"/>
            <a:ext cx="33337" cy="31750"/>
          </a:xfrm>
          <a:custGeom>
            <a:avLst/>
            <a:gdLst/>
            <a:ahLst/>
            <a:cxnLst>
              <a:cxn ang="0">
                <a:pos x="125" y="126"/>
              </a:cxn>
              <a:cxn ang="0">
                <a:pos x="151" y="101"/>
              </a:cxn>
              <a:cxn ang="0">
                <a:pos x="164" y="76"/>
              </a:cxn>
              <a:cxn ang="0">
                <a:pos x="164" y="51"/>
              </a:cxn>
              <a:cxn ang="0">
                <a:pos x="151" y="12"/>
              </a:cxn>
              <a:cxn ang="0">
                <a:pos x="125" y="0"/>
              </a:cxn>
              <a:cxn ang="0">
                <a:pos x="88" y="0"/>
              </a:cxn>
              <a:cxn ang="0">
                <a:pos x="50" y="12"/>
              </a:cxn>
              <a:cxn ang="0">
                <a:pos x="24" y="38"/>
              </a:cxn>
              <a:cxn ang="0">
                <a:pos x="12" y="63"/>
              </a:cxn>
              <a:cxn ang="0">
                <a:pos x="0" y="101"/>
              </a:cxn>
              <a:cxn ang="0">
                <a:pos x="12" y="126"/>
              </a:cxn>
              <a:cxn ang="0">
                <a:pos x="37" y="152"/>
              </a:cxn>
              <a:cxn ang="0">
                <a:pos x="63" y="152"/>
              </a:cxn>
              <a:cxn ang="0">
                <a:pos x="113" y="139"/>
              </a:cxn>
              <a:cxn ang="0">
                <a:pos x="125" y="126"/>
              </a:cxn>
            </a:cxnLst>
            <a:pathLst>
              <a:path w="164" h="152">
                <a:moveTo>
                  <a:pt x="125" y="126"/>
                </a:moveTo>
                <a:lnTo>
                  <a:pt x="151" y="101"/>
                </a:lnTo>
                <a:lnTo>
                  <a:pt x="164" y="76"/>
                </a:lnTo>
                <a:lnTo>
                  <a:pt x="164" y="51"/>
                </a:lnTo>
                <a:lnTo>
                  <a:pt x="151" y="12"/>
                </a:lnTo>
                <a:lnTo>
                  <a:pt x="125" y="0"/>
                </a:lnTo>
                <a:lnTo>
                  <a:pt x="88" y="0"/>
                </a:lnTo>
                <a:lnTo>
                  <a:pt x="50" y="12"/>
                </a:lnTo>
                <a:lnTo>
                  <a:pt x="24" y="38"/>
                </a:lnTo>
                <a:lnTo>
                  <a:pt x="12" y="63"/>
                </a:lnTo>
                <a:lnTo>
                  <a:pt x="0" y="101"/>
                </a:lnTo>
                <a:lnTo>
                  <a:pt x="12" y="126"/>
                </a:lnTo>
                <a:lnTo>
                  <a:pt x="37" y="152"/>
                </a:lnTo>
                <a:lnTo>
                  <a:pt x="63" y="152"/>
                </a:lnTo>
                <a:lnTo>
                  <a:pt x="113" y="139"/>
                </a:lnTo>
                <a:lnTo>
                  <a:pt x="125" y="12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13" name="Freeform 43"/>
          <p:cNvSpPr/>
          <p:nvPr/>
        </p:nvSpPr>
        <p:spPr>
          <a:xfrm>
            <a:off x="2717800" y="4157663"/>
            <a:ext cx="11113" cy="7937"/>
          </a:xfrm>
          <a:custGeom>
            <a:avLst/>
            <a:gdLst/>
            <a:ahLst/>
            <a:cxnLst>
              <a:cxn ang="0">
                <a:pos x="28" y="28"/>
              </a:cxn>
              <a:cxn ang="0">
                <a:pos x="0" y="23"/>
              </a:cxn>
              <a:cxn ang="0">
                <a:pos x="2" y="15"/>
              </a:cxn>
              <a:cxn ang="0">
                <a:pos x="8" y="7"/>
              </a:cxn>
              <a:cxn ang="0">
                <a:pos x="15" y="2"/>
              </a:cxn>
              <a:cxn ang="0">
                <a:pos x="24" y="0"/>
              </a:cxn>
              <a:cxn ang="0">
                <a:pos x="32" y="0"/>
              </a:cxn>
              <a:cxn ang="0">
                <a:pos x="41" y="2"/>
              </a:cxn>
              <a:cxn ang="0">
                <a:pos x="48" y="7"/>
              </a:cxn>
              <a:cxn ang="0">
                <a:pos x="54" y="15"/>
              </a:cxn>
              <a:cxn ang="0">
                <a:pos x="56" y="23"/>
              </a:cxn>
              <a:cxn ang="0">
                <a:pos x="56" y="32"/>
              </a:cxn>
              <a:cxn ang="0">
                <a:pos x="28" y="28"/>
              </a:cxn>
            </a:cxnLst>
            <a:pathLst>
              <a:path w="56" h="32">
                <a:moveTo>
                  <a:pt x="28" y="28"/>
                </a:moveTo>
                <a:lnTo>
                  <a:pt x="0" y="23"/>
                </a:lnTo>
                <a:lnTo>
                  <a:pt x="2" y="15"/>
                </a:lnTo>
                <a:lnTo>
                  <a:pt x="8" y="7"/>
                </a:lnTo>
                <a:lnTo>
                  <a:pt x="15" y="2"/>
                </a:lnTo>
                <a:lnTo>
                  <a:pt x="24" y="0"/>
                </a:lnTo>
                <a:lnTo>
                  <a:pt x="32" y="0"/>
                </a:lnTo>
                <a:lnTo>
                  <a:pt x="41" y="2"/>
                </a:lnTo>
                <a:lnTo>
                  <a:pt x="48" y="7"/>
                </a:lnTo>
                <a:lnTo>
                  <a:pt x="54" y="15"/>
                </a:lnTo>
                <a:lnTo>
                  <a:pt x="56" y="23"/>
                </a:lnTo>
                <a:lnTo>
                  <a:pt x="56" y="32"/>
                </a:lnTo>
                <a:lnTo>
                  <a:pt x="28" y="28"/>
                </a:lnTo>
                <a:close/>
              </a:path>
            </a:pathLst>
          </a:custGeom>
          <a:solidFill>
            <a:srgbClr val="FF0000"/>
          </a:solidFill>
          <a:ln w="9525">
            <a:noFill/>
          </a:ln>
        </p:spPr>
        <p:txBody>
          <a:bodyPr/>
          <a:p>
            <a:endParaRPr lang="zh-CN" altLang="en-US"/>
          </a:p>
        </p:txBody>
      </p:sp>
      <p:sp>
        <p:nvSpPr>
          <p:cNvPr id="105514" name="Freeform 44"/>
          <p:cNvSpPr/>
          <p:nvPr/>
        </p:nvSpPr>
        <p:spPr>
          <a:xfrm>
            <a:off x="2717800" y="4157663"/>
            <a:ext cx="11113" cy="7937"/>
          </a:xfrm>
          <a:custGeom>
            <a:avLst/>
            <a:gdLst/>
            <a:ahLst/>
            <a:cxnLst>
              <a:cxn ang="0">
                <a:pos x="0" y="23"/>
              </a:cxn>
              <a:cxn ang="0">
                <a:pos x="2" y="15"/>
              </a:cxn>
              <a:cxn ang="0">
                <a:pos x="8" y="7"/>
              </a:cxn>
              <a:cxn ang="0">
                <a:pos x="15" y="2"/>
              </a:cxn>
              <a:cxn ang="0">
                <a:pos x="24" y="0"/>
              </a:cxn>
              <a:cxn ang="0">
                <a:pos x="32" y="0"/>
              </a:cxn>
              <a:cxn ang="0">
                <a:pos x="41" y="2"/>
              </a:cxn>
              <a:cxn ang="0">
                <a:pos x="48" y="7"/>
              </a:cxn>
              <a:cxn ang="0">
                <a:pos x="54" y="15"/>
              </a:cxn>
              <a:cxn ang="0">
                <a:pos x="56" y="23"/>
              </a:cxn>
              <a:cxn ang="0">
                <a:pos x="56" y="32"/>
              </a:cxn>
            </a:cxnLst>
            <a:pathLst>
              <a:path w="56" h="32">
                <a:moveTo>
                  <a:pt x="0" y="23"/>
                </a:moveTo>
                <a:lnTo>
                  <a:pt x="2" y="15"/>
                </a:lnTo>
                <a:lnTo>
                  <a:pt x="8" y="7"/>
                </a:lnTo>
                <a:lnTo>
                  <a:pt x="15" y="2"/>
                </a:lnTo>
                <a:lnTo>
                  <a:pt x="24" y="0"/>
                </a:lnTo>
                <a:lnTo>
                  <a:pt x="32" y="0"/>
                </a:lnTo>
                <a:lnTo>
                  <a:pt x="41" y="2"/>
                </a:lnTo>
                <a:lnTo>
                  <a:pt x="48" y="7"/>
                </a:lnTo>
                <a:lnTo>
                  <a:pt x="54" y="15"/>
                </a:lnTo>
                <a:lnTo>
                  <a:pt x="56" y="23"/>
                </a:lnTo>
                <a:lnTo>
                  <a:pt x="56" y="32"/>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10637" name="Freeform 45"/>
          <p:cNvSpPr/>
          <p:nvPr/>
        </p:nvSpPr>
        <p:spPr>
          <a:xfrm>
            <a:off x="2646363" y="4162425"/>
            <a:ext cx="82550" cy="477838"/>
          </a:xfrm>
          <a:custGeom>
            <a:avLst/>
            <a:gdLst/>
            <a:ahLst/>
            <a:cxnLst>
              <a:cxn ang="0">
                <a:pos x="393" y="9"/>
              </a:cxn>
              <a:cxn ang="0">
                <a:pos x="365" y="5"/>
              </a:cxn>
              <a:cxn ang="0">
                <a:pos x="337" y="0"/>
              </a:cxn>
              <a:cxn ang="0">
                <a:pos x="0" y="2223"/>
              </a:cxn>
              <a:cxn ang="0">
                <a:pos x="28" y="2227"/>
              </a:cxn>
              <a:cxn ang="0">
                <a:pos x="56" y="2232"/>
              </a:cxn>
              <a:cxn ang="0">
                <a:pos x="393" y="9"/>
              </a:cxn>
            </a:cxnLst>
            <a:pathLst>
              <a:path w="393" h="2232">
                <a:moveTo>
                  <a:pt x="393" y="9"/>
                </a:moveTo>
                <a:lnTo>
                  <a:pt x="365" y="5"/>
                </a:lnTo>
                <a:lnTo>
                  <a:pt x="337" y="0"/>
                </a:lnTo>
                <a:lnTo>
                  <a:pt x="0" y="2223"/>
                </a:lnTo>
                <a:lnTo>
                  <a:pt x="28" y="2227"/>
                </a:lnTo>
                <a:lnTo>
                  <a:pt x="56" y="2232"/>
                </a:lnTo>
                <a:lnTo>
                  <a:pt x="393" y="9"/>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sp>
        <p:nvSpPr>
          <p:cNvPr id="105516" name="Freeform 46"/>
          <p:cNvSpPr/>
          <p:nvPr/>
        </p:nvSpPr>
        <p:spPr>
          <a:xfrm>
            <a:off x="2646363" y="4638675"/>
            <a:ext cx="11112" cy="7938"/>
          </a:xfrm>
          <a:custGeom>
            <a:avLst/>
            <a:gdLst/>
            <a:ahLst/>
            <a:cxnLst>
              <a:cxn ang="0">
                <a:pos x="28" y="4"/>
              </a:cxn>
              <a:cxn ang="0">
                <a:pos x="56" y="9"/>
              </a:cxn>
              <a:cxn ang="0">
                <a:pos x="53" y="17"/>
              </a:cxn>
              <a:cxn ang="0">
                <a:pos x="48" y="25"/>
              </a:cxn>
              <a:cxn ang="0">
                <a:pos x="41" y="30"/>
              </a:cxn>
              <a:cxn ang="0">
                <a:pos x="32" y="32"/>
              </a:cxn>
              <a:cxn ang="0">
                <a:pos x="23" y="32"/>
              </a:cxn>
              <a:cxn ang="0">
                <a:pos x="15" y="30"/>
              </a:cxn>
              <a:cxn ang="0">
                <a:pos x="7" y="25"/>
              </a:cxn>
              <a:cxn ang="0">
                <a:pos x="2" y="17"/>
              </a:cxn>
              <a:cxn ang="0">
                <a:pos x="0" y="9"/>
              </a:cxn>
              <a:cxn ang="0">
                <a:pos x="0" y="0"/>
              </a:cxn>
              <a:cxn ang="0">
                <a:pos x="28" y="4"/>
              </a:cxn>
            </a:cxnLst>
            <a:pathLst>
              <a:path w="56" h="32">
                <a:moveTo>
                  <a:pt x="28" y="4"/>
                </a:moveTo>
                <a:lnTo>
                  <a:pt x="56" y="9"/>
                </a:lnTo>
                <a:lnTo>
                  <a:pt x="53" y="17"/>
                </a:lnTo>
                <a:lnTo>
                  <a:pt x="48" y="25"/>
                </a:lnTo>
                <a:lnTo>
                  <a:pt x="41" y="30"/>
                </a:lnTo>
                <a:lnTo>
                  <a:pt x="32" y="32"/>
                </a:lnTo>
                <a:lnTo>
                  <a:pt x="23" y="32"/>
                </a:lnTo>
                <a:lnTo>
                  <a:pt x="15" y="30"/>
                </a:lnTo>
                <a:lnTo>
                  <a:pt x="7" y="25"/>
                </a:lnTo>
                <a:lnTo>
                  <a:pt x="2" y="17"/>
                </a:lnTo>
                <a:lnTo>
                  <a:pt x="0" y="9"/>
                </a:lnTo>
                <a:lnTo>
                  <a:pt x="0" y="0"/>
                </a:lnTo>
                <a:lnTo>
                  <a:pt x="28" y="4"/>
                </a:lnTo>
                <a:close/>
              </a:path>
            </a:pathLst>
          </a:custGeom>
          <a:solidFill>
            <a:srgbClr val="FF0000"/>
          </a:solidFill>
          <a:ln w="9525">
            <a:noFill/>
          </a:ln>
        </p:spPr>
        <p:txBody>
          <a:bodyPr/>
          <a:p>
            <a:endParaRPr lang="zh-CN" altLang="en-US"/>
          </a:p>
        </p:txBody>
      </p:sp>
      <p:sp>
        <p:nvSpPr>
          <p:cNvPr id="105517" name="Freeform 47"/>
          <p:cNvSpPr/>
          <p:nvPr/>
        </p:nvSpPr>
        <p:spPr>
          <a:xfrm>
            <a:off x="2646363" y="4638675"/>
            <a:ext cx="11112" cy="7938"/>
          </a:xfrm>
          <a:custGeom>
            <a:avLst/>
            <a:gdLst/>
            <a:ahLst/>
            <a:cxnLst>
              <a:cxn ang="0">
                <a:pos x="56" y="9"/>
              </a:cxn>
              <a:cxn ang="0">
                <a:pos x="53" y="17"/>
              </a:cxn>
              <a:cxn ang="0">
                <a:pos x="48" y="25"/>
              </a:cxn>
              <a:cxn ang="0">
                <a:pos x="41" y="30"/>
              </a:cxn>
              <a:cxn ang="0">
                <a:pos x="32" y="32"/>
              </a:cxn>
              <a:cxn ang="0">
                <a:pos x="23" y="32"/>
              </a:cxn>
              <a:cxn ang="0">
                <a:pos x="15" y="30"/>
              </a:cxn>
              <a:cxn ang="0">
                <a:pos x="7" y="25"/>
              </a:cxn>
              <a:cxn ang="0">
                <a:pos x="2" y="17"/>
              </a:cxn>
              <a:cxn ang="0">
                <a:pos x="0" y="9"/>
              </a:cxn>
              <a:cxn ang="0">
                <a:pos x="0" y="0"/>
              </a:cxn>
            </a:cxnLst>
            <a:pathLst>
              <a:path w="56" h="32">
                <a:moveTo>
                  <a:pt x="56" y="9"/>
                </a:moveTo>
                <a:lnTo>
                  <a:pt x="53" y="17"/>
                </a:lnTo>
                <a:lnTo>
                  <a:pt x="48" y="25"/>
                </a:lnTo>
                <a:lnTo>
                  <a:pt x="41" y="30"/>
                </a:lnTo>
                <a:lnTo>
                  <a:pt x="32" y="32"/>
                </a:lnTo>
                <a:lnTo>
                  <a:pt x="23" y="32"/>
                </a:lnTo>
                <a:lnTo>
                  <a:pt x="15" y="30"/>
                </a:lnTo>
                <a:lnTo>
                  <a:pt x="7" y="25"/>
                </a:lnTo>
                <a:lnTo>
                  <a:pt x="2" y="17"/>
                </a:lnTo>
                <a:lnTo>
                  <a:pt x="0" y="9"/>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5518" name="Freeform 48"/>
          <p:cNvSpPr/>
          <p:nvPr/>
        </p:nvSpPr>
        <p:spPr>
          <a:xfrm>
            <a:off x="5040313" y="3957638"/>
            <a:ext cx="7937" cy="11112"/>
          </a:xfrm>
          <a:custGeom>
            <a:avLst/>
            <a:gdLst/>
            <a:ahLst/>
            <a:cxnLst>
              <a:cxn ang="0">
                <a:pos x="11" y="28"/>
              </a:cxn>
              <a:cxn ang="0">
                <a:pos x="0" y="2"/>
              </a:cxn>
              <a:cxn ang="0">
                <a:pos x="9" y="0"/>
              </a:cxn>
              <a:cxn ang="0">
                <a:pos x="18" y="0"/>
              </a:cxn>
              <a:cxn ang="0">
                <a:pos x="26" y="5"/>
              </a:cxn>
              <a:cxn ang="0">
                <a:pos x="33" y="10"/>
              </a:cxn>
              <a:cxn ang="0">
                <a:pos x="38" y="18"/>
              </a:cxn>
              <a:cxn ang="0">
                <a:pos x="39" y="26"/>
              </a:cxn>
              <a:cxn ang="0">
                <a:pos x="39" y="35"/>
              </a:cxn>
              <a:cxn ang="0">
                <a:pos x="35" y="43"/>
              </a:cxn>
              <a:cxn ang="0">
                <a:pos x="29" y="50"/>
              </a:cxn>
              <a:cxn ang="0">
                <a:pos x="22" y="55"/>
              </a:cxn>
              <a:cxn ang="0">
                <a:pos x="11" y="28"/>
              </a:cxn>
            </a:cxnLst>
            <a:pathLst>
              <a:path w="39" h="55">
                <a:moveTo>
                  <a:pt x="11" y="28"/>
                </a:moveTo>
                <a:lnTo>
                  <a:pt x="0" y="2"/>
                </a:lnTo>
                <a:lnTo>
                  <a:pt x="9" y="0"/>
                </a:lnTo>
                <a:lnTo>
                  <a:pt x="18" y="0"/>
                </a:lnTo>
                <a:lnTo>
                  <a:pt x="26" y="5"/>
                </a:lnTo>
                <a:lnTo>
                  <a:pt x="33" y="10"/>
                </a:lnTo>
                <a:lnTo>
                  <a:pt x="38" y="18"/>
                </a:lnTo>
                <a:lnTo>
                  <a:pt x="39" y="26"/>
                </a:lnTo>
                <a:lnTo>
                  <a:pt x="39" y="35"/>
                </a:lnTo>
                <a:lnTo>
                  <a:pt x="35" y="43"/>
                </a:lnTo>
                <a:lnTo>
                  <a:pt x="29" y="50"/>
                </a:lnTo>
                <a:lnTo>
                  <a:pt x="22" y="55"/>
                </a:lnTo>
                <a:lnTo>
                  <a:pt x="11" y="28"/>
                </a:lnTo>
                <a:close/>
              </a:path>
            </a:pathLst>
          </a:custGeom>
          <a:solidFill>
            <a:srgbClr val="000000"/>
          </a:solidFill>
          <a:ln w="9525">
            <a:noFill/>
          </a:ln>
        </p:spPr>
        <p:txBody>
          <a:bodyPr/>
          <a:p>
            <a:endParaRPr lang="zh-CN" altLang="en-US"/>
          </a:p>
        </p:txBody>
      </p:sp>
      <p:sp>
        <p:nvSpPr>
          <p:cNvPr id="105519" name="Freeform 49"/>
          <p:cNvSpPr/>
          <p:nvPr/>
        </p:nvSpPr>
        <p:spPr>
          <a:xfrm>
            <a:off x="5040313" y="3957638"/>
            <a:ext cx="7937" cy="11112"/>
          </a:xfrm>
          <a:custGeom>
            <a:avLst/>
            <a:gdLst/>
            <a:ahLst/>
            <a:cxnLst>
              <a:cxn ang="0">
                <a:pos x="0" y="2"/>
              </a:cxn>
              <a:cxn ang="0">
                <a:pos x="9" y="0"/>
              </a:cxn>
              <a:cxn ang="0">
                <a:pos x="18" y="0"/>
              </a:cxn>
              <a:cxn ang="0">
                <a:pos x="26" y="5"/>
              </a:cxn>
              <a:cxn ang="0">
                <a:pos x="33" y="10"/>
              </a:cxn>
              <a:cxn ang="0">
                <a:pos x="38" y="18"/>
              </a:cxn>
              <a:cxn ang="0">
                <a:pos x="39" y="26"/>
              </a:cxn>
              <a:cxn ang="0">
                <a:pos x="39" y="35"/>
              </a:cxn>
              <a:cxn ang="0">
                <a:pos x="35" y="43"/>
              </a:cxn>
              <a:cxn ang="0">
                <a:pos x="29" y="50"/>
              </a:cxn>
              <a:cxn ang="0">
                <a:pos x="22" y="55"/>
              </a:cxn>
            </a:cxnLst>
            <a:pathLst>
              <a:path w="39" h="55">
                <a:moveTo>
                  <a:pt x="0" y="2"/>
                </a:moveTo>
                <a:lnTo>
                  <a:pt x="9" y="0"/>
                </a:lnTo>
                <a:lnTo>
                  <a:pt x="18" y="0"/>
                </a:lnTo>
                <a:lnTo>
                  <a:pt x="26" y="5"/>
                </a:lnTo>
                <a:lnTo>
                  <a:pt x="33" y="10"/>
                </a:lnTo>
                <a:lnTo>
                  <a:pt x="38" y="18"/>
                </a:lnTo>
                <a:lnTo>
                  <a:pt x="39" y="26"/>
                </a:lnTo>
                <a:lnTo>
                  <a:pt x="39" y="35"/>
                </a:lnTo>
                <a:lnTo>
                  <a:pt x="35" y="43"/>
                </a:lnTo>
                <a:lnTo>
                  <a:pt x="29" y="50"/>
                </a:lnTo>
                <a:lnTo>
                  <a:pt x="22" y="5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20" name="Freeform 50"/>
          <p:cNvSpPr/>
          <p:nvPr/>
        </p:nvSpPr>
        <p:spPr>
          <a:xfrm>
            <a:off x="4481513" y="3957638"/>
            <a:ext cx="563562" cy="236537"/>
          </a:xfrm>
          <a:custGeom>
            <a:avLst/>
            <a:gdLst/>
            <a:ahLst/>
            <a:cxnLst>
              <a:cxn ang="0">
                <a:pos x="2631" y="53"/>
              </a:cxn>
              <a:cxn ang="0">
                <a:pos x="2620" y="26"/>
              </a:cxn>
              <a:cxn ang="0">
                <a:pos x="2609" y="0"/>
              </a:cxn>
              <a:cxn ang="0">
                <a:pos x="0" y="1048"/>
              </a:cxn>
              <a:cxn ang="0">
                <a:pos x="11" y="1075"/>
              </a:cxn>
              <a:cxn ang="0">
                <a:pos x="22" y="1102"/>
              </a:cxn>
              <a:cxn ang="0">
                <a:pos x="2631" y="53"/>
              </a:cxn>
            </a:cxnLst>
            <a:pathLst>
              <a:path w="2631" h="1102">
                <a:moveTo>
                  <a:pt x="2631" y="53"/>
                </a:moveTo>
                <a:lnTo>
                  <a:pt x="2620" y="26"/>
                </a:lnTo>
                <a:lnTo>
                  <a:pt x="2609" y="0"/>
                </a:lnTo>
                <a:lnTo>
                  <a:pt x="0" y="1048"/>
                </a:lnTo>
                <a:lnTo>
                  <a:pt x="11" y="1075"/>
                </a:lnTo>
                <a:lnTo>
                  <a:pt x="22" y="1102"/>
                </a:lnTo>
                <a:lnTo>
                  <a:pt x="2631" y="53"/>
                </a:lnTo>
                <a:close/>
              </a:path>
            </a:pathLst>
          </a:custGeom>
          <a:solidFill>
            <a:srgbClr val="000000"/>
          </a:solidFill>
          <a:ln w="9525">
            <a:noFill/>
          </a:ln>
        </p:spPr>
        <p:txBody>
          <a:bodyPr/>
          <a:p>
            <a:endParaRPr lang="zh-CN" altLang="en-US"/>
          </a:p>
        </p:txBody>
      </p:sp>
      <p:sp>
        <p:nvSpPr>
          <p:cNvPr id="105521" name="Freeform 51"/>
          <p:cNvSpPr/>
          <p:nvPr/>
        </p:nvSpPr>
        <p:spPr>
          <a:xfrm>
            <a:off x="4481513" y="3957638"/>
            <a:ext cx="563562" cy="236537"/>
          </a:xfrm>
          <a:custGeom>
            <a:avLst/>
            <a:gdLst/>
            <a:ahLst/>
            <a:cxnLst>
              <a:cxn ang="0">
                <a:pos x="2631" y="53"/>
              </a:cxn>
              <a:cxn ang="0">
                <a:pos x="2620" y="26"/>
              </a:cxn>
              <a:cxn ang="0">
                <a:pos x="2609" y="0"/>
              </a:cxn>
              <a:cxn ang="0">
                <a:pos x="0" y="1048"/>
              </a:cxn>
              <a:cxn ang="0">
                <a:pos x="11" y="1075"/>
              </a:cxn>
              <a:cxn ang="0">
                <a:pos x="22" y="1102"/>
              </a:cxn>
              <a:cxn ang="0">
                <a:pos x="2631" y="53"/>
              </a:cxn>
            </a:cxnLst>
            <a:pathLst>
              <a:path w="2631" h="1102">
                <a:moveTo>
                  <a:pt x="2631" y="53"/>
                </a:moveTo>
                <a:lnTo>
                  <a:pt x="2620" y="26"/>
                </a:lnTo>
                <a:lnTo>
                  <a:pt x="2609" y="0"/>
                </a:lnTo>
                <a:lnTo>
                  <a:pt x="0" y="1048"/>
                </a:lnTo>
                <a:lnTo>
                  <a:pt x="11" y="1075"/>
                </a:lnTo>
                <a:lnTo>
                  <a:pt x="22" y="1102"/>
                </a:lnTo>
                <a:lnTo>
                  <a:pt x="2631" y="5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22" name="Freeform 52"/>
          <p:cNvSpPr/>
          <p:nvPr/>
        </p:nvSpPr>
        <p:spPr>
          <a:xfrm>
            <a:off x="4478338" y="4179888"/>
            <a:ext cx="9525" cy="14287"/>
          </a:xfrm>
          <a:custGeom>
            <a:avLst/>
            <a:gdLst/>
            <a:ahLst/>
            <a:cxnLst>
              <a:cxn ang="0">
                <a:pos x="28" y="27"/>
              </a:cxn>
              <a:cxn ang="0">
                <a:pos x="39" y="54"/>
              </a:cxn>
              <a:cxn ang="0">
                <a:pos x="30" y="55"/>
              </a:cxn>
              <a:cxn ang="0">
                <a:pos x="22" y="55"/>
              </a:cxn>
              <a:cxn ang="0">
                <a:pos x="13" y="51"/>
              </a:cxn>
              <a:cxn ang="0">
                <a:pos x="7" y="45"/>
              </a:cxn>
              <a:cxn ang="0">
                <a:pos x="1" y="38"/>
              </a:cxn>
              <a:cxn ang="0">
                <a:pos x="0" y="29"/>
              </a:cxn>
              <a:cxn ang="0">
                <a:pos x="0" y="20"/>
              </a:cxn>
              <a:cxn ang="0">
                <a:pos x="5" y="12"/>
              </a:cxn>
              <a:cxn ang="0">
                <a:pos x="10" y="5"/>
              </a:cxn>
              <a:cxn ang="0">
                <a:pos x="17" y="0"/>
              </a:cxn>
              <a:cxn ang="0">
                <a:pos x="28" y="27"/>
              </a:cxn>
            </a:cxnLst>
            <a:pathLst>
              <a:path w="39" h="55">
                <a:moveTo>
                  <a:pt x="28" y="27"/>
                </a:moveTo>
                <a:lnTo>
                  <a:pt x="39" y="54"/>
                </a:lnTo>
                <a:lnTo>
                  <a:pt x="30" y="55"/>
                </a:lnTo>
                <a:lnTo>
                  <a:pt x="22" y="55"/>
                </a:lnTo>
                <a:lnTo>
                  <a:pt x="13" y="51"/>
                </a:lnTo>
                <a:lnTo>
                  <a:pt x="7" y="45"/>
                </a:lnTo>
                <a:lnTo>
                  <a:pt x="1" y="38"/>
                </a:lnTo>
                <a:lnTo>
                  <a:pt x="0" y="29"/>
                </a:lnTo>
                <a:lnTo>
                  <a:pt x="0" y="20"/>
                </a:lnTo>
                <a:lnTo>
                  <a:pt x="5" y="12"/>
                </a:lnTo>
                <a:lnTo>
                  <a:pt x="10" y="5"/>
                </a:lnTo>
                <a:lnTo>
                  <a:pt x="17" y="0"/>
                </a:lnTo>
                <a:lnTo>
                  <a:pt x="28" y="27"/>
                </a:lnTo>
                <a:close/>
              </a:path>
            </a:pathLst>
          </a:custGeom>
          <a:solidFill>
            <a:srgbClr val="000000"/>
          </a:solidFill>
          <a:ln w="9525">
            <a:noFill/>
          </a:ln>
        </p:spPr>
        <p:txBody>
          <a:bodyPr/>
          <a:p>
            <a:endParaRPr lang="zh-CN" altLang="en-US"/>
          </a:p>
        </p:txBody>
      </p:sp>
      <p:sp>
        <p:nvSpPr>
          <p:cNvPr id="105523" name="Freeform 53"/>
          <p:cNvSpPr/>
          <p:nvPr/>
        </p:nvSpPr>
        <p:spPr>
          <a:xfrm>
            <a:off x="4478338" y="4179888"/>
            <a:ext cx="9525" cy="14287"/>
          </a:xfrm>
          <a:custGeom>
            <a:avLst/>
            <a:gdLst/>
            <a:ahLst/>
            <a:cxnLst>
              <a:cxn ang="0">
                <a:pos x="39" y="54"/>
              </a:cxn>
              <a:cxn ang="0">
                <a:pos x="30" y="55"/>
              </a:cxn>
              <a:cxn ang="0">
                <a:pos x="22" y="55"/>
              </a:cxn>
              <a:cxn ang="0">
                <a:pos x="13" y="51"/>
              </a:cxn>
              <a:cxn ang="0">
                <a:pos x="7" y="45"/>
              </a:cxn>
              <a:cxn ang="0">
                <a:pos x="1" y="38"/>
              </a:cxn>
              <a:cxn ang="0">
                <a:pos x="0" y="29"/>
              </a:cxn>
              <a:cxn ang="0">
                <a:pos x="0" y="20"/>
              </a:cxn>
              <a:cxn ang="0">
                <a:pos x="5" y="12"/>
              </a:cxn>
              <a:cxn ang="0">
                <a:pos x="10" y="5"/>
              </a:cxn>
              <a:cxn ang="0">
                <a:pos x="17" y="0"/>
              </a:cxn>
            </a:cxnLst>
            <a:pathLst>
              <a:path w="39" h="55">
                <a:moveTo>
                  <a:pt x="39" y="54"/>
                </a:moveTo>
                <a:lnTo>
                  <a:pt x="30" y="55"/>
                </a:lnTo>
                <a:lnTo>
                  <a:pt x="22" y="55"/>
                </a:lnTo>
                <a:lnTo>
                  <a:pt x="13" y="51"/>
                </a:lnTo>
                <a:lnTo>
                  <a:pt x="7" y="45"/>
                </a:lnTo>
                <a:lnTo>
                  <a:pt x="1" y="38"/>
                </a:lnTo>
                <a:lnTo>
                  <a:pt x="0" y="29"/>
                </a:lnTo>
                <a:lnTo>
                  <a:pt x="0" y="20"/>
                </a:lnTo>
                <a:lnTo>
                  <a:pt x="5" y="12"/>
                </a:lnTo>
                <a:lnTo>
                  <a:pt x="10" y="5"/>
                </a:lnTo>
                <a:lnTo>
                  <a:pt x="17" y="0"/>
                </a:lnTo>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3" name="Group 54"/>
          <p:cNvGrpSpPr/>
          <p:nvPr/>
        </p:nvGrpSpPr>
        <p:grpSpPr>
          <a:xfrm>
            <a:off x="3925888" y="3446463"/>
            <a:ext cx="2403475" cy="944562"/>
            <a:chOff x="2473" y="2171"/>
            <a:chExt cx="1514" cy="595"/>
          </a:xfrm>
        </p:grpSpPr>
        <p:sp>
          <p:nvSpPr>
            <p:cNvPr id="105525" name="Line 55"/>
            <p:cNvSpPr/>
            <p:nvPr/>
          </p:nvSpPr>
          <p:spPr>
            <a:xfrm flipV="1">
              <a:off x="2923" y="2171"/>
              <a:ext cx="1064" cy="595"/>
            </a:xfrm>
            <a:prstGeom prst="line">
              <a:avLst/>
            </a:prstGeom>
            <a:ln w="0" cap="flat" cmpd="sng">
              <a:solidFill>
                <a:srgbClr val="FF0000"/>
              </a:solidFill>
              <a:prstDash val="solid"/>
              <a:round/>
              <a:headEnd type="none" w="med" len="med"/>
              <a:tailEnd type="none" w="med" len="med"/>
            </a:ln>
          </p:spPr>
        </p:sp>
        <p:sp>
          <p:nvSpPr>
            <p:cNvPr id="105526" name="Line 56"/>
            <p:cNvSpPr/>
            <p:nvPr/>
          </p:nvSpPr>
          <p:spPr>
            <a:xfrm>
              <a:off x="2473" y="2171"/>
              <a:ext cx="866" cy="593"/>
            </a:xfrm>
            <a:prstGeom prst="line">
              <a:avLst/>
            </a:prstGeom>
            <a:ln w="0" cap="flat" cmpd="sng">
              <a:solidFill>
                <a:srgbClr val="FF0000"/>
              </a:solidFill>
              <a:prstDash val="solid"/>
              <a:round/>
              <a:headEnd type="none" w="med" len="med"/>
              <a:tailEnd type="none" w="med" len="med"/>
            </a:ln>
          </p:spPr>
        </p:sp>
      </p:grpSp>
      <p:sp>
        <p:nvSpPr>
          <p:cNvPr id="105527" name="Line 57"/>
          <p:cNvSpPr/>
          <p:nvPr/>
        </p:nvSpPr>
        <p:spPr>
          <a:xfrm>
            <a:off x="3925888" y="3446463"/>
            <a:ext cx="984250" cy="1300162"/>
          </a:xfrm>
          <a:prstGeom prst="line">
            <a:avLst/>
          </a:prstGeom>
          <a:ln w="0" cap="flat" cmpd="sng">
            <a:solidFill>
              <a:srgbClr val="000000"/>
            </a:solidFill>
            <a:prstDash val="solid"/>
            <a:round/>
            <a:headEnd type="none" w="med" len="med"/>
            <a:tailEnd type="none" w="med" len="med"/>
          </a:ln>
        </p:spPr>
      </p:sp>
      <p:sp>
        <p:nvSpPr>
          <p:cNvPr id="105528" name="Freeform 58"/>
          <p:cNvSpPr/>
          <p:nvPr/>
        </p:nvSpPr>
        <p:spPr>
          <a:xfrm>
            <a:off x="4478338" y="4179888"/>
            <a:ext cx="11112" cy="11112"/>
          </a:xfrm>
          <a:custGeom>
            <a:avLst/>
            <a:gdLst/>
            <a:ahLst/>
            <a:cxnLst>
              <a:cxn ang="0">
                <a:pos x="28" y="28"/>
              </a:cxn>
              <a:cxn ang="0">
                <a:pos x="6" y="45"/>
              </a:cxn>
              <a:cxn ang="0">
                <a:pos x="1" y="38"/>
              </a:cxn>
              <a:cxn ang="0">
                <a:pos x="0" y="29"/>
              </a:cxn>
              <a:cxn ang="0">
                <a:pos x="1" y="19"/>
              </a:cxn>
              <a:cxn ang="0">
                <a:pos x="5" y="12"/>
              </a:cxn>
              <a:cxn ang="0">
                <a:pos x="11" y="5"/>
              </a:cxn>
              <a:cxn ang="0">
                <a:pos x="18" y="1"/>
              </a:cxn>
              <a:cxn ang="0">
                <a:pos x="27" y="0"/>
              </a:cxn>
              <a:cxn ang="0">
                <a:pos x="37" y="1"/>
              </a:cxn>
              <a:cxn ang="0">
                <a:pos x="44" y="4"/>
              </a:cxn>
              <a:cxn ang="0">
                <a:pos x="51" y="11"/>
              </a:cxn>
              <a:cxn ang="0">
                <a:pos x="28" y="28"/>
              </a:cxn>
            </a:cxnLst>
            <a:pathLst>
              <a:path w="51" h="45">
                <a:moveTo>
                  <a:pt x="28" y="28"/>
                </a:moveTo>
                <a:lnTo>
                  <a:pt x="6" y="45"/>
                </a:lnTo>
                <a:lnTo>
                  <a:pt x="1" y="38"/>
                </a:lnTo>
                <a:lnTo>
                  <a:pt x="0" y="29"/>
                </a:lnTo>
                <a:lnTo>
                  <a:pt x="1" y="19"/>
                </a:lnTo>
                <a:lnTo>
                  <a:pt x="5" y="12"/>
                </a:lnTo>
                <a:lnTo>
                  <a:pt x="11" y="5"/>
                </a:lnTo>
                <a:lnTo>
                  <a:pt x="18" y="1"/>
                </a:lnTo>
                <a:lnTo>
                  <a:pt x="27" y="0"/>
                </a:lnTo>
                <a:lnTo>
                  <a:pt x="37" y="1"/>
                </a:lnTo>
                <a:lnTo>
                  <a:pt x="44" y="4"/>
                </a:lnTo>
                <a:lnTo>
                  <a:pt x="51" y="11"/>
                </a:lnTo>
                <a:lnTo>
                  <a:pt x="28" y="28"/>
                </a:lnTo>
                <a:close/>
              </a:path>
            </a:pathLst>
          </a:custGeom>
          <a:solidFill>
            <a:srgbClr val="000000"/>
          </a:solidFill>
          <a:ln w="9525">
            <a:noFill/>
          </a:ln>
        </p:spPr>
        <p:txBody>
          <a:bodyPr/>
          <a:p>
            <a:endParaRPr lang="zh-CN" altLang="en-US"/>
          </a:p>
        </p:txBody>
      </p:sp>
      <p:sp>
        <p:nvSpPr>
          <p:cNvPr id="105529" name="Freeform 59"/>
          <p:cNvSpPr/>
          <p:nvPr/>
        </p:nvSpPr>
        <p:spPr>
          <a:xfrm>
            <a:off x="4478338" y="4179888"/>
            <a:ext cx="11112" cy="11112"/>
          </a:xfrm>
          <a:custGeom>
            <a:avLst/>
            <a:gdLst/>
            <a:ahLst/>
            <a:cxnLst>
              <a:cxn ang="0">
                <a:pos x="6" y="45"/>
              </a:cxn>
              <a:cxn ang="0">
                <a:pos x="1" y="38"/>
              </a:cxn>
              <a:cxn ang="0">
                <a:pos x="0" y="29"/>
              </a:cxn>
              <a:cxn ang="0">
                <a:pos x="1" y="19"/>
              </a:cxn>
              <a:cxn ang="0">
                <a:pos x="5" y="12"/>
              </a:cxn>
              <a:cxn ang="0">
                <a:pos x="11" y="5"/>
              </a:cxn>
              <a:cxn ang="0">
                <a:pos x="18" y="1"/>
              </a:cxn>
              <a:cxn ang="0">
                <a:pos x="27" y="0"/>
              </a:cxn>
              <a:cxn ang="0">
                <a:pos x="37" y="1"/>
              </a:cxn>
              <a:cxn ang="0">
                <a:pos x="44" y="4"/>
              </a:cxn>
              <a:cxn ang="0">
                <a:pos x="51" y="11"/>
              </a:cxn>
            </a:cxnLst>
            <a:pathLst>
              <a:path w="51" h="45">
                <a:moveTo>
                  <a:pt x="6" y="45"/>
                </a:moveTo>
                <a:lnTo>
                  <a:pt x="1" y="38"/>
                </a:lnTo>
                <a:lnTo>
                  <a:pt x="0" y="29"/>
                </a:lnTo>
                <a:lnTo>
                  <a:pt x="1" y="19"/>
                </a:lnTo>
                <a:lnTo>
                  <a:pt x="5" y="12"/>
                </a:lnTo>
                <a:lnTo>
                  <a:pt x="11" y="5"/>
                </a:lnTo>
                <a:lnTo>
                  <a:pt x="18" y="1"/>
                </a:lnTo>
                <a:lnTo>
                  <a:pt x="27" y="0"/>
                </a:lnTo>
                <a:lnTo>
                  <a:pt x="37" y="1"/>
                </a:lnTo>
                <a:lnTo>
                  <a:pt x="44" y="4"/>
                </a:lnTo>
                <a:lnTo>
                  <a:pt x="51" y="1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30" name="Freeform 60"/>
          <p:cNvSpPr/>
          <p:nvPr/>
        </p:nvSpPr>
        <p:spPr>
          <a:xfrm>
            <a:off x="4481513" y="4183063"/>
            <a:ext cx="433387" cy="568325"/>
          </a:xfrm>
          <a:custGeom>
            <a:avLst/>
            <a:gdLst/>
            <a:ahLst/>
            <a:cxnLst>
              <a:cxn ang="0">
                <a:pos x="45" y="0"/>
              </a:cxn>
              <a:cxn ang="0">
                <a:pos x="22" y="17"/>
              </a:cxn>
              <a:cxn ang="0">
                <a:pos x="0" y="34"/>
              </a:cxn>
              <a:cxn ang="0">
                <a:pos x="1984" y="2659"/>
              </a:cxn>
              <a:cxn ang="0">
                <a:pos x="2007" y="2641"/>
              </a:cxn>
              <a:cxn ang="0">
                <a:pos x="2029" y="2624"/>
              </a:cxn>
              <a:cxn ang="0">
                <a:pos x="45" y="0"/>
              </a:cxn>
            </a:cxnLst>
            <a:pathLst>
              <a:path w="2029" h="2659">
                <a:moveTo>
                  <a:pt x="45" y="0"/>
                </a:moveTo>
                <a:lnTo>
                  <a:pt x="22" y="17"/>
                </a:lnTo>
                <a:lnTo>
                  <a:pt x="0" y="34"/>
                </a:lnTo>
                <a:lnTo>
                  <a:pt x="1984" y="2659"/>
                </a:lnTo>
                <a:lnTo>
                  <a:pt x="2007" y="2641"/>
                </a:lnTo>
                <a:lnTo>
                  <a:pt x="2029" y="2624"/>
                </a:lnTo>
                <a:lnTo>
                  <a:pt x="45" y="0"/>
                </a:lnTo>
                <a:close/>
              </a:path>
            </a:pathLst>
          </a:custGeom>
          <a:solidFill>
            <a:srgbClr val="000000"/>
          </a:solidFill>
          <a:ln w="9525">
            <a:noFill/>
          </a:ln>
        </p:spPr>
        <p:txBody>
          <a:bodyPr/>
          <a:p>
            <a:endParaRPr lang="zh-CN" altLang="en-US"/>
          </a:p>
        </p:txBody>
      </p:sp>
      <p:sp>
        <p:nvSpPr>
          <p:cNvPr id="105531" name="Freeform 61"/>
          <p:cNvSpPr/>
          <p:nvPr/>
        </p:nvSpPr>
        <p:spPr>
          <a:xfrm>
            <a:off x="4481513" y="4183063"/>
            <a:ext cx="433387" cy="568325"/>
          </a:xfrm>
          <a:custGeom>
            <a:avLst/>
            <a:gdLst/>
            <a:ahLst/>
            <a:cxnLst>
              <a:cxn ang="0">
                <a:pos x="45" y="0"/>
              </a:cxn>
              <a:cxn ang="0">
                <a:pos x="22" y="17"/>
              </a:cxn>
              <a:cxn ang="0">
                <a:pos x="0" y="34"/>
              </a:cxn>
              <a:cxn ang="0">
                <a:pos x="1984" y="2659"/>
              </a:cxn>
              <a:cxn ang="0">
                <a:pos x="2007" y="2641"/>
              </a:cxn>
              <a:cxn ang="0">
                <a:pos x="2029" y="2624"/>
              </a:cxn>
              <a:cxn ang="0">
                <a:pos x="45" y="0"/>
              </a:cxn>
            </a:cxnLst>
            <a:pathLst>
              <a:path w="2029" h="2659">
                <a:moveTo>
                  <a:pt x="45" y="0"/>
                </a:moveTo>
                <a:lnTo>
                  <a:pt x="22" y="17"/>
                </a:lnTo>
                <a:lnTo>
                  <a:pt x="0" y="34"/>
                </a:lnTo>
                <a:lnTo>
                  <a:pt x="1984" y="2659"/>
                </a:lnTo>
                <a:lnTo>
                  <a:pt x="2007" y="2641"/>
                </a:lnTo>
                <a:lnTo>
                  <a:pt x="2029" y="2624"/>
                </a:lnTo>
                <a:lnTo>
                  <a:pt x="45"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32" name="Freeform 62"/>
          <p:cNvSpPr/>
          <p:nvPr/>
        </p:nvSpPr>
        <p:spPr>
          <a:xfrm>
            <a:off x="4903788" y="4743450"/>
            <a:ext cx="11112" cy="11113"/>
          </a:xfrm>
          <a:custGeom>
            <a:avLst/>
            <a:gdLst/>
            <a:ahLst/>
            <a:cxnLst>
              <a:cxn ang="0">
                <a:pos x="23" y="17"/>
              </a:cxn>
              <a:cxn ang="0">
                <a:pos x="45" y="0"/>
              </a:cxn>
              <a:cxn ang="0">
                <a:pos x="50" y="8"/>
              </a:cxn>
              <a:cxn ang="0">
                <a:pos x="51" y="16"/>
              </a:cxn>
              <a:cxn ang="0">
                <a:pos x="50" y="26"/>
              </a:cxn>
              <a:cxn ang="0">
                <a:pos x="47" y="34"/>
              </a:cxn>
              <a:cxn ang="0">
                <a:pos x="40" y="40"/>
              </a:cxn>
              <a:cxn ang="0">
                <a:pos x="33" y="44"/>
              </a:cxn>
              <a:cxn ang="0">
                <a:pos x="24" y="45"/>
              </a:cxn>
              <a:cxn ang="0">
                <a:pos x="14" y="44"/>
              </a:cxn>
              <a:cxn ang="0">
                <a:pos x="7" y="41"/>
              </a:cxn>
              <a:cxn ang="0">
                <a:pos x="0" y="35"/>
              </a:cxn>
              <a:cxn ang="0">
                <a:pos x="23" y="17"/>
              </a:cxn>
            </a:cxnLst>
            <a:pathLst>
              <a:path w="51" h="45">
                <a:moveTo>
                  <a:pt x="23" y="17"/>
                </a:moveTo>
                <a:lnTo>
                  <a:pt x="45" y="0"/>
                </a:lnTo>
                <a:lnTo>
                  <a:pt x="50" y="8"/>
                </a:lnTo>
                <a:lnTo>
                  <a:pt x="51" y="16"/>
                </a:lnTo>
                <a:lnTo>
                  <a:pt x="50" y="26"/>
                </a:lnTo>
                <a:lnTo>
                  <a:pt x="47" y="34"/>
                </a:lnTo>
                <a:lnTo>
                  <a:pt x="40" y="40"/>
                </a:lnTo>
                <a:lnTo>
                  <a:pt x="33" y="44"/>
                </a:lnTo>
                <a:lnTo>
                  <a:pt x="24" y="45"/>
                </a:lnTo>
                <a:lnTo>
                  <a:pt x="14" y="44"/>
                </a:lnTo>
                <a:lnTo>
                  <a:pt x="7" y="41"/>
                </a:lnTo>
                <a:lnTo>
                  <a:pt x="0" y="35"/>
                </a:lnTo>
                <a:lnTo>
                  <a:pt x="23" y="17"/>
                </a:lnTo>
                <a:close/>
              </a:path>
            </a:pathLst>
          </a:custGeom>
          <a:solidFill>
            <a:srgbClr val="000000"/>
          </a:solidFill>
          <a:ln w="9525">
            <a:noFill/>
          </a:ln>
        </p:spPr>
        <p:txBody>
          <a:bodyPr/>
          <a:p>
            <a:endParaRPr lang="zh-CN" altLang="en-US"/>
          </a:p>
        </p:txBody>
      </p:sp>
      <p:sp>
        <p:nvSpPr>
          <p:cNvPr id="105533" name="Freeform 63"/>
          <p:cNvSpPr/>
          <p:nvPr/>
        </p:nvSpPr>
        <p:spPr>
          <a:xfrm>
            <a:off x="4903788" y="4743450"/>
            <a:ext cx="11112" cy="11113"/>
          </a:xfrm>
          <a:custGeom>
            <a:avLst/>
            <a:gdLst/>
            <a:ahLst/>
            <a:cxnLst>
              <a:cxn ang="0">
                <a:pos x="45" y="0"/>
              </a:cxn>
              <a:cxn ang="0">
                <a:pos x="50" y="8"/>
              </a:cxn>
              <a:cxn ang="0">
                <a:pos x="51" y="16"/>
              </a:cxn>
              <a:cxn ang="0">
                <a:pos x="50" y="26"/>
              </a:cxn>
              <a:cxn ang="0">
                <a:pos x="47" y="34"/>
              </a:cxn>
              <a:cxn ang="0">
                <a:pos x="40" y="40"/>
              </a:cxn>
              <a:cxn ang="0">
                <a:pos x="33" y="44"/>
              </a:cxn>
              <a:cxn ang="0">
                <a:pos x="24" y="45"/>
              </a:cxn>
              <a:cxn ang="0">
                <a:pos x="14" y="44"/>
              </a:cxn>
              <a:cxn ang="0">
                <a:pos x="7" y="41"/>
              </a:cxn>
              <a:cxn ang="0">
                <a:pos x="0" y="35"/>
              </a:cxn>
            </a:cxnLst>
            <a:pathLst>
              <a:path w="51" h="45">
                <a:moveTo>
                  <a:pt x="45" y="0"/>
                </a:moveTo>
                <a:lnTo>
                  <a:pt x="50" y="8"/>
                </a:lnTo>
                <a:lnTo>
                  <a:pt x="51" y="16"/>
                </a:lnTo>
                <a:lnTo>
                  <a:pt x="50" y="26"/>
                </a:lnTo>
                <a:lnTo>
                  <a:pt x="47" y="34"/>
                </a:lnTo>
                <a:lnTo>
                  <a:pt x="40" y="40"/>
                </a:lnTo>
                <a:lnTo>
                  <a:pt x="33" y="44"/>
                </a:lnTo>
                <a:lnTo>
                  <a:pt x="24" y="45"/>
                </a:lnTo>
                <a:lnTo>
                  <a:pt x="14" y="44"/>
                </a:lnTo>
                <a:lnTo>
                  <a:pt x="7" y="41"/>
                </a:lnTo>
                <a:lnTo>
                  <a:pt x="0" y="3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34" name="Line 64"/>
          <p:cNvSpPr/>
          <p:nvPr/>
        </p:nvSpPr>
        <p:spPr>
          <a:xfrm>
            <a:off x="3925888" y="3446463"/>
            <a:ext cx="1597025" cy="738187"/>
          </a:xfrm>
          <a:prstGeom prst="line">
            <a:avLst/>
          </a:prstGeom>
          <a:ln w="0" cap="flat" cmpd="sng">
            <a:solidFill>
              <a:srgbClr val="000000"/>
            </a:solidFill>
            <a:prstDash val="solid"/>
            <a:round/>
            <a:headEnd type="none" w="med" len="med"/>
            <a:tailEnd type="none" w="med" len="med"/>
          </a:ln>
        </p:spPr>
      </p:sp>
      <p:sp>
        <p:nvSpPr>
          <p:cNvPr id="105535" name="Freeform 65"/>
          <p:cNvSpPr/>
          <p:nvPr/>
        </p:nvSpPr>
        <p:spPr>
          <a:xfrm>
            <a:off x="3273425" y="4651375"/>
            <a:ext cx="47625" cy="66675"/>
          </a:xfrm>
          <a:custGeom>
            <a:avLst/>
            <a:gdLst/>
            <a:ahLst/>
            <a:cxnLst>
              <a:cxn ang="0">
                <a:pos x="215" y="0"/>
              </a:cxn>
              <a:cxn ang="0">
                <a:pos x="138" y="0"/>
              </a:cxn>
              <a:cxn ang="0">
                <a:pos x="101" y="13"/>
              </a:cxn>
              <a:cxn ang="0">
                <a:pos x="62" y="38"/>
              </a:cxn>
              <a:cxn ang="0">
                <a:pos x="37" y="76"/>
              </a:cxn>
              <a:cxn ang="0">
                <a:pos x="0" y="227"/>
              </a:cxn>
              <a:cxn ang="0">
                <a:pos x="0" y="253"/>
              </a:cxn>
              <a:cxn ang="0">
                <a:pos x="11" y="278"/>
              </a:cxn>
              <a:cxn ang="0">
                <a:pos x="37" y="304"/>
              </a:cxn>
              <a:cxn ang="0">
                <a:pos x="125" y="304"/>
              </a:cxn>
            </a:cxnLst>
            <a:pathLst>
              <a:path w="215" h="304">
                <a:moveTo>
                  <a:pt x="215" y="0"/>
                </a:moveTo>
                <a:lnTo>
                  <a:pt x="138" y="0"/>
                </a:lnTo>
                <a:lnTo>
                  <a:pt x="101" y="13"/>
                </a:lnTo>
                <a:lnTo>
                  <a:pt x="62" y="38"/>
                </a:lnTo>
                <a:lnTo>
                  <a:pt x="37" y="76"/>
                </a:lnTo>
                <a:lnTo>
                  <a:pt x="0" y="227"/>
                </a:lnTo>
                <a:lnTo>
                  <a:pt x="0" y="253"/>
                </a:lnTo>
                <a:lnTo>
                  <a:pt x="11" y="278"/>
                </a:lnTo>
                <a:lnTo>
                  <a:pt x="37" y="304"/>
                </a:lnTo>
                <a:lnTo>
                  <a:pt x="125" y="30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36" name="Freeform 66"/>
          <p:cNvSpPr/>
          <p:nvPr/>
        </p:nvSpPr>
        <p:spPr>
          <a:xfrm>
            <a:off x="3168650" y="4076700"/>
            <a:ext cx="55563" cy="95250"/>
          </a:xfrm>
          <a:custGeom>
            <a:avLst/>
            <a:gdLst/>
            <a:ahLst/>
            <a:cxnLst>
              <a:cxn ang="0">
                <a:pos x="126" y="0"/>
              </a:cxn>
              <a:cxn ang="0">
                <a:pos x="0" y="454"/>
              </a:cxn>
              <a:cxn ang="0">
                <a:pos x="114" y="454"/>
              </a:cxn>
              <a:cxn ang="0">
                <a:pos x="165" y="441"/>
              </a:cxn>
              <a:cxn ang="0">
                <a:pos x="202" y="417"/>
              </a:cxn>
              <a:cxn ang="0">
                <a:pos x="228" y="378"/>
              </a:cxn>
              <a:cxn ang="0">
                <a:pos x="266" y="240"/>
              </a:cxn>
              <a:cxn ang="0">
                <a:pos x="266" y="202"/>
              </a:cxn>
              <a:cxn ang="0">
                <a:pos x="253" y="163"/>
              </a:cxn>
              <a:cxn ang="0">
                <a:pos x="215" y="151"/>
              </a:cxn>
              <a:cxn ang="0">
                <a:pos x="89" y="151"/>
              </a:cxn>
            </a:cxnLst>
            <a:pathLst>
              <a:path w="266" h="454">
                <a:moveTo>
                  <a:pt x="126" y="0"/>
                </a:moveTo>
                <a:lnTo>
                  <a:pt x="0" y="454"/>
                </a:lnTo>
                <a:lnTo>
                  <a:pt x="114" y="454"/>
                </a:lnTo>
                <a:lnTo>
                  <a:pt x="165" y="441"/>
                </a:lnTo>
                <a:lnTo>
                  <a:pt x="202" y="417"/>
                </a:lnTo>
                <a:lnTo>
                  <a:pt x="228" y="378"/>
                </a:lnTo>
                <a:lnTo>
                  <a:pt x="266" y="240"/>
                </a:lnTo>
                <a:lnTo>
                  <a:pt x="266" y="202"/>
                </a:lnTo>
                <a:lnTo>
                  <a:pt x="253" y="163"/>
                </a:lnTo>
                <a:lnTo>
                  <a:pt x="215" y="151"/>
                </a:lnTo>
                <a:lnTo>
                  <a:pt x="89" y="15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37" name="Freeform 67"/>
          <p:cNvSpPr/>
          <p:nvPr/>
        </p:nvSpPr>
        <p:spPr>
          <a:xfrm>
            <a:off x="3265488" y="4076700"/>
            <a:ext cx="36512" cy="30163"/>
          </a:xfrm>
          <a:custGeom>
            <a:avLst/>
            <a:gdLst/>
            <a:ahLst/>
            <a:cxnLst>
              <a:cxn ang="0">
                <a:pos x="127" y="126"/>
              </a:cxn>
              <a:cxn ang="0">
                <a:pos x="151" y="101"/>
              </a:cxn>
              <a:cxn ang="0">
                <a:pos x="164" y="75"/>
              </a:cxn>
              <a:cxn ang="0">
                <a:pos x="164" y="50"/>
              </a:cxn>
              <a:cxn ang="0">
                <a:pos x="151" y="12"/>
              </a:cxn>
              <a:cxn ang="0">
                <a:pos x="127" y="0"/>
              </a:cxn>
              <a:cxn ang="0">
                <a:pos x="88" y="0"/>
              </a:cxn>
              <a:cxn ang="0">
                <a:pos x="50" y="12"/>
              </a:cxn>
              <a:cxn ang="0">
                <a:pos x="26" y="38"/>
              </a:cxn>
              <a:cxn ang="0">
                <a:pos x="13" y="62"/>
              </a:cxn>
              <a:cxn ang="0">
                <a:pos x="0" y="101"/>
              </a:cxn>
              <a:cxn ang="0">
                <a:pos x="13" y="126"/>
              </a:cxn>
              <a:cxn ang="0">
                <a:pos x="38" y="151"/>
              </a:cxn>
              <a:cxn ang="0">
                <a:pos x="63" y="151"/>
              </a:cxn>
              <a:cxn ang="0">
                <a:pos x="114" y="139"/>
              </a:cxn>
              <a:cxn ang="0">
                <a:pos x="127" y="126"/>
              </a:cxn>
            </a:cxnLst>
            <a:pathLst>
              <a:path w="164" h="151">
                <a:moveTo>
                  <a:pt x="127" y="126"/>
                </a:moveTo>
                <a:lnTo>
                  <a:pt x="151" y="101"/>
                </a:lnTo>
                <a:lnTo>
                  <a:pt x="164" y="75"/>
                </a:lnTo>
                <a:lnTo>
                  <a:pt x="164" y="50"/>
                </a:lnTo>
                <a:lnTo>
                  <a:pt x="151" y="12"/>
                </a:lnTo>
                <a:lnTo>
                  <a:pt x="127" y="0"/>
                </a:lnTo>
                <a:lnTo>
                  <a:pt x="88" y="0"/>
                </a:lnTo>
                <a:lnTo>
                  <a:pt x="50" y="12"/>
                </a:lnTo>
                <a:lnTo>
                  <a:pt x="26" y="38"/>
                </a:lnTo>
                <a:lnTo>
                  <a:pt x="13" y="62"/>
                </a:lnTo>
                <a:lnTo>
                  <a:pt x="0" y="101"/>
                </a:lnTo>
                <a:lnTo>
                  <a:pt x="13" y="126"/>
                </a:lnTo>
                <a:lnTo>
                  <a:pt x="38" y="151"/>
                </a:lnTo>
                <a:lnTo>
                  <a:pt x="63" y="151"/>
                </a:lnTo>
                <a:lnTo>
                  <a:pt x="114" y="139"/>
                </a:lnTo>
                <a:lnTo>
                  <a:pt x="127" y="12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38" name="Freeform 68"/>
          <p:cNvSpPr/>
          <p:nvPr/>
        </p:nvSpPr>
        <p:spPr>
          <a:xfrm>
            <a:off x="3176588" y="4638675"/>
            <a:ext cx="11112" cy="7938"/>
          </a:xfrm>
          <a:custGeom>
            <a:avLst/>
            <a:gdLst/>
            <a:ahLst/>
            <a:cxnLst>
              <a:cxn ang="0">
                <a:pos x="27" y="7"/>
              </a:cxn>
              <a:cxn ang="0">
                <a:pos x="54" y="0"/>
              </a:cxn>
              <a:cxn ang="0">
                <a:pos x="55" y="8"/>
              </a:cxn>
              <a:cxn ang="0">
                <a:pos x="54" y="17"/>
              </a:cxn>
              <a:cxn ang="0">
                <a:pos x="50" y="25"/>
              </a:cxn>
              <a:cxn ang="0">
                <a:pos x="43" y="31"/>
              </a:cxn>
              <a:cxn ang="0">
                <a:pos x="35" y="34"/>
              </a:cxn>
              <a:cxn ang="0">
                <a:pos x="26" y="35"/>
              </a:cxn>
              <a:cxn ang="0">
                <a:pos x="17" y="34"/>
              </a:cxn>
              <a:cxn ang="0">
                <a:pos x="10" y="30"/>
              </a:cxn>
              <a:cxn ang="0">
                <a:pos x="3" y="23"/>
              </a:cxn>
              <a:cxn ang="0">
                <a:pos x="0" y="15"/>
              </a:cxn>
              <a:cxn ang="0">
                <a:pos x="27" y="7"/>
              </a:cxn>
            </a:cxnLst>
            <a:pathLst>
              <a:path w="55" h="35">
                <a:moveTo>
                  <a:pt x="27" y="7"/>
                </a:moveTo>
                <a:lnTo>
                  <a:pt x="54" y="0"/>
                </a:lnTo>
                <a:lnTo>
                  <a:pt x="55" y="8"/>
                </a:lnTo>
                <a:lnTo>
                  <a:pt x="54" y="17"/>
                </a:lnTo>
                <a:lnTo>
                  <a:pt x="50" y="25"/>
                </a:lnTo>
                <a:lnTo>
                  <a:pt x="43" y="31"/>
                </a:lnTo>
                <a:lnTo>
                  <a:pt x="35" y="34"/>
                </a:lnTo>
                <a:lnTo>
                  <a:pt x="26" y="35"/>
                </a:lnTo>
                <a:lnTo>
                  <a:pt x="17" y="34"/>
                </a:lnTo>
                <a:lnTo>
                  <a:pt x="10" y="30"/>
                </a:lnTo>
                <a:lnTo>
                  <a:pt x="3" y="23"/>
                </a:lnTo>
                <a:lnTo>
                  <a:pt x="0" y="15"/>
                </a:lnTo>
                <a:lnTo>
                  <a:pt x="27" y="7"/>
                </a:lnTo>
                <a:close/>
              </a:path>
            </a:pathLst>
          </a:custGeom>
          <a:solidFill>
            <a:srgbClr val="000000"/>
          </a:solidFill>
          <a:ln w="9525">
            <a:noFill/>
          </a:ln>
        </p:spPr>
        <p:txBody>
          <a:bodyPr/>
          <a:p>
            <a:endParaRPr lang="zh-CN" altLang="en-US"/>
          </a:p>
        </p:txBody>
      </p:sp>
      <p:sp>
        <p:nvSpPr>
          <p:cNvPr id="105539" name="Freeform 69"/>
          <p:cNvSpPr/>
          <p:nvPr/>
        </p:nvSpPr>
        <p:spPr>
          <a:xfrm>
            <a:off x="3176588" y="4638675"/>
            <a:ext cx="11112" cy="7938"/>
          </a:xfrm>
          <a:custGeom>
            <a:avLst/>
            <a:gdLst/>
            <a:ahLst/>
            <a:cxnLst>
              <a:cxn ang="0">
                <a:pos x="54" y="0"/>
              </a:cxn>
              <a:cxn ang="0">
                <a:pos x="55" y="8"/>
              </a:cxn>
              <a:cxn ang="0">
                <a:pos x="54" y="17"/>
              </a:cxn>
              <a:cxn ang="0">
                <a:pos x="50" y="25"/>
              </a:cxn>
              <a:cxn ang="0">
                <a:pos x="43" y="31"/>
              </a:cxn>
              <a:cxn ang="0">
                <a:pos x="35" y="34"/>
              </a:cxn>
              <a:cxn ang="0">
                <a:pos x="26" y="35"/>
              </a:cxn>
              <a:cxn ang="0">
                <a:pos x="17" y="34"/>
              </a:cxn>
              <a:cxn ang="0">
                <a:pos x="10" y="30"/>
              </a:cxn>
              <a:cxn ang="0">
                <a:pos x="3" y="23"/>
              </a:cxn>
              <a:cxn ang="0">
                <a:pos x="0" y="15"/>
              </a:cxn>
            </a:cxnLst>
            <a:pathLst>
              <a:path w="55" h="35">
                <a:moveTo>
                  <a:pt x="54" y="0"/>
                </a:moveTo>
                <a:lnTo>
                  <a:pt x="55" y="8"/>
                </a:lnTo>
                <a:lnTo>
                  <a:pt x="54" y="17"/>
                </a:lnTo>
                <a:lnTo>
                  <a:pt x="50" y="25"/>
                </a:lnTo>
                <a:lnTo>
                  <a:pt x="43" y="31"/>
                </a:lnTo>
                <a:lnTo>
                  <a:pt x="35" y="34"/>
                </a:lnTo>
                <a:lnTo>
                  <a:pt x="26" y="35"/>
                </a:lnTo>
                <a:lnTo>
                  <a:pt x="17" y="34"/>
                </a:lnTo>
                <a:lnTo>
                  <a:pt x="10" y="30"/>
                </a:lnTo>
                <a:lnTo>
                  <a:pt x="3" y="23"/>
                </a:lnTo>
                <a:lnTo>
                  <a:pt x="0" y="1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40" name="Freeform 70"/>
          <p:cNvSpPr/>
          <p:nvPr/>
        </p:nvSpPr>
        <p:spPr>
          <a:xfrm>
            <a:off x="3040063" y="4162425"/>
            <a:ext cx="147637" cy="477838"/>
          </a:xfrm>
          <a:custGeom>
            <a:avLst/>
            <a:gdLst/>
            <a:ahLst/>
            <a:cxnLst>
              <a:cxn ang="0">
                <a:pos x="641" y="2238"/>
              </a:cxn>
              <a:cxn ang="0">
                <a:pos x="668" y="2230"/>
              </a:cxn>
              <a:cxn ang="0">
                <a:pos x="695" y="2223"/>
              </a:cxn>
              <a:cxn ang="0">
                <a:pos x="53" y="0"/>
              </a:cxn>
              <a:cxn ang="0">
                <a:pos x="27" y="8"/>
              </a:cxn>
              <a:cxn ang="0">
                <a:pos x="0" y="15"/>
              </a:cxn>
              <a:cxn ang="0">
                <a:pos x="641" y="2238"/>
              </a:cxn>
            </a:cxnLst>
            <a:pathLst>
              <a:path w="695" h="2238">
                <a:moveTo>
                  <a:pt x="641" y="2238"/>
                </a:moveTo>
                <a:lnTo>
                  <a:pt x="668" y="2230"/>
                </a:lnTo>
                <a:lnTo>
                  <a:pt x="695" y="2223"/>
                </a:lnTo>
                <a:lnTo>
                  <a:pt x="53" y="0"/>
                </a:lnTo>
                <a:lnTo>
                  <a:pt x="27" y="8"/>
                </a:lnTo>
                <a:lnTo>
                  <a:pt x="0" y="15"/>
                </a:lnTo>
                <a:lnTo>
                  <a:pt x="641" y="2238"/>
                </a:lnTo>
                <a:close/>
              </a:path>
            </a:pathLst>
          </a:custGeom>
          <a:solidFill>
            <a:srgbClr val="000000"/>
          </a:solidFill>
          <a:ln w="9525">
            <a:noFill/>
          </a:ln>
        </p:spPr>
        <p:txBody>
          <a:bodyPr/>
          <a:p>
            <a:endParaRPr lang="zh-CN" altLang="en-US"/>
          </a:p>
        </p:txBody>
      </p:sp>
      <p:sp>
        <p:nvSpPr>
          <p:cNvPr id="105541" name="Freeform 71"/>
          <p:cNvSpPr/>
          <p:nvPr/>
        </p:nvSpPr>
        <p:spPr>
          <a:xfrm>
            <a:off x="3040063" y="4162425"/>
            <a:ext cx="147637" cy="477838"/>
          </a:xfrm>
          <a:custGeom>
            <a:avLst/>
            <a:gdLst/>
            <a:ahLst/>
            <a:cxnLst>
              <a:cxn ang="0">
                <a:pos x="641" y="2238"/>
              </a:cxn>
              <a:cxn ang="0">
                <a:pos x="668" y="2230"/>
              </a:cxn>
              <a:cxn ang="0">
                <a:pos x="695" y="2223"/>
              </a:cxn>
              <a:cxn ang="0">
                <a:pos x="53" y="0"/>
              </a:cxn>
              <a:cxn ang="0">
                <a:pos x="27" y="8"/>
              </a:cxn>
              <a:cxn ang="0">
                <a:pos x="0" y="15"/>
              </a:cxn>
              <a:cxn ang="0">
                <a:pos x="641" y="2238"/>
              </a:cxn>
            </a:cxnLst>
            <a:pathLst>
              <a:path w="695" h="2238">
                <a:moveTo>
                  <a:pt x="641" y="2238"/>
                </a:moveTo>
                <a:lnTo>
                  <a:pt x="668" y="2230"/>
                </a:lnTo>
                <a:lnTo>
                  <a:pt x="695" y="2223"/>
                </a:lnTo>
                <a:lnTo>
                  <a:pt x="53" y="0"/>
                </a:lnTo>
                <a:lnTo>
                  <a:pt x="27" y="8"/>
                </a:lnTo>
                <a:lnTo>
                  <a:pt x="0" y="15"/>
                </a:lnTo>
                <a:lnTo>
                  <a:pt x="641" y="2238"/>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42" name="Freeform 72"/>
          <p:cNvSpPr/>
          <p:nvPr/>
        </p:nvSpPr>
        <p:spPr>
          <a:xfrm>
            <a:off x="3040063" y="4157663"/>
            <a:ext cx="11112" cy="7937"/>
          </a:xfrm>
          <a:custGeom>
            <a:avLst/>
            <a:gdLst/>
            <a:ahLst/>
            <a:cxnLst>
              <a:cxn ang="0">
                <a:pos x="28" y="28"/>
              </a:cxn>
              <a:cxn ang="0">
                <a:pos x="1" y="35"/>
              </a:cxn>
              <a:cxn ang="0">
                <a:pos x="0" y="27"/>
              </a:cxn>
              <a:cxn ang="0">
                <a:pos x="1" y="18"/>
              </a:cxn>
              <a:cxn ang="0">
                <a:pos x="5" y="10"/>
              </a:cxn>
              <a:cxn ang="0">
                <a:pos x="11" y="4"/>
              </a:cxn>
              <a:cxn ang="0">
                <a:pos x="20" y="1"/>
              </a:cxn>
              <a:cxn ang="0">
                <a:pos x="29" y="0"/>
              </a:cxn>
              <a:cxn ang="0">
                <a:pos x="37" y="1"/>
              </a:cxn>
              <a:cxn ang="0">
                <a:pos x="45" y="5"/>
              </a:cxn>
              <a:cxn ang="0">
                <a:pos x="51" y="12"/>
              </a:cxn>
              <a:cxn ang="0">
                <a:pos x="54" y="20"/>
              </a:cxn>
              <a:cxn ang="0">
                <a:pos x="28" y="28"/>
              </a:cxn>
            </a:cxnLst>
            <a:pathLst>
              <a:path w="54" h="35">
                <a:moveTo>
                  <a:pt x="28" y="28"/>
                </a:moveTo>
                <a:lnTo>
                  <a:pt x="1" y="35"/>
                </a:lnTo>
                <a:lnTo>
                  <a:pt x="0" y="27"/>
                </a:lnTo>
                <a:lnTo>
                  <a:pt x="1" y="18"/>
                </a:lnTo>
                <a:lnTo>
                  <a:pt x="5" y="10"/>
                </a:lnTo>
                <a:lnTo>
                  <a:pt x="11" y="4"/>
                </a:lnTo>
                <a:lnTo>
                  <a:pt x="20" y="1"/>
                </a:lnTo>
                <a:lnTo>
                  <a:pt x="29" y="0"/>
                </a:lnTo>
                <a:lnTo>
                  <a:pt x="37" y="1"/>
                </a:lnTo>
                <a:lnTo>
                  <a:pt x="45" y="5"/>
                </a:lnTo>
                <a:lnTo>
                  <a:pt x="51" y="12"/>
                </a:lnTo>
                <a:lnTo>
                  <a:pt x="54" y="20"/>
                </a:lnTo>
                <a:lnTo>
                  <a:pt x="28" y="28"/>
                </a:lnTo>
                <a:close/>
              </a:path>
            </a:pathLst>
          </a:custGeom>
          <a:solidFill>
            <a:srgbClr val="000000"/>
          </a:solidFill>
          <a:ln w="9525">
            <a:noFill/>
          </a:ln>
        </p:spPr>
        <p:txBody>
          <a:bodyPr/>
          <a:p>
            <a:endParaRPr lang="zh-CN" altLang="en-US"/>
          </a:p>
        </p:txBody>
      </p:sp>
      <p:sp>
        <p:nvSpPr>
          <p:cNvPr id="105543" name="Freeform 73"/>
          <p:cNvSpPr/>
          <p:nvPr/>
        </p:nvSpPr>
        <p:spPr>
          <a:xfrm>
            <a:off x="3040063" y="4157663"/>
            <a:ext cx="11112" cy="7937"/>
          </a:xfrm>
          <a:custGeom>
            <a:avLst/>
            <a:gdLst/>
            <a:ahLst/>
            <a:cxnLst>
              <a:cxn ang="0">
                <a:pos x="1" y="35"/>
              </a:cxn>
              <a:cxn ang="0">
                <a:pos x="0" y="27"/>
              </a:cxn>
              <a:cxn ang="0">
                <a:pos x="1" y="18"/>
              </a:cxn>
              <a:cxn ang="0">
                <a:pos x="5" y="10"/>
              </a:cxn>
              <a:cxn ang="0">
                <a:pos x="11" y="4"/>
              </a:cxn>
              <a:cxn ang="0">
                <a:pos x="20" y="1"/>
              </a:cxn>
              <a:cxn ang="0">
                <a:pos x="29" y="0"/>
              </a:cxn>
              <a:cxn ang="0">
                <a:pos x="37" y="1"/>
              </a:cxn>
              <a:cxn ang="0">
                <a:pos x="45" y="5"/>
              </a:cxn>
              <a:cxn ang="0">
                <a:pos x="51" y="12"/>
              </a:cxn>
              <a:cxn ang="0">
                <a:pos x="54" y="20"/>
              </a:cxn>
            </a:cxnLst>
            <a:pathLst>
              <a:path w="54" h="35">
                <a:moveTo>
                  <a:pt x="1" y="35"/>
                </a:moveTo>
                <a:lnTo>
                  <a:pt x="0" y="27"/>
                </a:lnTo>
                <a:lnTo>
                  <a:pt x="1" y="18"/>
                </a:lnTo>
                <a:lnTo>
                  <a:pt x="5" y="10"/>
                </a:lnTo>
                <a:lnTo>
                  <a:pt x="11" y="4"/>
                </a:lnTo>
                <a:lnTo>
                  <a:pt x="20" y="1"/>
                </a:lnTo>
                <a:lnTo>
                  <a:pt x="29" y="0"/>
                </a:lnTo>
                <a:lnTo>
                  <a:pt x="37" y="1"/>
                </a:lnTo>
                <a:lnTo>
                  <a:pt x="45" y="5"/>
                </a:lnTo>
                <a:lnTo>
                  <a:pt x="51" y="12"/>
                </a:lnTo>
                <a:lnTo>
                  <a:pt x="54" y="2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44" name="Freeform 74"/>
          <p:cNvSpPr/>
          <p:nvPr/>
        </p:nvSpPr>
        <p:spPr>
          <a:xfrm>
            <a:off x="3365500" y="4629150"/>
            <a:ext cx="36513" cy="33338"/>
          </a:xfrm>
          <a:custGeom>
            <a:avLst/>
            <a:gdLst/>
            <a:ahLst/>
            <a:cxnLst>
              <a:cxn ang="0">
                <a:pos x="125" y="127"/>
              </a:cxn>
              <a:cxn ang="0">
                <a:pos x="151" y="101"/>
              </a:cxn>
              <a:cxn ang="0">
                <a:pos x="163" y="77"/>
              </a:cxn>
              <a:cxn ang="0">
                <a:pos x="163" y="51"/>
              </a:cxn>
              <a:cxn ang="0">
                <a:pos x="151" y="13"/>
              </a:cxn>
              <a:cxn ang="0">
                <a:pos x="125" y="0"/>
              </a:cxn>
              <a:cxn ang="0">
                <a:pos x="88" y="0"/>
              </a:cxn>
              <a:cxn ang="0">
                <a:pos x="50" y="13"/>
              </a:cxn>
              <a:cxn ang="0">
                <a:pos x="24" y="38"/>
              </a:cxn>
              <a:cxn ang="0">
                <a:pos x="11" y="64"/>
              </a:cxn>
              <a:cxn ang="0">
                <a:pos x="0" y="101"/>
              </a:cxn>
              <a:cxn ang="0">
                <a:pos x="11" y="127"/>
              </a:cxn>
              <a:cxn ang="0">
                <a:pos x="37" y="152"/>
              </a:cxn>
              <a:cxn ang="0">
                <a:pos x="62" y="152"/>
              </a:cxn>
              <a:cxn ang="0">
                <a:pos x="112" y="139"/>
              </a:cxn>
              <a:cxn ang="0">
                <a:pos x="125" y="127"/>
              </a:cxn>
            </a:cxnLst>
            <a:pathLst>
              <a:path w="163" h="152">
                <a:moveTo>
                  <a:pt x="125" y="127"/>
                </a:moveTo>
                <a:lnTo>
                  <a:pt x="151" y="101"/>
                </a:lnTo>
                <a:lnTo>
                  <a:pt x="163" y="77"/>
                </a:lnTo>
                <a:lnTo>
                  <a:pt x="163" y="51"/>
                </a:lnTo>
                <a:lnTo>
                  <a:pt x="151" y="13"/>
                </a:lnTo>
                <a:lnTo>
                  <a:pt x="125" y="0"/>
                </a:lnTo>
                <a:lnTo>
                  <a:pt x="88" y="0"/>
                </a:lnTo>
                <a:lnTo>
                  <a:pt x="50" y="13"/>
                </a:lnTo>
                <a:lnTo>
                  <a:pt x="24" y="38"/>
                </a:lnTo>
                <a:lnTo>
                  <a:pt x="11" y="64"/>
                </a:lnTo>
                <a:lnTo>
                  <a:pt x="0" y="101"/>
                </a:lnTo>
                <a:lnTo>
                  <a:pt x="11" y="127"/>
                </a:lnTo>
                <a:lnTo>
                  <a:pt x="37" y="152"/>
                </a:lnTo>
                <a:lnTo>
                  <a:pt x="62" y="152"/>
                </a:lnTo>
                <a:lnTo>
                  <a:pt x="112" y="139"/>
                </a:lnTo>
                <a:lnTo>
                  <a:pt x="125" y="12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45" name="Line 75"/>
          <p:cNvSpPr/>
          <p:nvPr/>
        </p:nvSpPr>
        <p:spPr>
          <a:xfrm flipV="1">
            <a:off x="3213100" y="3379788"/>
            <a:ext cx="23813" cy="96837"/>
          </a:xfrm>
          <a:prstGeom prst="line">
            <a:avLst/>
          </a:prstGeom>
          <a:ln w="0" cap="flat" cmpd="sng">
            <a:solidFill>
              <a:srgbClr val="000000"/>
            </a:solidFill>
            <a:prstDash val="solid"/>
            <a:round/>
            <a:headEnd type="none" w="med" len="med"/>
            <a:tailEnd type="none" w="med" len="med"/>
          </a:ln>
        </p:spPr>
      </p:sp>
      <p:sp>
        <p:nvSpPr>
          <p:cNvPr id="105546" name="Freeform 76"/>
          <p:cNvSpPr/>
          <p:nvPr/>
        </p:nvSpPr>
        <p:spPr>
          <a:xfrm>
            <a:off x="3228975" y="3413125"/>
            <a:ext cx="39688" cy="63500"/>
          </a:xfrm>
          <a:custGeom>
            <a:avLst/>
            <a:gdLst/>
            <a:ahLst/>
            <a:cxnLst>
              <a:cxn ang="0">
                <a:pos x="0" y="0"/>
              </a:cxn>
              <a:cxn ang="0">
                <a:pos x="125" y="0"/>
              </a:cxn>
              <a:cxn ang="0">
                <a:pos x="151" y="12"/>
              </a:cxn>
              <a:cxn ang="0">
                <a:pos x="176" y="38"/>
              </a:cxn>
              <a:cxn ang="0">
                <a:pos x="176" y="62"/>
              </a:cxn>
              <a:cxn ang="0">
                <a:pos x="176" y="88"/>
              </a:cxn>
              <a:cxn ang="0">
                <a:pos x="125" y="303"/>
              </a:cxn>
            </a:cxnLst>
            <a:pathLst>
              <a:path w="176" h="303">
                <a:moveTo>
                  <a:pt x="0" y="0"/>
                </a:moveTo>
                <a:lnTo>
                  <a:pt x="125" y="0"/>
                </a:lnTo>
                <a:lnTo>
                  <a:pt x="151" y="12"/>
                </a:lnTo>
                <a:lnTo>
                  <a:pt x="176" y="38"/>
                </a:lnTo>
                <a:lnTo>
                  <a:pt x="176" y="62"/>
                </a:lnTo>
                <a:lnTo>
                  <a:pt x="176" y="88"/>
                </a:lnTo>
                <a:lnTo>
                  <a:pt x="125" y="30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47" name="Freeform 77"/>
          <p:cNvSpPr/>
          <p:nvPr/>
        </p:nvSpPr>
        <p:spPr>
          <a:xfrm>
            <a:off x="4292600" y="4249738"/>
            <a:ext cx="63500" cy="96837"/>
          </a:xfrm>
          <a:custGeom>
            <a:avLst/>
            <a:gdLst/>
            <a:ahLst/>
            <a:cxnLst>
              <a:cxn ang="0">
                <a:pos x="303" y="0"/>
              </a:cxn>
              <a:cxn ang="0">
                <a:pos x="190" y="455"/>
              </a:cxn>
              <a:cxn ang="0">
                <a:pos x="63" y="455"/>
              </a:cxn>
              <a:cxn ang="0">
                <a:pos x="25" y="442"/>
              </a:cxn>
              <a:cxn ang="0">
                <a:pos x="12" y="429"/>
              </a:cxn>
              <a:cxn ang="0">
                <a:pos x="0" y="405"/>
              </a:cxn>
              <a:cxn ang="0">
                <a:pos x="0" y="379"/>
              </a:cxn>
              <a:cxn ang="0">
                <a:pos x="38" y="227"/>
              </a:cxn>
              <a:cxn ang="0">
                <a:pos x="63" y="190"/>
              </a:cxn>
              <a:cxn ang="0">
                <a:pos x="89" y="164"/>
              </a:cxn>
              <a:cxn ang="0">
                <a:pos x="126" y="151"/>
              </a:cxn>
              <a:cxn ang="0">
                <a:pos x="265" y="151"/>
              </a:cxn>
            </a:cxnLst>
            <a:pathLst>
              <a:path w="303" h="455">
                <a:moveTo>
                  <a:pt x="303" y="0"/>
                </a:moveTo>
                <a:lnTo>
                  <a:pt x="190" y="455"/>
                </a:lnTo>
                <a:lnTo>
                  <a:pt x="63" y="455"/>
                </a:lnTo>
                <a:lnTo>
                  <a:pt x="25" y="442"/>
                </a:lnTo>
                <a:lnTo>
                  <a:pt x="12" y="429"/>
                </a:lnTo>
                <a:lnTo>
                  <a:pt x="0" y="405"/>
                </a:lnTo>
                <a:lnTo>
                  <a:pt x="0" y="379"/>
                </a:lnTo>
                <a:lnTo>
                  <a:pt x="38" y="227"/>
                </a:lnTo>
                <a:lnTo>
                  <a:pt x="63" y="190"/>
                </a:lnTo>
                <a:lnTo>
                  <a:pt x="89" y="164"/>
                </a:lnTo>
                <a:lnTo>
                  <a:pt x="126" y="151"/>
                </a:lnTo>
                <a:lnTo>
                  <a:pt x="265" y="15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48" name="Freeform 78"/>
          <p:cNvSpPr/>
          <p:nvPr/>
        </p:nvSpPr>
        <p:spPr>
          <a:xfrm>
            <a:off x="4403725" y="4216400"/>
            <a:ext cx="36513" cy="30163"/>
          </a:xfrm>
          <a:custGeom>
            <a:avLst/>
            <a:gdLst/>
            <a:ahLst/>
            <a:cxnLst>
              <a:cxn ang="0">
                <a:pos x="126" y="127"/>
              </a:cxn>
              <a:cxn ang="0">
                <a:pos x="151" y="101"/>
              </a:cxn>
              <a:cxn ang="0">
                <a:pos x="164" y="76"/>
              </a:cxn>
              <a:cxn ang="0">
                <a:pos x="164" y="50"/>
              </a:cxn>
              <a:cxn ang="0">
                <a:pos x="151" y="13"/>
              </a:cxn>
              <a:cxn ang="0">
                <a:pos x="126" y="0"/>
              </a:cxn>
              <a:cxn ang="0">
                <a:pos x="88" y="0"/>
              </a:cxn>
              <a:cxn ang="0">
                <a:pos x="50" y="13"/>
              </a:cxn>
              <a:cxn ang="0">
                <a:pos x="25" y="39"/>
              </a:cxn>
              <a:cxn ang="0">
                <a:pos x="13" y="63"/>
              </a:cxn>
              <a:cxn ang="0">
                <a:pos x="0" y="101"/>
              </a:cxn>
              <a:cxn ang="0">
                <a:pos x="13" y="127"/>
              </a:cxn>
              <a:cxn ang="0">
                <a:pos x="37" y="151"/>
              </a:cxn>
              <a:cxn ang="0">
                <a:pos x="63" y="151"/>
              </a:cxn>
              <a:cxn ang="0">
                <a:pos x="114" y="140"/>
              </a:cxn>
              <a:cxn ang="0">
                <a:pos x="126" y="127"/>
              </a:cxn>
            </a:cxnLst>
            <a:pathLst>
              <a:path w="164" h="151">
                <a:moveTo>
                  <a:pt x="126" y="127"/>
                </a:moveTo>
                <a:lnTo>
                  <a:pt x="151" y="101"/>
                </a:lnTo>
                <a:lnTo>
                  <a:pt x="164" y="76"/>
                </a:lnTo>
                <a:lnTo>
                  <a:pt x="164" y="50"/>
                </a:lnTo>
                <a:lnTo>
                  <a:pt x="151" y="13"/>
                </a:lnTo>
                <a:lnTo>
                  <a:pt x="126" y="0"/>
                </a:lnTo>
                <a:lnTo>
                  <a:pt x="88" y="0"/>
                </a:lnTo>
                <a:lnTo>
                  <a:pt x="50" y="13"/>
                </a:lnTo>
                <a:lnTo>
                  <a:pt x="25" y="39"/>
                </a:lnTo>
                <a:lnTo>
                  <a:pt x="13" y="63"/>
                </a:lnTo>
                <a:lnTo>
                  <a:pt x="0" y="101"/>
                </a:lnTo>
                <a:lnTo>
                  <a:pt x="13" y="127"/>
                </a:lnTo>
                <a:lnTo>
                  <a:pt x="37" y="151"/>
                </a:lnTo>
                <a:lnTo>
                  <a:pt x="63" y="151"/>
                </a:lnTo>
                <a:lnTo>
                  <a:pt x="114" y="140"/>
                </a:lnTo>
                <a:lnTo>
                  <a:pt x="126" y="12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49" name="Freeform 79"/>
          <p:cNvSpPr/>
          <p:nvPr/>
        </p:nvSpPr>
        <p:spPr>
          <a:xfrm>
            <a:off x="3962400" y="3327400"/>
            <a:ext cx="41275" cy="30163"/>
          </a:xfrm>
          <a:custGeom>
            <a:avLst/>
            <a:gdLst/>
            <a:ahLst/>
            <a:cxnLst>
              <a:cxn ang="0">
                <a:pos x="0" y="0"/>
              </a:cxn>
              <a:cxn ang="0">
                <a:pos x="56" y="143"/>
              </a:cxn>
              <a:cxn ang="0">
                <a:pos x="191" y="0"/>
              </a:cxn>
            </a:cxnLst>
            <a:pathLst>
              <a:path w="191" h="143">
                <a:moveTo>
                  <a:pt x="0" y="0"/>
                </a:moveTo>
                <a:lnTo>
                  <a:pt x="56" y="143"/>
                </a:lnTo>
                <a:lnTo>
                  <a:pt x="191"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50" name="Line 80"/>
          <p:cNvSpPr/>
          <p:nvPr/>
        </p:nvSpPr>
        <p:spPr>
          <a:xfrm flipH="1">
            <a:off x="3968750" y="3357563"/>
            <a:ext cx="7938" cy="30162"/>
          </a:xfrm>
          <a:prstGeom prst="line">
            <a:avLst/>
          </a:prstGeom>
          <a:ln w="0" cap="flat" cmpd="sng">
            <a:solidFill>
              <a:srgbClr val="000000"/>
            </a:solidFill>
            <a:prstDash val="solid"/>
            <a:round/>
            <a:headEnd type="none" w="med" len="med"/>
            <a:tailEnd type="none" w="med" len="med"/>
          </a:ln>
        </p:spPr>
      </p:sp>
      <p:sp>
        <p:nvSpPr>
          <p:cNvPr id="105551" name="Freeform 81"/>
          <p:cNvSpPr/>
          <p:nvPr/>
        </p:nvSpPr>
        <p:spPr>
          <a:xfrm>
            <a:off x="3879850" y="3276600"/>
            <a:ext cx="66675" cy="96838"/>
          </a:xfrm>
          <a:custGeom>
            <a:avLst/>
            <a:gdLst/>
            <a:ahLst/>
            <a:cxnLst>
              <a:cxn ang="0">
                <a:pos x="0" y="0"/>
              </a:cxn>
              <a:cxn ang="0">
                <a:pos x="24" y="454"/>
              </a:cxn>
              <a:cxn ang="0">
                <a:pos x="303" y="0"/>
              </a:cxn>
            </a:cxnLst>
            <a:pathLst>
              <a:path w="303" h="454">
                <a:moveTo>
                  <a:pt x="0" y="0"/>
                </a:moveTo>
                <a:lnTo>
                  <a:pt x="24" y="454"/>
                </a:lnTo>
                <a:lnTo>
                  <a:pt x="303" y="0"/>
                </a:lnTo>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4" name="Group 82"/>
          <p:cNvGrpSpPr/>
          <p:nvPr/>
        </p:nvGrpSpPr>
        <p:grpSpPr>
          <a:xfrm>
            <a:off x="4484688" y="3962400"/>
            <a:ext cx="1038225" cy="784225"/>
            <a:chOff x="2825" y="2496"/>
            <a:chExt cx="654" cy="494"/>
          </a:xfrm>
        </p:grpSpPr>
        <p:sp>
          <p:nvSpPr>
            <p:cNvPr id="105553" name="Line 83"/>
            <p:cNvSpPr/>
            <p:nvPr/>
          </p:nvSpPr>
          <p:spPr>
            <a:xfrm flipV="1">
              <a:off x="2825" y="2636"/>
              <a:ext cx="654" cy="2"/>
            </a:xfrm>
            <a:prstGeom prst="line">
              <a:avLst/>
            </a:prstGeom>
            <a:ln w="0" cap="flat" cmpd="sng">
              <a:solidFill>
                <a:srgbClr val="FF0000"/>
              </a:solidFill>
              <a:prstDash val="solid"/>
              <a:round/>
              <a:headEnd type="none" w="med" len="med"/>
              <a:tailEnd type="none" w="med" len="med"/>
            </a:ln>
          </p:spPr>
        </p:sp>
        <p:sp>
          <p:nvSpPr>
            <p:cNvPr id="105554" name="Line 84"/>
            <p:cNvSpPr/>
            <p:nvPr/>
          </p:nvSpPr>
          <p:spPr>
            <a:xfrm flipH="1">
              <a:off x="3093" y="2496"/>
              <a:ext cx="84" cy="494"/>
            </a:xfrm>
            <a:prstGeom prst="line">
              <a:avLst/>
            </a:prstGeom>
            <a:ln w="0" cap="flat" cmpd="sng">
              <a:solidFill>
                <a:srgbClr val="FF0000"/>
              </a:solidFill>
              <a:prstDash val="solid"/>
              <a:round/>
              <a:headEnd type="none" w="med" len="med"/>
              <a:tailEnd type="none" w="med" len="med"/>
            </a:ln>
          </p:spPr>
        </p:sp>
      </p:grpSp>
      <p:sp>
        <p:nvSpPr>
          <p:cNvPr id="105555" name="Freeform 85"/>
          <p:cNvSpPr/>
          <p:nvPr/>
        </p:nvSpPr>
        <p:spPr>
          <a:xfrm>
            <a:off x="4903788" y="4743450"/>
            <a:ext cx="7937" cy="11113"/>
          </a:xfrm>
          <a:custGeom>
            <a:avLst/>
            <a:gdLst/>
            <a:ahLst/>
            <a:cxnLst>
              <a:cxn ang="0">
                <a:pos x="28" y="21"/>
              </a:cxn>
              <a:cxn ang="0">
                <a:pos x="47" y="43"/>
              </a:cxn>
              <a:cxn ang="0">
                <a:pos x="40" y="47"/>
              </a:cxn>
              <a:cxn ang="0">
                <a:pos x="31" y="49"/>
              </a:cxn>
              <a:cxn ang="0">
                <a:pos x="23" y="49"/>
              </a:cxn>
              <a:cxn ang="0">
                <a:pos x="14" y="46"/>
              </a:cxn>
              <a:cxn ang="0">
                <a:pos x="6" y="41"/>
              </a:cxn>
              <a:cxn ang="0">
                <a:pos x="2" y="33"/>
              </a:cxn>
              <a:cxn ang="0">
                <a:pos x="0" y="25"/>
              </a:cxn>
              <a:cxn ang="0">
                <a:pos x="0" y="16"/>
              </a:cxn>
              <a:cxn ang="0">
                <a:pos x="3" y="7"/>
              </a:cxn>
              <a:cxn ang="0">
                <a:pos x="9" y="0"/>
              </a:cxn>
              <a:cxn ang="0">
                <a:pos x="28" y="21"/>
              </a:cxn>
            </a:cxnLst>
            <a:pathLst>
              <a:path w="47" h="49">
                <a:moveTo>
                  <a:pt x="28" y="21"/>
                </a:moveTo>
                <a:lnTo>
                  <a:pt x="47" y="43"/>
                </a:lnTo>
                <a:lnTo>
                  <a:pt x="40" y="47"/>
                </a:lnTo>
                <a:lnTo>
                  <a:pt x="31" y="49"/>
                </a:lnTo>
                <a:lnTo>
                  <a:pt x="23" y="49"/>
                </a:lnTo>
                <a:lnTo>
                  <a:pt x="14" y="46"/>
                </a:lnTo>
                <a:lnTo>
                  <a:pt x="6" y="41"/>
                </a:lnTo>
                <a:lnTo>
                  <a:pt x="2" y="33"/>
                </a:lnTo>
                <a:lnTo>
                  <a:pt x="0" y="25"/>
                </a:lnTo>
                <a:lnTo>
                  <a:pt x="0" y="16"/>
                </a:lnTo>
                <a:lnTo>
                  <a:pt x="3" y="7"/>
                </a:lnTo>
                <a:lnTo>
                  <a:pt x="9" y="0"/>
                </a:lnTo>
                <a:lnTo>
                  <a:pt x="28" y="21"/>
                </a:lnTo>
                <a:close/>
              </a:path>
            </a:pathLst>
          </a:custGeom>
          <a:solidFill>
            <a:srgbClr val="000000"/>
          </a:solidFill>
          <a:ln w="9525">
            <a:noFill/>
          </a:ln>
        </p:spPr>
        <p:txBody>
          <a:bodyPr/>
          <a:p>
            <a:endParaRPr lang="zh-CN" altLang="en-US"/>
          </a:p>
        </p:txBody>
      </p:sp>
      <p:sp>
        <p:nvSpPr>
          <p:cNvPr id="105556" name="Freeform 86"/>
          <p:cNvSpPr/>
          <p:nvPr/>
        </p:nvSpPr>
        <p:spPr>
          <a:xfrm>
            <a:off x="4903788" y="4743450"/>
            <a:ext cx="7937" cy="11113"/>
          </a:xfrm>
          <a:custGeom>
            <a:avLst/>
            <a:gdLst/>
            <a:ahLst/>
            <a:cxnLst>
              <a:cxn ang="0">
                <a:pos x="47" y="43"/>
              </a:cxn>
              <a:cxn ang="0">
                <a:pos x="40" y="47"/>
              </a:cxn>
              <a:cxn ang="0">
                <a:pos x="31" y="49"/>
              </a:cxn>
              <a:cxn ang="0">
                <a:pos x="23" y="49"/>
              </a:cxn>
              <a:cxn ang="0">
                <a:pos x="14" y="46"/>
              </a:cxn>
              <a:cxn ang="0">
                <a:pos x="6" y="41"/>
              </a:cxn>
              <a:cxn ang="0">
                <a:pos x="2" y="33"/>
              </a:cxn>
              <a:cxn ang="0">
                <a:pos x="0" y="25"/>
              </a:cxn>
              <a:cxn ang="0">
                <a:pos x="0" y="16"/>
              </a:cxn>
              <a:cxn ang="0">
                <a:pos x="3" y="7"/>
              </a:cxn>
              <a:cxn ang="0">
                <a:pos x="9" y="0"/>
              </a:cxn>
            </a:cxnLst>
            <a:pathLst>
              <a:path w="47" h="49">
                <a:moveTo>
                  <a:pt x="47" y="43"/>
                </a:moveTo>
                <a:lnTo>
                  <a:pt x="40" y="47"/>
                </a:lnTo>
                <a:lnTo>
                  <a:pt x="31" y="49"/>
                </a:lnTo>
                <a:lnTo>
                  <a:pt x="23" y="49"/>
                </a:lnTo>
                <a:lnTo>
                  <a:pt x="14" y="46"/>
                </a:lnTo>
                <a:lnTo>
                  <a:pt x="6" y="41"/>
                </a:lnTo>
                <a:lnTo>
                  <a:pt x="2" y="33"/>
                </a:lnTo>
                <a:lnTo>
                  <a:pt x="0" y="25"/>
                </a:lnTo>
                <a:lnTo>
                  <a:pt x="0" y="16"/>
                </a:lnTo>
                <a:lnTo>
                  <a:pt x="3" y="7"/>
                </a:lnTo>
                <a:lnTo>
                  <a:pt x="9"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57" name="Freeform 87"/>
          <p:cNvSpPr/>
          <p:nvPr/>
        </p:nvSpPr>
        <p:spPr>
          <a:xfrm>
            <a:off x="4903788" y="4179888"/>
            <a:ext cx="622300" cy="571500"/>
          </a:xfrm>
          <a:custGeom>
            <a:avLst/>
            <a:gdLst/>
            <a:ahLst/>
            <a:cxnLst>
              <a:cxn ang="0">
                <a:pos x="0" y="2634"/>
              </a:cxn>
              <a:cxn ang="0">
                <a:pos x="19" y="2655"/>
              </a:cxn>
              <a:cxn ang="0">
                <a:pos x="38" y="2677"/>
              </a:cxn>
              <a:cxn ang="0">
                <a:pos x="2912" y="43"/>
              </a:cxn>
              <a:cxn ang="0">
                <a:pos x="2892" y="21"/>
              </a:cxn>
              <a:cxn ang="0">
                <a:pos x="2873" y="0"/>
              </a:cxn>
              <a:cxn ang="0">
                <a:pos x="0" y="2634"/>
              </a:cxn>
            </a:cxnLst>
            <a:pathLst>
              <a:path w="2912" h="2677">
                <a:moveTo>
                  <a:pt x="0" y="2634"/>
                </a:moveTo>
                <a:lnTo>
                  <a:pt x="19" y="2655"/>
                </a:lnTo>
                <a:lnTo>
                  <a:pt x="38" y="2677"/>
                </a:lnTo>
                <a:lnTo>
                  <a:pt x="2912" y="43"/>
                </a:lnTo>
                <a:lnTo>
                  <a:pt x="2892" y="21"/>
                </a:lnTo>
                <a:lnTo>
                  <a:pt x="2873" y="0"/>
                </a:lnTo>
                <a:lnTo>
                  <a:pt x="0" y="2634"/>
                </a:lnTo>
                <a:close/>
              </a:path>
            </a:pathLst>
          </a:custGeom>
          <a:solidFill>
            <a:srgbClr val="000000"/>
          </a:solidFill>
          <a:ln w="9525">
            <a:noFill/>
          </a:ln>
        </p:spPr>
        <p:txBody>
          <a:bodyPr/>
          <a:p>
            <a:endParaRPr lang="zh-CN" altLang="en-US"/>
          </a:p>
        </p:txBody>
      </p:sp>
      <p:sp>
        <p:nvSpPr>
          <p:cNvPr id="105558" name="Freeform 88"/>
          <p:cNvSpPr/>
          <p:nvPr/>
        </p:nvSpPr>
        <p:spPr>
          <a:xfrm>
            <a:off x="4903788" y="4179888"/>
            <a:ext cx="622300" cy="571500"/>
          </a:xfrm>
          <a:custGeom>
            <a:avLst/>
            <a:gdLst/>
            <a:ahLst/>
            <a:cxnLst>
              <a:cxn ang="0">
                <a:pos x="0" y="2634"/>
              </a:cxn>
              <a:cxn ang="0">
                <a:pos x="19" y="2655"/>
              </a:cxn>
              <a:cxn ang="0">
                <a:pos x="38" y="2677"/>
              </a:cxn>
              <a:cxn ang="0">
                <a:pos x="2912" y="43"/>
              </a:cxn>
              <a:cxn ang="0">
                <a:pos x="2892" y="21"/>
              </a:cxn>
              <a:cxn ang="0">
                <a:pos x="2873" y="0"/>
              </a:cxn>
              <a:cxn ang="0">
                <a:pos x="0" y="2634"/>
              </a:cxn>
            </a:cxnLst>
            <a:pathLst>
              <a:path w="2912" h="2677">
                <a:moveTo>
                  <a:pt x="0" y="2634"/>
                </a:moveTo>
                <a:lnTo>
                  <a:pt x="19" y="2655"/>
                </a:lnTo>
                <a:lnTo>
                  <a:pt x="38" y="2677"/>
                </a:lnTo>
                <a:lnTo>
                  <a:pt x="2912" y="43"/>
                </a:lnTo>
                <a:lnTo>
                  <a:pt x="2892" y="21"/>
                </a:lnTo>
                <a:lnTo>
                  <a:pt x="2873" y="0"/>
                </a:lnTo>
                <a:lnTo>
                  <a:pt x="0" y="2634"/>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59" name="Freeform 89"/>
          <p:cNvSpPr/>
          <p:nvPr/>
        </p:nvSpPr>
        <p:spPr>
          <a:xfrm>
            <a:off x="5518150" y="4179888"/>
            <a:ext cx="11113" cy="7937"/>
          </a:xfrm>
          <a:custGeom>
            <a:avLst/>
            <a:gdLst/>
            <a:ahLst/>
            <a:cxnLst>
              <a:cxn ang="0">
                <a:pos x="19" y="28"/>
              </a:cxn>
              <a:cxn ang="0">
                <a:pos x="0" y="7"/>
              </a:cxn>
              <a:cxn ang="0">
                <a:pos x="7" y="2"/>
              </a:cxn>
              <a:cxn ang="0">
                <a:pos x="16" y="0"/>
              </a:cxn>
              <a:cxn ang="0">
                <a:pos x="25" y="0"/>
              </a:cxn>
              <a:cxn ang="0">
                <a:pos x="33" y="4"/>
              </a:cxn>
              <a:cxn ang="0">
                <a:pos x="41" y="9"/>
              </a:cxn>
              <a:cxn ang="0">
                <a:pos x="45" y="16"/>
              </a:cxn>
              <a:cxn ang="0">
                <a:pos x="47" y="25"/>
              </a:cxn>
              <a:cxn ang="0">
                <a:pos x="47" y="34"/>
              </a:cxn>
              <a:cxn ang="0">
                <a:pos x="44" y="42"/>
              </a:cxn>
              <a:cxn ang="0">
                <a:pos x="39" y="50"/>
              </a:cxn>
              <a:cxn ang="0">
                <a:pos x="19" y="28"/>
              </a:cxn>
            </a:cxnLst>
            <a:pathLst>
              <a:path w="47" h="50">
                <a:moveTo>
                  <a:pt x="19" y="28"/>
                </a:moveTo>
                <a:lnTo>
                  <a:pt x="0" y="7"/>
                </a:lnTo>
                <a:lnTo>
                  <a:pt x="7" y="2"/>
                </a:lnTo>
                <a:lnTo>
                  <a:pt x="16" y="0"/>
                </a:lnTo>
                <a:lnTo>
                  <a:pt x="25" y="0"/>
                </a:lnTo>
                <a:lnTo>
                  <a:pt x="33" y="4"/>
                </a:lnTo>
                <a:lnTo>
                  <a:pt x="41" y="9"/>
                </a:lnTo>
                <a:lnTo>
                  <a:pt x="45" y="16"/>
                </a:lnTo>
                <a:lnTo>
                  <a:pt x="47" y="25"/>
                </a:lnTo>
                <a:lnTo>
                  <a:pt x="47" y="34"/>
                </a:lnTo>
                <a:lnTo>
                  <a:pt x="44" y="42"/>
                </a:lnTo>
                <a:lnTo>
                  <a:pt x="39" y="50"/>
                </a:lnTo>
                <a:lnTo>
                  <a:pt x="19" y="28"/>
                </a:lnTo>
                <a:close/>
              </a:path>
            </a:pathLst>
          </a:custGeom>
          <a:solidFill>
            <a:srgbClr val="000000"/>
          </a:solidFill>
          <a:ln w="9525">
            <a:noFill/>
          </a:ln>
        </p:spPr>
        <p:txBody>
          <a:bodyPr/>
          <a:p>
            <a:endParaRPr lang="zh-CN" altLang="en-US"/>
          </a:p>
        </p:txBody>
      </p:sp>
      <p:sp>
        <p:nvSpPr>
          <p:cNvPr id="105560" name="Freeform 90"/>
          <p:cNvSpPr/>
          <p:nvPr/>
        </p:nvSpPr>
        <p:spPr>
          <a:xfrm>
            <a:off x="5518150" y="4179888"/>
            <a:ext cx="11113" cy="7937"/>
          </a:xfrm>
          <a:custGeom>
            <a:avLst/>
            <a:gdLst/>
            <a:ahLst/>
            <a:cxnLst>
              <a:cxn ang="0">
                <a:pos x="0" y="7"/>
              </a:cxn>
              <a:cxn ang="0">
                <a:pos x="7" y="2"/>
              </a:cxn>
              <a:cxn ang="0">
                <a:pos x="16" y="0"/>
              </a:cxn>
              <a:cxn ang="0">
                <a:pos x="25" y="0"/>
              </a:cxn>
              <a:cxn ang="0">
                <a:pos x="33" y="4"/>
              </a:cxn>
              <a:cxn ang="0">
                <a:pos x="41" y="9"/>
              </a:cxn>
              <a:cxn ang="0">
                <a:pos x="45" y="16"/>
              </a:cxn>
              <a:cxn ang="0">
                <a:pos x="47" y="25"/>
              </a:cxn>
              <a:cxn ang="0">
                <a:pos x="47" y="34"/>
              </a:cxn>
              <a:cxn ang="0">
                <a:pos x="44" y="42"/>
              </a:cxn>
              <a:cxn ang="0">
                <a:pos x="39" y="50"/>
              </a:cxn>
            </a:cxnLst>
            <a:pathLst>
              <a:path w="47" h="50">
                <a:moveTo>
                  <a:pt x="0" y="7"/>
                </a:moveTo>
                <a:lnTo>
                  <a:pt x="7" y="2"/>
                </a:lnTo>
                <a:lnTo>
                  <a:pt x="16" y="0"/>
                </a:lnTo>
                <a:lnTo>
                  <a:pt x="25" y="0"/>
                </a:lnTo>
                <a:lnTo>
                  <a:pt x="33" y="4"/>
                </a:lnTo>
                <a:lnTo>
                  <a:pt x="41" y="9"/>
                </a:lnTo>
                <a:lnTo>
                  <a:pt x="45" y="16"/>
                </a:lnTo>
                <a:lnTo>
                  <a:pt x="47" y="25"/>
                </a:lnTo>
                <a:lnTo>
                  <a:pt x="47" y="34"/>
                </a:lnTo>
                <a:lnTo>
                  <a:pt x="44" y="42"/>
                </a:lnTo>
                <a:lnTo>
                  <a:pt x="39" y="5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61" name="Freeform 91"/>
          <p:cNvSpPr/>
          <p:nvPr/>
        </p:nvSpPr>
        <p:spPr>
          <a:xfrm>
            <a:off x="4856163" y="4835525"/>
            <a:ext cx="50800" cy="66675"/>
          </a:xfrm>
          <a:custGeom>
            <a:avLst/>
            <a:gdLst/>
            <a:ahLst/>
            <a:cxnLst>
              <a:cxn ang="0">
                <a:pos x="202" y="304"/>
              </a:cxn>
              <a:cxn ang="0">
                <a:pos x="164" y="241"/>
              </a:cxn>
              <a:cxn ang="0">
                <a:pos x="228" y="0"/>
              </a:cxn>
              <a:cxn ang="0">
                <a:pos x="127" y="0"/>
              </a:cxn>
              <a:cxn ang="0">
                <a:pos x="76" y="13"/>
              </a:cxn>
              <a:cxn ang="0">
                <a:pos x="51" y="39"/>
              </a:cxn>
              <a:cxn ang="0">
                <a:pos x="38" y="63"/>
              </a:cxn>
              <a:cxn ang="0">
                <a:pos x="0" y="228"/>
              </a:cxn>
              <a:cxn ang="0">
                <a:pos x="0" y="253"/>
              </a:cxn>
              <a:cxn ang="0">
                <a:pos x="13" y="291"/>
              </a:cxn>
              <a:cxn ang="0">
                <a:pos x="38" y="304"/>
              </a:cxn>
              <a:cxn ang="0">
                <a:pos x="76" y="304"/>
              </a:cxn>
              <a:cxn ang="0">
                <a:pos x="114" y="291"/>
              </a:cxn>
              <a:cxn ang="0">
                <a:pos x="140" y="278"/>
              </a:cxn>
              <a:cxn ang="0">
                <a:pos x="164" y="241"/>
              </a:cxn>
            </a:cxnLst>
            <a:pathLst>
              <a:path w="228" h="304">
                <a:moveTo>
                  <a:pt x="202" y="304"/>
                </a:moveTo>
                <a:lnTo>
                  <a:pt x="164" y="241"/>
                </a:lnTo>
                <a:lnTo>
                  <a:pt x="228" y="0"/>
                </a:lnTo>
                <a:lnTo>
                  <a:pt x="127" y="0"/>
                </a:lnTo>
                <a:lnTo>
                  <a:pt x="76" y="13"/>
                </a:lnTo>
                <a:lnTo>
                  <a:pt x="51" y="39"/>
                </a:lnTo>
                <a:lnTo>
                  <a:pt x="38" y="63"/>
                </a:lnTo>
                <a:lnTo>
                  <a:pt x="0" y="228"/>
                </a:lnTo>
                <a:lnTo>
                  <a:pt x="0" y="253"/>
                </a:lnTo>
                <a:lnTo>
                  <a:pt x="13" y="291"/>
                </a:lnTo>
                <a:lnTo>
                  <a:pt x="38" y="304"/>
                </a:lnTo>
                <a:lnTo>
                  <a:pt x="76" y="304"/>
                </a:lnTo>
                <a:lnTo>
                  <a:pt x="114" y="291"/>
                </a:lnTo>
                <a:lnTo>
                  <a:pt x="140" y="278"/>
                </a:lnTo>
                <a:lnTo>
                  <a:pt x="164" y="24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62" name="Freeform 92"/>
          <p:cNvSpPr/>
          <p:nvPr/>
        </p:nvSpPr>
        <p:spPr>
          <a:xfrm>
            <a:off x="4948238" y="4802188"/>
            <a:ext cx="36512" cy="33337"/>
          </a:xfrm>
          <a:custGeom>
            <a:avLst/>
            <a:gdLst/>
            <a:ahLst/>
            <a:cxnLst>
              <a:cxn ang="0">
                <a:pos x="126" y="127"/>
              </a:cxn>
              <a:cxn ang="0">
                <a:pos x="151" y="101"/>
              </a:cxn>
              <a:cxn ang="0">
                <a:pos x="164" y="77"/>
              </a:cxn>
              <a:cxn ang="0">
                <a:pos x="164" y="51"/>
              </a:cxn>
              <a:cxn ang="0">
                <a:pos x="151" y="13"/>
              </a:cxn>
              <a:cxn ang="0">
                <a:pos x="126" y="0"/>
              </a:cxn>
              <a:cxn ang="0">
                <a:pos x="88" y="0"/>
              </a:cxn>
              <a:cxn ang="0">
                <a:pos x="50" y="13"/>
              </a:cxn>
              <a:cxn ang="0">
                <a:pos x="25" y="39"/>
              </a:cxn>
              <a:cxn ang="0">
                <a:pos x="13" y="64"/>
              </a:cxn>
              <a:cxn ang="0">
                <a:pos x="0" y="101"/>
              </a:cxn>
              <a:cxn ang="0">
                <a:pos x="13" y="127"/>
              </a:cxn>
              <a:cxn ang="0">
                <a:pos x="37" y="152"/>
              </a:cxn>
              <a:cxn ang="0">
                <a:pos x="63" y="152"/>
              </a:cxn>
              <a:cxn ang="0">
                <a:pos x="114" y="140"/>
              </a:cxn>
              <a:cxn ang="0">
                <a:pos x="126" y="127"/>
              </a:cxn>
            </a:cxnLst>
            <a:pathLst>
              <a:path w="164" h="152">
                <a:moveTo>
                  <a:pt x="126" y="127"/>
                </a:moveTo>
                <a:lnTo>
                  <a:pt x="151" y="101"/>
                </a:lnTo>
                <a:lnTo>
                  <a:pt x="164" y="77"/>
                </a:lnTo>
                <a:lnTo>
                  <a:pt x="164" y="51"/>
                </a:lnTo>
                <a:lnTo>
                  <a:pt x="151" y="13"/>
                </a:lnTo>
                <a:lnTo>
                  <a:pt x="126" y="0"/>
                </a:lnTo>
                <a:lnTo>
                  <a:pt x="88" y="0"/>
                </a:lnTo>
                <a:lnTo>
                  <a:pt x="50" y="13"/>
                </a:lnTo>
                <a:lnTo>
                  <a:pt x="25" y="39"/>
                </a:lnTo>
                <a:lnTo>
                  <a:pt x="13" y="64"/>
                </a:lnTo>
                <a:lnTo>
                  <a:pt x="0" y="101"/>
                </a:lnTo>
                <a:lnTo>
                  <a:pt x="13" y="127"/>
                </a:lnTo>
                <a:lnTo>
                  <a:pt x="37" y="152"/>
                </a:lnTo>
                <a:lnTo>
                  <a:pt x="63" y="152"/>
                </a:lnTo>
                <a:lnTo>
                  <a:pt x="114" y="140"/>
                </a:lnTo>
                <a:lnTo>
                  <a:pt x="126" y="12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63" name="Freeform 93"/>
          <p:cNvSpPr/>
          <p:nvPr/>
        </p:nvSpPr>
        <p:spPr>
          <a:xfrm>
            <a:off x="5521325" y="4179888"/>
            <a:ext cx="7938" cy="11112"/>
          </a:xfrm>
          <a:custGeom>
            <a:avLst/>
            <a:gdLst/>
            <a:ahLst/>
            <a:cxnLst>
              <a:cxn ang="0">
                <a:pos x="12" y="26"/>
              </a:cxn>
              <a:cxn ang="0">
                <a:pos x="24" y="0"/>
              </a:cxn>
              <a:cxn ang="0">
                <a:pos x="32" y="6"/>
              </a:cxn>
              <a:cxn ang="0">
                <a:pos x="37" y="12"/>
              </a:cxn>
              <a:cxn ang="0">
                <a:pos x="40" y="21"/>
              </a:cxn>
              <a:cxn ang="0">
                <a:pos x="40" y="29"/>
              </a:cxn>
              <a:cxn ang="0">
                <a:pos x="38" y="38"/>
              </a:cxn>
              <a:cxn ang="0">
                <a:pos x="33" y="46"/>
              </a:cxn>
              <a:cxn ang="0">
                <a:pos x="26" y="51"/>
              </a:cxn>
              <a:cxn ang="0">
                <a:pos x="18" y="54"/>
              </a:cxn>
              <a:cxn ang="0">
                <a:pos x="9" y="54"/>
              </a:cxn>
              <a:cxn ang="0">
                <a:pos x="0" y="52"/>
              </a:cxn>
              <a:cxn ang="0">
                <a:pos x="12" y="26"/>
              </a:cxn>
            </a:cxnLst>
            <a:pathLst>
              <a:path w="40" h="54">
                <a:moveTo>
                  <a:pt x="12" y="26"/>
                </a:moveTo>
                <a:lnTo>
                  <a:pt x="24" y="0"/>
                </a:lnTo>
                <a:lnTo>
                  <a:pt x="32" y="6"/>
                </a:lnTo>
                <a:lnTo>
                  <a:pt x="37" y="12"/>
                </a:lnTo>
                <a:lnTo>
                  <a:pt x="40" y="21"/>
                </a:lnTo>
                <a:lnTo>
                  <a:pt x="40" y="29"/>
                </a:lnTo>
                <a:lnTo>
                  <a:pt x="38" y="38"/>
                </a:lnTo>
                <a:lnTo>
                  <a:pt x="33" y="46"/>
                </a:lnTo>
                <a:lnTo>
                  <a:pt x="26" y="51"/>
                </a:lnTo>
                <a:lnTo>
                  <a:pt x="18" y="54"/>
                </a:lnTo>
                <a:lnTo>
                  <a:pt x="9" y="54"/>
                </a:lnTo>
                <a:lnTo>
                  <a:pt x="0" y="52"/>
                </a:lnTo>
                <a:lnTo>
                  <a:pt x="12" y="26"/>
                </a:lnTo>
                <a:close/>
              </a:path>
            </a:pathLst>
          </a:custGeom>
          <a:solidFill>
            <a:srgbClr val="000000"/>
          </a:solidFill>
          <a:ln w="9525">
            <a:noFill/>
          </a:ln>
        </p:spPr>
        <p:txBody>
          <a:bodyPr/>
          <a:p>
            <a:endParaRPr lang="zh-CN" altLang="en-US"/>
          </a:p>
        </p:txBody>
      </p:sp>
      <p:sp>
        <p:nvSpPr>
          <p:cNvPr id="105564" name="Freeform 94"/>
          <p:cNvSpPr/>
          <p:nvPr/>
        </p:nvSpPr>
        <p:spPr>
          <a:xfrm>
            <a:off x="5521325" y="4179888"/>
            <a:ext cx="7938" cy="11112"/>
          </a:xfrm>
          <a:custGeom>
            <a:avLst/>
            <a:gdLst/>
            <a:ahLst/>
            <a:cxnLst>
              <a:cxn ang="0">
                <a:pos x="24" y="0"/>
              </a:cxn>
              <a:cxn ang="0">
                <a:pos x="32" y="6"/>
              </a:cxn>
              <a:cxn ang="0">
                <a:pos x="37" y="12"/>
              </a:cxn>
              <a:cxn ang="0">
                <a:pos x="40" y="21"/>
              </a:cxn>
              <a:cxn ang="0">
                <a:pos x="40" y="29"/>
              </a:cxn>
              <a:cxn ang="0">
                <a:pos x="38" y="38"/>
              </a:cxn>
              <a:cxn ang="0">
                <a:pos x="33" y="46"/>
              </a:cxn>
              <a:cxn ang="0">
                <a:pos x="26" y="51"/>
              </a:cxn>
              <a:cxn ang="0">
                <a:pos x="18" y="54"/>
              </a:cxn>
              <a:cxn ang="0">
                <a:pos x="9" y="54"/>
              </a:cxn>
              <a:cxn ang="0">
                <a:pos x="0" y="52"/>
              </a:cxn>
            </a:cxnLst>
            <a:pathLst>
              <a:path w="40" h="54">
                <a:moveTo>
                  <a:pt x="24" y="0"/>
                </a:moveTo>
                <a:lnTo>
                  <a:pt x="32" y="6"/>
                </a:lnTo>
                <a:lnTo>
                  <a:pt x="37" y="12"/>
                </a:lnTo>
                <a:lnTo>
                  <a:pt x="40" y="21"/>
                </a:lnTo>
                <a:lnTo>
                  <a:pt x="40" y="29"/>
                </a:lnTo>
                <a:lnTo>
                  <a:pt x="38" y="38"/>
                </a:lnTo>
                <a:lnTo>
                  <a:pt x="33" y="46"/>
                </a:lnTo>
                <a:lnTo>
                  <a:pt x="26" y="51"/>
                </a:lnTo>
                <a:lnTo>
                  <a:pt x="18" y="54"/>
                </a:lnTo>
                <a:lnTo>
                  <a:pt x="9" y="54"/>
                </a:lnTo>
                <a:lnTo>
                  <a:pt x="0" y="5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65" name="Freeform 95"/>
          <p:cNvSpPr/>
          <p:nvPr/>
        </p:nvSpPr>
        <p:spPr>
          <a:xfrm>
            <a:off x="5040313" y="3957638"/>
            <a:ext cx="485775" cy="233362"/>
          </a:xfrm>
          <a:custGeom>
            <a:avLst/>
            <a:gdLst/>
            <a:ahLst/>
            <a:cxnLst>
              <a:cxn ang="0">
                <a:pos x="2249" y="1090"/>
              </a:cxn>
              <a:cxn ang="0">
                <a:pos x="2261" y="1064"/>
              </a:cxn>
              <a:cxn ang="0">
                <a:pos x="2273" y="1038"/>
              </a:cxn>
              <a:cxn ang="0">
                <a:pos x="24" y="0"/>
              </a:cxn>
              <a:cxn ang="0">
                <a:pos x="12" y="25"/>
              </a:cxn>
              <a:cxn ang="0">
                <a:pos x="0" y="51"/>
              </a:cxn>
              <a:cxn ang="0">
                <a:pos x="2249" y="1090"/>
              </a:cxn>
            </a:cxnLst>
            <a:pathLst>
              <a:path w="2273" h="1090">
                <a:moveTo>
                  <a:pt x="2249" y="1090"/>
                </a:moveTo>
                <a:lnTo>
                  <a:pt x="2261" y="1064"/>
                </a:lnTo>
                <a:lnTo>
                  <a:pt x="2273" y="1038"/>
                </a:lnTo>
                <a:lnTo>
                  <a:pt x="24" y="0"/>
                </a:lnTo>
                <a:lnTo>
                  <a:pt x="12" y="25"/>
                </a:lnTo>
                <a:lnTo>
                  <a:pt x="0" y="51"/>
                </a:lnTo>
                <a:lnTo>
                  <a:pt x="2249" y="1090"/>
                </a:lnTo>
                <a:close/>
              </a:path>
            </a:pathLst>
          </a:custGeom>
          <a:solidFill>
            <a:srgbClr val="000000"/>
          </a:solidFill>
          <a:ln w="9525">
            <a:noFill/>
          </a:ln>
        </p:spPr>
        <p:txBody>
          <a:bodyPr/>
          <a:p>
            <a:endParaRPr lang="zh-CN" altLang="en-US"/>
          </a:p>
        </p:txBody>
      </p:sp>
      <p:sp>
        <p:nvSpPr>
          <p:cNvPr id="105566" name="Freeform 96"/>
          <p:cNvSpPr/>
          <p:nvPr/>
        </p:nvSpPr>
        <p:spPr>
          <a:xfrm>
            <a:off x="5040313" y="3957638"/>
            <a:ext cx="485775" cy="233362"/>
          </a:xfrm>
          <a:custGeom>
            <a:avLst/>
            <a:gdLst/>
            <a:ahLst/>
            <a:cxnLst>
              <a:cxn ang="0">
                <a:pos x="2249" y="1090"/>
              </a:cxn>
              <a:cxn ang="0">
                <a:pos x="2261" y="1064"/>
              </a:cxn>
              <a:cxn ang="0">
                <a:pos x="2273" y="1038"/>
              </a:cxn>
              <a:cxn ang="0">
                <a:pos x="24" y="0"/>
              </a:cxn>
              <a:cxn ang="0">
                <a:pos x="12" y="25"/>
              </a:cxn>
              <a:cxn ang="0">
                <a:pos x="0" y="51"/>
              </a:cxn>
              <a:cxn ang="0">
                <a:pos x="2249" y="1090"/>
              </a:cxn>
            </a:cxnLst>
            <a:pathLst>
              <a:path w="2273" h="1090">
                <a:moveTo>
                  <a:pt x="2249" y="1090"/>
                </a:moveTo>
                <a:lnTo>
                  <a:pt x="2261" y="1064"/>
                </a:lnTo>
                <a:lnTo>
                  <a:pt x="2273" y="1038"/>
                </a:lnTo>
                <a:lnTo>
                  <a:pt x="24" y="0"/>
                </a:lnTo>
                <a:lnTo>
                  <a:pt x="12" y="25"/>
                </a:lnTo>
                <a:lnTo>
                  <a:pt x="0" y="51"/>
                </a:lnTo>
                <a:lnTo>
                  <a:pt x="2249" y="109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67" name="Freeform 97"/>
          <p:cNvSpPr/>
          <p:nvPr/>
        </p:nvSpPr>
        <p:spPr>
          <a:xfrm>
            <a:off x="5037138" y="3957638"/>
            <a:ext cx="7937" cy="11112"/>
          </a:xfrm>
          <a:custGeom>
            <a:avLst/>
            <a:gdLst/>
            <a:ahLst/>
            <a:cxnLst>
              <a:cxn ang="0">
                <a:pos x="28" y="28"/>
              </a:cxn>
              <a:cxn ang="0">
                <a:pos x="16" y="54"/>
              </a:cxn>
              <a:cxn ang="0">
                <a:pos x="9" y="49"/>
              </a:cxn>
              <a:cxn ang="0">
                <a:pos x="3" y="42"/>
              </a:cxn>
              <a:cxn ang="0">
                <a:pos x="0" y="34"/>
              </a:cxn>
              <a:cxn ang="0">
                <a:pos x="0" y="25"/>
              </a:cxn>
              <a:cxn ang="0">
                <a:pos x="2" y="17"/>
              </a:cxn>
              <a:cxn ang="0">
                <a:pos x="8" y="9"/>
              </a:cxn>
              <a:cxn ang="0">
                <a:pos x="14" y="4"/>
              </a:cxn>
              <a:cxn ang="0">
                <a:pos x="23" y="0"/>
              </a:cxn>
              <a:cxn ang="0">
                <a:pos x="31" y="0"/>
              </a:cxn>
              <a:cxn ang="0">
                <a:pos x="40" y="3"/>
              </a:cxn>
              <a:cxn ang="0">
                <a:pos x="28" y="28"/>
              </a:cxn>
            </a:cxnLst>
            <a:pathLst>
              <a:path w="40" h="54">
                <a:moveTo>
                  <a:pt x="28" y="28"/>
                </a:moveTo>
                <a:lnTo>
                  <a:pt x="16" y="54"/>
                </a:lnTo>
                <a:lnTo>
                  <a:pt x="9" y="49"/>
                </a:lnTo>
                <a:lnTo>
                  <a:pt x="3" y="42"/>
                </a:lnTo>
                <a:lnTo>
                  <a:pt x="0" y="34"/>
                </a:lnTo>
                <a:lnTo>
                  <a:pt x="0" y="25"/>
                </a:lnTo>
                <a:lnTo>
                  <a:pt x="2" y="17"/>
                </a:lnTo>
                <a:lnTo>
                  <a:pt x="8" y="9"/>
                </a:lnTo>
                <a:lnTo>
                  <a:pt x="14" y="4"/>
                </a:lnTo>
                <a:lnTo>
                  <a:pt x="23" y="0"/>
                </a:lnTo>
                <a:lnTo>
                  <a:pt x="31" y="0"/>
                </a:lnTo>
                <a:lnTo>
                  <a:pt x="40" y="3"/>
                </a:lnTo>
                <a:lnTo>
                  <a:pt x="28" y="28"/>
                </a:lnTo>
                <a:close/>
              </a:path>
            </a:pathLst>
          </a:custGeom>
          <a:solidFill>
            <a:srgbClr val="000000"/>
          </a:solidFill>
          <a:ln w="9525">
            <a:noFill/>
          </a:ln>
        </p:spPr>
        <p:txBody>
          <a:bodyPr/>
          <a:p>
            <a:endParaRPr lang="zh-CN" altLang="en-US"/>
          </a:p>
        </p:txBody>
      </p:sp>
      <p:sp>
        <p:nvSpPr>
          <p:cNvPr id="105568" name="Freeform 98"/>
          <p:cNvSpPr/>
          <p:nvPr/>
        </p:nvSpPr>
        <p:spPr>
          <a:xfrm>
            <a:off x="5037138" y="3957638"/>
            <a:ext cx="7937" cy="11112"/>
          </a:xfrm>
          <a:custGeom>
            <a:avLst/>
            <a:gdLst/>
            <a:ahLst/>
            <a:cxnLst>
              <a:cxn ang="0">
                <a:pos x="16" y="54"/>
              </a:cxn>
              <a:cxn ang="0">
                <a:pos x="9" y="49"/>
              </a:cxn>
              <a:cxn ang="0">
                <a:pos x="3" y="42"/>
              </a:cxn>
              <a:cxn ang="0">
                <a:pos x="0" y="34"/>
              </a:cxn>
              <a:cxn ang="0">
                <a:pos x="0" y="25"/>
              </a:cxn>
              <a:cxn ang="0">
                <a:pos x="2" y="17"/>
              </a:cxn>
              <a:cxn ang="0">
                <a:pos x="8" y="9"/>
              </a:cxn>
              <a:cxn ang="0">
                <a:pos x="14" y="4"/>
              </a:cxn>
              <a:cxn ang="0">
                <a:pos x="23" y="0"/>
              </a:cxn>
              <a:cxn ang="0">
                <a:pos x="31" y="0"/>
              </a:cxn>
              <a:cxn ang="0">
                <a:pos x="40" y="3"/>
              </a:cxn>
            </a:cxnLst>
            <a:pathLst>
              <a:path w="40" h="54">
                <a:moveTo>
                  <a:pt x="16" y="54"/>
                </a:moveTo>
                <a:lnTo>
                  <a:pt x="9" y="49"/>
                </a:lnTo>
                <a:lnTo>
                  <a:pt x="3" y="42"/>
                </a:lnTo>
                <a:lnTo>
                  <a:pt x="0" y="34"/>
                </a:lnTo>
                <a:lnTo>
                  <a:pt x="0" y="25"/>
                </a:lnTo>
                <a:lnTo>
                  <a:pt x="2" y="17"/>
                </a:lnTo>
                <a:lnTo>
                  <a:pt x="8" y="9"/>
                </a:lnTo>
                <a:lnTo>
                  <a:pt x="14" y="4"/>
                </a:lnTo>
                <a:lnTo>
                  <a:pt x="23" y="0"/>
                </a:lnTo>
                <a:lnTo>
                  <a:pt x="31" y="0"/>
                </a:lnTo>
                <a:lnTo>
                  <a:pt x="40" y="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69" name="Freeform 99"/>
          <p:cNvSpPr/>
          <p:nvPr/>
        </p:nvSpPr>
        <p:spPr>
          <a:xfrm>
            <a:off x="4632325" y="4384675"/>
            <a:ext cx="11113" cy="11113"/>
          </a:xfrm>
          <a:custGeom>
            <a:avLst/>
            <a:gdLst/>
            <a:ahLst/>
            <a:cxnLst>
              <a:cxn ang="0">
                <a:pos x="28" y="25"/>
              </a:cxn>
              <a:cxn ang="0">
                <a:pos x="42" y="49"/>
              </a:cxn>
              <a:cxn ang="0">
                <a:pos x="34" y="53"/>
              </a:cxn>
              <a:cxn ang="0">
                <a:pos x="25" y="53"/>
              </a:cxn>
              <a:cxn ang="0">
                <a:pos x="16" y="51"/>
              </a:cxn>
              <a:cxn ang="0">
                <a:pos x="9" y="45"/>
              </a:cxn>
              <a:cxn ang="0">
                <a:pos x="3" y="39"/>
              </a:cxn>
              <a:cxn ang="0">
                <a:pos x="0" y="30"/>
              </a:cxn>
              <a:cxn ang="0">
                <a:pos x="0" y="22"/>
              </a:cxn>
              <a:cxn ang="0">
                <a:pos x="2" y="13"/>
              </a:cxn>
              <a:cxn ang="0">
                <a:pos x="8" y="5"/>
              </a:cxn>
              <a:cxn ang="0">
                <a:pos x="14" y="0"/>
              </a:cxn>
              <a:cxn ang="0">
                <a:pos x="28" y="25"/>
              </a:cxn>
            </a:cxnLst>
            <a:pathLst>
              <a:path w="42" h="53">
                <a:moveTo>
                  <a:pt x="28" y="25"/>
                </a:moveTo>
                <a:lnTo>
                  <a:pt x="42" y="49"/>
                </a:lnTo>
                <a:lnTo>
                  <a:pt x="34" y="53"/>
                </a:lnTo>
                <a:lnTo>
                  <a:pt x="25" y="53"/>
                </a:lnTo>
                <a:lnTo>
                  <a:pt x="16" y="51"/>
                </a:lnTo>
                <a:lnTo>
                  <a:pt x="9" y="45"/>
                </a:lnTo>
                <a:lnTo>
                  <a:pt x="3" y="39"/>
                </a:lnTo>
                <a:lnTo>
                  <a:pt x="0" y="30"/>
                </a:lnTo>
                <a:lnTo>
                  <a:pt x="0" y="22"/>
                </a:lnTo>
                <a:lnTo>
                  <a:pt x="2" y="13"/>
                </a:lnTo>
                <a:lnTo>
                  <a:pt x="8" y="5"/>
                </a:lnTo>
                <a:lnTo>
                  <a:pt x="14" y="0"/>
                </a:lnTo>
                <a:lnTo>
                  <a:pt x="28" y="25"/>
                </a:lnTo>
                <a:close/>
              </a:path>
            </a:pathLst>
          </a:custGeom>
          <a:solidFill>
            <a:srgbClr val="FF0000"/>
          </a:solidFill>
          <a:ln w="9525">
            <a:noFill/>
          </a:ln>
        </p:spPr>
        <p:txBody>
          <a:bodyPr/>
          <a:p>
            <a:endParaRPr lang="zh-CN" altLang="en-US"/>
          </a:p>
        </p:txBody>
      </p:sp>
      <p:sp>
        <p:nvSpPr>
          <p:cNvPr id="105570" name="Freeform 100"/>
          <p:cNvSpPr/>
          <p:nvPr/>
        </p:nvSpPr>
        <p:spPr>
          <a:xfrm>
            <a:off x="4632325" y="4384675"/>
            <a:ext cx="11113" cy="11113"/>
          </a:xfrm>
          <a:custGeom>
            <a:avLst/>
            <a:gdLst/>
            <a:ahLst/>
            <a:cxnLst>
              <a:cxn ang="0">
                <a:pos x="42" y="49"/>
              </a:cxn>
              <a:cxn ang="0">
                <a:pos x="34" y="53"/>
              </a:cxn>
              <a:cxn ang="0">
                <a:pos x="25" y="53"/>
              </a:cxn>
              <a:cxn ang="0">
                <a:pos x="16" y="51"/>
              </a:cxn>
              <a:cxn ang="0">
                <a:pos x="9" y="45"/>
              </a:cxn>
              <a:cxn ang="0">
                <a:pos x="3" y="39"/>
              </a:cxn>
              <a:cxn ang="0">
                <a:pos x="0" y="30"/>
              </a:cxn>
              <a:cxn ang="0">
                <a:pos x="0" y="22"/>
              </a:cxn>
              <a:cxn ang="0">
                <a:pos x="2" y="13"/>
              </a:cxn>
              <a:cxn ang="0">
                <a:pos x="8" y="5"/>
              </a:cxn>
              <a:cxn ang="0">
                <a:pos x="14" y="0"/>
              </a:cxn>
            </a:cxnLst>
            <a:pathLst>
              <a:path w="42" h="53">
                <a:moveTo>
                  <a:pt x="42" y="49"/>
                </a:moveTo>
                <a:lnTo>
                  <a:pt x="34" y="53"/>
                </a:lnTo>
                <a:lnTo>
                  <a:pt x="25" y="53"/>
                </a:lnTo>
                <a:lnTo>
                  <a:pt x="16" y="51"/>
                </a:lnTo>
                <a:lnTo>
                  <a:pt x="9" y="45"/>
                </a:lnTo>
                <a:lnTo>
                  <a:pt x="3" y="39"/>
                </a:lnTo>
                <a:lnTo>
                  <a:pt x="0" y="30"/>
                </a:lnTo>
                <a:lnTo>
                  <a:pt x="0" y="22"/>
                </a:lnTo>
                <a:lnTo>
                  <a:pt x="2" y="13"/>
                </a:lnTo>
                <a:lnTo>
                  <a:pt x="8" y="5"/>
                </a:lnTo>
                <a:lnTo>
                  <a:pt x="14"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5571" name="Freeform 101"/>
          <p:cNvSpPr/>
          <p:nvPr/>
        </p:nvSpPr>
        <p:spPr>
          <a:xfrm>
            <a:off x="5237163" y="4049713"/>
            <a:ext cx="7937" cy="11112"/>
          </a:xfrm>
          <a:custGeom>
            <a:avLst/>
            <a:gdLst/>
            <a:ahLst/>
            <a:cxnLst>
              <a:cxn ang="0">
                <a:pos x="14" y="28"/>
              </a:cxn>
              <a:cxn ang="0">
                <a:pos x="0" y="3"/>
              </a:cxn>
              <a:cxn ang="0">
                <a:pos x="9" y="0"/>
              </a:cxn>
              <a:cxn ang="0">
                <a:pos x="18" y="0"/>
              </a:cxn>
              <a:cxn ang="0">
                <a:pos x="26" y="2"/>
              </a:cxn>
              <a:cxn ang="0">
                <a:pos x="34" y="8"/>
              </a:cxn>
              <a:cxn ang="0">
                <a:pos x="39" y="14"/>
              </a:cxn>
              <a:cxn ang="0">
                <a:pos x="42" y="23"/>
              </a:cxn>
              <a:cxn ang="0">
                <a:pos x="42" y="31"/>
              </a:cxn>
              <a:cxn ang="0">
                <a:pos x="40" y="40"/>
              </a:cxn>
              <a:cxn ang="0">
                <a:pos x="35" y="47"/>
              </a:cxn>
              <a:cxn ang="0">
                <a:pos x="28" y="53"/>
              </a:cxn>
              <a:cxn ang="0">
                <a:pos x="14" y="28"/>
              </a:cxn>
            </a:cxnLst>
            <a:pathLst>
              <a:path w="42" h="53">
                <a:moveTo>
                  <a:pt x="14" y="28"/>
                </a:moveTo>
                <a:lnTo>
                  <a:pt x="0" y="3"/>
                </a:lnTo>
                <a:lnTo>
                  <a:pt x="9" y="0"/>
                </a:lnTo>
                <a:lnTo>
                  <a:pt x="18" y="0"/>
                </a:lnTo>
                <a:lnTo>
                  <a:pt x="26" y="2"/>
                </a:lnTo>
                <a:lnTo>
                  <a:pt x="34" y="8"/>
                </a:lnTo>
                <a:lnTo>
                  <a:pt x="39" y="14"/>
                </a:lnTo>
                <a:lnTo>
                  <a:pt x="42" y="23"/>
                </a:lnTo>
                <a:lnTo>
                  <a:pt x="42" y="31"/>
                </a:lnTo>
                <a:lnTo>
                  <a:pt x="40" y="40"/>
                </a:lnTo>
                <a:lnTo>
                  <a:pt x="35" y="47"/>
                </a:lnTo>
                <a:lnTo>
                  <a:pt x="28" y="53"/>
                </a:lnTo>
                <a:lnTo>
                  <a:pt x="14" y="28"/>
                </a:lnTo>
                <a:close/>
              </a:path>
            </a:pathLst>
          </a:custGeom>
          <a:solidFill>
            <a:srgbClr val="FF0000"/>
          </a:solidFill>
          <a:ln w="9525">
            <a:noFill/>
          </a:ln>
        </p:spPr>
        <p:txBody>
          <a:bodyPr/>
          <a:p>
            <a:endParaRPr lang="zh-CN" altLang="en-US"/>
          </a:p>
        </p:txBody>
      </p:sp>
      <p:sp>
        <p:nvSpPr>
          <p:cNvPr id="105572" name="Freeform 102"/>
          <p:cNvSpPr/>
          <p:nvPr/>
        </p:nvSpPr>
        <p:spPr>
          <a:xfrm>
            <a:off x="5237163" y="4049713"/>
            <a:ext cx="7937" cy="11112"/>
          </a:xfrm>
          <a:custGeom>
            <a:avLst/>
            <a:gdLst/>
            <a:ahLst/>
            <a:cxnLst>
              <a:cxn ang="0">
                <a:pos x="0" y="3"/>
              </a:cxn>
              <a:cxn ang="0">
                <a:pos x="9" y="0"/>
              </a:cxn>
              <a:cxn ang="0">
                <a:pos x="18" y="0"/>
              </a:cxn>
              <a:cxn ang="0">
                <a:pos x="26" y="2"/>
              </a:cxn>
              <a:cxn ang="0">
                <a:pos x="34" y="8"/>
              </a:cxn>
              <a:cxn ang="0">
                <a:pos x="39" y="14"/>
              </a:cxn>
              <a:cxn ang="0">
                <a:pos x="42" y="23"/>
              </a:cxn>
              <a:cxn ang="0">
                <a:pos x="42" y="31"/>
              </a:cxn>
              <a:cxn ang="0">
                <a:pos x="40" y="40"/>
              </a:cxn>
              <a:cxn ang="0">
                <a:pos x="35" y="47"/>
              </a:cxn>
              <a:cxn ang="0">
                <a:pos x="28" y="53"/>
              </a:cxn>
            </a:cxnLst>
            <a:pathLst>
              <a:path w="42" h="53">
                <a:moveTo>
                  <a:pt x="0" y="3"/>
                </a:moveTo>
                <a:lnTo>
                  <a:pt x="9" y="0"/>
                </a:lnTo>
                <a:lnTo>
                  <a:pt x="18" y="0"/>
                </a:lnTo>
                <a:lnTo>
                  <a:pt x="26" y="2"/>
                </a:lnTo>
                <a:lnTo>
                  <a:pt x="34" y="8"/>
                </a:lnTo>
                <a:lnTo>
                  <a:pt x="39" y="14"/>
                </a:lnTo>
                <a:lnTo>
                  <a:pt x="42" y="23"/>
                </a:lnTo>
                <a:lnTo>
                  <a:pt x="42" y="31"/>
                </a:lnTo>
                <a:lnTo>
                  <a:pt x="40" y="40"/>
                </a:lnTo>
                <a:lnTo>
                  <a:pt x="35" y="47"/>
                </a:lnTo>
                <a:lnTo>
                  <a:pt x="28" y="53"/>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5573" name="Freeform 103"/>
          <p:cNvSpPr/>
          <p:nvPr/>
        </p:nvSpPr>
        <p:spPr>
          <a:xfrm>
            <a:off x="4806950" y="4049713"/>
            <a:ext cx="11113" cy="11112"/>
          </a:xfrm>
          <a:custGeom>
            <a:avLst/>
            <a:gdLst/>
            <a:ahLst/>
            <a:cxnLst>
              <a:cxn ang="0">
                <a:pos x="28" y="28"/>
              </a:cxn>
              <a:cxn ang="0">
                <a:pos x="12" y="52"/>
              </a:cxn>
              <a:cxn ang="0">
                <a:pos x="5" y="45"/>
              </a:cxn>
              <a:cxn ang="0">
                <a:pos x="1" y="38"/>
              </a:cxn>
              <a:cxn ang="0">
                <a:pos x="0" y="29"/>
              </a:cxn>
              <a:cxn ang="0">
                <a:pos x="1" y="21"/>
              </a:cxn>
              <a:cxn ang="0">
                <a:pos x="4" y="12"/>
              </a:cxn>
              <a:cxn ang="0">
                <a:pos x="11" y="6"/>
              </a:cxn>
              <a:cxn ang="0">
                <a:pos x="18" y="1"/>
              </a:cxn>
              <a:cxn ang="0">
                <a:pos x="27" y="0"/>
              </a:cxn>
              <a:cxn ang="0">
                <a:pos x="35" y="1"/>
              </a:cxn>
              <a:cxn ang="0">
                <a:pos x="44" y="5"/>
              </a:cxn>
              <a:cxn ang="0">
                <a:pos x="28" y="28"/>
              </a:cxn>
            </a:cxnLst>
            <a:pathLst>
              <a:path w="44" h="52">
                <a:moveTo>
                  <a:pt x="28" y="28"/>
                </a:moveTo>
                <a:lnTo>
                  <a:pt x="12" y="52"/>
                </a:lnTo>
                <a:lnTo>
                  <a:pt x="5" y="45"/>
                </a:lnTo>
                <a:lnTo>
                  <a:pt x="1" y="38"/>
                </a:lnTo>
                <a:lnTo>
                  <a:pt x="0" y="29"/>
                </a:lnTo>
                <a:lnTo>
                  <a:pt x="1" y="21"/>
                </a:lnTo>
                <a:lnTo>
                  <a:pt x="4" y="12"/>
                </a:lnTo>
                <a:lnTo>
                  <a:pt x="11" y="6"/>
                </a:lnTo>
                <a:lnTo>
                  <a:pt x="18" y="1"/>
                </a:lnTo>
                <a:lnTo>
                  <a:pt x="27" y="0"/>
                </a:lnTo>
                <a:lnTo>
                  <a:pt x="35" y="1"/>
                </a:lnTo>
                <a:lnTo>
                  <a:pt x="44" y="5"/>
                </a:lnTo>
                <a:lnTo>
                  <a:pt x="28" y="28"/>
                </a:lnTo>
                <a:close/>
              </a:path>
            </a:pathLst>
          </a:custGeom>
          <a:solidFill>
            <a:srgbClr val="FF0000"/>
          </a:solidFill>
          <a:ln w="9525">
            <a:noFill/>
          </a:ln>
        </p:spPr>
        <p:txBody>
          <a:bodyPr/>
          <a:p>
            <a:endParaRPr lang="zh-CN" altLang="en-US"/>
          </a:p>
        </p:txBody>
      </p:sp>
      <p:sp>
        <p:nvSpPr>
          <p:cNvPr id="105574" name="Freeform 104"/>
          <p:cNvSpPr/>
          <p:nvPr/>
        </p:nvSpPr>
        <p:spPr>
          <a:xfrm>
            <a:off x="4806950" y="4049713"/>
            <a:ext cx="11113" cy="11112"/>
          </a:xfrm>
          <a:custGeom>
            <a:avLst/>
            <a:gdLst/>
            <a:ahLst/>
            <a:cxnLst>
              <a:cxn ang="0">
                <a:pos x="12" y="52"/>
              </a:cxn>
              <a:cxn ang="0">
                <a:pos x="5" y="45"/>
              </a:cxn>
              <a:cxn ang="0">
                <a:pos x="1" y="38"/>
              </a:cxn>
              <a:cxn ang="0">
                <a:pos x="0" y="29"/>
              </a:cxn>
              <a:cxn ang="0">
                <a:pos x="1" y="21"/>
              </a:cxn>
              <a:cxn ang="0">
                <a:pos x="4" y="12"/>
              </a:cxn>
              <a:cxn ang="0">
                <a:pos x="11" y="6"/>
              </a:cxn>
              <a:cxn ang="0">
                <a:pos x="18" y="1"/>
              </a:cxn>
              <a:cxn ang="0">
                <a:pos x="27" y="0"/>
              </a:cxn>
              <a:cxn ang="0">
                <a:pos x="35" y="1"/>
              </a:cxn>
              <a:cxn ang="0">
                <a:pos x="44" y="5"/>
              </a:cxn>
            </a:cxnLst>
            <a:pathLst>
              <a:path w="44" h="52">
                <a:moveTo>
                  <a:pt x="12" y="52"/>
                </a:moveTo>
                <a:lnTo>
                  <a:pt x="5" y="45"/>
                </a:lnTo>
                <a:lnTo>
                  <a:pt x="1" y="38"/>
                </a:lnTo>
                <a:lnTo>
                  <a:pt x="0" y="29"/>
                </a:lnTo>
                <a:lnTo>
                  <a:pt x="1" y="21"/>
                </a:lnTo>
                <a:lnTo>
                  <a:pt x="4" y="12"/>
                </a:lnTo>
                <a:lnTo>
                  <a:pt x="11" y="6"/>
                </a:lnTo>
                <a:lnTo>
                  <a:pt x="18" y="1"/>
                </a:lnTo>
                <a:lnTo>
                  <a:pt x="27" y="0"/>
                </a:lnTo>
                <a:lnTo>
                  <a:pt x="35" y="1"/>
                </a:lnTo>
                <a:lnTo>
                  <a:pt x="44" y="5"/>
                </a:lnTo>
              </a:path>
            </a:pathLst>
          </a:custGeom>
          <a:noFill/>
          <a:ln w="0" cap="flat" cmpd="sng">
            <a:solidFill>
              <a:srgbClr val="FF0000"/>
            </a:solidFill>
            <a:prstDash val="solid"/>
            <a:round/>
            <a:headEnd type="none" w="med" len="med"/>
            <a:tailEnd type="none" w="med" len="med"/>
          </a:ln>
        </p:spPr>
        <p:txBody>
          <a:bodyPr/>
          <a:p>
            <a:endParaRPr lang="zh-CN" altLang="en-US"/>
          </a:p>
        </p:txBody>
      </p:sp>
      <p:grpSp>
        <p:nvGrpSpPr>
          <p:cNvPr id="5" name="Group 105"/>
          <p:cNvGrpSpPr/>
          <p:nvPr/>
        </p:nvGrpSpPr>
        <p:grpSpPr>
          <a:xfrm>
            <a:off x="4637088" y="4048125"/>
            <a:ext cx="666750" cy="350838"/>
            <a:chOff x="2921" y="2550"/>
            <a:chExt cx="420" cy="221"/>
          </a:xfrm>
        </p:grpSpPr>
        <p:sp>
          <p:nvSpPr>
            <p:cNvPr id="105576" name="Freeform 106"/>
            <p:cNvSpPr/>
            <p:nvPr/>
          </p:nvSpPr>
          <p:spPr>
            <a:xfrm>
              <a:off x="2921" y="2553"/>
              <a:ext cx="382" cy="218"/>
            </a:xfrm>
            <a:custGeom>
              <a:avLst/>
              <a:gdLst/>
              <a:ahLst/>
              <a:cxnLst>
                <a:cxn ang="0">
                  <a:pos x="0" y="1573"/>
                </a:cxn>
                <a:cxn ang="0">
                  <a:pos x="14" y="1598"/>
                </a:cxn>
                <a:cxn ang="0">
                  <a:pos x="28" y="1622"/>
                </a:cxn>
                <a:cxn ang="0">
                  <a:pos x="2842" y="50"/>
                </a:cxn>
                <a:cxn ang="0">
                  <a:pos x="2828" y="25"/>
                </a:cxn>
                <a:cxn ang="0">
                  <a:pos x="2814" y="0"/>
                </a:cxn>
                <a:cxn ang="0">
                  <a:pos x="0" y="1573"/>
                </a:cxn>
              </a:cxnLst>
              <a:pathLst>
                <a:path w="2842" h="1622">
                  <a:moveTo>
                    <a:pt x="0" y="1573"/>
                  </a:moveTo>
                  <a:lnTo>
                    <a:pt x="14" y="1598"/>
                  </a:lnTo>
                  <a:lnTo>
                    <a:pt x="28" y="1622"/>
                  </a:lnTo>
                  <a:lnTo>
                    <a:pt x="2842" y="50"/>
                  </a:lnTo>
                  <a:lnTo>
                    <a:pt x="2828" y="25"/>
                  </a:lnTo>
                  <a:lnTo>
                    <a:pt x="2814" y="0"/>
                  </a:lnTo>
                  <a:lnTo>
                    <a:pt x="0" y="1573"/>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sp>
          <p:nvSpPr>
            <p:cNvPr id="105577" name="Freeform 107"/>
            <p:cNvSpPr/>
            <p:nvPr/>
          </p:nvSpPr>
          <p:spPr>
            <a:xfrm>
              <a:off x="3030" y="2550"/>
              <a:ext cx="311" cy="217"/>
            </a:xfrm>
            <a:custGeom>
              <a:avLst/>
              <a:gdLst/>
              <a:ahLst/>
              <a:cxnLst>
                <a:cxn ang="0">
                  <a:pos x="32" y="0"/>
                </a:cxn>
                <a:cxn ang="0">
                  <a:pos x="16" y="23"/>
                </a:cxn>
                <a:cxn ang="0">
                  <a:pos x="0" y="47"/>
                </a:cxn>
                <a:cxn ang="0">
                  <a:pos x="2281" y="1609"/>
                </a:cxn>
                <a:cxn ang="0">
                  <a:pos x="2297" y="1585"/>
                </a:cxn>
                <a:cxn ang="0">
                  <a:pos x="2313" y="1562"/>
                </a:cxn>
                <a:cxn ang="0">
                  <a:pos x="32" y="0"/>
                </a:cxn>
              </a:cxnLst>
              <a:pathLst>
                <a:path w="2313" h="1609">
                  <a:moveTo>
                    <a:pt x="32" y="0"/>
                  </a:moveTo>
                  <a:lnTo>
                    <a:pt x="16" y="23"/>
                  </a:lnTo>
                  <a:lnTo>
                    <a:pt x="0" y="47"/>
                  </a:lnTo>
                  <a:lnTo>
                    <a:pt x="2281" y="1609"/>
                  </a:lnTo>
                  <a:lnTo>
                    <a:pt x="2297" y="1585"/>
                  </a:lnTo>
                  <a:lnTo>
                    <a:pt x="2313" y="1562"/>
                  </a:lnTo>
                  <a:lnTo>
                    <a:pt x="32" y="0"/>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grpSp>
      <p:sp>
        <p:nvSpPr>
          <p:cNvPr id="105578" name="Freeform 108"/>
          <p:cNvSpPr/>
          <p:nvPr/>
        </p:nvSpPr>
        <p:spPr>
          <a:xfrm>
            <a:off x="5299075" y="4383088"/>
            <a:ext cx="7938" cy="11112"/>
          </a:xfrm>
          <a:custGeom>
            <a:avLst/>
            <a:gdLst/>
            <a:ahLst/>
            <a:cxnLst>
              <a:cxn ang="0">
                <a:pos x="16" y="23"/>
              </a:cxn>
              <a:cxn ang="0">
                <a:pos x="32" y="0"/>
              </a:cxn>
              <a:cxn ang="0">
                <a:pos x="39" y="6"/>
              </a:cxn>
              <a:cxn ang="0">
                <a:pos x="43" y="14"/>
              </a:cxn>
              <a:cxn ang="0">
                <a:pos x="44" y="22"/>
              </a:cxn>
              <a:cxn ang="0">
                <a:pos x="43" y="31"/>
              </a:cxn>
              <a:cxn ang="0">
                <a:pos x="40" y="39"/>
              </a:cxn>
              <a:cxn ang="0">
                <a:pos x="33" y="46"/>
              </a:cxn>
              <a:cxn ang="0">
                <a:pos x="26" y="50"/>
              </a:cxn>
              <a:cxn ang="0">
                <a:pos x="17" y="51"/>
              </a:cxn>
              <a:cxn ang="0">
                <a:pos x="9" y="50"/>
              </a:cxn>
              <a:cxn ang="0">
                <a:pos x="0" y="47"/>
              </a:cxn>
              <a:cxn ang="0">
                <a:pos x="16" y="23"/>
              </a:cxn>
            </a:cxnLst>
            <a:pathLst>
              <a:path w="44" h="51">
                <a:moveTo>
                  <a:pt x="16" y="23"/>
                </a:moveTo>
                <a:lnTo>
                  <a:pt x="32" y="0"/>
                </a:lnTo>
                <a:lnTo>
                  <a:pt x="39" y="6"/>
                </a:lnTo>
                <a:lnTo>
                  <a:pt x="43" y="14"/>
                </a:lnTo>
                <a:lnTo>
                  <a:pt x="44" y="22"/>
                </a:lnTo>
                <a:lnTo>
                  <a:pt x="43" y="31"/>
                </a:lnTo>
                <a:lnTo>
                  <a:pt x="40" y="39"/>
                </a:lnTo>
                <a:lnTo>
                  <a:pt x="33" y="46"/>
                </a:lnTo>
                <a:lnTo>
                  <a:pt x="26" y="50"/>
                </a:lnTo>
                <a:lnTo>
                  <a:pt x="17" y="51"/>
                </a:lnTo>
                <a:lnTo>
                  <a:pt x="9" y="50"/>
                </a:lnTo>
                <a:lnTo>
                  <a:pt x="0" y="47"/>
                </a:lnTo>
                <a:lnTo>
                  <a:pt x="16" y="23"/>
                </a:lnTo>
                <a:close/>
              </a:path>
            </a:pathLst>
          </a:custGeom>
          <a:solidFill>
            <a:srgbClr val="FF0000"/>
          </a:solidFill>
          <a:ln w="9525">
            <a:noFill/>
          </a:ln>
        </p:spPr>
        <p:txBody>
          <a:bodyPr/>
          <a:p>
            <a:endParaRPr lang="zh-CN" altLang="en-US"/>
          </a:p>
        </p:txBody>
      </p:sp>
      <p:sp>
        <p:nvSpPr>
          <p:cNvPr id="105579" name="Freeform 109"/>
          <p:cNvSpPr/>
          <p:nvPr/>
        </p:nvSpPr>
        <p:spPr>
          <a:xfrm>
            <a:off x="5299075" y="4383088"/>
            <a:ext cx="7938" cy="11112"/>
          </a:xfrm>
          <a:custGeom>
            <a:avLst/>
            <a:gdLst/>
            <a:ahLst/>
            <a:cxnLst>
              <a:cxn ang="0">
                <a:pos x="32" y="0"/>
              </a:cxn>
              <a:cxn ang="0">
                <a:pos x="39" y="6"/>
              </a:cxn>
              <a:cxn ang="0">
                <a:pos x="43" y="14"/>
              </a:cxn>
              <a:cxn ang="0">
                <a:pos x="44" y="22"/>
              </a:cxn>
              <a:cxn ang="0">
                <a:pos x="43" y="31"/>
              </a:cxn>
              <a:cxn ang="0">
                <a:pos x="40" y="39"/>
              </a:cxn>
              <a:cxn ang="0">
                <a:pos x="33" y="46"/>
              </a:cxn>
              <a:cxn ang="0">
                <a:pos x="26" y="50"/>
              </a:cxn>
              <a:cxn ang="0">
                <a:pos x="17" y="51"/>
              </a:cxn>
              <a:cxn ang="0">
                <a:pos x="9" y="50"/>
              </a:cxn>
              <a:cxn ang="0">
                <a:pos x="0" y="47"/>
              </a:cxn>
            </a:cxnLst>
            <a:pathLst>
              <a:path w="44" h="51">
                <a:moveTo>
                  <a:pt x="32" y="0"/>
                </a:moveTo>
                <a:lnTo>
                  <a:pt x="39" y="6"/>
                </a:lnTo>
                <a:lnTo>
                  <a:pt x="43" y="14"/>
                </a:lnTo>
                <a:lnTo>
                  <a:pt x="44" y="22"/>
                </a:lnTo>
                <a:lnTo>
                  <a:pt x="43" y="31"/>
                </a:lnTo>
                <a:lnTo>
                  <a:pt x="40" y="39"/>
                </a:lnTo>
                <a:lnTo>
                  <a:pt x="33" y="46"/>
                </a:lnTo>
                <a:lnTo>
                  <a:pt x="26" y="50"/>
                </a:lnTo>
                <a:lnTo>
                  <a:pt x="17" y="51"/>
                </a:lnTo>
                <a:lnTo>
                  <a:pt x="9" y="50"/>
                </a:lnTo>
                <a:lnTo>
                  <a:pt x="0" y="47"/>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5580" name="Freeform 110"/>
          <p:cNvSpPr/>
          <p:nvPr/>
        </p:nvSpPr>
        <p:spPr>
          <a:xfrm>
            <a:off x="5014913" y="3832225"/>
            <a:ext cx="47625" cy="63500"/>
          </a:xfrm>
          <a:custGeom>
            <a:avLst/>
            <a:gdLst/>
            <a:ahLst/>
            <a:cxnLst>
              <a:cxn ang="0">
                <a:pos x="215" y="0"/>
              </a:cxn>
              <a:cxn ang="0">
                <a:pos x="139" y="0"/>
              </a:cxn>
              <a:cxn ang="0">
                <a:pos x="101" y="13"/>
              </a:cxn>
              <a:cxn ang="0">
                <a:pos x="64" y="38"/>
              </a:cxn>
              <a:cxn ang="0">
                <a:pos x="38" y="75"/>
              </a:cxn>
              <a:cxn ang="0">
                <a:pos x="0" y="227"/>
              </a:cxn>
              <a:cxn ang="0">
                <a:pos x="0" y="253"/>
              </a:cxn>
              <a:cxn ang="0">
                <a:pos x="13" y="277"/>
              </a:cxn>
              <a:cxn ang="0">
                <a:pos x="38" y="303"/>
              </a:cxn>
              <a:cxn ang="0">
                <a:pos x="126" y="303"/>
              </a:cxn>
            </a:cxnLst>
            <a:pathLst>
              <a:path w="215" h="303">
                <a:moveTo>
                  <a:pt x="215" y="0"/>
                </a:moveTo>
                <a:lnTo>
                  <a:pt x="139" y="0"/>
                </a:lnTo>
                <a:lnTo>
                  <a:pt x="101" y="13"/>
                </a:lnTo>
                <a:lnTo>
                  <a:pt x="64" y="38"/>
                </a:lnTo>
                <a:lnTo>
                  <a:pt x="38" y="75"/>
                </a:lnTo>
                <a:lnTo>
                  <a:pt x="0" y="227"/>
                </a:lnTo>
                <a:lnTo>
                  <a:pt x="0" y="253"/>
                </a:lnTo>
                <a:lnTo>
                  <a:pt x="13" y="277"/>
                </a:lnTo>
                <a:lnTo>
                  <a:pt x="38" y="303"/>
                </a:lnTo>
                <a:lnTo>
                  <a:pt x="126" y="30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81" name="Freeform 111"/>
          <p:cNvSpPr/>
          <p:nvPr/>
        </p:nvSpPr>
        <p:spPr>
          <a:xfrm>
            <a:off x="5095875" y="3798888"/>
            <a:ext cx="36513" cy="33337"/>
          </a:xfrm>
          <a:custGeom>
            <a:avLst/>
            <a:gdLst/>
            <a:ahLst/>
            <a:cxnLst>
              <a:cxn ang="0">
                <a:pos x="126" y="125"/>
              </a:cxn>
              <a:cxn ang="0">
                <a:pos x="152" y="101"/>
              </a:cxn>
              <a:cxn ang="0">
                <a:pos x="164" y="75"/>
              </a:cxn>
              <a:cxn ang="0">
                <a:pos x="164" y="50"/>
              </a:cxn>
              <a:cxn ang="0">
                <a:pos x="152" y="11"/>
              </a:cxn>
              <a:cxn ang="0">
                <a:pos x="126" y="0"/>
              </a:cxn>
              <a:cxn ang="0">
                <a:pos x="89" y="0"/>
              </a:cxn>
              <a:cxn ang="0">
                <a:pos x="50" y="11"/>
              </a:cxn>
              <a:cxn ang="0">
                <a:pos x="25" y="37"/>
              </a:cxn>
              <a:cxn ang="0">
                <a:pos x="12" y="62"/>
              </a:cxn>
              <a:cxn ang="0">
                <a:pos x="0" y="101"/>
              </a:cxn>
              <a:cxn ang="0">
                <a:pos x="12" y="125"/>
              </a:cxn>
              <a:cxn ang="0">
                <a:pos x="38" y="151"/>
              </a:cxn>
              <a:cxn ang="0">
                <a:pos x="63" y="151"/>
              </a:cxn>
              <a:cxn ang="0">
                <a:pos x="113" y="138"/>
              </a:cxn>
              <a:cxn ang="0">
                <a:pos x="126" y="125"/>
              </a:cxn>
            </a:cxnLst>
            <a:pathLst>
              <a:path w="164" h="151">
                <a:moveTo>
                  <a:pt x="126" y="125"/>
                </a:moveTo>
                <a:lnTo>
                  <a:pt x="152" y="101"/>
                </a:lnTo>
                <a:lnTo>
                  <a:pt x="164" y="75"/>
                </a:lnTo>
                <a:lnTo>
                  <a:pt x="164" y="50"/>
                </a:lnTo>
                <a:lnTo>
                  <a:pt x="152" y="11"/>
                </a:lnTo>
                <a:lnTo>
                  <a:pt x="126" y="0"/>
                </a:lnTo>
                <a:lnTo>
                  <a:pt x="89" y="0"/>
                </a:lnTo>
                <a:lnTo>
                  <a:pt x="50" y="11"/>
                </a:lnTo>
                <a:lnTo>
                  <a:pt x="25" y="37"/>
                </a:lnTo>
                <a:lnTo>
                  <a:pt x="12" y="62"/>
                </a:lnTo>
                <a:lnTo>
                  <a:pt x="0" y="101"/>
                </a:lnTo>
                <a:lnTo>
                  <a:pt x="12" y="125"/>
                </a:lnTo>
                <a:lnTo>
                  <a:pt x="38" y="151"/>
                </a:lnTo>
                <a:lnTo>
                  <a:pt x="63" y="151"/>
                </a:lnTo>
                <a:lnTo>
                  <a:pt x="113" y="138"/>
                </a:lnTo>
                <a:lnTo>
                  <a:pt x="126" y="12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82" name="Freeform 112"/>
          <p:cNvSpPr/>
          <p:nvPr/>
        </p:nvSpPr>
        <p:spPr>
          <a:xfrm>
            <a:off x="5634038" y="4151313"/>
            <a:ext cx="58737" cy="98425"/>
          </a:xfrm>
          <a:custGeom>
            <a:avLst/>
            <a:gdLst/>
            <a:ahLst/>
            <a:cxnLst>
              <a:cxn ang="0">
                <a:pos x="125" y="0"/>
              </a:cxn>
              <a:cxn ang="0">
                <a:pos x="0" y="454"/>
              </a:cxn>
              <a:cxn ang="0">
                <a:pos x="112" y="454"/>
              </a:cxn>
              <a:cxn ang="0">
                <a:pos x="163" y="442"/>
              </a:cxn>
              <a:cxn ang="0">
                <a:pos x="202" y="417"/>
              </a:cxn>
              <a:cxn ang="0">
                <a:pos x="226" y="379"/>
              </a:cxn>
              <a:cxn ang="0">
                <a:pos x="264" y="240"/>
              </a:cxn>
              <a:cxn ang="0">
                <a:pos x="264" y="202"/>
              </a:cxn>
              <a:cxn ang="0">
                <a:pos x="252" y="164"/>
              </a:cxn>
              <a:cxn ang="0">
                <a:pos x="214" y="151"/>
              </a:cxn>
              <a:cxn ang="0">
                <a:pos x="88" y="151"/>
              </a:cxn>
            </a:cxnLst>
            <a:pathLst>
              <a:path w="264" h="454">
                <a:moveTo>
                  <a:pt x="125" y="0"/>
                </a:moveTo>
                <a:lnTo>
                  <a:pt x="0" y="454"/>
                </a:lnTo>
                <a:lnTo>
                  <a:pt x="112" y="454"/>
                </a:lnTo>
                <a:lnTo>
                  <a:pt x="163" y="442"/>
                </a:lnTo>
                <a:lnTo>
                  <a:pt x="202" y="417"/>
                </a:lnTo>
                <a:lnTo>
                  <a:pt x="226" y="379"/>
                </a:lnTo>
                <a:lnTo>
                  <a:pt x="264" y="240"/>
                </a:lnTo>
                <a:lnTo>
                  <a:pt x="264" y="202"/>
                </a:lnTo>
                <a:lnTo>
                  <a:pt x="252" y="164"/>
                </a:lnTo>
                <a:lnTo>
                  <a:pt x="214" y="151"/>
                </a:lnTo>
                <a:lnTo>
                  <a:pt x="88" y="15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83" name="Freeform 113"/>
          <p:cNvSpPr/>
          <p:nvPr/>
        </p:nvSpPr>
        <p:spPr>
          <a:xfrm>
            <a:off x="5732463" y="4151313"/>
            <a:ext cx="34925" cy="33337"/>
          </a:xfrm>
          <a:custGeom>
            <a:avLst/>
            <a:gdLst/>
            <a:ahLst/>
            <a:cxnLst>
              <a:cxn ang="0">
                <a:pos x="126" y="126"/>
              </a:cxn>
              <a:cxn ang="0">
                <a:pos x="152" y="101"/>
              </a:cxn>
              <a:cxn ang="0">
                <a:pos x="165" y="76"/>
              </a:cxn>
              <a:cxn ang="0">
                <a:pos x="165" y="50"/>
              </a:cxn>
              <a:cxn ang="0">
                <a:pos x="152" y="13"/>
              </a:cxn>
              <a:cxn ang="0">
                <a:pos x="126" y="0"/>
              </a:cxn>
              <a:cxn ang="0">
                <a:pos x="88" y="0"/>
              </a:cxn>
              <a:cxn ang="0">
                <a:pos x="51" y="13"/>
              </a:cxn>
              <a:cxn ang="0">
                <a:pos x="25" y="37"/>
              </a:cxn>
              <a:cxn ang="0">
                <a:pos x="13" y="63"/>
              </a:cxn>
              <a:cxn ang="0">
                <a:pos x="0" y="101"/>
              </a:cxn>
              <a:cxn ang="0">
                <a:pos x="13" y="126"/>
              </a:cxn>
              <a:cxn ang="0">
                <a:pos x="38" y="151"/>
              </a:cxn>
              <a:cxn ang="0">
                <a:pos x="64" y="151"/>
              </a:cxn>
              <a:cxn ang="0">
                <a:pos x="114" y="138"/>
              </a:cxn>
              <a:cxn ang="0">
                <a:pos x="126" y="126"/>
              </a:cxn>
            </a:cxnLst>
            <a:pathLst>
              <a:path w="165" h="151">
                <a:moveTo>
                  <a:pt x="126" y="126"/>
                </a:moveTo>
                <a:lnTo>
                  <a:pt x="152" y="101"/>
                </a:lnTo>
                <a:lnTo>
                  <a:pt x="165" y="76"/>
                </a:lnTo>
                <a:lnTo>
                  <a:pt x="165" y="50"/>
                </a:lnTo>
                <a:lnTo>
                  <a:pt x="152" y="13"/>
                </a:lnTo>
                <a:lnTo>
                  <a:pt x="126" y="0"/>
                </a:lnTo>
                <a:lnTo>
                  <a:pt x="88" y="0"/>
                </a:lnTo>
                <a:lnTo>
                  <a:pt x="51" y="13"/>
                </a:lnTo>
                <a:lnTo>
                  <a:pt x="25" y="37"/>
                </a:lnTo>
                <a:lnTo>
                  <a:pt x="13" y="63"/>
                </a:lnTo>
                <a:lnTo>
                  <a:pt x="0" y="101"/>
                </a:lnTo>
                <a:lnTo>
                  <a:pt x="13" y="126"/>
                </a:lnTo>
                <a:lnTo>
                  <a:pt x="38" y="151"/>
                </a:lnTo>
                <a:lnTo>
                  <a:pt x="64" y="151"/>
                </a:lnTo>
                <a:lnTo>
                  <a:pt x="114" y="138"/>
                </a:lnTo>
                <a:lnTo>
                  <a:pt x="126" y="12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84" name="Freeform 114"/>
          <p:cNvSpPr/>
          <p:nvPr/>
        </p:nvSpPr>
        <p:spPr>
          <a:xfrm>
            <a:off x="7593013" y="3265488"/>
            <a:ext cx="47625" cy="63500"/>
          </a:xfrm>
          <a:custGeom>
            <a:avLst/>
            <a:gdLst/>
            <a:ahLst/>
            <a:cxnLst>
              <a:cxn ang="0">
                <a:pos x="215" y="0"/>
              </a:cxn>
              <a:cxn ang="0">
                <a:pos x="139" y="0"/>
              </a:cxn>
              <a:cxn ang="0">
                <a:pos x="101" y="12"/>
              </a:cxn>
              <a:cxn ang="0">
                <a:pos x="64" y="38"/>
              </a:cxn>
              <a:cxn ang="0">
                <a:pos x="38" y="76"/>
              </a:cxn>
              <a:cxn ang="0">
                <a:pos x="0" y="227"/>
              </a:cxn>
              <a:cxn ang="0">
                <a:pos x="0" y="253"/>
              </a:cxn>
              <a:cxn ang="0">
                <a:pos x="13" y="278"/>
              </a:cxn>
              <a:cxn ang="0">
                <a:pos x="38" y="303"/>
              </a:cxn>
              <a:cxn ang="0">
                <a:pos x="126" y="303"/>
              </a:cxn>
            </a:cxnLst>
            <a:pathLst>
              <a:path w="215" h="303">
                <a:moveTo>
                  <a:pt x="215" y="0"/>
                </a:moveTo>
                <a:lnTo>
                  <a:pt x="139" y="0"/>
                </a:lnTo>
                <a:lnTo>
                  <a:pt x="101" y="12"/>
                </a:lnTo>
                <a:lnTo>
                  <a:pt x="64" y="38"/>
                </a:lnTo>
                <a:lnTo>
                  <a:pt x="38" y="76"/>
                </a:lnTo>
                <a:lnTo>
                  <a:pt x="0" y="227"/>
                </a:lnTo>
                <a:lnTo>
                  <a:pt x="0" y="253"/>
                </a:lnTo>
                <a:lnTo>
                  <a:pt x="13" y="278"/>
                </a:lnTo>
                <a:lnTo>
                  <a:pt x="38" y="303"/>
                </a:lnTo>
                <a:lnTo>
                  <a:pt x="126" y="30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85" name="Freeform 115"/>
          <p:cNvSpPr/>
          <p:nvPr/>
        </p:nvSpPr>
        <p:spPr>
          <a:xfrm>
            <a:off x="7673975" y="3232150"/>
            <a:ext cx="34925" cy="33338"/>
          </a:xfrm>
          <a:custGeom>
            <a:avLst/>
            <a:gdLst/>
            <a:ahLst/>
            <a:cxnLst>
              <a:cxn ang="0">
                <a:pos x="126" y="127"/>
              </a:cxn>
              <a:cxn ang="0">
                <a:pos x="152" y="101"/>
              </a:cxn>
              <a:cxn ang="0">
                <a:pos x="164" y="76"/>
              </a:cxn>
              <a:cxn ang="0">
                <a:pos x="164" y="50"/>
              </a:cxn>
              <a:cxn ang="0">
                <a:pos x="152" y="13"/>
              </a:cxn>
              <a:cxn ang="0">
                <a:pos x="126" y="0"/>
              </a:cxn>
              <a:cxn ang="0">
                <a:pos x="89" y="0"/>
              </a:cxn>
              <a:cxn ang="0">
                <a:pos x="50" y="13"/>
              </a:cxn>
              <a:cxn ang="0">
                <a:pos x="25" y="39"/>
              </a:cxn>
              <a:cxn ang="0">
                <a:pos x="13" y="63"/>
              </a:cxn>
              <a:cxn ang="0">
                <a:pos x="0" y="101"/>
              </a:cxn>
              <a:cxn ang="0">
                <a:pos x="13" y="127"/>
              </a:cxn>
              <a:cxn ang="0">
                <a:pos x="38" y="152"/>
              </a:cxn>
              <a:cxn ang="0">
                <a:pos x="63" y="152"/>
              </a:cxn>
              <a:cxn ang="0">
                <a:pos x="114" y="140"/>
              </a:cxn>
              <a:cxn ang="0">
                <a:pos x="126" y="127"/>
              </a:cxn>
            </a:cxnLst>
            <a:pathLst>
              <a:path w="164" h="152">
                <a:moveTo>
                  <a:pt x="126" y="127"/>
                </a:moveTo>
                <a:lnTo>
                  <a:pt x="152" y="101"/>
                </a:lnTo>
                <a:lnTo>
                  <a:pt x="164" y="76"/>
                </a:lnTo>
                <a:lnTo>
                  <a:pt x="164" y="50"/>
                </a:lnTo>
                <a:lnTo>
                  <a:pt x="152" y="13"/>
                </a:lnTo>
                <a:lnTo>
                  <a:pt x="126" y="0"/>
                </a:lnTo>
                <a:lnTo>
                  <a:pt x="89" y="0"/>
                </a:lnTo>
                <a:lnTo>
                  <a:pt x="50" y="13"/>
                </a:lnTo>
                <a:lnTo>
                  <a:pt x="25" y="39"/>
                </a:lnTo>
                <a:lnTo>
                  <a:pt x="13" y="63"/>
                </a:lnTo>
                <a:lnTo>
                  <a:pt x="0" y="101"/>
                </a:lnTo>
                <a:lnTo>
                  <a:pt x="13" y="127"/>
                </a:lnTo>
                <a:lnTo>
                  <a:pt x="38" y="152"/>
                </a:lnTo>
                <a:lnTo>
                  <a:pt x="63" y="152"/>
                </a:lnTo>
                <a:lnTo>
                  <a:pt x="114" y="140"/>
                </a:lnTo>
                <a:lnTo>
                  <a:pt x="126" y="12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86" name="Line 116"/>
          <p:cNvSpPr/>
          <p:nvPr/>
        </p:nvSpPr>
        <p:spPr>
          <a:xfrm>
            <a:off x="7015163" y="3149600"/>
            <a:ext cx="1449387" cy="593725"/>
          </a:xfrm>
          <a:prstGeom prst="line">
            <a:avLst/>
          </a:prstGeom>
          <a:ln w="0" cap="flat" cmpd="sng">
            <a:solidFill>
              <a:srgbClr val="000000"/>
            </a:solidFill>
            <a:prstDash val="solid"/>
            <a:round/>
            <a:headEnd type="none" w="med" len="med"/>
            <a:tailEnd type="none" w="med" len="med"/>
          </a:ln>
        </p:spPr>
      </p:sp>
      <p:sp>
        <p:nvSpPr>
          <p:cNvPr id="105587" name="Line 117"/>
          <p:cNvSpPr/>
          <p:nvPr/>
        </p:nvSpPr>
        <p:spPr>
          <a:xfrm flipH="1">
            <a:off x="7015163" y="3743325"/>
            <a:ext cx="1449387" cy="774700"/>
          </a:xfrm>
          <a:prstGeom prst="line">
            <a:avLst/>
          </a:prstGeom>
          <a:ln w="0" cap="flat" cmpd="sng">
            <a:solidFill>
              <a:srgbClr val="000000"/>
            </a:solidFill>
            <a:prstDash val="solid"/>
            <a:round/>
            <a:headEnd type="none" w="med" len="med"/>
            <a:tailEnd type="none" w="med" len="med"/>
          </a:ln>
        </p:spPr>
      </p:sp>
      <p:sp>
        <p:nvSpPr>
          <p:cNvPr id="110710" name="Line 118"/>
          <p:cNvSpPr/>
          <p:nvPr/>
        </p:nvSpPr>
        <p:spPr>
          <a:xfrm flipV="1">
            <a:off x="7015163" y="3744913"/>
            <a:ext cx="1449387" cy="88900"/>
          </a:xfrm>
          <a:prstGeom prst="line">
            <a:avLst/>
          </a:prstGeom>
          <a:ln w="0" cap="flat" cmpd="sng">
            <a:solidFill>
              <a:srgbClr val="FF0000"/>
            </a:solidFill>
            <a:prstDash val="solid"/>
            <a:round/>
            <a:headEnd type="none" w="med" len="med"/>
            <a:tailEnd type="none" w="med" len="med"/>
          </a:ln>
        </p:spPr>
      </p:sp>
      <p:sp>
        <p:nvSpPr>
          <p:cNvPr id="105589" name="Line 119"/>
          <p:cNvSpPr/>
          <p:nvPr/>
        </p:nvSpPr>
        <p:spPr>
          <a:xfrm>
            <a:off x="6742113" y="3743325"/>
            <a:ext cx="1892300" cy="3175"/>
          </a:xfrm>
          <a:prstGeom prst="line">
            <a:avLst/>
          </a:prstGeom>
          <a:ln w="0" cap="flat" cmpd="sng">
            <a:solidFill>
              <a:srgbClr val="000000"/>
            </a:solidFill>
            <a:prstDash val="solid"/>
            <a:round/>
            <a:headEnd type="none" w="med" len="med"/>
            <a:tailEnd type="none" w="med" len="med"/>
          </a:ln>
        </p:spPr>
      </p:sp>
      <p:sp>
        <p:nvSpPr>
          <p:cNvPr id="105590" name="Freeform 120"/>
          <p:cNvSpPr/>
          <p:nvPr/>
        </p:nvSpPr>
        <p:spPr>
          <a:xfrm>
            <a:off x="6848475" y="4643438"/>
            <a:ext cx="47625" cy="63500"/>
          </a:xfrm>
          <a:custGeom>
            <a:avLst/>
            <a:gdLst/>
            <a:ahLst/>
            <a:cxnLst>
              <a:cxn ang="0">
                <a:pos x="202" y="304"/>
              </a:cxn>
              <a:cxn ang="0">
                <a:pos x="165" y="241"/>
              </a:cxn>
              <a:cxn ang="0">
                <a:pos x="228" y="0"/>
              </a:cxn>
              <a:cxn ang="0">
                <a:pos x="127" y="0"/>
              </a:cxn>
              <a:cxn ang="0">
                <a:pos x="77" y="13"/>
              </a:cxn>
              <a:cxn ang="0">
                <a:pos x="51" y="39"/>
              </a:cxn>
              <a:cxn ang="0">
                <a:pos x="39" y="64"/>
              </a:cxn>
              <a:cxn ang="0">
                <a:pos x="0" y="228"/>
              </a:cxn>
              <a:cxn ang="0">
                <a:pos x="0" y="253"/>
              </a:cxn>
              <a:cxn ang="0">
                <a:pos x="13" y="292"/>
              </a:cxn>
              <a:cxn ang="0">
                <a:pos x="39" y="304"/>
              </a:cxn>
              <a:cxn ang="0">
                <a:pos x="77" y="304"/>
              </a:cxn>
              <a:cxn ang="0">
                <a:pos x="114" y="292"/>
              </a:cxn>
              <a:cxn ang="0">
                <a:pos x="140" y="279"/>
              </a:cxn>
              <a:cxn ang="0">
                <a:pos x="165" y="241"/>
              </a:cxn>
            </a:cxnLst>
            <a:pathLst>
              <a:path w="228" h="304">
                <a:moveTo>
                  <a:pt x="202" y="304"/>
                </a:moveTo>
                <a:lnTo>
                  <a:pt x="165" y="241"/>
                </a:lnTo>
                <a:lnTo>
                  <a:pt x="228" y="0"/>
                </a:lnTo>
                <a:lnTo>
                  <a:pt x="127" y="0"/>
                </a:lnTo>
                <a:lnTo>
                  <a:pt x="77" y="13"/>
                </a:lnTo>
                <a:lnTo>
                  <a:pt x="51" y="39"/>
                </a:lnTo>
                <a:lnTo>
                  <a:pt x="39" y="64"/>
                </a:lnTo>
                <a:lnTo>
                  <a:pt x="0" y="228"/>
                </a:lnTo>
                <a:lnTo>
                  <a:pt x="0" y="253"/>
                </a:lnTo>
                <a:lnTo>
                  <a:pt x="13" y="292"/>
                </a:lnTo>
                <a:lnTo>
                  <a:pt x="39" y="304"/>
                </a:lnTo>
                <a:lnTo>
                  <a:pt x="77" y="304"/>
                </a:lnTo>
                <a:lnTo>
                  <a:pt x="114" y="292"/>
                </a:lnTo>
                <a:lnTo>
                  <a:pt x="140" y="279"/>
                </a:lnTo>
                <a:lnTo>
                  <a:pt x="165" y="24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91" name="Freeform 121"/>
          <p:cNvSpPr/>
          <p:nvPr/>
        </p:nvSpPr>
        <p:spPr>
          <a:xfrm>
            <a:off x="6940550" y="4610100"/>
            <a:ext cx="34925" cy="33338"/>
          </a:xfrm>
          <a:custGeom>
            <a:avLst/>
            <a:gdLst/>
            <a:ahLst/>
            <a:cxnLst>
              <a:cxn ang="0">
                <a:pos x="127" y="127"/>
              </a:cxn>
              <a:cxn ang="0">
                <a:pos x="152" y="101"/>
              </a:cxn>
              <a:cxn ang="0">
                <a:pos x="165" y="76"/>
              </a:cxn>
              <a:cxn ang="0">
                <a:pos x="165" y="50"/>
              </a:cxn>
              <a:cxn ang="0">
                <a:pos x="152" y="13"/>
              </a:cxn>
              <a:cxn ang="0">
                <a:pos x="127" y="0"/>
              </a:cxn>
              <a:cxn ang="0">
                <a:pos x="88" y="0"/>
              </a:cxn>
              <a:cxn ang="0">
                <a:pos x="51" y="13"/>
              </a:cxn>
              <a:cxn ang="0">
                <a:pos x="26" y="38"/>
              </a:cxn>
              <a:cxn ang="0">
                <a:pos x="13" y="63"/>
              </a:cxn>
              <a:cxn ang="0">
                <a:pos x="0" y="101"/>
              </a:cxn>
              <a:cxn ang="0">
                <a:pos x="13" y="127"/>
              </a:cxn>
              <a:cxn ang="0">
                <a:pos x="38" y="151"/>
              </a:cxn>
              <a:cxn ang="0">
                <a:pos x="64" y="151"/>
              </a:cxn>
              <a:cxn ang="0">
                <a:pos x="114" y="140"/>
              </a:cxn>
              <a:cxn ang="0">
                <a:pos x="127" y="127"/>
              </a:cxn>
            </a:cxnLst>
            <a:pathLst>
              <a:path w="165" h="151">
                <a:moveTo>
                  <a:pt x="127" y="127"/>
                </a:moveTo>
                <a:lnTo>
                  <a:pt x="152" y="101"/>
                </a:lnTo>
                <a:lnTo>
                  <a:pt x="165" y="76"/>
                </a:lnTo>
                <a:lnTo>
                  <a:pt x="165" y="50"/>
                </a:lnTo>
                <a:lnTo>
                  <a:pt x="152" y="13"/>
                </a:lnTo>
                <a:lnTo>
                  <a:pt x="127" y="0"/>
                </a:lnTo>
                <a:lnTo>
                  <a:pt x="88" y="0"/>
                </a:lnTo>
                <a:lnTo>
                  <a:pt x="51" y="13"/>
                </a:lnTo>
                <a:lnTo>
                  <a:pt x="26" y="38"/>
                </a:lnTo>
                <a:lnTo>
                  <a:pt x="13" y="63"/>
                </a:lnTo>
                <a:lnTo>
                  <a:pt x="0" y="101"/>
                </a:lnTo>
                <a:lnTo>
                  <a:pt x="13" y="127"/>
                </a:lnTo>
                <a:lnTo>
                  <a:pt x="38" y="151"/>
                </a:lnTo>
                <a:lnTo>
                  <a:pt x="64" y="151"/>
                </a:lnTo>
                <a:lnTo>
                  <a:pt x="114" y="140"/>
                </a:lnTo>
                <a:lnTo>
                  <a:pt x="127" y="12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92" name="Freeform 122"/>
          <p:cNvSpPr/>
          <p:nvPr/>
        </p:nvSpPr>
        <p:spPr>
          <a:xfrm>
            <a:off x="6845300" y="3076575"/>
            <a:ext cx="58738" cy="96838"/>
          </a:xfrm>
          <a:custGeom>
            <a:avLst/>
            <a:gdLst/>
            <a:ahLst/>
            <a:cxnLst>
              <a:cxn ang="0">
                <a:pos x="127" y="0"/>
              </a:cxn>
              <a:cxn ang="0">
                <a:pos x="0" y="454"/>
              </a:cxn>
              <a:cxn ang="0">
                <a:pos x="114" y="454"/>
              </a:cxn>
              <a:cxn ang="0">
                <a:pos x="165" y="441"/>
              </a:cxn>
              <a:cxn ang="0">
                <a:pos x="202" y="417"/>
              </a:cxn>
              <a:cxn ang="0">
                <a:pos x="228" y="379"/>
              </a:cxn>
              <a:cxn ang="0">
                <a:pos x="266" y="239"/>
              </a:cxn>
              <a:cxn ang="0">
                <a:pos x="266" y="202"/>
              </a:cxn>
              <a:cxn ang="0">
                <a:pos x="253" y="164"/>
              </a:cxn>
              <a:cxn ang="0">
                <a:pos x="215" y="151"/>
              </a:cxn>
              <a:cxn ang="0">
                <a:pos x="88" y="151"/>
              </a:cxn>
            </a:cxnLst>
            <a:pathLst>
              <a:path w="266" h="454">
                <a:moveTo>
                  <a:pt x="127" y="0"/>
                </a:moveTo>
                <a:lnTo>
                  <a:pt x="0" y="454"/>
                </a:lnTo>
                <a:lnTo>
                  <a:pt x="114" y="454"/>
                </a:lnTo>
                <a:lnTo>
                  <a:pt x="165" y="441"/>
                </a:lnTo>
                <a:lnTo>
                  <a:pt x="202" y="417"/>
                </a:lnTo>
                <a:lnTo>
                  <a:pt x="228" y="379"/>
                </a:lnTo>
                <a:lnTo>
                  <a:pt x="266" y="239"/>
                </a:lnTo>
                <a:lnTo>
                  <a:pt x="266" y="202"/>
                </a:lnTo>
                <a:lnTo>
                  <a:pt x="253" y="164"/>
                </a:lnTo>
                <a:lnTo>
                  <a:pt x="215" y="151"/>
                </a:lnTo>
                <a:lnTo>
                  <a:pt x="88" y="15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93" name="Freeform 123"/>
          <p:cNvSpPr/>
          <p:nvPr/>
        </p:nvSpPr>
        <p:spPr>
          <a:xfrm>
            <a:off x="6942138" y="3076575"/>
            <a:ext cx="36512" cy="33338"/>
          </a:xfrm>
          <a:custGeom>
            <a:avLst/>
            <a:gdLst/>
            <a:ahLst/>
            <a:cxnLst>
              <a:cxn ang="0">
                <a:pos x="126" y="126"/>
              </a:cxn>
              <a:cxn ang="0">
                <a:pos x="151" y="101"/>
              </a:cxn>
              <a:cxn ang="0">
                <a:pos x="164" y="75"/>
              </a:cxn>
              <a:cxn ang="0">
                <a:pos x="164" y="50"/>
              </a:cxn>
              <a:cxn ang="0">
                <a:pos x="151" y="12"/>
              </a:cxn>
              <a:cxn ang="0">
                <a:pos x="126" y="0"/>
              </a:cxn>
              <a:cxn ang="0">
                <a:pos x="89" y="0"/>
              </a:cxn>
              <a:cxn ang="0">
                <a:pos x="50" y="12"/>
              </a:cxn>
              <a:cxn ang="0">
                <a:pos x="25" y="38"/>
              </a:cxn>
              <a:cxn ang="0">
                <a:pos x="13" y="63"/>
              </a:cxn>
              <a:cxn ang="0">
                <a:pos x="0" y="101"/>
              </a:cxn>
              <a:cxn ang="0">
                <a:pos x="13" y="126"/>
              </a:cxn>
              <a:cxn ang="0">
                <a:pos x="38" y="151"/>
              </a:cxn>
              <a:cxn ang="0">
                <a:pos x="63" y="151"/>
              </a:cxn>
              <a:cxn ang="0">
                <a:pos x="114" y="138"/>
              </a:cxn>
              <a:cxn ang="0">
                <a:pos x="126" y="126"/>
              </a:cxn>
            </a:cxnLst>
            <a:pathLst>
              <a:path w="164" h="151">
                <a:moveTo>
                  <a:pt x="126" y="126"/>
                </a:moveTo>
                <a:lnTo>
                  <a:pt x="151" y="101"/>
                </a:lnTo>
                <a:lnTo>
                  <a:pt x="164" y="75"/>
                </a:lnTo>
                <a:lnTo>
                  <a:pt x="164" y="50"/>
                </a:lnTo>
                <a:lnTo>
                  <a:pt x="151" y="12"/>
                </a:lnTo>
                <a:lnTo>
                  <a:pt x="126" y="0"/>
                </a:lnTo>
                <a:lnTo>
                  <a:pt x="89" y="0"/>
                </a:lnTo>
                <a:lnTo>
                  <a:pt x="50" y="12"/>
                </a:lnTo>
                <a:lnTo>
                  <a:pt x="25" y="38"/>
                </a:lnTo>
                <a:lnTo>
                  <a:pt x="13" y="63"/>
                </a:lnTo>
                <a:lnTo>
                  <a:pt x="0" y="101"/>
                </a:lnTo>
                <a:lnTo>
                  <a:pt x="13" y="126"/>
                </a:lnTo>
                <a:lnTo>
                  <a:pt x="38" y="151"/>
                </a:lnTo>
                <a:lnTo>
                  <a:pt x="63" y="151"/>
                </a:lnTo>
                <a:lnTo>
                  <a:pt x="114" y="138"/>
                </a:lnTo>
                <a:lnTo>
                  <a:pt x="126" y="12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94" name="Freeform 124"/>
          <p:cNvSpPr/>
          <p:nvPr/>
        </p:nvSpPr>
        <p:spPr>
          <a:xfrm>
            <a:off x="6237288" y="3294063"/>
            <a:ext cx="63500" cy="96837"/>
          </a:xfrm>
          <a:custGeom>
            <a:avLst/>
            <a:gdLst/>
            <a:ahLst/>
            <a:cxnLst>
              <a:cxn ang="0">
                <a:pos x="0" y="0"/>
              </a:cxn>
              <a:cxn ang="0">
                <a:pos x="25" y="455"/>
              </a:cxn>
              <a:cxn ang="0">
                <a:pos x="303" y="0"/>
              </a:cxn>
            </a:cxnLst>
            <a:pathLst>
              <a:path w="303" h="455">
                <a:moveTo>
                  <a:pt x="0" y="0"/>
                </a:moveTo>
                <a:lnTo>
                  <a:pt x="25" y="455"/>
                </a:lnTo>
                <a:lnTo>
                  <a:pt x="303"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595" name="Line 125"/>
          <p:cNvSpPr/>
          <p:nvPr/>
        </p:nvSpPr>
        <p:spPr>
          <a:xfrm>
            <a:off x="6354763" y="3335338"/>
            <a:ext cx="22225" cy="58737"/>
          </a:xfrm>
          <a:prstGeom prst="line">
            <a:avLst/>
          </a:prstGeom>
          <a:ln w="0" cap="flat" cmpd="sng">
            <a:solidFill>
              <a:srgbClr val="000000"/>
            </a:solidFill>
            <a:prstDash val="solid"/>
            <a:round/>
            <a:headEnd type="none" w="med" len="med"/>
            <a:tailEnd type="none" w="med" len="med"/>
          </a:ln>
        </p:spPr>
      </p:sp>
      <p:sp>
        <p:nvSpPr>
          <p:cNvPr id="105596" name="Line 126"/>
          <p:cNvSpPr/>
          <p:nvPr/>
        </p:nvSpPr>
        <p:spPr>
          <a:xfrm flipH="1">
            <a:off x="6337300" y="3335338"/>
            <a:ext cx="55563" cy="58737"/>
          </a:xfrm>
          <a:prstGeom prst="line">
            <a:avLst/>
          </a:prstGeom>
          <a:ln w="0" cap="flat" cmpd="sng">
            <a:solidFill>
              <a:srgbClr val="000000"/>
            </a:solidFill>
            <a:prstDash val="solid"/>
            <a:round/>
            <a:headEnd type="none" w="med" len="med"/>
            <a:tailEnd type="none" w="med" len="med"/>
          </a:ln>
        </p:spPr>
      </p:sp>
      <p:sp>
        <p:nvSpPr>
          <p:cNvPr id="105597" name="Line 127"/>
          <p:cNvSpPr/>
          <p:nvPr/>
        </p:nvSpPr>
        <p:spPr>
          <a:xfrm flipV="1">
            <a:off x="6484938" y="3409950"/>
            <a:ext cx="26987" cy="96838"/>
          </a:xfrm>
          <a:prstGeom prst="line">
            <a:avLst/>
          </a:prstGeom>
          <a:ln w="0" cap="flat" cmpd="sng">
            <a:solidFill>
              <a:srgbClr val="000000"/>
            </a:solidFill>
            <a:prstDash val="solid"/>
            <a:round/>
            <a:headEnd type="none" w="med" len="med"/>
            <a:tailEnd type="none" w="med" len="med"/>
          </a:ln>
        </p:spPr>
      </p:sp>
      <p:sp>
        <p:nvSpPr>
          <p:cNvPr id="105598" name="Freeform 128"/>
          <p:cNvSpPr/>
          <p:nvPr/>
        </p:nvSpPr>
        <p:spPr>
          <a:xfrm>
            <a:off x="6503988" y="3443288"/>
            <a:ext cx="38100" cy="63500"/>
          </a:xfrm>
          <a:custGeom>
            <a:avLst/>
            <a:gdLst/>
            <a:ahLst/>
            <a:cxnLst>
              <a:cxn ang="0">
                <a:pos x="0" y="0"/>
              </a:cxn>
              <a:cxn ang="0">
                <a:pos x="127" y="0"/>
              </a:cxn>
              <a:cxn ang="0">
                <a:pos x="151" y="12"/>
              </a:cxn>
              <a:cxn ang="0">
                <a:pos x="177" y="38"/>
              </a:cxn>
              <a:cxn ang="0">
                <a:pos x="177" y="63"/>
              </a:cxn>
              <a:cxn ang="0">
                <a:pos x="177" y="88"/>
              </a:cxn>
              <a:cxn ang="0">
                <a:pos x="127" y="303"/>
              </a:cxn>
            </a:cxnLst>
            <a:pathLst>
              <a:path w="177" h="303">
                <a:moveTo>
                  <a:pt x="0" y="0"/>
                </a:moveTo>
                <a:lnTo>
                  <a:pt x="127" y="0"/>
                </a:lnTo>
                <a:lnTo>
                  <a:pt x="151" y="12"/>
                </a:lnTo>
                <a:lnTo>
                  <a:pt x="177" y="38"/>
                </a:lnTo>
                <a:lnTo>
                  <a:pt x="177" y="63"/>
                </a:lnTo>
                <a:lnTo>
                  <a:pt x="177" y="88"/>
                </a:lnTo>
                <a:lnTo>
                  <a:pt x="127" y="303"/>
                </a:lnTo>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6" name="Group 129"/>
          <p:cNvGrpSpPr/>
          <p:nvPr/>
        </p:nvGrpSpPr>
        <p:grpSpPr>
          <a:xfrm>
            <a:off x="7015163" y="3149600"/>
            <a:ext cx="492125" cy="1368425"/>
            <a:chOff x="4419" y="1984"/>
            <a:chExt cx="310" cy="862"/>
          </a:xfrm>
        </p:grpSpPr>
        <p:sp>
          <p:nvSpPr>
            <p:cNvPr id="105600" name="Line 130"/>
            <p:cNvSpPr/>
            <p:nvPr/>
          </p:nvSpPr>
          <p:spPr>
            <a:xfrm>
              <a:off x="4419" y="1984"/>
              <a:ext cx="310" cy="696"/>
            </a:xfrm>
            <a:prstGeom prst="line">
              <a:avLst/>
            </a:prstGeom>
            <a:ln w="0" cap="flat" cmpd="sng">
              <a:solidFill>
                <a:srgbClr val="FF0000"/>
              </a:solidFill>
              <a:prstDash val="solid"/>
              <a:round/>
              <a:headEnd type="none" w="med" len="med"/>
              <a:tailEnd type="none" w="med" len="med"/>
            </a:ln>
          </p:spPr>
        </p:sp>
        <p:sp>
          <p:nvSpPr>
            <p:cNvPr id="105601" name="Line 131"/>
            <p:cNvSpPr/>
            <p:nvPr/>
          </p:nvSpPr>
          <p:spPr>
            <a:xfrm flipV="1">
              <a:off x="4419" y="2110"/>
              <a:ext cx="310" cy="736"/>
            </a:xfrm>
            <a:prstGeom prst="line">
              <a:avLst/>
            </a:prstGeom>
            <a:ln w="0" cap="flat" cmpd="sng">
              <a:solidFill>
                <a:srgbClr val="FF0000"/>
              </a:solidFill>
              <a:prstDash val="solid"/>
              <a:round/>
              <a:headEnd type="none" w="med" len="med"/>
              <a:tailEnd type="none" w="med" len="med"/>
            </a:ln>
          </p:spPr>
        </p:sp>
      </p:grpSp>
      <p:sp>
        <p:nvSpPr>
          <p:cNvPr id="105602" name="Line 132"/>
          <p:cNvSpPr/>
          <p:nvPr/>
        </p:nvSpPr>
        <p:spPr>
          <a:xfrm>
            <a:off x="7015163" y="3149600"/>
            <a:ext cx="3175" cy="1368425"/>
          </a:xfrm>
          <a:prstGeom prst="line">
            <a:avLst/>
          </a:prstGeom>
          <a:ln w="0" cap="flat" cmpd="sng">
            <a:solidFill>
              <a:srgbClr val="000000"/>
            </a:solidFill>
            <a:prstDash val="solid"/>
            <a:round/>
            <a:headEnd type="none" w="med" len="med"/>
            <a:tailEnd type="none" w="med" len="med"/>
          </a:ln>
        </p:spPr>
      </p:sp>
      <p:sp>
        <p:nvSpPr>
          <p:cNvPr id="105603" name="Line 133"/>
          <p:cNvSpPr/>
          <p:nvPr/>
        </p:nvSpPr>
        <p:spPr>
          <a:xfrm>
            <a:off x="7507288" y="3349625"/>
            <a:ext cx="1587" cy="904875"/>
          </a:xfrm>
          <a:prstGeom prst="line">
            <a:avLst/>
          </a:prstGeom>
          <a:ln w="0" cap="flat" cmpd="sng">
            <a:solidFill>
              <a:srgbClr val="000000"/>
            </a:solidFill>
            <a:prstDash val="solid"/>
            <a:round/>
            <a:headEnd type="none" w="med" len="med"/>
            <a:tailEnd type="none" w="med" len="med"/>
          </a:ln>
        </p:spPr>
      </p:sp>
      <p:sp>
        <p:nvSpPr>
          <p:cNvPr id="105604" name="Freeform 134"/>
          <p:cNvSpPr/>
          <p:nvPr/>
        </p:nvSpPr>
        <p:spPr>
          <a:xfrm>
            <a:off x="7008813" y="3140075"/>
            <a:ext cx="11112" cy="9525"/>
          </a:xfrm>
          <a:custGeom>
            <a:avLst/>
            <a:gdLst/>
            <a:ahLst/>
            <a:cxnLst>
              <a:cxn ang="0">
                <a:pos x="28" y="29"/>
              </a:cxn>
              <a:cxn ang="0">
                <a:pos x="0" y="29"/>
              </a:cxn>
              <a:cxn ang="0">
                <a:pos x="1" y="20"/>
              </a:cxn>
              <a:cxn ang="0">
                <a:pos x="5" y="12"/>
              </a:cxn>
              <a:cxn ang="0">
                <a:pos x="11" y="6"/>
              </a:cxn>
              <a:cxn ang="0">
                <a:pos x="19" y="2"/>
              </a:cxn>
              <a:cxn ang="0">
                <a:pos x="28" y="0"/>
              </a:cxn>
              <a:cxn ang="0">
                <a:pos x="36" y="2"/>
              </a:cxn>
              <a:cxn ang="0">
                <a:pos x="45" y="6"/>
              </a:cxn>
              <a:cxn ang="0">
                <a:pos x="50" y="12"/>
              </a:cxn>
              <a:cxn ang="0">
                <a:pos x="55" y="20"/>
              </a:cxn>
              <a:cxn ang="0">
                <a:pos x="57" y="29"/>
              </a:cxn>
              <a:cxn ang="0">
                <a:pos x="28" y="29"/>
              </a:cxn>
            </a:cxnLst>
            <a:pathLst>
              <a:path w="57" h="29">
                <a:moveTo>
                  <a:pt x="28" y="29"/>
                </a:moveTo>
                <a:lnTo>
                  <a:pt x="0" y="29"/>
                </a:lnTo>
                <a:lnTo>
                  <a:pt x="1" y="20"/>
                </a:lnTo>
                <a:lnTo>
                  <a:pt x="5" y="12"/>
                </a:lnTo>
                <a:lnTo>
                  <a:pt x="11" y="6"/>
                </a:lnTo>
                <a:lnTo>
                  <a:pt x="19" y="2"/>
                </a:lnTo>
                <a:lnTo>
                  <a:pt x="28" y="0"/>
                </a:lnTo>
                <a:lnTo>
                  <a:pt x="36" y="2"/>
                </a:lnTo>
                <a:lnTo>
                  <a:pt x="45" y="6"/>
                </a:lnTo>
                <a:lnTo>
                  <a:pt x="50" y="12"/>
                </a:lnTo>
                <a:lnTo>
                  <a:pt x="55" y="20"/>
                </a:lnTo>
                <a:lnTo>
                  <a:pt x="57" y="29"/>
                </a:lnTo>
                <a:lnTo>
                  <a:pt x="28" y="29"/>
                </a:lnTo>
                <a:close/>
              </a:path>
            </a:pathLst>
          </a:custGeom>
          <a:solidFill>
            <a:srgbClr val="000000"/>
          </a:solidFill>
          <a:ln w="9525">
            <a:noFill/>
          </a:ln>
        </p:spPr>
        <p:txBody>
          <a:bodyPr/>
          <a:p>
            <a:endParaRPr lang="zh-CN" altLang="en-US"/>
          </a:p>
        </p:txBody>
      </p:sp>
      <p:sp>
        <p:nvSpPr>
          <p:cNvPr id="105605" name="Freeform 135"/>
          <p:cNvSpPr/>
          <p:nvPr/>
        </p:nvSpPr>
        <p:spPr>
          <a:xfrm>
            <a:off x="7008813" y="3140075"/>
            <a:ext cx="11112" cy="9525"/>
          </a:xfrm>
          <a:custGeom>
            <a:avLst/>
            <a:gdLst/>
            <a:ahLst/>
            <a:cxnLst>
              <a:cxn ang="0">
                <a:pos x="0" y="29"/>
              </a:cxn>
              <a:cxn ang="0">
                <a:pos x="1" y="20"/>
              </a:cxn>
              <a:cxn ang="0">
                <a:pos x="5" y="12"/>
              </a:cxn>
              <a:cxn ang="0">
                <a:pos x="11" y="6"/>
              </a:cxn>
              <a:cxn ang="0">
                <a:pos x="19" y="2"/>
              </a:cxn>
              <a:cxn ang="0">
                <a:pos x="28" y="0"/>
              </a:cxn>
              <a:cxn ang="0">
                <a:pos x="36" y="2"/>
              </a:cxn>
              <a:cxn ang="0">
                <a:pos x="45" y="6"/>
              </a:cxn>
              <a:cxn ang="0">
                <a:pos x="50" y="12"/>
              </a:cxn>
              <a:cxn ang="0">
                <a:pos x="55" y="20"/>
              </a:cxn>
              <a:cxn ang="0">
                <a:pos x="57" y="29"/>
              </a:cxn>
            </a:cxnLst>
            <a:pathLst>
              <a:path w="57" h="29">
                <a:moveTo>
                  <a:pt x="0" y="29"/>
                </a:moveTo>
                <a:lnTo>
                  <a:pt x="1" y="20"/>
                </a:lnTo>
                <a:lnTo>
                  <a:pt x="5" y="12"/>
                </a:lnTo>
                <a:lnTo>
                  <a:pt x="11" y="6"/>
                </a:lnTo>
                <a:lnTo>
                  <a:pt x="19" y="2"/>
                </a:lnTo>
                <a:lnTo>
                  <a:pt x="28" y="0"/>
                </a:lnTo>
                <a:lnTo>
                  <a:pt x="36" y="2"/>
                </a:lnTo>
                <a:lnTo>
                  <a:pt x="45" y="6"/>
                </a:lnTo>
                <a:lnTo>
                  <a:pt x="50" y="12"/>
                </a:lnTo>
                <a:lnTo>
                  <a:pt x="55"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606" name="Freeform 136"/>
          <p:cNvSpPr/>
          <p:nvPr/>
        </p:nvSpPr>
        <p:spPr>
          <a:xfrm>
            <a:off x="7008813" y="3149600"/>
            <a:ext cx="11112" cy="1368425"/>
          </a:xfrm>
          <a:custGeom>
            <a:avLst/>
            <a:gdLst/>
            <a:ahLst/>
            <a:cxnLst>
              <a:cxn ang="0">
                <a:pos x="57" y="0"/>
              </a:cxn>
              <a:cxn ang="0">
                <a:pos x="28" y="0"/>
              </a:cxn>
              <a:cxn ang="0">
                <a:pos x="0" y="0"/>
              </a:cxn>
              <a:cxn ang="0">
                <a:pos x="0" y="6407"/>
              </a:cxn>
              <a:cxn ang="0">
                <a:pos x="28" y="6407"/>
              </a:cxn>
              <a:cxn ang="0">
                <a:pos x="57" y="6407"/>
              </a:cxn>
              <a:cxn ang="0">
                <a:pos x="57" y="0"/>
              </a:cxn>
            </a:cxnLst>
            <a:pathLst>
              <a:path w="57" h="6407">
                <a:moveTo>
                  <a:pt x="57" y="0"/>
                </a:moveTo>
                <a:lnTo>
                  <a:pt x="28" y="0"/>
                </a:lnTo>
                <a:lnTo>
                  <a:pt x="0" y="0"/>
                </a:lnTo>
                <a:lnTo>
                  <a:pt x="0" y="6407"/>
                </a:lnTo>
                <a:lnTo>
                  <a:pt x="28" y="6407"/>
                </a:lnTo>
                <a:lnTo>
                  <a:pt x="57" y="6407"/>
                </a:lnTo>
                <a:lnTo>
                  <a:pt x="57" y="0"/>
                </a:lnTo>
                <a:close/>
              </a:path>
            </a:pathLst>
          </a:custGeom>
          <a:solidFill>
            <a:srgbClr val="000000"/>
          </a:solidFill>
          <a:ln w="9525">
            <a:noFill/>
          </a:ln>
        </p:spPr>
        <p:txBody>
          <a:bodyPr/>
          <a:p>
            <a:endParaRPr lang="zh-CN" altLang="en-US"/>
          </a:p>
        </p:txBody>
      </p:sp>
      <p:sp>
        <p:nvSpPr>
          <p:cNvPr id="105607" name="Freeform 137"/>
          <p:cNvSpPr/>
          <p:nvPr/>
        </p:nvSpPr>
        <p:spPr>
          <a:xfrm>
            <a:off x="7008813" y="3149600"/>
            <a:ext cx="11112" cy="1368425"/>
          </a:xfrm>
          <a:custGeom>
            <a:avLst/>
            <a:gdLst/>
            <a:ahLst/>
            <a:cxnLst>
              <a:cxn ang="0">
                <a:pos x="57" y="0"/>
              </a:cxn>
              <a:cxn ang="0">
                <a:pos x="28" y="0"/>
              </a:cxn>
              <a:cxn ang="0">
                <a:pos x="0" y="0"/>
              </a:cxn>
              <a:cxn ang="0">
                <a:pos x="0" y="6407"/>
              </a:cxn>
              <a:cxn ang="0">
                <a:pos x="28" y="6407"/>
              </a:cxn>
              <a:cxn ang="0">
                <a:pos x="57" y="6407"/>
              </a:cxn>
              <a:cxn ang="0">
                <a:pos x="57" y="0"/>
              </a:cxn>
            </a:cxnLst>
            <a:pathLst>
              <a:path w="57" h="6407">
                <a:moveTo>
                  <a:pt x="57" y="0"/>
                </a:moveTo>
                <a:lnTo>
                  <a:pt x="28" y="0"/>
                </a:lnTo>
                <a:lnTo>
                  <a:pt x="0" y="0"/>
                </a:lnTo>
                <a:lnTo>
                  <a:pt x="0" y="6407"/>
                </a:lnTo>
                <a:lnTo>
                  <a:pt x="28" y="6407"/>
                </a:lnTo>
                <a:lnTo>
                  <a:pt x="57" y="6407"/>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608" name="Freeform 138"/>
          <p:cNvSpPr/>
          <p:nvPr/>
        </p:nvSpPr>
        <p:spPr>
          <a:xfrm>
            <a:off x="7008813" y="4518025"/>
            <a:ext cx="11112" cy="6350"/>
          </a:xfrm>
          <a:custGeom>
            <a:avLst/>
            <a:gdLst/>
            <a:ahLst/>
            <a:cxnLst>
              <a:cxn ang="0">
                <a:pos x="28" y="0"/>
              </a:cxn>
              <a:cxn ang="0">
                <a:pos x="57" y="0"/>
              </a:cxn>
              <a:cxn ang="0">
                <a:pos x="55" y="8"/>
              </a:cxn>
              <a:cxn ang="0">
                <a:pos x="50" y="17"/>
              </a:cxn>
              <a:cxn ang="0">
                <a:pos x="45" y="22"/>
              </a:cxn>
              <a:cxn ang="0">
                <a:pos x="36" y="27"/>
              </a:cxn>
              <a:cxn ang="0">
                <a:pos x="28" y="28"/>
              </a:cxn>
              <a:cxn ang="0">
                <a:pos x="19" y="27"/>
              </a:cxn>
              <a:cxn ang="0">
                <a:pos x="11" y="22"/>
              </a:cxn>
              <a:cxn ang="0">
                <a:pos x="5" y="17"/>
              </a:cxn>
              <a:cxn ang="0">
                <a:pos x="1" y="8"/>
              </a:cxn>
              <a:cxn ang="0">
                <a:pos x="0" y="0"/>
              </a:cxn>
              <a:cxn ang="0">
                <a:pos x="28" y="0"/>
              </a:cxn>
            </a:cxnLst>
            <a:pathLst>
              <a:path w="57" h="28">
                <a:moveTo>
                  <a:pt x="28" y="0"/>
                </a:moveTo>
                <a:lnTo>
                  <a:pt x="57" y="0"/>
                </a:lnTo>
                <a:lnTo>
                  <a:pt x="55" y="8"/>
                </a:lnTo>
                <a:lnTo>
                  <a:pt x="50" y="17"/>
                </a:lnTo>
                <a:lnTo>
                  <a:pt x="45" y="22"/>
                </a:lnTo>
                <a:lnTo>
                  <a:pt x="36" y="27"/>
                </a:lnTo>
                <a:lnTo>
                  <a:pt x="28" y="28"/>
                </a:lnTo>
                <a:lnTo>
                  <a:pt x="19" y="27"/>
                </a:lnTo>
                <a:lnTo>
                  <a:pt x="11" y="22"/>
                </a:lnTo>
                <a:lnTo>
                  <a:pt x="5" y="17"/>
                </a:lnTo>
                <a:lnTo>
                  <a:pt x="1" y="8"/>
                </a:lnTo>
                <a:lnTo>
                  <a:pt x="0" y="0"/>
                </a:lnTo>
                <a:lnTo>
                  <a:pt x="28" y="0"/>
                </a:lnTo>
                <a:close/>
              </a:path>
            </a:pathLst>
          </a:custGeom>
          <a:solidFill>
            <a:srgbClr val="000000"/>
          </a:solidFill>
          <a:ln w="9525">
            <a:noFill/>
          </a:ln>
        </p:spPr>
        <p:txBody>
          <a:bodyPr/>
          <a:p>
            <a:endParaRPr lang="zh-CN" altLang="en-US"/>
          </a:p>
        </p:txBody>
      </p:sp>
      <p:sp>
        <p:nvSpPr>
          <p:cNvPr id="105609" name="Freeform 139"/>
          <p:cNvSpPr/>
          <p:nvPr/>
        </p:nvSpPr>
        <p:spPr>
          <a:xfrm>
            <a:off x="7008813" y="4518025"/>
            <a:ext cx="11112" cy="6350"/>
          </a:xfrm>
          <a:custGeom>
            <a:avLst/>
            <a:gdLst/>
            <a:ahLst/>
            <a:cxnLst>
              <a:cxn ang="0">
                <a:pos x="57" y="0"/>
              </a:cxn>
              <a:cxn ang="0">
                <a:pos x="55" y="8"/>
              </a:cxn>
              <a:cxn ang="0">
                <a:pos x="50" y="17"/>
              </a:cxn>
              <a:cxn ang="0">
                <a:pos x="45" y="22"/>
              </a:cxn>
              <a:cxn ang="0">
                <a:pos x="36" y="27"/>
              </a:cxn>
              <a:cxn ang="0">
                <a:pos x="28" y="28"/>
              </a:cxn>
              <a:cxn ang="0">
                <a:pos x="19" y="27"/>
              </a:cxn>
              <a:cxn ang="0">
                <a:pos x="11" y="22"/>
              </a:cxn>
              <a:cxn ang="0">
                <a:pos x="5" y="17"/>
              </a:cxn>
              <a:cxn ang="0">
                <a:pos x="1" y="8"/>
              </a:cxn>
              <a:cxn ang="0">
                <a:pos x="0" y="0"/>
              </a:cxn>
            </a:cxnLst>
            <a:pathLst>
              <a:path w="57" h="28">
                <a:moveTo>
                  <a:pt x="57" y="0"/>
                </a:moveTo>
                <a:lnTo>
                  <a:pt x="55" y="8"/>
                </a:lnTo>
                <a:lnTo>
                  <a:pt x="50" y="17"/>
                </a:lnTo>
                <a:lnTo>
                  <a:pt x="45" y="22"/>
                </a:lnTo>
                <a:lnTo>
                  <a:pt x="36" y="27"/>
                </a:lnTo>
                <a:lnTo>
                  <a:pt x="28" y="28"/>
                </a:lnTo>
                <a:lnTo>
                  <a:pt x="19" y="27"/>
                </a:lnTo>
                <a:lnTo>
                  <a:pt x="11" y="22"/>
                </a:lnTo>
                <a:lnTo>
                  <a:pt x="5" y="17"/>
                </a:lnTo>
                <a:lnTo>
                  <a:pt x="1"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610" name="Freeform 140"/>
          <p:cNvSpPr/>
          <p:nvPr/>
        </p:nvSpPr>
        <p:spPr>
          <a:xfrm>
            <a:off x="7500938" y="3343275"/>
            <a:ext cx="14287" cy="6350"/>
          </a:xfrm>
          <a:custGeom>
            <a:avLst/>
            <a:gdLst/>
            <a:ahLst/>
            <a:cxnLst>
              <a:cxn ang="0">
                <a:pos x="28" y="29"/>
              </a:cxn>
              <a:cxn ang="0">
                <a:pos x="0" y="29"/>
              </a:cxn>
              <a:cxn ang="0">
                <a:pos x="1" y="21"/>
              </a:cxn>
              <a:cxn ang="0">
                <a:pos x="5" y="12"/>
              </a:cxn>
              <a:cxn ang="0">
                <a:pos x="10" y="7"/>
              </a:cxn>
              <a:cxn ang="0">
                <a:pos x="19" y="2"/>
              </a:cxn>
              <a:cxn ang="0">
                <a:pos x="28" y="0"/>
              </a:cxn>
              <a:cxn ang="0">
                <a:pos x="36" y="2"/>
              </a:cxn>
              <a:cxn ang="0">
                <a:pos x="45" y="7"/>
              </a:cxn>
              <a:cxn ang="0">
                <a:pos x="50" y="12"/>
              </a:cxn>
              <a:cxn ang="0">
                <a:pos x="55" y="21"/>
              </a:cxn>
              <a:cxn ang="0">
                <a:pos x="57" y="29"/>
              </a:cxn>
              <a:cxn ang="0">
                <a:pos x="28" y="29"/>
              </a:cxn>
            </a:cxnLst>
            <a:pathLst>
              <a:path w="57" h="29">
                <a:moveTo>
                  <a:pt x="28" y="29"/>
                </a:moveTo>
                <a:lnTo>
                  <a:pt x="0" y="29"/>
                </a:lnTo>
                <a:lnTo>
                  <a:pt x="1" y="21"/>
                </a:lnTo>
                <a:lnTo>
                  <a:pt x="5" y="12"/>
                </a:lnTo>
                <a:lnTo>
                  <a:pt x="10" y="7"/>
                </a:lnTo>
                <a:lnTo>
                  <a:pt x="19" y="2"/>
                </a:lnTo>
                <a:lnTo>
                  <a:pt x="28" y="0"/>
                </a:lnTo>
                <a:lnTo>
                  <a:pt x="36" y="2"/>
                </a:lnTo>
                <a:lnTo>
                  <a:pt x="45" y="7"/>
                </a:lnTo>
                <a:lnTo>
                  <a:pt x="50" y="12"/>
                </a:lnTo>
                <a:lnTo>
                  <a:pt x="55" y="21"/>
                </a:lnTo>
                <a:lnTo>
                  <a:pt x="57" y="29"/>
                </a:lnTo>
                <a:lnTo>
                  <a:pt x="28" y="29"/>
                </a:lnTo>
                <a:close/>
              </a:path>
            </a:pathLst>
          </a:custGeom>
          <a:solidFill>
            <a:srgbClr val="000000"/>
          </a:solidFill>
          <a:ln w="9525">
            <a:noFill/>
          </a:ln>
        </p:spPr>
        <p:txBody>
          <a:bodyPr/>
          <a:p>
            <a:endParaRPr lang="zh-CN" altLang="en-US"/>
          </a:p>
        </p:txBody>
      </p:sp>
      <p:sp>
        <p:nvSpPr>
          <p:cNvPr id="105611" name="Freeform 141"/>
          <p:cNvSpPr/>
          <p:nvPr/>
        </p:nvSpPr>
        <p:spPr>
          <a:xfrm>
            <a:off x="7500938" y="3343275"/>
            <a:ext cx="14287" cy="6350"/>
          </a:xfrm>
          <a:custGeom>
            <a:avLst/>
            <a:gdLst/>
            <a:ahLst/>
            <a:cxnLst>
              <a:cxn ang="0">
                <a:pos x="0" y="29"/>
              </a:cxn>
              <a:cxn ang="0">
                <a:pos x="1" y="21"/>
              </a:cxn>
              <a:cxn ang="0">
                <a:pos x="5" y="12"/>
              </a:cxn>
              <a:cxn ang="0">
                <a:pos x="10" y="7"/>
              </a:cxn>
              <a:cxn ang="0">
                <a:pos x="19" y="2"/>
              </a:cxn>
              <a:cxn ang="0">
                <a:pos x="28" y="0"/>
              </a:cxn>
              <a:cxn ang="0">
                <a:pos x="36" y="2"/>
              </a:cxn>
              <a:cxn ang="0">
                <a:pos x="45" y="7"/>
              </a:cxn>
              <a:cxn ang="0">
                <a:pos x="50" y="12"/>
              </a:cxn>
              <a:cxn ang="0">
                <a:pos x="55" y="21"/>
              </a:cxn>
              <a:cxn ang="0">
                <a:pos x="57" y="29"/>
              </a:cxn>
            </a:cxnLst>
            <a:pathLst>
              <a:path w="57" h="29">
                <a:moveTo>
                  <a:pt x="0" y="29"/>
                </a:moveTo>
                <a:lnTo>
                  <a:pt x="1" y="21"/>
                </a:lnTo>
                <a:lnTo>
                  <a:pt x="5" y="12"/>
                </a:lnTo>
                <a:lnTo>
                  <a:pt x="10" y="7"/>
                </a:lnTo>
                <a:lnTo>
                  <a:pt x="19" y="2"/>
                </a:lnTo>
                <a:lnTo>
                  <a:pt x="28" y="0"/>
                </a:lnTo>
                <a:lnTo>
                  <a:pt x="36" y="2"/>
                </a:lnTo>
                <a:lnTo>
                  <a:pt x="45" y="7"/>
                </a:lnTo>
                <a:lnTo>
                  <a:pt x="50" y="12"/>
                </a:lnTo>
                <a:lnTo>
                  <a:pt x="55" y="21"/>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612" name="Freeform 142"/>
          <p:cNvSpPr/>
          <p:nvPr/>
        </p:nvSpPr>
        <p:spPr>
          <a:xfrm>
            <a:off x="7500938" y="3349625"/>
            <a:ext cx="14287" cy="904875"/>
          </a:xfrm>
          <a:custGeom>
            <a:avLst/>
            <a:gdLst/>
            <a:ahLst/>
            <a:cxnLst>
              <a:cxn ang="0">
                <a:pos x="57" y="0"/>
              </a:cxn>
              <a:cxn ang="0">
                <a:pos x="28" y="0"/>
              </a:cxn>
              <a:cxn ang="0">
                <a:pos x="0" y="0"/>
              </a:cxn>
              <a:cxn ang="0">
                <a:pos x="0" y="4231"/>
              </a:cxn>
              <a:cxn ang="0">
                <a:pos x="28" y="4231"/>
              </a:cxn>
              <a:cxn ang="0">
                <a:pos x="57" y="4231"/>
              </a:cxn>
              <a:cxn ang="0">
                <a:pos x="57" y="0"/>
              </a:cxn>
            </a:cxnLst>
            <a:pathLst>
              <a:path w="57" h="4231">
                <a:moveTo>
                  <a:pt x="57" y="0"/>
                </a:moveTo>
                <a:lnTo>
                  <a:pt x="28" y="0"/>
                </a:lnTo>
                <a:lnTo>
                  <a:pt x="0" y="0"/>
                </a:lnTo>
                <a:lnTo>
                  <a:pt x="0" y="4231"/>
                </a:lnTo>
                <a:lnTo>
                  <a:pt x="28" y="4231"/>
                </a:lnTo>
                <a:lnTo>
                  <a:pt x="57" y="4231"/>
                </a:lnTo>
                <a:lnTo>
                  <a:pt x="57" y="0"/>
                </a:lnTo>
                <a:close/>
              </a:path>
            </a:pathLst>
          </a:custGeom>
          <a:solidFill>
            <a:srgbClr val="000000"/>
          </a:solidFill>
          <a:ln w="9525">
            <a:noFill/>
          </a:ln>
        </p:spPr>
        <p:txBody>
          <a:bodyPr/>
          <a:p>
            <a:endParaRPr lang="zh-CN" altLang="en-US"/>
          </a:p>
        </p:txBody>
      </p:sp>
      <p:sp>
        <p:nvSpPr>
          <p:cNvPr id="105613" name="Freeform 143"/>
          <p:cNvSpPr/>
          <p:nvPr/>
        </p:nvSpPr>
        <p:spPr>
          <a:xfrm>
            <a:off x="7500938" y="3349625"/>
            <a:ext cx="14287" cy="904875"/>
          </a:xfrm>
          <a:custGeom>
            <a:avLst/>
            <a:gdLst/>
            <a:ahLst/>
            <a:cxnLst>
              <a:cxn ang="0">
                <a:pos x="57" y="0"/>
              </a:cxn>
              <a:cxn ang="0">
                <a:pos x="28" y="0"/>
              </a:cxn>
              <a:cxn ang="0">
                <a:pos x="0" y="0"/>
              </a:cxn>
              <a:cxn ang="0">
                <a:pos x="0" y="4231"/>
              </a:cxn>
              <a:cxn ang="0">
                <a:pos x="28" y="4231"/>
              </a:cxn>
              <a:cxn ang="0">
                <a:pos x="57" y="4231"/>
              </a:cxn>
              <a:cxn ang="0">
                <a:pos x="57" y="0"/>
              </a:cxn>
            </a:cxnLst>
            <a:pathLst>
              <a:path w="57" h="4231">
                <a:moveTo>
                  <a:pt x="57" y="0"/>
                </a:moveTo>
                <a:lnTo>
                  <a:pt x="28" y="0"/>
                </a:lnTo>
                <a:lnTo>
                  <a:pt x="0" y="0"/>
                </a:lnTo>
                <a:lnTo>
                  <a:pt x="0" y="4231"/>
                </a:lnTo>
                <a:lnTo>
                  <a:pt x="28" y="4231"/>
                </a:lnTo>
                <a:lnTo>
                  <a:pt x="57" y="4231"/>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614" name="Freeform 144"/>
          <p:cNvSpPr/>
          <p:nvPr/>
        </p:nvSpPr>
        <p:spPr>
          <a:xfrm>
            <a:off x="7500938" y="4254500"/>
            <a:ext cx="14287" cy="6350"/>
          </a:xfrm>
          <a:custGeom>
            <a:avLst/>
            <a:gdLst/>
            <a:ahLst/>
            <a:cxnLst>
              <a:cxn ang="0">
                <a:pos x="28" y="0"/>
              </a:cxn>
              <a:cxn ang="0">
                <a:pos x="57" y="0"/>
              </a:cxn>
              <a:cxn ang="0">
                <a:pos x="55" y="8"/>
              </a:cxn>
              <a:cxn ang="0">
                <a:pos x="50" y="17"/>
              </a:cxn>
              <a:cxn ang="0">
                <a:pos x="45" y="22"/>
              </a:cxn>
              <a:cxn ang="0">
                <a:pos x="36" y="27"/>
              </a:cxn>
              <a:cxn ang="0">
                <a:pos x="28" y="28"/>
              </a:cxn>
              <a:cxn ang="0">
                <a:pos x="19" y="27"/>
              </a:cxn>
              <a:cxn ang="0">
                <a:pos x="10" y="22"/>
              </a:cxn>
              <a:cxn ang="0">
                <a:pos x="5" y="17"/>
              </a:cxn>
              <a:cxn ang="0">
                <a:pos x="1" y="8"/>
              </a:cxn>
              <a:cxn ang="0">
                <a:pos x="0" y="0"/>
              </a:cxn>
              <a:cxn ang="0">
                <a:pos x="28" y="0"/>
              </a:cxn>
            </a:cxnLst>
            <a:pathLst>
              <a:path w="57" h="28">
                <a:moveTo>
                  <a:pt x="28" y="0"/>
                </a:moveTo>
                <a:lnTo>
                  <a:pt x="57" y="0"/>
                </a:lnTo>
                <a:lnTo>
                  <a:pt x="55" y="8"/>
                </a:lnTo>
                <a:lnTo>
                  <a:pt x="50" y="17"/>
                </a:lnTo>
                <a:lnTo>
                  <a:pt x="45" y="22"/>
                </a:lnTo>
                <a:lnTo>
                  <a:pt x="36" y="27"/>
                </a:lnTo>
                <a:lnTo>
                  <a:pt x="28" y="28"/>
                </a:lnTo>
                <a:lnTo>
                  <a:pt x="19" y="27"/>
                </a:lnTo>
                <a:lnTo>
                  <a:pt x="10" y="22"/>
                </a:lnTo>
                <a:lnTo>
                  <a:pt x="5" y="17"/>
                </a:lnTo>
                <a:lnTo>
                  <a:pt x="1" y="8"/>
                </a:lnTo>
                <a:lnTo>
                  <a:pt x="0" y="0"/>
                </a:lnTo>
                <a:lnTo>
                  <a:pt x="28" y="0"/>
                </a:lnTo>
                <a:close/>
              </a:path>
            </a:pathLst>
          </a:custGeom>
          <a:solidFill>
            <a:srgbClr val="000000"/>
          </a:solidFill>
          <a:ln w="9525">
            <a:noFill/>
          </a:ln>
        </p:spPr>
        <p:txBody>
          <a:bodyPr/>
          <a:p>
            <a:endParaRPr lang="zh-CN" altLang="en-US"/>
          </a:p>
        </p:txBody>
      </p:sp>
      <p:sp>
        <p:nvSpPr>
          <p:cNvPr id="105615" name="Freeform 145"/>
          <p:cNvSpPr/>
          <p:nvPr/>
        </p:nvSpPr>
        <p:spPr>
          <a:xfrm>
            <a:off x="7500938" y="4254500"/>
            <a:ext cx="14287" cy="6350"/>
          </a:xfrm>
          <a:custGeom>
            <a:avLst/>
            <a:gdLst/>
            <a:ahLst/>
            <a:cxnLst>
              <a:cxn ang="0">
                <a:pos x="57" y="0"/>
              </a:cxn>
              <a:cxn ang="0">
                <a:pos x="55" y="8"/>
              </a:cxn>
              <a:cxn ang="0">
                <a:pos x="50" y="17"/>
              </a:cxn>
              <a:cxn ang="0">
                <a:pos x="45" y="22"/>
              </a:cxn>
              <a:cxn ang="0">
                <a:pos x="36" y="27"/>
              </a:cxn>
              <a:cxn ang="0">
                <a:pos x="28" y="28"/>
              </a:cxn>
              <a:cxn ang="0">
                <a:pos x="19" y="27"/>
              </a:cxn>
              <a:cxn ang="0">
                <a:pos x="10" y="22"/>
              </a:cxn>
              <a:cxn ang="0">
                <a:pos x="5" y="17"/>
              </a:cxn>
              <a:cxn ang="0">
                <a:pos x="1" y="8"/>
              </a:cxn>
              <a:cxn ang="0">
                <a:pos x="0" y="0"/>
              </a:cxn>
            </a:cxnLst>
            <a:pathLst>
              <a:path w="57" h="28">
                <a:moveTo>
                  <a:pt x="57" y="0"/>
                </a:moveTo>
                <a:lnTo>
                  <a:pt x="55" y="8"/>
                </a:lnTo>
                <a:lnTo>
                  <a:pt x="50" y="17"/>
                </a:lnTo>
                <a:lnTo>
                  <a:pt x="45" y="22"/>
                </a:lnTo>
                <a:lnTo>
                  <a:pt x="36" y="27"/>
                </a:lnTo>
                <a:lnTo>
                  <a:pt x="28" y="28"/>
                </a:lnTo>
                <a:lnTo>
                  <a:pt x="19" y="27"/>
                </a:lnTo>
                <a:lnTo>
                  <a:pt x="10" y="22"/>
                </a:lnTo>
                <a:lnTo>
                  <a:pt x="5" y="17"/>
                </a:lnTo>
                <a:lnTo>
                  <a:pt x="1"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616" name="Freeform 146"/>
          <p:cNvSpPr/>
          <p:nvPr/>
        </p:nvSpPr>
        <p:spPr>
          <a:xfrm>
            <a:off x="7307263" y="4360863"/>
            <a:ext cx="11112" cy="4762"/>
          </a:xfrm>
          <a:custGeom>
            <a:avLst/>
            <a:gdLst/>
            <a:ahLst/>
            <a:cxnLst>
              <a:cxn ang="0">
                <a:pos x="28" y="0"/>
              </a:cxn>
              <a:cxn ang="0">
                <a:pos x="57" y="0"/>
              </a:cxn>
              <a:cxn ang="0">
                <a:pos x="55" y="8"/>
              </a:cxn>
              <a:cxn ang="0">
                <a:pos x="51" y="17"/>
              </a:cxn>
              <a:cxn ang="0">
                <a:pos x="45" y="22"/>
              </a:cxn>
              <a:cxn ang="0">
                <a:pos x="37" y="27"/>
              </a:cxn>
              <a:cxn ang="0">
                <a:pos x="28" y="28"/>
              </a:cxn>
              <a:cxn ang="0">
                <a:pos x="19" y="27"/>
              </a:cxn>
              <a:cxn ang="0">
                <a:pos x="11" y="22"/>
              </a:cxn>
              <a:cxn ang="0">
                <a:pos x="5" y="17"/>
              </a:cxn>
              <a:cxn ang="0">
                <a:pos x="1" y="8"/>
              </a:cxn>
              <a:cxn ang="0">
                <a:pos x="0" y="0"/>
              </a:cxn>
              <a:cxn ang="0">
                <a:pos x="28" y="0"/>
              </a:cxn>
            </a:cxnLst>
            <a:pathLst>
              <a:path w="57" h="28">
                <a:moveTo>
                  <a:pt x="28" y="0"/>
                </a:moveTo>
                <a:lnTo>
                  <a:pt x="57" y="0"/>
                </a:lnTo>
                <a:lnTo>
                  <a:pt x="55" y="8"/>
                </a:lnTo>
                <a:lnTo>
                  <a:pt x="51" y="17"/>
                </a:lnTo>
                <a:lnTo>
                  <a:pt x="45" y="22"/>
                </a:lnTo>
                <a:lnTo>
                  <a:pt x="37" y="27"/>
                </a:lnTo>
                <a:lnTo>
                  <a:pt x="28" y="28"/>
                </a:lnTo>
                <a:lnTo>
                  <a:pt x="19" y="27"/>
                </a:lnTo>
                <a:lnTo>
                  <a:pt x="11" y="22"/>
                </a:lnTo>
                <a:lnTo>
                  <a:pt x="5" y="17"/>
                </a:lnTo>
                <a:lnTo>
                  <a:pt x="1" y="8"/>
                </a:lnTo>
                <a:lnTo>
                  <a:pt x="0" y="0"/>
                </a:lnTo>
                <a:lnTo>
                  <a:pt x="28" y="0"/>
                </a:lnTo>
                <a:close/>
              </a:path>
            </a:pathLst>
          </a:custGeom>
          <a:solidFill>
            <a:srgbClr val="FF0000"/>
          </a:solidFill>
          <a:ln w="9525">
            <a:noFill/>
          </a:ln>
        </p:spPr>
        <p:txBody>
          <a:bodyPr/>
          <a:p>
            <a:endParaRPr lang="zh-CN" altLang="en-US"/>
          </a:p>
        </p:txBody>
      </p:sp>
      <p:sp>
        <p:nvSpPr>
          <p:cNvPr id="105617" name="Freeform 147"/>
          <p:cNvSpPr/>
          <p:nvPr/>
        </p:nvSpPr>
        <p:spPr>
          <a:xfrm>
            <a:off x="7307263" y="4360863"/>
            <a:ext cx="11112" cy="4762"/>
          </a:xfrm>
          <a:custGeom>
            <a:avLst/>
            <a:gdLst/>
            <a:ahLst/>
            <a:cxnLst>
              <a:cxn ang="0">
                <a:pos x="57" y="0"/>
              </a:cxn>
              <a:cxn ang="0">
                <a:pos x="55" y="8"/>
              </a:cxn>
              <a:cxn ang="0">
                <a:pos x="51" y="17"/>
              </a:cxn>
              <a:cxn ang="0">
                <a:pos x="45" y="22"/>
              </a:cxn>
              <a:cxn ang="0">
                <a:pos x="37" y="27"/>
              </a:cxn>
              <a:cxn ang="0">
                <a:pos x="28" y="28"/>
              </a:cxn>
              <a:cxn ang="0">
                <a:pos x="19" y="27"/>
              </a:cxn>
              <a:cxn ang="0">
                <a:pos x="11" y="22"/>
              </a:cxn>
              <a:cxn ang="0">
                <a:pos x="5" y="17"/>
              </a:cxn>
              <a:cxn ang="0">
                <a:pos x="1" y="8"/>
              </a:cxn>
              <a:cxn ang="0">
                <a:pos x="0" y="0"/>
              </a:cxn>
            </a:cxnLst>
            <a:pathLst>
              <a:path w="57" h="28">
                <a:moveTo>
                  <a:pt x="57" y="0"/>
                </a:moveTo>
                <a:lnTo>
                  <a:pt x="55" y="8"/>
                </a:lnTo>
                <a:lnTo>
                  <a:pt x="51" y="17"/>
                </a:lnTo>
                <a:lnTo>
                  <a:pt x="45" y="22"/>
                </a:lnTo>
                <a:lnTo>
                  <a:pt x="37" y="27"/>
                </a:lnTo>
                <a:lnTo>
                  <a:pt x="28" y="28"/>
                </a:lnTo>
                <a:lnTo>
                  <a:pt x="19" y="27"/>
                </a:lnTo>
                <a:lnTo>
                  <a:pt x="11" y="22"/>
                </a:lnTo>
                <a:lnTo>
                  <a:pt x="5" y="17"/>
                </a:lnTo>
                <a:lnTo>
                  <a:pt x="1" y="8"/>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5618" name="Freeform 148"/>
          <p:cNvSpPr/>
          <p:nvPr/>
        </p:nvSpPr>
        <p:spPr>
          <a:xfrm>
            <a:off x="7307263" y="3262313"/>
            <a:ext cx="11112" cy="9525"/>
          </a:xfrm>
          <a:custGeom>
            <a:avLst/>
            <a:gdLst/>
            <a:ahLst/>
            <a:cxnLst>
              <a:cxn ang="0">
                <a:pos x="28" y="29"/>
              </a:cxn>
              <a:cxn ang="0">
                <a:pos x="0" y="29"/>
              </a:cxn>
              <a:cxn ang="0">
                <a:pos x="1" y="21"/>
              </a:cxn>
              <a:cxn ang="0">
                <a:pos x="5" y="12"/>
              </a:cxn>
              <a:cxn ang="0">
                <a:pos x="11" y="7"/>
              </a:cxn>
              <a:cxn ang="0">
                <a:pos x="19" y="2"/>
              </a:cxn>
              <a:cxn ang="0">
                <a:pos x="28" y="0"/>
              </a:cxn>
              <a:cxn ang="0">
                <a:pos x="37" y="2"/>
              </a:cxn>
              <a:cxn ang="0">
                <a:pos x="45" y="7"/>
              </a:cxn>
              <a:cxn ang="0">
                <a:pos x="51" y="12"/>
              </a:cxn>
              <a:cxn ang="0">
                <a:pos x="55" y="21"/>
              </a:cxn>
              <a:cxn ang="0">
                <a:pos x="57" y="29"/>
              </a:cxn>
              <a:cxn ang="0">
                <a:pos x="28" y="29"/>
              </a:cxn>
            </a:cxnLst>
            <a:pathLst>
              <a:path w="57" h="29">
                <a:moveTo>
                  <a:pt x="28" y="29"/>
                </a:moveTo>
                <a:lnTo>
                  <a:pt x="0" y="29"/>
                </a:lnTo>
                <a:lnTo>
                  <a:pt x="1" y="21"/>
                </a:lnTo>
                <a:lnTo>
                  <a:pt x="5" y="12"/>
                </a:lnTo>
                <a:lnTo>
                  <a:pt x="11" y="7"/>
                </a:lnTo>
                <a:lnTo>
                  <a:pt x="19" y="2"/>
                </a:lnTo>
                <a:lnTo>
                  <a:pt x="28" y="0"/>
                </a:lnTo>
                <a:lnTo>
                  <a:pt x="37" y="2"/>
                </a:lnTo>
                <a:lnTo>
                  <a:pt x="45" y="7"/>
                </a:lnTo>
                <a:lnTo>
                  <a:pt x="51" y="12"/>
                </a:lnTo>
                <a:lnTo>
                  <a:pt x="55" y="21"/>
                </a:lnTo>
                <a:lnTo>
                  <a:pt x="57" y="29"/>
                </a:lnTo>
                <a:lnTo>
                  <a:pt x="28" y="29"/>
                </a:lnTo>
                <a:close/>
              </a:path>
            </a:pathLst>
          </a:custGeom>
          <a:solidFill>
            <a:srgbClr val="FF0000"/>
          </a:solidFill>
          <a:ln w="9525">
            <a:noFill/>
          </a:ln>
        </p:spPr>
        <p:txBody>
          <a:bodyPr/>
          <a:p>
            <a:endParaRPr lang="zh-CN" altLang="en-US"/>
          </a:p>
        </p:txBody>
      </p:sp>
      <p:sp>
        <p:nvSpPr>
          <p:cNvPr id="105619" name="Freeform 149"/>
          <p:cNvSpPr/>
          <p:nvPr/>
        </p:nvSpPr>
        <p:spPr>
          <a:xfrm>
            <a:off x="7307263" y="3262313"/>
            <a:ext cx="11112" cy="9525"/>
          </a:xfrm>
          <a:custGeom>
            <a:avLst/>
            <a:gdLst/>
            <a:ahLst/>
            <a:cxnLst>
              <a:cxn ang="0">
                <a:pos x="0" y="29"/>
              </a:cxn>
              <a:cxn ang="0">
                <a:pos x="1" y="21"/>
              </a:cxn>
              <a:cxn ang="0">
                <a:pos x="5" y="12"/>
              </a:cxn>
              <a:cxn ang="0">
                <a:pos x="11" y="7"/>
              </a:cxn>
              <a:cxn ang="0">
                <a:pos x="19" y="2"/>
              </a:cxn>
              <a:cxn ang="0">
                <a:pos x="28" y="0"/>
              </a:cxn>
              <a:cxn ang="0">
                <a:pos x="37" y="2"/>
              </a:cxn>
              <a:cxn ang="0">
                <a:pos x="45" y="7"/>
              </a:cxn>
              <a:cxn ang="0">
                <a:pos x="51" y="12"/>
              </a:cxn>
              <a:cxn ang="0">
                <a:pos x="55" y="21"/>
              </a:cxn>
              <a:cxn ang="0">
                <a:pos x="57" y="29"/>
              </a:cxn>
            </a:cxnLst>
            <a:pathLst>
              <a:path w="57" h="29">
                <a:moveTo>
                  <a:pt x="0" y="29"/>
                </a:moveTo>
                <a:lnTo>
                  <a:pt x="1" y="21"/>
                </a:lnTo>
                <a:lnTo>
                  <a:pt x="5" y="12"/>
                </a:lnTo>
                <a:lnTo>
                  <a:pt x="11" y="7"/>
                </a:lnTo>
                <a:lnTo>
                  <a:pt x="19" y="2"/>
                </a:lnTo>
                <a:lnTo>
                  <a:pt x="28" y="0"/>
                </a:lnTo>
                <a:lnTo>
                  <a:pt x="37" y="2"/>
                </a:lnTo>
                <a:lnTo>
                  <a:pt x="45" y="7"/>
                </a:lnTo>
                <a:lnTo>
                  <a:pt x="51" y="12"/>
                </a:lnTo>
                <a:lnTo>
                  <a:pt x="55" y="21"/>
                </a:lnTo>
                <a:lnTo>
                  <a:pt x="57" y="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5620" name="Freeform 150"/>
          <p:cNvSpPr/>
          <p:nvPr/>
        </p:nvSpPr>
        <p:spPr>
          <a:xfrm>
            <a:off x="7008813" y="3827463"/>
            <a:ext cx="6350" cy="11112"/>
          </a:xfrm>
          <a:custGeom>
            <a:avLst/>
            <a:gdLst/>
            <a:ahLst/>
            <a:cxnLst>
              <a:cxn ang="0">
                <a:pos x="28" y="28"/>
              </a:cxn>
              <a:cxn ang="0">
                <a:pos x="30" y="56"/>
              </a:cxn>
              <a:cxn ang="0">
                <a:pos x="20" y="56"/>
              </a:cxn>
              <a:cxn ang="0">
                <a:pos x="13" y="52"/>
              </a:cxn>
              <a:cxn ang="0">
                <a:pos x="6" y="47"/>
              </a:cxn>
              <a:cxn ang="0">
                <a:pos x="1" y="39"/>
              </a:cxn>
              <a:cxn ang="0">
                <a:pos x="0" y="30"/>
              </a:cxn>
              <a:cxn ang="0">
                <a:pos x="0" y="21"/>
              </a:cxn>
              <a:cxn ang="0">
                <a:pos x="4" y="13"/>
              </a:cxn>
              <a:cxn ang="0">
                <a:pos x="9" y="7"/>
              </a:cxn>
              <a:cxn ang="0">
                <a:pos x="17" y="1"/>
              </a:cxn>
              <a:cxn ang="0">
                <a:pos x="26" y="0"/>
              </a:cxn>
              <a:cxn ang="0">
                <a:pos x="28" y="28"/>
              </a:cxn>
            </a:cxnLst>
            <a:pathLst>
              <a:path w="30" h="56">
                <a:moveTo>
                  <a:pt x="28" y="28"/>
                </a:moveTo>
                <a:lnTo>
                  <a:pt x="30" y="56"/>
                </a:lnTo>
                <a:lnTo>
                  <a:pt x="20" y="56"/>
                </a:lnTo>
                <a:lnTo>
                  <a:pt x="13" y="52"/>
                </a:lnTo>
                <a:lnTo>
                  <a:pt x="6" y="47"/>
                </a:lnTo>
                <a:lnTo>
                  <a:pt x="1" y="39"/>
                </a:lnTo>
                <a:lnTo>
                  <a:pt x="0" y="30"/>
                </a:lnTo>
                <a:lnTo>
                  <a:pt x="0" y="21"/>
                </a:lnTo>
                <a:lnTo>
                  <a:pt x="4" y="13"/>
                </a:lnTo>
                <a:lnTo>
                  <a:pt x="9" y="7"/>
                </a:lnTo>
                <a:lnTo>
                  <a:pt x="17" y="1"/>
                </a:lnTo>
                <a:lnTo>
                  <a:pt x="26" y="0"/>
                </a:lnTo>
                <a:lnTo>
                  <a:pt x="28" y="28"/>
                </a:lnTo>
                <a:close/>
              </a:path>
            </a:pathLst>
          </a:custGeom>
          <a:solidFill>
            <a:srgbClr val="FF0000"/>
          </a:solidFill>
          <a:ln w="9525">
            <a:noFill/>
          </a:ln>
        </p:spPr>
        <p:txBody>
          <a:bodyPr/>
          <a:p>
            <a:endParaRPr lang="zh-CN" altLang="en-US"/>
          </a:p>
        </p:txBody>
      </p:sp>
      <p:sp>
        <p:nvSpPr>
          <p:cNvPr id="105621" name="Freeform 151"/>
          <p:cNvSpPr/>
          <p:nvPr/>
        </p:nvSpPr>
        <p:spPr>
          <a:xfrm>
            <a:off x="7008813" y="3827463"/>
            <a:ext cx="6350" cy="11112"/>
          </a:xfrm>
          <a:custGeom>
            <a:avLst/>
            <a:gdLst/>
            <a:ahLst/>
            <a:cxnLst>
              <a:cxn ang="0">
                <a:pos x="30" y="56"/>
              </a:cxn>
              <a:cxn ang="0">
                <a:pos x="20" y="56"/>
              </a:cxn>
              <a:cxn ang="0">
                <a:pos x="13" y="52"/>
              </a:cxn>
              <a:cxn ang="0">
                <a:pos x="6" y="47"/>
              </a:cxn>
              <a:cxn ang="0">
                <a:pos x="1" y="39"/>
              </a:cxn>
              <a:cxn ang="0">
                <a:pos x="0" y="30"/>
              </a:cxn>
              <a:cxn ang="0">
                <a:pos x="0" y="21"/>
              </a:cxn>
              <a:cxn ang="0">
                <a:pos x="4" y="13"/>
              </a:cxn>
              <a:cxn ang="0">
                <a:pos x="9" y="7"/>
              </a:cxn>
              <a:cxn ang="0">
                <a:pos x="17" y="1"/>
              </a:cxn>
              <a:cxn ang="0">
                <a:pos x="26" y="0"/>
              </a:cxn>
            </a:cxnLst>
            <a:pathLst>
              <a:path w="30" h="56">
                <a:moveTo>
                  <a:pt x="30" y="56"/>
                </a:moveTo>
                <a:lnTo>
                  <a:pt x="20" y="56"/>
                </a:lnTo>
                <a:lnTo>
                  <a:pt x="13" y="52"/>
                </a:lnTo>
                <a:lnTo>
                  <a:pt x="6" y="47"/>
                </a:lnTo>
                <a:lnTo>
                  <a:pt x="1" y="39"/>
                </a:lnTo>
                <a:lnTo>
                  <a:pt x="0" y="30"/>
                </a:lnTo>
                <a:lnTo>
                  <a:pt x="0" y="21"/>
                </a:lnTo>
                <a:lnTo>
                  <a:pt x="4" y="13"/>
                </a:lnTo>
                <a:lnTo>
                  <a:pt x="9" y="7"/>
                </a:lnTo>
                <a:lnTo>
                  <a:pt x="17" y="1"/>
                </a:lnTo>
                <a:lnTo>
                  <a:pt x="26" y="0"/>
                </a:lnTo>
              </a:path>
            </a:pathLst>
          </a:custGeom>
          <a:noFill/>
          <a:ln w="0" cap="flat" cmpd="sng">
            <a:solidFill>
              <a:srgbClr val="FF0000"/>
            </a:solidFill>
            <a:prstDash val="solid"/>
            <a:round/>
            <a:headEnd type="none" w="med" len="med"/>
            <a:tailEnd type="none" w="med" len="med"/>
          </a:ln>
        </p:spPr>
        <p:txBody>
          <a:bodyPr/>
          <a:p>
            <a:endParaRPr lang="zh-CN" altLang="en-US"/>
          </a:p>
        </p:txBody>
      </p:sp>
      <p:grpSp>
        <p:nvGrpSpPr>
          <p:cNvPr id="7" name="Group 152"/>
          <p:cNvGrpSpPr/>
          <p:nvPr/>
        </p:nvGrpSpPr>
        <p:grpSpPr>
          <a:xfrm>
            <a:off x="7015163" y="3271838"/>
            <a:ext cx="492125" cy="1089025"/>
            <a:chOff x="4419" y="2061"/>
            <a:chExt cx="310" cy="686"/>
          </a:xfrm>
        </p:grpSpPr>
        <p:sp>
          <p:nvSpPr>
            <p:cNvPr id="105623" name="Freeform 153"/>
            <p:cNvSpPr/>
            <p:nvPr/>
          </p:nvSpPr>
          <p:spPr>
            <a:xfrm>
              <a:off x="4604" y="2061"/>
              <a:ext cx="7" cy="686"/>
            </a:xfrm>
            <a:custGeom>
              <a:avLst/>
              <a:gdLst/>
              <a:ahLst/>
              <a:cxnLst>
                <a:cxn ang="0">
                  <a:pos x="0" y="5097"/>
                </a:cxn>
                <a:cxn ang="0">
                  <a:pos x="28" y="5097"/>
                </a:cxn>
                <a:cxn ang="0">
                  <a:pos x="57" y="5097"/>
                </a:cxn>
                <a:cxn ang="0">
                  <a:pos x="57" y="0"/>
                </a:cxn>
                <a:cxn ang="0">
                  <a:pos x="28" y="0"/>
                </a:cxn>
                <a:cxn ang="0">
                  <a:pos x="0" y="0"/>
                </a:cxn>
                <a:cxn ang="0">
                  <a:pos x="0" y="5097"/>
                </a:cxn>
              </a:cxnLst>
              <a:pathLst>
                <a:path w="57" h="5097">
                  <a:moveTo>
                    <a:pt x="0" y="5097"/>
                  </a:moveTo>
                  <a:lnTo>
                    <a:pt x="28" y="5097"/>
                  </a:lnTo>
                  <a:lnTo>
                    <a:pt x="57" y="5097"/>
                  </a:lnTo>
                  <a:lnTo>
                    <a:pt x="57" y="0"/>
                  </a:lnTo>
                  <a:lnTo>
                    <a:pt x="28" y="0"/>
                  </a:lnTo>
                  <a:lnTo>
                    <a:pt x="0" y="0"/>
                  </a:lnTo>
                  <a:lnTo>
                    <a:pt x="0" y="5097"/>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sp>
          <p:nvSpPr>
            <p:cNvPr id="105624" name="Freeform 154"/>
            <p:cNvSpPr/>
            <p:nvPr/>
          </p:nvSpPr>
          <p:spPr>
            <a:xfrm>
              <a:off x="4419" y="2393"/>
              <a:ext cx="310" cy="27"/>
            </a:xfrm>
            <a:custGeom>
              <a:avLst/>
              <a:gdLst/>
              <a:ahLst/>
              <a:cxnLst>
                <a:cxn ang="0">
                  <a:pos x="0" y="141"/>
                </a:cxn>
                <a:cxn ang="0">
                  <a:pos x="2" y="169"/>
                </a:cxn>
                <a:cxn ang="0">
                  <a:pos x="4" y="197"/>
                </a:cxn>
                <a:cxn ang="0">
                  <a:pos x="2309" y="55"/>
                </a:cxn>
                <a:cxn ang="0">
                  <a:pos x="2307" y="28"/>
                </a:cxn>
                <a:cxn ang="0">
                  <a:pos x="2305" y="0"/>
                </a:cxn>
                <a:cxn ang="0">
                  <a:pos x="0" y="141"/>
                </a:cxn>
              </a:cxnLst>
              <a:pathLst>
                <a:path w="2309" h="197">
                  <a:moveTo>
                    <a:pt x="0" y="141"/>
                  </a:moveTo>
                  <a:lnTo>
                    <a:pt x="2" y="169"/>
                  </a:lnTo>
                  <a:lnTo>
                    <a:pt x="4" y="197"/>
                  </a:lnTo>
                  <a:lnTo>
                    <a:pt x="2309" y="55"/>
                  </a:lnTo>
                  <a:lnTo>
                    <a:pt x="2307" y="28"/>
                  </a:lnTo>
                  <a:lnTo>
                    <a:pt x="2305" y="0"/>
                  </a:lnTo>
                  <a:lnTo>
                    <a:pt x="0" y="141"/>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grpSp>
      <p:sp>
        <p:nvSpPr>
          <p:cNvPr id="105625" name="Freeform 155"/>
          <p:cNvSpPr/>
          <p:nvPr/>
        </p:nvSpPr>
        <p:spPr>
          <a:xfrm>
            <a:off x="7507288" y="3795713"/>
            <a:ext cx="4762" cy="11112"/>
          </a:xfrm>
          <a:custGeom>
            <a:avLst/>
            <a:gdLst/>
            <a:ahLst/>
            <a:cxnLst>
              <a:cxn ang="0">
                <a:pos x="2" y="28"/>
              </a:cxn>
              <a:cxn ang="0">
                <a:pos x="0" y="0"/>
              </a:cxn>
              <a:cxn ang="0">
                <a:pos x="9" y="0"/>
              </a:cxn>
              <a:cxn ang="0">
                <a:pos x="17" y="4"/>
              </a:cxn>
              <a:cxn ang="0">
                <a:pos x="23" y="9"/>
              </a:cxn>
              <a:cxn ang="0">
                <a:pos x="29" y="17"/>
              </a:cxn>
              <a:cxn ang="0">
                <a:pos x="30" y="25"/>
              </a:cxn>
              <a:cxn ang="0">
                <a:pos x="30" y="35"/>
              </a:cxn>
              <a:cxn ang="0">
                <a:pos x="25" y="43"/>
              </a:cxn>
              <a:cxn ang="0">
                <a:pos x="20" y="49"/>
              </a:cxn>
              <a:cxn ang="0">
                <a:pos x="12" y="54"/>
              </a:cxn>
              <a:cxn ang="0">
                <a:pos x="4" y="55"/>
              </a:cxn>
              <a:cxn ang="0">
                <a:pos x="2" y="28"/>
              </a:cxn>
            </a:cxnLst>
            <a:pathLst>
              <a:path w="30" h="55">
                <a:moveTo>
                  <a:pt x="2" y="28"/>
                </a:moveTo>
                <a:lnTo>
                  <a:pt x="0" y="0"/>
                </a:lnTo>
                <a:lnTo>
                  <a:pt x="9" y="0"/>
                </a:lnTo>
                <a:lnTo>
                  <a:pt x="17" y="4"/>
                </a:lnTo>
                <a:lnTo>
                  <a:pt x="23" y="9"/>
                </a:lnTo>
                <a:lnTo>
                  <a:pt x="29" y="17"/>
                </a:lnTo>
                <a:lnTo>
                  <a:pt x="30" y="25"/>
                </a:lnTo>
                <a:lnTo>
                  <a:pt x="30" y="35"/>
                </a:lnTo>
                <a:lnTo>
                  <a:pt x="25" y="43"/>
                </a:lnTo>
                <a:lnTo>
                  <a:pt x="20" y="49"/>
                </a:lnTo>
                <a:lnTo>
                  <a:pt x="12" y="54"/>
                </a:lnTo>
                <a:lnTo>
                  <a:pt x="4" y="55"/>
                </a:lnTo>
                <a:lnTo>
                  <a:pt x="2" y="28"/>
                </a:lnTo>
                <a:close/>
              </a:path>
            </a:pathLst>
          </a:custGeom>
          <a:solidFill>
            <a:srgbClr val="FF0000"/>
          </a:solidFill>
          <a:ln w="9525">
            <a:noFill/>
          </a:ln>
        </p:spPr>
        <p:txBody>
          <a:bodyPr/>
          <a:p>
            <a:endParaRPr lang="zh-CN" altLang="en-US"/>
          </a:p>
        </p:txBody>
      </p:sp>
      <p:sp>
        <p:nvSpPr>
          <p:cNvPr id="105626" name="Freeform 156"/>
          <p:cNvSpPr/>
          <p:nvPr/>
        </p:nvSpPr>
        <p:spPr>
          <a:xfrm>
            <a:off x="7507288" y="3795713"/>
            <a:ext cx="4762" cy="11112"/>
          </a:xfrm>
          <a:custGeom>
            <a:avLst/>
            <a:gdLst/>
            <a:ahLst/>
            <a:cxnLst>
              <a:cxn ang="0">
                <a:pos x="0" y="0"/>
              </a:cxn>
              <a:cxn ang="0">
                <a:pos x="9" y="0"/>
              </a:cxn>
              <a:cxn ang="0">
                <a:pos x="17" y="4"/>
              </a:cxn>
              <a:cxn ang="0">
                <a:pos x="23" y="9"/>
              </a:cxn>
              <a:cxn ang="0">
                <a:pos x="29" y="17"/>
              </a:cxn>
              <a:cxn ang="0">
                <a:pos x="30" y="25"/>
              </a:cxn>
              <a:cxn ang="0">
                <a:pos x="30" y="35"/>
              </a:cxn>
              <a:cxn ang="0">
                <a:pos x="25" y="43"/>
              </a:cxn>
              <a:cxn ang="0">
                <a:pos x="20" y="49"/>
              </a:cxn>
              <a:cxn ang="0">
                <a:pos x="12" y="54"/>
              </a:cxn>
              <a:cxn ang="0">
                <a:pos x="4" y="55"/>
              </a:cxn>
            </a:cxnLst>
            <a:pathLst>
              <a:path w="30" h="55">
                <a:moveTo>
                  <a:pt x="0" y="0"/>
                </a:moveTo>
                <a:lnTo>
                  <a:pt x="9" y="0"/>
                </a:lnTo>
                <a:lnTo>
                  <a:pt x="17" y="4"/>
                </a:lnTo>
                <a:lnTo>
                  <a:pt x="23" y="9"/>
                </a:lnTo>
                <a:lnTo>
                  <a:pt x="29" y="17"/>
                </a:lnTo>
                <a:lnTo>
                  <a:pt x="30" y="25"/>
                </a:lnTo>
                <a:lnTo>
                  <a:pt x="30" y="35"/>
                </a:lnTo>
                <a:lnTo>
                  <a:pt x="25" y="43"/>
                </a:lnTo>
                <a:lnTo>
                  <a:pt x="20" y="49"/>
                </a:lnTo>
                <a:lnTo>
                  <a:pt x="12" y="54"/>
                </a:lnTo>
                <a:lnTo>
                  <a:pt x="4" y="5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5627" name="Freeform 157"/>
          <p:cNvSpPr/>
          <p:nvPr/>
        </p:nvSpPr>
        <p:spPr>
          <a:xfrm>
            <a:off x="7008813" y="4513263"/>
            <a:ext cx="9525" cy="11112"/>
          </a:xfrm>
          <a:custGeom>
            <a:avLst/>
            <a:gdLst/>
            <a:ahLst/>
            <a:cxnLst>
              <a:cxn ang="0">
                <a:pos x="28" y="25"/>
              </a:cxn>
              <a:cxn ang="0">
                <a:pos x="41" y="50"/>
              </a:cxn>
              <a:cxn ang="0">
                <a:pos x="33" y="53"/>
              </a:cxn>
              <a:cxn ang="0">
                <a:pos x="23" y="53"/>
              </a:cxn>
              <a:cxn ang="0">
                <a:pos x="15" y="51"/>
              </a:cxn>
              <a:cxn ang="0">
                <a:pos x="8" y="45"/>
              </a:cxn>
              <a:cxn ang="0">
                <a:pos x="3" y="38"/>
              </a:cxn>
              <a:cxn ang="0">
                <a:pos x="0" y="30"/>
              </a:cxn>
              <a:cxn ang="0">
                <a:pos x="0" y="21"/>
              </a:cxn>
              <a:cxn ang="0">
                <a:pos x="2" y="12"/>
              </a:cxn>
              <a:cxn ang="0">
                <a:pos x="7" y="6"/>
              </a:cxn>
              <a:cxn ang="0">
                <a:pos x="15" y="0"/>
              </a:cxn>
              <a:cxn ang="0">
                <a:pos x="28" y="25"/>
              </a:cxn>
            </a:cxnLst>
            <a:pathLst>
              <a:path w="41" h="53">
                <a:moveTo>
                  <a:pt x="28" y="25"/>
                </a:moveTo>
                <a:lnTo>
                  <a:pt x="41" y="50"/>
                </a:lnTo>
                <a:lnTo>
                  <a:pt x="33" y="53"/>
                </a:lnTo>
                <a:lnTo>
                  <a:pt x="23" y="53"/>
                </a:lnTo>
                <a:lnTo>
                  <a:pt x="15" y="51"/>
                </a:lnTo>
                <a:lnTo>
                  <a:pt x="8" y="45"/>
                </a:lnTo>
                <a:lnTo>
                  <a:pt x="3" y="38"/>
                </a:lnTo>
                <a:lnTo>
                  <a:pt x="0" y="30"/>
                </a:lnTo>
                <a:lnTo>
                  <a:pt x="0" y="21"/>
                </a:lnTo>
                <a:lnTo>
                  <a:pt x="2" y="12"/>
                </a:lnTo>
                <a:lnTo>
                  <a:pt x="7" y="6"/>
                </a:lnTo>
                <a:lnTo>
                  <a:pt x="15" y="0"/>
                </a:lnTo>
                <a:lnTo>
                  <a:pt x="28" y="25"/>
                </a:lnTo>
                <a:close/>
              </a:path>
            </a:pathLst>
          </a:custGeom>
          <a:solidFill>
            <a:srgbClr val="000000"/>
          </a:solidFill>
          <a:ln w="9525">
            <a:noFill/>
          </a:ln>
        </p:spPr>
        <p:txBody>
          <a:bodyPr/>
          <a:p>
            <a:endParaRPr lang="zh-CN" altLang="en-US"/>
          </a:p>
        </p:txBody>
      </p:sp>
      <p:sp>
        <p:nvSpPr>
          <p:cNvPr id="105628" name="Freeform 158"/>
          <p:cNvSpPr/>
          <p:nvPr/>
        </p:nvSpPr>
        <p:spPr>
          <a:xfrm>
            <a:off x="7008813" y="4513263"/>
            <a:ext cx="9525" cy="11112"/>
          </a:xfrm>
          <a:custGeom>
            <a:avLst/>
            <a:gdLst/>
            <a:ahLst/>
            <a:cxnLst>
              <a:cxn ang="0">
                <a:pos x="41" y="50"/>
              </a:cxn>
              <a:cxn ang="0">
                <a:pos x="33" y="53"/>
              </a:cxn>
              <a:cxn ang="0">
                <a:pos x="23" y="53"/>
              </a:cxn>
              <a:cxn ang="0">
                <a:pos x="15" y="51"/>
              </a:cxn>
              <a:cxn ang="0">
                <a:pos x="8" y="45"/>
              </a:cxn>
              <a:cxn ang="0">
                <a:pos x="3" y="38"/>
              </a:cxn>
              <a:cxn ang="0">
                <a:pos x="0" y="30"/>
              </a:cxn>
              <a:cxn ang="0">
                <a:pos x="0" y="21"/>
              </a:cxn>
              <a:cxn ang="0">
                <a:pos x="2" y="12"/>
              </a:cxn>
              <a:cxn ang="0">
                <a:pos x="7" y="6"/>
              </a:cxn>
              <a:cxn ang="0">
                <a:pos x="15" y="0"/>
              </a:cxn>
            </a:cxnLst>
            <a:pathLst>
              <a:path w="41" h="53">
                <a:moveTo>
                  <a:pt x="41" y="50"/>
                </a:moveTo>
                <a:lnTo>
                  <a:pt x="33" y="53"/>
                </a:lnTo>
                <a:lnTo>
                  <a:pt x="23" y="53"/>
                </a:lnTo>
                <a:lnTo>
                  <a:pt x="15" y="51"/>
                </a:lnTo>
                <a:lnTo>
                  <a:pt x="8" y="45"/>
                </a:lnTo>
                <a:lnTo>
                  <a:pt x="3" y="38"/>
                </a:lnTo>
                <a:lnTo>
                  <a:pt x="0" y="30"/>
                </a:lnTo>
                <a:lnTo>
                  <a:pt x="0" y="21"/>
                </a:lnTo>
                <a:lnTo>
                  <a:pt x="2" y="12"/>
                </a:lnTo>
                <a:lnTo>
                  <a:pt x="7" y="6"/>
                </a:lnTo>
                <a:lnTo>
                  <a:pt x="15"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629" name="Freeform 159"/>
          <p:cNvSpPr/>
          <p:nvPr/>
        </p:nvSpPr>
        <p:spPr>
          <a:xfrm>
            <a:off x="7011988" y="4249738"/>
            <a:ext cx="496887" cy="271462"/>
          </a:xfrm>
          <a:custGeom>
            <a:avLst/>
            <a:gdLst/>
            <a:ahLst/>
            <a:cxnLst>
              <a:cxn ang="0">
                <a:pos x="0" y="1230"/>
              </a:cxn>
              <a:cxn ang="0">
                <a:pos x="13" y="1255"/>
              </a:cxn>
              <a:cxn ang="0">
                <a:pos x="26" y="1280"/>
              </a:cxn>
              <a:cxn ang="0">
                <a:pos x="2331" y="50"/>
              </a:cxn>
              <a:cxn ang="0">
                <a:pos x="2318" y="25"/>
              </a:cxn>
              <a:cxn ang="0">
                <a:pos x="2305" y="0"/>
              </a:cxn>
              <a:cxn ang="0">
                <a:pos x="0" y="1230"/>
              </a:cxn>
            </a:cxnLst>
            <a:pathLst>
              <a:path w="2331" h="1280">
                <a:moveTo>
                  <a:pt x="0" y="1230"/>
                </a:moveTo>
                <a:lnTo>
                  <a:pt x="13" y="1255"/>
                </a:lnTo>
                <a:lnTo>
                  <a:pt x="26" y="1280"/>
                </a:lnTo>
                <a:lnTo>
                  <a:pt x="2331" y="50"/>
                </a:lnTo>
                <a:lnTo>
                  <a:pt x="2318" y="25"/>
                </a:lnTo>
                <a:lnTo>
                  <a:pt x="2305" y="0"/>
                </a:lnTo>
                <a:lnTo>
                  <a:pt x="0" y="1230"/>
                </a:lnTo>
                <a:close/>
              </a:path>
            </a:pathLst>
          </a:custGeom>
          <a:solidFill>
            <a:srgbClr val="000000"/>
          </a:solidFill>
          <a:ln w="9525">
            <a:noFill/>
          </a:ln>
        </p:spPr>
        <p:txBody>
          <a:bodyPr/>
          <a:p>
            <a:endParaRPr lang="zh-CN" altLang="en-US"/>
          </a:p>
        </p:txBody>
      </p:sp>
      <p:sp>
        <p:nvSpPr>
          <p:cNvPr id="105630" name="Freeform 160"/>
          <p:cNvSpPr/>
          <p:nvPr/>
        </p:nvSpPr>
        <p:spPr>
          <a:xfrm>
            <a:off x="7011988" y="4249738"/>
            <a:ext cx="496887" cy="271462"/>
          </a:xfrm>
          <a:custGeom>
            <a:avLst/>
            <a:gdLst/>
            <a:ahLst/>
            <a:cxnLst>
              <a:cxn ang="0">
                <a:pos x="0" y="1230"/>
              </a:cxn>
              <a:cxn ang="0">
                <a:pos x="13" y="1255"/>
              </a:cxn>
              <a:cxn ang="0">
                <a:pos x="26" y="1280"/>
              </a:cxn>
              <a:cxn ang="0">
                <a:pos x="2331" y="50"/>
              </a:cxn>
              <a:cxn ang="0">
                <a:pos x="2318" y="25"/>
              </a:cxn>
              <a:cxn ang="0">
                <a:pos x="2305" y="0"/>
              </a:cxn>
              <a:cxn ang="0">
                <a:pos x="0" y="1230"/>
              </a:cxn>
            </a:cxnLst>
            <a:pathLst>
              <a:path w="2331" h="1280">
                <a:moveTo>
                  <a:pt x="0" y="1230"/>
                </a:moveTo>
                <a:lnTo>
                  <a:pt x="13" y="1255"/>
                </a:lnTo>
                <a:lnTo>
                  <a:pt x="26" y="1280"/>
                </a:lnTo>
                <a:lnTo>
                  <a:pt x="2331" y="50"/>
                </a:lnTo>
                <a:lnTo>
                  <a:pt x="2318" y="25"/>
                </a:lnTo>
                <a:lnTo>
                  <a:pt x="2305" y="0"/>
                </a:lnTo>
                <a:lnTo>
                  <a:pt x="0" y="123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631" name="Freeform 161"/>
          <p:cNvSpPr/>
          <p:nvPr/>
        </p:nvSpPr>
        <p:spPr>
          <a:xfrm>
            <a:off x="7504113" y="4249738"/>
            <a:ext cx="7937" cy="11112"/>
          </a:xfrm>
          <a:custGeom>
            <a:avLst/>
            <a:gdLst/>
            <a:ahLst/>
            <a:cxnLst>
              <a:cxn ang="0">
                <a:pos x="13" y="28"/>
              </a:cxn>
              <a:cxn ang="0">
                <a:pos x="0" y="3"/>
              </a:cxn>
              <a:cxn ang="0">
                <a:pos x="7" y="0"/>
              </a:cxn>
              <a:cxn ang="0">
                <a:pos x="17" y="0"/>
              </a:cxn>
              <a:cxn ang="0">
                <a:pos x="26" y="2"/>
              </a:cxn>
              <a:cxn ang="0">
                <a:pos x="32" y="7"/>
              </a:cxn>
              <a:cxn ang="0">
                <a:pos x="37" y="15"/>
              </a:cxn>
              <a:cxn ang="0">
                <a:pos x="41" y="22"/>
              </a:cxn>
              <a:cxn ang="0">
                <a:pos x="41" y="32"/>
              </a:cxn>
              <a:cxn ang="0">
                <a:pos x="38" y="41"/>
              </a:cxn>
              <a:cxn ang="0">
                <a:pos x="33" y="47"/>
              </a:cxn>
              <a:cxn ang="0">
                <a:pos x="26" y="53"/>
              </a:cxn>
              <a:cxn ang="0">
                <a:pos x="13" y="28"/>
              </a:cxn>
            </a:cxnLst>
            <a:pathLst>
              <a:path w="41" h="53">
                <a:moveTo>
                  <a:pt x="13" y="28"/>
                </a:moveTo>
                <a:lnTo>
                  <a:pt x="0" y="3"/>
                </a:lnTo>
                <a:lnTo>
                  <a:pt x="7" y="0"/>
                </a:lnTo>
                <a:lnTo>
                  <a:pt x="17" y="0"/>
                </a:lnTo>
                <a:lnTo>
                  <a:pt x="26" y="2"/>
                </a:lnTo>
                <a:lnTo>
                  <a:pt x="32" y="7"/>
                </a:lnTo>
                <a:lnTo>
                  <a:pt x="37" y="15"/>
                </a:lnTo>
                <a:lnTo>
                  <a:pt x="41" y="22"/>
                </a:lnTo>
                <a:lnTo>
                  <a:pt x="41" y="32"/>
                </a:lnTo>
                <a:lnTo>
                  <a:pt x="38" y="41"/>
                </a:lnTo>
                <a:lnTo>
                  <a:pt x="33" y="47"/>
                </a:lnTo>
                <a:lnTo>
                  <a:pt x="26" y="53"/>
                </a:lnTo>
                <a:lnTo>
                  <a:pt x="13" y="28"/>
                </a:lnTo>
                <a:close/>
              </a:path>
            </a:pathLst>
          </a:custGeom>
          <a:solidFill>
            <a:srgbClr val="000000"/>
          </a:solidFill>
          <a:ln w="9525">
            <a:noFill/>
          </a:ln>
        </p:spPr>
        <p:txBody>
          <a:bodyPr/>
          <a:p>
            <a:endParaRPr lang="zh-CN" altLang="en-US"/>
          </a:p>
        </p:txBody>
      </p:sp>
      <p:sp>
        <p:nvSpPr>
          <p:cNvPr id="105632" name="Freeform 162"/>
          <p:cNvSpPr/>
          <p:nvPr/>
        </p:nvSpPr>
        <p:spPr>
          <a:xfrm>
            <a:off x="7504113" y="4249738"/>
            <a:ext cx="7937" cy="11112"/>
          </a:xfrm>
          <a:custGeom>
            <a:avLst/>
            <a:gdLst/>
            <a:ahLst/>
            <a:cxnLst>
              <a:cxn ang="0">
                <a:pos x="0" y="3"/>
              </a:cxn>
              <a:cxn ang="0">
                <a:pos x="7" y="0"/>
              </a:cxn>
              <a:cxn ang="0">
                <a:pos x="17" y="0"/>
              </a:cxn>
              <a:cxn ang="0">
                <a:pos x="26" y="2"/>
              </a:cxn>
              <a:cxn ang="0">
                <a:pos x="32" y="7"/>
              </a:cxn>
              <a:cxn ang="0">
                <a:pos x="37" y="15"/>
              </a:cxn>
              <a:cxn ang="0">
                <a:pos x="41" y="22"/>
              </a:cxn>
              <a:cxn ang="0">
                <a:pos x="41" y="32"/>
              </a:cxn>
              <a:cxn ang="0">
                <a:pos x="38" y="41"/>
              </a:cxn>
              <a:cxn ang="0">
                <a:pos x="33" y="47"/>
              </a:cxn>
              <a:cxn ang="0">
                <a:pos x="26" y="53"/>
              </a:cxn>
            </a:cxnLst>
            <a:pathLst>
              <a:path w="41" h="53">
                <a:moveTo>
                  <a:pt x="0" y="3"/>
                </a:moveTo>
                <a:lnTo>
                  <a:pt x="7" y="0"/>
                </a:lnTo>
                <a:lnTo>
                  <a:pt x="17" y="0"/>
                </a:lnTo>
                <a:lnTo>
                  <a:pt x="26" y="2"/>
                </a:lnTo>
                <a:lnTo>
                  <a:pt x="32" y="7"/>
                </a:lnTo>
                <a:lnTo>
                  <a:pt x="37" y="15"/>
                </a:lnTo>
                <a:lnTo>
                  <a:pt x="41" y="22"/>
                </a:lnTo>
                <a:lnTo>
                  <a:pt x="41" y="32"/>
                </a:lnTo>
                <a:lnTo>
                  <a:pt x="38" y="41"/>
                </a:lnTo>
                <a:lnTo>
                  <a:pt x="33" y="47"/>
                </a:lnTo>
                <a:lnTo>
                  <a:pt x="26" y="5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633" name="Freeform 163"/>
          <p:cNvSpPr/>
          <p:nvPr/>
        </p:nvSpPr>
        <p:spPr>
          <a:xfrm>
            <a:off x="7493000" y="4313238"/>
            <a:ext cx="63500" cy="96837"/>
          </a:xfrm>
          <a:custGeom>
            <a:avLst/>
            <a:gdLst/>
            <a:ahLst/>
            <a:cxnLst>
              <a:cxn ang="0">
                <a:pos x="303" y="0"/>
              </a:cxn>
              <a:cxn ang="0">
                <a:pos x="189" y="454"/>
              </a:cxn>
              <a:cxn ang="0">
                <a:pos x="63" y="454"/>
              </a:cxn>
              <a:cxn ang="0">
                <a:pos x="24" y="441"/>
              </a:cxn>
              <a:cxn ang="0">
                <a:pos x="12" y="428"/>
              </a:cxn>
              <a:cxn ang="0">
                <a:pos x="0" y="403"/>
              </a:cxn>
              <a:cxn ang="0">
                <a:pos x="0" y="378"/>
              </a:cxn>
              <a:cxn ang="0">
                <a:pos x="37" y="226"/>
              </a:cxn>
              <a:cxn ang="0">
                <a:pos x="63" y="189"/>
              </a:cxn>
              <a:cxn ang="0">
                <a:pos x="88" y="164"/>
              </a:cxn>
              <a:cxn ang="0">
                <a:pos x="125" y="151"/>
              </a:cxn>
              <a:cxn ang="0">
                <a:pos x="265" y="151"/>
              </a:cxn>
            </a:cxnLst>
            <a:pathLst>
              <a:path w="303" h="454">
                <a:moveTo>
                  <a:pt x="303" y="0"/>
                </a:moveTo>
                <a:lnTo>
                  <a:pt x="189" y="454"/>
                </a:lnTo>
                <a:lnTo>
                  <a:pt x="63" y="454"/>
                </a:lnTo>
                <a:lnTo>
                  <a:pt x="24" y="441"/>
                </a:lnTo>
                <a:lnTo>
                  <a:pt x="12" y="428"/>
                </a:lnTo>
                <a:lnTo>
                  <a:pt x="0" y="403"/>
                </a:lnTo>
                <a:lnTo>
                  <a:pt x="0" y="378"/>
                </a:lnTo>
                <a:lnTo>
                  <a:pt x="37" y="226"/>
                </a:lnTo>
                <a:lnTo>
                  <a:pt x="63" y="189"/>
                </a:lnTo>
                <a:lnTo>
                  <a:pt x="88" y="164"/>
                </a:lnTo>
                <a:lnTo>
                  <a:pt x="125" y="151"/>
                </a:lnTo>
                <a:lnTo>
                  <a:pt x="265" y="15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634" name="Freeform 164"/>
          <p:cNvSpPr/>
          <p:nvPr/>
        </p:nvSpPr>
        <p:spPr>
          <a:xfrm>
            <a:off x="7585075" y="4313238"/>
            <a:ext cx="33338" cy="30162"/>
          </a:xfrm>
          <a:custGeom>
            <a:avLst/>
            <a:gdLst/>
            <a:ahLst/>
            <a:cxnLst>
              <a:cxn ang="0">
                <a:pos x="126" y="125"/>
              </a:cxn>
              <a:cxn ang="0">
                <a:pos x="152" y="101"/>
              </a:cxn>
              <a:cxn ang="0">
                <a:pos x="164" y="75"/>
              </a:cxn>
              <a:cxn ang="0">
                <a:pos x="164" y="50"/>
              </a:cxn>
              <a:cxn ang="0">
                <a:pos x="152" y="11"/>
              </a:cxn>
              <a:cxn ang="0">
                <a:pos x="126" y="0"/>
              </a:cxn>
              <a:cxn ang="0">
                <a:pos x="88" y="0"/>
              </a:cxn>
              <a:cxn ang="0">
                <a:pos x="51" y="11"/>
              </a:cxn>
              <a:cxn ang="0">
                <a:pos x="25" y="37"/>
              </a:cxn>
              <a:cxn ang="0">
                <a:pos x="12" y="62"/>
              </a:cxn>
              <a:cxn ang="0">
                <a:pos x="0" y="101"/>
              </a:cxn>
              <a:cxn ang="0">
                <a:pos x="12" y="125"/>
              </a:cxn>
              <a:cxn ang="0">
                <a:pos x="38" y="151"/>
              </a:cxn>
              <a:cxn ang="0">
                <a:pos x="63" y="151"/>
              </a:cxn>
              <a:cxn ang="0">
                <a:pos x="113" y="138"/>
              </a:cxn>
              <a:cxn ang="0">
                <a:pos x="126" y="125"/>
              </a:cxn>
            </a:cxnLst>
            <a:pathLst>
              <a:path w="164" h="151">
                <a:moveTo>
                  <a:pt x="126" y="125"/>
                </a:moveTo>
                <a:lnTo>
                  <a:pt x="152" y="101"/>
                </a:lnTo>
                <a:lnTo>
                  <a:pt x="164" y="75"/>
                </a:lnTo>
                <a:lnTo>
                  <a:pt x="164" y="50"/>
                </a:lnTo>
                <a:lnTo>
                  <a:pt x="152" y="11"/>
                </a:lnTo>
                <a:lnTo>
                  <a:pt x="126" y="0"/>
                </a:lnTo>
                <a:lnTo>
                  <a:pt x="88" y="0"/>
                </a:lnTo>
                <a:lnTo>
                  <a:pt x="51" y="11"/>
                </a:lnTo>
                <a:lnTo>
                  <a:pt x="25" y="37"/>
                </a:lnTo>
                <a:lnTo>
                  <a:pt x="12" y="62"/>
                </a:lnTo>
                <a:lnTo>
                  <a:pt x="0" y="101"/>
                </a:lnTo>
                <a:lnTo>
                  <a:pt x="12" y="125"/>
                </a:lnTo>
                <a:lnTo>
                  <a:pt x="38" y="151"/>
                </a:lnTo>
                <a:lnTo>
                  <a:pt x="63" y="151"/>
                </a:lnTo>
                <a:lnTo>
                  <a:pt x="113" y="138"/>
                </a:lnTo>
                <a:lnTo>
                  <a:pt x="126" y="12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635" name="Freeform 165"/>
          <p:cNvSpPr/>
          <p:nvPr/>
        </p:nvSpPr>
        <p:spPr>
          <a:xfrm>
            <a:off x="7008813" y="3143250"/>
            <a:ext cx="9525" cy="11113"/>
          </a:xfrm>
          <a:custGeom>
            <a:avLst/>
            <a:gdLst/>
            <a:ahLst/>
            <a:cxnLst>
              <a:cxn ang="0">
                <a:pos x="28" y="28"/>
              </a:cxn>
              <a:cxn ang="0">
                <a:pos x="17" y="55"/>
              </a:cxn>
              <a:cxn ang="0">
                <a:pos x="9" y="49"/>
              </a:cxn>
              <a:cxn ang="0">
                <a:pos x="3" y="43"/>
              </a:cxn>
              <a:cxn ang="0">
                <a:pos x="0" y="34"/>
              </a:cxn>
              <a:cxn ang="0">
                <a:pos x="0" y="26"/>
              </a:cxn>
              <a:cxn ang="0">
                <a:pos x="1" y="17"/>
              </a:cxn>
              <a:cxn ang="0">
                <a:pos x="6" y="10"/>
              </a:cxn>
              <a:cxn ang="0">
                <a:pos x="13" y="3"/>
              </a:cxn>
              <a:cxn ang="0">
                <a:pos x="21" y="0"/>
              </a:cxn>
              <a:cxn ang="0">
                <a:pos x="30" y="0"/>
              </a:cxn>
              <a:cxn ang="0">
                <a:pos x="38" y="1"/>
              </a:cxn>
              <a:cxn ang="0">
                <a:pos x="28" y="28"/>
              </a:cxn>
            </a:cxnLst>
            <a:pathLst>
              <a:path w="38" h="55">
                <a:moveTo>
                  <a:pt x="28" y="28"/>
                </a:moveTo>
                <a:lnTo>
                  <a:pt x="17" y="55"/>
                </a:lnTo>
                <a:lnTo>
                  <a:pt x="9" y="49"/>
                </a:lnTo>
                <a:lnTo>
                  <a:pt x="3" y="43"/>
                </a:lnTo>
                <a:lnTo>
                  <a:pt x="0" y="34"/>
                </a:lnTo>
                <a:lnTo>
                  <a:pt x="0" y="26"/>
                </a:lnTo>
                <a:lnTo>
                  <a:pt x="1" y="17"/>
                </a:lnTo>
                <a:lnTo>
                  <a:pt x="6" y="10"/>
                </a:lnTo>
                <a:lnTo>
                  <a:pt x="13" y="3"/>
                </a:lnTo>
                <a:lnTo>
                  <a:pt x="21" y="0"/>
                </a:lnTo>
                <a:lnTo>
                  <a:pt x="30" y="0"/>
                </a:lnTo>
                <a:lnTo>
                  <a:pt x="38" y="1"/>
                </a:lnTo>
                <a:lnTo>
                  <a:pt x="28" y="28"/>
                </a:lnTo>
                <a:close/>
              </a:path>
            </a:pathLst>
          </a:custGeom>
          <a:solidFill>
            <a:srgbClr val="000000"/>
          </a:solidFill>
          <a:ln w="9525">
            <a:noFill/>
          </a:ln>
        </p:spPr>
        <p:txBody>
          <a:bodyPr/>
          <a:p>
            <a:endParaRPr lang="zh-CN" altLang="en-US"/>
          </a:p>
        </p:txBody>
      </p:sp>
      <p:sp>
        <p:nvSpPr>
          <p:cNvPr id="105636" name="Freeform 166"/>
          <p:cNvSpPr/>
          <p:nvPr/>
        </p:nvSpPr>
        <p:spPr>
          <a:xfrm>
            <a:off x="7008813" y="3143250"/>
            <a:ext cx="9525" cy="11113"/>
          </a:xfrm>
          <a:custGeom>
            <a:avLst/>
            <a:gdLst/>
            <a:ahLst/>
            <a:cxnLst>
              <a:cxn ang="0">
                <a:pos x="17" y="55"/>
              </a:cxn>
              <a:cxn ang="0">
                <a:pos x="9" y="49"/>
              </a:cxn>
              <a:cxn ang="0">
                <a:pos x="3" y="43"/>
              </a:cxn>
              <a:cxn ang="0">
                <a:pos x="0" y="34"/>
              </a:cxn>
              <a:cxn ang="0">
                <a:pos x="0" y="26"/>
              </a:cxn>
              <a:cxn ang="0">
                <a:pos x="1" y="17"/>
              </a:cxn>
              <a:cxn ang="0">
                <a:pos x="6" y="10"/>
              </a:cxn>
              <a:cxn ang="0">
                <a:pos x="13" y="3"/>
              </a:cxn>
              <a:cxn ang="0">
                <a:pos x="21" y="0"/>
              </a:cxn>
              <a:cxn ang="0">
                <a:pos x="30" y="0"/>
              </a:cxn>
              <a:cxn ang="0">
                <a:pos x="38" y="1"/>
              </a:cxn>
            </a:cxnLst>
            <a:pathLst>
              <a:path w="38" h="55">
                <a:moveTo>
                  <a:pt x="17" y="55"/>
                </a:moveTo>
                <a:lnTo>
                  <a:pt x="9" y="49"/>
                </a:lnTo>
                <a:lnTo>
                  <a:pt x="3" y="43"/>
                </a:lnTo>
                <a:lnTo>
                  <a:pt x="0" y="34"/>
                </a:lnTo>
                <a:lnTo>
                  <a:pt x="0" y="26"/>
                </a:lnTo>
                <a:lnTo>
                  <a:pt x="1" y="17"/>
                </a:lnTo>
                <a:lnTo>
                  <a:pt x="6" y="10"/>
                </a:lnTo>
                <a:lnTo>
                  <a:pt x="13" y="3"/>
                </a:lnTo>
                <a:lnTo>
                  <a:pt x="21" y="0"/>
                </a:lnTo>
                <a:lnTo>
                  <a:pt x="30" y="0"/>
                </a:lnTo>
                <a:lnTo>
                  <a:pt x="38" y="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637" name="Freeform 167"/>
          <p:cNvSpPr/>
          <p:nvPr/>
        </p:nvSpPr>
        <p:spPr>
          <a:xfrm>
            <a:off x="7011988" y="3143250"/>
            <a:ext cx="496887" cy="214313"/>
          </a:xfrm>
          <a:custGeom>
            <a:avLst/>
            <a:gdLst/>
            <a:ahLst/>
            <a:cxnLst>
              <a:cxn ang="0">
                <a:pos x="21" y="0"/>
              </a:cxn>
              <a:cxn ang="0">
                <a:pos x="11" y="27"/>
              </a:cxn>
              <a:cxn ang="0">
                <a:pos x="0" y="54"/>
              </a:cxn>
              <a:cxn ang="0">
                <a:pos x="2305" y="1000"/>
              </a:cxn>
              <a:cxn ang="0">
                <a:pos x="2316" y="973"/>
              </a:cxn>
              <a:cxn ang="0">
                <a:pos x="2326" y="946"/>
              </a:cxn>
              <a:cxn ang="0">
                <a:pos x="21" y="0"/>
              </a:cxn>
            </a:cxnLst>
            <a:pathLst>
              <a:path w="2326" h="1000">
                <a:moveTo>
                  <a:pt x="21" y="0"/>
                </a:moveTo>
                <a:lnTo>
                  <a:pt x="11" y="27"/>
                </a:lnTo>
                <a:lnTo>
                  <a:pt x="0" y="54"/>
                </a:lnTo>
                <a:lnTo>
                  <a:pt x="2305" y="1000"/>
                </a:lnTo>
                <a:lnTo>
                  <a:pt x="2316" y="973"/>
                </a:lnTo>
                <a:lnTo>
                  <a:pt x="2326" y="946"/>
                </a:lnTo>
                <a:lnTo>
                  <a:pt x="21" y="0"/>
                </a:lnTo>
                <a:close/>
              </a:path>
            </a:pathLst>
          </a:custGeom>
          <a:solidFill>
            <a:srgbClr val="000000"/>
          </a:solidFill>
          <a:ln w="9525">
            <a:noFill/>
          </a:ln>
        </p:spPr>
        <p:txBody>
          <a:bodyPr/>
          <a:p>
            <a:endParaRPr lang="zh-CN" altLang="en-US"/>
          </a:p>
        </p:txBody>
      </p:sp>
      <p:sp>
        <p:nvSpPr>
          <p:cNvPr id="105638" name="Freeform 168"/>
          <p:cNvSpPr/>
          <p:nvPr/>
        </p:nvSpPr>
        <p:spPr>
          <a:xfrm>
            <a:off x="7011988" y="3143250"/>
            <a:ext cx="496887" cy="214313"/>
          </a:xfrm>
          <a:custGeom>
            <a:avLst/>
            <a:gdLst/>
            <a:ahLst/>
            <a:cxnLst>
              <a:cxn ang="0">
                <a:pos x="21" y="0"/>
              </a:cxn>
              <a:cxn ang="0">
                <a:pos x="11" y="27"/>
              </a:cxn>
              <a:cxn ang="0">
                <a:pos x="0" y="54"/>
              </a:cxn>
              <a:cxn ang="0">
                <a:pos x="2305" y="1000"/>
              </a:cxn>
              <a:cxn ang="0">
                <a:pos x="2316" y="973"/>
              </a:cxn>
              <a:cxn ang="0">
                <a:pos x="2326" y="946"/>
              </a:cxn>
              <a:cxn ang="0">
                <a:pos x="21" y="0"/>
              </a:cxn>
            </a:cxnLst>
            <a:pathLst>
              <a:path w="2326" h="1000">
                <a:moveTo>
                  <a:pt x="21" y="0"/>
                </a:moveTo>
                <a:lnTo>
                  <a:pt x="11" y="27"/>
                </a:lnTo>
                <a:lnTo>
                  <a:pt x="0" y="54"/>
                </a:lnTo>
                <a:lnTo>
                  <a:pt x="2305" y="1000"/>
                </a:lnTo>
                <a:lnTo>
                  <a:pt x="2316" y="973"/>
                </a:lnTo>
                <a:lnTo>
                  <a:pt x="2326" y="946"/>
                </a:lnTo>
                <a:lnTo>
                  <a:pt x="21"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639" name="Freeform 169"/>
          <p:cNvSpPr/>
          <p:nvPr/>
        </p:nvSpPr>
        <p:spPr>
          <a:xfrm>
            <a:off x="7504113" y="3343275"/>
            <a:ext cx="7937" cy="14288"/>
          </a:xfrm>
          <a:custGeom>
            <a:avLst/>
            <a:gdLst/>
            <a:ahLst/>
            <a:cxnLst>
              <a:cxn ang="0">
                <a:pos x="11" y="27"/>
              </a:cxn>
              <a:cxn ang="0">
                <a:pos x="21" y="0"/>
              </a:cxn>
              <a:cxn ang="0">
                <a:pos x="29" y="6"/>
              </a:cxn>
              <a:cxn ang="0">
                <a:pos x="35" y="12"/>
              </a:cxn>
              <a:cxn ang="0">
                <a:pos x="39" y="21"/>
              </a:cxn>
              <a:cxn ang="0">
                <a:pos x="39" y="29"/>
              </a:cxn>
              <a:cxn ang="0">
                <a:pos x="38" y="38"/>
              </a:cxn>
              <a:cxn ang="0">
                <a:pos x="32" y="46"/>
              </a:cxn>
              <a:cxn ang="0">
                <a:pos x="26" y="52"/>
              </a:cxn>
              <a:cxn ang="0">
                <a:pos x="17" y="55"/>
              </a:cxn>
              <a:cxn ang="0">
                <a:pos x="9" y="55"/>
              </a:cxn>
              <a:cxn ang="0">
                <a:pos x="0" y="54"/>
              </a:cxn>
              <a:cxn ang="0">
                <a:pos x="11" y="27"/>
              </a:cxn>
            </a:cxnLst>
            <a:pathLst>
              <a:path w="39" h="55">
                <a:moveTo>
                  <a:pt x="11" y="27"/>
                </a:moveTo>
                <a:lnTo>
                  <a:pt x="21" y="0"/>
                </a:lnTo>
                <a:lnTo>
                  <a:pt x="29" y="6"/>
                </a:lnTo>
                <a:lnTo>
                  <a:pt x="35" y="12"/>
                </a:lnTo>
                <a:lnTo>
                  <a:pt x="39" y="21"/>
                </a:lnTo>
                <a:lnTo>
                  <a:pt x="39" y="29"/>
                </a:lnTo>
                <a:lnTo>
                  <a:pt x="38" y="38"/>
                </a:lnTo>
                <a:lnTo>
                  <a:pt x="32" y="46"/>
                </a:lnTo>
                <a:lnTo>
                  <a:pt x="26" y="52"/>
                </a:lnTo>
                <a:lnTo>
                  <a:pt x="17" y="55"/>
                </a:lnTo>
                <a:lnTo>
                  <a:pt x="9" y="55"/>
                </a:lnTo>
                <a:lnTo>
                  <a:pt x="0" y="54"/>
                </a:lnTo>
                <a:lnTo>
                  <a:pt x="11" y="27"/>
                </a:lnTo>
                <a:close/>
              </a:path>
            </a:pathLst>
          </a:custGeom>
          <a:solidFill>
            <a:srgbClr val="000000"/>
          </a:solidFill>
          <a:ln w="9525">
            <a:noFill/>
          </a:ln>
        </p:spPr>
        <p:txBody>
          <a:bodyPr/>
          <a:p>
            <a:endParaRPr lang="zh-CN" altLang="en-US"/>
          </a:p>
        </p:txBody>
      </p:sp>
      <p:sp>
        <p:nvSpPr>
          <p:cNvPr id="105640" name="Freeform 170"/>
          <p:cNvSpPr/>
          <p:nvPr/>
        </p:nvSpPr>
        <p:spPr>
          <a:xfrm>
            <a:off x="7504113" y="3343275"/>
            <a:ext cx="7937" cy="14288"/>
          </a:xfrm>
          <a:custGeom>
            <a:avLst/>
            <a:gdLst/>
            <a:ahLst/>
            <a:cxnLst>
              <a:cxn ang="0">
                <a:pos x="21" y="0"/>
              </a:cxn>
              <a:cxn ang="0">
                <a:pos x="29" y="6"/>
              </a:cxn>
              <a:cxn ang="0">
                <a:pos x="35" y="12"/>
              </a:cxn>
              <a:cxn ang="0">
                <a:pos x="39" y="21"/>
              </a:cxn>
              <a:cxn ang="0">
                <a:pos x="39" y="29"/>
              </a:cxn>
              <a:cxn ang="0">
                <a:pos x="38" y="38"/>
              </a:cxn>
              <a:cxn ang="0">
                <a:pos x="32" y="46"/>
              </a:cxn>
              <a:cxn ang="0">
                <a:pos x="26" y="52"/>
              </a:cxn>
              <a:cxn ang="0">
                <a:pos x="17" y="55"/>
              </a:cxn>
              <a:cxn ang="0">
                <a:pos x="9" y="55"/>
              </a:cxn>
              <a:cxn ang="0">
                <a:pos x="0" y="54"/>
              </a:cxn>
            </a:cxnLst>
            <a:pathLst>
              <a:path w="39" h="55">
                <a:moveTo>
                  <a:pt x="21" y="0"/>
                </a:moveTo>
                <a:lnTo>
                  <a:pt x="29" y="6"/>
                </a:lnTo>
                <a:lnTo>
                  <a:pt x="35" y="12"/>
                </a:lnTo>
                <a:lnTo>
                  <a:pt x="39" y="21"/>
                </a:lnTo>
                <a:lnTo>
                  <a:pt x="39" y="29"/>
                </a:lnTo>
                <a:lnTo>
                  <a:pt x="38" y="38"/>
                </a:lnTo>
                <a:lnTo>
                  <a:pt x="32" y="46"/>
                </a:lnTo>
                <a:lnTo>
                  <a:pt x="26" y="52"/>
                </a:lnTo>
                <a:lnTo>
                  <a:pt x="17" y="55"/>
                </a:lnTo>
                <a:lnTo>
                  <a:pt x="9" y="55"/>
                </a:lnTo>
                <a:lnTo>
                  <a:pt x="0" y="5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641" name="Freeform 171"/>
          <p:cNvSpPr/>
          <p:nvPr/>
        </p:nvSpPr>
        <p:spPr>
          <a:xfrm>
            <a:off x="8485188" y="3582988"/>
            <a:ext cx="63500" cy="96837"/>
          </a:xfrm>
          <a:custGeom>
            <a:avLst/>
            <a:gdLst/>
            <a:ahLst/>
            <a:cxnLst>
              <a:cxn ang="0">
                <a:pos x="0" y="0"/>
              </a:cxn>
              <a:cxn ang="0">
                <a:pos x="26" y="454"/>
              </a:cxn>
              <a:cxn ang="0">
                <a:pos x="303" y="0"/>
              </a:cxn>
            </a:cxnLst>
            <a:pathLst>
              <a:path w="303" h="454">
                <a:moveTo>
                  <a:pt x="0" y="0"/>
                </a:moveTo>
                <a:lnTo>
                  <a:pt x="26" y="454"/>
                </a:lnTo>
                <a:lnTo>
                  <a:pt x="303"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642" name="Line 172"/>
          <p:cNvSpPr/>
          <p:nvPr/>
        </p:nvSpPr>
        <p:spPr>
          <a:xfrm flipV="1">
            <a:off x="8712200" y="3706813"/>
            <a:ext cx="25400" cy="98425"/>
          </a:xfrm>
          <a:prstGeom prst="line">
            <a:avLst/>
          </a:prstGeom>
          <a:ln w="0" cap="flat" cmpd="sng">
            <a:solidFill>
              <a:srgbClr val="000000"/>
            </a:solidFill>
            <a:prstDash val="solid"/>
            <a:round/>
            <a:headEnd type="none" w="med" len="med"/>
            <a:tailEnd type="none" w="med" len="med"/>
          </a:ln>
        </p:spPr>
      </p:sp>
      <p:sp>
        <p:nvSpPr>
          <p:cNvPr id="105643" name="Freeform 173"/>
          <p:cNvSpPr/>
          <p:nvPr/>
        </p:nvSpPr>
        <p:spPr>
          <a:xfrm>
            <a:off x="8729663" y="3740150"/>
            <a:ext cx="38100" cy="65088"/>
          </a:xfrm>
          <a:custGeom>
            <a:avLst/>
            <a:gdLst/>
            <a:ahLst/>
            <a:cxnLst>
              <a:cxn ang="0">
                <a:pos x="0" y="0"/>
              </a:cxn>
              <a:cxn ang="0">
                <a:pos x="127" y="0"/>
              </a:cxn>
              <a:cxn ang="0">
                <a:pos x="151" y="12"/>
              </a:cxn>
              <a:cxn ang="0">
                <a:pos x="177" y="38"/>
              </a:cxn>
              <a:cxn ang="0">
                <a:pos x="177" y="63"/>
              </a:cxn>
              <a:cxn ang="0">
                <a:pos x="177" y="88"/>
              </a:cxn>
              <a:cxn ang="0">
                <a:pos x="127" y="303"/>
              </a:cxn>
            </a:cxnLst>
            <a:pathLst>
              <a:path w="177" h="303">
                <a:moveTo>
                  <a:pt x="0" y="0"/>
                </a:moveTo>
                <a:lnTo>
                  <a:pt x="127" y="0"/>
                </a:lnTo>
                <a:lnTo>
                  <a:pt x="151" y="12"/>
                </a:lnTo>
                <a:lnTo>
                  <a:pt x="177" y="38"/>
                </a:lnTo>
                <a:lnTo>
                  <a:pt x="177" y="63"/>
                </a:lnTo>
                <a:lnTo>
                  <a:pt x="177" y="88"/>
                </a:lnTo>
                <a:lnTo>
                  <a:pt x="127" y="30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644" name="Line 174"/>
          <p:cNvSpPr/>
          <p:nvPr/>
        </p:nvSpPr>
        <p:spPr>
          <a:xfrm flipV="1">
            <a:off x="1887538" y="3343275"/>
            <a:ext cx="25400" cy="100013"/>
          </a:xfrm>
          <a:prstGeom prst="line">
            <a:avLst/>
          </a:prstGeom>
          <a:ln w="0" cap="flat" cmpd="sng">
            <a:solidFill>
              <a:srgbClr val="000000"/>
            </a:solidFill>
            <a:prstDash val="solid"/>
            <a:round/>
            <a:headEnd type="none" w="med" len="med"/>
            <a:tailEnd type="none" w="med" len="med"/>
          </a:ln>
        </p:spPr>
      </p:sp>
      <p:sp>
        <p:nvSpPr>
          <p:cNvPr id="105645" name="Freeform 175"/>
          <p:cNvSpPr/>
          <p:nvPr/>
        </p:nvSpPr>
        <p:spPr>
          <a:xfrm>
            <a:off x="1903413" y="3376613"/>
            <a:ext cx="39687" cy="66675"/>
          </a:xfrm>
          <a:custGeom>
            <a:avLst/>
            <a:gdLst/>
            <a:ahLst/>
            <a:cxnLst>
              <a:cxn ang="0">
                <a:pos x="0" y="0"/>
              </a:cxn>
              <a:cxn ang="0">
                <a:pos x="126" y="0"/>
              </a:cxn>
              <a:cxn ang="0">
                <a:pos x="152" y="13"/>
              </a:cxn>
              <a:cxn ang="0">
                <a:pos x="177" y="39"/>
              </a:cxn>
              <a:cxn ang="0">
                <a:pos x="177" y="63"/>
              </a:cxn>
              <a:cxn ang="0">
                <a:pos x="177" y="89"/>
              </a:cxn>
              <a:cxn ang="0">
                <a:pos x="126" y="304"/>
              </a:cxn>
            </a:cxnLst>
            <a:pathLst>
              <a:path w="177" h="304">
                <a:moveTo>
                  <a:pt x="0" y="0"/>
                </a:moveTo>
                <a:lnTo>
                  <a:pt x="126" y="0"/>
                </a:lnTo>
                <a:lnTo>
                  <a:pt x="152" y="13"/>
                </a:lnTo>
                <a:lnTo>
                  <a:pt x="177" y="39"/>
                </a:lnTo>
                <a:lnTo>
                  <a:pt x="177" y="63"/>
                </a:lnTo>
                <a:lnTo>
                  <a:pt x="177" y="89"/>
                </a:lnTo>
                <a:lnTo>
                  <a:pt x="126" y="30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646" name="Line 176"/>
          <p:cNvSpPr/>
          <p:nvPr/>
        </p:nvSpPr>
        <p:spPr>
          <a:xfrm flipV="1">
            <a:off x="6600825" y="3706813"/>
            <a:ext cx="25400" cy="98425"/>
          </a:xfrm>
          <a:prstGeom prst="line">
            <a:avLst/>
          </a:prstGeom>
          <a:ln w="0" cap="flat" cmpd="sng">
            <a:solidFill>
              <a:srgbClr val="000000"/>
            </a:solidFill>
            <a:prstDash val="solid"/>
            <a:round/>
            <a:headEnd type="none" w="med" len="med"/>
            <a:tailEnd type="none" w="med" len="med"/>
          </a:ln>
        </p:spPr>
      </p:sp>
      <p:sp>
        <p:nvSpPr>
          <p:cNvPr id="105647" name="Freeform 177"/>
          <p:cNvSpPr/>
          <p:nvPr/>
        </p:nvSpPr>
        <p:spPr>
          <a:xfrm>
            <a:off x="6618288" y="3740150"/>
            <a:ext cx="38100" cy="65088"/>
          </a:xfrm>
          <a:custGeom>
            <a:avLst/>
            <a:gdLst/>
            <a:ahLst/>
            <a:cxnLst>
              <a:cxn ang="0">
                <a:pos x="0" y="0"/>
              </a:cxn>
              <a:cxn ang="0">
                <a:pos x="127" y="0"/>
              </a:cxn>
              <a:cxn ang="0">
                <a:pos x="153" y="13"/>
              </a:cxn>
              <a:cxn ang="0">
                <a:pos x="177" y="38"/>
              </a:cxn>
              <a:cxn ang="0">
                <a:pos x="177" y="64"/>
              </a:cxn>
              <a:cxn ang="0">
                <a:pos x="177" y="88"/>
              </a:cxn>
              <a:cxn ang="0">
                <a:pos x="127" y="303"/>
              </a:cxn>
            </a:cxnLst>
            <a:pathLst>
              <a:path w="177" h="303">
                <a:moveTo>
                  <a:pt x="0" y="0"/>
                </a:moveTo>
                <a:lnTo>
                  <a:pt x="127" y="0"/>
                </a:lnTo>
                <a:lnTo>
                  <a:pt x="153" y="13"/>
                </a:lnTo>
                <a:lnTo>
                  <a:pt x="177" y="38"/>
                </a:lnTo>
                <a:lnTo>
                  <a:pt x="177" y="64"/>
                </a:lnTo>
                <a:lnTo>
                  <a:pt x="177" y="88"/>
                </a:lnTo>
                <a:lnTo>
                  <a:pt x="127" y="30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648" name="Line 178"/>
          <p:cNvSpPr/>
          <p:nvPr/>
        </p:nvSpPr>
        <p:spPr>
          <a:xfrm flipV="1">
            <a:off x="3635375" y="3413125"/>
            <a:ext cx="23813" cy="96838"/>
          </a:xfrm>
          <a:prstGeom prst="line">
            <a:avLst/>
          </a:prstGeom>
          <a:ln w="0" cap="flat" cmpd="sng">
            <a:solidFill>
              <a:srgbClr val="000000"/>
            </a:solidFill>
            <a:prstDash val="solid"/>
            <a:round/>
            <a:headEnd type="none" w="med" len="med"/>
            <a:tailEnd type="none" w="med" len="med"/>
          </a:ln>
        </p:spPr>
      </p:sp>
      <p:sp>
        <p:nvSpPr>
          <p:cNvPr id="105649" name="Freeform 179"/>
          <p:cNvSpPr/>
          <p:nvPr/>
        </p:nvSpPr>
        <p:spPr>
          <a:xfrm>
            <a:off x="3654425" y="3446463"/>
            <a:ext cx="36513" cy="63500"/>
          </a:xfrm>
          <a:custGeom>
            <a:avLst/>
            <a:gdLst/>
            <a:ahLst/>
            <a:cxnLst>
              <a:cxn ang="0">
                <a:pos x="0" y="0"/>
              </a:cxn>
              <a:cxn ang="0">
                <a:pos x="127" y="0"/>
              </a:cxn>
              <a:cxn ang="0">
                <a:pos x="151" y="12"/>
              </a:cxn>
              <a:cxn ang="0">
                <a:pos x="177" y="38"/>
              </a:cxn>
              <a:cxn ang="0">
                <a:pos x="177" y="64"/>
              </a:cxn>
              <a:cxn ang="0">
                <a:pos x="177" y="88"/>
              </a:cxn>
              <a:cxn ang="0">
                <a:pos x="127" y="303"/>
              </a:cxn>
            </a:cxnLst>
            <a:pathLst>
              <a:path w="177" h="303">
                <a:moveTo>
                  <a:pt x="0" y="0"/>
                </a:moveTo>
                <a:lnTo>
                  <a:pt x="127" y="0"/>
                </a:lnTo>
                <a:lnTo>
                  <a:pt x="151" y="12"/>
                </a:lnTo>
                <a:lnTo>
                  <a:pt x="177" y="38"/>
                </a:lnTo>
                <a:lnTo>
                  <a:pt x="177" y="64"/>
                </a:lnTo>
                <a:lnTo>
                  <a:pt x="177" y="88"/>
                </a:lnTo>
                <a:lnTo>
                  <a:pt x="127" y="30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5650" name="Freeform 180"/>
          <p:cNvSpPr/>
          <p:nvPr/>
        </p:nvSpPr>
        <p:spPr>
          <a:xfrm>
            <a:off x="4456113" y="5384800"/>
            <a:ext cx="17462" cy="17463"/>
          </a:xfrm>
          <a:custGeom>
            <a:avLst/>
            <a:gdLst/>
            <a:ahLst/>
            <a:cxnLst>
              <a:cxn ang="0">
                <a:pos x="6" y="0"/>
              </a:cxn>
              <a:cxn ang="0">
                <a:pos x="0" y="13"/>
              </a:cxn>
              <a:cxn ang="0">
                <a:pos x="12" y="29"/>
              </a:cxn>
              <a:cxn ang="0">
                <a:pos x="44" y="73"/>
              </a:cxn>
              <a:cxn ang="0">
                <a:pos x="77" y="62"/>
              </a:cxn>
              <a:cxn ang="0">
                <a:pos x="77" y="61"/>
              </a:cxn>
              <a:cxn ang="0">
                <a:pos x="55" y="44"/>
              </a:cxn>
              <a:cxn ang="0">
                <a:pos x="6" y="0"/>
              </a:cxn>
            </a:cxnLst>
            <a:pathLst>
              <a:path w="77" h="73">
                <a:moveTo>
                  <a:pt x="6" y="0"/>
                </a:moveTo>
                <a:lnTo>
                  <a:pt x="0" y="13"/>
                </a:lnTo>
                <a:lnTo>
                  <a:pt x="12" y="29"/>
                </a:lnTo>
                <a:lnTo>
                  <a:pt x="44" y="73"/>
                </a:lnTo>
                <a:lnTo>
                  <a:pt x="77" y="62"/>
                </a:lnTo>
                <a:lnTo>
                  <a:pt x="77" y="61"/>
                </a:lnTo>
                <a:lnTo>
                  <a:pt x="55" y="44"/>
                </a:lnTo>
                <a:lnTo>
                  <a:pt x="6" y="0"/>
                </a:lnTo>
                <a:close/>
              </a:path>
            </a:pathLst>
          </a:custGeom>
          <a:solidFill>
            <a:srgbClr val="000000"/>
          </a:solidFill>
          <a:ln w="9525">
            <a:noFill/>
          </a:ln>
        </p:spPr>
        <p:txBody>
          <a:bodyPr/>
          <a:p>
            <a:endParaRPr lang="zh-CN" altLang="en-US"/>
          </a:p>
        </p:txBody>
      </p:sp>
      <p:sp>
        <p:nvSpPr>
          <p:cNvPr id="105651" name="Freeform 181"/>
          <p:cNvSpPr/>
          <p:nvPr/>
        </p:nvSpPr>
        <p:spPr>
          <a:xfrm>
            <a:off x="4425950" y="5327650"/>
            <a:ext cx="17463" cy="22225"/>
          </a:xfrm>
          <a:custGeom>
            <a:avLst/>
            <a:gdLst/>
            <a:ahLst/>
            <a:cxnLst>
              <a:cxn ang="0">
                <a:pos x="36" y="0"/>
              </a:cxn>
              <a:cxn ang="0">
                <a:pos x="0" y="2"/>
              </a:cxn>
              <a:cxn ang="0">
                <a:pos x="21" y="25"/>
              </a:cxn>
              <a:cxn ang="0">
                <a:pos x="50" y="63"/>
              </a:cxn>
              <a:cxn ang="0">
                <a:pos x="76" y="106"/>
              </a:cxn>
              <a:cxn ang="0">
                <a:pos x="82" y="106"/>
              </a:cxn>
              <a:cxn ang="0">
                <a:pos x="82" y="99"/>
              </a:cxn>
              <a:cxn ang="0">
                <a:pos x="82" y="44"/>
              </a:cxn>
              <a:cxn ang="0">
                <a:pos x="62" y="18"/>
              </a:cxn>
              <a:cxn ang="0">
                <a:pos x="36" y="0"/>
              </a:cxn>
            </a:cxnLst>
            <a:pathLst>
              <a:path w="82" h="106">
                <a:moveTo>
                  <a:pt x="36" y="0"/>
                </a:moveTo>
                <a:lnTo>
                  <a:pt x="0" y="2"/>
                </a:lnTo>
                <a:lnTo>
                  <a:pt x="21" y="25"/>
                </a:lnTo>
                <a:lnTo>
                  <a:pt x="50" y="63"/>
                </a:lnTo>
                <a:lnTo>
                  <a:pt x="76" y="106"/>
                </a:lnTo>
                <a:lnTo>
                  <a:pt x="82" y="106"/>
                </a:lnTo>
                <a:lnTo>
                  <a:pt x="82" y="99"/>
                </a:lnTo>
                <a:lnTo>
                  <a:pt x="82" y="44"/>
                </a:lnTo>
                <a:lnTo>
                  <a:pt x="62" y="18"/>
                </a:lnTo>
                <a:lnTo>
                  <a:pt x="36" y="0"/>
                </a:lnTo>
                <a:close/>
              </a:path>
            </a:pathLst>
          </a:custGeom>
          <a:solidFill>
            <a:srgbClr val="000000"/>
          </a:solidFill>
          <a:ln w="9525">
            <a:noFill/>
          </a:ln>
        </p:spPr>
        <p:txBody>
          <a:bodyPr/>
          <a:p>
            <a:endParaRPr lang="zh-CN" altLang="en-US"/>
          </a:p>
        </p:txBody>
      </p:sp>
      <p:sp>
        <p:nvSpPr>
          <p:cNvPr id="105652" name="Freeform 182"/>
          <p:cNvSpPr/>
          <p:nvPr/>
        </p:nvSpPr>
        <p:spPr>
          <a:xfrm>
            <a:off x="4381500" y="5316538"/>
            <a:ext cx="39688" cy="63500"/>
          </a:xfrm>
          <a:custGeom>
            <a:avLst/>
            <a:gdLst/>
            <a:ahLst/>
            <a:cxnLst>
              <a:cxn ang="0">
                <a:pos x="159" y="0"/>
              </a:cxn>
              <a:cxn ang="0">
                <a:pos x="142" y="52"/>
              </a:cxn>
              <a:cxn ang="0">
                <a:pos x="122" y="101"/>
              </a:cxn>
              <a:cxn ang="0">
                <a:pos x="115" y="113"/>
              </a:cxn>
              <a:cxn ang="0">
                <a:pos x="95" y="149"/>
              </a:cxn>
              <a:cxn ang="0">
                <a:pos x="69" y="190"/>
              </a:cxn>
              <a:cxn ang="0">
                <a:pos x="38" y="236"/>
              </a:cxn>
              <a:cxn ang="0">
                <a:pos x="0" y="287"/>
              </a:cxn>
              <a:cxn ang="0">
                <a:pos x="7" y="300"/>
              </a:cxn>
              <a:cxn ang="0">
                <a:pos x="20" y="286"/>
              </a:cxn>
              <a:cxn ang="0">
                <a:pos x="58" y="243"/>
              </a:cxn>
              <a:cxn ang="0">
                <a:pos x="90" y="204"/>
              </a:cxn>
              <a:cxn ang="0">
                <a:pos x="115" y="167"/>
              </a:cxn>
              <a:cxn ang="0">
                <a:pos x="136" y="134"/>
              </a:cxn>
              <a:cxn ang="0">
                <a:pos x="146" y="111"/>
              </a:cxn>
              <a:cxn ang="0">
                <a:pos x="166" y="65"/>
              </a:cxn>
              <a:cxn ang="0">
                <a:pos x="182" y="22"/>
              </a:cxn>
              <a:cxn ang="0">
                <a:pos x="159" y="0"/>
              </a:cxn>
            </a:cxnLst>
            <a:pathLst>
              <a:path w="182" h="300">
                <a:moveTo>
                  <a:pt x="159" y="0"/>
                </a:moveTo>
                <a:lnTo>
                  <a:pt x="142" y="52"/>
                </a:lnTo>
                <a:lnTo>
                  <a:pt x="122" y="101"/>
                </a:lnTo>
                <a:lnTo>
                  <a:pt x="115" y="113"/>
                </a:lnTo>
                <a:lnTo>
                  <a:pt x="95" y="149"/>
                </a:lnTo>
                <a:lnTo>
                  <a:pt x="69" y="190"/>
                </a:lnTo>
                <a:lnTo>
                  <a:pt x="38" y="236"/>
                </a:lnTo>
                <a:lnTo>
                  <a:pt x="0" y="287"/>
                </a:lnTo>
                <a:lnTo>
                  <a:pt x="7" y="300"/>
                </a:lnTo>
                <a:lnTo>
                  <a:pt x="20" y="286"/>
                </a:lnTo>
                <a:lnTo>
                  <a:pt x="58" y="243"/>
                </a:lnTo>
                <a:lnTo>
                  <a:pt x="90" y="204"/>
                </a:lnTo>
                <a:lnTo>
                  <a:pt x="115" y="167"/>
                </a:lnTo>
                <a:lnTo>
                  <a:pt x="136" y="134"/>
                </a:lnTo>
                <a:lnTo>
                  <a:pt x="146" y="111"/>
                </a:lnTo>
                <a:lnTo>
                  <a:pt x="166" y="65"/>
                </a:lnTo>
                <a:lnTo>
                  <a:pt x="182" y="22"/>
                </a:lnTo>
                <a:lnTo>
                  <a:pt x="159" y="0"/>
                </a:lnTo>
                <a:close/>
              </a:path>
            </a:pathLst>
          </a:custGeom>
          <a:solidFill>
            <a:srgbClr val="000000"/>
          </a:solidFill>
          <a:ln w="9525">
            <a:noFill/>
          </a:ln>
        </p:spPr>
        <p:txBody>
          <a:bodyPr/>
          <a:p>
            <a:endParaRPr lang="zh-CN" altLang="en-US"/>
          </a:p>
        </p:txBody>
      </p:sp>
      <p:sp>
        <p:nvSpPr>
          <p:cNvPr id="105653" name="Freeform 183"/>
          <p:cNvSpPr/>
          <p:nvPr/>
        </p:nvSpPr>
        <p:spPr>
          <a:xfrm>
            <a:off x="4414838" y="5310188"/>
            <a:ext cx="17462" cy="106362"/>
          </a:xfrm>
          <a:custGeom>
            <a:avLst/>
            <a:gdLst/>
            <a:ahLst/>
            <a:cxnLst>
              <a:cxn ang="0">
                <a:pos x="48" y="0"/>
              </a:cxn>
              <a:cxn ang="0">
                <a:pos x="6" y="5"/>
              </a:cxn>
              <a:cxn ang="0">
                <a:pos x="0" y="27"/>
              </a:cxn>
              <a:cxn ang="0">
                <a:pos x="23" y="49"/>
              </a:cxn>
              <a:cxn ang="0">
                <a:pos x="23" y="93"/>
              </a:cxn>
              <a:cxn ang="0">
                <a:pos x="23" y="167"/>
              </a:cxn>
              <a:cxn ang="0">
                <a:pos x="23" y="232"/>
              </a:cxn>
              <a:cxn ang="0">
                <a:pos x="23" y="284"/>
              </a:cxn>
              <a:cxn ang="0">
                <a:pos x="23" y="325"/>
              </a:cxn>
              <a:cxn ang="0">
                <a:pos x="23" y="355"/>
              </a:cxn>
              <a:cxn ang="0">
                <a:pos x="23" y="374"/>
              </a:cxn>
              <a:cxn ang="0">
                <a:pos x="23" y="380"/>
              </a:cxn>
              <a:cxn ang="0">
                <a:pos x="13" y="417"/>
              </a:cxn>
              <a:cxn ang="0">
                <a:pos x="36" y="495"/>
              </a:cxn>
              <a:cxn ang="0">
                <a:pos x="45" y="495"/>
              </a:cxn>
              <a:cxn ang="0">
                <a:pos x="48" y="396"/>
              </a:cxn>
              <a:cxn ang="0">
                <a:pos x="48" y="76"/>
              </a:cxn>
              <a:cxn ang="0">
                <a:pos x="84" y="74"/>
              </a:cxn>
              <a:cxn ang="0">
                <a:pos x="48" y="54"/>
              </a:cxn>
              <a:cxn ang="0">
                <a:pos x="48" y="0"/>
              </a:cxn>
            </a:cxnLst>
            <a:pathLst>
              <a:path w="84" h="495">
                <a:moveTo>
                  <a:pt x="48" y="0"/>
                </a:moveTo>
                <a:lnTo>
                  <a:pt x="6" y="5"/>
                </a:lnTo>
                <a:lnTo>
                  <a:pt x="0" y="27"/>
                </a:lnTo>
                <a:lnTo>
                  <a:pt x="23" y="49"/>
                </a:lnTo>
                <a:lnTo>
                  <a:pt x="23" y="93"/>
                </a:lnTo>
                <a:lnTo>
                  <a:pt x="23" y="167"/>
                </a:lnTo>
                <a:lnTo>
                  <a:pt x="23" y="232"/>
                </a:lnTo>
                <a:lnTo>
                  <a:pt x="23" y="284"/>
                </a:lnTo>
                <a:lnTo>
                  <a:pt x="23" y="325"/>
                </a:lnTo>
                <a:lnTo>
                  <a:pt x="23" y="355"/>
                </a:lnTo>
                <a:lnTo>
                  <a:pt x="23" y="374"/>
                </a:lnTo>
                <a:lnTo>
                  <a:pt x="23" y="380"/>
                </a:lnTo>
                <a:lnTo>
                  <a:pt x="13" y="417"/>
                </a:lnTo>
                <a:lnTo>
                  <a:pt x="36" y="495"/>
                </a:lnTo>
                <a:lnTo>
                  <a:pt x="45" y="495"/>
                </a:lnTo>
                <a:lnTo>
                  <a:pt x="48" y="396"/>
                </a:lnTo>
                <a:lnTo>
                  <a:pt x="48" y="76"/>
                </a:lnTo>
                <a:lnTo>
                  <a:pt x="84" y="74"/>
                </a:lnTo>
                <a:lnTo>
                  <a:pt x="48" y="54"/>
                </a:lnTo>
                <a:lnTo>
                  <a:pt x="48" y="0"/>
                </a:lnTo>
                <a:close/>
              </a:path>
            </a:pathLst>
          </a:custGeom>
          <a:solidFill>
            <a:srgbClr val="000000"/>
          </a:solidFill>
          <a:ln w="9525">
            <a:noFill/>
          </a:ln>
        </p:spPr>
        <p:txBody>
          <a:bodyPr/>
          <a:p>
            <a:endParaRPr lang="zh-CN" altLang="en-US"/>
          </a:p>
        </p:txBody>
      </p:sp>
      <p:sp>
        <p:nvSpPr>
          <p:cNvPr id="105654" name="Freeform 184"/>
          <p:cNvSpPr/>
          <p:nvPr/>
        </p:nvSpPr>
        <p:spPr>
          <a:xfrm>
            <a:off x="4387850" y="5299075"/>
            <a:ext cx="60325" cy="17463"/>
          </a:xfrm>
          <a:custGeom>
            <a:avLst/>
            <a:gdLst/>
            <a:ahLst/>
            <a:cxnLst>
              <a:cxn ang="0">
                <a:pos x="250" y="0"/>
              </a:cxn>
              <a:cxn ang="0">
                <a:pos x="231" y="17"/>
              </a:cxn>
              <a:cxn ang="0">
                <a:pos x="226" y="17"/>
              </a:cxn>
              <a:cxn ang="0">
                <a:pos x="208" y="20"/>
              </a:cxn>
              <a:cxn ang="0">
                <a:pos x="176" y="25"/>
              </a:cxn>
              <a:cxn ang="0">
                <a:pos x="174" y="26"/>
              </a:cxn>
              <a:cxn ang="0">
                <a:pos x="149" y="29"/>
              </a:cxn>
              <a:cxn ang="0">
                <a:pos x="131" y="32"/>
              </a:cxn>
              <a:cxn ang="0">
                <a:pos x="72" y="42"/>
              </a:cxn>
              <a:cxn ang="0">
                <a:pos x="0" y="52"/>
              </a:cxn>
              <a:cxn ang="0">
                <a:pos x="30" y="86"/>
              </a:cxn>
              <a:cxn ang="0">
                <a:pos x="57" y="73"/>
              </a:cxn>
              <a:cxn ang="0">
                <a:pos x="132" y="61"/>
              </a:cxn>
              <a:cxn ang="0">
                <a:pos x="174" y="56"/>
              </a:cxn>
              <a:cxn ang="0">
                <a:pos x="281" y="40"/>
              </a:cxn>
              <a:cxn ang="0">
                <a:pos x="281" y="23"/>
              </a:cxn>
              <a:cxn ang="0">
                <a:pos x="250" y="0"/>
              </a:cxn>
            </a:cxnLst>
            <a:pathLst>
              <a:path w="281" h="86">
                <a:moveTo>
                  <a:pt x="250" y="0"/>
                </a:moveTo>
                <a:lnTo>
                  <a:pt x="231" y="17"/>
                </a:lnTo>
                <a:lnTo>
                  <a:pt x="226" y="17"/>
                </a:lnTo>
                <a:lnTo>
                  <a:pt x="208" y="20"/>
                </a:lnTo>
                <a:lnTo>
                  <a:pt x="176" y="25"/>
                </a:lnTo>
                <a:lnTo>
                  <a:pt x="174" y="26"/>
                </a:lnTo>
                <a:lnTo>
                  <a:pt x="149" y="29"/>
                </a:lnTo>
                <a:lnTo>
                  <a:pt x="131" y="32"/>
                </a:lnTo>
                <a:lnTo>
                  <a:pt x="72" y="42"/>
                </a:lnTo>
                <a:lnTo>
                  <a:pt x="0" y="52"/>
                </a:lnTo>
                <a:lnTo>
                  <a:pt x="30" y="86"/>
                </a:lnTo>
                <a:lnTo>
                  <a:pt x="57" y="73"/>
                </a:lnTo>
                <a:lnTo>
                  <a:pt x="132" y="61"/>
                </a:lnTo>
                <a:lnTo>
                  <a:pt x="174" y="56"/>
                </a:lnTo>
                <a:lnTo>
                  <a:pt x="281" y="40"/>
                </a:lnTo>
                <a:lnTo>
                  <a:pt x="281" y="23"/>
                </a:lnTo>
                <a:lnTo>
                  <a:pt x="250" y="0"/>
                </a:lnTo>
                <a:close/>
              </a:path>
            </a:pathLst>
          </a:custGeom>
          <a:solidFill>
            <a:srgbClr val="000000"/>
          </a:solidFill>
          <a:ln w="9525">
            <a:noFill/>
          </a:ln>
        </p:spPr>
        <p:txBody>
          <a:bodyPr/>
          <a:p>
            <a:endParaRPr lang="zh-CN" altLang="en-US"/>
          </a:p>
        </p:txBody>
      </p:sp>
      <p:sp>
        <p:nvSpPr>
          <p:cNvPr id="105655" name="Freeform 185"/>
          <p:cNvSpPr/>
          <p:nvPr/>
        </p:nvSpPr>
        <p:spPr>
          <a:xfrm>
            <a:off x="4454525" y="5280025"/>
            <a:ext cx="7938" cy="85725"/>
          </a:xfrm>
          <a:custGeom>
            <a:avLst/>
            <a:gdLst/>
            <a:ahLst/>
            <a:cxnLst>
              <a:cxn ang="0">
                <a:pos x="8" y="0"/>
              </a:cxn>
              <a:cxn ang="0">
                <a:pos x="0" y="0"/>
              </a:cxn>
              <a:cxn ang="0">
                <a:pos x="3" y="19"/>
              </a:cxn>
              <a:cxn ang="0">
                <a:pos x="10" y="69"/>
              </a:cxn>
              <a:cxn ang="0">
                <a:pos x="10" y="70"/>
              </a:cxn>
              <a:cxn ang="0">
                <a:pos x="10" y="108"/>
              </a:cxn>
              <a:cxn ang="0">
                <a:pos x="10" y="187"/>
              </a:cxn>
              <a:cxn ang="0">
                <a:pos x="10" y="266"/>
              </a:cxn>
              <a:cxn ang="0">
                <a:pos x="10" y="302"/>
              </a:cxn>
              <a:cxn ang="0">
                <a:pos x="0" y="334"/>
              </a:cxn>
              <a:cxn ang="0">
                <a:pos x="20" y="410"/>
              </a:cxn>
              <a:cxn ang="0">
                <a:pos x="30" y="410"/>
              </a:cxn>
              <a:cxn ang="0">
                <a:pos x="31" y="386"/>
              </a:cxn>
              <a:cxn ang="0">
                <a:pos x="34" y="331"/>
              </a:cxn>
              <a:cxn ang="0">
                <a:pos x="35" y="272"/>
              </a:cxn>
              <a:cxn ang="0">
                <a:pos x="36" y="210"/>
              </a:cxn>
              <a:cxn ang="0">
                <a:pos x="36" y="195"/>
              </a:cxn>
              <a:cxn ang="0">
                <a:pos x="35" y="118"/>
              </a:cxn>
              <a:cxn ang="0">
                <a:pos x="36" y="85"/>
              </a:cxn>
              <a:cxn ang="0">
                <a:pos x="43" y="56"/>
              </a:cxn>
              <a:cxn ang="0">
                <a:pos x="8" y="0"/>
              </a:cxn>
            </a:cxnLst>
            <a:pathLst>
              <a:path w="43" h="410">
                <a:moveTo>
                  <a:pt x="8" y="0"/>
                </a:moveTo>
                <a:lnTo>
                  <a:pt x="0" y="0"/>
                </a:lnTo>
                <a:lnTo>
                  <a:pt x="3" y="19"/>
                </a:lnTo>
                <a:lnTo>
                  <a:pt x="10" y="69"/>
                </a:lnTo>
                <a:lnTo>
                  <a:pt x="10" y="70"/>
                </a:lnTo>
                <a:lnTo>
                  <a:pt x="10" y="108"/>
                </a:lnTo>
                <a:lnTo>
                  <a:pt x="10" y="187"/>
                </a:lnTo>
                <a:lnTo>
                  <a:pt x="10" y="266"/>
                </a:lnTo>
                <a:lnTo>
                  <a:pt x="10" y="302"/>
                </a:lnTo>
                <a:lnTo>
                  <a:pt x="0" y="334"/>
                </a:lnTo>
                <a:lnTo>
                  <a:pt x="20" y="410"/>
                </a:lnTo>
                <a:lnTo>
                  <a:pt x="30" y="410"/>
                </a:lnTo>
                <a:lnTo>
                  <a:pt x="31" y="386"/>
                </a:lnTo>
                <a:lnTo>
                  <a:pt x="34" y="331"/>
                </a:lnTo>
                <a:lnTo>
                  <a:pt x="35" y="272"/>
                </a:lnTo>
                <a:lnTo>
                  <a:pt x="36" y="210"/>
                </a:lnTo>
                <a:lnTo>
                  <a:pt x="36" y="195"/>
                </a:lnTo>
                <a:lnTo>
                  <a:pt x="35" y="118"/>
                </a:lnTo>
                <a:lnTo>
                  <a:pt x="36" y="85"/>
                </a:lnTo>
                <a:lnTo>
                  <a:pt x="43" y="56"/>
                </a:lnTo>
                <a:lnTo>
                  <a:pt x="8" y="0"/>
                </a:lnTo>
                <a:close/>
              </a:path>
            </a:pathLst>
          </a:custGeom>
          <a:solidFill>
            <a:srgbClr val="000000"/>
          </a:solidFill>
          <a:ln w="9525">
            <a:noFill/>
          </a:ln>
        </p:spPr>
        <p:txBody>
          <a:bodyPr/>
          <a:p>
            <a:endParaRPr lang="zh-CN" altLang="en-US"/>
          </a:p>
        </p:txBody>
      </p:sp>
      <p:sp>
        <p:nvSpPr>
          <p:cNvPr id="105656" name="Freeform 186"/>
          <p:cNvSpPr/>
          <p:nvPr/>
        </p:nvSpPr>
        <p:spPr>
          <a:xfrm>
            <a:off x="4421188" y="5272088"/>
            <a:ext cx="4762" cy="33337"/>
          </a:xfrm>
          <a:custGeom>
            <a:avLst/>
            <a:gdLst/>
            <a:ahLst/>
            <a:cxnLst>
              <a:cxn ang="0">
                <a:pos x="25" y="0"/>
              </a:cxn>
              <a:cxn ang="0">
                <a:pos x="0" y="14"/>
              </a:cxn>
              <a:cxn ang="0">
                <a:pos x="0" y="86"/>
              </a:cxn>
              <a:cxn ang="0">
                <a:pos x="0" y="151"/>
              </a:cxn>
              <a:cxn ang="0">
                <a:pos x="25" y="148"/>
              </a:cxn>
              <a:cxn ang="0">
                <a:pos x="25" y="0"/>
              </a:cxn>
            </a:cxnLst>
            <a:pathLst>
              <a:path w="25" h="151">
                <a:moveTo>
                  <a:pt x="25" y="0"/>
                </a:moveTo>
                <a:lnTo>
                  <a:pt x="0" y="14"/>
                </a:lnTo>
                <a:lnTo>
                  <a:pt x="0" y="86"/>
                </a:lnTo>
                <a:lnTo>
                  <a:pt x="0" y="151"/>
                </a:lnTo>
                <a:lnTo>
                  <a:pt x="25" y="148"/>
                </a:lnTo>
                <a:lnTo>
                  <a:pt x="25" y="0"/>
                </a:lnTo>
                <a:close/>
              </a:path>
            </a:pathLst>
          </a:custGeom>
          <a:solidFill>
            <a:srgbClr val="000000"/>
          </a:solidFill>
          <a:ln w="9525">
            <a:noFill/>
          </a:ln>
        </p:spPr>
        <p:txBody>
          <a:bodyPr/>
          <a:p>
            <a:endParaRPr lang="zh-CN" altLang="en-US"/>
          </a:p>
        </p:txBody>
      </p:sp>
      <p:sp>
        <p:nvSpPr>
          <p:cNvPr id="105657" name="Freeform 187"/>
          <p:cNvSpPr/>
          <p:nvPr/>
        </p:nvSpPr>
        <p:spPr>
          <a:xfrm>
            <a:off x="4392613" y="5251450"/>
            <a:ext cx="47625" cy="33338"/>
          </a:xfrm>
          <a:custGeom>
            <a:avLst/>
            <a:gdLst/>
            <a:ahLst/>
            <a:cxnLst>
              <a:cxn ang="0">
                <a:pos x="202" y="0"/>
              </a:cxn>
              <a:cxn ang="0">
                <a:pos x="184" y="21"/>
              </a:cxn>
              <a:cxn ang="0">
                <a:pos x="143" y="59"/>
              </a:cxn>
              <a:cxn ang="0">
                <a:pos x="122" y="75"/>
              </a:cxn>
              <a:cxn ang="0">
                <a:pos x="88" y="96"/>
              </a:cxn>
              <a:cxn ang="0">
                <a:pos x="48" y="119"/>
              </a:cxn>
              <a:cxn ang="0">
                <a:pos x="0" y="140"/>
              </a:cxn>
              <a:cxn ang="0">
                <a:pos x="2" y="160"/>
              </a:cxn>
              <a:cxn ang="0">
                <a:pos x="48" y="145"/>
              </a:cxn>
              <a:cxn ang="0">
                <a:pos x="89" y="129"/>
              </a:cxn>
              <a:cxn ang="0">
                <a:pos x="125" y="111"/>
              </a:cxn>
              <a:cxn ang="0">
                <a:pos x="150" y="97"/>
              </a:cxn>
              <a:cxn ang="0">
                <a:pos x="154" y="94"/>
              </a:cxn>
              <a:cxn ang="0">
                <a:pos x="194" y="72"/>
              </a:cxn>
              <a:cxn ang="0">
                <a:pos x="226" y="62"/>
              </a:cxn>
              <a:cxn ang="0">
                <a:pos x="210" y="3"/>
              </a:cxn>
              <a:cxn ang="0">
                <a:pos x="202" y="0"/>
              </a:cxn>
            </a:cxnLst>
            <a:pathLst>
              <a:path w="226" h="160">
                <a:moveTo>
                  <a:pt x="202" y="0"/>
                </a:moveTo>
                <a:lnTo>
                  <a:pt x="184" y="21"/>
                </a:lnTo>
                <a:lnTo>
                  <a:pt x="143" y="59"/>
                </a:lnTo>
                <a:lnTo>
                  <a:pt x="122" y="75"/>
                </a:lnTo>
                <a:lnTo>
                  <a:pt x="88" y="96"/>
                </a:lnTo>
                <a:lnTo>
                  <a:pt x="48" y="119"/>
                </a:lnTo>
                <a:lnTo>
                  <a:pt x="0" y="140"/>
                </a:lnTo>
                <a:lnTo>
                  <a:pt x="2" y="160"/>
                </a:lnTo>
                <a:lnTo>
                  <a:pt x="48" y="145"/>
                </a:lnTo>
                <a:lnTo>
                  <a:pt x="89" y="129"/>
                </a:lnTo>
                <a:lnTo>
                  <a:pt x="125" y="111"/>
                </a:lnTo>
                <a:lnTo>
                  <a:pt x="150" y="97"/>
                </a:lnTo>
                <a:lnTo>
                  <a:pt x="154" y="94"/>
                </a:lnTo>
                <a:lnTo>
                  <a:pt x="194" y="72"/>
                </a:lnTo>
                <a:lnTo>
                  <a:pt x="226" y="62"/>
                </a:lnTo>
                <a:lnTo>
                  <a:pt x="210" y="3"/>
                </a:lnTo>
                <a:lnTo>
                  <a:pt x="202" y="0"/>
                </a:lnTo>
                <a:close/>
              </a:path>
            </a:pathLst>
          </a:custGeom>
          <a:solidFill>
            <a:srgbClr val="000000"/>
          </a:solidFill>
          <a:ln w="9525">
            <a:noFill/>
          </a:ln>
        </p:spPr>
        <p:txBody>
          <a:bodyPr/>
          <a:p>
            <a:endParaRPr lang="zh-CN" altLang="en-US"/>
          </a:p>
        </p:txBody>
      </p:sp>
      <p:sp>
        <p:nvSpPr>
          <p:cNvPr id="105658" name="Freeform 188"/>
          <p:cNvSpPr/>
          <p:nvPr/>
        </p:nvSpPr>
        <p:spPr>
          <a:xfrm>
            <a:off x="4465638" y="5249863"/>
            <a:ext cx="19050" cy="168275"/>
          </a:xfrm>
          <a:custGeom>
            <a:avLst/>
            <a:gdLst/>
            <a:ahLst/>
            <a:cxnLst>
              <a:cxn ang="0">
                <a:pos x="43" y="0"/>
              </a:cxn>
              <a:cxn ang="0">
                <a:pos x="37" y="9"/>
              </a:cxn>
              <a:cxn ang="0">
                <a:pos x="41" y="37"/>
              </a:cxn>
              <a:cxn ang="0">
                <a:pos x="45" y="94"/>
              </a:cxn>
              <a:cxn ang="0">
                <a:pos x="45" y="652"/>
              </a:cxn>
              <a:cxn ang="0">
                <a:pos x="43" y="695"/>
              </a:cxn>
              <a:cxn ang="0">
                <a:pos x="33" y="704"/>
              </a:cxn>
              <a:cxn ang="0">
                <a:pos x="0" y="715"/>
              </a:cxn>
              <a:cxn ang="0">
                <a:pos x="27" y="757"/>
              </a:cxn>
              <a:cxn ang="0">
                <a:pos x="47" y="796"/>
              </a:cxn>
              <a:cxn ang="0">
                <a:pos x="55" y="796"/>
              </a:cxn>
              <a:cxn ang="0">
                <a:pos x="65" y="758"/>
              </a:cxn>
              <a:cxn ang="0">
                <a:pos x="71" y="698"/>
              </a:cxn>
              <a:cxn ang="0">
                <a:pos x="71" y="657"/>
              </a:cxn>
              <a:cxn ang="0">
                <a:pos x="71" y="554"/>
              </a:cxn>
              <a:cxn ang="0">
                <a:pos x="71" y="460"/>
              </a:cxn>
              <a:cxn ang="0">
                <a:pos x="71" y="378"/>
              </a:cxn>
              <a:cxn ang="0">
                <a:pos x="71" y="306"/>
              </a:cxn>
              <a:cxn ang="0">
                <a:pos x="71" y="243"/>
              </a:cxn>
              <a:cxn ang="0">
                <a:pos x="71" y="193"/>
              </a:cxn>
              <a:cxn ang="0">
                <a:pos x="71" y="153"/>
              </a:cxn>
              <a:cxn ang="0">
                <a:pos x="71" y="124"/>
              </a:cxn>
              <a:cxn ang="0">
                <a:pos x="71" y="106"/>
              </a:cxn>
              <a:cxn ang="0">
                <a:pos x="71" y="97"/>
              </a:cxn>
              <a:cxn ang="0">
                <a:pos x="80" y="68"/>
              </a:cxn>
              <a:cxn ang="0">
                <a:pos x="43" y="0"/>
              </a:cxn>
            </a:cxnLst>
            <a:pathLst>
              <a:path w="80" h="796">
                <a:moveTo>
                  <a:pt x="43" y="0"/>
                </a:moveTo>
                <a:lnTo>
                  <a:pt x="37" y="9"/>
                </a:lnTo>
                <a:lnTo>
                  <a:pt x="41" y="37"/>
                </a:lnTo>
                <a:lnTo>
                  <a:pt x="45" y="94"/>
                </a:lnTo>
                <a:lnTo>
                  <a:pt x="45" y="652"/>
                </a:lnTo>
                <a:lnTo>
                  <a:pt x="43" y="695"/>
                </a:lnTo>
                <a:lnTo>
                  <a:pt x="33" y="704"/>
                </a:lnTo>
                <a:lnTo>
                  <a:pt x="0" y="715"/>
                </a:lnTo>
                <a:lnTo>
                  <a:pt x="27" y="757"/>
                </a:lnTo>
                <a:lnTo>
                  <a:pt x="47" y="796"/>
                </a:lnTo>
                <a:lnTo>
                  <a:pt x="55" y="796"/>
                </a:lnTo>
                <a:lnTo>
                  <a:pt x="65" y="758"/>
                </a:lnTo>
                <a:lnTo>
                  <a:pt x="71" y="698"/>
                </a:lnTo>
                <a:lnTo>
                  <a:pt x="71" y="657"/>
                </a:lnTo>
                <a:lnTo>
                  <a:pt x="71" y="554"/>
                </a:lnTo>
                <a:lnTo>
                  <a:pt x="71" y="460"/>
                </a:lnTo>
                <a:lnTo>
                  <a:pt x="71" y="378"/>
                </a:lnTo>
                <a:lnTo>
                  <a:pt x="71" y="306"/>
                </a:lnTo>
                <a:lnTo>
                  <a:pt x="71" y="243"/>
                </a:lnTo>
                <a:lnTo>
                  <a:pt x="71" y="193"/>
                </a:lnTo>
                <a:lnTo>
                  <a:pt x="71" y="153"/>
                </a:lnTo>
                <a:lnTo>
                  <a:pt x="71" y="124"/>
                </a:lnTo>
                <a:lnTo>
                  <a:pt x="71" y="106"/>
                </a:lnTo>
                <a:lnTo>
                  <a:pt x="71" y="97"/>
                </a:lnTo>
                <a:lnTo>
                  <a:pt x="80" y="68"/>
                </a:lnTo>
                <a:lnTo>
                  <a:pt x="43" y="0"/>
                </a:lnTo>
                <a:close/>
              </a:path>
            </a:pathLst>
          </a:custGeom>
          <a:solidFill>
            <a:srgbClr val="000000"/>
          </a:solidFill>
          <a:ln w="9525">
            <a:noFill/>
          </a:ln>
        </p:spPr>
        <p:txBody>
          <a:bodyPr/>
          <a:p>
            <a:endParaRPr lang="zh-CN" altLang="en-US"/>
          </a:p>
        </p:txBody>
      </p:sp>
      <p:sp>
        <p:nvSpPr>
          <p:cNvPr id="105659" name="Freeform 189"/>
          <p:cNvSpPr/>
          <p:nvPr/>
        </p:nvSpPr>
        <p:spPr>
          <a:xfrm>
            <a:off x="4578350" y="5394325"/>
            <a:ext cx="22225" cy="23813"/>
          </a:xfrm>
          <a:custGeom>
            <a:avLst/>
            <a:gdLst/>
            <a:ahLst/>
            <a:cxnLst>
              <a:cxn ang="0">
                <a:pos x="2" y="0"/>
              </a:cxn>
              <a:cxn ang="0">
                <a:pos x="0" y="13"/>
              </a:cxn>
              <a:cxn ang="0">
                <a:pos x="87" y="122"/>
              </a:cxn>
              <a:cxn ang="0">
                <a:pos x="97" y="92"/>
              </a:cxn>
              <a:cxn ang="0">
                <a:pos x="73" y="53"/>
              </a:cxn>
              <a:cxn ang="0">
                <a:pos x="2" y="0"/>
              </a:cxn>
            </a:cxnLst>
            <a:pathLst>
              <a:path w="97" h="122">
                <a:moveTo>
                  <a:pt x="2" y="0"/>
                </a:moveTo>
                <a:lnTo>
                  <a:pt x="0" y="13"/>
                </a:lnTo>
                <a:lnTo>
                  <a:pt x="87" y="122"/>
                </a:lnTo>
                <a:lnTo>
                  <a:pt x="97" y="92"/>
                </a:lnTo>
                <a:lnTo>
                  <a:pt x="73" y="53"/>
                </a:lnTo>
                <a:lnTo>
                  <a:pt x="2" y="0"/>
                </a:lnTo>
                <a:close/>
              </a:path>
            </a:pathLst>
          </a:custGeom>
          <a:solidFill>
            <a:srgbClr val="000000"/>
          </a:solidFill>
          <a:ln w="9525">
            <a:noFill/>
          </a:ln>
        </p:spPr>
        <p:txBody>
          <a:bodyPr/>
          <a:p>
            <a:endParaRPr lang="zh-CN" altLang="en-US"/>
          </a:p>
        </p:txBody>
      </p:sp>
      <p:sp>
        <p:nvSpPr>
          <p:cNvPr id="105660" name="Freeform 190"/>
          <p:cNvSpPr/>
          <p:nvPr/>
        </p:nvSpPr>
        <p:spPr>
          <a:xfrm>
            <a:off x="4559300" y="5346700"/>
            <a:ext cx="7938" cy="63500"/>
          </a:xfrm>
          <a:custGeom>
            <a:avLst/>
            <a:gdLst/>
            <a:ahLst/>
            <a:cxnLst>
              <a:cxn ang="0">
                <a:pos x="39" y="0"/>
              </a:cxn>
              <a:cxn ang="0">
                <a:pos x="12" y="4"/>
              </a:cxn>
              <a:cxn ang="0">
                <a:pos x="12" y="44"/>
              </a:cxn>
              <a:cxn ang="0">
                <a:pos x="12" y="91"/>
              </a:cxn>
              <a:cxn ang="0">
                <a:pos x="12" y="127"/>
              </a:cxn>
              <a:cxn ang="0">
                <a:pos x="12" y="149"/>
              </a:cxn>
              <a:cxn ang="0">
                <a:pos x="12" y="160"/>
              </a:cxn>
              <a:cxn ang="0">
                <a:pos x="12" y="161"/>
              </a:cxn>
              <a:cxn ang="0">
                <a:pos x="0" y="216"/>
              </a:cxn>
              <a:cxn ang="0">
                <a:pos x="23" y="305"/>
              </a:cxn>
              <a:cxn ang="0">
                <a:pos x="35" y="305"/>
              </a:cxn>
              <a:cxn ang="0">
                <a:pos x="35" y="301"/>
              </a:cxn>
              <a:cxn ang="0">
                <a:pos x="36" y="275"/>
              </a:cxn>
              <a:cxn ang="0">
                <a:pos x="37" y="242"/>
              </a:cxn>
              <a:cxn ang="0">
                <a:pos x="37" y="203"/>
              </a:cxn>
              <a:cxn ang="0">
                <a:pos x="38" y="157"/>
              </a:cxn>
              <a:cxn ang="0">
                <a:pos x="38" y="105"/>
              </a:cxn>
              <a:cxn ang="0">
                <a:pos x="39" y="46"/>
              </a:cxn>
              <a:cxn ang="0">
                <a:pos x="39" y="0"/>
              </a:cxn>
            </a:cxnLst>
            <a:pathLst>
              <a:path w="39" h="305">
                <a:moveTo>
                  <a:pt x="39" y="0"/>
                </a:moveTo>
                <a:lnTo>
                  <a:pt x="12" y="4"/>
                </a:lnTo>
                <a:lnTo>
                  <a:pt x="12" y="44"/>
                </a:lnTo>
                <a:lnTo>
                  <a:pt x="12" y="91"/>
                </a:lnTo>
                <a:lnTo>
                  <a:pt x="12" y="127"/>
                </a:lnTo>
                <a:lnTo>
                  <a:pt x="12" y="149"/>
                </a:lnTo>
                <a:lnTo>
                  <a:pt x="12" y="160"/>
                </a:lnTo>
                <a:lnTo>
                  <a:pt x="12" y="161"/>
                </a:lnTo>
                <a:lnTo>
                  <a:pt x="0" y="216"/>
                </a:lnTo>
                <a:lnTo>
                  <a:pt x="23" y="305"/>
                </a:lnTo>
                <a:lnTo>
                  <a:pt x="35" y="305"/>
                </a:lnTo>
                <a:lnTo>
                  <a:pt x="35" y="301"/>
                </a:lnTo>
                <a:lnTo>
                  <a:pt x="36" y="275"/>
                </a:lnTo>
                <a:lnTo>
                  <a:pt x="37" y="242"/>
                </a:lnTo>
                <a:lnTo>
                  <a:pt x="37" y="203"/>
                </a:lnTo>
                <a:lnTo>
                  <a:pt x="38" y="157"/>
                </a:lnTo>
                <a:lnTo>
                  <a:pt x="38" y="105"/>
                </a:lnTo>
                <a:lnTo>
                  <a:pt x="39" y="46"/>
                </a:lnTo>
                <a:lnTo>
                  <a:pt x="39" y="0"/>
                </a:lnTo>
                <a:close/>
              </a:path>
            </a:pathLst>
          </a:custGeom>
          <a:solidFill>
            <a:srgbClr val="000000"/>
          </a:solidFill>
          <a:ln w="9525">
            <a:noFill/>
          </a:ln>
        </p:spPr>
        <p:txBody>
          <a:bodyPr/>
          <a:p>
            <a:endParaRPr lang="zh-CN" altLang="en-US"/>
          </a:p>
        </p:txBody>
      </p:sp>
      <p:sp>
        <p:nvSpPr>
          <p:cNvPr id="105661" name="Freeform 191"/>
          <p:cNvSpPr/>
          <p:nvPr/>
        </p:nvSpPr>
        <p:spPr>
          <a:xfrm>
            <a:off x="4567238" y="5332413"/>
            <a:ext cx="22225" cy="6350"/>
          </a:xfrm>
          <a:custGeom>
            <a:avLst/>
            <a:gdLst/>
            <a:ahLst/>
            <a:cxnLst>
              <a:cxn ang="0">
                <a:pos x="69" y="0"/>
              </a:cxn>
              <a:cxn ang="0">
                <a:pos x="38" y="20"/>
              </a:cxn>
              <a:cxn ang="0">
                <a:pos x="0" y="25"/>
              </a:cxn>
              <a:cxn ang="0">
                <a:pos x="101" y="26"/>
              </a:cxn>
              <a:cxn ang="0">
                <a:pos x="69" y="0"/>
              </a:cxn>
            </a:cxnLst>
            <a:pathLst>
              <a:path w="101" h="26">
                <a:moveTo>
                  <a:pt x="69" y="0"/>
                </a:moveTo>
                <a:lnTo>
                  <a:pt x="38" y="20"/>
                </a:lnTo>
                <a:lnTo>
                  <a:pt x="0" y="25"/>
                </a:lnTo>
                <a:lnTo>
                  <a:pt x="101" y="26"/>
                </a:lnTo>
                <a:lnTo>
                  <a:pt x="69" y="0"/>
                </a:lnTo>
                <a:close/>
              </a:path>
            </a:pathLst>
          </a:custGeom>
          <a:solidFill>
            <a:srgbClr val="000000"/>
          </a:solidFill>
          <a:ln w="9525">
            <a:noFill/>
          </a:ln>
        </p:spPr>
        <p:txBody>
          <a:bodyPr/>
          <a:p>
            <a:endParaRPr lang="zh-CN" altLang="en-US"/>
          </a:p>
        </p:txBody>
      </p:sp>
      <p:sp>
        <p:nvSpPr>
          <p:cNvPr id="105662" name="Freeform 192"/>
          <p:cNvSpPr/>
          <p:nvPr/>
        </p:nvSpPr>
        <p:spPr>
          <a:xfrm>
            <a:off x="4540250" y="5313363"/>
            <a:ext cx="49213" cy="38100"/>
          </a:xfrm>
          <a:custGeom>
            <a:avLst/>
            <a:gdLst/>
            <a:ahLst/>
            <a:cxnLst>
              <a:cxn ang="0">
                <a:pos x="132" y="0"/>
              </a:cxn>
              <a:cxn ang="0">
                <a:pos x="105" y="4"/>
              </a:cxn>
              <a:cxn ang="0">
                <a:pos x="105" y="68"/>
              </a:cxn>
              <a:cxn ang="0">
                <a:pos x="105" y="129"/>
              </a:cxn>
              <a:cxn ang="0">
                <a:pos x="0" y="144"/>
              </a:cxn>
              <a:cxn ang="0">
                <a:pos x="31" y="180"/>
              </a:cxn>
              <a:cxn ang="0">
                <a:pos x="61" y="167"/>
              </a:cxn>
              <a:cxn ang="0">
                <a:pos x="105" y="161"/>
              </a:cxn>
              <a:cxn ang="0">
                <a:pos x="132" y="157"/>
              </a:cxn>
              <a:cxn ang="0">
                <a:pos x="233" y="144"/>
              </a:cxn>
              <a:cxn ang="0">
                <a:pos x="233" y="127"/>
              </a:cxn>
              <a:cxn ang="0">
                <a:pos x="132" y="126"/>
              </a:cxn>
              <a:cxn ang="0">
                <a:pos x="132" y="68"/>
              </a:cxn>
              <a:cxn ang="0">
                <a:pos x="132" y="0"/>
              </a:cxn>
            </a:cxnLst>
            <a:pathLst>
              <a:path w="233" h="180">
                <a:moveTo>
                  <a:pt x="132" y="0"/>
                </a:moveTo>
                <a:lnTo>
                  <a:pt x="105" y="4"/>
                </a:lnTo>
                <a:lnTo>
                  <a:pt x="105" y="68"/>
                </a:lnTo>
                <a:lnTo>
                  <a:pt x="105" y="129"/>
                </a:lnTo>
                <a:lnTo>
                  <a:pt x="0" y="144"/>
                </a:lnTo>
                <a:lnTo>
                  <a:pt x="31" y="180"/>
                </a:lnTo>
                <a:lnTo>
                  <a:pt x="61" y="167"/>
                </a:lnTo>
                <a:lnTo>
                  <a:pt x="105" y="161"/>
                </a:lnTo>
                <a:lnTo>
                  <a:pt x="132" y="157"/>
                </a:lnTo>
                <a:lnTo>
                  <a:pt x="233" y="144"/>
                </a:lnTo>
                <a:lnTo>
                  <a:pt x="233" y="127"/>
                </a:lnTo>
                <a:lnTo>
                  <a:pt x="132" y="126"/>
                </a:lnTo>
                <a:lnTo>
                  <a:pt x="132" y="68"/>
                </a:lnTo>
                <a:lnTo>
                  <a:pt x="132" y="0"/>
                </a:lnTo>
                <a:close/>
              </a:path>
            </a:pathLst>
          </a:custGeom>
          <a:solidFill>
            <a:srgbClr val="000000"/>
          </a:solidFill>
          <a:ln w="9525">
            <a:noFill/>
          </a:ln>
        </p:spPr>
        <p:txBody>
          <a:bodyPr/>
          <a:p>
            <a:endParaRPr lang="zh-CN" altLang="en-US"/>
          </a:p>
        </p:txBody>
      </p:sp>
      <p:sp>
        <p:nvSpPr>
          <p:cNvPr id="105663" name="Freeform 193"/>
          <p:cNvSpPr/>
          <p:nvPr/>
        </p:nvSpPr>
        <p:spPr>
          <a:xfrm>
            <a:off x="4567238" y="5299075"/>
            <a:ext cx="22225" cy="6350"/>
          </a:xfrm>
          <a:custGeom>
            <a:avLst/>
            <a:gdLst/>
            <a:ahLst/>
            <a:cxnLst>
              <a:cxn ang="0">
                <a:pos x="69" y="0"/>
              </a:cxn>
              <a:cxn ang="0">
                <a:pos x="38" y="21"/>
              </a:cxn>
              <a:cxn ang="0">
                <a:pos x="0" y="26"/>
              </a:cxn>
              <a:cxn ang="0">
                <a:pos x="101" y="27"/>
              </a:cxn>
              <a:cxn ang="0">
                <a:pos x="69" y="0"/>
              </a:cxn>
            </a:cxnLst>
            <a:pathLst>
              <a:path w="101" h="27">
                <a:moveTo>
                  <a:pt x="69" y="0"/>
                </a:moveTo>
                <a:lnTo>
                  <a:pt x="38" y="21"/>
                </a:lnTo>
                <a:lnTo>
                  <a:pt x="0" y="26"/>
                </a:lnTo>
                <a:lnTo>
                  <a:pt x="101" y="27"/>
                </a:lnTo>
                <a:lnTo>
                  <a:pt x="69" y="0"/>
                </a:lnTo>
                <a:close/>
              </a:path>
            </a:pathLst>
          </a:custGeom>
          <a:solidFill>
            <a:srgbClr val="000000"/>
          </a:solidFill>
          <a:ln w="9525">
            <a:noFill/>
          </a:ln>
        </p:spPr>
        <p:txBody>
          <a:bodyPr/>
          <a:p>
            <a:endParaRPr lang="zh-CN" altLang="en-US"/>
          </a:p>
        </p:txBody>
      </p:sp>
      <p:sp>
        <p:nvSpPr>
          <p:cNvPr id="105664" name="Freeform 194"/>
          <p:cNvSpPr/>
          <p:nvPr/>
        </p:nvSpPr>
        <p:spPr>
          <a:xfrm>
            <a:off x="4540250" y="5276850"/>
            <a:ext cx="49213" cy="39688"/>
          </a:xfrm>
          <a:custGeom>
            <a:avLst/>
            <a:gdLst/>
            <a:ahLst/>
            <a:cxnLst>
              <a:cxn ang="0">
                <a:pos x="126" y="0"/>
              </a:cxn>
              <a:cxn ang="0">
                <a:pos x="99" y="5"/>
              </a:cxn>
              <a:cxn ang="0">
                <a:pos x="99" y="57"/>
              </a:cxn>
              <a:cxn ang="0">
                <a:pos x="99" y="143"/>
              </a:cxn>
              <a:cxn ang="0">
                <a:pos x="0" y="157"/>
              </a:cxn>
              <a:cxn ang="0">
                <a:pos x="30" y="194"/>
              </a:cxn>
              <a:cxn ang="0">
                <a:pos x="59" y="181"/>
              </a:cxn>
              <a:cxn ang="0">
                <a:pos x="99" y="175"/>
              </a:cxn>
              <a:cxn ang="0">
                <a:pos x="126" y="171"/>
              </a:cxn>
              <a:cxn ang="0">
                <a:pos x="227" y="157"/>
              </a:cxn>
              <a:cxn ang="0">
                <a:pos x="227" y="141"/>
              </a:cxn>
              <a:cxn ang="0">
                <a:pos x="126" y="140"/>
              </a:cxn>
              <a:cxn ang="0">
                <a:pos x="126" y="78"/>
              </a:cxn>
              <a:cxn ang="0">
                <a:pos x="126" y="0"/>
              </a:cxn>
            </a:cxnLst>
            <a:pathLst>
              <a:path w="227" h="194">
                <a:moveTo>
                  <a:pt x="126" y="0"/>
                </a:moveTo>
                <a:lnTo>
                  <a:pt x="99" y="5"/>
                </a:lnTo>
                <a:lnTo>
                  <a:pt x="99" y="57"/>
                </a:lnTo>
                <a:lnTo>
                  <a:pt x="99" y="143"/>
                </a:lnTo>
                <a:lnTo>
                  <a:pt x="0" y="157"/>
                </a:lnTo>
                <a:lnTo>
                  <a:pt x="30" y="194"/>
                </a:lnTo>
                <a:lnTo>
                  <a:pt x="59" y="181"/>
                </a:lnTo>
                <a:lnTo>
                  <a:pt x="99" y="175"/>
                </a:lnTo>
                <a:lnTo>
                  <a:pt x="126" y="171"/>
                </a:lnTo>
                <a:lnTo>
                  <a:pt x="227" y="157"/>
                </a:lnTo>
                <a:lnTo>
                  <a:pt x="227" y="141"/>
                </a:lnTo>
                <a:lnTo>
                  <a:pt x="126" y="140"/>
                </a:lnTo>
                <a:lnTo>
                  <a:pt x="126" y="78"/>
                </a:lnTo>
                <a:lnTo>
                  <a:pt x="126" y="0"/>
                </a:lnTo>
                <a:close/>
              </a:path>
            </a:pathLst>
          </a:custGeom>
          <a:solidFill>
            <a:srgbClr val="000000"/>
          </a:solidFill>
          <a:ln w="9525">
            <a:noFill/>
          </a:ln>
        </p:spPr>
        <p:txBody>
          <a:bodyPr/>
          <a:p>
            <a:endParaRPr lang="zh-CN" altLang="en-US"/>
          </a:p>
        </p:txBody>
      </p:sp>
      <p:sp>
        <p:nvSpPr>
          <p:cNvPr id="105665" name="Freeform 195"/>
          <p:cNvSpPr/>
          <p:nvPr/>
        </p:nvSpPr>
        <p:spPr>
          <a:xfrm>
            <a:off x="4537075" y="5265738"/>
            <a:ext cx="58738" cy="11112"/>
          </a:xfrm>
          <a:custGeom>
            <a:avLst/>
            <a:gdLst/>
            <a:ahLst/>
            <a:cxnLst>
              <a:cxn ang="0">
                <a:pos x="261" y="0"/>
              </a:cxn>
              <a:cxn ang="0">
                <a:pos x="0" y="38"/>
              </a:cxn>
              <a:cxn ang="0">
                <a:pos x="142" y="49"/>
              </a:cxn>
              <a:cxn ang="0">
                <a:pos x="275" y="29"/>
              </a:cxn>
              <a:cxn ang="0">
                <a:pos x="261" y="0"/>
              </a:cxn>
            </a:cxnLst>
            <a:pathLst>
              <a:path w="275" h="49">
                <a:moveTo>
                  <a:pt x="261" y="0"/>
                </a:moveTo>
                <a:lnTo>
                  <a:pt x="0" y="38"/>
                </a:lnTo>
                <a:lnTo>
                  <a:pt x="142" y="49"/>
                </a:lnTo>
                <a:lnTo>
                  <a:pt x="275" y="29"/>
                </a:lnTo>
                <a:lnTo>
                  <a:pt x="261" y="0"/>
                </a:lnTo>
                <a:close/>
              </a:path>
            </a:pathLst>
          </a:custGeom>
          <a:solidFill>
            <a:srgbClr val="000000"/>
          </a:solidFill>
          <a:ln w="9525">
            <a:noFill/>
          </a:ln>
        </p:spPr>
        <p:txBody>
          <a:bodyPr/>
          <a:p>
            <a:endParaRPr lang="zh-CN" altLang="en-US"/>
          </a:p>
        </p:txBody>
      </p:sp>
      <p:sp>
        <p:nvSpPr>
          <p:cNvPr id="105666" name="Freeform 196"/>
          <p:cNvSpPr/>
          <p:nvPr/>
        </p:nvSpPr>
        <p:spPr>
          <a:xfrm>
            <a:off x="4592638" y="5257800"/>
            <a:ext cx="14287" cy="155575"/>
          </a:xfrm>
          <a:custGeom>
            <a:avLst/>
            <a:gdLst/>
            <a:ahLst/>
            <a:cxnLst>
              <a:cxn ang="0">
                <a:pos x="30" y="0"/>
              </a:cxn>
              <a:cxn ang="0">
                <a:pos x="0" y="37"/>
              </a:cxn>
              <a:cxn ang="0">
                <a:pos x="14" y="66"/>
              </a:cxn>
              <a:cxn ang="0">
                <a:pos x="14" y="624"/>
              </a:cxn>
              <a:cxn ang="0">
                <a:pos x="14" y="630"/>
              </a:cxn>
              <a:cxn ang="0">
                <a:pos x="8" y="686"/>
              </a:cxn>
              <a:cxn ang="0">
                <a:pos x="32" y="725"/>
              </a:cxn>
              <a:cxn ang="0">
                <a:pos x="40" y="663"/>
              </a:cxn>
              <a:cxn ang="0">
                <a:pos x="40" y="661"/>
              </a:cxn>
              <a:cxn ang="0">
                <a:pos x="40" y="554"/>
              </a:cxn>
              <a:cxn ang="0">
                <a:pos x="40" y="457"/>
              </a:cxn>
              <a:cxn ang="0">
                <a:pos x="40" y="371"/>
              </a:cxn>
              <a:cxn ang="0">
                <a:pos x="40" y="297"/>
              </a:cxn>
              <a:cxn ang="0">
                <a:pos x="40" y="234"/>
              </a:cxn>
              <a:cxn ang="0">
                <a:pos x="40" y="182"/>
              </a:cxn>
              <a:cxn ang="0">
                <a:pos x="40" y="140"/>
              </a:cxn>
              <a:cxn ang="0">
                <a:pos x="40" y="110"/>
              </a:cxn>
              <a:cxn ang="0">
                <a:pos x="40" y="91"/>
              </a:cxn>
              <a:cxn ang="0">
                <a:pos x="40" y="83"/>
              </a:cxn>
              <a:cxn ang="0">
                <a:pos x="60" y="37"/>
              </a:cxn>
              <a:cxn ang="0">
                <a:pos x="30" y="0"/>
              </a:cxn>
            </a:cxnLst>
            <a:pathLst>
              <a:path w="60" h="725">
                <a:moveTo>
                  <a:pt x="30" y="0"/>
                </a:moveTo>
                <a:lnTo>
                  <a:pt x="0" y="37"/>
                </a:lnTo>
                <a:lnTo>
                  <a:pt x="14" y="66"/>
                </a:lnTo>
                <a:lnTo>
                  <a:pt x="14" y="624"/>
                </a:lnTo>
                <a:lnTo>
                  <a:pt x="14" y="630"/>
                </a:lnTo>
                <a:lnTo>
                  <a:pt x="8" y="686"/>
                </a:lnTo>
                <a:lnTo>
                  <a:pt x="32" y="725"/>
                </a:lnTo>
                <a:lnTo>
                  <a:pt x="40" y="663"/>
                </a:lnTo>
                <a:lnTo>
                  <a:pt x="40" y="661"/>
                </a:lnTo>
                <a:lnTo>
                  <a:pt x="40" y="554"/>
                </a:lnTo>
                <a:lnTo>
                  <a:pt x="40" y="457"/>
                </a:lnTo>
                <a:lnTo>
                  <a:pt x="40" y="371"/>
                </a:lnTo>
                <a:lnTo>
                  <a:pt x="40" y="297"/>
                </a:lnTo>
                <a:lnTo>
                  <a:pt x="40" y="234"/>
                </a:lnTo>
                <a:lnTo>
                  <a:pt x="40" y="182"/>
                </a:lnTo>
                <a:lnTo>
                  <a:pt x="40" y="140"/>
                </a:lnTo>
                <a:lnTo>
                  <a:pt x="40" y="110"/>
                </a:lnTo>
                <a:lnTo>
                  <a:pt x="40" y="91"/>
                </a:lnTo>
                <a:lnTo>
                  <a:pt x="40" y="83"/>
                </a:lnTo>
                <a:lnTo>
                  <a:pt x="60" y="37"/>
                </a:lnTo>
                <a:lnTo>
                  <a:pt x="30" y="0"/>
                </a:lnTo>
                <a:close/>
              </a:path>
            </a:pathLst>
          </a:custGeom>
          <a:solidFill>
            <a:srgbClr val="000000"/>
          </a:solidFill>
          <a:ln w="9525">
            <a:noFill/>
          </a:ln>
        </p:spPr>
        <p:txBody>
          <a:bodyPr/>
          <a:p>
            <a:endParaRPr lang="zh-CN" altLang="en-US"/>
          </a:p>
        </p:txBody>
      </p:sp>
      <p:sp>
        <p:nvSpPr>
          <p:cNvPr id="105667" name="Freeform 197"/>
          <p:cNvSpPr/>
          <p:nvPr/>
        </p:nvSpPr>
        <p:spPr>
          <a:xfrm>
            <a:off x="4506913" y="5257800"/>
            <a:ext cx="60325" cy="158750"/>
          </a:xfrm>
          <a:custGeom>
            <a:avLst/>
            <a:gdLst/>
            <a:ahLst/>
            <a:cxnLst>
              <a:cxn ang="0">
                <a:pos x="107" y="0"/>
              </a:cxn>
              <a:cxn ang="0">
                <a:pos x="98" y="4"/>
              </a:cxn>
              <a:cxn ang="0">
                <a:pos x="106" y="56"/>
              </a:cxn>
              <a:cxn ang="0">
                <a:pos x="112" y="99"/>
              </a:cxn>
              <a:cxn ang="0">
                <a:pos x="111" y="112"/>
              </a:cxn>
              <a:cxn ang="0">
                <a:pos x="111" y="163"/>
              </a:cxn>
              <a:cxn ang="0">
                <a:pos x="109" y="246"/>
              </a:cxn>
              <a:cxn ang="0">
                <a:pos x="109" y="254"/>
              </a:cxn>
              <a:cxn ang="0">
                <a:pos x="106" y="314"/>
              </a:cxn>
              <a:cxn ang="0">
                <a:pos x="102" y="373"/>
              </a:cxn>
              <a:cxn ang="0">
                <a:pos x="96" y="429"/>
              </a:cxn>
              <a:cxn ang="0">
                <a:pos x="89" y="483"/>
              </a:cxn>
              <a:cxn ang="0">
                <a:pos x="81" y="519"/>
              </a:cxn>
              <a:cxn ang="0">
                <a:pos x="67" y="568"/>
              </a:cxn>
              <a:cxn ang="0">
                <a:pos x="50" y="618"/>
              </a:cxn>
              <a:cxn ang="0">
                <a:pos x="26" y="671"/>
              </a:cxn>
              <a:cxn ang="0">
                <a:pos x="0" y="726"/>
              </a:cxn>
              <a:cxn ang="0">
                <a:pos x="8" y="738"/>
              </a:cxn>
              <a:cxn ang="0">
                <a:pos x="32" y="701"/>
              </a:cxn>
              <a:cxn ang="0">
                <a:pos x="58" y="653"/>
              </a:cxn>
              <a:cxn ang="0">
                <a:pos x="79" y="604"/>
              </a:cxn>
              <a:cxn ang="0">
                <a:pos x="96" y="556"/>
              </a:cxn>
              <a:cxn ang="0">
                <a:pos x="109" y="509"/>
              </a:cxn>
              <a:cxn ang="0">
                <a:pos x="111" y="498"/>
              </a:cxn>
              <a:cxn ang="0">
                <a:pos x="121" y="444"/>
              </a:cxn>
              <a:cxn ang="0">
                <a:pos x="128" y="387"/>
              </a:cxn>
              <a:cxn ang="0">
                <a:pos x="134" y="329"/>
              </a:cxn>
              <a:cxn ang="0">
                <a:pos x="137" y="270"/>
              </a:cxn>
              <a:cxn ang="0">
                <a:pos x="138" y="228"/>
              </a:cxn>
              <a:cxn ang="0">
                <a:pos x="139" y="161"/>
              </a:cxn>
              <a:cxn ang="0">
                <a:pos x="139" y="128"/>
              </a:cxn>
              <a:cxn ang="0">
                <a:pos x="138" y="108"/>
              </a:cxn>
              <a:cxn ang="0">
                <a:pos x="252" y="91"/>
              </a:cxn>
              <a:cxn ang="0">
                <a:pos x="279" y="86"/>
              </a:cxn>
              <a:cxn ang="0">
                <a:pos x="137" y="75"/>
              </a:cxn>
              <a:cxn ang="0">
                <a:pos x="107" y="0"/>
              </a:cxn>
            </a:cxnLst>
            <a:pathLst>
              <a:path w="279" h="738">
                <a:moveTo>
                  <a:pt x="107" y="0"/>
                </a:moveTo>
                <a:lnTo>
                  <a:pt x="98" y="4"/>
                </a:lnTo>
                <a:lnTo>
                  <a:pt x="106" y="56"/>
                </a:lnTo>
                <a:lnTo>
                  <a:pt x="112" y="99"/>
                </a:lnTo>
                <a:lnTo>
                  <a:pt x="111" y="112"/>
                </a:lnTo>
                <a:lnTo>
                  <a:pt x="111" y="163"/>
                </a:lnTo>
                <a:lnTo>
                  <a:pt x="109" y="246"/>
                </a:lnTo>
                <a:lnTo>
                  <a:pt x="109" y="254"/>
                </a:lnTo>
                <a:lnTo>
                  <a:pt x="106" y="314"/>
                </a:lnTo>
                <a:lnTo>
                  <a:pt x="102" y="373"/>
                </a:lnTo>
                <a:lnTo>
                  <a:pt x="96" y="429"/>
                </a:lnTo>
                <a:lnTo>
                  <a:pt x="89" y="483"/>
                </a:lnTo>
                <a:lnTo>
                  <a:pt x="81" y="519"/>
                </a:lnTo>
                <a:lnTo>
                  <a:pt x="67" y="568"/>
                </a:lnTo>
                <a:lnTo>
                  <a:pt x="50" y="618"/>
                </a:lnTo>
                <a:lnTo>
                  <a:pt x="26" y="671"/>
                </a:lnTo>
                <a:lnTo>
                  <a:pt x="0" y="726"/>
                </a:lnTo>
                <a:lnTo>
                  <a:pt x="8" y="738"/>
                </a:lnTo>
                <a:lnTo>
                  <a:pt x="32" y="701"/>
                </a:lnTo>
                <a:lnTo>
                  <a:pt x="58" y="653"/>
                </a:lnTo>
                <a:lnTo>
                  <a:pt x="79" y="604"/>
                </a:lnTo>
                <a:lnTo>
                  <a:pt x="96" y="556"/>
                </a:lnTo>
                <a:lnTo>
                  <a:pt x="109" y="509"/>
                </a:lnTo>
                <a:lnTo>
                  <a:pt x="111" y="498"/>
                </a:lnTo>
                <a:lnTo>
                  <a:pt x="121" y="444"/>
                </a:lnTo>
                <a:lnTo>
                  <a:pt x="128" y="387"/>
                </a:lnTo>
                <a:lnTo>
                  <a:pt x="134" y="329"/>
                </a:lnTo>
                <a:lnTo>
                  <a:pt x="137" y="270"/>
                </a:lnTo>
                <a:lnTo>
                  <a:pt x="138" y="228"/>
                </a:lnTo>
                <a:lnTo>
                  <a:pt x="139" y="161"/>
                </a:lnTo>
                <a:lnTo>
                  <a:pt x="139" y="128"/>
                </a:lnTo>
                <a:lnTo>
                  <a:pt x="138" y="108"/>
                </a:lnTo>
                <a:lnTo>
                  <a:pt x="252" y="91"/>
                </a:lnTo>
                <a:lnTo>
                  <a:pt x="279" y="86"/>
                </a:lnTo>
                <a:lnTo>
                  <a:pt x="137" y="75"/>
                </a:lnTo>
                <a:lnTo>
                  <a:pt x="107" y="0"/>
                </a:lnTo>
                <a:close/>
              </a:path>
            </a:pathLst>
          </a:custGeom>
          <a:solidFill>
            <a:srgbClr val="000000"/>
          </a:solidFill>
          <a:ln w="9525">
            <a:noFill/>
          </a:ln>
        </p:spPr>
        <p:txBody>
          <a:bodyPr/>
          <a:p>
            <a:endParaRPr lang="zh-CN" altLang="en-US"/>
          </a:p>
        </p:txBody>
      </p:sp>
      <p:sp>
        <p:nvSpPr>
          <p:cNvPr id="105668" name="Freeform 198"/>
          <p:cNvSpPr/>
          <p:nvPr/>
        </p:nvSpPr>
        <p:spPr>
          <a:xfrm>
            <a:off x="4700588" y="5391150"/>
            <a:ext cx="22225" cy="30163"/>
          </a:xfrm>
          <a:custGeom>
            <a:avLst/>
            <a:gdLst/>
            <a:ahLst/>
            <a:cxnLst>
              <a:cxn ang="0">
                <a:pos x="6" y="0"/>
              </a:cxn>
              <a:cxn ang="0">
                <a:pos x="0" y="6"/>
              </a:cxn>
              <a:cxn ang="0">
                <a:pos x="99" y="147"/>
              </a:cxn>
              <a:cxn ang="0">
                <a:pos x="110" y="124"/>
              </a:cxn>
              <a:cxn ang="0">
                <a:pos x="111" y="112"/>
              </a:cxn>
              <a:cxn ang="0">
                <a:pos x="87" y="65"/>
              </a:cxn>
              <a:cxn ang="0">
                <a:pos x="6" y="0"/>
              </a:cxn>
            </a:cxnLst>
            <a:pathLst>
              <a:path w="111" h="147">
                <a:moveTo>
                  <a:pt x="6" y="0"/>
                </a:moveTo>
                <a:lnTo>
                  <a:pt x="0" y="6"/>
                </a:lnTo>
                <a:lnTo>
                  <a:pt x="99" y="147"/>
                </a:lnTo>
                <a:lnTo>
                  <a:pt x="110" y="124"/>
                </a:lnTo>
                <a:lnTo>
                  <a:pt x="111" y="112"/>
                </a:lnTo>
                <a:lnTo>
                  <a:pt x="87" y="65"/>
                </a:lnTo>
                <a:lnTo>
                  <a:pt x="6" y="0"/>
                </a:lnTo>
                <a:close/>
              </a:path>
            </a:pathLst>
          </a:custGeom>
          <a:solidFill>
            <a:srgbClr val="000000"/>
          </a:solidFill>
          <a:ln w="9525">
            <a:noFill/>
          </a:ln>
        </p:spPr>
        <p:txBody>
          <a:bodyPr/>
          <a:p>
            <a:endParaRPr lang="zh-CN" altLang="en-US"/>
          </a:p>
        </p:txBody>
      </p:sp>
      <p:sp>
        <p:nvSpPr>
          <p:cNvPr id="105669" name="Freeform 199"/>
          <p:cNvSpPr/>
          <p:nvPr/>
        </p:nvSpPr>
        <p:spPr>
          <a:xfrm>
            <a:off x="4670425" y="5354638"/>
            <a:ext cx="17463" cy="33337"/>
          </a:xfrm>
          <a:custGeom>
            <a:avLst/>
            <a:gdLst/>
            <a:ahLst/>
            <a:cxnLst>
              <a:cxn ang="0">
                <a:pos x="37" y="0"/>
              </a:cxn>
              <a:cxn ang="0">
                <a:pos x="0" y="0"/>
              </a:cxn>
              <a:cxn ang="0">
                <a:pos x="4" y="6"/>
              </a:cxn>
              <a:cxn ang="0">
                <a:pos x="24" y="56"/>
              </a:cxn>
              <a:cxn ang="0">
                <a:pos x="42" y="105"/>
              </a:cxn>
              <a:cxn ang="0">
                <a:pos x="60" y="155"/>
              </a:cxn>
              <a:cxn ang="0">
                <a:pos x="69" y="152"/>
              </a:cxn>
              <a:cxn ang="0">
                <a:pos x="72" y="127"/>
              </a:cxn>
              <a:cxn ang="0">
                <a:pos x="78" y="80"/>
              </a:cxn>
              <a:cxn ang="0">
                <a:pos x="73" y="71"/>
              </a:cxn>
              <a:cxn ang="0">
                <a:pos x="43" y="11"/>
              </a:cxn>
              <a:cxn ang="0">
                <a:pos x="37" y="0"/>
              </a:cxn>
            </a:cxnLst>
            <a:pathLst>
              <a:path w="78" h="155">
                <a:moveTo>
                  <a:pt x="37" y="0"/>
                </a:moveTo>
                <a:lnTo>
                  <a:pt x="0" y="0"/>
                </a:lnTo>
                <a:lnTo>
                  <a:pt x="4" y="6"/>
                </a:lnTo>
                <a:lnTo>
                  <a:pt x="24" y="56"/>
                </a:lnTo>
                <a:lnTo>
                  <a:pt x="42" y="105"/>
                </a:lnTo>
                <a:lnTo>
                  <a:pt x="60" y="155"/>
                </a:lnTo>
                <a:lnTo>
                  <a:pt x="69" y="152"/>
                </a:lnTo>
                <a:lnTo>
                  <a:pt x="72" y="127"/>
                </a:lnTo>
                <a:lnTo>
                  <a:pt x="78" y="80"/>
                </a:lnTo>
                <a:lnTo>
                  <a:pt x="73" y="71"/>
                </a:lnTo>
                <a:lnTo>
                  <a:pt x="43" y="11"/>
                </a:lnTo>
                <a:lnTo>
                  <a:pt x="37" y="0"/>
                </a:lnTo>
                <a:close/>
              </a:path>
            </a:pathLst>
          </a:custGeom>
          <a:solidFill>
            <a:srgbClr val="000000"/>
          </a:solidFill>
          <a:ln w="9525">
            <a:noFill/>
          </a:ln>
        </p:spPr>
        <p:txBody>
          <a:bodyPr/>
          <a:p>
            <a:endParaRPr lang="zh-CN" altLang="en-US"/>
          </a:p>
        </p:txBody>
      </p:sp>
      <p:sp>
        <p:nvSpPr>
          <p:cNvPr id="105670" name="Freeform 200"/>
          <p:cNvSpPr/>
          <p:nvPr/>
        </p:nvSpPr>
        <p:spPr>
          <a:xfrm>
            <a:off x="4692650" y="5327650"/>
            <a:ext cx="14288" cy="30163"/>
          </a:xfrm>
          <a:custGeom>
            <a:avLst/>
            <a:gdLst/>
            <a:ahLst/>
            <a:cxnLst>
              <a:cxn ang="0">
                <a:pos x="9" y="0"/>
              </a:cxn>
              <a:cxn ang="0">
                <a:pos x="0" y="8"/>
              </a:cxn>
              <a:cxn ang="0">
                <a:pos x="18" y="51"/>
              </a:cxn>
              <a:cxn ang="0">
                <a:pos x="36" y="105"/>
              </a:cxn>
              <a:cxn ang="0">
                <a:pos x="46" y="145"/>
              </a:cxn>
              <a:cxn ang="0">
                <a:pos x="55" y="145"/>
              </a:cxn>
              <a:cxn ang="0">
                <a:pos x="69" y="102"/>
              </a:cxn>
              <a:cxn ang="0">
                <a:pos x="68" y="99"/>
              </a:cxn>
              <a:cxn ang="0">
                <a:pos x="50" y="67"/>
              </a:cxn>
              <a:cxn ang="0">
                <a:pos x="9" y="0"/>
              </a:cxn>
            </a:cxnLst>
            <a:pathLst>
              <a:path w="69" h="145">
                <a:moveTo>
                  <a:pt x="9" y="0"/>
                </a:moveTo>
                <a:lnTo>
                  <a:pt x="0" y="8"/>
                </a:lnTo>
                <a:lnTo>
                  <a:pt x="18" y="51"/>
                </a:lnTo>
                <a:lnTo>
                  <a:pt x="36" y="105"/>
                </a:lnTo>
                <a:lnTo>
                  <a:pt x="46" y="145"/>
                </a:lnTo>
                <a:lnTo>
                  <a:pt x="55" y="145"/>
                </a:lnTo>
                <a:lnTo>
                  <a:pt x="69" y="102"/>
                </a:lnTo>
                <a:lnTo>
                  <a:pt x="68" y="99"/>
                </a:lnTo>
                <a:lnTo>
                  <a:pt x="50" y="67"/>
                </a:lnTo>
                <a:lnTo>
                  <a:pt x="9" y="0"/>
                </a:lnTo>
                <a:close/>
              </a:path>
            </a:pathLst>
          </a:custGeom>
          <a:solidFill>
            <a:srgbClr val="000000"/>
          </a:solidFill>
          <a:ln w="9525">
            <a:noFill/>
          </a:ln>
        </p:spPr>
        <p:txBody>
          <a:bodyPr/>
          <a:p>
            <a:endParaRPr lang="zh-CN" altLang="en-US"/>
          </a:p>
        </p:txBody>
      </p:sp>
      <p:sp>
        <p:nvSpPr>
          <p:cNvPr id="105671" name="Freeform 201"/>
          <p:cNvSpPr/>
          <p:nvPr/>
        </p:nvSpPr>
        <p:spPr>
          <a:xfrm>
            <a:off x="4633913" y="5316538"/>
            <a:ext cx="44450" cy="93662"/>
          </a:xfrm>
          <a:custGeom>
            <a:avLst/>
            <a:gdLst/>
            <a:ahLst/>
            <a:cxnLst>
              <a:cxn ang="0">
                <a:pos x="87" y="0"/>
              </a:cxn>
              <a:cxn ang="0">
                <a:pos x="81" y="10"/>
              </a:cxn>
              <a:cxn ang="0">
                <a:pos x="97" y="40"/>
              </a:cxn>
              <a:cxn ang="0">
                <a:pos x="122" y="88"/>
              </a:cxn>
              <a:cxn ang="0">
                <a:pos x="145" y="137"/>
              </a:cxn>
              <a:cxn ang="0">
                <a:pos x="147" y="142"/>
              </a:cxn>
              <a:cxn ang="0">
                <a:pos x="140" y="166"/>
              </a:cxn>
              <a:cxn ang="0">
                <a:pos x="124" y="203"/>
              </a:cxn>
              <a:cxn ang="0">
                <a:pos x="106" y="242"/>
              </a:cxn>
              <a:cxn ang="0">
                <a:pos x="85" y="284"/>
              </a:cxn>
              <a:cxn ang="0">
                <a:pos x="60" y="330"/>
              </a:cxn>
              <a:cxn ang="0">
                <a:pos x="32" y="378"/>
              </a:cxn>
              <a:cxn ang="0">
                <a:pos x="0" y="429"/>
              </a:cxn>
              <a:cxn ang="0">
                <a:pos x="10" y="443"/>
              </a:cxn>
              <a:cxn ang="0">
                <a:pos x="15" y="434"/>
              </a:cxn>
              <a:cxn ang="0">
                <a:pos x="50" y="388"/>
              </a:cxn>
              <a:cxn ang="0">
                <a:pos x="80" y="343"/>
              </a:cxn>
              <a:cxn ang="0">
                <a:pos x="105" y="300"/>
              </a:cxn>
              <a:cxn ang="0">
                <a:pos x="128" y="258"/>
              </a:cxn>
              <a:cxn ang="0">
                <a:pos x="147" y="219"/>
              </a:cxn>
              <a:cxn ang="0">
                <a:pos x="163" y="180"/>
              </a:cxn>
              <a:cxn ang="0">
                <a:pos x="163" y="179"/>
              </a:cxn>
              <a:cxn ang="0">
                <a:pos x="200" y="179"/>
              </a:cxn>
              <a:cxn ang="0">
                <a:pos x="180" y="145"/>
              </a:cxn>
              <a:cxn ang="0">
                <a:pos x="177" y="141"/>
              </a:cxn>
              <a:cxn ang="0">
                <a:pos x="182" y="127"/>
              </a:cxn>
              <a:cxn ang="0">
                <a:pos x="158" y="111"/>
              </a:cxn>
              <a:cxn ang="0">
                <a:pos x="154" y="105"/>
              </a:cxn>
              <a:cxn ang="0">
                <a:pos x="124" y="56"/>
              </a:cxn>
              <a:cxn ang="0">
                <a:pos x="87" y="0"/>
              </a:cxn>
            </a:cxnLst>
            <a:pathLst>
              <a:path w="200" h="443">
                <a:moveTo>
                  <a:pt x="87" y="0"/>
                </a:moveTo>
                <a:lnTo>
                  <a:pt x="81" y="10"/>
                </a:lnTo>
                <a:lnTo>
                  <a:pt x="97" y="40"/>
                </a:lnTo>
                <a:lnTo>
                  <a:pt x="122" y="88"/>
                </a:lnTo>
                <a:lnTo>
                  <a:pt x="145" y="137"/>
                </a:lnTo>
                <a:lnTo>
                  <a:pt x="147" y="142"/>
                </a:lnTo>
                <a:lnTo>
                  <a:pt x="140" y="166"/>
                </a:lnTo>
                <a:lnTo>
                  <a:pt x="124" y="203"/>
                </a:lnTo>
                <a:lnTo>
                  <a:pt x="106" y="242"/>
                </a:lnTo>
                <a:lnTo>
                  <a:pt x="85" y="284"/>
                </a:lnTo>
                <a:lnTo>
                  <a:pt x="60" y="330"/>
                </a:lnTo>
                <a:lnTo>
                  <a:pt x="32" y="378"/>
                </a:lnTo>
                <a:lnTo>
                  <a:pt x="0" y="429"/>
                </a:lnTo>
                <a:lnTo>
                  <a:pt x="10" y="443"/>
                </a:lnTo>
                <a:lnTo>
                  <a:pt x="15" y="434"/>
                </a:lnTo>
                <a:lnTo>
                  <a:pt x="50" y="388"/>
                </a:lnTo>
                <a:lnTo>
                  <a:pt x="80" y="343"/>
                </a:lnTo>
                <a:lnTo>
                  <a:pt x="105" y="300"/>
                </a:lnTo>
                <a:lnTo>
                  <a:pt x="128" y="258"/>
                </a:lnTo>
                <a:lnTo>
                  <a:pt x="147" y="219"/>
                </a:lnTo>
                <a:lnTo>
                  <a:pt x="163" y="180"/>
                </a:lnTo>
                <a:lnTo>
                  <a:pt x="163" y="179"/>
                </a:lnTo>
                <a:lnTo>
                  <a:pt x="200" y="179"/>
                </a:lnTo>
                <a:lnTo>
                  <a:pt x="180" y="145"/>
                </a:lnTo>
                <a:lnTo>
                  <a:pt x="177" y="141"/>
                </a:lnTo>
                <a:lnTo>
                  <a:pt x="182" y="127"/>
                </a:lnTo>
                <a:lnTo>
                  <a:pt x="158" y="111"/>
                </a:lnTo>
                <a:lnTo>
                  <a:pt x="154" y="105"/>
                </a:lnTo>
                <a:lnTo>
                  <a:pt x="124" y="56"/>
                </a:lnTo>
                <a:lnTo>
                  <a:pt x="87" y="0"/>
                </a:lnTo>
                <a:close/>
              </a:path>
            </a:pathLst>
          </a:custGeom>
          <a:solidFill>
            <a:srgbClr val="000000"/>
          </a:solidFill>
          <a:ln w="9525">
            <a:noFill/>
          </a:ln>
        </p:spPr>
        <p:txBody>
          <a:bodyPr/>
          <a:p>
            <a:endParaRPr lang="zh-CN" altLang="en-US"/>
          </a:p>
        </p:txBody>
      </p:sp>
      <p:sp>
        <p:nvSpPr>
          <p:cNvPr id="105672" name="Freeform 202"/>
          <p:cNvSpPr/>
          <p:nvPr/>
        </p:nvSpPr>
        <p:spPr>
          <a:xfrm>
            <a:off x="4718050" y="5313363"/>
            <a:ext cx="7938" cy="103187"/>
          </a:xfrm>
          <a:custGeom>
            <a:avLst/>
            <a:gdLst/>
            <a:ahLst/>
            <a:cxnLst>
              <a:cxn ang="0">
                <a:pos x="30" y="0"/>
              </a:cxn>
              <a:cxn ang="0">
                <a:pos x="4" y="4"/>
              </a:cxn>
              <a:cxn ang="0">
                <a:pos x="4" y="377"/>
              </a:cxn>
              <a:cxn ang="0">
                <a:pos x="0" y="426"/>
              </a:cxn>
              <a:cxn ang="0">
                <a:pos x="24" y="473"/>
              </a:cxn>
              <a:cxn ang="0">
                <a:pos x="30" y="413"/>
              </a:cxn>
              <a:cxn ang="0">
                <a:pos x="30" y="341"/>
              </a:cxn>
              <a:cxn ang="0">
                <a:pos x="30" y="240"/>
              </a:cxn>
              <a:cxn ang="0">
                <a:pos x="30" y="149"/>
              </a:cxn>
              <a:cxn ang="0">
                <a:pos x="30" y="67"/>
              </a:cxn>
              <a:cxn ang="0">
                <a:pos x="30" y="0"/>
              </a:cxn>
            </a:cxnLst>
            <a:pathLst>
              <a:path w="30" h="473">
                <a:moveTo>
                  <a:pt x="30" y="0"/>
                </a:moveTo>
                <a:lnTo>
                  <a:pt x="4" y="4"/>
                </a:lnTo>
                <a:lnTo>
                  <a:pt x="4" y="377"/>
                </a:lnTo>
                <a:lnTo>
                  <a:pt x="0" y="426"/>
                </a:lnTo>
                <a:lnTo>
                  <a:pt x="24" y="473"/>
                </a:lnTo>
                <a:lnTo>
                  <a:pt x="30" y="413"/>
                </a:lnTo>
                <a:lnTo>
                  <a:pt x="30" y="341"/>
                </a:lnTo>
                <a:lnTo>
                  <a:pt x="30" y="240"/>
                </a:lnTo>
                <a:lnTo>
                  <a:pt x="30" y="149"/>
                </a:lnTo>
                <a:lnTo>
                  <a:pt x="30" y="67"/>
                </a:lnTo>
                <a:lnTo>
                  <a:pt x="30" y="0"/>
                </a:lnTo>
                <a:close/>
              </a:path>
            </a:pathLst>
          </a:custGeom>
          <a:solidFill>
            <a:srgbClr val="000000"/>
          </a:solidFill>
          <a:ln w="9525">
            <a:noFill/>
          </a:ln>
        </p:spPr>
        <p:txBody>
          <a:bodyPr/>
          <a:p>
            <a:endParaRPr lang="zh-CN" altLang="en-US"/>
          </a:p>
        </p:txBody>
      </p:sp>
      <p:sp>
        <p:nvSpPr>
          <p:cNvPr id="105673" name="Freeform 203"/>
          <p:cNvSpPr/>
          <p:nvPr/>
        </p:nvSpPr>
        <p:spPr>
          <a:xfrm>
            <a:off x="4684713" y="5302250"/>
            <a:ext cx="63500" cy="15875"/>
          </a:xfrm>
          <a:custGeom>
            <a:avLst/>
            <a:gdLst/>
            <a:ahLst/>
            <a:cxnLst>
              <a:cxn ang="0">
                <a:pos x="257" y="0"/>
              </a:cxn>
              <a:cxn ang="0">
                <a:pos x="237" y="13"/>
              </a:cxn>
              <a:cxn ang="0">
                <a:pos x="230" y="15"/>
              </a:cxn>
              <a:cxn ang="0">
                <a:pos x="210" y="19"/>
              </a:cxn>
              <a:cxn ang="0">
                <a:pos x="184" y="24"/>
              </a:cxn>
              <a:cxn ang="0">
                <a:pos x="158" y="28"/>
              </a:cxn>
              <a:cxn ang="0">
                <a:pos x="131" y="33"/>
              </a:cxn>
              <a:cxn ang="0">
                <a:pos x="72" y="42"/>
              </a:cxn>
              <a:cxn ang="0">
                <a:pos x="0" y="51"/>
              </a:cxn>
              <a:cxn ang="0">
                <a:pos x="30" y="85"/>
              </a:cxn>
              <a:cxn ang="0">
                <a:pos x="55" y="75"/>
              </a:cxn>
              <a:cxn ang="0">
                <a:pos x="158" y="59"/>
              </a:cxn>
              <a:cxn ang="0">
                <a:pos x="184" y="55"/>
              </a:cxn>
              <a:cxn ang="0">
                <a:pos x="287" y="38"/>
              </a:cxn>
              <a:cxn ang="0">
                <a:pos x="287" y="29"/>
              </a:cxn>
              <a:cxn ang="0">
                <a:pos x="257" y="0"/>
              </a:cxn>
            </a:cxnLst>
            <a:pathLst>
              <a:path w="287" h="85">
                <a:moveTo>
                  <a:pt x="257" y="0"/>
                </a:moveTo>
                <a:lnTo>
                  <a:pt x="237" y="13"/>
                </a:lnTo>
                <a:lnTo>
                  <a:pt x="230" y="15"/>
                </a:lnTo>
                <a:lnTo>
                  <a:pt x="210" y="19"/>
                </a:lnTo>
                <a:lnTo>
                  <a:pt x="184" y="24"/>
                </a:lnTo>
                <a:lnTo>
                  <a:pt x="158" y="28"/>
                </a:lnTo>
                <a:lnTo>
                  <a:pt x="131" y="33"/>
                </a:lnTo>
                <a:lnTo>
                  <a:pt x="72" y="42"/>
                </a:lnTo>
                <a:lnTo>
                  <a:pt x="0" y="51"/>
                </a:lnTo>
                <a:lnTo>
                  <a:pt x="30" y="85"/>
                </a:lnTo>
                <a:lnTo>
                  <a:pt x="55" y="75"/>
                </a:lnTo>
                <a:lnTo>
                  <a:pt x="158" y="59"/>
                </a:lnTo>
                <a:lnTo>
                  <a:pt x="184" y="55"/>
                </a:lnTo>
                <a:lnTo>
                  <a:pt x="287" y="38"/>
                </a:lnTo>
                <a:lnTo>
                  <a:pt x="287" y="29"/>
                </a:lnTo>
                <a:lnTo>
                  <a:pt x="257" y="0"/>
                </a:lnTo>
                <a:close/>
              </a:path>
            </a:pathLst>
          </a:custGeom>
          <a:solidFill>
            <a:srgbClr val="000000"/>
          </a:solidFill>
          <a:ln w="9525">
            <a:noFill/>
          </a:ln>
        </p:spPr>
        <p:txBody>
          <a:bodyPr/>
          <a:p>
            <a:endParaRPr lang="zh-CN" altLang="en-US"/>
          </a:p>
        </p:txBody>
      </p:sp>
      <p:sp>
        <p:nvSpPr>
          <p:cNvPr id="105674" name="Freeform 204"/>
          <p:cNvSpPr/>
          <p:nvPr/>
        </p:nvSpPr>
        <p:spPr>
          <a:xfrm>
            <a:off x="4670425" y="5291138"/>
            <a:ext cx="19050" cy="52387"/>
          </a:xfrm>
          <a:custGeom>
            <a:avLst/>
            <a:gdLst/>
            <a:ahLst/>
            <a:cxnLst>
              <a:cxn ang="0">
                <a:pos x="101" y="0"/>
              </a:cxn>
              <a:cxn ang="0">
                <a:pos x="51" y="29"/>
              </a:cxn>
              <a:cxn ang="0">
                <a:pos x="44" y="61"/>
              </a:cxn>
              <a:cxn ang="0">
                <a:pos x="28" y="126"/>
              </a:cxn>
              <a:cxn ang="0">
                <a:pos x="13" y="185"/>
              </a:cxn>
              <a:cxn ang="0">
                <a:pos x="0" y="226"/>
              </a:cxn>
              <a:cxn ang="0">
                <a:pos x="24" y="242"/>
              </a:cxn>
              <a:cxn ang="0">
                <a:pos x="40" y="191"/>
              </a:cxn>
              <a:cxn ang="0">
                <a:pos x="54" y="138"/>
              </a:cxn>
              <a:cxn ang="0">
                <a:pos x="71" y="65"/>
              </a:cxn>
              <a:cxn ang="0">
                <a:pos x="78" y="33"/>
              </a:cxn>
              <a:cxn ang="0">
                <a:pos x="101" y="0"/>
              </a:cxn>
            </a:cxnLst>
            <a:pathLst>
              <a:path w="101" h="242">
                <a:moveTo>
                  <a:pt x="101" y="0"/>
                </a:moveTo>
                <a:lnTo>
                  <a:pt x="51" y="29"/>
                </a:lnTo>
                <a:lnTo>
                  <a:pt x="44" y="61"/>
                </a:lnTo>
                <a:lnTo>
                  <a:pt x="28" y="126"/>
                </a:lnTo>
                <a:lnTo>
                  <a:pt x="13" y="185"/>
                </a:lnTo>
                <a:lnTo>
                  <a:pt x="0" y="226"/>
                </a:lnTo>
                <a:lnTo>
                  <a:pt x="24" y="242"/>
                </a:lnTo>
                <a:lnTo>
                  <a:pt x="40" y="191"/>
                </a:lnTo>
                <a:lnTo>
                  <a:pt x="54" y="138"/>
                </a:lnTo>
                <a:lnTo>
                  <a:pt x="71" y="65"/>
                </a:lnTo>
                <a:lnTo>
                  <a:pt x="78" y="33"/>
                </a:lnTo>
                <a:lnTo>
                  <a:pt x="101" y="0"/>
                </a:lnTo>
                <a:close/>
              </a:path>
            </a:pathLst>
          </a:custGeom>
          <a:solidFill>
            <a:srgbClr val="000000"/>
          </a:solidFill>
          <a:ln w="9525">
            <a:noFill/>
          </a:ln>
        </p:spPr>
        <p:txBody>
          <a:bodyPr/>
          <a:p>
            <a:endParaRPr lang="zh-CN" altLang="en-US"/>
          </a:p>
        </p:txBody>
      </p:sp>
      <p:sp>
        <p:nvSpPr>
          <p:cNvPr id="105675" name="Freeform 205"/>
          <p:cNvSpPr/>
          <p:nvPr/>
        </p:nvSpPr>
        <p:spPr>
          <a:xfrm>
            <a:off x="4643438" y="5284788"/>
            <a:ext cx="46037" cy="20637"/>
          </a:xfrm>
          <a:custGeom>
            <a:avLst/>
            <a:gdLst/>
            <a:ahLst/>
            <a:cxnLst>
              <a:cxn ang="0">
                <a:pos x="196" y="0"/>
              </a:cxn>
              <a:cxn ang="0">
                <a:pos x="168" y="33"/>
              </a:cxn>
              <a:cxn ang="0">
                <a:pos x="0" y="69"/>
              </a:cxn>
              <a:cxn ang="0">
                <a:pos x="33" y="102"/>
              </a:cxn>
              <a:cxn ang="0">
                <a:pos x="60" y="89"/>
              </a:cxn>
              <a:cxn ang="0">
                <a:pos x="177" y="62"/>
              </a:cxn>
              <a:cxn ang="0">
                <a:pos x="227" y="33"/>
              </a:cxn>
              <a:cxn ang="0">
                <a:pos x="196" y="0"/>
              </a:cxn>
            </a:cxnLst>
            <a:pathLst>
              <a:path w="227" h="102">
                <a:moveTo>
                  <a:pt x="196" y="0"/>
                </a:moveTo>
                <a:lnTo>
                  <a:pt x="168" y="33"/>
                </a:lnTo>
                <a:lnTo>
                  <a:pt x="0" y="69"/>
                </a:lnTo>
                <a:lnTo>
                  <a:pt x="33" y="102"/>
                </a:lnTo>
                <a:lnTo>
                  <a:pt x="60" y="89"/>
                </a:lnTo>
                <a:lnTo>
                  <a:pt x="177" y="62"/>
                </a:lnTo>
                <a:lnTo>
                  <a:pt x="227" y="33"/>
                </a:lnTo>
                <a:lnTo>
                  <a:pt x="196" y="0"/>
                </a:lnTo>
                <a:close/>
              </a:path>
            </a:pathLst>
          </a:custGeom>
          <a:solidFill>
            <a:srgbClr val="000000"/>
          </a:solidFill>
          <a:ln w="9525">
            <a:noFill/>
          </a:ln>
        </p:spPr>
        <p:txBody>
          <a:bodyPr/>
          <a:p>
            <a:endParaRPr lang="zh-CN" altLang="en-US"/>
          </a:p>
        </p:txBody>
      </p:sp>
      <p:sp>
        <p:nvSpPr>
          <p:cNvPr id="105676" name="Freeform 206"/>
          <p:cNvSpPr/>
          <p:nvPr/>
        </p:nvSpPr>
        <p:spPr>
          <a:xfrm>
            <a:off x="4718050" y="5249863"/>
            <a:ext cx="7938" cy="57150"/>
          </a:xfrm>
          <a:custGeom>
            <a:avLst/>
            <a:gdLst/>
            <a:ahLst/>
            <a:cxnLst>
              <a:cxn ang="0">
                <a:pos x="6" y="0"/>
              </a:cxn>
              <a:cxn ang="0">
                <a:pos x="0" y="9"/>
              </a:cxn>
              <a:cxn ang="0">
                <a:pos x="6" y="50"/>
              </a:cxn>
              <a:cxn ang="0">
                <a:pos x="10" y="104"/>
              </a:cxn>
              <a:cxn ang="0">
                <a:pos x="10" y="277"/>
              </a:cxn>
              <a:cxn ang="0">
                <a:pos x="36" y="273"/>
              </a:cxn>
              <a:cxn ang="0">
                <a:pos x="36" y="241"/>
              </a:cxn>
              <a:cxn ang="0">
                <a:pos x="37" y="193"/>
              </a:cxn>
              <a:cxn ang="0">
                <a:pos x="37" y="154"/>
              </a:cxn>
              <a:cxn ang="0">
                <a:pos x="37" y="125"/>
              </a:cxn>
              <a:cxn ang="0">
                <a:pos x="38" y="108"/>
              </a:cxn>
              <a:cxn ang="0">
                <a:pos x="38" y="101"/>
              </a:cxn>
              <a:cxn ang="0">
                <a:pos x="47" y="78"/>
              </a:cxn>
              <a:cxn ang="0">
                <a:pos x="6" y="0"/>
              </a:cxn>
            </a:cxnLst>
            <a:pathLst>
              <a:path w="47" h="277">
                <a:moveTo>
                  <a:pt x="6" y="0"/>
                </a:moveTo>
                <a:lnTo>
                  <a:pt x="0" y="9"/>
                </a:lnTo>
                <a:lnTo>
                  <a:pt x="6" y="50"/>
                </a:lnTo>
                <a:lnTo>
                  <a:pt x="10" y="104"/>
                </a:lnTo>
                <a:lnTo>
                  <a:pt x="10" y="277"/>
                </a:lnTo>
                <a:lnTo>
                  <a:pt x="36" y="273"/>
                </a:lnTo>
                <a:lnTo>
                  <a:pt x="36" y="241"/>
                </a:lnTo>
                <a:lnTo>
                  <a:pt x="37" y="193"/>
                </a:lnTo>
                <a:lnTo>
                  <a:pt x="37" y="154"/>
                </a:lnTo>
                <a:lnTo>
                  <a:pt x="37" y="125"/>
                </a:lnTo>
                <a:lnTo>
                  <a:pt x="38" y="108"/>
                </a:lnTo>
                <a:lnTo>
                  <a:pt x="38" y="101"/>
                </a:lnTo>
                <a:lnTo>
                  <a:pt x="47" y="78"/>
                </a:lnTo>
                <a:lnTo>
                  <a:pt x="6" y="0"/>
                </a:lnTo>
                <a:close/>
              </a:path>
            </a:pathLst>
          </a:custGeom>
          <a:solidFill>
            <a:srgbClr val="000000"/>
          </a:solidFill>
          <a:ln w="9525">
            <a:noFill/>
          </a:ln>
        </p:spPr>
        <p:txBody>
          <a:bodyPr/>
          <a:p>
            <a:endParaRPr lang="zh-CN" altLang="en-US"/>
          </a:p>
        </p:txBody>
      </p:sp>
      <p:sp>
        <p:nvSpPr>
          <p:cNvPr id="105677" name="Freeform 207"/>
          <p:cNvSpPr/>
          <p:nvPr/>
        </p:nvSpPr>
        <p:spPr>
          <a:xfrm>
            <a:off x="4833938" y="5391150"/>
            <a:ext cx="20637" cy="26988"/>
          </a:xfrm>
          <a:custGeom>
            <a:avLst/>
            <a:gdLst/>
            <a:ahLst/>
            <a:cxnLst>
              <a:cxn ang="0">
                <a:pos x="4" y="0"/>
              </a:cxn>
              <a:cxn ang="0">
                <a:pos x="0" y="10"/>
              </a:cxn>
              <a:cxn ang="0">
                <a:pos x="85" y="131"/>
              </a:cxn>
              <a:cxn ang="0">
                <a:pos x="93" y="95"/>
              </a:cxn>
              <a:cxn ang="0">
                <a:pos x="71" y="56"/>
              </a:cxn>
              <a:cxn ang="0">
                <a:pos x="4" y="0"/>
              </a:cxn>
            </a:cxnLst>
            <a:pathLst>
              <a:path w="93" h="131">
                <a:moveTo>
                  <a:pt x="4" y="0"/>
                </a:moveTo>
                <a:lnTo>
                  <a:pt x="0" y="10"/>
                </a:lnTo>
                <a:lnTo>
                  <a:pt x="85" y="131"/>
                </a:lnTo>
                <a:lnTo>
                  <a:pt x="93" y="95"/>
                </a:lnTo>
                <a:lnTo>
                  <a:pt x="71" y="56"/>
                </a:lnTo>
                <a:lnTo>
                  <a:pt x="4" y="0"/>
                </a:lnTo>
                <a:close/>
              </a:path>
            </a:pathLst>
          </a:custGeom>
          <a:solidFill>
            <a:srgbClr val="000000"/>
          </a:solidFill>
          <a:ln w="9525">
            <a:noFill/>
          </a:ln>
        </p:spPr>
        <p:txBody>
          <a:bodyPr/>
          <a:p>
            <a:endParaRPr lang="zh-CN" altLang="en-US"/>
          </a:p>
        </p:txBody>
      </p:sp>
      <p:sp>
        <p:nvSpPr>
          <p:cNvPr id="105678" name="Freeform 208"/>
          <p:cNvSpPr/>
          <p:nvPr/>
        </p:nvSpPr>
        <p:spPr>
          <a:xfrm>
            <a:off x="4818063" y="5368925"/>
            <a:ext cx="7937" cy="44450"/>
          </a:xfrm>
          <a:custGeom>
            <a:avLst/>
            <a:gdLst/>
            <a:ahLst/>
            <a:cxnLst>
              <a:cxn ang="0">
                <a:pos x="37" y="0"/>
              </a:cxn>
              <a:cxn ang="0">
                <a:pos x="12" y="2"/>
              </a:cxn>
              <a:cxn ang="0">
                <a:pos x="12" y="14"/>
              </a:cxn>
              <a:cxn ang="0">
                <a:pos x="12" y="59"/>
              </a:cxn>
              <a:cxn ang="0">
                <a:pos x="12" y="88"/>
              </a:cxn>
              <a:cxn ang="0">
                <a:pos x="12" y="101"/>
              </a:cxn>
              <a:cxn ang="0">
                <a:pos x="0" y="128"/>
              </a:cxn>
              <a:cxn ang="0">
                <a:pos x="24" y="203"/>
              </a:cxn>
              <a:cxn ang="0">
                <a:pos x="32" y="203"/>
              </a:cxn>
              <a:cxn ang="0">
                <a:pos x="37" y="101"/>
              </a:cxn>
              <a:cxn ang="0">
                <a:pos x="37" y="0"/>
              </a:cxn>
            </a:cxnLst>
            <a:pathLst>
              <a:path w="37" h="203">
                <a:moveTo>
                  <a:pt x="37" y="0"/>
                </a:moveTo>
                <a:lnTo>
                  <a:pt x="12" y="2"/>
                </a:lnTo>
                <a:lnTo>
                  <a:pt x="12" y="14"/>
                </a:lnTo>
                <a:lnTo>
                  <a:pt x="12" y="59"/>
                </a:lnTo>
                <a:lnTo>
                  <a:pt x="12" y="88"/>
                </a:lnTo>
                <a:lnTo>
                  <a:pt x="12" y="101"/>
                </a:lnTo>
                <a:lnTo>
                  <a:pt x="0" y="128"/>
                </a:lnTo>
                <a:lnTo>
                  <a:pt x="24" y="203"/>
                </a:lnTo>
                <a:lnTo>
                  <a:pt x="32" y="203"/>
                </a:lnTo>
                <a:lnTo>
                  <a:pt x="37" y="101"/>
                </a:lnTo>
                <a:lnTo>
                  <a:pt x="37" y="0"/>
                </a:lnTo>
                <a:close/>
              </a:path>
            </a:pathLst>
          </a:custGeom>
          <a:solidFill>
            <a:srgbClr val="000000"/>
          </a:solidFill>
          <a:ln w="9525">
            <a:noFill/>
          </a:ln>
        </p:spPr>
        <p:txBody>
          <a:bodyPr/>
          <a:p>
            <a:endParaRPr lang="zh-CN" altLang="en-US"/>
          </a:p>
        </p:txBody>
      </p:sp>
      <p:sp>
        <p:nvSpPr>
          <p:cNvPr id="105679" name="Freeform 209"/>
          <p:cNvSpPr/>
          <p:nvPr/>
        </p:nvSpPr>
        <p:spPr>
          <a:xfrm>
            <a:off x="4800600" y="5357813"/>
            <a:ext cx="44450" cy="15875"/>
          </a:xfrm>
          <a:custGeom>
            <a:avLst/>
            <a:gdLst/>
            <a:ahLst/>
            <a:cxnLst>
              <a:cxn ang="0">
                <a:pos x="176" y="0"/>
              </a:cxn>
              <a:cxn ang="0">
                <a:pos x="156" y="16"/>
              </a:cxn>
              <a:cxn ang="0">
                <a:pos x="146" y="18"/>
              </a:cxn>
              <a:cxn ang="0">
                <a:pos x="117" y="23"/>
              </a:cxn>
              <a:cxn ang="0">
                <a:pos x="114" y="23"/>
              </a:cxn>
              <a:cxn ang="0">
                <a:pos x="89" y="26"/>
              </a:cxn>
              <a:cxn ang="0">
                <a:pos x="67" y="28"/>
              </a:cxn>
              <a:cxn ang="0">
                <a:pos x="0" y="36"/>
              </a:cxn>
              <a:cxn ang="0">
                <a:pos x="29" y="69"/>
              </a:cxn>
              <a:cxn ang="0">
                <a:pos x="57" y="59"/>
              </a:cxn>
              <a:cxn ang="0">
                <a:pos x="89" y="55"/>
              </a:cxn>
              <a:cxn ang="0">
                <a:pos x="114" y="53"/>
              </a:cxn>
              <a:cxn ang="0">
                <a:pos x="206" y="42"/>
              </a:cxn>
              <a:cxn ang="0">
                <a:pos x="206" y="32"/>
              </a:cxn>
              <a:cxn ang="0">
                <a:pos x="176" y="0"/>
              </a:cxn>
            </a:cxnLst>
            <a:pathLst>
              <a:path w="206" h="69">
                <a:moveTo>
                  <a:pt x="176" y="0"/>
                </a:moveTo>
                <a:lnTo>
                  <a:pt x="156" y="16"/>
                </a:lnTo>
                <a:lnTo>
                  <a:pt x="146" y="18"/>
                </a:lnTo>
                <a:lnTo>
                  <a:pt x="117" y="23"/>
                </a:lnTo>
                <a:lnTo>
                  <a:pt x="114" y="23"/>
                </a:lnTo>
                <a:lnTo>
                  <a:pt x="89" y="26"/>
                </a:lnTo>
                <a:lnTo>
                  <a:pt x="67" y="28"/>
                </a:lnTo>
                <a:lnTo>
                  <a:pt x="0" y="36"/>
                </a:lnTo>
                <a:lnTo>
                  <a:pt x="29" y="69"/>
                </a:lnTo>
                <a:lnTo>
                  <a:pt x="57" y="59"/>
                </a:lnTo>
                <a:lnTo>
                  <a:pt x="89" y="55"/>
                </a:lnTo>
                <a:lnTo>
                  <a:pt x="114" y="53"/>
                </a:lnTo>
                <a:lnTo>
                  <a:pt x="206" y="42"/>
                </a:lnTo>
                <a:lnTo>
                  <a:pt x="206" y="32"/>
                </a:lnTo>
                <a:lnTo>
                  <a:pt x="176" y="0"/>
                </a:lnTo>
                <a:close/>
              </a:path>
            </a:pathLst>
          </a:custGeom>
          <a:solidFill>
            <a:srgbClr val="000000"/>
          </a:solidFill>
          <a:ln w="9525">
            <a:noFill/>
          </a:ln>
        </p:spPr>
        <p:txBody>
          <a:bodyPr/>
          <a:p>
            <a:endParaRPr lang="zh-CN" altLang="en-US"/>
          </a:p>
        </p:txBody>
      </p:sp>
      <p:sp>
        <p:nvSpPr>
          <p:cNvPr id="105680" name="Freeform 210"/>
          <p:cNvSpPr/>
          <p:nvPr/>
        </p:nvSpPr>
        <p:spPr>
          <a:xfrm>
            <a:off x="4821238" y="5340350"/>
            <a:ext cx="4762" cy="22225"/>
          </a:xfrm>
          <a:custGeom>
            <a:avLst/>
            <a:gdLst/>
            <a:ahLst/>
            <a:cxnLst>
              <a:cxn ang="0">
                <a:pos x="25" y="0"/>
              </a:cxn>
              <a:cxn ang="0">
                <a:pos x="0" y="3"/>
              </a:cxn>
              <a:cxn ang="0">
                <a:pos x="0" y="6"/>
              </a:cxn>
              <a:cxn ang="0">
                <a:pos x="0" y="85"/>
              </a:cxn>
              <a:cxn ang="0">
                <a:pos x="0" y="105"/>
              </a:cxn>
              <a:cxn ang="0">
                <a:pos x="25" y="102"/>
              </a:cxn>
              <a:cxn ang="0">
                <a:pos x="25" y="0"/>
              </a:cxn>
            </a:cxnLst>
            <a:pathLst>
              <a:path w="25" h="105">
                <a:moveTo>
                  <a:pt x="25" y="0"/>
                </a:moveTo>
                <a:lnTo>
                  <a:pt x="0" y="3"/>
                </a:lnTo>
                <a:lnTo>
                  <a:pt x="0" y="6"/>
                </a:lnTo>
                <a:lnTo>
                  <a:pt x="0" y="85"/>
                </a:lnTo>
                <a:lnTo>
                  <a:pt x="0" y="105"/>
                </a:lnTo>
                <a:lnTo>
                  <a:pt x="25" y="102"/>
                </a:lnTo>
                <a:lnTo>
                  <a:pt x="25" y="0"/>
                </a:lnTo>
                <a:close/>
              </a:path>
            </a:pathLst>
          </a:custGeom>
          <a:solidFill>
            <a:srgbClr val="000000"/>
          </a:solidFill>
          <a:ln w="9525">
            <a:noFill/>
          </a:ln>
        </p:spPr>
        <p:txBody>
          <a:bodyPr/>
          <a:p>
            <a:endParaRPr lang="zh-CN" altLang="en-US"/>
          </a:p>
        </p:txBody>
      </p:sp>
      <p:sp>
        <p:nvSpPr>
          <p:cNvPr id="105681" name="Freeform 211"/>
          <p:cNvSpPr/>
          <p:nvPr/>
        </p:nvSpPr>
        <p:spPr>
          <a:xfrm>
            <a:off x="4800600" y="5329238"/>
            <a:ext cx="44450" cy="14287"/>
          </a:xfrm>
          <a:custGeom>
            <a:avLst/>
            <a:gdLst/>
            <a:ahLst/>
            <a:cxnLst>
              <a:cxn ang="0">
                <a:pos x="172" y="0"/>
              </a:cxn>
              <a:cxn ang="0">
                <a:pos x="152" y="16"/>
              </a:cxn>
              <a:cxn ang="0">
                <a:pos x="144" y="18"/>
              </a:cxn>
              <a:cxn ang="0">
                <a:pos x="116" y="22"/>
              </a:cxn>
              <a:cxn ang="0">
                <a:pos x="110" y="23"/>
              </a:cxn>
              <a:cxn ang="0">
                <a:pos x="85" y="26"/>
              </a:cxn>
              <a:cxn ang="0">
                <a:pos x="68" y="28"/>
              </a:cxn>
              <a:cxn ang="0">
                <a:pos x="0" y="36"/>
              </a:cxn>
              <a:cxn ang="0">
                <a:pos x="32" y="66"/>
              </a:cxn>
              <a:cxn ang="0">
                <a:pos x="59" y="59"/>
              </a:cxn>
              <a:cxn ang="0">
                <a:pos x="85" y="55"/>
              </a:cxn>
              <a:cxn ang="0">
                <a:pos x="110" y="52"/>
              </a:cxn>
              <a:cxn ang="0">
                <a:pos x="202" y="39"/>
              </a:cxn>
              <a:cxn ang="0">
                <a:pos x="200" y="29"/>
              </a:cxn>
              <a:cxn ang="0">
                <a:pos x="172" y="0"/>
              </a:cxn>
            </a:cxnLst>
            <a:pathLst>
              <a:path w="202" h="66">
                <a:moveTo>
                  <a:pt x="172" y="0"/>
                </a:moveTo>
                <a:lnTo>
                  <a:pt x="152" y="16"/>
                </a:lnTo>
                <a:lnTo>
                  <a:pt x="144" y="18"/>
                </a:lnTo>
                <a:lnTo>
                  <a:pt x="116" y="22"/>
                </a:lnTo>
                <a:lnTo>
                  <a:pt x="110" y="23"/>
                </a:lnTo>
                <a:lnTo>
                  <a:pt x="85" y="26"/>
                </a:lnTo>
                <a:lnTo>
                  <a:pt x="68" y="28"/>
                </a:lnTo>
                <a:lnTo>
                  <a:pt x="0" y="36"/>
                </a:lnTo>
                <a:lnTo>
                  <a:pt x="32" y="66"/>
                </a:lnTo>
                <a:lnTo>
                  <a:pt x="59" y="59"/>
                </a:lnTo>
                <a:lnTo>
                  <a:pt x="85" y="55"/>
                </a:lnTo>
                <a:lnTo>
                  <a:pt x="110" y="52"/>
                </a:lnTo>
                <a:lnTo>
                  <a:pt x="202" y="39"/>
                </a:lnTo>
                <a:lnTo>
                  <a:pt x="200" y="29"/>
                </a:lnTo>
                <a:lnTo>
                  <a:pt x="172" y="0"/>
                </a:lnTo>
                <a:close/>
              </a:path>
            </a:pathLst>
          </a:custGeom>
          <a:solidFill>
            <a:srgbClr val="000000"/>
          </a:solidFill>
          <a:ln w="9525">
            <a:noFill/>
          </a:ln>
        </p:spPr>
        <p:txBody>
          <a:bodyPr/>
          <a:p>
            <a:endParaRPr lang="zh-CN" altLang="en-US"/>
          </a:p>
        </p:txBody>
      </p:sp>
      <p:sp>
        <p:nvSpPr>
          <p:cNvPr id="105682" name="Freeform 212"/>
          <p:cNvSpPr/>
          <p:nvPr/>
        </p:nvSpPr>
        <p:spPr>
          <a:xfrm>
            <a:off x="4767263" y="5313363"/>
            <a:ext cx="53975" cy="107950"/>
          </a:xfrm>
          <a:custGeom>
            <a:avLst/>
            <a:gdLst/>
            <a:ahLst/>
            <a:cxnLst>
              <a:cxn ang="0">
                <a:pos x="117" y="0"/>
              </a:cxn>
              <a:cxn ang="0">
                <a:pos x="116" y="26"/>
              </a:cxn>
              <a:cxn ang="0">
                <a:pos x="114" y="104"/>
              </a:cxn>
              <a:cxn ang="0">
                <a:pos x="114" y="120"/>
              </a:cxn>
              <a:cxn ang="0">
                <a:pos x="110" y="178"/>
              </a:cxn>
              <a:cxn ang="0">
                <a:pos x="103" y="235"/>
              </a:cxn>
              <a:cxn ang="0">
                <a:pos x="94" y="291"/>
              </a:cxn>
              <a:cxn ang="0">
                <a:pos x="91" y="301"/>
              </a:cxn>
              <a:cxn ang="0">
                <a:pos x="79" y="347"/>
              </a:cxn>
              <a:cxn ang="0">
                <a:pos x="58" y="393"/>
              </a:cxn>
              <a:cxn ang="0">
                <a:pos x="32" y="440"/>
              </a:cxn>
              <a:cxn ang="0">
                <a:pos x="0" y="488"/>
              </a:cxn>
              <a:cxn ang="0">
                <a:pos x="9" y="504"/>
              </a:cxn>
              <a:cxn ang="0">
                <a:pos x="22" y="489"/>
              </a:cxn>
              <a:cxn ang="0">
                <a:pos x="54" y="445"/>
              </a:cxn>
              <a:cxn ang="0">
                <a:pos x="81" y="401"/>
              </a:cxn>
              <a:cxn ang="0">
                <a:pos x="101" y="355"/>
              </a:cxn>
              <a:cxn ang="0">
                <a:pos x="117" y="310"/>
              </a:cxn>
              <a:cxn ang="0">
                <a:pos x="123" y="287"/>
              </a:cxn>
              <a:cxn ang="0">
                <a:pos x="130" y="244"/>
              </a:cxn>
              <a:cxn ang="0">
                <a:pos x="136" y="193"/>
              </a:cxn>
              <a:cxn ang="0">
                <a:pos x="140" y="133"/>
              </a:cxn>
              <a:cxn ang="0">
                <a:pos x="142" y="65"/>
              </a:cxn>
              <a:cxn ang="0">
                <a:pos x="142" y="20"/>
              </a:cxn>
              <a:cxn ang="0">
                <a:pos x="243" y="2"/>
              </a:cxn>
              <a:cxn ang="0">
                <a:pos x="117" y="0"/>
              </a:cxn>
            </a:cxnLst>
            <a:pathLst>
              <a:path w="243" h="504">
                <a:moveTo>
                  <a:pt x="117" y="0"/>
                </a:moveTo>
                <a:lnTo>
                  <a:pt x="116" y="26"/>
                </a:lnTo>
                <a:lnTo>
                  <a:pt x="114" y="104"/>
                </a:lnTo>
                <a:lnTo>
                  <a:pt x="114" y="120"/>
                </a:lnTo>
                <a:lnTo>
                  <a:pt x="110" y="178"/>
                </a:lnTo>
                <a:lnTo>
                  <a:pt x="103" y="235"/>
                </a:lnTo>
                <a:lnTo>
                  <a:pt x="94" y="291"/>
                </a:lnTo>
                <a:lnTo>
                  <a:pt x="91" y="301"/>
                </a:lnTo>
                <a:lnTo>
                  <a:pt x="79" y="347"/>
                </a:lnTo>
                <a:lnTo>
                  <a:pt x="58" y="393"/>
                </a:lnTo>
                <a:lnTo>
                  <a:pt x="32" y="440"/>
                </a:lnTo>
                <a:lnTo>
                  <a:pt x="0" y="488"/>
                </a:lnTo>
                <a:lnTo>
                  <a:pt x="9" y="504"/>
                </a:lnTo>
                <a:lnTo>
                  <a:pt x="22" y="489"/>
                </a:lnTo>
                <a:lnTo>
                  <a:pt x="54" y="445"/>
                </a:lnTo>
                <a:lnTo>
                  <a:pt x="81" y="401"/>
                </a:lnTo>
                <a:lnTo>
                  <a:pt x="101" y="355"/>
                </a:lnTo>
                <a:lnTo>
                  <a:pt x="117" y="310"/>
                </a:lnTo>
                <a:lnTo>
                  <a:pt x="123" y="287"/>
                </a:lnTo>
                <a:lnTo>
                  <a:pt x="130" y="244"/>
                </a:lnTo>
                <a:lnTo>
                  <a:pt x="136" y="193"/>
                </a:lnTo>
                <a:lnTo>
                  <a:pt x="140" y="133"/>
                </a:lnTo>
                <a:lnTo>
                  <a:pt x="142" y="65"/>
                </a:lnTo>
                <a:lnTo>
                  <a:pt x="142" y="20"/>
                </a:lnTo>
                <a:lnTo>
                  <a:pt x="243" y="2"/>
                </a:lnTo>
                <a:lnTo>
                  <a:pt x="117" y="0"/>
                </a:lnTo>
                <a:close/>
              </a:path>
            </a:pathLst>
          </a:custGeom>
          <a:solidFill>
            <a:srgbClr val="000000"/>
          </a:solidFill>
          <a:ln w="9525">
            <a:noFill/>
          </a:ln>
        </p:spPr>
        <p:txBody>
          <a:bodyPr/>
          <a:p>
            <a:endParaRPr lang="zh-CN" altLang="en-US"/>
          </a:p>
        </p:txBody>
      </p:sp>
      <p:sp>
        <p:nvSpPr>
          <p:cNvPr id="105683" name="Freeform 213"/>
          <p:cNvSpPr/>
          <p:nvPr/>
        </p:nvSpPr>
        <p:spPr>
          <a:xfrm>
            <a:off x="4851400" y="5310188"/>
            <a:ext cx="4763" cy="103187"/>
          </a:xfrm>
          <a:custGeom>
            <a:avLst/>
            <a:gdLst/>
            <a:ahLst/>
            <a:cxnLst>
              <a:cxn ang="0">
                <a:pos x="30" y="0"/>
              </a:cxn>
              <a:cxn ang="0">
                <a:pos x="4" y="0"/>
              </a:cxn>
              <a:cxn ang="0">
                <a:pos x="4" y="381"/>
              </a:cxn>
              <a:cxn ang="0">
                <a:pos x="4" y="385"/>
              </a:cxn>
              <a:cxn ang="0">
                <a:pos x="0" y="443"/>
              </a:cxn>
              <a:cxn ang="0">
                <a:pos x="22" y="482"/>
              </a:cxn>
              <a:cxn ang="0">
                <a:pos x="30" y="417"/>
              </a:cxn>
              <a:cxn ang="0">
                <a:pos x="30" y="396"/>
              </a:cxn>
              <a:cxn ang="0">
                <a:pos x="30" y="294"/>
              </a:cxn>
              <a:cxn ang="0">
                <a:pos x="30" y="205"/>
              </a:cxn>
              <a:cxn ang="0">
                <a:pos x="30" y="135"/>
              </a:cxn>
              <a:cxn ang="0">
                <a:pos x="30" y="78"/>
              </a:cxn>
              <a:cxn ang="0">
                <a:pos x="30" y="37"/>
              </a:cxn>
              <a:cxn ang="0">
                <a:pos x="30" y="11"/>
              </a:cxn>
              <a:cxn ang="0">
                <a:pos x="30" y="0"/>
              </a:cxn>
            </a:cxnLst>
            <a:pathLst>
              <a:path w="30" h="482">
                <a:moveTo>
                  <a:pt x="30" y="0"/>
                </a:moveTo>
                <a:lnTo>
                  <a:pt x="4" y="0"/>
                </a:lnTo>
                <a:lnTo>
                  <a:pt x="4" y="381"/>
                </a:lnTo>
                <a:lnTo>
                  <a:pt x="4" y="385"/>
                </a:lnTo>
                <a:lnTo>
                  <a:pt x="0" y="443"/>
                </a:lnTo>
                <a:lnTo>
                  <a:pt x="22" y="482"/>
                </a:lnTo>
                <a:lnTo>
                  <a:pt x="30" y="417"/>
                </a:lnTo>
                <a:lnTo>
                  <a:pt x="30" y="396"/>
                </a:lnTo>
                <a:lnTo>
                  <a:pt x="30" y="294"/>
                </a:lnTo>
                <a:lnTo>
                  <a:pt x="30" y="205"/>
                </a:lnTo>
                <a:lnTo>
                  <a:pt x="30" y="135"/>
                </a:lnTo>
                <a:lnTo>
                  <a:pt x="30" y="78"/>
                </a:lnTo>
                <a:lnTo>
                  <a:pt x="30" y="37"/>
                </a:lnTo>
                <a:lnTo>
                  <a:pt x="30" y="11"/>
                </a:lnTo>
                <a:lnTo>
                  <a:pt x="30" y="0"/>
                </a:lnTo>
                <a:close/>
              </a:path>
            </a:pathLst>
          </a:custGeom>
          <a:solidFill>
            <a:srgbClr val="000000"/>
          </a:solidFill>
          <a:ln w="9525">
            <a:noFill/>
          </a:ln>
        </p:spPr>
        <p:txBody>
          <a:bodyPr/>
          <a:p>
            <a:endParaRPr lang="zh-CN" altLang="en-US"/>
          </a:p>
        </p:txBody>
      </p:sp>
      <p:sp>
        <p:nvSpPr>
          <p:cNvPr id="105684" name="Freeform 214"/>
          <p:cNvSpPr/>
          <p:nvPr/>
        </p:nvSpPr>
        <p:spPr>
          <a:xfrm>
            <a:off x="4792663" y="5302250"/>
            <a:ext cx="33337" cy="33338"/>
          </a:xfrm>
          <a:custGeom>
            <a:avLst/>
            <a:gdLst/>
            <a:ahLst/>
            <a:cxnLst>
              <a:cxn ang="0">
                <a:pos x="8" y="0"/>
              </a:cxn>
              <a:cxn ang="0">
                <a:pos x="0" y="12"/>
              </a:cxn>
              <a:cxn ang="0">
                <a:pos x="5" y="55"/>
              </a:cxn>
              <a:cxn ang="0">
                <a:pos x="131" y="57"/>
              </a:cxn>
              <a:cxn ang="0">
                <a:pos x="131" y="95"/>
              </a:cxn>
              <a:cxn ang="0">
                <a:pos x="131" y="156"/>
              </a:cxn>
              <a:cxn ang="0">
                <a:pos x="156" y="153"/>
              </a:cxn>
              <a:cxn ang="0">
                <a:pos x="156" y="53"/>
              </a:cxn>
              <a:cxn ang="0">
                <a:pos x="29" y="42"/>
              </a:cxn>
              <a:cxn ang="0">
                <a:pos x="8" y="0"/>
              </a:cxn>
            </a:cxnLst>
            <a:pathLst>
              <a:path w="156" h="156">
                <a:moveTo>
                  <a:pt x="8" y="0"/>
                </a:moveTo>
                <a:lnTo>
                  <a:pt x="0" y="12"/>
                </a:lnTo>
                <a:lnTo>
                  <a:pt x="5" y="55"/>
                </a:lnTo>
                <a:lnTo>
                  <a:pt x="131" y="57"/>
                </a:lnTo>
                <a:lnTo>
                  <a:pt x="131" y="95"/>
                </a:lnTo>
                <a:lnTo>
                  <a:pt x="131" y="156"/>
                </a:lnTo>
                <a:lnTo>
                  <a:pt x="156" y="153"/>
                </a:lnTo>
                <a:lnTo>
                  <a:pt x="156" y="53"/>
                </a:lnTo>
                <a:lnTo>
                  <a:pt x="29" y="42"/>
                </a:lnTo>
                <a:lnTo>
                  <a:pt x="8" y="0"/>
                </a:lnTo>
                <a:close/>
              </a:path>
            </a:pathLst>
          </a:custGeom>
          <a:solidFill>
            <a:srgbClr val="000000"/>
          </a:solidFill>
          <a:ln w="9525">
            <a:noFill/>
          </a:ln>
        </p:spPr>
        <p:txBody>
          <a:bodyPr/>
          <a:p>
            <a:endParaRPr lang="zh-CN" altLang="en-US"/>
          </a:p>
        </p:txBody>
      </p:sp>
      <p:sp>
        <p:nvSpPr>
          <p:cNvPr id="105685" name="Freeform 215"/>
          <p:cNvSpPr/>
          <p:nvPr/>
        </p:nvSpPr>
        <p:spPr>
          <a:xfrm>
            <a:off x="4799013" y="5295900"/>
            <a:ext cx="60325" cy="17463"/>
          </a:xfrm>
          <a:custGeom>
            <a:avLst/>
            <a:gdLst/>
            <a:ahLst/>
            <a:cxnLst>
              <a:cxn ang="0">
                <a:pos x="265" y="0"/>
              </a:cxn>
              <a:cxn ang="0">
                <a:pos x="256" y="10"/>
              </a:cxn>
              <a:cxn ang="0">
                <a:pos x="223" y="36"/>
              </a:cxn>
              <a:cxn ang="0">
                <a:pos x="138" y="51"/>
              </a:cxn>
              <a:cxn ang="0">
                <a:pos x="117" y="56"/>
              </a:cxn>
              <a:cxn ang="0">
                <a:pos x="0" y="76"/>
              </a:cxn>
              <a:cxn ang="0">
                <a:pos x="127" y="87"/>
              </a:cxn>
              <a:cxn ang="0">
                <a:pos x="246" y="65"/>
              </a:cxn>
              <a:cxn ang="0">
                <a:pos x="272" y="65"/>
              </a:cxn>
              <a:cxn ang="0">
                <a:pos x="290" y="33"/>
              </a:cxn>
              <a:cxn ang="0">
                <a:pos x="265" y="0"/>
              </a:cxn>
            </a:cxnLst>
            <a:pathLst>
              <a:path w="290" h="87">
                <a:moveTo>
                  <a:pt x="265" y="0"/>
                </a:moveTo>
                <a:lnTo>
                  <a:pt x="256" y="10"/>
                </a:lnTo>
                <a:lnTo>
                  <a:pt x="223" y="36"/>
                </a:lnTo>
                <a:lnTo>
                  <a:pt x="138" y="51"/>
                </a:lnTo>
                <a:lnTo>
                  <a:pt x="117" y="56"/>
                </a:lnTo>
                <a:lnTo>
                  <a:pt x="0" y="76"/>
                </a:lnTo>
                <a:lnTo>
                  <a:pt x="127" y="87"/>
                </a:lnTo>
                <a:lnTo>
                  <a:pt x="246" y="65"/>
                </a:lnTo>
                <a:lnTo>
                  <a:pt x="272" y="65"/>
                </a:lnTo>
                <a:lnTo>
                  <a:pt x="290" y="33"/>
                </a:lnTo>
                <a:lnTo>
                  <a:pt x="265" y="0"/>
                </a:lnTo>
                <a:close/>
              </a:path>
            </a:pathLst>
          </a:custGeom>
          <a:solidFill>
            <a:srgbClr val="000000"/>
          </a:solidFill>
          <a:ln w="9525">
            <a:noFill/>
          </a:ln>
        </p:spPr>
        <p:txBody>
          <a:bodyPr/>
          <a:p>
            <a:endParaRPr lang="zh-CN" altLang="en-US"/>
          </a:p>
        </p:txBody>
      </p:sp>
      <p:sp>
        <p:nvSpPr>
          <p:cNvPr id="105686" name="Freeform 216"/>
          <p:cNvSpPr/>
          <p:nvPr/>
        </p:nvSpPr>
        <p:spPr>
          <a:xfrm>
            <a:off x="4806950" y="5268913"/>
            <a:ext cx="38100" cy="38100"/>
          </a:xfrm>
          <a:custGeom>
            <a:avLst/>
            <a:gdLst/>
            <a:ahLst/>
            <a:cxnLst>
              <a:cxn ang="0">
                <a:pos x="164" y="0"/>
              </a:cxn>
              <a:cxn ang="0">
                <a:pos x="155" y="11"/>
              </a:cxn>
              <a:cxn ang="0">
                <a:pos x="122" y="36"/>
              </a:cxn>
              <a:cxn ang="0">
                <a:pos x="0" y="64"/>
              </a:cxn>
              <a:cxn ang="0">
                <a:pos x="134" y="65"/>
              </a:cxn>
              <a:cxn ang="0">
                <a:pos x="80" y="187"/>
              </a:cxn>
              <a:cxn ang="0">
                <a:pos x="101" y="182"/>
              </a:cxn>
              <a:cxn ang="0">
                <a:pos x="117" y="155"/>
              </a:cxn>
              <a:cxn ang="0">
                <a:pos x="149" y="97"/>
              </a:cxn>
              <a:cxn ang="0">
                <a:pos x="172" y="60"/>
              </a:cxn>
              <a:cxn ang="0">
                <a:pos x="186" y="43"/>
              </a:cxn>
              <a:cxn ang="0">
                <a:pos x="164" y="0"/>
              </a:cxn>
            </a:cxnLst>
            <a:pathLst>
              <a:path w="186" h="187">
                <a:moveTo>
                  <a:pt x="164" y="0"/>
                </a:moveTo>
                <a:lnTo>
                  <a:pt x="155" y="11"/>
                </a:lnTo>
                <a:lnTo>
                  <a:pt x="122" y="36"/>
                </a:lnTo>
                <a:lnTo>
                  <a:pt x="0" y="64"/>
                </a:lnTo>
                <a:lnTo>
                  <a:pt x="134" y="65"/>
                </a:lnTo>
                <a:lnTo>
                  <a:pt x="80" y="187"/>
                </a:lnTo>
                <a:lnTo>
                  <a:pt x="101" y="182"/>
                </a:lnTo>
                <a:lnTo>
                  <a:pt x="117" y="155"/>
                </a:lnTo>
                <a:lnTo>
                  <a:pt x="149" y="97"/>
                </a:lnTo>
                <a:lnTo>
                  <a:pt x="172" y="60"/>
                </a:lnTo>
                <a:lnTo>
                  <a:pt x="186" y="43"/>
                </a:lnTo>
                <a:lnTo>
                  <a:pt x="164" y="0"/>
                </a:lnTo>
                <a:close/>
              </a:path>
            </a:pathLst>
          </a:custGeom>
          <a:solidFill>
            <a:srgbClr val="000000"/>
          </a:solidFill>
          <a:ln w="9525">
            <a:noFill/>
          </a:ln>
        </p:spPr>
        <p:txBody>
          <a:bodyPr/>
          <a:p>
            <a:endParaRPr lang="zh-CN" altLang="en-US"/>
          </a:p>
        </p:txBody>
      </p:sp>
      <p:sp>
        <p:nvSpPr>
          <p:cNvPr id="105687" name="Freeform 217"/>
          <p:cNvSpPr/>
          <p:nvPr/>
        </p:nvSpPr>
        <p:spPr>
          <a:xfrm>
            <a:off x="4770438" y="5249863"/>
            <a:ext cx="63500" cy="79375"/>
          </a:xfrm>
          <a:custGeom>
            <a:avLst/>
            <a:gdLst/>
            <a:ahLst/>
            <a:cxnLst>
              <a:cxn ang="0">
                <a:pos x="193" y="0"/>
              </a:cxn>
              <a:cxn ang="0">
                <a:pos x="184" y="0"/>
              </a:cxn>
              <a:cxn ang="0">
                <a:pos x="183" y="10"/>
              </a:cxn>
              <a:cxn ang="0">
                <a:pos x="170" y="61"/>
              </a:cxn>
              <a:cxn ang="0">
                <a:pos x="149" y="118"/>
              </a:cxn>
              <a:cxn ang="0">
                <a:pos x="141" y="137"/>
              </a:cxn>
              <a:cxn ang="0">
                <a:pos x="118" y="186"/>
              </a:cxn>
              <a:cxn ang="0">
                <a:pos x="94" y="228"/>
              </a:cxn>
              <a:cxn ang="0">
                <a:pos x="89" y="236"/>
              </a:cxn>
              <a:cxn ang="0">
                <a:pos x="66" y="271"/>
              </a:cxn>
              <a:cxn ang="0">
                <a:pos x="36" y="312"/>
              </a:cxn>
              <a:cxn ang="0">
                <a:pos x="0" y="359"/>
              </a:cxn>
              <a:cxn ang="0">
                <a:pos x="7" y="377"/>
              </a:cxn>
              <a:cxn ang="0">
                <a:pos x="25" y="358"/>
              </a:cxn>
              <a:cxn ang="0">
                <a:pos x="60" y="318"/>
              </a:cxn>
              <a:cxn ang="0">
                <a:pos x="89" y="281"/>
              </a:cxn>
              <a:cxn ang="0">
                <a:pos x="101" y="265"/>
              </a:cxn>
              <a:cxn ang="0">
                <a:pos x="109" y="253"/>
              </a:cxn>
              <a:cxn ang="0">
                <a:pos x="113" y="249"/>
              </a:cxn>
              <a:cxn ang="0">
                <a:pos x="120" y="237"/>
              </a:cxn>
              <a:cxn ang="0">
                <a:pos x="146" y="191"/>
              </a:cxn>
              <a:cxn ang="0">
                <a:pos x="149" y="186"/>
              </a:cxn>
              <a:cxn ang="0">
                <a:pos x="301" y="153"/>
              </a:cxn>
              <a:cxn ang="0">
                <a:pos x="167" y="152"/>
              </a:cxn>
              <a:cxn ang="0">
                <a:pos x="170" y="147"/>
              </a:cxn>
              <a:cxn ang="0">
                <a:pos x="179" y="128"/>
              </a:cxn>
              <a:cxn ang="0">
                <a:pos x="200" y="88"/>
              </a:cxn>
              <a:cxn ang="0">
                <a:pos x="220" y="68"/>
              </a:cxn>
              <a:cxn ang="0">
                <a:pos x="193" y="0"/>
              </a:cxn>
            </a:cxnLst>
            <a:pathLst>
              <a:path w="301" h="377">
                <a:moveTo>
                  <a:pt x="193" y="0"/>
                </a:moveTo>
                <a:lnTo>
                  <a:pt x="184" y="0"/>
                </a:lnTo>
                <a:lnTo>
                  <a:pt x="183" y="10"/>
                </a:lnTo>
                <a:lnTo>
                  <a:pt x="170" y="61"/>
                </a:lnTo>
                <a:lnTo>
                  <a:pt x="149" y="118"/>
                </a:lnTo>
                <a:lnTo>
                  <a:pt x="141" y="137"/>
                </a:lnTo>
                <a:lnTo>
                  <a:pt x="118" y="186"/>
                </a:lnTo>
                <a:lnTo>
                  <a:pt x="94" y="228"/>
                </a:lnTo>
                <a:lnTo>
                  <a:pt x="89" y="236"/>
                </a:lnTo>
                <a:lnTo>
                  <a:pt x="66" y="271"/>
                </a:lnTo>
                <a:lnTo>
                  <a:pt x="36" y="312"/>
                </a:lnTo>
                <a:lnTo>
                  <a:pt x="0" y="359"/>
                </a:lnTo>
                <a:lnTo>
                  <a:pt x="7" y="377"/>
                </a:lnTo>
                <a:lnTo>
                  <a:pt x="25" y="358"/>
                </a:lnTo>
                <a:lnTo>
                  <a:pt x="60" y="318"/>
                </a:lnTo>
                <a:lnTo>
                  <a:pt x="89" y="281"/>
                </a:lnTo>
                <a:lnTo>
                  <a:pt x="101" y="265"/>
                </a:lnTo>
                <a:lnTo>
                  <a:pt x="109" y="253"/>
                </a:lnTo>
                <a:lnTo>
                  <a:pt x="113" y="249"/>
                </a:lnTo>
                <a:lnTo>
                  <a:pt x="120" y="237"/>
                </a:lnTo>
                <a:lnTo>
                  <a:pt x="146" y="191"/>
                </a:lnTo>
                <a:lnTo>
                  <a:pt x="149" y="186"/>
                </a:lnTo>
                <a:lnTo>
                  <a:pt x="301" y="153"/>
                </a:lnTo>
                <a:lnTo>
                  <a:pt x="167" y="152"/>
                </a:lnTo>
                <a:lnTo>
                  <a:pt x="170" y="147"/>
                </a:lnTo>
                <a:lnTo>
                  <a:pt x="179" y="128"/>
                </a:lnTo>
                <a:lnTo>
                  <a:pt x="200" y="88"/>
                </a:lnTo>
                <a:lnTo>
                  <a:pt x="220" y="68"/>
                </a:lnTo>
                <a:lnTo>
                  <a:pt x="193" y="0"/>
                </a:lnTo>
                <a:close/>
              </a:path>
            </a:pathLst>
          </a:custGeom>
          <a:solidFill>
            <a:srgbClr val="000000"/>
          </a:solidFill>
          <a:ln w="9525">
            <a:noFill/>
          </a:ln>
        </p:spPr>
        <p:txBody>
          <a:bodyPr/>
          <a:p>
            <a:endParaRPr lang="zh-CN" altLang="en-US"/>
          </a:p>
        </p:txBody>
      </p:sp>
      <p:sp>
        <p:nvSpPr>
          <p:cNvPr id="105688" name="Freeform 218"/>
          <p:cNvSpPr/>
          <p:nvPr/>
        </p:nvSpPr>
        <p:spPr>
          <a:xfrm>
            <a:off x="4959350" y="5380038"/>
            <a:ext cx="25400" cy="22225"/>
          </a:xfrm>
          <a:custGeom>
            <a:avLst/>
            <a:gdLst/>
            <a:ahLst/>
            <a:cxnLst>
              <a:cxn ang="0">
                <a:pos x="20" y="0"/>
              </a:cxn>
              <a:cxn ang="0">
                <a:pos x="0" y="13"/>
              </a:cxn>
              <a:cxn ang="0">
                <a:pos x="13" y="37"/>
              </a:cxn>
              <a:cxn ang="0">
                <a:pos x="40" y="74"/>
              </a:cxn>
              <a:cxn ang="0">
                <a:pos x="73" y="107"/>
              </a:cxn>
              <a:cxn ang="0">
                <a:pos x="124" y="104"/>
              </a:cxn>
              <a:cxn ang="0">
                <a:pos x="118" y="101"/>
              </a:cxn>
              <a:cxn ang="0">
                <a:pos x="80" y="72"/>
              </a:cxn>
              <a:cxn ang="0">
                <a:pos x="46" y="37"/>
              </a:cxn>
              <a:cxn ang="0">
                <a:pos x="20" y="0"/>
              </a:cxn>
            </a:cxnLst>
            <a:pathLst>
              <a:path w="124" h="107">
                <a:moveTo>
                  <a:pt x="20" y="0"/>
                </a:moveTo>
                <a:lnTo>
                  <a:pt x="0" y="13"/>
                </a:lnTo>
                <a:lnTo>
                  <a:pt x="13" y="37"/>
                </a:lnTo>
                <a:lnTo>
                  <a:pt x="40" y="74"/>
                </a:lnTo>
                <a:lnTo>
                  <a:pt x="73" y="107"/>
                </a:lnTo>
                <a:lnTo>
                  <a:pt x="124" y="104"/>
                </a:lnTo>
                <a:lnTo>
                  <a:pt x="118" y="101"/>
                </a:lnTo>
                <a:lnTo>
                  <a:pt x="80" y="72"/>
                </a:lnTo>
                <a:lnTo>
                  <a:pt x="46" y="37"/>
                </a:lnTo>
                <a:lnTo>
                  <a:pt x="20" y="0"/>
                </a:lnTo>
                <a:close/>
              </a:path>
            </a:pathLst>
          </a:custGeom>
          <a:solidFill>
            <a:srgbClr val="000000"/>
          </a:solidFill>
          <a:ln w="9525">
            <a:noFill/>
          </a:ln>
        </p:spPr>
        <p:txBody>
          <a:bodyPr/>
          <a:p>
            <a:endParaRPr lang="zh-CN" altLang="en-US"/>
          </a:p>
        </p:txBody>
      </p:sp>
      <p:sp>
        <p:nvSpPr>
          <p:cNvPr id="105689" name="Freeform 219"/>
          <p:cNvSpPr/>
          <p:nvPr/>
        </p:nvSpPr>
        <p:spPr>
          <a:xfrm>
            <a:off x="4973638" y="5373688"/>
            <a:ext cx="19050" cy="39687"/>
          </a:xfrm>
          <a:custGeom>
            <a:avLst/>
            <a:gdLst/>
            <a:ahLst/>
            <a:cxnLst>
              <a:cxn ang="0">
                <a:pos x="56" y="0"/>
              </a:cxn>
              <a:cxn ang="0">
                <a:pos x="51" y="121"/>
              </a:cxn>
              <a:cxn ang="0">
                <a:pos x="0" y="124"/>
              </a:cxn>
              <a:cxn ang="0">
                <a:pos x="38" y="153"/>
              </a:cxn>
              <a:cxn ang="0">
                <a:pos x="81" y="180"/>
              </a:cxn>
              <a:cxn ang="0">
                <a:pos x="67" y="3"/>
              </a:cxn>
              <a:cxn ang="0">
                <a:pos x="56" y="0"/>
              </a:cxn>
            </a:cxnLst>
            <a:pathLst>
              <a:path w="81" h="180">
                <a:moveTo>
                  <a:pt x="56" y="0"/>
                </a:moveTo>
                <a:lnTo>
                  <a:pt x="51" y="121"/>
                </a:lnTo>
                <a:lnTo>
                  <a:pt x="0" y="124"/>
                </a:lnTo>
                <a:lnTo>
                  <a:pt x="38" y="153"/>
                </a:lnTo>
                <a:lnTo>
                  <a:pt x="81" y="180"/>
                </a:lnTo>
                <a:lnTo>
                  <a:pt x="67" y="3"/>
                </a:lnTo>
                <a:lnTo>
                  <a:pt x="56" y="0"/>
                </a:lnTo>
                <a:close/>
              </a:path>
            </a:pathLst>
          </a:custGeom>
          <a:solidFill>
            <a:srgbClr val="000000"/>
          </a:solidFill>
          <a:ln w="9525">
            <a:noFill/>
          </a:ln>
        </p:spPr>
        <p:txBody>
          <a:bodyPr/>
          <a:p>
            <a:endParaRPr lang="zh-CN" altLang="en-US"/>
          </a:p>
        </p:txBody>
      </p:sp>
      <p:sp>
        <p:nvSpPr>
          <p:cNvPr id="105690" name="Freeform 220"/>
          <p:cNvSpPr/>
          <p:nvPr/>
        </p:nvSpPr>
        <p:spPr>
          <a:xfrm>
            <a:off x="4892675" y="5373688"/>
            <a:ext cx="44450" cy="28575"/>
          </a:xfrm>
          <a:custGeom>
            <a:avLst/>
            <a:gdLst/>
            <a:ahLst/>
            <a:cxnLst>
              <a:cxn ang="0">
                <a:pos x="197" y="0"/>
              </a:cxn>
              <a:cxn ang="0">
                <a:pos x="0" y="84"/>
              </a:cxn>
              <a:cxn ang="0">
                <a:pos x="25" y="127"/>
              </a:cxn>
              <a:cxn ang="0">
                <a:pos x="36" y="117"/>
              </a:cxn>
              <a:cxn ang="0">
                <a:pos x="61" y="98"/>
              </a:cxn>
              <a:cxn ang="0">
                <a:pos x="96" y="76"/>
              </a:cxn>
              <a:cxn ang="0">
                <a:pos x="144" y="49"/>
              </a:cxn>
              <a:cxn ang="0">
                <a:pos x="205" y="16"/>
              </a:cxn>
              <a:cxn ang="0">
                <a:pos x="197" y="0"/>
              </a:cxn>
            </a:cxnLst>
            <a:pathLst>
              <a:path w="205" h="127">
                <a:moveTo>
                  <a:pt x="197" y="0"/>
                </a:moveTo>
                <a:lnTo>
                  <a:pt x="0" y="84"/>
                </a:lnTo>
                <a:lnTo>
                  <a:pt x="25" y="127"/>
                </a:lnTo>
                <a:lnTo>
                  <a:pt x="36" y="117"/>
                </a:lnTo>
                <a:lnTo>
                  <a:pt x="61" y="98"/>
                </a:lnTo>
                <a:lnTo>
                  <a:pt x="96" y="76"/>
                </a:lnTo>
                <a:lnTo>
                  <a:pt x="144" y="49"/>
                </a:lnTo>
                <a:lnTo>
                  <a:pt x="205" y="16"/>
                </a:lnTo>
                <a:lnTo>
                  <a:pt x="197" y="0"/>
                </a:lnTo>
                <a:close/>
              </a:path>
            </a:pathLst>
          </a:custGeom>
          <a:solidFill>
            <a:srgbClr val="000000"/>
          </a:solidFill>
          <a:ln w="9525">
            <a:noFill/>
          </a:ln>
        </p:spPr>
        <p:txBody>
          <a:bodyPr/>
          <a:p>
            <a:endParaRPr lang="zh-CN" altLang="en-US"/>
          </a:p>
        </p:txBody>
      </p:sp>
      <p:sp>
        <p:nvSpPr>
          <p:cNvPr id="105691" name="Freeform 221"/>
          <p:cNvSpPr/>
          <p:nvPr/>
        </p:nvSpPr>
        <p:spPr>
          <a:xfrm>
            <a:off x="4895850" y="5346700"/>
            <a:ext cx="33338" cy="15875"/>
          </a:xfrm>
          <a:custGeom>
            <a:avLst/>
            <a:gdLst/>
            <a:ahLst/>
            <a:cxnLst>
              <a:cxn ang="0">
                <a:pos x="150" y="0"/>
              </a:cxn>
              <a:cxn ang="0">
                <a:pos x="46" y="26"/>
              </a:cxn>
              <a:cxn ang="0">
                <a:pos x="0" y="29"/>
              </a:cxn>
              <a:cxn ang="0">
                <a:pos x="23" y="79"/>
              </a:cxn>
              <a:cxn ang="0">
                <a:pos x="28" y="74"/>
              </a:cxn>
              <a:cxn ang="0">
                <a:pos x="54" y="59"/>
              </a:cxn>
              <a:cxn ang="0">
                <a:pos x="95" y="40"/>
              </a:cxn>
              <a:cxn ang="0">
                <a:pos x="152" y="20"/>
              </a:cxn>
              <a:cxn ang="0">
                <a:pos x="150" y="0"/>
              </a:cxn>
            </a:cxnLst>
            <a:pathLst>
              <a:path w="152" h="79">
                <a:moveTo>
                  <a:pt x="150" y="0"/>
                </a:moveTo>
                <a:lnTo>
                  <a:pt x="46" y="26"/>
                </a:lnTo>
                <a:lnTo>
                  <a:pt x="0" y="29"/>
                </a:lnTo>
                <a:lnTo>
                  <a:pt x="23" y="79"/>
                </a:lnTo>
                <a:lnTo>
                  <a:pt x="28" y="74"/>
                </a:lnTo>
                <a:lnTo>
                  <a:pt x="54" y="59"/>
                </a:lnTo>
                <a:lnTo>
                  <a:pt x="95" y="40"/>
                </a:lnTo>
                <a:lnTo>
                  <a:pt x="152" y="20"/>
                </a:lnTo>
                <a:lnTo>
                  <a:pt x="150" y="0"/>
                </a:lnTo>
                <a:close/>
              </a:path>
            </a:pathLst>
          </a:custGeom>
          <a:solidFill>
            <a:srgbClr val="000000"/>
          </a:solidFill>
          <a:ln w="9525">
            <a:noFill/>
          </a:ln>
        </p:spPr>
        <p:txBody>
          <a:bodyPr/>
          <a:p>
            <a:endParaRPr lang="zh-CN" altLang="en-US"/>
          </a:p>
        </p:txBody>
      </p:sp>
      <p:sp>
        <p:nvSpPr>
          <p:cNvPr id="105692" name="Freeform 222"/>
          <p:cNvSpPr/>
          <p:nvPr/>
        </p:nvSpPr>
        <p:spPr>
          <a:xfrm>
            <a:off x="4948238" y="5340350"/>
            <a:ext cx="11112" cy="36513"/>
          </a:xfrm>
          <a:custGeom>
            <a:avLst/>
            <a:gdLst/>
            <a:ahLst/>
            <a:cxnLst>
              <a:cxn ang="0">
                <a:pos x="25" y="0"/>
              </a:cxn>
              <a:cxn ang="0">
                <a:pos x="0" y="2"/>
              </a:cxn>
              <a:cxn ang="0">
                <a:pos x="1" y="2"/>
              </a:cxn>
              <a:cxn ang="0">
                <a:pos x="12" y="58"/>
              </a:cxn>
              <a:cxn ang="0">
                <a:pos x="25" y="112"/>
              </a:cxn>
              <a:cxn ang="0">
                <a:pos x="30" y="130"/>
              </a:cxn>
              <a:cxn ang="0">
                <a:pos x="42" y="161"/>
              </a:cxn>
              <a:cxn ang="0">
                <a:pos x="57" y="137"/>
              </a:cxn>
              <a:cxn ang="0">
                <a:pos x="55" y="132"/>
              </a:cxn>
              <a:cxn ang="0">
                <a:pos x="41" y="83"/>
              </a:cxn>
              <a:cxn ang="0">
                <a:pos x="36" y="56"/>
              </a:cxn>
              <a:cxn ang="0">
                <a:pos x="25" y="0"/>
              </a:cxn>
            </a:cxnLst>
            <a:pathLst>
              <a:path w="57" h="161">
                <a:moveTo>
                  <a:pt x="25" y="0"/>
                </a:moveTo>
                <a:lnTo>
                  <a:pt x="0" y="2"/>
                </a:lnTo>
                <a:lnTo>
                  <a:pt x="1" y="2"/>
                </a:lnTo>
                <a:lnTo>
                  <a:pt x="12" y="58"/>
                </a:lnTo>
                <a:lnTo>
                  <a:pt x="25" y="112"/>
                </a:lnTo>
                <a:lnTo>
                  <a:pt x="30" y="130"/>
                </a:lnTo>
                <a:lnTo>
                  <a:pt x="42" y="161"/>
                </a:lnTo>
                <a:lnTo>
                  <a:pt x="57" y="137"/>
                </a:lnTo>
                <a:lnTo>
                  <a:pt x="55" y="132"/>
                </a:lnTo>
                <a:lnTo>
                  <a:pt x="41" y="83"/>
                </a:lnTo>
                <a:lnTo>
                  <a:pt x="36" y="56"/>
                </a:lnTo>
                <a:lnTo>
                  <a:pt x="25" y="0"/>
                </a:lnTo>
                <a:close/>
              </a:path>
            </a:pathLst>
          </a:custGeom>
          <a:solidFill>
            <a:srgbClr val="000000"/>
          </a:solidFill>
          <a:ln w="9525">
            <a:noFill/>
          </a:ln>
        </p:spPr>
        <p:txBody>
          <a:bodyPr/>
          <a:p>
            <a:endParaRPr lang="zh-CN" altLang="en-US"/>
          </a:p>
        </p:txBody>
      </p:sp>
      <p:sp>
        <p:nvSpPr>
          <p:cNvPr id="105693" name="Freeform 223"/>
          <p:cNvSpPr/>
          <p:nvPr/>
        </p:nvSpPr>
        <p:spPr>
          <a:xfrm>
            <a:off x="4926013" y="5335588"/>
            <a:ext cx="52387" cy="74612"/>
          </a:xfrm>
          <a:custGeom>
            <a:avLst/>
            <a:gdLst/>
            <a:ahLst/>
            <a:cxnLst>
              <a:cxn ang="0">
                <a:pos x="227" y="0"/>
              </a:cxn>
              <a:cxn ang="0">
                <a:pos x="217" y="37"/>
              </a:cxn>
              <a:cxn ang="0">
                <a:pos x="198" y="88"/>
              </a:cxn>
              <a:cxn ang="0">
                <a:pos x="194" y="97"/>
              </a:cxn>
              <a:cxn ang="0">
                <a:pos x="171" y="140"/>
              </a:cxn>
              <a:cxn ang="0">
                <a:pos x="156" y="162"/>
              </a:cxn>
              <a:cxn ang="0">
                <a:pos x="141" y="186"/>
              </a:cxn>
              <a:cxn ang="0">
                <a:pos x="140" y="187"/>
              </a:cxn>
              <a:cxn ang="0">
                <a:pos x="135" y="194"/>
              </a:cxn>
              <a:cxn ang="0">
                <a:pos x="110" y="223"/>
              </a:cxn>
              <a:cxn ang="0">
                <a:pos x="80" y="257"/>
              </a:cxn>
              <a:cxn ang="0">
                <a:pos x="43" y="293"/>
              </a:cxn>
              <a:cxn ang="0">
                <a:pos x="0" y="334"/>
              </a:cxn>
              <a:cxn ang="0">
                <a:pos x="8" y="351"/>
              </a:cxn>
              <a:cxn ang="0">
                <a:pos x="23" y="338"/>
              </a:cxn>
              <a:cxn ang="0">
                <a:pos x="64" y="304"/>
              </a:cxn>
              <a:cxn ang="0">
                <a:pos x="99" y="272"/>
              </a:cxn>
              <a:cxn ang="0">
                <a:pos x="129" y="242"/>
              </a:cxn>
              <a:cxn ang="0">
                <a:pos x="154" y="214"/>
              </a:cxn>
              <a:cxn ang="0">
                <a:pos x="174" y="201"/>
              </a:cxn>
              <a:cxn ang="0">
                <a:pos x="170" y="191"/>
              </a:cxn>
              <a:cxn ang="0">
                <a:pos x="194" y="159"/>
              </a:cxn>
              <a:cxn ang="0">
                <a:pos x="214" y="124"/>
              </a:cxn>
              <a:cxn ang="0">
                <a:pos x="215" y="122"/>
              </a:cxn>
              <a:cxn ang="0">
                <a:pos x="246" y="88"/>
              </a:cxn>
              <a:cxn ang="0">
                <a:pos x="235" y="6"/>
              </a:cxn>
              <a:cxn ang="0">
                <a:pos x="227" y="0"/>
              </a:cxn>
            </a:cxnLst>
            <a:pathLst>
              <a:path w="246" h="351">
                <a:moveTo>
                  <a:pt x="227" y="0"/>
                </a:moveTo>
                <a:lnTo>
                  <a:pt x="217" y="37"/>
                </a:lnTo>
                <a:lnTo>
                  <a:pt x="198" y="88"/>
                </a:lnTo>
                <a:lnTo>
                  <a:pt x="194" y="97"/>
                </a:lnTo>
                <a:lnTo>
                  <a:pt x="171" y="140"/>
                </a:lnTo>
                <a:lnTo>
                  <a:pt x="156" y="162"/>
                </a:lnTo>
                <a:lnTo>
                  <a:pt x="141" y="186"/>
                </a:lnTo>
                <a:lnTo>
                  <a:pt x="140" y="187"/>
                </a:lnTo>
                <a:lnTo>
                  <a:pt x="135" y="194"/>
                </a:lnTo>
                <a:lnTo>
                  <a:pt x="110" y="223"/>
                </a:lnTo>
                <a:lnTo>
                  <a:pt x="80" y="257"/>
                </a:lnTo>
                <a:lnTo>
                  <a:pt x="43" y="293"/>
                </a:lnTo>
                <a:lnTo>
                  <a:pt x="0" y="334"/>
                </a:lnTo>
                <a:lnTo>
                  <a:pt x="8" y="351"/>
                </a:lnTo>
                <a:lnTo>
                  <a:pt x="23" y="338"/>
                </a:lnTo>
                <a:lnTo>
                  <a:pt x="64" y="304"/>
                </a:lnTo>
                <a:lnTo>
                  <a:pt x="99" y="272"/>
                </a:lnTo>
                <a:lnTo>
                  <a:pt x="129" y="242"/>
                </a:lnTo>
                <a:lnTo>
                  <a:pt x="154" y="214"/>
                </a:lnTo>
                <a:lnTo>
                  <a:pt x="174" y="201"/>
                </a:lnTo>
                <a:lnTo>
                  <a:pt x="170" y="191"/>
                </a:lnTo>
                <a:lnTo>
                  <a:pt x="194" y="159"/>
                </a:lnTo>
                <a:lnTo>
                  <a:pt x="214" y="124"/>
                </a:lnTo>
                <a:lnTo>
                  <a:pt x="215" y="122"/>
                </a:lnTo>
                <a:lnTo>
                  <a:pt x="246" y="88"/>
                </a:lnTo>
                <a:lnTo>
                  <a:pt x="235" y="6"/>
                </a:lnTo>
                <a:lnTo>
                  <a:pt x="227" y="0"/>
                </a:lnTo>
                <a:close/>
              </a:path>
            </a:pathLst>
          </a:custGeom>
          <a:solidFill>
            <a:srgbClr val="000000"/>
          </a:solidFill>
          <a:ln w="9525">
            <a:noFill/>
          </a:ln>
        </p:spPr>
        <p:txBody>
          <a:bodyPr/>
          <a:p>
            <a:endParaRPr lang="zh-CN" altLang="en-US"/>
          </a:p>
        </p:txBody>
      </p:sp>
      <p:sp>
        <p:nvSpPr>
          <p:cNvPr id="105694" name="Freeform 224"/>
          <p:cNvSpPr/>
          <p:nvPr/>
        </p:nvSpPr>
        <p:spPr>
          <a:xfrm>
            <a:off x="4929188" y="5321300"/>
            <a:ext cx="55562" cy="25400"/>
          </a:xfrm>
          <a:custGeom>
            <a:avLst/>
            <a:gdLst/>
            <a:ahLst/>
            <a:cxnLst>
              <a:cxn ang="0">
                <a:pos x="221" y="0"/>
              </a:cxn>
              <a:cxn ang="0">
                <a:pos x="191" y="26"/>
              </a:cxn>
              <a:cxn ang="0">
                <a:pos x="103" y="59"/>
              </a:cxn>
              <a:cxn ang="0">
                <a:pos x="81" y="68"/>
              </a:cxn>
              <a:cxn ang="0">
                <a:pos x="0" y="99"/>
              </a:cxn>
              <a:cxn ang="0">
                <a:pos x="30" y="124"/>
              </a:cxn>
              <a:cxn ang="0">
                <a:pos x="59" y="108"/>
              </a:cxn>
              <a:cxn ang="0">
                <a:pos x="85" y="99"/>
              </a:cxn>
              <a:cxn ang="0">
                <a:pos x="110" y="97"/>
              </a:cxn>
              <a:cxn ang="0">
                <a:pos x="109" y="89"/>
              </a:cxn>
              <a:cxn ang="0">
                <a:pos x="257" y="32"/>
              </a:cxn>
              <a:cxn ang="0">
                <a:pos x="253" y="19"/>
              </a:cxn>
              <a:cxn ang="0">
                <a:pos x="221" y="0"/>
              </a:cxn>
            </a:cxnLst>
            <a:pathLst>
              <a:path w="257" h="124">
                <a:moveTo>
                  <a:pt x="221" y="0"/>
                </a:moveTo>
                <a:lnTo>
                  <a:pt x="191" y="26"/>
                </a:lnTo>
                <a:lnTo>
                  <a:pt x="103" y="59"/>
                </a:lnTo>
                <a:lnTo>
                  <a:pt x="81" y="68"/>
                </a:lnTo>
                <a:lnTo>
                  <a:pt x="0" y="99"/>
                </a:lnTo>
                <a:lnTo>
                  <a:pt x="30" y="124"/>
                </a:lnTo>
                <a:lnTo>
                  <a:pt x="59" y="108"/>
                </a:lnTo>
                <a:lnTo>
                  <a:pt x="85" y="99"/>
                </a:lnTo>
                <a:lnTo>
                  <a:pt x="110" y="97"/>
                </a:lnTo>
                <a:lnTo>
                  <a:pt x="109" y="89"/>
                </a:lnTo>
                <a:lnTo>
                  <a:pt x="257" y="32"/>
                </a:lnTo>
                <a:lnTo>
                  <a:pt x="253" y="19"/>
                </a:lnTo>
                <a:lnTo>
                  <a:pt x="221" y="0"/>
                </a:lnTo>
                <a:close/>
              </a:path>
            </a:pathLst>
          </a:custGeom>
          <a:solidFill>
            <a:srgbClr val="000000"/>
          </a:solidFill>
          <a:ln w="9525">
            <a:noFill/>
          </a:ln>
        </p:spPr>
        <p:txBody>
          <a:bodyPr/>
          <a:p>
            <a:endParaRPr lang="zh-CN" altLang="en-US"/>
          </a:p>
        </p:txBody>
      </p:sp>
      <p:sp>
        <p:nvSpPr>
          <p:cNvPr id="105695" name="Freeform 225"/>
          <p:cNvSpPr/>
          <p:nvPr/>
        </p:nvSpPr>
        <p:spPr>
          <a:xfrm>
            <a:off x="4895850" y="5318125"/>
            <a:ext cx="26988" cy="33338"/>
          </a:xfrm>
          <a:custGeom>
            <a:avLst/>
            <a:gdLst/>
            <a:ahLst/>
            <a:cxnLst>
              <a:cxn ang="0">
                <a:pos x="128" y="0"/>
              </a:cxn>
              <a:cxn ang="0">
                <a:pos x="97" y="2"/>
              </a:cxn>
              <a:cxn ang="0">
                <a:pos x="80" y="42"/>
              </a:cxn>
              <a:cxn ang="0">
                <a:pos x="57" y="88"/>
              </a:cxn>
              <a:cxn ang="0">
                <a:pos x="31" y="132"/>
              </a:cxn>
              <a:cxn ang="0">
                <a:pos x="0" y="156"/>
              </a:cxn>
              <a:cxn ang="0">
                <a:pos x="46" y="153"/>
              </a:cxn>
              <a:cxn ang="0">
                <a:pos x="59" y="132"/>
              </a:cxn>
              <a:cxn ang="0">
                <a:pos x="90" y="78"/>
              </a:cxn>
              <a:cxn ang="0">
                <a:pos x="112" y="34"/>
              </a:cxn>
              <a:cxn ang="0">
                <a:pos x="128" y="0"/>
              </a:cxn>
            </a:cxnLst>
            <a:pathLst>
              <a:path w="128" h="156">
                <a:moveTo>
                  <a:pt x="128" y="0"/>
                </a:moveTo>
                <a:lnTo>
                  <a:pt x="97" y="2"/>
                </a:lnTo>
                <a:lnTo>
                  <a:pt x="80" y="42"/>
                </a:lnTo>
                <a:lnTo>
                  <a:pt x="57" y="88"/>
                </a:lnTo>
                <a:lnTo>
                  <a:pt x="31" y="132"/>
                </a:lnTo>
                <a:lnTo>
                  <a:pt x="0" y="156"/>
                </a:lnTo>
                <a:lnTo>
                  <a:pt x="46" y="153"/>
                </a:lnTo>
                <a:lnTo>
                  <a:pt x="59" y="132"/>
                </a:lnTo>
                <a:lnTo>
                  <a:pt x="90" y="78"/>
                </a:lnTo>
                <a:lnTo>
                  <a:pt x="112" y="34"/>
                </a:lnTo>
                <a:lnTo>
                  <a:pt x="128" y="0"/>
                </a:lnTo>
                <a:close/>
              </a:path>
            </a:pathLst>
          </a:custGeom>
          <a:solidFill>
            <a:srgbClr val="000000"/>
          </a:solidFill>
          <a:ln w="9525">
            <a:noFill/>
          </a:ln>
        </p:spPr>
        <p:txBody>
          <a:bodyPr/>
          <a:p>
            <a:endParaRPr lang="zh-CN" altLang="en-US"/>
          </a:p>
        </p:txBody>
      </p:sp>
      <p:sp>
        <p:nvSpPr>
          <p:cNvPr id="105696" name="Freeform 226"/>
          <p:cNvSpPr/>
          <p:nvPr/>
        </p:nvSpPr>
        <p:spPr>
          <a:xfrm>
            <a:off x="4932363" y="5313363"/>
            <a:ext cx="11112" cy="4762"/>
          </a:xfrm>
          <a:custGeom>
            <a:avLst/>
            <a:gdLst/>
            <a:ahLst/>
            <a:cxnLst>
              <a:cxn ang="0">
                <a:pos x="0" y="0"/>
              </a:cxn>
              <a:cxn ang="0">
                <a:pos x="30" y="24"/>
              </a:cxn>
              <a:cxn ang="0">
                <a:pos x="56" y="11"/>
              </a:cxn>
              <a:cxn ang="0">
                <a:pos x="62" y="8"/>
              </a:cxn>
              <a:cxn ang="0">
                <a:pos x="0" y="0"/>
              </a:cxn>
            </a:cxnLst>
            <a:pathLst>
              <a:path w="62" h="24">
                <a:moveTo>
                  <a:pt x="0" y="0"/>
                </a:moveTo>
                <a:lnTo>
                  <a:pt x="30" y="24"/>
                </a:lnTo>
                <a:lnTo>
                  <a:pt x="56" y="11"/>
                </a:lnTo>
                <a:lnTo>
                  <a:pt x="62" y="8"/>
                </a:lnTo>
                <a:lnTo>
                  <a:pt x="0" y="0"/>
                </a:lnTo>
                <a:close/>
              </a:path>
            </a:pathLst>
          </a:custGeom>
          <a:solidFill>
            <a:srgbClr val="000000"/>
          </a:solidFill>
          <a:ln w="9525">
            <a:noFill/>
          </a:ln>
        </p:spPr>
        <p:txBody>
          <a:bodyPr/>
          <a:p>
            <a:endParaRPr lang="zh-CN" altLang="en-US"/>
          </a:p>
        </p:txBody>
      </p:sp>
      <p:sp>
        <p:nvSpPr>
          <p:cNvPr id="105697" name="Freeform 227"/>
          <p:cNvSpPr/>
          <p:nvPr/>
        </p:nvSpPr>
        <p:spPr>
          <a:xfrm>
            <a:off x="4932363" y="5295900"/>
            <a:ext cx="41275" cy="39688"/>
          </a:xfrm>
          <a:custGeom>
            <a:avLst/>
            <a:gdLst/>
            <a:ahLst/>
            <a:cxnLst>
              <a:cxn ang="0">
                <a:pos x="172" y="0"/>
              </a:cxn>
              <a:cxn ang="0">
                <a:pos x="143" y="27"/>
              </a:cxn>
              <a:cxn ang="0">
                <a:pos x="86" y="47"/>
              </a:cxn>
              <a:cxn ang="0">
                <a:pos x="60" y="57"/>
              </a:cxn>
              <a:cxn ang="0">
                <a:pos x="0" y="78"/>
              </a:cxn>
              <a:cxn ang="0">
                <a:pos x="62" y="86"/>
              </a:cxn>
              <a:cxn ang="0">
                <a:pos x="63" y="101"/>
              </a:cxn>
              <a:cxn ang="0">
                <a:pos x="70" y="158"/>
              </a:cxn>
              <a:cxn ang="0">
                <a:pos x="74" y="183"/>
              </a:cxn>
              <a:cxn ang="0">
                <a:pos x="96" y="174"/>
              </a:cxn>
              <a:cxn ang="0">
                <a:pos x="94" y="155"/>
              </a:cxn>
              <a:cxn ang="0">
                <a:pos x="88" y="99"/>
              </a:cxn>
              <a:cxn ang="0">
                <a:pos x="87" y="77"/>
              </a:cxn>
              <a:cxn ang="0">
                <a:pos x="206" y="33"/>
              </a:cxn>
              <a:cxn ang="0">
                <a:pos x="202" y="19"/>
              </a:cxn>
              <a:cxn ang="0">
                <a:pos x="172" y="0"/>
              </a:cxn>
            </a:cxnLst>
            <a:pathLst>
              <a:path w="206" h="183">
                <a:moveTo>
                  <a:pt x="172" y="0"/>
                </a:moveTo>
                <a:lnTo>
                  <a:pt x="143" y="27"/>
                </a:lnTo>
                <a:lnTo>
                  <a:pt x="86" y="47"/>
                </a:lnTo>
                <a:lnTo>
                  <a:pt x="60" y="57"/>
                </a:lnTo>
                <a:lnTo>
                  <a:pt x="0" y="78"/>
                </a:lnTo>
                <a:lnTo>
                  <a:pt x="62" y="86"/>
                </a:lnTo>
                <a:lnTo>
                  <a:pt x="63" y="101"/>
                </a:lnTo>
                <a:lnTo>
                  <a:pt x="70" y="158"/>
                </a:lnTo>
                <a:lnTo>
                  <a:pt x="74" y="183"/>
                </a:lnTo>
                <a:lnTo>
                  <a:pt x="96" y="174"/>
                </a:lnTo>
                <a:lnTo>
                  <a:pt x="94" y="155"/>
                </a:lnTo>
                <a:lnTo>
                  <a:pt x="88" y="99"/>
                </a:lnTo>
                <a:lnTo>
                  <a:pt x="87" y="77"/>
                </a:lnTo>
                <a:lnTo>
                  <a:pt x="206" y="33"/>
                </a:lnTo>
                <a:lnTo>
                  <a:pt x="202" y="19"/>
                </a:lnTo>
                <a:lnTo>
                  <a:pt x="172" y="0"/>
                </a:lnTo>
                <a:close/>
              </a:path>
            </a:pathLst>
          </a:custGeom>
          <a:solidFill>
            <a:srgbClr val="000000"/>
          </a:solidFill>
          <a:ln w="9525">
            <a:noFill/>
          </a:ln>
        </p:spPr>
        <p:txBody>
          <a:bodyPr/>
          <a:p>
            <a:endParaRPr lang="zh-CN" altLang="en-US"/>
          </a:p>
        </p:txBody>
      </p:sp>
      <p:sp>
        <p:nvSpPr>
          <p:cNvPr id="105698" name="Freeform 228"/>
          <p:cNvSpPr/>
          <p:nvPr/>
        </p:nvSpPr>
        <p:spPr>
          <a:xfrm>
            <a:off x="4899025" y="5294313"/>
            <a:ext cx="30163" cy="23812"/>
          </a:xfrm>
          <a:custGeom>
            <a:avLst/>
            <a:gdLst/>
            <a:ahLst/>
            <a:cxnLst>
              <a:cxn ang="0">
                <a:pos x="127" y="0"/>
              </a:cxn>
              <a:cxn ang="0">
                <a:pos x="117" y="0"/>
              </a:cxn>
              <a:cxn ang="0">
                <a:pos x="110" y="40"/>
              </a:cxn>
              <a:cxn ang="0">
                <a:pos x="91" y="99"/>
              </a:cxn>
              <a:cxn ang="0">
                <a:pos x="91" y="100"/>
              </a:cxn>
              <a:cxn ang="0">
                <a:pos x="0" y="121"/>
              </a:cxn>
              <a:cxn ang="0">
                <a:pos x="111" y="125"/>
              </a:cxn>
              <a:cxn ang="0">
                <a:pos x="121" y="101"/>
              </a:cxn>
              <a:cxn ang="0">
                <a:pos x="144" y="62"/>
              </a:cxn>
              <a:cxn ang="0">
                <a:pos x="127" y="0"/>
              </a:cxn>
            </a:cxnLst>
            <a:pathLst>
              <a:path w="144" h="125">
                <a:moveTo>
                  <a:pt x="127" y="0"/>
                </a:moveTo>
                <a:lnTo>
                  <a:pt x="117" y="0"/>
                </a:lnTo>
                <a:lnTo>
                  <a:pt x="110" y="40"/>
                </a:lnTo>
                <a:lnTo>
                  <a:pt x="91" y="99"/>
                </a:lnTo>
                <a:lnTo>
                  <a:pt x="91" y="100"/>
                </a:lnTo>
                <a:lnTo>
                  <a:pt x="0" y="121"/>
                </a:lnTo>
                <a:lnTo>
                  <a:pt x="111" y="125"/>
                </a:lnTo>
                <a:lnTo>
                  <a:pt x="121" y="101"/>
                </a:lnTo>
                <a:lnTo>
                  <a:pt x="144" y="62"/>
                </a:lnTo>
                <a:lnTo>
                  <a:pt x="127" y="0"/>
                </a:lnTo>
                <a:close/>
              </a:path>
            </a:pathLst>
          </a:custGeom>
          <a:solidFill>
            <a:srgbClr val="000000"/>
          </a:solidFill>
          <a:ln w="9525">
            <a:noFill/>
          </a:ln>
        </p:spPr>
        <p:txBody>
          <a:bodyPr/>
          <a:p>
            <a:endParaRPr lang="zh-CN" altLang="en-US"/>
          </a:p>
        </p:txBody>
      </p:sp>
      <p:sp>
        <p:nvSpPr>
          <p:cNvPr id="105699" name="Freeform 229"/>
          <p:cNvSpPr/>
          <p:nvPr/>
        </p:nvSpPr>
        <p:spPr>
          <a:xfrm>
            <a:off x="4954588" y="5262563"/>
            <a:ext cx="15875" cy="22225"/>
          </a:xfrm>
          <a:custGeom>
            <a:avLst/>
            <a:gdLst/>
            <a:ahLst/>
            <a:cxnLst>
              <a:cxn ang="0">
                <a:pos x="5" y="0"/>
              </a:cxn>
              <a:cxn ang="0">
                <a:pos x="0" y="10"/>
              </a:cxn>
              <a:cxn ang="0">
                <a:pos x="12" y="24"/>
              </a:cxn>
              <a:cxn ang="0">
                <a:pos x="43" y="65"/>
              </a:cxn>
              <a:cxn ang="0">
                <a:pos x="67" y="105"/>
              </a:cxn>
              <a:cxn ang="0">
                <a:pos x="74" y="105"/>
              </a:cxn>
              <a:cxn ang="0">
                <a:pos x="76" y="50"/>
              </a:cxn>
              <a:cxn ang="0">
                <a:pos x="57" y="33"/>
              </a:cxn>
              <a:cxn ang="0">
                <a:pos x="48" y="26"/>
              </a:cxn>
              <a:cxn ang="0">
                <a:pos x="5" y="0"/>
              </a:cxn>
            </a:cxnLst>
            <a:pathLst>
              <a:path w="76" h="105">
                <a:moveTo>
                  <a:pt x="5" y="0"/>
                </a:moveTo>
                <a:lnTo>
                  <a:pt x="0" y="10"/>
                </a:lnTo>
                <a:lnTo>
                  <a:pt x="12" y="24"/>
                </a:lnTo>
                <a:lnTo>
                  <a:pt x="43" y="65"/>
                </a:lnTo>
                <a:lnTo>
                  <a:pt x="67" y="105"/>
                </a:lnTo>
                <a:lnTo>
                  <a:pt x="74" y="105"/>
                </a:lnTo>
                <a:lnTo>
                  <a:pt x="76" y="50"/>
                </a:lnTo>
                <a:lnTo>
                  <a:pt x="57" y="33"/>
                </a:lnTo>
                <a:lnTo>
                  <a:pt x="48" y="26"/>
                </a:lnTo>
                <a:lnTo>
                  <a:pt x="5" y="0"/>
                </a:lnTo>
                <a:close/>
              </a:path>
            </a:pathLst>
          </a:custGeom>
          <a:solidFill>
            <a:srgbClr val="000000"/>
          </a:solidFill>
          <a:ln w="9525">
            <a:noFill/>
          </a:ln>
        </p:spPr>
        <p:txBody>
          <a:bodyPr/>
          <a:p>
            <a:endParaRPr lang="zh-CN" altLang="en-US"/>
          </a:p>
        </p:txBody>
      </p:sp>
      <p:sp>
        <p:nvSpPr>
          <p:cNvPr id="105700" name="Freeform 230"/>
          <p:cNvSpPr/>
          <p:nvPr/>
        </p:nvSpPr>
        <p:spPr>
          <a:xfrm>
            <a:off x="4892675" y="5262563"/>
            <a:ext cx="30163" cy="66675"/>
          </a:xfrm>
          <a:custGeom>
            <a:avLst/>
            <a:gdLst/>
            <a:ahLst/>
            <a:cxnLst>
              <a:cxn ang="0">
                <a:pos x="108" y="0"/>
              </a:cxn>
              <a:cxn ang="0">
                <a:pos x="98" y="0"/>
              </a:cxn>
              <a:cxn ang="0">
                <a:pos x="92" y="42"/>
              </a:cxn>
              <a:cxn ang="0">
                <a:pos x="78" y="101"/>
              </a:cxn>
              <a:cxn ang="0">
                <a:pos x="77" y="106"/>
              </a:cxn>
              <a:cxn ang="0">
                <a:pos x="59" y="161"/>
              </a:cxn>
              <a:cxn ang="0">
                <a:pos x="41" y="209"/>
              </a:cxn>
              <a:cxn ang="0">
                <a:pos x="28" y="235"/>
              </a:cxn>
              <a:cxn ang="0">
                <a:pos x="0" y="268"/>
              </a:cxn>
              <a:cxn ang="0">
                <a:pos x="16" y="318"/>
              </a:cxn>
              <a:cxn ang="0">
                <a:pos x="20" y="315"/>
              </a:cxn>
              <a:cxn ang="0">
                <a:pos x="43" y="301"/>
              </a:cxn>
              <a:cxn ang="0">
                <a:pos x="84" y="283"/>
              </a:cxn>
              <a:cxn ang="0">
                <a:pos x="115" y="274"/>
              </a:cxn>
              <a:cxn ang="0">
                <a:pos x="146" y="272"/>
              </a:cxn>
              <a:cxn ang="0">
                <a:pos x="35" y="268"/>
              </a:cxn>
              <a:cxn ang="0">
                <a:pos x="35" y="268"/>
              </a:cxn>
              <a:cxn ang="0">
                <a:pos x="63" y="205"/>
              </a:cxn>
              <a:cxn ang="0">
                <a:pos x="84" y="156"/>
              </a:cxn>
              <a:cxn ang="0">
                <a:pos x="98" y="121"/>
              </a:cxn>
              <a:cxn ang="0">
                <a:pos x="104" y="104"/>
              </a:cxn>
              <a:cxn ang="0">
                <a:pos x="130" y="69"/>
              </a:cxn>
              <a:cxn ang="0">
                <a:pos x="108" y="0"/>
              </a:cxn>
            </a:cxnLst>
            <a:pathLst>
              <a:path w="146" h="318">
                <a:moveTo>
                  <a:pt x="108" y="0"/>
                </a:moveTo>
                <a:lnTo>
                  <a:pt x="98" y="0"/>
                </a:lnTo>
                <a:lnTo>
                  <a:pt x="92" y="42"/>
                </a:lnTo>
                <a:lnTo>
                  <a:pt x="78" y="101"/>
                </a:lnTo>
                <a:lnTo>
                  <a:pt x="77" y="106"/>
                </a:lnTo>
                <a:lnTo>
                  <a:pt x="59" y="161"/>
                </a:lnTo>
                <a:lnTo>
                  <a:pt x="41" y="209"/>
                </a:lnTo>
                <a:lnTo>
                  <a:pt x="28" y="235"/>
                </a:lnTo>
                <a:lnTo>
                  <a:pt x="0" y="268"/>
                </a:lnTo>
                <a:lnTo>
                  <a:pt x="16" y="318"/>
                </a:lnTo>
                <a:lnTo>
                  <a:pt x="20" y="315"/>
                </a:lnTo>
                <a:lnTo>
                  <a:pt x="43" y="301"/>
                </a:lnTo>
                <a:lnTo>
                  <a:pt x="84" y="283"/>
                </a:lnTo>
                <a:lnTo>
                  <a:pt x="115" y="274"/>
                </a:lnTo>
                <a:lnTo>
                  <a:pt x="146" y="272"/>
                </a:lnTo>
                <a:lnTo>
                  <a:pt x="35" y="268"/>
                </a:lnTo>
                <a:lnTo>
                  <a:pt x="35" y="268"/>
                </a:lnTo>
                <a:lnTo>
                  <a:pt x="63" y="205"/>
                </a:lnTo>
                <a:lnTo>
                  <a:pt x="84" y="156"/>
                </a:lnTo>
                <a:lnTo>
                  <a:pt x="98" y="121"/>
                </a:lnTo>
                <a:lnTo>
                  <a:pt x="104" y="104"/>
                </a:lnTo>
                <a:lnTo>
                  <a:pt x="130" y="69"/>
                </a:lnTo>
                <a:lnTo>
                  <a:pt x="108" y="0"/>
                </a:lnTo>
                <a:close/>
              </a:path>
            </a:pathLst>
          </a:custGeom>
          <a:solidFill>
            <a:srgbClr val="000000"/>
          </a:solidFill>
          <a:ln w="9525">
            <a:noFill/>
          </a:ln>
        </p:spPr>
        <p:txBody>
          <a:bodyPr/>
          <a:p>
            <a:endParaRPr lang="zh-CN" altLang="en-US"/>
          </a:p>
        </p:txBody>
      </p:sp>
      <p:sp>
        <p:nvSpPr>
          <p:cNvPr id="105701" name="Freeform 231"/>
          <p:cNvSpPr/>
          <p:nvPr/>
        </p:nvSpPr>
        <p:spPr>
          <a:xfrm>
            <a:off x="4940300" y="5251450"/>
            <a:ext cx="7938" cy="55563"/>
          </a:xfrm>
          <a:custGeom>
            <a:avLst/>
            <a:gdLst/>
            <a:ahLst/>
            <a:cxnLst>
              <a:cxn ang="0">
                <a:pos x="4" y="0"/>
              </a:cxn>
              <a:cxn ang="0">
                <a:pos x="0" y="9"/>
              </a:cxn>
              <a:cxn ang="0">
                <a:pos x="0" y="10"/>
              </a:cxn>
              <a:cxn ang="0">
                <a:pos x="10" y="65"/>
              </a:cxn>
              <a:cxn ang="0">
                <a:pos x="11" y="85"/>
              </a:cxn>
              <a:cxn ang="0">
                <a:pos x="13" y="139"/>
              </a:cxn>
              <a:cxn ang="0">
                <a:pos x="18" y="230"/>
              </a:cxn>
              <a:cxn ang="0">
                <a:pos x="19" y="250"/>
              </a:cxn>
              <a:cxn ang="0">
                <a:pos x="20" y="263"/>
              </a:cxn>
              <a:cxn ang="0">
                <a:pos x="46" y="253"/>
              </a:cxn>
              <a:cxn ang="0">
                <a:pos x="45" y="249"/>
              </a:cxn>
              <a:cxn ang="0">
                <a:pos x="44" y="208"/>
              </a:cxn>
              <a:cxn ang="0">
                <a:pos x="40" y="141"/>
              </a:cxn>
              <a:cxn ang="0">
                <a:pos x="38" y="108"/>
              </a:cxn>
              <a:cxn ang="0">
                <a:pos x="47" y="62"/>
              </a:cxn>
              <a:cxn ang="0">
                <a:pos x="4" y="0"/>
              </a:cxn>
            </a:cxnLst>
            <a:pathLst>
              <a:path w="47" h="263">
                <a:moveTo>
                  <a:pt x="4" y="0"/>
                </a:moveTo>
                <a:lnTo>
                  <a:pt x="0" y="9"/>
                </a:lnTo>
                <a:lnTo>
                  <a:pt x="0" y="10"/>
                </a:lnTo>
                <a:lnTo>
                  <a:pt x="10" y="65"/>
                </a:lnTo>
                <a:lnTo>
                  <a:pt x="11" y="85"/>
                </a:lnTo>
                <a:lnTo>
                  <a:pt x="13" y="139"/>
                </a:lnTo>
                <a:lnTo>
                  <a:pt x="18" y="230"/>
                </a:lnTo>
                <a:lnTo>
                  <a:pt x="19" y="250"/>
                </a:lnTo>
                <a:lnTo>
                  <a:pt x="20" y="263"/>
                </a:lnTo>
                <a:lnTo>
                  <a:pt x="46" y="253"/>
                </a:lnTo>
                <a:lnTo>
                  <a:pt x="45" y="249"/>
                </a:lnTo>
                <a:lnTo>
                  <a:pt x="44" y="208"/>
                </a:lnTo>
                <a:lnTo>
                  <a:pt x="40" y="141"/>
                </a:lnTo>
                <a:lnTo>
                  <a:pt x="38" y="108"/>
                </a:lnTo>
                <a:lnTo>
                  <a:pt x="47" y="62"/>
                </a:lnTo>
                <a:lnTo>
                  <a:pt x="4" y="0"/>
                </a:lnTo>
                <a:close/>
              </a:path>
            </a:pathLst>
          </a:custGeom>
          <a:solidFill>
            <a:srgbClr val="000000"/>
          </a:solidFill>
          <a:ln w="9525">
            <a:noFill/>
          </a:ln>
        </p:spPr>
        <p:txBody>
          <a:bodyPr/>
          <a:p>
            <a:endParaRPr lang="zh-CN" altLang="en-US"/>
          </a:p>
        </p:txBody>
      </p:sp>
      <p:sp>
        <p:nvSpPr>
          <p:cNvPr id="105702" name="Freeform 232"/>
          <p:cNvSpPr/>
          <p:nvPr/>
        </p:nvSpPr>
        <p:spPr>
          <a:xfrm>
            <a:off x="5051425" y="5391150"/>
            <a:ext cx="22225" cy="11113"/>
          </a:xfrm>
          <a:custGeom>
            <a:avLst/>
            <a:gdLst/>
            <a:ahLst/>
            <a:cxnLst>
              <a:cxn ang="0">
                <a:pos x="5" y="0"/>
              </a:cxn>
              <a:cxn ang="0">
                <a:pos x="0" y="10"/>
              </a:cxn>
              <a:cxn ang="0">
                <a:pos x="10" y="20"/>
              </a:cxn>
              <a:cxn ang="0">
                <a:pos x="46" y="59"/>
              </a:cxn>
              <a:cxn ang="0">
                <a:pos x="92" y="56"/>
              </a:cxn>
              <a:cxn ang="0">
                <a:pos x="87" y="55"/>
              </a:cxn>
              <a:cxn ang="0">
                <a:pos x="58" y="38"/>
              </a:cxn>
              <a:cxn ang="0">
                <a:pos x="5" y="0"/>
              </a:cxn>
            </a:cxnLst>
            <a:pathLst>
              <a:path w="92" h="59">
                <a:moveTo>
                  <a:pt x="5" y="0"/>
                </a:moveTo>
                <a:lnTo>
                  <a:pt x="0" y="10"/>
                </a:lnTo>
                <a:lnTo>
                  <a:pt x="10" y="20"/>
                </a:lnTo>
                <a:lnTo>
                  <a:pt x="46" y="59"/>
                </a:lnTo>
                <a:lnTo>
                  <a:pt x="92" y="56"/>
                </a:lnTo>
                <a:lnTo>
                  <a:pt x="87" y="55"/>
                </a:lnTo>
                <a:lnTo>
                  <a:pt x="58" y="38"/>
                </a:lnTo>
                <a:lnTo>
                  <a:pt x="5" y="0"/>
                </a:lnTo>
                <a:close/>
              </a:path>
            </a:pathLst>
          </a:custGeom>
          <a:solidFill>
            <a:srgbClr val="000000"/>
          </a:solidFill>
          <a:ln w="9525">
            <a:noFill/>
          </a:ln>
        </p:spPr>
        <p:txBody>
          <a:bodyPr/>
          <a:p>
            <a:endParaRPr lang="zh-CN" altLang="en-US"/>
          </a:p>
        </p:txBody>
      </p:sp>
      <p:sp>
        <p:nvSpPr>
          <p:cNvPr id="105703" name="Freeform 233"/>
          <p:cNvSpPr/>
          <p:nvPr/>
        </p:nvSpPr>
        <p:spPr>
          <a:xfrm>
            <a:off x="5011738" y="5338763"/>
            <a:ext cx="47625" cy="79375"/>
          </a:xfrm>
          <a:custGeom>
            <a:avLst/>
            <a:gdLst/>
            <a:ahLst/>
            <a:cxnLst>
              <a:cxn ang="0">
                <a:pos x="226" y="0"/>
              </a:cxn>
              <a:cxn ang="0">
                <a:pos x="196" y="5"/>
              </a:cxn>
              <a:cxn ang="0">
                <a:pos x="186" y="50"/>
              </a:cxn>
              <a:cxn ang="0">
                <a:pos x="171" y="107"/>
              </a:cxn>
              <a:cxn ang="0">
                <a:pos x="155" y="156"/>
              </a:cxn>
              <a:cxn ang="0">
                <a:pos x="138" y="196"/>
              </a:cxn>
              <a:cxn ang="0">
                <a:pos x="128" y="214"/>
              </a:cxn>
              <a:cxn ang="0">
                <a:pos x="105" y="250"/>
              </a:cxn>
              <a:cxn ang="0">
                <a:pos x="76" y="287"/>
              </a:cxn>
              <a:cxn ang="0">
                <a:pos x="41" y="326"/>
              </a:cxn>
              <a:cxn ang="0">
                <a:pos x="0" y="367"/>
              </a:cxn>
              <a:cxn ang="0">
                <a:pos x="7" y="377"/>
              </a:cxn>
              <a:cxn ang="0">
                <a:pos x="38" y="353"/>
              </a:cxn>
              <a:cxn ang="0">
                <a:pos x="75" y="319"/>
              </a:cxn>
              <a:cxn ang="0">
                <a:pos x="109" y="285"/>
              </a:cxn>
              <a:cxn ang="0">
                <a:pos x="135" y="251"/>
              </a:cxn>
              <a:cxn ang="0">
                <a:pos x="158" y="217"/>
              </a:cxn>
              <a:cxn ang="0">
                <a:pos x="167" y="199"/>
              </a:cxn>
              <a:cxn ang="0">
                <a:pos x="185" y="157"/>
              </a:cxn>
              <a:cxn ang="0">
                <a:pos x="201" y="107"/>
              </a:cxn>
              <a:cxn ang="0">
                <a:pos x="216" y="49"/>
              </a:cxn>
              <a:cxn ang="0">
                <a:pos x="226" y="0"/>
              </a:cxn>
            </a:cxnLst>
            <a:pathLst>
              <a:path w="226" h="377">
                <a:moveTo>
                  <a:pt x="226" y="0"/>
                </a:moveTo>
                <a:lnTo>
                  <a:pt x="196" y="5"/>
                </a:lnTo>
                <a:lnTo>
                  <a:pt x="186" y="50"/>
                </a:lnTo>
                <a:lnTo>
                  <a:pt x="171" y="107"/>
                </a:lnTo>
                <a:lnTo>
                  <a:pt x="155" y="156"/>
                </a:lnTo>
                <a:lnTo>
                  <a:pt x="138" y="196"/>
                </a:lnTo>
                <a:lnTo>
                  <a:pt x="128" y="214"/>
                </a:lnTo>
                <a:lnTo>
                  <a:pt x="105" y="250"/>
                </a:lnTo>
                <a:lnTo>
                  <a:pt x="76" y="287"/>
                </a:lnTo>
                <a:lnTo>
                  <a:pt x="41" y="326"/>
                </a:lnTo>
                <a:lnTo>
                  <a:pt x="0" y="367"/>
                </a:lnTo>
                <a:lnTo>
                  <a:pt x="7" y="377"/>
                </a:lnTo>
                <a:lnTo>
                  <a:pt x="38" y="353"/>
                </a:lnTo>
                <a:lnTo>
                  <a:pt x="75" y="319"/>
                </a:lnTo>
                <a:lnTo>
                  <a:pt x="109" y="285"/>
                </a:lnTo>
                <a:lnTo>
                  <a:pt x="135" y="251"/>
                </a:lnTo>
                <a:lnTo>
                  <a:pt x="158" y="217"/>
                </a:lnTo>
                <a:lnTo>
                  <a:pt x="167" y="199"/>
                </a:lnTo>
                <a:lnTo>
                  <a:pt x="185" y="157"/>
                </a:lnTo>
                <a:lnTo>
                  <a:pt x="201" y="107"/>
                </a:lnTo>
                <a:lnTo>
                  <a:pt x="216" y="49"/>
                </a:lnTo>
                <a:lnTo>
                  <a:pt x="226" y="0"/>
                </a:lnTo>
                <a:close/>
              </a:path>
            </a:pathLst>
          </a:custGeom>
          <a:solidFill>
            <a:srgbClr val="000000"/>
          </a:solidFill>
          <a:ln w="9525">
            <a:noFill/>
          </a:ln>
        </p:spPr>
        <p:txBody>
          <a:bodyPr/>
          <a:p>
            <a:endParaRPr lang="zh-CN" altLang="en-US"/>
          </a:p>
        </p:txBody>
      </p:sp>
      <p:sp>
        <p:nvSpPr>
          <p:cNvPr id="105704" name="Freeform 234"/>
          <p:cNvSpPr/>
          <p:nvPr/>
        </p:nvSpPr>
        <p:spPr>
          <a:xfrm>
            <a:off x="5062538" y="5327650"/>
            <a:ext cx="33337" cy="90488"/>
          </a:xfrm>
          <a:custGeom>
            <a:avLst/>
            <a:gdLst/>
            <a:ahLst/>
            <a:cxnLst>
              <a:cxn ang="0">
                <a:pos x="152" y="0"/>
              </a:cxn>
              <a:cxn ang="0">
                <a:pos x="106" y="23"/>
              </a:cxn>
              <a:cxn ang="0">
                <a:pos x="99" y="91"/>
              </a:cxn>
              <a:cxn ang="0">
                <a:pos x="92" y="153"/>
              </a:cxn>
              <a:cxn ang="0">
                <a:pos x="86" y="205"/>
              </a:cxn>
              <a:cxn ang="0">
                <a:pos x="78" y="245"/>
              </a:cxn>
              <a:cxn ang="0">
                <a:pos x="69" y="287"/>
              </a:cxn>
              <a:cxn ang="0">
                <a:pos x="60" y="331"/>
              </a:cxn>
              <a:cxn ang="0">
                <a:pos x="46" y="344"/>
              </a:cxn>
              <a:cxn ang="0">
                <a:pos x="0" y="347"/>
              </a:cxn>
              <a:cxn ang="0">
                <a:pos x="29" y="386"/>
              </a:cxn>
              <a:cxn ang="0">
                <a:pos x="51" y="423"/>
              </a:cxn>
              <a:cxn ang="0">
                <a:pos x="58" y="423"/>
              </a:cxn>
              <a:cxn ang="0">
                <a:pos x="60" y="417"/>
              </a:cxn>
              <a:cxn ang="0">
                <a:pos x="79" y="366"/>
              </a:cxn>
              <a:cxn ang="0">
                <a:pos x="95" y="313"/>
              </a:cxn>
              <a:cxn ang="0">
                <a:pos x="106" y="259"/>
              </a:cxn>
              <a:cxn ang="0">
                <a:pos x="112" y="220"/>
              </a:cxn>
              <a:cxn ang="0">
                <a:pos x="120" y="162"/>
              </a:cxn>
              <a:cxn ang="0">
                <a:pos x="126" y="108"/>
              </a:cxn>
              <a:cxn ang="0">
                <a:pos x="128" y="76"/>
              </a:cxn>
              <a:cxn ang="0">
                <a:pos x="131" y="29"/>
              </a:cxn>
              <a:cxn ang="0">
                <a:pos x="152" y="0"/>
              </a:cxn>
            </a:cxnLst>
            <a:pathLst>
              <a:path w="152" h="423">
                <a:moveTo>
                  <a:pt x="152" y="0"/>
                </a:moveTo>
                <a:lnTo>
                  <a:pt x="106" y="23"/>
                </a:lnTo>
                <a:lnTo>
                  <a:pt x="99" y="91"/>
                </a:lnTo>
                <a:lnTo>
                  <a:pt x="92" y="153"/>
                </a:lnTo>
                <a:lnTo>
                  <a:pt x="86" y="205"/>
                </a:lnTo>
                <a:lnTo>
                  <a:pt x="78" y="245"/>
                </a:lnTo>
                <a:lnTo>
                  <a:pt x="69" y="287"/>
                </a:lnTo>
                <a:lnTo>
                  <a:pt x="60" y="331"/>
                </a:lnTo>
                <a:lnTo>
                  <a:pt x="46" y="344"/>
                </a:lnTo>
                <a:lnTo>
                  <a:pt x="0" y="347"/>
                </a:lnTo>
                <a:lnTo>
                  <a:pt x="29" y="386"/>
                </a:lnTo>
                <a:lnTo>
                  <a:pt x="51" y="423"/>
                </a:lnTo>
                <a:lnTo>
                  <a:pt x="58" y="423"/>
                </a:lnTo>
                <a:lnTo>
                  <a:pt x="60" y="417"/>
                </a:lnTo>
                <a:lnTo>
                  <a:pt x="79" y="366"/>
                </a:lnTo>
                <a:lnTo>
                  <a:pt x="95" y="313"/>
                </a:lnTo>
                <a:lnTo>
                  <a:pt x="106" y="259"/>
                </a:lnTo>
                <a:lnTo>
                  <a:pt x="112" y="220"/>
                </a:lnTo>
                <a:lnTo>
                  <a:pt x="120" y="162"/>
                </a:lnTo>
                <a:lnTo>
                  <a:pt x="126" y="108"/>
                </a:lnTo>
                <a:lnTo>
                  <a:pt x="128" y="76"/>
                </a:lnTo>
                <a:lnTo>
                  <a:pt x="131" y="29"/>
                </a:lnTo>
                <a:lnTo>
                  <a:pt x="152" y="0"/>
                </a:lnTo>
                <a:close/>
              </a:path>
            </a:pathLst>
          </a:custGeom>
          <a:solidFill>
            <a:srgbClr val="000000"/>
          </a:solidFill>
          <a:ln w="9525">
            <a:noFill/>
          </a:ln>
        </p:spPr>
        <p:txBody>
          <a:bodyPr/>
          <a:p>
            <a:endParaRPr lang="zh-CN" altLang="en-US"/>
          </a:p>
        </p:txBody>
      </p:sp>
      <p:sp>
        <p:nvSpPr>
          <p:cNvPr id="105705" name="Freeform 235"/>
          <p:cNvSpPr/>
          <p:nvPr/>
        </p:nvSpPr>
        <p:spPr>
          <a:xfrm>
            <a:off x="5033963" y="5318125"/>
            <a:ext cx="61912" cy="25400"/>
          </a:xfrm>
          <a:custGeom>
            <a:avLst/>
            <a:gdLst/>
            <a:ahLst/>
            <a:cxnLst>
              <a:cxn ang="0">
                <a:pos x="250" y="0"/>
              </a:cxn>
              <a:cxn ang="0">
                <a:pos x="220" y="32"/>
              </a:cxn>
              <a:cxn ang="0">
                <a:pos x="0" y="75"/>
              </a:cxn>
              <a:cxn ang="0">
                <a:pos x="30" y="108"/>
              </a:cxn>
              <a:cxn ang="0">
                <a:pos x="62" y="94"/>
              </a:cxn>
              <a:cxn ang="0">
                <a:pos x="86" y="90"/>
              </a:cxn>
              <a:cxn ang="0">
                <a:pos x="116" y="85"/>
              </a:cxn>
              <a:cxn ang="0">
                <a:pos x="234" y="62"/>
              </a:cxn>
              <a:cxn ang="0">
                <a:pos x="280" y="39"/>
              </a:cxn>
              <a:cxn ang="0">
                <a:pos x="250" y="0"/>
              </a:cxn>
            </a:cxnLst>
            <a:pathLst>
              <a:path w="280" h="108">
                <a:moveTo>
                  <a:pt x="250" y="0"/>
                </a:moveTo>
                <a:lnTo>
                  <a:pt x="220" y="32"/>
                </a:lnTo>
                <a:lnTo>
                  <a:pt x="0" y="75"/>
                </a:lnTo>
                <a:lnTo>
                  <a:pt x="30" y="108"/>
                </a:lnTo>
                <a:lnTo>
                  <a:pt x="62" y="94"/>
                </a:lnTo>
                <a:lnTo>
                  <a:pt x="86" y="90"/>
                </a:lnTo>
                <a:lnTo>
                  <a:pt x="116" y="85"/>
                </a:lnTo>
                <a:lnTo>
                  <a:pt x="234" y="62"/>
                </a:lnTo>
                <a:lnTo>
                  <a:pt x="280" y="39"/>
                </a:lnTo>
                <a:lnTo>
                  <a:pt x="250" y="0"/>
                </a:lnTo>
                <a:close/>
              </a:path>
            </a:pathLst>
          </a:custGeom>
          <a:solidFill>
            <a:srgbClr val="000000"/>
          </a:solidFill>
          <a:ln w="9525">
            <a:noFill/>
          </a:ln>
        </p:spPr>
        <p:txBody>
          <a:bodyPr/>
          <a:p>
            <a:endParaRPr lang="zh-CN" altLang="en-US"/>
          </a:p>
        </p:txBody>
      </p:sp>
      <p:sp>
        <p:nvSpPr>
          <p:cNvPr id="105706" name="Freeform 236"/>
          <p:cNvSpPr/>
          <p:nvPr/>
        </p:nvSpPr>
        <p:spPr>
          <a:xfrm>
            <a:off x="5010150" y="5265738"/>
            <a:ext cx="46038" cy="85725"/>
          </a:xfrm>
          <a:custGeom>
            <a:avLst/>
            <a:gdLst/>
            <a:ahLst/>
            <a:cxnLst>
              <a:cxn ang="0">
                <a:pos x="189" y="0"/>
              </a:cxn>
              <a:cxn ang="0">
                <a:pos x="181" y="3"/>
              </a:cxn>
              <a:cxn ang="0">
                <a:pos x="175" y="49"/>
              </a:cxn>
              <a:cxn ang="0">
                <a:pos x="159" y="105"/>
              </a:cxn>
              <a:cxn ang="0">
                <a:pos x="150" y="125"/>
              </a:cxn>
              <a:cxn ang="0">
                <a:pos x="129" y="172"/>
              </a:cxn>
              <a:cxn ang="0">
                <a:pos x="104" y="222"/>
              </a:cxn>
              <a:cxn ang="0">
                <a:pos x="87" y="254"/>
              </a:cxn>
              <a:cxn ang="0">
                <a:pos x="62" y="294"/>
              </a:cxn>
              <a:cxn ang="0">
                <a:pos x="34" y="339"/>
              </a:cxn>
              <a:cxn ang="0">
                <a:pos x="0" y="390"/>
              </a:cxn>
              <a:cxn ang="0">
                <a:pos x="10" y="403"/>
              </a:cxn>
              <a:cxn ang="0">
                <a:pos x="18" y="392"/>
              </a:cxn>
              <a:cxn ang="0">
                <a:pos x="54" y="345"/>
              </a:cxn>
              <a:cxn ang="0">
                <a:pos x="84" y="301"/>
              </a:cxn>
              <a:cxn ang="0">
                <a:pos x="108" y="263"/>
              </a:cxn>
              <a:cxn ang="0">
                <a:pos x="129" y="230"/>
              </a:cxn>
              <a:cxn ang="0">
                <a:pos x="135" y="219"/>
              </a:cxn>
              <a:cxn ang="0">
                <a:pos x="162" y="169"/>
              </a:cxn>
              <a:cxn ang="0">
                <a:pos x="181" y="128"/>
              </a:cxn>
              <a:cxn ang="0">
                <a:pos x="188" y="114"/>
              </a:cxn>
              <a:cxn ang="0">
                <a:pos x="216" y="78"/>
              </a:cxn>
              <a:cxn ang="0">
                <a:pos x="189" y="0"/>
              </a:cxn>
            </a:cxnLst>
            <a:pathLst>
              <a:path w="216" h="403">
                <a:moveTo>
                  <a:pt x="189" y="0"/>
                </a:moveTo>
                <a:lnTo>
                  <a:pt x="181" y="3"/>
                </a:lnTo>
                <a:lnTo>
                  <a:pt x="175" y="49"/>
                </a:lnTo>
                <a:lnTo>
                  <a:pt x="159" y="105"/>
                </a:lnTo>
                <a:lnTo>
                  <a:pt x="150" y="125"/>
                </a:lnTo>
                <a:lnTo>
                  <a:pt x="129" y="172"/>
                </a:lnTo>
                <a:lnTo>
                  <a:pt x="104" y="222"/>
                </a:lnTo>
                <a:lnTo>
                  <a:pt x="87" y="254"/>
                </a:lnTo>
                <a:lnTo>
                  <a:pt x="62" y="294"/>
                </a:lnTo>
                <a:lnTo>
                  <a:pt x="34" y="339"/>
                </a:lnTo>
                <a:lnTo>
                  <a:pt x="0" y="390"/>
                </a:lnTo>
                <a:lnTo>
                  <a:pt x="10" y="403"/>
                </a:lnTo>
                <a:lnTo>
                  <a:pt x="18" y="392"/>
                </a:lnTo>
                <a:lnTo>
                  <a:pt x="54" y="345"/>
                </a:lnTo>
                <a:lnTo>
                  <a:pt x="84" y="301"/>
                </a:lnTo>
                <a:lnTo>
                  <a:pt x="108" y="263"/>
                </a:lnTo>
                <a:lnTo>
                  <a:pt x="129" y="230"/>
                </a:lnTo>
                <a:lnTo>
                  <a:pt x="135" y="219"/>
                </a:lnTo>
                <a:lnTo>
                  <a:pt x="162" y="169"/>
                </a:lnTo>
                <a:lnTo>
                  <a:pt x="181" y="128"/>
                </a:lnTo>
                <a:lnTo>
                  <a:pt x="188" y="114"/>
                </a:lnTo>
                <a:lnTo>
                  <a:pt x="216" y="78"/>
                </a:lnTo>
                <a:lnTo>
                  <a:pt x="189" y="0"/>
                </a:lnTo>
                <a:close/>
              </a:path>
            </a:pathLst>
          </a:custGeom>
          <a:solidFill>
            <a:srgbClr val="000000"/>
          </a:solidFill>
          <a:ln w="9525">
            <a:noFill/>
          </a:ln>
        </p:spPr>
        <p:txBody>
          <a:bodyPr/>
          <a:p>
            <a:endParaRPr lang="zh-CN" altLang="en-US"/>
          </a:p>
        </p:txBody>
      </p:sp>
      <p:sp>
        <p:nvSpPr>
          <p:cNvPr id="105707" name="Freeform 237"/>
          <p:cNvSpPr/>
          <p:nvPr/>
        </p:nvSpPr>
        <p:spPr>
          <a:xfrm>
            <a:off x="5062538" y="5251450"/>
            <a:ext cx="63500" cy="88900"/>
          </a:xfrm>
          <a:custGeom>
            <a:avLst/>
            <a:gdLst/>
            <a:ahLst/>
            <a:cxnLst>
              <a:cxn ang="0">
                <a:pos x="0" y="0"/>
              </a:cxn>
              <a:cxn ang="0">
                <a:pos x="2" y="4"/>
              </a:cxn>
              <a:cxn ang="0">
                <a:pos x="10" y="19"/>
              </a:cxn>
              <a:cxn ang="0">
                <a:pos x="22" y="44"/>
              </a:cxn>
              <a:cxn ang="0">
                <a:pos x="39" y="80"/>
              </a:cxn>
              <a:cxn ang="0">
                <a:pos x="61" y="125"/>
              </a:cxn>
              <a:cxn ang="0">
                <a:pos x="86" y="181"/>
              </a:cxn>
              <a:cxn ang="0">
                <a:pos x="118" y="246"/>
              </a:cxn>
              <a:cxn ang="0">
                <a:pos x="153" y="321"/>
              </a:cxn>
              <a:cxn ang="0">
                <a:pos x="193" y="406"/>
              </a:cxn>
              <a:cxn ang="0">
                <a:pos x="298" y="397"/>
              </a:cxn>
              <a:cxn ang="0">
                <a:pos x="298" y="384"/>
              </a:cxn>
              <a:cxn ang="0">
                <a:pos x="274" y="377"/>
              </a:cxn>
              <a:cxn ang="0">
                <a:pos x="237" y="357"/>
              </a:cxn>
              <a:cxn ang="0">
                <a:pos x="205" y="328"/>
              </a:cxn>
              <a:cxn ang="0">
                <a:pos x="177" y="289"/>
              </a:cxn>
              <a:cxn ang="0">
                <a:pos x="162" y="265"/>
              </a:cxn>
              <a:cxn ang="0">
                <a:pos x="136" y="221"/>
              </a:cxn>
              <a:cxn ang="0">
                <a:pos x="110" y="177"/>
              </a:cxn>
              <a:cxn ang="0">
                <a:pos x="85" y="131"/>
              </a:cxn>
              <a:cxn ang="0">
                <a:pos x="52" y="69"/>
              </a:cxn>
              <a:cxn ang="0">
                <a:pos x="39" y="40"/>
              </a:cxn>
              <a:cxn ang="0">
                <a:pos x="46" y="3"/>
              </a:cxn>
              <a:cxn ang="0">
                <a:pos x="0" y="0"/>
              </a:cxn>
            </a:cxnLst>
            <a:pathLst>
              <a:path w="298" h="406">
                <a:moveTo>
                  <a:pt x="0" y="0"/>
                </a:moveTo>
                <a:lnTo>
                  <a:pt x="2" y="4"/>
                </a:lnTo>
                <a:lnTo>
                  <a:pt x="10" y="19"/>
                </a:lnTo>
                <a:lnTo>
                  <a:pt x="22" y="44"/>
                </a:lnTo>
                <a:lnTo>
                  <a:pt x="39" y="80"/>
                </a:lnTo>
                <a:lnTo>
                  <a:pt x="61" y="125"/>
                </a:lnTo>
                <a:lnTo>
                  <a:pt x="86" y="181"/>
                </a:lnTo>
                <a:lnTo>
                  <a:pt x="118" y="246"/>
                </a:lnTo>
                <a:lnTo>
                  <a:pt x="153" y="321"/>
                </a:lnTo>
                <a:lnTo>
                  <a:pt x="193" y="406"/>
                </a:lnTo>
                <a:lnTo>
                  <a:pt x="298" y="397"/>
                </a:lnTo>
                <a:lnTo>
                  <a:pt x="298" y="384"/>
                </a:lnTo>
                <a:lnTo>
                  <a:pt x="274" y="377"/>
                </a:lnTo>
                <a:lnTo>
                  <a:pt x="237" y="357"/>
                </a:lnTo>
                <a:lnTo>
                  <a:pt x="205" y="328"/>
                </a:lnTo>
                <a:lnTo>
                  <a:pt x="177" y="289"/>
                </a:lnTo>
                <a:lnTo>
                  <a:pt x="162" y="265"/>
                </a:lnTo>
                <a:lnTo>
                  <a:pt x="136" y="221"/>
                </a:lnTo>
                <a:lnTo>
                  <a:pt x="110" y="177"/>
                </a:lnTo>
                <a:lnTo>
                  <a:pt x="85" y="131"/>
                </a:lnTo>
                <a:lnTo>
                  <a:pt x="52" y="69"/>
                </a:lnTo>
                <a:lnTo>
                  <a:pt x="39" y="40"/>
                </a:lnTo>
                <a:lnTo>
                  <a:pt x="46" y="3"/>
                </a:lnTo>
                <a:lnTo>
                  <a:pt x="0" y="0"/>
                </a:lnTo>
                <a:close/>
              </a:path>
            </a:pathLst>
          </a:custGeom>
          <a:solidFill>
            <a:srgbClr val="000000"/>
          </a:solidFill>
          <a:ln w="9525">
            <a:noFill/>
          </a:ln>
        </p:spPr>
        <p:txBody>
          <a:bodyPr/>
          <a:p>
            <a:endParaRPr lang="zh-CN" altLang="en-US"/>
          </a:p>
        </p:txBody>
      </p:sp>
      <p:sp>
        <p:nvSpPr>
          <p:cNvPr id="105708" name="Freeform 238"/>
          <p:cNvSpPr/>
          <p:nvPr/>
        </p:nvSpPr>
        <p:spPr>
          <a:xfrm>
            <a:off x="5210175" y="5391150"/>
            <a:ext cx="23813" cy="26988"/>
          </a:xfrm>
          <a:custGeom>
            <a:avLst/>
            <a:gdLst/>
            <a:ahLst/>
            <a:cxnLst>
              <a:cxn ang="0">
                <a:pos x="6" y="0"/>
              </a:cxn>
              <a:cxn ang="0">
                <a:pos x="0" y="13"/>
              </a:cxn>
              <a:cxn ang="0">
                <a:pos x="107" y="134"/>
              </a:cxn>
              <a:cxn ang="0">
                <a:pos x="112" y="110"/>
              </a:cxn>
              <a:cxn ang="0">
                <a:pos x="88" y="52"/>
              </a:cxn>
              <a:cxn ang="0">
                <a:pos x="6" y="0"/>
              </a:cxn>
            </a:cxnLst>
            <a:pathLst>
              <a:path w="112" h="134">
                <a:moveTo>
                  <a:pt x="6" y="0"/>
                </a:moveTo>
                <a:lnTo>
                  <a:pt x="0" y="13"/>
                </a:lnTo>
                <a:lnTo>
                  <a:pt x="107" y="134"/>
                </a:lnTo>
                <a:lnTo>
                  <a:pt x="112" y="110"/>
                </a:lnTo>
                <a:lnTo>
                  <a:pt x="88" y="52"/>
                </a:lnTo>
                <a:lnTo>
                  <a:pt x="6" y="0"/>
                </a:lnTo>
                <a:close/>
              </a:path>
            </a:pathLst>
          </a:custGeom>
          <a:solidFill>
            <a:srgbClr val="000000"/>
          </a:solidFill>
          <a:ln w="9525">
            <a:noFill/>
          </a:ln>
        </p:spPr>
        <p:txBody>
          <a:bodyPr/>
          <a:p>
            <a:endParaRPr lang="zh-CN" altLang="en-US"/>
          </a:p>
        </p:txBody>
      </p:sp>
      <p:sp>
        <p:nvSpPr>
          <p:cNvPr id="105709" name="Freeform 239"/>
          <p:cNvSpPr/>
          <p:nvPr/>
        </p:nvSpPr>
        <p:spPr>
          <a:xfrm>
            <a:off x="5151438" y="5360988"/>
            <a:ext cx="36512" cy="34925"/>
          </a:xfrm>
          <a:custGeom>
            <a:avLst/>
            <a:gdLst/>
            <a:ahLst/>
            <a:cxnLst>
              <a:cxn ang="0">
                <a:pos x="11" y="0"/>
              </a:cxn>
              <a:cxn ang="0">
                <a:pos x="0" y="0"/>
              </a:cxn>
              <a:cxn ang="0">
                <a:pos x="11" y="49"/>
              </a:cxn>
              <a:cxn ang="0">
                <a:pos x="11" y="50"/>
              </a:cxn>
              <a:cxn ang="0">
                <a:pos x="14" y="112"/>
              </a:cxn>
              <a:cxn ang="0">
                <a:pos x="14" y="119"/>
              </a:cxn>
              <a:cxn ang="0">
                <a:pos x="14" y="174"/>
              </a:cxn>
              <a:cxn ang="0">
                <a:pos x="36" y="165"/>
              </a:cxn>
              <a:cxn ang="0">
                <a:pos x="37" y="114"/>
              </a:cxn>
              <a:cxn ang="0">
                <a:pos x="37" y="70"/>
              </a:cxn>
              <a:cxn ang="0">
                <a:pos x="165" y="46"/>
              </a:cxn>
              <a:cxn ang="0">
                <a:pos x="35" y="40"/>
              </a:cxn>
              <a:cxn ang="0">
                <a:pos x="11" y="0"/>
              </a:cxn>
            </a:cxnLst>
            <a:pathLst>
              <a:path w="165" h="174">
                <a:moveTo>
                  <a:pt x="11" y="0"/>
                </a:moveTo>
                <a:lnTo>
                  <a:pt x="0" y="0"/>
                </a:lnTo>
                <a:lnTo>
                  <a:pt x="11" y="49"/>
                </a:lnTo>
                <a:lnTo>
                  <a:pt x="11" y="50"/>
                </a:lnTo>
                <a:lnTo>
                  <a:pt x="14" y="112"/>
                </a:lnTo>
                <a:lnTo>
                  <a:pt x="14" y="119"/>
                </a:lnTo>
                <a:lnTo>
                  <a:pt x="14" y="174"/>
                </a:lnTo>
                <a:lnTo>
                  <a:pt x="36" y="165"/>
                </a:lnTo>
                <a:lnTo>
                  <a:pt x="37" y="114"/>
                </a:lnTo>
                <a:lnTo>
                  <a:pt x="37" y="70"/>
                </a:lnTo>
                <a:lnTo>
                  <a:pt x="165" y="46"/>
                </a:lnTo>
                <a:lnTo>
                  <a:pt x="35" y="40"/>
                </a:lnTo>
                <a:lnTo>
                  <a:pt x="11" y="0"/>
                </a:lnTo>
                <a:close/>
              </a:path>
            </a:pathLst>
          </a:custGeom>
          <a:solidFill>
            <a:srgbClr val="000000"/>
          </a:solidFill>
          <a:ln w="9525">
            <a:noFill/>
          </a:ln>
        </p:spPr>
        <p:txBody>
          <a:bodyPr/>
          <a:p>
            <a:endParaRPr lang="zh-CN" altLang="en-US"/>
          </a:p>
        </p:txBody>
      </p:sp>
      <p:sp>
        <p:nvSpPr>
          <p:cNvPr id="105710" name="Freeform 240"/>
          <p:cNvSpPr/>
          <p:nvPr/>
        </p:nvSpPr>
        <p:spPr>
          <a:xfrm>
            <a:off x="5151438" y="5357813"/>
            <a:ext cx="47625" cy="55562"/>
          </a:xfrm>
          <a:custGeom>
            <a:avLst/>
            <a:gdLst/>
            <a:ahLst/>
            <a:cxnLst>
              <a:cxn ang="0">
                <a:pos x="177" y="0"/>
              </a:cxn>
              <a:cxn ang="0">
                <a:pos x="149" y="32"/>
              </a:cxn>
              <a:cxn ang="0">
                <a:pos x="31" y="56"/>
              </a:cxn>
              <a:cxn ang="0">
                <a:pos x="161" y="62"/>
              </a:cxn>
              <a:cxn ang="0">
                <a:pos x="155" y="159"/>
              </a:cxn>
              <a:cxn ang="0">
                <a:pos x="127" y="166"/>
              </a:cxn>
              <a:cxn ang="0">
                <a:pos x="79" y="175"/>
              </a:cxn>
              <a:cxn ang="0">
                <a:pos x="32" y="181"/>
              </a:cxn>
              <a:cxn ang="0">
                <a:pos x="10" y="190"/>
              </a:cxn>
              <a:cxn ang="0">
                <a:pos x="0" y="216"/>
              </a:cxn>
              <a:cxn ang="0">
                <a:pos x="19" y="268"/>
              </a:cxn>
              <a:cxn ang="0">
                <a:pos x="28" y="268"/>
              </a:cxn>
              <a:cxn ang="0">
                <a:pos x="30" y="241"/>
              </a:cxn>
              <a:cxn ang="0">
                <a:pos x="31" y="210"/>
              </a:cxn>
              <a:cxn ang="0">
                <a:pos x="195" y="190"/>
              </a:cxn>
              <a:cxn ang="0">
                <a:pos x="179" y="154"/>
              </a:cxn>
              <a:cxn ang="0">
                <a:pos x="184" y="106"/>
              </a:cxn>
              <a:cxn ang="0">
                <a:pos x="186" y="68"/>
              </a:cxn>
              <a:cxn ang="0">
                <a:pos x="209" y="32"/>
              </a:cxn>
              <a:cxn ang="0">
                <a:pos x="177" y="0"/>
              </a:cxn>
            </a:cxnLst>
            <a:pathLst>
              <a:path w="209" h="268">
                <a:moveTo>
                  <a:pt x="177" y="0"/>
                </a:moveTo>
                <a:lnTo>
                  <a:pt x="149" y="32"/>
                </a:lnTo>
                <a:lnTo>
                  <a:pt x="31" y="56"/>
                </a:lnTo>
                <a:lnTo>
                  <a:pt x="161" y="62"/>
                </a:lnTo>
                <a:lnTo>
                  <a:pt x="155" y="159"/>
                </a:lnTo>
                <a:lnTo>
                  <a:pt x="127" y="166"/>
                </a:lnTo>
                <a:lnTo>
                  <a:pt x="79" y="175"/>
                </a:lnTo>
                <a:lnTo>
                  <a:pt x="32" y="181"/>
                </a:lnTo>
                <a:lnTo>
                  <a:pt x="10" y="190"/>
                </a:lnTo>
                <a:lnTo>
                  <a:pt x="0" y="216"/>
                </a:lnTo>
                <a:lnTo>
                  <a:pt x="19" y="268"/>
                </a:lnTo>
                <a:lnTo>
                  <a:pt x="28" y="268"/>
                </a:lnTo>
                <a:lnTo>
                  <a:pt x="30" y="241"/>
                </a:lnTo>
                <a:lnTo>
                  <a:pt x="31" y="210"/>
                </a:lnTo>
                <a:lnTo>
                  <a:pt x="195" y="190"/>
                </a:lnTo>
                <a:lnTo>
                  <a:pt x="179" y="154"/>
                </a:lnTo>
                <a:lnTo>
                  <a:pt x="184" y="106"/>
                </a:lnTo>
                <a:lnTo>
                  <a:pt x="186" y="68"/>
                </a:lnTo>
                <a:lnTo>
                  <a:pt x="209" y="32"/>
                </a:lnTo>
                <a:lnTo>
                  <a:pt x="177" y="0"/>
                </a:lnTo>
                <a:close/>
              </a:path>
            </a:pathLst>
          </a:custGeom>
          <a:solidFill>
            <a:srgbClr val="000000"/>
          </a:solidFill>
          <a:ln w="9525">
            <a:noFill/>
          </a:ln>
        </p:spPr>
        <p:txBody>
          <a:bodyPr/>
          <a:p>
            <a:endParaRPr lang="zh-CN" altLang="en-US"/>
          </a:p>
        </p:txBody>
      </p:sp>
      <p:sp>
        <p:nvSpPr>
          <p:cNvPr id="105711" name="Freeform 241"/>
          <p:cNvSpPr/>
          <p:nvPr/>
        </p:nvSpPr>
        <p:spPr>
          <a:xfrm>
            <a:off x="5167313" y="5349875"/>
            <a:ext cx="9525" cy="12700"/>
          </a:xfrm>
          <a:custGeom>
            <a:avLst/>
            <a:gdLst/>
            <a:ahLst/>
            <a:cxnLst>
              <a:cxn ang="0">
                <a:pos x="34" y="0"/>
              </a:cxn>
              <a:cxn ang="0">
                <a:pos x="3" y="6"/>
              </a:cxn>
              <a:cxn ang="0">
                <a:pos x="0" y="18"/>
              </a:cxn>
              <a:cxn ang="0">
                <a:pos x="25" y="71"/>
              </a:cxn>
              <a:cxn ang="0">
                <a:pos x="32" y="71"/>
              </a:cxn>
              <a:cxn ang="0">
                <a:pos x="32" y="60"/>
              </a:cxn>
              <a:cxn ang="0">
                <a:pos x="34" y="6"/>
              </a:cxn>
              <a:cxn ang="0">
                <a:pos x="34" y="0"/>
              </a:cxn>
            </a:cxnLst>
            <a:pathLst>
              <a:path w="34" h="71">
                <a:moveTo>
                  <a:pt x="34" y="0"/>
                </a:moveTo>
                <a:lnTo>
                  <a:pt x="3" y="6"/>
                </a:lnTo>
                <a:lnTo>
                  <a:pt x="0" y="18"/>
                </a:lnTo>
                <a:lnTo>
                  <a:pt x="25" y="71"/>
                </a:lnTo>
                <a:lnTo>
                  <a:pt x="32" y="71"/>
                </a:lnTo>
                <a:lnTo>
                  <a:pt x="32" y="60"/>
                </a:lnTo>
                <a:lnTo>
                  <a:pt x="34" y="6"/>
                </a:lnTo>
                <a:lnTo>
                  <a:pt x="34" y="0"/>
                </a:lnTo>
                <a:close/>
              </a:path>
            </a:pathLst>
          </a:custGeom>
          <a:solidFill>
            <a:srgbClr val="000000"/>
          </a:solidFill>
          <a:ln w="9525">
            <a:noFill/>
          </a:ln>
        </p:spPr>
        <p:txBody>
          <a:bodyPr/>
          <a:p>
            <a:endParaRPr lang="zh-CN" altLang="en-US"/>
          </a:p>
        </p:txBody>
      </p:sp>
      <p:sp>
        <p:nvSpPr>
          <p:cNvPr id="105712" name="Freeform 242"/>
          <p:cNvSpPr/>
          <p:nvPr/>
        </p:nvSpPr>
        <p:spPr>
          <a:xfrm>
            <a:off x="5176838" y="5335588"/>
            <a:ext cx="26987" cy="7937"/>
          </a:xfrm>
          <a:custGeom>
            <a:avLst/>
            <a:gdLst/>
            <a:ahLst/>
            <a:cxnLst>
              <a:cxn ang="0">
                <a:pos x="100" y="0"/>
              </a:cxn>
              <a:cxn ang="0">
                <a:pos x="82" y="16"/>
              </a:cxn>
              <a:cxn ang="0">
                <a:pos x="74" y="18"/>
              </a:cxn>
              <a:cxn ang="0">
                <a:pos x="53" y="22"/>
              </a:cxn>
              <a:cxn ang="0">
                <a:pos x="20" y="29"/>
              </a:cxn>
              <a:cxn ang="0">
                <a:pos x="0" y="32"/>
              </a:cxn>
              <a:cxn ang="0">
                <a:pos x="130" y="36"/>
              </a:cxn>
              <a:cxn ang="0">
                <a:pos x="130" y="27"/>
              </a:cxn>
              <a:cxn ang="0">
                <a:pos x="100" y="0"/>
              </a:cxn>
            </a:cxnLst>
            <a:pathLst>
              <a:path w="130" h="36">
                <a:moveTo>
                  <a:pt x="100" y="0"/>
                </a:moveTo>
                <a:lnTo>
                  <a:pt x="82" y="16"/>
                </a:lnTo>
                <a:lnTo>
                  <a:pt x="74" y="18"/>
                </a:lnTo>
                <a:lnTo>
                  <a:pt x="53" y="22"/>
                </a:lnTo>
                <a:lnTo>
                  <a:pt x="20" y="29"/>
                </a:lnTo>
                <a:lnTo>
                  <a:pt x="0" y="32"/>
                </a:lnTo>
                <a:lnTo>
                  <a:pt x="130" y="36"/>
                </a:lnTo>
                <a:lnTo>
                  <a:pt x="130" y="27"/>
                </a:lnTo>
                <a:lnTo>
                  <a:pt x="100" y="0"/>
                </a:lnTo>
                <a:close/>
              </a:path>
            </a:pathLst>
          </a:custGeom>
          <a:solidFill>
            <a:srgbClr val="000000"/>
          </a:solidFill>
          <a:ln w="9525">
            <a:noFill/>
          </a:ln>
        </p:spPr>
        <p:txBody>
          <a:bodyPr/>
          <a:p>
            <a:endParaRPr lang="zh-CN" altLang="en-US"/>
          </a:p>
        </p:txBody>
      </p:sp>
      <p:sp>
        <p:nvSpPr>
          <p:cNvPr id="105713" name="Freeform 243"/>
          <p:cNvSpPr/>
          <p:nvPr/>
        </p:nvSpPr>
        <p:spPr>
          <a:xfrm>
            <a:off x="5143500" y="5329238"/>
            <a:ext cx="60325" cy="25400"/>
          </a:xfrm>
          <a:custGeom>
            <a:avLst/>
            <a:gdLst/>
            <a:ahLst/>
            <a:cxnLst>
              <a:cxn ang="0">
                <a:pos x="158" y="0"/>
              </a:cxn>
              <a:cxn ang="0">
                <a:pos x="130" y="5"/>
              </a:cxn>
              <a:cxn ang="0">
                <a:pos x="130" y="39"/>
              </a:cxn>
              <a:cxn ang="0">
                <a:pos x="130" y="69"/>
              </a:cxn>
              <a:cxn ang="0">
                <a:pos x="130" y="69"/>
              </a:cxn>
              <a:cxn ang="0">
                <a:pos x="70" y="80"/>
              </a:cxn>
              <a:cxn ang="0">
                <a:pos x="0" y="92"/>
              </a:cxn>
              <a:cxn ang="0">
                <a:pos x="29" y="125"/>
              </a:cxn>
              <a:cxn ang="0">
                <a:pos x="57" y="111"/>
              </a:cxn>
              <a:cxn ang="0">
                <a:pos x="124" y="99"/>
              </a:cxn>
              <a:cxn ang="0">
                <a:pos x="155" y="93"/>
              </a:cxn>
              <a:cxn ang="0">
                <a:pos x="286" y="69"/>
              </a:cxn>
              <a:cxn ang="0">
                <a:pos x="156" y="65"/>
              </a:cxn>
              <a:cxn ang="0">
                <a:pos x="158" y="41"/>
              </a:cxn>
              <a:cxn ang="0">
                <a:pos x="158" y="0"/>
              </a:cxn>
            </a:cxnLst>
            <a:pathLst>
              <a:path w="286" h="125">
                <a:moveTo>
                  <a:pt x="158" y="0"/>
                </a:moveTo>
                <a:lnTo>
                  <a:pt x="130" y="5"/>
                </a:lnTo>
                <a:lnTo>
                  <a:pt x="130" y="39"/>
                </a:lnTo>
                <a:lnTo>
                  <a:pt x="130" y="69"/>
                </a:lnTo>
                <a:lnTo>
                  <a:pt x="130" y="69"/>
                </a:lnTo>
                <a:lnTo>
                  <a:pt x="70" y="80"/>
                </a:lnTo>
                <a:lnTo>
                  <a:pt x="0" y="92"/>
                </a:lnTo>
                <a:lnTo>
                  <a:pt x="29" y="125"/>
                </a:lnTo>
                <a:lnTo>
                  <a:pt x="57" y="111"/>
                </a:lnTo>
                <a:lnTo>
                  <a:pt x="124" y="99"/>
                </a:lnTo>
                <a:lnTo>
                  <a:pt x="155" y="93"/>
                </a:lnTo>
                <a:lnTo>
                  <a:pt x="286" y="69"/>
                </a:lnTo>
                <a:lnTo>
                  <a:pt x="156" y="65"/>
                </a:lnTo>
                <a:lnTo>
                  <a:pt x="158" y="41"/>
                </a:lnTo>
                <a:lnTo>
                  <a:pt x="158" y="0"/>
                </a:lnTo>
                <a:close/>
              </a:path>
            </a:pathLst>
          </a:custGeom>
          <a:solidFill>
            <a:srgbClr val="000000"/>
          </a:solidFill>
          <a:ln w="9525">
            <a:noFill/>
          </a:ln>
        </p:spPr>
        <p:txBody>
          <a:bodyPr/>
          <a:p>
            <a:endParaRPr lang="zh-CN" altLang="en-US"/>
          </a:p>
        </p:txBody>
      </p:sp>
      <p:sp>
        <p:nvSpPr>
          <p:cNvPr id="105714" name="Freeform 244"/>
          <p:cNvSpPr/>
          <p:nvPr/>
        </p:nvSpPr>
        <p:spPr>
          <a:xfrm>
            <a:off x="5176838" y="5318125"/>
            <a:ext cx="15875" cy="6350"/>
          </a:xfrm>
          <a:custGeom>
            <a:avLst/>
            <a:gdLst/>
            <a:ahLst/>
            <a:cxnLst>
              <a:cxn ang="0">
                <a:pos x="48" y="0"/>
              </a:cxn>
              <a:cxn ang="0">
                <a:pos x="30" y="13"/>
              </a:cxn>
              <a:cxn ang="0">
                <a:pos x="25" y="14"/>
              </a:cxn>
              <a:cxn ang="0">
                <a:pos x="2" y="21"/>
              </a:cxn>
              <a:cxn ang="0">
                <a:pos x="0" y="21"/>
              </a:cxn>
              <a:cxn ang="0">
                <a:pos x="78" y="23"/>
              </a:cxn>
              <a:cxn ang="0">
                <a:pos x="48" y="0"/>
              </a:cxn>
            </a:cxnLst>
            <a:pathLst>
              <a:path w="78" h="23">
                <a:moveTo>
                  <a:pt x="48" y="0"/>
                </a:moveTo>
                <a:lnTo>
                  <a:pt x="30" y="13"/>
                </a:lnTo>
                <a:lnTo>
                  <a:pt x="25" y="14"/>
                </a:lnTo>
                <a:lnTo>
                  <a:pt x="2" y="21"/>
                </a:lnTo>
                <a:lnTo>
                  <a:pt x="0" y="21"/>
                </a:lnTo>
                <a:lnTo>
                  <a:pt x="78" y="23"/>
                </a:lnTo>
                <a:lnTo>
                  <a:pt x="48" y="0"/>
                </a:lnTo>
                <a:close/>
              </a:path>
            </a:pathLst>
          </a:custGeom>
          <a:solidFill>
            <a:srgbClr val="000000"/>
          </a:solidFill>
          <a:ln w="9525">
            <a:noFill/>
          </a:ln>
        </p:spPr>
        <p:txBody>
          <a:bodyPr/>
          <a:p>
            <a:endParaRPr lang="zh-CN" altLang="en-US"/>
          </a:p>
        </p:txBody>
      </p:sp>
      <p:sp>
        <p:nvSpPr>
          <p:cNvPr id="105715" name="Freeform 245"/>
          <p:cNvSpPr/>
          <p:nvPr/>
        </p:nvSpPr>
        <p:spPr>
          <a:xfrm>
            <a:off x="5151438" y="5310188"/>
            <a:ext cx="41275" cy="22225"/>
          </a:xfrm>
          <a:custGeom>
            <a:avLst/>
            <a:gdLst/>
            <a:ahLst/>
            <a:cxnLst>
              <a:cxn ang="0">
                <a:pos x="109" y="0"/>
              </a:cxn>
              <a:cxn ang="0">
                <a:pos x="83" y="5"/>
              </a:cxn>
              <a:cxn ang="0">
                <a:pos x="83" y="41"/>
              </a:cxn>
              <a:cxn ang="0">
                <a:pos x="83" y="46"/>
              </a:cxn>
              <a:cxn ang="0">
                <a:pos x="83" y="64"/>
              </a:cxn>
              <a:cxn ang="0">
                <a:pos x="68" y="67"/>
              </a:cxn>
              <a:cxn ang="0">
                <a:pos x="0" y="80"/>
              </a:cxn>
              <a:cxn ang="0">
                <a:pos x="30" y="110"/>
              </a:cxn>
              <a:cxn ang="0">
                <a:pos x="58" y="97"/>
              </a:cxn>
              <a:cxn ang="0">
                <a:pos x="83" y="92"/>
              </a:cxn>
              <a:cxn ang="0">
                <a:pos x="111" y="87"/>
              </a:cxn>
              <a:cxn ang="0">
                <a:pos x="191" y="70"/>
              </a:cxn>
              <a:cxn ang="0">
                <a:pos x="189" y="61"/>
              </a:cxn>
              <a:cxn ang="0">
                <a:pos x="111" y="59"/>
              </a:cxn>
              <a:cxn ang="0">
                <a:pos x="109" y="0"/>
              </a:cxn>
            </a:cxnLst>
            <a:pathLst>
              <a:path w="191" h="110">
                <a:moveTo>
                  <a:pt x="109" y="0"/>
                </a:moveTo>
                <a:lnTo>
                  <a:pt x="83" y="5"/>
                </a:lnTo>
                <a:lnTo>
                  <a:pt x="83" y="41"/>
                </a:lnTo>
                <a:lnTo>
                  <a:pt x="83" y="46"/>
                </a:lnTo>
                <a:lnTo>
                  <a:pt x="83" y="64"/>
                </a:lnTo>
                <a:lnTo>
                  <a:pt x="68" y="67"/>
                </a:lnTo>
                <a:lnTo>
                  <a:pt x="0" y="80"/>
                </a:lnTo>
                <a:lnTo>
                  <a:pt x="30" y="110"/>
                </a:lnTo>
                <a:lnTo>
                  <a:pt x="58" y="97"/>
                </a:lnTo>
                <a:lnTo>
                  <a:pt x="83" y="92"/>
                </a:lnTo>
                <a:lnTo>
                  <a:pt x="111" y="87"/>
                </a:lnTo>
                <a:lnTo>
                  <a:pt x="191" y="70"/>
                </a:lnTo>
                <a:lnTo>
                  <a:pt x="189" y="61"/>
                </a:lnTo>
                <a:lnTo>
                  <a:pt x="111" y="59"/>
                </a:lnTo>
                <a:lnTo>
                  <a:pt x="109" y="0"/>
                </a:lnTo>
                <a:close/>
              </a:path>
            </a:pathLst>
          </a:custGeom>
          <a:solidFill>
            <a:srgbClr val="000000"/>
          </a:solidFill>
          <a:ln w="9525">
            <a:noFill/>
          </a:ln>
        </p:spPr>
        <p:txBody>
          <a:bodyPr/>
          <a:p>
            <a:endParaRPr lang="zh-CN" altLang="en-US"/>
          </a:p>
        </p:txBody>
      </p:sp>
      <p:sp>
        <p:nvSpPr>
          <p:cNvPr id="105716" name="Freeform 246"/>
          <p:cNvSpPr/>
          <p:nvPr/>
        </p:nvSpPr>
        <p:spPr>
          <a:xfrm>
            <a:off x="5154613" y="5299075"/>
            <a:ext cx="38100" cy="17463"/>
          </a:xfrm>
          <a:custGeom>
            <a:avLst/>
            <a:gdLst/>
            <a:ahLst/>
            <a:cxnLst>
              <a:cxn ang="0">
                <a:pos x="158" y="0"/>
              </a:cxn>
              <a:cxn ang="0">
                <a:pos x="138" y="14"/>
              </a:cxn>
              <a:cxn ang="0">
                <a:pos x="135" y="15"/>
              </a:cxn>
              <a:cxn ang="0">
                <a:pos x="112" y="20"/>
              </a:cxn>
              <a:cxn ang="0">
                <a:pos x="101" y="23"/>
              </a:cxn>
              <a:cxn ang="0">
                <a:pos x="76" y="28"/>
              </a:cxn>
              <a:cxn ang="0">
                <a:pos x="67" y="30"/>
              </a:cxn>
              <a:cxn ang="0">
                <a:pos x="0" y="43"/>
              </a:cxn>
              <a:cxn ang="0">
                <a:pos x="30" y="73"/>
              </a:cxn>
              <a:cxn ang="0">
                <a:pos x="55" y="59"/>
              </a:cxn>
              <a:cxn ang="0">
                <a:pos x="76" y="56"/>
              </a:cxn>
              <a:cxn ang="0">
                <a:pos x="102" y="51"/>
              </a:cxn>
              <a:cxn ang="0">
                <a:pos x="188" y="33"/>
              </a:cxn>
              <a:cxn ang="0">
                <a:pos x="188" y="20"/>
              </a:cxn>
              <a:cxn ang="0">
                <a:pos x="158" y="0"/>
              </a:cxn>
            </a:cxnLst>
            <a:pathLst>
              <a:path w="188" h="73">
                <a:moveTo>
                  <a:pt x="158" y="0"/>
                </a:moveTo>
                <a:lnTo>
                  <a:pt x="138" y="14"/>
                </a:lnTo>
                <a:lnTo>
                  <a:pt x="135" y="15"/>
                </a:lnTo>
                <a:lnTo>
                  <a:pt x="112" y="20"/>
                </a:lnTo>
                <a:lnTo>
                  <a:pt x="101" y="23"/>
                </a:lnTo>
                <a:lnTo>
                  <a:pt x="76" y="28"/>
                </a:lnTo>
                <a:lnTo>
                  <a:pt x="67" y="30"/>
                </a:lnTo>
                <a:lnTo>
                  <a:pt x="0" y="43"/>
                </a:lnTo>
                <a:lnTo>
                  <a:pt x="30" y="73"/>
                </a:lnTo>
                <a:lnTo>
                  <a:pt x="55" y="59"/>
                </a:lnTo>
                <a:lnTo>
                  <a:pt x="76" y="56"/>
                </a:lnTo>
                <a:lnTo>
                  <a:pt x="102" y="51"/>
                </a:lnTo>
                <a:lnTo>
                  <a:pt x="188" y="33"/>
                </a:lnTo>
                <a:lnTo>
                  <a:pt x="188" y="20"/>
                </a:lnTo>
                <a:lnTo>
                  <a:pt x="158" y="0"/>
                </a:lnTo>
                <a:close/>
              </a:path>
            </a:pathLst>
          </a:custGeom>
          <a:solidFill>
            <a:srgbClr val="000000"/>
          </a:solidFill>
          <a:ln w="9525">
            <a:noFill/>
          </a:ln>
        </p:spPr>
        <p:txBody>
          <a:bodyPr/>
          <a:p>
            <a:endParaRPr lang="zh-CN" altLang="en-US"/>
          </a:p>
        </p:txBody>
      </p:sp>
      <p:sp>
        <p:nvSpPr>
          <p:cNvPr id="105717" name="Freeform 247"/>
          <p:cNvSpPr/>
          <p:nvPr/>
        </p:nvSpPr>
        <p:spPr>
          <a:xfrm>
            <a:off x="5207000" y="5284788"/>
            <a:ext cx="11113" cy="84137"/>
          </a:xfrm>
          <a:custGeom>
            <a:avLst/>
            <a:gdLst/>
            <a:ahLst/>
            <a:cxnLst>
              <a:cxn ang="0">
                <a:pos x="4" y="0"/>
              </a:cxn>
              <a:cxn ang="0">
                <a:pos x="0" y="7"/>
              </a:cxn>
              <a:cxn ang="0">
                <a:pos x="3" y="25"/>
              </a:cxn>
              <a:cxn ang="0">
                <a:pos x="10" y="76"/>
              </a:cxn>
              <a:cxn ang="0">
                <a:pos x="10" y="105"/>
              </a:cxn>
              <a:cxn ang="0">
                <a:pos x="10" y="183"/>
              </a:cxn>
              <a:cxn ang="0">
                <a:pos x="10" y="252"/>
              </a:cxn>
              <a:cxn ang="0">
                <a:pos x="8" y="288"/>
              </a:cxn>
              <a:cxn ang="0">
                <a:pos x="0" y="314"/>
              </a:cxn>
              <a:cxn ang="0">
                <a:pos x="22" y="386"/>
              </a:cxn>
              <a:cxn ang="0">
                <a:pos x="32" y="386"/>
              </a:cxn>
              <a:cxn ang="0">
                <a:pos x="32" y="373"/>
              </a:cxn>
              <a:cxn ang="0">
                <a:pos x="33" y="316"/>
              </a:cxn>
              <a:cxn ang="0">
                <a:pos x="33" y="258"/>
              </a:cxn>
              <a:cxn ang="0">
                <a:pos x="34" y="200"/>
              </a:cxn>
              <a:cxn ang="0">
                <a:pos x="34" y="129"/>
              </a:cxn>
              <a:cxn ang="0">
                <a:pos x="36" y="92"/>
              </a:cxn>
              <a:cxn ang="0">
                <a:pos x="45" y="62"/>
              </a:cxn>
              <a:cxn ang="0">
                <a:pos x="4" y="0"/>
              </a:cxn>
            </a:cxnLst>
            <a:pathLst>
              <a:path w="45" h="386">
                <a:moveTo>
                  <a:pt x="4" y="0"/>
                </a:moveTo>
                <a:lnTo>
                  <a:pt x="0" y="7"/>
                </a:lnTo>
                <a:lnTo>
                  <a:pt x="3" y="25"/>
                </a:lnTo>
                <a:lnTo>
                  <a:pt x="10" y="76"/>
                </a:lnTo>
                <a:lnTo>
                  <a:pt x="10" y="105"/>
                </a:lnTo>
                <a:lnTo>
                  <a:pt x="10" y="183"/>
                </a:lnTo>
                <a:lnTo>
                  <a:pt x="10" y="252"/>
                </a:lnTo>
                <a:lnTo>
                  <a:pt x="8" y="288"/>
                </a:lnTo>
                <a:lnTo>
                  <a:pt x="0" y="314"/>
                </a:lnTo>
                <a:lnTo>
                  <a:pt x="22" y="386"/>
                </a:lnTo>
                <a:lnTo>
                  <a:pt x="32" y="386"/>
                </a:lnTo>
                <a:lnTo>
                  <a:pt x="32" y="373"/>
                </a:lnTo>
                <a:lnTo>
                  <a:pt x="33" y="316"/>
                </a:lnTo>
                <a:lnTo>
                  <a:pt x="33" y="258"/>
                </a:lnTo>
                <a:lnTo>
                  <a:pt x="34" y="200"/>
                </a:lnTo>
                <a:lnTo>
                  <a:pt x="34" y="129"/>
                </a:lnTo>
                <a:lnTo>
                  <a:pt x="36" y="92"/>
                </a:lnTo>
                <a:lnTo>
                  <a:pt x="45" y="62"/>
                </a:lnTo>
                <a:lnTo>
                  <a:pt x="4" y="0"/>
                </a:lnTo>
                <a:close/>
              </a:path>
            </a:pathLst>
          </a:custGeom>
          <a:solidFill>
            <a:srgbClr val="000000"/>
          </a:solidFill>
          <a:ln w="9525">
            <a:noFill/>
          </a:ln>
        </p:spPr>
        <p:txBody>
          <a:bodyPr/>
          <a:p>
            <a:endParaRPr lang="zh-CN" altLang="en-US"/>
          </a:p>
        </p:txBody>
      </p:sp>
      <p:sp>
        <p:nvSpPr>
          <p:cNvPr id="105718" name="Freeform 248"/>
          <p:cNvSpPr/>
          <p:nvPr/>
        </p:nvSpPr>
        <p:spPr>
          <a:xfrm>
            <a:off x="5167313" y="5284788"/>
            <a:ext cx="9525" cy="20637"/>
          </a:xfrm>
          <a:custGeom>
            <a:avLst/>
            <a:gdLst/>
            <a:ahLst/>
            <a:cxnLst>
              <a:cxn ang="0">
                <a:pos x="14" y="0"/>
              </a:cxn>
              <a:cxn ang="0">
                <a:pos x="0" y="3"/>
              </a:cxn>
              <a:cxn ang="0">
                <a:pos x="8" y="36"/>
              </a:cxn>
              <a:cxn ang="0">
                <a:pos x="8" y="38"/>
              </a:cxn>
              <a:cxn ang="0">
                <a:pos x="8" y="80"/>
              </a:cxn>
              <a:cxn ang="0">
                <a:pos x="8" y="96"/>
              </a:cxn>
              <a:cxn ang="0">
                <a:pos x="33" y="91"/>
              </a:cxn>
              <a:cxn ang="0">
                <a:pos x="33" y="65"/>
              </a:cxn>
              <a:cxn ang="0">
                <a:pos x="42" y="39"/>
              </a:cxn>
              <a:cxn ang="0">
                <a:pos x="14" y="0"/>
              </a:cxn>
            </a:cxnLst>
            <a:pathLst>
              <a:path w="42" h="96">
                <a:moveTo>
                  <a:pt x="14" y="0"/>
                </a:moveTo>
                <a:lnTo>
                  <a:pt x="0" y="3"/>
                </a:lnTo>
                <a:lnTo>
                  <a:pt x="8" y="36"/>
                </a:lnTo>
                <a:lnTo>
                  <a:pt x="8" y="38"/>
                </a:lnTo>
                <a:lnTo>
                  <a:pt x="8" y="80"/>
                </a:lnTo>
                <a:lnTo>
                  <a:pt x="8" y="96"/>
                </a:lnTo>
                <a:lnTo>
                  <a:pt x="33" y="91"/>
                </a:lnTo>
                <a:lnTo>
                  <a:pt x="33" y="65"/>
                </a:lnTo>
                <a:lnTo>
                  <a:pt x="42" y="39"/>
                </a:lnTo>
                <a:lnTo>
                  <a:pt x="14" y="0"/>
                </a:lnTo>
                <a:close/>
              </a:path>
            </a:pathLst>
          </a:custGeom>
          <a:solidFill>
            <a:srgbClr val="000000"/>
          </a:solidFill>
          <a:ln w="9525">
            <a:noFill/>
          </a:ln>
        </p:spPr>
        <p:txBody>
          <a:bodyPr/>
          <a:p>
            <a:endParaRPr lang="zh-CN" altLang="en-US"/>
          </a:p>
        </p:txBody>
      </p:sp>
      <p:sp>
        <p:nvSpPr>
          <p:cNvPr id="105719" name="Freeform 249"/>
          <p:cNvSpPr/>
          <p:nvPr/>
        </p:nvSpPr>
        <p:spPr>
          <a:xfrm>
            <a:off x="5151438" y="5276850"/>
            <a:ext cx="47625" cy="7938"/>
          </a:xfrm>
          <a:custGeom>
            <a:avLst/>
            <a:gdLst/>
            <a:ahLst/>
            <a:cxnLst>
              <a:cxn ang="0">
                <a:pos x="109" y="0"/>
              </a:cxn>
              <a:cxn ang="0">
                <a:pos x="0" y="17"/>
              </a:cxn>
              <a:cxn ang="0">
                <a:pos x="91" y="31"/>
              </a:cxn>
              <a:cxn ang="0">
                <a:pos x="218" y="11"/>
              </a:cxn>
              <a:cxn ang="0">
                <a:pos x="109" y="0"/>
              </a:cxn>
            </a:cxnLst>
            <a:pathLst>
              <a:path w="218" h="31">
                <a:moveTo>
                  <a:pt x="109" y="0"/>
                </a:moveTo>
                <a:lnTo>
                  <a:pt x="0" y="17"/>
                </a:lnTo>
                <a:lnTo>
                  <a:pt x="91" y="31"/>
                </a:lnTo>
                <a:lnTo>
                  <a:pt x="218" y="11"/>
                </a:lnTo>
                <a:lnTo>
                  <a:pt x="109" y="0"/>
                </a:lnTo>
                <a:close/>
              </a:path>
            </a:pathLst>
          </a:custGeom>
          <a:solidFill>
            <a:srgbClr val="000000"/>
          </a:solidFill>
          <a:ln w="9525">
            <a:noFill/>
          </a:ln>
        </p:spPr>
        <p:txBody>
          <a:bodyPr/>
          <a:p>
            <a:endParaRPr lang="zh-CN" altLang="en-US"/>
          </a:p>
        </p:txBody>
      </p:sp>
      <p:sp>
        <p:nvSpPr>
          <p:cNvPr id="105720" name="Freeform 250"/>
          <p:cNvSpPr/>
          <p:nvPr/>
        </p:nvSpPr>
        <p:spPr>
          <a:xfrm>
            <a:off x="5143500" y="5272088"/>
            <a:ext cx="26988" cy="38100"/>
          </a:xfrm>
          <a:custGeom>
            <a:avLst/>
            <a:gdLst/>
            <a:ahLst/>
            <a:cxnLst>
              <a:cxn ang="0">
                <a:pos x="43" y="0"/>
              </a:cxn>
              <a:cxn ang="0">
                <a:pos x="30" y="0"/>
              </a:cxn>
              <a:cxn ang="0">
                <a:pos x="27" y="23"/>
              </a:cxn>
              <a:cxn ang="0">
                <a:pos x="16" y="82"/>
              </a:cxn>
              <a:cxn ang="0">
                <a:pos x="0" y="124"/>
              </a:cxn>
              <a:cxn ang="0">
                <a:pos x="18" y="183"/>
              </a:cxn>
              <a:cxn ang="0">
                <a:pos x="27" y="183"/>
              </a:cxn>
              <a:cxn ang="0">
                <a:pos x="34" y="158"/>
              </a:cxn>
              <a:cxn ang="0">
                <a:pos x="43" y="108"/>
              </a:cxn>
              <a:cxn ang="0">
                <a:pos x="43" y="80"/>
              </a:cxn>
              <a:cxn ang="0">
                <a:pos x="120" y="69"/>
              </a:cxn>
              <a:cxn ang="0">
                <a:pos x="134" y="66"/>
              </a:cxn>
              <a:cxn ang="0">
                <a:pos x="43" y="52"/>
              </a:cxn>
              <a:cxn ang="0">
                <a:pos x="43" y="0"/>
              </a:cxn>
            </a:cxnLst>
            <a:pathLst>
              <a:path w="134" h="183">
                <a:moveTo>
                  <a:pt x="43" y="0"/>
                </a:moveTo>
                <a:lnTo>
                  <a:pt x="30" y="0"/>
                </a:lnTo>
                <a:lnTo>
                  <a:pt x="27" y="23"/>
                </a:lnTo>
                <a:lnTo>
                  <a:pt x="16" y="82"/>
                </a:lnTo>
                <a:lnTo>
                  <a:pt x="0" y="124"/>
                </a:lnTo>
                <a:lnTo>
                  <a:pt x="18" y="183"/>
                </a:lnTo>
                <a:lnTo>
                  <a:pt x="27" y="183"/>
                </a:lnTo>
                <a:lnTo>
                  <a:pt x="34" y="158"/>
                </a:lnTo>
                <a:lnTo>
                  <a:pt x="43" y="108"/>
                </a:lnTo>
                <a:lnTo>
                  <a:pt x="43" y="80"/>
                </a:lnTo>
                <a:lnTo>
                  <a:pt x="120" y="69"/>
                </a:lnTo>
                <a:lnTo>
                  <a:pt x="134" y="66"/>
                </a:lnTo>
                <a:lnTo>
                  <a:pt x="43" y="52"/>
                </a:lnTo>
                <a:lnTo>
                  <a:pt x="43" y="0"/>
                </a:lnTo>
                <a:close/>
              </a:path>
            </a:pathLst>
          </a:custGeom>
          <a:solidFill>
            <a:srgbClr val="000000"/>
          </a:solidFill>
          <a:ln w="9525">
            <a:noFill/>
          </a:ln>
        </p:spPr>
        <p:txBody>
          <a:bodyPr/>
          <a:p>
            <a:endParaRPr lang="zh-CN" altLang="en-US"/>
          </a:p>
        </p:txBody>
      </p:sp>
      <p:sp>
        <p:nvSpPr>
          <p:cNvPr id="105721" name="Freeform 251"/>
          <p:cNvSpPr/>
          <p:nvPr/>
        </p:nvSpPr>
        <p:spPr>
          <a:xfrm>
            <a:off x="5176838" y="5268913"/>
            <a:ext cx="33337" cy="33337"/>
          </a:xfrm>
          <a:custGeom>
            <a:avLst/>
            <a:gdLst/>
            <a:ahLst/>
            <a:cxnLst>
              <a:cxn ang="0">
                <a:pos x="135" y="0"/>
              </a:cxn>
              <a:cxn ang="0">
                <a:pos x="132" y="2"/>
              </a:cxn>
              <a:cxn ang="0">
                <a:pos x="100" y="33"/>
              </a:cxn>
              <a:cxn ang="0">
                <a:pos x="5" y="47"/>
              </a:cxn>
              <a:cxn ang="0">
                <a:pos x="0" y="48"/>
              </a:cxn>
              <a:cxn ang="0">
                <a:pos x="109" y="59"/>
              </a:cxn>
              <a:cxn ang="0">
                <a:pos x="84" y="144"/>
              </a:cxn>
              <a:cxn ang="0">
                <a:pos x="95" y="155"/>
              </a:cxn>
              <a:cxn ang="0">
                <a:pos x="112" y="111"/>
              </a:cxn>
              <a:cxn ang="0">
                <a:pos x="137" y="61"/>
              </a:cxn>
              <a:cxn ang="0">
                <a:pos x="157" y="40"/>
              </a:cxn>
              <a:cxn ang="0">
                <a:pos x="135" y="0"/>
              </a:cxn>
            </a:cxnLst>
            <a:pathLst>
              <a:path w="157" h="155">
                <a:moveTo>
                  <a:pt x="135" y="0"/>
                </a:moveTo>
                <a:lnTo>
                  <a:pt x="132" y="2"/>
                </a:lnTo>
                <a:lnTo>
                  <a:pt x="100" y="33"/>
                </a:lnTo>
                <a:lnTo>
                  <a:pt x="5" y="47"/>
                </a:lnTo>
                <a:lnTo>
                  <a:pt x="0" y="48"/>
                </a:lnTo>
                <a:lnTo>
                  <a:pt x="109" y="59"/>
                </a:lnTo>
                <a:lnTo>
                  <a:pt x="84" y="144"/>
                </a:lnTo>
                <a:lnTo>
                  <a:pt x="95" y="155"/>
                </a:lnTo>
                <a:lnTo>
                  <a:pt x="112" y="111"/>
                </a:lnTo>
                <a:lnTo>
                  <a:pt x="137" y="61"/>
                </a:lnTo>
                <a:lnTo>
                  <a:pt x="157" y="40"/>
                </a:lnTo>
                <a:lnTo>
                  <a:pt x="135" y="0"/>
                </a:lnTo>
                <a:close/>
              </a:path>
            </a:pathLst>
          </a:custGeom>
          <a:solidFill>
            <a:srgbClr val="000000"/>
          </a:solidFill>
          <a:ln w="9525">
            <a:noFill/>
          </a:ln>
        </p:spPr>
        <p:txBody>
          <a:bodyPr/>
          <a:p>
            <a:endParaRPr lang="zh-CN" altLang="en-US"/>
          </a:p>
        </p:txBody>
      </p:sp>
      <p:sp>
        <p:nvSpPr>
          <p:cNvPr id="105722" name="Freeform 252"/>
          <p:cNvSpPr/>
          <p:nvPr/>
        </p:nvSpPr>
        <p:spPr>
          <a:xfrm>
            <a:off x="5167313" y="5249863"/>
            <a:ext cx="11112" cy="26987"/>
          </a:xfrm>
          <a:custGeom>
            <a:avLst/>
            <a:gdLst/>
            <a:ahLst/>
            <a:cxnLst>
              <a:cxn ang="0">
                <a:pos x="6" y="0"/>
              </a:cxn>
              <a:cxn ang="0">
                <a:pos x="0" y="9"/>
              </a:cxn>
              <a:cxn ang="0">
                <a:pos x="5" y="27"/>
              </a:cxn>
              <a:cxn ang="0">
                <a:pos x="19" y="84"/>
              </a:cxn>
              <a:cxn ang="0">
                <a:pos x="25" y="137"/>
              </a:cxn>
              <a:cxn ang="0">
                <a:pos x="33" y="139"/>
              </a:cxn>
              <a:cxn ang="0">
                <a:pos x="38" y="138"/>
              </a:cxn>
              <a:cxn ang="0">
                <a:pos x="55" y="94"/>
              </a:cxn>
              <a:cxn ang="0">
                <a:pos x="55" y="94"/>
              </a:cxn>
              <a:cxn ang="0">
                <a:pos x="42" y="64"/>
              </a:cxn>
              <a:cxn ang="0">
                <a:pos x="6" y="0"/>
              </a:cxn>
            </a:cxnLst>
            <a:pathLst>
              <a:path w="55" h="139">
                <a:moveTo>
                  <a:pt x="6" y="0"/>
                </a:moveTo>
                <a:lnTo>
                  <a:pt x="0" y="9"/>
                </a:lnTo>
                <a:lnTo>
                  <a:pt x="5" y="27"/>
                </a:lnTo>
                <a:lnTo>
                  <a:pt x="19" y="84"/>
                </a:lnTo>
                <a:lnTo>
                  <a:pt x="25" y="137"/>
                </a:lnTo>
                <a:lnTo>
                  <a:pt x="33" y="139"/>
                </a:lnTo>
                <a:lnTo>
                  <a:pt x="38" y="138"/>
                </a:lnTo>
                <a:lnTo>
                  <a:pt x="55" y="94"/>
                </a:lnTo>
                <a:lnTo>
                  <a:pt x="55" y="94"/>
                </a:lnTo>
                <a:lnTo>
                  <a:pt x="42" y="64"/>
                </a:lnTo>
                <a:lnTo>
                  <a:pt x="6" y="0"/>
                </a:lnTo>
                <a:close/>
              </a:path>
            </a:pathLst>
          </a:custGeom>
          <a:solidFill>
            <a:srgbClr val="000000"/>
          </a:solidFill>
          <a:ln w="9525">
            <a:noFill/>
          </a:ln>
        </p:spPr>
        <p:txBody>
          <a:bodyPr/>
          <a:p>
            <a:endParaRPr lang="zh-CN" altLang="en-US"/>
          </a:p>
        </p:txBody>
      </p:sp>
      <p:sp>
        <p:nvSpPr>
          <p:cNvPr id="105723" name="Freeform 253"/>
          <p:cNvSpPr/>
          <p:nvPr/>
        </p:nvSpPr>
        <p:spPr>
          <a:xfrm>
            <a:off x="5226050" y="5249863"/>
            <a:ext cx="11113" cy="166687"/>
          </a:xfrm>
          <a:custGeom>
            <a:avLst/>
            <a:gdLst/>
            <a:ahLst/>
            <a:cxnLst>
              <a:cxn ang="0">
                <a:pos x="7" y="0"/>
              </a:cxn>
              <a:cxn ang="0">
                <a:pos x="0" y="9"/>
              </a:cxn>
              <a:cxn ang="0">
                <a:pos x="3" y="25"/>
              </a:cxn>
              <a:cxn ang="0">
                <a:pos x="12" y="81"/>
              </a:cxn>
              <a:cxn ang="0">
                <a:pos x="12" y="681"/>
              </a:cxn>
              <a:cxn ang="0">
                <a:pos x="7" y="720"/>
              </a:cxn>
              <a:cxn ang="0">
                <a:pos x="31" y="778"/>
              </a:cxn>
              <a:cxn ang="0">
                <a:pos x="37" y="717"/>
              </a:cxn>
              <a:cxn ang="0">
                <a:pos x="37" y="634"/>
              </a:cxn>
              <a:cxn ang="0">
                <a:pos x="37" y="535"/>
              </a:cxn>
              <a:cxn ang="0">
                <a:pos x="37" y="445"/>
              </a:cxn>
              <a:cxn ang="0">
                <a:pos x="37" y="366"/>
              </a:cxn>
              <a:cxn ang="0">
                <a:pos x="38" y="296"/>
              </a:cxn>
              <a:cxn ang="0">
                <a:pos x="38" y="237"/>
              </a:cxn>
              <a:cxn ang="0">
                <a:pos x="38" y="188"/>
              </a:cxn>
              <a:cxn ang="0">
                <a:pos x="38" y="149"/>
              </a:cxn>
              <a:cxn ang="0">
                <a:pos x="39" y="121"/>
              </a:cxn>
              <a:cxn ang="0">
                <a:pos x="39" y="103"/>
              </a:cxn>
              <a:cxn ang="0">
                <a:pos x="39" y="94"/>
              </a:cxn>
              <a:cxn ang="0">
                <a:pos x="48" y="62"/>
              </a:cxn>
              <a:cxn ang="0">
                <a:pos x="7" y="0"/>
              </a:cxn>
            </a:cxnLst>
            <a:pathLst>
              <a:path w="48" h="778">
                <a:moveTo>
                  <a:pt x="7" y="0"/>
                </a:moveTo>
                <a:lnTo>
                  <a:pt x="0" y="9"/>
                </a:lnTo>
                <a:lnTo>
                  <a:pt x="3" y="25"/>
                </a:lnTo>
                <a:lnTo>
                  <a:pt x="12" y="81"/>
                </a:lnTo>
                <a:lnTo>
                  <a:pt x="12" y="681"/>
                </a:lnTo>
                <a:lnTo>
                  <a:pt x="7" y="720"/>
                </a:lnTo>
                <a:lnTo>
                  <a:pt x="31" y="778"/>
                </a:lnTo>
                <a:lnTo>
                  <a:pt x="37" y="717"/>
                </a:lnTo>
                <a:lnTo>
                  <a:pt x="37" y="634"/>
                </a:lnTo>
                <a:lnTo>
                  <a:pt x="37" y="535"/>
                </a:lnTo>
                <a:lnTo>
                  <a:pt x="37" y="445"/>
                </a:lnTo>
                <a:lnTo>
                  <a:pt x="37" y="366"/>
                </a:lnTo>
                <a:lnTo>
                  <a:pt x="38" y="296"/>
                </a:lnTo>
                <a:lnTo>
                  <a:pt x="38" y="237"/>
                </a:lnTo>
                <a:lnTo>
                  <a:pt x="38" y="188"/>
                </a:lnTo>
                <a:lnTo>
                  <a:pt x="38" y="149"/>
                </a:lnTo>
                <a:lnTo>
                  <a:pt x="39" y="121"/>
                </a:lnTo>
                <a:lnTo>
                  <a:pt x="39" y="103"/>
                </a:lnTo>
                <a:lnTo>
                  <a:pt x="39" y="94"/>
                </a:lnTo>
                <a:lnTo>
                  <a:pt x="48" y="62"/>
                </a:lnTo>
                <a:lnTo>
                  <a:pt x="7" y="0"/>
                </a:lnTo>
                <a:close/>
              </a:path>
            </a:pathLst>
          </a:custGeom>
          <a:solidFill>
            <a:srgbClr val="000000"/>
          </a:solidFill>
          <a:ln w="9525">
            <a:noFill/>
          </a:ln>
        </p:spPr>
        <p:txBody>
          <a:bodyPr/>
          <a:p>
            <a:endParaRPr lang="zh-CN" altLang="en-US"/>
          </a:p>
        </p:txBody>
      </p:sp>
      <p:sp>
        <p:nvSpPr>
          <p:cNvPr id="105724" name="Freeform 254"/>
          <p:cNvSpPr/>
          <p:nvPr/>
        </p:nvSpPr>
        <p:spPr>
          <a:xfrm>
            <a:off x="5322888" y="5391150"/>
            <a:ext cx="50800" cy="11113"/>
          </a:xfrm>
          <a:custGeom>
            <a:avLst/>
            <a:gdLst/>
            <a:ahLst/>
            <a:cxnLst>
              <a:cxn ang="0">
                <a:pos x="207" y="0"/>
              </a:cxn>
              <a:cxn ang="0">
                <a:pos x="189" y="16"/>
              </a:cxn>
              <a:cxn ang="0">
                <a:pos x="183" y="17"/>
              </a:cxn>
              <a:cxn ang="0">
                <a:pos x="163" y="19"/>
              </a:cxn>
              <a:cxn ang="0">
                <a:pos x="125" y="23"/>
              </a:cxn>
              <a:cxn ang="0">
                <a:pos x="70" y="29"/>
              </a:cxn>
              <a:cxn ang="0">
                <a:pos x="0" y="37"/>
              </a:cxn>
              <a:cxn ang="0">
                <a:pos x="239" y="43"/>
              </a:cxn>
              <a:cxn ang="0">
                <a:pos x="239" y="30"/>
              </a:cxn>
              <a:cxn ang="0">
                <a:pos x="207" y="0"/>
              </a:cxn>
            </a:cxnLst>
            <a:pathLst>
              <a:path w="239" h="43">
                <a:moveTo>
                  <a:pt x="207" y="0"/>
                </a:moveTo>
                <a:lnTo>
                  <a:pt x="189" y="16"/>
                </a:lnTo>
                <a:lnTo>
                  <a:pt x="183" y="17"/>
                </a:lnTo>
                <a:lnTo>
                  <a:pt x="163" y="19"/>
                </a:lnTo>
                <a:lnTo>
                  <a:pt x="125" y="23"/>
                </a:lnTo>
                <a:lnTo>
                  <a:pt x="70" y="29"/>
                </a:lnTo>
                <a:lnTo>
                  <a:pt x="0" y="37"/>
                </a:lnTo>
                <a:lnTo>
                  <a:pt x="239" y="43"/>
                </a:lnTo>
                <a:lnTo>
                  <a:pt x="239" y="30"/>
                </a:lnTo>
                <a:lnTo>
                  <a:pt x="207" y="0"/>
                </a:lnTo>
                <a:close/>
              </a:path>
            </a:pathLst>
          </a:custGeom>
          <a:solidFill>
            <a:srgbClr val="000000"/>
          </a:solidFill>
          <a:ln w="9525">
            <a:noFill/>
          </a:ln>
        </p:spPr>
        <p:txBody>
          <a:bodyPr/>
          <a:p>
            <a:endParaRPr lang="zh-CN" altLang="en-US"/>
          </a:p>
        </p:txBody>
      </p:sp>
      <p:sp>
        <p:nvSpPr>
          <p:cNvPr id="105725" name="Freeform 255"/>
          <p:cNvSpPr/>
          <p:nvPr/>
        </p:nvSpPr>
        <p:spPr>
          <a:xfrm>
            <a:off x="5292725" y="5360988"/>
            <a:ext cx="19050" cy="30162"/>
          </a:xfrm>
          <a:custGeom>
            <a:avLst/>
            <a:gdLst/>
            <a:ahLst/>
            <a:cxnLst>
              <a:cxn ang="0">
                <a:pos x="4" y="0"/>
              </a:cxn>
              <a:cxn ang="0">
                <a:pos x="0" y="20"/>
              </a:cxn>
              <a:cxn ang="0">
                <a:pos x="7" y="27"/>
              </a:cxn>
              <a:cxn ang="0">
                <a:pos x="38" y="67"/>
              </a:cxn>
              <a:cxn ang="0">
                <a:pos x="65" y="109"/>
              </a:cxn>
              <a:cxn ang="0">
                <a:pos x="86" y="153"/>
              </a:cxn>
              <a:cxn ang="0">
                <a:pos x="96" y="153"/>
              </a:cxn>
              <a:cxn ang="0">
                <a:pos x="96" y="123"/>
              </a:cxn>
              <a:cxn ang="0">
                <a:pos x="94" y="78"/>
              </a:cxn>
              <a:cxn ang="0">
                <a:pos x="70" y="55"/>
              </a:cxn>
              <a:cxn ang="0">
                <a:pos x="69" y="53"/>
              </a:cxn>
              <a:cxn ang="0">
                <a:pos x="41" y="29"/>
              </a:cxn>
              <a:cxn ang="0">
                <a:pos x="4" y="0"/>
              </a:cxn>
            </a:cxnLst>
            <a:pathLst>
              <a:path w="96" h="153">
                <a:moveTo>
                  <a:pt x="4" y="0"/>
                </a:moveTo>
                <a:lnTo>
                  <a:pt x="0" y="20"/>
                </a:lnTo>
                <a:lnTo>
                  <a:pt x="7" y="27"/>
                </a:lnTo>
                <a:lnTo>
                  <a:pt x="38" y="67"/>
                </a:lnTo>
                <a:lnTo>
                  <a:pt x="65" y="109"/>
                </a:lnTo>
                <a:lnTo>
                  <a:pt x="86" y="153"/>
                </a:lnTo>
                <a:lnTo>
                  <a:pt x="96" y="153"/>
                </a:lnTo>
                <a:lnTo>
                  <a:pt x="96" y="123"/>
                </a:lnTo>
                <a:lnTo>
                  <a:pt x="94" y="78"/>
                </a:lnTo>
                <a:lnTo>
                  <a:pt x="70" y="55"/>
                </a:lnTo>
                <a:lnTo>
                  <a:pt x="69" y="53"/>
                </a:lnTo>
                <a:lnTo>
                  <a:pt x="41" y="29"/>
                </a:lnTo>
                <a:lnTo>
                  <a:pt x="4" y="0"/>
                </a:lnTo>
                <a:close/>
              </a:path>
            </a:pathLst>
          </a:custGeom>
          <a:solidFill>
            <a:srgbClr val="000000"/>
          </a:solidFill>
          <a:ln w="9525">
            <a:noFill/>
          </a:ln>
        </p:spPr>
        <p:txBody>
          <a:bodyPr/>
          <a:p>
            <a:endParaRPr lang="zh-CN" altLang="en-US"/>
          </a:p>
        </p:txBody>
      </p:sp>
      <p:sp>
        <p:nvSpPr>
          <p:cNvPr id="105726" name="Freeform 256"/>
          <p:cNvSpPr/>
          <p:nvPr/>
        </p:nvSpPr>
        <p:spPr>
          <a:xfrm>
            <a:off x="5264150" y="5343525"/>
            <a:ext cx="31750" cy="74613"/>
          </a:xfrm>
          <a:custGeom>
            <a:avLst/>
            <a:gdLst/>
            <a:ahLst/>
            <a:cxnLst>
              <a:cxn ang="0">
                <a:pos x="149" y="0"/>
              </a:cxn>
              <a:cxn ang="0">
                <a:pos x="123" y="5"/>
              </a:cxn>
              <a:cxn ang="0">
                <a:pos x="121" y="19"/>
              </a:cxn>
              <a:cxn ang="0">
                <a:pos x="115" y="68"/>
              </a:cxn>
              <a:cxn ang="0">
                <a:pos x="107" y="107"/>
              </a:cxn>
              <a:cxn ang="0">
                <a:pos x="107" y="108"/>
              </a:cxn>
              <a:cxn ang="0">
                <a:pos x="97" y="148"/>
              </a:cxn>
              <a:cxn ang="0">
                <a:pos x="80" y="192"/>
              </a:cxn>
              <a:cxn ang="0">
                <a:pos x="58" y="241"/>
              </a:cxn>
              <a:cxn ang="0">
                <a:pos x="31" y="293"/>
              </a:cxn>
              <a:cxn ang="0">
                <a:pos x="0" y="350"/>
              </a:cxn>
              <a:cxn ang="0">
                <a:pos x="12" y="363"/>
              </a:cxn>
              <a:cxn ang="0">
                <a:pos x="12" y="363"/>
              </a:cxn>
              <a:cxn ang="0">
                <a:pos x="45" y="311"/>
              </a:cxn>
              <a:cxn ang="0">
                <a:pos x="73" y="263"/>
              </a:cxn>
              <a:cxn ang="0">
                <a:pos x="97" y="216"/>
              </a:cxn>
              <a:cxn ang="0">
                <a:pos x="115" y="172"/>
              </a:cxn>
              <a:cxn ang="0">
                <a:pos x="129" y="131"/>
              </a:cxn>
              <a:cxn ang="0">
                <a:pos x="135" y="104"/>
              </a:cxn>
              <a:cxn ang="0">
                <a:pos x="136" y="99"/>
              </a:cxn>
              <a:cxn ang="0">
                <a:pos x="140" y="79"/>
              </a:cxn>
              <a:cxn ang="0">
                <a:pos x="143" y="60"/>
              </a:cxn>
              <a:cxn ang="0">
                <a:pos x="149" y="9"/>
              </a:cxn>
              <a:cxn ang="0">
                <a:pos x="149" y="0"/>
              </a:cxn>
            </a:cxnLst>
            <a:pathLst>
              <a:path w="149" h="363">
                <a:moveTo>
                  <a:pt x="149" y="0"/>
                </a:moveTo>
                <a:lnTo>
                  <a:pt x="123" y="5"/>
                </a:lnTo>
                <a:lnTo>
                  <a:pt x="121" y="19"/>
                </a:lnTo>
                <a:lnTo>
                  <a:pt x="115" y="68"/>
                </a:lnTo>
                <a:lnTo>
                  <a:pt x="107" y="107"/>
                </a:lnTo>
                <a:lnTo>
                  <a:pt x="107" y="108"/>
                </a:lnTo>
                <a:lnTo>
                  <a:pt x="97" y="148"/>
                </a:lnTo>
                <a:lnTo>
                  <a:pt x="80" y="192"/>
                </a:lnTo>
                <a:lnTo>
                  <a:pt x="58" y="241"/>
                </a:lnTo>
                <a:lnTo>
                  <a:pt x="31" y="293"/>
                </a:lnTo>
                <a:lnTo>
                  <a:pt x="0" y="350"/>
                </a:lnTo>
                <a:lnTo>
                  <a:pt x="12" y="363"/>
                </a:lnTo>
                <a:lnTo>
                  <a:pt x="12" y="363"/>
                </a:lnTo>
                <a:lnTo>
                  <a:pt x="45" y="311"/>
                </a:lnTo>
                <a:lnTo>
                  <a:pt x="73" y="263"/>
                </a:lnTo>
                <a:lnTo>
                  <a:pt x="97" y="216"/>
                </a:lnTo>
                <a:lnTo>
                  <a:pt x="115" y="172"/>
                </a:lnTo>
                <a:lnTo>
                  <a:pt x="129" y="131"/>
                </a:lnTo>
                <a:lnTo>
                  <a:pt x="135" y="104"/>
                </a:lnTo>
                <a:lnTo>
                  <a:pt x="136" y="99"/>
                </a:lnTo>
                <a:lnTo>
                  <a:pt x="140" y="79"/>
                </a:lnTo>
                <a:lnTo>
                  <a:pt x="143" y="60"/>
                </a:lnTo>
                <a:lnTo>
                  <a:pt x="149" y="9"/>
                </a:lnTo>
                <a:lnTo>
                  <a:pt x="149" y="0"/>
                </a:lnTo>
                <a:close/>
              </a:path>
            </a:pathLst>
          </a:custGeom>
          <a:solidFill>
            <a:srgbClr val="000000"/>
          </a:solidFill>
          <a:ln w="9525">
            <a:noFill/>
          </a:ln>
        </p:spPr>
        <p:txBody>
          <a:bodyPr/>
          <a:p>
            <a:endParaRPr lang="zh-CN" altLang="en-US"/>
          </a:p>
        </p:txBody>
      </p:sp>
      <p:sp>
        <p:nvSpPr>
          <p:cNvPr id="105727" name="Freeform 257"/>
          <p:cNvSpPr/>
          <p:nvPr/>
        </p:nvSpPr>
        <p:spPr>
          <a:xfrm>
            <a:off x="5295900" y="5329238"/>
            <a:ext cx="19050" cy="6350"/>
          </a:xfrm>
          <a:custGeom>
            <a:avLst/>
            <a:gdLst/>
            <a:ahLst/>
            <a:cxnLst>
              <a:cxn ang="0">
                <a:pos x="61" y="0"/>
              </a:cxn>
              <a:cxn ang="0">
                <a:pos x="43" y="16"/>
              </a:cxn>
              <a:cxn ang="0">
                <a:pos x="36" y="18"/>
              </a:cxn>
              <a:cxn ang="0">
                <a:pos x="14" y="23"/>
              </a:cxn>
              <a:cxn ang="0">
                <a:pos x="0" y="25"/>
              </a:cxn>
              <a:cxn ang="0">
                <a:pos x="90" y="26"/>
              </a:cxn>
              <a:cxn ang="0">
                <a:pos x="61" y="0"/>
              </a:cxn>
            </a:cxnLst>
            <a:pathLst>
              <a:path w="90" h="26">
                <a:moveTo>
                  <a:pt x="61" y="0"/>
                </a:moveTo>
                <a:lnTo>
                  <a:pt x="43" y="16"/>
                </a:lnTo>
                <a:lnTo>
                  <a:pt x="36" y="18"/>
                </a:lnTo>
                <a:lnTo>
                  <a:pt x="14" y="23"/>
                </a:lnTo>
                <a:lnTo>
                  <a:pt x="0" y="25"/>
                </a:lnTo>
                <a:lnTo>
                  <a:pt x="90" y="26"/>
                </a:lnTo>
                <a:lnTo>
                  <a:pt x="61" y="0"/>
                </a:lnTo>
                <a:close/>
              </a:path>
            </a:pathLst>
          </a:custGeom>
          <a:solidFill>
            <a:srgbClr val="000000"/>
          </a:solidFill>
          <a:ln w="9525">
            <a:noFill/>
          </a:ln>
        </p:spPr>
        <p:txBody>
          <a:bodyPr/>
          <a:p>
            <a:endParaRPr lang="zh-CN" altLang="en-US"/>
          </a:p>
        </p:txBody>
      </p:sp>
      <p:sp>
        <p:nvSpPr>
          <p:cNvPr id="105728" name="Freeform 258"/>
          <p:cNvSpPr/>
          <p:nvPr/>
        </p:nvSpPr>
        <p:spPr>
          <a:xfrm>
            <a:off x="5318125" y="5318125"/>
            <a:ext cx="34925" cy="36513"/>
          </a:xfrm>
          <a:custGeom>
            <a:avLst/>
            <a:gdLst/>
            <a:ahLst/>
            <a:cxnLst>
              <a:cxn ang="0">
                <a:pos x="0" y="0"/>
              </a:cxn>
              <a:cxn ang="0">
                <a:pos x="0" y="98"/>
              </a:cxn>
              <a:cxn ang="0">
                <a:pos x="0" y="176"/>
              </a:cxn>
              <a:cxn ang="0">
                <a:pos x="25" y="173"/>
              </a:cxn>
              <a:cxn ang="0">
                <a:pos x="25" y="28"/>
              </a:cxn>
              <a:cxn ang="0">
                <a:pos x="169" y="6"/>
              </a:cxn>
              <a:cxn ang="0">
                <a:pos x="0" y="0"/>
              </a:cxn>
            </a:cxnLst>
            <a:pathLst>
              <a:path w="169" h="176">
                <a:moveTo>
                  <a:pt x="0" y="0"/>
                </a:moveTo>
                <a:lnTo>
                  <a:pt x="0" y="98"/>
                </a:lnTo>
                <a:lnTo>
                  <a:pt x="0" y="176"/>
                </a:lnTo>
                <a:lnTo>
                  <a:pt x="25" y="173"/>
                </a:lnTo>
                <a:lnTo>
                  <a:pt x="25" y="28"/>
                </a:lnTo>
                <a:lnTo>
                  <a:pt x="169" y="6"/>
                </a:lnTo>
                <a:lnTo>
                  <a:pt x="0" y="0"/>
                </a:lnTo>
                <a:close/>
              </a:path>
            </a:pathLst>
          </a:custGeom>
          <a:solidFill>
            <a:srgbClr val="000000"/>
          </a:solidFill>
          <a:ln w="9525">
            <a:noFill/>
          </a:ln>
        </p:spPr>
        <p:txBody>
          <a:bodyPr/>
          <a:p>
            <a:endParaRPr lang="zh-CN" altLang="en-US"/>
          </a:p>
        </p:txBody>
      </p:sp>
      <p:sp>
        <p:nvSpPr>
          <p:cNvPr id="105729" name="Freeform 259"/>
          <p:cNvSpPr/>
          <p:nvPr/>
        </p:nvSpPr>
        <p:spPr>
          <a:xfrm>
            <a:off x="5314950" y="5305425"/>
            <a:ext cx="58738" cy="104775"/>
          </a:xfrm>
          <a:custGeom>
            <a:avLst/>
            <a:gdLst/>
            <a:ahLst/>
            <a:cxnLst>
              <a:cxn ang="0">
                <a:pos x="205" y="0"/>
              </a:cxn>
              <a:cxn ang="0">
                <a:pos x="200" y="8"/>
              </a:cxn>
              <a:cxn ang="0">
                <a:pos x="170" y="38"/>
              </a:cxn>
              <a:cxn ang="0">
                <a:pos x="44" y="57"/>
              </a:cxn>
              <a:cxn ang="0">
                <a:pos x="19" y="62"/>
              </a:cxn>
              <a:cxn ang="0">
                <a:pos x="188" y="68"/>
              </a:cxn>
              <a:cxn ang="0">
                <a:pos x="184" y="220"/>
              </a:cxn>
              <a:cxn ang="0">
                <a:pos x="177" y="221"/>
              </a:cxn>
              <a:cxn ang="0">
                <a:pos x="149" y="224"/>
              </a:cxn>
              <a:cxn ang="0">
                <a:pos x="100" y="230"/>
              </a:cxn>
              <a:cxn ang="0">
                <a:pos x="44" y="235"/>
              </a:cxn>
              <a:cxn ang="0">
                <a:pos x="19" y="238"/>
              </a:cxn>
              <a:cxn ang="0">
                <a:pos x="19" y="321"/>
              </a:cxn>
              <a:cxn ang="0">
                <a:pos x="19" y="382"/>
              </a:cxn>
              <a:cxn ang="0">
                <a:pos x="19" y="420"/>
              </a:cxn>
              <a:cxn ang="0">
                <a:pos x="19" y="436"/>
              </a:cxn>
              <a:cxn ang="0">
                <a:pos x="0" y="465"/>
              </a:cxn>
              <a:cxn ang="0">
                <a:pos x="26" y="498"/>
              </a:cxn>
              <a:cxn ang="0">
                <a:pos x="51" y="475"/>
              </a:cxn>
              <a:cxn ang="0">
                <a:pos x="56" y="475"/>
              </a:cxn>
              <a:cxn ang="0">
                <a:pos x="75" y="472"/>
              </a:cxn>
              <a:cxn ang="0">
                <a:pos x="107" y="469"/>
              </a:cxn>
              <a:cxn ang="0">
                <a:pos x="152" y="465"/>
              </a:cxn>
              <a:cxn ang="0">
                <a:pos x="211" y="459"/>
              </a:cxn>
              <a:cxn ang="0">
                <a:pos x="283" y="452"/>
              </a:cxn>
              <a:cxn ang="0">
                <a:pos x="44" y="446"/>
              </a:cxn>
              <a:cxn ang="0">
                <a:pos x="44" y="267"/>
              </a:cxn>
              <a:cxn ang="0">
                <a:pos x="233" y="246"/>
              </a:cxn>
              <a:cxn ang="0">
                <a:pos x="208" y="207"/>
              </a:cxn>
              <a:cxn ang="0">
                <a:pos x="209" y="162"/>
              </a:cxn>
              <a:cxn ang="0">
                <a:pos x="211" y="97"/>
              </a:cxn>
              <a:cxn ang="0">
                <a:pos x="211" y="72"/>
              </a:cxn>
              <a:cxn ang="0">
                <a:pos x="230" y="35"/>
              </a:cxn>
              <a:cxn ang="0">
                <a:pos x="205" y="0"/>
              </a:cxn>
            </a:cxnLst>
            <a:pathLst>
              <a:path w="283" h="498">
                <a:moveTo>
                  <a:pt x="205" y="0"/>
                </a:moveTo>
                <a:lnTo>
                  <a:pt x="200" y="8"/>
                </a:lnTo>
                <a:lnTo>
                  <a:pt x="170" y="38"/>
                </a:lnTo>
                <a:lnTo>
                  <a:pt x="44" y="57"/>
                </a:lnTo>
                <a:lnTo>
                  <a:pt x="19" y="62"/>
                </a:lnTo>
                <a:lnTo>
                  <a:pt x="188" y="68"/>
                </a:lnTo>
                <a:lnTo>
                  <a:pt x="184" y="220"/>
                </a:lnTo>
                <a:lnTo>
                  <a:pt x="177" y="221"/>
                </a:lnTo>
                <a:lnTo>
                  <a:pt x="149" y="224"/>
                </a:lnTo>
                <a:lnTo>
                  <a:pt x="100" y="230"/>
                </a:lnTo>
                <a:lnTo>
                  <a:pt x="44" y="235"/>
                </a:lnTo>
                <a:lnTo>
                  <a:pt x="19" y="238"/>
                </a:lnTo>
                <a:lnTo>
                  <a:pt x="19" y="321"/>
                </a:lnTo>
                <a:lnTo>
                  <a:pt x="19" y="382"/>
                </a:lnTo>
                <a:lnTo>
                  <a:pt x="19" y="420"/>
                </a:lnTo>
                <a:lnTo>
                  <a:pt x="19" y="436"/>
                </a:lnTo>
                <a:lnTo>
                  <a:pt x="0" y="465"/>
                </a:lnTo>
                <a:lnTo>
                  <a:pt x="26" y="498"/>
                </a:lnTo>
                <a:lnTo>
                  <a:pt x="51" y="475"/>
                </a:lnTo>
                <a:lnTo>
                  <a:pt x="56" y="475"/>
                </a:lnTo>
                <a:lnTo>
                  <a:pt x="75" y="472"/>
                </a:lnTo>
                <a:lnTo>
                  <a:pt x="107" y="469"/>
                </a:lnTo>
                <a:lnTo>
                  <a:pt x="152" y="465"/>
                </a:lnTo>
                <a:lnTo>
                  <a:pt x="211" y="459"/>
                </a:lnTo>
                <a:lnTo>
                  <a:pt x="283" y="452"/>
                </a:lnTo>
                <a:lnTo>
                  <a:pt x="44" y="446"/>
                </a:lnTo>
                <a:lnTo>
                  <a:pt x="44" y="267"/>
                </a:lnTo>
                <a:lnTo>
                  <a:pt x="233" y="246"/>
                </a:lnTo>
                <a:lnTo>
                  <a:pt x="208" y="207"/>
                </a:lnTo>
                <a:lnTo>
                  <a:pt x="209" y="162"/>
                </a:lnTo>
                <a:lnTo>
                  <a:pt x="211" y="97"/>
                </a:lnTo>
                <a:lnTo>
                  <a:pt x="211" y="72"/>
                </a:lnTo>
                <a:lnTo>
                  <a:pt x="230" y="35"/>
                </a:lnTo>
                <a:lnTo>
                  <a:pt x="205" y="0"/>
                </a:lnTo>
                <a:close/>
              </a:path>
            </a:pathLst>
          </a:custGeom>
          <a:solidFill>
            <a:srgbClr val="000000"/>
          </a:solidFill>
          <a:ln w="9525">
            <a:noFill/>
          </a:ln>
        </p:spPr>
        <p:txBody>
          <a:bodyPr/>
          <a:p>
            <a:endParaRPr lang="zh-CN" altLang="en-US"/>
          </a:p>
        </p:txBody>
      </p:sp>
      <p:sp>
        <p:nvSpPr>
          <p:cNvPr id="105730" name="Freeform 260"/>
          <p:cNvSpPr/>
          <p:nvPr/>
        </p:nvSpPr>
        <p:spPr>
          <a:xfrm>
            <a:off x="5264150" y="5305425"/>
            <a:ext cx="50800" cy="44450"/>
          </a:xfrm>
          <a:custGeom>
            <a:avLst/>
            <a:gdLst/>
            <a:ahLst/>
            <a:cxnLst>
              <a:cxn ang="0">
                <a:pos x="154" y="0"/>
              </a:cxn>
              <a:cxn ang="0">
                <a:pos x="127" y="6"/>
              </a:cxn>
              <a:cxn ang="0">
                <a:pos x="127" y="9"/>
              </a:cxn>
              <a:cxn ang="0">
                <a:pos x="125" y="81"/>
              </a:cxn>
              <a:cxn ang="0">
                <a:pos x="122" y="145"/>
              </a:cxn>
              <a:cxn ang="0">
                <a:pos x="121" y="156"/>
              </a:cxn>
              <a:cxn ang="0">
                <a:pos x="70" y="166"/>
              </a:cxn>
              <a:cxn ang="0">
                <a:pos x="0" y="179"/>
              </a:cxn>
              <a:cxn ang="0">
                <a:pos x="33" y="211"/>
              </a:cxn>
              <a:cxn ang="0">
                <a:pos x="63" y="198"/>
              </a:cxn>
              <a:cxn ang="0">
                <a:pos x="119" y="187"/>
              </a:cxn>
              <a:cxn ang="0">
                <a:pos x="145" y="182"/>
              </a:cxn>
              <a:cxn ang="0">
                <a:pos x="239" y="165"/>
              </a:cxn>
              <a:cxn ang="0">
                <a:pos x="239" y="152"/>
              </a:cxn>
              <a:cxn ang="0">
                <a:pos x="149" y="151"/>
              </a:cxn>
              <a:cxn ang="0">
                <a:pos x="150" y="130"/>
              </a:cxn>
              <a:cxn ang="0">
                <a:pos x="153" y="64"/>
              </a:cxn>
              <a:cxn ang="0">
                <a:pos x="154" y="0"/>
              </a:cxn>
            </a:cxnLst>
            <a:pathLst>
              <a:path w="239" h="211">
                <a:moveTo>
                  <a:pt x="154" y="0"/>
                </a:moveTo>
                <a:lnTo>
                  <a:pt x="127" y="6"/>
                </a:lnTo>
                <a:lnTo>
                  <a:pt x="127" y="9"/>
                </a:lnTo>
                <a:lnTo>
                  <a:pt x="125" y="81"/>
                </a:lnTo>
                <a:lnTo>
                  <a:pt x="122" y="145"/>
                </a:lnTo>
                <a:lnTo>
                  <a:pt x="121" y="156"/>
                </a:lnTo>
                <a:lnTo>
                  <a:pt x="70" y="166"/>
                </a:lnTo>
                <a:lnTo>
                  <a:pt x="0" y="179"/>
                </a:lnTo>
                <a:lnTo>
                  <a:pt x="33" y="211"/>
                </a:lnTo>
                <a:lnTo>
                  <a:pt x="63" y="198"/>
                </a:lnTo>
                <a:lnTo>
                  <a:pt x="119" y="187"/>
                </a:lnTo>
                <a:lnTo>
                  <a:pt x="145" y="182"/>
                </a:lnTo>
                <a:lnTo>
                  <a:pt x="239" y="165"/>
                </a:lnTo>
                <a:lnTo>
                  <a:pt x="239" y="152"/>
                </a:lnTo>
                <a:lnTo>
                  <a:pt x="149" y="151"/>
                </a:lnTo>
                <a:lnTo>
                  <a:pt x="150" y="130"/>
                </a:lnTo>
                <a:lnTo>
                  <a:pt x="153" y="64"/>
                </a:lnTo>
                <a:lnTo>
                  <a:pt x="154" y="0"/>
                </a:lnTo>
                <a:close/>
              </a:path>
            </a:pathLst>
          </a:custGeom>
          <a:solidFill>
            <a:srgbClr val="000000"/>
          </a:solidFill>
          <a:ln w="9525">
            <a:noFill/>
          </a:ln>
        </p:spPr>
        <p:txBody>
          <a:bodyPr/>
          <a:p>
            <a:endParaRPr lang="zh-CN" altLang="en-US"/>
          </a:p>
        </p:txBody>
      </p:sp>
      <p:sp>
        <p:nvSpPr>
          <p:cNvPr id="105731" name="Freeform 261"/>
          <p:cNvSpPr/>
          <p:nvPr/>
        </p:nvSpPr>
        <p:spPr>
          <a:xfrm>
            <a:off x="5284788" y="5294313"/>
            <a:ext cx="26987" cy="7937"/>
          </a:xfrm>
          <a:custGeom>
            <a:avLst/>
            <a:gdLst/>
            <a:ahLst/>
            <a:cxnLst>
              <a:cxn ang="0">
                <a:pos x="101" y="0"/>
              </a:cxn>
              <a:cxn ang="0">
                <a:pos x="87" y="13"/>
              </a:cxn>
              <a:cxn ang="0">
                <a:pos x="83" y="15"/>
              </a:cxn>
              <a:cxn ang="0">
                <a:pos x="53" y="21"/>
              </a:cxn>
              <a:cxn ang="0">
                <a:pos x="0" y="31"/>
              </a:cxn>
              <a:cxn ang="0">
                <a:pos x="131" y="40"/>
              </a:cxn>
              <a:cxn ang="0">
                <a:pos x="129" y="29"/>
              </a:cxn>
              <a:cxn ang="0">
                <a:pos x="101" y="0"/>
              </a:cxn>
            </a:cxnLst>
            <a:pathLst>
              <a:path w="131" h="40">
                <a:moveTo>
                  <a:pt x="101" y="0"/>
                </a:moveTo>
                <a:lnTo>
                  <a:pt x="87" y="13"/>
                </a:lnTo>
                <a:lnTo>
                  <a:pt x="83" y="15"/>
                </a:lnTo>
                <a:lnTo>
                  <a:pt x="53" y="21"/>
                </a:lnTo>
                <a:lnTo>
                  <a:pt x="0" y="31"/>
                </a:lnTo>
                <a:lnTo>
                  <a:pt x="131" y="40"/>
                </a:lnTo>
                <a:lnTo>
                  <a:pt x="129" y="29"/>
                </a:lnTo>
                <a:lnTo>
                  <a:pt x="101" y="0"/>
                </a:lnTo>
                <a:close/>
              </a:path>
            </a:pathLst>
          </a:custGeom>
          <a:solidFill>
            <a:srgbClr val="000000"/>
          </a:solidFill>
          <a:ln w="9525">
            <a:noFill/>
          </a:ln>
        </p:spPr>
        <p:txBody>
          <a:bodyPr/>
          <a:p>
            <a:endParaRPr lang="zh-CN" altLang="en-US"/>
          </a:p>
        </p:txBody>
      </p:sp>
      <p:sp>
        <p:nvSpPr>
          <p:cNvPr id="105732" name="Freeform 262"/>
          <p:cNvSpPr/>
          <p:nvPr/>
        </p:nvSpPr>
        <p:spPr>
          <a:xfrm>
            <a:off x="5322888" y="5268913"/>
            <a:ext cx="47625" cy="7937"/>
          </a:xfrm>
          <a:custGeom>
            <a:avLst/>
            <a:gdLst/>
            <a:ahLst/>
            <a:cxnLst>
              <a:cxn ang="0">
                <a:pos x="187" y="0"/>
              </a:cxn>
              <a:cxn ang="0">
                <a:pos x="166" y="13"/>
              </a:cxn>
              <a:cxn ang="0">
                <a:pos x="164" y="14"/>
              </a:cxn>
              <a:cxn ang="0">
                <a:pos x="147" y="17"/>
              </a:cxn>
              <a:cxn ang="0">
                <a:pos x="112" y="22"/>
              </a:cxn>
              <a:cxn ang="0">
                <a:pos x="60" y="28"/>
              </a:cxn>
              <a:cxn ang="0">
                <a:pos x="0" y="36"/>
              </a:cxn>
              <a:cxn ang="0">
                <a:pos x="216" y="40"/>
              </a:cxn>
              <a:cxn ang="0">
                <a:pos x="214" y="27"/>
              </a:cxn>
              <a:cxn ang="0">
                <a:pos x="187" y="0"/>
              </a:cxn>
            </a:cxnLst>
            <a:pathLst>
              <a:path w="216" h="40">
                <a:moveTo>
                  <a:pt x="187" y="0"/>
                </a:moveTo>
                <a:lnTo>
                  <a:pt x="166" y="13"/>
                </a:lnTo>
                <a:lnTo>
                  <a:pt x="164" y="14"/>
                </a:lnTo>
                <a:lnTo>
                  <a:pt x="147" y="17"/>
                </a:lnTo>
                <a:lnTo>
                  <a:pt x="112" y="22"/>
                </a:lnTo>
                <a:lnTo>
                  <a:pt x="60" y="28"/>
                </a:lnTo>
                <a:lnTo>
                  <a:pt x="0" y="36"/>
                </a:lnTo>
                <a:lnTo>
                  <a:pt x="216" y="40"/>
                </a:lnTo>
                <a:lnTo>
                  <a:pt x="214" y="27"/>
                </a:lnTo>
                <a:lnTo>
                  <a:pt x="187" y="0"/>
                </a:lnTo>
                <a:close/>
              </a:path>
            </a:pathLst>
          </a:custGeom>
          <a:solidFill>
            <a:srgbClr val="000000"/>
          </a:solidFill>
          <a:ln w="9525">
            <a:noFill/>
          </a:ln>
        </p:spPr>
        <p:txBody>
          <a:bodyPr/>
          <a:p>
            <a:endParaRPr lang="zh-CN" altLang="en-US"/>
          </a:p>
        </p:txBody>
      </p:sp>
      <p:sp>
        <p:nvSpPr>
          <p:cNvPr id="105733" name="Freeform 263"/>
          <p:cNvSpPr/>
          <p:nvPr/>
        </p:nvSpPr>
        <p:spPr>
          <a:xfrm>
            <a:off x="5314950" y="5262563"/>
            <a:ext cx="55563" cy="55562"/>
          </a:xfrm>
          <a:custGeom>
            <a:avLst/>
            <a:gdLst/>
            <a:ahLst/>
            <a:cxnLst>
              <a:cxn ang="0">
                <a:pos x="10" y="0"/>
              </a:cxn>
              <a:cxn ang="0">
                <a:pos x="0" y="0"/>
              </a:cxn>
              <a:cxn ang="0">
                <a:pos x="3" y="17"/>
              </a:cxn>
              <a:cxn ang="0">
                <a:pos x="10" y="69"/>
              </a:cxn>
              <a:cxn ang="0">
                <a:pos x="11" y="85"/>
              </a:cxn>
              <a:cxn ang="0">
                <a:pos x="11" y="122"/>
              </a:cxn>
              <a:cxn ang="0">
                <a:pos x="12" y="179"/>
              </a:cxn>
              <a:cxn ang="0">
                <a:pos x="12" y="256"/>
              </a:cxn>
              <a:cxn ang="0">
                <a:pos x="37" y="251"/>
              </a:cxn>
              <a:cxn ang="0">
                <a:pos x="37" y="94"/>
              </a:cxn>
              <a:cxn ang="0">
                <a:pos x="252" y="66"/>
              </a:cxn>
              <a:cxn ang="0">
                <a:pos x="36" y="62"/>
              </a:cxn>
              <a:cxn ang="0">
                <a:pos x="10" y="0"/>
              </a:cxn>
            </a:cxnLst>
            <a:pathLst>
              <a:path w="252" h="256">
                <a:moveTo>
                  <a:pt x="10" y="0"/>
                </a:moveTo>
                <a:lnTo>
                  <a:pt x="0" y="0"/>
                </a:lnTo>
                <a:lnTo>
                  <a:pt x="3" y="17"/>
                </a:lnTo>
                <a:lnTo>
                  <a:pt x="10" y="69"/>
                </a:lnTo>
                <a:lnTo>
                  <a:pt x="11" y="85"/>
                </a:lnTo>
                <a:lnTo>
                  <a:pt x="11" y="122"/>
                </a:lnTo>
                <a:lnTo>
                  <a:pt x="12" y="179"/>
                </a:lnTo>
                <a:lnTo>
                  <a:pt x="12" y="256"/>
                </a:lnTo>
                <a:lnTo>
                  <a:pt x="37" y="251"/>
                </a:lnTo>
                <a:lnTo>
                  <a:pt x="37" y="94"/>
                </a:lnTo>
                <a:lnTo>
                  <a:pt x="252" y="66"/>
                </a:lnTo>
                <a:lnTo>
                  <a:pt x="36" y="62"/>
                </a:lnTo>
                <a:lnTo>
                  <a:pt x="10" y="0"/>
                </a:lnTo>
                <a:close/>
              </a:path>
            </a:pathLst>
          </a:custGeom>
          <a:solidFill>
            <a:srgbClr val="000000"/>
          </a:solidFill>
          <a:ln w="9525">
            <a:noFill/>
          </a:ln>
        </p:spPr>
        <p:txBody>
          <a:bodyPr/>
          <a:p>
            <a:endParaRPr lang="zh-CN" altLang="en-US"/>
          </a:p>
        </p:txBody>
      </p:sp>
      <p:sp>
        <p:nvSpPr>
          <p:cNvPr id="105734" name="Freeform 264"/>
          <p:cNvSpPr/>
          <p:nvPr/>
        </p:nvSpPr>
        <p:spPr>
          <a:xfrm>
            <a:off x="5267325" y="5251450"/>
            <a:ext cx="44450" cy="80963"/>
          </a:xfrm>
          <a:custGeom>
            <a:avLst/>
            <a:gdLst/>
            <a:ahLst/>
            <a:cxnLst>
              <a:cxn ang="0">
                <a:pos x="92" y="0"/>
              </a:cxn>
              <a:cxn ang="0">
                <a:pos x="91" y="19"/>
              </a:cxn>
              <a:cxn ang="0">
                <a:pos x="84" y="75"/>
              </a:cxn>
              <a:cxn ang="0">
                <a:pos x="78" y="114"/>
              </a:cxn>
              <a:cxn ang="0">
                <a:pos x="64" y="177"/>
              </a:cxn>
              <a:cxn ang="0">
                <a:pos x="57" y="206"/>
              </a:cxn>
              <a:cxn ang="0">
                <a:pos x="43" y="252"/>
              </a:cxn>
              <a:cxn ang="0">
                <a:pos x="23" y="308"/>
              </a:cxn>
              <a:cxn ang="0">
                <a:pos x="0" y="374"/>
              </a:cxn>
              <a:cxn ang="0">
                <a:pos x="11" y="383"/>
              </a:cxn>
              <a:cxn ang="0">
                <a:pos x="26" y="352"/>
              </a:cxn>
              <a:cxn ang="0">
                <a:pos x="50" y="298"/>
              </a:cxn>
              <a:cxn ang="0">
                <a:pos x="67" y="253"/>
              </a:cxn>
              <a:cxn ang="0">
                <a:pos x="108" y="247"/>
              </a:cxn>
              <a:cxn ang="0">
                <a:pos x="135" y="241"/>
              </a:cxn>
              <a:cxn ang="0">
                <a:pos x="209" y="230"/>
              </a:cxn>
              <a:cxn ang="0">
                <a:pos x="78" y="221"/>
              </a:cxn>
              <a:cxn ang="0">
                <a:pos x="82" y="206"/>
              </a:cxn>
              <a:cxn ang="0">
                <a:pos x="98" y="154"/>
              </a:cxn>
              <a:cxn ang="0">
                <a:pos x="110" y="111"/>
              </a:cxn>
              <a:cxn ang="0">
                <a:pos x="129" y="78"/>
              </a:cxn>
              <a:cxn ang="0">
                <a:pos x="101" y="3"/>
              </a:cxn>
              <a:cxn ang="0">
                <a:pos x="92" y="0"/>
              </a:cxn>
            </a:cxnLst>
            <a:pathLst>
              <a:path w="209" h="383">
                <a:moveTo>
                  <a:pt x="92" y="0"/>
                </a:moveTo>
                <a:lnTo>
                  <a:pt x="91" y="19"/>
                </a:lnTo>
                <a:lnTo>
                  <a:pt x="84" y="75"/>
                </a:lnTo>
                <a:lnTo>
                  <a:pt x="78" y="114"/>
                </a:lnTo>
                <a:lnTo>
                  <a:pt x="64" y="177"/>
                </a:lnTo>
                <a:lnTo>
                  <a:pt x="57" y="206"/>
                </a:lnTo>
                <a:lnTo>
                  <a:pt x="43" y="252"/>
                </a:lnTo>
                <a:lnTo>
                  <a:pt x="23" y="308"/>
                </a:lnTo>
                <a:lnTo>
                  <a:pt x="0" y="374"/>
                </a:lnTo>
                <a:lnTo>
                  <a:pt x="11" y="383"/>
                </a:lnTo>
                <a:lnTo>
                  <a:pt x="26" y="352"/>
                </a:lnTo>
                <a:lnTo>
                  <a:pt x="50" y="298"/>
                </a:lnTo>
                <a:lnTo>
                  <a:pt x="67" y="253"/>
                </a:lnTo>
                <a:lnTo>
                  <a:pt x="108" y="247"/>
                </a:lnTo>
                <a:lnTo>
                  <a:pt x="135" y="241"/>
                </a:lnTo>
                <a:lnTo>
                  <a:pt x="209" y="230"/>
                </a:lnTo>
                <a:lnTo>
                  <a:pt x="78" y="221"/>
                </a:lnTo>
                <a:lnTo>
                  <a:pt x="82" y="206"/>
                </a:lnTo>
                <a:lnTo>
                  <a:pt x="98" y="154"/>
                </a:lnTo>
                <a:lnTo>
                  <a:pt x="110" y="111"/>
                </a:lnTo>
                <a:lnTo>
                  <a:pt x="129" y="78"/>
                </a:lnTo>
                <a:lnTo>
                  <a:pt x="101" y="3"/>
                </a:lnTo>
                <a:lnTo>
                  <a:pt x="92" y="0"/>
                </a:lnTo>
                <a:close/>
              </a:path>
            </a:pathLst>
          </a:custGeom>
          <a:solidFill>
            <a:srgbClr val="000000"/>
          </a:solidFill>
          <a:ln w="9525">
            <a:noFill/>
          </a:ln>
        </p:spPr>
        <p:txBody>
          <a:bodyPr/>
          <a:p>
            <a:endParaRPr lang="zh-CN" altLang="en-US"/>
          </a:p>
        </p:txBody>
      </p:sp>
      <p:sp>
        <p:nvSpPr>
          <p:cNvPr id="105735" name="Freeform 265"/>
          <p:cNvSpPr/>
          <p:nvPr/>
        </p:nvSpPr>
        <p:spPr>
          <a:xfrm>
            <a:off x="5429250" y="5329238"/>
            <a:ext cx="63500" cy="88900"/>
          </a:xfrm>
          <a:custGeom>
            <a:avLst/>
            <a:gdLst/>
            <a:ahLst/>
            <a:cxnLst>
              <a:cxn ang="0">
                <a:pos x="271" y="0"/>
              </a:cxn>
              <a:cxn ang="0">
                <a:pos x="270" y="4"/>
              </a:cxn>
              <a:cxn ang="0">
                <a:pos x="258" y="51"/>
              </a:cxn>
              <a:cxn ang="0">
                <a:pos x="236" y="110"/>
              </a:cxn>
              <a:cxn ang="0">
                <a:pos x="234" y="116"/>
              </a:cxn>
              <a:cxn ang="0">
                <a:pos x="212" y="160"/>
              </a:cxn>
              <a:cxn ang="0">
                <a:pos x="186" y="204"/>
              </a:cxn>
              <a:cxn ang="0">
                <a:pos x="156" y="248"/>
              </a:cxn>
              <a:cxn ang="0">
                <a:pos x="140" y="270"/>
              </a:cxn>
              <a:cxn ang="0">
                <a:pos x="112" y="301"/>
              </a:cxn>
              <a:cxn ang="0">
                <a:pos x="79" y="335"/>
              </a:cxn>
              <a:cxn ang="0">
                <a:pos x="42" y="368"/>
              </a:cxn>
              <a:cxn ang="0">
                <a:pos x="0" y="402"/>
              </a:cxn>
              <a:cxn ang="0">
                <a:pos x="6" y="419"/>
              </a:cxn>
              <a:cxn ang="0">
                <a:pos x="18" y="411"/>
              </a:cxn>
              <a:cxn ang="0">
                <a:pos x="61" y="382"/>
              </a:cxn>
              <a:cxn ang="0">
                <a:pos x="100" y="352"/>
              </a:cxn>
              <a:cxn ang="0">
                <a:pos x="133" y="322"/>
              </a:cxn>
              <a:cxn ang="0">
                <a:pos x="162" y="292"/>
              </a:cxn>
              <a:cxn ang="0">
                <a:pos x="186" y="262"/>
              </a:cxn>
              <a:cxn ang="0">
                <a:pos x="216" y="217"/>
              </a:cxn>
              <a:cxn ang="0">
                <a:pos x="242" y="173"/>
              </a:cxn>
              <a:cxn ang="0">
                <a:pos x="261" y="134"/>
              </a:cxn>
              <a:cxn ang="0">
                <a:pos x="274" y="106"/>
              </a:cxn>
              <a:cxn ang="0">
                <a:pos x="300" y="78"/>
              </a:cxn>
              <a:cxn ang="0">
                <a:pos x="279" y="3"/>
              </a:cxn>
              <a:cxn ang="0">
                <a:pos x="271" y="0"/>
              </a:cxn>
            </a:cxnLst>
            <a:pathLst>
              <a:path w="300" h="419">
                <a:moveTo>
                  <a:pt x="271" y="0"/>
                </a:moveTo>
                <a:lnTo>
                  <a:pt x="270" y="4"/>
                </a:lnTo>
                <a:lnTo>
                  <a:pt x="258" y="51"/>
                </a:lnTo>
                <a:lnTo>
                  <a:pt x="236" y="110"/>
                </a:lnTo>
                <a:lnTo>
                  <a:pt x="234" y="116"/>
                </a:lnTo>
                <a:lnTo>
                  <a:pt x="212" y="160"/>
                </a:lnTo>
                <a:lnTo>
                  <a:pt x="186" y="204"/>
                </a:lnTo>
                <a:lnTo>
                  <a:pt x="156" y="248"/>
                </a:lnTo>
                <a:lnTo>
                  <a:pt x="140" y="270"/>
                </a:lnTo>
                <a:lnTo>
                  <a:pt x="112" y="301"/>
                </a:lnTo>
                <a:lnTo>
                  <a:pt x="79" y="335"/>
                </a:lnTo>
                <a:lnTo>
                  <a:pt x="42" y="368"/>
                </a:lnTo>
                <a:lnTo>
                  <a:pt x="0" y="402"/>
                </a:lnTo>
                <a:lnTo>
                  <a:pt x="6" y="419"/>
                </a:lnTo>
                <a:lnTo>
                  <a:pt x="18" y="411"/>
                </a:lnTo>
                <a:lnTo>
                  <a:pt x="61" y="382"/>
                </a:lnTo>
                <a:lnTo>
                  <a:pt x="100" y="352"/>
                </a:lnTo>
                <a:lnTo>
                  <a:pt x="133" y="322"/>
                </a:lnTo>
                <a:lnTo>
                  <a:pt x="162" y="292"/>
                </a:lnTo>
                <a:lnTo>
                  <a:pt x="186" y="262"/>
                </a:lnTo>
                <a:lnTo>
                  <a:pt x="216" y="217"/>
                </a:lnTo>
                <a:lnTo>
                  <a:pt x="242" y="173"/>
                </a:lnTo>
                <a:lnTo>
                  <a:pt x="261" y="134"/>
                </a:lnTo>
                <a:lnTo>
                  <a:pt x="274" y="106"/>
                </a:lnTo>
                <a:lnTo>
                  <a:pt x="300" y="78"/>
                </a:lnTo>
                <a:lnTo>
                  <a:pt x="279" y="3"/>
                </a:lnTo>
                <a:lnTo>
                  <a:pt x="271" y="0"/>
                </a:lnTo>
                <a:close/>
              </a:path>
            </a:pathLst>
          </a:custGeom>
          <a:solidFill>
            <a:srgbClr val="000000"/>
          </a:solidFill>
          <a:ln w="9525">
            <a:noFill/>
          </a:ln>
        </p:spPr>
        <p:txBody>
          <a:bodyPr/>
          <a:p>
            <a:endParaRPr lang="zh-CN" altLang="en-US"/>
          </a:p>
        </p:txBody>
      </p:sp>
      <p:sp>
        <p:nvSpPr>
          <p:cNvPr id="105736" name="Freeform 266"/>
          <p:cNvSpPr/>
          <p:nvPr/>
        </p:nvSpPr>
        <p:spPr>
          <a:xfrm>
            <a:off x="5381625" y="5327650"/>
            <a:ext cx="36513" cy="82550"/>
          </a:xfrm>
          <a:custGeom>
            <a:avLst/>
            <a:gdLst/>
            <a:ahLst/>
            <a:cxnLst>
              <a:cxn ang="0">
                <a:pos x="164" y="0"/>
              </a:cxn>
              <a:cxn ang="0">
                <a:pos x="137" y="3"/>
              </a:cxn>
              <a:cxn ang="0">
                <a:pos x="133" y="42"/>
              </a:cxn>
              <a:cxn ang="0">
                <a:pos x="127" y="86"/>
              </a:cxn>
              <a:cxn ang="0">
                <a:pos x="119" y="124"/>
              </a:cxn>
              <a:cxn ang="0">
                <a:pos x="116" y="138"/>
              </a:cxn>
              <a:cxn ang="0">
                <a:pos x="101" y="183"/>
              </a:cxn>
              <a:cxn ang="0">
                <a:pos x="82" y="229"/>
              </a:cxn>
              <a:cxn ang="0">
                <a:pos x="59" y="276"/>
              </a:cxn>
              <a:cxn ang="0">
                <a:pos x="31" y="325"/>
              </a:cxn>
              <a:cxn ang="0">
                <a:pos x="0" y="373"/>
              </a:cxn>
              <a:cxn ang="0">
                <a:pos x="12" y="390"/>
              </a:cxn>
              <a:cxn ang="0">
                <a:pos x="27" y="370"/>
              </a:cxn>
              <a:cxn ang="0">
                <a:pos x="59" y="324"/>
              </a:cxn>
              <a:cxn ang="0">
                <a:pos x="86" y="277"/>
              </a:cxn>
              <a:cxn ang="0">
                <a:pos x="109" y="232"/>
              </a:cxn>
              <a:cxn ang="0">
                <a:pos x="128" y="188"/>
              </a:cxn>
              <a:cxn ang="0">
                <a:pos x="142" y="144"/>
              </a:cxn>
              <a:cxn ang="0">
                <a:pos x="142" y="143"/>
              </a:cxn>
              <a:cxn ang="0">
                <a:pos x="150" y="108"/>
              </a:cxn>
              <a:cxn ang="0">
                <a:pos x="157" y="64"/>
              </a:cxn>
              <a:cxn ang="0">
                <a:pos x="163" y="14"/>
              </a:cxn>
              <a:cxn ang="0">
                <a:pos x="164" y="0"/>
              </a:cxn>
            </a:cxnLst>
            <a:pathLst>
              <a:path w="164" h="390">
                <a:moveTo>
                  <a:pt x="164" y="0"/>
                </a:moveTo>
                <a:lnTo>
                  <a:pt x="137" y="3"/>
                </a:lnTo>
                <a:lnTo>
                  <a:pt x="133" y="42"/>
                </a:lnTo>
                <a:lnTo>
                  <a:pt x="127" y="86"/>
                </a:lnTo>
                <a:lnTo>
                  <a:pt x="119" y="124"/>
                </a:lnTo>
                <a:lnTo>
                  <a:pt x="116" y="138"/>
                </a:lnTo>
                <a:lnTo>
                  <a:pt x="101" y="183"/>
                </a:lnTo>
                <a:lnTo>
                  <a:pt x="82" y="229"/>
                </a:lnTo>
                <a:lnTo>
                  <a:pt x="59" y="276"/>
                </a:lnTo>
                <a:lnTo>
                  <a:pt x="31" y="325"/>
                </a:lnTo>
                <a:lnTo>
                  <a:pt x="0" y="373"/>
                </a:lnTo>
                <a:lnTo>
                  <a:pt x="12" y="390"/>
                </a:lnTo>
                <a:lnTo>
                  <a:pt x="27" y="370"/>
                </a:lnTo>
                <a:lnTo>
                  <a:pt x="59" y="324"/>
                </a:lnTo>
                <a:lnTo>
                  <a:pt x="86" y="277"/>
                </a:lnTo>
                <a:lnTo>
                  <a:pt x="109" y="232"/>
                </a:lnTo>
                <a:lnTo>
                  <a:pt x="128" y="188"/>
                </a:lnTo>
                <a:lnTo>
                  <a:pt x="142" y="144"/>
                </a:lnTo>
                <a:lnTo>
                  <a:pt x="142" y="143"/>
                </a:lnTo>
                <a:lnTo>
                  <a:pt x="150" y="108"/>
                </a:lnTo>
                <a:lnTo>
                  <a:pt x="157" y="64"/>
                </a:lnTo>
                <a:lnTo>
                  <a:pt x="163" y="14"/>
                </a:lnTo>
                <a:lnTo>
                  <a:pt x="164" y="0"/>
                </a:lnTo>
                <a:close/>
              </a:path>
            </a:pathLst>
          </a:custGeom>
          <a:solidFill>
            <a:srgbClr val="000000"/>
          </a:solidFill>
          <a:ln w="9525">
            <a:noFill/>
          </a:ln>
        </p:spPr>
        <p:txBody>
          <a:bodyPr/>
          <a:p>
            <a:endParaRPr lang="zh-CN" altLang="en-US"/>
          </a:p>
        </p:txBody>
      </p:sp>
      <p:sp>
        <p:nvSpPr>
          <p:cNvPr id="105737" name="Freeform 267"/>
          <p:cNvSpPr/>
          <p:nvPr/>
        </p:nvSpPr>
        <p:spPr>
          <a:xfrm>
            <a:off x="5429250" y="5324475"/>
            <a:ext cx="7938" cy="74613"/>
          </a:xfrm>
          <a:custGeom>
            <a:avLst/>
            <a:gdLst/>
            <a:ahLst/>
            <a:cxnLst>
              <a:cxn ang="0">
                <a:pos x="37" y="0"/>
              </a:cxn>
              <a:cxn ang="0">
                <a:pos x="12" y="4"/>
              </a:cxn>
              <a:cxn ang="0">
                <a:pos x="12" y="10"/>
              </a:cxn>
              <a:cxn ang="0">
                <a:pos x="12" y="75"/>
              </a:cxn>
              <a:cxn ang="0">
                <a:pos x="12" y="127"/>
              </a:cxn>
              <a:cxn ang="0">
                <a:pos x="12" y="166"/>
              </a:cxn>
              <a:cxn ang="0">
                <a:pos x="12" y="192"/>
              </a:cxn>
              <a:cxn ang="0">
                <a:pos x="12" y="202"/>
              </a:cxn>
              <a:cxn ang="0">
                <a:pos x="12" y="205"/>
              </a:cxn>
              <a:cxn ang="0">
                <a:pos x="0" y="261"/>
              </a:cxn>
              <a:cxn ang="0">
                <a:pos x="23" y="351"/>
              </a:cxn>
              <a:cxn ang="0">
                <a:pos x="32" y="351"/>
              </a:cxn>
              <a:cxn ang="0">
                <a:pos x="37" y="239"/>
              </a:cxn>
              <a:cxn ang="0">
                <a:pos x="37" y="0"/>
              </a:cxn>
            </a:cxnLst>
            <a:pathLst>
              <a:path w="37" h="351">
                <a:moveTo>
                  <a:pt x="37" y="0"/>
                </a:moveTo>
                <a:lnTo>
                  <a:pt x="12" y="4"/>
                </a:lnTo>
                <a:lnTo>
                  <a:pt x="12" y="10"/>
                </a:lnTo>
                <a:lnTo>
                  <a:pt x="12" y="75"/>
                </a:lnTo>
                <a:lnTo>
                  <a:pt x="12" y="127"/>
                </a:lnTo>
                <a:lnTo>
                  <a:pt x="12" y="166"/>
                </a:lnTo>
                <a:lnTo>
                  <a:pt x="12" y="192"/>
                </a:lnTo>
                <a:lnTo>
                  <a:pt x="12" y="202"/>
                </a:lnTo>
                <a:lnTo>
                  <a:pt x="12" y="205"/>
                </a:lnTo>
                <a:lnTo>
                  <a:pt x="0" y="261"/>
                </a:lnTo>
                <a:lnTo>
                  <a:pt x="23" y="351"/>
                </a:lnTo>
                <a:lnTo>
                  <a:pt x="32" y="351"/>
                </a:lnTo>
                <a:lnTo>
                  <a:pt x="37" y="239"/>
                </a:lnTo>
                <a:lnTo>
                  <a:pt x="37" y="0"/>
                </a:lnTo>
                <a:close/>
              </a:path>
            </a:pathLst>
          </a:custGeom>
          <a:solidFill>
            <a:srgbClr val="000000"/>
          </a:solidFill>
          <a:ln w="9525">
            <a:noFill/>
          </a:ln>
        </p:spPr>
        <p:txBody>
          <a:bodyPr/>
          <a:p>
            <a:endParaRPr lang="zh-CN" altLang="en-US"/>
          </a:p>
        </p:txBody>
      </p:sp>
      <p:sp>
        <p:nvSpPr>
          <p:cNvPr id="105738" name="Freeform 268"/>
          <p:cNvSpPr/>
          <p:nvPr/>
        </p:nvSpPr>
        <p:spPr>
          <a:xfrm>
            <a:off x="5386388" y="5313363"/>
            <a:ext cx="69850" cy="19050"/>
          </a:xfrm>
          <a:custGeom>
            <a:avLst/>
            <a:gdLst/>
            <a:ahLst/>
            <a:cxnLst>
              <a:cxn ang="0">
                <a:pos x="287" y="0"/>
              </a:cxn>
              <a:cxn ang="0">
                <a:pos x="255" y="20"/>
              </a:cxn>
              <a:cxn ang="0">
                <a:pos x="235" y="22"/>
              </a:cxn>
              <a:cxn ang="0">
                <a:pos x="210" y="25"/>
              </a:cxn>
              <a:cxn ang="0">
                <a:pos x="145" y="34"/>
              </a:cxn>
              <a:cxn ang="0">
                <a:pos x="118" y="37"/>
              </a:cxn>
              <a:cxn ang="0">
                <a:pos x="0" y="52"/>
              </a:cxn>
              <a:cxn ang="0">
                <a:pos x="30" y="89"/>
              </a:cxn>
              <a:cxn ang="0">
                <a:pos x="67" y="76"/>
              </a:cxn>
              <a:cxn ang="0">
                <a:pos x="115" y="69"/>
              </a:cxn>
              <a:cxn ang="0">
                <a:pos x="142" y="66"/>
              </a:cxn>
              <a:cxn ang="0">
                <a:pos x="210" y="57"/>
              </a:cxn>
              <a:cxn ang="0">
                <a:pos x="235" y="53"/>
              </a:cxn>
              <a:cxn ang="0">
                <a:pos x="319" y="43"/>
              </a:cxn>
              <a:cxn ang="0">
                <a:pos x="317" y="33"/>
              </a:cxn>
              <a:cxn ang="0">
                <a:pos x="287" y="0"/>
              </a:cxn>
            </a:cxnLst>
            <a:pathLst>
              <a:path w="319" h="89">
                <a:moveTo>
                  <a:pt x="287" y="0"/>
                </a:moveTo>
                <a:lnTo>
                  <a:pt x="255" y="20"/>
                </a:lnTo>
                <a:lnTo>
                  <a:pt x="235" y="22"/>
                </a:lnTo>
                <a:lnTo>
                  <a:pt x="210" y="25"/>
                </a:lnTo>
                <a:lnTo>
                  <a:pt x="145" y="34"/>
                </a:lnTo>
                <a:lnTo>
                  <a:pt x="118" y="37"/>
                </a:lnTo>
                <a:lnTo>
                  <a:pt x="0" y="52"/>
                </a:lnTo>
                <a:lnTo>
                  <a:pt x="30" y="89"/>
                </a:lnTo>
                <a:lnTo>
                  <a:pt x="67" y="76"/>
                </a:lnTo>
                <a:lnTo>
                  <a:pt x="115" y="69"/>
                </a:lnTo>
                <a:lnTo>
                  <a:pt x="142" y="66"/>
                </a:lnTo>
                <a:lnTo>
                  <a:pt x="210" y="57"/>
                </a:lnTo>
                <a:lnTo>
                  <a:pt x="235" y="53"/>
                </a:lnTo>
                <a:lnTo>
                  <a:pt x="319" y="43"/>
                </a:lnTo>
                <a:lnTo>
                  <a:pt x="317" y="33"/>
                </a:lnTo>
                <a:lnTo>
                  <a:pt x="287" y="0"/>
                </a:lnTo>
                <a:close/>
              </a:path>
            </a:pathLst>
          </a:custGeom>
          <a:solidFill>
            <a:srgbClr val="000000"/>
          </a:solidFill>
          <a:ln w="9525">
            <a:noFill/>
          </a:ln>
        </p:spPr>
        <p:txBody>
          <a:bodyPr/>
          <a:p>
            <a:endParaRPr lang="zh-CN" altLang="en-US"/>
          </a:p>
        </p:txBody>
      </p:sp>
      <p:sp>
        <p:nvSpPr>
          <p:cNvPr id="105739" name="Freeform 269"/>
          <p:cNvSpPr/>
          <p:nvPr/>
        </p:nvSpPr>
        <p:spPr>
          <a:xfrm>
            <a:off x="5445125" y="5294313"/>
            <a:ext cx="41275" cy="57150"/>
          </a:xfrm>
          <a:custGeom>
            <a:avLst/>
            <a:gdLst/>
            <a:ahLst/>
            <a:cxnLst>
              <a:cxn ang="0">
                <a:pos x="165" y="0"/>
              </a:cxn>
              <a:cxn ang="0">
                <a:pos x="158" y="26"/>
              </a:cxn>
              <a:cxn ang="0">
                <a:pos x="138" y="78"/>
              </a:cxn>
              <a:cxn ang="0">
                <a:pos x="115" y="120"/>
              </a:cxn>
              <a:cxn ang="0">
                <a:pos x="90" y="164"/>
              </a:cxn>
              <a:cxn ang="0">
                <a:pos x="71" y="188"/>
              </a:cxn>
              <a:cxn ang="0">
                <a:pos x="41" y="222"/>
              </a:cxn>
              <a:cxn ang="0">
                <a:pos x="0" y="262"/>
              </a:cxn>
              <a:cxn ang="0">
                <a:pos x="7" y="278"/>
              </a:cxn>
              <a:cxn ang="0">
                <a:pos x="49" y="246"/>
              </a:cxn>
              <a:cxn ang="0">
                <a:pos x="83" y="215"/>
              </a:cxn>
              <a:cxn ang="0">
                <a:pos x="108" y="187"/>
              </a:cxn>
              <a:cxn ang="0">
                <a:pos x="130" y="157"/>
              </a:cxn>
              <a:cxn ang="0">
                <a:pos x="156" y="115"/>
              </a:cxn>
              <a:cxn ang="0">
                <a:pos x="162" y="103"/>
              </a:cxn>
              <a:cxn ang="0">
                <a:pos x="191" y="69"/>
              </a:cxn>
              <a:cxn ang="0">
                <a:pos x="172" y="3"/>
              </a:cxn>
              <a:cxn ang="0">
                <a:pos x="165" y="0"/>
              </a:cxn>
            </a:cxnLst>
            <a:pathLst>
              <a:path w="191" h="278">
                <a:moveTo>
                  <a:pt x="165" y="0"/>
                </a:moveTo>
                <a:lnTo>
                  <a:pt x="158" y="26"/>
                </a:lnTo>
                <a:lnTo>
                  <a:pt x="138" y="78"/>
                </a:lnTo>
                <a:lnTo>
                  <a:pt x="115" y="120"/>
                </a:lnTo>
                <a:lnTo>
                  <a:pt x="90" y="164"/>
                </a:lnTo>
                <a:lnTo>
                  <a:pt x="71" y="188"/>
                </a:lnTo>
                <a:lnTo>
                  <a:pt x="41" y="222"/>
                </a:lnTo>
                <a:lnTo>
                  <a:pt x="0" y="262"/>
                </a:lnTo>
                <a:lnTo>
                  <a:pt x="7" y="278"/>
                </a:lnTo>
                <a:lnTo>
                  <a:pt x="49" y="246"/>
                </a:lnTo>
                <a:lnTo>
                  <a:pt x="83" y="215"/>
                </a:lnTo>
                <a:lnTo>
                  <a:pt x="108" y="187"/>
                </a:lnTo>
                <a:lnTo>
                  <a:pt x="130" y="157"/>
                </a:lnTo>
                <a:lnTo>
                  <a:pt x="156" y="115"/>
                </a:lnTo>
                <a:lnTo>
                  <a:pt x="162" y="103"/>
                </a:lnTo>
                <a:lnTo>
                  <a:pt x="191" y="69"/>
                </a:lnTo>
                <a:lnTo>
                  <a:pt x="172" y="3"/>
                </a:lnTo>
                <a:lnTo>
                  <a:pt x="165" y="0"/>
                </a:lnTo>
                <a:close/>
              </a:path>
            </a:pathLst>
          </a:custGeom>
          <a:solidFill>
            <a:srgbClr val="000000"/>
          </a:solidFill>
          <a:ln w="9525">
            <a:noFill/>
          </a:ln>
        </p:spPr>
        <p:txBody>
          <a:bodyPr/>
          <a:p>
            <a:endParaRPr lang="zh-CN" altLang="en-US"/>
          </a:p>
        </p:txBody>
      </p:sp>
      <p:sp>
        <p:nvSpPr>
          <p:cNvPr id="105740" name="Freeform 270"/>
          <p:cNvSpPr/>
          <p:nvPr/>
        </p:nvSpPr>
        <p:spPr>
          <a:xfrm>
            <a:off x="5411788" y="5276850"/>
            <a:ext cx="7937" cy="44450"/>
          </a:xfrm>
          <a:custGeom>
            <a:avLst/>
            <a:gdLst/>
            <a:ahLst/>
            <a:cxnLst>
              <a:cxn ang="0">
                <a:pos x="36" y="0"/>
              </a:cxn>
              <a:cxn ang="0">
                <a:pos x="8" y="4"/>
              </a:cxn>
              <a:cxn ang="0">
                <a:pos x="8" y="34"/>
              </a:cxn>
              <a:cxn ang="0">
                <a:pos x="6" y="106"/>
              </a:cxn>
              <a:cxn ang="0">
                <a:pos x="3" y="170"/>
              </a:cxn>
              <a:cxn ang="0">
                <a:pos x="0" y="210"/>
              </a:cxn>
              <a:cxn ang="0">
                <a:pos x="27" y="207"/>
              </a:cxn>
              <a:cxn ang="0">
                <a:pos x="27" y="196"/>
              </a:cxn>
              <a:cxn ang="0">
                <a:pos x="32" y="132"/>
              </a:cxn>
              <a:cxn ang="0">
                <a:pos x="35" y="61"/>
              </a:cxn>
              <a:cxn ang="0">
                <a:pos x="36" y="0"/>
              </a:cxn>
            </a:cxnLst>
            <a:pathLst>
              <a:path w="36" h="210">
                <a:moveTo>
                  <a:pt x="36" y="0"/>
                </a:moveTo>
                <a:lnTo>
                  <a:pt x="8" y="4"/>
                </a:lnTo>
                <a:lnTo>
                  <a:pt x="8" y="34"/>
                </a:lnTo>
                <a:lnTo>
                  <a:pt x="6" y="106"/>
                </a:lnTo>
                <a:lnTo>
                  <a:pt x="3" y="170"/>
                </a:lnTo>
                <a:lnTo>
                  <a:pt x="0" y="210"/>
                </a:lnTo>
                <a:lnTo>
                  <a:pt x="27" y="207"/>
                </a:lnTo>
                <a:lnTo>
                  <a:pt x="27" y="196"/>
                </a:lnTo>
                <a:lnTo>
                  <a:pt x="32" y="132"/>
                </a:lnTo>
                <a:lnTo>
                  <a:pt x="35" y="61"/>
                </a:lnTo>
                <a:lnTo>
                  <a:pt x="36" y="0"/>
                </a:lnTo>
                <a:close/>
              </a:path>
            </a:pathLst>
          </a:custGeom>
          <a:solidFill>
            <a:srgbClr val="000000"/>
          </a:solidFill>
          <a:ln w="9525">
            <a:noFill/>
          </a:ln>
        </p:spPr>
        <p:txBody>
          <a:bodyPr/>
          <a:p>
            <a:endParaRPr lang="zh-CN" altLang="en-US"/>
          </a:p>
        </p:txBody>
      </p:sp>
      <p:sp>
        <p:nvSpPr>
          <p:cNvPr id="105741" name="Freeform 271"/>
          <p:cNvSpPr/>
          <p:nvPr/>
        </p:nvSpPr>
        <p:spPr>
          <a:xfrm>
            <a:off x="5430838" y="5273675"/>
            <a:ext cx="6350" cy="44450"/>
          </a:xfrm>
          <a:custGeom>
            <a:avLst/>
            <a:gdLst/>
            <a:ahLst/>
            <a:cxnLst>
              <a:cxn ang="0">
                <a:pos x="25" y="0"/>
              </a:cxn>
              <a:cxn ang="0">
                <a:pos x="0" y="3"/>
              </a:cxn>
              <a:cxn ang="0">
                <a:pos x="0" y="75"/>
              </a:cxn>
              <a:cxn ang="0">
                <a:pos x="0" y="167"/>
              </a:cxn>
              <a:cxn ang="0">
                <a:pos x="0" y="209"/>
              </a:cxn>
              <a:cxn ang="0">
                <a:pos x="25" y="206"/>
              </a:cxn>
              <a:cxn ang="0">
                <a:pos x="25" y="0"/>
              </a:cxn>
            </a:cxnLst>
            <a:pathLst>
              <a:path w="25" h="209">
                <a:moveTo>
                  <a:pt x="25" y="0"/>
                </a:moveTo>
                <a:lnTo>
                  <a:pt x="0" y="3"/>
                </a:lnTo>
                <a:lnTo>
                  <a:pt x="0" y="75"/>
                </a:lnTo>
                <a:lnTo>
                  <a:pt x="0" y="167"/>
                </a:lnTo>
                <a:lnTo>
                  <a:pt x="0" y="209"/>
                </a:lnTo>
                <a:lnTo>
                  <a:pt x="25" y="206"/>
                </a:lnTo>
                <a:lnTo>
                  <a:pt x="25" y="0"/>
                </a:lnTo>
                <a:close/>
              </a:path>
            </a:pathLst>
          </a:custGeom>
          <a:solidFill>
            <a:srgbClr val="000000"/>
          </a:solidFill>
          <a:ln w="9525">
            <a:noFill/>
          </a:ln>
        </p:spPr>
        <p:txBody>
          <a:bodyPr/>
          <a:p>
            <a:endParaRPr lang="zh-CN" altLang="en-US"/>
          </a:p>
        </p:txBody>
      </p:sp>
      <p:sp>
        <p:nvSpPr>
          <p:cNvPr id="105742" name="Freeform 272"/>
          <p:cNvSpPr/>
          <p:nvPr/>
        </p:nvSpPr>
        <p:spPr>
          <a:xfrm>
            <a:off x="5397500" y="5262563"/>
            <a:ext cx="53975" cy="17462"/>
          </a:xfrm>
          <a:custGeom>
            <a:avLst/>
            <a:gdLst/>
            <a:ahLst/>
            <a:cxnLst>
              <a:cxn ang="0">
                <a:pos x="225" y="0"/>
              </a:cxn>
              <a:cxn ang="0">
                <a:pos x="193" y="16"/>
              </a:cxn>
              <a:cxn ang="0">
                <a:pos x="0" y="42"/>
              </a:cxn>
              <a:cxn ang="0">
                <a:pos x="30" y="78"/>
              </a:cxn>
              <a:cxn ang="0">
                <a:pos x="65" y="65"/>
              </a:cxn>
              <a:cxn ang="0">
                <a:pos x="82" y="63"/>
              </a:cxn>
              <a:cxn ang="0">
                <a:pos x="110" y="59"/>
              </a:cxn>
              <a:cxn ang="0">
                <a:pos x="166" y="51"/>
              </a:cxn>
              <a:cxn ang="0">
                <a:pos x="191" y="48"/>
              </a:cxn>
              <a:cxn ang="0">
                <a:pos x="257" y="38"/>
              </a:cxn>
              <a:cxn ang="0">
                <a:pos x="255" y="25"/>
              </a:cxn>
              <a:cxn ang="0">
                <a:pos x="225" y="0"/>
              </a:cxn>
            </a:cxnLst>
            <a:pathLst>
              <a:path w="257" h="78">
                <a:moveTo>
                  <a:pt x="225" y="0"/>
                </a:moveTo>
                <a:lnTo>
                  <a:pt x="193" y="16"/>
                </a:lnTo>
                <a:lnTo>
                  <a:pt x="0" y="42"/>
                </a:lnTo>
                <a:lnTo>
                  <a:pt x="30" y="78"/>
                </a:lnTo>
                <a:lnTo>
                  <a:pt x="65" y="65"/>
                </a:lnTo>
                <a:lnTo>
                  <a:pt x="82" y="63"/>
                </a:lnTo>
                <a:lnTo>
                  <a:pt x="110" y="59"/>
                </a:lnTo>
                <a:lnTo>
                  <a:pt x="166" y="51"/>
                </a:lnTo>
                <a:lnTo>
                  <a:pt x="191" y="48"/>
                </a:lnTo>
                <a:lnTo>
                  <a:pt x="257" y="38"/>
                </a:lnTo>
                <a:lnTo>
                  <a:pt x="255" y="25"/>
                </a:lnTo>
                <a:lnTo>
                  <a:pt x="225" y="0"/>
                </a:lnTo>
                <a:close/>
              </a:path>
            </a:pathLst>
          </a:custGeom>
          <a:solidFill>
            <a:srgbClr val="000000"/>
          </a:solidFill>
          <a:ln w="9525">
            <a:noFill/>
          </a:ln>
        </p:spPr>
        <p:txBody>
          <a:bodyPr/>
          <a:p>
            <a:endParaRPr lang="zh-CN" altLang="en-US"/>
          </a:p>
        </p:txBody>
      </p:sp>
      <p:sp>
        <p:nvSpPr>
          <p:cNvPr id="105743" name="Freeform 273"/>
          <p:cNvSpPr/>
          <p:nvPr/>
        </p:nvSpPr>
        <p:spPr>
          <a:xfrm>
            <a:off x="5451475" y="5249863"/>
            <a:ext cx="33338" cy="57150"/>
          </a:xfrm>
          <a:custGeom>
            <a:avLst/>
            <a:gdLst/>
            <a:ahLst/>
            <a:cxnLst>
              <a:cxn ang="0">
                <a:pos x="135" y="0"/>
              </a:cxn>
              <a:cxn ang="0">
                <a:pos x="128" y="0"/>
              </a:cxn>
              <a:cxn ang="0">
                <a:pos x="117" y="44"/>
              </a:cxn>
              <a:cxn ang="0">
                <a:pos x="93" y="98"/>
              </a:cxn>
              <a:cxn ang="0">
                <a:pos x="86" y="114"/>
              </a:cxn>
              <a:cxn ang="0">
                <a:pos x="63" y="154"/>
              </a:cxn>
              <a:cxn ang="0">
                <a:pos x="34" y="197"/>
              </a:cxn>
              <a:cxn ang="0">
                <a:pos x="0" y="246"/>
              </a:cxn>
              <a:cxn ang="0">
                <a:pos x="6" y="262"/>
              </a:cxn>
              <a:cxn ang="0">
                <a:pos x="21" y="246"/>
              </a:cxn>
              <a:cxn ang="0">
                <a:pos x="58" y="204"/>
              </a:cxn>
              <a:cxn ang="0">
                <a:pos x="87" y="167"/>
              </a:cxn>
              <a:cxn ang="0">
                <a:pos x="107" y="134"/>
              </a:cxn>
              <a:cxn ang="0">
                <a:pos x="129" y="99"/>
              </a:cxn>
              <a:cxn ang="0">
                <a:pos x="158" y="69"/>
              </a:cxn>
              <a:cxn ang="0">
                <a:pos x="135" y="0"/>
              </a:cxn>
            </a:cxnLst>
            <a:pathLst>
              <a:path w="158" h="262">
                <a:moveTo>
                  <a:pt x="135" y="0"/>
                </a:moveTo>
                <a:lnTo>
                  <a:pt x="128" y="0"/>
                </a:lnTo>
                <a:lnTo>
                  <a:pt x="117" y="44"/>
                </a:lnTo>
                <a:lnTo>
                  <a:pt x="93" y="98"/>
                </a:lnTo>
                <a:lnTo>
                  <a:pt x="86" y="114"/>
                </a:lnTo>
                <a:lnTo>
                  <a:pt x="63" y="154"/>
                </a:lnTo>
                <a:lnTo>
                  <a:pt x="34" y="197"/>
                </a:lnTo>
                <a:lnTo>
                  <a:pt x="0" y="246"/>
                </a:lnTo>
                <a:lnTo>
                  <a:pt x="6" y="262"/>
                </a:lnTo>
                <a:lnTo>
                  <a:pt x="21" y="246"/>
                </a:lnTo>
                <a:lnTo>
                  <a:pt x="58" y="204"/>
                </a:lnTo>
                <a:lnTo>
                  <a:pt x="87" y="167"/>
                </a:lnTo>
                <a:lnTo>
                  <a:pt x="107" y="134"/>
                </a:lnTo>
                <a:lnTo>
                  <a:pt x="129" y="99"/>
                </a:lnTo>
                <a:lnTo>
                  <a:pt x="158" y="69"/>
                </a:lnTo>
                <a:lnTo>
                  <a:pt x="135" y="0"/>
                </a:lnTo>
                <a:close/>
              </a:path>
            </a:pathLst>
          </a:custGeom>
          <a:solidFill>
            <a:srgbClr val="000000"/>
          </a:solidFill>
          <a:ln w="9525">
            <a:noFill/>
          </a:ln>
        </p:spPr>
        <p:txBody>
          <a:bodyPr/>
          <a:p>
            <a:endParaRPr lang="zh-CN" altLang="en-US"/>
          </a:p>
        </p:txBody>
      </p:sp>
      <p:sp>
        <p:nvSpPr>
          <p:cNvPr id="110866" name="Text Box 274"/>
          <p:cNvSpPr txBox="1"/>
          <p:nvPr/>
        </p:nvSpPr>
        <p:spPr>
          <a:xfrm>
            <a:off x="6877050" y="6092825"/>
            <a:ext cx="2266950" cy="336550"/>
          </a:xfrm>
          <a:prstGeom prst="rect">
            <a:avLst/>
          </a:prstGeom>
          <a:noFill/>
          <a:ln w="9525">
            <a:noFill/>
          </a:ln>
        </p:spPr>
        <p:txBody>
          <a:bodyPr anchor="t">
            <a:spAutoFit/>
          </a:bodyPr>
          <a:p>
            <a:pPr>
              <a:spcBef>
                <a:spcPct val="50000"/>
              </a:spcBef>
            </a:pPr>
            <a:r>
              <a:rPr lang="en-US" altLang="zh-CN" sz="1600" dirty="0">
                <a:solidFill>
                  <a:srgbClr val="CC00FF"/>
                </a:solidFill>
                <a:latin typeface="仿宋_GB2312" pitchFamily="49" charset="-122"/>
                <a:ea typeface="仿宋_GB2312" pitchFamily="49" charset="-122"/>
              </a:rPr>
              <a:t>5</a:t>
            </a:r>
            <a:r>
              <a:rPr lang="zh-CN" altLang="en-US" sz="1600" dirty="0">
                <a:solidFill>
                  <a:srgbClr val="CC00FF"/>
                </a:solidFill>
                <a:latin typeface="仿宋_GB2312" pitchFamily="49" charset="-122"/>
                <a:ea typeface="仿宋_GB2312" pitchFamily="49" charset="-122"/>
              </a:rPr>
              <a:t>秒后</a:t>
            </a:r>
            <a:r>
              <a:rPr lang="zh-CN" altLang="en-US" sz="1600" dirty="0">
                <a:solidFill>
                  <a:srgbClr val="CC00FF"/>
                </a:solidFill>
                <a:latin typeface="Arial" panose="020B0604020202020204" pitchFamily="34" charset="0"/>
                <a:ea typeface="仿宋_GB2312" pitchFamily="49" charset="-122"/>
              </a:rPr>
              <a:t>自动演播</a:t>
            </a:r>
            <a:endParaRPr lang="zh-CN" altLang="en-US" sz="1600" dirty="0">
              <a:solidFill>
                <a:srgbClr val="CC00FF"/>
              </a:solidFill>
              <a:latin typeface="Arial" panose="020B0604020202020204" pitchFamily="34" charset="0"/>
              <a:ea typeface="仿宋_GB2312" pitchFamily="49" charset="-122"/>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0626"/>
                                        </p:tgtEl>
                                        <p:attrNameLst>
                                          <p:attrName>style.visibility</p:attrName>
                                        </p:attrNameLst>
                                      </p:cBhvr>
                                      <p:to>
                                        <p:strVal val="visible"/>
                                      </p:to>
                                    </p:set>
                                    <p:animEffect transition="in" filter="wipe(up)">
                                      <p:cBhvr>
                                        <p:cTn id="12" dur="1000"/>
                                        <p:tgtEl>
                                          <p:spTgt spid="1106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10617"/>
                                        </p:tgtEl>
                                        <p:attrNameLst>
                                          <p:attrName>style.visibility</p:attrName>
                                        </p:attrNameLst>
                                      </p:cBhvr>
                                      <p:to>
                                        <p:strVal val="visible"/>
                                      </p:to>
                                    </p:set>
                                    <p:animEffect transition="in" filter="wipe(left)">
                                      <p:cBhvr>
                                        <p:cTn id="17" dur="1000"/>
                                        <p:tgtEl>
                                          <p:spTgt spid="1106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10637"/>
                                        </p:tgtEl>
                                        <p:attrNameLst>
                                          <p:attrName>style.visibility</p:attrName>
                                        </p:attrNameLst>
                                      </p:cBhvr>
                                      <p:to>
                                        <p:strVal val="visible"/>
                                      </p:to>
                                    </p:set>
                                    <p:animEffect transition="in" filter="wipe(up)">
                                      <p:cBhvr>
                                        <p:cTn id="22" dur="1000"/>
                                        <p:tgtEl>
                                          <p:spTgt spid="11063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10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up)">
                                      <p:cBhvr>
                                        <p:cTn id="32" dur="10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ipe(up)">
                                      <p:cBhvr>
                                        <p:cTn id="37" dur="10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wipe(left)">
                                      <p:cBhvr>
                                        <p:cTn id="42" dur="10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nodeType="clickEffect">
                                  <p:stCondLst>
                                    <p:cond delay="0"/>
                                  </p:stCondLst>
                                  <p:childTnLst>
                                    <p:set>
                                      <p:cBhvr>
                                        <p:cTn id="46" dur="1" fill="hold">
                                          <p:stCondLst>
                                            <p:cond delay="0"/>
                                          </p:stCondLst>
                                        </p:cTn>
                                        <p:tgtEl>
                                          <p:spTgt spid="110710"/>
                                        </p:tgtEl>
                                        <p:attrNameLst>
                                          <p:attrName>style.visibility</p:attrName>
                                        </p:attrNameLst>
                                      </p:cBhvr>
                                      <p:to>
                                        <p:strVal val="visible"/>
                                      </p:to>
                                    </p:set>
                                    <p:animEffect transition="in" filter="wipe(right)">
                                      <p:cBhvr>
                                        <p:cTn id="47" dur="500"/>
                                        <p:tgtEl>
                                          <p:spTgt spid="11071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wipe(up)">
                                      <p:cBhvr>
                                        <p:cTn id="52" dur="10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1000"/>
                                        <p:tgtEl>
                                          <p:spTgt spid="110866"/>
                                        </p:tgtEl>
                                      </p:cBhvr>
                                    </p:animEffect>
                                    <p:set>
                                      <p:cBhvr>
                                        <p:cTn id="57" dur="1" fill="hold">
                                          <p:stCondLst>
                                            <p:cond delay="999"/>
                                          </p:stCondLst>
                                        </p:cTn>
                                        <p:tgtEl>
                                          <p:spTgt spid="11086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866" grpId="0"/>
    </p:bldLst>
  </p:timing>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06497" name="Rectangle 3"/>
          <p:cNvSpPr>
            <a:spLocks noGrp="1"/>
          </p:cNvSpPr>
          <p:nvPr>
            <p:ph type="body" sz="half" idx="1"/>
          </p:nvPr>
        </p:nvSpPr>
        <p:spPr>
          <a:xfrm>
            <a:off x="250825" y="1196975"/>
            <a:ext cx="8893175" cy="4537075"/>
          </a:xfrm>
        </p:spPr>
        <p:txBody>
          <a:bodyPr vert="horz" wrap="square" lIns="91440" tIns="45720" rIns="91440" bIns="45720" anchor="t"/>
          <a:p>
            <a:pPr eaLnBrk="1" hangingPunct="1"/>
            <a:r>
              <a:rPr lang="en-US" altLang="zh-CN" dirty="0"/>
              <a:t>    </a:t>
            </a:r>
            <a:r>
              <a:rPr lang="zh-CN" altLang="en-US" dirty="0"/>
              <a:t>二、矩形的分割</a:t>
            </a:r>
            <a:endParaRPr lang="zh-CN" altLang="en-US" dirty="0"/>
          </a:p>
        </p:txBody>
      </p:sp>
      <p:sp>
        <p:nvSpPr>
          <p:cNvPr id="106498" name="Line 4"/>
          <p:cNvSpPr/>
          <p:nvPr/>
        </p:nvSpPr>
        <p:spPr>
          <a:xfrm>
            <a:off x="5532438" y="4064000"/>
            <a:ext cx="2816225" cy="396875"/>
          </a:xfrm>
          <a:prstGeom prst="line">
            <a:avLst/>
          </a:prstGeom>
          <a:ln w="0" cap="flat" cmpd="sng">
            <a:solidFill>
              <a:srgbClr val="000000"/>
            </a:solidFill>
            <a:prstDash val="solid"/>
            <a:round/>
            <a:headEnd type="none" w="med" len="med"/>
            <a:tailEnd type="none" w="med" len="med"/>
          </a:ln>
        </p:spPr>
      </p:sp>
      <p:sp>
        <p:nvSpPr>
          <p:cNvPr id="106499" name="Line 5"/>
          <p:cNvSpPr/>
          <p:nvPr/>
        </p:nvSpPr>
        <p:spPr>
          <a:xfrm flipH="1">
            <a:off x="5532438" y="3265488"/>
            <a:ext cx="2816225" cy="798512"/>
          </a:xfrm>
          <a:prstGeom prst="line">
            <a:avLst/>
          </a:prstGeom>
          <a:ln w="0" cap="flat" cmpd="sng">
            <a:solidFill>
              <a:srgbClr val="000000"/>
            </a:solidFill>
            <a:prstDash val="solid"/>
            <a:round/>
            <a:headEnd type="none" w="med" len="med"/>
            <a:tailEnd type="none" w="med" len="med"/>
          </a:ln>
        </p:spPr>
      </p:sp>
      <p:sp>
        <p:nvSpPr>
          <p:cNvPr id="106500" name="Line 6"/>
          <p:cNvSpPr/>
          <p:nvPr/>
        </p:nvSpPr>
        <p:spPr>
          <a:xfrm>
            <a:off x="5273675" y="4064000"/>
            <a:ext cx="3216275" cy="3175"/>
          </a:xfrm>
          <a:prstGeom prst="line">
            <a:avLst/>
          </a:prstGeom>
          <a:ln w="0" cap="flat" cmpd="sng">
            <a:solidFill>
              <a:srgbClr val="000000"/>
            </a:solidFill>
            <a:prstDash val="solid"/>
            <a:round/>
            <a:headEnd type="none" w="med" len="med"/>
            <a:tailEnd type="none" w="med" len="med"/>
          </a:ln>
        </p:spPr>
      </p:sp>
      <p:sp>
        <p:nvSpPr>
          <p:cNvPr id="106501" name="Line 7"/>
          <p:cNvSpPr/>
          <p:nvPr/>
        </p:nvSpPr>
        <p:spPr>
          <a:xfrm>
            <a:off x="1897063" y="4070350"/>
            <a:ext cx="2914650" cy="3175"/>
          </a:xfrm>
          <a:prstGeom prst="line">
            <a:avLst/>
          </a:prstGeom>
          <a:ln w="0" cap="flat" cmpd="sng">
            <a:solidFill>
              <a:srgbClr val="000000"/>
            </a:solidFill>
            <a:prstDash val="solid"/>
            <a:round/>
            <a:headEnd type="none" w="med" len="med"/>
            <a:tailEnd type="none" w="med" len="med"/>
          </a:ln>
        </p:spPr>
      </p:sp>
      <p:sp>
        <p:nvSpPr>
          <p:cNvPr id="106502" name="Line 8"/>
          <p:cNvSpPr/>
          <p:nvPr/>
        </p:nvSpPr>
        <p:spPr>
          <a:xfrm flipH="1">
            <a:off x="2181225" y="3360738"/>
            <a:ext cx="2503488" cy="709612"/>
          </a:xfrm>
          <a:prstGeom prst="line">
            <a:avLst/>
          </a:prstGeom>
          <a:ln w="0" cap="flat" cmpd="sng">
            <a:solidFill>
              <a:srgbClr val="000000"/>
            </a:solidFill>
            <a:prstDash val="solid"/>
            <a:round/>
            <a:headEnd type="none" w="med" len="med"/>
            <a:tailEnd type="none" w="med" len="med"/>
          </a:ln>
        </p:spPr>
      </p:sp>
      <p:sp>
        <p:nvSpPr>
          <p:cNvPr id="106503" name="Line 9"/>
          <p:cNvSpPr/>
          <p:nvPr/>
        </p:nvSpPr>
        <p:spPr>
          <a:xfrm>
            <a:off x="2181225" y="4070350"/>
            <a:ext cx="2503488" cy="352425"/>
          </a:xfrm>
          <a:prstGeom prst="line">
            <a:avLst/>
          </a:prstGeom>
          <a:ln w="0" cap="flat" cmpd="sng">
            <a:solidFill>
              <a:srgbClr val="000000"/>
            </a:solidFill>
            <a:prstDash val="solid"/>
            <a:round/>
            <a:headEnd type="none" w="med" len="med"/>
            <a:tailEnd type="none" w="med" len="med"/>
          </a:ln>
        </p:spPr>
      </p:sp>
      <p:sp>
        <p:nvSpPr>
          <p:cNvPr id="106504" name="Freeform 10"/>
          <p:cNvSpPr/>
          <p:nvPr/>
        </p:nvSpPr>
        <p:spPr>
          <a:xfrm>
            <a:off x="2130425" y="3895725"/>
            <a:ext cx="71438" cy="104775"/>
          </a:xfrm>
          <a:custGeom>
            <a:avLst/>
            <a:gdLst/>
            <a:ahLst/>
            <a:cxnLst>
              <a:cxn ang="0">
                <a:pos x="0" y="0"/>
              </a:cxn>
              <a:cxn ang="0">
                <a:pos x="27" y="478"/>
              </a:cxn>
              <a:cxn ang="0">
                <a:pos x="320" y="0"/>
              </a:cxn>
            </a:cxnLst>
            <a:pathLst>
              <a:path w="320" h="478">
                <a:moveTo>
                  <a:pt x="0" y="0"/>
                </a:moveTo>
                <a:lnTo>
                  <a:pt x="27" y="478"/>
                </a:lnTo>
                <a:lnTo>
                  <a:pt x="32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05" name="Freeform 11"/>
          <p:cNvSpPr/>
          <p:nvPr/>
        </p:nvSpPr>
        <p:spPr>
          <a:xfrm>
            <a:off x="4679950" y="4422775"/>
            <a:ext cx="14288" cy="6350"/>
          </a:xfrm>
          <a:custGeom>
            <a:avLst/>
            <a:gdLst/>
            <a:ahLst/>
            <a:cxnLst>
              <a:cxn ang="0">
                <a:pos x="28" y="0"/>
              </a:cxn>
              <a:cxn ang="0">
                <a:pos x="57" y="0"/>
              </a:cxn>
              <a:cxn ang="0">
                <a:pos x="55" y="8"/>
              </a:cxn>
              <a:cxn ang="0">
                <a:pos x="51" y="17"/>
              </a:cxn>
              <a:cxn ang="0">
                <a:pos x="46" y="22"/>
              </a:cxn>
              <a:cxn ang="0">
                <a:pos x="37" y="27"/>
              </a:cxn>
              <a:cxn ang="0">
                <a:pos x="28" y="28"/>
              </a:cxn>
              <a:cxn ang="0">
                <a:pos x="20" y="27"/>
              </a:cxn>
              <a:cxn ang="0">
                <a:pos x="11" y="22"/>
              </a:cxn>
              <a:cxn ang="0">
                <a:pos x="6" y="17"/>
              </a:cxn>
              <a:cxn ang="0">
                <a:pos x="2" y="8"/>
              </a:cxn>
              <a:cxn ang="0">
                <a:pos x="0" y="0"/>
              </a:cxn>
              <a:cxn ang="0">
                <a:pos x="28" y="0"/>
              </a:cxn>
            </a:cxnLst>
            <a:pathLst>
              <a:path w="57" h="28">
                <a:moveTo>
                  <a:pt x="28" y="0"/>
                </a:moveTo>
                <a:lnTo>
                  <a:pt x="57" y="0"/>
                </a:lnTo>
                <a:lnTo>
                  <a:pt x="55" y="8"/>
                </a:lnTo>
                <a:lnTo>
                  <a:pt x="51" y="17"/>
                </a:lnTo>
                <a:lnTo>
                  <a:pt x="46" y="22"/>
                </a:lnTo>
                <a:lnTo>
                  <a:pt x="37" y="27"/>
                </a:lnTo>
                <a:lnTo>
                  <a:pt x="28" y="28"/>
                </a:lnTo>
                <a:lnTo>
                  <a:pt x="20" y="27"/>
                </a:lnTo>
                <a:lnTo>
                  <a:pt x="11" y="22"/>
                </a:lnTo>
                <a:lnTo>
                  <a:pt x="6" y="17"/>
                </a:lnTo>
                <a:lnTo>
                  <a:pt x="2" y="8"/>
                </a:lnTo>
                <a:lnTo>
                  <a:pt x="0" y="0"/>
                </a:lnTo>
                <a:lnTo>
                  <a:pt x="28" y="0"/>
                </a:lnTo>
                <a:close/>
              </a:path>
            </a:pathLst>
          </a:custGeom>
          <a:solidFill>
            <a:srgbClr val="000000"/>
          </a:solidFill>
          <a:ln w="9525">
            <a:noFill/>
          </a:ln>
        </p:spPr>
        <p:txBody>
          <a:bodyPr/>
          <a:p>
            <a:endParaRPr lang="zh-CN" altLang="en-US"/>
          </a:p>
        </p:txBody>
      </p:sp>
      <p:sp>
        <p:nvSpPr>
          <p:cNvPr id="106506" name="Freeform 12"/>
          <p:cNvSpPr/>
          <p:nvPr/>
        </p:nvSpPr>
        <p:spPr>
          <a:xfrm>
            <a:off x="4679950" y="4422775"/>
            <a:ext cx="14288" cy="6350"/>
          </a:xfrm>
          <a:custGeom>
            <a:avLst/>
            <a:gdLst/>
            <a:ahLst/>
            <a:cxnLst>
              <a:cxn ang="0">
                <a:pos x="57" y="0"/>
              </a:cxn>
              <a:cxn ang="0">
                <a:pos x="55" y="8"/>
              </a:cxn>
              <a:cxn ang="0">
                <a:pos x="51" y="17"/>
              </a:cxn>
              <a:cxn ang="0">
                <a:pos x="46" y="22"/>
              </a:cxn>
              <a:cxn ang="0">
                <a:pos x="37" y="27"/>
              </a:cxn>
              <a:cxn ang="0">
                <a:pos x="28" y="28"/>
              </a:cxn>
              <a:cxn ang="0">
                <a:pos x="20" y="27"/>
              </a:cxn>
              <a:cxn ang="0">
                <a:pos x="11" y="22"/>
              </a:cxn>
              <a:cxn ang="0">
                <a:pos x="6" y="17"/>
              </a:cxn>
              <a:cxn ang="0">
                <a:pos x="2" y="8"/>
              </a:cxn>
              <a:cxn ang="0">
                <a:pos x="0" y="0"/>
              </a:cxn>
            </a:cxnLst>
            <a:pathLst>
              <a:path w="57" h="28">
                <a:moveTo>
                  <a:pt x="57" y="0"/>
                </a:moveTo>
                <a:lnTo>
                  <a:pt x="55" y="8"/>
                </a:lnTo>
                <a:lnTo>
                  <a:pt x="51" y="17"/>
                </a:lnTo>
                <a:lnTo>
                  <a:pt x="46" y="22"/>
                </a:lnTo>
                <a:lnTo>
                  <a:pt x="37" y="27"/>
                </a:lnTo>
                <a:lnTo>
                  <a:pt x="28" y="28"/>
                </a:lnTo>
                <a:lnTo>
                  <a:pt x="20" y="27"/>
                </a:lnTo>
                <a:lnTo>
                  <a:pt x="11" y="22"/>
                </a:lnTo>
                <a:lnTo>
                  <a:pt x="6" y="17"/>
                </a:lnTo>
                <a:lnTo>
                  <a:pt x="2"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07" name="Freeform 13"/>
          <p:cNvSpPr/>
          <p:nvPr/>
        </p:nvSpPr>
        <p:spPr>
          <a:xfrm>
            <a:off x="4679950" y="3360738"/>
            <a:ext cx="14288" cy="1062037"/>
          </a:xfrm>
          <a:custGeom>
            <a:avLst/>
            <a:gdLst/>
            <a:ahLst/>
            <a:cxnLst>
              <a:cxn ang="0">
                <a:pos x="0" y="4813"/>
              </a:cxn>
              <a:cxn ang="0">
                <a:pos x="28" y="4813"/>
              </a:cxn>
              <a:cxn ang="0">
                <a:pos x="57" y="4813"/>
              </a:cxn>
              <a:cxn ang="0">
                <a:pos x="57" y="0"/>
              </a:cxn>
              <a:cxn ang="0">
                <a:pos x="28" y="0"/>
              </a:cxn>
              <a:cxn ang="0">
                <a:pos x="0" y="0"/>
              </a:cxn>
              <a:cxn ang="0">
                <a:pos x="0" y="4813"/>
              </a:cxn>
            </a:cxnLst>
            <a:pathLst>
              <a:path w="57" h="4813">
                <a:moveTo>
                  <a:pt x="0" y="4813"/>
                </a:moveTo>
                <a:lnTo>
                  <a:pt x="28" y="4813"/>
                </a:lnTo>
                <a:lnTo>
                  <a:pt x="57" y="4813"/>
                </a:lnTo>
                <a:lnTo>
                  <a:pt x="57" y="0"/>
                </a:lnTo>
                <a:lnTo>
                  <a:pt x="28" y="0"/>
                </a:lnTo>
                <a:lnTo>
                  <a:pt x="0" y="0"/>
                </a:lnTo>
                <a:lnTo>
                  <a:pt x="0" y="4813"/>
                </a:lnTo>
                <a:close/>
              </a:path>
            </a:pathLst>
          </a:custGeom>
          <a:solidFill>
            <a:srgbClr val="000000"/>
          </a:solidFill>
          <a:ln w="9525">
            <a:noFill/>
          </a:ln>
        </p:spPr>
        <p:txBody>
          <a:bodyPr/>
          <a:p>
            <a:endParaRPr lang="zh-CN" altLang="en-US"/>
          </a:p>
        </p:txBody>
      </p:sp>
      <p:sp>
        <p:nvSpPr>
          <p:cNvPr id="106508" name="Freeform 14"/>
          <p:cNvSpPr/>
          <p:nvPr/>
        </p:nvSpPr>
        <p:spPr>
          <a:xfrm>
            <a:off x="4679950" y="3360738"/>
            <a:ext cx="14288" cy="1062037"/>
          </a:xfrm>
          <a:custGeom>
            <a:avLst/>
            <a:gdLst/>
            <a:ahLst/>
            <a:cxnLst>
              <a:cxn ang="0">
                <a:pos x="0" y="4813"/>
              </a:cxn>
              <a:cxn ang="0">
                <a:pos x="28" y="4813"/>
              </a:cxn>
              <a:cxn ang="0">
                <a:pos x="57" y="4813"/>
              </a:cxn>
              <a:cxn ang="0">
                <a:pos x="57" y="0"/>
              </a:cxn>
              <a:cxn ang="0">
                <a:pos x="28" y="0"/>
              </a:cxn>
              <a:cxn ang="0">
                <a:pos x="0" y="0"/>
              </a:cxn>
              <a:cxn ang="0">
                <a:pos x="0" y="4813"/>
              </a:cxn>
            </a:cxnLst>
            <a:pathLst>
              <a:path w="57" h="4813">
                <a:moveTo>
                  <a:pt x="0" y="4813"/>
                </a:moveTo>
                <a:lnTo>
                  <a:pt x="28" y="4813"/>
                </a:lnTo>
                <a:lnTo>
                  <a:pt x="57" y="4813"/>
                </a:lnTo>
                <a:lnTo>
                  <a:pt x="57" y="0"/>
                </a:lnTo>
                <a:lnTo>
                  <a:pt x="28" y="0"/>
                </a:lnTo>
                <a:lnTo>
                  <a:pt x="0" y="0"/>
                </a:lnTo>
                <a:lnTo>
                  <a:pt x="0" y="481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09" name="Freeform 15"/>
          <p:cNvSpPr/>
          <p:nvPr/>
        </p:nvSpPr>
        <p:spPr>
          <a:xfrm>
            <a:off x="4679950" y="3352800"/>
            <a:ext cx="14288" cy="7938"/>
          </a:xfrm>
          <a:custGeom>
            <a:avLst/>
            <a:gdLst/>
            <a:ahLst/>
            <a:cxnLst>
              <a:cxn ang="0">
                <a:pos x="28" y="29"/>
              </a:cxn>
              <a:cxn ang="0">
                <a:pos x="0" y="29"/>
              </a:cxn>
              <a:cxn ang="0">
                <a:pos x="2" y="20"/>
              </a:cxn>
              <a:cxn ang="0">
                <a:pos x="6" y="12"/>
              </a:cxn>
              <a:cxn ang="0">
                <a:pos x="11" y="6"/>
              </a:cxn>
              <a:cxn ang="0">
                <a:pos x="20" y="2"/>
              </a:cxn>
              <a:cxn ang="0">
                <a:pos x="28" y="0"/>
              </a:cxn>
              <a:cxn ang="0">
                <a:pos x="37" y="2"/>
              </a:cxn>
              <a:cxn ang="0">
                <a:pos x="46" y="6"/>
              </a:cxn>
              <a:cxn ang="0">
                <a:pos x="51" y="12"/>
              </a:cxn>
              <a:cxn ang="0">
                <a:pos x="55" y="20"/>
              </a:cxn>
              <a:cxn ang="0">
                <a:pos x="57" y="29"/>
              </a:cxn>
              <a:cxn ang="0">
                <a:pos x="28" y="29"/>
              </a:cxn>
            </a:cxnLst>
            <a:pathLst>
              <a:path w="57" h="29">
                <a:moveTo>
                  <a:pt x="28" y="29"/>
                </a:moveTo>
                <a:lnTo>
                  <a:pt x="0" y="29"/>
                </a:lnTo>
                <a:lnTo>
                  <a:pt x="2" y="20"/>
                </a:lnTo>
                <a:lnTo>
                  <a:pt x="6" y="12"/>
                </a:lnTo>
                <a:lnTo>
                  <a:pt x="11" y="6"/>
                </a:lnTo>
                <a:lnTo>
                  <a:pt x="20" y="2"/>
                </a:lnTo>
                <a:lnTo>
                  <a:pt x="28" y="0"/>
                </a:lnTo>
                <a:lnTo>
                  <a:pt x="37" y="2"/>
                </a:lnTo>
                <a:lnTo>
                  <a:pt x="46" y="6"/>
                </a:lnTo>
                <a:lnTo>
                  <a:pt x="51" y="12"/>
                </a:lnTo>
                <a:lnTo>
                  <a:pt x="55" y="20"/>
                </a:lnTo>
                <a:lnTo>
                  <a:pt x="57" y="29"/>
                </a:lnTo>
                <a:lnTo>
                  <a:pt x="28" y="29"/>
                </a:lnTo>
                <a:close/>
              </a:path>
            </a:pathLst>
          </a:custGeom>
          <a:solidFill>
            <a:srgbClr val="000000"/>
          </a:solidFill>
          <a:ln w="9525">
            <a:noFill/>
          </a:ln>
        </p:spPr>
        <p:txBody>
          <a:bodyPr/>
          <a:p>
            <a:endParaRPr lang="zh-CN" altLang="en-US"/>
          </a:p>
        </p:txBody>
      </p:sp>
      <p:sp>
        <p:nvSpPr>
          <p:cNvPr id="106510" name="Freeform 16"/>
          <p:cNvSpPr/>
          <p:nvPr/>
        </p:nvSpPr>
        <p:spPr>
          <a:xfrm>
            <a:off x="4679950" y="3352800"/>
            <a:ext cx="14288" cy="7938"/>
          </a:xfrm>
          <a:custGeom>
            <a:avLst/>
            <a:gdLst/>
            <a:ahLst/>
            <a:cxnLst>
              <a:cxn ang="0">
                <a:pos x="0" y="29"/>
              </a:cxn>
              <a:cxn ang="0">
                <a:pos x="2" y="20"/>
              </a:cxn>
              <a:cxn ang="0">
                <a:pos x="6" y="12"/>
              </a:cxn>
              <a:cxn ang="0">
                <a:pos x="11" y="6"/>
              </a:cxn>
              <a:cxn ang="0">
                <a:pos x="20" y="2"/>
              </a:cxn>
              <a:cxn ang="0">
                <a:pos x="28" y="0"/>
              </a:cxn>
              <a:cxn ang="0">
                <a:pos x="37" y="2"/>
              </a:cxn>
              <a:cxn ang="0">
                <a:pos x="46" y="6"/>
              </a:cxn>
              <a:cxn ang="0">
                <a:pos x="51" y="12"/>
              </a:cxn>
              <a:cxn ang="0">
                <a:pos x="55" y="20"/>
              </a:cxn>
              <a:cxn ang="0">
                <a:pos x="57" y="29"/>
              </a:cxn>
            </a:cxnLst>
            <a:pathLst>
              <a:path w="57" h="29">
                <a:moveTo>
                  <a:pt x="0" y="29"/>
                </a:moveTo>
                <a:lnTo>
                  <a:pt x="2" y="20"/>
                </a:lnTo>
                <a:lnTo>
                  <a:pt x="6" y="12"/>
                </a:lnTo>
                <a:lnTo>
                  <a:pt x="11" y="6"/>
                </a:lnTo>
                <a:lnTo>
                  <a:pt x="20" y="2"/>
                </a:lnTo>
                <a:lnTo>
                  <a:pt x="28" y="0"/>
                </a:lnTo>
                <a:lnTo>
                  <a:pt x="37" y="2"/>
                </a:lnTo>
                <a:lnTo>
                  <a:pt x="46" y="6"/>
                </a:lnTo>
                <a:lnTo>
                  <a:pt x="51" y="12"/>
                </a:lnTo>
                <a:lnTo>
                  <a:pt x="55"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11" name="Freeform 17"/>
          <p:cNvSpPr/>
          <p:nvPr/>
        </p:nvSpPr>
        <p:spPr>
          <a:xfrm>
            <a:off x="3697288" y="4284663"/>
            <a:ext cx="11112" cy="6350"/>
          </a:xfrm>
          <a:custGeom>
            <a:avLst/>
            <a:gdLst/>
            <a:ahLst/>
            <a:cxnLst>
              <a:cxn ang="0">
                <a:pos x="28" y="0"/>
              </a:cxn>
              <a:cxn ang="0">
                <a:pos x="57" y="0"/>
              </a:cxn>
              <a:cxn ang="0">
                <a:pos x="55" y="8"/>
              </a:cxn>
              <a:cxn ang="0">
                <a:pos x="50" y="17"/>
              </a:cxn>
              <a:cxn ang="0">
                <a:pos x="45" y="22"/>
              </a:cxn>
              <a:cxn ang="0">
                <a:pos x="36" y="27"/>
              </a:cxn>
              <a:cxn ang="0">
                <a:pos x="28" y="28"/>
              </a:cxn>
              <a:cxn ang="0">
                <a:pos x="19" y="27"/>
              </a:cxn>
              <a:cxn ang="0">
                <a:pos x="11" y="22"/>
              </a:cxn>
              <a:cxn ang="0">
                <a:pos x="5" y="17"/>
              </a:cxn>
              <a:cxn ang="0">
                <a:pos x="1" y="8"/>
              </a:cxn>
              <a:cxn ang="0">
                <a:pos x="0" y="0"/>
              </a:cxn>
              <a:cxn ang="0">
                <a:pos x="28" y="0"/>
              </a:cxn>
            </a:cxnLst>
            <a:pathLst>
              <a:path w="57" h="28">
                <a:moveTo>
                  <a:pt x="28" y="0"/>
                </a:moveTo>
                <a:lnTo>
                  <a:pt x="57" y="0"/>
                </a:lnTo>
                <a:lnTo>
                  <a:pt x="55" y="8"/>
                </a:lnTo>
                <a:lnTo>
                  <a:pt x="50" y="17"/>
                </a:lnTo>
                <a:lnTo>
                  <a:pt x="45" y="22"/>
                </a:lnTo>
                <a:lnTo>
                  <a:pt x="36" y="27"/>
                </a:lnTo>
                <a:lnTo>
                  <a:pt x="28" y="28"/>
                </a:lnTo>
                <a:lnTo>
                  <a:pt x="19" y="27"/>
                </a:lnTo>
                <a:lnTo>
                  <a:pt x="11" y="22"/>
                </a:lnTo>
                <a:lnTo>
                  <a:pt x="5" y="17"/>
                </a:lnTo>
                <a:lnTo>
                  <a:pt x="1" y="8"/>
                </a:lnTo>
                <a:lnTo>
                  <a:pt x="0" y="0"/>
                </a:lnTo>
                <a:lnTo>
                  <a:pt x="28" y="0"/>
                </a:lnTo>
                <a:close/>
              </a:path>
            </a:pathLst>
          </a:custGeom>
          <a:solidFill>
            <a:srgbClr val="FF0000"/>
          </a:solidFill>
          <a:ln w="9525">
            <a:noFill/>
          </a:ln>
        </p:spPr>
        <p:txBody>
          <a:bodyPr/>
          <a:p>
            <a:endParaRPr lang="zh-CN" altLang="en-US"/>
          </a:p>
        </p:txBody>
      </p:sp>
      <p:sp>
        <p:nvSpPr>
          <p:cNvPr id="106512" name="Freeform 18"/>
          <p:cNvSpPr/>
          <p:nvPr/>
        </p:nvSpPr>
        <p:spPr>
          <a:xfrm>
            <a:off x="3697288" y="4284663"/>
            <a:ext cx="11112" cy="6350"/>
          </a:xfrm>
          <a:custGeom>
            <a:avLst/>
            <a:gdLst/>
            <a:ahLst/>
            <a:cxnLst>
              <a:cxn ang="0">
                <a:pos x="57" y="0"/>
              </a:cxn>
              <a:cxn ang="0">
                <a:pos x="55" y="8"/>
              </a:cxn>
              <a:cxn ang="0">
                <a:pos x="50" y="17"/>
              </a:cxn>
              <a:cxn ang="0">
                <a:pos x="45" y="22"/>
              </a:cxn>
              <a:cxn ang="0">
                <a:pos x="36" y="27"/>
              </a:cxn>
              <a:cxn ang="0">
                <a:pos x="28" y="28"/>
              </a:cxn>
              <a:cxn ang="0">
                <a:pos x="19" y="27"/>
              </a:cxn>
              <a:cxn ang="0">
                <a:pos x="11" y="22"/>
              </a:cxn>
              <a:cxn ang="0">
                <a:pos x="5" y="17"/>
              </a:cxn>
              <a:cxn ang="0">
                <a:pos x="1" y="8"/>
              </a:cxn>
              <a:cxn ang="0">
                <a:pos x="0" y="0"/>
              </a:cxn>
            </a:cxnLst>
            <a:pathLst>
              <a:path w="57" h="28">
                <a:moveTo>
                  <a:pt x="57" y="0"/>
                </a:moveTo>
                <a:lnTo>
                  <a:pt x="55" y="8"/>
                </a:lnTo>
                <a:lnTo>
                  <a:pt x="50" y="17"/>
                </a:lnTo>
                <a:lnTo>
                  <a:pt x="45" y="22"/>
                </a:lnTo>
                <a:lnTo>
                  <a:pt x="36" y="27"/>
                </a:lnTo>
                <a:lnTo>
                  <a:pt x="28" y="28"/>
                </a:lnTo>
                <a:lnTo>
                  <a:pt x="19" y="27"/>
                </a:lnTo>
                <a:lnTo>
                  <a:pt x="11" y="22"/>
                </a:lnTo>
                <a:lnTo>
                  <a:pt x="5" y="17"/>
                </a:lnTo>
                <a:lnTo>
                  <a:pt x="1" y="8"/>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6513" name="Freeform 19"/>
          <p:cNvSpPr/>
          <p:nvPr/>
        </p:nvSpPr>
        <p:spPr>
          <a:xfrm>
            <a:off x="3697288" y="3630613"/>
            <a:ext cx="11112" cy="9525"/>
          </a:xfrm>
          <a:custGeom>
            <a:avLst/>
            <a:gdLst/>
            <a:ahLst/>
            <a:cxnLst>
              <a:cxn ang="0">
                <a:pos x="28" y="29"/>
              </a:cxn>
              <a:cxn ang="0">
                <a:pos x="0" y="29"/>
              </a:cxn>
              <a:cxn ang="0">
                <a:pos x="1" y="21"/>
              </a:cxn>
              <a:cxn ang="0">
                <a:pos x="5" y="12"/>
              </a:cxn>
              <a:cxn ang="0">
                <a:pos x="11" y="7"/>
              </a:cxn>
              <a:cxn ang="0">
                <a:pos x="19" y="2"/>
              </a:cxn>
              <a:cxn ang="0">
                <a:pos x="28" y="0"/>
              </a:cxn>
              <a:cxn ang="0">
                <a:pos x="36" y="2"/>
              </a:cxn>
              <a:cxn ang="0">
                <a:pos x="45" y="7"/>
              </a:cxn>
              <a:cxn ang="0">
                <a:pos x="50" y="12"/>
              </a:cxn>
              <a:cxn ang="0">
                <a:pos x="55" y="21"/>
              </a:cxn>
              <a:cxn ang="0">
                <a:pos x="57" y="29"/>
              </a:cxn>
              <a:cxn ang="0">
                <a:pos x="28" y="29"/>
              </a:cxn>
            </a:cxnLst>
            <a:pathLst>
              <a:path w="57" h="29">
                <a:moveTo>
                  <a:pt x="28" y="29"/>
                </a:moveTo>
                <a:lnTo>
                  <a:pt x="0" y="29"/>
                </a:lnTo>
                <a:lnTo>
                  <a:pt x="1" y="21"/>
                </a:lnTo>
                <a:lnTo>
                  <a:pt x="5" y="12"/>
                </a:lnTo>
                <a:lnTo>
                  <a:pt x="11" y="7"/>
                </a:lnTo>
                <a:lnTo>
                  <a:pt x="19" y="2"/>
                </a:lnTo>
                <a:lnTo>
                  <a:pt x="28" y="0"/>
                </a:lnTo>
                <a:lnTo>
                  <a:pt x="36" y="2"/>
                </a:lnTo>
                <a:lnTo>
                  <a:pt x="45" y="7"/>
                </a:lnTo>
                <a:lnTo>
                  <a:pt x="50" y="12"/>
                </a:lnTo>
                <a:lnTo>
                  <a:pt x="55" y="21"/>
                </a:lnTo>
                <a:lnTo>
                  <a:pt x="57" y="29"/>
                </a:lnTo>
                <a:lnTo>
                  <a:pt x="28" y="29"/>
                </a:lnTo>
                <a:close/>
              </a:path>
            </a:pathLst>
          </a:custGeom>
          <a:solidFill>
            <a:srgbClr val="FF0000"/>
          </a:solidFill>
          <a:ln w="9525">
            <a:noFill/>
          </a:ln>
        </p:spPr>
        <p:txBody>
          <a:bodyPr/>
          <a:p>
            <a:endParaRPr lang="zh-CN" altLang="en-US"/>
          </a:p>
        </p:txBody>
      </p:sp>
      <p:sp>
        <p:nvSpPr>
          <p:cNvPr id="106514" name="Freeform 20"/>
          <p:cNvSpPr/>
          <p:nvPr/>
        </p:nvSpPr>
        <p:spPr>
          <a:xfrm>
            <a:off x="3697288" y="3630613"/>
            <a:ext cx="11112" cy="9525"/>
          </a:xfrm>
          <a:custGeom>
            <a:avLst/>
            <a:gdLst/>
            <a:ahLst/>
            <a:cxnLst>
              <a:cxn ang="0">
                <a:pos x="0" y="29"/>
              </a:cxn>
              <a:cxn ang="0">
                <a:pos x="1" y="21"/>
              </a:cxn>
              <a:cxn ang="0">
                <a:pos x="5" y="12"/>
              </a:cxn>
              <a:cxn ang="0">
                <a:pos x="11" y="7"/>
              </a:cxn>
              <a:cxn ang="0">
                <a:pos x="19" y="2"/>
              </a:cxn>
              <a:cxn ang="0">
                <a:pos x="28" y="0"/>
              </a:cxn>
              <a:cxn ang="0">
                <a:pos x="36" y="2"/>
              </a:cxn>
              <a:cxn ang="0">
                <a:pos x="45" y="7"/>
              </a:cxn>
              <a:cxn ang="0">
                <a:pos x="50" y="12"/>
              </a:cxn>
              <a:cxn ang="0">
                <a:pos x="55" y="21"/>
              </a:cxn>
              <a:cxn ang="0">
                <a:pos x="57" y="29"/>
              </a:cxn>
            </a:cxnLst>
            <a:pathLst>
              <a:path w="57" h="29">
                <a:moveTo>
                  <a:pt x="0" y="29"/>
                </a:moveTo>
                <a:lnTo>
                  <a:pt x="1" y="21"/>
                </a:lnTo>
                <a:lnTo>
                  <a:pt x="5" y="12"/>
                </a:lnTo>
                <a:lnTo>
                  <a:pt x="11" y="7"/>
                </a:lnTo>
                <a:lnTo>
                  <a:pt x="19" y="2"/>
                </a:lnTo>
                <a:lnTo>
                  <a:pt x="28" y="0"/>
                </a:lnTo>
                <a:lnTo>
                  <a:pt x="36" y="2"/>
                </a:lnTo>
                <a:lnTo>
                  <a:pt x="45" y="7"/>
                </a:lnTo>
                <a:lnTo>
                  <a:pt x="50" y="12"/>
                </a:lnTo>
                <a:lnTo>
                  <a:pt x="55" y="21"/>
                </a:lnTo>
                <a:lnTo>
                  <a:pt x="57" y="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6515" name="Freeform 21"/>
          <p:cNvSpPr/>
          <p:nvPr/>
        </p:nvSpPr>
        <p:spPr>
          <a:xfrm>
            <a:off x="4070350" y="4337050"/>
            <a:ext cx="11113" cy="6350"/>
          </a:xfrm>
          <a:custGeom>
            <a:avLst/>
            <a:gdLst/>
            <a:ahLst/>
            <a:cxnLst>
              <a:cxn ang="0">
                <a:pos x="28" y="0"/>
              </a:cxn>
              <a:cxn ang="0">
                <a:pos x="57" y="0"/>
              </a:cxn>
              <a:cxn ang="0">
                <a:pos x="55" y="9"/>
              </a:cxn>
              <a:cxn ang="0">
                <a:pos x="50" y="17"/>
              </a:cxn>
              <a:cxn ang="0">
                <a:pos x="45" y="23"/>
              </a:cxn>
              <a:cxn ang="0">
                <a:pos x="36" y="27"/>
              </a:cxn>
              <a:cxn ang="0">
                <a:pos x="28" y="28"/>
              </a:cxn>
              <a:cxn ang="0">
                <a:pos x="19" y="27"/>
              </a:cxn>
              <a:cxn ang="0">
                <a:pos x="11" y="23"/>
              </a:cxn>
              <a:cxn ang="0">
                <a:pos x="5" y="17"/>
              </a:cxn>
              <a:cxn ang="0">
                <a:pos x="1" y="9"/>
              </a:cxn>
              <a:cxn ang="0">
                <a:pos x="0" y="0"/>
              </a:cxn>
              <a:cxn ang="0">
                <a:pos x="28" y="0"/>
              </a:cxn>
            </a:cxnLst>
            <a:pathLst>
              <a:path w="57" h="28">
                <a:moveTo>
                  <a:pt x="28" y="0"/>
                </a:moveTo>
                <a:lnTo>
                  <a:pt x="57" y="0"/>
                </a:lnTo>
                <a:lnTo>
                  <a:pt x="55" y="9"/>
                </a:lnTo>
                <a:lnTo>
                  <a:pt x="50" y="17"/>
                </a:lnTo>
                <a:lnTo>
                  <a:pt x="45" y="23"/>
                </a:lnTo>
                <a:lnTo>
                  <a:pt x="36" y="27"/>
                </a:lnTo>
                <a:lnTo>
                  <a:pt x="28" y="28"/>
                </a:lnTo>
                <a:lnTo>
                  <a:pt x="19" y="27"/>
                </a:lnTo>
                <a:lnTo>
                  <a:pt x="11" y="23"/>
                </a:lnTo>
                <a:lnTo>
                  <a:pt x="5" y="17"/>
                </a:lnTo>
                <a:lnTo>
                  <a:pt x="1" y="9"/>
                </a:lnTo>
                <a:lnTo>
                  <a:pt x="0" y="0"/>
                </a:lnTo>
                <a:lnTo>
                  <a:pt x="28" y="0"/>
                </a:lnTo>
                <a:close/>
              </a:path>
            </a:pathLst>
          </a:custGeom>
          <a:solidFill>
            <a:srgbClr val="FF0000"/>
          </a:solidFill>
          <a:ln w="9525">
            <a:noFill/>
          </a:ln>
        </p:spPr>
        <p:txBody>
          <a:bodyPr/>
          <a:p>
            <a:endParaRPr lang="zh-CN" altLang="en-US"/>
          </a:p>
        </p:txBody>
      </p:sp>
      <p:sp>
        <p:nvSpPr>
          <p:cNvPr id="106516" name="Freeform 22"/>
          <p:cNvSpPr/>
          <p:nvPr/>
        </p:nvSpPr>
        <p:spPr>
          <a:xfrm>
            <a:off x="4070350" y="4337050"/>
            <a:ext cx="11113" cy="6350"/>
          </a:xfrm>
          <a:custGeom>
            <a:avLst/>
            <a:gdLst/>
            <a:ahLst/>
            <a:cxnLst>
              <a:cxn ang="0">
                <a:pos x="57" y="0"/>
              </a:cxn>
              <a:cxn ang="0">
                <a:pos x="55" y="9"/>
              </a:cxn>
              <a:cxn ang="0">
                <a:pos x="50" y="17"/>
              </a:cxn>
              <a:cxn ang="0">
                <a:pos x="45" y="23"/>
              </a:cxn>
              <a:cxn ang="0">
                <a:pos x="36" y="27"/>
              </a:cxn>
              <a:cxn ang="0">
                <a:pos x="28" y="28"/>
              </a:cxn>
              <a:cxn ang="0">
                <a:pos x="19" y="27"/>
              </a:cxn>
              <a:cxn ang="0">
                <a:pos x="11" y="23"/>
              </a:cxn>
              <a:cxn ang="0">
                <a:pos x="5" y="17"/>
              </a:cxn>
              <a:cxn ang="0">
                <a:pos x="1" y="9"/>
              </a:cxn>
              <a:cxn ang="0">
                <a:pos x="0" y="0"/>
              </a:cxn>
            </a:cxnLst>
            <a:pathLst>
              <a:path w="57" h="28">
                <a:moveTo>
                  <a:pt x="57" y="0"/>
                </a:moveTo>
                <a:lnTo>
                  <a:pt x="55" y="9"/>
                </a:lnTo>
                <a:lnTo>
                  <a:pt x="50" y="17"/>
                </a:lnTo>
                <a:lnTo>
                  <a:pt x="45" y="23"/>
                </a:lnTo>
                <a:lnTo>
                  <a:pt x="36" y="27"/>
                </a:lnTo>
                <a:lnTo>
                  <a:pt x="28" y="28"/>
                </a:lnTo>
                <a:lnTo>
                  <a:pt x="19" y="27"/>
                </a:lnTo>
                <a:lnTo>
                  <a:pt x="11" y="23"/>
                </a:lnTo>
                <a:lnTo>
                  <a:pt x="5" y="17"/>
                </a:lnTo>
                <a:lnTo>
                  <a:pt x="1" y="9"/>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grpSp>
        <p:nvGrpSpPr>
          <p:cNvPr id="2" name="Group 23"/>
          <p:cNvGrpSpPr/>
          <p:nvPr/>
        </p:nvGrpSpPr>
        <p:grpSpPr>
          <a:xfrm>
            <a:off x="3702050" y="3533775"/>
            <a:ext cx="376238" cy="803275"/>
            <a:chOff x="2332" y="2226"/>
            <a:chExt cx="237" cy="506"/>
          </a:xfrm>
        </p:grpSpPr>
        <p:sp>
          <p:nvSpPr>
            <p:cNvPr id="106518" name="Freeform 24"/>
            <p:cNvSpPr/>
            <p:nvPr/>
          </p:nvSpPr>
          <p:spPr>
            <a:xfrm>
              <a:off x="2332" y="2293"/>
              <a:ext cx="7" cy="406"/>
            </a:xfrm>
            <a:custGeom>
              <a:avLst/>
              <a:gdLst/>
              <a:ahLst/>
              <a:cxnLst>
                <a:cxn ang="0">
                  <a:pos x="0" y="2927"/>
                </a:cxn>
                <a:cxn ang="0">
                  <a:pos x="28" y="2927"/>
                </a:cxn>
                <a:cxn ang="0">
                  <a:pos x="57" y="2927"/>
                </a:cxn>
                <a:cxn ang="0">
                  <a:pos x="57" y="0"/>
                </a:cxn>
                <a:cxn ang="0">
                  <a:pos x="28" y="0"/>
                </a:cxn>
                <a:cxn ang="0">
                  <a:pos x="0" y="0"/>
                </a:cxn>
                <a:cxn ang="0">
                  <a:pos x="0" y="2927"/>
                </a:cxn>
              </a:cxnLst>
              <a:pathLst>
                <a:path w="57" h="2927">
                  <a:moveTo>
                    <a:pt x="0" y="2927"/>
                  </a:moveTo>
                  <a:lnTo>
                    <a:pt x="28" y="2927"/>
                  </a:lnTo>
                  <a:lnTo>
                    <a:pt x="57" y="2927"/>
                  </a:lnTo>
                  <a:lnTo>
                    <a:pt x="57" y="0"/>
                  </a:lnTo>
                  <a:lnTo>
                    <a:pt x="28" y="0"/>
                  </a:lnTo>
                  <a:lnTo>
                    <a:pt x="0" y="0"/>
                  </a:lnTo>
                  <a:lnTo>
                    <a:pt x="0" y="2927"/>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sp>
          <p:nvSpPr>
            <p:cNvPr id="106519" name="Freeform 25"/>
            <p:cNvSpPr/>
            <p:nvPr/>
          </p:nvSpPr>
          <p:spPr>
            <a:xfrm>
              <a:off x="2562" y="2226"/>
              <a:ext cx="7" cy="506"/>
            </a:xfrm>
            <a:custGeom>
              <a:avLst/>
              <a:gdLst/>
              <a:ahLst/>
              <a:cxnLst>
                <a:cxn ang="0">
                  <a:pos x="0" y="3642"/>
                </a:cxn>
                <a:cxn ang="0">
                  <a:pos x="28" y="3642"/>
                </a:cxn>
                <a:cxn ang="0">
                  <a:pos x="57" y="3642"/>
                </a:cxn>
                <a:cxn ang="0">
                  <a:pos x="57" y="0"/>
                </a:cxn>
                <a:cxn ang="0">
                  <a:pos x="28" y="0"/>
                </a:cxn>
                <a:cxn ang="0">
                  <a:pos x="0" y="0"/>
                </a:cxn>
                <a:cxn ang="0">
                  <a:pos x="0" y="3642"/>
                </a:cxn>
              </a:cxnLst>
              <a:pathLst>
                <a:path w="57" h="3642">
                  <a:moveTo>
                    <a:pt x="0" y="3642"/>
                  </a:moveTo>
                  <a:lnTo>
                    <a:pt x="28" y="3642"/>
                  </a:lnTo>
                  <a:lnTo>
                    <a:pt x="57" y="3642"/>
                  </a:lnTo>
                  <a:lnTo>
                    <a:pt x="57" y="0"/>
                  </a:lnTo>
                  <a:lnTo>
                    <a:pt x="28" y="0"/>
                  </a:lnTo>
                  <a:lnTo>
                    <a:pt x="0" y="0"/>
                  </a:lnTo>
                  <a:lnTo>
                    <a:pt x="0" y="3642"/>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grpSp>
      <p:sp>
        <p:nvSpPr>
          <p:cNvPr id="106520" name="Freeform 26"/>
          <p:cNvSpPr/>
          <p:nvPr/>
        </p:nvSpPr>
        <p:spPr>
          <a:xfrm>
            <a:off x="4070350" y="3527425"/>
            <a:ext cx="11113" cy="6350"/>
          </a:xfrm>
          <a:custGeom>
            <a:avLst/>
            <a:gdLst/>
            <a:ahLst/>
            <a:cxnLst>
              <a:cxn ang="0">
                <a:pos x="28" y="29"/>
              </a:cxn>
              <a:cxn ang="0">
                <a:pos x="0" y="29"/>
              </a:cxn>
              <a:cxn ang="0">
                <a:pos x="1" y="21"/>
              </a:cxn>
              <a:cxn ang="0">
                <a:pos x="5" y="12"/>
              </a:cxn>
              <a:cxn ang="0">
                <a:pos x="11" y="7"/>
              </a:cxn>
              <a:cxn ang="0">
                <a:pos x="19" y="2"/>
              </a:cxn>
              <a:cxn ang="0">
                <a:pos x="28" y="0"/>
              </a:cxn>
              <a:cxn ang="0">
                <a:pos x="36" y="2"/>
              </a:cxn>
              <a:cxn ang="0">
                <a:pos x="45" y="7"/>
              </a:cxn>
              <a:cxn ang="0">
                <a:pos x="50" y="12"/>
              </a:cxn>
              <a:cxn ang="0">
                <a:pos x="55" y="21"/>
              </a:cxn>
              <a:cxn ang="0">
                <a:pos x="57" y="29"/>
              </a:cxn>
              <a:cxn ang="0">
                <a:pos x="28" y="29"/>
              </a:cxn>
            </a:cxnLst>
            <a:pathLst>
              <a:path w="57" h="29">
                <a:moveTo>
                  <a:pt x="28" y="29"/>
                </a:moveTo>
                <a:lnTo>
                  <a:pt x="0" y="29"/>
                </a:lnTo>
                <a:lnTo>
                  <a:pt x="1" y="21"/>
                </a:lnTo>
                <a:lnTo>
                  <a:pt x="5" y="12"/>
                </a:lnTo>
                <a:lnTo>
                  <a:pt x="11" y="7"/>
                </a:lnTo>
                <a:lnTo>
                  <a:pt x="19" y="2"/>
                </a:lnTo>
                <a:lnTo>
                  <a:pt x="28" y="0"/>
                </a:lnTo>
                <a:lnTo>
                  <a:pt x="36" y="2"/>
                </a:lnTo>
                <a:lnTo>
                  <a:pt x="45" y="7"/>
                </a:lnTo>
                <a:lnTo>
                  <a:pt x="50" y="12"/>
                </a:lnTo>
                <a:lnTo>
                  <a:pt x="55" y="21"/>
                </a:lnTo>
                <a:lnTo>
                  <a:pt x="57" y="29"/>
                </a:lnTo>
                <a:lnTo>
                  <a:pt x="28" y="29"/>
                </a:lnTo>
                <a:close/>
              </a:path>
            </a:pathLst>
          </a:custGeom>
          <a:solidFill>
            <a:srgbClr val="FF0000"/>
          </a:solidFill>
          <a:ln w="9525">
            <a:noFill/>
          </a:ln>
        </p:spPr>
        <p:txBody>
          <a:bodyPr/>
          <a:p>
            <a:endParaRPr lang="zh-CN" altLang="en-US"/>
          </a:p>
        </p:txBody>
      </p:sp>
      <p:sp>
        <p:nvSpPr>
          <p:cNvPr id="106521" name="Freeform 27"/>
          <p:cNvSpPr/>
          <p:nvPr/>
        </p:nvSpPr>
        <p:spPr>
          <a:xfrm>
            <a:off x="4070350" y="3527425"/>
            <a:ext cx="11113" cy="6350"/>
          </a:xfrm>
          <a:custGeom>
            <a:avLst/>
            <a:gdLst/>
            <a:ahLst/>
            <a:cxnLst>
              <a:cxn ang="0">
                <a:pos x="0" y="29"/>
              </a:cxn>
              <a:cxn ang="0">
                <a:pos x="1" y="21"/>
              </a:cxn>
              <a:cxn ang="0">
                <a:pos x="5" y="12"/>
              </a:cxn>
              <a:cxn ang="0">
                <a:pos x="11" y="7"/>
              </a:cxn>
              <a:cxn ang="0">
                <a:pos x="19" y="2"/>
              </a:cxn>
              <a:cxn ang="0">
                <a:pos x="28" y="0"/>
              </a:cxn>
              <a:cxn ang="0">
                <a:pos x="36" y="2"/>
              </a:cxn>
              <a:cxn ang="0">
                <a:pos x="45" y="7"/>
              </a:cxn>
              <a:cxn ang="0">
                <a:pos x="50" y="12"/>
              </a:cxn>
              <a:cxn ang="0">
                <a:pos x="55" y="21"/>
              </a:cxn>
              <a:cxn ang="0">
                <a:pos x="57" y="29"/>
              </a:cxn>
            </a:cxnLst>
            <a:pathLst>
              <a:path w="57" h="29">
                <a:moveTo>
                  <a:pt x="0" y="29"/>
                </a:moveTo>
                <a:lnTo>
                  <a:pt x="1" y="21"/>
                </a:lnTo>
                <a:lnTo>
                  <a:pt x="5" y="12"/>
                </a:lnTo>
                <a:lnTo>
                  <a:pt x="11" y="7"/>
                </a:lnTo>
                <a:lnTo>
                  <a:pt x="19" y="2"/>
                </a:lnTo>
                <a:lnTo>
                  <a:pt x="28" y="0"/>
                </a:lnTo>
                <a:lnTo>
                  <a:pt x="36" y="2"/>
                </a:lnTo>
                <a:lnTo>
                  <a:pt x="45" y="7"/>
                </a:lnTo>
                <a:lnTo>
                  <a:pt x="50" y="12"/>
                </a:lnTo>
                <a:lnTo>
                  <a:pt x="55" y="21"/>
                </a:lnTo>
                <a:lnTo>
                  <a:pt x="57" y="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11644" name="Line 28"/>
          <p:cNvSpPr/>
          <p:nvPr/>
        </p:nvSpPr>
        <p:spPr>
          <a:xfrm flipV="1">
            <a:off x="3870325" y="3581400"/>
            <a:ext cx="1588" cy="727075"/>
          </a:xfrm>
          <a:prstGeom prst="line">
            <a:avLst/>
          </a:prstGeom>
          <a:ln w="0" cap="flat" cmpd="sng">
            <a:solidFill>
              <a:srgbClr val="FF0000"/>
            </a:solidFill>
            <a:prstDash val="solid"/>
            <a:round/>
            <a:headEnd type="none" w="med" len="med"/>
            <a:tailEnd type="none" w="med" len="med"/>
          </a:ln>
        </p:spPr>
      </p:sp>
      <p:sp>
        <p:nvSpPr>
          <p:cNvPr id="106523" name="Freeform 29"/>
          <p:cNvSpPr/>
          <p:nvPr/>
        </p:nvSpPr>
        <p:spPr>
          <a:xfrm>
            <a:off x="4684713" y="3352800"/>
            <a:ext cx="6350" cy="14288"/>
          </a:xfrm>
          <a:custGeom>
            <a:avLst/>
            <a:gdLst/>
            <a:ahLst/>
            <a:cxnLst>
              <a:cxn ang="0">
                <a:pos x="7" y="28"/>
              </a:cxn>
              <a:cxn ang="0">
                <a:pos x="0" y="1"/>
              </a:cxn>
              <a:cxn ang="0">
                <a:pos x="8" y="0"/>
              </a:cxn>
              <a:cxn ang="0">
                <a:pos x="17" y="1"/>
              </a:cxn>
              <a:cxn ang="0">
                <a:pos x="25" y="5"/>
              </a:cxn>
              <a:cxn ang="0">
                <a:pos x="31" y="12"/>
              </a:cxn>
              <a:cxn ang="0">
                <a:pos x="34" y="20"/>
              </a:cxn>
              <a:cxn ang="0">
                <a:pos x="35" y="29"/>
              </a:cxn>
              <a:cxn ang="0">
                <a:pos x="34" y="38"/>
              </a:cxn>
              <a:cxn ang="0">
                <a:pos x="30" y="45"/>
              </a:cxn>
              <a:cxn ang="0">
                <a:pos x="23" y="52"/>
              </a:cxn>
              <a:cxn ang="0">
                <a:pos x="15" y="55"/>
              </a:cxn>
              <a:cxn ang="0">
                <a:pos x="7" y="28"/>
              </a:cxn>
            </a:cxnLst>
            <a:pathLst>
              <a:path w="35" h="55">
                <a:moveTo>
                  <a:pt x="7" y="28"/>
                </a:moveTo>
                <a:lnTo>
                  <a:pt x="0" y="1"/>
                </a:lnTo>
                <a:lnTo>
                  <a:pt x="8" y="0"/>
                </a:lnTo>
                <a:lnTo>
                  <a:pt x="17" y="1"/>
                </a:lnTo>
                <a:lnTo>
                  <a:pt x="25" y="5"/>
                </a:lnTo>
                <a:lnTo>
                  <a:pt x="31" y="12"/>
                </a:lnTo>
                <a:lnTo>
                  <a:pt x="34" y="20"/>
                </a:lnTo>
                <a:lnTo>
                  <a:pt x="35" y="29"/>
                </a:lnTo>
                <a:lnTo>
                  <a:pt x="34" y="38"/>
                </a:lnTo>
                <a:lnTo>
                  <a:pt x="30" y="45"/>
                </a:lnTo>
                <a:lnTo>
                  <a:pt x="23" y="52"/>
                </a:lnTo>
                <a:lnTo>
                  <a:pt x="15" y="55"/>
                </a:lnTo>
                <a:lnTo>
                  <a:pt x="7" y="28"/>
                </a:lnTo>
                <a:close/>
              </a:path>
            </a:pathLst>
          </a:custGeom>
          <a:solidFill>
            <a:srgbClr val="000000"/>
          </a:solidFill>
          <a:ln w="9525">
            <a:noFill/>
          </a:ln>
        </p:spPr>
        <p:txBody>
          <a:bodyPr/>
          <a:p>
            <a:endParaRPr lang="zh-CN" altLang="en-US"/>
          </a:p>
        </p:txBody>
      </p:sp>
      <p:sp>
        <p:nvSpPr>
          <p:cNvPr id="106524" name="Freeform 30"/>
          <p:cNvSpPr/>
          <p:nvPr/>
        </p:nvSpPr>
        <p:spPr>
          <a:xfrm>
            <a:off x="4684713" y="3352800"/>
            <a:ext cx="6350" cy="14288"/>
          </a:xfrm>
          <a:custGeom>
            <a:avLst/>
            <a:gdLst/>
            <a:ahLst/>
            <a:cxnLst>
              <a:cxn ang="0">
                <a:pos x="0" y="1"/>
              </a:cxn>
              <a:cxn ang="0">
                <a:pos x="8" y="0"/>
              </a:cxn>
              <a:cxn ang="0">
                <a:pos x="17" y="1"/>
              </a:cxn>
              <a:cxn ang="0">
                <a:pos x="25" y="5"/>
              </a:cxn>
              <a:cxn ang="0">
                <a:pos x="31" y="12"/>
              </a:cxn>
              <a:cxn ang="0">
                <a:pos x="34" y="20"/>
              </a:cxn>
              <a:cxn ang="0">
                <a:pos x="35" y="29"/>
              </a:cxn>
              <a:cxn ang="0">
                <a:pos x="34" y="38"/>
              </a:cxn>
              <a:cxn ang="0">
                <a:pos x="30" y="45"/>
              </a:cxn>
              <a:cxn ang="0">
                <a:pos x="23" y="52"/>
              </a:cxn>
              <a:cxn ang="0">
                <a:pos x="15" y="55"/>
              </a:cxn>
            </a:cxnLst>
            <a:pathLst>
              <a:path w="35" h="55">
                <a:moveTo>
                  <a:pt x="0" y="1"/>
                </a:moveTo>
                <a:lnTo>
                  <a:pt x="8" y="0"/>
                </a:lnTo>
                <a:lnTo>
                  <a:pt x="17" y="1"/>
                </a:lnTo>
                <a:lnTo>
                  <a:pt x="25" y="5"/>
                </a:lnTo>
                <a:lnTo>
                  <a:pt x="31" y="12"/>
                </a:lnTo>
                <a:lnTo>
                  <a:pt x="34" y="20"/>
                </a:lnTo>
                <a:lnTo>
                  <a:pt x="35" y="29"/>
                </a:lnTo>
                <a:lnTo>
                  <a:pt x="34" y="38"/>
                </a:lnTo>
                <a:lnTo>
                  <a:pt x="30" y="45"/>
                </a:lnTo>
                <a:lnTo>
                  <a:pt x="23" y="52"/>
                </a:lnTo>
                <a:lnTo>
                  <a:pt x="15" y="5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25" name="Freeform 31"/>
          <p:cNvSpPr/>
          <p:nvPr/>
        </p:nvSpPr>
        <p:spPr>
          <a:xfrm>
            <a:off x="3452813" y="3355975"/>
            <a:ext cx="1235075" cy="358775"/>
          </a:xfrm>
          <a:custGeom>
            <a:avLst/>
            <a:gdLst/>
            <a:ahLst/>
            <a:cxnLst>
              <a:cxn ang="0">
                <a:pos x="5584" y="54"/>
              </a:cxn>
              <a:cxn ang="0">
                <a:pos x="5576" y="27"/>
              </a:cxn>
              <a:cxn ang="0">
                <a:pos x="5569" y="0"/>
              </a:cxn>
              <a:cxn ang="0">
                <a:pos x="0" y="1580"/>
              </a:cxn>
              <a:cxn ang="0">
                <a:pos x="8" y="1607"/>
              </a:cxn>
              <a:cxn ang="0">
                <a:pos x="16" y="1634"/>
              </a:cxn>
              <a:cxn ang="0">
                <a:pos x="5584" y="54"/>
              </a:cxn>
            </a:cxnLst>
            <a:pathLst>
              <a:path w="5584" h="1634">
                <a:moveTo>
                  <a:pt x="5584" y="54"/>
                </a:moveTo>
                <a:lnTo>
                  <a:pt x="5576" y="27"/>
                </a:lnTo>
                <a:lnTo>
                  <a:pt x="5569" y="0"/>
                </a:lnTo>
                <a:lnTo>
                  <a:pt x="0" y="1580"/>
                </a:lnTo>
                <a:lnTo>
                  <a:pt x="8" y="1607"/>
                </a:lnTo>
                <a:lnTo>
                  <a:pt x="16" y="1634"/>
                </a:lnTo>
                <a:lnTo>
                  <a:pt x="5584" y="54"/>
                </a:lnTo>
                <a:close/>
              </a:path>
            </a:pathLst>
          </a:custGeom>
          <a:solidFill>
            <a:srgbClr val="000000"/>
          </a:solidFill>
          <a:ln w="9525">
            <a:noFill/>
          </a:ln>
        </p:spPr>
        <p:txBody>
          <a:bodyPr/>
          <a:p>
            <a:endParaRPr lang="zh-CN" altLang="en-US"/>
          </a:p>
        </p:txBody>
      </p:sp>
      <p:sp>
        <p:nvSpPr>
          <p:cNvPr id="106526" name="Freeform 32"/>
          <p:cNvSpPr/>
          <p:nvPr/>
        </p:nvSpPr>
        <p:spPr>
          <a:xfrm>
            <a:off x="3452813" y="3355975"/>
            <a:ext cx="1235075" cy="358775"/>
          </a:xfrm>
          <a:custGeom>
            <a:avLst/>
            <a:gdLst/>
            <a:ahLst/>
            <a:cxnLst>
              <a:cxn ang="0">
                <a:pos x="5584" y="54"/>
              </a:cxn>
              <a:cxn ang="0">
                <a:pos x="5576" y="27"/>
              </a:cxn>
              <a:cxn ang="0">
                <a:pos x="5569" y="0"/>
              </a:cxn>
              <a:cxn ang="0">
                <a:pos x="0" y="1580"/>
              </a:cxn>
              <a:cxn ang="0">
                <a:pos x="8" y="1607"/>
              </a:cxn>
              <a:cxn ang="0">
                <a:pos x="16" y="1634"/>
              </a:cxn>
              <a:cxn ang="0">
                <a:pos x="5584" y="54"/>
              </a:cxn>
            </a:cxnLst>
            <a:pathLst>
              <a:path w="5584" h="1634">
                <a:moveTo>
                  <a:pt x="5584" y="54"/>
                </a:moveTo>
                <a:lnTo>
                  <a:pt x="5576" y="27"/>
                </a:lnTo>
                <a:lnTo>
                  <a:pt x="5569" y="0"/>
                </a:lnTo>
                <a:lnTo>
                  <a:pt x="0" y="1580"/>
                </a:lnTo>
                <a:lnTo>
                  <a:pt x="8" y="1607"/>
                </a:lnTo>
                <a:lnTo>
                  <a:pt x="16" y="1634"/>
                </a:lnTo>
                <a:lnTo>
                  <a:pt x="5584" y="54"/>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27" name="Freeform 33"/>
          <p:cNvSpPr/>
          <p:nvPr/>
        </p:nvSpPr>
        <p:spPr>
          <a:xfrm>
            <a:off x="3451225" y="3702050"/>
            <a:ext cx="7938" cy="12700"/>
          </a:xfrm>
          <a:custGeom>
            <a:avLst/>
            <a:gdLst/>
            <a:ahLst/>
            <a:cxnLst>
              <a:cxn ang="0">
                <a:pos x="28" y="27"/>
              </a:cxn>
              <a:cxn ang="0">
                <a:pos x="36" y="54"/>
              </a:cxn>
              <a:cxn ang="0">
                <a:pos x="27" y="55"/>
              </a:cxn>
              <a:cxn ang="0">
                <a:pos x="18" y="54"/>
              </a:cxn>
              <a:cxn ang="0">
                <a:pos x="11" y="50"/>
              </a:cxn>
              <a:cxn ang="0">
                <a:pos x="4" y="43"/>
              </a:cxn>
              <a:cxn ang="0">
                <a:pos x="1" y="35"/>
              </a:cxn>
              <a:cxn ang="0">
                <a:pos x="0" y="26"/>
              </a:cxn>
              <a:cxn ang="0">
                <a:pos x="1" y="18"/>
              </a:cxn>
              <a:cxn ang="0">
                <a:pos x="5" y="10"/>
              </a:cxn>
              <a:cxn ang="0">
                <a:pos x="12" y="4"/>
              </a:cxn>
              <a:cxn ang="0">
                <a:pos x="20" y="0"/>
              </a:cxn>
              <a:cxn ang="0">
                <a:pos x="28" y="27"/>
              </a:cxn>
            </a:cxnLst>
            <a:pathLst>
              <a:path w="36" h="55">
                <a:moveTo>
                  <a:pt x="28" y="27"/>
                </a:moveTo>
                <a:lnTo>
                  <a:pt x="36" y="54"/>
                </a:lnTo>
                <a:lnTo>
                  <a:pt x="27" y="55"/>
                </a:lnTo>
                <a:lnTo>
                  <a:pt x="18" y="54"/>
                </a:lnTo>
                <a:lnTo>
                  <a:pt x="11" y="50"/>
                </a:lnTo>
                <a:lnTo>
                  <a:pt x="4" y="43"/>
                </a:lnTo>
                <a:lnTo>
                  <a:pt x="1" y="35"/>
                </a:lnTo>
                <a:lnTo>
                  <a:pt x="0" y="26"/>
                </a:lnTo>
                <a:lnTo>
                  <a:pt x="1" y="18"/>
                </a:lnTo>
                <a:lnTo>
                  <a:pt x="5" y="10"/>
                </a:lnTo>
                <a:lnTo>
                  <a:pt x="12" y="4"/>
                </a:lnTo>
                <a:lnTo>
                  <a:pt x="20" y="0"/>
                </a:lnTo>
                <a:lnTo>
                  <a:pt x="28" y="27"/>
                </a:lnTo>
                <a:close/>
              </a:path>
            </a:pathLst>
          </a:custGeom>
          <a:solidFill>
            <a:srgbClr val="000000"/>
          </a:solidFill>
          <a:ln w="9525">
            <a:noFill/>
          </a:ln>
        </p:spPr>
        <p:txBody>
          <a:bodyPr/>
          <a:p>
            <a:endParaRPr lang="zh-CN" altLang="en-US"/>
          </a:p>
        </p:txBody>
      </p:sp>
      <p:sp>
        <p:nvSpPr>
          <p:cNvPr id="106528" name="Freeform 34"/>
          <p:cNvSpPr/>
          <p:nvPr/>
        </p:nvSpPr>
        <p:spPr>
          <a:xfrm>
            <a:off x="3451225" y="3702050"/>
            <a:ext cx="7938" cy="12700"/>
          </a:xfrm>
          <a:custGeom>
            <a:avLst/>
            <a:gdLst/>
            <a:ahLst/>
            <a:cxnLst>
              <a:cxn ang="0">
                <a:pos x="36" y="54"/>
              </a:cxn>
              <a:cxn ang="0">
                <a:pos x="27" y="55"/>
              </a:cxn>
              <a:cxn ang="0">
                <a:pos x="18" y="54"/>
              </a:cxn>
              <a:cxn ang="0">
                <a:pos x="11" y="50"/>
              </a:cxn>
              <a:cxn ang="0">
                <a:pos x="4" y="43"/>
              </a:cxn>
              <a:cxn ang="0">
                <a:pos x="1" y="35"/>
              </a:cxn>
              <a:cxn ang="0">
                <a:pos x="0" y="26"/>
              </a:cxn>
              <a:cxn ang="0">
                <a:pos x="1" y="18"/>
              </a:cxn>
              <a:cxn ang="0">
                <a:pos x="5" y="10"/>
              </a:cxn>
              <a:cxn ang="0">
                <a:pos x="12" y="4"/>
              </a:cxn>
              <a:cxn ang="0">
                <a:pos x="20" y="0"/>
              </a:cxn>
            </a:cxnLst>
            <a:pathLst>
              <a:path w="36" h="55">
                <a:moveTo>
                  <a:pt x="36" y="54"/>
                </a:moveTo>
                <a:lnTo>
                  <a:pt x="27" y="55"/>
                </a:lnTo>
                <a:lnTo>
                  <a:pt x="18" y="54"/>
                </a:lnTo>
                <a:lnTo>
                  <a:pt x="11" y="50"/>
                </a:lnTo>
                <a:lnTo>
                  <a:pt x="4" y="43"/>
                </a:lnTo>
                <a:lnTo>
                  <a:pt x="1" y="35"/>
                </a:lnTo>
                <a:lnTo>
                  <a:pt x="0" y="26"/>
                </a:lnTo>
                <a:lnTo>
                  <a:pt x="1" y="18"/>
                </a:lnTo>
                <a:lnTo>
                  <a:pt x="5" y="10"/>
                </a:lnTo>
                <a:lnTo>
                  <a:pt x="12" y="4"/>
                </a:lnTo>
                <a:lnTo>
                  <a:pt x="20" y="0"/>
                </a:lnTo>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3" name="Group 35"/>
          <p:cNvGrpSpPr/>
          <p:nvPr/>
        </p:nvGrpSpPr>
        <p:grpSpPr>
          <a:xfrm>
            <a:off x="3455988" y="3360738"/>
            <a:ext cx="1228725" cy="1062037"/>
            <a:chOff x="2177" y="2117"/>
            <a:chExt cx="774" cy="669"/>
          </a:xfrm>
        </p:grpSpPr>
        <p:sp>
          <p:nvSpPr>
            <p:cNvPr id="106530" name="Line 36"/>
            <p:cNvSpPr/>
            <p:nvPr/>
          </p:nvSpPr>
          <p:spPr>
            <a:xfrm flipH="1">
              <a:off x="2177" y="2117"/>
              <a:ext cx="774" cy="561"/>
            </a:xfrm>
            <a:prstGeom prst="line">
              <a:avLst/>
            </a:prstGeom>
            <a:ln w="0" cap="flat" cmpd="sng">
              <a:solidFill>
                <a:srgbClr val="FF0000"/>
              </a:solidFill>
              <a:prstDash val="solid"/>
              <a:round/>
              <a:headEnd type="none" w="med" len="med"/>
              <a:tailEnd type="none" w="med" len="med"/>
            </a:ln>
          </p:spPr>
        </p:sp>
        <p:sp>
          <p:nvSpPr>
            <p:cNvPr id="106531" name="Line 37"/>
            <p:cNvSpPr/>
            <p:nvPr/>
          </p:nvSpPr>
          <p:spPr>
            <a:xfrm>
              <a:off x="2177" y="2336"/>
              <a:ext cx="774" cy="450"/>
            </a:xfrm>
            <a:prstGeom prst="line">
              <a:avLst/>
            </a:prstGeom>
            <a:ln w="0" cap="flat" cmpd="sng">
              <a:solidFill>
                <a:srgbClr val="FF0000"/>
              </a:solidFill>
              <a:prstDash val="solid"/>
              <a:round/>
              <a:headEnd type="none" w="med" len="med"/>
              <a:tailEnd type="none" w="med" len="med"/>
            </a:ln>
          </p:spPr>
        </p:sp>
      </p:grpSp>
      <p:sp>
        <p:nvSpPr>
          <p:cNvPr id="106532" name="Freeform 38"/>
          <p:cNvSpPr/>
          <p:nvPr/>
        </p:nvSpPr>
        <p:spPr>
          <a:xfrm>
            <a:off x="3451225" y="4244975"/>
            <a:ext cx="4763" cy="11113"/>
          </a:xfrm>
          <a:custGeom>
            <a:avLst/>
            <a:gdLst/>
            <a:ahLst/>
            <a:cxnLst>
              <a:cxn ang="0">
                <a:pos x="28" y="28"/>
              </a:cxn>
              <a:cxn ang="0">
                <a:pos x="24" y="56"/>
              </a:cxn>
              <a:cxn ang="0">
                <a:pos x="15" y="54"/>
              </a:cxn>
              <a:cxn ang="0">
                <a:pos x="9" y="48"/>
              </a:cxn>
              <a:cxn ang="0">
                <a:pos x="3" y="41"/>
              </a:cxn>
              <a:cxn ang="0">
                <a:pos x="0" y="33"/>
              </a:cxn>
              <a:cxn ang="0">
                <a:pos x="0" y="23"/>
              </a:cxn>
              <a:cxn ang="0">
                <a:pos x="2" y="15"/>
              </a:cxn>
              <a:cxn ang="0">
                <a:pos x="8" y="8"/>
              </a:cxn>
              <a:cxn ang="0">
                <a:pos x="15" y="3"/>
              </a:cxn>
              <a:cxn ang="0">
                <a:pos x="23" y="0"/>
              </a:cxn>
              <a:cxn ang="0">
                <a:pos x="32" y="0"/>
              </a:cxn>
              <a:cxn ang="0">
                <a:pos x="28" y="28"/>
              </a:cxn>
            </a:cxnLst>
            <a:pathLst>
              <a:path w="32" h="56">
                <a:moveTo>
                  <a:pt x="28" y="28"/>
                </a:moveTo>
                <a:lnTo>
                  <a:pt x="24" y="56"/>
                </a:lnTo>
                <a:lnTo>
                  <a:pt x="15" y="54"/>
                </a:lnTo>
                <a:lnTo>
                  <a:pt x="9" y="48"/>
                </a:lnTo>
                <a:lnTo>
                  <a:pt x="3" y="41"/>
                </a:lnTo>
                <a:lnTo>
                  <a:pt x="0" y="33"/>
                </a:lnTo>
                <a:lnTo>
                  <a:pt x="0" y="23"/>
                </a:lnTo>
                <a:lnTo>
                  <a:pt x="2" y="15"/>
                </a:lnTo>
                <a:lnTo>
                  <a:pt x="8" y="8"/>
                </a:lnTo>
                <a:lnTo>
                  <a:pt x="15" y="3"/>
                </a:lnTo>
                <a:lnTo>
                  <a:pt x="23" y="0"/>
                </a:lnTo>
                <a:lnTo>
                  <a:pt x="32" y="0"/>
                </a:lnTo>
                <a:lnTo>
                  <a:pt x="28" y="28"/>
                </a:lnTo>
                <a:close/>
              </a:path>
            </a:pathLst>
          </a:custGeom>
          <a:solidFill>
            <a:srgbClr val="000000"/>
          </a:solidFill>
          <a:ln w="9525">
            <a:noFill/>
          </a:ln>
        </p:spPr>
        <p:txBody>
          <a:bodyPr/>
          <a:p>
            <a:endParaRPr lang="zh-CN" altLang="en-US"/>
          </a:p>
        </p:txBody>
      </p:sp>
      <p:sp>
        <p:nvSpPr>
          <p:cNvPr id="106533" name="Freeform 39"/>
          <p:cNvSpPr/>
          <p:nvPr/>
        </p:nvSpPr>
        <p:spPr>
          <a:xfrm>
            <a:off x="3451225" y="4244975"/>
            <a:ext cx="4763" cy="11113"/>
          </a:xfrm>
          <a:custGeom>
            <a:avLst/>
            <a:gdLst/>
            <a:ahLst/>
            <a:cxnLst>
              <a:cxn ang="0">
                <a:pos x="24" y="56"/>
              </a:cxn>
              <a:cxn ang="0">
                <a:pos x="15" y="54"/>
              </a:cxn>
              <a:cxn ang="0">
                <a:pos x="9" y="48"/>
              </a:cxn>
              <a:cxn ang="0">
                <a:pos x="3" y="41"/>
              </a:cxn>
              <a:cxn ang="0">
                <a:pos x="0" y="33"/>
              </a:cxn>
              <a:cxn ang="0">
                <a:pos x="0" y="23"/>
              </a:cxn>
              <a:cxn ang="0">
                <a:pos x="2" y="15"/>
              </a:cxn>
              <a:cxn ang="0">
                <a:pos x="8" y="8"/>
              </a:cxn>
              <a:cxn ang="0">
                <a:pos x="15" y="3"/>
              </a:cxn>
              <a:cxn ang="0">
                <a:pos x="23" y="0"/>
              </a:cxn>
              <a:cxn ang="0">
                <a:pos x="32" y="0"/>
              </a:cxn>
            </a:cxnLst>
            <a:pathLst>
              <a:path w="32" h="56">
                <a:moveTo>
                  <a:pt x="24" y="56"/>
                </a:moveTo>
                <a:lnTo>
                  <a:pt x="15" y="54"/>
                </a:lnTo>
                <a:lnTo>
                  <a:pt x="9" y="48"/>
                </a:lnTo>
                <a:lnTo>
                  <a:pt x="3" y="41"/>
                </a:lnTo>
                <a:lnTo>
                  <a:pt x="0" y="33"/>
                </a:lnTo>
                <a:lnTo>
                  <a:pt x="0" y="23"/>
                </a:lnTo>
                <a:lnTo>
                  <a:pt x="2" y="15"/>
                </a:lnTo>
                <a:lnTo>
                  <a:pt x="8" y="8"/>
                </a:lnTo>
                <a:lnTo>
                  <a:pt x="15" y="3"/>
                </a:lnTo>
                <a:lnTo>
                  <a:pt x="23" y="0"/>
                </a:lnTo>
                <a:lnTo>
                  <a:pt x="32"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34" name="Freeform 40"/>
          <p:cNvSpPr/>
          <p:nvPr/>
        </p:nvSpPr>
        <p:spPr>
          <a:xfrm>
            <a:off x="3455988" y="4244975"/>
            <a:ext cx="1231900" cy="184150"/>
          </a:xfrm>
          <a:custGeom>
            <a:avLst/>
            <a:gdLst/>
            <a:ahLst/>
            <a:cxnLst>
              <a:cxn ang="0">
                <a:pos x="8" y="0"/>
              </a:cxn>
              <a:cxn ang="0">
                <a:pos x="4" y="28"/>
              </a:cxn>
              <a:cxn ang="0">
                <a:pos x="0" y="56"/>
              </a:cxn>
              <a:cxn ang="0">
                <a:pos x="5568" y="838"/>
              </a:cxn>
              <a:cxn ang="0">
                <a:pos x="5572" y="810"/>
              </a:cxn>
              <a:cxn ang="0">
                <a:pos x="5577" y="782"/>
              </a:cxn>
              <a:cxn ang="0">
                <a:pos x="8" y="0"/>
              </a:cxn>
            </a:cxnLst>
            <a:pathLst>
              <a:path w="5577" h="838">
                <a:moveTo>
                  <a:pt x="8" y="0"/>
                </a:moveTo>
                <a:lnTo>
                  <a:pt x="4" y="28"/>
                </a:lnTo>
                <a:lnTo>
                  <a:pt x="0" y="56"/>
                </a:lnTo>
                <a:lnTo>
                  <a:pt x="5568" y="838"/>
                </a:lnTo>
                <a:lnTo>
                  <a:pt x="5572" y="810"/>
                </a:lnTo>
                <a:lnTo>
                  <a:pt x="5577" y="782"/>
                </a:lnTo>
                <a:lnTo>
                  <a:pt x="8" y="0"/>
                </a:lnTo>
                <a:close/>
              </a:path>
            </a:pathLst>
          </a:custGeom>
          <a:solidFill>
            <a:srgbClr val="000000"/>
          </a:solidFill>
          <a:ln w="9525">
            <a:noFill/>
          </a:ln>
        </p:spPr>
        <p:txBody>
          <a:bodyPr/>
          <a:p>
            <a:endParaRPr lang="zh-CN" altLang="en-US"/>
          </a:p>
        </p:txBody>
      </p:sp>
      <p:sp>
        <p:nvSpPr>
          <p:cNvPr id="106535" name="Freeform 41"/>
          <p:cNvSpPr/>
          <p:nvPr/>
        </p:nvSpPr>
        <p:spPr>
          <a:xfrm>
            <a:off x="3455988" y="4244975"/>
            <a:ext cx="1231900" cy="184150"/>
          </a:xfrm>
          <a:custGeom>
            <a:avLst/>
            <a:gdLst/>
            <a:ahLst/>
            <a:cxnLst>
              <a:cxn ang="0">
                <a:pos x="8" y="0"/>
              </a:cxn>
              <a:cxn ang="0">
                <a:pos x="4" y="28"/>
              </a:cxn>
              <a:cxn ang="0">
                <a:pos x="0" y="56"/>
              </a:cxn>
              <a:cxn ang="0">
                <a:pos x="5568" y="838"/>
              </a:cxn>
              <a:cxn ang="0">
                <a:pos x="5572" y="810"/>
              </a:cxn>
              <a:cxn ang="0">
                <a:pos x="5577" y="782"/>
              </a:cxn>
              <a:cxn ang="0">
                <a:pos x="8" y="0"/>
              </a:cxn>
            </a:cxnLst>
            <a:pathLst>
              <a:path w="5577" h="838">
                <a:moveTo>
                  <a:pt x="8" y="0"/>
                </a:moveTo>
                <a:lnTo>
                  <a:pt x="4" y="28"/>
                </a:lnTo>
                <a:lnTo>
                  <a:pt x="0" y="56"/>
                </a:lnTo>
                <a:lnTo>
                  <a:pt x="5568" y="838"/>
                </a:lnTo>
                <a:lnTo>
                  <a:pt x="5572" y="810"/>
                </a:lnTo>
                <a:lnTo>
                  <a:pt x="5577" y="782"/>
                </a:lnTo>
                <a:lnTo>
                  <a:pt x="8"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36" name="Freeform 42"/>
          <p:cNvSpPr/>
          <p:nvPr/>
        </p:nvSpPr>
        <p:spPr>
          <a:xfrm>
            <a:off x="4684713" y="4418013"/>
            <a:ext cx="6350" cy="11112"/>
          </a:xfrm>
          <a:custGeom>
            <a:avLst/>
            <a:gdLst/>
            <a:ahLst/>
            <a:cxnLst>
              <a:cxn ang="0">
                <a:pos x="4" y="28"/>
              </a:cxn>
              <a:cxn ang="0">
                <a:pos x="9" y="0"/>
              </a:cxn>
              <a:cxn ang="0">
                <a:pos x="17" y="2"/>
              </a:cxn>
              <a:cxn ang="0">
                <a:pos x="24" y="7"/>
              </a:cxn>
              <a:cxn ang="0">
                <a:pos x="29" y="15"/>
              </a:cxn>
              <a:cxn ang="0">
                <a:pos x="32" y="22"/>
              </a:cxn>
              <a:cxn ang="0">
                <a:pos x="32" y="32"/>
              </a:cxn>
              <a:cxn ang="0">
                <a:pos x="30" y="41"/>
              </a:cxn>
              <a:cxn ang="0">
                <a:pos x="25" y="47"/>
              </a:cxn>
              <a:cxn ang="0">
                <a:pos x="17" y="53"/>
              </a:cxn>
              <a:cxn ang="0">
                <a:pos x="10" y="56"/>
              </a:cxn>
              <a:cxn ang="0">
                <a:pos x="0" y="56"/>
              </a:cxn>
              <a:cxn ang="0">
                <a:pos x="4" y="28"/>
              </a:cxn>
            </a:cxnLst>
            <a:pathLst>
              <a:path w="32" h="56">
                <a:moveTo>
                  <a:pt x="4" y="28"/>
                </a:moveTo>
                <a:lnTo>
                  <a:pt x="9" y="0"/>
                </a:lnTo>
                <a:lnTo>
                  <a:pt x="17" y="2"/>
                </a:lnTo>
                <a:lnTo>
                  <a:pt x="24" y="7"/>
                </a:lnTo>
                <a:lnTo>
                  <a:pt x="29" y="15"/>
                </a:lnTo>
                <a:lnTo>
                  <a:pt x="32" y="22"/>
                </a:lnTo>
                <a:lnTo>
                  <a:pt x="32" y="32"/>
                </a:lnTo>
                <a:lnTo>
                  <a:pt x="30" y="41"/>
                </a:lnTo>
                <a:lnTo>
                  <a:pt x="25" y="47"/>
                </a:lnTo>
                <a:lnTo>
                  <a:pt x="17" y="53"/>
                </a:lnTo>
                <a:lnTo>
                  <a:pt x="10" y="56"/>
                </a:lnTo>
                <a:lnTo>
                  <a:pt x="0" y="56"/>
                </a:lnTo>
                <a:lnTo>
                  <a:pt x="4" y="28"/>
                </a:lnTo>
                <a:close/>
              </a:path>
            </a:pathLst>
          </a:custGeom>
          <a:solidFill>
            <a:srgbClr val="000000"/>
          </a:solidFill>
          <a:ln w="9525">
            <a:noFill/>
          </a:ln>
        </p:spPr>
        <p:txBody>
          <a:bodyPr/>
          <a:p>
            <a:endParaRPr lang="zh-CN" altLang="en-US"/>
          </a:p>
        </p:txBody>
      </p:sp>
      <p:sp>
        <p:nvSpPr>
          <p:cNvPr id="106537" name="Freeform 43"/>
          <p:cNvSpPr/>
          <p:nvPr/>
        </p:nvSpPr>
        <p:spPr>
          <a:xfrm>
            <a:off x="4684713" y="4418013"/>
            <a:ext cx="6350" cy="11112"/>
          </a:xfrm>
          <a:custGeom>
            <a:avLst/>
            <a:gdLst/>
            <a:ahLst/>
            <a:cxnLst>
              <a:cxn ang="0">
                <a:pos x="9" y="0"/>
              </a:cxn>
              <a:cxn ang="0">
                <a:pos x="17" y="2"/>
              </a:cxn>
              <a:cxn ang="0">
                <a:pos x="24" y="7"/>
              </a:cxn>
              <a:cxn ang="0">
                <a:pos x="29" y="15"/>
              </a:cxn>
              <a:cxn ang="0">
                <a:pos x="32" y="22"/>
              </a:cxn>
              <a:cxn ang="0">
                <a:pos x="32" y="32"/>
              </a:cxn>
              <a:cxn ang="0">
                <a:pos x="30" y="41"/>
              </a:cxn>
              <a:cxn ang="0">
                <a:pos x="25" y="47"/>
              </a:cxn>
              <a:cxn ang="0">
                <a:pos x="17" y="53"/>
              </a:cxn>
              <a:cxn ang="0">
                <a:pos x="10" y="56"/>
              </a:cxn>
              <a:cxn ang="0">
                <a:pos x="0" y="56"/>
              </a:cxn>
            </a:cxnLst>
            <a:pathLst>
              <a:path w="32" h="56">
                <a:moveTo>
                  <a:pt x="9" y="0"/>
                </a:moveTo>
                <a:lnTo>
                  <a:pt x="17" y="2"/>
                </a:lnTo>
                <a:lnTo>
                  <a:pt x="24" y="7"/>
                </a:lnTo>
                <a:lnTo>
                  <a:pt x="29" y="15"/>
                </a:lnTo>
                <a:lnTo>
                  <a:pt x="32" y="22"/>
                </a:lnTo>
                <a:lnTo>
                  <a:pt x="32" y="32"/>
                </a:lnTo>
                <a:lnTo>
                  <a:pt x="30" y="41"/>
                </a:lnTo>
                <a:lnTo>
                  <a:pt x="25" y="47"/>
                </a:lnTo>
                <a:lnTo>
                  <a:pt x="17" y="53"/>
                </a:lnTo>
                <a:lnTo>
                  <a:pt x="10" y="56"/>
                </a:lnTo>
                <a:lnTo>
                  <a:pt x="0" y="56"/>
                </a:lnTo>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4" name="Group 44"/>
          <p:cNvGrpSpPr/>
          <p:nvPr/>
        </p:nvGrpSpPr>
        <p:grpSpPr>
          <a:xfrm>
            <a:off x="3455988" y="3590925"/>
            <a:ext cx="1228725" cy="831850"/>
            <a:chOff x="2177" y="2262"/>
            <a:chExt cx="774" cy="524"/>
          </a:xfrm>
        </p:grpSpPr>
        <p:sp>
          <p:nvSpPr>
            <p:cNvPr id="106539" name="Line 45"/>
            <p:cNvSpPr/>
            <p:nvPr/>
          </p:nvSpPr>
          <p:spPr>
            <a:xfrm>
              <a:off x="2438" y="2262"/>
              <a:ext cx="513" cy="524"/>
            </a:xfrm>
            <a:prstGeom prst="line">
              <a:avLst/>
            </a:prstGeom>
            <a:ln w="0" cap="flat" cmpd="sng">
              <a:solidFill>
                <a:srgbClr val="FF0000"/>
              </a:solidFill>
              <a:prstDash val="solid"/>
              <a:round/>
              <a:headEnd type="none" w="med" len="med"/>
              <a:tailEnd type="none" w="med" len="med"/>
            </a:ln>
          </p:spPr>
        </p:sp>
        <p:sp>
          <p:nvSpPr>
            <p:cNvPr id="106540" name="Line 46"/>
            <p:cNvSpPr/>
            <p:nvPr/>
          </p:nvSpPr>
          <p:spPr>
            <a:xfrm>
              <a:off x="2177" y="2336"/>
              <a:ext cx="261" cy="378"/>
            </a:xfrm>
            <a:prstGeom prst="line">
              <a:avLst/>
            </a:prstGeom>
            <a:ln w="0" cap="flat" cmpd="sng">
              <a:solidFill>
                <a:srgbClr val="FF0000"/>
              </a:solidFill>
              <a:prstDash val="solid"/>
              <a:round/>
              <a:headEnd type="none" w="med" len="med"/>
              <a:tailEnd type="none" w="med" len="med"/>
            </a:ln>
          </p:spPr>
        </p:sp>
      </p:grpSp>
      <p:sp>
        <p:nvSpPr>
          <p:cNvPr id="106541" name="Freeform 47"/>
          <p:cNvSpPr/>
          <p:nvPr/>
        </p:nvSpPr>
        <p:spPr>
          <a:xfrm>
            <a:off x="3306763" y="4311650"/>
            <a:ext cx="71437" cy="106363"/>
          </a:xfrm>
          <a:custGeom>
            <a:avLst/>
            <a:gdLst/>
            <a:ahLst/>
            <a:cxnLst>
              <a:cxn ang="0">
                <a:pos x="320" y="0"/>
              </a:cxn>
              <a:cxn ang="0">
                <a:pos x="200" y="480"/>
              </a:cxn>
              <a:cxn ang="0">
                <a:pos x="67" y="480"/>
              </a:cxn>
              <a:cxn ang="0">
                <a:pos x="27" y="466"/>
              </a:cxn>
              <a:cxn ang="0">
                <a:pos x="14" y="453"/>
              </a:cxn>
              <a:cxn ang="0">
                <a:pos x="0" y="426"/>
              </a:cxn>
              <a:cxn ang="0">
                <a:pos x="0" y="399"/>
              </a:cxn>
              <a:cxn ang="0">
                <a:pos x="40" y="240"/>
              </a:cxn>
              <a:cxn ang="0">
                <a:pos x="67" y="200"/>
              </a:cxn>
              <a:cxn ang="0">
                <a:pos x="94" y="173"/>
              </a:cxn>
              <a:cxn ang="0">
                <a:pos x="134" y="160"/>
              </a:cxn>
              <a:cxn ang="0">
                <a:pos x="280" y="160"/>
              </a:cxn>
            </a:cxnLst>
            <a:pathLst>
              <a:path w="320" h="480">
                <a:moveTo>
                  <a:pt x="320" y="0"/>
                </a:moveTo>
                <a:lnTo>
                  <a:pt x="200" y="480"/>
                </a:lnTo>
                <a:lnTo>
                  <a:pt x="67" y="480"/>
                </a:lnTo>
                <a:lnTo>
                  <a:pt x="27" y="466"/>
                </a:lnTo>
                <a:lnTo>
                  <a:pt x="14" y="453"/>
                </a:lnTo>
                <a:lnTo>
                  <a:pt x="0" y="426"/>
                </a:lnTo>
                <a:lnTo>
                  <a:pt x="0" y="399"/>
                </a:lnTo>
                <a:lnTo>
                  <a:pt x="40" y="240"/>
                </a:lnTo>
                <a:lnTo>
                  <a:pt x="67" y="200"/>
                </a:lnTo>
                <a:lnTo>
                  <a:pt x="94" y="173"/>
                </a:lnTo>
                <a:lnTo>
                  <a:pt x="134" y="160"/>
                </a:lnTo>
                <a:lnTo>
                  <a:pt x="280" y="16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42" name="Freeform 48"/>
          <p:cNvSpPr/>
          <p:nvPr/>
        </p:nvSpPr>
        <p:spPr>
          <a:xfrm>
            <a:off x="3406775" y="4311650"/>
            <a:ext cx="38100" cy="36513"/>
          </a:xfrm>
          <a:custGeom>
            <a:avLst/>
            <a:gdLst/>
            <a:ahLst/>
            <a:cxnLst>
              <a:cxn ang="0">
                <a:pos x="133" y="134"/>
              </a:cxn>
              <a:cxn ang="0">
                <a:pos x="159" y="107"/>
              </a:cxn>
              <a:cxn ang="0">
                <a:pos x="173" y="80"/>
              </a:cxn>
              <a:cxn ang="0">
                <a:pos x="173" y="54"/>
              </a:cxn>
              <a:cxn ang="0">
                <a:pos x="159" y="13"/>
              </a:cxn>
              <a:cxn ang="0">
                <a:pos x="133" y="0"/>
              </a:cxn>
              <a:cxn ang="0">
                <a:pos x="92" y="0"/>
              </a:cxn>
              <a:cxn ang="0">
                <a:pos x="52" y="13"/>
              </a:cxn>
              <a:cxn ang="0">
                <a:pos x="27" y="40"/>
              </a:cxn>
              <a:cxn ang="0">
                <a:pos x="13" y="67"/>
              </a:cxn>
              <a:cxn ang="0">
                <a:pos x="0" y="107"/>
              </a:cxn>
              <a:cxn ang="0">
                <a:pos x="13" y="134"/>
              </a:cxn>
              <a:cxn ang="0">
                <a:pos x="40" y="160"/>
              </a:cxn>
              <a:cxn ang="0">
                <a:pos x="66" y="160"/>
              </a:cxn>
              <a:cxn ang="0">
                <a:pos x="119" y="146"/>
              </a:cxn>
              <a:cxn ang="0">
                <a:pos x="133" y="134"/>
              </a:cxn>
            </a:cxnLst>
            <a:pathLst>
              <a:path w="173" h="160">
                <a:moveTo>
                  <a:pt x="133" y="134"/>
                </a:moveTo>
                <a:lnTo>
                  <a:pt x="159" y="107"/>
                </a:lnTo>
                <a:lnTo>
                  <a:pt x="173" y="80"/>
                </a:lnTo>
                <a:lnTo>
                  <a:pt x="173" y="54"/>
                </a:lnTo>
                <a:lnTo>
                  <a:pt x="159" y="13"/>
                </a:lnTo>
                <a:lnTo>
                  <a:pt x="133" y="0"/>
                </a:lnTo>
                <a:lnTo>
                  <a:pt x="92" y="0"/>
                </a:lnTo>
                <a:lnTo>
                  <a:pt x="52" y="13"/>
                </a:lnTo>
                <a:lnTo>
                  <a:pt x="27" y="40"/>
                </a:lnTo>
                <a:lnTo>
                  <a:pt x="13" y="67"/>
                </a:lnTo>
                <a:lnTo>
                  <a:pt x="0" y="107"/>
                </a:lnTo>
                <a:lnTo>
                  <a:pt x="13" y="134"/>
                </a:lnTo>
                <a:lnTo>
                  <a:pt x="40" y="160"/>
                </a:lnTo>
                <a:lnTo>
                  <a:pt x="66" y="160"/>
                </a:lnTo>
                <a:lnTo>
                  <a:pt x="119" y="146"/>
                </a:lnTo>
                <a:lnTo>
                  <a:pt x="133" y="134"/>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43" name="Freeform 49"/>
          <p:cNvSpPr/>
          <p:nvPr/>
        </p:nvSpPr>
        <p:spPr>
          <a:xfrm>
            <a:off x="3451225" y="3702050"/>
            <a:ext cx="11113" cy="6350"/>
          </a:xfrm>
          <a:custGeom>
            <a:avLst/>
            <a:gdLst/>
            <a:ahLst/>
            <a:cxnLst>
              <a:cxn ang="0">
                <a:pos x="28" y="29"/>
              </a:cxn>
              <a:cxn ang="0">
                <a:pos x="0" y="29"/>
              </a:cxn>
              <a:cxn ang="0">
                <a:pos x="1" y="21"/>
              </a:cxn>
              <a:cxn ang="0">
                <a:pos x="5" y="12"/>
              </a:cxn>
              <a:cxn ang="0">
                <a:pos x="11" y="7"/>
              </a:cxn>
              <a:cxn ang="0">
                <a:pos x="19" y="2"/>
              </a:cxn>
              <a:cxn ang="0">
                <a:pos x="28" y="0"/>
              </a:cxn>
              <a:cxn ang="0">
                <a:pos x="37" y="2"/>
              </a:cxn>
              <a:cxn ang="0">
                <a:pos x="45" y="7"/>
              </a:cxn>
              <a:cxn ang="0">
                <a:pos x="51" y="12"/>
              </a:cxn>
              <a:cxn ang="0">
                <a:pos x="55" y="21"/>
              </a:cxn>
              <a:cxn ang="0">
                <a:pos x="57" y="29"/>
              </a:cxn>
              <a:cxn ang="0">
                <a:pos x="28" y="29"/>
              </a:cxn>
            </a:cxnLst>
            <a:pathLst>
              <a:path w="57" h="29">
                <a:moveTo>
                  <a:pt x="28" y="29"/>
                </a:moveTo>
                <a:lnTo>
                  <a:pt x="0" y="29"/>
                </a:lnTo>
                <a:lnTo>
                  <a:pt x="1" y="21"/>
                </a:lnTo>
                <a:lnTo>
                  <a:pt x="5" y="12"/>
                </a:lnTo>
                <a:lnTo>
                  <a:pt x="11" y="7"/>
                </a:lnTo>
                <a:lnTo>
                  <a:pt x="19" y="2"/>
                </a:lnTo>
                <a:lnTo>
                  <a:pt x="28" y="0"/>
                </a:lnTo>
                <a:lnTo>
                  <a:pt x="37" y="2"/>
                </a:lnTo>
                <a:lnTo>
                  <a:pt x="45" y="7"/>
                </a:lnTo>
                <a:lnTo>
                  <a:pt x="51" y="12"/>
                </a:lnTo>
                <a:lnTo>
                  <a:pt x="55" y="21"/>
                </a:lnTo>
                <a:lnTo>
                  <a:pt x="57" y="29"/>
                </a:lnTo>
                <a:lnTo>
                  <a:pt x="28" y="29"/>
                </a:lnTo>
                <a:close/>
              </a:path>
            </a:pathLst>
          </a:custGeom>
          <a:solidFill>
            <a:srgbClr val="000000"/>
          </a:solidFill>
          <a:ln w="9525">
            <a:noFill/>
          </a:ln>
        </p:spPr>
        <p:txBody>
          <a:bodyPr/>
          <a:p>
            <a:endParaRPr lang="zh-CN" altLang="en-US"/>
          </a:p>
        </p:txBody>
      </p:sp>
      <p:sp>
        <p:nvSpPr>
          <p:cNvPr id="106544" name="Freeform 50"/>
          <p:cNvSpPr/>
          <p:nvPr/>
        </p:nvSpPr>
        <p:spPr>
          <a:xfrm>
            <a:off x="3451225" y="3702050"/>
            <a:ext cx="11113" cy="6350"/>
          </a:xfrm>
          <a:custGeom>
            <a:avLst/>
            <a:gdLst/>
            <a:ahLst/>
            <a:cxnLst>
              <a:cxn ang="0">
                <a:pos x="0" y="29"/>
              </a:cxn>
              <a:cxn ang="0">
                <a:pos x="1" y="21"/>
              </a:cxn>
              <a:cxn ang="0">
                <a:pos x="5" y="12"/>
              </a:cxn>
              <a:cxn ang="0">
                <a:pos x="11" y="7"/>
              </a:cxn>
              <a:cxn ang="0">
                <a:pos x="19" y="2"/>
              </a:cxn>
              <a:cxn ang="0">
                <a:pos x="28" y="0"/>
              </a:cxn>
              <a:cxn ang="0">
                <a:pos x="37" y="2"/>
              </a:cxn>
              <a:cxn ang="0">
                <a:pos x="45" y="7"/>
              </a:cxn>
              <a:cxn ang="0">
                <a:pos x="51" y="12"/>
              </a:cxn>
              <a:cxn ang="0">
                <a:pos x="55" y="21"/>
              </a:cxn>
              <a:cxn ang="0">
                <a:pos x="57" y="29"/>
              </a:cxn>
            </a:cxnLst>
            <a:pathLst>
              <a:path w="57" h="29">
                <a:moveTo>
                  <a:pt x="0" y="29"/>
                </a:moveTo>
                <a:lnTo>
                  <a:pt x="1" y="21"/>
                </a:lnTo>
                <a:lnTo>
                  <a:pt x="5" y="12"/>
                </a:lnTo>
                <a:lnTo>
                  <a:pt x="11" y="7"/>
                </a:lnTo>
                <a:lnTo>
                  <a:pt x="19" y="2"/>
                </a:lnTo>
                <a:lnTo>
                  <a:pt x="28" y="0"/>
                </a:lnTo>
                <a:lnTo>
                  <a:pt x="37" y="2"/>
                </a:lnTo>
                <a:lnTo>
                  <a:pt x="45" y="7"/>
                </a:lnTo>
                <a:lnTo>
                  <a:pt x="51" y="12"/>
                </a:lnTo>
                <a:lnTo>
                  <a:pt x="55" y="21"/>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45" name="Freeform 51"/>
          <p:cNvSpPr/>
          <p:nvPr/>
        </p:nvSpPr>
        <p:spPr>
          <a:xfrm>
            <a:off x="3451225" y="3708400"/>
            <a:ext cx="11113" cy="542925"/>
          </a:xfrm>
          <a:custGeom>
            <a:avLst/>
            <a:gdLst/>
            <a:ahLst/>
            <a:cxnLst>
              <a:cxn ang="0">
                <a:pos x="57" y="0"/>
              </a:cxn>
              <a:cxn ang="0">
                <a:pos x="28" y="0"/>
              </a:cxn>
              <a:cxn ang="0">
                <a:pos x="0" y="0"/>
              </a:cxn>
              <a:cxn ang="0">
                <a:pos x="0" y="2451"/>
              </a:cxn>
              <a:cxn ang="0">
                <a:pos x="28" y="2451"/>
              </a:cxn>
              <a:cxn ang="0">
                <a:pos x="57" y="2451"/>
              </a:cxn>
              <a:cxn ang="0">
                <a:pos x="57" y="0"/>
              </a:cxn>
            </a:cxnLst>
            <a:pathLst>
              <a:path w="57" h="2451">
                <a:moveTo>
                  <a:pt x="57" y="0"/>
                </a:moveTo>
                <a:lnTo>
                  <a:pt x="28" y="0"/>
                </a:lnTo>
                <a:lnTo>
                  <a:pt x="0" y="0"/>
                </a:lnTo>
                <a:lnTo>
                  <a:pt x="0" y="2451"/>
                </a:lnTo>
                <a:lnTo>
                  <a:pt x="28" y="2451"/>
                </a:lnTo>
                <a:lnTo>
                  <a:pt x="57" y="2451"/>
                </a:lnTo>
                <a:lnTo>
                  <a:pt x="57" y="0"/>
                </a:lnTo>
                <a:close/>
              </a:path>
            </a:pathLst>
          </a:custGeom>
          <a:solidFill>
            <a:srgbClr val="000000"/>
          </a:solidFill>
          <a:ln w="9525">
            <a:noFill/>
          </a:ln>
        </p:spPr>
        <p:txBody>
          <a:bodyPr/>
          <a:p>
            <a:endParaRPr lang="zh-CN" altLang="en-US"/>
          </a:p>
        </p:txBody>
      </p:sp>
      <p:sp>
        <p:nvSpPr>
          <p:cNvPr id="106546" name="Freeform 52"/>
          <p:cNvSpPr/>
          <p:nvPr/>
        </p:nvSpPr>
        <p:spPr>
          <a:xfrm>
            <a:off x="3451225" y="3708400"/>
            <a:ext cx="11113" cy="542925"/>
          </a:xfrm>
          <a:custGeom>
            <a:avLst/>
            <a:gdLst/>
            <a:ahLst/>
            <a:cxnLst>
              <a:cxn ang="0">
                <a:pos x="57" y="0"/>
              </a:cxn>
              <a:cxn ang="0">
                <a:pos x="28" y="0"/>
              </a:cxn>
              <a:cxn ang="0">
                <a:pos x="0" y="0"/>
              </a:cxn>
              <a:cxn ang="0">
                <a:pos x="0" y="2451"/>
              </a:cxn>
              <a:cxn ang="0">
                <a:pos x="28" y="2451"/>
              </a:cxn>
              <a:cxn ang="0">
                <a:pos x="57" y="2451"/>
              </a:cxn>
              <a:cxn ang="0">
                <a:pos x="57" y="0"/>
              </a:cxn>
            </a:cxnLst>
            <a:pathLst>
              <a:path w="57" h="2451">
                <a:moveTo>
                  <a:pt x="57" y="0"/>
                </a:moveTo>
                <a:lnTo>
                  <a:pt x="28" y="0"/>
                </a:lnTo>
                <a:lnTo>
                  <a:pt x="0" y="0"/>
                </a:lnTo>
                <a:lnTo>
                  <a:pt x="0" y="2451"/>
                </a:lnTo>
                <a:lnTo>
                  <a:pt x="28" y="2451"/>
                </a:lnTo>
                <a:lnTo>
                  <a:pt x="57" y="2451"/>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47" name="Freeform 53"/>
          <p:cNvSpPr/>
          <p:nvPr/>
        </p:nvSpPr>
        <p:spPr>
          <a:xfrm>
            <a:off x="3451225" y="4251325"/>
            <a:ext cx="11113" cy="4763"/>
          </a:xfrm>
          <a:custGeom>
            <a:avLst/>
            <a:gdLst/>
            <a:ahLst/>
            <a:cxnLst>
              <a:cxn ang="0">
                <a:pos x="28" y="0"/>
              </a:cxn>
              <a:cxn ang="0">
                <a:pos x="57" y="0"/>
              </a:cxn>
              <a:cxn ang="0">
                <a:pos x="55" y="8"/>
              </a:cxn>
              <a:cxn ang="0">
                <a:pos x="51" y="17"/>
              </a:cxn>
              <a:cxn ang="0">
                <a:pos x="45" y="22"/>
              </a:cxn>
              <a:cxn ang="0">
                <a:pos x="37" y="27"/>
              </a:cxn>
              <a:cxn ang="0">
                <a:pos x="28" y="28"/>
              </a:cxn>
              <a:cxn ang="0">
                <a:pos x="19" y="27"/>
              </a:cxn>
              <a:cxn ang="0">
                <a:pos x="11" y="22"/>
              </a:cxn>
              <a:cxn ang="0">
                <a:pos x="5" y="17"/>
              </a:cxn>
              <a:cxn ang="0">
                <a:pos x="1" y="8"/>
              </a:cxn>
              <a:cxn ang="0">
                <a:pos x="0" y="0"/>
              </a:cxn>
              <a:cxn ang="0">
                <a:pos x="28" y="0"/>
              </a:cxn>
            </a:cxnLst>
            <a:pathLst>
              <a:path w="57" h="28">
                <a:moveTo>
                  <a:pt x="28" y="0"/>
                </a:moveTo>
                <a:lnTo>
                  <a:pt x="57" y="0"/>
                </a:lnTo>
                <a:lnTo>
                  <a:pt x="55" y="8"/>
                </a:lnTo>
                <a:lnTo>
                  <a:pt x="51" y="17"/>
                </a:lnTo>
                <a:lnTo>
                  <a:pt x="45" y="22"/>
                </a:lnTo>
                <a:lnTo>
                  <a:pt x="37" y="27"/>
                </a:lnTo>
                <a:lnTo>
                  <a:pt x="28" y="28"/>
                </a:lnTo>
                <a:lnTo>
                  <a:pt x="19" y="27"/>
                </a:lnTo>
                <a:lnTo>
                  <a:pt x="11" y="22"/>
                </a:lnTo>
                <a:lnTo>
                  <a:pt x="5" y="17"/>
                </a:lnTo>
                <a:lnTo>
                  <a:pt x="1" y="8"/>
                </a:lnTo>
                <a:lnTo>
                  <a:pt x="0" y="0"/>
                </a:lnTo>
                <a:lnTo>
                  <a:pt x="28" y="0"/>
                </a:lnTo>
                <a:close/>
              </a:path>
            </a:pathLst>
          </a:custGeom>
          <a:solidFill>
            <a:srgbClr val="000000"/>
          </a:solidFill>
          <a:ln w="9525">
            <a:noFill/>
          </a:ln>
        </p:spPr>
        <p:txBody>
          <a:bodyPr/>
          <a:p>
            <a:endParaRPr lang="zh-CN" altLang="en-US"/>
          </a:p>
        </p:txBody>
      </p:sp>
      <p:sp>
        <p:nvSpPr>
          <p:cNvPr id="106548" name="Freeform 54"/>
          <p:cNvSpPr/>
          <p:nvPr/>
        </p:nvSpPr>
        <p:spPr>
          <a:xfrm>
            <a:off x="3451225" y="4251325"/>
            <a:ext cx="11113" cy="4763"/>
          </a:xfrm>
          <a:custGeom>
            <a:avLst/>
            <a:gdLst/>
            <a:ahLst/>
            <a:cxnLst>
              <a:cxn ang="0">
                <a:pos x="57" y="0"/>
              </a:cxn>
              <a:cxn ang="0">
                <a:pos x="55" y="8"/>
              </a:cxn>
              <a:cxn ang="0">
                <a:pos x="51" y="17"/>
              </a:cxn>
              <a:cxn ang="0">
                <a:pos x="45" y="22"/>
              </a:cxn>
              <a:cxn ang="0">
                <a:pos x="37" y="27"/>
              </a:cxn>
              <a:cxn ang="0">
                <a:pos x="28" y="28"/>
              </a:cxn>
              <a:cxn ang="0">
                <a:pos x="19" y="27"/>
              </a:cxn>
              <a:cxn ang="0">
                <a:pos x="11" y="22"/>
              </a:cxn>
              <a:cxn ang="0">
                <a:pos x="5" y="17"/>
              </a:cxn>
              <a:cxn ang="0">
                <a:pos x="1" y="8"/>
              </a:cxn>
              <a:cxn ang="0">
                <a:pos x="0" y="0"/>
              </a:cxn>
            </a:cxnLst>
            <a:pathLst>
              <a:path w="57" h="28">
                <a:moveTo>
                  <a:pt x="57" y="0"/>
                </a:moveTo>
                <a:lnTo>
                  <a:pt x="55" y="8"/>
                </a:lnTo>
                <a:lnTo>
                  <a:pt x="51" y="17"/>
                </a:lnTo>
                <a:lnTo>
                  <a:pt x="45" y="22"/>
                </a:lnTo>
                <a:lnTo>
                  <a:pt x="37" y="27"/>
                </a:lnTo>
                <a:lnTo>
                  <a:pt x="28" y="28"/>
                </a:lnTo>
                <a:lnTo>
                  <a:pt x="19" y="27"/>
                </a:lnTo>
                <a:lnTo>
                  <a:pt x="11" y="22"/>
                </a:lnTo>
                <a:lnTo>
                  <a:pt x="5" y="17"/>
                </a:lnTo>
                <a:lnTo>
                  <a:pt x="1"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49" name="Freeform 55"/>
          <p:cNvSpPr/>
          <p:nvPr/>
        </p:nvSpPr>
        <p:spPr>
          <a:xfrm>
            <a:off x="4652963" y="4521200"/>
            <a:ext cx="55562" cy="71438"/>
          </a:xfrm>
          <a:custGeom>
            <a:avLst/>
            <a:gdLst/>
            <a:ahLst/>
            <a:cxnLst>
              <a:cxn ang="0">
                <a:pos x="213" y="319"/>
              </a:cxn>
              <a:cxn ang="0">
                <a:pos x="173" y="253"/>
              </a:cxn>
              <a:cxn ang="0">
                <a:pos x="240" y="0"/>
              </a:cxn>
              <a:cxn ang="0">
                <a:pos x="133" y="0"/>
              </a:cxn>
              <a:cxn ang="0">
                <a:pos x="81" y="14"/>
              </a:cxn>
              <a:cxn ang="0">
                <a:pos x="54" y="41"/>
              </a:cxn>
              <a:cxn ang="0">
                <a:pos x="41" y="66"/>
              </a:cxn>
              <a:cxn ang="0">
                <a:pos x="0" y="239"/>
              </a:cxn>
              <a:cxn ang="0">
                <a:pos x="0" y="266"/>
              </a:cxn>
              <a:cxn ang="0">
                <a:pos x="14" y="306"/>
              </a:cxn>
              <a:cxn ang="0">
                <a:pos x="41" y="319"/>
              </a:cxn>
              <a:cxn ang="0">
                <a:pos x="81" y="319"/>
              </a:cxn>
              <a:cxn ang="0">
                <a:pos x="121" y="306"/>
              </a:cxn>
              <a:cxn ang="0">
                <a:pos x="146" y="293"/>
              </a:cxn>
              <a:cxn ang="0">
                <a:pos x="173" y="253"/>
              </a:cxn>
            </a:cxnLst>
            <a:pathLst>
              <a:path w="240" h="319">
                <a:moveTo>
                  <a:pt x="213" y="319"/>
                </a:moveTo>
                <a:lnTo>
                  <a:pt x="173" y="253"/>
                </a:lnTo>
                <a:lnTo>
                  <a:pt x="240" y="0"/>
                </a:lnTo>
                <a:lnTo>
                  <a:pt x="133" y="0"/>
                </a:lnTo>
                <a:lnTo>
                  <a:pt x="81" y="14"/>
                </a:lnTo>
                <a:lnTo>
                  <a:pt x="54" y="41"/>
                </a:lnTo>
                <a:lnTo>
                  <a:pt x="41" y="66"/>
                </a:lnTo>
                <a:lnTo>
                  <a:pt x="0" y="239"/>
                </a:lnTo>
                <a:lnTo>
                  <a:pt x="0" y="266"/>
                </a:lnTo>
                <a:lnTo>
                  <a:pt x="14" y="306"/>
                </a:lnTo>
                <a:lnTo>
                  <a:pt x="41" y="319"/>
                </a:lnTo>
                <a:lnTo>
                  <a:pt x="81" y="319"/>
                </a:lnTo>
                <a:lnTo>
                  <a:pt x="121" y="306"/>
                </a:lnTo>
                <a:lnTo>
                  <a:pt x="146" y="293"/>
                </a:lnTo>
                <a:lnTo>
                  <a:pt x="173" y="25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50" name="Freeform 56"/>
          <p:cNvSpPr/>
          <p:nvPr/>
        </p:nvSpPr>
        <p:spPr>
          <a:xfrm>
            <a:off x="4754563" y="4486275"/>
            <a:ext cx="36512" cy="34925"/>
          </a:xfrm>
          <a:custGeom>
            <a:avLst/>
            <a:gdLst/>
            <a:ahLst/>
            <a:cxnLst>
              <a:cxn ang="0">
                <a:pos x="133" y="133"/>
              </a:cxn>
              <a:cxn ang="0">
                <a:pos x="159" y="106"/>
              </a:cxn>
              <a:cxn ang="0">
                <a:pos x="173" y="79"/>
              </a:cxn>
              <a:cxn ang="0">
                <a:pos x="173" y="52"/>
              </a:cxn>
              <a:cxn ang="0">
                <a:pos x="159" y="13"/>
              </a:cxn>
              <a:cxn ang="0">
                <a:pos x="133" y="0"/>
              </a:cxn>
              <a:cxn ang="0">
                <a:pos x="93" y="0"/>
              </a:cxn>
              <a:cxn ang="0">
                <a:pos x="52" y="13"/>
              </a:cxn>
              <a:cxn ang="0">
                <a:pos x="26" y="40"/>
              </a:cxn>
              <a:cxn ang="0">
                <a:pos x="13" y="66"/>
              </a:cxn>
              <a:cxn ang="0">
                <a:pos x="0" y="106"/>
              </a:cxn>
              <a:cxn ang="0">
                <a:pos x="13" y="133"/>
              </a:cxn>
              <a:cxn ang="0">
                <a:pos x="39" y="159"/>
              </a:cxn>
              <a:cxn ang="0">
                <a:pos x="66" y="159"/>
              </a:cxn>
              <a:cxn ang="0">
                <a:pos x="119" y="146"/>
              </a:cxn>
              <a:cxn ang="0">
                <a:pos x="133" y="133"/>
              </a:cxn>
            </a:cxnLst>
            <a:pathLst>
              <a:path w="173" h="159">
                <a:moveTo>
                  <a:pt x="133" y="133"/>
                </a:moveTo>
                <a:lnTo>
                  <a:pt x="159" y="106"/>
                </a:lnTo>
                <a:lnTo>
                  <a:pt x="173" y="79"/>
                </a:lnTo>
                <a:lnTo>
                  <a:pt x="173" y="52"/>
                </a:lnTo>
                <a:lnTo>
                  <a:pt x="159" y="13"/>
                </a:lnTo>
                <a:lnTo>
                  <a:pt x="133" y="0"/>
                </a:lnTo>
                <a:lnTo>
                  <a:pt x="93" y="0"/>
                </a:lnTo>
                <a:lnTo>
                  <a:pt x="52" y="13"/>
                </a:lnTo>
                <a:lnTo>
                  <a:pt x="26" y="40"/>
                </a:lnTo>
                <a:lnTo>
                  <a:pt x="13" y="66"/>
                </a:lnTo>
                <a:lnTo>
                  <a:pt x="0" y="106"/>
                </a:lnTo>
                <a:lnTo>
                  <a:pt x="13" y="133"/>
                </a:lnTo>
                <a:lnTo>
                  <a:pt x="39" y="159"/>
                </a:lnTo>
                <a:lnTo>
                  <a:pt x="66" y="159"/>
                </a:lnTo>
                <a:lnTo>
                  <a:pt x="119" y="146"/>
                </a:lnTo>
                <a:lnTo>
                  <a:pt x="133" y="13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51" name="Line 57"/>
          <p:cNvSpPr/>
          <p:nvPr/>
        </p:nvSpPr>
        <p:spPr>
          <a:xfrm flipV="1">
            <a:off x="1762125" y="4014788"/>
            <a:ext cx="28575" cy="104775"/>
          </a:xfrm>
          <a:prstGeom prst="line">
            <a:avLst/>
          </a:prstGeom>
          <a:ln w="0" cap="flat" cmpd="sng">
            <a:solidFill>
              <a:srgbClr val="000000"/>
            </a:solidFill>
            <a:prstDash val="solid"/>
            <a:round/>
            <a:headEnd type="none" w="med" len="med"/>
            <a:tailEnd type="none" w="med" len="med"/>
          </a:ln>
        </p:spPr>
      </p:sp>
      <p:sp>
        <p:nvSpPr>
          <p:cNvPr id="106552" name="Freeform 58"/>
          <p:cNvSpPr/>
          <p:nvPr/>
        </p:nvSpPr>
        <p:spPr>
          <a:xfrm>
            <a:off x="1782763" y="4049713"/>
            <a:ext cx="39687" cy="69850"/>
          </a:xfrm>
          <a:custGeom>
            <a:avLst/>
            <a:gdLst/>
            <a:ahLst/>
            <a:cxnLst>
              <a:cxn ang="0">
                <a:pos x="0" y="0"/>
              </a:cxn>
              <a:cxn ang="0">
                <a:pos x="133" y="0"/>
              </a:cxn>
              <a:cxn ang="0">
                <a:pos x="160" y="14"/>
              </a:cxn>
              <a:cxn ang="0">
                <a:pos x="186" y="40"/>
              </a:cxn>
              <a:cxn ang="0">
                <a:pos x="186" y="67"/>
              </a:cxn>
              <a:cxn ang="0">
                <a:pos x="186" y="94"/>
              </a:cxn>
              <a:cxn ang="0">
                <a:pos x="133" y="319"/>
              </a:cxn>
            </a:cxnLst>
            <a:pathLst>
              <a:path w="186" h="319">
                <a:moveTo>
                  <a:pt x="0" y="0"/>
                </a:moveTo>
                <a:lnTo>
                  <a:pt x="133" y="0"/>
                </a:lnTo>
                <a:lnTo>
                  <a:pt x="160" y="14"/>
                </a:lnTo>
                <a:lnTo>
                  <a:pt x="186" y="40"/>
                </a:lnTo>
                <a:lnTo>
                  <a:pt x="186" y="67"/>
                </a:lnTo>
                <a:lnTo>
                  <a:pt x="186" y="94"/>
                </a:lnTo>
                <a:lnTo>
                  <a:pt x="133" y="31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53" name="Freeform 59"/>
          <p:cNvSpPr/>
          <p:nvPr/>
        </p:nvSpPr>
        <p:spPr>
          <a:xfrm>
            <a:off x="5430838" y="3863975"/>
            <a:ext cx="73025" cy="106363"/>
          </a:xfrm>
          <a:custGeom>
            <a:avLst/>
            <a:gdLst/>
            <a:ahLst/>
            <a:cxnLst>
              <a:cxn ang="0">
                <a:pos x="0" y="0"/>
              </a:cxn>
              <a:cxn ang="0">
                <a:pos x="26" y="479"/>
              </a:cxn>
              <a:cxn ang="0">
                <a:pos x="319" y="0"/>
              </a:cxn>
            </a:cxnLst>
            <a:pathLst>
              <a:path w="319" h="479">
                <a:moveTo>
                  <a:pt x="0" y="0"/>
                </a:moveTo>
                <a:lnTo>
                  <a:pt x="26" y="479"/>
                </a:lnTo>
                <a:lnTo>
                  <a:pt x="319"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54" name="Freeform 60"/>
          <p:cNvSpPr/>
          <p:nvPr/>
        </p:nvSpPr>
        <p:spPr>
          <a:xfrm>
            <a:off x="3413125" y="3570288"/>
            <a:ext cx="49213" cy="69850"/>
          </a:xfrm>
          <a:custGeom>
            <a:avLst/>
            <a:gdLst/>
            <a:ahLst/>
            <a:cxnLst>
              <a:cxn ang="0">
                <a:pos x="226" y="0"/>
              </a:cxn>
              <a:cxn ang="0">
                <a:pos x="146" y="0"/>
              </a:cxn>
              <a:cxn ang="0">
                <a:pos x="107" y="13"/>
              </a:cxn>
              <a:cxn ang="0">
                <a:pos x="67" y="39"/>
              </a:cxn>
              <a:cxn ang="0">
                <a:pos x="40" y="79"/>
              </a:cxn>
              <a:cxn ang="0">
                <a:pos x="0" y="239"/>
              </a:cxn>
              <a:cxn ang="0">
                <a:pos x="0" y="265"/>
              </a:cxn>
              <a:cxn ang="0">
                <a:pos x="13" y="292"/>
              </a:cxn>
              <a:cxn ang="0">
                <a:pos x="40" y="319"/>
              </a:cxn>
              <a:cxn ang="0">
                <a:pos x="132" y="319"/>
              </a:cxn>
            </a:cxnLst>
            <a:pathLst>
              <a:path w="226" h="319">
                <a:moveTo>
                  <a:pt x="226" y="0"/>
                </a:moveTo>
                <a:lnTo>
                  <a:pt x="146" y="0"/>
                </a:lnTo>
                <a:lnTo>
                  <a:pt x="107" y="13"/>
                </a:lnTo>
                <a:lnTo>
                  <a:pt x="67" y="39"/>
                </a:lnTo>
                <a:lnTo>
                  <a:pt x="40" y="79"/>
                </a:lnTo>
                <a:lnTo>
                  <a:pt x="0" y="239"/>
                </a:lnTo>
                <a:lnTo>
                  <a:pt x="0" y="265"/>
                </a:lnTo>
                <a:lnTo>
                  <a:pt x="13" y="292"/>
                </a:lnTo>
                <a:lnTo>
                  <a:pt x="40" y="319"/>
                </a:lnTo>
                <a:lnTo>
                  <a:pt x="132" y="31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55" name="Freeform 61"/>
          <p:cNvSpPr/>
          <p:nvPr/>
        </p:nvSpPr>
        <p:spPr>
          <a:xfrm>
            <a:off x="3525838" y="3549650"/>
            <a:ext cx="36512" cy="34925"/>
          </a:xfrm>
          <a:custGeom>
            <a:avLst/>
            <a:gdLst/>
            <a:ahLst/>
            <a:cxnLst>
              <a:cxn ang="0">
                <a:pos x="133" y="134"/>
              </a:cxn>
              <a:cxn ang="0">
                <a:pos x="160" y="107"/>
              </a:cxn>
              <a:cxn ang="0">
                <a:pos x="173" y="80"/>
              </a:cxn>
              <a:cxn ang="0">
                <a:pos x="173" y="54"/>
              </a:cxn>
              <a:cxn ang="0">
                <a:pos x="160" y="13"/>
              </a:cxn>
              <a:cxn ang="0">
                <a:pos x="133" y="0"/>
              </a:cxn>
              <a:cxn ang="0">
                <a:pos x="93" y="0"/>
              </a:cxn>
              <a:cxn ang="0">
                <a:pos x="53" y="13"/>
              </a:cxn>
              <a:cxn ang="0">
                <a:pos x="26" y="40"/>
              </a:cxn>
              <a:cxn ang="0">
                <a:pos x="14" y="67"/>
              </a:cxn>
              <a:cxn ang="0">
                <a:pos x="0" y="107"/>
              </a:cxn>
              <a:cxn ang="0">
                <a:pos x="14" y="134"/>
              </a:cxn>
              <a:cxn ang="0">
                <a:pos x="39" y="160"/>
              </a:cxn>
              <a:cxn ang="0">
                <a:pos x="66" y="160"/>
              </a:cxn>
              <a:cxn ang="0">
                <a:pos x="119" y="146"/>
              </a:cxn>
              <a:cxn ang="0">
                <a:pos x="133" y="134"/>
              </a:cxn>
            </a:cxnLst>
            <a:pathLst>
              <a:path w="173" h="160">
                <a:moveTo>
                  <a:pt x="133" y="134"/>
                </a:moveTo>
                <a:lnTo>
                  <a:pt x="160" y="107"/>
                </a:lnTo>
                <a:lnTo>
                  <a:pt x="173" y="80"/>
                </a:lnTo>
                <a:lnTo>
                  <a:pt x="173" y="54"/>
                </a:lnTo>
                <a:lnTo>
                  <a:pt x="160" y="13"/>
                </a:lnTo>
                <a:lnTo>
                  <a:pt x="133" y="0"/>
                </a:lnTo>
                <a:lnTo>
                  <a:pt x="93" y="0"/>
                </a:lnTo>
                <a:lnTo>
                  <a:pt x="53" y="13"/>
                </a:lnTo>
                <a:lnTo>
                  <a:pt x="26" y="40"/>
                </a:lnTo>
                <a:lnTo>
                  <a:pt x="14" y="67"/>
                </a:lnTo>
                <a:lnTo>
                  <a:pt x="0" y="107"/>
                </a:lnTo>
                <a:lnTo>
                  <a:pt x="14" y="134"/>
                </a:lnTo>
                <a:lnTo>
                  <a:pt x="39" y="160"/>
                </a:lnTo>
                <a:lnTo>
                  <a:pt x="66" y="160"/>
                </a:lnTo>
                <a:lnTo>
                  <a:pt x="119" y="146"/>
                </a:lnTo>
                <a:lnTo>
                  <a:pt x="133" y="134"/>
                </a:lnTo>
                <a:close/>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5" name="Group 62"/>
          <p:cNvGrpSpPr/>
          <p:nvPr/>
        </p:nvGrpSpPr>
        <p:grpSpPr>
          <a:xfrm>
            <a:off x="3806825" y="3414713"/>
            <a:ext cx="169863" cy="1077912"/>
            <a:chOff x="2398" y="2151"/>
            <a:chExt cx="107" cy="679"/>
          </a:xfrm>
        </p:grpSpPr>
        <p:sp>
          <p:nvSpPr>
            <p:cNvPr id="106557" name="Freeform 63"/>
            <p:cNvSpPr/>
            <p:nvPr/>
          </p:nvSpPr>
          <p:spPr>
            <a:xfrm>
              <a:off x="2398" y="2763"/>
              <a:ext cx="45" cy="67"/>
            </a:xfrm>
            <a:custGeom>
              <a:avLst/>
              <a:gdLst/>
              <a:ahLst/>
              <a:cxnLst>
                <a:cxn ang="0">
                  <a:pos x="213" y="479"/>
                </a:cxn>
                <a:cxn ang="0">
                  <a:pos x="0" y="479"/>
                </a:cxn>
                <a:cxn ang="0">
                  <a:pos x="280" y="160"/>
                </a:cxn>
                <a:cxn ang="0">
                  <a:pos x="307" y="119"/>
                </a:cxn>
                <a:cxn ang="0">
                  <a:pos x="320" y="80"/>
                </a:cxn>
                <a:cxn ang="0">
                  <a:pos x="320" y="54"/>
                </a:cxn>
                <a:cxn ang="0">
                  <a:pos x="307" y="27"/>
                </a:cxn>
                <a:cxn ang="0">
                  <a:pos x="267" y="0"/>
                </a:cxn>
                <a:cxn ang="0">
                  <a:pos x="213" y="0"/>
                </a:cxn>
                <a:cxn ang="0">
                  <a:pos x="161" y="13"/>
                </a:cxn>
                <a:cxn ang="0">
                  <a:pos x="121" y="40"/>
                </a:cxn>
                <a:cxn ang="0">
                  <a:pos x="107" y="67"/>
                </a:cxn>
              </a:cxnLst>
              <a:pathLst>
                <a:path w="320" h="479">
                  <a:moveTo>
                    <a:pt x="213" y="479"/>
                  </a:moveTo>
                  <a:lnTo>
                    <a:pt x="0" y="479"/>
                  </a:lnTo>
                  <a:lnTo>
                    <a:pt x="280" y="160"/>
                  </a:lnTo>
                  <a:lnTo>
                    <a:pt x="307" y="119"/>
                  </a:lnTo>
                  <a:lnTo>
                    <a:pt x="320" y="80"/>
                  </a:lnTo>
                  <a:lnTo>
                    <a:pt x="320" y="54"/>
                  </a:lnTo>
                  <a:lnTo>
                    <a:pt x="307" y="27"/>
                  </a:lnTo>
                  <a:lnTo>
                    <a:pt x="267" y="0"/>
                  </a:lnTo>
                  <a:lnTo>
                    <a:pt x="213" y="0"/>
                  </a:lnTo>
                  <a:lnTo>
                    <a:pt x="161" y="13"/>
                  </a:lnTo>
                  <a:lnTo>
                    <a:pt x="121" y="40"/>
                  </a:lnTo>
                  <a:lnTo>
                    <a:pt x="107" y="6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58" name="Freeform 64"/>
            <p:cNvSpPr/>
            <p:nvPr/>
          </p:nvSpPr>
          <p:spPr>
            <a:xfrm>
              <a:off x="2468" y="2772"/>
              <a:ext cx="24" cy="21"/>
            </a:xfrm>
            <a:custGeom>
              <a:avLst/>
              <a:gdLst/>
              <a:ahLst/>
              <a:cxnLst>
                <a:cxn ang="0">
                  <a:pos x="133" y="133"/>
                </a:cxn>
                <a:cxn ang="0">
                  <a:pos x="160" y="106"/>
                </a:cxn>
                <a:cxn ang="0">
                  <a:pos x="173" y="79"/>
                </a:cxn>
                <a:cxn ang="0">
                  <a:pos x="173" y="53"/>
                </a:cxn>
                <a:cxn ang="0">
                  <a:pos x="160" y="13"/>
                </a:cxn>
                <a:cxn ang="0">
                  <a:pos x="133" y="0"/>
                </a:cxn>
                <a:cxn ang="0">
                  <a:pos x="94" y="0"/>
                </a:cxn>
                <a:cxn ang="0">
                  <a:pos x="54" y="13"/>
                </a:cxn>
                <a:cxn ang="0">
                  <a:pos x="27" y="40"/>
                </a:cxn>
                <a:cxn ang="0">
                  <a:pos x="14" y="66"/>
                </a:cxn>
                <a:cxn ang="0">
                  <a:pos x="0" y="106"/>
                </a:cxn>
                <a:cxn ang="0">
                  <a:pos x="14" y="133"/>
                </a:cxn>
                <a:cxn ang="0">
                  <a:pos x="40" y="159"/>
                </a:cxn>
                <a:cxn ang="0">
                  <a:pos x="67" y="159"/>
                </a:cxn>
                <a:cxn ang="0">
                  <a:pos x="121" y="146"/>
                </a:cxn>
                <a:cxn ang="0">
                  <a:pos x="133" y="133"/>
                </a:cxn>
              </a:cxnLst>
              <a:pathLst>
                <a:path w="173" h="159">
                  <a:moveTo>
                    <a:pt x="133" y="133"/>
                  </a:moveTo>
                  <a:lnTo>
                    <a:pt x="160" y="106"/>
                  </a:lnTo>
                  <a:lnTo>
                    <a:pt x="173" y="79"/>
                  </a:lnTo>
                  <a:lnTo>
                    <a:pt x="173" y="53"/>
                  </a:lnTo>
                  <a:lnTo>
                    <a:pt x="160" y="13"/>
                  </a:lnTo>
                  <a:lnTo>
                    <a:pt x="133" y="0"/>
                  </a:lnTo>
                  <a:lnTo>
                    <a:pt x="94" y="0"/>
                  </a:lnTo>
                  <a:lnTo>
                    <a:pt x="54" y="13"/>
                  </a:lnTo>
                  <a:lnTo>
                    <a:pt x="27" y="40"/>
                  </a:lnTo>
                  <a:lnTo>
                    <a:pt x="14" y="66"/>
                  </a:lnTo>
                  <a:lnTo>
                    <a:pt x="0" y="106"/>
                  </a:lnTo>
                  <a:lnTo>
                    <a:pt x="14" y="133"/>
                  </a:lnTo>
                  <a:lnTo>
                    <a:pt x="40" y="159"/>
                  </a:lnTo>
                  <a:lnTo>
                    <a:pt x="67" y="159"/>
                  </a:lnTo>
                  <a:lnTo>
                    <a:pt x="121" y="146"/>
                  </a:lnTo>
                  <a:lnTo>
                    <a:pt x="133" y="13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59" name="Freeform 65"/>
            <p:cNvSpPr/>
            <p:nvPr/>
          </p:nvSpPr>
          <p:spPr>
            <a:xfrm>
              <a:off x="2445" y="2151"/>
              <a:ext cx="20" cy="67"/>
            </a:xfrm>
            <a:custGeom>
              <a:avLst/>
              <a:gdLst/>
              <a:ahLst/>
              <a:cxnLst>
                <a:cxn ang="0">
                  <a:pos x="0" y="478"/>
                </a:cxn>
                <a:cxn ang="0">
                  <a:pos x="133" y="0"/>
                </a:cxn>
                <a:cxn ang="0">
                  <a:pos x="0" y="106"/>
                </a:cxn>
              </a:cxnLst>
              <a:pathLst>
                <a:path w="133" h="478">
                  <a:moveTo>
                    <a:pt x="0" y="478"/>
                  </a:moveTo>
                  <a:lnTo>
                    <a:pt x="133" y="0"/>
                  </a:lnTo>
                  <a:lnTo>
                    <a:pt x="0" y="10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60" name="Freeform 66"/>
            <p:cNvSpPr/>
            <p:nvPr/>
          </p:nvSpPr>
          <p:spPr>
            <a:xfrm>
              <a:off x="2481" y="2151"/>
              <a:ext cx="24" cy="22"/>
            </a:xfrm>
            <a:custGeom>
              <a:avLst/>
              <a:gdLst/>
              <a:ahLst/>
              <a:cxnLst>
                <a:cxn ang="0">
                  <a:pos x="134" y="132"/>
                </a:cxn>
                <a:cxn ang="0">
                  <a:pos x="160" y="106"/>
                </a:cxn>
                <a:cxn ang="0">
                  <a:pos x="173" y="79"/>
                </a:cxn>
                <a:cxn ang="0">
                  <a:pos x="173" y="52"/>
                </a:cxn>
                <a:cxn ang="0">
                  <a:pos x="160" y="12"/>
                </a:cxn>
                <a:cxn ang="0">
                  <a:pos x="134" y="0"/>
                </a:cxn>
                <a:cxn ang="0">
                  <a:pos x="94" y="0"/>
                </a:cxn>
                <a:cxn ang="0">
                  <a:pos x="54" y="12"/>
                </a:cxn>
                <a:cxn ang="0">
                  <a:pos x="27" y="39"/>
                </a:cxn>
                <a:cxn ang="0">
                  <a:pos x="14" y="66"/>
                </a:cxn>
                <a:cxn ang="0">
                  <a:pos x="0" y="106"/>
                </a:cxn>
                <a:cxn ang="0">
                  <a:pos x="14" y="132"/>
                </a:cxn>
                <a:cxn ang="0">
                  <a:pos x="40" y="159"/>
                </a:cxn>
                <a:cxn ang="0">
                  <a:pos x="67" y="159"/>
                </a:cxn>
                <a:cxn ang="0">
                  <a:pos x="121" y="146"/>
                </a:cxn>
                <a:cxn ang="0">
                  <a:pos x="134" y="132"/>
                </a:cxn>
              </a:cxnLst>
              <a:pathLst>
                <a:path w="173" h="159">
                  <a:moveTo>
                    <a:pt x="134" y="132"/>
                  </a:moveTo>
                  <a:lnTo>
                    <a:pt x="160" y="106"/>
                  </a:lnTo>
                  <a:lnTo>
                    <a:pt x="173" y="79"/>
                  </a:lnTo>
                  <a:lnTo>
                    <a:pt x="173" y="52"/>
                  </a:lnTo>
                  <a:lnTo>
                    <a:pt x="160" y="12"/>
                  </a:lnTo>
                  <a:lnTo>
                    <a:pt x="134" y="0"/>
                  </a:lnTo>
                  <a:lnTo>
                    <a:pt x="94" y="0"/>
                  </a:lnTo>
                  <a:lnTo>
                    <a:pt x="54" y="12"/>
                  </a:lnTo>
                  <a:lnTo>
                    <a:pt x="27" y="39"/>
                  </a:lnTo>
                  <a:lnTo>
                    <a:pt x="14" y="66"/>
                  </a:lnTo>
                  <a:lnTo>
                    <a:pt x="0" y="106"/>
                  </a:lnTo>
                  <a:lnTo>
                    <a:pt x="14" y="132"/>
                  </a:lnTo>
                  <a:lnTo>
                    <a:pt x="40" y="159"/>
                  </a:lnTo>
                  <a:lnTo>
                    <a:pt x="67" y="159"/>
                  </a:lnTo>
                  <a:lnTo>
                    <a:pt x="121" y="146"/>
                  </a:lnTo>
                  <a:lnTo>
                    <a:pt x="134" y="132"/>
                  </a:lnTo>
                  <a:close/>
                </a:path>
              </a:pathLst>
            </a:custGeom>
            <a:noFill/>
            <a:ln w="0" cap="flat" cmpd="sng">
              <a:solidFill>
                <a:srgbClr val="000000"/>
              </a:solidFill>
              <a:prstDash val="solid"/>
              <a:round/>
              <a:headEnd type="none" w="med" len="med"/>
              <a:tailEnd type="none" w="med" len="med"/>
            </a:ln>
          </p:spPr>
          <p:txBody>
            <a:bodyPr/>
            <a:p>
              <a:endParaRPr lang="zh-CN" altLang="en-US"/>
            </a:p>
          </p:txBody>
        </p:sp>
      </p:grpSp>
      <p:sp>
        <p:nvSpPr>
          <p:cNvPr id="106561" name="Freeform 67"/>
          <p:cNvSpPr/>
          <p:nvPr/>
        </p:nvSpPr>
        <p:spPr>
          <a:xfrm>
            <a:off x="4762500" y="3257550"/>
            <a:ext cx="60325" cy="103188"/>
          </a:xfrm>
          <a:custGeom>
            <a:avLst/>
            <a:gdLst/>
            <a:ahLst/>
            <a:cxnLst>
              <a:cxn ang="0">
                <a:pos x="134" y="0"/>
              </a:cxn>
              <a:cxn ang="0">
                <a:pos x="0" y="478"/>
              </a:cxn>
              <a:cxn ang="0">
                <a:pos x="120" y="478"/>
              </a:cxn>
              <a:cxn ang="0">
                <a:pos x="173" y="465"/>
              </a:cxn>
              <a:cxn ang="0">
                <a:pos x="213" y="438"/>
              </a:cxn>
              <a:cxn ang="0">
                <a:pos x="240" y="398"/>
              </a:cxn>
              <a:cxn ang="0">
                <a:pos x="280" y="252"/>
              </a:cxn>
              <a:cxn ang="0">
                <a:pos x="280" y="212"/>
              </a:cxn>
              <a:cxn ang="0">
                <a:pos x="266" y="171"/>
              </a:cxn>
              <a:cxn ang="0">
                <a:pos x="226" y="159"/>
              </a:cxn>
              <a:cxn ang="0">
                <a:pos x="94" y="159"/>
              </a:cxn>
            </a:cxnLst>
            <a:pathLst>
              <a:path w="280" h="478">
                <a:moveTo>
                  <a:pt x="134" y="0"/>
                </a:moveTo>
                <a:lnTo>
                  <a:pt x="0" y="478"/>
                </a:lnTo>
                <a:lnTo>
                  <a:pt x="120" y="478"/>
                </a:lnTo>
                <a:lnTo>
                  <a:pt x="173" y="465"/>
                </a:lnTo>
                <a:lnTo>
                  <a:pt x="213" y="438"/>
                </a:lnTo>
                <a:lnTo>
                  <a:pt x="240" y="398"/>
                </a:lnTo>
                <a:lnTo>
                  <a:pt x="280" y="252"/>
                </a:lnTo>
                <a:lnTo>
                  <a:pt x="280" y="212"/>
                </a:lnTo>
                <a:lnTo>
                  <a:pt x="266" y="171"/>
                </a:lnTo>
                <a:lnTo>
                  <a:pt x="226" y="159"/>
                </a:lnTo>
                <a:lnTo>
                  <a:pt x="94" y="15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62" name="Freeform 68"/>
          <p:cNvSpPr/>
          <p:nvPr/>
        </p:nvSpPr>
        <p:spPr>
          <a:xfrm>
            <a:off x="4854575" y="3271838"/>
            <a:ext cx="36513" cy="34925"/>
          </a:xfrm>
          <a:custGeom>
            <a:avLst/>
            <a:gdLst/>
            <a:ahLst/>
            <a:cxnLst>
              <a:cxn ang="0">
                <a:pos x="133" y="133"/>
              </a:cxn>
              <a:cxn ang="0">
                <a:pos x="159" y="107"/>
              </a:cxn>
              <a:cxn ang="0">
                <a:pos x="173" y="80"/>
              </a:cxn>
              <a:cxn ang="0">
                <a:pos x="173" y="54"/>
              </a:cxn>
              <a:cxn ang="0">
                <a:pos x="159" y="13"/>
              </a:cxn>
              <a:cxn ang="0">
                <a:pos x="133" y="0"/>
              </a:cxn>
              <a:cxn ang="0">
                <a:pos x="94" y="0"/>
              </a:cxn>
              <a:cxn ang="0">
                <a:pos x="53" y="13"/>
              </a:cxn>
              <a:cxn ang="0">
                <a:pos x="27" y="40"/>
              </a:cxn>
              <a:cxn ang="0">
                <a:pos x="13" y="67"/>
              </a:cxn>
              <a:cxn ang="0">
                <a:pos x="0" y="107"/>
              </a:cxn>
              <a:cxn ang="0">
                <a:pos x="13" y="133"/>
              </a:cxn>
              <a:cxn ang="0">
                <a:pos x="40" y="160"/>
              </a:cxn>
              <a:cxn ang="0">
                <a:pos x="67" y="160"/>
              </a:cxn>
              <a:cxn ang="0">
                <a:pos x="119" y="146"/>
              </a:cxn>
              <a:cxn ang="0">
                <a:pos x="133" y="133"/>
              </a:cxn>
            </a:cxnLst>
            <a:pathLst>
              <a:path w="173" h="160">
                <a:moveTo>
                  <a:pt x="133" y="133"/>
                </a:moveTo>
                <a:lnTo>
                  <a:pt x="159" y="107"/>
                </a:lnTo>
                <a:lnTo>
                  <a:pt x="173" y="80"/>
                </a:lnTo>
                <a:lnTo>
                  <a:pt x="173" y="54"/>
                </a:lnTo>
                <a:lnTo>
                  <a:pt x="159" y="13"/>
                </a:lnTo>
                <a:lnTo>
                  <a:pt x="133" y="0"/>
                </a:lnTo>
                <a:lnTo>
                  <a:pt x="94" y="0"/>
                </a:lnTo>
                <a:lnTo>
                  <a:pt x="53" y="13"/>
                </a:lnTo>
                <a:lnTo>
                  <a:pt x="27" y="40"/>
                </a:lnTo>
                <a:lnTo>
                  <a:pt x="13" y="67"/>
                </a:lnTo>
                <a:lnTo>
                  <a:pt x="0" y="107"/>
                </a:lnTo>
                <a:lnTo>
                  <a:pt x="13" y="133"/>
                </a:lnTo>
                <a:lnTo>
                  <a:pt x="40" y="160"/>
                </a:lnTo>
                <a:lnTo>
                  <a:pt x="67" y="160"/>
                </a:lnTo>
                <a:lnTo>
                  <a:pt x="119" y="146"/>
                </a:lnTo>
                <a:lnTo>
                  <a:pt x="133" y="13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63" name="Freeform 69"/>
          <p:cNvSpPr/>
          <p:nvPr/>
        </p:nvSpPr>
        <p:spPr>
          <a:xfrm>
            <a:off x="8342313" y="4460875"/>
            <a:ext cx="14287" cy="4763"/>
          </a:xfrm>
          <a:custGeom>
            <a:avLst/>
            <a:gdLst/>
            <a:ahLst/>
            <a:cxnLst>
              <a:cxn ang="0">
                <a:pos x="28" y="0"/>
              </a:cxn>
              <a:cxn ang="0">
                <a:pos x="57" y="0"/>
              </a:cxn>
              <a:cxn ang="0">
                <a:pos x="55" y="8"/>
              </a:cxn>
              <a:cxn ang="0">
                <a:pos x="51" y="17"/>
              </a:cxn>
              <a:cxn ang="0">
                <a:pos x="46" y="22"/>
              </a:cxn>
              <a:cxn ang="0">
                <a:pos x="37" y="27"/>
              </a:cxn>
              <a:cxn ang="0">
                <a:pos x="28" y="28"/>
              </a:cxn>
              <a:cxn ang="0">
                <a:pos x="20" y="27"/>
              </a:cxn>
              <a:cxn ang="0">
                <a:pos x="11" y="22"/>
              </a:cxn>
              <a:cxn ang="0">
                <a:pos x="6" y="17"/>
              </a:cxn>
              <a:cxn ang="0">
                <a:pos x="2" y="8"/>
              </a:cxn>
              <a:cxn ang="0">
                <a:pos x="0" y="0"/>
              </a:cxn>
              <a:cxn ang="0">
                <a:pos x="28" y="0"/>
              </a:cxn>
            </a:cxnLst>
            <a:pathLst>
              <a:path w="57" h="28">
                <a:moveTo>
                  <a:pt x="28" y="0"/>
                </a:moveTo>
                <a:lnTo>
                  <a:pt x="57" y="0"/>
                </a:lnTo>
                <a:lnTo>
                  <a:pt x="55" y="8"/>
                </a:lnTo>
                <a:lnTo>
                  <a:pt x="51" y="17"/>
                </a:lnTo>
                <a:lnTo>
                  <a:pt x="46" y="22"/>
                </a:lnTo>
                <a:lnTo>
                  <a:pt x="37" y="27"/>
                </a:lnTo>
                <a:lnTo>
                  <a:pt x="28" y="28"/>
                </a:lnTo>
                <a:lnTo>
                  <a:pt x="20" y="27"/>
                </a:lnTo>
                <a:lnTo>
                  <a:pt x="11" y="22"/>
                </a:lnTo>
                <a:lnTo>
                  <a:pt x="6" y="17"/>
                </a:lnTo>
                <a:lnTo>
                  <a:pt x="2" y="8"/>
                </a:lnTo>
                <a:lnTo>
                  <a:pt x="0" y="0"/>
                </a:lnTo>
                <a:lnTo>
                  <a:pt x="28" y="0"/>
                </a:lnTo>
                <a:close/>
              </a:path>
            </a:pathLst>
          </a:custGeom>
          <a:solidFill>
            <a:srgbClr val="000000"/>
          </a:solidFill>
          <a:ln w="9525">
            <a:noFill/>
          </a:ln>
        </p:spPr>
        <p:txBody>
          <a:bodyPr/>
          <a:p>
            <a:endParaRPr lang="zh-CN" altLang="en-US"/>
          </a:p>
        </p:txBody>
      </p:sp>
      <p:sp>
        <p:nvSpPr>
          <p:cNvPr id="106564" name="Freeform 70"/>
          <p:cNvSpPr/>
          <p:nvPr/>
        </p:nvSpPr>
        <p:spPr>
          <a:xfrm>
            <a:off x="8342313" y="4460875"/>
            <a:ext cx="14287" cy="4763"/>
          </a:xfrm>
          <a:custGeom>
            <a:avLst/>
            <a:gdLst/>
            <a:ahLst/>
            <a:cxnLst>
              <a:cxn ang="0">
                <a:pos x="57" y="0"/>
              </a:cxn>
              <a:cxn ang="0">
                <a:pos x="55" y="8"/>
              </a:cxn>
              <a:cxn ang="0">
                <a:pos x="51" y="17"/>
              </a:cxn>
              <a:cxn ang="0">
                <a:pos x="46" y="22"/>
              </a:cxn>
              <a:cxn ang="0">
                <a:pos x="37" y="27"/>
              </a:cxn>
              <a:cxn ang="0">
                <a:pos x="28" y="28"/>
              </a:cxn>
              <a:cxn ang="0">
                <a:pos x="20" y="27"/>
              </a:cxn>
              <a:cxn ang="0">
                <a:pos x="11" y="22"/>
              </a:cxn>
              <a:cxn ang="0">
                <a:pos x="6" y="17"/>
              </a:cxn>
              <a:cxn ang="0">
                <a:pos x="2" y="8"/>
              </a:cxn>
              <a:cxn ang="0">
                <a:pos x="0" y="0"/>
              </a:cxn>
            </a:cxnLst>
            <a:pathLst>
              <a:path w="57" h="28">
                <a:moveTo>
                  <a:pt x="57" y="0"/>
                </a:moveTo>
                <a:lnTo>
                  <a:pt x="55" y="8"/>
                </a:lnTo>
                <a:lnTo>
                  <a:pt x="51" y="17"/>
                </a:lnTo>
                <a:lnTo>
                  <a:pt x="46" y="22"/>
                </a:lnTo>
                <a:lnTo>
                  <a:pt x="37" y="27"/>
                </a:lnTo>
                <a:lnTo>
                  <a:pt x="28" y="28"/>
                </a:lnTo>
                <a:lnTo>
                  <a:pt x="20" y="27"/>
                </a:lnTo>
                <a:lnTo>
                  <a:pt x="11" y="22"/>
                </a:lnTo>
                <a:lnTo>
                  <a:pt x="6" y="17"/>
                </a:lnTo>
                <a:lnTo>
                  <a:pt x="2"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65" name="Freeform 71"/>
          <p:cNvSpPr/>
          <p:nvPr/>
        </p:nvSpPr>
        <p:spPr>
          <a:xfrm>
            <a:off x="8342313" y="3265488"/>
            <a:ext cx="14287" cy="1195387"/>
          </a:xfrm>
          <a:custGeom>
            <a:avLst/>
            <a:gdLst/>
            <a:ahLst/>
            <a:cxnLst>
              <a:cxn ang="0">
                <a:pos x="0" y="5416"/>
              </a:cxn>
              <a:cxn ang="0">
                <a:pos x="28" y="5416"/>
              </a:cxn>
              <a:cxn ang="0">
                <a:pos x="57" y="5416"/>
              </a:cxn>
              <a:cxn ang="0">
                <a:pos x="57" y="0"/>
              </a:cxn>
              <a:cxn ang="0">
                <a:pos x="28" y="0"/>
              </a:cxn>
              <a:cxn ang="0">
                <a:pos x="0" y="0"/>
              </a:cxn>
              <a:cxn ang="0">
                <a:pos x="0" y="5416"/>
              </a:cxn>
            </a:cxnLst>
            <a:pathLst>
              <a:path w="57" h="5416">
                <a:moveTo>
                  <a:pt x="0" y="5416"/>
                </a:moveTo>
                <a:lnTo>
                  <a:pt x="28" y="5416"/>
                </a:lnTo>
                <a:lnTo>
                  <a:pt x="57" y="5416"/>
                </a:lnTo>
                <a:lnTo>
                  <a:pt x="57" y="0"/>
                </a:lnTo>
                <a:lnTo>
                  <a:pt x="28" y="0"/>
                </a:lnTo>
                <a:lnTo>
                  <a:pt x="0" y="0"/>
                </a:lnTo>
                <a:lnTo>
                  <a:pt x="0" y="5416"/>
                </a:lnTo>
                <a:close/>
              </a:path>
            </a:pathLst>
          </a:custGeom>
          <a:solidFill>
            <a:srgbClr val="000000"/>
          </a:solidFill>
          <a:ln w="9525">
            <a:noFill/>
          </a:ln>
        </p:spPr>
        <p:txBody>
          <a:bodyPr/>
          <a:p>
            <a:endParaRPr lang="zh-CN" altLang="en-US"/>
          </a:p>
        </p:txBody>
      </p:sp>
      <p:sp>
        <p:nvSpPr>
          <p:cNvPr id="106566" name="Freeform 72"/>
          <p:cNvSpPr/>
          <p:nvPr/>
        </p:nvSpPr>
        <p:spPr>
          <a:xfrm>
            <a:off x="8342313" y="3265488"/>
            <a:ext cx="14287" cy="1195387"/>
          </a:xfrm>
          <a:custGeom>
            <a:avLst/>
            <a:gdLst/>
            <a:ahLst/>
            <a:cxnLst>
              <a:cxn ang="0">
                <a:pos x="0" y="5416"/>
              </a:cxn>
              <a:cxn ang="0">
                <a:pos x="28" y="5416"/>
              </a:cxn>
              <a:cxn ang="0">
                <a:pos x="57" y="5416"/>
              </a:cxn>
              <a:cxn ang="0">
                <a:pos x="57" y="0"/>
              </a:cxn>
              <a:cxn ang="0">
                <a:pos x="28" y="0"/>
              </a:cxn>
              <a:cxn ang="0">
                <a:pos x="0" y="0"/>
              </a:cxn>
              <a:cxn ang="0">
                <a:pos x="0" y="5416"/>
              </a:cxn>
            </a:cxnLst>
            <a:pathLst>
              <a:path w="57" h="5416">
                <a:moveTo>
                  <a:pt x="0" y="5416"/>
                </a:moveTo>
                <a:lnTo>
                  <a:pt x="28" y="5416"/>
                </a:lnTo>
                <a:lnTo>
                  <a:pt x="57" y="5416"/>
                </a:lnTo>
                <a:lnTo>
                  <a:pt x="57" y="0"/>
                </a:lnTo>
                <a:lnTo>
                  <a:pt x="28" y="0"/>
                </a:lnTo>
                <a:lnTo>
                  <a:pt x="0" y="0"/>
                </a:lnTo>
                <a:lnTo>
                  <a:pt x="0" y="541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67" name="Freeform 73"/>
          <p:cNvSpPr/>
          <p:nvPr/>
        </p:nvSpPr>
        <p:spPr>
          <a:xfrm>
            <a:off x="8342313" y="3257550"/>
            <a:ext cx="14287" cy="7938"/>
          </a:xfrm>
          <a:custGeom>
            <a:avLst/>
            <a:gdLst/>
            <a:ahLst/>
            <a:cxnLst>
              <a:cxn ang="0">
                <a:pos x="28" y="29"/>
              </a:cxn>
              <a:cxn ang="0">
                <a:pos x="0" y="29"/>
              </a:cxn>
              <a:cxn ang="0">
                <a:pos x="2" y="21"/>
              </a:cxn>
              <a:cxn ang="0">
                <a:pos x="6" y="12"/>
              </a:cxn>
              <a:cxn ang="0">
                <a:pos x="11" y="7"/>
              </a:cxn>
              <a:cxn ang="0">
                <a:pos x="20" y="2"/>
              </a:cxn>
              <a:cxn ang="0">
                <a:pos x="28" y="0"/>
              </a:cxn>
              <a:cxn ang="0">
                <a:pos x="37" y="2"/>
              </a:cxn>
              <a:cxn ang="0">
                <a:pos x="46" y="7"/>
              </a:cxn>
              <a:cxn ang="0">
                <a:pos x="51" y="12"/>
              </a:cxn>
              <a:cxn ang="0">
                <a:pos x="55" y="21"/>
              </a:cxn>
              <a:cxn ang="0">
                <a:pos x="57" y="29"/>
              </a:cxn>
              <a:cxn ang="0">
                <a:pos x="28" y="29"/>
              </a:cxn>
            </a:cxnLst>
            <a:pathLst>
              <a:path w="57" h="29">
                <a:moveTo>
                  <a:pt x="28" y="29"/>
                </a:moveTo>
                <a:lnTo>
                  <a:pt x="0" y="29"/>
                </a:lnTo>
                <a:lnTo>
                  <a:pt x="2" y="21"/>
                </a:lnTo>
                <a:lnTo>
                  <a:pt x="6" y="12"/>
                </a:lnTo>
                <a:lnTo>
                  <a:pt x="11" y="7"/>
                </a:lnTo>
                <a:lnTo>
                  <a:pt x="20" y="2"/>
                </a:lnTo>
                <a:lnTo>
                  <a:pt x="28" y="0"/>
                </a:lnTo>
                <a:lnTo>
                  <a:pt x="37" y="2"/>
                </a:lnTo>
                <a:lnTo>
                  <a:pt x="46" y="7"/>
                </a:lnTo>
                <a:lnTo>
                  <a:pt x="51" y="12"/>
                </a:lnTo>
                <a:lnTo>
                  <a:pt x="55" y="21"/>
                </a:lnTo>
                <a:lnTo>
                  <a:pt x="57" y="29"/>
                </a:lnTo>
                <a:lnTo>
                  <a:pt x="28" y="29"/>
                </a:lnTo>
                <a:close/>
              </a:path>
            </a:pathLst>
          </a:custGeom>
          <a:solidFill>
            <a:srgbClr val="000000"/>
          </a:solidFill>
          <a:ln w="9525">
            <a:noFill/>
          </a:ln>
        </p:spPr>
        <p:txBody>
          <a:bodyPr/>
          <a:p>
            <a:endParaRPr lang="zh-CN" altLang="en-US"/>
          </a:p>
        </p:txBody>
      </p:sp>
      <p:sp>
        <p:nvSpPr>
          <p:cNvPr id="106568" name="Freeform 74"/>
          <p:cNvSpPr/>
          <p:nvPr/>
        </p:nvSpPr>
        <p:spPr>
          <a:xfrm>
            <a:off x="8342313" y="3257550"/>
            <a:ext cx="14287" cy="7938"/>
          </a:xfrm>
          <a:custGeom>
            <a:avLst/>
            <a:gdLst/>
            <a:ahLst/>
            <a:cxnLst>
              <a:cxn ang="0">
                <a:pos x="0" y="29"/>
              </a:cxn>
              <a:cxn ang="0">
                <a:pos x="2" y="21"/>
              </a:cxn>
              <a:cxn ang="0">
                <a:pos x="6" y="12"/>
              </a:cxn>
              <a:cxn ang="0">
                <a:pos x="11" y="7"/>
              </a:cxn>
              <a:cxn ang="0">
                <a:pos x="20" y="2"/>
              </a:cxn>
              <a:cxn ang="0">
                <a:pos x="28" y="0"/>
              </a:cxn>
              <a:cxn ang="0">
                <a:pos x="37" y="2"/>
              </a:cxn>
              <a:cxn ang="0">
                <a:pos x="46" y="7"/>
              </a:cxn>
              <a:cxn ang="0">
                <a:pos x="51" y="12"/>
              </a:cxn>
              <a:cxn ang="0">
                <a:pos x="55" y="21"/>
              </a:cxn>
              <a:cxn ang="0">
                <a:pos x="57" y="29"/>
              </a:cxn>
            </a:cxnLst>
            <a:pathLst>
              <a:path w="57" h="29">
                <a:moveTo>
                  <a:pt x="0" y="29"/>
                </a:moveTo>
                <a:lnTo>
                  <a:pt x="2" y="21"/>
                </a:lnTo>
                <a:lnTo>
                  <a:pt x="6" y="12"/>
                </a:lnTo>
                <a:lnTo>
                  <a:pt x="11" y="7"/>
                </a:lnTo>
                <a:lnTo>
                  <a:pt x="20" y="2"/>
                </a:lnTo>
                <a:lnTo>
                  <a:pt x="28" y="0"/>
                </a:lnTo>
                <a:lnTo>
                  <a:pt x="37" y="2"/>
                </a:lnTo>
                <a:lnTo>
                  <a:pt x="46" y="7"/>
                </a:lnTo>
                <a:lnTo>
                  <a:pt x="51" y="12"/>
                </a:lnTo>
                <a:lnTo>
                  <a:pt x="55" y="21"/>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6" name="Group 75"/>
          <p:cNvGrpSpPr/>
          <p:nvPr/>
        </p:nvGrpSpPr>
        <p:grpSpPr>
          <a:xfrm>
            <a:off x="7159625" y="3265488"/>
            <a:ext cx="595313" cy="798512"/>
            <a:chOff x="4510" y="2057"/>
            <a:chExt cx="375" cy="503"/>
          </a:xfrm>
        </p:grpSpPr>
        <p:sp>
          <p:nvSpPr>
            <p:cNvPr id="106570" name="Line 76"/>
            <p:cNvSpPr/>
            <p:nvPr/>
          </p:nvSpPr>
          <p:spPr>
            <a:xfrm>
              <a:off x="4510" y="2057"/>
              <a:ext cx="140" cy="503"/>
            </a:xfrm>
            <a:prstGeom prst="line">
              <a:avLst/>
            </a:prstGeom>
            <a:ln w="0" cap="flat" cmpd="sng">
              <a:solidFill>
                <a:srgbClr val="FF0000"/>
              </a:solidFill>
              <a:prstDash val="solid"/>
              <a:round/>
              <a:headEnd type="none" w="med" len="med"/>
              <a:tailEnd type="none" w="med" len="med"/>
            </a:ln>
          </p:spPr>
        </p:sp>
        <p:sp>
          <p:nvSpPr>
            <p:cNvPr id="106571" name="Line 77"/>
            <p:cNvSpPr/>
            <p:nvPr/>
          </p:nvSpPr>
          <p:spPr>
            <a:xfrm flipV="1">
              <a:off x="4650" y="2057"/>
              <a:ext cx="235" cy="503"/>
            </a:xfrm>
            <a:prstGeom prst="line">
              <a:avLst/>
            </a:prstGeom>
            <a:ln w="0" cap="flat" cmpd="sng">
              <a:solidFill>
                <a:srgbClr val="FF0000"/>
              </a:solidFill>
              <a:prstDash val="solid"/>
              <a:round/>
              <a:headEnd type="none" w="med" len="med"/>
              <a:tailEnd type="none" w="med" len="med"/>
            </a:ln>
          </p:spPr>
        </p:sp>
      </p:grpSp>
      <p:sp>
        <p:nvSpPr>
          <p:cNvPr id="106572" name="Freeform 78"/>
          <p:cNvSpPr/>
          <p:nvPr/>
        </p:nvSpPr>
        <p:spPr>
          <a:xfrm>
            <a:off x="7656513" y="3452813"/>
            <a:ext cx="14287" cy="6350"/>
          </a:xfrm>
          <a:custGeom>
            <a:avLst/>
            <a:gdLst/>
            <a:ahLst/>
            <a:cxnLst>
              <a:cxn ang="0">
                <a:pos x="28" y="29"/>
              </a:cxn>
              <a:cxn ang="0">
                <a:pos x="0" y="29"/>
              </a:cxn>
              <a:cxn ang="0">
                <a:pos x="1" y="21"/>
              </a:cxn>
              <a:cxn ang="0">
                <a:pos x="5" y="12"/>
              </a:cxn>
              <a:cxn ang="0">
                <a:pos x="11" y="7"/>
              </a:cxn>
              <a:cxn ang="0">
                <a:pos x="19" y="2"/>
              </a:cxn>
              <a:cxn ang="0">
                <a:pos x="28" y="0"/>
              </a:cxn>
              <a:cxn ang="0">
                <a:pos x="37" y="2"/>
              </a:cxn>
              <a:cxn ang="0">
                <a:pos x="45" y="7"/>
              </a:cxn>
              <a:cxn ang="0">
                <a:pos x="51" y="12"/>
              </a:cxn>
              <a:cxn ang="0">
                <a:pos x="55" y="21"/>
              </a:cxn>
              <a:cxn ang="0">
                <a:pos x="57" y="29"/>
              </a:cxn>
              <a:cxn ang="0">
                <a:pos x="28" y="29"/>
              </a:cxn>
            </a:cxnLst>
            <a:pathLst>
              <a:path w="57" h="29">
                <a:moveTo>
                  <a:pt x="28" y="29"/>
                </a:moveTo>
                <a:lnTo>
                  <a:pt x="0" y="29"/>
                </a:lnTo>
                <a:lnTo>
                  <a:pt x="1" y="21"/>
                </a:lnTo>
                <a:lnTo>
                  <a:pt x="5" y="12"/>
                </a:lnTo>
                <a:lnTo>
                  <a:pt x="11" y="7"/>
                </a:lnTo>
                <a:lnTo>
                  <a:pt x="19" y="2"/>
                </a:lnTo>
                <a:lnTo>
                  <a:pt x="28" y="0"/>
                </a:lnTo>
                <a:lnTo>
                  <a:pt x="37" y="2"/>
                </a:lnTo>
                <a:lnTo>
                  <a:pt x="45" y="7"/>
                </a:lnTo>
                <a:lnTo>
                  <a:pt x="51" y="12"/>
                </a:lnTo>
                <a:lnTo>
                  <a:pt x="55" y="21"/>
                </a:lnTo>
                <a:lnTo>
                  <a:pt x="57" y="29"/>
                </a:lnTo>
                <a:lnTo>
                  <a:pt x="28" y="29"/>
                </a:lnTo>
                <a:close/>
              </a:path>
            </a:pathLst>
          </a:custGeom>
          <a:solidFill>
            <a:srgbClr val="FF0000"/>
          </a:solidFill>
          <a:ln w="9525">
            <a:noFill/>
          </a:ln>
        </p:spPr>
        <p:txBody>
          <a:bodyPr/>
          <a:p>
            <a:endParaRPr lang="zh-CN" altLang="en-US"/>
          </a:p>
        </p:txBody>
      </p:sp>
      <p:sp>
        <p:nvSpPr>
          <p:cNvPr id="106573" name="Freeform 79"/>
          <p:cNvSpPr/>
          <p:nvPr/>
        </p:nvSpPr>
        <p:spPr>
          <a:xfrm>
            <a:off x="7656513" y="3452813"/>
            <a:ext cx="14287" cy="6350"/>
          </a:xfrm>
          <a:custGeom>
            <a:avLst/>
            <a:gdLst/>
            <a:ahLst/>
            <a:cxnLst>
              <a:cxn ang="0">
                <a:pos x="0" y="29"/>
              </a:cxn>
              <a:cxn ang="0">
                <a:pos x="1" y="21"/>
              </a:cxn>
              <a:cxn ang="0">
                <a:pos x="5" y="12"/>
              </a:cxn>
              <a:cxn ang="0">
                <a:pos x="11" y="7"/>
              </a:cxn>
              <a:cxn ang="0">
                <a:pos x="19" y="2"/>
              </a:cxn>
              <a:cxn ang="0">
                <a:pos x="28" y="0"/>
              </a:cxn>
              <a:cxn ang="0">
                <a:pos x="37" y="2"/>
              </a:cxn>
              <a:cxn ang="0">
                <a:pos x="45" y="7"/>
              </a:cxn>
              <a:cxn ang="0">
                <a:pos x="51" y="12"/>
              </a:cxn>
              <a:cxn ang="0">
                <a:pos x="55" y="21"/>
              </a:cxn>
              <a:cxn ang="0">
                <a:pos x="57" y="29"/>
              </a:cxn>
            </a:cxnLst>
            <a:pathLst>
              <a:path w="57" h="29">
                <a:moveTo>
                  <a:pt x="0" y="29"/>
                </a:moveTo>
                <a:lnTo>
                  <a:pt x="1" y="21"/>
                </a:lnTo>
                <a:lnTo>
                  <a:pt x="5" y="12"/>
                </a:lnTo>
                <a:lnTo>
                  <a:pt x="11" y="7"/>
                </a:lnTo>
                <a:lnTo>
                  <a:pt x="19" y="2"/>
                </a:lnTo>
                <a:lnTo>
                  <a:pt x="28" y="0"/>
                </a:lnTo>
                <a:lnTo>
                  <a:pt x="37" y="2"/>
                </a:lnTo>
                <a:lnTo>
                  <a:pt x="45" y="7"/>
                </a:lnTo>
                <a:lnTo>
                  <a:pt x="51" y="12"/>
                </a:lnTo>
                <a:lnTo>
                  <a:pt x="55" y="21"/>
                </a:lnTo>
                <a:lnTo>
                  <a:pt x="57" y="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6574" name="Freeform 80"/>
          <p:cNvSpPr/>
          <p:nvPr/>
        </p:nvSpPr>
        <p:spPr>
          <a:xfrm>
            <a:off x="7656513" y="4365625"/>
            <a:ext cx="14287" cy="6350"/>
          </a:xfrm>
          <a:custGeom>
            <a:avLst/>
            <a:gdLst/>
            <a:ahLst/>
            <a:cxnLst>
              <a:cxn ang="0">
                <a:pos x="28" y="0"/>
              </a:cxn>
              <a:cxn ang="0">
                <a:pos x="57" y="0"/>
              </a:cxn>
              <a:cxn ang="0">
                <a:pos x="55" y="8"/>
              </a:cxn>
              <a:cxn ang="0">
                <a:pos x="51" y="17"/>
              </a:cxn>
              <a:cxn ang="0">
                <a:pos x="45" y="22"/>
              </a:cxn>
              <a:cxn ang="0">
                <a:pos x="37" y="27"/>
              </a:cxn>
              <a:cxn ang="0">
                <a:pos x="28" y="28"/>
              </a:cxn>
              <a:cxn ang="0">
                <a:pos x="19" y="27"/>
              </a:cxn>
              <a:cxn ang="0">
                <a:pos x="11" y="22"/>
              </a:cxn>
              <a:cxn ang="0">
                <a:pos x="5" y="17"/>
              </a:cxn>
              <a:cxn ang="0">
                <a:pos x="1" y="8"/>
              </a:cxn>
              <a:cxn ang="0">
                <a:pos x="0" y="0"/>
              </a:cxn>
              <a:cxn ang="0">
                <a:pos x="28" y="0"/>
              </a:cxn>
            </a:cxnLst>
            <a:pathLst>
              <a:path w="57" h="28">
                <a:moveTo>
                  <a:pt x="28" y="0"/>
                </a:moveTo>
                <a:lnTo>
                  <a:pt x="57" y="0"/>
                </a:lnTo>
                <a:lnTo>
                  <a:pt x="55" y="8"/>
                </a:lnTo>
                <a:lnTo>
                  <a:pt x="51" y="17"/>
                </a:lnTo>
                <a:lnTo>
                  <a:pt x="45" y="22"/>
                </a:lnTo>
                <a:lnTo>
                  <a:pt x="37" y="27"/>
                </a:lnTo>
                <a:lnTo>
                  <a:pt x="28" y="28"/>
                </a:lnTo>
                <a:lnTo>
                  <a:pt x="19" y="27"/>
                </a:lnTo>
                <a:lnTo>
                  <a:pt x="11" y="22"/>
                </a:lnTo>
                <a:lnTo>
                  <a:pt x="5" y="17"/>
                </a:lnTo>
                <a:lnTo>
                  <a:pt x="1" y="8"/>
                </a:lnTo>
                <a:lnTo>
                  <a:pt x="0" y="0"/>
                </a:lnTo>
                <a:lnTo>
                  <a:pt x="28" y="0"/>
                </a:lnTo>
                <a:close/>
              </a:path>
            </a:pathLst>
          </a:custGeom>
          <a:solidFill>
            <a:srgbClr val="FF0000"/>
          </a:solidFill>
          <a:ln w="9525">
            <a:noFill/>
          </a:ln>
        </p:spPr>
        <p:txBody>
          <a:bodyPr/>
          <a:p>
            <a:endParaRPr lang="zh-CN" altLang="en-US"/>
          </a:p>
        </p:txBody>
      </p:sp>
      <p:sp>
        <p:nvSpPr>
          <p:cNvPr id="106575" name="Freeform 81"/>
          <p:cNvSpPr/>
          <p:nvPr/>
        </p:nvSpPr>
        <p:spPr>
          <a:xfrm>
            <a:off x="7656513" y="4365625"/>
            <a:ext cx="14287" cy="6350"/>
          </a:xfrm>
          <a:custGeom>
            <a:avLst/>
            <a:gdLst/>
            <a:ahLst/>
            <a:cxnLst>
              <a:cxn ang="0">
                <a:pos x="57" y="0"/>
              </a:cxn>
              <a:cxn ang="0">
                <a:pos x="55" y="8"/>
              </a:cxn>
              <a:cxn ang="0">
                <a:pos x="51" y="17"/>
              </a:cxn>
              <a:cxn ang="0">
                <a:pos x="45" y="22"/>
              </a:cxn>
              <a:cxn ang="0">
                <a:pos x="37" y="27"/>
              </a:cxn>
              <a:cxn ang="0">
                <a:pos x="28" y="28"/>
              </a:cxn>
              <a:cxn ang="0">
                <a:pos x="19" y="27"/>
              </a:cxn>
              <a:cxn ang="0">
                <a:pos x="11" y="22"/>
              </a:cxn>
              <a:cxn ang="0">
                <a:pos x="5" y="17"/>
              </a:cxn>
              <a:cxn ang="0">
                <a:pos x="1" y="8"/>
              </a:cxn>
              <a:cxn ang="0">
                <a:pos x="0" y="0"/>
              </a:cxn>
            </a:cxnLst>
            <a:pathLst>
              <a:path w="57" h="28">
                <a:moveTo>
                  <a:pt x="57" y="0"/>
                </a:moveTo>
                <a:lnTo>
                  <a:pt x="55" y="8"/>
                </a:lnTo>
                <a:lnTo>
                  <a:pt x="51" y="17"/>
                </a:lnTo>
                <a:lnTo>
                  <a:pt x="45" y="22"/>
                </a:lnTo>
                <a:lnTo>
                  <a:pt x="37" y="27"/>
                </a:lnTo>
                <a:lnTo>
                  <a:pt x="28" y="28"/>
                </a:lnTo>
                <a:lnTo>
                  <a:pt x="19" y="27"/>
                </a:lnTo>
                <a:lnTo>
                  <a:pt x="11" y="22"/>
                </a:lnTo>
                <a:lnTo>
                  <a:pt x="5" y="17"/>
                </a:lnTo>
                <a:lnTo>
                  <a:pt x="1" y="8"/>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6576" name="Freeform 82"/>
          <p:cNvSpPr/>
          <p:nvPr/>
        </p:nvSpPr>
        <p:spPr>
          <a:xfrm>
            <a:off x="8348663" y="3257550"/>
            <a:ext cx="6350" cy="14288"/>
          </a:xfrm>
          <a:custGeom>
            <a:avLst/>
            <a:gdLst/>
            <a:ahLst/>
            <a:cxnLst>
              <a:cxn ang="0">
                <a:pos x="7" y="28"/>
              </a:cxn>
              <a:cxn ang="0">
                <a:pos x="0" y="1"/>
              </a:cxn>
              <a:cxn ang="0">
                <a:pos x="9" y="0"/>
              </a:cxn>
              <a:cxn ang="0">
                <a:pos x="17" y="1"/>
              </a:cxn>
              <a:cxn ang="0">
                <a:pos x="25" y="6"/>
              </a:cxn>
              <a:cxn ang="0">
                <a:pos x="31" y="12"/>
              </a:cxn>
              <a:cxn ang="0">
                <a:pos x="34" y="21"/>
              </a:cxn>
              <a:cxn ang="0">
                <a:pos x="35" y="29"/>
              </a:cxn>
              <a:cxn ang="0">
                <a:pos x="34" y="38"/>
              </a:cxn>
              <a:cxn ang="0">
                <a:pos x="30" y="46"/>
              </a:cxn>
              <a:cxn ang="0">
                <a:pos x="24" y="52"/>
              </a:cxn>
              <a:cxn ang="0">
                <a:pos x="15" y="55"/>
              </a:cxn>
              <a:cxn ang="0">
                <a:pos x="7" y="28"/>
              </a:cxn>
            </a:cxnLst>
            <a:pathLst>
              <a:path w="35" h="55">
                <a:moveTo>
                  <a:pt x="7" y="28"/>
                </a:moveTo>
                <a:lnTo>
                  <a:pt x="0" y="1"/>
                </a:lnTo>
                <a:lnTo>
                  <a:pt x="9" y="0"/>
                </a:lnTo>
                <a:lnTo>
                  <a:pt x="17" y="1"/>
                </a:lnTo>
                <a:lnTo>
                  <a:pt x="25" y="6"/>
                </a:lnTo>
                <a:lnTo>
                  <a:pt x="31" y="12"/>
                </a:lnTo>
                <a:lnTo>
                  <a:pt x="34" y="21"/>
                </a:lnTo>
                <a:lnTo>
                  <a:pt x="35" y="29"/>
                </a:lnTo>
                <a:lnTo>
                  <a:pt x="34" y="38"/>
                </a:lnTo>
                <a:lnTo>
                  <a:pt x="30" y="46"/>
                </a:lnTo>
                <a:lnTo>
                  <a:pt x="24" y="52"/>
                </a:lnTo>
                <a:lnTo>
                  <a:pt x="15" y="55"/>
                </a:lnTo>
                <a:lnTo>
                  <a:pt x="7" y="28"/>
                </a:lnTo>
                <a:close/>
              </a:path>
            </a:pathLst>
          </a:custGeom>
          <a:solidFill>
            <a:srgbClr val="000000"/>
          </a:solidFill>
          <a:ln w="9525">
            <a:noFill/>
          </a:ln>
        </p:spPr>
        <p:txBody>
          <a:bodyPr/>
          <a:p>
            <a:endParaRPr lang="zh-CN" altLang="en-US"/>
          </a:p>
        </p:txBody>
      </p:sp>
      <p:sp>
        <p:nvSpPr>
          <p:cNvPr id="106577" name="Freeform 83"/>
          <p:cNvSpPr/>
          <p:nvPr/>
        </p:nvSpPr>
        <p:spPr>
          <a:xfrm>
            <a:off x="8348663" y="3257550"/>
            <a:ext cx="6350" cy="14288"/>
          </a:xfrm>
          <a:custGeom>
            <a:avLst/>
            <a:gdLst/>
            <a:ahLst/>
            <a:cxnLst>
              <a:cxn ang="0">
                <a:pos x="0" y="1"/>
              </a:cxn>
              <a:cxn ang="0">
                <a:pos x="9" y="0"/>
              </a:cxn>
              <a:cxn ang="0">
                <a:pos x="17" y="1"/>
              </a:cxn>
              <a:cxn ang="0">
                <a:pos x="25" y="6"/>
              </a:cxn>
              <a:cxn ang="0">
                <a:pos x="31" y="12"/>
              </a:cxn>
              <a:cxn ang="0">
                <a:pos x="34" y="21"/>
              </a:cxn>
              <a:cxn ang="0">
                <a:pos x="35" y="29"/>
              </a:cxn>
              <a:cxn ang="0">
                <a:pos x="34" y="38"/>
              </a:cxn>
              <a:cxn ang="0">
                <a:pos x="30" y="46"/>
              </a:cxn>
              <a:cxn ang="0">
                <a:pos x="24" y="52"/>
              </a:cxn>
              <a:cxn ang="0">
                <a:pos x="15" y="55"/>
              </a:cxn>
            </a:cxnLst>
            <a:pathLst>
              <a:path w="35" h="55">
                <a:moveTo>
                  <a:pt x="0" y="1"/>
                </a:moveTo>
                <a:lnTo>
                  <a:pt x="9" y="0"/>
                </a:lnTo>
                <a:lnTo>
                  <a:pt x="17" y="1"/>
                </a:lnTo>
                <a:lnTo>
                  <a:pt x="25" y="6"/>
                </a:lnTo>
                <a:lnTo>
                  <a:pt x="31" y="12"/>
                </a:lnTo>
                <a:lnTo>
                  <a:pt x="34" y="21"/>
                </a:lnTo>
                <a:lnTo>
                  <a:pt x="35" y="29"/>
                </a:lnTo>
                <a:lnTo>
                  <a:pt x="34" y="38"/>
                </a:lnTo>
                <a:lnTo>
                  <a:pt x="30" y="46"/>
                </a:lnTo>
                <a:lnTo>
                  <a:pt x="24" y="52"/>
                </a:lnTo>
                <a:lnTo>
                  <a:pt x="15" y="5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78" name="Freeform 84"/>
          <p:cNvSpPr/>
          <p:nvPr/>
        </p:nvSpPr>
        <p:spPr>
          <a:xfrm>
            <a:off x="6964363" y="3260725"/>
            <a:ext cx="1387475" cy="404813"/>
          </a:xfrm>
          <a:custGeom>
            <a:avLst/>
            <a:gdLst/>
            <a:ahLst/>
            <a:cxnLst>
              <a:cxn ang="0">
                <a:pos x="6280" y="54"/>
              </a:cxn>
              <a:cxn ang="0">
                <a:pos x="6272" y="27"/>
              </a:cxn>
              <a:cxn ang="0">
                <a:pos x="6265" y="0"/>
              </a:cxn>
              <a:cxn ang="0">
                <a:pos x="0" y="1780"/>
              </a:cxn>
              <a:cxn ang="0">
                <a:pos x="8" y="1806"/>
              </a:cxn>
              <a:cxn ang="0">
                <a:pos x="15" y="1833"/>
              </a:cxn>
              <a:cxn ang="0">
                <a:pos x="6280" y="54"/>
              </a:cxn>
            </a:cxnLst>
            <a:pathLst>
              <a:path w="6280" h="1833">
                <a:moveTo>
                  <a:pt x="6280" y="54"/>
                </a:moveTo>
                <a:lnTo>
                  <a:pt x="6272" y="27"/>
                </a:lnTo>
                <a:lnTo>
                  <a:pt x="6265" y="0"/>
                </a:lnTo>
                <a:lnTo>
                  <a:pt x="0" y="1780"/>
                </a:lnTo>
                <a:lnTo>
                  <a:pt x="8" y="1806"/>
                </a:lnTo>
                <a:lnTo>
                  <a:pt x="15" y="1833"/>
                </a:lnTo>
                <a:lnTo>
                  <a:pt x="6280" y="54"/>
                </a:lnTo>
                <a:close/>
              </a:path>
            </a:pathLst>
          </a:custGeom>
          <a:solidFill>
            <a:srgbClr val="000000"/>
          </a:solidFill>
          <a:ln w="9525">
            <a:noFill/>
          </a:ln>
        </p:spPr>
        <p:txBody>
          <a:bodyPr/>
          <a:p>
            <a:endParaRPr lang="zh-CN" altLang="en-US"/>
          </a:p>
        </p:txBody>
      </p:sp>
      <p:sp>
        <p:nvSpPr>
          <p:cNvPr id="106579" name="Freeform 85"/>
          <p:cNvSpPr/>
          <p:nvPr/>
        </p:nvSpPr>
        <p:spPr>
          <a:xfrm>
            <a:off x="6964363" y="3260725"/>
            <a:ext cx="1387475" cy="404813"/>
          </a:xfrm>
          <a:custGeom>
            <a:avLst/>
            <a:gdLst/>
            <a:ahLst/>
            <a:cxnLst>
              <a:cxn ang="0">
                <a:pos x="6280" y="54"/>
              </a:cxn>
              <a:cxn ang="0">
                <a:pos x="6272" y="27"/>
              </a:cxn>
              <a:cxn ang="0">
                <a:pos x="6265" y="0"/>
              </a:cxn>
              <a:cxn ang="0">
                <a:pos x="0" y="1780"/>
              </a:cxn>
              <a:cxn ang="0">
                <a:pos x="8" y="1806"/>
              </a:cxn>
              <a:cxn ang="0">
                <a:pos x="15" y="1833"/>
              </a:cxn>
              <a:cxn ang="0">
                <a:pos x="6280" y="54"/>
              </a:cxn>
            </a:cxnLst>
            <a:pathLst>
              <a:path w="6280" h="1833">
                <a:moveTo>
                  <a:pt x="6280" y="54"/>
                </a:moveTo>
                <a:lnTo>
                  <a:pt x="6272" y="27"/>
                </a:lnTo>
                <a:lnTo>
                  <a:pt x="6265" y="0"/>
                </a:lnTo>
                <a:lnTo>
                  <a:pt x="0" y="1780"/>
                </a:lnTo>
                <a:lnTo>
                  <a:pt x="8" y="1806"/>
                </a:lnTo>
                <a:lnTo>
                  <a:pt x="15" y="1833"/>
                </a:lnTo>
                <a:lnTo>
                  <a:pt x="6280" y="54"/>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80" name="Freeform 86"/>
          <p:cNvSpPr/>
          <p:nvPr/>
        </p:nvSpPr>
        <p:spPr>
          <a:xfrm>
            <a:off x="6959600" y="3651250"/>
            <a:ext cx="7938" cy="14288"/>
          </a:xfrm>
          <a:custGeom>
            <a:avLst/>
            <a:gdLst/>
            <a:ahLst/>
            <a:cxnLst>
              <a:cxn ang="0">
                <a:pos x="28" y="26"/>
              </a:cxn>
              <a:cxn ang="0">
                <a:pos x="35" y="53"/>
              </a:cxn>
              <a:cxn ang="0">
                <a:pos x="27" y="54"/>
              </a:cxn>
              <a:cxn ang="0">
                <a:pos x="18" y="53"/>
              </a:cxn>
              <a:cxn ang="0">
                <a:pos x="11" y="49"/>
              </a:cxn>
              <a:cxn ang="0">
                <a:pos x="4" y="43"/>
              </a:cxn>
              <a:cxn ang="0">
                <a:pos x="1" y="34"/>
              </a:cxn>
              <a:cxn ang="0">
                <a:pos x="0" y="25"/>
              </a:cxn>
              <a:cxn ang="0">
                <a:pos x="1" y="17"/>
              </a:cxn>
              <a:cxn ang="0">
                <a:pos x="5" y="9"/>
              </a:cxn>
              <a:cxn ang="0">
                <a:pos x="12" y="3"/>
              </a:cxn>
              <a:cxn ang="0">
                <a:pos x="20" y="0"/>
              </a:cxn>
              <a:cxn ang="0">
                <a:pos x="28" y="26"/>
              </a:cxn>
            </a:cxnLst>
            <a:pathLst>
              <a:path w="35" h="54">
                <a:moveTo>
                  <a:pt x="28" y="26"/>
                </a:moveTo>
                <a:lnTo>
                  <a:pt x="35" y="53"/>
                </a:lnTo>
                <a:lnTo>
                  <a:pt x="27" y="54"/>
                </a:lnTo>
                <a:lnTo>
                  <a:pt x="18" y="53"/>
                </a:lnTo>
                <a:lnTo>
                  <a:pt x="11" y="49"/>
                </a:lnTo>
                <a:lnTo>
                  <a:pt x="4" y="43"/>
                </a:lnTo>
                <a:lnTo>
                  <a:pt x="1" y="34"/>
                </a:lnTo>
                <a:lnTo>
                  <a:pt x="0" y="25"/>
                </a:lnTo>
                <a:lnTo>
                  <a:pt x="1" y="17"/>
                </a:lnTo>
                <a:lnTo>
                  <a:pt x="5" y="9"/>
                </a:lnTo>
                <a:lnTo>
                  <a:pt x="12" y="3"/>
                </a:lnTo>
                <a:lnTo>
                  <a:pt x="20" y="0"/>
                </a:lnTo>
                <a:lnTo>
                  <a:pt x="28" y="26"/>
                </a:lnTo>
                <a:close/>
              </a:path>
            </a:pathLst>
          </a:custGeom>
          <a:solidFill>
            <a:srgbClr val="000000"/>
          </a:solidFill>
          <a:ln w="9525">
            <a:noFill/>
          </a:ln>
        </p:spPr>
        <p:txBody>
          <a:bodyPr/>
          <a:p>
            <a:endParaRPr lang="zh-CN" altLang="en-US"/>
          </a:p>
        </p:txBody>
      </p:sp>
      <p:sp>
        <p:nvSpPr>
          <p:cNvPr id="106581" name="Freeform 87"/>
          <p:cNvSpPr/>
          <p:nvPr/>
        </p:nvSpPr>
        <p:spPr>
          <a:xfrm>
            <a:off x="6959600" y="3651250"/>
            <a:ext cx="7938" cy="14288"/>
          </a:xfrm>
          <a:custGeom>
            <a:avLst/>
            <a:gdLst/>
            <a:ahLst/>
            <a:cxnLst>
              <a:cxn ang="0">
                <a:pos x="35" y="53"/>
              </a:cxn>
              <a:cxn ang="0">
                <a:pos x="27" y="54"/>
              </a:cxn>
              <a:cxn ang="0">
                <a:pos x="18" y="53"/>
              </a:cxn>
              <a:cxn ang="0">
                <a:pos x="11" y="49"/>
              </a:cxn>
              <a:cxn ang="0">
                <a:pos x="4" y="43"/>
              </a:cxn>
              <a:cxn ang="0">
                <a:pos x="1" y="34"/>
              </a:cxn>
              <a:cxn ang="0">
                <a:pos x="0" y="25"/>
              </a:cxn>
              <a:cxn ang="0">
                <a:pos x="1" y="17"/>
              </a:cxn>
              <a:cxn ang="0">
                <a:pos x="5" y="9"/>
              </a:cxn>
              <a:cxn ang="0">
                <a:pos x="12" y="3"/>
              </a:cxn>
              <a:cxn ang="0">
                <a:pos x="20" y="0"/>
              </a:cxn>
            </a:cxnLst>
            <a:pathLst>
              <a:path w="35" h="54">
                <a:moveTo>
                  <a:pt x="35" y="53"/>
                </a:moveTo>
                <a:lnTo>
                  <a:pt x="27" y="54"/>
                </a:lnTo>
                <a:lnTo>
                  <a:pt x="18" y="53"/>
                </a:lnTo>
                <a:lnTo>
                  <a:pt x="11" y="49"/>
                </a:lnTo>
                <a:lnTo>
                  <a:pt x="4" y="43"/>
                </a:lnTo>
                <a:lnTo>
                  <a:pt x="1" y="34"/>
                </a:lnTo>
                <a:lnTo>
                  <a:pt x="0" y="25"/>
                </a:lnTo>
                <a:lnTo>
                  <a:pt x="1" y="17"/>
                </a:lnTo>
                <a:lnTo>
                  <a:pt x="5" y="9"/>
                </a:lnTo>
                <a:lnTo>
                  <a:pt x="12" y="3"/>
                </a:lnTo>
                <a:lnTo>
                  <a:pt x="2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11704" name="Line 88"/>
          <p:cNvSpPr/>
          <p:nvPr/>
        </p:nvSpPr>
        <p:spPr>
          <a:xfrm>
            <a:off x="6565900" y="3265488"/>
            <a:ext cx="815975" cy="798512"/>
          </a:xfrm>
          <a:prstGeom prst="line">
            <a:avLst/>
          </a:prstGeom>
          <a:ln w="0" cap="flat" cmpd="sng">
            <a:solidFill>
              <a:srgbClr val="FF0000"/>
            </a:solidFill>
            <a:prstDash val="solid"/>
            <a:round/>
            <a:headEnd type="none" w="med" len="med"/>
            <a:tailEnd type="none" w="med" len="med"/>
          </a:ln>
        </p:spPr>
      </p:sp>
      <p:sp>
        <p:nvSpPr>
          <p:cNvPr id="106583" name="Freeform 89"/>
          <p:cNvSpPr/>
          <p:nvPr/>
        </p:nvSpPr>
        <p:spPr>
          <a:xfrm>
            <a:off x="8348663" y="4454525"/>
            <a:ext cx="6350" cy="11113"/>
          </a:xfrm>
          <a:custGeom>
            <a:avLst/>
            <a:gdLst/>
            <a:ahLst/>
            <a:cxnLst>
              <a:cxn ang="0">
                <a:pos x="4" y="28"/>
              </a:cxn>
              <a:cxn ang="0">
                <a:pos x="9" y="0"/>
              </a:cxn>
              <a:cxn ang="0">
                <a:pos x="17" y="2"/>
              </a:cxn>
              <a:cxn ang="0">
                <a:pos x="24" y="7"/>
              </a:cxn>
              <a:cxn ang="0">
                <a:pos x="29" y="15"/>
              </a:cxn>
              <a:cxn ang="0">
                <a:pos x="32" y="23"/>
              </a:cxn>
              <a:cxn ang="0">
                <a:pos x="32" y="32"/>
              </a:cxn>
              <a:cxn ang="0">
                <a:pos x="30" y="41"/>
              </a:cxn>
              <a:cxn ang="0">
                <a:pos x="25" y="47"/>
              </a:cxn>
              <a:cxn ang="0">
                <a:pos x="17" y="53"/>
              </a:cxn>
              <a:cxn ang="0">
                <a:pos x="10" y="56"/>
              </a:cxn>
              <a:cxn ang="0">
                <a:pos x="0" y="56"/>
              </a:cxn>
              <a:cxn ang="0">
                <a:pos x="4" y="28"/>
              </a:cxn>
            </a:cxnLst>
            <a:pathLst>
              <a:path w="32" h="56">
                <a:moveTo>
                  <a:pt x="4" y="28"/>
                </a:moveTo>
                <a:lnTo>
                  <a:pt x="9" y="0"/>
                </a:lnTo>
                <a:lnTo>
                  <a:pt x="17" y="2"/>
                </a:lnTo>
                <a:lnTo>
                  <a:pt x="24" y="7"/>
                </a:lnTo>
                <a:lnTo>
                  <a:pt x="29" y="15"/>
                </a:lnTo>
                <a:lnTo>
                  <a:pt x="32" y="23"/>
                </a:lnTo>
                <a:lnTo>
                  <a:pt x="32" y="32"/>
                </a:lnTo>
                <a:lnTo>
                  <a:pt x="30" y="41"/>
                </a:lnTo>
                <a:lnTo>
                  <a:pt x="25" y="47"/>
                </a:lnTo>
                <a:lnTo>
                  <a:pt x="17" y="53"/>
                </a:lnTo>
                <a:lnTo>
                  <a:pt x="10" y="56"/>
                </a:lnTo>
                <a:lnTo>
                  <a:pt x="0" y="56"/>
                </a:lnTo>
                <a:lnTo>
                  <a:pt x="4" y="28"/>
                </a:lnTo>
                <a:close/>
              </a:path>
            </a:pathLst>
          </a:custGeom>
          <a:solidFill>
            <a:srgbClr val="000000"/>
          </a:solidFill>
          <a:ln w="9525">
            <a:noFill/>
          </a:ln>
        </p:spPr>
        <p:txBody>
          <a:bodyPr/>
          <a:p>
            <a:endParaRPr lang="zh-CN" altLang="en-US"/>
          </a:p>
        </p:txBody>
      </p:sp>
      <p:sp>
        <p:nvSpPr>
          <p:cNvPr id="106584" name="Freeform 90"/>
          <p:cNvSpPr/>
          <p:nvPr/>
        </p:nvSpPr>
        <p:spPr>
          <a:xfrm>
            <a:off x="8348663" y="4454525"/>
            <a:ext cx="6350" cy="11113"/>
          </a:xfrm>
          <a:custGeom>
            <a:avLst/>
            <a:gdLst/>
            <a:ahLst/>
            <a:cxnLst>
              <a:cxn ang="0">
                <a:pos x="9" y="0"/>
              </a:cxn>
              <a:cxn ang="0">
                <a:pos x="17" y="2"/>
              </a:cxn>
              <a:cxn ang="0">
                <a:pos x="24" y="7"/>
              </a:cxn>
              <a:cxn ang="0">
                <a:pos x="29" y="15"/>
              </a:cxn>
              <a:cxn ang="0">
                <a:pos x="32" y="23"/>
              </a:cxn>
              <a:cxn ang="0">
                <a:pos x="32" y="32"/>
              </a:cxn>
              <a:cxn ang="0">
                <a:pos x="30" y="41"/>
              </a:cxn>
              <a:cxn ang="0">
                <a:pos x="25" y="47"/>
              </a:cxn>
              <a:cxn ang="0">
                <a:pos x="17" y="53"/>
              </a:cxn>
              <a:cxn ang="0">
                <a:pos x="10" y="56"/>
              </a:cxn>
              <a:cxn ang="0">
                <a:pos x="0" y="56"/>
              </a:cxn>
            </a:cxnLst>
            <a:pathLst>
              <a:path w="32" h="56">
                <a:moveTo>
                  <a:pt x="9" y="0"/>
                </a:moveTo>
                <a:lnTo>
                  <a:pt x="17" y="2"/>
                </a:lnTo>
                <a:lnTo>
                  <a:pt x="24" y="7"/>
                </a:lnTo>
                <a:lnTo>
                  <a:pt x="29" y="15"/>
                </a:lnTo>
                <a:lnTo>
                  <a:pt x="32" y="23"/>
                </a:lnTo>
                <a:lnTo>
                  <a:pt x="32" y="32"/>
                </a:lnTo>
                <a:lnTo>
                  <a:pt x="30" y="41"/>
                </a:lnTo>
                <a:lnTo>
                  <a:pt x="25" y="47"/>
                </a:lnTo>
                <a:lnTo>
                  <a:pt x="17" y="53"/>
                </a:lnTo>
                <a:lnTo>
                  <a:pt x="10" y="56"/>
                </a:lnTo>
                <a:lnTo>
                  <a:pt x="0" y="5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85" name="Freeform 91"/>
          <p:cNvSpPr/>
          <p:nvPr/>
        </p:nvSpPr>
        <p:spPr>
          <a:xfrm>
            <a:off x="6964363" y="4259263"/>
            <a:ext cx="1387475" cy="206375"/>
          </a:xfrm>
          <a:custGeom>
            <a:avLst/>
            <a:gdLst/>
            <a:ahLst/>
            <a:cxnLst>
              <a:cxn ang="0">
                <a:pos x="6265" y="937"/>
              </a:cxn>
              <a:cxn ang="0">
                <a:pos x="6269" y="909"/>
              </a:cxn>
              <a:cxn ang="0">
                <a:pos x="6274" y="881"/>
              </a:cxn>
              <a:cxn ang="0">
                <a:pos x="9" y="0"/>
              </a:cxn>
              <a:cxn ang="0">
                <a:pos x="5" y="28"/>
              </a:cxn>
              <a:cxn ang="0">
                <a:pos x="0" y="56"/>
              </a:cxn>
              <a:cxn ang="0">
                <a:pos x="6265" y="937"/>
              </a:cxn>
            </a:cxnLst>
            <a:pathLst>
              <a:path w="6274" h="937">
                <a:moveTo>
                  <a:pt x="6265" y="937"/>
                </a:moveTo>
                <a:lnTo>
                  <a:pt x="6269" y="909"/>
                </a:lnTo>
                <a:lnTo>
                  <a:pt x="6274" y="881"/>
                </a:lnTo>
                <a:lnTo>
                  <a:pt x="9" y="0"/>
                </a:lnTo>
                <a:lnTo>
                  <a:pt x="5" y="28"/>
                </a:lnTo>
                <a:lnTo>
                  <a:pt x="0" y="56"/>
                </a:lnTo>
                <a:lnTo>
                  <a:pt x="6265" y="937"/>
                </a:lnTo>
                <a:close/>
              </a:path>
            </a:pathLst>
          </a:custGeom>
          <a:solidFill>
            <a:srgbClr val="000000"/>
          </a:solidFill>
          <a:ln w="9525">
            <a:noFill/>
          </a:ln>
        </p:spPr>
        <p:txBody>
          <a:bodyPr/>
          <a:p>
            <a:endParaRPr lang="zh-CN" altLang="en-US"/>
          </a:p>
        </p:txBody>
      </p:sp>
      <p:sp>
        <p:nvSpPr>
          <p:cNvPr id="106586" name="Freeform 92"/>
          <p:cNvSpPr/>
          <p:nvPr/>
        </p:nvSpPr>
        <p:spPr>
          <a:xfrm>
            <a:off x="6964363" y="4259263"/>
            <a:ext cx="1387475" cy="206375"/>
          </a:xfrm>
          <a:custGeom>
            <a:avLst/>
            <a:gdLst/>
            <a:ahLst/>
            <a:cxnLst>
              <a:cxn ang="0">
                <a:pos x="6265" y="937"/>
              </a:cxn>
              <a:cxn ang="0">
                <a:pos x="6269" y="909"/>
              </a:cxn>
              <a:cxn ang="0">
                <a:pos x="6274" y="881"/>
              </a:cxn>
              <a:cxn ang="0">
                <a:pos x="9" y="0"/>
              </a:cxn>
              <a:cxn ang="0">
                <a:pos x="5" y="28"/>
              </a:cxn>
              <a:cxn ang="0">
                <a:pos x="0" y="56"/>
              </a:cxn>
              <a:cxn ang="0">
                <a:pos x="6265" y="937"/>
              </a:cxn>
            </a:cxnLst>
            <a:pathLst>
              <a:path w="6274" h="937">
                <a:moveTo>
                  <a:pt x="6265" y="937"/>
                </a:moveTo>
                <a:lnTo>
                  <a:pt x="6269" y="909"/>
                </a:lnTo>
                <a:lnTo>
                  <a:pt x="6274" y="881"/>
                </a:lnTo>
                <a:lnTo>
                  <a:pt x="9" y="0"/>
                </a:lnTo>
                <a:lnTo>
                  <a:pt x="5" y="28"/>
                </a:lnTo>
                <a:lnTo>
                  <a:pt x="0" y="56"/>
                </a:lnTo>
                <a:lnTo>
                  <a:pt x="6265" y="93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87" name="Freeform 93"/>
          <p:cNvSpPr/>
          <p:nvPr/>
        </p:nvSpPr>
        <p:spPr>
          <a:xfrm>
            <a:off x="6959600" y="4259263"/>
            <a:ext cx="7938" cy="14287"/>
          </a:xfrm>
          <a:custGeom>
            <a:avLst/>
            <a:gdLst/>
            <a:ahLst/>
            <a:cxnLst>
              <a:cxn ang="0">
                <a:pos x="28" y="28"/>
              </a:cxn>
              <a:cxn ang="0">
                <a:pos x="23" y="56"/>
              </a:cxn>
              <a:cxn ang="0">
                <a:pos x="15" y="54"/>
              </a:cxn>
              <a:cxn ang="0">
                <a:pos x="8" y="48"/>
              </a:cxn>
              <a:cxn ang="0">
                <a:pos x="3" y="41"/>
              </a:cxn>
              <a:cxn ang="0">
                <a:pos x="0" y="33"/>
              </a:cxn>
              <a:cxn ang="0">
                <a:pos x="0" y="24"/>
              </a:cxn>
              <a:cxn ang="0">
                <a:pos x="2" y="15"/>
              </a:cxn>
              <a:cxn ang="0">
                <a:pos x="7" y="9"/>
              </a:cxn>
              <a:cxn ang="0">
                <a:pos x="15" y="3"/>
              </a:cxn>
              <a:cxn ang="0">
                <a:pos x="22" y="0"/>
              </a:cxn>
              <a:cxn ang="0">
                <a:pos x="32" y="0"/>
              </a:cxn>
              <a:cxn ang="0">
                <a:pos x="28" y="28"/>
              </a:cxn>
            </a:cxnLst>
            <a:pathLst>
              <a:path w="32" h="56">
                <a:moveTo>
                  <a:pt x="28" y="28"/>
                </a:moveTo>
                <a:lnTo>
                  <a:pt x="23" y="56"/>
                </a:lnTo>
                <a:lnTo>
                  <a:pt x="15" y="54"/>
                </a:lnTo>
                <a:lnTo>
                  <a:pt x="8" y="48"/>
                </a:lnTo>
                <a:lnTo>
                  <a:pt x="3" y="41"/>
                </a:lnTo>
                <a:lnTo>
                  <a:pt x="0" y="33"/>
                </a:lnTo>
                <a:lnTo>
                  <a:pt x="0" y="24"/>
                </a:lnTo>
                <a:lnTo>
                  <a:pt x="2" y="15"/>
                </a:lnTo>
                <a:lnTo>
                  <a:pt x="7" y="9"/>
                </a:lnTo>
                <a:lnTo>
                  <a:pt x="15" y="3"/>
                </a:lnTo>
                <a:lnTo>
                  <a:pt x="22" y="0"/>
                </a:lnTo>
                <a:lnTo>
                  <a:pt x="32" y="0"/>
                </a:lnTo>
                <a:lnTo>
                  <a:pt x="28" y="28"/>
                </a:lnTo>
                <a:close/>
              </a:path>
            </a:pathLst>
          </a:custGeom>
          <a:solidFill>
            <a:srgbClr val="000000"/>
          </a:solidFill>
          <a:ln w="9525">
            <a:noFill/>
          </a:ln>
        </p:spPr>
        <p:txBody>
          <a:bodyPr/>
          <a:p>
            <a:endParaRPr lang="zh-CN" altLang="en-US"/>
          </a:p>
        </p:txBody>
      </p:sp>
      <p:sp>
        <p:nvSpPr>
          <p:cNvPr id="106588" name="Freeform 94"/>
          <p:cNvSpPr/>
          <p:nvPr/>
        </p:nvSpPr>
        <p:spPr>
          <a:xfrm>
            <a:off x="6959600" y="4259263"/>
            <a:ext cx="7938" cy="14287"/>
          </a:xfrm>
          <a:custGeom>
            <a:avLst/>
            <a:gdLst/>
            <a:ahLst/>
            <a:cxnLst>
              <a:cxn ang="0">
                <a:pos x="23" y="56"/>
              </a:cxn>
              <a:cxn ang="0">
                <a:pos x="15" y="54"/>
              </a:cxn>
              <a:cxn ang="0">
                <a:pos x="8" y="48"/>
              </a:cxn>
              <a:cxn ang="0">
                <a:pos x="3" y="41"/>
              </a:cxn>
              <a:cxn ang="0">
                <a:pos x="0" y="33"/>
              </a:cxn>
              <a:cxn ang="0">
                <a:pos x="0" y="24"/>
              </a:cxn>
              <a:cxn ang="0">
                <a:pos x="2" y="15"/>
              </a:cxn>
              <a:cxn ang="0">
                <a:pos x="7" y="9"/>
              </a:cxn>
              <a:cxn ang="0">
                <a:pos x="15" y="3"/>
              </a:cxn>
              <a:cxn ang="0">
                <a:pos x="22" y="0"/>
              </a:cxn>
              <a:cxn ang="0">
                <a:pos x="32" y="0"/>
              </a:cxn>
            </a:cxnLst>
            <a:pathLst>
              <a:path w="32" h="56">
                <a:moveTo>
                  <a:pt x="23" y="56"/>
                </a:moveTo>
                <a:lnTo>
                  <a:pt x="15" y="54"/>
                </a:lnTo>
                <a:lnTo>
                  <a:pt x="8" y="48"/>
                </a:lnTo>
                <a:lnTo>
                  <a:pt x="3" y="41"/>
                </a:lnTo>
                <a:lnTo>
                  <a:pt x="0" y="33"/>
                </a:lnTo>
                <a:lnTo>
                  <a:pt x="0" y="24"/>
                </a:lnTo>
                <a:lnTo>
                  <a:pt x="2" y="15"/>
                </a:lnTo>
                <a:lnTo>
                  <a:pt x="7" y="9"/>
                </a:lnTo>
                <a:lnTo>
                  <a:pt x="15" y="3"/>
                </a:lnTo>
                <a:lnTo>
                  <a:pt x="22" y="0"/>
                </a:lnTo>
                <a:lnTo>
                  <a:pt x="32"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89" name="Freeform 95"/>
          <p:cNvSpPr/>
          <p:nvPr/>
        </p:nvSpPr>
        <p:spPr>
          <a:xfrm>
            <a:off x="6657975" y="3605213"/>
            <a:ext cx="50800" cy="71437"/>
          </a:xfrm>
          <a:custGeom>
            <a:avLst/>
            <a:gdLst/>
            <a:ahLst/>
            <a:cxnLst>
              <a:cxn ang="0">
                <a:pos x="226" y="0"/>
              </a:cxn>
              <a:cxn ang="0">
                <a:pos x="146" y="0"/>
              </a:cxn>
              <a:cxn ang="0">
                <a:pos x="107" y="13"/>
              </a:cxn>
              <a:cxn ang="0">
                <a:pos x="67" y="40"/>
              </a:cxn>
              <a:cxn ang="0">
                <a:pos x="40" y="80"/>
              </a:cxn>
              <a:cxn ang="0">
                <a:pos x="0" y="239"/>
              </a:cxn>
              <a:cxn ang="0">
                <a:pos x="0" y="265"/>
              </a:cxn>
              <a:cxn ang="0">
                <a:pos x="13" y="292"/>
              </a:cxn>
              <a:cxn ang="0">
                <a:pos x="40" y="319"/>
              </a:cxn>
              <a:cxn ang="0">
                <a:pos x="132" y="319"/>
              </a:cxn>
            </a:cxnLst>
            <a:pathLst>
              <a:path w="226" h="319">
                <a:moveTo>
                  <a:pt x="226" y="0"/>
                </a:moveTo>
                <a:lnTo>
                  <a:pt x="146" y="0"/>
                </a:lnTo>
                <a:lnTo>
                  <a:pt x="107" y="13"/>
                </a:lnTo>
                <a:lnTo>
                  <a:pt x="67" y="40"/>
                </a:lnTo>
                <a:lnTo>
                  <a:pt x="40" y="80"/>
                </a:lnTo>
                <a:lnTo>
                  <a:pt x="0" y="239"/>
                </a:lnTo>
                <a:lnTo>
                  <a:pt x="0" y="265"/>
                </a:lnTo>
                <a:lnTo>
                  <a:pt x="13" y="292"/>
                </a:lnTo>
                <a:lnTo>
                  <a:pt x="40" y="319"/>
                </a:lnTo>
                <a:lnTo>
                  <a:pt x="132" y="31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90" name="Freeform 96"/>
          <p:cNvSpPr/>
          <p:nvPr/>
        </p:nvSpPr>
        <p:spPr>
          <a:xfrm>
            <a:off x="6959600" y="3651250"/>
            <a:ext cx="14288" cy="4763"/>
          </a:xfrm>
          <a:custGeom>
            <a:avLst/>
            <a:gdLst/>
            <a:ahLst/>
            <a:cxnLst>
              <a:cxn ang="0">
                <a:pos x="28" y="29"/>
              </a:cxn>
              <a:cxn ang="0">
                <a:pos x="0" y="29"/>
              </a:cxn>
              <a:cxn ang="0">
                <a:pos x="1" y="21"/>
              </a:cxn>
              <a:cxn ang="0">
                <a:pos x="5" y="12"/>
              </a:cxn>
              <a:cxn ang="0">
                <a:pos x="11" y="7"/>
              </a:cxn>
              <a:cxn ang="0">
                <a:pos x="19" y="3"/>
              </a:cxn>
              <a:cxn ang="0">
                <a:pos x="28" y="0"/>
              </a:cxn>
              <a:cxn ang="0">
                <a:pos x="36" y="3"/>
              </a:cxn>
              <a:cxn ang="0">
                <a:pos x="45" y="7"/>
              </a:cxn>
              <a:cxn ang="0">
                <a:pos x="50" y="12"/>
              </a:cxn>
              <a:cxn ang="0">
                <a:pos x="55" y="21"/>
              </a:cxn>
              <a:cxn ang="0">
                <a:pos x="57" y="29"/>
              </a:cxn>
              <a:cxn ang="0">
                <a:pos x="28" y="29"/>
              </a:cxn>
            </a:cxnLst>
            <a:pathLst>
              <a:path w="57" h="29">
                <a:moveTo>
                  <a:pt x="28" y="29"/>
                </a:moveTo>
                <a:lnTo>
                  <a:pt x="0" y="29"/>
                </a:lnTo>
                <a:lnTo>
                  <a:pt x="1" y="21"/>
                </a:lnTo>
                <a:lnTo>
                  <a:pt x="5" y="12"/>
                </a:lnTo>
                <a:lnTo>
                  <a:pt x="11" y="7"/>
                </a:lnTo>
                <a:lnTo>
                  <a:pt x="19" y="3"/>
                </a:lnTo>
                <a:lnTo>
                  <a:pt x="28" y="0"/>
                </a:lnTo>
                <a:lnTo>
                  <a:pt x="36" y="3"/>
                </a:lnTo>
                <a:lnTo>
                  <a:pt x="45" y="7"/>
                </a:lnTo>
                <a:lnTo>
                  <a:pt x="50" y="12"/>
                </a:lnTo>
                <a:lnTo>
                  <a:pt x="55" y="21"/>
                </a:lnTo>
                <a:lnTo>
                  <a:pt x="57" y="29"/>
                </a:lnTo>
                <a:lnTo>
                  <a:pt x="28" y="29"/>
                </a:lnTo>
                <a:close/>
              </a:path>
            </a:pathLst>
          </a:custGeom>
          <a:solidFill>
            <a:srgbClr val="000000"/>
          </a:solidFill>
          <a:ln w="9525">
            <a:noFill/>
          </a:ln>
        </p:spPr>
        <p:txBody>
          <a:bodyPr/>
          <a:p>
            <a:endParaRPr lang="zh-CN" altLang="en-US"/>
          </a:p>
        </p:txBody>
      </p:sp>
      <p:sp>
        <p:nvSpPr>
          <p:cNvPr id="106591" name="Freeform 97"/>
          <p:cNvSpPr/>
          <p:nvPr/>
        </p:nvSpPr>
        <p:spPr>
          <a:xfrm>
            <a:off x="6959600" y="3651250"/>
            <a:ext cx="14288" cy="4763"/>
          </a:xfrm>
          <a:custGeom>
            <a:avLst/>
            <a:gdLst/>
            <a:ahLst/>
            <a:cxnLst>
              <a:cxn ang="0">
                <a:pos x="0" y="29"/>
              </a:cxn>
              <a:cxn ang="0">
                <a:pos x="1" y="21"/>
              </a:cxn>
              <a:cxn ang="0">
                <a:pos x="5" y="12"/>
              </a:cxn>
              <a:cxn ang="0">
                <a:pos x="11" y="7"/>
              </a:cxn>
              <a:cxn ang="0">
                <a:pos x="19" y="3"/>
              </a:cxn>
              <a:cxn ang="0">
                <a:pos x="28" y="0"/>
              </a:cxn>
              <a:cxn ang="0">
                <a:pos x="36" y="3"/>
              </a:cxn>
              <a:cxn ang="0">
                <a:pos x="45" y="7"/>
              </a:cxn>
              <a:cxn ang="0">
                <a:pos x="50" y="12"/>
              </a:cxn>
              <a:cxn ang="0">
                <a:pos x="55" y="21"/>
              </a:cxn>
              <a:cxn ang="0">
                <a:pos x="57" y="29"/>
              </a:cxn>
            </a:cxnLst>
            <a:pathLst>
              <a:path w="57" h="29">
                <a:moveTo>
                  <a:pt x="0" y="29"/>
                </a:moveTo>
                <a:lnTo>
                  <a:pt x="1" y="21"/>
                </a:lnTo>
                <a:lnTo>
                  <a:pt x="5" y="12"/>
                </a:lnTo>
                <a:lnTo>
                  <a:pt x="11" y="7"/>
                </a:lnTo>
                <a:lnTo>
                  <a:pt x="19" y="3"/>
                </a:lnTo>
                <a:lnTo>
                  <a:pt x="28" y="0"/>
                </a:lnTo>
                <a:lnTo>
                  <a:pt x="36" y="3"/>
                </a:lnTo>
                <a:lnTo>
                  <a:pt x="45" y="7"/>
                </a:lnTo>
                <a:lnTo>
                  <a:pt x="50" y="12"/>
                </a:lnTo>
                <a:lnTo>
                  <a:pt x="55" y="21"/>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92" name="Freeform 98"/>
          <p:cNvSpPr/>
          <p:nvPr/>
        </p:nvSpPr>
        <p:spPr>
          <a:xfrm>
            <a:off x="6959600" y="3656013"/>
            <a:ext cx="14288" cy="609600"/>
          </a:xfrm>
          <a:custGeom>
            <a:avLst/>
            <a:gdLst/>
            <a:ahLst/>
            <a:cxnLst>
              <a:cxn ang="0">
                <a:pos x="57" y="0"/>
              </a:cxn>
              <a:cxn ang="0">
                <a:pos x="28" y="0"/>
              </a:cxn>
              <a:cxn ang="0">
                <a:pos x="0" y="0"/>
              </a:cxn>
              <a:cxn ang="0">
                <a:pos x="0" y="2756"/>
              </a:cxn>
              <a:cxn ang="0">
                <a:pos x="28" y="2756"/>
              </a:cxn>
              <a:cxn ang="0">
                <a:pos x="57" y="2756"/>
              </a:cxn>
              <a:cxn ang="0">
                <a:pos x="57" y="0"/>
              </a:cxn>
            </a:cxnLst>
            <a:pathLst>
              <a:path w="57" h="2756">
                <a:moveTo>
                  <a:pt x="57" y="0"/>
                </a:moveTo>
                <a:lnTo>
                  <a:pt x="28" y="0"/>
                </a:lnTo>
                <a:lnTo>
                  <a:pt x="0" y="0"/>
                </a:lnTo>
                <a:lnTo>
                  <a:pt x="0" y="2756"/>
                </a:lnTo>
                <a:lnTo>
                  <a:pt x="28" y="2756"/>
                </a:lnTo>
                <a:lnTo>
                  <a:pt x="57" y="2756"/>
                </a:lnTo>
                <a:lnTo>
                  <a:pt x="57" y="0"/>
                </a:lnTo>
                <a:close/>
              </a:path>
            </a:pathLst>
          </a:custGeom>
          <a:solidFill>
            <a:srgbClr val="000000"/>
          </a:solidFill>
          <a:ln w="9525">
            <a:noFill/>
          </a:ln>
        </p:spPr>
        <p:txBody>
          <a:bodyPr/>
          <a:p>
            <a:endParaRPr lang="zh-CN" altLang="en-US"/>
          </a:p>
        </p:txBody>
      </p:sp>
      <p:sp>
        <p:nvSpPr>
          <p:cNvPr id="106593" name="Freeform 99"/>
          <p:cNvSpPr/>
          <p:nvPr/>
        </p:nvSpPr>
        <p:spPr>
          <a:xfrm>
            <a:off x="6959600" y="3656013"/>
            <a:ext cx="14288" cy="609600"/>
          </a:xfrm>
          <a:custGeom>
            <a:avLst/>
            <a:gdLst/>
            <a:ahLst/>
            <a:cxnLst>
              <a:cxn ang="0">
                <a:pos x="57" y="0"/>
              </a:cxn>
              <a:cxn ang="0">
                <a:pos x="28" y="0"/>
              </a:cxn>
              <a:cxn ang="0">
                <a:pos x="0" y="0"/>
              </a:cxn>
              <a:cxn ang="0">
                <a:pos x="0" y="2756"/>
              </a:cxn>
              <a:cxn ang="0">
                <a:pos x="28" y="2756"/>
              </a:cxn>
              <a:cxn ang="0">
                <a:pos x="57" y="2756"/>
              </a:cxn>
              <a:cxn ang="0">
                <a:pos x="57" y="0"/>
              </a:cxn>
            </a:cxnLst>
            <a:pathLst>
              <a:path w="57" h="2756">
                <a:moveTo>
                  <a:pt x="57" y="0"/>
                </a:moveTo>
                <a:lnTo>
                  <a:pt x="28" y="0"/>
                </a:lnTo>
                <a:lnTo>
                  <a:pt x="0" y="0"/>
                </a:lnTo>
                <a:lnTo>
                  <a:pt x="0" y="2756"/>
                </a:lnTo>
                <a:lnTo>
                  <a:pt x="28" y="2756"/>
                </a:lnTo>
                <a:lnTo>
                  <a:pt x="57" y="2756"/>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94" name="Freeform 100"/>
          <p:cNvSpPr/>
          <p:nvPr/>
        </p:nvSpPr>
        <p:spPr>
          <a:xfrm>
            <a:off x="6959600" y="4265613"/>
            <a:ext cx="14288" cy="7937"/>
          </a:xfrm>
          <a:custGeom>
            <a:avLst/>
            <a:gdLst/>
            <a:ahLst/>
            <a:cxnLst>
              <a:cxn ang="0">
                <a:pos x="28" y="0"/>
              </a:cxn>
              <a:cxn ang="0">
                <a:pos x="57" y="0"/>
              </a:cxn>
              <a:cxn ang="0">
                <a:pos x="55" y="9"/>
              </a:cxn>
              <a:cxn ang="0">
                <a:pos x="50" y="17"/>
              </a:cxn>
              <a:cxn ang="0">
                <a:pos x="45" y="23"/>
              </a:cxn>
              <a:cxn ang="0">
                <a:pos x="36" y="27"/>
              </a:cxn>
              <a:cxn ang="0">
                <a:pos x="28" y="28"/>
              </a:cxn>
              <a:cxn ang="0">
                <a:pos x="19" y="27"/>
              </a:cxn>
              <a:cxn ang="0">
                <a:pos x="11" y="23"/>
              </a:cxn>
              <a:cxn ang="0">
                <a:pos x="5" y="17"/>
              </a:cxn>
              <a:cxn ang="0">
                <a:pos x="1" y="9"/>
              </a:cxn>
              <a:cxn ang="0">
                <a:pos x="0" y="0"/>
              </a:cxn>
              <a:cxn ang="0">
                <a:pos x="28" y="0"/>
              </a:cxn>
            </a:cxnLst>
            <a:pathLst>
              <a:path w="57" h="28">
                <a:moveTo>
                  <a:pt x="28" y="0"/>
                </a:moveTo>
                <a:lnTo>
                  <a:pt x="57" y="0"/>
                </a:lnTo>
                <a:lnTo>
                  <a:pt x="55" y="9"/>
                </a:lnTo>
                <a:lnTo>
                  <a:pt x="50" y="17"/>
                </a:lnTo>
                <a:lnTo>
                  <a:pt x="45" y="23"/>
                </a:lnTo>
                <a:lnTo>
                  <a:pt x="36" y="27"/>
                </a:lnTo>
                <a:lnTo>
                  <a:pt x="28" y="28"/>
                </a:lnTo>
                <a:lnTo>
                  <a:pt x="19" y="27"/>
                </a:lnTo>
                <a:lnTo>
                  <a:pt x="11" y="23"/>
                </a:lnTo>
                <a:lnTo>
                  <a:pt x="5" y="17"/>
                </a:lnTo>
                <a:lnTo>
                  <a:pt x="1" y="9"/>
                </a:lnTo>
                <a:lnTo>
                  <a:pt x="0" y="0"/>
                </a:lnTo>
                <a:lnTo>
                  <a:pt x="28" y="0"/>
                </a:lnTo>
                <a:close/>
              </a:path>
            </a:pathLst>
          </a:custGeom>
          <a:solidFill>
            <a:srgbClr val="000000"/>
          </a:solidFill>
          <a:ln w="9525">
            <a:noFill/>
          </a:ln>
        </p:spPr>
        <p:txBody>
          <a:bodyPr/>
          <a:p>
            <a:endParaRPr lang="zh-CN" altLang="en-US"/>
          </a:p>
        </p:txBody>
      </p:sp>
      <p:sp>
        <p:nvSpPr>
          <p:cNvPr id="106595" name="Freeform 101"/>
          <p:cNvSpPr/>
          <p:nvPr/>
        </p:nvSpPr>
        <p:spPr>
          <a:xfrm>
            <a:off x="6959600" y="4265613"/>
            <a:ext cx="14288" cy="7937"/>
          </a:xfrm>
          <a:custGeom>
            <a:avLst/>
            <a:gdLst/>
            <a:ahLst/>
            <a:cxnLst>
              <a:cxn ang="0">
                <a:pos x="57" y="0"/>
              </a:cxn>
              <a:cxn ang="0">
                <a:pos x="55" y="9"/>
              </a:cxn>
              <a:cxn ang="0">
                <a:pos x="50" y="17"/>
              </a:cxn>
              <a:cxn ang="0">
                <a:pos x="45" y="23"/>
              </a:cxn>
              <a:cxn ang="0">
                <a:pos x="36" y="27"/>
              </a:cxn>
              <a:cxn ang="0">
                <a:pos x="28" y="28"/>
              </a:cxn>
              <a:cxn ang="0">
                <a:pos x="19" y="27"/>
              </a:cxn>
              <a:cxn ang="0">
                <a:pos x="11" y="23"/>
              </a:cxn>
              <a:cxn ang="0">
                <a:pos x="5" y="17"/>
              </a:cxn>
              <a:cxn ang="0">
                <a:pos x="1" y="9"/>
              </a:cxn>
              <a:cxn ang="0">
                <a:pos x="0" y="0"/>
              </a:cxn>
            </a:cxnLst>
            <a:pathLst>
              <a:path w="57" h="28">
                <a:moveTo>
                  <a:pt x="57" y="0"/>
                </a:moveTo>
                <a:lnTo>
                  <a:pt x="55" y="9"/>
                </a:lnTo>
                <a:lnTo>
                  <a:pt x="50" y="17"/>
                </a:lnTo>
                <a:lnTo>
                  <a:pt x="45" y="23"/>
                </a:lnTo>
                <a:lnTo>
                  <a:pt x="36" y="27"/>
                </a:lnTo>
                <a:lnTo>
                  <a:pt x="28" y="28"/>
                </a:lnTo>
                <a:lnTo>
                  <a:pt x="19" y="27"/>
                </a:lnTo>
                <a:lnTo>
                  <a:pt x="11" y="23"/>
                </a:lnTo>
                <a:lnTo>
                  <a:pt x="5" y="17"/>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96" name="Freeform 102"/>
          <p:cNvSpPr/>
          <p:nvPr/>
        </p:nvSpPr>
        <p:spPr>
          <a:xfrm>
            <a:off x="6815138" y="4368800"/>
            <a:ext cx="69850" cy="106363"/>
          </a:xfrm>
          <a:custGeom>
            <a:avLst/>
            <a:gdLst/>
            <a:ahLst/>
            <a:cxnLst>
              <a:cxn ang="0">
                <a:pos x="319" y="0"/>
              </a:cxn>
              <a:cxn ang="0">
                <a:pos x="199" y="479"/>
              </a:cxn>
              <a:cxn ang="0">
                <a:pos x="67" y="479"/>
              </a:cxn>
              <a:cxn ang="0">
                <a:pos x="27" y="465"/>
              </a:cxn>
              <a:cxn ang="0">
                <a:pos x="13" y="452"/>
              </a:cxn>
              <a:cxn ang="0">
                <a:pos x="0" y="426"/>
              </a:cxn>
              <a:cxn ang="0">
                <a:pos x="0" y="399"/>
              </a:cxn>
              <a:cxn ang="0">
                <a:pos x="40" y="240"/>
              </a:cxn>
              <a:cxn ang="0">
                <a:pos x="67" y="200"/>
              </a:cxn>
              <a:cxn ang="0">
                <a:pos x="93" y="173"/>
              </a:cxn>
              <a:cxn ang="0">
                <a:pos x="133" y="160"/>
              </a:cxn>
              <a:cxn ang="0">
                <a:pos x="280" y="160"/>
              </a:cxn>
            </a:cxnLst>
            <a:pathLst>
              <a:path w="319" h="479">
                <a:moveTo>
                  <a:pt x="319" y="0"/>
                </a:moveTo>
                <a:lnTo>
                  <a:pt x="199" y="479"/>
                </a:lnTo>
                <a:lnTo>
                  <a:pt x="67" y="479"/>
                </a:lnTo>
                <a:lnTo>
                  <a:pt x="27" y="465"/>
                </a:lnTo>
                <a:lnTo>
                  <a:pt x="13" y="452"/>
                </a:lnTo>
                <a:lnTo>
                  <a:pt x="0" y="426"/>
                </a:lnTo>
                <a:lnTo>
                  <a:pt x="0" y="399"/>
                </a:lnTo>
                <a:lnTo>
                  <a:pt x="40" y="240"/>
                </a:lnTo>
                <a:lnTo>
                  <a:pt x="67" y="200"/>
                </a:lnTo>
                <a:lnTo>
                  <a:pt x="93" y="173"/>
                </a:lnTo>
                <a:lnTo>
                  <a:pt x="133" y="160"/>
                </a:lnTo>
                <a:lnTo>
                  <a:pt x="280" y="16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97" name="Freeform 103"/>
          <p:cNvSpPr/>
          <p:nvPr/>
        </p:nvSpPr>
        <p:spPr>
          <a:xfrm>
            <a:off x="6913563" y="4368800"/>
            <a:ext cx="39687" cy="36513"/>
          </a:xfrm>
          <a:custGeom>
            <a:avLst/>
            <a:gdLst/>
            <a:ahLst/>
            <a:cxnLst>
              <a:cxn ang="0">
                <a:pos x="134" y="133"/>
              </a:cxn>
              <a:cxn ang="0">
                <a:pos x="161" y="107"/>
              </a:cxn>
              <a:cxn ang="0">
                <a:pos x="173" y="80"/>
              </a:cxn>
              <a:cxn ang="0">
                <a:pos x="173" y="54"/>
              </a:cxn>
              <a:cxn ang="0">
                <a:pos x="161" y="13"/>
              </a:cxn>
              <a:cxn ang="0">
                <a:pos x="134" y="0"/>
              </a:cxn>
              <a:cxn ang="0">
                <a:pos x="94" y="0"/>
              </a:cxn>
              <a:cxn ang="0">
                <a:pos x="54" y="13"/>
              </a:cxn>
              <a:cxn ang="0">
                <a:pos x="27" y="40"/>
              </a:cxn>
              <a:cxn ang="0">
                <a:pos x="14" y="67"/>
              </a:cxn>
              <a:cxn ang="0">
                <a:pos x="0" y="107"/>
              </a:cxn>
              <a:cxn ang="0">
                <a:pos x="14" y="133"/>
              </a:cxn>
              <a:cxn ang="0">
                <a:pos x="41" y="160"/>
              </a:cxn>
              <a:cxn ang="0">
                <a:pos x="67" y="160"/>
              </a:cxn>
              <a:cxn ang="0">
                <a:pos x="121" y="146"/>
              </a:cxn>
              <a:cxn ang="0">
                <a:pos x="134" y="133"/>
              </a:cxn>
            </a:cxnLst>
            <a:pathLst>
              <a:path w="173" h="160">
                <a:moveTo>
                  <a:pt x="134" y="133"/>
                </a:moveTo>
                <a:lnTo>
                  <a:pt x="161" y="107"/>
                </a:lnTo>
                <a:lnTo>
                  <a:pt x="173" y="80"/>
                </a:lnTo>
                <a:lnTo>
                  <a:pt x="173" y="54"/>
                </a:lnTo>
                <a:lnTo>
                  <a:pt x="161" y="13"/>
                </a:lnTo>
                <a:lnTo>
                  <a:pt x="134" y="0"/>
                </a:lnTo>
                <a:lnTo>
                  <a:pt x="94" y="0"/>
                </a:lnTo>
                <a:lnTo>
                  <a:pt x="54" y="13"/>
                </a:lnTo>
                <a:lnTo>
                  <a:pt x="27" y="40"/>
                </a:lnTo>
                <a:lnTo>
                  <a:pt x="14" y="67"/>
                </a:lnTo>
                <a:lnTo>
                  <a:pt x="0" y="107"/>
                </a:lnTo>
                <a:lnTo>
                  <a:pt x="14" y="133"/>
                </a:lnTo>
                <a:lnTo>
                  <a:pt x="41" y="160"/>
                </a:lnTo>
                <a:lnTo>
                  <a:pt x="67" y="160"/>
                </a:lnTo>
                <a:lnTo>
                  <a:pt x="121" y="146"/>
                </a:lnTo>
                <a:lnTo>
                  <a:pt x="134" y="13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98" name="Freeform 104"/>
          <p:cNvSpPr/>
          <p:nvPr/>
        </p:nvSpPr>
        <p:spPr>
          <a:xfrm>
            <a:off x="6764338" y="3590925"/>
            <a:ext cx="36512" cy="34925"/>
          </a:xfrm>
          <a:custGeom>
            <a:avLst/>
            <a:gdLst/>
            <a:ahLst/>
            <a:cxnLst>
              <a:cxn ang="0">
                <a:pos x="133" y="132"/>
              </a:cxn>
              <a:cxn ang="0">
                <a:pos x="160" y="106"/>
              </a:cxn>
              <a:cxn ang="0">
                <a:pos x="173" y="80"/>
              </a:cxn>
              <a:cxn ang="0">
                <a:pos x="173" y="53"/>
              </a:cxn>
              <a:cxn ang="0">
                <a:pos x="160" y="13"/>
              </a:cxn>
              <a:cxn ang="0">
                <a:pos x="133" y="0"/>
              </a:cxn>
              <a:cxn ang="0">
                <a:pos x="94" y="0"/>
              </a:cxn>
              <a:cxn ang="0">
                <a:pos x="54" y="13"/>
              </a:cxn>
              <a:cxn ang="0">
                <a:pos x="27" y="40"/>
              </a:cxn>
              <a:cxn ang="0">
                <a:pos x="14" y="66"/>
              </a:cxn>
              <a:cxn ang="0">
                <a:pos x="0" y="106"/>
              </a:cxn>
              <a:cxn ang="0">
                <a:pos x="14" y="132"/>
              </a:cxn>
              <a:cxn ang="0">
                <a:pos x="41" y="159"/>
              </a:cxn>
              <a:cxn ang="0">
                <a:pos x="67" y="159"/>
              </a:cxn>
              <a:cxn ang="0">
                <a:pos x="120" y="146"/>
              </a:cxn>
              <a:cxn ang="0">
                <a:pos x="133" y="132"/>
              </a:cxn>
            </a:cxnLst>
            <a:pathLst>
              <a:path w="173" h="159">
                <a:moveTo>
                  <a:pt x="133" y="132"/>
                </a:moveTo>
                <a:lnTo>
                  <a:pt x="160" y="106"/>
                </a:lnTo>
                <a:lnTo>
                  <a:pt x="173" y="80"/>
                </a:lnTo>
                <a:lnTo>
                  <a:pt x="173" y="53"/>
                </a:lnTo>
                <a:lnTo>
                  <a:pt x="160" y="13"/>
                </a:lnTo>
                <a:lnTo>
                  <a:pt x="133" y="0"/>
                </a:lnTo>
                <a:lnTo>
                  <a:pt x="94" y="0"/>
                </a:lnTo>
                <a:lnTo>
                  <a:pt x="54" y="13"/>
                </a:lnTo>
                <a:lnTo>
                  <a:pt x="27" y="40"/>
                </a:lnTo>
                <a:lnTo>
                  <a:pt x="14" y="66"/>
                </a:lnTo>
                <a:lnTo>
                  <a:pt x="0" y="106"/>
                </a:lnTo>
                <a:lnTo>
                  <a:pt x="14" y="132"/>
                </a:lnTo>
                <a:lnTo>
                  <a:pt x="41" y="159"/>
                </a:lnTo>
                <a:lnTo>
                  <a:pt x="67" y="159"/>
                </a:lnTo>
                <a:lnTo>
                  <a:pt x="120" y="146"/>
                </a:lnTo>
                <a:lnTo>
                  <a:pt x="133" y="13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599" name="Freeform 105"/>
          <p:cNvSpPr/>
          <p:nvPr/>
        </p:nvSpPr>
        <p:spPr>
          <a:xfrm>
            <a:off x="7240588" y="3570288"/>
            <a:ext cx="11112" cy="9525"/>
          </a:xfrm>
          <a:custGeom>
            <a:avLst/>
            <a:gdLst/>
            <a:ahLst/>
            <a:cxnLst>
              <a:cxn ang="0">
                <a:pos x="28" y="29"/>
              </a:cxn>
              <a:cxn ang="0">
                <a:pos x="0" y="29"/>
              </a:cxn>
              <a:cxn ang="0">
                <a:pos x="1" y="21"/>
              </a:cxn>
              <a:cxn ang="0">
                <a:pos x="5" y="12"/>
              </a:cxn>
              <a:cxn ang="0">
                <a:pos x="11" y="7"/>
              </a:cxn>
              <a:cxn ang="0">
                <a:pos x="19" y="3"/>
              </a:cxn>
              <a:cxn ang="0">
                <a:pos x="28" y="0"/>
              </a:cxn>
              <a:cxn ang="0">
                <a:pos x="37" y="3"/>
              </a:cxn>
              <a:cxn ang="0">
                <a:pos x="45" y="7"/>
              </a:cxn>
              <a:cxn ang="0">
                <a:pos x="50" y="12"/>
              </a:cxn>
              <a:cxn ang="0">
                <a:pos x="55" y="21"/>
              </a:cxn>
              <a:cxn ang="0">
                <a:pos x="57" y="29"/>
              </a:cxn>
              <a:cxn ang="0">
                <a:pos x="28" y="29"/>
              </a:cxn>
            </a:cxnLst>
            <a:pathLst>
              <a:path w="57" h="29">
                <a:moveTo>
                  <a:pt x="28" y="29"/>
                </a:moveTo>
                <a:lnTo>
                  <a:pt x="0" y="29"/>
                </a:lnTo>
                <a:lnTo>
                  <a:pt x="1" y="21"/>
                </a:lnTo>
                <a:lnTo>
                  <a:pt x="5" y="12"/>
                </a:lnTo>
                <a:lnTo>
                  <a:pt x="11" y="7"/>
                </a:lnTo>
                <a:lnTo>
                  <a:pt x="19" y="3"/>
                </a:lnTo>
                <a:lnTo>
                  <a:pt x="28" y="0"/>
                </a:lnTo>
                <a:lnTo>
                  <a:pt x="37" y="3"/>
                </a:lnTo>
                <a:lnTo>
                  <a:pt x="45" y="7"/>
                </a:lnTo>
                <a:lnTo>
                  <a:pt x="50" y="12"/>
                </a:lnTo>
                <a:lnTo>
                  <a:pt x="55" y="21"/>
                </a:lnTo>
                <a:lnTo>
                  <a:pt x="57" y="29"/>
                </a:lnTo>
                <a:lnTo>
                  <a:pt x="28" y="29"/>
                </a:lnTo>
                <a:close/>
              </a:path>
            </a:pathLst>
          </a:custGeom>
          <a:solidFill>
            <a:srgbClr val="FF0000"/>
          </a:solidFill>
          <a:ln w="9525">
            <a:noFill/>
          </a:ln>
        </p:spPr>
        <p:txBody>
          <a:bodyPr/>
          <a:p>
            <a:endParaRPr lang="zh-CN" altLang="en-US"/>
          </a:p>
        </p:txBody>
      </p:sp>
      <p:sp>
        <p:nvSpPr>
          <p:cNvPr id="106600" name="Freeform 106"/>
          <p:cNvSpPr/>
          <p:nvPr/>
        </p:nvSpPr>
        <p:spPr>
          <a:xfrm>
            <a:off x="7240588" y="3570288"/>
            <a:ext cx="11112" cy="9525"/>
          </a:xfrm>
          <a:custGeom>
            <a:avLst/>
            <a:gdLst/>
            <a:ahLst/>
            <a:cxnLst>
              <a:cxn ang="0">
                <a:pos x="0" y="29"/>
              </a:cxn>
              <a:cxn ang="0">
                <a:pos x="1" y="21"/>
              </a:cxn>
              <a:cxn ang="0">
                <a:pos x="5" y="12"/>
              </a:cxn>
              <a:cxn ang="0">
                <a:pos x="11" y="7"/>
              </a:cxn>
              <a:cxn ang="0">
                <a:pos x="19" y="3"/>
              </a:cxn>
              <a:cxn ang="0">
                <a:pos x="28" y="0"/>
              </a:cxn>
              <a:cxn ang="0">
                <a:pos x="37" y="3"/>
              </a:cxn>
              <a:cxn ang="0">
                <a:pos x="45" y="7"/>
              </a:cxn>
              <a:cxn ang="0">
                <a:pos x="50" y="12"/>
              </a:cxn>
              <a:cxn ang="0">
                <a:pos x="55" y="21"/>
              </a:cxn>
              <a:cxn ang="0">
                <a:pos x="57" y="29"/>
              </a:cxn>
            </a:cxnLst>
            <a:pathLst>
              <a:path w="57" h="29">
                <a:moveTo>
                  <a:pt x="0" y="29"/>
                </a:moveTo>
                <a:lnTo>
                  <a:pt x="1" y="21"/>
                </a:lnTo>
                <a:lnTo>
                  <a:pt x="5" y="12"/>
                </a:lnTo>
                <a:lnTo>
                  <a:pt x="11" y="7"/>
                </a:lnTo>
                <a:lnTo>
                  <a:pt x="19" y="3"/>
                </a:lnTo>
                <a:lnTo>
                  <a:pt x="28" y="0"/>
                </a:lnTo>
                <a:lnTo>
                  <a:pt x="37" y="3"/>
                </a:lnTo>
                <a:lnTo>
                  <a:pt x="45" y="7"/>
                </a:lnTo>
                <a:lnTo>
                  <a:pt x="50" y="12"/>
                </a:lnTo>
                <a:lnTo>
                  <a:pt x="55" y="21"/>
                </a:lnTo>
                <a:lnTo>
                  <a:pt x="57" y="29"/>
                </a:lnTo>
              </a:path>
            </a:pathLst>
          </a:custGeom>
          <a:noFill/>
          <a:ln w="0" cap="flat" cmpd="sng">
            <a:solidFill>
              <a:srgbClr val="FF0000"/>
            </a:solidFill>
            <a:prstDash val="solid"/>
            <a:round/>
            <a:headEnd type="none" w="med" len="med"/>
            <a:tailEnd type="none" w="med" len="med"/>
          </a:ln>
        </p:spPr>
        <p:txBody>
          <a:bodyPr/>
          <a:p>
            <a:endParaRPr lang="zh-CN" altLang="en-US"/>
          </a:p>
        </p:txBody>
      </p:sp>
      <p:grpSp>
        <p:nvGrpSpPr>
          <p:cNvPr id="7" name="Group 107"/>
          <p:cNvGrpSpPr/>
          <p:nvPr/>
        </p:nvGrpSpPr>
        <p:grpSpPr>
          <a:xfrm>
            <a:off x="7239000" y="3459163"/>
            <a:ext cx="428625" cy="906462"/>
            <a:chOff x="4560" y="2179"/>
            <a:chExt cx="270" cy="571"/>
          </a:xfrm>
        </p:grpSpPr>
        <p:sp>
          <p:nvSpPr>
            <p:cNvPr id="106602" name="Freeform 108"/>
            <p:cNvSpPr/>
            <p:nvPr/>
          </p:nvSpPr>
          <p:spPr>
            <a:xfrm>
              <a:off x="4821" y="2179"/>
              <a:ext cx="9" cy="571"/>
            </a:xfrm>
            <a:custGeom>
              <a:avLst/>
              <a:gdLst/>
              <a:ahLst/>
              <a:cxnLst>
                <a:cxn ang="0">
                  <a:pos x="57" y="0"/>
                </a:cxn>
                <a:cxn ang="0">
                  <a:pos x="28" y="0"/>
                </a:cxn>
                <a:cxn ang="0">
                  <a:pos x="0" y="0"/>
                </a:cxn>
                <a:cxn ang="0">
                  <a:pos x="0" y="4099"/>
                </a:cxn>
                <a:cxn ang="0">
                  <a:pos x="28" y="4099"/>
                </a:cxn>
                <a:cxn ang="0">
                  <a:pos x="57" y="4099"/>
                </a:cxn>
                <a:cxn ang="0">
                  <a:pos x="57" y="0"/>
                </a:cxn>
              </a:cxnLst>
              <a:pathLst>
                <a:path w="57" h="4099">
                  <a:moveTo>
                    <a:pt x="57" y="0"/>
                  </a:moveTo>
                  <a:lnTo>
                    <a:pt x="28" y="0"/>
                  </a:lnTo>
                  <a:lnTo>
                    <a:pt x="0" y="0"/>
                  </a:lnTo>
                  <a:lnTo>
                    <a:pt x="0" y="4099"/>
                  </a:lnTo>
                  <a:lnTo>
                    <a:pt x="28" y="4099"/>
                  </a:lnTo>
                  <a:lnTo>
                    <a:pt x="57" y="4099"/>
                  </a:lnTo>
                  <a:lnTo>
                    <a:pt x="57" y="0"/>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sp>
          <p:nvSpPr>
            <p:cNvPr id="106603" name="Freeform 109"/>
            <p:cNvSpPr/>
            <p:nvPr/>
          </p:nvSpPr>
          <p:spPr>
            <a:xfrm>
              <a:off x="4560" y="2255"/>
              <a:ext cx="7" cy="457"/>
            </a:xfrm>
            <a:custGeom>
              <a:avLst/>
              <a:gdLst/>
              <a:ahLst/>
              <a:cxnLst>
                <a:cxn ang="0">
                  <a:pos x="57" y="0"/>
                </a:cxn>
                <a:cxn ang="0">
                  <a:pos x="28" y="0"/>
                </a:cxn>
                <a:cxn ang="0">
                  <a:pos x="0" y="0"/>
                </a:cxn>
                <a:cxn ang="0">
                  <a:pos x="0" y="3296"/>
                </a:cxn>
                <a:cxn ang="0">
                  <a:pos x="28" y="3296"/>
                </a:cxn>
                <a:cxn ang="0">
                  <a:pos x="57" y="3296"/>
                </a:cxn>
                <a:cxn ang="0">
                  <a:pos x="57" y="0"/>
                </a:cxn>
              </a:cxnLst>
              <a:pathLst>
                <a:path w="57" h="3296">
                  <a:moveTo>
                    <a:pt x="57" y="0"/>
                  </a:moveTo>
                  <a:lnTo>
                    <a:pt x="28" y="0"/>
                  </a:lnTo>
                  <a:lnTo>
                    <a:pt x="0" y="0"/>
                  </a:lnTo>
                  <a:lnTo>
                    <a:pt x="0" y="3296"/>
                  </a:lnTo>
                  <a:lnTo>
                    <a:pt x="28" y="3296"/>
                  </a:lnTo>
                  <a:lnTo>
                    <a:pt x="57" y="3296"/>
                  </a:lnTo>
                  <a:lnTo>
                    <a:pt x="57" y="0"/>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grpSp>
      <p:sp>
        <p:nvSpPr>
          <p:cNvPr id="106604" name="Freeform 110"/>
          <p:cNvSpPr/>
          <p:nvPr/>
        </p:nvSpPr>
        <p:spPr>
          <a:xfrm>
            <a:off x="7240588" y="4305300"/>
            <a:ext cx="11112" cy="6350"/>
          </a:xfrm>
          <a:custGeom>
            <a:avLst/>
            <a:gdLst/>
            <a:ahLst/>
            <a:cxnLst>
              <a:cxn ang="0">
                <a:pos x="28" y="0"/>
              </a:cxn>
              <a:cxn ang="0">
                <a:pos x="57" y="0"/>
              </a:cxn>
              <a:cxn ang="0">
                <a:pos x="55" y="9"/>
              </a:cxn>
              <a:cxn ang="0">
                <a:pos x="50" y="18"/>
              </a:cxn>
              <a:cxn ang="0">
                <a:pos x="45" y="23"/>
              </a:cxn>
              <a:cxn ang="0">
                <a:pos x="37" y="27"/>
              </a:cxn>
              <a:cxn ang="0">
                <a:pos x="28" y="28"/>
              </a:cxn>
              <a:cxn ang="0">
                <a:pos x="19" y="27"/>
              </a:cxn>
              <a:cxn ang="0">
                <a:pos x="11" y="23"/>
              </a:cxn>
              <a:cxn ang="0">
                <a:pos x="5" y="18"/>
              </a:cxn>
              <a:cxn ang="0">
                <a:pos x="1" y="9"/>
              </a:cxn>
              <a:cxn ang="0">
                <a:pos x="0" y="0"/>
              </a:cxn>
              <a:cxn ang="0">
                <a:pos x="28" y="0"/>
              </a:cxn>
            </a:cxnLst>
            <a:pathLst>
              <a:path w="57" h="28">
                <a:moveTo>
                  <a:pt x="28" y="0"/>
                </a:moveTo>
                <a:lnTo>
                  <a:pt x="57" y="0"/>
                </a:lnTo>
                <a:lnTo>
                  <a:pt x="55" y="9"/>
                </a:lnTo>
                <a:lnTo>
                  <a:pt x="50" y="18"/>
                </a:lnTo>
                <a:lnTo>
                  <a:pt x="45" y="23"/>
                </a:lnTo>
                <a:lnTo>
                  <a:pt x="37" y="27"/>
                </a:lnTo>
                <a:lnTo>
                  <a:pt x="28" y="28"/>
                </a:lnTo>
                <a:lnTo>
                  <a:pt x="19" y="27"/>
                </a:lnTo>
                <a:lnTo>
                  <a:pt x="11" y="23"/>
                </a:lnTo>
                <a:lnTo>
                  <a:pt x="5" y="18"/>
                </a:lnTo>
                <a:lnTo>
                  <a:pt x="1" y="9"/>
                </a:lnTo>
                <a:lnTo>
                  <a:pt x="0" y="0"/>
                </a:lnTo>
                <a:lnTo>
                  <a:pt x="28" y="0"/>
                </a:lnTo>
                <a:close/>
              </a:path>
            </a:pathLst>
          </a:custGeom>
          <a:solidFill>
            <a:srgbClr val="FF0000"/>
          </a:solidFill>
          <a:ln w="9525">
            <a:noFill/>
          </a:ln>
        </p:spPr>
        <p:txBody>
          <a:bodyPr/>
          <a:p>
            <a:endParaRPr lang="zh-CN" altLang="en-US"/>
          </a:p>
        </p:txBody>
      </p:sp>
      <p:sp>
        <p:nvSpPr>
          <p:cNvPr id="106605" name="Freeform 111"/>
          <p:cNvSpPr/>
          <p:nvPr/>
        </p:nvSpPr>
        <p:spPr>
          <a:xfrm>
            <a:off x="7240588" y="4305300"/>
            <a:ext cx="11112" cy="6350"/>
          </a:xfrm>
          <a:custGeom>
            <a:avLst/>
            <a:gdLst/>
            <a:ahLst/>
            <a:cxnLst>
              <a:cxn ang="0">
                <a:pos x="57" y="0"/>
              </a:cxn>
              <a:cxn ang="0">
                <a:pos x="55" y="9"/>
              </a:cxn>
              <a:cxn ang="0">
                <a:pos x="50" y="18"/>
              </a:cxn>
              <a:cxn ang="0">
                <a:pos x="45" y="23"/>
              </a:cxn>
              <a:cxn ang="0">
                <a:pos x="37" y="27"/>
              </a:cxn>
              <a:cxn ang="0">
                <a:pos x="28" y="28"/>
              </a:cxn>
              <a:cxn ang="0">
                <a:pos x="19" y="27"/>
              </a:cxn>
              <a:cxn ang="0">
                <a:pos x="11" y="23"/>
              </a:cxn>
              <a:cxn ang="0">
                <a:pos x="5" y="18"/>
              </a:cxn>
              <a:cxn ang="0">
                <a:pos x="1" y="9"/>
              </a:cxn>
              <a:cxn ang="0">
                <a:pos x="0" y="0"/>
              </a:cxn>
            </a:cxnLst>
            <a:pathLst>
              <a:path w="57" h="28">
                <a:moveTo>
                  <a:pt x="57" y="0"/>
                </a:moveTo>
                <a:lnTo>
                  <a:pt x="55" y="9"/>
                </a:lnTo>
                <a:lnTo>
                  <a:pt x="50" y="18"/>
                </a:lnTo>
                <a:lnTo>
                  <a:pt x="45" y="23"/>
                </a:lnTo>
                <a:lnTo>
                  <a:pt x="37" y="27"/>
                </a:lnTo>
                <a:lnTo>
                  <a:pt x="28" y="28"/>
                </a:lnTo>
                <a:lnTo>
                  <a:pt x="19" y="27"/>
                </a:lnTo>
                <a:lnTo>
                  <a:pt x="11" y="23"/>
                </a:lnTo>
                <a:lnTo>
                  <a:pt x="5" y="18"/>
                </a:lnTo>
                <a:lnTo>
                  <a:pt x="1" y="9"/>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11728" name="Freeform 112"/>
          <p:cNvSpPr/>
          <p:nvPr/>
        </p:nvSpPr>
        <p:spPr>
          <a:xfrm>
            <a:off x="7407275" y="4138613"/>
            <a:ext cx="100013" cy="106362"/>
          </a:xfrm>
          <a:custGeom>
            <a:avLst/>
            <a:gdLst/>
            <a:ahLst/>
            <a:cxnLst>
              <a:cxn ang="0">
                <a:pos x="0" y="479"/>
              </a:cxn>
              <a:cxn ang="0">
                <a:pos x="133" y="0"/>
              </a:cxn>
              <a:cxn ang="0">
                <a:pos x="226" y="267"/>
              </a:cxn>
              <a:cxn ang="0">
                <a:pos x="452" y="0"/>
              </a:cxn>
              <a:cxn ang="0">
                <a:pos x="320" y="479"/>
              </a:cxn>
            </a:cxnLst>
            <a:pathLst>
              <a:path w="452" h="479">
                <a:moveTo>
                  <a:pt x="0" y="479"/>
                </a:moveTo>
                <a:lnTo>
                  <a:pt x="133" y="0"/>
                </a:lnTo>
                <a:lnTo>
                  <a:pt x="226" y="267"/>
                </a:lnTo>
                <a:lnTo>
                  <a:pt x="452" y="0"/>
                </a:lnTo>
                <a:lnTo>
                  <a:pt x="320" y="47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607" name="Freeform 113"/>
          <p:cNvSpPr/>
          <p:nvPr/>
        </p:nvSpPr>
        <p:spPr>
          <a:xfrm>
            <a:off x="8383588" y="4589463"/>
            <a:ext cx="53975" cy="71437"/>
          </a:xfrm>
          <a:custGeom>
            <a:avLst/>
            <a:gdLst/>
            <a:ahLst/>
            <a:cxnLst>
              <a:cxn ang="0">
                <a:pos x="213" y="320"/>
              </a:cxn>
              <a:cxn ang="0">
                <a:pos x="173" y="253"/>
              </a:cxn>
              <a:cxn ang="0">
                <a:pos x="240" y="0"/>
              </a:cxn>
              <a:cxn ang="0">
                <a:pos x="133" y="0"/>
              </a:cxn>
              <a:cxn ang="0">
                <a:pos x="81" y="13"/>
              </a:cxn>
              <a:cxn ang="0">
                <a:pos x="54" y="40"/>
              </a:cxn>
              <a:cxn ang="0">
                <a:pos x="40" y="67"/>
              </a:cxn>
              <a:cxn ang="0">
                <a:pos x="0" y="240"/>
              </a:cxn>
              <a:cxn ang="0">
                <a:pos x="0" y="267"/>
              </a:cxn>
              <a:cxn ang="0">
                <a:pos x="14" y="307"/>
              </a:cxn>
              <a:cxn ang="0">
                <a:pos x="40" y="320"/>
              </a:cxn>
              <a:cxn ang="0">
                <a:pos x="81" y="320"/>
              </a:cxn>
              <a:cxn ang="0">
                <a:pos x="121" y="307"/>
              </a:cxn>
              <a:cxn ang="0">
                <a:pos x="146" y="293"/>
              </a:cxn>
              <a:cxn ang="0">
                <a:pos x="173" y="253"/>
              </a:cxn>
            </a:cxnLst>
            <a:pathLst>
              <a:path w="240" h="320">
                <a:moveTo>
                  <a:pt x="213" y="320"/>
                </a:moveTo>
                <a:lnTo>
                  <a:pt x="173" y="253"/>
                </a:lnTo>
                <a:lnTo>
                  <a:pt x="240" y="0"/>
                </a:lnTo>
                <a:lnTo>
                  <a:pt x="133" y="0"/>
                </a:lnTo>
                <a:lnTo>
                  <a:pt x="81" y="13"/>
                </a:lnTo>
                <a:lnTo>
                  <a:pt x="54" y="40"/>
                </a:lnTo>
                <a:lnTo>
                  <a:pt x="40" y="67"/>
                </a:lnTo>
                <a:lnTo>
                  <a:pt x="0" y="240"/>
                </a:lnTo>
                <a:lnTo>
                  <a:pt x="0" y="267"/>
                </a:lnTo>
                <a:lnTo>
                  <a:pt x="14" y="307"/>
                </a:lnTo>
                <a:lnTo>
                  <a:pt x="40" y="320"/>
                </a:lnTo>
                <a:lnTo>
                  <a:pt x="81" y="320"/>
                </a:lnTo>
                <a:lnTo>
                  <a:pt x="121" y="307"/>
                </a:lnTo>
                <a:lnTo>
                  <a:pt x="146" y="293"/>
                </a:lnTo>
                <a:lnTo>
                  <a:pt x="173" y="25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608" name="Freeform 114"/>
          <p:cNvSpPr/>
          <p:nvPr/>
        </p:nvSpPr>
        <p:spPr>
          <a:xfrm>
            <a:off x="8483600" y="4554538"/>
            <a:ext cx="38100" cy="34925"/>
          </a:xfrm>
          <a:custGeom>
            <a:avLst/>
            <a:gdLst/>
            <a:ahLst/>
            <a:cxnLst>
              <a:cxn ang="0">
                <a:pos x="133" y="133"/>
              </a:cxn>
              <a:cxn ang="0">
                <a:pos x="159" y="107"/>
              </a:cxn>
              <a:cxn ang="0">
                <a:pos x="173" y="80"/>
              </a:cxn>
              <a:cxn ang="0">
                <a:pos x="173" y="53"/>
              </a:cxn>
              <a:cxn ang="0">
                <a:pos x="159" y="13"/>
              </a:cxn>
              <a:cxn ang="0">
                <a:pos x="133" y="0"/>
              </a:cxn>
              <a:cxn ang="0">
                <a:pos x="93" y="0"/>
              </a:cxn>
              <a:cxn ang="0">
                <a:pos x="52" y="13"/>
              </a:cxn>
              <a:cxn ang="0">
                <a:pos x="26" y="40"/>
              </a:cxn>
              <a:cxn ang="0">
                <a:pos x="13" y="66"/>
              </a:cxn>
              <a:cxn ang="0">
                <a:pos x="0" y="107"/>
              </a:cxn>
              <a:cxn ang="0">
                <a:pos x="13" y="133"/>
              </a:cxn>
              <a:cxn ang="0">
                <a:pos x="39" y="159"/>
              </a:cxn>
              <a:cxn ang="0">
                <a:pos x="66" y="159"/>
              </a:cxn>
              <a:cxn ang="0">
                <a:pos x="119" y="147"/>
              </a:cxn>
              <a:cxn ang="0">
                <a:pos x="133" y="133"/>
              </a:cxn>
            </a:cxnLst>
            <a:pathLst>
              <a:path w="173" h="159">
                <a:moveTo>
                  <a:pt x="133" y="133"/>
                </a:moveTo>
                <a:lnTo>
                  <a:pt x="159" y="107"/>
                </a:lnTo>
                <a:lnTo>
                  <a:pt x="173" y="80"/>
                </a:lnTo>
                <a:lnTo>
                  <a:pt x="173" y="53"/>
                </a:lnTo>
                <a:lnTo>
                  <a:pt x="159" y="13"/>
                </a:lnTo>
                <a:lnTo>
                  <a:pt x="133" y="0"/>
                </a:lnTo>
                <a:lnTo>
                  <a:pt x="93" y="0"/>
                </a:lnTo>
                <a:lnTo>
                  <a:pt x="52" y="13"/>
                </a:lnTo>
                <a:lnTo>
                  <a:pt x="26" y="40"/>
                </a:lnTo>
                <a:lnTo>
                  <a:pt x="13" y="66"/>
                </a:lnTo>
                <a:lnTo>
                  <a:pt x="0" y="107"/>
                </a:lnTo>
                <a:lnTo>
                  <a:pt x="13" y="133"/>
                </a:lnTo>
                <a:lnTo>
                  <a:pt x="39" y="159"/>
                </a:lnTo>
                <a:lnTo>
                  <a:pt x="66" y="159"/>
                </a:lnTo>
                <a:lnTo>
                  <a:pt x="119" y="147"/>
                </a:lnTo>
                <a:lnTo>
                  <a:pt x="133" y="13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609" name="Line 115"/>
          <p:cNvSpPr/>
          <p:nvPr/>
        </p:nvSpPr>
        <p:spPr>
          <a:xfrm flipV="1">
            <a:off x="5130800" y="3992563"/>
            <a:ext cx="30163" cy="106362"/>
          </a:xfrm>
          <a:prstGeom prst="line">
            <a:avLst/>
          </a:prstGeom>
          <a:ln w="0" cap="flat" cmpd="sng">
            <a:solidFill>
              <a:srgbClr val="000000"/>
            </a:solidFill>
            <a:prstDash val="solid"/>
            <a:round/>
            <a:headEnd type="none" w="med" len="med"/>
            <a:tailEnd type="none" w="med" len="med"/>
          </a:ln>
        </p:spPr>
      </p:sp>
      <p:sp>
        <p:nvSpPr>
          <p:cNvPr id="106610" name="Freeform 116"/>
          <p:cNvSpPr/>
          <p:nvPr/>
        </p:nvSpPr>
        <p:spPr>
          <a:xfrm>
            <a:off x="5153025" y="4027488"/>
            <a:ext cx="39688" cy="71437"/>
          </a:xfrm>
          <a:custGeom>
            <a:avLst/>
            <a:gdLst/>
            <a:ahLst/>
            <a:cxnLst>
              <a:cxn ang="0">
                <a:pos x="0" y="0"/>
              </a:cxn>
              <a:cxn ang="0">
                <a:pos x="133" y="0"/>
              </a:cxn>
              <a:cxn ang="0">
                <a:pos x="160" y="13"/>
              </a:cxn>
              <a:cxn ang="0">
                <a:pos x="186" y="40"/>
              </a:cxn>
              <a:cxn ang="0">
                <a:pos x="186" y="67"/>
              </a:cxn>
              <a:cxn ang="0">
                <a:pos x="186" y="92"/>
              </a:cxn>
              <a:cxn ang="0">
                <a:pos x="133" y="319"/>
              </a:cxn>
            </a:cxnLst>
            <a:pathLst>
              <a:path w="186" h="319">
                <a:moveTo>
                  <a:pt x="0" y="0"/>
                </a:moveTo>
                <a:lnTo>
                  <a:pt x="133" y="0"/>
                </a:lnTo>
                <a:lnTo>
                  <a:pt x="160" y="13"/>
                </a:lnTo>
                <a:lnTo>
                  <a:pt x="186" y="40"/>
                </a:lnTo>
                <a:lnTo>
                  <a:pt x="186" y="67"/>
                </a:lnTo>
                <a:lnTo>
                  <a:pt x="186" y="92"/>
                </a:lnTo>
                <a:lnTo>
                  <a:pt x="133" y="31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11733" name="Line 117"/>
          <p:cNvSpPr/>
          <p:nvPr/>
        </p:nvSpPr>
        <p:spPr>
          <a:xfrm>
            <a:off x="6565900" y="3265488"/>
            <a:ext cx="1782763" cy="3175"/>
          </a:xfrm>
          <a:prstGeom prst="line">
            <a:avLst/>
          </a:prstGeom>
          <a:ln w="0" cap="flat" cmpd="sng">
            <a:solidFill>
              <a:srgbClr val="FF0000"/>
            </a:solidFill>
            <a:prstDash val="solid"/>
            <a:round/>
            <a:headEnd type="none" w="med" len="med"/>
            <a:tailEnd type="none" w="med" len="med"/>
          </a:ln>
        </p:spPr>
      </p:sp>
      <p:sp>
        <p:nvSpPr>
          <p:cNvPr id="106612" name="Line 118"/>
          <p:cNvSpPr/>
          <p:nvPr/>
        </p:nvSpPr>
        <p:spPr>
          <a:xfrm>
            <a:off x="7159625" y="3265488"/>
            <a:ext cx="3175" cy="3175"/>
          </a:xfrm>
          <a:prstGeom prst="line">
            <a:avLst/>
          </a:prstGeom>
          <a:ln w="0" cap="flat" cmpd="sng">
            <a:solidFill>
              <a:srgbClr val="000000"/>
            </a:solidFill>
            <a:prstDash val="solid"/>
            <a:round/>
            <a:headEnd type="none" w="med" len="med"/>
            <a:tailEnd type="none" w="med" len="med"/>
          </a:ln>
        </p:spPr>
      </p:sp>
      <p:sp>
        <p:nvSpPr>
          <p:cNvPr id="106613" name="Line 119"/>
          <p:cNvSpPr/>
          <p:nvPr/>
        </p:nvSpPr>
        <p:spPr>
          <a:xfrm>
            <a:off x="7754938" y="3265488"/>
            <a:ext cx="1587" cy="3175"/>
          </a:xfrm>
          <a:prstGeom prst="line">
            <a:avLst/>
          </a:prstGeom>
          <a:ln w="0" cap="flat" cmpd="sng">
            <a:solidFill>
              <a:srgbClr val="000000"/>
            </a:solidFill>
            <a:prstDash val="solid"/>
            <a:round/>
            <a:headEnd type="none" w="med" len="med"/>
            <a:tailEnd type="none" w="med" len="med"/>
          </a:ln>
        </p:spPr>
      </p:sp>
      <p:sp>
        <p:nvSpPr>
          <p:cNvPr id="106614" name="Freeform 120"/>
          <p:cNvSpPr/>
          <p:nvPr/>
        </p:nvSpPr>
        <p:spPr>
          <a:xfrm>
            <a:off x="8461375" y="3243263"/>
            <a:ext cx="61913" cy="106362"/>
          </a:xfrm>
          <a:custGeom>
            <a:avLst/>
            <a:gdLst/>
            <a:ahLst/>
            <a:cxnLst>
              <a:cxn ang="0">
                <a:pos x="133" y="0"/>
              </a:cxn>
              <a:cxn ang="0">
                <a:pos x="0" y="479"/>
              </a:cxn>
              <a:cxn ang="0">
                <a:pos x="120" y="479"/>
              </a:cxn>
              <a:cxn ang="0">
                <a:pos x="172" y="465"/>
              </a:cxn>
              <a:cxn ang="0">
                <a:pos x="212" y="438"/>
              </a:cxn>
              <a:cxn ang="0">
                <a:pos x="239" y="398"/>
              </a:cxn>
              <a:cxn ang="0">
                <a:pos x="279" y="252"/>
              </a:cxn>
              <a:cxn ang="0">
                <a:pos x="279" y="213"/>
              </a:cxn>
              <a:cxn ang="0">
                <a:pos x="266" y="173"/>
              </a:cxn>
              <a:cxn ang="0">
                <a:pos x="226" y="160"/>
              </a:cxn>
              <a:cxn ang="0">
                <a:pos x="93" y="160"/>
              </a:cxn>
            </a:cxnLst>
            <a:pathLst>
              <a:path w="279" h="479">
                <a:moveTo>
                  <a:pt x="133" y="0"/>
                </a:moveTo>
                <a:lnTo>
                  <a:pt x="0" y="479"/>
                </a:lnTo>
                <a:lnTo>
                  <a:pt x="120" y="479"/>
                </a:lnTo>
                <a:lnTo>
                  <a:pt x="172" y="465"/>
                </a:lnTo>
                <a:lnTo>
                  <a:pt x="212" y="438"/>
                </a:lnTo>
                <a:lnTo>
                  <a:pt x="239" y="398"/>
                </a:lnTo>
                <a:lnTo>
                  <a:pt x="279" y="252"/>
                </a:lnTo>
                <a:lnTo>
                  <a:pt x="279" y="213"/>
                </a:lnTo>
                <a:lnTo>
                  <a:pt x="266" y="173"/>
                </a:lnTo>
                <a:lnTo>
                  <a:pt x="226" y="160"/>
                </a:lnTo>
                <a:lnTo>
                  <a:pt x="93" y="16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615" name="Freeform 121"/>
          <p:cNvSpPr/>
          <p:nvPr/>
        </p:nvSpPr>
        <p:spPr>
          <a:xfrm>
            <a:off x="8582025" y="3249613"/>
            <a:ext cx="36513" cy="33337"/>
          </a:xfrm>
          <a:custGeom>
            <a:avLst/>
            <a:gdLst/>
            <a:ahLst/>
            <a:cxnLst>
              <a:cxn ang="0">
                <a:pos x="132" y="133"/>
              </a:cxn>
              <a:cxn ang="0">
                <a:pos x="159" y="107"/>
              </a:cxn>
              <a:cxn ang="0">
                <a:pos x="172" y="80"/>
              </a:cxn>
              <a:cxn ang="0">
                <a:pos x="172" y="53"/>
              </a:cxn>
              <a:cxn ang="0">
                <a:pos x="159" y="13"/>
              </a:cxn>
              <a:cxn ang="0">
                <a:pos x="132" y="0"/>
              </a:cxn>
              <a:cxn ang="0">
                <a:pos x="92" y="0"/>
              </a:cxn>
              <a:cxn ang="0">
                <a:pos x="52" y="13"/>
              </a:cxn>
              <a:cxn ang="0">
                <a:pos x="26" y="40"/>
              </a:cxn>
              <a:cxn ang="0">
                <a:pos x="13" y="67"/>
              </a:cxn>
              <a:cxn ang="0">
                <a:pos x="0" y="107"/>
              </a:cxn>
              <a:cxn ang="0">
                <a:pos x="13" y="133"/>
              </a:cxn>
              <a:cxn ang="0">
                <a:pos x="40" y="159"/>
              </a:cxn>
              <a:cxn ang="0">
                <a:pos x="65" y="159"/>
              </a:cxn>
              <a:cxn ang="0">
                <a:pos x="119" y="146"/>
              </a:cxn>
              <a:cxn ang="0">
                <a:pos x="132" y="133"/>
              </a:cxn>
            </a:cxnLst>
            <a:pathLst>
              <a:path w="172" h="159">
                <a:moveTo>
                  <a:pt x="132" y="133"/>
                </a:moveTo>
                <a:lnTo>
                  <a:pt x="159" y="107"/>
                </a:lnTo>
                <a:lnTo>
                  <a:pt x="172" y="80"/>
                </a:lnTo>
                <a:lnTo>
                  <a:pt x="172" y="53"/>
                </a:lnTo>
                <a:lnTo>
                  <a:pt x="159" y="13"/>
                </a:lnTo>
                <a:lnTo>
                  <a:pt x="132" y="0"/>
                </a:lnTo>
                <a:lnTo>
                  <a:pt x="92" y="0"/>
                </a:lnTo>
                <a:lnTo>
                  <a:pt x="52" y="13"/>
                </a:lnTo>
                <a:lnTo>
                  <a:pt x="26" y="40"/>
                </a:lnTo>
                <a:lnTo>
                  <a:pt x="13" y="67"/>
                </a:lnTo>
                <a:lnTo>
                  <a:pt x="0" y="107"/>
                </a:lnTo>
                <a:lnTo>
                  <a:pt x="13" y="133"/>
                </a:lnTo>
                <a:lnTo>
                  <a:pt x="40" y="159"/>
                </a:lnTo>
                <a:lnTo>
                  <a:pt x="65" y="159"/>
                </a:lnTo>
                <a:lnTo>
                  <a:pt x="119" y="146"/>
                </a:lnTo>
                <a:lnTo>
                  <a:pt x="132" y="13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616" name="Line 122"/>
          <p:cNvSpPr/>
          <p:nvPr/>
        </p:nvSpPr>
        <p:spPr>
          <a:xfrm flipV="1">
            <a:off x="4908550" y="4014788"/>
            <a:ext cx="31750" cy="104775"/>
          </a:xfrm>
          <a:prstGeom prst="line">
            <a:avLst/>
          </a:prstGeom>
          <a:ln w="0" cap="flat" cmpd="sng">
            <a:solidFill>
              <a:srgbClr val="000000"/>
            </a:solidFill>
            <a:prstDash val="solid"/>
            <a:round/>
            <a:headEnd type="none" w="med" len="med"/>
            <a:tailEnd type="none" w="med" len="med"/>
          </a:ln>
        </p:spPr>
      </p:sp>
      <p:sp>
        <p:nvSpPr>
          <p:cNvPr id="106617" name="Freeform 123"/>
          <p:cNvSpPr/>
          <p:nvPr/>
        </p:nvSpPr>
        <p:spPr>
          <a:xfrm>
            <a:off x="4929188" y="4049713"/>
            <a:ext cx="42862" cy="69850"/>
          </a:xfrm>
          <a:custGeom>
            <a:avLst/>
            <a:gdLst/>
            <a:ahLst/>
            <a:cxnLst>
              <a:cxn ang="0">
                <a:pos x="0" y="0"/>
              </a:cxn>
              <a:cxn ang="0">
                <a:pos x="133" y="0"/>
              </a:cxn>
              <a:cxn ang="0">
                <a:pos x="159" y="14"/>
              </a:cxn>
              <a:cxn ang="0">
                <a:pos x="186" y="40"/>
              </a:cxn>
              <a:cxn ang="0">
                <a:pos x="186" y="67"/>
              </a:cxn>
              <a:cxn ang="0">
                <a:pos x="186" y="94"/>
              </a:cxn>
              <a:cxn ang="0">
                <a:pos x="133" y="319"/>
              </a:cxn>
            </a:cxnLst>
            <a:pathLst>
              <a:path w="186" h="319">
                <a:moveTo>
                  <a:pt x="0" y="0"/>
                </a:moveTo>
                <a:lnTo>
                  <a:pt x="133" y="0"/>
                </a:lnTo>
                <a:lnTo>
                  <a:pt x="159" y="14"/>
                </a:lnTo>
                <a:lnTo>
                  <a:pt x="186" y="40"/>
                </a:lnTo>
                <a:lnTo>
                  <a:pt x="186" y="67"/>
                </a:lnTo>
                <a:lnTo>
                  <a:pt x="186" y="94"/>
                </a:lnTo>
                <a:lnTo>
                  <a:pt x="133" y="31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6618" name="Line 124"/>
          <p:cNvSpPr/>
          <p:nvPr/>
        </p:nvSpPr>
        <p:spPr>
          <a:xfrm flipV="1">
            <a:off x="8558213" y="3992563"/>
            <a:ext cx="28575" cy="106362"/>
          </a:xfrm>
          <a:prstGeom prst="line">
            <a:avLst/>
          </a:prstGeom>
          <a:ln w="0" cap="flat" cmpd="sng">
            <a:solidFill>
              <a:srgbClr val="000000"/>
            </a:solidFill>
            <a:prstDash val="solid"/>
            <a:round/>
            <a:headEnd type="none" w="med" len="med"/>
            <a:tailEnd type="none" w="med" len="med"/>
          </a:ln>
        </p:spPr>
      </p:sp>
      <p:sp>
        <p:nvSpPr>
          <p:cNvPr id="106619" name="Freeform 125"/>
          <p:cNvSpPr/>
          <p:nvPr/>
        </p:nvSpPr>
        <p:spPr>
          <a:xfrm>
            <a:off x="8578850" y="4027488"/>
            <a:ext cx="39688" cy="71437"/>
          </a:xfrm>
          <a:custGeom>
            <a:avLst/>
            <a:gdLst/>
            <a:ahLst/>
            <a:cxnLst>
              <a:cxn ang="0">
                <a:pos x="0" y="0"/>
              </a:cxn>
              <a:cxn ang="0">
                <a:pos x="133" y="0"/>
              </a:cxn>
              <a:cxn ang="0">
                <a:pos x="160" y="13"/>
              </a:cxn>
              <a:cxn ang="0">
                <a:pos x="187" y="40"/>
              </a:cxn>
              <a:cxn ang="0">
                <a:pos x="187" y="67"/>
              </a:cxn>
              <a:cxn ang="0">
                <a:pos x="187" y="92"/>
              </a:cxn>
              <a:cxn ang="0">
                <a:pos x="133" y="319"/>
              </a:cxn>
            </a:cxnLst>
            <a:pathLst>
              <a:path w="187" h="319">
                <a:moveTo>
                  <a:pt x="0" y="0"/>
                </a:moveTo>
                <a:lnTo>
                  <a:pt x="133" y="0"/>
                </a:lnTo>
                <a:lnTo>
                  <a:pt x="160" y="13"/>
                </a:lnTo>
                <a:lnTo>
                  <a:pt x="187" y="40"/>
                </a:lnTo>
                <a:lnTo>
                  <a:pt x="187" y="67"/>
                </a:lnTo>
                <a:lnTo>
                  <a:pt x="187" y="92"/>
                </a:lnTo>
                <a:lnTo>
                  <a:pt x="133" y="319"/>
                </a:lnTo>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8" name="Group 126"/>
          <p:cNvGrpSpPr/>
          <p:nvPr/>
        </p:nvGrpSpPr>
        <p:grpSpPr>
          <a:xfrm>
            <a:off x="6564313" y="3222625"/>
            <a:ext cx="1185862" cy="76200"/>
            <a:chOff x="4135" y="2009"/>
            <a:chExt cx="747" cy="48"/>
          </a:xfrm>
        </p:grpSpPr>
        <p:sp>
          <p:nvSpPr>
            <p:cNvPr id="106621" name="Line 127"/>
            <p:cNvSpPr/>
            <p:nvPr/>
          </p:nvSpPr>
          <p:spPr>
            <a:xfrm flipV="1">
              <a:off x="4135" y="2009"/>
              <a:ext cx="0" cy="45"/>
            </a:xfrm>
            <a:prstGeom prst="line">
              <a:avLst/>
            </a:prstGeom>
            <a:ln w="3175" cap="flat" cmpd="sng">
              <a:solidFill>
                <a:srgbClr val="FF0000"/>
              </a:solidFill>
              <a:prstDash val="solid"/>
              <a:round/>
              <a:headEnd type="none" w="med" len="med"/>
              <a:tailEnd type="none" w="med" len="med"/>
            </a:ln>
          </p:spPr>
        </p:sp>
        <p:sp>
          <p:nvSpPr>
            <p:cNvPr id="106622" name="Line 128"/>
            <p:cNvSpPr/>
            <p:nvPr/>
          </p:nvSpPr>
          <p:spPr>
            <a:xfrm flipV="1">
              <a:off x="4510" y="2009"/>
              <a:ext cx="0" cy="45"/>
            </a:xfrm>
            <a:prstGeom prst="line">
              <a:avLst/>
            </a:prstGeom>
            <a:ln w="3175" cap="flat" cmpd="sng">
              <a:solidFill>
                <a:srgbClr val="FF0000"/>
              </a:solidFill>
              <a:prstDash val="solid"/>
              <a:round/>
              <a:headEnd type="none" w="med" len="med"/>
              <a:tailEnd type="none" w="med" len="med"/>
            </a:ln>
          </p:spPr>
        </p:sp>
        <p:sp>
          <p:nvSpPr>
            <p:cNvPr id="106623" name="Line 129"/>
            <p:cNvSpPr/>
            <p:nvPr/>
          </p:nvSpPr>
          <p:spPr>
            <a:xfrm flipV="1">
              <a:off x="4882" y="2012"/>
              <a:ext cx="0" cy="45"/>
            </a:xfrm>
            <a:prstGeom prst="line">
              <a:avLst/>
            </a:prstGeom>
            <a:ln w="3175" cap="flat" cmpd="sng">
              <a:solidFill>
                <a:srgbClr val="FF0000"/>
              </a:solidFill>
              <a:prstDash val="solid"/>
              <a:round/>
              <a:headEnd type="none" w="med" len="med"/>
              <a:tailEnd type="none" w="med" len="med"/>
            </a:ln>
          </p:spPr>
        </p:sp>
      </p:grpSp>
      <p:sp>
        <p:nvSpPr>
          <p:cNvPr id="106624" name="Text Box 130"/>
          <p:cNvSpPr txBox="1"/>
          <p:nvPr/>
        </p:nvSpPr>
        <p:spPr>
          <a:xfrm>
            <a:off x="1835150" y="4941888"/>
            <a:ext cx="6840538" cy="366712"/>
          </a:xfrm>
          <a:prstGeom prst="rect">
            <a:avLst/>
          </a:prstGeom>
          <a:noFill/>
          <a:ln w="9525">
            <a:noFill/>
          </a:ln>
        </p:spPr>
        <p:txBody>
          <a:bodyPr anchor="t">
            <a:spAutoFit/>
          </a:bodyPr>
          <a:p>
            <a:pPr>
              <a:spcBef>
                <a:spcPct val="50000"/>
              </a:spcBef>
            </a:pPr>
            <a:r>
              <a:rPr lang="en-US" altLang="zh-CN" sz="1800" dirty="0">
                <a:solidFill>
                  <a:srgbClr val="009900"/>
                </a:solidFill>
                <a:latin typeface="Times New Roman" panose="02020603050405020304" pitchFamily="18" charset="0"/>
                <a:ea typeface="仿宋_GB2312" pitchFamily="49" charset="-122"/>
              </a:rPr>
              <a:t>    </a:t>
            </a:r>
            <a:r>
              <a:rPr lang="zh-CN" altLang="en-US" sz="1800" dirty="0">
                <a:solidFill>
                  <a:srgbClr val="009900"/>
                </a:solidFill>
                <a:latin typeface="Times New Roman" panose="02020603050405020304" pitchFamily="18" charset="0"/>
                <a:ea typeface="仿宋_GB2312" pitchFamily="49" charset="-122"/>
              </a:rPr>
              <a:t>利用对角线三等分矩形                       利用辅助灭点三等分矩形</a:t>
            </a:r>
            <a:endParaRPr lang="zh-CN" altLang="en-US" sz="1800" dirty="0">
              <a:solidFill>
                <a:srgbClr val="009900"/>
              </a:solidFill>
              <a:latin typeface="Times New Roman" panose="02020603050405020304" pitchFamily="18" charset="0"/>
              <a:ea typeface="仿宋_GB2312" pitchFamily="49" charset="-122"/>
            </a:endParaRPr>
          </a:p>
        </p:txBody>
      </p:sp>
      <p:sp>
        <p:nvSpPr>
          <p:cNvPr id="111747" name="Text Box 131"/>
          <p:cNvSpPr txBox="1"/>
          <p:nvPr/>
        </p:nvSpPr>
        <p:spPr>
          <a:xfrm>
            <a:off x="6877050" y="6092825"/>
            <a:ext cx="2266950" cy="336550"/>
          </a:xfrm>
          <a:prstGeom prst="rect">
            <a:avLst/>
          </a:prstGeom>
          <a:noFill/>
          <a:ln w="9525">
            <a:noFill/>
          </a:ln>
        </p:spPr>
        <p:txBody>
          <a:bodyPr anchor="t">
            <a:spAutoFit/>
          </a:bodyPr>
          <a:p>
            <a:pPr>
              <a:spcBef>
                <a:spcPct val="50000"/>
              </a:spcBef>
            </a:pPr>
            <a:r>
              <a:rPr lang="en-US" altLang="zh-CN" sz="1600" dirty="0">
                <a:solidFill>
                  <a:srgbClr val="CC00FF"/>
                </a:solidFill>
                <a:latin typeface="仿宋_GB2312" pitchFamily="49" charset="-122"/>
                <a:ea typeface="仿宋_GB2312" pitchFamily="49" charset="-122"/>
              </a:rPr>
              <a:t>5</a:t>
            </a:r>
            <a:r>
              <a:rPr lang="zh-CN" altLang="en-US" sz="1600" dirty="0">
                <a:solidFill>
                  <a:srgbClr val="CC00FF"/>
                </a:solidFill>
                <a:latin typeface="仿宋_GB2312" pitchFamily="49" charset="-122"/>
                <a:ea typeface="仿宋_GB2312" pitchFamily="49" charset="-122"/>
              </a:rPr>
              <a:t>秒后</a:t>
            </a:r>
            <a:r>
              <a:rPr lang="zh-CN" altLang="en-US" sz="1600" dirty="0">
                <a:solidFill>
                  <a:srgbClr val="CC00FF"/>
                </a:solidFill>
                <a:latin typeface="Arial" panose="020B0604020202020204" pitchFamily="34" charset="0"/>
                <a:ea typeface="仿宋_GB2312" pitchFamily="49" charset="-122"/>
              </a:rPr>
              <a:t>自动演播</a:t>
            </a:r>
            <a:endParaRPr lang="zh-CN" altLang="en-US" sz="1600" dirty="0">
              <a:solidFill>
                <a:srgbClr val="CC00FF"/>
              </a:solidFill>
              <a:latin typeface="Arial" panose="020B0604020202020204" pitchFamily="34" charset="0"/>
              <a:ea typeface="仿宋_GB2312" pitchFamily="49" charset="-122"/>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1644"/>
                                        </p:tgtEl>
                                        <p:attrNameLst>
                                          <p:attrName>style.visibility</p:attrName>
                                        </p:attrNameLst>
                                      </p:cBhvr>
                                      <p:to>
                                        <p:strVal val="visible"/>
                                      </p:to>
                                    </p:set>
                                    <p:animEffect transition="in" filter="wipe(up)">
                                      <p:cBhvr>
                                        <p:cTn id="12" dur="1000"/>
                                        <p:tgtEl>
                                          <p:spTgt spid="11164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up)">
                                      <p:cBhvr>
                                        <p:cTn id="22" dur="1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up)">
                                      <p:cBhvr>
                                        <p:cTn id="27" dur="10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111733"/>
                                        </p:tgtEl>
                                        <p:attrNameLst>
                                          <p:attrName>style.visibility</p:attrName>
                                        </p:attrNameLst>
                                      </p:cBhvr>
                                      <p:to>
                                        <p:strVal val="visible"/>
                                      </p:to>
                                    </p:set>
                                    <p:animEffect transition="in" filter="wipe(right)">
                                      <p:cBhvr>
                                        <p:cTn id="32" dur="1000"/>
                                        <p:tgtEl>
                                          <p:spTgt spid="11173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up)">
                                      <p:cBhvr>
                                        <p:cTn id="37" dur="10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11704"/>
                                        </p:tgtEl>
                                        <p:attrNameLst>
                                          <p:attrName>style.visibility</p:attrName>
                                        </p:attrNameLst>
                                      </p:cBhvr>
                                      <p:to>
                                        <p:strVal val="visible"/>
                                      </p:to>
                                    </p:set>
                                    <p:animEffect transition="in" filter="wipe(up)">
                                      <p:cBhvr>
                                        <p:cTn id="42" dur="1000"/>
                                        <p:tgtEl>
                                          <p:spTgt spid="11170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11728"/>
                                        </p:tgtEl>
                                        <p:attrNameLst>
                                          <p:attrName>style.visibility</p:attrName>
                                        </p:attrNameLst>
                                      </p:cBhvr>
                                      <p:to>
                                        <p:strVal val="visible"/>
                                      </p:to>
                                    </p:set>
                                    <p:animEffect transition="in" filter="fade">
                                      <p:cBhvr>
                                        <p:cTn id="47" dur="1000"/>
                                        <p:tgtEl>
                                          <p:spTgt spid="11172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wipe(down)">
                                      <p:cBhvr>
                                        <p:cTn id="52" dur="10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up)">
                                      <p:cBhvr>
                                        <p:cTn id="57" dur="1000"/>
                                        <p:tgtEl>
                                          <p:spTgt spid="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0" nodeType="clickEffect">
                                  <p:stCondLst>
                                    <p:cond delay="0"/>
                                  </p:stCondLst>
                                  <p:childTnLst>
                                    <p:animEffect transition="out" filter="fade">
                                      <p:cBhvr>
                                        <p:cTn id="61" dur="1000"/>
                                        <p:tgtEl>
                                          <p:spTgt spid="111747"/>
                                        </p:tgtEl>
                                      </p:cBhvr>
                                    </p:animEffect>
                                    <p:set>
                                      <p:cBhvr>
                                        <p:cTn id="62" dur="1" fill="hold">
                                          <p:stCondLst>
                                            <p:cond delay="999"/>
                                          </p:stCondLst>
                                        </p:cTn>
                                        <p:tgtEl>
                                          <p:spTgt spid="11174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747" grpId="0"/>
    </p:bldLst>
  </p:timing>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07521" name="Rectangle 3"/>
          <p:cNvSpPr>
            <a:spLocks noGrp="1"/>
          </p:cNvSpPr>
          <p:nvPr>
            <p:ph type="body" sz="half" idx="1"/>
          </p:nvPr>
        </p:nvSpPr>
        <p:spPr>
          <a:xfrm>
            <a:off x="250825" y="1196975"/>
            <a:ext cx="8893175" cy="4537075"/>
          </a:xfrm>
        </p:spPr>
        <p:txBody>
          <a:bodyPr vert="horz" wrap="square" lIns="91440" tIns="45720" rIns="91440" bIns="45720" anchor="t"/>
          <a:p>
            <a:pPr eaLnBrk="1" hangingPunct="1"/>
            <a:r>
              <a:rPr lang="en-US" altLang="zh-CN" dirty="0"/>
              <a:t>    </a:t>
            </a:r>
            <a:r>
              <a:rPr lang="zh-CN" altLang="en-US" dirty="0"/>
              <a:t>三、增画等大的矩形</a:t>
            </a:r>
            <a:endParaRPr lang="zh-CN" altLang="en-US" dirty="0"/>
          </a:p>
        </p:txBody>
      </p:sp>
      <p:sp>
        <p:nvSpPr>
          <p:cNvPr id="107522" name="Line 4"/>
          <p:cNvSpPr/>
          <p:nvPr/>
        </p:nvSpPr>
        <p:spPr>
          <a:xfrm>
            <a:off x="5440363" y="3338513"/>
            <a:ext cx="2847975" cy="3175"/>
          </a:xfrm>
          <a:prstGeom prst="line">
            <a:avLst/>
          </a:prstGeom>
          <a:ln w="0" cap="flat" cmpd="sng">
            <a:solidFill>
              <a:srgbClr val="000000"/>
            </a:solidFill>
            <a:prstDash val="solid"/>
            <a:round/>
            <a:headEnd type="none" w="med" len="med"/>
            <a:tailEnd type="none" w="med" len="med"/>
          </a:ln>
        </p:spPr>
      </p:sp>
      <p:sp>
        <p:nvSpPr>
          <p:cNvPr id="107523" name="Freeform 5"/>
          <p:cNvSpPr/>
          <p:nvPr/>
        </p:nvSpPr>
        <p:spPr>
          <a:xfrm>
            <a:off x="3184525" y="3263900"/>
            <a:ext cx="53975" cy="71438"/>
          </a:xfrm>
          <a:custGeom>
            <a:avLst/>
            <a:gdLst/>
            <a:ahLst/>
            <a:cxnLst>
              <a:cxn ang="0">
                <a:pos x="223" y="0"/>
              </a:cxn>
              <a:cxn ang="0">
                <a:pos x="145" y="0"/>
              </a:cxn>
              <a:cxn ang="0">
                <a:pos x="105" y="13"/>
              </a:cxn>
              <a:cxn ang="0">
                <a:pos x="67" y="39"/>
              </a:cxn>
              <a:cxn ang="0">
                <a:pos x="40" y="79"/>
              </a:cxn>
              <a:cxn ang="0">
                <a:pos x="0" y="237"/>
              </a:cxn>
              <a:cxn ang="0">
                <a:pos x="0" y="262"/>
              </a:cxn>
              <a:cxn ang="0">
                <a:pos x="14" y="289"/>
              </a:cxn>
              <a:cxn ang="0">
                <a:pos x="40" y="315"/>
              </a:cxn>
              <a:cxn ang="0">
                <a:pos x="132" y="315"/>
              </a:cxn>
            </a:cxnLst>
            <a:pathLst>
              <a:path w="223" h="315">
                <a:moveTo>
                  <a:pt x="223" y="0"/>
                </a:moveTo>
                <a:lnTo>
                  <a:pt x="145" y="0"/>
                </a:lnTo>
                <a:lnTo>
                  <a:pt x="105" y="13"/>
                </a:lnTo>
                <a:lnTo>
                  <a:pt x="67" y="39"/>
                </a:lnTo>
                <a:lnTo>
                  <a:pt x="40" y="79"/>
                </a:lnTo>
                <a:lnTo>
                  <a:pt x="0" y="237"/>
                </a:lnTo>
                <a:lnTo>
                  <a:pt x="0" y="262"/>
                </a:lnTo>
                <a:lnTo>
                  <a:pt x="14" y="289"/>
                </a:lnTo>
                <a:lnTo>
                  <a:pt x="40" y="315"/>
                </a:lnTo>
                <a:lnTo>
                  <a:pt x="132" y="31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524" name="Freeform 6"/>
          <p:cNvSpPr/>
          <p:nvPr/>
        </p:nvSpPr>
        <p:spPr>
          <a:xfrm>
            <a:off x="3282950" y="3400425"/>
            <a:ext cx="9525" cy="12700"/>
          </a:xfrm>
          <a:custGeom>
            <a:avLst/>
            <a:gdLst/>
            <a:ahLst/>
            <a:cxnLst>
              <a:cxn ang="0">
                <a:pos x="28" y="24"/>
              </a:cxn>
              <a:cxn ang="0">
                <a:pos x="42" y="49"/>
              </a:cxn>
              <a:cxn ang="0">
                <a:pos x="34" y="52"/>
              </a:cxn>
              <a:cxn ang="0">
                <a:pos x="25" y="52"/>
              </a:cxn>
              <a:cxn ang="0">
                <a:pos x="16" y="50"/>
              </a:cxn>
              <a:cxn ang="0">
                <a:pos x="9" y="45"/>
              </a:cxn>
              <a:cxn ang="0">
                <a:pos x="4" y="38"/>
              </a:cxn>
              <a:cxn ang="0">
                <a:pos x="0" y="30"/>
              </a:cxn>
              <a:cxn ang="0">
                <a:pos x="0" y="21"/>
              </a:cxn>
              <a:cxn ang="0">
                <a:pos x="2" y="12"/>
              </a:cxn>
              <a:cxn ang="0">
                <a:pos x="8" y="5"/>
              </a:cxn>
              <a:cxn ang="0">
                <a:pos x="14" y="0"/>
              </a:cxn>
              <a:cxn ang="0">
                <a:pos x="28" y="24"/>
              </a:cxn>
            </a:cxnLst>
            <a:pathLst>
              <a:path w="42" h="52">
                <a:moveTo>
                  <a:pt x="28" y="24"/>
                </a:moveTo>
                <a:lnTo>
                  <a:pt x="42" y="49"/>
                </a:lnTo>
                <a:lnTo>
                  <a:pt x="34" y="52"/>
                </a:lnTo>
                <a:lnTo>
                  <a:pt x="25" y="52"/>
                </a:lnTo>
                <a:lnTo>
                  <a:pt x="16" y="50"/>
                </a:lnTo>
                <a:lnTo>
                  <a:pt x="9" y="45"/>
                </a:lnTo>
                <a:lnTo>
                  <a:pt x="4" y="38"/>
                </a:lnTo>
                <a:lnTo>
                  <a:pt x="0" y="30"/>
                </a:lnTo>
                <a:lnTo>
                  <a:pt x="0" y="21"/>
                </a:lnTo>
                <a:lnTo>
                  <a:pt x="2" y="12"/>
                </a:lnTo>
                <a:lnTo>
                  <a:pt x="8" y="5"/>
                </a:lnTo>
                <a:lnTo>
                  <a:pt x="14" y="0"/>
                </a:lnTo>
                <a:lnTo>
                  <a:pt x="28" y="24"/>
                </a:lnTo>
                <a:close/>
              </a:path>
            </a:pathLst>
          </a:custGeom>
          <a:solidFill>
            <a:srgbClr val="FF0000"/>
          </a:solidFill>
          <a:ln w="9525">
            <a:noFill/>
          </a:ln>
        </p:spPr>
        <p:txBody>
          <a:bodyPr/>
          <a:p>
            <a:endParaRPr lang="zh-CN" altLang="en-US"/>
          </a:p>
        </p:txBody>
      </p:sp>
      <p:sp>
        <p:nvSpPr>
          <p:cNvPr id="107525" name="Freeform 7"/>
          <p:cNvSpPr/>
          <p:nvPr/>
        </p:nvSpPr>
        <p:spPr>
          <a:xfrm>
            <a:off x="3282950" y="3400425"/>
            <a:ext cx="9525" cy="12700"/>
          </a:xfrm>
          <a:custGeom>
            <a:avLst/>
            <a:gdLst/>
            <a:ahLst/>
            <a:cxnLst>
              <a:cxn ang="0">
                <a:pos x="42" y="49"/>
              </a:cxn>
              <a:cxn ang="0">
                <a:pos x="34" y="52"/>
              </a:cxn>
              <a:cxn ang="0">
                <a:pos x="25" y="52"/>
              </a:cxn>
              <a:cxn ang="0">
                <a:pos x="16" y="50"/>
              </a:cxn>
              <a:cxn ang="0">
                <a:pos x="9" y="45"/>
              </a:cxn>
              <a:cxn ang="0">
                <a:pos x="4" y="38"/>
              </a:cxn>
              <a:cxn ang="0">
                <a:pos x="0" y="30"/>
              </a:cxn>
              <a:cxn ang="0">
                <a:pos x="0" y="21"/>
              </a:cxn>
              <a:cxn ang="0">
                <a:pos x="2" y="12"/>
              </a:cxn>
              <a:cxn ang="0">
                <a:pos x="8" y="5"/>
              </a:cxn>
              <a:cxn ang="0">
                <a:pos x="14" y="0"/>
              </a:cxn>
            </a:cxnLst>
            <a:pathLst>
              <a:path w="42" h="52">
                <a:moveTo>
                  <a:pt x="42" y="49"/>
                </a:moveTo>
                <a:lnTo>
                  <a:pt x="34" y="52"/>
                </a:lnTo>
                <a:lnTo>
                  <a:pt x="25" y="52"/>
                </a:lnTo>
                <a:lnTo>
                  <a:pt x="16" y="50"/>
                </a:lnTo>
                <a:lnTo>
                  <a:pt x="9" y="45"/>
                </a:lnTo>
                <a:lnTo>
                  <a:pt x="4" y="38"/>
                </a:lnTo>
                <a:lnTo>
                  <a:pt x="0" y="30"/>
                </a:lnTo>
                <a:lnTo>
                  <a:pt x="0" y="21"/>
                </a:lnTo>
                <a:lnTo>
                  <a:pt x="2" y="12"/>
                </a:lnTo>
                <a:lnTo>
                  <a:pt x="8" y="5"/>
                </a:lnTo>
                <a:lnTo>
                  <a:pt x="14"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7526" name="Freeform 8"/>
          <p:cNvSpPr/>
          <p:nvPr/>
        </p:nvSpPr>
        <p:spPr>
          <a:xfrm>
            <a:off x="3538538" y="3260725"/>
            <a:ext cx="7937" cy="11113"/>
          </a:xfrm>
          <a:custGeom>
            <a:avLst/>
            <a:gdLst/>
            <a:ahLst/>
            <a:cxnLst>
              <a:cxn ang="0">
                <a:pos x="14" y="28"/>
              </a:cxn>
              <a:cxn ang="0">
                <a:pos x="0" y="3"/>
              </a:cxn>
              <a:cxn ang="0">
                <a:pos x="9" y="0"/>
              </a:cxn>
              <a:cxn ang="0">
                <a:pos x="17" y="0"/>
              </a:cxn>
              <a:cxn ang="0">
                <a:pos x="26" y="2"/>
              </a:cxn>
              <a:cxn ang="0">
                <a:pos x="34" y="8"/>
              </a:cxn>
              <a:cxn ang="0">
                <a:pos x="39" y="14"/>
              </a:cxn>
              <a:cxn ang="0">
                <a:pos x="42" y="23"/>
              </a:cxn>
              <a:cxn ang="0">
                <a:pos x="42" y="31"/>
              </a:cxn>
              <a:cxn ang="0">
                <a:pos x="40" y="40"/>
              </a:cxn>
              <a:cxn ang="0">
                <a:pos x="35" y="48"/>
              </a:cxn>
              <a:cxn ang="0">
                <a:pos x="28" y="53"/>
              </a:cxn>
              <a:cxn ang="0">
                <a:pos x="14" y="28"/>
              </a:cxn>
            </a:cxnLst>
            <a:pathLst>
              <a:path w="42" h="53">
                <a:moveTo>
                  <a:pt x="14" y="28"/>
                </a:moveTo>
                <a:lnTo>
                  <a:pt x="0" y="3"/>
                </a:lnTo>
                <a:lnTo>
                  <a:pt x="9" y="0"/>
                </a:lnTo>
                <a:lnTo>
                  <a:pt x="17" y="0"/>
                </a:lnTo>
                <a:lnTo>
                  <a:pt x="26" y="2"/>
                </a:lnTo>
                <a:lnTo>
                  <a:pt x="34" y="8"/>
                </a:lnTo>
                <a:lnTo>
                  <a:pt x="39" y="14"/>
                </a:lnTo>
                <a:lnTo>
                  <a:pt x="42" y="23"/>
                </a:lnTo>
                <a:lnTo>
                  <a:pt x="42" y="31"/>
                </a:lnTo>
                <a:lnTo>
                  <a:pt x="40" y="40"/>
                </a:lnTo>
                <a:lnTo>
                  <a:pt x="35" y="48"/>
                </a:lnTo>
                <a:lnTo>
                  <a:pt x="28" y="53"/>
                </a:lnTo>
                <a:lnTo>
                  <a:pt x="14" y="28"/>
                </a:lnTo>
                <a:close/>
              </a:path>
            </a:pathLst>
          </a:custGeom>
          <a:solidFill>
            <a:srgbClr val="FF0000"/>
          </a:solidFill>
          <a:ln w="9525">
            <a:noFill/>
          </a:ln>
        </p:spPr>
        <p:txBody>
          <a:bodyPr/>
          <a:p>
            <a:endParaRPr lang="zh-CN" altLang="en-US"/>
          </a:p>
        </p:txBody>
      </p:sp>
      <p:sp>
        <p:nvSpPr>
          <p:cNvPr id="107527" name="Freeform 9"/>
          <p:cNvSpPr/>
          <p:nvPr/>
        </p:nvSpPr>
        <p:spPr>
          <a:xfrm>
            <a:off x="3538538" y="3260725"/>
            <a:ext cx="7937" cy="11113"/>
          </a:xfrm>
          <a:custGeom>
            <a:avLst/>
            <a:gdLst/>
            <a:ahLst/>
            <a:cxnLst>
              <a:cxn ang="0">
                <a:pos x="0" y="3"/>
              </a:cxn>
              <a:cxn ang="0">
                <a:pos x="9" y="0"/>
              </a:cxn>
              <a:cxn ang="0">
                <a:pos x="17" y="0"/>
              </a:cxn>
              <a:cxn ang="0">
                <a:pos x="26" y="2"/>
              </a:cxn>
              <a:cxn ang="0">
                <a:pos x="34" y="8"/>
              </a:cxn>
              <a:cxn ang="0">
                <a:pos x="39" y="14"/>
              </a:cxn>
              <a:cxn ang="0">
                <a:pos x="42" y="23"/>
              </a:cxn>
              <a:cxn ang="0">
                <a:pos x="42" y="31"/>
              </a:cxn>
              <a:cxn ang="0">
                <a:pos x="40" y="40"/>
              </a:cxn>
              <a:cxn ang="0">
                <a:pos x="35" y="48"/>
              </a:cxn>
              <a:cxn ang="0">
                <a:pos x="28" y="53"/>
              </a:cxn>
            </a:cxnLst>
            <a:pathLst>
              <a:path w="42" h="53">
                <a:moveTo>
                  <a:pt x="0" y="3"/>
                </a:moveTo>
                <a:lnTo>
                  <a:pt x="9" y="0"/>
                </a:lnTo>
                <a:lnTo>
                  <a:pt x="17" y="0"/>
                </a:lnTo>
                <a:lnTo>
                  <a:pt x="26" y="2"/>
                </a:lnTo>
                <a:lnTo>
                  <a:pt x="34" y="8"/>
                </a:lnTo>
                <a:lnTo>
                  <a:pt x="39" y="14"/>
                </a:lnTo>
                <a:lnTo>
                  <a:pt x="42" y="23"/>
                </a:lnTo>
                <a:lnTo>
                  <a:pt x="42" y="31"/>
                </a:lnTo>
                <a:lnTo>
                  <a:pt x="40" y="40"/>
                </a:lnTo>
                <a:lnTo>
                  <a:pt x="35" y="48"/>
                </a:lnTo>
                <a:lnTo>
                  <a:pt x="28" y="53"/>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7528" name="Freeform 10"/>
          <p:cNvSpPr/>
          <p:nvPr/>
        </p:nvSpPr>
        <p:spPr>
          <a:xfrm>
            <a:off x="3729038" y="3589338"/>
            <a:ext cx="9525" cy="12700"/>
          </a:xfrm>
          <a:custGeom>
            <a:avLst/>
            <a:gdLst/>
            <a:ahLst/>
            <a:cxnLst>
              <a:cxn ang="0">
                <a:pos x="10" y="26"/>
              </a:cxn>
              <a:cxn ang="0">
                <a:pos x="21" y="0"/>
              </a:cxn>
              <a:cxn ang="0">
                <a:pos x="29" y="4"/>
              </a:cxn>
              <a:cxn ang="0">
                <a:pos x="35" y="11"/>
              </a:cxn>
              <a:cxn ang="0">
                <a:pos x="38" y="19"/>
              </a:cxn>
              <a:cxn ang="0">
                <a:pos x="38" y="28"/>
              </a:cxn>
              <a:cxn ang="0">
                <a:pos x="36" y="36"/>
              </a:cxn>
              <a:cxn ang="0">
                <a:pos x="32" y="44"/>
              </a:cxn>
              <a:cxn ang="0">
                <a:pos x="25" y="50"/>
              </a:cxn>
              <a:cxn ang="0">
                <a:pos x="17" y="54"/>
              </a:cxn>
              <a:cxn ang="0">
                <a:pos x="8" y="54"/>
              </a:cxn>
              <a:cxn ang="0">
                <a:pos x="0" y="51"/>
              </a:cxn>
              <a:cxn ang="0">
                <a:pos x="10" y="26"/>
              </a:cxn>
            </a:cxnLst>
            <a:pathLst>
              <a:path w="38" h="54">
                <a:moveTo>
                  <a:pt x="10" y="26"/>
                </a:moveTo>
                <a:lnTo>
                  <a:pt x="21" y="0"/>
                </a:lnTo>
                <a:lnTo>
                  <a:pt x="29" y="4"/>
                </a:lnTo>
                <a:lnTo>
                  <a:pt x="35" y="11"/>
                </a:lnTo>
                <a:lnTo>
                  <a:pt x="38" y="19"/>
                </a:lnTo>
                <a:lnTo>
                  <a:pt x="38" y="28"/>
                </a:lnTo>
                <a:lnTo>
                  <a:pt x="36" y="36"/>
                </a:lnTo>
                <a:lnTo>
                  <a:pt x="32" y="44"/>
                </a:lnTo>
                <a:lnTo>
                  <a:pt x="25" y="50"/>
                </a:lnTo>
                <a:lnTo>
                  <a:pt x="17" y="54"/>
                </a:lnTo>
                <a:lnTo>
                  <a:pt x="8" y="54"/>
                </a:lnTo>
                <a:lnTo>
                  <a:pt x="0" y="51"/>
                </a:lnTo>
                <a:lnTo>
                  <a:pt x="10" y="26"/>
                </a:lnTo>
                <a:close/>
              </a:path>
            </a:pathLst>
          </a:custGeom>
          <a:solidFill>
            <a:srgbClr val="000000"/>
          </a:solidFill>
          <a:ln w="9525">
            <a:noFill/>
          </a:ln>
        </p:spPr>
        <p:txBody>
          <a:bodyPr/>
          <a:p>
            <a:endParaRPr lang="zh-CN" altLang="en-US"/>
          </a:p>
        </p:txBody>
      </p:sp>
      <p:sp>
        <p:nvSpPr>
          <p:cNvPr id="107529" name="Freeform 11"/>
          <p:cNvSpPr/>
          <p:nvPr/>
        </p:nvSpPr>
        <p:spPr>
          <a:xfrm>
            <a:off x="3729038" y="3589338"/>
            <a:ext cx="9525" cy="12700"/>
          </a:xfrm>
          <a:custGeom>
            <a:avLst/>
            <a:gdLst/>
            <a:ahLst/>
            <a:cxnLst>
              <a:cxn ang="0">
                <a:pos x="21" y="0"/>
              </a:cxn>
              <a:cxn ang="0">
                <a:pos x="29" y="4"/>
              </a:cxn>
              <a:cxn ang="0">
                <a:pos x="35" y="11"/>
              </a:cxn>
              <a:cxn ang="0">
                <a:pos x="38" y="19"/>
              </a:cxn>
              <a:cxn ang="0">
                <a:pos x="38" y="28"/>
              </a:cxn>
              <a:cxn ang="0">
                <a:pos x="36" y="36"/>
              </a:cxn>
              <a:cxn ang="0">
                <a:pos x="32" y="44"/>
              </a:cxn>
              <a:cxn ang="0">
                <a:pos x="25" y="50"/>
              </a:cxn>
              <a:cxn ang="0">
                <a:pos x="17" y="54"/>
              </a:cxn>
              <a:cxn ang="0">
                <a:pos x="8" y="54"/>
              </a:cxn>
              <a:cxn ang="0">
                <a:pos x="0" y="51"/>
              </a:cxn>
            </a:cxnLst>
            <a:pathLst>
              <a:path w="38" h="54">
                <a:moveTo>
                  <a:pt x="21" y="0"/>
                </a:moveTo>
                <a:lnTo>
                  <a:pt x="29" y="4"/>
                </a:lnTo>
                <a:lnTo>
                  <a:pt x="35" y="11"/>
                </a:lnTo>
                <a:lnTo>
                  <a:pt x="38" y="19"/>
                </a:lnTo>
                <a:lnTo>
                  <a:pt x="38" y="28"/>
                </a:lnTo>
                <a:lnTo>
                  <a:pt x="36" y="36"/>
                </a:lnTo>
                <a:lnTo>
                  <a:pt x="32" y="44"/>
                </a:lnTo>
                <a:lnTo>
                  <a:pt x="25" y="50"/>
                </a:lnTo>
                <a:lnTo>
                  <a:pt x="17" y="54"/>
                </a:lnTo>
                <a:lnTo>
                  <a:pt x="8" y="54"/>
                </a:lnTo>
                <a:lnTo>
                  <a:pt x="0" y="5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530" name="Freeform 12"/>
          <p:cNvSpPr/>
          <p:nvPr/>
        </p:nvSpPr>
        <p:spPr>
          <a:xfrm>
            <a:off x="3286125" y="3400425"/>
            <a:ext cx="446088" cy="201613"/>
          </a:xfrm>
          <a:custGeom>
            <a:avLst/>
            <a:gdLst/>
            <a:ahLst/>
            <a:cxnLst>
              <a:cxn ang="0">
                <a:pos x="1917" y="868"/>
              </a:cxn>
              <a:cxn ang="0">
                <a:pos x="1927" y="843"/>
              </a:cxn>
              <a:cxn ang="0">
                <a:pos x="1938" y="817"/>
              </a:cxn>
              <a:cxn ang="0">
                <a:pos x="21" y="0"/>
              </a:cxn>
              <a:cxn ang="0">
                <a:pos x="10" y="26"/>
              </a:cxn>
              <a:cxn ang="0">
                <a:pos x="0" y="52"/>
              </a:cxn>
              <a:cxn ang="0">
                <a:pos x="1917" y="868"/>
              </a:cxn>
            </a:cxnLst>
            <a:pathLst>
              <a:path w="1938" h="868">
                <a:moveTo>
                  <a:pt x="1917" y="868"/>
                </a:moveTo>
                <a:lnTo>
                  <a:pt x="1927" y="843"/>
                </a:lnTo>
                <a:lnTo>
                  <a:pt x="1938" y="817"/>
                </a:lnTo>
                <a:lnTo>
                  <a:pt x="21" y="0"/>
                </a:lnTo>
                <a:lnTo>
                  <a:pt x="10" y="26"/>
                </a:lnTo>
                <a:lnTo>
                  <a:pt x="0" y="52"/>
                </a:lnTo>
                <a:lnTo>
                  <a:pt x="1917" y="868"/>
                </a:lnTo>
                <a:close/>
              </a:path>
            </a:pathLst>
          </a:custGeom>
          <a:solidFill>
            <a:srgbClr val="000000"/>
          </a:solidFill>
          <a:ln w="9525">
            <a:noFill/>
          </a:ln>
        </p:spPr>
        <p:txBody>
          <a:bodyPr/>
          <a:p>
            <a:endParaRPr lang="zh-CN" altLang="en-US"/>
          </a:p>
        </p:txBody>
      </p:sp>
      <p:sp>
        <p:nvSpPr>
          <p:cNvPr id="107531" name="Freeform 13"/>
          <p:cNvSpPr/>
          <p:nvPr/>
        </p:nvSpPr>
        <p:spPr>
          <a:xfrm>
            <a:off x="3286125" y="3400425"/>
            <a:ext cx="446088" cy="201613"/>
          </a:xfrm>
          <a:custGeom>
            <a:avLst/>
            <a:gdLst/>
            <a:ahLst/>
            <a:cxnLst>
              <a:cxn ang="0">
                <a:pos x="1917" y="868"/>
              </a:cxn>
              <a:cxn ang="0">
                <a:pos x="1927" y="843"/>
              </a:cxn>
              <a:cxn ang="0">
                <a:pos x="1938" y="817"/>
              </a:cxn>
              <a:cxn ang="0">
                <a:pos x="21" y="0"/>
              </a:cxn>
              <a:cxn ang="0">
                <a:pos x="10" y="26"/>
              </a:cxn>
              <a:cxn ang="0">
                <a:pos x="0" y="52"/>
              </a:cxn>
              <a:cxn ang="0">
                <a:pos x="1917" y="868"/>
              </a:cxn>
            </a:cxnLst>
            <a:pathLst>
              <a:path w="1938" h="868">
                <a:moveTo>
                  <a:pt x="1917" y="868"/>
                </a:moveTo>
                <a:lnTo>
                  <a:pt x="1927" y="843"/>
                </a:lnTo>
                <a:lnTo>
                  <a:pt x="1938" y="817"/>
                </a:lnTo>
                <a:lnTo>
                  <a:pt x="21" y="0"/>
                </a:lnTo>
                <a:lnTo>
                  <a:pt x="10" y="26"/>
                </a:lnTo>
                <a:lnTo>
                  <a:pt x="0" y="52"/>
                </a:lnTo>
                <a:lnTo>
                  <a:pt x="1917" y="868"/>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532" name="Freeform 14"/>
          <p:cNvSpPr/>
          <p:nvPr/>
        </p:nvSpPr>
        <p:spPr>
          <a:xfrm>
            <a:off x="3282950" y="3400425"/>
            <a:ext cx="9525" cy="12700"/>
          </a:xfrm>
          <a:custGeom>
            <a:avLst/>
            <a:gdLst/>
            <a:ahLst/>
            <a:cxnLst>
              <a:cxn ang="0">
                <a:pos x="28" y="28"/>
              </a:cxn>
              <a:cxn ang="0">
                <a:pos x="18" y="54"/>
              </a:cxn>
              <a:cxn ang="0">
                <a:pos x="10" y="50"/>
              </a:cxn>
              <a:cxn ang="0">
                <a:pos x="4" y="43"/>
              </a:cxn>
              <a:cxn ang="0">
                <a:pos x="0" y="35"/>
              </a:cxn>
              <a:cxn ang="0">
                <a:pos x="0" y="26"/>
              </a:cxn>
              <a:cxn ang="0">
                <a:pos x="2" y="18"/>
              </a:cxn>
              <a:cxn ang="0">
                <a:pos x="7" y="10"/>
              </a:cxn>
              <a:cxn ang="0">
                <a:pos x="13" y="4"/>
              </a:cxn>
              <a:cxn ang="0">
                <a:pos x="22" y="0"/>
              </a:cxn>
              <a:cxn ang="0">
                <a:pos x="30" y="0"/>
              </a:cxn>
              <a:cxn ang="0">
                <a:pos x="39" y="2"/>
              </a:cxn>
              <a:cxn ang="0">
                <a:pos x="28" y="28"/>
              </a:cxn>
            </a:cxnLst>
            <a:pathLst>
              <a:path w="39" h="54">
                <a:moveTo>
                  <a:pt x="28" y="28"/>
                </a:moveTo>
                <a:lnTo>
                  <a:pt x="18" y="54"/>
                </a:lnTo>
                <a:lnTo>
                  <a:pt x="10" y="50"/>
                </a:lnTo>
                <a:lnTo>
                  <a:pt x="4" y="43"/>
                </a:lnTo>
                <a:lnTo>
                  <a:pt x="0" y="35"/>
                </a:lnTo>
                <a:lnTo>
                  <a:pt x="0" y="26"/>
                </a:lnTo>
                <a:lnTo>
                  <a:pt x="2" y="18"/>
                </a:lnTo>
                <a:lnTo>
                  <a:pt x="7" y="10"/>
                </a:lnTo>
                <a:lnTo>
                  <a:pt x="13" y="4"/>
                </a:lnTo>
                <a:lnTo>
                  <a:pt x="22" y="0"/>
                </a:lnTo>
                <a:lnTo>
                  <a:pt x="30" y="0"/>
                </a:lnTo>
                <a:lnTo>
                  <a:pt x="39" y="2"/>
                </a:lnTo>
                <a:lnTo>
                  <a:pt x="28" y="28"/>
                </a:lnTo>
                <a:close/>
              </a:path>
            </a:pathLst>
          </a:custGeom>
          <a:solidFill>
            <a:srgbClr val="000000"/>
          </a:solidFill>
          <a:ln w="9525">
            <a:noFill/>
          </a:ln>
        </p:spPr>
        <p:txBody>
          <a:bodyPr/>
          <a:p>
            <a:endParaRPr lang="zh-CN" altLang="en-US"/>
          </a:p>
        </p:txBody>
      </p:sp>
      <p:sp>
        <p:nvSpPr>
          <p:cNvPr id="107533" name="Freeform 15"/>
          <p:cNvSpPr/>
          <p:nvPr/>
        </p:nvSpPr>
        <p:spPr>
          <a:xfrm>
            <a:off x="3282950" y="3400425"/>
            <a:ext cx="9525" cy="12700"/>
          </a:xfrm>
          <a:custGeom>
            <a:avLst/>
            <a:gdLst/>
            <a:ahLst/>
            <a:cxnLst>
              <a:cxn ang="0">
                <a:pos x="18" y="54"/>
              </a:cxn>
              <a:cxn ang="0">
                <a:pos x="10" y="50"/>
              </a:cxn>
              <a:cxn ang="0">
                <a:pos x="4" y="43"/>
              </a:cxn>
              <a:cxn ang="0">
                <a:pos x="0" y="35"/>
              </a:cxn>
              <a:cxn ang="0">
                <a:pos x="0" y="26"/>
              </a:cxn>
              <a:cxn ang="0">
                <a:pos x="2" y="18"/>
              </a:cxn>
              <a:cxn ang="0">
                <a:pos x="7" y="10"/>
              </a:cxn>
              <a:cxn ang="0">
                <a:pos x="13" y="4"/>
              </a:cxn>
              <a:cxn ang="0">
                <a:pos x="22" y="0"/>
              </a:cxn>
              <a:cxn ang="0">
                <a:pos x="30" y="0"/>
              </a:cxn>
              <a:cxn ang="0">
                <a:pos x="39" y="2"/>
              </a:cxn>
            </a:cxnLst>
            <a:pathLst>
              <a:path w="39" h="54">
                <a:moveTo>
                  <a:pt x="18" y="54"/>
                </a:moveTo>
                <a:lnTo>
                  <a:pt x="10" y="50"/>
                </a:lnTo>
                <a:lnTo>
                  <a:pt x="4" y="43"/>
                </a:lnTo>
                <a:lnTo>
                  <a:pt x="0" y="35"/>
                </a:lnTo>
                <a:lnTo>
                  <a:pt x="0" y="26"/>
                </a:lnTo>
                <a:lnTo>
                  <a:pt x="2" y="18"/>
                </a:lnTo>
                <a:lnTo>
                  <a:pt x="7" y="10"/>
                </a:lnTo>
                <a:lnTo>
                  <a:pt x="13" y="4"/>
                </a:lnTo>
                <a:lnTo>
                  <a:pt x="22" y="0"/>
                </a:lnTo>
                <a:lnTo>
                  <a:pt x="30" y="0"/>
                </a:lnTo>
                <a:lnTo>
                  <a:pt x="39" y="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534" name="Freeform 16"/>
          <p:cNvSpPr/>
          <p:nvPr/>
        </p:nvSpPr>
        <p:spPr>
          <a:xfrm>
            <a:off x="3535363" y="3260725"/>
            <a:ext cx="7937" cy="11113"/>
          </a:xfrm>
          <a:custGeom>
            <a:avLst/>
            <a:gdLst/>
            <a:ahLst/>
            <a:cxnLst>
              <a:cxn ang="0">
                <a:pos x="28" y="28"/>
              </a:cxn>
              <a:cxn ang="0">
                <a:pos x="20" y="55"/>
              </a:cxn>
              <a:cxn ang="0">
                <a:pos x="12" y="52"/>
              </a:cxn>
              <a:cxn ang="0">
                <a:pos x="6" y="45"/>
              </a:cxn>
              <a:cxn ang="0">
                <a:pos x="1" y="38"/>
              </a:cxn>
              <a:cxn ang="0">
                <a:pos x="0" y="29"/>
              </a:cxn>
              <a:cxn ang="0">
                <a:pos x="1" y="20"/>
              </a:cxn>
              <a:cxn ang="0">
                <a:pos x="5" y="12"/>
              </a:cxn>
              <a:cxn ang="0">
                <a:pos x="11" y="6"/>
              </a:cxn>
              <a:cxn ang="0">
                <a:pos x="19" y="1"/>
              </a:cxn>
              <a:cxn ang="0">
                <a:pos x="27" y="0"/>
              </a:cxn>
              <a:cxn ang="0">
                <a:pos x="37" y="1"/>
              </a:cxn>
              <a:cxn ang="0">
                <a:pos x="28" y="28"/>
              </a:cxn>
            </a:cxnLst>
            <a:pathLst>
              <a:path w="37" h="55">
                <a:moveTo>
                  <a:pt x="28" y="28"/>
                </a:moveTo>
                <a:lnTo>
                  <a:pt x="20" y="55"/>
                </a:lnTo>
                <a:lnTo>
                  <a:pt x="12" y="52"/>
                </a:lnTo>
                <a:lnTo>
                  <a:pt x="6" y="45"/>
                </a:lnTo>
                <a:lnTo>
                  <a:pt x="1" y="38"/>
                </a:lnTo>
                <a:lnTo>
                  <a:pt x="0" y="29"/>
                </a:lnTo>
                <a:lnTo>
                  <a:pt x="1" y="20"/>
                </a:lnTo>
                <a:lnTo>
                  <a:pt x="5" y="12"/>
                </a:lnTo>
                <a:lnTo>
                  <a:pt x="11" y="6"/>
                </a:lnTo>
                <a:lnTo>
                  <a:pt x="19" y="1"/>
                </a:lnTo>
                <a:lnTo>
                  <a:pt x="27" y="0"/>
                </a:lnTo>
                <a:lnTo>
                  <a:pt x="37" y="1"/>
                </a:lnTo>
                <a:lnTo>
                  <a:pt x="28" y="28"/>
                </a:lnTo>
                <a:close/>
              </a:path>
            </a:pathLst>
          </a:custGeom>
          <a:solidFill>
            <a:srgbClr val="FF0000"/>
          </a:solidFill>
          <a:ln w="9525">
            <a:noFill/>
          </a:ln>
        </p:spPr>
        <p:txBody>
          <a:bodyPr/>
          <a:p>
            <a:endParaRPr lang="zh-CN" altLang="en-US"/>
          </a:p>
        </p:txBody>
      </p:sp>
      <p:sp>
        <p:nvSpPr>
          <p:cNvPr id="107535" name="Freeform 17"/>
          <p:cNvSpPr/>
          <p:nvPr/>
        </p:nvSpPr>
        <p:spPr>
          <a:xfrm>
            <a:off x="3724275" y="2690813"/>
            <a:ext cx="857250" cy="906462"/>
          </a:xfrm>
          <a:custGeom>
            <a:avLst/>
            <a:gdLst/>
            <a:ahLst/>
            <a:cxnLst>
              <a:cxn ang="0">
                <a:pos x="0" y="571"/>
              </a:cxn>
              <a:cxn ang="0">
                <a:pos x="540" y="0"/>
              </a:cxn>
            </a:cxnLst>
            <a:pathLst>
              <a:path w="540" h="571">
                <a:moveTo>
                  <a:pt x="0" y="571"/>
                </a:moveTo>
                <a:lnTo>
                  <a:pt x="540" y="0"/>
                </a:lnTo>
              </a:path>
            </a:pathLst>
          </a:custGeom>
          <a:solidFill>
            <a:srgbClr val="FFFFFF"/>
          </a:solidFill>
          <a:ln w="0" cap="flat" cmpd="sng">
            <a:solidFill>
              <a:srgbClr val="000000"/>
            </a:solidFill>
            <a:prstDash val="solid"/>
            <a:round/>
            <a:headEnd type="none" w="med" len="med"/>
            <a:tailEnd type="none" w="med" len="med"/>
          </a:ln>
        </p:spPr>
        <p:txBody>
          <a:bodyPr/>
          <a:p>
            <a:endParaRPr lang="zh-CN" altLang="en-US"/>
          </a:p>
        </p:txBody>
      </p:sp>
      <p:sp>
        <p:nvSpPr>
          <p:cNvPr id="107536" name="Freeform 18"/>
          <p:cNvSpPr/>
          <p:nvPr/>
        </p:nvSpPr>
        <p:spPr>
          <a:xfrm>
            <a:off x="2998788" y="3278188"/>
            <a:ext cx="6350" cy="12700"/>
          </a:xfrm>
          <a:custGeom>
            <a:avLst/>
            <a:gdLst/>
            <a:ahLst/>
            <a:cxnLst>
              <a:cxn ang="0">
                <a:pos x="10" y="28"/>
              </a:cxn>
              <a:cxn ang="0">
                <a:pos x="0" y="1"/>
              </a:cxn>
              <a:cxn ang="0">
                <a:pos x="9" y="0"/>
              </a:cxn>
              <a:cxn ang="0">
                <a:pos x="17" y="0"/>
              </a:cxn>
              <a:cxn ang="0">
                <a:pos x="26" y="5"/>
              </a:cxn>
              <a:cxn ang="0">
                <a:pos x="32" y="10"/>
              </a:cxn>
              <a:cxn ang="0">
                <a:pos x="37" y="19"/>
              </a:cxn>
              <a:cxn ang="0">
                <a:pos x="38" y="27"/>
              </a:cxn>
              <a:cxn ang="0">
                <a:pos x="38" y="36"/>
              </a:cxn>
              <a:cxn ang="0">
                <a:pos x="34" y="44"/>
              </a:cxn>
              <a:cxn ang="0">
                <a:pos x="28" y="51"/>
              </a:cxn>
              <a:cxn ang="0">
                <a:pos x="20" y="55"/>
              </a:cxn>
              <a:cxn ang="0">
                <a:pos x="10" y="28"/>
              </a:cxn>
            </a:cxnLst>
            <a:pathLst>
              <a:path w="38" h="55">
                <a:moveTo>
                  <a:pt x="10" y="28"/>
                </a:moveTo>
                <a:lnTo>
                  <a:pt x="0" y="1"/>
                </a:lnTo>
                <a:lnTo>
                  <a:pt x="9" y="0"/>
                </a:lnTo>
                <a:lnTo>
                  <a:pt x="17" y="0"/>
                </a:lnTo>
                <a:lnTo>
                  <a:pt x="26" y="5"/>
                </a:lnTo>
                <a:lnTo>
                  <a:pt x="32" y="10"/>
                </a:lnTo>
                <a:lnTo>
                  <a:pt x="37" y="19"/>
                </a:lnTo>
                <a:lnTo>
                  <a:pt x="38" y="27"/>
                </a:lnTo>
                <a:lnTo>
                  <a:pt x="38" y="36"/>
                </a:lnTo>
                <a:lnTo>
                  <a:pt x="34" y="44"/>
                </a:lnTo>
                <a:lnTo>
                  <a:pt x="28" y="51"/>
                </a:lnTo>
                <a:lnTo>
                  <a:pt x="20" y="55"/>
                </a:lnTo>
                <a:lnTo>
                  <a:pt x="10" y="28"/>
                </a:lnTo>
                <a:close/>
              </a:path>
            </a:pathLst>
          </a:custGeom>
          <a:solidFill>
            <a:srgbClr val="FF0000"/>
          </a:solidFill>
          <a:ln w="9525">
            <a:noFill/>
          </a:ln>
        </p:spPr>
        <p:txBody>
          <a:bodyPr/>
          <a:p>
            <a:endParaRPr lang="zh-CN" altLang="en-US"/>
          </a:p>
        </p:txBody>
      </p:sp>
      <p:sp>
        <p:nvSpPr>
          <p:cNvPr id="107537" name="Freeform 19"/>
          <p:cNvSpPr/>
          <p:nvPr/>
        </p:nvSpPr>
        <p:spPr>
          <a:xfrm>
            <a:off x="2998788" y="3278188"/>
            <a:ext cx="6350" cy="12700"/>
          </a:xfrm>
          <a:custGeom>
            <a:avLst/>
            <a:gdLst/>
            <a:ahLst/>
            <a:cxnLst>
              <a:cxn ang="0">
                <a:pos x="0" y="1"/>
              </a:cxn>
              <a:cxn ang="0">
                <a:pos x="9" y="0"/>
              </a:cxn>
              <a:cxn ang="0">
                <a:pos x="17" y="0"/>
              </a:cxn>
              <a:cxn ang="0">
                <a:pos x="26" y="5"/>
              </a:cxn>
              <a:cxn ang="0">
                <a:pos x="32" y="10"/>
              </a:cxn>
              <a:cxn ang="0">
                <a:pos x="37" y="19"/>
              </a:cxn>
              <a:cxn ang="0">
                <a:pos x="38" y="27"/>
              </a:cxn>
              <a:cxn ang="0">
                <a:pos x="38" y="36"/>
              </a:cxn>
              <a:cxn ang="0">
                <a:pos x="34" y="44"/>
              </a:cxn>
              <a:cxn ang="0">
                <a:pos x="28" y="51"/>
              </a:cxn>
              <a:cxn ang="0">
                <a:pos x="20" y="55"/>
              </a:cxn>
            </a:cxnLst>
            <a:pathLst>
              <a:path w="38" h="55">
                <a:moveTo>
                  <a:pt x="0" y="1"/>
                </a:moveTo>
                <a:lnTo>
                  <a:pt x="9" y="0"/>
                </a:lnTo>
                <a:lnTo>
                  <a:pt x="17" y="0"/>
                </a:lnTo>
                <a:lnTo>
                  <a:pt x="26" y="5"/>
                </a:lnTo>
                <a:lnTo>
                  <a:pt x="32" y="10"/>
                </a:lnTo>
                <a:lnTo>
                  <a:pt x="37" y="19"/>
                </a:lnTo>
                <a:lnTo>
                  <a:pt x="38" y="27"/>
                </a:lnTo>
                <a:lnTo>
                  <a:pt x="38" y="36"/>
                </a:lnTo>
                <a:lnTo>
                  <a:pt x="34" y="44"/>
                </a:lnTo>
                <a:lnTo>
                  <a:pt x="28" y="51"/>
                </a:lnTo>
                <a:lnTo>
                  <a:pt x="20" y="5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7538" name="Freeform 20"/>
          <p:cNvSpPr/>
          <p:nvPr/>
        </p:nvSpPr>
        <p:spPr>
          <a:xfrm>
            <a:off x="2598738" y="3427413"/>
            <a:ext cx="6350" cy="12700"/>
          </a:xfrm>
          <a:custGeom>
            <a:avLst/>
            <a:gdLst/>
            <a:ahLst/>
            <a:cxnLst>
              <a:cxn ang="0">
                <a:pos x="28" y="27"/>
              </a:cxn>
              <a:cxn ang="0">
                <a:pos x="38" y="54"/>
              </a:cxn>
              <a:cxn ang="0">
                <a:pos x="29" y="55"/>
              </a:cxn>
              <a:cxn ang="0">
                <a:pos x="21" y="55"/>
              </a:cxn>
              <a:cxn ang="0">
                <a:pos x="12" y="51"/>
              </a:cxn>
              <a:cxn ang="0">
                <a:pos x="6" y="45"/>
              </a:cxn>
              <a:cxn ang="0">
                <a:pos x="1" y="37"/>
              </a:cxn>
              <a:cxn ang="0">
                <a:pos x="0" y="28"/>
              </a:cxn>
              <a:cxn ang="0">
                <a:pos x="0" y="20"/>
              </a:cxn>
              <a:cxn ang="0">
                <a:pos x="5" y="11"/>
              </a:cxn>
              <a:cxn ang="0">
                <a:pos x="10" y="4"/>
              </a:cxn>
              <a:cxn ang="0">
                <a:pos x="19" y="0"/>
              </a:cxn>
              <a:cxn ang="0">
                <a:pos x="28" y="27"/>
              </a:cxn>
            </a:cxnLst>
            <a:pathLst>
              <a:path w="38" h="55">
                <a:moveTo>
                  <a:pt x="28" y="27"/>
                </a:moveTo>
                <a:lnTo>
                  <a:pt x="38" y="54"/>
                </a:lnTo>
                <a:lnTo>
                  <a:pt x="29" y="55"/>
                </a:lnTo>
                <a:lnTo>
                  <a:pt x="21" y="55"/>
                </a:lnTo>
                <a:lnTo>
                  <a:pt x="12" y="51"/>
                </a:lnTo>
                <a:lnTo>
                  <a:pt x="6" y="45"/>
                </a:lnTo>
                <a:lnTo>
                  <a:pt x="1" y="37"/>
                </a:lnTo>
                <a:lnTo>
                  <a:pt x="0" y="28"/>
                </a:lnTo>
                <a:lnTo>
                  <a:pt x="0" y="20"/>
                </a:lnTo>
                <a:lnTo>
                  <a:pt x="5" y="11"/>
                </a:lnTo>
                <a:lnTo>
                  <a:pt x="10" y="4"/>
                </a:lnTo>
                <a:lnTo>
                  <a:pt x="19" y="0"/>
                </a:lnTo>
                <a:lnTo>
                  <a:pt x="28" y="27"/>
                </a:lnTo>
                <a:close/>
              </a:path>
            </a:pathLst>
          </a:custGeom>
          <a:solidFill>
            <a:srgbClr val="FF0000"/>
          </a:solidFill>
          <a:ln w="9525">
            <a:noFill/>
          </a:ln>
        </p:spPr>
        <p:txBody>
          <a:bodyPr/>
          <a:p>
            <a:endParaRPr lang="zh-CN" altLang="en-US"/>
          </a:p>
        </p:txBody>
      </p:sp>
      <p:grpSp>
        <p:nvGrpSpPr>
          <p:cNvPr id="2" name="Group 21"/>
          <p:cNvGrpSpPr/>
          <p:nvPr/>
        </p:nvGrpSpPr>
        <p:grpSpPr>
          <a:xfrm>
            <a:off x="2876550" y="2689225"/>
            <a:ext cx="855663" cy="947738"/>
            <a:chOff x="1812" y="1694"/>
            <a:chExt cx="539" cy="597"/>
          </a:xfrm>
        </p:grpSpPr>
        <p:sp>
          <p:nvSpPr>
            <p:cNvPr id="107540" name="Line 22"/>
            <p:cNvSpPr/>
            <p:nvPr/>
          </p:nvSpPr>
          <p:spPr>
            <a:xfrm>
              <a:off x="2021" y="1694"/>
              <a:ext cx="330" cy="571"/>
            </a:xfrm>
            <a:prstGeom prst="line">
              <a:avLst/>
            </a:prstGeom>
            <a:ln w="0" cap="flat" cmpd="sng">
              <a:solidFill>
                <a:srgbClr val="FF0000"/>
              </a:solidFill>
              <a:prstDash val="solid"/>
              <a:round/>
              <a:headEnd type="none" w="med" len="med"/>
              <a:tailEnd type="none" w="med" len="med"/>
            </a:ln>
          </p:spPr>
        </p:sp>
        <p:sp>
          <p:nvSpPr>
            <p:cNvPr id="107541" name="Line 23"/>
            <p:cNvSpPr/>
            <p:nvPr/>
          </p:nvSpPr>
          <p:spPr>
            <a:xfrm flipH="1">
              <a:off x="1812" y="1694"/>
              <a:ext cx="209" cy="597"/>
            </a:xfrm>
            <a:prstGeom prst="line">
              <a:avLst/>
            </a:prstGeom>
            <a:ln w="0" cap="flat" cmpd="sng">
              <a:solidFill>
                <a:srgbClr val="FF0000"/>
              </a:solidFill>
              <a:prstDash val="solid"/>
              <a:round/>
              <a:headEnd type="none" w="med" len="med"/>
              <a:tailEnd type="none" w="med" len="med"/>
            </a:ln>
          </p:spPr>
        </p:sp>
      </p:grpSp>
      <p:sp>
        <p:nvSpPr>
          <p:cNvPr id="107542" name="Freeform 24"/>
          <p:cNvSpPr/>
          <p:nvPr/>
        </p:nvSpPr>
        <p:spPr>
          <a:xfrm>
            <a:off x="1604963" y="2689225"/>
            <a:ext cx="1687512" cy="720725"/>
          </a:xfrm>
          <a:custGeom>
            <a:avLst/>
            <a:gdLst/>
            <a:ahLst/>
            <a:cxnLst>
              <a:cxn ang="0">
                <a:pos x="0" y="0"/>
              </a:cxn>
              <a:cxn ang="0">
                <a:pos x="1063" y="454"/>
              </a:cxn>
            </a:cxnLst>
            <a:pathLst>
              <a:path w="1063" h="454">
                <a:moveTo>
                  <a:pt x="0" y="0"/>
                </a:moveTo>
                <a:lnTo>
                  <a:pt x="1063" y="454"/>
                </a:lnTo>
              </a:path>
            </a:pathLst>
          </a:custGeom>
          <a:solidFill>
            <a:srgbClr val="FFFFFF"/>
          </a:solidFill>
          <a:ln w="0" cap="flat" cmpd="sng">
            <a:solidFill>
              <a:srgbClr val="000000"/>
            </a:solidFill>
            <a:prstDash val="solid"/>
            <a:round/>
            <a:headEnd type="none" w="med" len="med"/>
            <a:tailEnd type="none" w="med" len="med"/>
          </a:ln>
        </p:spPr>
        <p:txBody>
          <a:bodyPr/>
          <a:p>
            <a:endParaRPr lang="zh-CN" altLang="en-US"/>
          </a:p>
        </p:txBody>
      </p:sp>
      <p:sp>
        <p:nvSpPr>
          <p:cNvPr id="107543" name="Freeform 25"/>
          <p:cNvSpPr/>
          <p:nvPr/>
        </p:nvSpPr>
        <p:spPr>
          <a:xfrm>
            <a:off x="3282950" y="2689225"/>
            <a:ext cx="1298575" cy="720725"/>
          </a:xfrm>
          <a:custGeom>
            <a:avLst/>
            <a:gdLst/>
            <a:ahLst/>
            <a:cxnLst>
              <a:cxn ang="0">
                <a:pos x="0" y="454"/>
              </a:cxn>
              <a:cxn ang="0">
                <a:pos x="818" y="0"/>
              </a:cxn>
            </a:cxnLst>
            <a:pathLst>
              <a:path w="818" h="454">
                <a:moveTo>
                  <a:pt x="0" y="454"/>
                </a:moveTo>
                <a:lnTo>
                  <a:pt x="818" y="0"/>
                </a:lnTo>
              </a:path>
            </a:pathLst>
          </a:custGeom>
          <a:solidFill>
            <a:srgbClr val="FFFFFF"/>
          </a:solidFill>
          <a:ln w="0" cap="flat" cmpd="sng">
            <a:solidFill>
              <a:srgbClr val="000000"/>
            </a:solidFill>
            <a:prstDash val="solid"/>
            <a:round/>
            <a:headEnd type="none" w="med" len="med"/>
            <a:tailEnd type="none" w="med" len="med"/>
          </a:ln>
        </p:spPr>
        <p:txBody>
          <a:bodyPr/>
          <a:p>
            <a:endParaRPr lang="zh-CN" altLang="en-US"/>
          </a:p>
        </p:txBody>
      </p:sp>
      <p:sp>
        <p:nvSpPr>
          <p:cNvPr id="107544" name="Freeform 26"/>
          <p:cNvSpPr/>
          <p:nvPr/>
        </p:nvSpPr>
        <p:spPr>
          <a:xfrm>
            <a:off x="1604963" y="2690813"/>
            <a:ext cx="1274762" cy="944562"/>
          </a:xfrm>
          <a:custGeom>
            <a:avLst/>
            <a:gdLst/>
            <a:ahLst/>
            <a:cxnLst>
              <a:cxn ang="0">
                <a:pos x="803" y="595"/>
              </a:cxn>
              <a:cxn ang="0">
                <a:pos x="0" y="0"/>
              </a:cxn>
            </a:cxnLst>
            <a:pathLst>
              <a:path w="803" h="595">
                <a:moveTo>
                  <a:pt x="803" y="595"/>
                </a:moveTo>
                <a:lnTo>
                  <a:pt x="0" y="0"/>
                </a:lnTo>
              </a:path>
            </a:pathLst>
          </a:custGeom>
          <a:solidFill>
            <a:srgbClr val="FFFFFF"/>
          </a:solidFill>
          <a:ln w="0" cap="flat" cmpd="sng">
            <a:solidFill>
              <a:srgbClr val="000000"/>
            </a:solidFill>
            <a:prstDash val="solid"/>
            <a:round/>
            <a:headEnd type="none" w="med" len="med"/>
            <a:tailEnd type="none" w="med" len="med"/>
          </a:ln>
        </p:spPr>
        <p:txBody>
          <a:bodyPr/>
          <a:p>
            <a:endParaRPr lang="zh-CN" altLang="en-US"/>
          </a:p>
        </p:txBody>
      </p:sp>
      <p:sp>
        <p:nvSpPr>
          <p:cNvPr id="107545" name="Line 27"/>
          <p:cNvSpPr/>
          <p:nvPr/>
        </p:nvSpPr>
        <p:spPr>
          <a:xfrm flipH="1">
            <a:off x="1381125" y="3994150"/>
            <a:ext cx="3629025" cy="1588"/>
          </a:xfrm>
          <a:prstGeom prst="line">
            <a:avLst/>
          </a:prstGeom>
          <a:ln w="0" cap="flat" cmpd="sng">
            <a:solidFill>
              <a:srgbClr val="000000"/>
            </a:solidFill>
            <a:prstDash val="solid"/>
            <a:round/>
            <a:headEnd type="none" w="med" len="med"/>
            <a:tailEnd type="none" w="med" len="med"/>
          </a:ln>
        </p:spPr>
      </p:sp>
      <p:sp>
        <p:nvSpPr>
          <p:cNvPr id="107546" name="Freeform 28"/>
          <p:cNvSpPr/>
          <p:nvPr/>
        </p:nvSpPr>
        <p:spPr>
          <a:xfrm>
            <a:off x="3857625" y="3646488"/>
            <a:ext cx="39688" cy="36512"/>
          </a:xfrm>
          <a:custGeom>
            <a:avLst/>
            <a:gdLst/>
            <a:ahLst/>
            <a:cxnLst>
              <a:cxn ang="0">
                <a:pos x="131" y="132"/>
              </a:cxn>
              <a:cxn ang="0">
                <a:pos x="158" y="105"/>
              </a:cxn>
              <a:cxn ang="0">
                <a:pos x="171" y="79"/>
              </a:cxn>
              <a:cxn ang="0">
                <a:pos x="171" y="52"/>
              </a:cxn>
              <a:cxn ang="0">
                <a:pos x="158" y="12"/>
              </a:cxn>
              <a:cxn ang="0">
                <a:pos x="131" y="0"/>
              </a:cxn>
              <a:cxn ang="0">
                <a:pos x="92" y="0"/>
              </a:cxn>
              <a:cxn ang="0">
                <a:pos x="53" y="12"/>
              </a:cxn>
              <a:cxn ang="0">
                <a:pos x="26" y="39"/>
              </a:cxn>
              <a:cxn ang="0">
                <a:pos x="13" y="65"/>
              </a:cxn>
              <a:cxn ang="0">
                <a:pos x="0" y="105"/>
              </a:cxn>
              <a:cxn ang="0">
                <a:pos x="13" y="132"/>
              </a:cxn>
              <a:cxn ang="0">
                <a:pos x="39" y="157"/>
              </a:cxn>
              <a:cxn ang="0">
                <a:pos x="66" y="157"/>
              </a:cxn>
              <a:cxn ang="0">
                <a:pos x="119" y="145"/>
              </a:cxn>
              <a:cxn ang="0">
                <a:pos x="131" y="132"/>
              </a:cxn>
            </a:cxnLst>
            <a:pathLst>
              <a:path w="171" h="157">
                <a:moveTo>
                  <a:pt x="131" y="132"/>
                </a:moveTo>
                <a:lnTo>
                  <a:pt x="158" y="105"/>
                </a:lnTo>
                <a:lnTo>
                  <a:pt x="171" y="79"/>
                </a:lnTo>
                <a:lnTo>
                  <a:pt x="171" y="52"/>
                </a:lnTo>
                <a:lnTo>
                  <a:pt x="158" y="12"/>
                </a:lnTo>
                <a:lnTo>
                  <a:pt x="131" y="0"/>
                </a:lnTo>
                <a:lnTo>
                  <a:pt x="92" y="0"/>
                </a:lnTo>
                <a:lnTo>
                  <a:pt x="53" y="12"/>
                </a:lnTo>
                <a:lnTo>
                  <a:pt x="26" y="39"/>
                </a:lnTo>
                <a:lnTo>
                  <a:pt x="13" y="65"/>
                </a:lnTo>
                <a:lnTo>
                  <a:pt x="0" y="105"/>
                </a:lnTo>
                <a:lnTo>
                  <a:pt x="13" y="132"/>
                </a:lnTo>
                <a:lnTo>
                  <a:pt x="39" y="157"/>
                </a:lnTo>
                <a:lnTo>
                  <a:pt x="66" y="157"/>
                </a:lnTo>
                <a:lnTo>
                  <a:pt x="119" y="145"/>
                </a:lnTo>
                <a:lnTo>
                  <a:pt x="131" y="13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547" name="Freeform 29"/>
          <p:cNvSpPr/>
          <p:nvPr/>
        </p:nvSpPr>
        <p:spPr>
          <a:xfrm>
            <a:off x="3286125" y="3400425"/>
            <a:ext cx="9525" cy="12700"/>
          </a:xfrm>
          <a:custGeom>
            <a:avLst/>
            <a:gdLst/>
            <a:ahLst/>
            <a:cxnLst>
              <a:cxn ang="0">
                <a:pos x="14" y="28"/>
              </a:cxn>
              <a:cxn ang="0">
                <a:pos x="0" y="4"/>
              </a:cxn>
              <a:cxn ang="0">
                <a:pos x="9" y="0"/>
              </a:cxn>
              <a:cxn ang="0">
                <a:pos x="17" y="0"/>
              </a:cxn>
              <a:cxn ang="0">
                <a:pos x="26" y="2"/>
              </a:cxn>
              <a:cxn ang="0">
                <a:pos x="34" y="8"/>
              </a:cxn>
              <a:cxn ang="0">
                <a:pos x="39" y="14"/>
              </a:cxn>
              <a:cxn ang="0">
                <a:pos x="42" y="23"/>
              </a:cxn>
              <a:cxn ang="0">
                <a:pos x="42" y="31"/>
              </a:cxn>
              <a:cxn ang="0">
                <a:pos x="40" y="40"/>
              </a:cxn>
              <a:cxn ang="0">
                <a:pos x="35" y="48"/>
              </a:cxn>
              <a:cxn ang="0">
                <a:pos x="28" y="53"/>
              </a:cxn>
              <a:cxn ang="0">
                <a:pos x="14" y="28"/>
              </a:cxn>
            </a:cxnLst>
            <a:pathLst>
              <a:path w="42" h="53">
                <a:moveTo>
                  <a:pt x="14" y="28"/>
                </a:moveTo>
                <a:lnTo>
                  <a:pt x="0" y="4"/>
                </a:lnTo>
                <a:lnTo>
                  <a:pt x="9" y="0"/>
                </a:lnTo>
                <a:lnTo>
                  <a:pt x="17" y="0"/>
                </a:lnTo>
                <a:lnTo>
                  <a:pt x="26" y="2"/>
                </a:lnTo>
                <a:lnTo>
                  <a:pt x="34" y="8"/>
                </a:lnTo>
                <a:lnTo>
                  <a:pt x="39" y="14"/>
                </a:lnTo>
                <a:lnTo>
                  <a:pt x="42" y="23"/>
                </a:lnTo>
                <a:lnTo>
                  <a:pt x="42" y="31"/>
                </a:lnTo>
                <a:lnTo>
                  <a:pt x="40" y="40"/>
                </a:lnTo>
                <a:lnTo>
                  <a:pt x="35" y="48"/>
                </a:lnTo>
                <a:lnTo>
                  <a:pt x="28" y="53"/>
                </a:lnTo>
                <a:lnTo>
                  <a:pt x="14" y="28"/>
                </a:lnTo>
                <a:close/>
              </a:path>
            </a:pathLst>
          </a:custGeom>
          <a:solidFill>
            <a:srgbClr val="000000"/>
          </a:solidFill>
          <a:ln w="9525">
            <a:noFill/>
          </a:ln>
        </p:spPr>
        <p:txBody>
          <a:bodyPr/>
          <a:p>
            <a:endParaRPr lang="zh-CN" altLang="en-US"/>
          </a:p>
        </p:txBody>
      </p:sp>
      <p:sp>
        <p:nvSpPr>
          <p:cNvPr id="107548" name="Freeform 30"/>
          <p:cNvSpPr/>
          <p:nvPr/>
        </p:nvSpPr>
        <p:spPr>
          <a:xfrm>
            <a:off x="3286125" y="3400425"/>
            <a:ext cx="9525" cy="12700"/>
          </a:xfrm>
          <a:custGeom>
            <a:avLst/>
            <a:gdLst/>
            <a:ahLst/>
            <a:cxnLst>
              <a:cxn ang="0">
                <a:pos x="0" y="4"/>
              </a:cxn>
              <a:cxn ang="0">
                <a:pos x="9" y="0"/>
              </a:cxn>
              <a:cxn ang="0">
                <a:pos x="17" y="0"/>
              </a:cxn>
              <a:cxn ang="0">
                <a:pos x="26" y="2"/>
              </a:cxn>
              <a:cxn ang="0">
                <a:pos x="34" y="8"/>
              </a:cxn>
              <a:cxn ang="0">
                <a:pos x="39" y="14"/>
              </a:cxn>
              <a:cxn ang="0">
                <a:pos x="42" y="23"/>
              </a:cxn>
              <a:cxn ang="0">
                <a:pos x="42" y="31"/>
              </a:cxn>
              <a:cxn ang="0">
                <a:pos x="40" y="40"/>
              </a:cxn>
              <a:cxn ang="0">
                <a:pos x="35" y="48"/>
              </a:cxn>
              <a:cxn ang="0">
                <a:pos x="28" y="53"/>
              </a:cxn>
            </a:cxnLst>
            <a:pathLst>
              <a:path w="42" h="53">
                <a:moveTo>
                  <a:pt x="0" y="4"/>
                </a:moveTo>
                <a:lnTo>
                  <a:pt x="9" y="0"/>
                </a:lnTo>
                <a:lnTo>
                  <a:pt x="17" y="0"/>
                </a:lnTo>
                <a:lnTo>
                  <a:pt x="26" y="2"/>
                </a:lnTo>
                <a:lnTo>
                  <a:pt x="34" y="8"/>
                </a:lnTo>
                <a:lnTo>
                  <a:pt x="39" y="14"/>
                </a:lnTo>
                <a:lnTo>
                  <a:pt x="42" y="23"/>
                </a:lnTo>
                <a:lnTo>
                  <a:pt x="42" y="31"/>
                </a:lnTo>
                <a:lnTo>
                  <a:pt x="40" y="40"/>
                </a:lnTo>
                <a:lnTo>
                  <a:pt x="35" y="48"/>
                </a:lnTo>
                <a:lnTo>
                  <a:pt x="28" y="5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549" name="Freeform 31"/>
          <p:cNvSpPr/>
          <p:nvPr/>
        </p:nvSpPr>
        <p:spPr>
          <a:xfrm>
            <a:off x="2873375" y="3400425"/>
            <a:ext cx="419100" cy="242888"/>
          </a:xfrm>
          <a:custGeom>
            <a:avLst/>
            <a:gdLst/>
            <a:ahLst/>
            <a:cxnLst>
              <a:cxn ang="0">
                <a:pos x="1822" y="49"/>
              </a:cxn>
              <a:cxn ang="0">
                <a:pos x="1808" y="24"/>
              </a:cxn>
              <a:cxn ang="0">
                <a:pos x="1794" y="0"/>
              </a:cxn>
              <a:cxn ang="0">
                <a:pos x="0" y="996"/>
              </a:cxn>
              <a:cxn ang="0">
                <a:pos x="14" y="1021"/>
              </a:cxn>
              <a:cxn ang="0">
                <a:pos x="28" y="1046"/>
              </a:cxn>
              <a:cxn ang="0">
                <a:pos x="1822" y="49"/>
              </a:cxn>
            </a:cxnLst>
            <a:pathLst>
              <a:path w="1822" h="1046">
                <a:moveTo>
                  <a:pt x="1822" y="49"/>
                </a:moveTo>
                <a:lnTo>
                  <a:pt x="1808" y="24"/>
                </a:lnTo>
                <a:lnTo>
                  <a:pt x="1794" y="0"/>
                </a:lnTo>
                <a:lnTo>
                  <a:pt x="0" y="996"/>
                </a:lnTo>
                <a:lnTo>
                  <a:pt x="14" y="1021"/>
                </a:lnTo>
                <a:lnTo>
                  <a:pt x="28" y="1046"/>
                </a:lnTo>
                <a:lnTo>
                  <a:pt x="1822" y="49"/>
                </a:lnTo>
                <a:close/>
              </a:path>
            </a:pathLst>
          </a:custGeom>
          <a:solidFill>
            <a:srgbClr val="000000"/>
          </a:solidFill>
          <a:ln w="9525">
            <a:noFill/>
          </a:ln>
        </p:spPr>
        <p:txBody>
          <a:bodyPr/>
          <a:p>
            <a:endParaRPr lang="zh-CN" altLang="en-US"/>
          </a:p>
        </p:txBody>
      </p:sp>
      <p:sp>
        <p:nvSpPr>
          <p:cNvPr id="107550" name="Freeform 32"/>
          <p:cNvSpPr/>
          <p:nvPr/>
        </p:nvSpPr>
        <p:spPr>
          <a:xfrm>
            <a:off x="2873375" y="3400425"/>
            <a:ext cx="419100" cy="242888"/>
          </a:xfrm>
          <a:custGeom>
            <a:avLst/>
            <a:gdLst/>
            <a:ahLst/>
            <a:cxnLst>
              <a:cxn ang="0">
                <a:pos x="1822" y="49"/>
              </a:cxn>
              <a:cxn ang="0">
                <a:pos x="1808" y="24"/>
              </a:cxn>
              <a:cxn ang="0">
                <a:pos x="1794" y="0"/>
              </a:cxn>
              <a:cxn ang="0">
                <a:pos x="0" y="996"/>
              </a:cxn>
              <a:cxn ang="0">
                <a:pos x="14" y="1021"/>
              </a:cxn>
              <a:cxn ang="0">
                <a:pos x="28" y="1046"/>
              </a:cxn>
              <a:cxn ang="0">
                <a:pos x="1822" y="49"/>
              </a:cxn>
            </a:cxnLst>
            <a:pathLst>
              <a:path w="1822" h="1046">
                <a:moveTo>
                  <a:pt x="1822" y="49"/>
                </a:moveTo>
                <a:lnTo>
                  <a:pt x="1808" y="24"/>
                </a:lnTo>
                <a:lnTo>
                  <a:pt x="1794" y="0"/>
                </a:lnTo>
                <a:lnTo>
                  <a:pt x="0" y="996"/>
                </a:lnTo>
                <a:lnTo>
                  <a:pt x="14" y="1021"/>
                </a:lnTo>
                <a:lnTo>
                  <a:pt x="28" y="1046"/>
                </a:lnTo>
                <a:lnTo>
                  <a:pt x="1822" y="49"/>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551" name="Freeform 33"/>
          <p:cNvSpPr/>
          <p:nvPr/>
        </p:nvSpPr>
        <p:spPr>
          <a:xfrm>
            <a:off x="2870200" y="3632200"/>
            <a:ext cx="9525" cy="11113"/>
          </a:xfrm>
          <a:custGeom>
            <a:avLst/>
            <a:gdLst/>
            <a:ahLst/>
            <a:cxnLst>
              <a:cxn ang="0">
                <a:pos x="28" y="25"/>
              </a:cxn>
              <a:cxn ang="0">
                <a:pos x="42" y="50"/>
              </a:cxn>
              <a:cxn ang="0">
                <a:pos x="33" y="53"/>
              </a:cxn>
              <a:cxn ang="0">
                <a:pos x="25" y="53"/>
              </a:cxn>
              <a:cxn ang="0">
                <a:pos x="16" y="51"/>
              </a:cxn>
              <a:cxn ang="0">
                <a:pos x="8" y="46"/>
              </a:cxn>
              <a:cxn ang="0">
                <a:pos x="3" y="39"/>
              </a:cxn>
              <a:cxn ang="0">
                <a:pos x="0" y="31"/>
              </a:cxn>
              <a:cxn ang="0">
                <a:pos x="0" y="22"/>
              </a:cxn>
              <a:cxn ang="0">
                <a:pos x="2" y="13"/>
              </a:cxn>
              <a:cxn ang="0">
                <a:pos x="7" y="6"/>
              </a:cxn>
              <a:cxn ang="0">
                <a:pos x="14" y="0"/>
              </a:cxn>
              <a:cxn ang="0">
                <a:pos x="28" y="25"/>
              </a:cxn>
            </a:cxnLst>
            <a:pathLst>
              <a:path w="42" h="53">
                <a:moveTo>
                  <a:pt x="28" y="25"/>
                </a:moveTo>
                <a:lnTo>
                  <a:pt x="42" y="50"/>
                </a:lnTo>
                <a:lnTo>
                  <a:pt x="33" y="53"/>
                </a:lnTo>
                <a:lnTo>
                  <a:pt x="25" y="53"/>
                </a:lnTo>
                <a:lnTo>
                  <a:pt x="16" y="51"/>
                </a:lnTo>
                <a:lnTo>
                  <a:pt x="8" y="46"/>
                </a:lnTo>
                <a:lnTo>
                  <a:pt x="3" y="39"/>
                </a:lnTo>
                <a:lnTo>
                  <a:pt x="0" y="31"/>
                </a:lnTo>
                <a:lnTo>
                  <a:pt x="0" y="22"/>
                </a:lnTo>
                <a:lnTo>
                  <a:pt x="2" y="13"/>
                </a:lnTo>
                <a:lnTo>
                  <a:pt x="7" y="6"/>
                </a:lnTo>
                <a:lnTo>
                  <a:pt x="14" y="0"/>
                </a:lnTo>
                <a:lnTo>
                  <a:pt x="28" y="25"/>
                </a:lnTo>
                <a:close/>
              </a:path>
            </a:pathLst>
          </a:custGeom>
          <a:solidFill>
            <a:srgbClr val="000000"/>
          </a:solidFill>
          <a:ln w="9525">
            <a:noFill/>
          </a:ln>
        </p:spPr>
        <p:txBody>
          <a:bodyPr/>
          <a:p>
            <a:endParaRPr lang="zh-CN" altLang="en-US"/>
          </a:p>
        </p:txBody>
      </p:sp>
      <p:sp>
        <p:nvSpPr>
          <p:cNvPr id="107552" name="Freeform 34"/>
          <p:cNvSpPr/>
          <p:nvPr/>
        </p:nvSpPr>
        <p:spPr>
          <a:xfrm>
            <a:off x="2870200" y="3632200"/>
            <a:ext cx="9525" cy="11113"/>
          </a:xfrm>
          <a:custGeom>
            <a:avLst/>
            <a:gdLst/>
            <a:ahLst/>
            <a:cxnLst>
              <a:cxn ang="0">
                <a:pos x="42" y="50"/>
              </a:cxn>
              <a:cxn ang="0">
                <a:pos x="33" y="53"/>
              </a:cxn>
              <a:cxn ang="0">
                <a:pos x="25" y="53"/>
              </a:cxn>
              <a:cxn ang="0">
                <a:pos x="16" y="51"/>
              </a:cxn>
              <a:cxn ang="0">
                <a:pos x="8" y="46"/>
              </a:cxn>
              <a:cxn ang="0">
                <a:pos x="3" y="39"/>
              </a:cxn>
              <a:cxn ang="0">
                <a:pos x="0" y="31"/>
              </a:cxn>
              <a:cxn ang="0">
                <a:pos x="0" y="22"/>
              </a:cxn>
              <a:cxn ang="0">
                <a:pos x="2" y="13"/>
              </a:cxn>
              <a:cxn ang="0">
                <a:pos x="7" y="6"/>
              </a:cxn>
              <a:cxn ang="0">
                <a:pos x="14" y="0"/>
              </a:cxn>
            </a:cxnLst>
            <a:pathLst>
              <a:path w="42" h="53">
                <a:moveTo>
                  <a:pt x="42" y="50"/>
                </a:moveTo>
                <a:lnTo>
                  <a:pt x="33" y="53"/>
                </a:lnTo>
                <a:lnTo>
                  <a:pt x="25" y="53"/>
                </a:lnTo>
                <a:lnTo>
                  <a:pt x="16" y="51"/>
                </a:lnTo>
                <a:lnTo>
                  <a:pt x="8" y="46"/>
                </a:lnTo>
                <a:lnTo>
                  <a:pt x="3" y="39"/>
                </a:lnTo>
                <a:lnTo>
                  <a:pt x="0" y="31"/>
                </a:lnTo>
                <a:lnTo>
                  <a:pt x="0" y="22"/>
                </a:lnTo>
                <a:lnTo>
                  <a:pt x="2" y="13"/>
                </a:lnTo>
                <a:lnTo>
                  <a:pt x="7" y="6"/>
                </a:lnTo>
                <a:lnTo>
                  <a:pt x="14"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553" name="Freeform 35"/>
          <p:cNvSpPr/>
          <p:nvPr/>
        </p:nvSpPr>
        <p:spPr>
          <a:xfrm>
            <a:off x="2870200" y="3629025"/>
            <a:ext cx="9525" cy="11113"/>
          </a:xfrm>
          <a:custGeom>
            <a:avLst/>
            <a:gdLst/>
            <a:ahLst/>
            <a:cxnLst>
              <a:cxn ang="0">
                <a:pos x="28" y="28"/>
              </a:cxn>
              <a:cxn ang="0">
                <a:pos x="11" y="51"/>
              </a:cxn>
              <a:cxn ang="0">
                <a:pos x="4" y="44"/>
              </a:cxn>
              <a:cxn ang="0">
                <a:pos x="1" y="37"/>
              </a:cxn>
              <a:cxn ang="0">
                <a:pos x="0" y="28"/>
              </a:cxn>
              <a:cxn ang="0">
                <a:pos x="1" y="20"/>
              </a:cxn>
              <a:cxn ang="0">
                <a:pos x="5" y="11"/>
              </a:cxn>
              <a:cxn ang="0">
                <a:pos x="12" y="5"/>
              </a:cxn>
              <a:cxn ang="0">
                <a:pos x="19" y="1"/>
              </a:cxn>
              <a:cxn ang="0">
                <a:pos x="28" y="0"/>
              </a:cxn>
              <a:cxn ang="0">
                <a:pos x="36" y="1"/>
              </a:cxn>
              <a:cxn ang="0">
                <a:pos x="45" y="6"/>
              </a:cxn>
              <a:cxn ang="0">
                <a:pos x="28" y="28"/>
              </a:cxn>
            </a:cxnLst>
            <a:pathLst>
              <a:path w="45" h="51">
                <a:moveTo>
                  <a:pt x="28" y="28"/>
                </a:moveTo>
                <a:lnTo>
                  <a:pt x="11" y="51"/>
                </a:lnTo>
                <a:lnTo>
                  <a:pt x="4" y="44"/>
                </a:lnTo>
                <a:lnTo>
                  <a:pt x="1" y="37"/>
                </a:lnTo>
                <a:lnTo>
                  <a:pt x="0" y="28"/>
                </a:lnTo>
                <a:lnTo>
                  <a:pt x="1" y="20"/>
                </a:lnTo>
                <a:lnTo>
                  <a:pt x="5" y="11"/>
                </a:lnTo>
                <a:lnTo>
                  <a:pt x="12" y="5"/>
                </a:lnTo>
                <a:lnTo>
                  <a:pt x="19" y="1"/>
                </a:lnTo>
                <a:lnTo>
                  <a:pt x="28" y="0"/>
                </a:lnTo>
                <a:lnTo>
                  <a:pt x="36" y="1"/>
                </a:lnTo>
                <a:lnTo>
                  <a:pt x="45" y="6"/>
                </a:lnTo>
                <a:lnTo>
                  <a:pt x="28" y="28"/>
                </a:lnTo>
                <a:close/>
              </a:path>
            </a:pathLst>
          </a:custGeom>
          <a:solidFill>
            <a:srgbClr val="000000"/>
          </a:solidFill>
          <a:ln w="9525">
            <a:noFill/>
          </a:ln>
        </p:spPr>
        <p:txBody>
          <a:bodyPr/>
          <a:p>
            <a:endParaRPr lang="zh-CN" altLang="en-US"/>
          </a:p>
        </p:txBody>
      </p:sp>
      <p:sp>
        <p:nvSpPr>
          <p:cNvPr id="107554" name="Freeform 36"/>
          <p:cNvSpPr/>
          <p:nvPr/>
        </p:nvSpPr>
        <p:spPr>
          <a:xfrm>
            <a:off x="2870200" y="3629025"/>
            <a:ext cx="9525" cy="11113"/>
          </a:xfrm>
          <a:custGeom>
            <a:avLst/>
            <a:gdLst/>
            <a:ahLst/>
            <a:cxnLst>
              <a:cxn ang="0">
                <a:pos x="11" y="51"/>
              </a:cxn>
              <a:cxn ang="0">
                <a:pos x="4" y="44"/>
              </a:cxn>
              <a:cxn ang="0">
                <a:pos x="1" y="37"/>
              </a:cxn>
              <a:cxn ang="0">
                <a:pos x="0" y="28"/>
              </a:cxn>
              <a:cxn ang="0">
                <a:pos x="1" y="20"/>
              </a:cxn>
              <a:cxn ang="0">
                <a:pos x="5" y="11"/>
              </a:cxn>
              <a:cxn ang="0">
                <a:pos x="12" y="5"/>
              </a:cxn>
              <a:cxn ang="0">
                <a:pos x="19" y="1"/>
              </a:cxn>
              <a:cxn ang="0">
                <a:pos x="28" y="0"/>
              </a:cxn>
              <a:cxn ang="0">
                <a:pos x="36" y="1"/>
              </a:cxn>
              <a:cxn ang="0">
                <a:pos x="45" y="6"/>
              </a:cxn>
            </a:cxnLst>
            <a:pathLst>
              <a:path w="45" h="51">
                <a:moveTo>
                  <a:pt x="11" y="51"/>
                </a:moveTo>
                <a:lnTo>
                  <a:pt x="4" y="44"/>
                </a:lnTo>
                <a:lnTo>
                  <a:pt x="1" y="37"/>
                </a:lnTo>
                <a:lnTo>
                  <a:pt x="0" y="28"/>
                </a:lnTo>
                <a:lnTo>
                  <a:pt x="1" y="20"/>
                </a:lnTo>
                <a:lnTo>
                  <a:pt x="5" y="11"/>
                </a:lnTo>
                <a:lnTo>
                  <a:pt x="12" y="5"/>
                </a:lnTo>
                <a:lnTo>
                  <a:pt x="19" y="1"/>
                </a:lnTo>
                <a:lnTo>
                  <a:pt x="28" y="0"/>
                </a:lnTo>
                <a:lnTo>
                  <a:pt x="36" y="1"/>
                </a:lnTo>
                <a:lnTo>
                  <a:pt x="45" y="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555" name="Freeform 37"/>
          <p:cNvSpPr/>
          <p:nvPr/>
        </p:nvSpPr>
        <p:spPr>
          <a:xfrm>
            <a:off x="2873375" y="3632200"/>
            <a:ext cx="487363" cy="366713"/>
          </a:xfrm>
          <a:custGeom>
            <a:avLst/>
            <a:gdLst/>
            <a:ahLst/>
            <a:cxnLst>
              <a:cxn ang="0">
                <a:pos x="34" y="0"/>
              </a:cxn>
              <a:cxn ang="0">
                <a:pos x="17" y="22"/>
              </a:cxn>
              <a:cxn ang="0">
                <a:pos x="0" y="45"/>
              </a:cxn>
              <a:cxn ang="0">
                <a:pos x="2085" y="1597"/>
              </a:cxn>
              <a:cxn ang="0">
                <a:pos x="2102" y="1575"/>
              </a:cxn>
              <a:cxn ang="0">
                <a:pos x="2120" y="1552"/>
              </a:cxn>
              <a:cxn ang="0">
                <a:pos x="34" y="0"/>
              </a:cxn>
            </a:cxnLst>
            <a:pathLst>
              <a:path w="2120" h="1597">
                <a:moveTo>
                  <a:pt x="34" y="0"/>
                </a:moveTo>
                <a:lnTo>
                  <a:pt x="17" y="22"/>
                </a:lnTo>
                <a:lnTo>
                  <a:pt x="0" y="45"/>
                </a:lnTo>
                <a:lnTo>
                  <a:pt x="2085" y="1597"/>
                </a:lnTo>
                <a:lnTo>
                  <a:pt x="2102" y="1575"/>
                </a:lnTo>
                <a:lnTo>
                  <a:pt x="2120" y="1552"/>
                </a:lnTo>
                <a:lnTo>
                  <a:pt x="34" y="0"/>
                </a:lnTo>
                <a:close/>
              </a:path>
            </a:pathLst>
          </a:custGeom>
          <a:solidFill>
            <a:srgbClr val="000000"/>
          </a:solidFill>
          <a:ln w="9525">
            <a:noFill/>
          </a:ln>
        </p:spPr>
        <p:txBody>
          <a:bodyPr/>
          <a:p>
            <a:endParaRPr lang="zh-CN" altLang="en-US"/>
          </a:p>
        </p:txBody>
      </p:sp>
      <p:sp>
        <p:nvSpPr>
          <p:cNvPr id="107556" name="Freeform 38"/>
          <p:cNvSpPr/>
          <p:nvPr/>
        </p:nvSpPr>
        <p:spPr>
          <a:xfrm>
            <a:off x="2873375" y="3632200"/>
            <a:ext cx="487363" cy="366713"/>
          </a:xfrm>
          <a:custGeom>
            <a:avLst/>
            <a:gdLst/>
            <a:ahLst/>
            <a:cxnLst>
              <a:cxn ang="0">
                <a:pos x="34" y="0"/>
              </a:cxn>
              <a:cxn ang="0">
                <a:pos x="17" y="22"/>
              </a:cxn>
              <a:cxn ang="0">
                <a:pos x="0" y="45"/>
              </a:cxn>
              <a:cxn ang="0">
                <a:pos x="2085" y="1597"/>
              </a:cxn>
              <a:cxn ang="0">
                <a:pos x="2102" y="1575"/>
              </a:cxn>
              <a:cxn ang="0">
                <a:pos x="2120" y="1552"/>
              </a:cxn>
              <a:cxn ang="0">
                <a:pos x="34" y="0"/>
              </a:cxn>
            </a:cxnLst>
            <a:pathLst>
              <a:path w="2120" h="1597">
                <a:moveTo>
                  <a:pt x="34" y="0"/>
                </a:moveTo>
                <a:lnTo>
                  <a:pt x="17" y="22"/>
                </a:lnTo>
                <a:lnTo>
                  <a:pt x="0" y="45"/>
                </a:lnTo>
                <a:lnTo>
                  <a:pt x="2085" y="1597"/>
                </a:lnTo>
                <a:lnTo>
                  <a:pt x="2102" y="1575"/>
                </a:lnTo>
                <a:lnTo>
                  <a:pt x="2120" y="1552"/>
                </a:lnTo>
                <a:lnTo>
                  <a:pt x="34"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557" name="Freeform 39"/>
          <p:cNvSpPr/>
          <p:nvPr/>
        </p:nvSpPr>
        <p:spPr>
          <a:xfrm>
            <a:off x="3352800" y="3987800"/>
            <a:ext cx="11113" cy="11113"/>
          </a:xfrm>
          <a:custGeom>
            <a:avLst/>
            <a:gdLst/>
            <a:ahLst/>
            <a:cxnLst>
              <a:cxn ang="0">
                <a:pos x="17" y="23"/>
              </a:cxn>
              <a:cxn ang="0">
                <a:pos x="35" y="0"/>
              </a:cxn>
              <a:cxn ang="0">
                <a:pos x="41" y="6"/>
              </a:cxn>
              <a:cxn ang="0">
                <a:pos x="44" y="14"/>
              </a:cxn>
              <a:cxn ang="0">
                <a:pos x="45" y="23"/>
              </a:cxn>
              <a:cxn ang="0">
                <a:pos x="44" y="31"/>
              </a:cxn>
              <a:cxn ang="0">
                <a:pos x="40" y="40"/>
              </a:cxn>
              <a:cxn ang="0">
                <a:pos x="34" y="46"/>
              </a:cxn>
              <a:cxn ang="0">
                <a:pos x="26" y="49"/>
              </a:cxn>
              <a:cxn ang="0">
                <a:pos x="17" y="50"/>
              </a:cxn>
              <a:cxn ang="0">
                <a:pos x="9" y="49"/>
              </a:cxn>
              <a:cxn ang="0">
                <a:pos x="0" y="45"/>
              </a:cxn>
              <a:cxn ang="0">
                <a:pos x="17" y="23"/>
              </a:cxn>
            </a:cxnLst>
            <a:pathLst>
              <a:path w="45" h="50">
                <a:moveTo>
                  <a:pt x="17" y="23"/>
                </a:moveTo>
                <a:lnTo>
                  <a:pt x="35" y="0"/>
                </a:lnTo>
                <a:lnTo>
                  <a:pt x="41" y="6"/>
                </a:lnTo>
                <a:lnTo>
                  <a:pt x="44" y="14"/>
                </a:lnTo>
                <a:lnTo>
                  <a:pt x="45" y="23"/>
                </a:lnTo>
                <a:lnTo>
                  <a:pt x="44" y="31"/>
                </a:lnTo>
                <a:lnTo>
                  <a:pt x="40" y="40"/>
                </a:lnTo>
                <a:lnTo>
                  <a:pt x="34" y="46"/>
                </a:lnTo>
                <a:lnTo>
                  <a:pt x="26" y="49"/>
                </a:lnTo>
                <a:lnTo>
                  <a:pt x="17" y="50"/>
                </a:lnTo>
                <a:lnTo>
                  <a:pt x="9" y="49"/>
                </a:lnTo>
                <a:lnTo>
                  <a:pt x="0" y="45"/>
                </a:lnTo>
                <a:lnTo>
                  <a:pt x="17" y="23"/>
                </a:lnTo>
                <a:close/>
              </a:path>
            </a:pathLst>
          </a:custGeom>
          <a:solidFill>
            <a:srgbClr val="000000"/>
          </a:solidFill>
          <a:ln w="9525">
            <a:noFill/>
          </a:ln>
        </p:spPr>
        <p:txBody>
          <a:bodyPr/>
          <a:p>
            <a:endParaRPr lang="zh-CN" altLang="en-US"/>
          </a:p>
        </p:txBody>
      </p:sp>
      <p:sp>
        <p:nvSpPr>
          <p:cNvPr id="107558" name="Freeform 40"/>
          <p:cNvSpPr/>
          <p:nvPr/>
        </p:nvSpPr>
        <p:spPr>
          <a:xfrm>
            <a:off x="3352800" y="3987800"/>
            <a:ext cx="11113" cy="11113"/>
          </a:xfrm>
          <a:custGeom>
            <a:avLst/>
            <a:gdLst/>
            <a:ahLst/>
            <a:cxnLst>
              <a:cxn ang="0">
                <a:pos x="35" y="0"/>
              </a:cxn>
              <a:cxn ang="0">
                <a:pos x="41" y="6"/>
              </a:cxn>
              <a:cxn ang="0">
                <a:pos x="44" y="14"/>
              </a:cxn>
              <a:cxn ang="0">
                <a:pos x="45" y="23"/>
              </a:cxn>
              <a:cxn ang="0">
                <a:pos x="44" y="31"/>
              </a:cxn>
              <a:cxn ang="0">
                <a:pos x="40" y="40"/>
              </a:cxn>
              <a:cxn ang="0">
                <a:pos x="34" y="46"/>
              </a:cxn>
              <a:cxn ang="0">
                <a:pos x="26" y="49"/>
              </a:cxn>
              <a:cxn ang="0">
                <a:pos x="17" y="50"/>
              </a:cxn>
              <a:cxn ang="0">
                <a:pos x="9" y="49"/>
              </a:cxn>
              <a:cxn ang="0">
                <a:pos x="0" y="45"/>
              </a:cxn>
            </a:cxnLst>
            <a:pathLst>
              <a:path w="45" h="50">
                <a:moveTo>
                  <a:pt x="35" y="0"/>
                </a:moveTo>
                <a:lnTo>
                  <a:pt x="41" y="6"/>
                </a:lnTo>
                <a:lnTo>
                  <a:pt x="44" y="14"/>
                </a:lnTo>
                <a:lnTo>
                  <a:pt x="45" y="23"/>
                </a:lnTo>
                <a:lnTo>
                  <a:pt x="44" y="31"/>
                </a:lnTo>
                <a:lnTo>
                  <a:pt x="40" y="40"/>
                </a:lnTo>
                <a:lnTo>
                  <a:pt x="34" y="46"/>
                </a:lnTo>
                <a:lnTo>
                  <a:pt x="26" y="49"/>
                </a:lnTo>
                <a:lnTo>
                  <a:pt x="17" y="50"/>
                </a:lnTo>
                <a:lnTo>
                  <a:pt x="9" y="49"/>
                </a:lnTo>
                <a:lnTo>
                  <a:pt x="0" y="4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559" name="Freeform 41"/>
          <p:cNvSpPr/>
          <p:nvPr/>
        </p:nvSpPr>
        <p:spPr>
          <a:xfrm>
            <a:off x="2659063" y="3706813"/>
            <a:ext cx="71437" cy="109537"/>
          </a:xfrm>
          <a:custGeom>
            <a:avLst/>
            <a:gdLst/>
            <a:ahLst/>
            <a:cxnLst>
              <a:cxn ang="0">
                <a:pos x="315" y="0"/>
              </a:cxn>
              <a:cxn ang="0">
                <a:pos x="196" y="473"/>
              </a:cxn>
              <a:cxn ang="0">
                <a:pos x="65" y="473"/>
              </a:cxn>
              <a:cxn ang="0">
                <a:pos x="25" y="459"/>
              </a:cxn>
              <a:cxn ang="0">
                <a:pos x="13" y="447"/>
              </a:cxn>
              <a:cxn ang="0">
                <a:pos x="0" y="421"/>
              </a:cxn>
              <a:cxn ang="0">
                <a:pos x="0" y="394"/>
              </a:cxn>
              <a:cxn ang="0">
                <a:pos x="38" y="236"/>
              </a:cxn>
              <a:cxn ang="0">
                <a:pos x="65" y="197"/>
              </a:cxn>
              <a:cxn ang="0">
                <a:pos x="91" y="170"/>
              </a:cxn>
              <a:cxn ang="0">
                <a:pos x="131" y="158"/>
              </a:cxn>
              <a:cxn ang="0">
                <a:pos x="276" y="158"/>
              </a:cxn>
            </a:cxnLst>
            <a:pathLst>
              <a:path w="315" h="473">
                <a:moveTo>
                  <a:pt x="315" y="0"/>
                </a:moveTo>
                <a:lnTo>
                  <a:pt x="196" y="473"/>
                </a:lnTo>
                <a:lnTo>
                  <a:pt x="65" y="473"/>
                </a:lnTo>
                <a:lnTo>
                  <a:pt x="25" y="459"/>
                </a:lnTo>
                <a:lnTo>
                  <a:pt x="13" y="447"/>
                </a:lnTo>
                <a:lnTo>
                  <a:pt x="0" y="421"/>
                </a:lnTo>
                <a:lnTo>
                  <a:pt x="0" y="394"/>
                </a:lnTo>
                <a:lnTo>
                  <a:pt x="38" y="236"/>
                </a:lnTo>
                <a:lnTo>
                  <a:pt x="65" y="197"/>
                </a:lnTo>
                <a:lnTo>
                  <a:pt x="91" y="170"/>
                </a:lnTo>
                <a:lnTo>
                  <a:pt x="131" y="158"/>
                </a:lnTo>
                <a:lnTo>
                  <a:pt x="276" y="15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560" name="Freeform 42"/>
          <p:cNvSpPr/>
          <p:nvPr/>
        </p:nvSpPr>
        <p:spPr>
          <a:xfrm>
            <a:off x="2760663" y="3706813"/>
            <a:ext cx="38100" cy="38100"/>
          </a:xfrm>
          <a:custGeom>
            <a:avLst/>
            <a:gdLst/>
            <a:ahLst/>
            <a:cxnLst>
              <a:cxn ang="0">
                <a:pos x="131" y="131"/>
              </a:cxn>
              <a:cxn ang="0">
                <a:pos x="157" y="105"/>
              </a:cxn>
              <a:cxn ang="0">
                <a:pos x="171" y="79"/>
              </a:cxn>
              <a:cxn ang="0">
                <a:pos x="171" y="52"/>
              </a:cxn>
              <a:cxn ang="0">
                <a:pos x="157" y="12"/>
              </a:cxn>
              <a:cxn ang="0">
                <a:pos x="131" y="0"/>
              </a:cxn>
              <a:cxn ang="0">
                <a:pos x="91" y="0"/>
              </a:cxn>
              <a:cxn ang="0">
                <a:pos x="52" y="12"/>
              </a:cxn>
              <a:cxn ang="0">
                <a:pos x="25" y="39"/>
              </a:cxn>
              <a:cxn ang="0">
                <a:pos x="13" y="65"/>
              </a:cxn>
              <a:cxn ang="0">
                <a:pos x="0" y="105"/>
              </a:cxn>
              <a:cxn ang="0">
                <a:pos x="13" y="131"/>
              </a:cxn>
              <a:cxn ang="0">
                <a:pos x="38" y="158"/>
              </a:cxn>
              <a:cxn ang="0">
                <a:pos x="65" y="158"/>
              </a:cxn>
              <a:cxn ang="0">
                <a:pos x="118" y="145"/>
              </a:cxn>
              <a:cxn ang="0">
                <a:pos x="131" y="131"/>
              </a:cxn>
            </a:cxnLst>
            <a:pathLst>
              <a:path w="171" h="158">
                <a:moveTo>
                  <a:pt x="131" y="131"/>
                </a:moveTo>
                <a:lnTo>
                  <a:pt x="157" y="105"/>
                </a:lnTo>
                <a:lnTo>
                  <a:pt x="171" y="79"/>
                </a:lnTo>
                <a:lnTo>
                  <a:pt x="171" y="52"/>
                </a:lnTo>
                <a:lnTo>
                  <a:pt x="157" y="12"/>
                </a:lnTo>
                <a:lnTo>
                  <a:pt x="131" y="0"/>
                </a:lnTo>
                <a:lnTo>
                  <a:pt x="91" y="0"/>
                </a:lnTo>
                <a:lnTo>
                  <a:pt x="52" y="12"/>
                </a:lnTo>
                <a:lnTo>
                  <a:pt x="25" y="39"/>
                </a:lnTo>
                <a:lnTo>
                  <a:pt x="13" y="65"/>
                </a:lnTo>
                <a:lnTo>
                  <a:pt x="0" y="105"/>
                </a:lnTo>
                <a:lnTo>
                  <a:pt x="13" y="131"/>
                </a:lnTo>
                <a:lnTo>
                  <a:pt x="38" y="158"/>
                </a:lnTo>
                <a:lnTo>
                  <a:pt x="65" y="158"/>
                </a:lnTo>
                <a:lnTo>
                  <a:pt x="118" y="145"/>
                </a:lnTo>
                <a:lnTo>
                  <a:pt x="131" y="131"/>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561" name="Freeform 43"/>
          <p:cNvSpPr/>
          <p:nvPr/>
        </p:nvSpPr>
        <p:spPr>
          <a:xfrm>
            <a:off x="3349625" y="3990975"/>
            <a:ext cx="11113" cy="7938"/>
          </a:xfrm>
          <a:custGeom>
            <a:avLst/>
            <a:gdLst/>
            <a:ahLst/>
            <a:cxnLst>
              <a:cxn ang="0">
                <a:pos x="27" y="20"/>
              </a:cxn>
              <a:cxn ang="0">
                <a:pos x="48" y="39"/>
              </a:cxn>
              <a:cxn ang="0">
                <a:pos x="41" y="44"/>
              </a:cxn>
              <a:cxn ang="0">
                <a:pos x="33" y="47"/>
              </a:cxn>
              <a:cxn ang="0">
                <a:pos x="24" y="47"/>
              </a:cxn>
              <a:cxn ang="0">
                <a:pos x="16" y="45"/>
              </a:cxn>
              <a:cxn ang="0">
                <a:pos x="8" y="40"/>
              </a:cxn>
              <a:cxn ang="0">
                <a:pos x="3" y="34"/>
              </a:cxn>
              <a:cxn ang="0">
                <a:pos x="0" y="25"/>
              </a:cxn>
              <a:cxn ang="0">
                <a:pos x="0" y="16"/>
              </a:cxn>
              <a:cxn ang="0">
                <a:pos x="2" y="8"/>
              </a:cxn>
              <a:cxn ang="0">
                <a:pos x="7" y="0"/>
              </a:cxn>
              <a:cxn ang="0">
                <a:pos x="27" y="20"/>
              </a:cxn>
            </a:cxnLst>
            <a:pathLst>
              <a:path w="48" h="47">
                <a:moveTo>
                  <a:pt x="27" y="20"/>
                </a:moveTo>
                <a:lnTo>
                  <a:pt x="48" y="39"/>
                </a:lnTo>
                <a:lnTo>
                  <a:pt x="41" y="44"/>
                </a:lnTo>
                <a:lnTo>
                  <a:pt x="33" y="47"/>
                </a:lnTo>
                <a:lnTo>
                  <a:pt x="24" y="47"/>
                </a:lnTo>
                <a:lnTo>
                  <a:pt x="16" y="45"/>
                </a:lnTo>
                <a:lnTo>
                  <a:pt x="8" y="40"/>
                </a:lnTo>
                <a:lnTo>
                  <a:pt x="3" y="34"/>
                </a:lnTo>
                <a:lnTo>
                  <a:pt x="0" y="25"/>
                </a:lnTo>
                <a:lnTo>
                  <a:pt x="0" y="16"/>
                </a:lnTo>
                <a:lnTo>
                  <a:pt x="2" y="8"/>
                </a:lnTo>
                <a:lnTo>
                  <a:pt x="7" y="0"/>
                </a:lnTo>
                <a:lnTo>
                  <a:pt x="27" y="20"/>
                </a:lnTo>
                <a:close/>
              </a:path>
            </a:pathLst>
          </a:custGeom>
          <a:solidFill>
            <a:srgbClr val="000000"/>
          </a:solidFill>
          <a:ln w="9525">
            <a:noFill/>
          </a:ln>
        </p:spPr>
        <p:txBody>
          <a:bodyPr/>
          <a:p>
            <a:endParaRPr lang="zh-CN" altLang="en-US"/>
          </a:p>
        </p:txBody>
      </p:sp>
      <p:sp>
        <p:nvSpPr>
          <p:cNvPr id="107562" name="Freeform 44"/>
          <p:cNvSpPr/>
          <p:nvPr/>
        </p:nvSpPr>
        <p:spPr>
          <a:xfrm>
            <a:off x="3349625" y="3990975"/>
            <a:ext cx="11113" cy="7938"/>
          </a:xfrm>
          <a:custGeom>
            <a:avLst/>
            <a:gdLst/>
            <a:ahLst/>
            <a:cxnLst>
              <a:cxn ang="0">
                <a:pos x="48" y="39"/>
              </a:cxn>
              <a:cxn ang="0">
                <a:pos x="41" y="44"/>
              </a:cxn>
              <a:cxn ang="0">
                <a:pos x="33" y="47"/>
              </a:cxn>
              <a:cxn ang="0">
                <a:pos x="24" y="47"/>
              </a:cxn>
              <a:cxn ang="0">
                <a:pos x="16" y="45"/>
              </a:cxn>
              <a:cxn ang="0">
                <a:pos x="8" y="40"/>
              </a:cxn>
              <a:cxn ang="0">
                <a:pos x="3" y="34"/>
              </a:cxn>
              <a:cxn ang="0">
                <a:pos x="0" y="25"/>
              </a:cxn>
              <a:cxn ang="0">
                <a:pos x="0" y="16"/>
              </a:cxn>
              <a:cxn ang="0">
                <a:pos x="2" y="8"/>
              </a:cxn>
              <a:cxn ang="0">
                <a:pos x="7" y="0"/>
              </a:cxn>
            </a:cxnLst>
            <a:pathLst>
              <a:path w="48" h="47">
                <a:moveTo>
                  <a:pt x="48" y="39"/>
                </a:moveTo>
                <a:lnTo>
                  <a:pt x="41" y="44"/>
                </a:lnTo>
                <a:lnTo>
                  <a:pt x="33" y="47"/>
                </a:lnTo>
                <a:lnTo>
                  <a:pt x="24" y="47"/>
                </a:lnTo>
                <a:lnTo>
                  <a:pt x="16" y="45"/>
                </a:lnTo>
                <a:lnTo>
                  <a:pt x="8" y="40"/>
                </a:lnTo>
                <a:lnTo>
                  <a:pt x="3" y="34"/>
                </a:lnTo>
                <a:lnTo>
                  <a:pt x="0" y="25"/>
                </a:lnTo>
                <a:lnTo>
                  <a:pt x="0" y="16"/>
                </a:lnTo>
                <a:lnTo>
                  <a:pt x="2" y="8"/>
                </a:lnTo>
                <a:lnTo>
                  <a:pt x="7"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563" name="Freeform 45"/>
          <p:cNvSpPr/>
          <p:nvPr/>
        </p:nvSpPr>
        <p:spPr>
          <a:xfrm>
            <a:off x="3352800" y="3589338"/>
            <a:ext cx="382588" cy="409575"/>
          </a:xfrm>
          <a:custGeom>
            <a:avLst/>
            <a:gdLst/>
            <a:ahLst/>
            <a:cxnLst>
              <a:cxn ang="0">
                <a:pos x="0" y="1733"/>
              </a:cxn>
              <a:cxn ang="0">
                <a:pos x="20" y="1753"/>
              </a:cxn>
              <a:cxn ang="0">
                <a:pos x="41" y="1772"/>
              </a:cxn>
              <a:cxn ang="0">
                <a:pos x="1667" y="39"/>
              </a:cxn>
              <a:cxn ang="0">
                <a:pos x="1646" y="20"/>
              </a:cxn>
              <a:cxn ang="0">
                <a:pos x="1626" y="0"/>
              </a:cxn>
              <a:cxn ang="0">
                <a:pos x="0" y="1733"/>
              </a:cxn>
            </a:cxnLst>
            <a:pathLst>
              <a:path w="1667" h="1772">
                <a:moveTo>
                  <a:pt x="0" y="1733"/>
                </a:moveTo>
                <a:lnTo>
                  <a:pt x="20" y="1753"/>
                </a:lnTo>
                <a:lnTo>
                  <a:pt x="41" y="1772"/>
                </a:lnTo>
                <a:lnTo>
                  <a:pt x="1667" y="39"/>
                </a:lnTo>
                <a:lnTo>
                  <a:pt x="1646" y="20"/>
                </a:lnTo>
                <a:lnTo>
                  <a:pt x="1626" y="0"/>
                </a:lnTo>
                <a:lnTo>
                  <a:pt x="0" y="1733"/>
                </a:lnTo>
                <a:close/>
              </a:path>
            </a:pathLst>
          </a:custGeom>
          <a:solidFill>
            <a:srgbClr val="000000"/>
          </a:solidFill>
          <a:ln w="9525">
            <a:noFill/>
          </a:ln>
        </p:spPr>
        <p:txBody>
          <a:bodyPr/>
          <a:p>
            <a:endParaRPr lang="zh-CN" altLang="en-US"/>
          </a:p>
        </p:txBody>
      </p:sp>
      <p:sp>
        <p:nvSpPr>
          <p:cNvPr id="107564" name="Freeform 46"/>
          <p:cNvSpPr/>
          <p:nvPr/>
        </p:nvSpPr>
        <p:spPr>
          <a:xfrm>
            <a:off x="3352800" y="3589338"/>
            <a:ext cx="382588" cy="409575"/>
          </a:xfrm>
          <a:custGeom>
            <a:avLst/>
            <a:gdLst/>
            <a:ahLst/>
            <a:cxnLst>
              <a:cxn ang="0">
                <a:pos x="0" y="1733"/>
              </a:cxn>
              <a:cxn ang="0">
                <a:pos x="20" y="1753"/>
              </a:cxn>
              <a:cxn ang="0">
                <a:pos x="41" y="1772"/>
              </a:cxn>
              <a:cxn ang="0">
                <a:pos x="1667" y="39"/>
              </a:cxn>
              <a:cxn ang="0">
                <a:pos x="1646" y="20"/>
              </a:cxn>
              <a:cxn ang="0">
                <a:pos x="1626" y="0"/>
              </a:cxn>
              <a:cxn ang="0">
                <a:pos x="0" y="1733"/>
              </a:cxn>
            </a:cxnLst>
            <a:pathLst>
              <a:path w="1667" h="1772">
                <a:moveTo>
                  <a:pt x="0" y="1733"/>
                </a:moveTo>
                <a:lnTo>
                  <a:pt x="20" y="1753"/>
                </a:lnTo>
                <a:lnTo>
                  <a:pt x="41" y="1772"/>
                </a:lnTo>
                <a:lnTo>
                  <a:pt x="1667" y="39"/>
                </a:lnTo>
                <a:lnTo>
                  <a:pt x="1646" y="20"/>
                </a:lnTo>
                <a:lnTo>
                  <a:pt x="1626" y="0"/>
                </a:lnTo>
                <a:lnTo>
                  <a:pt x="0" y="173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565" name="Freeform 47"/>
          <p:cNvSpPr/>
          <p:nvPr/>
        </p:nvSpPr>
        <p:spPr>
          <a:xfrm>
            <a:off x="3725863" y="3589338"/>
            <a:ext cx="12700" cy="9525"/>
          </a:xfrm>
          <a:custGeom>
            <a:avLst/>
            <a:gdLst/>
            <a:ahLst/>
            <a:cxnLst>
              <a:cxn ang="0">
                <a:pos x="20" y="28"/>
              </a:cxn>
              <a:cxn ang="0">
                <a:pos x="0" y="8"/>
              </a:cxn>
              <a:cxn ang="0">
                <a:pos x="6" y="3"/>
              </a:cxn>
              <a:cxn ang="0">
                <a:pos x="15" y="0"/>
              </a:cxn>
              <a:cxn ang="0">
                <a:pos x="24" y="0"/>
              </a:cxn>
              <a:cxn ang="0">
                <a:pos x="32" y="2"/>
              </a:cxn>
              <a:cxn ang="0">
                <a:pos x="40" y="7"/>
              </a:cxn>
              <a:cxn ang="0">
                <a:pos x="45" y="14"/>
              </a:cxn>
              <a:cxn ang="0">
                <a:pos x="48" y="22"/>
              </a:cxn>
              <a:cxn ang="0">
                <a:pos x="48" y="31"/>
              </a:cxn>
              <a:cxn ang="0">
                <a:pos x="46" y="40"/>
              </a:cxn>
              <a:cxn ang="0">
                <a:pos x="41" y="47"/>
              </a:cxn>
              <a:cxn ang="0">
                <a:pos x="20" y="28"/>
              </a:cxn>
            </a:cxnLst>
            <a:pathLst>
              <a:path w="48" h="47">
                <a:moveTo>
                  <a:pt x="20" y="28"/>
                </a:moveTo>
                <a:lnTo>
                  <a:pt x="0" y="8"/>
                </a:lnTo>
                <a:lnTo>
                  <a:pt x="6" y="3"/>
                </a:lnTo>
                <a:lnTo>
                  <a:pt x="15" y="0"/>
                </a:lnTo>
                <a:lnTo>
                  <a:pt x="24" y="0"/>
                </a:lnTo>
                <a:lnTo>
                  <a:pt x="32" y="2"/>
                </a:lnTo>
                <a:lnTo>
                  <a:pt x="40" y="7"/>
                </a:lnTo>
                <a:lnTo>
                  <a:pt x="45" y="14"/>
                </a:lnTo>
                <a:lnTo>
                  <a:pt x="48" y="22"/>
                </a:lnTo>
                <a:lnTo>
                  <a:pt x="48" y="31"/>
                </a:lnTo>
                <a:lnTo>
                  <a:pt x="46" y="40"/>
                </a:lnTo>
                <a:lnTo>
                  <a:pt x="41" y="47"/>
                </a:lnTo>
                <a:lnTo>
                  <a:pt x="20" y="28"/>
                </a:lnTo>
                <a:close/>
              </a:path>
            </a:pathLst>
          </a:custGeom>
          <a:solidFill>
            <a:srgbClr val="000000"/>
          </a:solidFill>
          <a:ln w="9525">
            <a:noFill/>
          </a:ln>
        </p:spPr>
        <p:txBody>
          <a:bodyPr/>
          <a:p>
            <a:endParaRPr lang="zh-CN" altLang="en-US"/>
          </a:p>
        </p:txBody>
      </p:sp>
      <p:sp>
        <p:nvSpPr>
          <p:cNvPr id="107566" name="Freeform 48"/>
          <p:cNvSpPr/>
          <p:nvPr/>
        </p:nvSpPr>
        <p:spPr>
          <a:xfrm>
            <a:off x="3725863" y="3589338"/>
            <a:ext cx="12700" cy="9525"/>
          </a:xfrm>
          <a:custGeom>
            <a:avLst/>
            <a:gdLst/>
            <a:ahLst/>
            <a:cxnLst>
              <a:cxn ang="0">
                <a:pos x="0" y="8"/>
              </a:cxn>
              <a:cxn ang="0">
                <a:pos x="6" y="3"/>
              </a:cxn>
              <a:cxn ang="0">
                <a:pos x="15" y="0"/>
              </a:cxn>
              <a:cxn ang="0">
                <a:pos x="24" y="0"/>
              </a:cxn>
              <a:cxn ang="0">
                <a:pos x="32" y="2"/>
              </a:cxn>
              <a:cxn ang="0">
                <a:pos x="40" y="7"/>
              </a:cxn>
              <a:cxn ang="0">
                <a:pos x="45" y="14"/>
              </a:cxn>
              <a:cxn ang="0">
                <a:pos x="48" y="22"/>
              </a:cxn>
              <a:cxn ang="0">
                <a:pos x="48" y="31"/>
              </a:cxn>
              <a:cxn ang="0">
                <a:pos x="46" y="40"/>
              </a:cxn>
              <a:cxn ang="0">
                <a:pos x="41" y="47"/>
              </a:cxn>
            </a:cxnLst>
            <a:pathLst>
              <a:path w="48" h="47">
                <a:moveTo>
                  <a:pt x="0" y="8"/>
                </a:moveTo>
                <a:lnTo>
                  <a:pt x="6" y="3"/>
                </a:lnTo>
                <a:lnTo>
                  <a:pt x="15" y="0"/>
                </a:lnTo>
                <a:lnTo>
                  <a:pt x="24" y="0"/>
                </a:lnTo>
                <a:lnTo>
                  <a:pt x="32" y="2"/>
                </a:lnTo>
                <a:lnTo>
                  <a:pt x="40" y="7"/>
                </a:lnTo>
                <a:lnTo>
                  <a:pt x="45" y="14"/>
                </a:lnTo>
                <a:lnTo>
                  <a:pt x="48" y="22"/>
                </a:lnTo>
                <a:lnTo>
                  <a:pt x="48" y="31"/>
                </a:lnTo>
                <a:lnTo>
                  <a:pt x="46" y="40"/>
                </a:lnTo>
                <a:lnTo>
                  <a:pt x="41" y="4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567" name="Freeform 49"/>
          <p:cNvSpPr/>
          <p:nvPr/>
        </p:nvSpPr>
        <p:spPr>
          <a:xfrm>
            <a:off x="3244850" y="4092575"/>
            <a:ext cx="53975" cy="71438"/>
          </a:xfrm>
          <a:custGeom>
            <a:avLst/>
            <a:gdLst/>
            <a:ahLst/>
            <a:cxnLst>
              <a:cxn ang="0">
                <a:pos x="211" y="316"/>
              </a:cxn>
              <a:cxn ang="0">
                <a:pos x="171" y="249"/>
              </a:cxn>
              <a:cxn ang="0">
                <a:pos x="237" y="0"/>
              </a:cxn>
              <a:cxn ang="0">
                <a:pos x="131" y="0"/>
              </a:cxn>
              <a:cxn ang="0">
                <a:pos x="80" y="13"/>
              </a:cxn>
              <a:cxn ang="0">
                <a:pos x="53" y="40"/>
              </a:cxn>
              <a:cxn ang="0">
                <a:pos x="40" y="66"/>
              </a:cxn>
              <a:cxn ang="0">
                <a:pos x="0" y="236"/>
              </a:cxn>
              <a:cxn ang="0">
                <a:pos x="0" y="263"/>
              </a:cxn>
              <a:cxn ang="0">
                <a:pos x="13" y="302"/>
              </a:cxn>
              <a:cxn ang="0">
                <a:pos x="40" y="316"/>
              </a:cxn>
              <a:cxn ang="0">
                <a:pos x="80" y="316"/>
              </a:cxn>
              <a:cxn ang="0">
                <a:pos x="119" y="302"/>
              </a:cxn>
              <a:cxn ang="0">
                <a:pos x="145" y="289"/>
              </a:cxn>
              <a:cxn ang="0">
                <a:pos x="171" y="249"/>
              </a:cxn>
            </a:cxnLst>
            <a:pathLst>
              <a:path w="237" h="316">
                <a:moveTo>
                  <a:pt x="211" y="316"/>
                </a:moveTo>
                <a:lnTo>
                  <a:pt x="171" y="249"/>
                </a:lnTo>
                <a:lnTo>
                  <a:pt x="237" y="0"/>
                </a:lnTo>
                <a:lnTo>
                  <a:pt x="131" y="0"/>
                </a:lnTo>
                <a:lnTo>
                  <a:pt x="80" y="13"/>
                </a:lnTo>
                <a:lnTo>
                  <a:pt x="53" y="40"/>
                </a:lnTo>
                <a:lnTo>
                  <a:pt x="40" y="66"/>
                </a:lnTo>
                <a:lnTo>
                  <a:pt x="0" y="236"/>
                </a:lnTo>
                <a:lnTo>
                  <a:pt x="0" y="263"/>
                </a:lnTo>
                <a:lnTo>
                  <a:pt x="13" y="302"/>
                </a:lnTo>
                <a:lnTo>
                  <a:pt x="40" y="316"/>
                </a:lnTo>
                <a:lnTo>
                  <a:pt x="80" y="316"/>
                </a:lnTo>
                <a:lnTo>
                  <a:pt x="119" y="302"/>
                </a:lnTo>
                <a:lnTo>
                  <a:pt x="145" y="289"/>
                </a:lnTo>
                <a:lnTo>
                  <a:pt x="171" y="24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568" name="Freeform 50"/>
          <p:cNvSpPr/>
          <p:nvPr/>
        </p:nvSpPr>
        <p:spPr>
          <a:xfrm>
            <a:off x="3346450" y="4056063"/>
            <a:ext cx="39688" cy="36512"/>
          </a:xfrm>
          <a:custGeom>
            <a:avLst/>
            <a:gdLst/>
            <a:ahLst/>
            <a:cxnLst>
              <a:cxn ang="0">
                <a:pos x="132" y="131"/>
              </a:cxn>
              <a:cxn ang="0">
                <a:pos x="158" y="105"/>
              </a:cxn>
              <a:cxn ang="0">
                <a:pos x="171" y="80"/>
              </a:cxn>
              <a:cxn ang="0">
                <a:pos x="171" y="53"/>
              </a:cxn>
              <a:cxn ang="0">
                <a:pos x="158" y="13"/>
              </a:cxn>
              <a:cxn ang="0">
                <a:pos x="132" y="0"/>
              </a:cxn>
              <a:cxn ang="0">
                <a:pos x="93" y="0"/>
              </a:cxn>
              <a:cxn ang="0">
                <a:pos x="53" y="13"/>
              </a:cxn>
              <a:cxn ang="0">
                <a:pos x="26" y="40"/>
              </a:cxn>
              <a:cxn ang="0">
                <a:pos x="13" y="66"/>
              </a:cxn>
              <a:cxn ang="0">
                <a:pos x="0" y="105"/>
              </a:cxn>
              <a:cxn ang="0">
                <a:pos x="13" y="131"/>
              </a:cxn>
              <a:cxn ang="0">
                <a:pos x="40" y="158"/>
              </a:cxn>
              <a:cxn ang="0">
                <a:pos x="66" y="158"/>
              </a:cxn>
              <a:cxn ang="0">
                <a:pos x="119" y="145"/>
              </a:cxn>
              <a:cxn ang="0">
                <a:pos x="132" y="131"/>
              </a:cxn>
            </a:cxnLst>
            <a:pathLst>
              <a:path w="171" h="158">
                <a:moveTo>
                  <a:pt x="132" y="131"/>
                </a:moveTo>
                <a:lnTo>
                  <a:pt x="158" y="105"/>
                </a:lnTo>
                <a:lnTo>
                  <a:pt x="171" y="80"/>
                </a:lnTo>
                <a:lnTo>
                  <a:pt x="171" y="53"/>
                </a:lnTo>
                <a:lnTo>
                  <a:pt x="158" y="13"/>
                </a:lnTo>
                <a:lnTo>
                  <a:pt x="132" y="0"/>
                </a:lnTo>
                <a:lnTo>
                  <a:pt x="93" y="0"/>
                </a:lnTo>
                <a:lnTo>
                  <a:pt x="53" y="13"/>
                </a:lnTo>
                <a:lnTo>
                  <a:pt x="26" y="40"/>
                </a:lnTo>
                <a:lnTo>
                  <a:pt x="13" y="66"/>
                </a:lnTo>
                <a:lnTo>
                  <a:pt x="0" y="105"/>
                </a:lnTo>
                <a:lnTo>
                  <a:pt x="13" y="131"/>
                </a:lnTo>
                <a:lnTo>
                  <a:pt x="40" y="158"/>
                </a:lnTo>
                <a:lnTo>
                  <a:pt x="66" y="158"/>
                </a:lnTo>
                <a:lnTo>
                  <a:pt x="119" y="145"/>
                </a:lnTo>
                <a:lnTo>
                  <a:pt x="132" y="131"/>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569" name="Freeform 51"/>
          <p:cNvSpPr/>
          <p:nvPr/>
        </p:nvSpPr>
        <p:spPr>
          <a:xfrm>
            <a:off x="3759200" y="3633788"/>
            <a:ext cx="63500" cy="107950"/>
          </a:xfrm>
          <a:custGeom>
            <a:avLst/>
            <a:gdLst/>
            <a:ahLst/>
            <a:cxnLst>
              <a:cxn ang="0">
                <a:pos x="132" y="0"/>
              </a:cxn>
              <a:cxn ang="0">
                <a:pos x="0" y="473"/>
              </a:cxn>
              <a:cxn ang="0">
                <a:pos x="119" y="473"/>
              </a:cxn>
              <a:cxn ang="0">
                <a:pos x="171" y="460"/>
              </a:cxn>
              <a:cxn ang="0">
                <a:pos x="210" y="434"/>
              </a:cxn>
              <a:cxn ang="0">
                <a:pos x="237" y="394"/>
              </a:cxn>
              <a:cxn ang="0">
                <a:pos x="276" y="250"/>
              </a:cxn>
              <a:cxn ang="0">
                <a:pos x="276" y="210"/>
              </a:cxn>
              <a:cxn ang="0">
                <a:pos x="263" y="170"/>
              </a:cxn>
              <a:cxn ang="0">
                <a:pos x="223" y="157"/>
              </a:cxn>
              <a:cxn ang="0">
                <a:pos x="92" y="157"/>
              </a:cxn>
            </a:cxnLst>
            <a:pathLst>
              <a:path w="276" h="473">
                <a:moveTo>
                  <a:pt x="132" y="0"/>
                </a:moveTo>
                <a:lnTo>
                  <a:pt x="0" y="473"/>
                </a:lnTo>
                <a:lnTo>
                  <a:pt x="119" y="473"/>
                </a:lnTo>
                <a:lnTo>
                  <a:pt x="171" y="460"/>
                </a:lnTo>
                <a:lnTo>
                  <a:pt x="210" y="434"/>
                </a:lnTo>
                <a:lnTo>
                  <a:pt x="237" y="394"/>
                </a:lnTo>
                <a:lnTo>
                  <a:pt x="276" y="250"/>
                </a:lnTo>
                <a:lnTo>
                  <a:pt x="276" y="210"/>
                </a:lnTo>
                <a:lnTo>
                  <a:pt x="263" y="170"/>
                </a:lnTo>
                <a:lnTo>
                  <a:pt x="223" y="157"/>
                </a:lnTo>
                <a:lnTo>
                  <a:pt x="92" y="157"/>
                </a:lnTo>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3" name="Group 52"/>
          <p:cNvGrpSpPr/>
          <p:nvPr/>
        </p:nvGrpSpPr>
        <p:grpSpPr>
          <a:xfrm>
            <a:off x="3286125" y="3255963"/>
            <a:ext cx="649288" cy="342900"/>
            <a:chOff x="2070" y="2051"/>
            <a:chExt cx="409" cy="216"/>
          </a:xfrm>
        </p:grpSpPr>
        <p:sp>
          <p:nvSpPr>
            <p:cNvPr id="107571" name="Freeform 53"/>
            <p:cNvSpPr/>
            <p:nvPr/>
          </p:nvSpPr>
          <p:spPr>
            <a:xfrm>
              <a:off x="2070" y="2053"/>
              <a:ext cx="162" cy="96"/>
            </a:xfrm>
            <a:custGeom>
              <a:avLst/>
              <a:gdLst/>
              <a:ahLst/>
              <a:cxnLst>
                <a:cxn ang="0">
                  <a:pos x="0" y="609"/>
                </a:cxn>
                <a:cxn ang="0">
                  <a:pos x="14" y="633"/>
                </a:cxn>
                <a:cxn ang="0">
                  <a:pos x="28" y="658"/>
                </a:cxn>
                <a:cxn ang="0">
                  <a:pos x="1122" y="50"/>
                </a:cxn>
                <a:cxn ang="0">
                  <a:pos x="1108" y="25"/>
                </a:cxn>
                <a:cxn ang="0">
                  <a:pos x="1094" y="0"/>
                </a:cxn>
                <a:cxn ang="0">
                  <a:pos x="0" y="609"/>
                </a:cxn>
              </a:cxnLst>
              <a:pathLst>
                <a:path w="1122" h="658">
                  <a:moveTo>
                    <a:pt x="0" y="609"/>
                  </a:moveTo>
                  <a:lnTo>
                    <a:pt x="14" y="633"/>
                  </a:lnTo>
                  <a:lnTo>
                    <a:pt x="28" y="658"/>
                  </a:lnTo>
                  <a:lnTo>
                    <a:pt x="1122" y="50"/>
                  </a:lnTo>
                  <a:lnTo>
                    <a:pt x="1108" y="25"/>
                  </a:lnTo>
                  <a:lnTo>
                    <a:pt x="1094" y="0"/>
                  </a:lnTo>
                  <a:lnTo>
                    <a:pt x="0" y="609"/>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sp>
          <p:nvSpPr>
            <p:cNvPr id="107572" name="Freeform 54"/>
            <p:cNvSpPr/>
            <p:nvPr/>
          </p:nvSpPr>
          <p:spPr>
            <a:xfrm>
              <a:off x="2230" y="2051"/>
              <a:ext cx="247" cy="81"/>
            </a:xfrm>
            <a:custGeom>
              <a:avLst/>
              <a:gdLst/>
              <a:ahLst/>
              <a:cxnLst>
                <a:cxn ang="0">
                  <a:pos x="17" y="0"/>
                </a:cxn>
                <a:cxn ang="0">
                  <a:pos x="8" y="27"/>
                </a:cxn>
                <a:cxn ang="0">
                  <a:pos x="0" y="54"/>
                </a:cxn>
                <a:cxn ang="0">
                  <a:pos x="1688" y="558"/>
                </a:cxn>
                <a:cxn ang="0">
                  <a:pos x="1696" y="531"/>
                </a:cxn>
                <a:cxn ang="0">
                  <a:pos x="1705" y="504"/>
                </a:cxn>
                <a:cxn ang="0">
                  <a:pos x="17" y="0"/>
                </a:cxn>
              </a:cxnLst>
              <a:pathLst>
                <a:path w="1705" h="558">
                  <a:moveTo>
                    <a:pt x="17" y="0"/>
                  </a:moveTo>
                  <a:lnTo>
                    <a:pt x="8" y="27"/>
                  </a:lnTo>
                  <a:lnTo>
                    <a:pt x="0" y="54"/>
                  </a:lnTo>
                  <a:lnTo>
                    <a:pt x="1688" y="558"/>
                  </a:lnTo>
                  <a:lnTo>
                    <a:pt x="1696" y="531"/>
                  </a:lnTo>
                  <a:lnTo>
                    <a:pt x="1705" y="504"/>
                  </a:lnTo>
                  <a:lnTo>
                    <a:pt x="17" y="0"/>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sp>
          <p:nvSpPr>
            <p:cNvPr id="107573" name="Freeform 55"/>
            <p:cNvSpPr/>
            <p:nvPr/>
          </p:nvSpPr>
          <p:spPr>
            <a:xfrm>
              <a:off x="2347" y="2127"/>
              <a:ext cx="132" cy="140"/>
            </a:xfrm>
            <a:custGeom>
              <a:avLst/>
              <a:gdLst/>
              <a:ahLst/>
              <a:cxnLst>
                <a:cxn ang="0">
                  <a:pos x="0" y="920"/>
                </a:cxn>
                <a:cxn ang="0">
                  <a:pos x="20" y="940"/>
                </a:cxn>
                <a:cxn ang="0">
                  <a:pos x="41" y="959"/>
                </a:cxn>
                <a:cxn ang="0">
                  <a:pos x="906" y="38"/>
                </a:cxn>
                <a:cxn ang="0">
                  <a:pos x="885" y="19"/>
                </a:cxn>
                <a:cxn ang="0">
                  <a:pos x="865" y="0"/>
                </a:cxn>
                <a:cxn ang="0">
                  <a:pos x="0" y="920"/>
                </a:cxn>
              </a:cxnLst>
              <a:pathLst>
                <a:path w="906" h="959">
                  <a:moveTo>
                    <a:pt x="0" y="920"/>
                  </a:moveTo>
                  <a:lnTo>
                    <a:pt x="20" y="940"/>
                  </a:lnTo>
                  <a:lnTo>
                    <a:pt x="41" y="959"/>
                  </a:lnTo>
                  <a:lnTo>
                    <a:pt x="906" y="38"/>
                  </a:lnTo>
                  <a:lnTo>
                    <a:pt x="885" y="19"/>
                  </a:lnTo>
                  <a:lnTo>
                    <a:pt x="865" y="0"/>
                  </a:lnTo>
                  <a:lnTo>
                    <a:pt x="0" y="920"/>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grpSp>
      <p:sp>
        <p:nvSpPr>
          <p:cNvPr id="107574" name="Freeform 56"/>
          <p:cNvSpPr/>
          <p:nvPr/>
        </p:nvSpPr>
        <p:spPr>
          <a:xfrm>
            <a:off x="3927475" y="3376613"/>
            <a:ext cx="7938" cy="9525"/>
          </a:xfrm>
          <a:custGeom>
            <a:avLst/>
            <a:gdLst/>
            <a:ahLst/>
            <a:cxnLst>
              <a:cxn ang="0">
                <a:pos x="20" y="28"/>
              </a:cxn>
              <a:cxn ang="0">
                <a:pos x="0" y="9"/>
              </a:cxn>
              <a:cxn ang="0">
                <a:pos x="6" y="3"/>
              </a:cxn>
              <a:cxn ang="0">
                <a:pos x="15" y="0"/>
              </a:cxn>
              <a:cxn ang="0">
                <a:pos x="24" y="0"/>
              </a:cxn>
              <a:cxn ang="0">
                <a:pos x="32" y="2"/>
              </a:cxn>
              <a:cxn ang="0">
                <a:pos x="40" y="8"/>
              </a:cxn>
              <a:cxn ang="0">
                <a:pos x="45" y="14"/>
              </a:cxn>
              <a:cxn ang="0">
                <a:pos x="48" y="23"/>
              </a:cxn>
              <a:cxn ang="0">
                <a:pos x="48" y="31"/>
              </a:cxn>
              <a:cxn ang="0">
                <a:pos x="46" y="40"/>
              </a:cxn>
              <a:cxn ang="0">
                <a:pos x="41" y="47"/>
              </a:cxn>
              <a:cxn ang="0">
                <a:pos x="20" y="28"/>
              </a:cxn>
            </a:cxnLst>
            <a:pathLst>
              <a:path w="48" h="47">
                <a:moveTo>
                  <a:pt x="20" y="28"/>
                </a:moveTo>
                <a:lnTo>
                  <a:pt x="0" y="9"/>
                </a:lnTo>
                <a:lnTo>
                  <a:pt x="6" y="3"/>
                </a:lnTo>
                <a:lnTo>
                  <a:pt x="15" y="0"/>
                </a:lnTo>
                <a:lnTo>
                  <a:pt x="24" y="0"/>
                </a:lnTo>
                <a:lnTo>
                  <a:pt x="32" y="2"/>
                </a:lnTo>
                <a:lnTo>
                  <a:pt x="40" y="8"/>
                </a:lnTo>
                <a:lnTo>
                  <a:pt x="45" y="14"/>
                </a:lnTo>
                <a:lnTo>
                  <a:pt x="48" y="23"/>
                </a:lnTo>
                <a:lnTo>
                  <a:pt x="48" y="31"/>
                </a:lnTo>
                <a:lnTo>
                  <a:pt x="46" y="40"/>
                </a:lnTo>
                <a:lnTo>
                  <a:pt x="41" y="47"/>
                </a:lnTo>
                <a:lnTo>
                  <a:pt x="20" y="28"/>
                </a:lnTo>
                <a:close/>
              </a:path>
            </a:pathLst>
          </a:custGeom>
          <a:solidFill>
            <a:srgbClr val="FF0000"/>
          </a:solidFill>
          <a:ln w="9525">
            <a:noFill/>
          </a:ln>
        </p:spPr>
        <p:txBody>
          <a:bodyPr/>
          <a:p>
            <a:endParaRPr lang="zh-CN" altLang="en-US"/>
          </a:p>
        </p:txBody>
      </p:sp>
      <p:sp>
        <p:nvSpPr>
          <p:cNvPr id="107575" name="Freeform 57"/>
          <p:cNvSpPr/>
          <p:nvPr/>
        </p:nvSpPr>
        <p:spPr>
          <a:xfrm>
            <a:off x="5102225" y="3930650"/>
            <a:ext cx="57150" cy="74613"/>
          </a:xfrm>
          <a:custGeom>
            <a:avLst/>
            <a:gdLst/>
            <a:ahLst/>
            <a:cxnLst>
              <a:cxn ang="0">
                <a:pos x="224" y="224"/>
              </a:cxn>
              <a:cxn ang="0">
                <a:pos x="249" y="105"/>
              </a:cxn>
              <a:cxn ang="0">
                <a:pos x="249" y="66"/>
              </a:cxn>
              <a:cxn ang="0">
                <a:pos x="236" y="26"/>
              </a:cxn>
              <a:cxn ang="0">
                <a:pos x="197" y="0"/>
              </a:cxn>
              <a:cxn ang="0">
                <a:pos x="158" y="0"/>
              </a:cxn>
              <a:cxn ang="0">
                <a:pos x="118" y="13"/>
              </a:cxn>
              <a:cxn ang="0">
                <a:pos x="78" y="40"/>
              </a:cxn>
              <a:cxn ang="0">
                <a:pos x="53" y="66"/>
              </a:cxn>
              <a:cxn ang="0">
                <a:pos x="0" y="224"/>
              </a:cxn>
              <a:cxn ang="0">
                <a:pos x="0" y="249"/>
              </a:cxn>
              <a:cxn ang="0">
                <a:pos x="13" y="276"/>
              </a:cxn>
              <a:cxn ang="0">
                <a:pos x="40" y="302"/>
              </a:cxn>
              <a:cxn ang="0">
                <a:pos x="66" y="316"/>
              </a:cxn>
              <a:cxn ang="0">
                <a:pos x="105" y="316"/>
              </a:cxn>
              <a:cxn ang="0">
                <a:pos x="145" y="302"/>
              </a:cxn>
              <a:cxn ang="0">
                <a:pos x="184" y="276"/>
              </a:cxn>
              <a:cxn ang="0">
                <a:pos x="211" y="249"/>
              </a:cxn>
              <a:cxn ang="0">
                <a:pos x="224" y="224"/>
              </a:cxn>
            </a:cxnLst>
            <a:pathLst>
              <a:path w="249" h="316">
                <a:moveTo>
                  <a:pt x="224" y="224"/>
                </a:moveTo>
                <a:lnTo>
                  <a:pt x="249" y="105"/>
                </a:lnTo>
                <a:lnTo>
                  <a:pt x="249" y="66"/>
                </a:lnTo>
                <a:lnTo>
                  <a:pt x="236" y="26"/>
                </a:lnTo>
                <a:lnTo>
                  <a:pt x="197" y="0"/>
                </a:lnTo>
                <a:lnTo>
                  <a:pt x="158" y="0"/>
                </a:lnTo>
                <a:lnTo>
                  <a:pt x="118" y="13"/>
                </a:lnTo>
                <a:lnTo>
                  <a:pt x="78" y="40"/>
                </a:lnTo>
                <a:lnTo>
                  <a:pt x="53" y="66"/>
                </a:lnTo>
                <a:lnTo>
                  <a:pt x="0" y="224"/>
                </a:lnTo>
                <a:lnTo>
                  <a:pt x="0" y="249"/>
                </a:lnTo>
                <a:lnTo>
                  <a:pt x="13" y="276"/>
                </a:lnTo>
                <a:lnTo>
                  <a:pt x="40" y="302"/>
                </a:lnTo>
                <a:lnTo>
                  <a:pt x="66" y="316"/>
                </a:lnTo>
                <a:lnTo>
                  <a:pt x="105" y="316"/>
                </a:lnTo>
                <a:lnTo>
                  <a:pt x="145" y="302"/>
                </a:lnTo>
                <a:lnTo>
                  <a:pt x="184" y="276"/>
                </a:lnTo>
                <a:lnTo>
                  <a:pt x="211" y="249"/>
                </a:lnTo>
                <a:lnTo>
                  <a:pt x="224" y="224"/>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12698" name="Freeform 58"/>
          <p:cNvSpPr/>
          <p:nvPr/>
        </p:nvSpPr>
        <p:spPr>
          <a:xfrm>
            <a:off x="1604963" y="2689225"/>
            <a:ext cx="2316162" cy="685800"/>
          </a:xfrm>
          <a:custGeom>
            <a:avLst/>
            <a:gdLst/>
            <a:ahLst/>
            <a:cxnLst>
              <a:cxn ang="0">
                <a:pos x="0" y="0"/>
              </a:cxn>
              <a:cxn ang="0">
                <a:pos x="1459" y="432"/>
              </a:cxn>
            </a:cxnLst>
            <a:pathLst>
              <a:path w="1459" h="432">
                <a:moveTo>
                  <a:pt x="0" y="0"/>
                </a:moveTo>
                <a:lnTo>
                  <a:pt x="1459" y="432"/>
                </a:lnTo>
              </a:path>
            </a:pathLst>
          </a:custGeom>
          <a:solidFill>
            <a:srgbClr val="FFFFFF"/>
          </a:solidFill>
          <a:ln w="0" cap="flat" cmpd="sng">
            <a:solidFill>
              <a:srgbClr val="000000"/>
            </a:solidFill>
            <a:prstDash val="solid"/>
            <a:round/>
            <a:headEnd type="none" w="med" len="med"/>
            <a:tailEnd type="none" w="med" len="med"/>
          </a:ln>
        </p:spPr>
        <p:txBody>
          <a:bodyPr/>
          <a:p>
            <a:endParaRPr lang="zh-CN" altLang="en-US"/>
          </a:p>
        </p:txBody>
      </p:sp>
      <p:sp>
        <p:nvSpPr>
          <p:cNvPr id="107577" name="Line 59"/>
          <p:cNvSpPr/>
          <p:nvPr/>
        </p:nvSpPr>
        <p:spPr>
          <a:xfrm>
            <a:off x="1381125" y="2689225"/>
            <a:ext cx="3562350" cy="3175"/>
          </a:xfrm>
          <a:prstGeom prst="line">
            <a:avLst/>
          </a:prstGeom>
          <a:ln w="0" cap="flat" cmpd="sng">
            <a:solidFill>
              <a:srgbClr val="000000"/>
            </a:solidFill>
            <a:prstDash val="solid"/>
            <a:round/>
            <a:headEnd type="none" w="med" len="med"/>
            <a:tailEnd type="none" w="med" len="med"/>
          </a:ln>
        </p:spPr>
      </p:sp>
      <p:sp>
        <p:nvSpPr>
          <p:cNvPr id="107578" name="Freeform 60"/>
          <p:cNvSpPr/>
          <p:nvPr/>
        </p:nvSpPr>
        <p:spPr>
          <a:xfrm>
            <a:off x="1549400" y="2486025"/>
            <a:ext cx="71438" cy="111125"/>
          </a:xfrm>
          <a:custGeom>
            <a:avLst/>
            <a:gdLst/>
            <a:ahLst/>
            <a:cxnLst>
              <a:cxn ang="0">
                <a:pos x="0" y="0"/>
              </a:cxn>
              <a:cxn ang="0">
                <a:pos x="25" y="472"/>
              </a:cxn>
              <a:cxn ang="0">
                <a:pos x="316" y="0"/>
              </a:cxn>
            </a:cxnLst>
            <a:pathLst>
              <a:path w="316" h="472">
                <a:moveTo>
                  <a:pt x="0" y="0"/>
                </a:moveTo>
                <a:lnTo>
                  <a:pt x="25" y="472"/>
                </a:lnTo>
                <a:lnTo>
                  <a:pt x="316"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579" name="Line 61"/>
          <p:cNvSpPr/>
          <p:nvPr/>
        </p:nvSpPr>
        <p:spPr>
          <a:xfrm flipV="1">
            <a:off x="1628775" y="2584450"/>
            <a:ext cx="42863" cy="41275"/>
          </a:xfrm>
          <a:prstGeom prst="line">
            <a:avLst/>
          </a:prstGeom>
          <a:ln w="0" cap="flat" cmpd="sng">
            <a:solidFill>
              <a:srgbClr val="000000"/>
            </a:solidFill>
            <a:prstDash val="solid"/>
            <a:round/>
            <a:headEnd type="none" w="med" len="med"/>
            <a:tailEnd type="none" w="med" len="med"/>
          </a:ln>
        </p:spPr>
      </p:sp>
      <p:sp>
        <p:nvSpPr>
          <p:cNvPr id="107580" name="Line 62"/>
          <p:cNvSpPr/>
          <p:nvPr/>
        </p:nvSpPr>
        <p:spPr>
          <a:xfrm>
            <a:off x="1641475" y="2584450"/>
            <a:ext cx="17463" cy="41275"/>
          </a:xfrm>
          <a:prstGeom prst="line">
            <a:avLst/>
          </a:prstGeom>
          <a:ln w="0" cap="flat" cmpd="sng">
            <a:solidFill>
              <a:srgbClr val="000000"/>
            </a:solidFill>
            <a:prstDash val="solid"/>
            <a:round/>
            <a:headEnd type="none" w="med" len="med"/>
            <a:tailEnd type="none" w="med" len="med"/>
          </a:ln>
        </p:spPr>
      </p:sp>
      <p:sp>
        <p:nvSpPr>
          <p:cNvPr id="112703" name="Freeform 63"/>
          <p:cNvSpPr/>
          <p:nvPr/>
        </p:nvSpPr>
        <p:spPr>
          <a:xfrm>
            <a:off x="2603500" y="2690813"/>
            <a:ext cx="1978025" cy="741362"/>
          </a:xfrm>
          <a:custGeom>
            <a:avLst/>
            <a:gdLst/>
            <a:ahLst/>
            <a:cxnLst>
              <a:cxn ang="0">
                <a:pos x="0" y="467"/>
              </a:cxn>
              <a:cxn ang="0">
                <a:pos x="1246" y="0"/>
              </a:cxn>
            </a:cxnLst>
            <a:pathLst>
              <a:path w="1246" h="467">
                <a:moveTo>
                  <a:pt x="0" y="467"/>
                </a:moveTo>
                <a:lnTo>
                  <a:pt x="1246" y="0"/>
                </a:lnTo>
              </a:path>
            </a:pathLst>
          </a:custGeom>
          <a:solidFill>
            <a:srgbClr val="FFFFFF"/>
          </a:solidFill>
          <a:ln w="0" cap="flat" cmpd="sng">
            <a:solidFill>
              <a:srgbClr val="000000"/>
            </a:solidFill>
            <a:prstDash val="solid"/>
            <a:round/>
            <a:headEnd type="none" w="med" len="med"/>
            <a:tailEnd type="none" w="med" len="med"/>
          </a:ln>
        </p:spPr>
        <p:txBody>
          <a:bodyPr/>
          <a:p>
            <a:endParaRPr lang="zh-CN" altLang="en-US"/>
          </a:p>
        </p:txBody>
      </p:sp>
      <p:sp>
        <p:nvSpPr>
          <p:cNvPr id="107582" name="Freeform 64"/>
          <p:cNvSpPr/>
          <p:nvPr/>
        </p:nvSpPr>
        <p:spPr>
          <a:xfrm>
            <a:off x="3271838" y="3257550"/>
            <a:ext cx="41275" cy="36513"/>
          </a:xfrm>
          <a:custGeom>
            <a:avLst/>
            <a:gdLst/>
            <a:ahLst/>
            <a:cxnLst>
              <a:cxn ang="0">
                <a:pos x="131" y="131"/>
              </a:cxn>
              <a:cxn ang="0">
                <a:pos x="157" y="105"/>
              </a:cxn>
              <a:cxn ang="0">
                <a:pos x="171" y="78"/>
              </a:cxn>
              <a:cxn ang="0">
                <a:pos x="171" y="52"/>
              </a:cxn>
              <a:cxn ang="0">
                <a:pos x="157" y="12"/>
              </a:cxn>
              <a:cxn ang="0">
                <a:pos x="131" y="0"/>
              </a:cxn>
              <a:cxn ang="0">
                <a:pos x="91" y="0"/>
              </a:cxn>
              <a:cxn ang="0">
                <a:pos x="53" y="12"/>
              </a:cxn>
              <a:cxn ang="0">
                <a:pos x="26" y="39"/>
              </a:cxn>
              <a:cxn ang="0">
                <a:pos x="13" y="65"/>
              </a:cxn>
              <a:cxn ang="0">
                <a:pos x="0" y="105"/>
              </a:cxn>
              <a:cxn ang="0">
                <a:pos x="13" y="131"/>
              </a:cxn>
              <a:cxn ang="0">
                <a:pos x="39" y="157"/>
              </a:cxn>
              <a:cxn ang="0">
                <a:pos x="66" y="157"/>
              </a:cxn>
              <a:cxn ang="0">
                <a:pos x="118" y="145"/>
              </a:cxn>
              <a:cxn ang="0">
                <a:pos x="131" y="131"/>
              </a:cxn>
            </a:cxnLst>
            <a:pathLst>
              <a:path w="171" h="157">
                <a:moveTo>
                  <a:pt x="131" y="131"/>
                </a:moveTo>
                <a:lnTo>
                  <a:pt x="157" y="105"/>
                </a:lnTo>
                <a:lnTo>
                  <a:pt x="171" y="78"/>
                </a:lnTo>
                <a:lnTo>
                  <a:pt x="171" y="52"/>
                </a:lnTo>
                <a:lnTo>
                  <a:pt x="157" y="12"/>
                </a:lnTo>
                <a:lnTo>
                  <a:pt x="131" y="0"/>
                </a:lnTo>
                <a:lnTo>
                  <a:pt x="91" y="0"/>
                </a:lnTo>
                <a:lnTo>
                  <a:pt x="53" y="12"/>
                </a:lnTo>
                <a:lnTo>
                  <a:pt x="26" y="39"/>
                </a:lnTo>
                <a:lnTo>
                  <a:pt x="13" y="65"/>
                </a:lnTo>
                <a:lnTo>
                  <a:pt x="0" y="105"/>
                </a:lnTo>
                <a:lnTo>
                  <a:pt x="13" y="131"/>
                </a:lnTo>
                <a:lnTo>
                  <a:pt x="39" y="157"/>
                </a:lnTo>
                <a:lnTo>
                  <a:pt x="66" y="157"/>
                </a:lnTo>
                <a:lnTo>
                  <a:pt x="118" y="145"/>
                </a:lnTo>
                <a:lnTo>
                  <a:pt x="131" y="131"/>
                </a:lnTo>
                <a:close/>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4" name="Group 65"/>
          <p:cNvGrpSpPr/>
          <p:nvPr/>
        </p:nvGrpSpPr>
        <p:grpSpPr>
          <a:xfrm>
            <a:off x="3197225" y="2482850"/>
            <a:ext cx="161925" cy="1511300"/>
            <a:chOff x="2014" y="1564"/>
            <a:chExt cx="102" cy="952"/>
          </a:xfrm>
        </p:grpSpPr>
        <p:grpSp>
          <p:nvGrpSpPr>
            <p:cNvPr id="107584" name="Group 66"/>
            <p:cNvGrpSpPr/>
            <p:nvPr/>
          </p:nvGrpSpPr>
          <p:grpSpPr>
            <a:xfrm>
              <a:off x="2021" y="1694"/>
              <a:ext cx="95" cy="822"/>
              <a:chOff x="2021" y="1694"/>
              <a:chExt cx="95" cy="822"/>
            </a:xfrm>
          </p:grpSpPr>
          <p:sp>
            <p:nvSpPr>
              <p:cNvPr id="107585" name="Line 67"/>
              <p:cNvSpPr/>
              <p:nvPr/>
            </p:nvSpPr>
            <p:spPr>
              <a:xfrm flipH="1" flipV="1">
                <a:off x="2067" y="2095"/>
                <a:ext cx="49" cy="421"/>
              </a:xfrm>
              <a:prstGeom prst="line">
                <a:avLst/>
              </a:prstGeom>
              <a:ln w="0" cap="flat" cmpd="sng">
                <a:solidFill>
                  <a:srgbClr val="FF0000"/>
                </a:solidFill>
                <a:prstDash val="solid"/>
                <a:round/>
                <a:headEnd type="none" w="med" len="med"/>
                <a:tailEnd type="none" w="med" len="med"/>
              </a:ln>
            </p:spPr>
          </p:sp>
          <p:sp>
            <p:nvSpPr>
              <p:cNvPr id="107586" name="Line 68"/>
              <p:cNvSpPr/>
              <p:nvPr/>
            </p:nvSpPr>
            <p:spPr>
              <a:xfrm flipH="1" flipV="1">
                <a:off x="2021" y="1694"/>
                <a:ext cx="38" cy="328"/>
              </a:xfrm>
              <a:prstGeom prst="line">
                <a:avLst/>
              </a:prstGeom>
              <a:ln w="0" cap="flat" cmpd="sng">
                <a:solidFill>
                  <a:srgbClr val="FF0000"/>
                </a:solidFill>
                <a:prstDash val="solid"/>
                <a:round/>
                <a:headEnd type="none" w="med" len="med"/>
                <a:tailEnd type="none" w="med" len="med"/>
              </a:ln>
            </p:spPr>
          </p:sp>
        </p:grpSp>
        <p:sp>
          <p:nvSpPr>
            <p:cNvPr id="107587" name="Freeform 69"/>
            <p:cNvSpPr/>
            <p:nvPr/>
          </p:nvSpPr>
          <p:spPr>
            <a:xfrm>
              <a:off x="2014" y="1564"/>
              <a:ext cx="66" cy="70"/>
            </a:xfrm>
            <a:custGeom>
              <a:avLst/>
              <a:gdLst/>
              <a:ahLst/>
              <a:cxnLst>
                <a:cxn ang="0">
                  <a:pos x="0" y="474"/>
                </a:cxn>
                <a:cxn ang="0">
                  <a:pos x="132" y="0"/>
                </a:cxn>
                <a:cxn ang="0">
                  <a:pos x="223" y="263"/>
                </a:cxn>
                <a:cxn ang="0">
                  <a:pos x="447" y="0"/>
                </a:cxn>
                <a:cxn ang="0">
                  <a:pos x="315" y="474"/>
                </a:cxn>
              </a:cxnLst>
              <a:pathLst>
                <a:path w="447" h="474">
                  <a:moveTo>
                    <a:pt x="0" y="474"/>
                  </a:moveTo>
                  <a:lnTo>
                    <a:pt x="132" y="0"/>
                  </a:lnTo>
                  <a:lnTo>
                    <a:pt x="223" y="263"/>
                  </a:lnTo>
                  <a:lnTo>
                    <a:pt x="447" y="0"/>
                  </a:lnTo>
                  <a:lnTo>
                    <a:pt x="315" y="474"/>
                  </a:lnTo>
                </a:path>
              </a:pathLst>
            </a:custGeom>
            <a:noFill/>
            <a:ln w="0" cap="flat" cmpd="sng">
              <a:solidFill>
                <a:srgbClr val="000000"/>
              </a:solidFill>
              <a:prstDash val="solid"/>
              <a:round/>
              <a:headEnd type="none" w="med" len="med"/>
              <a:tailEnd type="none" w="med" len="med"/>
            </a:ln>
          </p:spPr>
          <p:txBody>
            <a:bodyPr/>
            <a:p>
              <a:endParaRPr lang="zh-CN" altLang="en-US"/>
            </a:p>
          </p:txBody>
        </p:sp>
      </p:grpSp>
      <p:sp>
        <p:nvSpPr>
          <p:cNvPr id="107588" name="Freeform 70"/>
          <p:cNvSpPr/>
          <p:nvPr/>
        </p:nvSpPr>
        <p:spPr>
          <a:xfrm>
            <a:off x="4740275" y="2566988"/>
            <a:ext cx="44450" cy="31750"/>
          </a:xfrm>
          <a:custGeom>
            <a:avLst/>
            <a:gdLst/>
            <a:ahLst/>
            <a:cxnLst>
              <a:cxn ang="0">
                <a:pos x="0" y="0"/>
              </a:cxn>
              <a:cxn ang="0">
                <a:pos x="55" y="141"/>
              </a:cxn>
              <a:cxn ang="0">
                <a:pos x="189" y="0"/>
              </a:cxn>
            </a:cxnLst>
            <a:pathLst>
              <a:path w="189" h="141">
                <a:moveTo>
                  <a:pt x="0" y="0"/>
                </a:moveTo>
                <a:lnTo>
                  <a:pt x="55" y="141"/>
                </a:lnTo>
                <a:lnTo>
                  <a:pt x="189"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589" name="Line 71"/>
          <p:cNvSpPr/>
          <p:nvPr/>
        </p:nvSpPr>
        <p:spPr>
          <a:xfrm flipH="1">
            <a:off x="4746625" y="2598738"/>
            <a:ext cx="9525" cy="33337"/>
          </a:xfrm>
          <a:prstGeom prst="line">
            <a:avLst/>
          </a:prstGeom>
          <a:ln w="0" cap="flat" cmpd="sng">
            <a:solidFill>
              <a:srgbClr val="000000"/>
            </a:solidFill>
            <a:prstDash val="solid"/>
            <a:round/>
            <a:headEnd type="none" w="med" len="med"/>
            <a:tailEnd type="none" w="med" len="med"/>
          </a:ln>
        </p:spPr>
      </p:sp>
      <p:sp>
        <p:nvSpPr>
          <p:cNvPr id="107590" name="Freeform 72"/>
          <p:cNvSpPr/>
          <p:nvPr/>
        </p:nvSpPr>
        <p:spPr>
          <a:xfrm>
            <a:off x="4645025" y="2497138"/>
            <a:ext cx="74613" cy="111125"/>
          </a:xfrm>
          <a:custGeom>
            <a:avLst/>
            <a:gdLst/>
            <a:ahLst/>
            <a:cxnLst>
              <a:cxn ang="0">
                <a:pos x="0" y="0"/>
              </a:cxn>
              <a:cxn ang="0">
                <a:pos x="26" y="473"/>
              </a:cxn>
              <a:cxn ang="0">
                <a:pos x="315" y="0"/>
              </a:cxn>
            </a:cxnLst>
            <a:pathLst>
              <a:path w="315" h="473">
                <a:moveTo>
                  <a:pt x="0" y="0"/>
                </a:moveTo>
                <a:lnTo>
                  <a:pt x="26" y="473"/>
                </a:lnTo>
                <a:lnTo>
                  <a:pt x="315"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591" name="Line 73"/>
          <p:cNvSpPr/>
          <p:nvPr/>
        </p:nvSpPr>
        <p:spPr>
          <a:xfrm flipV="1">
            <a:off x="5037138" y="2632075"/>
            <a:ext cx="28575" cy="107950"/>
          </a:xfrm>
          <a:prstGeom prst="line">
            <a:avLst/>
          </a:prstGeom>
          <a:ln w="0" cap="flat" cmpd="sng">
            <a:solidFill>
              <a:srgbClr val="000000"/>
            </a:solidFill>
            <a:prstDash val="solid"/>
            <a:round/>
            <a:headEnd type="none" w="med" len="med"/>
            <a:tailEnd type="none" w="med" len="med"/>
          </a:ln>
        </p:spPr>
      </p:sp>
      <p:sp>
        <p:nvSpPr>
          <p:cNvPr id="107592" name="Freeform 74"/>
          <p:cNvSpPr/>
          <p:nvPr/>
        </p:nvSpPr>
        <p:spPr>
          <a:xfrm>
            <a:off x="5057775" y="2668588"/>
            <a:ext cx="41275" cy="71437"/>
          </a:xfrm>
          <a:custGeom>
            <a:avLst/>
            <a:gdLst/>
            <a:ahLst/>
            <a:cxnLst>
              <a:cxn ang="0">
                <a:pos x="0" y="0"/>
              </a:cxn>
              <a:cxn ang="0">
                <a:pos x="131" y="0"/>
              </a:cxn>
              <a:cxn ang="0">
                <a:pos x="158" y="13"/>
              </a:cxn>
              <a:cxn ang="0">
                <a:pos x="184" y="40"/>
              </a:cxn>
              <a:cxn ang="0">
                <a:pos x="184" y="66"/>
              </a:cxn>
              <a:cxn ang="0">
                <a:pos x="184" y="92"/>
              </a:cxn>
              <a:cxn ang="0">
                <a:pos x="131" y="316"/>
              </a:cxn>
            </a:cxnLst>
            <a:pathLst>
              <a:path w="184" h="316">
                <a:moveTo>
                  <a:pt x="0" y="0"/>
                </a:moveTo>
                <a:lnTo>
                  <a:pt x="131" y="0"/>
                </a:lnTo>
                <a:lnTo>
                  <a:pt x="158" y="13"/>
                </a:lnTo>
                <a:lnTo>
                  <a:pt x="184" y="40"/>
                </a:lnTo>
                <a:lnTo>
                  <a:pt x="184" y="66"/>
                </a:lnTo>
                <a:lnTo>
                  <a:pt x="184" y="92"/>
                </a:lnTo>
                <a:lnTo>
                  <a:pt x="131" y="31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593" name="Freeform 75"/>
          <p:cNvSpPr/>
          <p:nvPr/>
        </p:nvSpPr>
        <p:spPr>
          <a:xfrm>
            <a:off x="6591300" y="3694113"/>
            <a:ext cx="15875" cy="6350"/>
          </a:xfrm>
          <a:custGeom>
            <a:avLst/>
            <a:gdLst/>
            <a:ahLst/>
            <a:cxnLst>
              <a:cxn ang="0">
                <a:pos x="28" y="0"/>
              </a:cxn>
              <a:cxn ang="0">
                <a:pos x="57" y="0"/>
              </a:cxn>
              <a:cxn ang="0">
                <a:pos x="55" y="8"/>
              </a:cxn>
              <a:cxn ang="0">
                <a:pos x="51" y="17"/>
              </a:cxn>
              <a:cxn ang="0">
                <a:pos x="46" y="22"/>
              </a:cxn>
              <a:cxn ang="0">
                <a:pos x="37" y="27"/>
              </a:cxn>
              <a:cxn ang="0">
                <a:pos x="28" y="28"/>
              </a:cxn>
              <a:cxn ang="0">
                <a:pos x="20" y="27"/>
              </a:cxn>
              <a:cxn ang="0">
                <a:pos x="11" y="22"/>
              </a:cxn>
              <a:cxn ang="0">
                <a:pos x="6" y="17"/>
              </a:cxn>
              <a:cxn ang="0">
                <a:pos x="2" y="8"/>
              </a:cxn>
              <a:cxn ang="0">
                <a:pos x="0" y="0"/>
              </a:cxn>
              <a:cxn ang="0">
                <a:pos x="28" y="0"/>
              </a:cxn>
            </a:cxnLst>
            <a:pathLst>
              <a:path w="57" h="28">
                <a:moveTo>
                  <a:pt x="28" y="0"/>
                </a:moveTo>
                <a:lnTo>
                  <a:pt x="57" y="0"/>
                </a:lnTo>
                <a:lnTo>
                  <a:pt x="55" y="8"/>
                </a:lnTo>
                <a:lnTo>
                  <a:pt x="51" y="17"/>
                </a:lnTo>
                <a:lnTo>
                  <a:pt x="46" y="22"/>
                </a:lnTo>
                <a:lnTo>
                  <a:pt x="37" y="27"/>
                </a:lnTo>
                <a:lnTo>
                  <a:pt x="28" y="28"/>
                </a:lnTo>
                <a:lnTo>
                  <a:pt x="20" y="27"/>
                </a:lnTo>
                <a:lnTo>
                  <a:pt x="11" y="22"/>
                </a:lnTo>
                <a:lnTo>
                  <a:pt x="6" y="17"/>
                </a:lnTo>
                <a:lnTo>
                  <a:pt x="2" y="8"/>
                </a:lnTo>
                <a:lnTo>
                  <a:pt x="0" y="0"/>
                </a:lnTo>
                <a:lnTo>
                  <a:pt x="28" y="0"/>
                </a:lnTo>
                <a:close/>
              </a:path>
            </a:pathLst>
          </a:custGeom>
          <a:solidFill>
            <a:srgbClr val="FF0000"/>
          </a:solidFill>
          <a:ln w="9525">
            <a:noFill/>
          </a:ln>
        </p:spPr>
        <p:txBody>
          <a:bodyPr/>
          <a:p>
            <a:endParaRPr lang="zh-CN" altLang="en-US"/>
          </a:p>
        </p:txBody>
      </p:sp>
      <p:sp>
        <p:nvSpPr>
          <p:cNvPr id="107594" name="Freeform 76"/>
          <p:cNvSpPr/>
          <p:nvPr/>
        </p:nvSpPr>
        <p:spPr>
          <a:xfrm>
            <a:off x="6591300" y="3694113"/>
            <a:ext cx="15875" cy="6350"/>
          </a:xfrm>
          <a:custGeom>
            <a:avLst/>
            <a:gdLst/>
            <a:ahLst/>
            <a:cxnLst>
              <a:cxn ang="0">
                <a:pos x="57" y="0"/>
              </a:cxn>
              <a:cxn ang="0">
                <a:pos x="55" y="8"/>
              </a:cxn>
              <a:cxn ang="0">
                <a:pos x="51" y="17"/>
              </a:cxn>
              <a:cxn ang="0">
                <a:pos x="46" y="22"/>
              </a:cxn>
              <a:cxn ang="0">
                <a:pos x="37" y="27"/>
              </a:cxn>
              <a:cxn ang="0">
                <a:pos x="28" y="28"/>
              </a:cxn>
              <a:cxn ang="0">
                <a:pos x="20" y="27"/>
              </a:cxn>
              <a:cxn ang="0">
                <a:pos x="11" y="22"/>
              </a:cxn>
              <a:cxn ang="0">
                <a:pos x="6" y="17"/>
              </a:cxn>
              <a:cxn ang="0">
                <a:pos x="2" y="8"/>
              </a:cxn>
              <a:cxn ang="0">
                <a:pos x="0" y="0"/>
              </a:cxn>
            </a:cxnLst>
            <a:pathLst>
              <a:path w="57" h="28">
                <a:moveTo>
                  <a:pt x="57" y="0"/>
                </a:moveTo>
                <a:lnTo>
                  <a:pt x="55" y="8"/>
                </a:lnTo>
                <a:lnTo>
                  <a:pt x="51" y="17"/>
                </a:lnTo>
                <a:lnTo>
                  <a:pt x="46" y="22"/>
                </a:lnTo>
                <a:lnTo>
                  <a:pt x="37" y="27"/>
                </a:lnTo>
                <a:lnTo>
                  <a:pt x="28" y="28"/>
                </a:lnTo>
                <a:lnTo>
                  <a:pt x="20" y="27"/>
                </a:lnTo>
                <a:lnTo>
                  <a:pt x="11" y="22"/>
                </a:lnTo>
                <a:lnTo>
                  <a:pt x="6" y="17"/>
                </a:lnTo>
                <a:lnTo>
                  <a:pt x="2" y="8"/>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7595" name="Freeform 77"/>
          <p:cNvSpPr/>
          <p:nvPr/>
        </p:nvSpPr>
        <p:spPr>
          <a:xfrm>
            <a:off x="6591300" y="3000375"/>
            <a:ext cx="15875" cy="6350"/>
          </a:xfrm>
          <a:custGeom>
            <a:avLst/>
            <a:gdLst/>
            <a:ahLst/>
            <a:cxnLst>
              <a:cxn ang="0">
                <a:pos x="28" y="29"/>
              </a:cxn>
              <a:cxn ang="0">
                <a:pos x="0" y="29"/>
              </a:cxn>
              <a:cxn ang="0">
                <a:pos x="2" y="21"/>
              </a:cxn>
              <a:cxn ang="0">
                <a:pos x="6" y="12"/>
              </a:cxn>
              <a:cxn ang="0">
                <a:pos x="11" y="7"/>
              </a:cxn>
              <a:cxn ang="0">
                <a:pos x="20" y="2"/>
              </a:cxn>
              <a:cxn ang="0">
                <a:pos x="28" y="0"/>
              </a:cxn>
              <a:cxn ang="0">
                <a:pos x="37" y="2"/>
              </a:cxn>
              <a:cxn ang="0">
                <a:pos x="46" y="7"/>
              </a:cxn>
              <a:cxn ang="0">
                <a:pos x="51" y="12"/>
              </a:cxn>
              <a:cxn ang="0">
                <a:pos x="55" y="21"/>
              </a:cxn>
              <a:cxn ang="0">
                <a:pos x="57" y="29"/>
              </a:cxn>
              <a:cxn ang="0">
                <a:pos x="28" y="29"/>
              </a:cxn>
            </a:cxnLst>
            <a:pathLst>
              <a:path w="57" h="29">
                <a:moveTo>
                  <a:pt x="28" y="29"/>
                </a:moveTo>
                <a:lnTo>
                  <a:pt x="0" y="29"/>
                </a:lnTo>
                <a:lnTo>
                  <a:pt x="2" y="21"/>
                </a:lnTo>
                <a:lnTo>
                  <a:pt x="6" y="12"/>
                </a:lnTo>
                <a:lnTo>
                  <a:pt x="11" y="7"/>
                </a:lnTo>
                <a:lnTo>
                  <a:pt x="20" y="2"/>
                </a:lnTo>
                <a:lnTo>
                  <a:pt x="28" y="0"/>
                </a:lnTo>
                <a:lnTo>
                  <a:pt x="37" y="2"/>
                </a:lnTo>
                <a:lnTo>
                  <a:pt x="46" y="7"/>
                </a:lnTo>
                <a:lnTo>
                  <a:pt x="51" y="12"/>
                </a:lnTo>
                <a:lnTo>
                  <a:pt x="55" y="21"/>
                </a:lnTo>
                <a:lnTo>
                  <a:pt x="57" y="29"/>
                </a:lnTo>
                <a:lnTo>
                  <a:pt x="28" y="29"/>
                </a:lnTo>
                <a:close/>
              </a:path>
            </a:pathLst>
          </a:custGeom>
          <a:solidFill>
            <a:srgbClr val="FF0000"/>
          </a:solidFill>
          <a:ln w="9525">
            <a:noFill/>
          </a:ln>
        </p:spPr>
        <p:txBody>
          <a:bodyPr/>
          <a:p>
            <a:endParaRPr lang="zh-CN" altLang="en-US"/>
          </a:p>
        </p:txBody>
      </p:sp>
      <p:sp>
        <p:nvSpPr>
          <p:cNvPr id="107596" name="Freeform 78"/>
          <p:cNvSpPr/>
          <p:nvPr/>
        </p:nvSpPr>
        <p:spPr>
          <a:xfrm>
            <a:off x="6232525" y="2919413"/>
            <a:ext cx="15875" cy="9525"/>
          </a:xfrm>
          <a:custGeom>
            <a:avLst/>
            <a:gdLst/>
            <a:ahLst/>
            <a:cxnLst>
              <a:cxn ang="0">
                <a:pos x="28" y="29"/>
              </a:cxn>
              <a:cxn ang="0">
                <a:pos x="0" y="29"/>
              </a:cxn>
              <a:cxn ang="0">
                <a:pos x="1" y="21"/>
              </a:cxn>
              <a:cxn ang="0">
                <a:pos x="6" y="12"/>
              </a:cxn>
              <a:cxn ang="0">
                <a:pos x="11" y="7"/>
              </a:cxn>
              <a:cxn ang="0">
                <a:pos x="20" y="2"/>
              </a:cxn>
              <a:cxn ang="0">
                <a:pos x="28" y="0"/>
              </a:cxn>
              <a:cxn ang="0">
                <a:pos x="37" y="2"/>
              </a:cxn>
              <a:cxn ang="0">
                <a:pos x="45" y="7"/>
              </a:cxn>
              <a:cxn ang="0">
                <a:pos x="51" y="12"/>
              </a:cxn>
              <a:cxn ang="0">
                <a:pos x="55" y="21"/>
              </a:cxn>
              <a:cxn ang="0">
                <a:pos x="57" y="29"/>
              </a:cxn>
              <a:cxn ang="0">
                <a:pos x="28" y="29"/>
              </a:cxn>
            </a:cxnLst>
            <a:pathLst>
              <a:path w="57" h="29">
                <a:moveTo>
                  <a:pt x="28" y="29"/>
                </a:moveTo>
                <a:lnTo>
                  <a:pt x="0" y="29"/>
                </a:lnTo>
                <a:lnTo>
                  <a:pt x="1" y="21"/>
                </a:lnTo>
                <a:lnTo>
                  <a:pt x="6" y="12"/>
                </a:lnTo>
                <a:lnTo>
                  <a:pt x="11" y="7"/>
                </a:lnTo>
                <a:lnTo>
                  <a:pt x="20" y="2"/>
                </a:lnTo>
                <a:lnTo>
                  <a:pt x="28" y="0"/>
                </a:lnTo>
                <a:lnTo>
                  <a:pt x="37" y="2"/>
                </a:lnTo>
                <a:lnTo>
                  <a:pt x="45" y="7"/>
                </a:lnTo>
                <a:lnTo>
                  <a:pt x="51" y="12"/>
                </a:lnTo>
                <a:lnTo>
                  <a:pt x="55" y="21"/>
                </a:lnTo>
                <a:lnTo>
                  <a:pt x="57" y="29"/>
                </a:lnTo>
                <a:lnTo>
                  <a:pt x="28" y="29"/>
                </a:lnTo>
                <a:close/>
              </a:path>
            </a:pathLst>
          </a:custGeom>
          <a:solidFill>
            <a:srgbClr val="000000"/>
          </a:solidFill>
          <a:ln w="9525">
            <a:noFill/>
          </a:ln>
        </p:spPr>
        <p:txBody>
          <a:bodyPr/>
          <a:p>
            <a:endParaRPr lang="zh-CN" altLang="en-US"/>
          </a:p>
        </p:txBody>
      </p:sp>
      <p:sp>
        <p:nvSpPr>
          <p:cNvPr id="107597" name="Freeform 79"/>
          <p:cNvSpPr/>
          <p:nvPr/>
        </p:nvSpPr>
        <p:spPr>
          <a:xfrm>
            <a:off x="6232525" y="2919413"/>
            <a:ext cx="15875" cy="9525"/>
          </a:xfrm>
          <a:custGeom>
            <a:avLst/>
            <a:gdLst/>
            <a:ahLst/>
            <a:cxnLst>
              <a:cxn ang="0">
                <a:pos x="0" y="29"/>
              </a:cxn>
              <a:cxn ang="0">
                <a:pos x="1" y="21"/>
              </a:cxn>
              <a:cxn ang="0">
                <a:pos x="6" y="12"/>
              </a:cxn>
              <a:cxn ang="0">
                <a:pos x="11" y="7"/>
              </a:cxn>
              <a:cxn ang="0">
                <a:pos x="20" y="2"/>
              </a:cxn>
              <a:cxn ang="0">
                <a:pos x="28" y="0"/>
              </a:cxn>
              <a:cxn ang="0">
                <a:pos x="37" y="2"/>
              </a:cxn>
              <a:cxn ang="0">
                <a:pos x="45" y="7"/>
              </a:cxn>
              <a:cxn ang="0">
                <a:pos x="51" y="12"/>
              </a:cxn>
              <a:cxn ang="0">
                <a:pos x="55" y="21"/>
              </a:cxn>
              <a:cxn ang="0">
                <a:pos x="57" y="29"/>
              </a:cxn>
            </a:cxnLst>
            <a:pathLst>
              <a:path w="57" h="29">
                <a:moveTo>
                  <a:pt x="0" y="29"/>
                </a:moveTo>
                <a:lnTo>
                  <a:pt x="1" y="21"/>
                </a:lnTo>
                <a:lnTo>
                  <a:pt x="6" y="12"/>
                </a:lnTo>
                <a:lnTo>
                  <a:pt x="11" y="7"/>
                </a:lnTo>
                <a:lnTo>
                  <a:pt x="20" y="2"/>
                </a:lnTo>
                <a:lnTo>
                  <a:pt x="28" y="0"/>
                </a:lnTo>
                <a:lnTo>
                  <a:pt x="37" y="2"/>
                </a:lnTo>
                <a:lnTo>
                  <a:pt x="45" y="7"/>
                </a:lnTo>
                <a:lnTo>
                  <a:pt x="51" y="12"/>
                </a:lnTo>
                <a:lnTo>
                  <a:pt x="55" y="21"/>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598" name="Freeform 80"/>
          <p:cNvSpPr/>
          <p:nvPr/>
        </p:nvSpPr>
        <p:spPr>
          <a:xfrm>
            <a:off x="6232525" y="2928938"/>
            <a:ext cx="15875" cy="852487"/>
          </a:xfrm>
          <a:custGeom>
            <a:avLst/>
            <a:gdLst/>
            <a:ahLst/>
            <a:cxnLst>
              <a:cxn ang="0">
                <a:pos x="57" y="0"/>
              </a:cxn>
              <a:cxn ang="0">
                <a:pos x="28" y="0"/>
              </a:cxn>
              <a:cxn ang="0">
                <a:pos x="0" y="0"/>
              </a:cxn>
              <a:cxn ang="0">
                <a:pos x="0" y="3713"/>
              </a:cxn>
              <a:cxn ang="0">
                <a:pos x="28" y="3713"/>
              </a:cxn>
              <a:cxn ang="0">
                <a:pos x="57" y="3713"/>
              </a:cxn>
              <a:cxn ang="0">
                <a:pos x="57" y="0"/>
              </a:cxn>
            </a:cxnLst>
            <a:pathLst>
              <a:path w="57" h="3713">
                <a:moveTo>
                  <a:pt x="57" y="0"/>
                </a:moveTo>
                <a:lnTo>
                  <a:pt x="28" y="0"/>
                </a:lnTo>
                <a:lnTo>
                  <a:pt x="0" y="0"/>
                </a:lnTo>
                <a:lnTo>
                  <a:pt x="0" y="3713"/>
                </a:lnTo>
                <a:lnTo>
                  <a:pt x="28" y="3713"/>
                </a:lnTo>
                <a:lnTo>
                  <a:pt x="57" y="3713"/>
                </a:lnTo>
                <a:lnTo>
                  <a:pt x="57" y="0"/>
                </a:lnTo>
                <a:close/>
              </a:path>
            </a:pathLst>
          </a:custGeom>
          <a:solidFill>
            <a:srgbClr val="000000"/>
          </a:solidFill>
          <a:ln w="9525">
            <a:noFill/>
          </a:ln>
        </p:spPr>
        <p:txBody>
          <a:bodyPr/>
          <a:p>
            <a:endParaRPr lang="zh-CN" altLang="en-US"/>
          </a:p>
        </p:txBody>
      </p:sp>
      <p:sp>
        <p:nvSpPr>
          <p:cNvPr id="107599" name="Freeform 81"/>
          <p:cNvSpPr/>
          <p:nvPr/>
        </p:nvSpPr>
        <p:spPr>
          <a:xfrm>
            <a:off x="6232525" y="2928938"/>
            <a:ext cx="15875" cy="852487"/>
          </a:xfrm>
          <a:custGeom>
            <a:avLst/>
            <a:gdLst/>
            <a:ahLst/>
            <a:cxnLst>
              <a:cxn ang="0">
                <a:pos x="57" y="0"/>
              </a:cxn>
              <a:cxn ang="0">
                <a:pos x="28" y="0"/>
              </a:cxn>
              <a:cxn ang="0">
                <a:pos x="0" y="0"/>
              </a:cxn>
              <a:cxn ang="0">
                <a:pos x="0" y="3713"/>
              </a:cxn>
              <a:cxn ang="0">
                <a:pos x="28" y="3713"/>
              </a:cxn>
              <a:cxn ang="0">
                <a:pos x="57" y="3713"/>
              </a:cxn>
              <a:cxn ang="0">
                <a:pos x="57" y="0"/>
              </a:cxn>
            </a:cxnLst>
            <a:pathLst>
              <a:path w="57" h="3713">
                <a:moveTo>
                  <a:pt x="57" y="0"/>
                </a:moveTo>
                <a:lnTo>
                  <a:pt x="28" y="0"/>
                </a:lnTo>
                <a:lnTo>
                  <a:pt x="0" y="0"/>
                </a:lnTo>
                <a:lnTo>
                  <a:pt x="0" y="3713"/>
                </a:lnTo>
                <a:lnTo>
                  <a:pt x="28" y="3713"/>
                </a:lnTo>
                <a:lnTo>
                  <a:pt x="57" y="3713"/>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600" name="Freeform 82"/>
          <p:cNvSpPr/>
          <p:nvPr/>
        </p:nvSpPr>
        <p:spPr>
          <a:xfrm>
            <a:off x="6232525" y="3781425"/>
            <a:ext cx="15875" cy="6350"/>
          </a:xfrm>
          <a:custGeom>
            <a:avLst/>
            <a:gdLst/>
            <a:ahLst/>
            <a:cxnLst>
              <a:cxn ang="0">
                <a:pos x="28" y="0"/>
              </a:cxn>
              <a:cxn ang="0">
                <a:pos x="57" y="0"/>
              </a:cxn>
              <a:cxn ang="0">
                <a:pos x="55" y="8"/>
              </a:cxn>
              <a:cxn ang="0">
                <a:pos x="51" y="17"/>
              </a:cxn>
              <a:cxn ang="0">
                <a:pos x="45" y="22"/>
              </a:cxn>
              <a:cxn ang="0">
                <a:pos x="37" y="27"/>
              </a:cxn>
              <a:cxn ang="0">
                <a:pos x="28" y="28"/>
              </a:cxn>
              <a:cxn ang="0">
                <a:pos x="20" y="27"/>
              </a:cxn>
              <a:cxn ang="0">
                <a:pos x="11" y="22"/>
              </a:cxn>
              <a:cxn ang="0">
                <a:pos x="6" y="17"/>
              </a:cxn>
              <a:cxn ang="0">
                <a:pos x="1" y="8"/>
              </a:cxn>
              <a:cxn ang="0">
                <a:pos x="0" y="0"/>
              </a:cxn>
              <a:cxn ang="0">
                <a:pos x="28" y="0"/>
              </a:cxn>
            </a:cxnLst>
            <a:pathLst>
              <a:path w="57" h="28">
                <a:moveTo>
                  <a:pt x="28" y="0"/>
                </a:moveTo>
                <a:lnTo>
                  <a:pt x="57" y="0"/>
                </a:lnTo>
                <a:lnTo>
                  <a:pt x="55" y="8"/>
                </a:lnTo>
                <a:lnTo>
                  <a:pt x="51" y="17"/>
                </a:lnTo>
                <a:lnTo>
                  <a:pt x="45" y="22"/>
                </a:lnTo>
                <a:lnTo>
                  <a:pt x="37" y="27"/>
                </a:lnTo>
                <a:lnTo>
                  <a:pt x="28" y="28"/>
                </a:lnTo>
                <a:lnTo>
                  <a:pt x="20" y="27"/>
                </a:lnTo>
                <a:lnTo>
                  <a:pt x="11" y="22"/>
                </a:lnTo>
                <a:lnTo>
                  <a:pt x="6" y="17"/>
                </a:lnTo>
                <a:lnTo>
                  <a:pt x="1" y="8"/>
                </a:lnTo>
                <a:lnTo>
                  <a:pt x="0" y="0"/>
                </a:lnTo>
                <a:lnTo>
                  <a:pt x="28" y="0"/>
                </a:lnTo>
                <a:close/>
              </a:path>
            </a:pathLst>
          </a:custGeom>
          <a:solidFill>
            <a:srgbClr val="000000"/>
          </a:solidFill>
          <a:ln w="9525">
            <a:noFill/>
          </a:ln>
        </p:spPr>
        <p:txBody>
          <a:bodyPr/>
          <a:p>
            <a:endParaRPr lang="zh-CN" altLang="en-US"/>
          </a:p>
        </p:txBody>
      </p:sp>
      <p:sp>
        <p:nvSpPr>
          <p:cNvPr id="107601" name="Freeform 83"/>
          <p:cNvSpPr/>
          <p:nvPr/>
        </p:nvSpPr>
        <p:spPr>
          <a:xfrm>
            <a:off x="6232525" y="3781425"/>
            <a:ext cx="15875" cy="6350"/>
          </a:xfrm>
          <a:custGeom>
            <a:avLst/>
            <a:gdLst/>
            <a:ahLst/>
            <a:cxnLst>
              <a:cxn ang="0">
                <a:pos x="57" y="0"/>
              </a:cxn>
              <a:cxn ang="0">
                <a:pos x="55" y="8"/>
              </a:cxn>
              <a:cxn ang="0">
                <a:pos x="51" y="17"/>
              </a:cxn>
              <a:cxn ang="0">
                <a:pos x="45" y="22"/>
              </a:cxn>
              <a:cxn ang="0">
                <a:pos x="37" y="27"/>
              </a:cxn>
              <a:cxn ang="0">
                <a:pos x="28" y="28"/>
              </a:cxn>
              <a:cxn ang="0">
                <a:pos x="20" y="27"/>
              </a:cxn>
              <a:cxn ang="0">
                <a:pos x="11" y="22"/>
              </a:cxn>
              <a:cxn ang="0">
                <a:pos x="6" y="17"/>
              </a:cxn>
              <a:cxn ang="0">
                <a:pos x="1" y="8"/>
              </a:cxn>
              <a:cxn ang="0">
                <a:pos x="0" y="0"/>
              </a:cxn>
            </a:cxnLst>
            <a:pathLst>
              <a:path w="57" h="28">
                <a:moveTo>
                  <a:pt x="57" y="0"/>
                </a:moveTo>
                <a:lnTo>
                  <a:pt x="55" y="8"/>
                </a:lnTo>
                <a:lnTo>
                  <a:pt x="51" y="17"/>
                </a:lnTo>
                <a:lnTo>
                  <a:pt x="45" y="22"/>
                </a:lnTo>
                <a:lnTo>
                  <a:pt x="37" y="27"/>
                </a:lnTo>
                <a:lnTo>
                  <a:pt x="28" y="28"/>
                </a:lnTo>
                <a:lnTo>
                  <a:pt x="20" y="27"/>
                </a:lnTo>
                <a:lnTo>
                  <a:pt x="11" y="22"/>
                </a:lnTo>
                <a:lnTo>
                  <a:pt x="6" y="17"/>
                </a:lnTo>
                <a:lnTo>
                  <a:pt x="1"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602" name="Freeform 84"/>
          <p:cNvSpPr/>
          <p:nvPr/>
        </p:nvSpPr>
        <p:spPr>
          <a:xfrm>
            <a:off x="5676900" y="2797175"/>
            <a:ext cx="11113" cy="6350"/>
          </a:xfrm>
          <a:custGeom>
            <a:avLst/>
            <a:gdLst/>
            <a:ahLst/>
            <a:cxnLst>
              <a:cxn ang="0">
                <a:pos x="28" y="29"/>
              </a:cxn>
              <a:cxn ang="0">
                <a:pos x="0" y="29"/>
              </a:cxn>
              <a:cxn ang="0">
                <a:pos x="1" y="20"/>
              </a:cxn>
              <a:cxn ang="0">
                <a:pos x="5" y="11"/>
              </a:cxn>
              <a:cxn ang="0">
                <a:pos x="10" y="6"/>
              </a:cxn>
              <a:cxn ang="0">
                <a:pos x="19" y="2"/>
              </a:cxn>
              <a:cxn ang="0">
                <a:pos x="28" y="0"/>
              </a:cxn>
              <a:cxn ang="0">
                <a:pos x="36" y="2"/>
              </a:cxn>
              <a:cxn ang="0">
                <a:pos x="45" y="6"/>
              </a:cxn>
              <a:cxn ang="0">
                <a:pos x="50" y="11"/>
              </a:cxn>
              <a:cxn ang="0">
                <a:pos x="55" y="20"/>
              </a:cxn>
              <a:cxn ang="0">
                <a:pos x="57" y="29"/>
              </a:cxn>
              <a:cxn ang="0">
                <a:pos x="28" y="29"/>
              </a:cxn>
            </a:cxnLst>
            <a:pathLst>
              <a:path w="57" h="29">
                <a:moveTo>
                  <a:pt x="28" y="29"/>
                </a:moveTo>
                <a:lnTo>
                  <a:pt x="0" y="29"/>
                </a:lnTo>
                <a:lnTo>
                  <a:pt x="1" y="20"/>
                </a:lnTo>
                <a:lnTo>
                  <a:pt x="5" y="11"/>
                </a:lnTo>
                <a:lnTo>
                  <a:pt x="10" y="6"/>
                </a:lnTo>
                <a:lnTo>
                  <a:pt x="19" y="2"/>
                </a:lnTo>
                <a:lnTo>
                  <a:pt x="28" y="0"/>
                </a:lnTo>
                <a:lnTo>
                  <a:pt x="36" y="2"/>
                </a:lnTo>
                <a:lnTo>
                  <a:pt x="45" y="6"/>
                </a:lnTo>
                <a:lnTo>
                  <a:pt x="50" y="11"/>
                </a:lnTo>
                <a:lnTo>
                  <a:pt x="55" y="20"/>
                </a:lnTo>
                <a:lnTo>
                  <a:pt x="57" y="29"/>
                </a:lnTo>
                <a:lnTo>
                  <a:pt x="28" y="29"/>
                </a:lnTo>
                <a:close/>
              </a:path>
            </a:pathLst>
          </a:custGeom>
          <a:solidFill>
            <a:srgbClr val="000000"/>
          </a:solidFill>
          <a:ln w="9525">
            <a:noFill/>
          </a:ln>
        </p:spPr>
        <p:txBody>
          <a:bodyPr/>
          <a:p>
            <a:endParaRPr lang="zh-CN" altLang="en-US"/>
          </a:p>
        </p:txBody>
      </p:sp>
      <p:sp>
        <p:nvSpPr>
          <p:cNvPr id="107603" name="Freeform 85"/>
          <p:cNvSpPr/>
          <p:nvPr/>
        </p:nvSpPr>
        <p:spPr>
          <a:xfrm>
            <a:off x="5676900" y="2797175"/>
            <a:ext cx="11113" cy="6350"/>
          </a:xfrm>
          <a:custGeom>
            <a:avLst/>
            <a:gdLst/>
            <a:ahLst/>
            <a:cxnLst>
              <a:cxn ang="0">
                <a:pos x="0" y="29"/>
              </a:cxn>
              <a:cxn ang="0">
                <a:pos x="1" y="20"/>
              </a:cxn>
              <a:cxn ang="0">
                <a:pos x="5" y="11"/>
              </a:cxn>
              <a:cxn ang="0">
                <a:pos x="10" y="6"/>
              </a:cxn>
              <a:cxn ang="0">
                <a:pos x="19" y="2"/>
              </a:cxn>
              <a:cxn ang="0">
                <a:pos x="28" y="0"/>
              </a:cxn>
              <a:cxn ang="0">
                <a:pos x="36" y="2"/>
              </a:cxn>
              <a:cxn ang="0">
                <a:pos x="45" y="6"/>
              </a:cxn>
              <a:cxn ang="0">
                <a:pos x="50" y="11"/>
              </a:cxn>
              <a:cxn ang="0">
                <a:pos x="55" y="20"/>
              </a:cxn>
              <a:cxn ang="0">
                <a:pos x="57" y="29"/>
              </a:cxn>
            </a:cxnLst>
            <a:pathLst>
              <a:path w="57" h="29">
                <a:moveTo>
                  <a:pt x="0" y="29"/>
                </a:moveTo>
                <a:lnTo>
                  <a:pt x="1" y="20"/>
                </a:lnTo>
                <a:lnTo>
                  <a:pt x="5" y="11"/>
                </a:lnTo>
                <a:lnTo>
                  <a:pt x="10" y="6"/>
                </a:lnTo>
                <a:lnTo>
                  <a:pt x="19" y="2"/>
                </a:lnTo>
                <a:lnTo>
                  <a:pt x="28" y="0"/>
                </a:lnTo>
                <a:lnTo>
                  <a:pt x="36" y="2"/>
                </a:lnTo>
                <a:lnTo>
                  <a:pt x="45" y="6"/>
                </a:lnTo>
                <a:lnTo>
                  <a:pt x="50" y="11"/>
                </a:lnTo>
                <a:lnTo>
                  <a:pt x="55"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604" name="Freeform 86"/>
          <p:cNvSpPr/>
          <p:nvPr/>
        </p:nvSpPr>
        <p:spPr>
          <a:xfrm>
            <a:off x="5676900" y="2803525"/>
            <a:ext cx="11113" cy="1114425"/>
          </a:xfrm>
          <a:custGeom>
            <a:avLst/>
            <a:gdLst/>
            <a:ahLst/>
            <a:cxnLst>
              <a:cxn ang="0">
                <a:pos x="57" y="0"/>
              </a:cxn>
              <a:cxn ang="0">
                <a:pos x="28" y="0"/>
              </a:cxn>
              <a:cxn ang="0">
                <a:pos x="0" y="0"/>
              </a:cxn>
              <a:cxn ang="0">
                <a:pos x="0" y="4844"/>
              </a:cxn>
              <a:cxn ang="0">
                <a:pos x="28" y="4844"/>
              </a:cxn>
              <a:cxn ang="0">
                <a:pos x="57" y="4844"/>
              </a:cxn>
              <a:cxn ang="0">
                <a:pos x="57" y="0"/>
              </a:cxn>
            </a:cxnLst>
            <a:pathLst>
              <a:path w="57" h="4844">
                <a:moveTo>
                  <a:pt x="57" y="0"/>
                </a:moveTo>
                <a:lnTo>
                  <a:pt x="28" y="0"/>
                </a:lnTo>
                <a:lnTo>
                  <a:pt x="0" y="0"/>
                </a:lnTo>
                <a:lnTo>
                  <a:pt x="0" y="4844"/>
                </a:lnTo>
                <a:lnTo>
                  <a:pt x="28" y="4844"/>
                </a:lnTo>
                <a:lnTo>
                  <a:pt x="57" y="4844"/>
                </a:lnTo>
                <a:lnTo>
                  <a:pt x="57" y="0"/>
                </a:lnTo>
                <a:close/>
              </a:path>
            </a:pathLst>
          </a:custGeom>
          <a:solidFill>
            <a:srgbClr val="000000"/>
          </a:solidFill>
          <a:ln w="9525">
            <a:noFill/>
          </a:ln>
        </p:spPr>
        <p:txBody>
          <a:bodyPr/>
          <a:p>
            <a:endParaRPr lang="zh-CN" altLang="en-US"/>
          </a:p>
        </p:txBody>
      </p:sp>
      <p:sp>
        <p:nvSpPr>
          <p:cNvPr id="107605" name="Freeform 87"/>
          <p:cNvSpPr/>
          <p:nvPr/>
        </p:nvSpPr>
        <p:spPr>
          <a:xfrm>
            <a:off x="5676900" y="2803525"/>
            <a:ext cx="11113" cy="1114425"/>
          </a:xfrm>
          <a:custGeom>
            <a:avLst/>
            <a:gdLst/>
            <a:ahLst/>
            <a:cxnLst>
              <a:cxn ang="0">
                <a:pos x="57" y="0"/>
              </a:cxn>
              <a:cxn ang="0">
                <a:pos x="28" y="0"/>
              </a:cxn>
              <a:cxn ang="0">
                <a:pos x="0" y="0"/>
              </a:cxn>
              <a:cxn ang="0">
                <a:pos x="0" y="4844"/>
              </a:cxn>
              <a:cxn ang="0">
                <a:pos x="28" y="4844"/>
              </a:cxn>
              <a:cxn ang="0">
                <a:pos x="57" y="4844"/>
              </a:cxn>
              <a:cxn ang="0">
                <a:pos x="57" y="0"/>
              </a:cxn>
            </a:cxnLst>
            <a:pathLst>
              <a:path w="57" h="4844">
                <a:moveTo>
                  <a:pt x="57" y="0"/>
                </a:moveTo>
                <a:lnTo>
                  <a:pt x="28" y="0"/>
                </a:lnTo>
                <a:lnTo>
                  <a:pt x="0" y="0"/>
                </a:lnTo>
                <a:lnTo>
                  <a:pt x="0" y="4844"/>
                </a:lnTo>
                <a:lnTo>
                  <a:pt x="28" y="4844"/>
                </a:lnTo>
                <a:lnTo>
                  <a:pt x="57" y="4844"/>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606" name="Freeform 88"/>
          <p:cNvSpPr/>
          <p:nvPr/>
        </p:nvSpPr>
        <p:spPr>
          <a:xfrm>
            <a:off x="5676900" y="3917950"/>
            <a:ext cx="11113" cy="6350"/>
          </a:xfrm>
          <a:custGeom>
            <a:avLst/>
            <a:gdLst/>
            <a:ahLst/>
            <a:cxnLst>
              <a:cxn ang="0">
                <a:pos x="28" y="0"/>
              </a:cxn>
              <a:cxn ang="0">
                <a:pos x="57" y="0"/>
              </a:cxn>
              <a:cxn ang="0">
                <a:pos x="55" y="8"/>
              </a:cxn>
              <a:cxn ang="0">
                <a:pos x="50" y="17"/>
              </a:cxn>
              <a:cxn ang="0">
                <a:pos x="45" y="22"/>
              </a:cxn>
              <a:cxn ang="0">
                <a:pos x="36" y="26"/>
              </a:cxn>
              <a:cxn ang="0">
                <a:pos x="28" y="28"/>
              </a:cxn>
              <a:cxn ang="0">
                <a:pos x="19" y="26"/>
              </a:cxn>
              <a:cxn ang="0">
                <a:pos x="10" y="22"/>
              </a:cxn>
              <a:cxn ang="0">
                <a:pos x="5" y="17"/>
              </a:cxn>
              <a:cxn ang="0">
                <a:pos x="1" y="8"/>
              </a:cxn>
              <a:cxn ang="0">
                <a:pos x="0" y="0"/>
              </a:cxn>
              <a:cxn ang="0">
                <a:pos x="28" y="0"/>
              </a:cxn>
            </a:cxnLst>
            <a:pathLst>
              <a:path w="57" h="28">
                <a:moveTo>
                  <a:pt x="28" y="0"/>
                </a:moveTo>
                <a:lnTo>
                  <a:pt x="57" y="0"/>
                </a:lnTo>
                <a:lnTo>
                  <a:pt x="55" y="8"/>
                </a:lnTo>
                <a:lnTo>
                  <a:pt x="50" y="17"/>
                </a:lnTo>
                <a:lnTo>
                  <a:pt x="45" y="22"/>
                </a:lnTo>
                <a:lnTo>
                  <a:pt x="36" y="26"/>
                </a:lnTo>
                <a:lnTo>
                  <a:pt x="28" y="28"/>
                </a:lnTo>
                <a:lnTo>
                  <a:pt x="19" y="26"/>
                </a:lnTo>
                <a:lnTo>
                  <a:pt x="10" y="22"/>
                </a:lnTo>
                <a:lnTo>
                  <a:pt x="5" y="17"/>
                </a:lnTo>
                <a:lnTo>
                  <a:pt x="1" y="8"/>
                </a:lnTo>
                <a:lnTo>
                  <a:pt x="0" y="0"/>
                </a:lnTo>
                <a:lnTo>
                  <a:pt x="28" y="0"/>
                </a:lnTo>
                <a:close/>
              </a:path>
            </a:pathLst>
          </a:custGeom>
          <a:solidFill>
            <a:srgbClr val="000000"/>
          </a:solidFill>
          <a:ln w="9525">
            <a:noFill/>
          </a:ln>
        </p:spPr>
        <p:txBody>
          <a:bodyPr/>
          <a:p>
            <a:endParaRPr lang="zh-CN" altLang="en-US"/>
          </a:p>
        </p:txBody>
      </p:sp>
      <p:sp>
        <p:nvSpPr>
          <p:cNvPr id="107607" name="Freeform 89"/>
          <p:cNvSpPr/>
          <p:nvPr/>
        </p:nvSpPr>
        <p:spPr>
          <a:xfrm>
            <a:off x="5676900" y="3917950"/>
            <a:ext cx="11113" cy="6350"/>
          </a:xfrm>
          <a:custGeom>
            <a:avLst/>
            <a:gdLst/>
            <a:ahLst/>
            <a:cxnLst>
              <a:cxn ang="0">
                <a:pos x="57" y="0"/>
              </a:cxn>
              <a:cxn ang="0">
                <a:pos x="55" y="8"/>
              </a:cxn>
              <a:cxn ang="0">
                <a:pos x="50" y="17"/>
              </a:cxn>
              <a:cxn ang="0">
                <a:pos x="45" y="22"/>
              </a:cxn>
              <a:cxn ang="0">
                <a:pos x="36" y="26"/>
              </a:cxn>
              <a:cxn ang="0">
                <a:pos x="28" y="28"/>
              </a:cxn>
              <a:cxn ang="0">
                <a:pos x="19" y="26"/>
              </a:cxn>
              <a:cxn ang="0">
                <a:pos x="10" y="22"/>
              </a:cxn>
              <a:cxn ang="0">
                <a:pos x="5" y="17"/>
              </a:cxn>
              <a:cxn ang="0">
                <a:pos x="1" y="8"/>
              </a:cxn>
              <a:cxn ang="0">
                <a:pos x="0" y="0"/>
              </a:cxn>
            </a:cxnLst>
            <a:pathLst>
              <a:path w="57" h="28">
                <a:moveTo>
                  <a:pt x="57" y="0"/>
                </a:moveTo>
                <a:lnTo>
                  <a:pt x="55" y="8"/>
                </a:lnTo>
                <a:lnTo>
                  <a:pt x="50" y="17"/>
                </a:lnTo>
                <a:lnTo>
                  <a:pt x="45" y="22"/>
                </a:lnTo>
                <a:lnTo>
                  <a:pt x="36" y="26"/>
                </a:lnTo>
                <a:lnTo>
                  <a:pt x="28" y="28"/>
                </a:lnTo>
                <a:lnTo>
                  <a:pt x="19" y="26"/>
                </a:lnTo>
                <a:lnTo>
                  <a:pt x="10" y="22"/>
                </a:lnTo>
                <a:lnTo>
                  <a:pt x="5" y="17"/>
                </a:lnTo>
                <a:lnTo>
                  <a:pt x="1"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12730" name="Line 90"/>
          <p:cNvSpPr/>
          <p:nvPr/>
        </p:nvSpPr>
        <p:spPr>
          <a:xfrm>
            <a:off x="5862638" y="3338513"/>
            <a:ext cx="1195387" cy="579437"/>
          </a:xfrm>
          <a:prstGeom prst="line">
            <a:avLst/>
          </a:prstGeom>
          <a:ln w="0" cap="flat" cmpd="sng">
            <a:solidFill>
              <a:srgbClr val="FF0000"/>
            </a:solidFill>
            <a:prstDash val="solid"/>
            <a:round/>
            <a:headEnd type="none" w="med" len="med"/>
            <a:tailEnd type="none" w="med" len="med"/>
          </a:ln>
        </p:spPr>
      </p:sp>
      <p:sp>
        <p:nvSpPr>
          <p:cNvPr id="112731" name="Line 91"/>
          <p:cNvSpPr/>
          <p:nvPr/>
        </p:nvSpPr>
        <p:spPr>
          <a:xfrm>
            <a:off x="5862638" y="3338513"/>
            <a:ext cx="493712" cy="579437"/>
          </a:xfrm>
          <a:prstGeom prst="line">
            <a:avLst/>
          </a:prstGeom>
          <a:ln w="0" cap="flat" cmpd="sng">
            <a:solidFill>
              <a:srgbClr val="FF0000"/>
            </a:solidFill>
            <a:prstDash val="solid"/>
            <a:round/>
            <a:headEnd type="none" w="med" len="med"/>
            <a:tailEnd type="none" w="med" len="med"/>
          </a:ln>
        </p:spPr>
      </p:sp>
      <p:sp>
        <p:nvSpPr>
          <p:cNvPr id="107610" name="Freeform 92"/>
          <p:cNvSpPr/>
          <p:nvPr/>
        </p:nvSpPr>
        <p:spPr>
          <a:xfrm>
            <a:off x="6238875" y="3338513"/>
            <a:ext cx="1836738" cy="442912"/>
          </a:xfrm>
          <a:custGeom>
            <a:avLst/>
            <a:gdLst/>
            <a:ahLst/>
            <a:cxnLst>
              <a:cxn ang="0">
                <a:pos x="0" y="279"/>
              </a:cxn>
              <a:cxn ang="0">
                <a:pos x="1157" y="0"/>
              </a:cxn>
            </a:cxnLst>
            <a:pathLst>
              <a:path w="1157" h="279">
                <a:moveTo>
                  <a:pt x="0" y="279"/>
                </a:moveTo>
                <a:lnTo>
                  <a:pt x="1157" y="0"/>
                </a:lnTo>
              </a:path>
            </a:pathLst>
          </a:custGeom>
          <a:solidFill>
            <a:srgbClr val="FFFFFF"/>
          </a:solidFill>
          <a:ln w="0" cap="flat" cmpd="sng">
            <a:solidFill>
              <a:srgbClr val="000000"/>
            </a:solidFill>
            <a:prstDash val="solid"/>
            <a:round/>
            <a:headEnd type="none" w="med" len="med"/>
            <a:tailEnd type="none" w="med" len="med"/>
          </a:ln>
        </p:spPr>
        <p:txBody>
          <a:bodyPr/>
          <a:p>
            <a:endParaRPr lang="zh-CN" altLang="en-US"/>
          </a:p>
        </p:txBody>
      </p:sp>
      <p:sp>
        <p:nvSpPr>
          <p:cNvPr id="112733" name="Line 93"/>
          <p:cNvSpPr/>
          <p:nvPr/>
        </p:nvSpPr>
        <p:spPr>
          <a:xfrm>
            <a:off x="5683250" y="3917950"/>
            <a:ext cx="1374775" cy="3175"/>
          </a:xfrm>
          <a:prstGeom prst="line">
            <a:avLst/>
          </a:prstGeom>
          <a:ln w="0" cap="flat" cmpd="sng">
            <a:solidFill>
              <a:srgbClr val="FF0000"/>
            </a:solidFill>
            <a:prstDash val="solid"/>
            <a:round/>
            <a:headEnd type="none" w="med" len="med"/>
            <a:tailEnd type="none" w="med" len="med"/>
          </a:ln>
        </p:spPr>
      </p:sp>
      <p:sp>
        <p:nvSpPr>
          <p:cNvPr id="107612" name="Freeform 94"/>
          <p:cNvSpPr/>
          <p:nvPr/>
        </p:nvSpPr>
        <p:spPr>
          <a:xfrm>
            <a:off x="6275388" y="3616325"/>
            <a:ext cx="61912" cy="111125"/>
          </a:xfrm>
          <a:custGeom>
            <a:avLst/>
            <a:gdLst/>
            <a:ahLst/>
            <a:cxnLst>
              <a:cxn ang="0">
                <a:pos x="131" y="0"/>
              </a:cxn>
              <a:cxn ang="0">
                <a:pos x="0" y="473"/>
              </a:cxn>
              <a:cxn ang="0">
                <a:pos x="118" y="473"/>
              </a:cxn>
              <a:cxn ang="0">
                <a:pos x="171" y="460"/>
              </a:cxn>
              <a:cxn ang="0">
                <a:pos x="211" y="433"/>
              </a:cxn>
              <a:cxn ang="0">
                <a:pos x="237" y="395"/>
              </a:cxn>
              <a:cxn ang="0">
                <a:pos x="276" y="250"/>
              </a:cxn>
              <a:cxn ang="0">
                <a:pos x="276" y="210"/>
              </a:cxn>
              <a:cxn ang="0">
                <a:pos x="263" y="171"/>
              </a:cxn>
              <a:cxn ang="0">
                <a:pos x="224" y="157"/>
              </a:cxn>
              <a:cxn ang="0">
                <a:pos x="93" y="157"/>
              </a:cxn>
            </a:cxnLst>
            <a:pathLst>
              <a:path w="276" h="473">
                <a:moveTo>
                  <a:pt x="131" y="0"/>
                </a:moveTo>
                <a:lnTo>
                  <a:pt x="0" y="473"/>
                </a:lnTo>
                <a:lnTo>
                  <a:pt x="118" y="473"/>
                </a:lnTo>
                <a:lnTo>
                  <a:pt x="171" y="460"/>
                </a:lnTo>
                <a:lnTo>
                  <a:pt x="211" y="433"/>
                </a:lnTo>
                <a:lnTo>
                  <a:pt x="237" y="395"/>
                </a:lnTo>
                <a:lnTo>
                  <a:pt x="276" y="250"/>
                </a:lnTo>
                <a:lnTo>
                  <a:pt x="276" y="210"/>
                </a:lnTo>
                <a:lnTo>
                  <a:pt x="263" y="171"/>
                </a:lnTo>
                <a:lnTo>
                  <a:pt x="224" y="157"/>
                </a:lnTo>
                <a:lnTo>
                  <a:pt x="93" y="1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613" name="Freeform 95"/>
          <p:cNvSpPr/>
          <p:nvPr/>
        </p:nvSpPr>
        <p:spPr>
          <a:xfrm>
            <a:off x="6383338" y="3616325"/>
            <a:ext cx="38100" cy="36513"/>
          </a:xfrm>
          <a:custGeom>
            <a:avLst/>
            <a:gdLst/>
            <a:ahLst/>
            <a:cxnLst>
              <a:cxn ang="0">
                <a:pos x="132" y="131"/>
              </a:cxn>
              <a:cxn ang="0">
                <a:pos x="158" y="105"/>
              </a:cxn>
              <a:cxn ang="0">
                <a:pos x="171" y="79"/>
              </a:cxn>
              <a:cxn ang="0">
                <a:pos x="171" y="53"/>
              </a:cxn>
              <a:cxn ang="0">
                <a:pos x="158" y="13"/>
              </a:cxn>
              <a:cxn ang="0">
                <a:pos x="132" y="0"/>
              </a:cxn>
              <a:cxn ang="0">
                <a:pos x="92" y="0"/>
              </a:cxn>
              <a:cxn ang="0">
                <a:pos x="53" y="13"/>
              </a:cxn>
              <a:cxn ang="0">
                <a:pos x="27" y="39"/>
              </a:cxn>
              <a:cxn ang="0">
                <a:pos x="14" y="66"/>
              </a:cxn>
              <a:cxn ang="0">
                <a:pos x="0" y="105"/>
              </a:cxn>
              <a:cxn ang="0">
                <a:pos x="14" y="131"/>
              </a:cxn>
              <a:cxn ang="0">
                <a:pos x="40" y="157"/>
              </a:cxn>
              <a:cxn ang="0">
                <a:pos x="66" y="157"/>
              </a:cxn>
              <a:cxn ang="0">
                <a:pos x="118" y="144"/>
              </a:cxn>
              <a:cxn ang="0">
                <a:pos x="132" y="131"/>
              </a:cxn>
            </a:cxnLst>
            <a:pathLst>
              <a:path w="171" h="157">
                <a:moveTo>
                  <a:pt x="132" y="131"/>
                </a:moveTo>
                <a:lnTo>
                  <a:pt x="158" y="105"/>
                </a:lnTo>
                <a:lnTo>
                  <a:pt x="171" y="79"/>
                </a:lnTo>
                <a:lnTo>
                  <a:pt x="171" y="53"/>
                </a:lnTo>
                <a:lnTo>
                  <a:pt x="158" y="13"/>
                </a:lnTo>
                <a:lnTo>
                  <a:pt x="132" y="0"/>
                </a:lnTo>
                <a:lnTo>
                  <a:pt x="92" y="0"/>
                </a:lnTo>
                <a:lnTo>
                  <a:pt x="53" y="13"/>
                </a:lnTo>
                <a:lnTo>
                  <a:pt x="27" y="39"/>
                </a:lnTo>
                <a:lnTo>
                  <a:pt x="14" y="66"/>
                </a:lnTo>
                <a:lnTo>
                  <a:pt x="0" y="105"/>
                </a:lnTo>
                <a:lnTo>
                  <a:pt x="14" y="131"/>
                </a:lnTo>
                <a:lnTo>
                  <a:pt x="40" y="157"/>
                </a:lnTo>
                <a:lnTo>
                  <a:pt x="66" y="157"/>
                </a:lnTo>
                <a:lnTo>
                  <a:pt x="118" y="144"/>
                </a:lnTo>
                <a:lnTo>
                  <a:pt x="132" y="131"/>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614" name="Freeform 96"/>
          <p:cNvSpPr/>
          <p:nvPr/>
        </p:nvSpPr>
        <p:spPr>
          <a:xfrm>
            <a:off x="6232525" y="3775075"/>
            <a:ext cx="9525" cy="12700"/>
          </a:xfrm>
          <a:custGeom>
            <a:avLst/>
            <a:gdLst/>
            <a:ahLst/>
            <a:cxnLst>
              <a:cxn ang="0">
                <a:pos x="28" y="28"/>
              </a:cxn>
              <a:cxn ang="0">
                <a:pos x="35" y="56"/>
              </a:cxn>
              <a:cxn ang="0">
                <a:pos x="26" y="56"/>
              </a:cxn>
              <a:cxn ang="0">
                <a:pos x="17" y="55"/>
              </a:cxn>
              <a:cxn ang="0">
                <a:pos x="10" y="49"/>
              </a:cxn>
              <a:cxn ang="0">
                <a:pos x="3" y="43"/>
              </a:cxn>
              <a:cxn ang="0">
                <a:pos x="0" y="34"/>
              </a:cxn>
              <a:cxn ang="0">
                <a:pos x="0" y="26"/>
              </a:cxn>
              <a:cxn ang="0">
                <a:pos x="1" y="17"/>
              </a:cxn>
              <a:cxn ang="0">
                <a:pos x="7" y="10"/>
              </a:cxn>
              <a:cxn ang="0">
                <a:pos x="13" y="3"/>
              </a:cxn>
              <a:cxn ang="0">
                <a:pos x="22" y="0"/>
              </a:cxn>
              <a:cxn ang="0">
                <a:pos x="28" y="28"/>
              </a:cxn>
            </a:cxnLst>
            <a:pathLst>
              <a:path w="35" h="56">
                <a:moveTo>
                  <a:pt x="28" y="28"/>
                </a:moveTo>
                <a:lnTo>
                  <a:pt x="35" y="56"/>
                </a:lnTo>
                <a:lnTo>
                  <a:pt x="26" y="56"/>
                </a:lnTo>
                <a:lnTo>
                  <a:pt x="17" y="55"/>
                </a:lnTo>
                <a:lnTo>
                  <a:pt x="10" y="49"/>
                </a:lnTo>
                <a:lnTo>
                  <a:pt x="3" y="43"/>
                </a:lnTo>
                <a:lnTo>
                  <a:pt x="0" y="34"/>
                </a:lnTo>
                <a:lnTo>
                  <a:pt x="0" y="26"/>
                </a:lnTo>
                <a:lnTo>
                  <a:pt x="1" y="17"/>
                </a:lnTo>
                <a:lnTo>
                  <a:pt x="7" y="10"/>
                </a:lnTo>
                <a:lnTo>
                  <a:pt x="13" y="3"/>
                </a:lnTo>
                <a:lnTo>
                  <a:pt x="22" y="0"/>
                </a:lnTo>
                <a:lnTo>
                  <a:pt x="28" y="28"/>
                </a:lnTo>
                <a:close/>
              </a:path>
            </a:pathLst>
          </a:custGeom>
          <a:solidFill>
            <a:srgbClr val="FF0000"/>
          </a:solidFill>
          <a:ln w="9525">
            <a:noFill/>
          </a:ln>
        </p:spPr>
        <p:txBody>
          <a:bodyPr/>
          <a:p>
            <a:endParaRPr lang="zh-CN" altLang="en-US"/>
          </a:p>
        </p:txBody>
      </p:sp>
      <p:sp>
        <p:nvSpPr>
          <p:cNvPr id="107615" name="Freeform 97"/>
          <p:cNvSpPr/>
          <p:nvPr/>
        </p:nvSpPr>
        <p:spPr>
          <a:xfrm>
            <a:off x="6232525" y="3775075"/>
            <a:ext cx="9525" cy="12700"/>
          </a:xfrm>
          <a:custGeom>
            <a:avLst/>
            <a:gdLst/>
            <a:ahLst/>
            <a:cxnLst>
              <a:cxn ang="0">
                <a:pos x="35" y="56"/>
              </a:cxn>
              <a:cxn ang="0">
                <a:pos x="26" y="56"/>
              </a:cxn>
              <a:cxn ang="0">
                <a:pos x="17" y="55"/>
              </a:cxn>
              <a:cxn ang="0">
                <a:pos x="10" y="49"/>
              </a:cxn>
              <a:cxn ang="0">
                <a:pos x="3" y="43"/>
              </a:cxn>
              <a:cxn ang="0">
                <a:pos x="0" y="34"/>
              </a:cxn>
              <a:cxn ang="0">
                <a:pos x="0" y="26"/>
              </a:cxn>
              <a:cxn ang="0">
                <a:pos x="1" y="17"/>
              </a:cxn>
              <a:cxn ang="0">
                <a:pos x="7" y="10"/>
              </a:cxn>
              <a:cxn ang="0">
                <a:pos x="13" y="3"/>
              </a:cxn>
              <a:cxn ang="0">
                <a:pos x="22" y="0"/>
              </a:cxn>
            </a:cxnLst>
            <a:pathLst>
              <a:path w="35" h="56">
                <a:moveTo>
                  <a:pt x="35" y="56"/>
                </a:moveTo>
                <a:lnTo>
                  <a:pt x="26" y="56"/>
                </a:lnTo>
                <a:lnTo>
                  <a:pt x="17" y="55"/>
                </a:lnTo>
                <a:lnTo>
                  <a:pt x="10" y="49"/>
                </a:lnTo>
                <a:lnTo>
                  <a:pt x="3" y="43"/>
                </a:lnTo>
                <a:lnTo>
                  <a:pt x="0" y="34"/>
                </a:lnTo>
                <a:lnTo>
                  <a:pt x="0" y="26"/>
                </a:lnTo>
                <a:lnTo>
                  <a:pt x="1" y="17"/>
                </a:lnTo>
                <a:lnTo>
                  <a:pt x="7" y="10"/>
                </a:lnTo>
                <a:lnTo>
                  <a:pt x="13" y="3"/>
                </a:lnTo>
                <a:lnTo>
                  <a:pt x="22"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07616" name="Freeform 98"/>
          <p:cNvSpPr/>
          <p:nvPr/>
        </p:nvSpPr>
        <p:spPr>
          <a:xfrm>
            <a:off x="6597650" y="3687763"/>
            <a:ext cx="9525" cy="12700"/>
          </a:xfrm>
          <a:custGeom>
            <a:avLst/>
            <a:gdLst/>
            <a:ahLst/>
            <a:cxnLst>
              <a:cxn ang="0">
                <a:pos x="6" y="28"/>
              </a:cxn>
              <a:cxn ang="0">
                <a:pos x="0" y="0"/>
              </a:cxn>
              <a:cxn ang="0">
                <a:pos x="9" y="0"/>
              </a:cxn>
              <a:cxn ang="0">
                <a:pos x="17" y="1"/>
              </a:cxn>
              <a:cxn ang="0">
                <a:pos x="25" y="6"/>
              </a:cxn>
              <a:cxn ang="0">
                <a:pos x="31" y="13"/>
              </a:cxn>
              <a:cxn ang="0">
                <a:pos x="34" y="21"/>
              </a:cxn>
              <a:cxn ang="0">
                <a:pos x="34" y="30"/>
              </a:cxn>
              <a:cxn ang="0">
                <a:pos x="33" y="38"/>
              </a:cxn>
              <a:cxn ang="0">
                <a:pos x="28" y="46"/>
              </a:cxn>
              <a:cxn ang="0">
                <a:pos x="21" y="52"/>
              </a:cxn>
              <a:cxn ang="0">
                <a:pos x="13" y="56"/>
              </a:cxn>
              <a:cxn ang="0">
                <a:pos x="6" y="28"/>
              </a:cxn>
            </a:cxnLst>
            <a:pathLst>
              <a:path w="34" h="56">
                <a:moveTo>
                  <a:pt x="6" y="28"/>
                </a:moveTo>
                <a:lnTo>
                  <a:pt x="0" y="0"/>
                </a:lnTo>
                <a:lnTo>
                  <a:pt x="9" y="0"/>
                </a:lnTo>
                <a:lnTo>
                  <a:pt x="17" y="1"/>
                </a:lnTo>
                <a:lnTo>
                  <a:pt x="25" y="6"/>
                </a:lnTo>
                <a:lnTo>
                  <a:pt x="31" y="13"/>
                </a:lnTo>
                <a:lnTo>
                  <a:pt x="34" y="21"/>
                </a:lnTo>
                <a:lnTo>
                  <a:pt x="34" y="30"/>
                </a:lnTo>
                <a:lnTo>
                  <a:pt x="33" y="38"/>
                </a:lnTo>
                <a:lnTo>
                  <a:pt x="28" y="46"/>
                </a:lnTo>
                <a:lnTo>
                  <a:pt x="21" y="52"/>
                </a:lnTo>
                <a:lnTo>
                  <a:pt x="13" y="56"/>
                </a:lnTo>
                <a:lnTo>
                  <a:pt x="6" y="28"/>
                </a:lnTo>
                <a:close/>
              </a:path>
            </a:pathLst>
          </a:custGeom>
          <a:solidFill>
            <a:srgbClr val="FF0000"/>
          </a:solidFill>
          <a:ln w="9525">
            <a:noFill/>
          </a:ln>
        </p:spPr>
        <p:txBody>
          <a:bodyPr/>
          <a:p>
            <a:endParaRPr lang="zh-CN" altLang="en-US"/>
          </a:p>
        </p:txBody>
      </p:sp>
      <p:sp>
        <p:nvSpPr>
          <p:cNvPr id="107617" name="Freeform 99"/>
          <p:cNvSpPr/>
          <p:nvPr/>
        </p:nvSpPr>
        <p:spPr>
          <a:xfrm>
            <a:off x="5676900" y="3910013"/>
            <a:ext cx="6350" cy="14287"/>
          </a:xfrm>
          <a:custGeom>
            <a:avLst/>
            <a:gdLst/>
            <a:ahLst/>
            <a:cxnLst>
              <a:cxn ang="0">
                <a:pos x="28" y="28"/>
              </a:cxn>
              <a:cxn ang="0">
                <a:pos x="34" y="56"/>
              </a:cxn>
              <a:cxn ang="0">
                <a:pos x="26" y="56"/>
              </a:cxn>
              <a:cxn ang="0">
                <a:pos x="17" y="54"/>
              </a:cxn>
              <a:cxn ang="0">
                <a:pos x="9" y="49"/>
              </a:cxn>
              <a:cxn ang="0">
                <a:pos x="3" y="43"/>
              </a:cxn>
              <a:cxn ang="0">
                <a:pos x="0" y="34"/>
              </a:cxn>
              <a:cxn ang="0">
                <a:pos x="0" y="25"/>
              </a:cxn>
              <a:cxn ang="0">
                <a:pos x="1" y="17"/>
              </a:cxn>
              <a:cxn ang="0">
                <a:pos x="6" y="9"/>
              </a:cxn>
              <a:cxn ang="0">
                <a:pos x="13" y="3"/>
              </a:cxn>
              <a:cxn ang="0">
                <a:pos x="21" y="0"/>
              </a:cxn>
              <a:cxn ang="0">
                <a:pos x="28" y="28"/>
              </a:cxn>
            </a:cxnLst>
            <a:pathLst>
              <a:path w="34" h="56">
                <a:moveTo>
                  <a:pt x="28" y="28"/>
                </a:moveTo>
                <a:lnTo>
                  <a:pt x="34" y="56"/>
                </a:lnTo>
                <a:lnTo>
                  <a:pt x="26" y="56"/>
                </a:lnTo>
                <a:lnTo>
                  <a:pt x="17" y="54"/>
                </a:lnTo>
                <a:lnTo>
                  <a:pt x="9" y="49"/>
                </a:lnTo>
                <a:lnTo>
                  <a:pt x="3" y="43"/>
                </a:lnTo>
                <a:lnTo>
                  <a:pt x="0" y="34"/>
                </a:lnTo>
                <a:lnTo>
                  <a:pt x="0" y="25"/>
                </a:lnTo>
                <a:lnTo>
                  <a:pt x="1" y="17"/>
                </a:lnTo>
                <a:lnTo>
                  <a:pt x="6" y="9"/>
                </a:lnTo>
                <a:lnTo>
                  <a:pt x="13" y="3"/>
                </a:lnTo>
                <a:lnTo>
                  <a:pt x="21" y="0"/>
                </a:lnTo>
                <a:lnTo>
                  <a:pt x="28" y="28"/>
                </a:lnTo>
                <a:close/>
              </a:path>
            </a:pathLst>
          </a:custGeom>
          <a:solidFill>
            <a:srgbClr val="000000"/>
          </a:solidFill>
          <a:ln w="9525">
            <a:noFill/>
          </a:ln>
        </p:spPr>
        <p:txBody>
          <a:bodyPr/>
          <a:p>
            <a:endParaRPr lang="zh-CN" altLang="en-US"/>
          </a:p>
        </p:txBody>
      </p:sp>
      <p:sp>
        <p:nvSpPr>
          <p:cNvPr id="107618" name="Freeform 100"/>
          <p:cNvSpPr/>
          <p:nvPr/>
        </p:nvSpPr>
        <p:spPr>
          <a:xfrm>
            <a:off x="5676900" y="3910013"/>
            <a:ext cx="6350" cy="14287"/>
          </a:xfrm>
          <a:custGeom>
            <a:avLst/>
            <a:gdLst/>
            <a:ahLst/>
            <a:cxnLst>
              <a:cxn ang="0">
                <a:pos x="34" y="56"/>
              </a:cxn>
              <a:cxn ang="0">
                <a:pos x="26" y="56"/>
              </a:cxn>
              <a:cxn ang="0">
                <a:pos x="17" y="54"/>
              </a:cxn>
              <a:cxn ang="0">
                <a:pos x="9" y="49"/>
              </a:cxn>
              <a:cxn ang="0">
                <a:pos x="3" y="43"/>
              </a:cxn>
              <a:cxn ang="0">
                <a:pos x="0" y="34"/>
              </a:cxn>
              <a:cxn ang="0">
                <a:pos x="0" y="25"/>
              </a:cxn>
              <a:cxn ang="0">
                <a:pos x="1" y="17"/>
              </a:cxn>
              <a:cxn ang="0">
                <a:pos x="6" y="9"/>
              </a:cxn>
              <a:cxn ang="0">
                <a:pos x="13" y="3"/>
              </a:cxn>
              <a:cxn ang="0">
                <a:pos x="21" y="0"/>
              </a:cxn>
            </a:cxnLst>
            <a:pathLst>
              <a:path w="34" h="56">
                <a:moveTo>
                  <a:pt x="34" y="56"/>
                </a:moveTo>
                <a:lnTo>
                  <a:pt x="26" y="56"/>
                </a:lnTo>
                <a:lnTo>
                  <a:pt x="17" y="54"/>
                </a:lnTo>
                <a:lnTo>
                  <a:pt x="9" y="49"/>
                </a:lnTo>
                <a:lnTo>
                  <a:pt x="3" y="43"/>
                </a:lnTo>
                <a:lnTo>
                  <a:pt x="0" y="34"/>
                </a:lnTo>
                <a:lnTo>
                  <a:pt x="0" y="25"/>
                </a:lnTo>
                <a:lnTo>
                  <a:pt x="1" y="17"/>
                </a:lnTo>
                <a:lnTo>
                  <a:pt x="6" y="9"/>
                </a:lnTo>
                <a:lnTo>
                  <a:pt x="13" y="3"/>
                </a:lnTo>
                <a:lnTo>
                  <a:pt x="21"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619" name="Freeform 101"/>
          <p:cNvSpPr/>
          <p:nvPr/>
        </p:nvSpPr>
        <p:spPr>
          <a:xfrm>
            <a:off x="5680075" y="3775075"/>
            <a:ext cx="561975" cy="149225"/>
          </a:xfrm>
          <a:custGeom>
            <a:avLst/>
            <a:gdLst/>
            <a:ahLst/>
            <a:cxnLst>
              <a:cxn ang="0">
                <a:pos x="0" y="589"/>
              </a:cxn>
              <a:cxn ang="0">
                <a:pos x="7" y="617"/>
              </a:cxn>
              <a:cxn ang="0">
                <a:pos x="13" y="645"/>
              </a:cxn>
              <a:cxn ang="0">
                <a:pos x="2441" y="56"/>
              </a:cxn>
              <a:cxn ang="0">
                <a:pos x="2434" y="28"/>
              </a:cxn>
              <a:cxn ang="0">
                <a:pos x="2428" y="0"/>
              </a:cxn>
              <a:cxn ang="0">
                <a:pos x="0" y="589"/>
              </a:cxn>
            </a:cxnLst>
            <a:pathLst>
              <a:path w="2441" h="645">
                <a:moveTo>
                  <a:pt x="0" y="589"/>
                </a:moveTo>
                <a:lnTo>
                  <a:pt x="7" y="617"/>
                </a:lnTo>
                <a:lnTo>
                  <a:pt x="13" y="645"/>
                </a:lnTo>
                <a:lnTo>
                  <a:pt x="2441" y="56"/>
                </a:lnTo>
                <a:lnTo>
                  <a:pt x="2434" y="28"/>
                </a:lnTo>
                <a:lnTo>
                  <a:pt x="2428" y="0"/>
                </a:lnTo>
                <a:lnTo>
                  <a:pt x="0" y="589"/>
                </a:lnTo>
                <a:close/>
              </a:path>
            </a:pathLst>
          </a:custGeom>
          <a:solidFill>
            <a:srgbClr val="000000"/>
          </a:solidFill>
          <a:ln w="9525">
            <a:noFill/>
          </a:ln>
        </p:spPr>
        <p:txBody>
          <a:bodyPr/>
          <a:p>
            <a:endParaRPr lang="zh-CN" altLang="en-US"/>
          </a:p>
        </p:txBody>
      </p:sp>
      <p:sp>
        <p:nvSpPr>
          <p:cNvPr id="107620" name="Freeform 102"/>
          <p:cNvSpPr/>
          <p:nvPr/>
        </p:nvSpPr>
        <p:spPr>
          <a:xfrm>
            <a:off x="5680075" y="3775075"/>
            <a:ext cx="561975" cy="149225"/>
          </a:xfrm>
          <a:custGeom>
            <a:avLst/>
            <a:gdLst/>
            <a:ahLst/>
            <a:cxnLst>
              <a:cxn ang="0">
                <a:pos x="0" y="589"/>
              </a:cxn>
              <a:cxn ang="0">
                <a:pos x="7" y="617"/>
              </a:cxn>
              <a:cxn ang="0">
                <a:pos x="13" y="645"/>
              </a:cxn>
              <a:cxn ang="0">
                <a:pos x="2441" y="56"/>
              </a:cxn>
              <a:cxn ang="0">
                <a:pos x="2434" y="28"/>
              </a:cxn>
              <a:cxn ang="0">
                <a:pos x="2428" y="0"/>
              </a:cxn>
              <a:cxn ang="0">
                <a:pos x="0" y="589"/>
              </a:cxn>
            </a:cxnLst>
            <a:pathLst>
              <a:path w="2441" h="645">
                <a:moveTo>
                  <a:pt x="0" y="589"/>
                </a:moveTo>
                <a:lnTo>
                  <a:pt x="7" y="617"/>
                </a:lnTo>
                <a:lnTo>
                  <a:pt x="13" y="645"/>
                </a:lnTo>
                <a:lnTo>
                  <a:pt x="2441" y="56"/>
                </a:lnTo>
                <a:lnTo>
                  <a:pt x="2434" y="28"/>
                </a:lnTo>
                <a:lnTo>
                  <a:pt x="2428" y="0"/>
                </a:lnTo>
                <a:lnTo>
                  <a:pt x="0" y="589"/>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621" name="Freeform 103"/>
          <p:cNvSpPr/>
          <p:nvPr/>
        </p:nvSpPr>
        <p:spPr>
          <a:xfrm>
            <a:off x="6238875" y="3775075"/>
            <a:ext cx="9525" cy="12700"/>
          </a:xfrm>
          <a:custGeom>
            <a:avLst/>
            <a:gdLst/>
            <a:ahLst/>
            <a:cxnLst>
              <a:cxn ang="0">
                <a:pos x="6" y="28"/>
              </a:cxn>
              <a:cxn ang="0">
                <a:pos x="0" y="0"/>
              </a:cxn>
              <a:cxn ang="0">
                <a:pos x="8" y="0"/>
              </a:cxn>
              <a:cxn ang="0">
                <a:pos x="17" y="1"/>
              </a:cxn>
              <a:cxn ang="0">
                <a:pos x="24" y="6"/>
              </a:cxn>
              <a:cxn ang="0">
                <a:pos x="31" y="13"/>
              </a:cxn>
              <a:cxn ang="0">
                <a:pos x="34" y="21"/>
              </a:cxn>
              <a:cxn ang="0">
                <a:pos x="34" y="30"/>
              </a:cxn>
              <a:cxn ang="0">
                <a:pos x="33" y="39"/>
              </a:cxn>
              <a:cxn ang="0">
                <a:pos x="28" y="46"/>
              </a:cxn>
              <a:cxn ang="0">
                <a:pos x="21" y="53"/>
              </a:cxn>
              <a:cxn ang="0">
                <a:pos x="13" y="56"/>
              </a:cxn>
              <a:cxn ang="0">
                <a:pos x="6" y="28"/>
              </a:cxn>
            </a:cxnLst>
            <a:pathLst>
              <a:path w="34" h="56">
                <a:moveTo>
                  <a:pt x="6" y="28"/>
                </a:moveTo>
                <a:lnTo>
                  <a:pt x="0" y="0"/>
                </a:lnTo>
                <a:lnTo>
                  <a:pt x="8" y="0"/>
                </a:lnTo>
                <a:lnTo>
                  <a:pt x="17" y="1"/>
                </a:lnTo>
                <a:lnTo>
                  <a:pt x="24" y="6"/>
                </a:lnTo>
                <a:lnTo>
                  <a:pt x="31" y="13"/>
                </a:lnTo>
                <a:lnTo>
                  <a:pt x="34" y="21"/>
                </a:lnTo>
                <a:lnTo>
                  <a:pt x="34" y="30"/>
                </a:lnTo>
                <a:lnTo>
                  <a:pt x="33" y="39"/>
                </a:lnTo>
                <a:lnTo>
                  <a:pt x="28" y="46"/>
                </a:lnTo>
                <a:lnTo>
                  <a:pt x="21" y="53"/>
                </a:lnTo>
                <a:lnTo>
                  <a:pt x="13" y="56"/>
                </a:lnTo>
                <a:lnTo>
                  <a:pt x="6" y="28"/>
                </a:lnTo>
                <a:close/>
              </a:path>
            </a:pathLst>
          </a:custGeom>
          <a:solidFill>
            <a:srgbClr val="000000"/>
          </a:solidFill>
          <a:ln w="9525">
            <a:noFill/>
          </a:ln>
        </p:spPr>
        <p:txBody>
          <a:bodyPr/>
          <a:p>
            <a:endParaRPr lang="zh-CN" altLang="en-US"/>
          </a:p>
        </p:txBody>
      </p:sp>
      <p:sp>
        <p:nvSpPr>
          <p:cNvPr id="107622" name="Freeform 104"/>
          <p:cNvSpPr/>
          <p:nvPr/>
        </p:nvSpPr>
        <p:spPr>
          <a:xfrm>
            <a:off x="6238875" y="3775075"/>
            <a:ext cx="9525" cy="12700"/>
          </a:xfrm>
          <a:custGeom>
            <a:avLst/>
            <a:gdLst/>
            <a:ahLst/>
            <a:cxnLst>
              <a:cxn ang="0">
                <a:pos x="0" y="0"/>
              </a:cxn>
              <a:cxn ang="0">
                <a:pos x="8" y="0"/>
              </a:cxn>
              <a:cxn ang="0">
                <a:pos x="17" y="1"/>
              </a:cxn>
              <a:cxn ang="0">
                <a:pos x="24" y="6"/>
              </a:cxn>
              <a:cxn ang="0">
                <a:pos x="31" y="13"/>
              </a:cxn>
              <a:cxn ang="0">
                <a:pos x="34" y="21"/>
              </a:cxn>
              <a:cxn ang="0">
                <a:pos x="34" y="30"/>
              </a:cxn>
              <a:cxn ang="0">
                <a:pos x="33" y="39"/>
              </a:cxn>
              <a:cxn ang="0">
                <a:pos x="28" y="46"/>
              </a:cxn>
              <a:cxn ang="0">
                <a:pos x="21" y="53"/>
              </a:cxn>
              <a:cxn ang="0">
                <a:pos x="13" y="56"/>
              </a:cxn>
            </a:cxnLst>
            <a:pathLst>
              <a:path w="34" h="56">
                <a:moveTo>
                  <a:pt x="0" y="0"/>
                </a:moveTo>
                <a:lnTo>
                  <a:pt x="8" y="0"/>
                </a:lnTo>
                <a:lnTo>
                  <a:pt x="17" y="1"/>
                </a:lnTo>
                <a:lnTo>
                  <a:pt x="24" y="6"/>
                </a:lnTo>
                <a:lnTo>
                  <a:pt x="31" y="13"/>
                </a:lnTo>
                <a:lnTo>
                  <a:pt x="34" y="21"/>
                </a:lnTo>
                <a:lnTo>
                  <a:pt x="34" y="30"/>
                </a:lnTo>
                <a:lnTo>
                  <a:pt x="33" y="39"/>
                </a:lnTo>
                <a:lnTo>
                  <a:pt x="28" y="46"/>
                </a:lnTo>
                <a:lnTo>
                  <a:pt x="21" y="53"/>
                </a:lnTo>
                <a:lnTo>
                  <a:pt x="13" y="5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623" name="Freeform 105"/>
          <p:cNvSpPr/>
          <p:nvPr/>
        </p:nvSpPr>
        <p:spPr>
          <a:xfrm>
            <a:off x="5535613" y="4014788"/>
            <a:ext cx="53975" cy="74612"/>
          </a:xfrm>
          <a:custGeom>
            <a:avLst/>
            <a:gdLst/>
            <a:ahLst/>
            <a:cxnLst>
              <a:cxn ang="0">
                <a:pos x="209" y="316"/>
              </a:cxn>
              <a:cxn ang="0">
                <a:pos x="171" y="250"/>
              </a:cxn>
              <a:cxn ang="0">
                <a:pos x="236" y="0"/>
              </a:cxn>
              <a:cxn ang="0">
                <a:pos x="131" y="0"/>
              </a:cxn>
              <a:cxn ang="0">
                <a:pos x="78" y="13"/>
              </a:cxn>
              <a:cxn ang="0">
                <a:pos x="52" y="40"/>
              </a:cxn>
              <a:cxn ang="0">
                <a:pos x="39" y="66"/>
              </a:cxn>
              <a:cxn ang="0">
                <a:pos x="0" y="237"/>
              </a:cxn>
              <a:cxn ang="0">
                <a:pos x="0" y="263"/>
              </a:cxn>
              <a:cxn ang="0">
                <a:pos x="13" y="302"/>
              </a:cxn>
              <a:cxn ang="0">
                <a:pos x="39" y="316"/>
              </a:cxn>
              <a:cxn ang="0">
                <a:pos x="78" y="316"/>
              </a:cxn>
              <a:cxn ang="0">
                <a:pos x="118" y="302"/>
              </a:cxn>
              <a:cxn ang="0">
                <a:pos x="144" y="289"/>
              </a:cxn>
              <a:cxn ang="0">
                <a:pos x="171" y="250"/>
              </a:cxn>
            </a:cxnLst>
            <a:pathLst>
              <a:path w="236" h="316">
                <a:moveTo>
                  <a:pt x="209" y="316"/>
                </a:moveTo>
                <a:lnTo>
                  <a:pt x="171" y="250"/>
                </a:lnTo>
                <a:lnTo>
                  <a:pt x="236" y="0"/>
                </a:lnTo>
                <a:lnTo>
                  <a:pt x="131" y="0"/>
                </a:lnTo>
                <a:lnTo>
                  <a:pt x="78" y="13"/>
                </a:lnTo>
                <a:lnTo>
                  <a:pt x="52" y="40"/>
                </a:lnTo>
                <a:lnTo>
                  <a:pt x="39" y="66"/>
                </a:lnTo>
                <a:lnTo>
                  <a:pt x="0" y="237"/>
                </a:lnTo>
                <a:lnTo>
                  <a:pt x="0" y="263"/>
                </a:lnTo>
                <a:lnTo>
                  <a:pt x="13" y="302"/>
                </a:lnTo>
                <a:lnTo>
                  <a:pt x="39" y="316"/>
                </a:lnTo>
                <a:lnTo>
                  <a:pt x="78" y="316"/>
                </a:lnTo>
                <a:lnTo>
                  <a:pt x="118" y="302"/>
                </a:lnTo>
                <a:lnTo>
                  <a:pt x="144" y="289"/>
                </a:lnTo>
                <a:lnTo>
                  <a:pt x="171" y="25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624" name="Freeform 106"/>
          <p:cNvSpPr/>
          <p:nvPr/>
        </p:nvSpPr>
        <p:spPr>
          <a:xfrm>
            <a:off x="5640388" y="3978275"/>
            <a:ext cx="39687" cy="36513"/>
          </a:xfrm>
          <a:custGeom>
            <a:avLst/>
            <a:gdLst/>
            <a:ahLst/>
            <a:cxnLst>
              <a:cxn ang="0">
                <a:pos x="131" y="132"/>
              </a:cxn>
              <a:cxn ang="0">
                <a:pos x="157" y="106"/>
              </a:cxn>
              <a:cxn ang="0">
                <a:pos x="171" y="80"/>
              </a:cxn>
              <a:cxn ang="0">
                <a:pos x="171" y="53"/>
              </a:cxn>
              <a:cxn ang="0">
                <a:pos x="157" y="13"/>
              </a:cxn>
              <a:cxn ang="0">
                <a:pos x="131" y="0"/>
              </a:cxn>
              <a:cxn ang="0">
                <a:pos x="91" y="0"/>
              </a:cxn>
              <a:cxn ang="0">
                <a:pos x="53" y="13"/>
              </a:cxn>
              <a:cxn ang="0">
                <a:pos x="26" y="40"/>
              </a:cxn>
              <a:cxn ang="0">
                <a:pos x="13" y="66"/>
              </a:cxn>
              <a:cxn ang="0">
                <a:pos x="0" y="106"/>
              </a:cxn>
              <a:cxn ang="0">
                <a:pos x="13" y="132"/>
              </a:cxn>
              <a:cxn ang="0">
                <a:pos x="39" y="158"/>
              </a:cxn>
              <a:cxn ang="0">
                <a:pos x="65" y="158"/>
              </a:cxn>
              <a:cxn ang="0">
                <a:pos x="118" y="145"/>
              </a:cxn>
              <a:cxn ang="0">
                <a:pos x="131" y="132"/>
              </a:cxn>
            </a:cxnLst>
            <a:pathLst>
              <a:path w="171" h="158">
                <a:moveTo>
                  <a:pt x="131" y="132"/>
                </a:moveTo>
                <a:lnTo>
                  <a:pt x="157" y="106"/>
                </a:lnTo>
                <a:lnTo>
                  <a:pt x="171" y="80"/>
                </a:lnTo>
                <a:lnTo>
                  <a:pt x="171" y="53"/>
                </a:lnTo>
                <a:lnTo>
                  <a:pt x="157" y="13"/>
                </a:lnTo>
                <a:lnTo>
                  <a:pt x="131" y="0"/>
                </a:lnTo>
                <a:lnTo>
                  <a:pt x="91" y="0"/>
                </a:lnTo>
                <a:lnTo>
                  <a:pt x="53" y="13"/>
                </a:lnTo>
                <a:lnTo>
                  <a:pt x="26" y="40"/>
                </a:lnTo>
                <a:lnTo>
                  <a:pt x="13" y="66"/>
                </a:lnTo>
                <a:lnTo>
                  <a:pt x="0" y="106"/>
                </a:lnTo>
                <a:lnTo>
                  <a:pt x="13" y="132"/>
                </a:lnTo>
                <a:lnTo>
                  <a:pt x="39" y="158"/>
                </a:lnTo>
                <a:lnTo>
                  <a:pt x="65" y="158"/>
                </a:lnTo>
                <a:lnTo>
                  <a:pt x="118" y="145"/>
                </a:lnTo>
                <a:lnTo>
                  <a:pt x="131" y="13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625" name="Freeform 107"/>
          <p:cNvSpPr/>
          <p:nvPr/>
        </p:nvSpPr>
        <p:spPr>
          <a:xfrm>
            <a:off x="8064500" y="3125788"/>
            <a:ext cx="71438" cy="107950"/>
          </a:xfrm>
          <a:custGeom>
            <a:avLst/>
            <a:gdLst/>
            <a:ahLst/>
            <a:cxnLst>
              <a:cxn ang="0">
                <a:pos x="0" y="0"/>
              </a:cxn>
              <a:cxn ang="0">
                <a:pos x="25" y="474"/>
              </a:cxn>
              <a:cxn ang="0">
                <a:pos x="315" y="0"/>
              </a:cxn>
            </a:cxnLst>
            <a:pathLst>
              <a:path w="315" h="474">
                <a:moveTo>
                  <a:pt x="0" y="0"/>
                </a:moveTo>
                <a:lnTo>
                  <a:pt x="25" y="474"/>
                </a:lnTo>
                <a:lnTo>
                  <a:pt x="315"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626" name="Freeform 108"/>
          <p:cNvSpPr/>
          <p:nvPr/>
        </p:nvSpPr>
        <p:spPr>
          <a:xfrm>
            <a:off x="6243638" y="2924175"/>
            <a:ext cx="1833562" cy="415925"/>
          </a:xfrm>
          <a:custGeom>
            <a:avLst/>
            <a:gdLst/>
            <a:ahLst/>
            <a:cxnLst>
              <a:cxn ang="0">
                <a:pos x="1155" y="262"/>
              </a:cxn>
              <a:cxn ang="0">
                <a:pos x="0" y="0"/>
              </a:cxn>
            </a:cxnLst>
            <a:pathLst>
              <a:path w="1155" h="262">
                <a:moveTo>
                  <a:pt x="1155" y="262"/>
                </a:moveTo>
                <a:lnTo>
                  <a:pt x="0" y="0"/>
                </a:lnTo>
              </a:path>
            </a:pathLst>
          </a:custGeom>
          <a:solidFill>
            <a:srgbClr val="FFFFFF"/>
          </a:solidFill>
          <a:ln w="0" cap="flat" cmpd="sng">
            <a:solidFill>
              <a:srgbClr val="000000"/>
            </a:solidFill>
            <a:prstDash val="solid"/>
            <a:round/>
            <a:headEnd type="none" w="med" len="med"/>
            <a:tailEnd type="none" w="med" len="med"/>
          </a:ln>
        </p:spPr>
        <p:txBody>
          <a:bodyPr/>
          <a:p>
            <a:endParaRPr lang="zh-CN" altLang="en-US"/>
          </a:p>
        </p:txBody>
      </p:sp>
      <p:sp>
        <p:nvSpPr>
          <p:cNvPr id="107627" name="Freeform 109"/>
          <p:cNvSpPr/>
          <p:nvPr/>
        </p:nvSpPr>
        <p:spPr>
          <a:xfrm>
            <a:off x="6232525" y="2919413"/>
            <a:ext cx="9525" cy="15875"/>
          </a:xfrm>
          <a:custGeom>
            <a:avLst/>
            <a:gdLst/>
            <a:ahLst/>
            <a:cxnLst>
              <a:cxn ang="0">
                <a:pos x="28" y="28"/>
              </a:cxn>
              <a:cxn ang="0">
                <a:pos x="22" y="56"/>
              </a:cxn>
              <a:cxn ang="0">
                <a:pos x="14" y="53"/>
              </a:cxn>
              <a:cxn ang="0">
                <a:pos x="7" y="47"/>
              </a:cxn>
              <a:cxn ang="0">
                <a:pos x="2" y="40"/>
              </a:cxn>
              <a:cxn ang="0">
                <a:pos x="0" y="31"/>
              </a:cxn>
              <a:cxn ang="0">
                <a:pos x="0" y="22"/>
              </a:cxn>
              <a:cxn ang="0">
                <a:pos x="3" y="14"/>
              </a:cxn>
              <a:cxn ang="0">
                <a:pos x="9" y="7"/>
              </a:cxn>
              <a:cxn ang="0">
                <a:pos x="16" y="2"/>
              </a:cxn>
              <a:cxn ang="0">
                <a:pos x="25" y="0"/>
              </a:cxn>
              <a:cxn ang="0">
                <a:pos x="35" y="0"/>
              </a:cxn>
              <a:cxn ang="0">
                <a:pos x="28" y="28"/>
              </a:cxn>
            </a:cxnLst>
            <a:pathLst>
              <a:path w="35" h="56">
                <a:moveTo>
                  <a:pt x="28" y="28"/>
                </a:moveTo>
                <a:lnTo>
                  <a:pt x="22" y="56"/>
                </a:lnTo>
                <a:lnTo>
                  <a:pt x="14" y="53"/>
                </a:lnTo>
                <a:lnTo>
                  <a:pt x="7" y="47"/>
                </a:lnTo>
                <a:lnTo>
                  <a:pt x="2" y="40"/>
                </a:lnTo>
                <a:lnTo>
                  <a:pt x="0" y="31"/>
                </a:lnTo>
                <a:lnTo>
                  <a:pt x="0" y="22"/>
                </a:lnTo>
                <a:lnTo>
                  <a:pt x="3" y="14"/>
                </a:lnTo>
                <a:lnTo>
                  <a:pt x="9" y="7"/>
                </a:lnTo>
                <a:lnTo>
                  <a:pt x="16" y="2"/>
                </a:lnTo>
                <a:lnTo>
                  <a:pt x="25" y="0"/>
                </a:lnTo>
                <a:lnTo>
                  <a:pt x="35" y="0"/>
                </a:lnTo>
                <a:lnTo>
                  <a:pt x="28" y="28"/>
                </a:lnTo>
                <a:close/>
              </a:path>
            </a:pathLst>
          </a:custGeom>
          <a:solidFill>
            <a:srgbClr val="FF0000"/>
          </a:solidFill>
          <a:ln w="9525">
            <a:noFill/>
          </a:ln>
        </p:spPr>
        <p:txBody>
          <a:bodyPr/>
          <a:p>
            <a:endParaRPr lang="zh-CN" altLang="en-US"/>
          </a:p>
        </p:txBody>
      </p:sp>
      <p:sp>
        <p:nvSpPr>
          <p:cNvPr id="107628" name="Freeform 110"/>
          <p:cNvSpPr/>
          <p:nvPr/>
        </p:nvSpPr>
        <p:spPr>
          <a:xfrm>
            <a:off x="6232525" y="2919413"/>
            <a:ext cx="9525" cy="15875"/>
          </a:xfrm>
          <a:custGeom>
            <a:avLst/>
            <a:gdLst/>
            <a:ahLst/>
            <a:cxnLst>
              <a:cxn ang="0">
                <a:pos x="22" y="56"/>
              </a:cxn>
              <a:cxn ang="0">
                <a:pos x="14" y="53"/>
              </a:cxn>
              <a:cxn ang="0">
                <a:pos x="7" y="47"/>
              </a:cxn>
              <a:cxn ang="0">
                <a:pos x="2" y="40"/>
              </a:cxn>
              <a:cxn ang="0">
                <a:pos x="0" y="31"/>
              </a:cxn>
              <a:cxn ang="0">
                <a:pos x="0" y="22"/>
              </a:cxn>
              <a:cxn ang="0">
                <a:pos x="3" y="14"/>
              </a:cxn>
              <a:cxn ang="0">
                <a:pos x="9" y="7"/>
              </a:cxn>
              <a:cxn ang="0">
                <a:pos x="16" y="2"/>
              </a:cxn>
              <a:cxn ang="0">
                <a:pos x="25" y="0"/>
              </a:cxn>
              <a:cxn ang="0">
                <a:pos x="35" y="0"/>
              </a:cxn>
            </a:cxnLst>
            <a:pathLst>
              <a:path w="35" h="56">
                <a:moveTo>
                  <a:pt x="22" y="56"/>
                </a:moveTo>
                <a:lnTo>
                  <a:pt x="14" y="53"/>
                </a:lnTo>
                <a:lnTo>
                  <a:pt x="7" y="47"/>
                </a:lnTo>
                <a:lnTo>
                  <a:pt x="2" y="40"/>
                </a:lnTo>
                <a:lnTo>
                  <a:pt x="0" y="31"/>
                </a:lnTo>
                <a:lnTo>
                  <a:pt x="0" y="22"/>
                </a:lnTo>
                <a:lnTo>
                  <a:pt x="3" y="14"/>
                </a:lnTo>
                <a:lnTo>
                  <a:pt x="9" y="7"/>
                </a:lnTo>
                <a:lnTo>
                  <a:pt x="16" y="2"/>
                </a:lnTo>
                <a:lnTo>
                  <a:pt x="25" y="0"/>
                </a:lnTo>
                <a:lnTo>
                  <a:pt x="35" y="0"/>
                </a:lnTo>
              </a:path>
            </a:pathLst>
          </a:custGeom>
          <a:noFill/>
          <a:ln w="0" cap="flat" cmpd="sng">
            <a:solidFill>
              <a:srgbClr val="FF0000"/>
            </a:solidFill>
            <a:prstDash val="solid"/>
            <a:round/>
            <a:headEnd type="none" w="med" len="med"/>
            <a:tailEnd type="none" w="med" len="med"/>
          </a:ln>
        </p:spPr>
        <p:txBody>
          <a:bodyPr/>
          <a:p>
            <a:endParaRPr lang="zh-CN" altLang="en-US"/>
          </a:p>
        </p:txBody>
      </p:sp>
      <p:grpSp>
        <p:nvGrpSpPr>
          <p:cNvPr id="6" name="Group 111"/>
          <p:cNvGrpSpPr/>
          <p:nvPr/>
        </p:nvGrpSpPr>
        <p:grpSpPr>
          <a:xfrm>
            <a:off x="6238875" y="2916238"/>
            <a:ext cx="365125" cy="871537"/>
            <a:chOff x="3930" y="1837"/>
            <a:chExt cx="230" cy="549"/>
          </a:xfrm>
        </p:grpSpPr>
        <p:sp>
          <p:nvSpPr>
            <p:cNvPr id="107630" name="Freeform 112"/>
            <p:cNvSpPr/>
            <p:nvPr/>
          </p:nvSpPr>
          <p:spPr>
            <a:xfrm>
              <a:off x="4150" y="1894"/>
              <a:ext cx="10" cy="433"/>
            </a:xfrm>
            <a:custGeom>
              <a:avLst/>
              <a:gdLst/>
              <a:ahLst/>
              <a:cxnLst>
                <a:cxn ang="0">
                  <a:pos x="0" y="2987"/>
                </a:cxn>
                <a:cxn ang="0">
                  <a:pos x="28" y="2987"/>
                </a:cxn>
                <a:cxn ang="0">
                  <a:pos x="57" y="2987"/>
                </a:cxn>
                <a:cxn ang="0">
                  <a:pos x="57" y="0"/>
                </a:cxn>
                <a:cxn ang="0">
                  <a:pos x="28" y="0"/>
                </a:cxn>
                <a:cxn ang="0">
                  <a:pos x="0" y="0"/>
                </a:cxn>
                <a:cxn ang="0">
                  <a:pos x="0" y="2987"/>
                </a:cxn>
              </a:cxnLst>
              <a:pathLst>
                <a:path w="57" h="2987">
                  <a:moveTo>
                    <a:pt x="0" y="2987"/>
                  </a:moveTo>
                  <a:lnTo>
                    <a:pt x="28" y="2987"/>
                  </a:lnTo>
                  <a:lnTo>
                    <a:pt x="57" y="2987"/>
                  </a:lnTo>
                  <a:lnTo>
                    <a:pt x="57" y="0"/>
                  </a:lnTo>
                  <a:lnTo>
                    <a:pt x="28" y="0"/>
                  </a:lnTo>
                  <a:lnTo>
                    <a:pt x="0" y="0"/>
                  </a:lnTo>
                  <a:lnTo>
                    <a:pt x="0" y="2987"/>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sp>
          <p:nvSpPr>
            <p:cNvPr id="107631" name="Freeform 113"/>
            <p:cNvSpPr/>
            <p:nvPr/>
          </p:nvSpPr>
          <p:spPr>
            <a:xfrm>
              <a:off x="3930" y="2323"/>
              <a:ext cx="228" cy="63"/>
            </a:xfrm>
            <a:custGeom>
              <a:avLst/>
              <a:gdLst/>
              <a:ahLst/>
              <a:cxnLst>
                <a:cxn ang="0">
                  <a:pos x="0" y="378"/>
                </a:cxn>
                <a:cxn ang="0">
                  <a:pos x="6" y="406"/>
                </a:cxn>
                <a:cxn ang="0">
                  <a:pos x="13" y="434"/>
                </a:cxn>
                <a:cxn ang="0">
                  <a:pos x="1573" y="56"/>
                </a:cxn>
                <a:cxn ang="0">
                  <a:pos x="1566" y="28"/>
                </a:cxn>
                <a:cxn ang="0">
                  <a:pos x="1560" y="0"/>
                </a:cxn>
                <a:cxn ang="0">
                  <a:pos x="0" y="378"/>
                </a:cxn>
              </a:cxnLst>
              <a:pathLst>
                <a:path w="1573" h="434">
                  <a:moveTo>
                    <a:pt x="0" y="378"/>
                  </a:moveTo>
                  <a:lnTo>
                    <a:pt x="6" y="406"/>
                  </a:lnTo>
                  <a:lnTo>
                    <a:pt x="13" y="434"/>
                  </a:lnTo>
                  <a:lnTo>
                    <a:pt x="1573" y="56"/>
                  </a:lnTo>
                  <a:lnTo>
                    <a:pt x="1566" y="28"/>
                  </a:lnTo>
                  <a:lnTo>
                    <a:pt x="1560" y="0"/>
                  </a:lnTo>
                  <a:lnTo>
                    <a:pt x="0" y="378"/>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sp>
          <p:nvSpPr>
            <p:cNvPr id="107632" name="Freeform 114"/>
            <p:cNvSpPr/>
            <p:nvPr/>
          </p:nvSpPr>
          <p:spPr>
            <a:xfrm>
              <a:off x="3930" y="1837"/>
              <a:ext cx="228" cy="60"/>
            </a:xfrm>
            <a:custGeom>
              <a:avLst/>
              <a:gdLst/>
              <a:ahLst/>
              <a:cxnLst>
                <a:cxn ang="0">
                  <a:pos x="13" y="0"/>
                </a:cxn>
                <a:cxn ang="0">
                  <a:pos x="6" y="28"/>
                </a:cxn>
                <a:cxn ang="0">
                  <a:pos x="0" y="56"/>
                </a:cxn>
                <a:cxn ang="0">
                  <a:pos x="1560" y="404"/>
                </a:cxn>
                <a:cxn ang="0">
                  <a:pos x="1566" y="376"/>
                </a:cxn>
                <a:cxn ang="0">
                  <a:pos x="1573" y="348"/>
                </a:cxn>
                <a:cxn ang="0">
                  <a:pos x="13" y="0"/>
                </a:cxn>
              </a:cxnLst>
              <a:pathLst>
                <a:path w="1573" h="404">
                  <a:moveTo>
                    <a:pt x="13" y="0"/>
                  </a:moveTo>
                  <a:lnTo>
                    <a:pt x="6" y="28"/>
                  </a:lnTo>
                  <a:lnTo>
                    <a:pt x="0" y="56"/>
                  </a:lnTo>
                  <a:lnTo>
                    <a:pt x="1560" y="404"/>
                  </a:lnTo>
                  <a:lnTo>
                    <a:pt x="1566" y="376"/>
                  </a:lnTo>
                  <a:lnTo>
                    <a:pt x="1573" y="348"/>
                  </a:lnTo>
                  <a:lnTo>
                    <a:pt x="13" y="0"/>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grpSp>
      <p:sp>
        <p:nvSpPr>
          <p:cNvPr id="107633" name="Freeform 115"/>
          <p:cNvSpPr/>
          <p:nvPr/>
        </p:nvSpPr>
        <p:spPr>
          <a:xfrm>
            <a:off x="6597650" y="3000375"/>
            <a:ext cx="9525" cy="14288"/>
          </a:xfrm>
          <a:custGeom>
            <a:avLst/>
            <a:gdLst/>
            <a:ahLst/>
            <a:cxnLst>
              <a:cxn ang="0">
                <a:pos x="6" y="28"/>
              </a:cxn>
              <a:cxn ang="0">
                <a:pos x="13" y="0"/>
              </a:cxn>
              <a:cxn ang="0">
                <a:pos x="20" y="3"/>
              </a:cxn>
              <a:cxn ang="0">
                <a:pos x="28" y="9"/>
              </a:cxn>
              <a:cxn ang="0">
                <a:pos x="32" y="16"/>
              </a:cxn>
              <a:cxn ang="0">
                <a:pos x="34" y="25"/>
              </a:cxn>
              <a:cxn ang="0">
                <a:pos x="34" y="35"/>
              </a:cxn>
              <a:cxn ang="0">
                <a:pos x="31" y="42"/>
              </a:cxn>
              <a:cxn ang="0">
                <a:pos x="26" y="50"/>
              </a:cxn>
              <a:cxn ang="0">
                <a:pos x="18" y="54"/>
              </a:cxn>
              <a:cxn ang="0">
                <a:pos x="10" y="56"/>
              </a:cxn>
              <a:cxn ang="0">
                <a:pos x="0" y="56"/>
              </a:cxn>
              <a:cxn ang="0">
                <a:pos x="6" y="28"/>
              </a:cxn>
            </a:cxnLst>
            <a:pathLst>
              <a:path w="34" h="56">
                <a:moveTo>
                  <a:pt x="6" y="28"/>
                </a:moveTo>
                <a:lnTo>
                  <a:pt x="13" y="0"/>
                </a:lnTo>
                <a:lnTo>
                  <a:pt x="20" y="3"/>
                </a:lnTo>
                <a:lnTo>
                  <a:pt x="28" y="9"/>
                </a:lnTo>
                <a:lnTo>
                  <a:pt x="32" y="16"/>
                </a:lnTo>
                <a:lnTo>
                  <a:pt x="34" y="25"/>
                </a:lnTo>
                <a:lnTo>
                  <a:pt x="34" y="35"/>
                </a:lnTo>
                <a:lnTo>
                  <a:pt x="31" y="42"/>
                </a:lnTo>
                <a:lnTo>
                  <a:pt x="26" y="50"/>
                </a:lnTo>
                <a:lnTo>
                  <a:pt x="18" y="54"/>
                </a:lnTo>
                <a:lnTo>
                  <a:pt x="10" y="56"/>
                </a:lnTo>
                <a:lnTo>
                  <a:pt x="0" y="56"/>
                </a:lnTo>
                <a:lnTo>
                  <a:pt x="6" y="28"/>
                </a:lnTo>
                <a:close/>
              </a:path>
            </a:pathLst>
          </a:custGeom>
          <a:solidFill>
            <a:srgbClr val="FF0000"/>
          </a:solidFill>
          <a:ln w="9525">
            <a:noFill/>
          </a:ln>
        </p:spPr>
        <p:txBody>
          <a:bodyPr/>
          <a:p>
            <a:endParaRPr lang="zh-CN" altLang="en-US"/>
          </a:p>
        </p:txBody>
      </p:sp>
      <p:sp>
        <p:nvSpPr>
          <p:cNvPr id="107634" name="Freeform 116"/>
          <p:cNvSpPr/>
          <p:nvPr/>
        </p:nvSpPr>
        <p:spPr>
          <a:xfrm>
            <a:off x="5676900" y="2797175"/>
            <a:ext cx="6350" cy="11113"/>
          </a:xfrm>
          <a:custGeom>
            <a:avLst/>
            <a:gdLst/>
            <a:ahLst/>
            <a:cxnLst>
              <a:cxn ang="0">
                <a:pos x="28" y="28"/>
              </a:cxn>
              <a:cxn ang="0">
                <a:pos x="21" y="56"/>
              </a:cxn>
              <a:cxn ang="0">
                <a:pos x="14" y="52"/>
              </a:cxn>
              <a:cxn ang="0">
                <a:pos x="6" y="47"/>
              </a:cxn>
              <a:cxn ang="0">
                <a:pos x="2" y="39"/>
              </a:cxn>
              <a:cxn ang="0">
                <a:pos x="0" y="30"/>
              </a:cxn>
              <a:cxn ang="0">
                <a:pos x="0" y="21"/>
              </a:cxn>
              <a:cxn ang="0">
                <a:pos x="3" y="14"/>
              </a:cxn>
              <a:cxn ang="0">
                <a:pos x="8" y="6"/>
              </a:cxn>
              <a:cxn ang="0">
                <a:pos x="16" y="2"/>
              </a:cxn>
              <a:cxn ang="0">
                <a:pos x="26" y="0"/>
              </a:cxn>
              <a:cxn ang="0">
                <a:pos x="34" y="0"/>
              </a:cxn>
              <a:cxn ang="0">
                <a:pos x="28" y="28"/>
              </a:cxn>
            </a:cxnLst>
            <a:pathLst>
              <a:path w="34" h="56">
                <a:moveTo>
                  <a:pt x="28" y="28"/>
                </a:moveTo>
                <a:lnTo>
                  <a:pt x="21" y="56"/>
                </a:lnTo>
                <a:lnTo>
                  <a:pt x="14" y="52"/>
                </a:lnTo>
                <a:lnTo>
                  <a:pt x="6" y="47"/>
                </a:lnTo>
                <a:lnTo>
                  <a:pt x="2" y="39"/>
                </a:lnTo>
                <a:lnTo>
                  <a:pt x="0" y="30"/>
                </a:lnTo>
                <a:lnTo>
                  <a:pt x="0" y="21"/>
                </a:lnTo>
                <a:lnTo>
                  <a:pt x="3" y="14"/>
                </a:lnTo>
                <a:lnTo>
                  <a:pt x="8" y="6"/>
                </a:lnTo>
                <a:lnTo>
                  <a:pt x="16" y="2"/>
                </a:lnTo>
                <a:lnTo>
                  <a:pt x="26" y="0"/>
                </a:lnTo>
                <a:lnTo>
                  <a:pt x="34" y="0"/>
                </a:lnTo>
                <a:lnTo>
                  <a:pt x="28" y="28"/>
                </a:lnTo>
                <a:close/>
              </a:path>
            </a:pathLst>
          </a:custGeom>
          <a:solidFill>
            <a:srgbClr val="000000"/>
          </a:solidFill>
          <a:ln w="9525">
            <a:noFill/>
          </a:ln>
        </p:spPr>
        <p:txBody>
          <a:bodyPr/>
          <a:p>
            <a:endParaRPr lang="zh-CN" altLang="en-US"/>
          </a:p>
        </p:txBody>
      </p:sp>
      <p:sp>
        <p:nvSpPr>
          <p:cNvPr id="107635" name="Freeform 117"/>
          <p:cNvSpPr/>
          <p:nvPr/>
        </p:nvSpPr>
        <p:spPr>
          <a:xfrm>
            <a:off x="5676900" y="2797175"/>
            <a:ext cx="6350" cy="11113"/>
          </a:xfrm>
          <a:custGeom>
            <a:avLst/>
            <a:gdLst/>
            <a:ahLst/>
            <a:cxnLst>
              <a:cxn ang="0">
                <a:pos x="21" y="56"/>
              </a:cxn>
              <a:cxn ang="0">
                <a:pos x="14" y="52"/>
              </a:cxn>
              <a:cxn ang="0">
                <a:pos x="6" y="47"/>
              </a:cxn>
              <a:cxn ang="0">
                <a:pos x="2" y="39"/>
              </a:cxn>
              <a:cxn ang="0">
                <a:pos x="0" y="30"/>
              </a:cxn>
              <a:cxn ang="0">
                <a:pos x="0" y="21"/>
              </a:cxn>
              <a:cxn ang="0">
                <a:pos x="3" y="14"/>
              </a:cxn>
              <a:cxn ang="0">
                <a:pos x="8" y="6"/>
              </a:cxn>
              <a:cxn ang="0">
                <a:pos x="16" y="2"/>
              </a:cxn>
              <a:cxn ang="0">
                <a:pos x="26" y="0"/>
              </a:cxn>
              <a:cxn ang="0">
                <a:pos x="34" y="0"/>
              </a:cxn>
            </a:cxnLst>
            <a:pathLst>
              <a:path w="34" h="56">
                <a:moveTo>
                  <a:pt x="21" y="56"/>
                </a:moveTo>
                <a:lnTo>
                  <a:pt x="14" y="52"/>
                </a:lnTo>
                <a:lnTo>
                  <a:pt x="6" y="47"/>
                </a:lnTo>
                <a:lnTo>
                  <a:pt x="2" y="39"/>
                </a:lnTo>
                <a:lnTo>
                  <a:pt x="0" y="30"/>
                </a:lnTo>
                <a:lnTo>
                  <a:pt x="0" y="21"/>
                </a:lnTo>
                <a:lnTo>
                  <a:pt x="3" y="14"/>
                </a:lnTo>
                <a:lnTo>
                  <a:pt x="8" y="6"/>
                </a:lnTo>
                <a:lnTo>
                  <a:pt x="16" y="2"/>
                </a:lnTo>
                <a:lnTo>
                  <a:pt x="26" y="0"/>
                </a:lnTo>
                <a:lnTo>
                  <a:pt x="34"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636" name="Freeform 118"/>
          <p:cNvSpPr/>
          <p:nvPr/>
        </p:nvSpPr>
        <p:spPr>
          <a:xfrm>
            <a:off x="5680075" y="2797175"/>
            <a:ext cx="561975" cy="138113"/>
          </a:xfrm>
          <a:custGeom>
            <a:avLst/>
            <a:gdLst/>
            <a:ahLst/>
            <a:cxnLst>
              <a:cxn ang="0">
                <a:pos x="13" y="0"/>
              </a:cxn>
              <a:cxn ang="0">
                <a:pos x="7" y="28"/>
              </a:cxn>
              <a:cxn ang="0">
                <a:pos x="0" y="56"/>
              </a:cxn>
              <a:cxn ang="0">
                <a:pos x="2428" y="598"/>
              </a:cxn>
              <a:cxn ang="0">
                <a:pos x="2434" y="570"/>
              </a:cxn>
              <a:cxn ang="0">
                <a:pos x="2441" y="542"/>
              </a:cxn>
              <a:cxn ang="0">
                <a:pos x="13" y="0"/>
              </a:cxn>
            </a:cxnLst>
            <a:pathLst>
              <a:path w="2441" h="598">
                <a:moveTo>
                  <a:pt x="13" y="0"/>
                </a:moveTo>
                <a:lnTo>
                  <a:pt x="7" y="28"/>
                </a:lnTo>
                <a:lnTo>
                  <a:pt x="0" y="56"/>
                </a:lnTo>
                <a:lnTo>
                  <a:pt x="2428" y="598"/>
                </a:lnTo>
                <a:lnTo>
                  <a:pt x="2434" y="570"/>
                </a:lnTo>
                <a:lnTo>
                  <a:pt x="2441" y="542"/>
                </a:lnTo>
                <a:lnTo>
                  <a:pt x="13" y="0"/>
                </a:lnTo>
                <a:close/>
              </a:path>
            </a:pathLst>
          </a:custGeom>
          <a:solidFill>
            <a:srgbClr val="000000"/>
          </a:solidFill>
          <a:ln w="9525">
            <a:noFill/>
          </a:ln>
        </p:spPr>
        <p:txBody>
          <a:bodyPr/>
          <a:p>
            <a:endParaRPr lang="zh-CN" altLang="en-US"/>
          </a:p>
        </p:txBody>
      </p:sp>
      <p:sp>
        <p:nvSpPr>
          <p:cNvPr id="107637" name="Freeform 119"/>
          <p:cNvSpPr/>
          <p:nvPr/>
        </p:nvSpPr>
        <p:spPr>
          <a:xfrm>
            <a:off x="5680075" y="2797175"/>
            <a:ext cx="561975" cy="138113"/>
          </a:xfrm>
          <a:custGeom>
            <a:avLst/>
            <a:gdLst/>
            <a:ahLst/>
            <a:cxnLst>
              <a:cxn ang="0">
                <a:pos x="13" y="0"/>
              </a:cxn>
              <a:cxn ang="0">
                <a:pos x="7" y="28"/>
              </a:cxn>
              <a:cxn ang="0">
                <a:pos x="0" y="56"/>
              </a:cxn>
              <a:cxn ang="0">
                <a:pos x="2428" y="598"/>
              </a:cxn>
              <a:cxn ang="0">
                <a:pos x="2434" y="570"/>
              </a:cxn>
              <a:cxn ang="0">
                <a:pos x="2441" y="542"/>
              </a:cxn>
              <a:cxn ang="0">
                <a:pos x="13" y="0"/>
              </a:cxn>
            </a:cxnLst>
            <a:pathLst>
              <a:path w="2441" h="598">
                <a:moveTo>
                  <a:pt x="13" y="0"/>
                </a:moveTo>
                <a:lnTo>
                  <a:pt x="7" y="28"/>
                </a:lnTo>
                <a:lnTo>
                  <a:pt x="0" y="56"/>
                </a:lnTo>
                <a:lnTo>
                  <a:pt x="2428" y="598"/>
                </a:lnTo>
                <a:lnTo>
                  <a:pt x="2434" y="570"/>
                </a:lnTo>
                <a:lnTo>
                  <a:pt x="2441" y="542"/>
                </a:lnTo>
                <a:lnTo>
                  <a:pt x="13"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638" name="Freeform 120"/>
          <p:cNvSpPr/>
          <p:nvPr/>
        </p:nvSpPr>
        <p:spPr>
          <a:xfrm>
            <a:off x="6238875" y="2919413"/>
            <a:ext cx="9525" cy="15875"/>
          </a:xfrm>
          <a:custGeom>
            <a:avLst/>
            <a:gdLst/>
            <a:ahLst/>
            <a:cxnLst>
              <a:cxn ang="0">
                <a:pos x="6" y="28"/>
              </a:cxn>
              <a:cxn ang="0">
                <a:pos x="13" y="0"/>
              </a:cxn>
              <a:cxn ang="0">
                <a:pos x="20" y="3"/>
              </a:cxn>
              <a:cxn ang="0">
                <a:pos x="28" y="9"/>
              </a:cxn>
              <a:cxn ang="0">
                <a:pos x="32" y="16"/>
              </a:cxn>
              <a:cxn ang="0">
                <a:pos x="34" y="26"/>
              </a:cxn>
              <a:cxn ang="0">
                <a:pos x="34" y="35"/>
              </a:cxn>
              <a:cxn ang="0">
                <a:pos x="31" y="42"/>
              </a:cxn>
              <a:cxn ang="0">
                <a:pos x="25" y="50"/>
              </a:cxn>
              <a:cxn ang="0">
                <a:pos x="18" y="54"/>
              </a:cxn>
              <a:cxn ang="0">
                <a:pos x="8" y="56"/>
              </a:cxn>
              <a:cxn ang="0">
                <a:pos x="0" y="56"/>
              </a:cxn>
              <a:cxn ang="0">
                <a:pos x="6" y="28"/>
              </a:cxn>
            </a:cxnLst>
            <a:pathLst>
              <a:path w="34" h="56">
                <a:moveTo>
                  <a:pt x="6" y="28"/>
                </a:moveTo>
                <a:lnTo>
                  <a:pt x="13" y="0"/>
                </a:lnTo>
                <a:lnTo>
                  <a:pt x="20" y="3"/>
                </a:lnTo>
                <a:lnTo>
                  <a:pt x="28" y="9"/>
                </a:lnTo>
                <a:lnTo>
                  <a:pt x="32" y="16"/>
                </a:lnTo>
                <a:lnTo>
                  <a:pt x="34" y="26"/>
                </a:lnTo>
                <a:lnTo>
                  <a:pt x="34" y="35"/>
                </a:lnTo>
                <a:lnTo>
                  <a:pt x="31" y="42"/>
                </a:lnTo>
                <a:lnTo>
                  <a:pt x="25" y="50"/>
                </a:lnTo>
                <a:lnTo>
                  <a:pt x="18" y="54"/>
                </a:lnTo>
                <a:lnTo>
                  <a:pt x="8" y="56"/>
                </a:lnTo>
                <a:lnTo>
                  <a:pt x="0" y="56"/>
                </a:lnTo>
                <a:lnTo>
                  <a:pt x="6" y="28"/>
                </a:lnTo>
                <a:close/>
              </a:path>
            </a:pathLst>
          </a:custGeom>
          <a:solidFill>
            <a:srgbClr val="000000"/>
          </a:solidFill>
          <a:ln w="9525">
            <a:noFill/>
          </a:ln>
        </p:spPr>
        <p:txBody>
          <a:bodyPr/>
          <a:p>
            <a:endParaRPr lang="zh-CN" altLang="en-US"/>
          </a:p>
        </p:txBody>
      </p:sp>
      <p:sp>
        <p:nvSpPr>
          <p:cNvPr id="107639" name="Freeform 121"/>
          <p:cNvSpPr/>
          <p:nvPr/>
        </p:nvSpPr>
        <p:spPr>
          <a:xfrm>
            <a:off x="6238875" y="2919413"/>
            <a:ext cx="9525" cy="15875"/>
          </a:xfrm>
          <a:custGeom>
            <a:avLst/>
            <a:gdLst/>
            <a:ahLst/>
            <a:cxnLst>
              <a:cxn ang="0">
                <a:pos x="13" y="0"/>
              </a:cxn>
              <a:cxn ang="0">
                <a:pos x="20" y="3"/>
              </a:cxn>
              <a:cxn ang="0">
                <a:pos x="28" y="9"/>
              </a:cxn>
              <a:cxn ang="0">
                <a:pos x="32" y="16"/>
              </a:cxn>
              <a:cxn ang="0">
                <a:pos x="34" y="26"/>
              </a:cxn>
              <a:cxn ang="0">
                <a:pos x="34" y="35"/>
              </a:cxn>
              <a:cxn ang="0">
                <a:pos x="31" y="42"/>
              </a:cxn>
              <a:cxn ang="0">
                <a:pos x="25" y="50"/>
              </a:cxn>
              <a:cxn ang="0">
                <a:pos x="18" y="54"/>
              </a:cxn>
              <a:cxn ang="0">
                <a:pos x="8" y="56"/>
              </a:cxn>
              <a:cxn ang="0">
                <a:pos x="0" y="56"/>
              </a:cxn>
            </a:cxnLst>
            <a:pathLst>
              <a:path w="34" h="56">
                <a:moveTo>
                  <a:pt x="13" y="0"/>
                </a:moveTo>
                <a:lnTo>
                  <a:pt x="20" y="3"/>
                </a:lnTo>
                <a:lnTo>
                  <a:pt x="28" y="9"/>
                </a:lnTo>
                <a:lnTo>
                  <a:pt x="32" y="16"/>
                </a:lnTo>
                <a:lnTo>
                  <a:pt x="34" y="26"/>
                </a:lnTo>
                <a:lnTo>
                  <a:pt x="34" y="35"/>
                </a:lnTo>
                <a:lnTo>
                  <a:pt x="31" y="42"/>
                </a:lnTo>
                <a:lnTo>
                  <a:pt x="25" y="50"/>
                </a:lnTo>
                <a:lnTo>
                  <a:pt x="18" y="54"/>
                </a:lnTo>
                <a:lnTo>
                  <a:pt x="8" y="56"/>
                </a:lnTo>
                <a:lnTo>
                  <a:pt x="0" y="5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12762" name="Freeform 122"/>
          <p:cNvSpPr/>
          <p:nvPr/>
        </p:nvSpPr>
        <p:spPr>
          <a:xfrm>
            <a:off x="5832475" y="3182938"/>
            <a:ext cx="101600" cy="107950"/>
          </a:xfrm>
          <a:custGeom>
            <a:avLst/>
            <a:gdLst/>
            <a:ahLst/>
            <a:cxnLst>
              <a:cxn ang="0">
                <a:pos x="0" y="473"/>
              </a:cxn>
              <a:cxn ang="0">
                <a:pos x="131" y="0"/>
              </a:cxn>
              <a:cxn ang="0">
                <a:pos x="223" y="264"/>
              </a:cxn>
              <a:cxn ang="0">
                <a:pos x="447" y="0"/>
              </a:cxn>
              <a:cxn ang="0">
                <a:pos x="316" y="473"/>
              </a:cxn>
            </a:cxnLst>
            <a:pathLst>
              <a:path w="447" h="473">
                <a:moveTo>
                  <a:pt x="0" y="473"/>
                </a:moveTo>
                <a:lnTo>
                  <a:pt x="131" y="0"/>
                </a:lnTo>
                <a:lnTo>
                  <a:pt x="223" y="264"/>
                </a:lnTo>
                <a:lnTo>
                  <a:pt x="447" y="0"/>
                </a:lnTo>
                <a:lnTo>
                  <a:pt x="316" y="47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641" name="Freeform 123"/>
          <p:cNvSpPr/>
          <p:nvPr/>
        </p:nvSpPr>
        <p:spPr>
          <a:xfrm>
            <a:off x="5562600" y="2632075"/>
            <a:ext cx="74613" cy="107950"/>
          </a:xfrm>
          <a:custGeom>
            <a:avLst/>
            <a:gdLst/>
            <a:ahLst/>
            <a:cxnLst>
              <a:cxn ang="0">
                <a:pos x="315" y="0"/>
              </a:cxn>
              <a:cxn ang="0">
                <a:pos x="197" y="472"/>
              </a:cxn>
              <a:cxn ang="0">
                <a:pos x="66" y="472"/>
              </a:cxn>
              <a:cxn ang="0">
                <a:pos x="26" y="459"/>
              </a:cxn>
              <a:cxn ang="0">
                <a:pos x="13" y="446"/>
              </a:cxn>
              <a:cxn ang="0">
                <a:pos x="0" y="420"/>
              </a:cxn>
              <a:cxn ang="0">
                <a:pos x="0" y="394"/>
              </a:cxn>
              <a:cxn ang="0">
                <a:pos x="39" y="236"/>
              </a:cxn>
              <a:cxn ang="0">
                <a:pos x="66" y="196"/>
              </a:cxn>
              <a:cxn ang="0">
                <a:pos x="91" y="170"/>
              </a:cxn>
              <a:cxn ang="0">
                <a:pos x="131" y="157"/>
              </a:cxn>
              <a:cxn ang="0">
                <a:pos x="276" y="157"/>
              </a:cxn>
            </a:cxnLst>
            <a:pathLst>
              <a:path w="315" h="472">
                <a:moveTo>
                  <a:pt x="315" y="0"/>
                </a:moveTo>
                <a:lnTo>
                  <a:pt x="197" y="472"/>
                </a:lnTo>
                <a:lnTo>
                  <a:pt x="66" y="472"/>
                </a:lnTo>
                <a:lnTo>
                  <a:pt x="26" y="459"/>
                </a:lnTo>
                <a:lnTo>
                  <a:pt x="13" y="446"/>
                </a:lnTo>
                <a:lnTo>
                  <a:pt x="0" y="420"/>
                </a:lnTo>
                <a:lnTo>
                  <a:pt x="0" y="394"/>
                </a:lnTo>
                <a:lnTo>
                  <a:pt x="39" y="236"/>
                </a:lnTo>
                <a:lnTo>
                  <a:pt x="66" y="196"/>
                </a:lnTo>
                <a:lnTo>
                  <a:pt x="91" y="170"/>
                </a:lnTo>
                <a:lnTo>
                  <a:pt x="131" y="157"/>
                </a:lnTo>
                <a:lnTo>
                  <a:pt x="276" y="1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642" name="Freeform 124"/>
          <p:cNvSpPr/>
          <p:nvPr/>
        </p:nvSpPr>
        <p:spPr>
          <a:xfrm>
            <a:off x="5667375" y="2632075"/>
            <a:ext cx="39688" cy="36513"/>
          </a:xfrm>
          <a:custGeom>
            <a:avLst/>
            <a:gdLst/>
            <a:ahLst/>
            <a:cxnLst>
              <a:cxn ang="0">
                <a:pos x="131" y="131"/>
              </a:cxn>
              <a:cxn ang="0">
                <a:pos x="157" y="105"/>
              </a:cxn>
              <a:cxn ang="0">
                <a:pos x="171" y="78"/>
              </a:cxn>
              <a:cxn ang="0">
                <a:pos x="171" y="52"/>
              </a:cxn>
              <a:cxn ang="0">
                <a:pos x="157" y="12"/>
              </a:cxn>
              <a:cxn ang="0">
                <a:pos x="131" y="0"/>
              </a:cxn>
              <a:cxn ang="0">
                <a:pos x="91" y="0"/>
              </a:cxn>
              <a:cxn ang="0">
                <a:pos x="53" y="12"/>
              </a:cxn>
              <a:cxn ang="0">
                <a:pos x="26" y="39"/>
              </a:cxn>
              <a:cxn ang="0">
                <a:pos x="13" y="65"/>
              </a:cxn>
              <a:cxn ang="0">
                <a:pos x="0" y="105"/>
              </a:cxn>
              <a:cxn ang="0">
                <a:pos x="13" y="131"/>
              </a:cxn>
              <a:cxn ang="0">
                <a:pos x="39" y="157"/>
              </a:cxn>
              <a:cxn ang="0">
                <a:pos x="66" y="157"/>
              </a:cxn>
              <a:cxn ang="0">
                <a:pos x="118" y="145"/>
              </a:cxn>
              <a:cxn ang="0">
                <a:pos x="131" y="131"/>
              </a:cxn>
            </a:cxnLst>
            <a:pathLst>
              <a:path w="171" h="157">
                <a:moveTo>
                  <a:pt x="131" y="131"/>
                </a:moveTo>
                <a:lnTo>
                  <a:pt x="157" y="105"/>
                </a:lnTo>
                <a:lnTo>
                  <a:pt x="171" y="78"/>
                </a:lnTo>
                <a:lnTo>
                  <a:pt x="171" y="52"/>
                </a:lnTo>
                <a:lnTo>
                  <a:pt x="157" y="12"/>
                </a:lnTo>
                <a:lnTo>
                  <a:pt x="131" y="0"/>
                </a:lnTo>
                <a:lnTo>
                  <a:pt x="91" y="0"/>
                </a:lnTo>
                <a:lnTo>
                  <a:pt x="53" y="12"/>
                </a:lnTo>
                <a:lnTo>
                  <a:pt x="26" y="39"/>
                </a:lnTo>
                <a:lnTo>
                  <a:pt x="13" y="65"/>
                </a:lnTo>
                <a:lnTo>
                  <a:pt x="0" y="105"/>
                </a:lnTo>
                <a:lnTo>
                  <a:pt x="13" y="131"/>
                </a:lnTo>
                <a:lnTo>
                  <a:pt x="39" y="157"/>
                </a:lnTo>
                <a:lnTo>
                  <a:pt x="66" y="157"/>
                </a:lnTo>
                <a:lnTo>
                  <a:pt x="118" y="145"/>
                </a:lnTo>
                <a:lnTo>
                  <a:pt x="131" y="131"/>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643" name="Freeform 125"/>
          <p:cNvSpPr/>
          <p:nvPr/>
        </p:nvSpPr>
        <p:spPr>
          <a:xfrm>
            <a:off x="6251575" y="2781300"/>
            <a:ext cx="38100" cy="36513"/>
          </a:xfrm>
          <a:custGeom>
            <a:avLst/>
            <a:gdLst/>
            <a:ahLst/>
            <a:cxnLst>
              <a:cxn ang="0">
                <a:pos x="131" y="131"/>
              </a:cxn>
              <a:cxn ang="0">
                <a:pos x="157" y="104"/>
              </a:cxn>
              <a:cxn ang="0">
                <a:pos x="171" y="78"/>
              </a:cxn>
              <a:cxn ang="0">
                <a:pos x="171" y="52"/>
              </a:cxn>
              <a:cxn ang="0">
                <a:pos x="157" y="12"/>
              </a:cxn>
              <a:cxn ang="0">
                <a:pos x="131" y="0"/>
              </a:cxn>
              <a:cxn ang="0">
                <a:pos x="91" y="0"/>
              </a:cxn>
              <a:cxn ang="0">
                <a:pos x="52" y="12"/>
              </a:cxn>
              <a:cxn ang="0">
                <a:pos x="26" y="38"/>
              </a:cxn>
              <a:cxn ang="0">
                <a:pos x="13" y="65"/>
              </a:cxn>
              <a:cxn ang="0">
                <a:pos x="0" y="104"/>
              </a:cxn>
              <a:cxn ang="0">
                <a:pos x="13" y="131"/>
              </a:cxn>
              <a:cxn ang="0">
                <a:pos x="39" y="156"/>
              </a:cxn>
              <a:cxn ang="0">
                <a:pos x="66" y="156"/>
              </a:cxn>
              <a:cxn ang="0">
                <a:pos x="118" y="144"/>
              </a:cxn>
              <a:cxn ang="0">
                <a:pos x="131" y="131"/>
              </a:cxn>
            </a:cxnLst>
            <a:pathLst>
              <a:path w="171" h="156">
                <a:moveTo>
                  <a:pt x="131" y="131"/>
                </a:moveTo>
                <a:lnTo>
                  <a:pt x="157" y="104"/>
                </a:lnTo>
                <a:lnTo>
                  <a:pt x="171" y="78"/>
                </a:lnTo>
                <a:lnTo>
                  <a:pt x="171" y="52"/>
                </a:lnTo>
                <a:lnTo>
                  <a:pt x="157" y="12"/>
                </a:lnTo>
                <a:lnTo>
                  <a:pt x="131" y="0"/>
                </a:lnTo>
                <a:lnTo>
                  <a:pt x="91" y="0"/>
                </a:lnTo>
                <a:lnTo>
                  <a:pt x="52" y="12"/>
                </a:lnTo>
                <a:lnTo>
                  <a:pt x="26" y="38"/>
                </a:lnTo>
                <a:lnTo>
                  <a:pt x="13" y="65"/>
                </a:lnTo>
                <a:lnTo>
                  <a:pt x="0" y="104"/>
                </a:lnTo>
                <a:lnTo>
                  <a:pt x="13" y="131"/>
                </a:lnTo>
                <a:lnTo>
                  <a:pt x="39" y="156"/>
                </a:lnTo>
                <a:lnTo>
                  <a:pt x="66" y="156"/>
                </a:lnTo>
                <a:lnTo>
                  <a:pt x="118" y="144"/>
                </a:lnTo>
                <a:lnTo>
                  <a:pt x="131" y="131"/>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644" name="Freeform 126"/>
          <p:cNvSpPr/>
          <p:nvPr/>
        </p:nvSpPr>
        <p:spPr>
          <a:xfrm>
            <a:off x="6157913" y="2806700"/>
            <a:ext cx="50800" cy="71438"/>
          </a:xfrm>
          <a:custGeom>
            <a:avLst/>
            <a:gdLst/>
            <a:ahLst/>
            <a:cxnLst>
              <a:cxn ang="0">
                <a:pos x="223" y="0"/>
              </a:cxn>
              <a:cxn ang="0">
                <a:pos x="144" y="0"/>
              </a:cxn>
              <a:cxn ang="0">
                <a:pos x="104" y="12"/>
              </a:cxn>
              <a:cxn ang="0">
                <a:pos x="65" y="38"/>
              </a:cxn>
              <a:cxn ang="0">
                <a:pos x="39" y="78"/>
              </a:cxn>
              <a:cxn ang="0">
                <a:pos x="0" y="236"/>
              </a:cxn>
              <a:cxn ang="0">
                <a:pos x="0" y="262"/>
              </a:cxn>
              <a:cxn ang="0">
                <a:pos x="13" y="289"/>
              </a:cxn>
              <a:cxn ang="0">
                <a:pos x="39" y="314"/>
              </a:cxn>
              <a:cxn ang="0">
                <a:pos x="131" y="314"/>
              </a:cxn>
            </a:cxnLst>
            <a:pathLst>
              <a:path w="223" h="314">
                <a:moveTo>
                  <a:pt x="223" y="0"/>
                </a:moveTo>
                <a:lnTo>
                  <a:pt x="144" y="0"/>
                </a:lnTo>
                <a:lnTo>
                  <a:pt x="104" y="12"/>
                </a:lnTo>
                <a:lnTo>
                  <a:pt x="65" y="38"/>
                </a:lnTo>
                <a:lnTo>
                  <a:pt x="39" y="78"/>
                </a:lnTo>
                <a:lnTo>
                  <a:pt x="0" y="236"/>
                </a:lnTo>
                <a:lnTo>
                  <a:pt x="0" y="262"/>
                </a:lnTo>
                <a:lnTo>
                  <a:pt x="13" y="289"/>
                </a:lnTo>
                <a:lnTo>
                  <a:pt x="39" y="314"/>
                </a:lnTo>
                <a:lnTo>
                  <a:pt x="131" y="31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645" name="Line 127"/>
          <p:cNvSpPr/>
          <p:nvPr/>
        </p:nvSpPr>
        <p:spPr>
          <a:xfrm flipV="1">
            <a:off x="8455025" y="3267075"/>
            <a:ext cx="30163" cy="109538"/>
          </a:xfrm>
          <a:prstGeom prst="line">
            <a:avLst/>
          </a:prstGeom>
          <a:ln w="0" cap="flat" cmpd="sng">
            <a:solidFill>
              <a:srgbClr val="000000"/>
            </a:solidFill>
            <a:prstDash val="solid"/>
            <a:round/>
            <a:headEnd type="none" w="med" len="med"/>
            <a:tailEnd type="none" w="med" len="med"/>
          </a:ln>
        </p:spPr>
      </p:sp>
      <p:sp>
        <p:nvSpPr>
          <p:cNvPr id="107646" name="Freeform 128"/>
          <p:cNvSpPr/>
          <p:nvPr/>
        </p:nvSpPr>
        <p:spPr>
          <a:xfrm>
            <a:off x="8477250" y="3302000"/>
            <a:ext cx="41275" cy="74613"/>
          </a:xfrm>
          <a:custGeom>
            <a:avLst/>
            <a:gdLst/>
            <a:ahLst/>
            <a:cxnLst>
              <a:cxn ang="0">
                <a:pos x="0" y="0"/>
              </a:cxn>
              <a:cxn ang="0">
                <a:pos x="131" y="0"/>
              </a:cxn>
              <a:cxn ang="0">
                <a:pos x="157" y="14"/>
              </a:cxn>
              <a:cxn ang="0">
                <a:pos x="184" y="40"/>
              </a:cxn>
              <a:cxn ang="0">
                <a:pos x="184" y="66"/>
              </a:cxn>
              <a:cxn ang="0">
                <a:pos x="184" y="93"/>
              </a:cxn>
              <a:cxn ang="0">
                <a:pos x="131" y="316"/>
              </a:cxn>
            </a:cxnLst>
            <a:pathLst>
              <a:path w="184" h="316">
                <a:moveTo>
                  <a:pt x="0" y="0"/>
                </a:moveTo>
                <a:lnTo>
                  <a:pt x="131" y="0"/>
                </a:lnTo>
                <a:lnTo>
                  <a:pt x="157" y="14"/>
                </a:lnTo>
                <a:lnTo>
                  <a:pt x="184" y="40"/>
                </a:lnTo>
                <a:lnTo>
                  <a:pt x="184" y="66"/>
                </a:lnTo>
                <a:lnTo>
                  <a:pt x="184" y="93"/>
                </a:lnTo>
                <a:lnTo>
                  <a:pt x="131" y="31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647" name="Freeform 129"/>
          <p:cNvSpPr/>
          <p:nvPr/>
        </p:nvSpPr>
        <p:spPr>
          <a:xfrm>
            <a:off x="2873375" y="3632200"/>
            <a:ext cx="9525" cy="11113"/>
          </a:xfrm>
          <a:custGeom>
            <a:avLst/>
            <a:gdLst/>
            <a:ahLst/>
            <a:cxnLst>
              <a:cxn ang="0">
                <a:pos x="17" y="22"/>
              </a:cxn>
              <a:cxn ang="0">
                <a:pos x="34" y="0"/>
              </a:cxn>
              <a:cxn ang="0">
                <a:pos x="40" y="6"/>
              </a:cxn>
              <a:cxn ang="0">
                <a:pos x="44" y="14"/>
              </a:cxn>
              <a:cxn ang="0">
                <a:pos x="45" y="22"/>
              </a:cxn>
              <a:cxn ang="0">
                <a:pos x="44" y="31"/>
              </a:cxn>
              <a:cxn ang="0">
                <a:pos x="39" y="39"/>
              </a:cxn>
              <a:cxn ang="0">
                <a:pos x="33" y="46"/>
              </a:cxn>
              <a:cxn ang="0">
                <a:pos x="25" y="49"/>
              </a:cxn>
              <a:cxn ang="0">
                <a:pos x="17" y="50"/>
              </a:cxn>
              <a:cxn ang="0">
                <a:pos x="8" y="49"/>
              </a:cxn>
              <a:cxn ang="0">
                <a:pos x="0" y="45"/>
              </a:cxn>
              <a:cxn ang="0">
                <a:pos x="17" y="22"/>
              </a:cxn>
            </a:cxnLst>
            <a:pathLst>
              <a:path w="45" h="50">
                <a:moveTo>
                  <a:pt x="17" y="22"/>
                </a:moveTo>
                <a:lnTo>
                  <a:pt x="34" y="0"/>
                </a:lnTo>
                <a:lnTo>
                  <a:pt x="40" y="6"/>
                </a:lnTo>
                <a:lnTo>
                  <a:pt x="44" y="14"/>
                </a:lnTo>
                <a:lnTo>
                  <a:pt x="45" y="22"/>
                </a:lnTo>
                <a:lnTo>
                  <a:pt x="44" y="31"/>
                </a:lnTo>
                <a:lnTo>
                  <a:pt x="39" y="39"/>
                </a:lnTo>
                <a:lnTo>
                  <a:pt x="33" y="46"/>
                </a:lnTo>
                <a:lnTo>
                  <a:pt x="25" y="49"/>
                </a:lnTo>
                <a:lnTo>
                  <a:pt x="17" y="50"/>
                </a:lnTo>
                <a:lnTo>
                  <a:pt x="8" y="49"/>
                </a:lnTo>
                <a:lnTo>
                  <a:pt x="0" y="45"/>
                </a:lnTo>
                <a:lnTo>
                  <a:pt x="17" y="22"/>
                </a:lnTo>
                <a:close/>
              </a:path>
            </a:pathLst>
          </a:custGeom>
          <a:solidFill>
            <a:srgbClr val="FF0000"/>
          </a:solidFill>
          <a:ln w="9525">
            <a:noFill/>
          </a:ln>
        </p:spPr>
        <p:txBody>
          <a:bodyPr/>
          <a:p>
            <a:endParaRPr lang="zh-CN" altLang="en-US"/>
          </a:p>
        </p:txBody>
      </p:sp>
      <p:sp>
        <p:nvSpPr>
          <p:cNvPr id="107648" name="Freeform 130"/>
          <p:cNvSpPr/>
          <p:nvPr/>
        </p:nvSpPr>
        <p:spPr>
          <a:xfrm>
            <a:off x="2598738" y="3425825"/>
            <a:ext cx="9525" cy="11113"/>
          </a:xfrm>
          <a:custGeom>
            <a:avLst/>
            <a:gdLst/>
            <a:ahLst/>
            <a:cxnLst>
              <a:cxn ang="0">
                <a:pos x="28" y="28"/>
              </a:cxn>
              <a:cxn ang="0">
                <a:pos x="11" y="51"/>
              </a:cxn>
              <a:cxn ang="0">
                <a:pos x="5" y="44"/>
              </a:cxn>
              <a:cxn ang="0">
                <a:pos x="1" y="37"/>
              </a:cxn>
              <a:cxn ang="0">
                <a:pos x="0" y="28"/>
              </a:cxn>
              <a:cxn ang="0">
                <a:pos x="1" y="19"/>
              </a:cxn>
              <a:cxn ang="0">
                <a:pos x="6" y="11"/>
              </a:cxn>
              <a:cxn ang="0">
                <a:pos x="12" y="4"/>
              </a:cxn>
              <a:cxn ang="0">
                <a:pos x="20" y="1"/>
              </a:cxn>
              <a:cxn ang="0">
                <a:pos x="28" y="0"/>
              </a:cxn>
              <a:cxn ang="0">
                <a:pos x="37" y="1"/>
              </a:cxn>
              <a:cxn ang="0">
                <a:pos x="45" y="5"/>
              </a:cxn>
              <a:cxn ang="0">
                <a:pos x="28" y="28"/>
              </a:cxn>
            </a:cxnLst>
            <a:pathLst>
              <a:path w="45" h="51">
                <a:moveTo>
                  <a:pt x="28" y="28"/>
                </a:moveTo>
                <a:lnTo>
                  <a:pt x="11" y="51"/>
                </a:lnTo>
                <a:lnTo>
                  <a:pt x="5" y="44"/>
                </a:lnTo>
                <a:lnTo>
                  <a:pt x="1" y="37"/>
                </a:lnTo>
                <a:lnTo>
                  <a:pt x="0" y="28"/>
                </a:lnTo>
                <a:lnTo>
                  <a:pt x="1" y="19"/>
                </a:lnTo>
                <a:lnTo>
                  <a:pt x="6" y="11"/>
                </a:lnTo>
                <a:lnTo>
                  <a:pt x="12" y="4"/>
                </a:lnTo>
                <a:lnTo>
                  <a:pt x="20" y="1"/>
                </a:lnTo>
                <a:lnTo>
                  <a:pt x="28" y="0"/>
                </a:lnTo>
                <a:lnTo>
                  <a:pt x="37" y="1"/>
                </a:lnTo>
                <a:lnTo>
                  <a:pt x="45" y="5"/>
                </a:lnTo>
                <a:lnTo>
                  <a:pt x="28" y="28"/>
                </a:lnTo>
                <a:close/>
              </a:path>
            </a:pathLst>
          </a:custGeom>
          <a:solidFill>
            <a:srgbClr val="FF0000"/>
          </a:solidFill>
          <a:ln w="9525">
            <a:noFill/>
          </a:ln>
        </p:spPr>
        <p:txBody>
          <a:bodyPr/>
          <a:p>
            <a:endParaRPr lang="zh-CN" altLang="en-US"/>
          </a:p>
        </p:txBody>
      </p:sp>
      <p:sp>
        <p:nvSpPr>
          <p:cNvPr id="107649" name="Freeform 131"/>
          <p:cNvSpPr/>
          <p:nvPr/>
        </p:nvSpPr>
        <p:spPr>
          <a:xfrm>
            <a:off x="3286125" y="3400425"/>
            <a:ext cx="9525" cy="12700"/>
          </a:xfrm>
          <a:custGeom>
            <a:avLst/>
            <a:gdLst/>
            <a:ahLst/>
            <a:cxnLst>
              <a:cxn ang="0">
                <a:pos x="10" y="26"/>
              </a:cxn>
              <a:cxn ang="0">
                <a:pos x="21" y="0"/>
              </a:cxn>
              <a:cxn ang="0">
                <a:pos x="29" y="5"/>
              </a:cxn>
              <a:cxn ang="0">
                <a:pos x="35" y="11"/>
              </a:cxn>
              <a:cxn ang="0">
                <a:pos x="38" y="20"/>
              </a:cxn>
              <a:cxn ang="0">
                <a:pos x="38" y="28"/>
              </a:cxn>
              <a:cxn ang="0">
                <a:pos x="36" y="37"/>
              </a:cxn>
              <a:cxn ang="0">
                <a:pos x="32" y="45"/>
              </a:cxn>
              <a:cxn ang="0">
                <a:pos x="25" y="51"/>
              </a:cxn>
              <a:cxn ang="0">
                <a:pos x="17" y="54"/>
              </a:cxn>
              <a:cxn ang="0">
                <a:pos x="8" y="54"/>
              </a:cxn>
              <a:cxn ang="0">
                <a:pos x="0" y="52"/>
              </a:cxn>
              <a:cxn ang="0">
                <a:pos x="10" y="26"/>
              </a:cxn>
            </a:cxnLst>
            <a:pathLst>
              <a:path w="38" h="54">
                <a:moveTo>
                  <a:pt x="10" y="26"/>
                </a:moveTo>
                <a:lnTo>
                  <a:pt x="21" y="0"/>
                </a:lnTo>
                <a:lnTo>
                  <a:pt x="29" y="5"/>
                </a:lnTo>
                <a:lnTo>
                  <a:pt x="35" y="11"/>
                </a:lnTo>
                <a:lnTo>
                  <a:pt x="38" y="20"/>
                </a:lnTo>
                <a:lnTo>
                  <a:pt x="38" y="28"/>
                </a:lnTo>
                <a:lnTo>
                  <a:pt x="36" y="37"/>
                </a:lnTo>
                <a:lnTo>
                  <a:pt x="32" y="45"/>
                </a:lnTo>
                <a:lnTo>
                  <a:pt x="25" y="51"/>
                </a:lnTo>
                <a:lnTo>
                  <a:pt x="17" y="54"/>
                </a:lnTo>
                <a:lnTo>
                  <a:pt x="8" y="54"/>
                </a:lnTo>
                <a:lnTo>
                  <a:pt x="0" y="52"/>
                </a:lnTo>
                <a:lnTo>
                  <a:pt x="10" y="26"/>
                </a:lnTo>
                <a:close/>
              </a:path>
            </a:pathLst>
          </a:custGeom>
          <a:solidFill>
            <a:srgbClr val="FF0000"/>
          </a:solidFill>
          <a:ln w="9525">
            <a:noFill/>
          </a:ln>
        </p:spPr>
        <p:txBody>
          <a:bodyPr/>
          <a:p>
            <a:endParaRPr lang="zh-CN" altLang="en-US"/>
          </a:p>
        </p:txBody>
      </p:sp>
      <p:sp>
        <p:nvSpPr>
          <p:cNvPr id="107650" name="Freeform 132"/>
          <p:cNvSpPr/>
          <p:nvPr/>
        </p:nvSpPr>
        <p:spPr>
          <a:xfrm>
            <a:off x="3286125" y="3400425"/>
            <a:ext cx="9525" cy="12700"/>
          </a:xfrm>
          <a:custGeom>
            <a:avLst/>
            <a:gdLst/>
            <a:ahLst/>
            <a:cxnLst>
              <a:cxn ang="0">
                <a:pos x="21" y="0"/>
              </a:cxn>
              <a:cxn ang="0">
                <a:pos x="29" y="5"/>
              </a:cxn>
              <a:cxn ang="0">
                <a:pos x="35" y="11"/>
              </a:cxn>
              <a:cxn ang="0">
                <a:pos x="38" y="20"/>
              </a:cxn>
              <a:cxn ang="0">
                <a:pos x="38" y="28"/>
              </a:cxn>
              <a:cxn ang="0">
                <a:pos x="36" y="37"/>
              </a:cxn>
              <a:cxn ang="0">
                <a:pos x="32" y="45"/>
              </a:cxn>
              <a:cxn ang="0">
                <a:pos x="25" y="51"/>
              </a:cxn>
              <a:cxn ang="0">
                <a:pos x="17" y="54"/>
              </a:cxn>
              <a:cxn ang="0">
                <a:pos x="8" y="54"/>
              </a:cxn>
              <a:cxn ang="0">
                <a:pos x="0" y="52"/>
              </a:cxn>
            </a:cxnLst>
            <a:pathLst>
              <a:path w="38" h="54">
                <a:moveTo>
                  <a:pt x="21" y="0"/>
                </a:moveTo>
                <a:lnTo>
                  <a:pt x="29" y="5"/>
                </a:lnTo>
                <a:lnTo>
                  <a:pt x="35" y="11"/>
                </a:lnTo>
                <a:lnTo>
                  <a:pt x="38" y="20"/>
                </a:lnTo>
                <a:lnTo>
                  <a:pt x="38" y="28"/>
                </a:lnTo>
                <a:lnTo>
                  <a:pt x="36" y="37"/>
                </a:lnTo>
                <a:lnTo>
                  <a:pt x="32" y="45"/>
                </a:lnTo>
                <a:lnTo>
                  <a:pt x="25" y="51"/>
                </a:lnTo>
                <a:lnTo>
                  <a:pt x="17" y="54"/>
                </a:lnTo>
                <a:lnTo>
                  <a:pt x="8" y="54"/>
                </a:lnTo>
                <a:lnTo>
                  <a:pt x="0" y="52"/>
                </a:lnTo>
              </a:path>
            </a:pathLst>
          </a:custGeom>
          <a:noFill/>
          <a:ln w="0" cap="flat" cmpd="sng">
            <a:solidFill>
              <a:srgbClr val="FF0000"/>
            </a:solidFill>
            <a:prstDash val="solid"/>
            <a:round/>
            <a:headEnd type="none" w="med" len="med"/>
            <a:tailEnd type="none" w="med" len="med"/>
          </a:ln>
        </p:spPr>
        <p:txBody>
          <a:bodyPr/>
          <a:p>
            <a:endParaRPr lang="zh-CN" altLang="en-US"/>
          </a:p>
        </p:txBody>
      </p:sp>
      <p:grpSp>
        <p:nvGrpSpPr>
          <p:cNvPr id="7" name="Group 133"/>
          <p:cNvGrpSpPr/>
          <p:nvPr/>
        </p:nvGrpSpPr>
        <p:grpSpPr>
          <a:xfrm>
            <a:off x="2598738" y="3276600"/>
            <a:ext cx="693737" cy="365125"/>
            <a:chOff x="1637" y="2064"/>
            <a:chExt cx="437" cy="230"/>
          </a:xfrm>
        </p:grpSpPr>
        <p:sp>
          <p:nvSpPr>
            <p:cNvPr id="107652" name="Freeform 134"/>
            <p:cNvSpPr/>
            <p:nvPr/>
          </p:nvSpPr>
          <p:spPr>
            <a:xfrm>
              <a:off x="1639" y="2064"/>
              <a:ext cx="252" cy="102"/>
            </a:xfrm>
            <a:custGeom>
              <a:avLst/>
              <a:gdLst/>
              <a:ahLst/>
              <a:cxnLst>
                <a:cxn ang="0">
                  <a:pos x="1743" y="54"/>
                </a:cxn>
                <a:cxn ang="0">
                  <a:pos x="1733" y="27"/>
                </a:cxn>
                <a:cxn ang="0">
                  <a:pos x="1723" y="0"/>
                </a:cxn>
                <a:cxn ang="0">
                  <a:pos x="0" y="649"/>
                </a:cxn>
                <a:cxn ang="0">
                  <a:pos x="9" y="676"/>
                </a:cxn>
                <a:cxn ang="0">
                  <a:pos x="19" y="703"/>
                </a:cxn>
                <a:cxn ang="0">
                  <a:pos x="1743" y="54"/>
                </a:cxn>
              </a:cxnLst>
              <a:pathLst>
                <a:path w="1743" h="703">
                  <a:moveTo>
                    <a:pt x="1743" y="54"/>
                  </a:moveTo>
                  <a:lnTo>
                    <a:pt x="1733" y="27"/>
                  </a:lnTo>
                  <a:lnTo>
                    <a:pt x="1723" y="0"/>
                  </a:lnTo>
                  <a:lnTo>
                    <a:pt x="0" y="649"/>
                  </a:lnTo>
                  <a:lnTo>
                    <a:pt x="9" y="676"/>
                  </a:lnTo>
                  <a:lnTo>
                    <a:pt x="19" y="703"/>
                  </a:lnTo>
                  <a:lnTo>
                    <a:pt x="1743" y="54"/>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sp>
          <p:nvSpPr>
            <p:cNvPr id="107653" name="Freeform 135"/>
            <p:cNvSpPr/>
            <p:nvPr/>
          </p:nvSpPr>
          <p:spPr>
            <a:xfrm>
              <a:off x="1637" y="2160"/>
              <a:ext cx="177" cy="134"/>
            </a:xfrm>
            <a:custGeom>
              <a:avLst/>
              <a:gdLst/>
              <a:ahLst/>
              <a:cxnLst>
                <a:cxn ang="0">
                  <a:pos x="1189" y="930"/>
                </a:cxn>
                <a:cxn ang="0">
                  <a:pos x="1206" y="907"/>
                </a:cxn>
                <a:cxn ang="0">
                  <a:pos x="1223" y="885"/>
                </a:cxn>
                <a:cxn ang="0">
                  <a:pos x="34" y="0"/>
                </a:cxn>
                <a:cxn ang="0">
                  <a:pos x="17" y="23"/>
                </a:cxn>
                <a:cxn ang="0">
                  <a:pos x="0" y="46"/>
                </a:cxn>
                <a:cxn ang="0">
                  <a:pos x="1189" y="930"/>
                </a:cxn>
              </a:cxnLst>
              <a:pathLst>
                <a:path w="1223" h="930">
                  <a:moveTo>
                    <a:pt x="1189" y="930"/>
                  </a:moveTo>
                  <a:lnTo>
                    <a:pt x="1206" y="907"/>
                  </a:lnTo>
                  <a:lnTo>
                    <a:pt x="1223" y="885"/>
                  </a:lnTo>
                  <a:lnTo>
                    <a:pt x="34" y="0"/>
                  </a:lnTo>
                  <a:lnTo>
                    <a:pt x="17" y="23"/>
                  </a:lnTo>
                  <a:lnTo>
                    <a:pt x="0" y="46"/>
                  </a:lnTo>
                  <a:lnTo>
                    <a:pt x="1189" y="930"/>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sp>
          <p:nvSpPr>
            <p:cNvPr id="107654" name="Freeform 136"/>
            <p:cNvSpPr/>
            <p:nvPr/>
          </p:nvSpPr>
          <p:spPr>
            <a:xfrm>
              <a:off x="1888" y="2065"/>
              <a:ext cx="186" cy="85"/>
            </a:xfrm>
            <a:custGeom>
              <a:avLst/>
              <a:gdLst/>
              <a:ahLst/>
              <a:cxnLst>
                <a:cxn ang="0">
                  <a:pos x="1260" y="588"/>
                </a:cxn>
                <a:cxn ang="0">
                  <a:pos x="1270" y="562"/>
                </a:cxn>
                <a:cxn ang="0">
                  <a:pos x="1281" y="536"/>
                </a:cxn>
                <a:cxn ang="0">
                  <a:pos x="22" y="0"/>
                </a:cxn>
                <a:cxn ang="0">
                  <a:pos x="11" y="26"/>
                </a:cxn>
                <a:cxn ang="0">
                  <a:pos x="0" y="52"/>
                </a:cxn>
                <a:cxn ang="0">
                  <a:pos x="1260" y="588"/>
                </a:cxn>
              </a:cxnLst>
              <a:pathLst>
                <a:path w="1281" h="588">
                  <a:moveTo>
                    <a:pt x="1260" y="588"/>
                  </a:moveTo>
                  <a:lnTo>
                    <a:pt x="1270" y="562"/>
                  </a:lnTo>
                  <a:lnTo>
                    <a:pt x="1281" y="536"/>
                  </a:lnTo>
                  <a:lnTo>
                    <a:pt x="22" y="0"/>
                  </a:lnTo>
                  <a:lnTo>
                    <a:pt x="11" y="26"/>
                  </a:lnTo>
                  <a:lnTo>
                    <a:pt x="0" y="52"/>
                  </a:lnTo>
                  <a:lnTo>
                    <a:pt x="1260" y="588"/>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grpSp>
      <p:sp>
        <p:nvSpPr>
          <p:cNvPr id="107655" name="Freeform 137"/>
          <p:cNvSpPr/>
          <p:nvPr/>
        </p:nvSpPr>
        <p:spPr>
          <a:xfrm>
            <a:off x="2994025" y="3278188"/>
            <a:ext cx="7938" cy="12700"/>
          </a:xfrm>
          <a:custGeom>
            <a:avLst/>
            <a:gdLst/>
            <a:ahLst/>
            <a:cxnLst>
              <a:cxn ang="0">
                <a:pos x="28" y="28"/>
              </a:cxn>
              <a:cxn ang="0">
                <a:pos x="17" y="54"/>
              </a:cxn>
              <a:cxn ang="0">
                <a:pos x="10" y="50"/>
              </a:cxn>
              <a:cxn ang="0">
                <a:pos x="3" y="43"/>
              </a:cxn>
              <a:cxn ang="0">
                <a:pos x="0" y="35"/>
              </a:cxn>
              <a:cxn ang="0">
                <a:pos x="0" y="26"/>
              </a:cxn>
              <a:cxn ang="0">
                <a:pos x="2" y="17"/>
              </a:cxn>
              <a:cxn ang="0">
                <a:pos x="6" y="10"/>
              </a:cxn>
              <a:cxn ang="0">
                <a:pos x="13" y="3"/>
              </a:cxn>
              <a:cxn ang="0">
                <a:pos x="21" y="0"/>
              </a:cxn>
              <a:cxn ang="0">
                <a:pos x="30" y="0"/>
              </a:cxn>
              <a:cxn ang="0">
                <a:pos x="39" y="2"/>
              </a:cxn>
              <a:cxn ang="0">
                <a:pos x="28" y="28"/>
              </a:cxn>
            </a:cxnLst>
            <a:pathLst>
              <a:path w="39" h="54">
                <a:moveTo>
                  <a:pt x="28" y="28"/>
                </a:moveTo>
                <a:lnTo>
                  <a:pt x="17" y="54"/>
                </a:lnTo>
                <a:lnTo>
                  <a:pt x="10" y="50"/>
                </a:lnTo>
                <a:lnTo>
                  <a:pt x="3" y="43"/>
                </a:lnTo>
                <a:lnTo>
                  <a:pt x="0" y="35"/>
                </a:lnTo>
                <a:lnTo>
                  <a:pt x="0" y="26"/>
                </a:lnTo>
                <a:lnTo>
                  <a:pt x="2" y="17"/>
                </a:lnTo>
                <a:lnTo>
                  <a:pt x="6" y="10"/>
                </a:lnTo>
                <a:lnTo>
                  <a:pt x="13" y="3"/>
                </a:lnTo>
                <a:lnTo>
                  <a:pt x="21" y="0"/>
                </a:lnTo>
                <a:lnTo>
                  <a:pt x="30" y="0"/>
                </a:lnTo>
                <a:lnTo>
                  <a:pt x="39" y="2"/>
                </a:lnTo>
                <a:lnTo>
                  <a:pt x="28" y="28"/>
                </a:lnTo>
                <a:close/>
              </a:path>
            </a:pathLst>
          </a:custGeom>
          <a:solidFill>
            <a:srgbClr val="FF0000"/>
          </a:solidFill>
          <a:ln w="9525">
            <a:noFill/>
          </a:ln>
        </p:spPr>
        <p:txBody>
          <a:bodyPr/>
          <a:p>
            <a:endParaRPr lang="zh-CN" altLang="en-US"/>
          </a:p>
        </p:txBody>
      </p:sp>
      <p:sp>
        <p:nvSpPr>
          <p:cNvPr id="107656" name="Line 138"/>
          <p:cNvSpPr/>
          <p:nvPr/>
        </p:nvSpPr>
        <p:spPr>
          <a:xfrm flipV="1">
            <a:off x="5264150" y="3254375"/>
            <a:ext cx="30163" cy="107950"/>
          </a:xfrm>
          <a:prstGeom prst="line">
            <a:avLst/>
          </a:prstGeom>
          <a:ln w="0" cap="flat" cmpd="sng">
            <a:solidFill>
              <a:srgbClr val="000000"/>
            </a:solidFill>
            <a:prstDash val="solid"/>
            <a:round/>
            <a:headEnd type="none" w="med" len="med"/>
            <a:tailEnd type="none" w="med" len="med"/>
          </a:ln>
        </p:spPr>
      </p:sp>
      <p:sp>
        <p:nvSpPr>
          <p:cNvPr id="107657" name="Freeform 139"/>
          <p:cNvSpPr/>
          <p:nvPr/>
        </p:nvSpPr>
        <p:spPr>
          <a:xfrm>
            <a:off x="5284788" y="3290888"/>
            <a:ext cx="41275" cy="71437"/>
          </a:xfrm>
          <a:custGeom>
            <a:avLst/>
            <a:gdLst/>
            <a:ahLst/>
            <a:cxnLst>
              <a:cxn ang="0">
                <a:pos x="0" y="0"/>
              </a:cxn>
              <a:cxn ang="0">
                <a:pos x="132" y="0"/>
              </a:cxn>
              <a:cxn ang="0">
                <a:pos x="158" y="14"/>
              </a:cxn>
              <a:cxn ang="0">
                <a:pos x="184" y="40"/>
              </a:cxn>
              <a:cxn ang="0">
                <a:pos x="184" y="66"/>
              </a:cxn>
              <a:cxn ang="0">
                <a:pos x="184" y="92"/>
              </a:cxn>
              <a:cxn ang="0">
                <a:pos x="132" y="316"/>
              </a:cxn>
            </a:cxnLst>
            <a:pathLst>
              <a:path w="184" h="316">
                <a:moveTo>
                  <a:pt x="0" y="0"/>
                </a:moveTo>
                <a:lnTo>
                  <a:pt x="132" y="0"/>
                </a:lnTo>
                <a:lnTo>
                  <a:pt x="158" y="14"/>
                </a:lnTo>
                <a:lnTo>
                  <a:pt x="184" y="40"/>
                </a:lnTo>
                <a:lnTo>
                  <a:pt x="184" y="66"/>
                </a:lnTo>
                <a:lnTo>
                  <a:pt x="184" y="92"/>
                </a:lnTo>
                <a:lnTo>
                  <a:pt x="132" y="31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658" name="Line 140"/>
          <p:cNvSpPr/>
          <p:nvPr/>
        </p:nvSpPr>
        <p:spPr>
          <a:xfrm flipV="1">
            <a:off x="1174750" y="2652713"/>
            <a:ext cx="30163" cy="107950"/>
          </a:xfrm>
          <a:prstGeom prst="line">
            <a:avLst/>
          </a:prstGeom>
          <a:ln w="0" cap="flat" cmpd="sng">
            <a:solidFill>
              <a:srgbClr val="000000"/>
            </a:solidFill>
            <a:prstDash val="solid"/>
            <a:round/>
            <a:headEnd type="none" w="med" len="med"/>
            <a:tailEnd type="none" w="med" len="med"/>
          </a:ln>
        </p:spPr>
      </p:sp>
      <p:sp>
        <p:nvSpPr>
          <p:cNvPr id="107659" name="Freeform 141"/>
          <p:cNvSpPr/>
          <p:nvPr/>
        </p:nvSpPr>
        <p:spPr>
          <a:xfrm>
            <a:off x="1195388" y="2689225"/>
            <a:ext cx="42862" cy="71438"/>
          </a:xfrm>
          <a:custGeom>
            <a:avLst/>
            <a:gdLst/>
            <a:ahLst/>
            <a:cxnLst>
              <a:cxn ang="0">
                <a:pos x="0" y="0"/>
              </a:cxn>
              <a:cxn ang="0">
                <a:pos x="132" y="0"/>
              </a:cxn>
              <a:cxn ang="0">
                <a:pos x="158" y="13"/>
              </a:cxn>
              <a:cxn ang="0">
                <a:pos x="184" y="39"/>
              </a:cxn>
              <a:cxn ang="0">
                <a:pos x="184" y="66"/>
              </a:cxn>
              <a:cxn ang="0">
                <a:pos x="184" y="92"/>
              </a:cxn>
              <a:cxn ang="0">
                <a:pos x="132" y="315"/>
              </a:cxn>
            </a:cxnLst>
            <a:pathLst>
              <a:path w="184" h="315">
                <a:moveTo>
                  <a:pt x="0" y="0"/>
                </a:moveTo>
                <a:lnTo>
                  <a:pt x="132" y="0"/>
                </a:lnTo>
                <a:lnTo>
                  <a:pt x="158" y="13"/>
                </a:lnTo>
                <a:lnTo>
                  <a:pt x="184" y="39"/>
                </a:lnTo>
                <a:lnTo>
                  <a:pt x="184" y="66"/>
                </a:lnTo>
                <a:lnTo>
                  <a:pt x="184" y="92"/>
                </a:lnTo>
                <a:lnTo>
                  <a:pt x="132" y="31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07660" name="Line 142"/>
          <p:cNvSpPr/>
          <p:nvPr/>
        </p:nvSpPr>
        <p:spPr>
          <a:xfrm flipV="1">
            <a:off x="1212850" y="3930650"/>
            <a:ext cx="66675" cy="74613"/>
          </a:xfrm>
          <a:prstGeom prst="line">
            <a:avLst/>
          </a:prstGeom>
          <a:ln w="0" cap="flat" cmpd="sng">
            <a:solidFill>
              <a:srgbClr val="000000"/>
            </a:solidFill>
            <a:prstDash val="solid"/>
            <a:round/>
            <a:headEnd type="none" w="med" len="med"/>
            <a:tailEnd type="none" w="med" len="med"/>
          </a:ln>
        </p:spPr>
      </p:sp>
      <p:sp>
        <p:nvSpPr>
          <p:cNvPr id="107661" name="Line 143"/>
          <p:cNvSpPr/>
          <p:nvPr/>
        </p:nvSpPr>
        <p:spPr>
          <a:xfrm>
            <a:off x="1231900" y="3930650"/>
            <a:ext cx="30163" cy="74613"/>
          </a:xfrm>
          <a:prstGeom prst="line">
            <a:avLst/>
          </a:prstGeom>
          <a:ln w="0" cap="flat" cmpd="sng">
            <a:solidFill>
              <a:srgbClr val="000000"/>
            </a:solidFill>
            <a:prstDash val="solid"/>
            <a:round/>
            <a:headEnd type="none" w="med" len="med"/>
            <a:tailEnd type="none" w="med" len="med"/>
          </a:ln>
        </p:spPr>
      </p:sp>
      <p:sp>
        <p:nvSpPr>
          <p:cNvPr id="107662" name="Freeform 144"/>
          <p:cNvSpPr/>
          <p:nvPr/>
        </p:nvSpPr>
        <p:spPr>
          <a:xfrm>
            <a:off x="2281238" y="4654550"/>
            <a:ext cx="33337" cy="6350"/>
          </a:xfrm>
          <a:custGeom>
            <a:avLst/>
            <a:gdLst/>
            <a:ahLst/>
            <a:cxnLst>
              <a:cxn ang="0">
                <a:pos x="124" y="0"/>
              </a:cxn>
              <a:cxn ang="0">
                <a:pos x="123" y="1"/>
              </a:cxn>
              <a:cxn ang="0">
                <a:pos x="83" y="18"/>
              </a:cxn>
              <a:cxn ang="0">
                <a:pos x="0" y="23"/>
              </a:cxn>
              <a:cxn ang="0">
                <a:pos x="141" y="20"/>
              </a:cxn>
              <a:cxn ang="0">
                <a:pos x="124" y="0"/>
              </a:cxn>
            </a:cxnLst>
            <a:pathLst>
              <a:path w="141" h="23">
                <a:moveTo>
                  <a:pt x="124" y="0"/>
                </a:moveTo>
                <a:lnTo>
                  <a:pt x="123" y="1"/>
                </a:lnTo>
                <a:lnTo>
                  <a:pt x="83" y="18"/>
                </a:lnTo>
                <a:lnTo>
                  <a:pt x="0" y="23"/>
                </a:lnTo>
                <a:lnTo>
                  <a:pt x="141" y="20"/>
                </a:lnTo>
                <a:lnTo>
                  <a:pt x="124" y="0"/>
                </a:lnTo>
                <a:close/>
              </a:path>
            </a:pathLst>
          </a:custGeom>
          <a:solidFill>
            <a:srgbClr val="000000"/>
          </a:solidFill>
          <a:ln w="9525">
            <a:noFill/>
          </a:ln>
        </p:spPr>
        <p:txBody>
          <a:bodyPr/>
          <a:p>
            <a:endParaRPr lang="zh-CN" altLang="en-US"/>
          </a:p>
        </p:txBody>
      </p:sp>
      <p:sp>
        <p:nvSpPr>
          <p:cNvPr id="107663" name="Freeform 145"/>
          <p:cNvSpPr/>
          <p:nvPr/>
        </p:nvSpPr>
        <p:spPr>
          <a:xfrm>
            <a:off x="2281238" y="4627563"/>
            <a:ext cx="30162" cy="3175"/>
          </a:xfrm>
          <a:custGeom>
            <a:avLst/>
            <a:gdLst/>
            <a:ahLst/>
            <a:cxnLst>
              <a:cxn ang="0">
                <a:pos x="92" y="0"/>
              </a:cxn>
              <a:cxn ang="0">
                <a:pos x="63" y="17"/>
              </a:cxn>
              <a:cxn ang="0">
                <a:pos x="0" y="22"/>
              </a:cxn>
              <a:cxn ang="0">
                <a:pos x="125" y="23"/>
              </a:cxn>
              <a:cxn ang="0">
                <a:pos x="92" y="0"/>
              </a:cxn>
            </a:cxnLst>
            <a:pathLst>
              <a:path w="125" h="23">
                <a:moveTo>
                  <a:pt x="92" y="0"/>
                </a:moveTo>
                <a:lnTo>
                  <a:pt x="63" y="17"/>
                </a:lnTo>
                <a:lnTo>
                  <a:pt x="0" y="22"/>
                </a:lnTo>
                <a:lnTo>
                  <a:pt x="125" y="23"/>
                </a:lnTo>
                <a:lnTo>
                  <a:pt x="92" y="0"/>
                </a:lnTo>
                <a:close/>
              </a:path>
            </a:pathLst>
          </a:custGeom>
          <a:solidFill>
            <a:srgbClr val="000000"/>
          </a:solidFill>
          <a:ln w="9525">
            <a:noFill/>
          </a:ln>
        </p:spPr>
        <p:txBody>
          <a:bodyPr/>
          <a:p>
            <a:endParaRPr lang="zh-CN" altLang="en-US"/>
          </a:p>
        </p:txBody>
      </p:sp>
      <p:sp>
        <p:nvSpPr>
          <p:cNvPr id="107664" name="Freeform 146"/>
          <p:cNvSpPr/>
          <p:nvPr/>
        </p:nvSpPr>
        <p:spPr>
          <a:xfrm>
            <a:off x="2251075" y="4613275"/>
            <a:ext cx="19050" cy="11113"/>
          </a:xfrm>
          <a:custGeom>
            <a:avLst/>
            <a:gdLst/>
            <a:ahLst/>
            <a:cxnLst>
              <a:cxn ang="0">
                <a:pos x="81" y="0"/>
              </a:cxn>
              <a:cxn ang="0">
                <a:pos x="0" y="48"/>
              </a:cxn>
              <a:cxn ang="0">
                <a:pos x="29" y="58"/>
              </a:cxn>
              <a:cxn ang="0">
                <a:pos x="89" y="14"/>
              </a:cxn>
              <a:cxn ang="0">
                <a:pos x="81" y="0"/>
              </a:cxn>
            </a:cxnLst>
            <a:pathLst>
              <a:path w="89" h="58">
                <a:moveTo>
                  <a:pt x="81" y="0"/>
                </a:moveTo>
                <a:lnTo>
                  <a:pt x="0" y="48"/>
                </a:lnTo>
                <a:lnTo>
                  <a:pt x="29" y="58"/>
                </a:lnTo>
                <a:lnTo>
                  <a:pt x="89" y="14"/>
                </a:lnTo>
                <a:lnTo>
                  <a:pt x="81" y="0"/>
                </a:lnTo>
                <a:close/>
              </a:path>
            </a:pathLst>
          </a:custGeom>
          <a:solidFill>
            <a:srgbClr val="000000"/>
          </a:solidFill>
          <a:ln w="9525">
            <a:noFill/>
          </a:ln>
        </p:spPr>
        <p:txBody>
          <a:bodyPr/>
          <a:p>
            <a:endParaRPr lang="zh-CN" altLang="en-US"/>
          </a:p>
        </p:txBody>
      </p:sp>
      <p:sp>
        <p:nvSpPr>
          <p:cNvPr id="107665" name="Freeform 147"/>
          <p:cNvSpPr/>
          <p:nvPr/>
        </p:nvSpPr>
        <p:spPr>
          <a:xfrm>
            <a:off x="2273300" y="4600575"/>
            <a:ext cx="44450" cy="80963"/>
          </a:xfrm>
          <a:custGeom>
            <a:avLst/>
            <a:gdLst/>
            <a:ahLst/>
            <a:cxnLst>
              <a:cxn ang="0">
                <a:pos x="9" y="0"/>
              </a:cxn>
              <a:cxn ang="0">
                <a:pos x="0" y="3"/>
              </a:cxn>
              <a:cxn ang="0">
                <a:pos x="4" y="17"/>
              </a:cxn>
              <a:cxn ang="0">
                <a:pos x="17" y="68"/>
              </a:cxn>
              <a:cxn ang="0">
                <a:pos x="17" y="88"/>
              </a:cxn>
              <a:cxn ang="0">
                <a:pos x="17" y="163"/>
              </a:cxn>
              <a:cxn ang="0">
                <a:pos x="17" y="213"/>
              </a:cxn>
              <a:cxn ang="0">
                <a:pos x="17" y="256"/>
              </a:cxn>
              <a:cxn ang="0">
                <a:pos x="5" y="287"/>
              </a:cxn>
              <a:cxn ang="0">
                <a:pos x="26" y="348"/>
              </a:cxn>
              <a:cxn ang="0">
                <a:pos x="38" y="348"/>
              </a:cxn>
              <a:cxn ang="0">
                <a:pos x="39" y="338"/>
              </a:cxn>
              <a:cxn ang="0">
                <a:pos x="40" y="295"/>
              </a:cxn>
              <a:cxn ang="0">
                <a:pos x="178" y="281"/>
              </a:cxn>
              <a:cxn ang="0">
                <a:pos x="41" y="261"/>
              </a:cxn>
              <a:cxn ang="0">
                <a:pos x="42" y="242"/>
              </a:cxn>
              <a:cxn ang="0">
                <a:pos x="42" y="181"/>
              </a:cxn>
              <a:cxn ang="0">
                <a:pos x="42" y="165"/>
              </a:cxn>
              <a:cxn ang="0">
                <a:pos x="167" y="150"/>
              </a:cxn>
              <a:cxn ang="0">
                <a:pos x="167" y="136"/>
              </a:cxn>
              <a:cxn ang="0">
                <a:pos x="42" y="135"/>
              </a:cxn>
              <a:cxn ang="0">
                <a:pos x="42" y="113"/>
              </a:cxn>
              <a:cxn ang="0">
                <a:pos x="41" y="63"/>
              </a:cxn>
              <a:cxn ang="0">
                <a:pos x="196" y="41"/>
              </a:cxn>
              <a:cxn ang="0">
                <a:pos x="37" y="32"/>
              </a:cxn>
              <a:cxn ang="0">
                <a:pos x="9" y="0"/>
              </a:cxn>
            </a:cxnLst>
            <a:pathLst>
              <a:path w="196" h="348">
                <a:moveTo>
                  <a:pt x="9" y="0"/>
                </a:moveTo>
                <a:lnTo>
                  <a:pt x="0" y="3"/>
                </a:lnTo>
                <a:lnTo>
                  <a:pt x="4" y="17"/>
                </a:lnTo>
                <a:lnTo>
                  <a:pt x="17" y="68"/>
                </a:lnTo>
                <a:lnTo>
                  <a:pt x="17" y="88"/>
                </a:lnTo>
                <a:lnTo>
                  <a:pt x="17" y="163"/>
                </a:lnTo>
                <a:lnTo>
                  <a:pt x="17" y="213"/>
                </a:lnTo>
                <a:lnTo>
                  <a:pt x="17" y="256"/>
                </a:lnTo>
                <a:lnTo>
                  <a:pt x="5" y="287"/>
                </a:lnTo>
                <a:lnTo>
                  <a:pt x="26" y="348"/>
                </a:lnTo>
                <a:lnTo>
                  <a:pt x="38" y="348"/>
                </a:lnTo>
                <a:lnTo>
                  <a:pt x="39" y="338"/>
                </a:lnTo>
                <a:lnTo>
                  <a:pt x="40" y="295"/>
                </a:lnTo>
                <a:lnTo>
                  <a:pt x="178" y="281"/>
                </a:lnTo>
                <a:lnTo>
                  <a:pt x="41" y="261"/>
                </a:lnTo>
                <a:lnTo>
                  <a:pt x="42" y="242"/>
                </a:lnTo>
                <a:lnTo>
                  <a:pt x="42" y="181"/>
                </a:lnTo>
                <a:lnTo>
                  <a:pt x="42" y="165"/>
                </a:lnTo>
                <a:lnTo>
                  <a:pt x="167" y="150"/>
                </a:lnTo>
                <a:lnTo>
                  <a:pt x="167" y="136"/>
                </a:lnTo>
                <a:lnTo>
                  <a:pt x="42" y="135"/>
                </a:lnTo>
                <a:lnTo>
                  <a:pt x="42" y="113"/>
                </a:lnTo>
                <a:lnTo>
                  <a:pt x="41" y="63"/>
                </a:lnTo>
                <a:lnTo>
                  <a:pt x="196" y="41"/>
                </a:lnTo>
                <a:lnTo>
                  <a:pt x="37" y="32"/>
                </a:lnTo>
                <a:lnTo>
                  <a:pt x="9" y="0"/>
                </a:lnTo>
                <a:close/>
              </a:path>
            </a:pathLst>
          </a:custGeom>
          <a:solidFill>
            <a:srgbClr val="000000"/>
          </a:solidFill>
          <a:ln w="9525">
            <a:noFill/>
          </a:ln>
        </p:spPr>
        <p:txBody>
          <a:bodyPr/>
          <a:p>
            <a:endParaRPr lang="zh-CN" altLang="en-US"/>
          </a:p>
        </p:txBody>
      </p:sp>
      <p:sp>
        <p:nvSpPr>
          <p:cNvPr id="107666" name="Freeform 148"/>
          <p:cNvSpPr/>
          <p:nvPr/>
        </p:nvSpPr>
        <p:spPr>
          <a:xfrm>
            <a:off x="2281238" y="4594225"/>
            <a:ext cx="47625" cy="84138"/>
          </a:xfrm>
          <a:custGeom>
            <a:avLst/>
            <a:gdLst/>
            <a:ahLst/>
            <a:cxnLst>
              <a:cxn ang="0">
                <a:pos x="175" y="0"/>
              </a:cxn>
              <a:cxn ang="0">
                <a:pos x="147" y="34"/>
              </a:cxn>
              <a:cxn ang="0">
                <a:pos x="0" y="56"/>
              </a:cxn>
              <a:cxn ang="0">
                <a:pos x="159" y="65"/>
              </a:cxn>
              <a:cxn ang="0">
                <a:pos x="158" y="81"/>
              </a:cxn>
              <a:cxn ang="0">
                <a:pos x="155" y="169"/>
              </a:cxn>
              <a:cxn ang="0">
                <a:pos x="153" y="226"/>
              </a:cxn>
              <a:cxn ang="0">
                <a:pos x="152" y="253"/>
              </a:cxn>
              <a:cxn ang="0">
                <a:pos x="145" y="282"/>
              </a:cxn>
              <a:cxn ang="0">
                <a:pos x="4" y="285"/>
              </a:cxn>
              <a:cxn ang="0">
                <a:pos x="141" y="305"/>
              </a:cxn>
              <a:cxn ang="0">
                <a:pos x="161" y="361"/>
              </a:cxn>
              <a:cxn ang="0">
                <a:pos x="171" y="361"/>
              </a:cxn>
              <a:cxn ang="0">
                <a:pos x="175" y="311"/>
              </a:cxn>
              <a:cxn ang="0">
                <a:pos x="180" y="252"/>
              </a:cxn>
              <a:cxn ang="0">
                <a:pos x="183" y="190"/>
              </a:cxn>
              <a:cxn ang="0">
                <a:pos x="184" y="127"/>
              </a:cxn>
              <a:cxn ang="0">
                <a:pos x="185" y="85"/>
              </a:cxn>
              <a:cxn ang="0">
                <a:pos x="204" y="38"/>
              </a:cxn>
              <a:cxn ang="0">
                <a:pos x="175" y="0"/>
              </a:cxn>
            </a:cxnLst>
            <a:pathLst>
              <a:path w="204" h="361">
                <a:moveTo>
                  <a:pt x="175" y="0"/>
                </a:moveTo>
                <a:lnTo>
                  <a:pt x="147" y="34"/>
                </a:lnTo>
                <a:lnTo>
                  <a:pt x="0" y="56"/>
                </a:lnTo>
                <a:lnTo>
                  <a:pt x="159" y="65"/>
                </a:lnTo>
                <a:lnTo>
                  <a:pt x="158" y="81"/>
                </a:lnTo>
                <a:lnTo>
                  <a:pt x="155" y="169"/>
                </a:lnTo>
                <a:lnTo>
                  <a:pt x="153" y="226"/>
                </a:lnTo>
                <a:lnTo>
                  <a:pt x="152" y="253"/>
                </a:lnTo>
                <a:lnTo>
                  <a:pt x="145" y="282"/>
                </a:lnTo>
                <a:lnTo>
                  <a:pt x="4" y="285"/>
                </a:lnTo>
                <a:lnTo>
                  <a:pt x="141" y="305"/>
                </a:lnTo>
                <a:lnTo>
                  <a:pt x="161" y="361"/>
                </a:lnTo>
                <a:lnTo>
                  <a:pt x="171" y="361"/>
                </a:lnTo>
                <a:lnTo>
                  <a:pt x="175" y="311"/>
                </a:lnTo>
                <a:lnTo>
                  <a:pt x="180" y="252"/>
                </a:lnTo>
                <a:lnTo>
                  <a:pt x="183" y="190"/>
                </a:lnTo>
                <a:lnTo>
                  <a:pt x="184" y="127"/>
                </a:lnTo>
                <a:lnTo>
                  <a:pt x="185" y="85"/>
                </a:lnTo>
                <a:lnTo>
                  <a:pt x="204" y="38"/>
                </a:lnTo>
                <a:lnTo>
                  <a:pt x="175" y="0"/>
                </a:lnTo>
                <a:close/>
              </a:path>
            </a:pathLst>
          </a:custGeom>
          <a:solidFill>
            <a:srgbClr val="000000"/>
          </a:solidFill>
          <a:ln w="9525">
            <a:noFill/>
          </a:ln>
        </p:spPr>
        <p:txBody>
          <a:bodyPr/>
          <a:p>
            <a:endParaRPr lang="zh-CN" altLang="en-US"/>
          </a:p>
        </p:txBody>
      </p:sp>
      <p:sp>
        <p:nvSpPr>
          <p:cNvPr id="107667" name="Freeform 149"/>
          <p:cNvSpPr/>
          <p:nvPr/>
        </p:nvSpPr>
        <p:spPr>
          <a:xfrm>
            <a:off x="2222500" y="4576763"/>
            <a:ext cx="34925" cy="74612"/>
          </a:xfrm>
          <a:custGeom>
            <a:avLst/>
            <a:gdLst/>
            <a:ahLst/>
            <a:cxnLst>
              <a:cxn ang="0">
                <a:pos x="124" y="0"/>
              </a:cxn>
              <a:cxn ang="0">
                <a:pos x="98" y="3"/>
              </a:cxn>
              <a:cxn ang="0">
                <a:pos x="98" y="218"/>
              </a:cxn>
              <a:cxn ang="0">
                <a:pos x="0" y="275"/>
              </a:cxn>
              <a:cxn ang="0">
                <a:pos x="33" y="322"/>
              </a:cxn>
              <a:cxn ang="0">
                <a:pos x="33" y="321"/>
              </a:cxn>
              <a:cxn ang="0">
                <a:pos x="45" y="304"/>
              </a:cxn>
              <a:cxn ang="0">
                <a:pos x="69" y="280"/>
              </a:cxn>
              <a:cxn ang="0">
                <a:pos x="105" y="249"/>
              </a:cxn>
              <a:cxn ang="0">
                <a:pos x="153" y="212"/>
              </a:cxn>
              <a:cxn ang="0">
                <a:pos x="124" y="202"/>
              </a:cxn>
              <a:cxn ang="0">
                <a:pos x="124" y="173"/>
              </a:cxn>
              <a:cxn ang="0">
                <a:pos x="124" y="72"/>
              </a:cxn>
              <a:cxn ang="0">
                <a:pos x="124" y="0"/>
              </a:cxn>
            </a:cxnLst>
            <a:pathLst>
              <a:path w="153" h="322">
                <a:moveTo>
                  <a:pt x="124" y="0"/>
                </a:moveTo>
                <a:lnTo>
                  <a:pt x="98" y="3"/>
                </a:lnTo>
                <a:lnTo>
                  <a:pt x="98" y="218"/>
                </a:lnTo>
                <a:lnTo>
                  <a:pt x="0" y="275"/>
                </a:lnTo>
                <a:lnTo>
                  <a:pt x="33" y="322"/>
                </a:lnTo>
                <a:lnTo>
                  <a:pt x="33" y="321"/>
                </a:lnTo>
                <a:lnTo>
                  <a:pt x="45" y="304"/>
                </a:lnTo>
                <a:lnTo>
                  <a:pt x="69" y="280"/>
                </a:lnTo>
                <a:lnTo>
                  <a:pt x="105" y="249"/>
                </a:lnTo>
                <a:lnTo>
                  <a:pt x="153" y="212"/>
                </a:lnTo>
                <a:lnTo>
                  <a:pt x="124" y="202"/>
                </a:lnTo>
                <a:lnTo>
                  <a:pt x="124" y="173"/>
                </a:lnTo>
                <a:lnTo>
                  <a:pt x="124" y="72"/>
                </a:lnTo>
                <a:lnTo>
                  <a:pt x="124" y="0"/>
                </a:lnTo>
                <a:close/>
              </a:path>
            </a:pathLst>
          </a:custGeom>
          <a:solidFill>
            <a:srgbClr val="000000"/>
          </a:solidFill>
          <a:ln w="9525">
            <a:noFill/>
          </a:ln>
        </p:spPr>
        <p:txBody>
          <a:bodyPr/>
          <a:p>
            <a:endParaRPr lang="zh-CN" altLang="en-US"/>
          </a:p>
        </p:txBody>
      </p:sp>
      <p:sp>
        <p:nvSpPr>
          <p:cNvPr id="107668" name="Freeform 150"/>
          <p:cNvSpPr/>
          <p:nvPr/>
        </p:nvSpPr>
        <p:spPr>
          <a:xfrm>
            <a:off x="2224088" y="4570413"/>
            <a:ext cx="46037" cy="12700"/>
          </a:xfrm>
          <a:custGeom>
            <a:avLst/>
            <a:gdLst/>
            <a:ahLst/>
            <a:cxnLst>
              <a:cxn ang="0">
                <a:pos x="0" y="0"/>
              </a:cxn>
              <a:cxn ang="0">
                <a:pos x="35" y="41"/>
              </a:cxn>
              <a:cxn ang="0">
                <a:pos x="64" y="24"/>
              </a:cxn>
              <a:cxn ang="0">
                <a:pos x="90" y="22"/>
              </a:cxn>
              <a:cxn ang="0">
                <a:pos x="116" y="19"/>
              </a:cxn>
              <a:cxn ang="0">
                <a:pos x="200" y="11"/>
              </a:cxn>
              <a:cxn ang="0">
                <a:pos x="0" y="0"/>
              </a:cxn>
            </a:cxnLst>
            <a:pathLst>
              <a:path w="200" h="41">
                <a:moveTo>
                  <a:pt x="0" y="0"/>
                </a:moveTo>
                <a:lnTo>
                  <a:pt x="35" y="41"/>
                </a:lnTo>
                <a:lnTo>
                  <a:pt x="64" y="24"/>
                </a:lnTo>
                <a:lnTo>
                  <a:pt x="90" y="22"/>
                </a:lnTo>
                <a:lnTo>
                  <a:pt x="116" y="19"/>
                </a:lnTo>
                <a:lnTo>
                  <a:pt x="200" y="11"/>
                </a:lnTo>
                <a:lnTo>
                  <a:pt x="0" y="0"/>
                </a:lnTo>
                <a:close/>
              </a:path>
            </a:pathLst>
          </a:custGeom>
          <a:solidFill>
            <a:srgbClr val="000000"/>
          </a:solidFill>
          <a:ln w="9525">
            <a:noFill/>
          </a:ln>
        </p:spPr>
        <p:txBody>
          <a:bodyPr/>
          <a:p>
            <a:endParaRPr lang="zh-CN" altLang="en-US"/>
          </a:p>
        </p:txBody>
      </p:sp>
      <p:sp>
        <p:nvSpPr>
          <p:cNvPr id="107669" name="Freeform 151"/>
          <p:cNvSpPr/>
          <p:nvPr/>
        </p:nvSpPr>
        <p:spPr>
          <a:xfrm>
            <a:off x="2224088" y="4565650"/>
            <a:ext cx="46037" cy="4763"/>
          </a:xfrm>
          <a:custGeom>
            <a:avLst/>
            <a:gdLst/>
            <a:ahLst/>
            <a:cxnLst>
              <a:cxn ang="0">
                <a:pos x="176" y="0"/>
              </a:cxn>
              <a:cxn ang="0">
                <a:pos x="143" y="20"/>
              </a:cxn>
              <a:cxn ang="0">
                <a:pos x="116" y="23"/>
              </a:cxn>
              <a:cxn ang="0">
                <a:pos x="90" y="26"/>
              </a:cxn>
              <a:cxn ang="0">
                <a:pos x="0" y="34"/>
              </a:cxn>
              <a:cxn ang="0">
                <a:pos x="198" y="29"/>
              </a:cxn>
              <a:cxn ang="0">
                <a:pos x="176" y="0"/>
              </a:cxn>
            </a:cxnLst>
            <a:pathLst>
              <a:path w="198" h="34">
                <a:moveTo>
                  <a:pt x="176" y="0"/>
                </a:moveTo>
                <a:lnTo>
                  <a:pt x="143" y="20"/>
                </a:lnTo>
                <a:lnTo>
                  <a:pt x="116" y="23"/>
                </a:lnTo>
                <a:lnTo>
                  <a:pt x="90" y="26"/>
                </a:lnTo>
                <a:lnTo>
                  <a:pt x="0" y="34"/>
                </a:lnTo>
                <a:lnTo>
                  <a:pt x="198" y="29"/>
                </a:lnTo>
                <a:lnTo>
                  <a:pt x="176" y="0"/>
                </a:lnTo>
                <a:close/>
              </a:path>
            </a:pathLst>
          </a:custGeom>
          <a:solidFill>
            <a:srgbClr val="000000"/>
          </a:solidFill>
          <a:ln w="9525">
            <a:noFill/>
          </a:ln>
        </p:spPr>
        <p:txBody>
          <a:bodyPr/>
          <a:p>
            <a:endParaRPr lang="zh-CN" altLang="en-US"/>
          </a:p>
        </p:txBody>
      </p:sp>
      <p:sp>
        <p:nvSpPr>
          <p:cNvPr id="107670" name="Freeform 152"/>
          <p:cNvSpPr/>
          <p:nvPr/>
        </p:nvSpPr>
        <p:spPr>
          <a:xfrm>
            <a:off x="2278063" y="4546600"/>
            <a:ext cx="15875" cy="23813"/>
          </a:xfrm>
          <a:custGeom>
            <a:avLst/>
            <a:gdLst/>
            <a:ahLst/>
            <a:cxnLst>
              <a:cxn ang="0">
                <a:pos x="5" y="0"/>
              </a:cxn>
              <a:cxn ang="0">
                <a:pos x="0" y="13"/>
              </a:cxn>
              <a:cxn ang="0">
                <a:pos x="23" y="59"/>
              </a:cxn>
              <a:cxn ang="0">
                <a:pos x="40" y="108"/>
              </a:cxn>
              <a:cxn ang="0">
                <a:pos x="52" y="108"/>
              </a:cxn>
              <a:cxn ang="0">
                <a:pos x="60" y="58"/>
              </a:cxn>
              <a:cxn ang="0">
                <a:pos x="49" y="44"/>
              </a:cxn>
              <a:cxn ang="0">
                <a:pos x="5" y="0"/>
              </a:cxn>
            </a:cxnLst>
            <a:pathLst>
              <a:path w="60" h="108">
                <a:moveTo>
                  <a:pt x="5" y="0"/>
                </a:moveTo>
                <a:lnTo>
                  <a:pt x="0" y="13"/>
                </a:lnTo>
                <a:lnTo>
                  <a:pt x="23" y="59"/>
                </a:lnTo>
                <a:lnTo>
                  <a:pt x="40" y="108"/>
                </a:lnTo>
                <a:lnTo>
                  <a:pt x="52" y="108"/>
                </a:lnTo>
                <a:lnTo>
                  <a:pt x="60" y="58"/>
                </a:lnTo>
                <a:lnTo>
                  <a:pt x="49" y="44"/>
                </a:lnTo>
                <a:lnTo>
                  <a:pt x="5" y="0"/>
                </a:lnTo>
                <a:close/>
              </a:path>
            </a:pathLst>
          </a:custGeom>
          <a:solidFill>
            <a:srgbClr val="000000"/>
          </a:solidFill>
          <a:ln w="9525">
            <a:noFill/>
          </a:ln>
        </p:spPr>
        <p:txBody>
          <a:bodyPr/>
          <a:p>
            <a:endParaRPr lang="zh-CN" altLang="en-US"/>
          </a:p>
        </p:txBody>
      </p:sp>
      <p:sp>
        <p:nvSpPr>
          <p:cNvPr id="107671" name="Freeform 153"/>
          <p:cNvSpPr/>
          <p:nvPr/>
        </p:nvSpPr>
        <p:spPr>
          <a:xfrm>
            <a:off x="2308225" y="4538663"/>
            <a:ext cx="17463" cy="34925"/>
          </a:xfrm>
          <a:custGeom>
            <a:avLst/>
            <a:gdLst/>
            <a:ahLst/>
            <a:cxnLst>
              <a:cxn ang="0">
                <a:pos x="62" y="0"/>
              </a:cxn>
              <a:cxn ang="0">
                <a:pos x="52" y="0"/>
              </a:cxn>
              <a:cxn ang="0">
                <a:pos x="51" y="7"/>
              </a:cxn>
              <a:cxn ang="0">
                <a:pos x="38" y="61"/>
              </a:cxn>
              <a:cxn ang="0">
                <a:pos x="28" y="84"/>
              </a:cxn>
              <a:cxn ang="0">
                <a:pos x="0" y="137"/>
              </a:cxn>
              <a:cxn ang="0">
                <a:pos x="9" y="151"/>
              </a:cxn>
              <a:cxn ang="0">
                <a:pos x="27" y="129"/>
              </a:cxn>
              <a:cxn ang="0">
                <a:pos x="52" y="93"/>
              </a:cxn>
              <a:cxn ang="0">
                <a:pos x="81" y="69"/>
              </a:cxn>
              <a:cxn ang="0">
                <a:pos x="62" y="0"/>
              </a:cxn>
            </a:cxnLst>
            <a:pathLst>
              <a:path w="81" h="151">
                <a:moveTo>
                  <a:pt x="62" y="0"/>
                </a:moveTo>
                <a:lnTo>
                  <a:pt x="52" y="0"/>
                </a:lnTo>
                <a:lnTo>
                  <a:pt x="51" y="7"/>
                </a:lnTo>
                <a:lnTo>
                  <a:pt x="38" y="61"/>
                </a:lnTo>
                <a:lnTo>
                  <a:pt x="28" y="84"/>
                </a:lnTo>
                <a:lnTo>
                  <a:pt x="0" y="137"/>
                </a:lnTo>
                <a:lnTo>
                  <a:pt x="9" y="151"/>
                </a:lnTo>
                <a:lnTo>
                  <a:pt x="27" y="129"/>
                </a:lnTo>
                <a:lnTo>
                  <a:pt x="52" y="93"/>
                </a:lnTo>
                <a:lnTo>
                  <a:pt x="81" y="69"/>
                </a:lnTo>
                <a:lnTo>
                  <a:pt x="62" y="0"/>
                </a:lnTo>
                <a:close/>
              </a:path>
            </a:pathLst>
          </a:custGeom>
          <a:solidFill>
            <a:srgbClr val="000000"/>
          </a:solidFill>
          <a:ln w="9525">
            <a:noFill/>
          </a:ln>
        </p:spPr>
        <p:txBody>
          <a:bodyPr/>
          <a:p>
            <a:endParaRPr lang="zh-CN" altLang="en-US"/>
          </a:p>
        </p:txBody>
      </p:sp>
      <p:sp>
        <p:nvSpPr>
          <p:cNvPr id="107672" name="Freeform 154"/>
          <p:cNvSpPr/>
          <p:nvPr/>
        </p:nvSpPr>
        <p:spPr>
          <a:xfrm>
            <a:off x="2297113" y="4535488"/>
            <a:ext cx="4762" cy="44450"/>
          </a:xfrm>
          <a:custGeom>
            <a:avLst/>
            <a:gdLst/>
            <a:ahLst/>
            <a:cxnLst>
              <a:cxn ang="0">
                <a:pos x="27" y="0"/>
              </a:cxn>
              <a:cxn ang="0">
                <a:pos x="0" y="4"/>
              </a:cxn>
              <a:cxn ang="0">
                <a:pos x="0" y="195"/>
              </a:cxn>
              <a:cxn ang="0">
                <a:pos x="27" y="193"/>
              </a:cxn>
              <a:cxn ang="0">
                <a:pos x="27" y="0"/>
              </a:cxn>
            </a:cxnLst>
            <a:pathLst>
              <a:path w="27" h="195">
                <a:moveTo>
                  <a:pt x="27" y="0"/>
                </a:moveTo>
                <a:lnTo>
                  <a:pt x="0" y="4"/>
                </a:lnTo>
                <a:lnTo>
                  <a:pt x="0" y="195"/>
                </a:lnTo>
                <a:lnTo>
                  <a:pt x="27" y="193"/>
                </a:lnTo>
                <a:lnTo>
                  <a:pt x="27" y="0"/>
                </a:lnTo>
                <a:close/>
              </a:path>
            </a:pathLst>
          </a:custGeom>
          <a:solidFill>
            <a:srgbClr val="000000"/>
          </a:solidFill>
          <a:ln w="9525">
            <a:noFill/>
          </a:ln>
        </p:spPr>
        <p:txBody>
          <a:bodyPr/>
          <a:p>
            <a:endParaRPr lang="zh-CN" altLang="en-US"/>
          </a:p>
        </p:txBody>
      </p:sp>
      <p:sp>
        <p:nvSpPr>
          <p:cNvPr id="107673" name="Freeform 155"/>
          <p:cNvSpPr/>
          <p:nvPr/>
        </p:nvSpPr>
        <p:spPr>
          <a:xfrm>
            <a:off x="2273300" y="4529138"/>
            <a:ext cx="55563" cy="6350"/>
          </a:xfrm>
          <a:custGeom>
            <a:avLst/>
            <a:gdLst/>
            <a:ahLst/>
            <a:cxnLst>
              <a:cxn ang="0">
                <a:pos x="123" y="0"/>
              </a:cxn>
              <a:cxn ang="0">
                <a:pos x="0" y="17"/>
              </a:cxn>
              <a:cxn ang="0">
                <a:pos x="134" y="29"/>
              </a:cxn>
              <a:cxn ang="0">
                <a:pos x="246" y="14"/>
              </a:cxn>
              <a:cxn ang="0">
                <a:pos x="123" y="0"/>
              </a:cxn>
            </a:cxnLst>
            <a:pathLst>
              <a:path w="246" h="29">
                <a:moveTo>
                  <a:pt x="123" y="0"/>
                </a:moveTo>
                <a:lnTo>
                  <a:pt x="0" y="17"/>
                </a:lnTo>
                <a:lnTo>
                  <a:pt x="134" y="29"/>
                </a:lnTo>
                <a:lnTo>
                  <a:pt x="246" y="14"/>
                </a:lnTo>
                <a:lnTo>
                  <a:pt x="123" y="0"/>
                </a:lnTo>
                <a:close/>
              </a:path>
            </a:pathLst>
          </a:custGeom>
          <a:solidFill>
            <a:srgbClr val="000000"/>
          </a:solidFill>
          <a:ln w="9525">
            <a:noFill/>
          </a:ln>
        </p:spPr>
        <p:txBody>
          <a:bodyPr/>
          <a:p>
            <a:endParaRPr lang="zh-CN" altLang="en-US"/>
          </a:p>
        </p:txBody>
      </p:sp>
      <p:sp>
        <p:nvSpPr>
          <p:cNvPr id="107674" name="Freeform 156"/>
          <p:cNvSpPr/>
          <p:nvPr/>
        </p:nvSpPr>
        <p:spPr>
          <a:xfrm>
            <a:off x="2224088" y="4519613"/>
            <a:ext cx="111125" cy="77787"/>
          </a:xfrm>
          <a:custGeom>
            <a:avLst/>
            <a:gdLst/>
            <a:ahLst/>
            <a:cxnLst>
              <a:cxn ang="0">
                <a:pos x="186" y="0"/>
              </a:cxn>
              <a:cxn ang="0">
                <a:pos x="176" y="3"/>
              </a:cxn>
              <a:cxn ang="0">
                <a:pos x="182" y="30"/>
              </a:cxn>
              <a:cxn ang="0">
                <a:pos x="192" y="78"/>
              </a:cxn>
              <a:cxn ang="0">
                <a:pos x="193" y="90"/>
              </a:cxn>
              <a:cxn ang="0">
                <a:pos x="195" y="160"/>
              </a:cxn>
              <a:cxn ang="0">
                <a:pos x="196" y="195"/>
              </a:cxn>
              <a:cxn ang="0">
                <a:pos x="198" y="220"/>
              </a:cxn>
              <a:cxn ang="0">
                <a:pos x="0" y="225"/>
              </a:cxn>
              <a:cxn ang="0">
                <a:pos x="200" y="236"/>
              </a:cxn>
              <a:cxn ang="0">
                <a:pos x="200" y="242"/>
              </a:cxn>
              <a:cxn ang="0">
                <a:pos x="190" y="276"/>
              </a:cxn>
              <a:cxn ang="0">
                <a:pos x="214" y="341"/>
              </a:cxn>
              <a:cxn ang="0">
                <a:pos x="223" y="341"/>
              </a:cxn>
              <a:cxn ang="0">
                <a:pos x="224" y="307"/>
              </a:cxn>
              <a:cxn ang="0">
                <a:pos x="224" y="302"/>
              </a:cxn>
              <a:cxn ang="0">
                <a:pos x="491" y="273"/>
              </a:cxn>
              <a:cxn ang="0">
                <a:pos x="224" y="272"/>
              </a:cxn>
              <a:cxn ang="0">
                <a:pos x="223" y="255"/>
              </a:cxn>
              <a:cxn ang="0">
                <a:pos x="222" y="197"/>
              </a:cxn>
              <a:cxn ang="0">
                <a:pos x="220" y="131"/>
              </a:cxn>
              <a:cxn ang="0">
                <a:pos x="218" y="84"/>
              </a:cxn>
              <a:cxn ang="0">
                <a:pos x="321" y="70"/>
              </a:cxn>
              <a:cxn ang="0">
                <a:pos x="348" y="66"/>
              </a:cxn>
              <a:cxn ang="0">
                <a:pos x="214" y="54"/>
              </a:cxn>
              <a:cxn ang="0">
                <a:pos x="186" y="0"/>
              </a:cxn>
            </a:cxnLst>
            <a:pathLst>
              <a:path w="491" h="341">
                <a:moveTo>
                  <a:pt x="186" y="0"/>
                </a:moveTo>
                <a:lnTo>
                  <a:pt x="176" y="3"/>
                </a:lnTo>
                <a:lnTo>
                  <a:pt x="182" y="30"/>
                </a:lnTo>
                <a:lnTo>
                  <a:pt x="192" y="78"/>
                </a:lnTo>
                <a:lnTo>
                  <a:pt x="193" y="90"/>
                </a:lnTo>
                <a:lnTo>
                  <a:pt x="195" y="160"/>
                </a:lnTo>
                <a:lnTo>
                  <a:pt x="196" y="195"/>
                </a:lnTo>
                <a:lnTo>
                  <a:pt x="198" y="220"/>
                </a:lnTo>
                <a:lnTo>
                  <a:pt x="0" y="225"/>
                </a:lnTo>
                <a:lnTo>
                  <a:pt x="200" y="236"/>
                </a:lnTo>
                <a:lnTo>
                  <a:pt x="200" y="242"/>
                </a:lnTo>
                <a:lnTo>
                  <a:pt x="190" y="276"/>
                </a:lnTo>
                <a:lnTo>
                  <a:pt x="214" y="341"/>
                </a:lnTo>
                <a:lnTo>
                  <a:pt x="223" y="341"/>
                </a:lnTo>
                <a:lnTo>
                  <a:pt x="224" y="307"/>
                </a:lnTo>
                <a:lnTo>
                  <a:pt x="224" y="302"/>
                </a:lnTo>
                <a:lnTo>
                  <a:pt x="491" y="273"/>
                </a:lnTo>
                <a:lnTo>
                  <a:pt x="224" y="272"/>
                </a:lnTo>
                <a:lnTo>
                  <a:pt x="223" y="255"/>
                </a:lnTo>
                <a:lnTo>
                  <a:pt x="222" y="197"/>
                </a:lnTo>
                <a:lnTo>
                  <a:pt x="220" y="131"/>
                </a:lnTo>
                <a:lnTo>
                  <a:pt x="218" y="84"/>
                </a:lnTo>
                <a:lnTo>
                  <a:pt x="321" y="70"/>
                </a:lnTo>
                <a:lnTo>
                  <a:pt x="348" y="66"/>
                </a:lnTo>
                <a:lnTo>
                  <a:pt x="214" y="54"/>
                </a:lnTo>
                <a:lnTo>
                  <a:pt x="186" y="0"/>
                </a:lnTo>
                <a:close/>
              </a:path>
            </a:pathLst>
          </a:custGeom>
          <a:solidFill>
            <a:srgbClr val="000000"/>
          </a:solidFill>
          <a:ln w="9525">
            <a:noFill/>
          </a:ln>
        </p:spPr>
        <p:txBody>
          <a:bodyPr/>
          <a:p>
            <a:endParaRPr lang="zh-CN" altLang="en-US"/>
          </a:p>
        </p:txBody>
      </p:sp>
      <p:sp>
        <p:nvSpPr>
          <p:cNvPr id="107675" name="Freeform 157"/>
          <p:cNvSpPr/>
          <p:nvPr/>
        </p:nvSpPr>
        <p:spPr>
          <a:xfrm>
            <a:off x="2274888" y="4513263"/>
            <a:ext cx="66675" cy="69850"/>
          </a:xfrm>
          <a:custGeom>
            <a:avLst/>
            <a:gdLst/>
            <a:ahLst/>
            <a:cxnLst>
              <a:cxn ang="0">
                <a:pos x="253" y="0"/>
              </a:cxn>
              <a:cxn ang="0">
                <a:pos x="250" y="7"/>
              </a:cxn>
              <a:cxn ang="0">
                <a:pos x="222" y="44"/>
              </a:cxn>
              <a:cxn ang="0">
                <a:pos x="136" y="55"/>
              </a:cxn>
              <a:cxn ang="0">
                <a:pos x="113" y="58"/>
              </a:cxn>
              <a:cxn ang="0">
                <a:pos x="236" y="72"/>
              </a:cxn>
              <a:cxn ang="0">
                <a:pos x="225" y="263"/>
              </a:cxn>
              <a:cxn ang="0">
                <a:pos x="212" y="270"/>
              </a:cxn>
              <a:cxn ang="0">
                <a:pos x="124" y="280"/>
              </a:cxn>
              <a:cxn ang="0">
                <a:pos x="97" y="282"/>
              </a:cxn>
              <a:cxn ang="0">
                <a:pos x="0" y="293"/>
              </a:cxn>
              <a:cxn ang="0">
                <a:pos x="267" y="294"/>
              </a:cxn>
              <a:cxn ang="0">
                <a:pos x="267" y="276"/>
              </a:cxn>
              <a:cxn ang="0">
                <a:pos x="252" y="255"/>
              </a:cxn>
              <a:cxn ang="0">
                <a:pos x="252" y="251"/>
              </a:cxn>
              <a:cxn ang="0">
                <a:pos x="258" y="166"/>
              </a:cxn>
              <a:cxn ang="0">
                <a:pos x="261" y="111"/>
              </a:cxn>
              <a:cxn ang="0">
                <a:pos x="262" y="85"/>
              </a:cxn>
              <a:cxn ang="0">
                <a:pos x="286" y="44"/>
              </a:cxn>
              <a:cxn ang="0">
                <a:pos x="253" y="0"/>
              </a:cxn>
            </a:cxnLst>
            <a:pathLst>
              <a:path w="286" h="294">
                <a:moveTo>
                  <a:pt x="253" y="0"/>
                </a:moveTo>
                <a:lnTo>
                  <a:pt x="250" y="7"/>
                </a:lnTo>
                <a:lnTo>
                  <a:pt x="222" y="44"/>
                </a:lnTo>
                <a:lnTo>
                  <a:pt x="136" y="55"/>
                </a:lnTo>
                <a:lnTo>
                  <a:pt x="113" y="58"/>
                </a:lnTo>
                <a:lnTo>
                  <a:pt x="236" y="72"/>
                </a:lnTo>
                <a:lnTo>
                  <a:pt x="225" y="263"/>
                </a:lnTo>
                <a:lnTo>
                  <a:pt x="212" y="270"/>
                </a:lnTo>
                <a:lnTo>
                  <a:pt x="124" y="280"/>
                </a:lnTo>
                <a:lnTo>
                  <a:pt x="97" y="282"/>
                </a:lnTo>
                <a:lnTo>
                  <a:pt x="0" y="293"/>
                </a:lnTo>
                <a:lnTo>
                  <a:pt x="267" y="294"/>
                </a:lnTo>
                <a:lnTo>
                  <a:pt x="267" y="276"/>
                </a:lnTo>
                <a:lnTo>
                  <a:pt x="252" y="255"/>
                </a:lnTo>
                <a:lnTo>
                  <a:pt x="252" y="251"/>
                </a:lnTo>
                <a:lnTo>
                  <a:pt x="258" y="166"/>
                </a:lnTo>
                <a:lnTo>
                  <a:pt x="261" y="111"/>
                </a:lnTo>
                <a:lnTo>
                  <a:pt x="262" y="85"/>
                </a:lnTo>
                <a:lnTo>
                  <a:pt x="286" y="44"/>
                </a:lnTo>
                <a:lnTo>
                  <a:pt x="253" y="0"/>
                </a:lnTo>
                <a:close/>
              </a:path>
            </a:pathLst>
          </a:custGeom>
          <a:solidFill>
            <a:srgbClr val="000000"/>
          </a:solidFill>
          <a:ln w="9525">
            <a:noFill/>
          </a:ln>
        </p:spPr>
        <p:txBody>
          <a:bodyPr/>
          <a:p>
            <a:endParaRPr lang="zh-CN" altLang="en-US"/>
          </a:p>
        </p:txBody>
      </p:sp>
      <p:sp>
        <p:nvSpPr>
          <p:cNvPr id="107676" name="Freeform 158"/>
          <p:cNvSpPr/>
          <p:nvPr/>
        </p:nvSpPr>
        <p:spPr>
          <a:xfrm>
            <a:off x="2239963" y="4495800"/>
            <a:ext cx="14287" cy="74613"/>
          </a:xfrm>
          <a:custGeom>
            <a:avLst/>
            <a:gdLst/>
            <a:ahLst/>
            <a:cxnLst>
              <a:cxn ang="0">
                <a:pos x="9" y="0"/>
              </a:cxn>
              <a:cxn ang="0">
                <a:pos x="0" y="3"/>
              </a:cxn>
              <a:cxn ang="0">
                <a:pos x="12" y="65"/>
              </a:cxn>
              <a:cxn ang="0">
                <a:pos x="17" y="116"/>
              </a:cxn>
              <a:cxn ang="0">
                <a:pos x="17" y="322"/>
              </a:cxn>
              <a:cxn ang="0">
                <a:pos x="43" y="319"/>
              </a:cxn>
              <a:cxn ang="0">
                <a:pos x="43" y="264"/>
              </a:cxn>
              <a:cxn ang="0">
                <a:pos x="43" y="207"/>
              </a:cxn>
              <a:cxn ang="0">
                <a:pos x="43" y="166"/>
              </a:cxn>
              <a:cxn ang="0">
                <a:pos x="43" y="140"/>
              </a:cxn>
              <a:cxn ang="0">
                <a:pos x="43" y="128"/>
              </a:cxn>
              <a:cxn ang="0">
                <a:pos x="56" y="84"/>
              </a:cxn>
              <a:cxn ang="0">
                <a:pos x="9" y="0"/>
              </a:cxn>
            </a:cxnLst>
            <a:pathLst>
              <a:path w="56" h="322">
                <a:moveTo>
                  <a:pt x="9" y="0"/>
                </a:moveTo>
                <a:lnTo>
                  <a:pt x="0" y="3"/>
                </a:lnTo>
                <a:lnTo>
                  <a:pt x="12" y="65"/>
                </a:lnTo>
                <a:lnTo>
                  <a:pt x="17" y="116"/>
                </a:lnTo>
                <a:lnTo>
                  <a:pt x="17" y="322"/>
                </a:lnTo>
                <a:lnTo>
                  <a:pt x="43" y="319"/>
                </a:lnTo>
                <a:lnTo>
                  <a:pt x="43" y="264"/>
                </a:lnTo>
                <a:lnTo>
                  <a:pt x="43" y="207"/>
                </a:lnTo>
                <a:lnTo>
                  <a:pt x="43" y="166"/>
                </a:lnTo>
                <a:lnTo>
                  <a:pt x="43" y="140"/>
                </a:lnTo>
                <a:lnTo>
                  <a:pt x="43" y="128"/>
                </a:lnTo>
                <a:lnTo>
                  <a:pt x="56" y="84"/>
                </a:lnTo>
                <a:lnTo>
                  <a:pt x="9" y="0"/>
                </a:lnTo>
                <a:close/>
              </a:path>
            </a:pathLst>
          </a:custGeom>
          <a:solidFill>
            <a:srgbClr val="000000"/>
          </a:solidFill>
          <a:ln w="9525">
            <a:noFill/>
          </a:ln>
        </p:spPr>
        <p:txBody>
          <a:bodyPr/>
          <a:p>
            <a:endParaRPr lang="zh-CN" altLang="en-US"/>
          </a:p>
        </p:txBody>
      </p:sp>
      <p:sp>
        <p:nvSpPr>
          <p:cNvPr id="107677" name="Freeform 159"/>
          <p:cNvSpPr/>
          <p:nvPr/>
        </p:nvSpPr>
        <p:spPr>
          <a:xfrm>
            <a:off x="2278063" y="4492625"/>
            <a:ext cx="15875" cy="33338"/>
          </a:xfrm>
          <a:custGeom>
            <a:avLst/>
            <a:gdLst/>
            <a:ahLst/>
            <a:cxnLst>
              <a:cxn ang="0">
                <a:pos x="7" y="0"/>
              </a:cxn>
              <a:cxn ang="0">
                <a:pos x="0" y="13"/>
              </a:cxn>
              <a:cxn ang="0">
                <a:pos x="15" y="43"/>
              </a:cxn>
              <a:cxn ang="0">
                <a:pos x="35" y="96"/>
              </a:cxn>
              <a:cxn ang="0">
                <a:pos x="50" y="146"/>
              </a:cxn>
              <a:cxn ang="0">
                <a:pos x="62" y="146"/>
              </a:cxn>
              <a:cxn ang="0">
                <a:pos x="62" y="144"/>
              </a:cxn>
              <a:cxn ang="0">
                <a:pos x="74" y="88"/>
              </a:cxn>
              <a:cxn ang="0">
                <a:pos x="60" y="62"/>
              </a:cxn>
              <a:cxn ang="0">
                <a:pos x="45" y="42"/>
              </a:cxn>
              <a:cxn ang="0">
                <a:pos x="7" y="0"/>
              </a:cxn>
            </a:cxnLst>
            <a:pathLst>
              <a:path w="74" h="146">
                <a:moveTo>
                  <a:pt x="7" y="0"/>
                </a:moveTo>
                <a:lnTo>
                  <a:pt x="0" y="13"/>
                </a:lnTo>
                <a:lnTo>
                  <a:pt x="15" y="43"/>
                </a:lnTo>
                <a:lnTo>
                  <a:pt x="35" y="96"/>
                </a:lnTo>
                <a:lnTo>
                  <a:pt x="50" y="146"/>
                </a:lnTo>
                <a:lnTo>
                  <a:pt x="62" y="146"/>
                </a:lnTo>
                <a:lnTo>
                  <a:pt x="62" y="144"/>
                </a:lnTo>
                <a:lnTo>
                  <a:pt x="74" y="88"/>
                </a:lnTo>
                <a:lnTo>
                  <a:pt x="60" y="62"/>
                </a:lnTo>
                <a:lnTo>
                  <a:pt x="45" y="42"/>
                </a:lnTo>
                <a:lnTo>
                  <a:pt x="7" y="0"/>
                </a:lnTo>
                <a:close/>
              </a:path>
            </a:pathLst>
          </a:custGeom>
          <a:solidFill>
            <a:srgbClr val="000000"/>
          </a:solidFill>
          <a:ln w="9525">
            <a:noFill/>
          </a:ln>
        </p:spPr>
        <p:txBody>
          <a:bodyPr/>
          <a:p>
            <a:endParaRPr lang="zh-CN" altLang="en-US"/>
          </a:p>
        </p:txBody>
      </p:sp>
      <p:sp>
        <p:nvSpPr>
          <p:cNvPr id="107678" name="Freeform 160"/>
          <p:cNvSpPr/>
          <p:nvPr/>
        </p:nvSpPr>
        <p:spPr>
          <a:xfrm>
            <a:off x="2301875" y="4484688"/>
            <a:ext cx="22225" cy="44450"/>
          </a:xfrm>
          <a:custGeom>
            <a:avLst/>
            <a:gdLst/>
            <a:ahLst/>
            <a:cxnLst>
              <a:cxn ang="0">
                <a:pos x="75" y="0"/>
              </a:cxn>
              <a:cxn ang="0">
                <a:pos x="63" y="0"/>
              </a:cxn>
              <a:cxn ang="0">
                <a:pos x="62" y="23"/>
              </a:cxn>
              <a:cxn ang="0">
                <a:pos x="48" y="81"/>
              </a:cxn>
              <a:cxn ang="0">
                <a:pos x="42" y="104"/>
              </a:cxn>
              <a:cxn ang="0">
                <a:pos x="22" y="152"/>
              </a:cxn>
              <a:cxn ang="0">
                <a:pos x="0" y="197"/>
              </a:cxn>
              <a:cxn ang="0">
                <a:pos x="23" y="194"/>
              </a:cxn>
              <a:cxn ang="0">
                <a:pos x="46" y="153"/>
              </a:cxn>
              <a:cxn ang="0">
                <a:pos x="66" y="116"/>
              </a:cxn>
              <a:cxn ang="0">
                <a:pos x="70" y="105"/>
              </a:cxn>
              <a:cxn ang="0">
                <a:pos x="101" y="71"/>
              </a:cxn>
              <a:cxn ang="0">
                <a:pos x="75" y="0"/>
              </a:cxn>
            </a:cxnLst>
            <a:pathLst>
              <a:path w="101" h="197">
                <a:moveTo>
                  <a:pt x="75" y="0"/>
                </a:moveTo>
                <a:lnTo>
                  <a:pt x="63" y="0"/>
                </a:lnTo>
                <a:lnTo>
                  <a:pt x="62" y="23"/>
                </a:lnTo>
                <a:lnTo>
                  <a:pt x="48" y="81"/>
                </a:lnTo>
                <a:lnTo>
                  <a:pt x="42" y="104"/>
                </a:lnTo>
                <a:lnTo>
                  <a:pt x="22" y="152"/>
                </a:lnTo>
                <a:lnTo>
                  <a:pt x="0" y="197"/>
                </a:lnTo>
                <a:lnTo>
                  <a:pt x="23" y="194"/>
                </a:lnTo>
                <a:lnTo>
                  <a:pt x="46" y="153"/>
                </a:lnTo>
                <a:lnTo>
                  <a:pt x="66" y="116"/>
                </a:lnTo>
                <a:lnTo>
                  <a:pt x="70" y="105"/>
                </a:lnTo>
                <a:lnTo>
                  <a:pt x="101" y="71"/>
                </a:lnTo>
                <a:lnTo>
                  <a:pt x="75" y="0"/>
                </a:lnTo>
                <a:close/>
              </a:path>
            </a:pathLst>
          </a:custGeom>
          <a:solidFill>
            <a:srgbClr val="000000"/>
          </a:solidFill>
          <a:ln w="9525">
            <a:noFill/>
          </a:ln>
        </p:spPr>
        <p:txBody>
          <a:bodyPr/>
          <a:p>
            <a:endParaRPr lang="zh-CN" altLang="en-US"/>
          </a:p>
        </p:txBody>
      </p:sp>
      <p:sp>
        <p:nvSpPr>
          <p:cNvPr id="107679" name="Freeform 161"/>
          <p:cNvSpPr/>
          <p:nvPr/>
        </p:nvSpPr>
        <p:spPr>
          <a:xfrm>
            <a:off x="2395538" y="4645025"/>
            <a:ext cx="65087" cy="3175"/>
          </a:xfrm>
          <a:custGeom>
            <a:avLst/>
            <a:gdLst/>
            <a:ahLst/>
            <a:cxnLst>
              <a:cxn ang="0">
                <a:pos x="75" y="0"/>
              </a:cxn>
              <a:cxn ang="0">
                <a:pos x="0" y="8"/>
              </a:cxn>
              <a:cxn ang="0">
                <a:pos x="230" y="10"/>
              </a:cxn>
              <a:cxn ang="0">
                <a:pos x="288" y="3"/>
              </a:cxn>
              <a:cxn ang="0">
                <a:pos x="75" y="0"/>
              </a:cxn>
            </a:cxnLst>
            <a:pathLst>
              <a:path w="288" h="10">
                <a:moveTo>
                  <a:pt x="75" y="0"/>
                </a:moveTo>
                <a:lnTo>
                  <a:pt x="0" y="8"/>
                </a:lnTo>
                <a:lnTo>
                  <a:pt x="230" y="10"/>
                </a:lnTo>
                <a:lnTo>
                  <a:pt x="288" y="3"/>
                </a:lnTo>
                <a:lnTo>
                  <a:pt x="75" y="0"/>
                </a:lnTo>
                <a:close/>
              </a:path>
            </a:pathLst>
          </a:custGeom>
          <a:solidFill>
            <a:srgbClr val="000000"/>
          </a:solidFill>
          <a:ln w="9525">
            <a:noFill/>
          </a:ln>
        </p:spPr>
        <p:txBody>
          <a:bodyPr/>
          <a:p>
            <a:endParaRPr lang="zh-CN" altLang="en-US"/>
          </a:p>
        </p:txBody>
      </p:sp>
      <p:sp>
        <p:nvSpPr>
          <p:cNvPr id="107680" name="Freeform 162"/>
          <p:cNvSpPr/>
          <p:nvPr/>
        </p:nvSpPr>
        <p:spPr>
          <a:xfrm>
            <a:off x="2425700" y="4637088"/>
            <a:ext cx="34925" cy="7937"/>
          </a:xfrm>
          <a:custGeom>
            <a:avLst/>
            <a:gdLst/>
            <a:ahLst/>
            <a:cxnLst>
              <a:cxn ang="0">
                <a:pos x="134" y="0"/>
              </a:cxn>
              <a:cxn ang="0">
                <a:pos x="112" y="14"/>
              </a:cxn>
              <a:cxn ang="0">
                <a:pos x="105" y="16"/>
              </a:cxn>
              <a:cxn ang="0">
                <a:pos x="83" y="20"/>
              </a:cxn>
              <a:cxn ang="0">
                <a:pos x="49" y="24"/>
              </a:cxn>
              <a:cxn ang="0">
                <a:pos x="0" y="29"/>
              </a:cxn>
              <a:cxn ang="0">
                <a:pos x="156" y="24"/>
              </a:cxn>
              <a:cxn ang="0">
                <a:pos x="134" y="0"/>
              </a:cxn>
            </a:cxnLst>
            <a:pathLst>
              <a:path w="156" h="29">
                <a:moveTo>
                  <a:pt x="134" y="0"/>
                </a:moveTo>
                <a:lnTo>
                  <a:pt x="112" y="14"/>
                </a:lnTo>
                <a:lnTo>
                  <a:pt x="105" y="16"/>
                </a:lnTo>
                <a:lnTo>
                  <a:pt x="83" y="20"/>
                </a:lnTo>
                <a:lnTo>
                  <a:pt x="49" y="24"/>
                </a:lnTo>
                <a:lnTo>
                  <a:pt x="0" y="29"/>
                </a:lnTo>
                <a:lnTo>
                  <a:pt x="156" y="24"/>
                </a:lnTo>
                <a:lnTo>
                  <a:pt x="134" y="0"/>
                </a:lnTo>
                <a:close/>
              </a:path>
            </a:pathLst>
          </a:custGeom>
          <a:solidFill>
            <a:srgbClr val="000000"/>
          </a:solidFill>
          <a:ln w="9525">
            <a:noFill/>
          </a:ln>
        </p:spPr>
        <p:txBody>
          <a:bodyPr/>
          <a:p>
            <a:endParaRPr lang="zh-CN" altLang="en-US"/>
          </a:p>
        </p:txBody>
      </p:sp>
      <p:sp>
        <p:nvSpPr>
          <p:cNvPr id="107681" name="Freeform 163"/>
          <p:cNvSpPr/>
          <p:nvPr/>
        </p:nvSpPr>
        <p:spPr>
          <a:xfrm>
            <a:off x="2425700" y="4579938"/>
            <a:ext cx="4763" cy="33337"/>
          </a:xfrm>
          <a:custGeom>
            <a:avLst/>
            <a:gdLst/>
            <a:ahLst/>
            <a:cxnLst>
              <a:cxn ang="0">
                <a:pos x="27" y="0"/>
              </a:cxn>
              <a:cxn ang="0">
                <a:pos x="0" y="4"/>
              </a:cxn>
              <a:cxn ang="0">
                <a:pos x="0" y="140"/>
              </a:cxn>
              <a:cxn ang="0">
                <a:pos x="27" y="137"/>
              </a:cxn>
              <a:cxn ang="0">
                <a:pos x="27" y="0"/>
              </a:cxn>
            </a:cxnLst>
            <a:pathLst>
              <a:path w="27" h="140">
                <a:moveTo>
                  <a:pt x="27" y="0"/>
                </a:moveTo>
                <a:lnTo>
                  <a:pt x="0" y="4"/>
                </a:lnTo>
                <a:lnTo>
                  <a:pt x="0" y="140"/>
                </a:lnTo>
                <a:lnTo>
                  <a:pt x="27" y="137"/>
                </a:lnTo>
                <a:lnTo>
                  <a:pt x="27" y="0"/>
                </a:lnTo>
                <a:close/>
              </a:path>
            </a:pathLst>
          </a:custGeom>
          <a:solidFill>
            <a:srgbClr val="000000"/>
          </a:solidFill>
          <a:ln w="9525">
            <a:noFill/>
          </a:ln>
        </p:spPr>
        <p:txBody>
          <a:bodyPr/>
          <a:p>
            <a:endParaRPr lang="zh-CN" altLang="en-US"/>
          </a:p>
        </p:txBody>
      </p:sp>
      <p:sp>
        <p:nvSpPr>
          <p:cNvPr id="107682" name="Freeform 164"/>
          <p:cNvSpPr/>
          <p:nvPr/>
        </p:nvSpPr>
        <p:spPr>
          <a:xfrm>
            <a:off x="2401888" y="4576763"/>
            <a:ext cx="55562" cy="57150"/>
          </a:xfrm>
          <a:custGeom>
            <a:avLst/>
            <a:gdLst/>
            <a:ahLst/>
            <a:cxnLst>
              <a:cxn ang="0">
                <a:pos x="0" y="0"/>
              </a:cxn>
              <a:cxn ang="0">
                <a:pos x="2" y="42"/>
              </a:cxn>
              <a:cxn ang="0">
                <a:pos x="6" y="114"/>
              </a:cxn>
              <a:cxn ang="0">
                <a:pos x="8" y="143"/>
              </a:cxn>
              <a:cxn ang="0">
                <a:pos x="0" y="174"/>
              </a:cxn>
              <a:cxn ang="0">
                <a:pos x="19" y="239"/>
              </a:cxn>
              <a:cxn ang="0">
                <a:pos x="31" y="239"/>
              </a:cxn>
              <a:cxn ang="0">
                <a:pos x="31" y="229"/>
              </a:cxn>
              <a:cxn ang="0">
                <a:pos x="31" y="199"/>
              </a:cxn>
              <a:cxn ang="0">
                <a:pos x="31" y="189"/>
              </a:cxn>
              <a:cxn ang="0">
                <a:pos x="246" y="163"/>
              </a:cxn>
              <a:cxn ang="0">
                <a:pos x="31" y="159"/>
              </a:cxn>
              <a:cxn ang="0">
                <a:pos x="30" y="155"/>
              </a:cxn>
              <a:cxn ang="0">
                <a:pos x="29" y="99"/>
              </a:cxn>
              <a:cxn ang="0">
                <a:pos x="27" y="31"/>
              </a:cxn>
              <a:cxn ang="0">
                <a:pos x="26" y="5"/>
              </a:cxn>
              <a:cxn ang="0">
                <a:pos x="0" y="0"/>
              </a:cxn>
            </a:cxnLst>
            <a:pathLst>
              <a:path w="246" h="239">
                <a:moveTo>
                  <a:pt x="0" y="0"/>
                </a:moveTo>
                <a:lnTo>
                  <a:pt x="2" y="42"/>
                </a:lnTo>
                <a:lnTo>
                  <a:pt x="6" y="114"/>
                </a:lnTo>
                <a:lnTo>
                  <a:pt x="8" y="143"/>
                </a:lnTo>
                <a:lnTo>
                  <a:pt x="0" y="174"/>
                </a:lnTo>
                <a:lnTo>
                  <a:pt x="19" y="239"/>
                </a:lnTo>
                <a:lnTo>
                  <a:pt x="31" y="239"/>
                </a:lnTo>
                <a:lnTo>
                  <a:pt x="31" y="229"/>
                </a:lnTo>
                <a:lnTo>
                  <a:pt x="31" y="199"/>
                </a:lnTo>
                <a:lnTo>
                  <a:pt x="31" y="189"/>
                </a:lnTo>
                <a:lnTo>
                  <a:pt x="246" y="163"/>
                </a:lnTo>
                <a:lnTo>
                  <a:pt x="31" y="159"/>
                </a:lnTo>
                <a:lnTo>
                  <a:pt x="30" y="155"/>
                </a:lnTo>
                <a:lnTo>
                  <a:pt x="29" y="99"/>
                </a:lnTo>
                <a:lnTo>
                  <a:pt x="27" y="31"/>
                </a:lnTo>
                <a:lnTo>
                  <a:pt x="26" y="5"/>
                </a:lnTo>
                <a:lnTo>
                  <a:pt x="0" y="0"/>
                </a:lnTo>
                <a:close/>
              </a:path>
            </a:pathLst>
          </a:custGeom>
          <a:solidFill>
            <a:srgbClr val="000000"/>
          </a:solidFill>
          <a:ln w="9525">
            <a:noFill/>
          </a:ln>
        </p:spPr>
        <p:txBody>
          <a:bodyPr/>
          <a:p>
            <a:endParaRPr lang="zh-CN" altLang="en-US"/>
          </a:p>
        </p:txBody>
      </p:sp>
      <p:sp>
        <p:nvSpPr>
          <p:cNvPr id="107683" name="Freeform 165"/>
          <p:cNvSpPr/>
          <p:nvPr/>
        </p:nvSpPr>
        <p:spPr>
          <a:xfrm>
            <a:off x="2376488" y="4570413"/>
            <a:ext cx="69850" cy="90487"/>
          </a:xfrm>
          <a:custGeom>
            <a:avLst/>
            <a:gdLst/>
            <a:ahLst/>
            <a:cxnLst>
              <a:cxn ang="0">
                <a:pos x="10" y="0"/>
              </a:cxn>
              <a:cxn ang="0">
                <a:pos x="0" y="6"/>
              </a:cxn>
              <a:cxn ang="0">
                <a:pos x="10" y="34"/>
              </a:cxn>
              <a:cxn ang="0">
                <a:pos x="22" y="81"/>
              </a:cxn>
              <a:cxn ang="0">
                <a:pos x="22" y="90"/>
              </a:cxn>
              <a:cxn ang="0">
                <a:pos x="25" y="138"/>
              </a:cxn>
              <a:cxn ang="0">
                <a:pos x="32" y="221"/>
              </a:cxn>
              <a:cxn ang="0">
                <a:pos x="33" y="245"/>
              </a:cxn>
              <a:cxn ang="0">
                <a:pos x="36" y="321"/>
              </a:cxn>
              <a:cxn ang="0">
                <a:pos x="34" y="351"/>
              </a:cxn>
              <a:cxn ang="0">
                <a:pos x="20" y="371"/>
              </a:cxn>
              <a:cxn ang="0">
                <a:pos x="48" y="399"/>
              </a:cxn>
              <a:cxn ang="0">
                <a:pos x="74" y="371"/>
              </a:cxn>
              <a:cxn ang="0">
                <a:pos x="74" y="371"/>
              </a:cxn>
              <a:cxn ang="0">
                <a:pos x="84" y="370"/>
              </a:cxn>
              <a:cxn ang="0">
                <a:pos x="106" y="368"/>
              </a:cxn>
              <a:cxn ang="0">
                <a:pos x="137" y="364"/>
              </a:cxn>
              <a:cxn ang="0">
                <a:pos x="180" y="358"/>
              </a:cxn>
              <a:cxn ang="0">
                <a:pos x="232" y="352"/>
              </a:cxn>
              <a:cxn ang="0">
                <a:pos x="297" y="343"/>
              </a:cxn>
              <a:cxn ang="0">
                <a:pos x="67" y="341"/>
              </a:cxn>
              <a:cxn ang="0">
                <a:pos x="67" y="331"/>
              </a:cxn>
              <a:cxn ang="0">
                <a:pos x="59" y="235"/>
              </a:cxn>
              <a:cxn ang="0">
                <a:pos x="55" y="165"/>
              </a:cxn>
              <a:cxn ang="0">
                <a:pos x="53" y="119"/>
              </a:cxn>
              <a:cxn ang="0">
                <a:pos x="53" y="99"/>
              </a:cxn>
              <a:cxn ang="0">
                <a:pos x="57" y="72"/>
              </a:cxn>
              <a:cxn ang="0">
                <a:pos x="10" y="0"/>
              </a:cxn>
            </a:cxnLst>
            <a:pathLst>
              <a:path w="297" h="399">
                <a:moveTo>
                  <a:pt x="10" y="0"/>
                </a:moveTo>
                <a:lnTo>
                  <a:pt x="0" y="6"/>
                </a:lnTo>
                <a:lnTo>
                  <a:pt x="10" y="34"/>
                </a:lnTo>
                <a:lnTo>
                  <a:pt x="22" y="81"/>
                </a:lnTo>
                <a:lnTo>
                  <a:pt x="22" y="90"/>
                </a:lnTo>
                <a:lnTo>
                  <a:pt x="25" y="138"/>
                </a:lnTo>
                <a:lnTo>
                  <a:pt x="32" y="221"/>
                </a:lnTo>
                <a:lnTo>
                  <a:pt x="33" y="245"/>
                </a:lnTo>
                <a:lnTo>
                  <a:pt x="36" y="321"/>
                </a:lnTo>
                <a:lnTo>
                  <a:pt x="34" y="351"/>
                </a:lnTo>
                <a:lnTo>
                  <a:pt x="20" y="371"/>
                </a:lnTo>
                <a:lnTo>
                  <a:pt x="48" y="399"/>
                </a:lnTo>
                <a:lnTo>
                  <a:pt x="74" y="371"/>
                </a:lnTo>
                <a:lnTo>
                  <a:pt x="74" y="371"/>
                </a:lnTo>
                <a:lnTo>
                  <a:pt x="84" y="370"/>
                </a:lnTo>
                <a:lnTo>
                  <a:pt x="106" y="368"/>
                </a:lnTo>
                <a:lnTo>
                  <a:pt x="137" y="364"/>
                </a:lnTo>
                <a:lnTo>
                  <a:pt x="180" y="358"/>
                </a:lnTo>
                <a:lnTo>
                  <a:pt x="232" y="352"/>
                </a:lnTo>
                <a:lnTo>
                  <a:pt x="297" y="343"/>
                </a:lnTo>
                <a:lnTo>
                  <a:pt x="67" y="341"/>
                </a:lnTo>
                <a:lnTo>
                  <a:pt x="67" y="331"/>
                </a:lnTo>
                <a:lnTo>
                  <a:pt x="59" y="235"/>
                </a:lnTo>
                <a:lnTo>
                  <a:pt x="55" y="165"/>
                </a:lnTo>
                <a:lnTo>
                  <a:pt x="53" y="119"/>
                </a:lnTo>
                <a:lnTo>
                  <a:pt x="53" y="99"/>
                </a:lnTo>
                <a:lnTo>
                  <a:pt x="57" y="72"/>
                </a:lnTo>
                <a:lnTo>
                  <a:pt x="10" y="0"/>
                </a:lnTo>
                <a:close/>
              </a:path>
            </a:pathLst>
          </a:custGeom>
          <a:solidFill>
            <a:srgbClr val="000000"/>
          </a:solidFill>
          <a:ln w="9525">
            <a:noFill/>
          </a:ln>
        </p:spPr>
        <p:txBody>
          <a:bodyPr/>
          <a:p>
            <a:endParaRPr lang="zh-CN" altLang="en-US"/>
          </a:p>
        </p:txBody>
      </p:sp>
      <p:sp>
        <p:nvSpPr>
          <p:cNvPr id="107684" name="Freeform 166"/>
          <p:cNvSpPr/>
          <p:nvPr/>
        </p:nvSpPr>
        <p:spPr>
          <a:xfrm>
            <a:off x="2430463" y="4567238"/>
            <a:ext cx="15875" cy="6350"/>
          </a:xfrm>
          <a:custGeom>
            <a:avLst/>
            <a:gdLst/>
            <a:ahLst/>
            <a:cxnLst>
              <a:cxn ang="0">
                <a:pos x="38" y="0"/>
              </a:cxn>
              <a:cxn ang="0">
                <a:pos x="24" y="14"/>
              </a:cxn>
              <a:cxn ang="0">
                <a:pos x="22" y="14"/>
              </a:cxn>
              <a:cxn ang="0">
                <a:pos x="3" y="19"/>
              </a:cxn>
              <a:cxn ang="0">
                <a:pos x="0" y="20"/>
              </a:cxn>
              <a:cxn ang="0">
                <a:pos x="67" y="24"/>
              </a:cxn>
              <a:cxn ang="0">
                <a:pos x="38" y="0"/>
              </a:cxn>
            </a:cxnLst>
            <a:pathLst>
              <a:path w="67" h="24">
                <a:moveTo>
                  <a:pt x="38" y="0"/>
                </a:moveTo>
                <a:lnTo>
                  <a:pt x="24" y="14"/>
                </a:lnTo>
                <a:lnTo>
                  <a:pt x="22" y="14"/>
                </a:lnTo>
                <a:lnTo>
                  <a:pt x="3" y="19"/>
                </a:lnTo>
                <a:lnTo>
                  <a:pt x="0" y="20"/>
                </a:lnTo>
                <a:lnTo>
                  <a:pt x="67" y="24"/>
                </a:lnTo>
                <a:lnTo>
                  <a:pt x="38" y="0"/>
                </a:lnTo>
                <a:close/>
              </a:path>
            </a:pathLst>
          </a:custGeom>
          <a:solidFill>
            <a:srgbClr val="000000"/>
          </a:solidFill>
          <a:ln w="9525">
            <a:noFill/>
          </a:ln>
        </p:spPr>
        <p:txBody>
          <a:bodyPr/>
          <a:p>
            <a:endParaRPr lang="zh-CN" altLang="en-US"/>
          </a:p>
        </p:txBody>
      </p:sp>
      <p:sp>
        <p:nvSpPr>
          <p:cNvPr id="107685" name="Freeform 167"/>
          <p:cNvSpPr/>
          <p:nvPr/>
        </p:nvSpPr>
        <p:spPr>
          <a:xfrm>
            <a:off x="2409825" y="4559300"/>
            <a:ext cx="66675" cy="101600"/>
          </a:xfrm>
          <a:custGeom>
            <a:avLst/>
            <a:gdLst/>
            <a:ahLst/>
            <a:cxnLst>
              <a:cxn ang="0">
                <a:pos x="247" y="0"/>
              </a:cxn>
              <a:cxn ang="0">
                <a:pos x="243" y="10"/>
              </a:cxn>
              <a:cxn ang="0">
                <a:pos x="249" y="68"/>
              </a:cxn>
              <a:cxn ang="0">
                <a:pos x="249" y="77"/>
              </a:cxn>
              <a:cxn ang="0">
                <a:pos x="245" y="125"/>
              </a:cxn>
              <a:cxn ang="0">
                <a:pos x="238" y="208"/>
              </a:cxn>
              <a:cxn ang="0">
                <a:pos x="236" y="234"/>
              </a:cxn>
              <a:cxn ang="0">
                <a:pos x="230" y="310"/>
              </a:cxn>
              <a:cxn ang="0">
                <a:pos x="228" y="341"/>
              </a:cxn>
              <a:cxn ang="0">
                <a:pos x="217" y="368"/>
              </a:cxn>
              <a:cxn ang="0">
                <a:pos x="61" y="373"/>
              </a:cxn>
              <a:cxn ang="0">
                <a:pos x="0" y="381"/>
              </a:cxn>
              <a:cxn ang="0">
                <a:pos x="213" y="384"/>
              </a:cxn>
              <a:cxn ang="0">
                <a:pos x="228" y="437"/>
              </a:cxn>
              <a:cxn ang="0">
                <a:pos x="238" y="437"/>
              </a:cxn>
              <a:cxn ang="0">
                <a:pos x="242" y="409"/>
              </a:cxn>
              <a:cxn ang="0">
                <a:pos x="251" y="353"/>
              </a:cxn>
              <a:cxn ang="0">
                <a:pos x="257" y="294"/>
              </a:cxn>
              <a:cxn ang="0">
                <a:pos x="265" y="228"/>
              </a:cxn>
              <a:cxn ang="0">
                <a:pos x="267" y="203"/>
              </a:cxn>
              <a:cxn ang="0">
                <a:pos x="272" y="128"/>
              </a:cxn>
              <a:cxn ang="0">
                <a:pos x="274" y="95"/>
              </a:cxn>
              <a:cxn ang="0">
                <a:pos x="288" y="65"/>
              </a:cxn>
              <a:cxn ang="0">
                <a:pos x="247" y="0"/>
              </a:cxn>
            </a:cxnLst>
            <a:pathLst>
              <a:path w="288" h="437">
                <a:moveTo>
                  <a:pt x="247" y="0"/>
                </a:moveTo>
                <a:lnTo>
                  <a:pt x="243" y="10"/>
                </a:lnTo>
                <a:lnTo>
                  <a:pt x="249" y="68"/>
                </a:lnTo>
                <a:lnTo>
                  <a:pt x="249" y="77"/>
                </a:lnTo>
                <a:lnTo>
                  <a:pt x="245" y="125"/>
                </a:lnTo>
                <a:lnTo>
                  <a:pt x="238" y="208"/>
                </a:lnTo>
                <a:lnTo>
                  <a:pt x="236" y="234"/>
                </a:lnTo>
                <a:lnTo>
                  <a:pt x="230" y="310"/>
                </a:lnTo>
                <a:lnTo>
                  <a:pt x="228" y="341"/>
                </a:lnTo>
                <a:lnTo>
                  <a:pt x="217" y="368"/>
                </a:lnTo>
                <a:lnTo>
                  <a:pt x="61" y="373"/>
                </a:lnTo>
                <a:lnTo>
                  <a:pt x="0" y="381"/>
                </a:lnTo>
                <a:lnTo>
                  <a:pt x="213" y="384"/>
                </a:lnTo>
                <a:lnTo>
                  <a:pt x="228" y="437"/>
                </a:lnTo>
                <a:lnTo>
                  <a:pt x="238" y="437"/>
                </a:lnTo>
                <a:lnTo>
                  <a:pt x="242" y="409"/>
                </a:lnTo>
                <a:lnTo>
                  <a:pt x="251" y="353"/>
                </a:lnTo>
                <a:lnTo>
                  <a:pt x="257" y="294"/>
                </a:lnTo>
                <a:lnTo>
                  <a:pt x="265" y="228"/>
                </a:lnTo>
                <a:lnTo>
                  <a:pt x="267" y="203"/>
                </a:lnTo>
                <a:lnTo>
                  <a:pt x="272" y="128"/>
                </a:lnTo>
                <a:lnTo>
                  <a:pt x="274" y="95"/>
                </a:lnTo>
                <a:lnTo>
                  <a:pt x="288" y="65"/>
                </a:lnTo>
                <a:lnTo>
                  <a:pt x="247" y="0"/>
                </a:lnTo>
                <a:close/>
              </a:path>
            </a:pathLst>
          </a:custGeom>
          <a:solidFill>
            <a:srgbClr val="000000"/>
          </a:solidFill>
          <a:ln w="9525">
            <a:noFill/>
          </a:ln>
        </p:spPr>
        <p:txBody>
          <a:bodyPr/>
          <a:p>
            <a:endParaRPr lang="zh-CN" altLang="en-US"/>
          </a:p>
        </p:txBody>
      </p:sp>
      <p:sp>
        <p:nvSpPr>
          <p:cNvPr id="107686" name="Freeform 168"/>
          <p:cNvSpPr/>
          <p:nvPr/>
        </p:nvSpPr>
        <p:spPr>
          <a:xfrm>
            <a:off x="2401888" y="4546600"/>
            <a:ext cx="44450" cy="36513"/>
          </a:xfrm>
          <a:custGeom>
            <a:avLst/>
            <a:gdLst/>
            <a:ahLst/>
            <a:cxnLst>
              <a:cxn ang="0">
                <a:pos x="127" y="0"/>
              </a:cxn>
              <a:cxn ang="0">
                <a:pos x="100" y="4"/>
              </a:cxn>
              <a:cxn ang="0">
                <a:pos x="100" y="115"/>
              </a:cxn>
              <a:cxn ang="0">
                <a:pos x="87" y="117"/>
              </a:cxn>
              <a:cxn ang="0">
                <a:pos x="26" y="128"/>
              </a:cxn>
              <a:cxn ang="0">
                <a:pos x="0" y="129"/>
              </a:cxn>
              <a:cxn ang="0">
                <a:pos x="26" y="134"/>
              </a:cxn>
              <a:cxn ang="0">
                <a:pos x="51" y="156"/>
              </a:cxn>
              <a:cxn ang="0">
                <a:pos x="82" y="146"/>
              </a:cxn>
              <a:cxn ang="0">
                <a:pos x="100" y="143"/>
              </a:cxn>
              <a:cxn ang="0">
                <a:pos x="127" y="139"/>
              </a:cxn>
              <a:cxn ang="0">
                <a:pos x="191" y="129"/>
              </a:cxn>
              <a:cxn ang="0">
                <a:pos x="194" y="115"/>
              </a:cxn>
              <a:cxn ang="0">
                <a:pos x="127" y="111"/>
              </a:cxn>
              <a:cxn ang="0">
                <a:pos x="127" y="0"/>
              </a:cxn>
            </a:cxnLst>
            <a:pathLst>
              <a:path w="194" h="156">
                <a:moveTo>
                  <a:pt x="127" y="0"/>
                </a:moveTo>
                <a:lnTo>
                  <a:pt x="100" y="4"/>
                </a:lnTo>
                <a:lnTo>
                  <a:pt x="100" y="115"/>
                </a:lnTo>
                <a:lnTo>
                  <a:pt x="87" y="117"/>
                </a:lnTo>
                <a:lnTo>
                  <a:pt x="26" y="128"/>
                </a:lnTo>
                <a:lnTo>
                  <a:pt x="0" y="129"/>
                </a:lnTo>
                <a:lnTo>
                  <a:pt x="26" y="134"/>
                </a:lnTo>
                <a:lnTo>
                  <a:pt x="51" y="156"/>
                </a:lnTo>
                <a:lnTo>
                  <a:pt x="82" y="146"/>
                </a:lnTo>
                <a:lnTo>
                  <a:pt x="100" y="143"/>
                </a:lnTo>
                <a:lnTo>
                  <a:pt x="127" y="139"/>
                </a:lnTo>
                <a:lnTo>
                  <a:pt x="191" y="129"/>
                </a:lnTo>
                <a:lnTo>
                  <a:pt x="194" y="115"/>
                </a:lnTo>
                <a:lnTo>
                  <a:pt x="127" y="111"/>
                </a:lnTo>
                <a:lnTo>
                  <a:pt x="127" y="0"/>
                </a:lnTo>
                <a:close/>
              </a:path>
            </a:pathLst>
          </a:custGeom>
          <a:solidFill>
            <a:srgbClr val="000000"/>
          </a:solidFill>
          <a:ln w="9525">
            <a:noFill/>
          </a:ln>
        </p:spPr>
        <p:txBody>
          <a:bodyPr/>
          <a:p>
            <a:endParaRPr lang="zh-CN" altLang="en-US"/>
          </a:p>
        </p:txBody>
      </p:sp>
      <p:sp>
        <p:nvSpPr>
          <p:cNvPr id="107687" name="Freeform 169"/>
          <p:cNvSpPr/>
          <p:nvPr/>
        </p:nvSpPr>
        <p:spPr>
          <a:xfrm>
            <a:off x="2398713" y="4543425"/>
            <a:ext cx="50800" cy="33338"/>
          </a:xfrm>
          <a:custGeom>
            <a:avLst/>
            <a:gdLst/>
            <a:ahLst/>
            <a:cxnLst>
              <a:cxn ang="0">
                <a:pos x="0" y="0"/>
              </a:cxn>
              <a:cxn ang="0">
                <a:pos x="1" y="8"/>
              </a:cxn>
              <a:cxn ang="0">
                <a:pos x="3" y="55"/>
              </a:cxn>
              <a:cxn ang="0">
                <a:pos x="7" y="144"/>
              </a:cxn>
              <a:cxn ang="0">
                <a:pos x="33" y="143"/>
              </a:cxn>
              <a:cxn ang="0">
                <a:pos x="31" y="94"/>
              </a:cxn>
              <a:cxn ang="0">
                <a:pos x="28" y="29"/>
              </a:cxn>
              <a:cxn ang="0">
                <a:pos x="107" y="19"/>
              </a:cxn>
              <a:cxn ang="0">
                <a:pos x="134" y="15"/>
              </a:cxn>
              <a:cxn ang="0">
                <a:pos x="220" y="4"/>
              </a:cxn>
              <a:cxn ang="0">
                <a:pos x="0" y="0"/>
              </a:cxn>
            </a:cxnLst>
            <a:pathLst>
              <a:path w="220" h="144">
                <a:moveTo>
                  <a:pt x="0" y="0"/>
                </a:moveTo>
                <a:lnTo>
                  <a:pt x="1" y="8"/>
                </a:lnTo>
                <a:lnTo>
                  <a:pt x="3" y="55"/>
                </a:lnTo>
                <a:lnTo>
                  <a:pt x="7" y="144"/>
                </a:lnTo>
                <a:lnTo>
                  <a:pt x="33" y="143"/>
                </a:lnTo>
                <a:lnTo>
                  <a:pt x="31" y="94"/>
                </a:lnTo>
                <a:lnTo>
                  <a:pt x="28" y="29"/>
                </a:lnTo>
                <a:lnTo>
                  <a:pt x="107" y="19"/>
                </a:lnTo>
                <a:lnTo>
                  <a:pt x="134" y="15"/>
                </a:lnTo>
                <a:lnTo>
                  <a:pt x="220" y="4"/>
                </a:lnTo>
                <a:lnTo>
                  <a:pt x="0" y="0"/>
                </a:lnTo>
                <a:close/>
              </a:path>
            </a:pathLst>
          </a:custGeom>
          <a:solidFill>
            <a:srgbClr val="000000"/>
          </a:solidFill>
          <a:ln w="9525">
            <a:noFill/>
          </a:ln>
        </p:spPr>
        <p:txBody>
          <a:bodyPr/>
          <a:p>
            <a:endParaRPr lang="zh-CN" altLang="en-US"/>
          </a:p>
        </p:txBody>
      </p:sp>
      <p:sp>
        <p:nvSpPr>
          <p:cNvPr id="107688" name="Freeform 170"/>
          <p:cNvSpPr/>
          <p:nvPr/>
        </p:nvSpPr>
        <p:spPr>
          <a:xfrm>
            <a:off x="2395538" y="4532313"/>
            <a:ext cx="7937" cy="11112"/>
          </a:xfrm>
          <a:custGeom>
            <a:avLst/>
            <a:gdLst/>
            <a:ahLst/>
            <a:cxnLst>
              <a:cxn ang="0">
                <a:pos x="7" y="0"/>
              </a:cxn>
              <a:cxn ang="0">
                <a:pos x="0" y="7"/>
              </a:cxn>
              <a:cxn ang="0">
                <a:pos x="12" y="54"/>
              </a:cxn>
              <a:cxn ang="0">
                <a:pos x="37" y="53"/>
              </a:cxn>
              <a:cxn ang="0">
                <a:pos x="7" y="0"/>
              </a:cxn>
            </a:cxnLst>
            <a:pathLst>
              <a:path w="37" h="54">
                <a:moveTo>
                  <a:pt x="7" y="0"/>
                </a:moveTo>
                <a:lnTo>
                  <a:pt x="0" y="7"/>
                </a:lnTo>
                <a:lnTo>
                  <a:pt x="12" y="54"/>
                </a:lnTo>
                <a:lnTo>
                  <a:pt x="37" y="53"/>
                </a:lnTo>
                <a:lnTo>
                  <a:pt x="7" y="0"/>
                </a:lnTo>
                <a:close/>
              </a:path>
            </a:pathLst>
          </a:custGeom>
          <a:solidFill>
            <a:srgbClr val="000000"/>
          </a:solidFill>
          <a:ln w="9525">
            <a:noFill/>
          </a:ln>
        </p:spPr>
        <p:txBody>
          <a:bodyPr/>
          <a:p>
            <a:endParaRPr lang="zh-CN" altLang="en-US"/>
          </a:p>
        </p:txBody>
      </p:sp>
      <p:sp>
        <p:nvSpPr>
          <p:cNvPr id="107689" name="Freeform 171"/>
          <p:cNvSpPr/>
          <p:nvPr/>
        </p:nvSpPr>
        <p:spPr>
          <a:xfrm>
            <a:off x="2398713" y="4529138"/>
            <a:ext cx="61912" cy="87312"/>
          </a:xfrm>
          <a:custGeom>
            <a:avLst/>
            <a:gdLst/>
            <a:ahLst/>
            <a:cxnLst>
              <a:cxn ang="0">
                <a:pos x="236" y="0"/>
              </a:cxn>
              <a:cxn ang="0">
                <a:pos x="233" y="6"/>
              </a:cxn>
              <a:cxn ang="0">
                <a:pos x="203" y="40"/>
              </a:cxn>
              <a:cxn ang="0">
                <a:pos x="25" y="63"/>
              </a:cxn>
              <a:cxn ang="0">
                <a:pos x="0" y="64"/>
              </a:cxn>
              <a:cxn ang="0">
                <a:pos x="220" y="68"/>
              </a:cxn>
              <a:cxn ang="0">
                <a:pos x="206" y="343"/>
              </a:cxn>
              <a:cxn ang="0">
                <a:pos x="189" y="347"/>
              </a:cxn>
              <a:cxn ang="0">
                <a:pos x="148" y="353"/>
              </a:cxn>
              <a:cxn ang="0">
                <a:pos x="134" y="355"/>
              </a:cxn>
              <a:cxn ang="0">
                <a:pos x="107" y="358"/>
              </a:cxn>
              <a:cxn ang="0">
                <a:pos x="94" y="361"/>
              </a:cxn>
              <a:cxn ang="0">
                <a:pos x="38" y="367"/>
              </a:cxn>
              <a:cxn ang="0">
                <a:pos x="253" y="371"/>
              </a:cxn>
              <a:cxn ang="0">
                <a:pos x="231" y="339"/>
              </a:cxn>
              <a:cxn ang="0">
                <a:pos x="234" y="279"/>
              </a:cxn>
              <a:cxn ang="0">
                <a:pos x="238" y="195"/>
              </a:cxn>
              <a:cxn ang="0">
                <a:pos x="241" y="134"/>
              </a:cxn>
              <a:cxn ang="0">
                <a:pos x="244" y="95"/>
              </a:cxn>
              <a:cxn ang="0">
                <a:pos x="244" y="78"/>
              </a:cxn>
              <a:cxn ang="0">
                <a:pos x="263" y="37"/>
              </a:cxn>
              <a:cxn ang="0">
                <a:pos x="236" y="0"/>
              </a:cxn>
            </a:cxnLst>
            <a:pathLst>
              <a:path w="263" h="371">
                <a:moveTo>
                  <a:pt x="236" y="0"/>
                </a:moveTo>
                <a:lnTo>
                  <a:pt x="233" y="6"/>
                </a:lnTo>
                <a:lnTo>
                  <a:pt x="203" y="40"/>
                </a:lnTo>
                <a:lnTo>
                  <a:pt x="25" y="63"/>
                </a:lnTo>
                <a:lnTo>
                  <a:pt x="0" y="64"/>
                </a:lnTo>
                <a:lnTo>
                  <a:pt x="220" y="68"/>
                </a:lnTo>
                <a:lnTo>
                  <a:pt x="206" y="343"/>
                </a:lnTo>
                <a:lnTo>
                  <a:pt x="189" y="347"/>
                </a:lnTo>
                <a:lnTo>
                  <a:pt x="148" y="353"/>
                </a:lnTo>
                <a:lnTo>
                  <a:pt x="134" y="355"/>
                </a:lnTo>
                <a:lnTo>
                  <a:pt x="107" y="358"/>
                </a:lnTo>
                <a:lnTo>
                  <a:pt x="94" y="361"/>
                </a:lnTo>
                <a:lnTo>
                  <a:pt x="38" y="367"/>
                </a:lnTo>
                <a:lnTo>
                  <a:pt x="253" y="371"/>
                </a:lnTo>
                <a:lnTo>
                  <a:pt x="231" y="339"/>
                </a:lnTo>
                <a:lnTo>
                  <a:pt x="234" y="279"/>
                </a:lnTo>
                <a:lnTo>
                  <a:pt x="238" y="195"/>
                </a:lnTo>
                <a:lnTo>
                  <a:pt x="241" y="134"/>
                </a:lnTo>
                <a:lnTo>
                  <a:pt x="244" y="95"/>
                </a:lnTo>
                <a:lnTo>
                  <a:pt x="244" y="78"/>
                </a:lnTo>
                <a:lnTo>
                  <a:pt x="263" y="37"/>
                </a:lnTo>
                <a:lnTo>
                  <a:pt x="236" y="0"/>
                </a:lnTo>
                <a:close/>
              </a:path>
            </a:pathLst>
          </a:custGeom>
          <a:solidFill>
            <a:srgbClr val="000000"/>
          </a:solidFill>
          <a:ln w="9525">
            <a:noFill/>
          </a:ln>
        </p:spPr>
        <p:txBody>
          <a:bodyPr/>
          <a:p>
            <a:endParaRPr lang="zh-CN" altLang="en-US"/>
          </a:p>
        </p:txBody>
      </p:sp>
      <p:sp>
        <p:nvSpPr>
          <p:cNvPr id="107690" name="Freeform 172"/>
          <p:cNvSpPr/>
          <p:nvPr/>
        </p:nvSpPr>
        <p:spPr>
          <a:xfrm>
            <a:off x="2376488" y="4502150"/>
            <a:ext cx="100012" cy="20638"/>
          </a:xfrm>
          <a:custGeom>
            <a:avLst/>
            <a:gdLst/>
            <a:ahLst/>
            <a:cxnLst>
              <a:cxn ang="0">
                <a:pos x="406" y="0"/>
              </a:cxn>
              <a:cxn ang="0">
                <a:pos x="387" y="17"/>
              </a:cxn>
              <a:cxn ang="0">
                <a:pos x="385" y="17"/>
              </a:cxn>
              <a:cxn ang="0">
                <a:pos x="378" y="18"/>
              </a:cxn>
              <a:cxn ang="0">
                <a:pos x="361" y="20"/>
              </a:cxn>
              <a:cxn ang="0">
                <a:pos x="335" y="23"/>
              </a:cxn>
              <a:cxn ang="0">
                <a:pos x="302" y="27"/>
              </a:cxn>
              <a:cxn ang="0">
                <a:pos x="259" y="30"/>
              </a:cxn>
              <a:cxn ang="0">
                <a:pos x="207" y="35"/>
              </a:cxn>
              <a:cxn ang="0">
                <a:pos x="147" y="41"/>
              </a:cxn>
              <a:cxn ang="0">
                <a:pos x="77" y="47"/>
              </a:cxn>
              <a:cxn ang="0">
                <a:pos x="0" y="54"/>
              </a:cxn>
              <a:cxn ang="0">
                <a:pos x="31" y="91"/>
              </a:cxn>
              <a:cxn ang="0">
                <a:pos x="62" y="82"/>
              </a:cxn>
              <a:cxn ang="0">
                <a:pos x="439" y="44"/>
              </a:cxn>
              <a:cxn ang="0">
                <a:pos x="439" y="30"/>
              </a:cxn>
              <a:cxn ang="0">
                <a:pos x="406" y="0"/>
              </a:cxn>
            </a:cxnLst>
            <a:pathLst>
              <a:path w="439" h="91">
                <a:moveTo>
                  <a:pt x="406" y="0"/>
                </a:moveTo>
                <a:lnTo>
                  <a:pt x="387" y="17"/>
                </a:lnTo>
                <a:lnTo>
                  <a:pt x="385" y="17"/>
                </a:lnTo>
                <a:lnTo>
                  <a:pt x="378" y="18"/>
                </a:lnTo>
                <a:lnTo>
                  <a:pt x="361" y="20"/>
                </a:lnTo>
                <a:lnTo>
                  <a:pt x="335" y="23"/>
                </a:lnTo>
                <a:lnTo>
                  <a:pt x="302" y="27"/>
                </a:lnTo>
                <a:lnTo>
                  <a:pt x="259" y="30"/>
                </a:lnTo>
                <a:lnTo>
                  <a:pt x="207" y="35"/>
                </a:lnTo>
                <a:lnTo>
                  <a:pt x="147" y="41"/>
                </a:lnTo>
                <a:lnTo>
                  <a:pt x="77" y="47"/>
                </a:lnTo>
                <a:lnTo>
                  <a:pt x="0" y="54"/>
                </a:lnTo>
                <a:lnTo>
                  <a:pt x="31" y="91"/>
                </a:lnTo>
                <a:lnTo>
                  <a:pt x="62" y="82"/>
                </a:lnTo>
                <a:lnTo>
                  <a:pt x="439" y="44"/>
                </a:lnTo>
                <a:lnTo>
                  <a:pt x="439" y="30"/>
                </a:lnTo>
                <a:lnTo>
                  <a:pt x="406" y="0"/>
                </a:lnTo>
                <a:close/>
              </a:path>
            </a:pathLst>
          </a:custGeom>
          <a:solidFill>
            <a:srgbClr val="000000"/>
          </a:solidFill>
          <a:ln w="9525">
            <a:noFill/>
          </a:ln>
        </p:spPr>
        <p:txBody>
          <a:bodyPr/>
          <a:p>
            <a:endParaRPr lang="zh-CN" altLang="en-US"/>
          </a:p>
        </p:txBody>
      </p:sp>
      <p:sp>
        <p:nvSpPr>
          <p:cNvPr id="107691" name="Freeform 173"/>
          <p:cNvSpPr/>
          <p:nvPr/>
        </p:nvSpPr>
        <p:spPr>
          <a:xfrm>
            <a:off x="2544763" y="4637088"/>
            <a:ext cx="23812" cy="34925"/>
          </a:xfrm>
          <a:custGeom>
            <a:avLst/>
            <a:gdLst/>
            <a:ahLst/>
            <a:cxnLst>
              <a:cxn ang="0">
                <a:pos x="8" y="0"/>
              </a:cxn>
              <a:cxn ang="0">
                <a:pos x="0" y="9"/>
              </a:cxn>
              <a:cxn ang="0">
                <a:pos x="94" y="153"/>
              </a:cxn>
              <a:cxn ang="0">
                <a:pos x="100" y="153"/>
              </a:cxn>
              <a:cxn ang="0">
                <a:pos x="109" y="115"/>
              </a:cxn>
              <a:cxn ang="0">
                <a:pos x="84" y="64"/>
              </a:cxn>
              <a:cxn ang="0">
                <a:pos x="8" y="0"/>
              </a:cxn>
            </a:cxnLst>
            <a:pathLst>
              <a:path w="109" h="153">
                <a:moveTo>
                  <a:pt x="8" y="0"/>
                </a:moveTo>
                <a:lnTo>
                  <a:pt x="0" y="9"/>
                </a:lnTo>
                <a:lnTo>
                  <a:pt x="94" y="153"/>
                </a:lnTo>
                <a:lnTo>
                  <a:pt x="100" y="153"/>
                </a:lnTo>
                <a:lnTo>
                  <a:pt x="109" y="115"/>
                </a:lnTo>
                <a:lnTo>
                  <a:pt x="84" y="64"/>
                </a:lnTo>
                <a:lnTo>
                  <a:pt x="8" y="0"/>
                </a:lnTo>
                <a:close/>
              </a:path>
            </a:pathLst>
          </a:custGeom>
          <a:solidFill>
            <a:srgbClr val="000000"/>
          </a:solidFill>
          <a:ln w="9525">
            <a:noFill/>
          </a:ln>
        </p:spPr>
        <p:txBody>
          <a:bodyPr/>
          <a:p>
            <a:endParaRPr lang="zh-CN" altLang="en-US"/>
          </a:p>
        </p:txBody>
      </p:sp>
      <p:sp>
        <p:nvSpPr>
          <p:cNvPr id="107692" name="Freeform 174"/>
          <p:cNvSpPr/>
          <p:nvPr/>
        </p:nvSpPr>
        <p:spPr>
          <a:xfrm>
            <a:off x="2503488" y="4552950"/>
            <a:ext cx="58737" cy="107950"/>
          </a:xfrm>
          <a:custGeom>
            <a:avLst/>
            <a:gdLst/>
            <a:ahLst/>
            <a:cxnLst>
              <a:cxn ang="0">
                <a:pos x="251" y="0"/>
              </a:cxn>
              <a:cxn ang="0">
                <a:pos x="198" y="27"/>
              </a:cxn>
              <a:cxn ang="0">
                <a:pos x="184" y="79"/>
              </a:cxn>
              <a:cxn ang="0">
                <a:pos x="168" y="135"/>
              </a:cxn>
              <a:cxn ang="0">
                <a:pos x="149" y="187"/>
              </a:cxn>
              <a:cxn ang="0">
                <a:pos x="129" y="235"/>
              </a:cxn>
              <a:cxn ang="0">
                <a:pos x="116" y="261"/>
              </a:cxn>
              <a:cxn ang="0">
                <a:pos x="94" y="303"/>
              </a:cxn>
              <a:cxn ang="0">
                <a:pos x="67" y="347"/>
              </a:cxn>
              <a:cxn ang="0">
                <a:pos x="36" y="392"/>
              </a:cxn>
              <a:cxn ang="0">
                <a:pos x="0" y="439"/>
              </a:cxn>
              <a:cxn ang="0">
                <a:pos x="10" y="457"/>
              </a:cxn>
              <a:cxn ang="0">
                <a:pos x="38" y="424"/>
              </a:cxn>
              <a:cxn ang="0">
                <a:pos x="73" y="381"/>
              </a:cxn>
              <a:cxn ang="0">
                <a:pos x="103" y="339"/>
              </a:cxn>
              <a:cxn ang="0">
                <a:pos x="128" y="300"/>
              </a:cxn>
              <a:cxn ang="0">
                <a:pos x="149" y="262"/>
              </a:cxn>
              <a:cxn ang="0">
                <a:pos x="170" y="209"/>
              </a:cxn>
              <a:cxn ang="0">
                <a:pos x="190" y="157"/>
              </a:cxn>
              <a:cxn ang="0">
                <a:pos x="206" y="108"/>
              </a:cxn>
              <a:cxn ang="0">
                <a:pos x="215" y="74"/>
              </a:cxn>
              <a:cxn ang="0">
                <a:pos x="229" y="30"/>
              </a:cxn>
              <a:cxn ang="0">
                <a:pos x="251" y="0"/>
              </a:cxn>
            </a:cxnLst>
            <a:pathLst>
              <a:path w="251" h="457">
                <a:moveTo>
                  <a:pt x="251" y="0"/>
                </a:moveTo>
                <a:lnTo>
                  <a:pt x="198" y="27"/>
                </a:lnTo>
                <a:lnTo>
                  <a:pt x="184" y="79"/>
                </a:lnTo>
                <a:lnTo>
                  <a:pt x="168" y="135"/>
                </a:lnTo>
                <a:lnTo>
                  <a:pt x="149" y="187"/>
                </a:lnTo>
                <a:lnTo>
                  <a:pt x="129" y="235"/>
                </a:lnTo>
                <a:lnTo>
                  <a:pt x="116" y="261"/>
                </a:lnTo>
                <a:lnTo>
                  <a:pt x="94" y="303"/>
                </a:lnTo>
                <a:lnTo>
                  <a:pt x="67" y="347"/>
                </a:lnTo>
                <a:lnTo>
                  <a:pt x="36" y="392"/>
                </a:lnTo>
                <a:lnTo>
                  <a:pt x="0" y="439"/>
                </a:lnTo>
                <a:lnTo>
                  <a:pt x="10" y="457"/>
                </a:lnTo>
                <a:lnTo>
                  <a:pt x="38" y="424"/>
                </a:lnTo>
                <a:lnTo>
                  <a:pt x="73" y="381"/>
                </a:lnTo>
                <a:lnTo>
                  <a:pt x="103" y="339"/>
                </a:lnTo>
                <a:lnTo>
                  <a:pt x="128" y="300"/>
                </a:lnTo>
                <a:lnTo>
                  <a:pt x="149" y="262"/>
                </a:lnTo>
                <a:lnTo>
                  <a:pt x="170" y="209"/>
                </a:lnTo>
                <a:lnTo>
                  <a:pt x="190" y="157"/>
                </a:lnTo>
                <a:lnTo>
                  <a:pt x="206" y="108"/>
                </a:lnTo>
                <a:lnTo>
                  <a:pt x="215" y="74"/>
                </a:lnTo>
                <a:lnTo>
                  <a:pt x="229" y="30"/>
                </a:lnTo>
                <a:lnTo>
                  <a:pt x="251" y="0"/>
                </a:lnTo>
                <a:close/>
              </a:path>
            </a:pathLst>
          </a:custGeom>
          <a:solidFill>
            <a:srgbClr val="000000"/>
          </a:solidFill>
          <a:ln w="9525">
            <a:noFill/>
          </a:ln>
        </p:spPr>
        <p:txBody>
          <a:bodyPr/>
          <a:p>
            <a:endParaRPr lang="zh-CN" altLang="en-US"/>
          </a:p>
        </p:txBody>
      </p:sp>
      <p:sp>
        <p:nvSpPr>
          <p:cNvPr id="107693" name="Freeform 175"/>
          <p:cNvSpPr/>
          <p:nvPr/>
        </p:nvSpPr>
        <p:spPr>
          <a:xfrm>
            <a:off x="2514600" y="4543425"/>
            <a:ext cx="47625" cy="26988"/>
          </a:xfrm>
          <a:custGeom>
            <a:avLst/>
            <a:gdLst/>
            <a:ahLst/>
            <a:cxnLst>
              <a:cxn ang="0">
                <a:pos x="184" y="0"/>
              </a:cxn>
              <a:cxn ang="0">
                <a:pos x="182" y="3"/>
              </a:cxn>
              <a:cxn ang="0">
                <a:pos x="151" y="38"/>
              </a:cxn>
              <a:cxn ang="0">
                <a:pos x="0" y="79"/>
              </a:cxn>
              <a:cxn ang="0">
                <a:pos x="33" y="113"/>
              </a:cxn>
              <a:cxn ang="0">
                <a:pos x="61" y="96"/>
              </a:cxn>
              <a:cxn ang="0">
                <a:pos x="157" y="69"/>
              </a:cxn>
              <a:cxn ang="0">
                <a:pos x="210" y="42"/>
              </a:cxn>
              <a:cxn ang="0">
                <a:pos x="184" y="0"/>
              </a:cxn>
            </a:cxnLst>
            <a:pathLst>
              <a:path w="210" h="113">
                <a:moveTo>
                  <a:pt x="184" y="0"/>
                </a:moveTo>
                <a:lnTo>
                  <a:pt x="182" y="3"/>
                </a:lnTo>
                <a:lnTo>
                  <a:pt x="151" y="38"/>
                </a:lnTo>
                <a:lnTo>
                  <a:pt x="0" y="79"/>
                </a:lnTo>
                <a:lnTo>
                  <a:pt x="33" y="113"/>
                </a:lnTo>
                <a:lnTo>
                  <a:pt x="61" y="96"/>
                </a:lnTo>
                <a:lnTo>
                  <a:pt x="157" y="69"/>
                </a:lnTo>
                <a:lnTo>
                  <a:pt x="210" y="42"/>
                </a:lnTo>
                <a:lnTo>
                  <a:pt x="184" y="0"/>
                </a:lnTo>
                <a:close/>
              </a:path>
            </a:pathLst>
          </a:custGeom>
          <a:solidFill>
            <a:srgbClr val="000000"/>
          </a:solidFill>
          <a:ln w="9525">
            <a:noFill/>
          </a:ln>
        </p:spPr>
        <p:txBody>
          <a:bodyPr/>
          <a:p>
            <a:endParaRPr lang="zh-CN" altLang="en-US"/>
          </a:p>
        </p:txBody>
      </p:sp>
      <p:sp>
        <p:nvSpPr>
          <p:cNvPr id="107694" name="Freeform 176"/>
          <p:cNvSpPr/>
          <p:nvPr/>
        </p:nvSpPr>
        <p:spPr>
          <a:xfrm>
            <a:off x="2571750" y="4540250"/>
            <a:ext cx="60325" cy="100013"/>
          </a:xfrm>
          <a:custGeom>
            <a:avLst/>
            <a:gdLst/>
            <a:ahLst/>
            <a:cxnLst>
              <a:cxn ang="0">
                <a:pos x="0" y="0"/>
              </a:cxn>
              <a:cxn ang="0">
                <a:pos x="0" y="48"/>
              </a:cxn>
              <a:cxn ang="0">
                <a:pos x="153" y="436"/>
              </a:cxn>
              <a:cxn ang="0">
                <a:pos x="263" y="428"/>
              </a:cxn>
              <a:cxn ang="0">
                <a:pos x="263" y="412"/>
              </a:cxn>
              <a:cxn ang="0">
                <a:pos x="254" y="410"/>
              </a:cxn>
              <a:cxn ang="0">
                <a:pos x="211" y="395"/>
              </a:cxn>
              <a:cxn ang="0">
                <a:pos x="176" y="369"/>
              </a:cxn>
              <a:cxn ang="0">
                <a:pos x="151" y="334"/>
              </a:cxn>
              <a:cxn ang="0">
                <a:pos x="148" y="330"/>
              </a:cxn>
              <a:cxn ang="0">
                <a:pos x="136" y="305"/>
              </a:cxn>
              <a:cxn ang="0">
                <a:pos x="120" y="272"/>
              </a:cxn>
              <a:cxn ang="0">
                <a:pos x="100" y="230"/>
              </a:cxn>
              <a:cxn ang="0">
                <a:pos x="78" y="178"/>
              </a:cxn>
              <a:cxn ang="0">
                <a:pos x="61" y="140"/>
              </a:cxn>
              <a:cxn ang="0">
                <a:pos x="72" y="129"/>
              </a:cxn>
              <a:cxn ang="0">
                <a:pos x="52" y="120"/>
              </a:cxn>
              <a:cxn ang="0">
                <a:pos x="51" y="118"/>
              </a:cxn>
              <a:cxn ang="0">
                <a:pos x="22" y="49"/>
              </a:cxn>
              <a:cxn ang="0">
                <a:pos x="0" y="0"/>
              </a:cxn>
            </a:cxnLst>
            <a:pathLst>
              <a:path w="263" h="436">
                <a:moveTo>
                  <a:pt x="0" y="0"/>
                </a:moveTo>
                <a:lnTo>
                  <a:pt x="0" y="48"/>
                </a:lnTo>
                <a:lnTo>
                  <a:pt x="153" y="436"/>
                </a:lnTo>
                <a:lnTo>
                  <a:pt x="263" y="428"/>
                </a:lnTo>
                <a:lnTo>
                  <a:pt x="263" y="412"/>
                </a:lnTo>
                <a:lnTo>
                  <a:pt x="254" y="410"/>
                </a:lnTo>
                <a:lnTo>
                  <a:pt x="211" y="395"/>
                </a:lnTo>
                <a:lnTo>
                  <a:pt x="176" y="369"/>
                </a:lnTo>
                <a:lnTo>
                  <a:pt x="151" y="334"/>
                </a:lnTo>
                <a:lnTo>
                  <a:pt x="148" y="330"/>
                </a:lnTo>
                <a:lnTo>
                  <a:pt x="136" y="305"/>
                </a:lnTo>
                <a:lnTo>
                  <a:pt x="120" y="272"/>
                </a:lnTo>
                <a:lnTo>
                  <a:pt x="100" y="230"/>
                </a:lnTo>
                <a:lnTo>
                  <a:pt x="78" y="178"/>
                </a:lnTo>
                <a:lnTo>
                  <a:pt x="61" y="140"/>
                </a:lnTo>
                <a:lnTo>
                  <a:pt x="72" y="129"/>
                </a:lnTo>
                <a:lnTo>
                  <a:pt x="52" y="120"/>
                </a:lnTo>
                <a:lnTo>
                  <a:pt x="51" y="118"/>
                </a:lnTo>
                <a:lnTo>
                  <a:pt x="22" y="49"/>
                </a:lnTo>
                <a:lnTo>
                  <a:pt x="0" y="0"/>
                </a:lnTo>
                <a:close/>
              </a:path>
            </a:pathLst>
          </a:custGeom>
          <a:solidFill>
            <a:srgbClr val="000000"/>
          </a:solidFill>
          <a:ln w="9525">
            <a:noFill/>
          </a:ln>
        </p:spPr>
        <p:txBody>
          <a:bodyPr/>
          <a:p>
            <a:endParaRPr lang="zh-CN" altLang="en-US"/>
          </a:p>
        </p:txBody>
      </p:sp>
      <p:sp>
        <p:nvSpPr>
          <p:cNvPr id="107695" name="Freeform 177"/>
          <p:cNvSpPr/>
          <p:nvPr/>
        </p:nvSpPr>
        <p:spPr>
          <a:xfrm>
            <a:off x="2584450" y="4525963"/>
            <a:ext cx="28575" cy="44450"/>
          </a:xfrm>
          <a:custGeom>
            <a:avLst/>
            <a:gdLst/>
            <a:ahLst/>
            <a:cxnLst>
              <a:cxn ang="0">
                <a:pos x="107" y="0"/>
              </a:cxn>
              <a:cxn ang="0">
                <a:pos x="102" y="21"/>
              </a:cxn>
              <a:cxn ang="0">
                <a:pos x="79" y="71"/>
              </a:cxn>
              <a:cxn ang="0">
                <a:pos x="63" y="96"/>
              </a:cxn>
              <a:cxn ang="0">
                <a:pos x="34" y="135"/>
              </a:cxn>
              <a:cxn ang="0">
                <a:pos x="0" y="175"/>
              </a:cxn>
              <a:cxn ang="0">
                <a:pos x="20" y="184"/>
              </a:cxn>
              <a:cxn ang="0">
                <a:pos x="58" y="146"/>
              </a:cxn>
              <a:cxn ang="0">
                <a:pos x="84" y="119"/>
              </a:cxn>
              <a:cxn ang="0">
                <a:pos x="96" y="108"/>
              </a:cxn>
              <a:cxn ang="0">
                <a:pos x="134" y="88"/>
              </a:cxn>
              <a:cxn ang="0">
                <a:pos x="117" y="3"/>
              </a:cxn>
              <a:cxn ang="0">
                <a:pos x="107" y="0"/>
              </a:cxn>
            </a:cxnLst>
            <a:pathLst>
              <a:path w="134" h="184">
                <a:moveTo>
                  <a:pt x="107" y="0"/>
                </a:moveTo>
                <a:lnTo>
                  <a:pt x="102" y="21"/>
                </a:lnTo>
                <a:lnTo>
                  <a:pt x="79" y="71"/>
                </a:lnTo>
                <a:lnTo>
                  <a:pt x="63" y="96"/>
                </a:lnTo>
                <a:lnTo>
                  <a:pt x="34" y="135"/>
                </a:lnTo>
                <a:lnTo>
                  <a:pt x="0" y="175"/>
                </a:lnTo>
                <a:lnTo>
                  <a:pt x="20" y="184"/>
                </a:lnTo>
                <a:lnTo>
                  <a:pt x="58" y="146"/>
                </a:lnTo>
                <a:lnTo>
                  <a:pt x="84" y="119"/>
                </a:lnTo>
                <a:lnTo>
                  <a:pt x="96" y="108"/>
                </a:lnTo>
                <a:lnTo>
                  <a:pt x="134" y="88"/>
                </a:lnTo>
                <a:lnTo>
                  <a:pt x="117" y="3"/>
                </a:lnTo>
                <a:lnTo>
                  <a:pt x="107" y="0"/>
                </a:lnTo>
                <a:close/>
              </a:path>
            </a:pathLst>
          </a:custGeom>
          <a:solidFill>
            <a:srgbClr val="000000"/>
          </a:solidFill>
          <a:ln w="9525">
            <a:noFill/>
          </a:ln>
        </p:spPr>
        <p:txBody>
          <a:bodyPr/>
          <a:p>
            <a:endParaRPr lang="zh-CN" altLang="en-US"/>
          </a:p>
        </p:txBody>
      </p:sp>
      <p:sp>
        <p:nvSpPr>
          <p:cNvPr id="107696" name="Freeform 178"/>
          <p:cNvSpPr/>
          <p:nvPr/>
        </p:nvSpPr>
        <p:spPr>
          <a:xfrm>
            <a:off x="2562225" y="4489450"/>
            <a:ext cx="12700" cy="174625"/>
          </a:xfrm>
          <a:custGeom>
            <a:avLst/>
            <a:gdLst/>
            <a:ahLst/>
            <a:cxnLst>
              <a:cxn ang="0">
                <a:pos x="9" y="0"/>
              </a:cxn>
              <a:cxn ang="0">
                <a:pos x="0" y="3"/>
              </a:cxn>
              <a:cxn ang="0">
                <a:pos x="6" y="57"/>
              </a:cxn>
              <a:cxn ang="0">
                <a:pos x="9" y="106"/>
              </a:cxn>
              <a:cxn ang="0">
                <a:pos x="9" y="641"/>
              </a:cxn>
              <a:cxn ang="0">
                <a:pos x="9" y="644"/>
              </a:cxn>
              <a:cxn ang="0">
                <a:pos x="5" y="702"/>
              </a:cxn>
              <a:cxn ang="0">
                <a:pos x="30" y="753"/>
              </a:cxn>
              <a:cxn ang="0">
                <a:pos x="36" y="693"/>
              </a:cxn>
              <a:cxn ang="0">
                <a:pos x="36" y="641"/>
              </a:cxn>
              <a:cxn ang="0">
                <a:pos x="36" y="537"/>
              </a:cxn>
              <a:cxn ang="0">
                <a:pos x="36" y="444"/>
              </a:cxn>
              <a:cxn ang="0">
                <a:pos x="36" y="364"/>
              </a:cxn>
              <a:cxn ang="0">
                <a:pos x="36" y="295"/>
              </a:cxn>
              <a:cxn ang="0">
                <a:pos x="36" y="267"/>
              </a:cxn>
              <a:cxn ang="0">
                <a:pos x="36" y="219"/>
              </a:cxn>
              <a:cxn ang="0">
                <a:pos x="36" y="193"/>
              </a:cxn>
              <a:cxn ang="0">
                <a:pos x="36" y="161"/>
              </a:cxn>
              <a:cxn ang="0">
                <a:pos x="36" y="139"/>
              </a:cxn>
              <a:cxn ang="0">
                <a:pos x="36" y="130"/>
              </a:cxn>
              <a:cxn ang="0">
                <a:pos x="48" y="75"/>
              </a:cxn>
              <a:cxn ang="0">
                <a:pos x="9" y="0"/>
              </a:cxn>
            </a:cxnLst>
            <a:pathLst>
              <a:path w="48" h="753">
                <a:moveTo>
                  <a:pt x="9" y="0"/>
                </a:moveTo>
                <a:lnTo>
                  <a:pt x="0" y="3"/>
                </a:lnTo>
                <a:lnTo>
                  <a:pt x="6" y="57"/>
                </a:lnTo>
                <a:lnTo>
                  <a:pt x="9" y="106"/>
                </a:lnTo>
                <a:lnTo>
                  <a:pt x="9" y="641"/>
                </a:lnTo>
                <a:lnTo>
                  <a:pt x="9" y="644"/>
                </a:lnTo>
                <a:lnTo>
                  <a:pt x="5" y="702"/>
                </a:lnTo>
                <a:lnTo>
                  <a:pt x="30" y="753"/>
                </a:lnTo>
                <a:lnTo>
                  <a:pt x="36" y="693"/>
                </a:lnTo>
                <a:lnTo>
                  <a:pt x="36" y="641"/>
                </a:lnTo>
                <a:lnTo>
                  <a:pt x="36" y="537"/>
                </a:lnTo>
                <a:lnTo>
                  <a:pt x="36" y="444"/>
                </a:lnTo>
                <a:lnTo>
                  <a:pt x="36" y="364"/>
                </a:lnTo>
                <a:lnTo>
                  <a:pt x="36" y="295"/>
                </a:lnTo>
                <a:lnTo>
                  <a:pt x="36" y="267"/>
                </a:lnTo>
                <a:lnTo>
                  <a:pt x="36" y="219"/>
                </a:lnTo>
                <a:lnTo>
                  <a:pt x="36" y="193"/>
                </a:lnTo>
                <a:lnTo>
                  <a:pt x="36" y="161"/>
                </a:lnTo>
                <a:lnTo>
                  <a:pt x="36" y="139"/>
                </a:lnTo>
                <a:lnTo>
                  <a:pt x="36" y="130"/>
                </a:lnTo>
                <a:lnTo>
                  <a:pt x="48" y="75"/>
                </a:lnTo>
                <a:lnTo>
                  <a:pt x="9" y="0"/>
                </a:lnTo>
                <a:close/>
              </a:path>
            </a:pathLst>
          </a:custGeom>
          <a:solidFill>
            <a:srgbClr val="000000"/>
          </a:solidFill>
          <a:ln w="9525">
            <a:noFill/>
          </a:ln>
        </p:spPr>
        <p:txBody>
          <a:bodyPr/>
          <a:p>
            <a:endParaRPr lang="zh-CN" altLang="en-US"/>
          </a:p>
        </p:txBody>
      </p:sp>
      <p:sp>
        <p:nvSpPr>
          <p:cNvPr id="107697" name="Freeform 179"/>
          <p:cNvSpPr/>
          <p:nvPr/>
        </p:nvSpPr>
        <p:spPr>
          <a:xfrm>
            <a:off x="2703513" y="4589463"/>
            <a:ext cx="9525" cy="88900"/>
          </a:xfrm>
          <a:custGeom>
            <a:avLst/>
            <a:gdLst/>
            <a:ahLst/>
            <a:cxnLst>
              <a:cxn ang="0">
                <a:pos x="41" y="0"/>
              </a:cxn>
              <a:cxn ang="0">
                <a:pos x="14" y="1"/>
              </a:cxn>
              <a:cxn ang="0">
                <a:pos x="14" y="35"/>
              </a:cxn>
              <a:cxn ang="0">
                <a:pos x="14" y="100"/>
              </a:cxn>
              <a:cxn ang="0">
                <a:pos x="14" y="152"/>
              </a:cxn>
              <a:cxn ang="0">
                <a:pos x="14" y="194"/>
              </a:cxn>
              <a:cxn ang="0">
                <a:pos x="14" y="225"/>
              </a:cxn>
              <a:cxn ang="0">
                <a:pos x="14" y="245"/>
              </a:cxn>
              <a:cxn ang="0">
                <a:pos x="14" y="253"/>
              </a:cxn>
              <a:cxn ang="0">
                <a:pos x="0" y="294"/>
              </a:cxn>
              <a:cxn ang="0">
                <a:pos x="24" y="385"/>
              </a:cxn>
              <a:cxn ang="0">
                <a:pos x="36" y="385"/>
              </a:cxn>
              <a:cxn ang="0">
                <a:pos x="41" y="257"/>
              </a:cxn>
              <a:cxn ang="0">
                <a:pos x="41" y="0"/>
              </a:cxn>
            </a:cxnLst>
            <a:pathLst>
              <a:path w="41" h="385">
                <a:moveTo>
                  <a:pt x="41" y="0"/>
                </a:moveTo>
                <a:lnTo>
                  <a:pt x="14" y="1"/>
                </a:lnTo>
                <a:lnTo>
                  <a:pt x="14" y="35"/>
                </a:lnTo>
                <a:lnTo>
                  <a:pt x="14" y="100"/>
                </a:lnTo>
                <a:lnTo>
                  <a:pt x="14" y="152"/>
                </a:lnTo>
                <a:lnTo>
                  <a:pt x="14" y="194"/>
                </a:lnTo>
                <a:lnTo>
                  <a:pt x="14" y="225"/>
                </a:lnTo>
                <a:lnTo>
                  <a:pt x="14" y="245"/>
                </a:lnTo>
                <a:lnTo>
                  <a:pt x="14" y="253"/>
                </a:lnTo>
                <a:lnTo>
                  <a:pt x="0" y="294"/>
                </a:lnTo>
                <a:lnTo>
                  <a:pt x="24" y="385"/>
                </a:lnTo>
                <a:lnTo>
                  <a:pt x="36" y="385"/>
                </a:lnTo>
                <a:lnTo>
                  <a:pt x="41" y="257"/>
                </a:lnTo>
                <a:lnTo>
                  <a:pt x="41" y="0"/>
                </a:lnTo>
                <a:close/>
              </a:path>
            </a:pathLst>
          </a:custGeom>
          <a:solidFill>
            <a:srgbClr val="000000"/>
          </a:solidFill>
          <a:ln w="9525">
            <a:noFill/>
          </a:ln>
        </p:spPr>
        <p:txBody>
          <a:bodyPr/>
          <a:p>
            <a:endParaRPr lang="zh-CN" altLang="en-US"/>
          </a:p>
        </p:txBody>
      </p:sp>
      <p:sp>
        <p:nvSpPr>
          <p:cNvPr id="107698" name="Freeform 180"/>
          <p:cNvSpPr/>
          <p:nvPr/>
        </p:nvSpPr>
        <p:spPr>
          <a:xfrm>
            <a:off x="2646363" y="4576763"/>
            <a:ext cx="125412" cy="20637"/>
          </a:xfrm>
          <a:custGeom>
            <a:avLst/>
            <a:gdLst/>
            <a:ahLst/>
            <a:cxnLst>
              <a:cxn ang="0">
                <a:pos x="502" y="0"/>
              </a:cxn>
              <a:cxn ang="0">
                <a:pos x="467" y="20"/>
              </a:cxn>
              <a:cxn ang="0">
                <a:pos x="279" y="30"/>
              </a:cxn>
              <a:cxn ang="0">
                <a:pos x="252" y="32"/>
              </a:cxn>
              <a:cxn ang="0">
                <a:pos x="0" y="45"/>
              </a:cxn>
              <a:cxn ang="0">
                <a:pos x="31" y="89"/>
              </a:cxn>
              <a:cxn ang="0">
                <a:pos x="61" y="72"/>
              </a:cxn>
              <a:cxn ang="0">
                <a:pos x="252" y="62"/>
              </a:cxn>
              <a:cxn ang="0">
                <a:pos x="279" y="61"/>
              </a:cxn>
              <a:cxn ang="0">
                <a:pos x="534" y="48"/>
              </a:cxn>
              <a:cxn ang="0">
                <a:pos x="534" y="34"/>
              </a:cxn>
              <a:cxn ang="0">
                <a:pos x="502" y="0"/>
              </a:cxn>
            </a:cxnLst>
            <a:pathLst>
              <a:path w="534" h="89">
                <a:moveTo>
                  <a:pt x="502" y="0"/>
                </a:moveTo>
                <a:lnTo>
                  <a:pt x="467" y="20"/>
                </a:lnTo>
                <a:lnTo>
                  <a:pt x="279" y="30"/>
                </a:lnTo>
                <a:lnTo>
                  <a:pt x="252" y="32"/>
                </a:lnTo>
                <a:lnTo>
                  <a:pt x="0" y="45"/>
                </a:lnTo>
                <a:lnTo>
                  <a:pt x="31" y="89"/>
                </a:lnTo>
                <a:lnTo>
                  <a:pt x="61" y="72"/>
                </a:lnTo>
                <a:lnTo>
                  <a:pt x="252" y="62"/>
                </a:lnTo>
                <a:lnTo>
                  <a:pt x="279" y="61"/>
                </a:lnTo>
                <a:lnTo>
                  <a:pt x="534" y="48"/>
                </a:lnTo>
                <a:lnTo>
                  <a:pt x="534" y="34"/>
                </a:lnTo>
                <a:lnTo>
                  <a:pt x="502" y="0"/>
                </a:lnTo>
                <a:close/>
              </a:path>
            </a:pathLst>
          </a:custGeom>
          <a:solidFill>
            <a:srgbClr val="000000"/>
          </a:solidFill>
          <a:ln w="9525">
            <a:noFill/>
          </a:ln>
        </p:spPr>
        <p:txBody>
          <a:bodyPr/>
          <a:p>
            <a:endParaRPr lang="zh-CN" altLang="en-US"/>
          </a:p>
        </p:txBody>
      </p:sp>
      <p:sp>
        <p:nvSpPr>
          <p:cNvPr id="107699" name="Freeform 181"/>
          <p:cNvSpPr/>
          <p:nvPr/>
        </p:nvSpPr>
        <p:spPr>
          <a:xfrm>
            <a:off x="2676525" y="4529138"/>
            <a:ext cx="17463" cy="41275"/>
          </a:xfrm>
          <a:custGeom>
            <a:avLst/>
            <a:gdLst/>
            <a:ahLst/>
            <a:cxnLst>
              <a:cxn ang="0">
                <a:pos x="10" y="0"/>
              </a:cxn>
              <a:cxn ang="0">
                <a:pos x="0" y="10"/>
              </a:cxn>
              <a:cxn ang="0">
                <a:pos x="1" y="13"/>
              </a:cxn>
              <a:cxn ang="0">
                <a:pos x="25" y="67"/>
              </a:cxn>
              <a:cxn ang="0">
                <a:pos x="41" y="121"/>
              </a:cxn>
              <a:cxn ang="0">
                <a:pos x="50" y="174"/>
              </a:cxn>
              <a:cxn ang="0">
                <a:pos x="62" y="174"/>
              </a:cxn>
              <a:cxn ang="0">
                <a:pos x="67" y="156"/>
              </a:cxn>
              <a:cxn ang="0">
                <a:pos x="76" y="106"/>
              </a:cxn>
              <a:cxn ang="0">
                <a:pos x="60" y="68"/>
              </a:cxn>
              <a:cxn ang="0">
                <a:pos x="45" y="46"/>
              </a:cxn>
              <a:cxn ang="0">
                <a:pos x="10" y="0"/>
              </a:cxn>
            </a:cxnLst>
            <a:pathLst>
              <a:path w="76" h="174">
                <a:moveTo>
                  <a:pt x="10" y="0"/>
                </a:moveTo>
                <a:lnTo>
                  <a:pt x="0" y="10"/>
                </a:lnTo>
                <a:lnTo>
                  <a:pt x="1" y="13"/>
                </a:lnTo>
                <a:lnTo>
                  <a:pt x="25" y="67"/>
                </a:lnTo>
                <a:lnTo>
                  <a:pt x="41" y="121"/>
                </a:lnTo>
                <a:lnTo>
                  <a:pt x="50" y="174"/>
                </a:lnTo>
                <a:lnTo>
                  <a:pt x="62" y="174"/>
                </a:lnTo>
                <a:lnTo>
                  <a:pt x="67" y="156"/>
                </a:lnTo>
                <a:lnTo>
                  <a:pt x="76" y="106"/>
                </a:lnTo>
                <a:lnTo>
                  <a:pt x="60" y="68"/>
                </a:lnTo>
                <a:lnTo>
                  <a:pt x="45" y="46"/>
                </a:lnTo>
                <a:lnTo>
                  <a:pt x="10" y="0"/>
                </a:lnTo>
                <a:close/>
              </a:path>
            </a:pathLst>
          </a:custGeom>
          <a:solidFill>
            <a:srgbClr val="000000"/>
          </a:solidFill>
          <a:ln w="9525">
            <a:noFill/>
          </a:ln>
        </p:spPr>
        <p:txBody>
          <a:bodyPr/>
          <a:p>
            <a:endParaRPr lang="zh-CN" altLang="en-US"/>
          </a:p>
        </p:txBody>
      </p:sp>
      <p:sp>
        <p:nvSpPr>
          <p:cNvPr id="107700" name="Freeform 182"/>
          <p:cNvSpPr/>
          <p:nvPr/>
        </p:nvSpPr>
        <p:spPr>
          <a:xfrm>
            <a:off x="2724150" y="4519613"/>
            <a:ext cx="20638" cy="53975"/>
          </a:xfrm>
          <a:custGeom>
            <a:avLst/>
            <a:gdLst/>
            <a:ahLst/>
            <a:cxnLst>
              <a:cxn ang="0">
                <a:pos x="79" y="0"/>
              </a:cxn>
              <a:cxn ang="0">
                <a:pos x="69" y="0"/>
              </a:cxn>
              <a:cxn ang="0">
                <a:pos x="65" y="29"/>
              </a:cxn>
              <a:cxn ang="0">
                <a:pos x="50" y="89"/>
              </a:cxn>
              <a:cxn ang="0">
                <a:pos x="44" y="112"/>
              </a:cxn>
              <a:cxn ang="0">
                <a:pos x="25" y="161"/>
              </a:cxn>
              <a:cxn ang="0">
                <a:pos x="0" y="218"/>
              </a:cxn>
              <a:cxn ang="0">
                <a:pos x="15" y="232"/>
              </a:cxn>
              <a:cxn ang="0">
                <a:pos x="30" y="202"/>
              </a:cxn>
              <a:cxn ang="0">
                <a:pos x="56" y="147"/>
              </a:cxn>
              <a:cxn ang="0">
                <a:pos x="72" y="113"/>
              </a:cxn>
              <a:cxn ang="0">
                <a:pos x="98" y="78"/>
              </a:cxn>
              <a:cxn ang="0">
                <a:pos x="79" y="0"/>
              </a:cxn>
            </a:cxnLst>
            <a:pathLst>
              <a:path w="98" h="232">
                <a:moveTo>
                  <a:pt x="79" y="0"/>
                </a:moveTo>
                <a:lnTo>
                  <a:pt x="69" y="0"/>
                </a:lnTo>
                <a:lnTo>
                  <a:pt x="65" y="29"/>
                </a:lnTo>
                <a:lnTo>
                  <a:pt x="50" y="89"/>
                </a:lnTo>
                <a:lnTo>
                  <a:pt x="44" y="112"/>
                </a:lnTo>
                <a:lnTo>
                  <a:pt x="25" y="161"/>
                </a:lnTo>
                <a:lnTo>
                  <a:pt x="0" y="218"/>
                </a:lnTo>
                <a:lnTo>
                  <a:pt x="15" y="232"/>
                </a:lnTo>
                <a:lnTo>
                  <a:pt x="30" y="202"/>
                </a:lnTo>
                <a:lnTo>
                  <a:pt x="56" y="147"/>
                </a:lnTo>
                <a:lnTo>
                  <a:pt x="72" y="113"/>
                </a:lnTo>
                <a:lnTo>
                  <a:pt x="98" y="78"/>
                </a:lnTo>
                <a:lnTo>
                  <a:pt x="79" y="0"/>
                </a:lnTo>
                <a:close/>
              </a:path>
            </a:pathLst>
          </a:custGeom>
          <a:solidFill>
            <a:srgbClr val="000000"/>
          </a:solidFill>
          <a:ln w="9525">
            <a:noFill/>
          </a:ln>
        </p:spPr>
        <p:txBody>
          <a:bodyPr/>
          <a:p>
            <a:endParaRPr lang="zh-CN" altLang="en-US"/>
          </a:p>
        </p:txBody>
      </p:sp>
      <p:sp>
        <p:nvSpPr>
          <p:cNvPr id="107701" name="Freeform 183"/>
          <p:cNvSpPr/>
          <p:nvPr/>
        </p:nvSpPr>
        <p:spPr>
          <a:xfrm>
            <a:off x="2706688" y="4513263"/>
            <a:ext cx="6350" cy="69850"/>
          </a:xfrm>
          <a:custGeom>
            <a:avLst/>
            <a:gdLst/>
            <a:ahLst/>
            <a:cxnLst>
              <a:cxn ang="0">
                <a:pos x="27" y="0"/>
              </a:cxn>
              <a:cxn ang="0">
                <a:pos x="0" y="1"/>
              </a:cxn>
              <a:cxn ang="0">
                <a:pos x="0" y="101"/>
              </a:cxn>
              <a:cxn ang="0">
                <a:pos x="0" y="199"/>
              </a:cxn>
              <a:cxn ang="0">
                <a:pos x="0" y="286"/>
              </a:cxn>
              <a:cxn ang="0">
                <a:pos x="0" y="297"/>
              </a:cxn>
              <a:cxn ang="0">
                <a:pos x="27" y="295"/>
              </a:cxn>
              <a:cxn ang="0">
                <a:pos x="27" y="0"/>
              </a:cxn>
            </a:cxnLst>
            <a:pathLst>
              <a:path w="27" h="297">
                <a:moveTo>
                  <a:pt x="27" y="0"/>
                </a:moveTo>
                <a:lnTo>
                  <a:pt x="0" y="1"/>
                </a:lnTo>
                <a:lnTo>
                  <a:pt x="0" y="101"/>
                </a:lnTo>
                <a:lnTo>
                  <a:pt x="0" y="199"/>
                </a:lnTo>
                <a:lnTo>
                  <a:pt x="0" y="286"/>
                </a:lnTo>
                <a:lnTo>
                  <a:pt x="0" y="297"/>
                </a:lnTo>
                <a:lnTo>
                  <a:pt x="27" y="295"/>
                </a:lnTo>
                <a:lnTo>
                  <a:pt x="27" y="0"/>
                </a:lnTo>
                <a:close/>
              </a:path>
            </a:pathLst>
          </a:custGeom>
          <a:solidFill>
            <a:srgbClr val="000000"/>
          </a:solidFill>
          <a:ln w="9525">
            <a:noFill/>
          </a:ln>
        </p:spPr>
        <p:txBody>
          <a:bodyPr/>
          <a:p>
            <a:endParaRPr lang="zh-CN" altLang="en-US"/>
          </a:p>
        </p:txBody>
      </p:sp>
      <p:sp>
        <p:nvSpPr>
          <p:cNvPr id="107702" name="Freeform 184"/>
          <p:cNvSpPr/>
          <p:nvPr/>
        </p:nvSpPr>
        <p:spPr>
          <a:xfrm>
            <a:off x="2667000" y="4502150"/>
            <a:ext cx="80963" cy="17463"/>
          </a:xfrm>
          <a:custGeom>
            <a:avLst/>
            <a:gdLst/>
            <a:ahLst/>
            <a:cxnLst>
              <a:cxn ang="0">
                <a:pos x="326" y="0"/>
              </a:cxn>
              <a:cxn ang="0">
                <a:pos x="289" y="18"/>
              </a:cxn>
              <a:cxn ang="0">
                <a:pos x="0" y="38"/>
              </a:cxn>
              <a:cxn ang="0">
                <a:pos x="31" y="76"/>
              </a:cxn>
              <a:cxn ang="0">
                <a:pos x="60" y="65"/>
              </a:cxn>
              <a:cxn ang="0">
                <a:pos x="170" y="57"/>
              </a:cxn>
              <a:cxn ang="0">
                <a:pos x="197" y="56"/>
              </a:cxn>
              <a:cxn ang="0">
                <a:pos x="356" y="44"/>
              </a:cxn>
              <a:cxn ang="0">
                <a:pos x="354" y="27"/>
              </a:cxn>
              <a:cxn ang="0">
                <a:pos x="326" y="0"/>
              </a:cxn>
            </a:cxnLst>
            <a:pathLst>
              <a:path w="356" h="76">
                <a:moveTo>
                  <a:pt x="326" y="0"/>
                </a:moveTo>
                <a:lnTo>
                  <a:pt x="289" y="18"/>
                </a:lnTo>
                <a:lnTo>
                  <a:pt x="0" y="38"/>
                </a:lnTo>
                <a:lnTo>
                  <a:pt x="31" y="76"/>
                </a:lnTo>
                <a:lnTo>
                  <a:pt x="60" y="65"/>
                </a:lnTo>
                <a:lnTo>
                  <a:pt x="170" y="57"/>
                </a:lnTo>
                <a:lnTo>
                  <a:pt x="197" y="56"/>
                </a:lnTo>
                <a:lnTo>
                  <a:pt x="356" y="44"/>
                </a:lnTo>
                <a:lnTo>
                  <a:pt x="354" y="27"/>
                </a:lnTo>
                <a:lnTo>
                  <a:pt x="326" y="0"/>
                </a:lnTo>
                <a:close/>
              </a:path>
            </a:pathLst>
          </a:custGeom>
          <a:solidFill>
            <a:srgbClr val="000000"/>
          </a:solidFill>
          <a:ln w="9525">
            <a:noFill/>
          </a:ln>
        </p:spPr>
        <p:txBody>
          <a:bodyPr/>
          <a:p>
            <a:endParaRPr lang="zh-CN" altLang="en-US"/>
          </a:p>
        </p:txBody>
      </p:sp>
      <p:sp>
        <p:nvSpPr>
          <p:cNvPr id="107703" name="Freeform 185"/>
          <p:cNvSpPr/>
          <p:nvPr/>
        </p:nvSpPr>
        <p:spPr>
          <a:xfrm>
            <a:off x="2855913" y="4645025"/>
            <a:ext cx="57150" cy="12700"/>
          </a:xfrm>
          <a:custGeom>
            <a:avLst/>
            <a:gdLst/>
            <a:ahLst/>
            <a:cxnLst>
              <a:cxn ang="0">
                <a:pos x="215" y="0"/>
              </a:cxn>
              <a:cxn ang="0">
                <a:pos x="196" y="17"/>
              </a:cxn>
              <a:cxn ang="0">
                <a:pos x="191" y="18"/>
              </a:cxn>
              <a:cxn ang="0">
                <a:pos x="168" y="20"/>
              </a:cxn>
              <a:cxn ang="0">
                <a:pos x="129" y="23"/>
              </a:cxn>
              <a:cxn ang="0">
                <a:pos x="74" y="30"/>
              </a:cxn>
              <a:cxn ang="0">
                <a:pos x="0" y="37"/>
              </a:cxn>
              <a:cxn ang="0">
                <a:pos x="249" y="44"/>
              </a:cxn>
              <a:cxn ang="0">
                <a:pos x="249" y="31"/>
              </a:cxn>
              <a:cxn ang="0">
                <a:pos x="215" y="0"/>
              </a:cxn>
            </a:cxnLst>
            <a:pathLst>
              <a:path w="249" h="44">
                <a:moveTo>
                  <a:pt x="215" y="0"/>
                </a:moveTo>
                <a:lnTo>
                  <a:pt x="196" y="17"/>
                </a:lnTo>
                <a:lnTo>
                  <a:pt x="191" y="18"/>
                </a:lnTo>
                <a:lnTo>
                  <a:pt x="168" y="20"/>
                </a:lnTo>
                <a:lnTo>
                  <a:pt x="129" y="23"/>
                </a:lnTo>
                <a:lnTo>
                  <a:pt x="74" y="30"/>
                </a:lnTo>
                <a:lnTo>
                  <a:pt x="0" y="37"/>
                </a:lnTo>
                <a:lnTo>
                  <a:pt x="249" y="44"/>
                </a:lnTo>
                <a:lnTo>
                  <a:pt x="249" y="31"/>
                </a:lnTo>
                <a:lnTo>
                  <a:pt x="215" y="0"/>
                </a:lnTo>
                <a:close/>
              </a:path>
            </a:pathLst>
          </a:custGeom>
          <a:solidFill>
            <a:srgbClr val="000000"/>
          </a:solidFill>
          <a:ln w="9525">
            <a:noFill/>
          </a:ln>
        </p:spPr>
        <p:txBody>
          <a:bodyPr/>
          <a:p>
            <a:endParaRPr lang="zh-CN" altLang="en-US"/>
          </a:p>
        </p:txBody>
      </p:sp>
      <p:sp>
        <p:nvSpPr>
          <p:cNvPr id="107704" name="Freeform 186"/>
          <p:cNvSpPr/>
          <p:nvPr/>
        </p:nvSpPr>
        <p:spPr>
          <a:xfrm>
            <a:off x="2822575" y="4610100"/>
            <a:ext cx="20638" cy="34925"/>
          </a:xfrm>
          <a:custGeom>
            <a:avLst/>
            <a:gdLst/>
            <a:ahLst/>
            <a:cxnLst>
              <a:cxn ang="0">
                <a:pos x="3" y="0"/>
              </a:cxn>
              <a:cxn ang="0">
                <a:pos x="0" y="20"/>
              </a:cxn>
              <a:cxn ang="0">
                <a:pos x="8" y="30"/>
              </a:cxn>
              <a:cxn ang="0">
                <a:pos x="40" y="71"/>
              </a:cxn>
              <a:cxn ang="0">
                <a:pos x="67" y="114"/>
              </a:cxn>
              <a:cxn ang="0">
                <a:pos x="89" y="159"/>
              </a:cxn>
              <a:cxn ang="0">
                <a:pos x="99" y="159"/>
              </a:cxn>
              <a:cxn ang="0">
                <a:pos x="100" y="127"/>
              </a:cxn>
              <a:cxn ang="0">
                <a:pos x="97" y="80"/>
              </a:cxn>
              <a:cxn ang="0">
                <a:pos x="73" y="57"/>
              </a:cxn>
              <a:cxn ang="0">
                <a:pos x="71" y="55"/>
              </a:cxn>
              <a:cxn ang="0">
                <a:pos x="42" y="30"/>
              </a:cxn>
              <a:cxn ang="0">
                <a:pos x="3" y="0"/>
              </a:cxn>
            </a:cxnLst>
            <a:pathLst>
              <a:path w="100" h="159">
                <a:moveTo>
                  <a:pt x="3" y="0"/>
                </a:moveTo>
                <a:lnTo>
                  <a:pt x="0" y="20"/>
                </a:lnTo>
                <a:lnTo>
                  <a:pt x="8" y="30"/>
                </a:lnTo>
                <a:lnTo>
                  <a:pt x="40" y="71"/>
                </a:lnTo>
                <a:lnTo>
                  <a:pt x="67" y="114"/>
                </a:lnTo>
                <a:lnTo>
                  <a:pt x="89" y="159"/>
                </a:lnTo>
                <a:lnTo>
                  <a:pt x="99" y="159"/>
                </a:lnTo>
                <a:lnTo>
                  <a:pt x="100" y="127"/>
                </a:lnTo>
                <a:lnTo>
                  <a:pt x="97" y="80"/>
                </a:lnTo>
                <a:lnTo>
                  <a:pt x="73" y="57"/>
                </a:lnTo>
                <a:lnTo>
                  <a:pt x="71" y="55"/>
                </a:lnTo>
                <a:lnTo>
                  <a:pt x="42" y="30"/>
                </a:lnTo>
                <a:lnTo>
                  <a:pt x="3" y="0"/>
                </a:lnTo>
                <a:close/>
              </a:path>
            </a:pathLst>
          </a:custGeom>
          <a:solidFill>
            <a:srgbClr val="000000"/>
          </a:solidFill>
          <a:ln w="9525">
            <a:noFill/>
          </a:ln>
        </p:spPr>
        <p:txBody>
          <a:bodyPr/>
          <a:p>
            <a:endParaRPr lang="zh-CN" altLang="en-US"/>
          </a:p>
        </p:txBody>
      </p:sp>
      <p:sp>
        <p:nvSpPr>
          <p:cNvPr id="107705" name="Freeform 187"/>
          <p:cNvSpPr/>
          <p:nvPr/>
        </p:nvSpPr>
        <p:spPr>
          <a:xfrm>
            <a:off x="2790825" y="4591050"/>
            <a:ext cx="34925" cy="87313"/>
          </a:xfrm>
          <a:custGeom>
            <a:avLst/>
            <a:gdLst/>
            <a:ahLst/>
            <a:cxnLst>
              <a:cxn ang="0">
                <a:pos x="156" y="0"/>
              </a:cxn>
              <a:cxn ang="0">
                <a:pos x="127" y="6"/>
              </a:cxn>
              <a:cxn ang="0">
                <a:pos x="126" y="21"/>
              </a:cxn>
              <a:cxn ang="0">
                <a:pos x="120" y="70"/>
              </a:cxn>
              <a:cxn ang="0">
                <a:pos x="112" y="112"/>
              </a:cxn>
              <a:cxn ang="0">
                <a:pos x="112" y="114"/>
              </a:cxn>
              <a:cxn ang="0">
                <a:pos x="99" y="156"/>
              </a:cxn>
              <a:cxn ang="0">
                <a:pos x="82" y="201"/>
              </a:cxn>
              <a:cxn ang="0">
                <a:pos x="59" y="252"/>
              </a:cxn>
              <a:cxn ang="0">
                <a:pos x="33" y="305"/>
              </a:cxn>
              <a:cxn ang="0">
                <a:pos x="0" y="363"/>
              </a:cxn>
              <a:cxn ang="0">
                <a:pos x="12" y="377"/>
              </a:cxn>
              <a:cxn ang="0">
                <a:pos x="15" y="373"/>
              </a:cxn>
              <a:cxn ang="0">
                <a:pos x="49" y="321"/>
              </a:cxn>
              <a:cxn ang="0">
                <a:pos x="78" y="271"/>
              </a:cxn>
              <a:cxn ang="0">
                <a:pos x="101" y="224"/>
              </a:cxn>
              <a:cxn ang="0">
                <a:pos x="120" y="178"/>
              </a:cxn>
              <a:cxn ang="0">
                <a:pos x="134" y="135"/>
              </a:cxn>
              <a:cxn ang="0">
                <a:pos x="141" y="105"/>
              </a:cxn>
              <a:cxn ang="0">
                <a:pos x="142" y="102"/>
              </a:cxn>
              <a:cxn ang="0">
                <a:pos x="145" y="82"/>
              </a:cxn>
              <a:cxn ang="0">
                <a:pos x="149" y="59"/>
              </a:cxn>
              <a:cxn ang="0">
                <a:pos x="155" y="7"/>
              </a:cxn>
              <a:cxn ang="0">
                <a:pos x="156" y="0"/>
              </a:cxn>
            </a:cxnLst>
            <a:pathLst>
              <a:path w="156" h="377">
                <a:moveTo>
                  <a:pt x="156" y="0"/>
                </a:moveTo>
                <a:lnTo>
                  <a:pt x="127" y="6"/>
                </a:lnTo>
                <a:lnTo>
                  <a:pt x="126" y="21"/>
                </a:lnTo>
                <a:lnTo>
                  <a:pt x="120" y="70"/>
                </a:lnTo>
                <a:lnTo>
                  <a:pt x="112" y="112"/>
                </a:lnTo>
                <a:lnTo>
                  <a:pt x="112" y="114"/>
                </a:lnTo>
                <a:lnTo>
                  <a:pt x="99" y="156"/>
                </a:lnTo>
                <a:lnTo>
                  <a:pt x="82" y="201"/>
                </a:lnTo>
                <a:lnTo>
                  <a:pt x="59" y="252"/>
                </a:lnTo>
                <a:lnTo>
                  <a:pt x="33" y="305"/>
                </a:lnTo>
                <a:lnTo>
                  <a:pt x="0" y="363"/>
                </a:lnTo>
                <a:lnTo>
                  <a:pt x="12" y="377"/>
                </a:lnTo>
                <a:lnTo>
                  <a:pt x="15" y="373"/>
                </a:lnTo>
                <a:lnTo>
                  <a:pt x="49" y="321"/>
                </a:lnTo>
                <a:lnTo>
                  <a:pt x="78" y="271"/>
                </a:lnTo>
                <a:lnTo>
                  <a:pt x="101" y="224"/>
                </a:lnTo>
                <a:lnTo>
                  <a:pt x="120" y="178"/>
                </a:lnTo>
                <a:lnTo>
                  <a:pt x="134" y="135"/>
                </a:lnTo>
                <a:lnTo>
                  <a:pt x="141" y="105"/>
                </a:lnTo>
                <a:lnTo>
                  <a:pt x="142" y="102"/>
                </a:lnTo>
                <a:lnTo>
                  <a:pt x="145" y="82"/>
                </a:lnTo>
                <a:lnTo>
                  <a:pt x="149" y="59"/>
                </a:lnTo>
                <a:lnTo>
                  <a:pt x="155" y="7"/>
                </a:lnTo>
                <a:lnTo>
                  <a:pt x="156" y="0"/>
                </a:lnTo>
                <a:close/>
              </a:path>
            </a:pathLst>
          </a:custGeom>
          <a:solidFill>
            <a:srgbClr val="000000"/>
          </a:solidFill>
          <a:ln w="9525">
            <a:noFill/>
          </a:ln>
        </p:spPr>
        <p:txBody>
          <a:bodyPr/>
          <a:p>
            <a:endParaRPr lang="zh-CN" altLang="en-US"/>
          </a:p>
        </p:txBody>
      </p:sp>
      <p:sp>
        <p:nvSpPr>
          <p:cNvPr id="107706" name="Freeform 188"/>
          <p:cNvSpPr/>
          <p:nvPr/>
        </p:nvSpPr>
        <p:spPr>
          <a:xfrm>
            <a:off x="2825750" y="4576763"/>
            <a:ext cx="20638" cy="6350"/>
          </a:xfrm>
          <a:custGeom>
            <a:avLst/>
            <a:gdLst/>
            <a:ahLst/>
            <a:cxnLst>
              <a:cxn ang="0">
                <a:pos x="64" y="0"/>
              </a:cxn>
              <a:cxn ang="0">
                <a:pos x="45" y="17"/>
              </a:cxn>
              <a:cxn ang="0">
                <a:pos x="38" y="19"/>
              </a:cxn>
              <a:cxn ang="0">
                <a:pos x="14" y="24"/>
              </a:cxn>
              <a:cxn ang="0">
                <a:pos x="0" y="26"/>
              </a:cxn>
              <a:cxn ang="0">
                <a:pos x="95" y="27"/>
              </a:cxn>
              <a:cxn ang="0">
                <a:pos x="64" y="0"/>
              </a:cxn>
            </a:cxnLst>
            <a:pathLst>
              <a:path w="95" h="27">
                <a:moveTo>
                  <a:pt x="64" y="0"/>
                </a:moveTo>
                <a:lnTo>
                  <a:pt x="45" y="17"/>
                </a:lnTo>
                <a:lnTo>
                  <a:pt x="38" y="19"/>
                </a:lnTo>
                <a:lnTo>
                  <a:pt x="14" y="24"/>
                </a:lnTo>
                <a:lnTo>
                  <a:pt x="0" y="26"/>
                </a:lnTo>
                <a:lnTo>
                  <a:pt x="95" y="27"/>
                </a:lnTo>
                <a:lnTo>
                  <a:pt x="64" y="0"/>
                </a:lnTo>
                <a:close/>
              </a:path>
            </a:pathLst>
          </a:custGeom>
          <a:solidFill>
            <a:srgbClr val="000000"/>
          </a:solidFill>
          <a:ln w="9525">
            <a:noFill/>
          </a:ln>
        </p:spPr>
        <p:txBody>
          <a:bodyPr/>
          <a:p>
            <a:endParaRPr lang="zh-CN" altLang="en-US"/>
          </a:p>
        </p:txBody>
      </p:sp>
      <p:sp>
        <p:nvSpPr>
          <p:cNvPr id="107707" name="Freeform 189"/>
          <p:cNvSpPr/>
          <p:nvPr/>
        </p:nvSpPr>
        <p:spPr>
          <a:xfrm>
            <a:off x="2849563" y="4565650"/>
            <a:ext cx="42862" cy="41275"/>
          </a:xfrm>
          <a:custGeom>
            <a:avLst/>
            <a:gdLst/>
            <a:ahLst/>
            <a:cxnLst>
              <a:cxn ang="0">
                <a:pos x="0" y="0"/>
              </a:cxn>
              <a:cxn ang="0">
                <a:pos x="0" y="101"/>
              </a:cxn>
              <a:cxn ang="0">
                <a:pos x="0" y="187"/>
              </a:cxn>
              <a:cxn ang="0">
                <a:pos x="26" y="178"/>
              </a:cxn>
              <a:cxn ang="0">
                <a:pos x="26" y="28"/>
              </a:cxn>
              <a:cxn ang="0">
                <a:pos x="177" y="5"/>
              </a:cxn>
              <a:cxn ang="0">
                <a:pos x="0" y="0"/>
              </a:cxn>
            </a:cxnLst>
            <a:pathLst>
              <a:path w="177" h="187">
                <a:moveTo>
                  <a:pt x="0" y="0"/>
                </a:moveTo>
                <a:lnTo>
                  <a:pt x="0" y="101"/>
                </a:lnTo>
                <a:lnTo>
                  <a:pt x="0" y="187"/>
                </a:lnTo>
                <a:lnTo>
                  <a:pt x="26" y="178"/>
                </a:lnTo>
                <a:lnTo>
                  <a:pt x="26" y="28"/>
                </a:lnTo>
                <a:lnTo>
                  <a:pt x="177" y="5"/>
                </a:lnTo>
                <a:lnTo>
                  <a:pt x="0" y="0"/>
                </a:lnTo>
                <a:close/>
              </a:path>
            </a:pathLst>
          </a:custGeom>
          <a:solidFill>
            <a:srgbClr val="000000"/>
          </a:solidFill>
          <a:ln w="9525">
            <a:noFill/>
          </a:ln>
        </p:spPr>
        <p:txBody>
          <a:bodyPr/>
          <a:p>
            <a:endParaRPr lang="zh-CN" altLang="en-US"/>
          </a:p>
        </p:txBody>
      </p:sp>
      <p:sp>
        <p:nvSpPr>
          <p:cNvPr id="107708" name="Freeform 190"/>
          <p:cNvSpPr/>
          <p:nvPr/>
        </p:nvSpPr>
        <p:spPr>
          <a:xfrm>
            <a:off x="2846388" y="4548188"/>
            <a:ext cx="66675" cy="119062"/>
          </a:xfrm>
          <a:custGeom>
            <a:avLst/>
            <a:gdLst/>
            <a:ahLst/>
            <a:cxnLst>
              <a:cxn ang="0">
                <a:pos x="212" y="0"/>
              </a:cxn>
              <a:cxn ang="0">
                <a:pos x="208" y="10"/>
              </a:cxn>
              <a:cxn ang="0">
                <a:pos x="177" y="41"/>
              </a:cxn>
              <a:cxn ang="0">
                <a:pos x="45" y="60"/>
              </a:cxn>
              <a:cxn ang="0">
                <a:pos x="19" y="67"/>
              </a:cxn>
              <a:cxn ang="0">
                <a:pos x="196" y="72"/>
              </a:cxn>
              <a:cxn ang="0">
                <a:pos x="192" y="229"/>
              </a:cxn>
              <a:cxn ang="0">
                <a:pos x="183" y="231"/>
              </a:cxn>
              <a:cxn ang="0">
                <a:pos x="153" y="234"/>
              </a:cxn>
              <a:cxn ang="0">
                <a:pos x="102" y="240"/>
              </a:cxn>
              <a:cxn ang="0">
                <a:pos x="45" y="245"/>
              </a:cxn>
              <a:cxn ang="0">
                <a:pos x="19" y="254"/>
              </a:cxn>
              <a:cxn ang="0">
                <a:pos x="19" y="339"/>
              </a:cxn>
              <a:cxn ang="0">
                <a:pos x="19" y="400"/>
              </a:cxn>
              <a:cxn ang="0">
                <a:pos x="19" y="439"/>
              </a:cxn>
              <a:cxn ang="0">
                <a:pos x="19" y="455"/>
              </a:cxn>
              <a:cxn ang="0">
                <a:pos x="0" y="485"/>
              </a:cxn>
              <a:cxn ang="0">
                <a:pos x="26" y="519"/>
              </a:cxn>
              <a:cxn ang="0">
                <a:pos x="53" y="496"/>
              </a:cxn>
              <a:cxn ang="0">
                <a:pos x="58" y="494"/>
              </a:cxn>
              <a:cxn ang="0">
                <a:pos x="79" y="493"/>
              </a:cxn>
              <a:cxn ang="0">
                <a:pos x="112" y="490"/>
              </a:cxn>
              <a:cxn ang="0">
                <a:pos x="159" y="485"/>
              </a:cxn>
              <a:cxn ang="0">
                <a:pos x="220" y="478"/>
              </a:cxn>
              <a:cxn ang="0">
                <a:pos x="294" y="471"/>
              </a:cxn>
              <a:cxn ang="0">
                <a:pos x="45" y="464"/>
              </a:cxn>
              <a:cxn ang="0">
                <a:pos x="45" y="279"/>
              </a:cxn>
              <a:cxn ang="0">
                <a:pos x="241" y="256"/>
              </a:cxn>
              <a:cxn ang="0">
                <a:pos x="215" y="216"/>
              </a:cxn>
              <a:cxn ang="0">
                <a:pos x="217" y="168"/>
              </a:cxn>
              <a:cxn ang="0">
                <a:pos x="218" y="102"/>
              </a:cxn>
              <a:cxn ang="0">
                <a:pos x="220" y="75"/>
              </a:cxn>
              <a:cxn ang="0">
                <a:pos x="239" y="38"/>
              </a:cxn>
              <a:cxn ang="0">
                <a:pos x="212" y="0"/>
              </a:cxn>
            </a:cxnLst>
            <a:pathLst>
              <a:path w="294" h="519">
                <a:moveTo>
                  <a:pt x="212" y="0"/>
                </a:moveTo>
                <a:lnTo>
                  <a:pt x="208" y="10"/>
                </a:lnTo>
                <a:lnTo>
                  <a:pt x="177" y="41"/>
                </a:lnTo>
                <a:lnTo>
                  <a:pt x="45" y="60"/>
                </a:lnTo>
                <a:lnTo>
                  <a:pt x="19" y="67"/>
                </a:lnTo>
                <a:lnTo>
                  <a:pt x="196" y="72"/>
                </a:lnTo>
                <a:lnTo>
                  <a:pt x="192" y="229"/>
                </a:lnTo>
                <a:lnTo>
                  <a:pt x="183" y="231"/>
                </a:lnTo>
                <a:lnTo>
                  <a:pt x="153" y="234"/>
                </a:lnTo>
                <a:lnTo>
                  <a:pt x="102" y="240"/>
                </a:lnTo>
                <a:lnTo>
                  <a:pt x="45" y="245"/>
                </a:lnTo>
                <a:lnTo>
                  <a:pt x="19" y="254"/>
                </a:lnTo>
                <a:lnTo>
                  <a:pt x="19" y="339"/>
                </a:lnTo>
                <a:lnTo>
                  <a:pt x="19" y="400"/>
                </a:lnTo>
                <a:lnTo>
                  <a:pt x="19" y="439"/>
                </a:lnTo>
                <a:lnTo>
                  <a:pt x="19" y="455"/>
                </a:lnTo>
                <a:lnTo>
                  <a:pt x="0" y="485"/>
                </a:lnTo>
                <a:lnTo>
                  <a:pt x="26" y="519"/>
                </a:lnTo>
                <a:lnTo>
                  <a:pt x="53" y="496"/>
                </a:lnTo>
                <a:lnTo>
                  <a:pt x="58" y="494"/>
                </a:lnTo>
                <a:lnTo>
                  <a:pt x="79" y="493"/>
                </a:lnTo>
                <a:lnTo>
                  <a:pt x="112" y="490"/>
                </a:lnTo>
                <a:lnTo>
                  <a:pt x="159" y="485"/>
                </a:lnTo>
                <a:lnTo>
                  <a:pt x="220" y="478"/>
                </a:lnTo>
                <a:lnTo>
                  <a:pt x="294" y="471"/>
                </a:lnTo>
                <a:lnTo>
                  <a:pt x="45" y="464"/>
                </a:lnTo>
                <a:lnTo>
                  <a:pt x="45" y="279"/>
                </a:lnTo>
                <a:lnTo>
                  <a:pt x="241" y="256"/>
                </a:lnTo>
                <a:lnTo>
                  <a:pt x="215" y="216"/>
                </a:lnTo>
                <a:lnTo>
                  <a:pt x="217" y="168"/>
                </a:lnTo>
                <a:lnTo>
                  <a:pt x="218" y="102"/>
                </a:lnTo>
                <a:lnTo>
                  <a:pt x="220" y="75"/>
                </a:lnTo>
                <a:lnTo>
                  <a:pt x="239" y="38"/>
                </a:lnTo>
                <a:lnTo>
                  <a:pt x="212" y="0"/>
                </a:lnTo>
                <a:close/>
              </a:path>
            </a:pathLst>
          </a:custGeom>
          <a:solidFill>
            <a:srgbClr val="000000"/>
          </a:solidFill>
          <a:ln w="9525">
            <a:noFill/>
          </a:ln>
        </p:spPr>
        <p:txBody>
          <a:bodyPr/>
          <a:p>
            <a:endParaRPr lang="zh-CN" altLang="en-US"/>
          </a:p>
        </p:txBody>
      </p:sp>
      <p:sp>
        <p:nvSpPr>
          <p:cNvPr id="107709" name="Freeform 191"/>
          <p:cNvSpPr/>
          <p:nvPr/>
        </p:nvSpPr>
        <p:spPr>
          <a:xfrm>
            <a:off x="2790825" y="4548188"/>
            <a:ext cx="55563" cy="50800"/>
          </a:xfrm>
          <a:custGeom>
            <a:avLst/>
            <a:gdLst/>
            <a:ahLst/>
            <a:cxnLst>
              <a:cxn ang="0">
                <a:pos x="160" y="0"/>
              </a:cxn>
              <a:cxn ang="0">
                <a:pos x="131" y="4"/>
              </a:cxn>
              <a:cxn ang="0">
                <a:pos x="131" y="13"/>
              </a:cxn>
              <a:cxn ang="0">
                <a:pos x="129" y="87"/>
              </a:cxn>
              <a:cxn ang="0">
                <a:pos x="125" y="153"/>
              </a:cxn>
              <a:cxn ang="0">
                <a:pos x="124" y="162"/>
              </a:cxn>
              <a:cxn ang="0">
                <a:pos x="72" y="172"/>
              </a:cxn>
              <a:cxn ang="0">
                <a:pos x="0" y="185"/>
              </a:cxn>
              <a:cxn ang="0">
                <a:pos x="33" y="218"/>
              </a:cxn>
              <a:cxn ang="0">
                <a:pos x="64" y="205"/>
              </a:cxn>
              <a:cxn ang="0">
                <a:pos x="122" y="195"/>
              </a:cxn>
              <a:cxn ang="0">
                <a:pos x="151" y="189"/>
              </a:cxn>
              <a:cxn ang="0">
                <a:pos x="248" y="171"/>
              </a:cxn>
              <a:cxn ang="0">
                <a:pos x="248" y="157"/>
              </a:cxn>
              <a:cxn ang="0">
                <a:pos x="153" y="156"/>
              </a:cxn>
              <a:cxn ang="0">
                <a:pos x="155" y="133"/>
              </a:cxn>
              <a:cxn ang="0">
                <a:pos x="159" y="65"/>
              </a:cxn>
              <a:cxn ang="0">
                <a:pos x="160" y="0"/>
              </a:cxn>
            </a:cxnLst>
            <a:pathLst>
              <a:path w="248" h="218">
                <a:moveTo>
                  <a:pt x="160" y="0"/>
                </a:moveTo>
                <a:lnTo>
                  <a:pt x="131" y="4"/>
                </a:lnTo>
                <a:lnTo>
                  <a:pt x="131" y="13"/>
                </a:lnTo>
                <a:lnTo>
                  <a:pt x="129" y="87"/>
                </a:lnTo>
                <a:lnTo>
                  <a:pt x="125" y="153"/>
                </a:lnTo>
                <a:lnTo>
                  <a:pt x="124" y="162"/>
                </a:lnTo>
                <a:lnTo>
                  <a:pt x="72" y="172"/>
                </a:lnTo>
                <a:lnTo>
                  <a:pt x="0" y="185"/>
                </a:lnTo>
                <a:lnTo>
                  <a:pt x="33" y="218"/>
                </a:lnTo>
                <a:lnTo>
                  <a:pt x="64" y="205"/>
                </a:lnTo>
                <a:lnTo>
                  <a:pt x="122" y="195"/>
                </a:lnTo>
                <a:lnTo>
                  <a:pt x="151" y="189"/>
                </a:lnTo>
                <a:lnTo>
                  <a:pt x="248" y="171"/>
                </a:lnTo>
                <a:lnTo>
                  <a:pt x="248" y="157"/>
                </a:lnTo>
                <a:lnTo>
                  <a:pt x="153" y="156"/>
                </a:lnTo>
                <a:lnTo>
                  <a:pt x="155" y="133"/>
                </a:lnTo>
                <a:lnTo>
                  <a:pt x="159" y="65"/>
                </a:lnTo>
                <a:lnTo>
                  <a:pt x="160" y="0"/>
                </a:lnTo>
                <a:close/>
              </a:path>
            </a:pathLst>
          </a:custGeom>
          <a:solidFill>
            <a:srgbClr val="000000"/>
          </a:solidFill>
          <a:ln w="9525">
            <a:noFill/>
          </a:ln>
        </p:spPr>
        <p:txBody>
          <a:bodyPr/>
          <a:p>
            <a:endParaRPr lang="zh-CN" altLang="en-US"/>
          </a:p>
        </p:txBody>
      </p:sp>
      <p:sp>
        <p:nvSpPr>
          <p:cNvPr id="107710" name="Freeform 192"/>
          <p:cNvSpPr/>
          <p:nvPr/>
        </p:nvSpPr>
        <p:spPr>
          <a:xfrm>
            <a:off x="2814638" y="4535488"/>
            <a:ext cx="30162" cy="9525"/>
          </a:xfrm>
          <a:custGeom>
            <a:avLst/>
            <a:gdLst/>
            <a:ahLst/>
            <a:cxnLst>
              <a:cxn ang="0">
                <a:pos x="105" y="0"/>
              </a:cxn>
              <a:cxn ang="0">
                <a:pos x="91" y="14"/>
              </a:cxn>
              <a:cxn ang="0">
                <a:pos x="87" y="16"/>
              </a:cxn>
              <a:cxn ang="0">
                <a:pos x="53" y="23"/>
              </a:cxn>
              <a:cxn ang="0">
                <a:pos x="0" y="32"/>
              </a:cxn>
              <a:cxn ang="0">
                <a:pos x="136" y="41"/>
              </a:cxn>
              <a:cxn ang="0">
                <a:pos x="134" y="31"/>
              </a:cxn>
              <a:cxn ang="0">
                <a:pos x="105" y="0"/>
              </a:cxn>
            </a:cxnLst>
            <a:pathLst>
              <a:path w="136" h="41">
                <a:moveTo>
                  <a:pt x="105" y="0"/>
                </a:moveTo>
                <a:lnTo>
                  <a:pt x="91" y="14"/>
                </a:lnTo>
                <a:lnTo>
                  <a:pt x="87" y="16"/>
                </a:lnTo>
                <a:lnTo>
                  <a:pt x="53" y="23"/>
                </a:lnTo>
                <a:lnTo>
                  <a:pt x="0" y="32"/>
                </a:lnTo>
                <a:lnTo>
                  <a:pt x="136" y="41"/>
                </a:lnTo>
                <a:lnTo>
                  <a:pt x="134" y="31"/>
                </a:lnTo>
                <a:lnTo>
                  <a:pt x="105" y="0"/>
                </a:lnTo>
                <a:close/>
              </a:path>
            </a:pathLst>
          </a:custGeom>
          <a:solidFill>
            <a:srgbClr val="000000"/>
          </a:solidFill>
          <a:ln w="9525">
            <a:noFill/>
          </a:ln>
        </p:spPr>
        <p:txBody>
          <a:bodyPr/>
          <a:p>
            <a:endParaRPr lang="zh-CN" altLang="en-US"/>
          </a:p>
        </p:txBody>
      </p:sp>
      <p:sp>
        <p:nvSpPr>
          <p:cNvPr id="107711" name="Freeform 193"/>
          <p:cNvSpPr/>
          <p:nvPr/>
        </p:nvSpPr>
        <p:spPr>
          <a:xfrm>
            <a:off x="2855913" y="4508500"/>
            <a:ext cx="50800" cy="9525"/>
          </a:xfrm>
          <a:custGeom>
            <a:avLst/>
            <a:gdLst/>
            <a:ahLst/>
            <a:cxnLst>
              <a:cxn ang="0">
                <a:pos x="195" y="0"/>
              </a:cxn>
              <a:cxn ang="0">
                <a:pos x="173" y="14"/>
              </a:cxn>
              <a:cxn ang="0">
                <a:pos x="170" y="15"/>
              </a:cxn>
              <a:cxn ang="0">
                <a:pos x="152" y="19"/>
              </a:cxn>
              <a:cxn ang="0">
                <a:pos x="115" y="23"/>
              </a:cxn>
              <a:cxn ang="0">
                <a:pos x="62" y="30"/>
              </a:cxn>
              <a:cxn ang="0">
                <a:pos x="0" y="37"/>
              </a:cxn>
              <a:cxn ang="0">
                <a:pos x="226" y="41"/>
              </a:cxn>
              <a:cxn ang="0">
                <a:pos x="224" y="28"/>
              </a:cxn>
              <a:cxn ang="0">
                <a:pos x="195" y="0"/>
              </a:cxn>
            </a:cxnLst>
            <a:pathLst>
              <a:path w="226" h="41">
                <a:moveTo>
                  <a:pt x="195" y="0"/>
                </a:moveTo>
                <a:lnTo>
                  <a:pt x="173" y="14"/>
                </a:lnTo>
                <a:lnTo>
                  <a:pt x="170" y="15"/>
                </a:lnTo>
                <a:lnTo>
                  <a:pt x="152" y="19"/>
                </a:lnTo>
                <a:lnTo>
                  <a:pt x="115" y="23"/>
                </a:lnTo>
                <a:lnTo>
                  <a:pt x="62" y="30"/>
                </a:lnTo>
                <a:lnTo>
                  <a:pt x="0" y="37"/>
                </a:lnTo>
                <a:lnTo>
                  <a:pt x="226" y="41"/>
                </a:lnTo>
                <a:lnTo>
                  <a:pt x="224" y="28"/>
                </a:lnTo>
                <a:lnTo>
                  <a:pt x="195" y="0"/>
                </a:lnTo>
                <a:close/>
              </a:path>
            </a:pathLst>
          </a:custGeom>
          <a:solidFill>
            <a:srgbClr val="000000"/>
          </a:solidFill>
          <a:ln w="9525">
            <a:noFill/>
          </a:ln>
        </p:spPr>
        <p:txBody>
          <a:bodyPr/>
          <a:p>
            <a:endParaRPr lang="zh-CN" altLang="en-US"/>
          </a:p>
        </p:txBody>
      </p:sp>
      <p:sp>
        <p:nvSpPr>
          <p:cNvPr id="107712" name="Freeform 194"/>
          <p:cNvSpPr/>
          <p:nvPr/>
        </p:nvSpPr>
        <p:spPr>
          <a:xfrm>
            <a:off x="2846388" y="4502150"/>
            <a:ext cx="60325" cy="63500"/>
          </a:xfrm>
          <a:custGeom>
            <a:avLst/>
            <a:gdLst/>
            <a:ahLst/>
            <a:cxnLst>
              <a:cxn ang="0">
                <a:pos x="9" y="0"/>
              </a:cxn>
              <a:cxn ang="0">
                <a:pos x="0" y="0"/>
              </a:cxn>
              <a:cxn ang="0">
                <a:pos x="3" y="19"/>
              </a:cxn>
              <a:cxn ang="0">
                <a:pos x="9" y="72"/>
              </a:cxn>
              <a:cxn ang="0">
                <a:pos x="11" y="91"/>
              </a:cxn>
              <a:cxn ang="0">
                <a:pos x="12" y="129"/>
              </a:cxn>
              <a:cxn ang="0">
                <a:pos x="12" y="188"/>
              </a:cxn>
              <a:cxn ang="0">
                <a:pos x="12" y="268"/>
              </a:cxn>
              <a:cxn ang="0">
                <a:pos x="38" y="261"/>
              </a:cxn>
              <a:cxn ang="0">
                <a:pos x="38" y="98"/>
              </a:cxn>
              <a:cxn ang="0">
                <a:pos x="263" y="68"/>
              </a:cxn>
              <a:cxn ang="0">
                <a:pos x="37" y="64"/>
              </a:cxn>
              <a:cxn ang="0">
                <a:pos x="9" y="0"/>
              </a:cxn>
            </a:cxnLst>
            <a:pathLst>
              <a:path w="263" h="268">
                <a:moveTo>
                  <a:pt x="9" y="0"/>
                </a:moveTo>
                <a:lnTo>
                  <a:pt x="0" y="0"/>
                </a:lnTo>
                <a:lnTo>
                  <a:pt x="3" y="19"/>
                </a:lnTo>
                <a:lnTo>
                  <a:pt x="9" y="72"/>
                </a:lnTo>
                <a:lnTo>
                  <a:pt x="11" y="91"/>
                </a:lnTo>
                <a:lnTo>
                  <a:pt x="12" y="129"/>
                </a:lnTo>
                <a:lnTo>
                  <a:pt x="12" y="188"/>
                </a:lnTo>
                <a:lnTo>
                  <a:pt x="12" y="268"/>
                </a:lnTo>
                <a:lnTo>
                  <a:pt x="38" y="261"/>
                </a:lnTo>
                <a:lnTo>
                  <a:pt x="38" y="98"/>
                </a:lnTo>
                <a:lnTo>
                  <a:pt x="263" y="68"/>
                </a:lnTo>
                <a:lnTo>
                  <a:pt x="37" y="64"/>
                </a:lnTo>
                <a:lnTo>
                  <a:pt x="9" y="0"/>
                </a:lnTo>
                <a:close/>
              </a:path>
            </a:pathLst>
          </a:custGeom>
          <a:solidFill>
            <a:srgbClr val="000000"/>
          </a:solidFill>
          <a:ln w="9525">
            <a:noFill/>
          </a:ln>
        </p:spPr>
        <p:txBody>
          <a:bodyPr/>
          <a:p>
            <a:endParaRPr lang="zh-CN" altLang="en-US"/>
          </a:p>
        </p:txBody>
      </p:sp>
      <p:sp>
        <p:nvSpPr>
          <p:cNvPr id="107713" name="Freeform 195"/>
          <p:cNvSpPr/>
          <p:nvPr/>
        </p:nvSpPr>
        <p:spPr>
          <a:xfrm>
            <a:off x="2795588" y="4491038"/>
            <a:ext cx="49212" cy="92075"/>
          </a:xfrm>
          <a:custGeom>
            <a:avLst/>
            <a:gdLst/>
            <a:ahLst/>
            <a:cxnLst>
              <a:cxn ang="0">
                <a:pos x="96" y="0"/>
              </a:cxn>
              <a:cxn ang="0">
                <a:pos x="94" y="21"/>
              </a:cxn>
              <a:cxn ang="0">
                <a:pos x="88" y="78"/>
              </a:cxn>
              <a:cxn ang="0">
                <a:pos x="82" y="119"/>
              </a:cxn>
              <a:cxn ang="0">
                <a:pos x="67" y="184"/>
              </a:cxn>
              <a:cxn ang="0">
                <a:pos x="58" y="216"/>
              </a:cxn>
              <a:cxn ang="0">
                <a:pos x="44" y="264"/>
              </a:cxn>
              <a:cxn ang="0">
                <a:pos x="24" y="322"/>
              </a:cxn>
              <a:cxn ang="0">
                <a:pos x="0" y="388"/>
              </a:cxn>
              <a:cxn ang="0">
                <a:pos x="12" y="399"/>
              </a:cxn>
              <a:cxn ang="0">
                <a:pos x="28" y="365"/>
              </a:cxn>
              <a:cxn ang="0">
                <a:pos x="53" y="309"/>
              </a:cxn>
              <a:cxn ang="0">
                <a:pos x="70" y="264"/>
              </a:cxn>
              <a:cxn ang="0">
                <a:pos x="112" y="256"/>
              </a:cxn>
              <a:cxn ang="0">
                <a:pos x="141" y="252"/>
              </a:cxn>
              <a:cxn ang="0">
                <a:pos x="217" y="238"/>
              </a:cxn>
              <a:cxn ang="0">
                <a:pos x="81" y="229"/>
              </a:cxn>
              <a:cxn ang="0">
                <a:pos x="86" y="214"/>
              </a:cxn>
              <a:cxn ang="0">
                <a:pos x="102" y="160"/>
              </a:cxn>
              <a:cxn ang="0">
                <a:pos x="115" y="116"/>
              </a:cxn>
              <a:cxn ang="0">
                <a:pos x="133" y="81"/>
              </a:cxn>
              <a:cxn ang="0">
                <a:pos x="105" y="3"/>
              </a:cxn>
              <a:cxn ang="0">
                <a:pos x="96" y="0"/>
              </a:cxn>
            </a:cxnLst>
            <a:pathLst>
              <a:path w="217" h="399">
                <a:moveTo>
                  <a:pt x="96" y="0"/>
                </a:moveTo>
                <a:lnTo>
                  <a:pt x="94" y="21"/>
                </a:lnTo>
                <a:lnTo>
                  <a:pt x="88" y="78"/>
                </a:lnTo>
                <a:lnTo>
                  <a:pt x="82" y="119"/>
                </a:lnTo>
                <a:lnTo>
                  <a:pt x="67" y="184"/>
                </a:lnTo>
                <a:lnTo>
                  <a:pt x="58" y="216"/>
                </a:lnTo>
                <a:lnTo>
                  <a:pt x="44" y="264"/>
                </a:lnTo>
                <a:lnTo>
                  <a:pt x="24" y="322"/>
                </a:lnTo>
                <a:lnTo>
                  <a:pt x="0" y="388"/>
                </a:lnTo>
                <a:lnTo>
                  <a:pt x="12" y="399"/>
                </a:lnTo>
                <a:lnTo>
                  <a:pt x="28" y="365"/>
                </a:lnTo>
                <a:lnTo>
                  <a:pt x="53" y="309"/>
                </a:lnTo>
                <a:lnTo>
                  <a:pt x="70" y="264"/>
                </a:lnTo>
                <a:lnTo>
                  <a:pt x="112" y="256"/>
                </a:lnTo>
                <a:lnTo>
                  <a:pt x="141" y="252"/>
                </a:lnTo>
                <a:lnTo>
                  <a:pt x="217" y="238"/>
                </a:lnTo>
                <a:lnTo>
                  <a:pt x="81" y="229"/>
                </a:lnTo>
                <a:lnTo>
                  <a:pt x="86" y="214"/>
                </a:lnTo>
                <a:lnTo>
                  <a:pt x="102" y="160"/>
                </a:lnTo>
                <a:lnTo>
                  <a:pt x="115" y="116"/>
                </a:lnTo>
                <a:lnTo>
                  <a:pt x="133" y="81"/>
                </a:lnTo>
                <a:lnTo>
                  <a:pt x="105" y="3"/>
                </a:lnTo>
                <a:lnTo>
                  <a:pt x="96" y="0"/>
                </a:lnTo>
                <a:close/>
              </a:path>
            </a:pathLst>
          </a:custGeom>
          <a:solidFill>
            <a:srgbClr val="000000"/>
          </a:solidFill>
          <a:ln w="9525">
            <a:noFill/>
          </a:ln>
        </p:spPr>
        <p:txBody>
          <a:bodyPr/>
          <a:p>
            <a:endParaRPr lang="zh-CN" altLang="en-US"/>
          </a:p>
        </p:txBody>
      </p:sp>
      <p:sp>
        <p:nvSpPr>
          <p:cNvPr id="107714" name="Freeform 196"/>
          <p:cNvSpPr/>
          <p:nvPr/>
        </p:nvSpPr>
        <p:spPr>
          <a:xfrm>
            <a:off x="2974975" y="4576763"/>
            <a:ext cx="73025" cy="100012"/>
          </a:xfrm>
          <a:custGeom>
            <a:avLst/>
            <a:gdLst/>
            <a:ahLst/>
            <a:cxnLst>
              <a:cxn ang="0">
                <a:pos x="282" y="0"/>
              </a:cxn>
              <a:cxn ang="0">
                <a:pos x="281" y="6"/>
              </a:cxn>
              <a:cxn ang="0">
                <a:pos x="268" y="55"/>
              </a:cxn>
              <a:cxn ang="0">
                <a:pos x="246" y="116"/>
              </a:cxn>
              <a:cxn ang="0">
                <a:pos x="243" y="123"/>
              </a:cxn>
              <a:cxn ang="0">
                <a:pos x="221" y="168"/>
              </a:cxn>
              <a:cxn ang="0">
                <a:pos x="194" y="213"/>
              </a:cxn>
              <a:cxn ang="0">
                <a:pos x="163" y="260"/>
              </a:cxn>
              <a:cxn ang="0">
                <a:pos x="144" y="284"/>
              </a:cxn>
              <a:cxn ang="0">
                <a:pos x="115" y="316"/>
              </a:cxn>
              <a:cxn ang="0">
                <a:pos x="82" y="350"/>
              </a:cxn>
              <a:cxn ang="0">
                <a:pos x="43" y="384"/>
              </a:cxn>
              <a:cxn ang="0">
                <a:pos x="0" y="420"/>
              </a:cxn>
              <a:cxn ang="0">
                <a:pos x="7" y="437"/>
              </a:cxn>
              <a:cxn ang="0">
                <a:pos x="22" y="427"/>
              </a:cxn>
              <a:cxn ang="0">
                <a:pos x="66" y="396"/>
              </a:cxn>
              <a:cxn ang="0">
                <a:pos x="106" y="366"/>
              </a:cxn>
              <a:cxn ang="0">
                <a:pos x="140" y="335"/>
              </a:cxn>
              <a:cxn ang="0">
                <a:pos x="169" y="304"/>
              </a:cxn>
              <a:cxn ang="0">
                <a:pos x="194" y="272"/>
              </a:cxn>
              <a:cxn ang="0">
                <a:pos x="225" y="225"/>
              </a:cxn>
              <a:cxn ang="0">
                <a:pos x="253" y="180"/>
              </a:cxn>
              <a:cxn ang="0">
                <a:pos x="272" y="140"/>
              </a:cxn>
              <a:cxn ang="0">
                <a:pos x="286" y="111"/>
              </a:cxn>
              <a:cxn ang="0">
                <a:pos x="313" y="82"/>
              </a:cxn>
              <a:cxn ang="0">
                <a:pos x="291" y="4"/>
              </a:cxn>
              <a:cxn ang="0">
                <a:pos x="282" y="0"/>
              </a:cxn>
            </a:cxnLst>
            <a:pathLst>
              <a:path w="313" h="437">
                <a:moveTo>
                  <a:pt x="282" y="0"/>
                </a:moveTo>
                <a:lnTo>
                  <a:pt x="281" y="6"/>
                </a:lnTo>
                <a:lnTo>
                  <a:pt x="268" y="55"/>
                </a:lnTo>
                <a:lnTo>
                  <a:pt x="246" y="116"/>
                </a:lnTo>
                <a:lnTo>
                  <a:pt x="243" y="123"/>
                </a:lnTo>
                <a:lnTo>
                  <a:pt x="221" y="168"/>
                </a:lnTo>
                <a:lnTo>
                  <a:pt x="194" y="213"/>
                </a:lnTo>
                <a:lnTo>
                  <a:pt x="163" y="260"/>
                </a:lnTo>
                <a:lnTo>
                  <a:pt x="144" y="284"/>
                </a:lnTo>
                <a:lnTo>
                  <a:pt x="115" y="316"/>
                </a:lnTo>
                <a:lnTo>
                  <a:pt x="82" y="350"/>
                </a:lnTo>
                <a:lnTo>
                  <a:pt x="43" y="384"/>
                </a:lnTo>
                <a:lnTo>
                  <a:pt x="0" y="420"/>
                </a:lnTo>
                <a:lnTo>
                  <a:pt x="7" y="437"/>
                </a:lnTo>
                <a:lnTo>
                  <a:pt x="22" y="427"/>
                </a:lnTo>
                <a:lnTo>
                  <a:pt x="66" y="396"/>
                </a:lnTo>
                <a:lnTo>
                  <a:pt x="106" y="366"/>
                </a:lnTo>
                <a:lnTo>
                  <a:pt x="140" y="335"/>
                </a:lnTo>
                <a:lnTo>
                  <a:pt x="169" y="304"/>
                </a:lnTo>
                <a:lnTo>
                  <a:pt x="194" y="272"/>
                </a:lnTo>
                <a:lnTo>
                  <a:pt x="225" y="225"/>
                </a:lnTo>
                <a:lnTo>
                  <a:pt x="253" y="180"/>
                </a:lnTo>
                <a:lnTo>
                  <a:pt x="272" y="140"/>
                </a:lnTo>
                <a:lnTo>
                  <a:pt x="286" y="111"/>
                </a:lnTo>
                <a:lnTo>
                  <a:pt x="313" y="82"/>
                </a:lnTo>
                <a:lnTo>
                  <a:pt x="291" y="4"/>
                </a:lnTo>
                <a:lnTo>
                  <a:pt x="282" y="0"/>
                </a:lnTo>
                <a:close/>
              </a:path>
            </a:pathLst>
          </a:custGeom>
          <a:solidFill>
            <a:srgbClr val="000000"/>
          </a:solidFill>
          <a:ln w="9525">
            <a:noFill/>
          </a:ln>
        </p:spPr>
        <p:txBody>
          <a:bodyPr/>
          <a:p>
            <a:endParaRPr lang="zh-CN" altLang="en-US"/>
          </a:p>
        </p:txBody>
      </p:sp>
      <p:sp>
        <p:nvSpPr>
          <p:cNvPr id="107715" name="Freeform 197"/>
          <p:cNvSpPr/>
          <p:nvPr/>
        </p:nvSpPr>
        <p:spPr>
          <a:xfrm>
            <a:off x="2922588" y="4573588"/>
            <a:ext cx="41275" cy="93662"/>
          </a:xfrm>
          <a:custGeom>
            <a:avLst/>
            <a:gdLst/>
            <a:ahLst/>
            <a:cxnLst>
              <a:cxn ang="0">
                <a:pos x="170" y="0"/>
              </a:cxn>
              <a:cxn ang="0">
                <a:pos x="142" y="4"/>
              </a:cxn>
              <a:cxn ang="0">
                <a:pos x="138" y="45"/>
              </a:cxn>
              <a:cxn ang="0">
                <a:pos x="132" y="91"/>
              </a:cxn>
              <a:cxn ang="0">
                <a:pos x="123" y="130"/>
              </a:cxn>
              <a:cxn ang="0">
                <a:pos x="119" y="146"/>
              </a:cxn>
              <a:cxn ang="0">
                <a:pos x="104" y="192"/>
              </a:cxn>
              <a:cxn ang="0">
                <a:pos x="84" y="241"/>
              </a:cxn>
              <a:cxn ang="0">
                <a:pos x="60" y="289"/>
              </a:cxn>
              <a:cxn ang="0">
                <a:pos x="32" y="338"/>
              </a:cxn>
              <a:cxn ang="0">
                <a:pos x="0" y="389"/>
              </a:cxn>
              <a:cxn ang="0">
                <a:pos x="11" y="406"/>
              </a:cxn>
              <a:cxn ang="0">
                <a:pos x="29" y="383"/>
              </a:cxn>
              <a:cxn ang="0">
                <a:pos x="62" y="334"/>
              </a:cxn>
              <a:cxn ang="0">
                <a:pos x="90" y="287"/>
              </a:cxn>
              <a:cxn ang="0">
                <a:pos x="113" y="241"/>
              </a:cxn>
              <a:cxn ang="0">
                <a:pos x="133" y="196"/>
              </a:cxn>
              <a:cxn ang="0">
                <a:pos x="147" y="150"/>
              </a:cxn>
              <a:cxn ang="0">
                <a:pos x="148" y="147"/>
              </a:cxn>
              <a:cxn ang="0">
                <a:pos x="156" y="109"/>
              </a:cxn>
              <a:cxn ang="0">
                <a:pos x="163" y="65"/>
              </a:cxn>
              <a:cxn ang="0">
                <a:pos x="169" y="12"/>
              </a:cxn>
              <a:cxn ang="0">
                <a:pos x="170" y="0"/>
              </a:cxn>
            </a:cxnLst>
            <a:pathLst>
              <a:path w="170" h="406">
                <a:moveTo>
                  <a:pt x="170" y="0"/>
                </a:moveTo>
                <a:lnTo>
                  <a:pt x="142" y="4"/>
                </a:lnTo>
                <a:lnTo>
                  <a:pt x="138" y="45"/>
                </a:lnTo>
                <a:lnTo>
                  <a:pt x="132" y="91"/>
                </a:lnTo>
                <a:lnTo>
                  <a:pt x="123" y="130"/>
                </a:lnTo>
                <a:lnTo>
                  <a:pt x="119" y="146"/>
                </a:lnTo>
                <a:lnTo>
                  <a:pt x="104" y="192"/>
                </a:lnTo>
                <a:lnTo>
                  <a:pt x="84" y="241"/>
                </a:lnTo>
                <a:lnTo>
                  <a:pt x="60" y="289"/>
                </a:lnTo>
                <a:lnTo>
                  <a:pt x="32" y="338"/>
                </a:lnTo>
                <a:lnTo>
                  <a:pt x="0" y="389"/>
                </a:lnTo>
                <a:lnTo>
                  <a:pt x="11" y="406"/>
                </a:lnTo>
                <a:lnTo>
                  <a:pt x="29" y="383"/>
                </a:lnTo>
                <a:lnTo>
                  <a:pt x="62" y="334"/>
                </a:lnTo>
                <a:lnTo>
                  <a:pt x="90" y="287"/>
                </a:lnTo>
                <a:lnTo>
                  <a:pt x="113" y="241"/>
                </a:lnTo>
                <a:lnTo>
                  <a:pt x="133" y="196"/>
                </a:lnTo>
                <a:lnTo>
                  <a:pt x="147" y="150"/>
                </a:lnTo>
                <a:lnTo>
                  <a:pt x="148" y="147"/>
                </a:lnTo>
                <a:lnTo>
                  <a:pt x="156" y="109"/>
                </a:lnTo>
                <a:lnTo>
                  <a:pt x="163" y="65"/>
                </a:lnTo>
                <a:lnTo>
                  <a:pt x="169" y="12"/>
                </a:lnTo>
                <a:lnTo>
                  <a:pt x="170" y="0"/>
                </a:lnTo>
                <a:close/>
              </a:path>
            </a:pathLst>
          </a:custGeom>
          <a:solidFill>
            <a:srgbClr val="000000"/>
          </a:solidFill>
          <a:ln w="9525">
            <a:noFill/>
          </a:ln>
        </p:spPr>
        <p:txBody>
          <a:bodyPr/>
          <a:p>
            <a:endParaRPr lang="zh-CN" altLang="en-US"/>
          </a:p>
        </p:txBody>
      </p:sp>
      <p:sp>
        <p:nvSpPr>
          <p:cNvPr id="107716" name="Freeform 198"/>
          <p:cNvSpPr/>
          <p:nvPr/>
        </p:nvSpPr>
        <p:spPr>
          <a:xfrm>
            <a:off x="2974975" y="4572000"/>
            <a:ext cx="9525" cy="82550"/>
          </a:xfrm>
          <a:custGeom>
            <a:avLst/>
            <a:gdLst/>
            <a:ahLst/>
            <a:cxnLst>
              <a:cxn ang="0">
                <a:pos x="39" y="0"/>
              </a:cxn>
              <a:cxn ang="0">
                <a:pos x="12" y="3"/>
              </a:cxn>
              <a:cxn ang="0">
                <a:pos x="12" y="14"/>
              </a:cxn>
              <a:cxn ang="0">
                <a:pos x="12" y="80"/>
              </a:cxn>
              <a:cxn ang="0">
                <a:pos x="12" y="133"/>
              </a:cxn>
              <a:cxn ang="0">
                <a:pos x="12" y="172"/>
              </a:cxn>
              <a:cxn ang="0">
                <a:pos x="12" y="198"/>
              </a:cxn>
              <a:cxn ang="0">
                <a:pos x="12" y="210"/>
              </a:cxn>
              <a:cxn ang="0">
                <a:pos x="12" y="214"/>
              </a:cxn>
              <a:cxn ang="0">
                <a:pos x="0" y="271"/>
              </a:cxn>
              <a:cxn ang="0">
                <a:pos x="24" y="363"/>
              </a:cxn>
              <a:cxn ang="0">
                <a:pos x="34" y="363"/>
              </a:cxn>
              <a:cxn ang="0">
                <a:pos x="39" y="247"/>
              </a:cxn>
              <a:cxn ang="0">
                <a:pos x="39" y="0"/>
              </a:cxn>
            </a:cxnLst>
            <a:pathLst>
              <a:path w="39" h="363">
                <a:moveTo>
                  <a:pt x="39" y="0"/>
                </a:moveTo>
                <a:lnTo>
                  <a:pt x="12" y="3"/>
                </a:lnTo>
                <a:lnTo>
                  <a:pt x="12" y="14"/>
                </a:lnTo>
                <a:lnTo>
                  <a:pt x="12" y="80"/>
                </a:lnTo>
                <a:lnTo>
                  <a:pt x="12" y="133"/>
                </a:lnTo>
                <a:lnTo>
                  <a:pt x="12" y="172"/>
                </a:lnTo>
                <a:lnTo>
                  <a:pt x="12" y="198"/>
                </a:lnTo>
                <a:lnTo>
                  <a:pt x="12" y="210"/>
                </a:lnTo>
                <a:lnTo>
                  <a:pt x="12" y="214"/>
                </a:lnTo>
                <a:lnTo>
                  <a:pt x="0" y="271"/>
                </a:lnTo>
                <a:lnTo>
                  <a:pt x="24" y="363"/>
                </a:lnTo>
                <a:lnTo>
                  <a:pt x="34" y="363"/>
                </a:lnTo>
                <a:lnTo>
                  <a:pt x="39" y="247"/>
                </a:lnTo>
                <a:lnTo>
                  <a:pt x="39" y="0"/>
                </a:lnTo>
                <a:close/>
              </a:path>
            </a:pathLst>
          </a:custGeom>
          <a:solidFill>
            <a:srgbClr val="000000"/>
          </a:solidFill>
          <a:ln w="9525">
            <a:noFill/>
          </a:ln>
        </p:spPr>
        <p:txBody>
          <a:bodyPr/>
          <a:p>
            <a:endParaRPr lang="zh-CN" altLang="en-US"/>
          </a:p>
        </p:txBody>
      </p:sp>
      <p:sp>
        <p:nvSpPr>
          <p:cNvPr id="107717" name="Freeform 199"/>
          <p:cNvSpPr/>
          <p:nvPr/>
        </p:nvSpPr>
        <p:spPr>
          <a:xfrm>
            <a:off x="2927350" y="4559300"/>
            <a:ext cx="77788" cy="20638"/>
          </a:xfrm>
          <a:custGeom>
            <a:avLst/>
            <a:gdLst/>
            <a:ahLst/>
            <a:cxnLst>
              <a:cxn ang="0">
                <a:pos x="299" y="0"/>
              </a:cxn>
              <a:cxn ang="0">
                <a:pos x="266" y="21"/>
              </a:cxn>
              <a:cxn ang="0">
                <a:pos x="244" y="23"/>
              </a:cxn>
              <a:cxn ang="0">
                <a:pos x="217" y="26"/>
              </a:cxn>
              <a:cxn ang="0">
                <a:pos x="151" y="35"/>
              </a:cxn>
              <a:cxn ang="0">
                <a:pos x="123" y="39"/>
              </a:cxn>
              <a:cxn ang="0">
                <a:pos x="0" y="54"/>
              </a:cxn>
              <a:cxn ang="0">
                <a:pos x="31" y="92"/>
              </a:cxn>
              <a:cxn ang="0">
                <a:pos x="69" y="79"/>
              </a:cxn>
              <a:cxn ang="0">
                <a:pos x="119" y="72"/>
              </a:cxn>
              <a:cxn ang="0">
                <a:pos x="147" y="68"/>
              </a:cxn>
              <a:cxn ang="0">
                <a:pos x="217" y="59"/>
              </a:cxn>
              <a:cxn ang="0">
                <a:pos x="244" y="56"/>
              </a:cxn>
              <a:cxn ang="0">
                <a:pos x="332" y="44"/>
              </a:cxn>
              <a:cxn ang="0">
                <a:pos x="330" y="34"/>
              </a:cxn>
              <a:cxn ang="0">
                <a:pos x="299" y="0"/>
              </a:cxn>
            </a:cxnLst>
            <a:pathLst>
              <a:path w="332" h="92">
                <a:moveTo>
                  <a:pt x="299" y="0"/>
                </a:moveTo>
                <a:lnTo>
                  <a:pt x="266" y="21"/>
                </a:lnTo>
                <a:lnTo>
                  <a:pt x="244" y="23"/>
                </a:lnTo>
                <a:lnTo>
                  <a:pt x="217" y="26"/>
                </a:lnTo>
                <a:lnTo>
                  <a:pt x="151" y="35"/>
                </a:lnTo>
                <a:lnTo>
                  <a:pt x="123" y="39"/>
                </a:lnTo>
                <a:lnTo>
                  <a:pt x="0" y="54"/>
                </a:lnTo>
                <a:lnTo>
                  <a:pt x="31" y="92"/>
                </a:lnTo>
                <a:lnTo>
                  <a:pt x="69" y="79"/>
                </a:lnTo>
                <a:lnTo>
                  <a:pt x="119" y="72"/>
                </a:lnTo>
                <a:lnTo>
                  <a:pt x="147" y="68"/>
                </a:lnTo>
                <a:lnTo>
                  <a:pt x="217" y="59"/>
                </a:lnTo>
                <a:lnTo>
                  <a:pt x="244" y="56"/>
                </a:lnTo>
                <a:lnTo>
                  <a:pt x="332" y="44"/>
                </a:lnTo>
                <a:lnTo>
                  <a:pt x="330" y="34"/>
                </a:lnTo>
                <a:lnTo>
                  <a:pt x="299" y="0"/>
                </a:lnTo>
                <a:close/>
              </a:path>
            </a:pathLst>
          </a:custGeom>
          <a:solidFill>
            <a:srgbClr val="000000"/>
          </a:solidFill>
          <a:ln w="9525">
            <a:noFill/>
          </a:ln>
        </p:spPr>
        <p:txBody>
          <a:bodyPr/>
          <a:p>
            <a:endParaRPr lang="zh-CN" altLang="en-US"/>
          </a:p>
        </p:txBody>
      </p:sp>
      <p:sp>
        <p:nvSpPr>
          <p:cNvPr id="107718" name="Freeform 200"/>
          <p:cNvSpPr/>
          <p:nvPr/>
        </p:nvSpPr>
        <p:spPr>
          <a:xfrm>
            <a:off x="2994025" y="4535488"/>
            <a:ext cx="47625" cy="68262"/>
          </a:xfrm>
          <a:custGeom>
            <a:avLst/>
            <a:gdLst/>
            <a:ahLst/>
            <a:cxnLst>
              <a:cxn ang="0">
                <a:pos x="172" y="0"/>
              </a:cxn>
              <a:cxn ang="0">
                <a:pos x="164" y="26"/>
              </a:cxn>
              <a:cxn ang="0">
                <a:pos x="143" y="81"/>
              </a:cxn>
              <a:cxn ang="0">
                <a:pos x="119" y="125"/>
              </a:cxn>
              <a:cxn ang="0">
                <a:pos x="93" y="169"/>
              </a:cxn>
              <a:cxn ang="0">
                <a:pos x="74" y="195"/>
              </a:cxn>
              <a:cxn ang="0">
                <a:pos x="42" y="232"/>
              </a:cxn>
              <a:cxn ang="0">
                <a:pos x="0" y="272"/>
              </a:cxn>
              <a:cxn ang="0">
                <a:pos x="7" y="289"/>
              </a:cxn>
              <a:cxn ang="0">
                <a:pos x="7" y="289"/>
              </a:cxn>
              <a:cxn ang="0">
                <a:pos x="52" y="254"/>
              </a:cxn>
              <a:cxn ang="0">
                <a:pos x="86" y="222"/>
              </a:cxn>
              <a:cxn ang="0">
                <a:pos x="112" y="193"/>
              </a:cxn>
              <a:cxn ang="0">
                <a:pos x="137" y="162"/>
              </a:cxn>
              <a:cxn ang="0">
                <a:pos x="162" y="119"/>
              </a:cxn>
              <a:cxn ang="0">
                <a:pos x="168" y="106"/>
              </a:cxn>
              <a:cxn ang="0">
                <a:pos x="198" y="70"/>
              </a:cxn>
              <a:cxn ang="0">
                <a:pos x="178" y="3"/>
              </a:cxn>
              <a:cxn ang="0">
                <a:pos x="172" y="0"/>
              </a:cxn>
            </a:cxnLst>
            <a:pathLst>
              <a:path w="198" h="289">
                <a:moveTo>
                  <a:pt x="172" y="0"/>
                </a:moveTo>
                <a:lnTo>
                  <a:pt x="164" y="26"/>
                </a:lnTo>
                <a:lnTo>
                  <a:pt x="143" y="81"/>
                </a:lnTo>
                <a:lnTo>
                  <a:pt x="119" y="125"/>
                </a:lnTo>
                <a:lnTo>
                  <a:pt x="93" y="169"/>
                </a:lnTo>
                <a:lnTo>
                  <a:pt x="74" y="195"/>
                </a:lnTo>
                <a:lnTo>
                  <a:pt x="42" y="232"/>
                </a:lnTo>
                <a:lnTo>
                  <a:pt x="0" y="272"/>
                </a:lnTo>
                <a:lnTo>
                  <a:pt x="7" y="289"/>
                </a:lnTo>
                <a:lnTo>
                  <a:pt x="7" y="289"/>
                </a:lnTo>
                <a:lnTo>
                  <a:pt x="52" y="254"/>
                </a:lnTo>
                <a:lnTo>
                  <a:pt x="86" y="222"/>
                </a:lnTo>
                <a:lnTo>
                  <a:pt x="112" y="193"/>
                </a:lnTo>
                <a:lnTo>
                  <a:pt x="137" y="162"/>
                </a:lnTo>
                <a:lnTo>
                  <a:pt x="162" y="119"/>
                </a:lnTo>
                <a:lnTo>
                  <a:pt x="168" y="106"/>
                </a:lnTo>
                <a:lnTo>
                  <a:pt x="198" y="70"/>
                </a:lnTo>
                <a:lnTo>
                  <a:pt x="178" y="3"/>
                </a:lnTo>
                <a:lnTo>
                  <a:pt x="172" y="0"/>
                </a:lnTo>
                <a:close/>
              </a:path>
            </a:pathLst>
          </a:custGeom>
          <a:solidFill>
            <a:srgbClr val="000000"/>
          </a:solidFill>
          <a:ln w="9525">
            <a:noFill/>
          </a:ln>
        </p:spPr>
        <p:txBody>
          <a:bodyPr/>
          <a:p>
            <a:endParaRPr lang="zh-CN" altLang="en-US"/>
          </a:p>
        </p:txBody>
      </p:sp>
      <p:sp>
        <p:nvSpPr>
          <p:cNvPr id="107719" name="Freeform 201"/>
          <p:cNvSpPr/>
          <p:nvPr/>
        </p:nvSpPr>
        <p:spPr>
          <a:xfrm>
            <a:off x="2957513" y="4518025"/>
            <a:ext cx="6350" cy="50800"/>
          </a:xfrm>
          <a:custGeom>
            <a:avLst/>
            <a:gdLst/>
            <a:ahLst/>
            <a:cxnLst>
              <a:cxn ang="0">
                <a:pos x="36" y="0"/>
              </a:cxn>
              <a:cxn ang="0">
                <a:pos x="8" y="3"/>
              </a:cxn>
              <a:cxn ang="0">
                <a:pos x="7" y="41"/>
              </a:cxn>
              <a:cxn ang="0">
                <a:pos x="5" y="114"/>
              </a:cxn>
              <a:cxn ang="0">
                <a:pos x="2" y="180"/>
              </a:cxn>
              <a:cxn ang="0">
                <a:pos x="0" y="219"/>
              </a:cxn>
              <a:cxn ang="0">
                <a:pos x="28" y="215"/>
              </a:cxn>
              <a:cxn ang="0">
                <a:pos x="29" y="201"/>
              </a:cxn>
              <a:cxn ang="0">
                <a:pos x="32" y="135"/>
              </a:cxn>
              <a:cxn ang="0">
                <a:pos x="35" y="62"/>
              </a:cxn>
              <a:cxn ang="0">
                <a:pos x="36" y="0"/>
              </a:cxn>
            </a:cxnLst>
            <a:pathLst>
              <a:path w="36" h="219">
                <a:moveTo>
                  <a:pt x="36" y="0"/>
                </a:moveTo>
                <a:lnTo>
                  <a:pt x="8" y="3"/>
                </a:lnTo>
                <a:lnTo>
                  <a:pt x="7" y="41"/>
                </a:lnTo>
                <a:lnTo>
                  <a:pt x="5" y="114"/>
                </a:lnTo>
                <a:lnTo>
                  <a:pt x="2" y="180"/>
                </a:lnTo>
                <a:lnTo>
                  <a:pt x="0" y="219"/>
                </a:lnTo>
                <a:lnTo>
                  <a:pt x="28" y="215"/>
                </a:lnTo>
                <a:lnTo>
                  <a:pt x="29" y="201"/>
                </a:lnTo>
                <a:lnTo>
                  <a:pt x="32" y="135"/>
                </a:lnTo>
                <a:lnTo>
                  <a:pt x="35" y="62"/>
                </a:lnTo>
                <a:lnTo>
                  <a:pt x="36" y="0"/>
                </a:lnTo>
                <a:close/>
              </a:path>
            </a:pathLst>
          </a:custGeom>
          <a:solidFill>
            <a:srgbClr val="000000"/>
          </a:solidFill>
          <a:ln w="9525">
            <a:noFill/>
          </a:ln>
        </p:spPr>
        <p:txBody>
          <a:bodyPr/>
          <a:p>
            <a:endParaRPr lang="zh-CN" altLang="en-US"/>
          </a:p>
        </p:txBody>
      </p:sp>
      <p:sp>
        <p:nvSpPr>
          <p:cNvPr id="107720" name="Freeform 202"/>
          <p:cNvSpPr/>
          <p:nvPr/>
        </p:nvSpPr>
        <p:spPr>
          <a:xfrm>
            <a:off x="2978150" y="4514850"/>
            <a:ext cx="6350" cy="50800"/>
          </a:xfrm>
          <a:custGeom>
            <a:avLst/>
            <a:gdLst/>
            <a:ahLst/>
            <a:cxnLst>
              <a:cxn ang="0">
                <a:pos x="27" y="0"/>
              </a:cxn>
              <a:cxn ang="0">
                <a:pos x="0" y="3"/>
              </a:cxn>
              <a:cxn ang="0">
                <a:pos x="0" y="87"/>
              </a:cxn>
              <a:cxn ang="0">
                <a:pos x="0" y="182"/>
              </a:cxn>
              <a:cxn ang="0">
                <a:pos x="0" y="218"/>
              </a:cxn>
              <a:cxn ang="0">
                <a:pos x="27" y="215"/>
              </a:cxn>
              <a:cxn ang="0">
                <a:pos x="27" y="0"/>
              </a:cxn>
            </a:cxnLst>
            <a:pathLst>
              <a:path w="27" h="218">
                <a:moveTo>
                  <a:pt x="27" y="0"/>
                </a:moveTo>
                <a:lnTo>
                  <a:pt x="0" y="3"/>
                </a:lnTo>
                <a:lnTo>
                  <a:pt x="0" y="87"/>
                </a:lnTo>
                <a:lnTo>
                  <a:pt x="0" y="182"/>
                </a:lnTo>
                <a:lnTo>
                  <a:pt x="0" y="218"/>
                </a:lnTo>
                <a:lnTo>
                  <a:pt x="27" y="215"/>
                </a:lnTo>
                <a:lnTo>
                  <a:pt x="27" y="0"/>
                </a:lnTo>
                <a:close/>
              </a:path>
            </a:pathLst>
          </a:custGeom>
          <a:solidFill>
            <a:srgbClr val="000000"/>
          </a:solidFill>
          <a:ln w="9525">
            <a:noFill/>
          </a:ln>
        </p:spPr>
        <p:txBody>
          <a:bodyPr/>
          <a:p>
            <a:endParaRPr lang="zh-CN" altLang="en-US"/>
          </a:p>
        </p:txBody>
      </p:sp>
      <p:sp>
        <p:nvSpPr>
          <p:cNvPr id="107721" name="Freeform 203"/>
          <p:cNvSpPr/>
          <p:nvPr/>
        </p:nvSpPr>
        <p:spPr>
          <a:xfrm>
            <a:off x="2940050" y="4502150"/>
            <a:ext cx="60325" cy="20638"/>
          </a:xfrm>
          <a:custGeom>
            <a:avLst/>
            <a:gdLst/>
            <a:ahLst/>
            <a:cxnLst>
              <a:cxn ang="0">
                <a:pos x="235" y="0"/>
              </a:cxn>
              <a:cxn ang="0">
                <a:pos x="201" y="17"/>
              </a:cxn>
              <a:cxn ang="0">
                <a:pos x="0" y="44"/>
              </a:cxn>
              <a:cxn ang="0">
                <a:pos x="31" y="81"/>
              </a:cxn>
              <a:cxn ang="0">
                <a:pos x="67" y="68"/>
              </a:cxn>
              <a:cxn ang="0">
                <a:pos x="86" y="65"/>
              </a:cxn>
              <a:cxn ang="0">
                <a:pos x="114" y="62"/>
              </a:cxn>
              <a:cxn ang="0">
                <a:pos x="172" y="53"/>
              </a:cxn>
              <a:cxn ang="0">
                <a:pos x="199" y="50"/>
              </a:cxn>
              <a:cxn ang="0">
                <a:pos x="268" y="40"/>
              </a:cxn>
              <a:cxn ang="0">
                <a:pos x="266" y="28"/>
              </a:cxn>
              <a:cxn ang="0">
                <a:pos x="235" y="0"/>
              </a:cxn>
            </a:cxnLst>
            <a:pathLst>
              <a:path w="268" h="81">
                <a:moveTo>
                  <a:pt x="235" y="0"/>
                </a:moveTo>
                <a:lnTo>
                  <a:pt x="201" y="17"/>
                </a:lnTo>
                <a:lnTo>
                  <a:pt x="0" y="44"/>
                </a:lnTo>
                <a:lnTo>
                  <a:pt x="31" y="81"/>
                </a:lnTo>
                <a:lnTo>
                  <a:pt x="67" y="68"/>
                </a:lnTo>
                <a:lnTo>
                  <a:pt x="86" y="65"/>
                </a:lnTo>
                <a:lnTo>
                  <a:pt x="114" y="62"/>
                </a:lnTo>
                <a:lnTo>
                  <a:pt x="172" y="53"/>
                </a:lnTo>
                <a:lnTo>
                  <a:pt x="199" y="50"/>
                </a:lnTo>
                <a:lnTo>
                  <a:pt x="268" y="40"/>
                </a:lnTo>
                <a:lnTo>
                  <a:pt x="266" y="28"/>
                </a:lnTo>
                <a:lnTo>
                  <a:pt x="235" y="0"/>
                </a:lnTo>
                <a:close/>
              </a:path>
            </a:pathLst>
          </a:custGeom>
          <a:solidFill>
            <a:srgbClr val="000000"/>
          </a:solidFill>
          <a:ln w="9525">
            <a:noFill/>
          </a:ln>
        </p:spPr>
        <p:txBody>
          <a:bodyPr/>
          <a:p>
            <a:endParaRPr lang="zh-CN" altLang="en-US"/>
          </a:p>
        </p:txBody>
      </p:sp>
      <p:sp>
        <p:nvSpPr>
          <p:cNvPr id="107722" name="Freeform 204"/>
          <p:cNvSpPr/>
          <p:nvPr/>
        </p:nvSpPr>
        <p:spPr>
          <a:xfrm>
            <a:off x="3000375" y="4487863"/>
            <a:ext cx="34925" cy="61912"/>
          </a:xfrm>
          <a:custGeom>
            <a:avLst/>
            <a:gdLst/>
            <a:ahLst/>
            <a:cxnLst>
              <a:cxn ang="0">
                <a:pos x="141" y="0"/>
              </a:cxn>
              <a:cxn ang="0">
                <a:pos x="135" y="0"/>
              </a:cxn>
              <a:cxn ang="0">
                <a:pos x="123" y="46"/>
              </a:cxn>
              <a:cxn ang="0">
                <a:pos x="98" y="102"/>
              </a:cxn>
              <a:cxn ang="0">
                <a:pos x="90" y="120"/>
              </a:cxn>
              <a:cxn ang="0">
                <a:pos x="67" y="160"/>
              </a:cxn>
              <a:cxn ang="0">
                <a:pos x="37" y="205"/>
              </a:cxn>
              <a:cxn ang="0">
                <a:pos x="0" y="256"/>
              </a:cxn>
              <a:cxn ang="0">
                <a:pos x="8" y="273"/>
              </a:cxn>
              <a:cxn ang="0">
                <a:pos x="25" y="255"/>
              </a:cxn>
              <a:cxn ang="0">
                <a:pos x="63" y="211"/>
              </a:cxn>
              <a:cxn ang="0">
                <a:pos x="92" y="173"/>
              </a:cxn>
              <a:cxn ang="0">
                <a:pos x="113" y="140"/>
              </a:cxn>
              <a:cxn ang="0">
                <a:pos x="136" y="103"/>
              </a:cxn>
              <a:cxn ang="0">
                <a:pos x="166" y="72"/>
              </a:cxn>
              <a:cxn ang="0">
                <a:pos x="141" y="0"/>
              </a:cxn>
            </a:cxnLst>
            <a:pathLst>
              <a:path w="166" h="273">
                <a:moveTo>
                  <a:pt x="141" y="0"/>
                </a:moveTo>
                <a:lnTo>
                  <a:pt x="135" y="0"/>
                </a:lnTo>
                <a:lnTo>
                  <a:pt x="123" y="46"/>
                </a:lnTo>
                <a:lnTo>
                  <a:pt x="98" y="102"/>
                </a:lnTo>
                <a:lnTo>
                  <a:pt x="90" y="120"/>
                </a:lnTo>
                <a:lnTo>
                  <a:pt x="67" y="160"/>
                </a:lnTo>
                <a:lnTo>
                  <a:pt x="37" y="205"/>
                </a:lnTo>
                <a:lnTo>
                  <a:pt x="0" y="256"/>
                </a:lnTo>
                <a:lnTo>
                  <a:pt x="8" y="273"/>
                </a:lnTo>
                <a:lnTo>
                  <a:pt x="25" y="255"/>
                </a:lnTo>
                <a:lnTo>
                  <a:pt x="63" y="211"/>
                </a:lnTo>
                <a:lnTo>
                  <a:pt x="92" y="173"/>
                </a:lnTo>
                <a:lnTo>
                  <a:pt x="113" y="140"/>
                </a:lnTo>
                <a:lnTo>
                  <a:pt x="136" y="103"/>
                </a:lnTo>
                <a:lnTo>
                  <a:pt x="166" y="72"/>
                </a:lnTo>
                <a:lnTo>
                  <a:pt x="141" y="0"/>
                </a:lnTo>
                <a:close/>
              </a:path>
            </a:pathLst>
          </a:custGeom>
          <a:solidFill>
            <a:srgbClr val="000000"/>
          </a:solidFill>
          <a:ln w="9525">
            <a:noFill/>
          </a:ln>
        </p:spPr>
        <p:txBody>
          <a:bodyPr/>
          <a:p>
            <a:endParaRPr lang="zh-CN" altLang="en-US"/>
          </a:p>
        </p:txBody>
      </p:sp>
      <p:sp>
        <p:nvSpPr>
          <p:cNvPr id="107723" name="Freeform 205"/>
          <p:cNvSpPr/>
          <p:nvPr/>
        </p:nvSpPr>
        <p:spPr>
          <a:xfrm>
            <a:off x="3143250" y="4640263"/>
            <a:ext cx="26988" cy="38100"/>
          </a:xfrm>
          <a:custGeom>
            <a:avLst/>
            <a:gdLst/>
            <a:ahLst/>
            <a:cxnLst>
              <a:cxn ang="0">
                <a:pos x="8" y="0"/>
              </a:cxn>
              <a:cxn ang="0">
                <a:pos x="0" y="10"/>
              </a:cxn>
              <a:cxn ang="0">
                <a:pos x="84" y="157"/>
              </a:cxn>
              <a:cxn ang="0">
                <a:pos x="93" y="160"/>
              </a:cxn>
              <a:cxn ang="0">
                <a:pos x="108" y="119"/>
              </a:cxn>
              <a:cxn ang="0">
                <a:pos x="86" y="88"/>
              </a:cxn>
              <a:cxn ang="0">
                <a:pos x="8" y="0"/>
              </a:cxn>
            </a:cxnLst>
            <a:pathLst>
              <a:path w="108" h="160">
                <a:moveTo>
                  <a:pt x="8" y="0"/>
                </a:moveTo>
                <a:lnTo>
                  <a:pt x="0" y="10"/>
                </a:lnTo>
                <a:lnTo>
                  <a:pt x="84" y="157"/>
                </a:lnTo>
                <a:lnTo>
                  <a:pt x="93" y="160"/>
                </a:lnTo>
                <a:lnTo>
                  <a:pt x="108" y="119"/>
                </a:lnTo>
                <a:lnTo>
                  <a:pt x="86" y="88"/>
                </a:lnTo>
                <a:lnTo>
                  <a:pt x="8" y="0"/>
                </a:lnTo>
                <a:close/>
              </a:path>
            </a:pathLst>
          </a:custGeom>
          <a:solidFill>
            <a:srgbClr val="000000"/>
          </a:solidFill>
          <a:ln w="9525">
            <a:noFill/>
          </a:ln>
        </p:spPr>
        <p:txBody>
          <a:bodyPr/>
          <a:p>
            <a:endParaRPr lang="zh-CN" altLang="en-US"/>
          </a:p>
        </p:txBody>
      </p:sp>
      <p:sp>
        <p:nvSpPr>
          <p:cNvPr id="107724" name="Freeform 206"/>
          <p:cNvSpPr/>
          <p:nvPr/>
        </p:nvSpPr>
        <p:spPr>
          <a:xfrm>
            <a:off x="3089275" y="4630738"/>
            <a:ext cx="23813" cy="6350"/>
          </a:xfrm>
          <a:custGeom>
            <a:avLst/>
            <a:gdLst/>
            <a:ahLst/>
            <a:cxnLst>
              <a:cxn ang="0">
                <a:pos x="79" y="0"/>
              </a:cxn>
              <a:cxn ang="0">
                <a:pos x="62" y="14"/>
              </a:cxn>
              <a:cxn ang="0">
                <a:pos x="44" y="18"/>
              </a:cxn>
              <a:cxn ang="0">
                <a:pos x="0" y="25"/>
              </a:cxn>
              <a:cxn ang="0">
                <a:pos x="108" y="28"/>
              </a:cxn>
              <a:cxn ang="0">
                <a:pos x="79" y="0"/>
              </a:cxn>
            </a:cxnLst>
            <a:pathLst>
              <a:path w="108" h="28">
                <a:moveTo>
                  <a:pt x="79" y="0"/>
                </a:moveTo>
                <a:lnTo>
                  <a:pt x="62" y="14"/>
                </a:lnTo>
                <a:lnTo>
                  <a:pt x="44" y="18"/>
                </a:lnTo>
                <a:lnTo>
                  <a:pt x="0" y="25"/>
                </a:lnTo>
                <a:lnTo>
                  <a:pt x="108" y="28"/>
                </a:lnTo>
                <a:lnTo>
                  <a:pt x="79" y="0"/>
                </a:lnTo>
                <a:close/>
              </a:path>
            </a:pathLst>
          </a:custGeom>
          <a:solidFill>
            <a:srgbClr val="000000"/>
          </a:solidFill>
          <a:ln w="9525">
            <a:noFill/>
          </a:ln>
        </p:spPr>
        <p:txBody>
          <a:bodyPr/>
          <a:p>
            <a:endParaRPr lang="zh-CN" altLang="en-US"/>
          </a:p>
        </p:txBody>
      </p:sp>
      <p:sp>
        <p:nvSpPr>
          <p:cNvPr id="107725" name="Freeform 207"/>
          <p:cNvSpPr/>
          <p:nvPr/>
        </p:nvSpPr>
        <p:spPr>
          <a:xfrm>
            <a:off x="3089275" y="4583113"/>
            <a:ext cx="20638" cy="9525"/>
          </a:xfrm>
          <a:custGeom>
            <a:avLst/>
            <a:gdLst/>
            <a:ahLst/>
            <a:cxnLst>
              <a:cxn ang="0">
                <a:pos x="58" y="0"/>
              </a:cxn>
              <a:cxn ang="0">
                <a:pos x="39" y="17"/>
              </a:cxn>
              <a:cxn ang="0">
                <a:pos x="35" y="19"/>
              </a:cxn>
              <a:cxn ang="0">
                <a:pos x="0" y="25"/>
              </a:cxn>
              <a:cxn ang="0">
                <a:pos x="96" y="38"/>
              </a:cxn>
              <a:cxn ang="0">
                <a:pos x="96" y="24"/>
              </a:cxn>
              <a:cxn ang="0">
                <a:pos x="58" y="0"/>
              </a:cxn>
            </a:cxnLst>
            <a:pathLst>
              <a:path w="96" h="38">
                <a:moveTo>
                  <a:pt x="58" y="0"/>
                </a:moveTo>
                <a:lnTo>
                  <a:pt x="39" y="17"/>
                </a:lnTo>
                <a:lnTo>
                  <a:pt x="35" y="19"/>
                </a:lnTo>
                <a:lnTo>
                  <a:pt x="0" y="25"/>
                </a:lnTo>
                <a:lnTo>
                  <a:pt x="96" y="38"/>
                </a:lnTo>
                <a:lnTo>
                  <a:pt x="96" y="24"/>
                </a:lnTo>
                <a:lnTo>
                  <a:pt x="58" y="0"/>
                </a:lnTo>
                <a:close/>
              </a:path>
            </a:pathLst>
          </a:custGeom>
          <a:solidFill>
            <a:srgbClr val="000000"/>
          </a:solidFill>
          <a:ln w="9525">
            <a:noFill/>
          </a:ln>
        </p:spPr>
        <p:txBody>
          <a:bodyPr/>
          <a:p>
            <a:endParaRPr lang="zh-CN" altLang="en-US"/>
          </a:p>
        </p:txBody>
      </p:sp>
      <p:sp>
        <p:nvSpPr>
          <p:cNvPr id="107726" name="Freeform 208"/>
          <p:cNvSpPr/>
          <p:nvPr/>
        </p:nvSpPr>
        <p:spPr>
          <a:xfrm>
            <a:off x="3136900" y="4573588"/>
            <a:ext cx="20638" cy="39687"/>
          </a:xfrm>
          <a:custGeom>
            <a:avLst/>
            <a:gdLst/>
            <a:ahLst/>
            <a:cxnLst>
              <a:cxn ang="0">
                <a:pos x="10" y="0"/>
              </a:cxn>
              <a:cxn ang="0">
                <a:pos x="0" y="10"/>
              </a:cxn>
              <a:cxn ang="0">
                <a:pos x="9" y="23"/>
              </a:cxn>
              <a:cxn ang="0">
                <a:pos x="35" y="74"/>
              </a:cxn>
              <a:cxn ang="0">
                <a:pos x="55" y="123"/>
              </a:cxn>
              <a:cxn ang="0">
                <a:pos x="72" y="174"/>
              </a:cxn>
              <a:cxn ang="0">
                <a:pos x="82" y="174"/>
              </a:cxn>
              <a:cxn ang="0">
                <a:pos x="84" y="162"/>
              </a:cxn>
              <a:cxn ang="0">
                <a:pos x="89" y="109"/>
              </a:cxn>
              <a:cxn ang="0">
                <a:pos x="72" y="78"/>
              </a:cxn>
              <a:cxn ang="0">
                <a:pos x="50" y="47"/>
              </a:cxn>
              <a:cxn ang="0">
                <a:pos x="10" y="0"/>
              </a:cxn>
            </a:cxnLst>
            <a:pathLst>
              <a:path w="89" h="174">
                <a:moveTo>
                  <a:pt x="10" y="0"/>
                </a:moveTo>
                <a:lnTo>
                  <a:pt x="0" y="10"/>
                </a:lnTo>
                <a:lnTo>
                  <a:pt x="9" y="23"/>
                </a:lnTo>
                <a:lnTo>
                  <a:pt x="35" y="74"/>
                </a:lnTo>
                <a:lnTo>
                  <a:pt x="55" y="123"/>
                </a:lnTo>
                <a:lnTo>
                  <a:pt x="72" y="174"/>
                </a:lnTo>
                <a:lnTo>
                  <a:pt x="82" y="174"/>
                </a:lnTo>
                <a:lnTo>
                  <a:pt x="84" y="162"/>
                </a:lnTo>
                <a:lnTo>
                  <a:pt x="89" y="109"/>
                </a:lnTo>
                <a:lnTo>
                  <a:pt x="72" y="78"/>
                </a:lnTo>
                <a:lnTo>
                  <a:pt x="50" y="47"/>
                </a:lnTo>
                <a:lnTo>
                  <a:pt x="10" y="0"/>
                </a:lnTo>
                <a:close/>
              </a:path>
            </a:pathLst>
          </a:custGeom>
          <a:solidFill>
            <a:srgbClr val="000000"/>
          </a:solidFill>
          <a:ln w="9525">
            <a:noFill/>
          </a:ln>
        </p:spPr>
        <p:txBody>
          <a:bodyPr/>
          <a:p>
            <a:endParaRPr lang="zh-CN" altLang="en-US"/>
          </a:p>
        </p:txBody>
      </p:sp>
      <p:sp>
        <p:nvSpPr>
          <p:cNvPr id="107727" name="Freeform 209"/>
          <p:cNvSpPr/>
          <p:nvPr/>
        </p:nvSpPr>
        <p:spPr>
          <a:xfrm>
            <a:off x="3086100" y="4538663"/>
            <a:ext cx="42863" cy="112712"/>
          </a:xfrm>
          <a:custGeom>
            <a:avLst/>
            <a:gdLst/>
            <a:ahLst/>
            <a:cxnLst>
              <a:cxn ang="0">
                <a:pos x="138" y="0"/>
              </a:cxn>
              <a:cxn ang="0">
                <a:pos x="114" y="31"/>
              </a:cxn>
              <a:cxn ang="0">
                <a:pos x="28" y="48"/>
              </a:cxn>
              <a:cxn ang="0">
                <a:pos x="4" y="52"/>
              </a:cxn>
              <a:cxn ang="0">
                <a:pos x="0" y="53"/>
              </a:cxn>
              <a:cxn ang="0">
                <a:pos x="126" y="58"/>
              </a:cxn>
              <a:cxn ang="0">
                <a:pos x="124" y="133"/>
              </a:cxn>
              <a:cxn ang="0">
                <a:pos x="120" y="227"/>
              </a:cxn>
              <a:cxn ang="0">
                <a:pos x="118" y="300"/>
              </a:cxn>
              <a:cxn ang="0">
                <a:pos x="117" y="353"/>
              </a:cxn>
              <a:cxn ang="0">
                <a:pos x="116" y="385"/>
              </a:cxn>
              <a:cxn ang="0">
                <a:pos x="116" y="396"/>
              </a:cxn>
              <a:cxn ang="0">
                <a:pos x="110" y="424"/>
              </a:cxn>
              <a:cxn ang="0">
                <a:pos x="108" y="439"/>
              </a:cxn>
              <a:cxn ang="0">
                <a:pos x="128" y="491"/>
              </a:cxn>
              <a:cxn ang="0">
                <a:pos x="136" y="491"/>
              </a:cxn>
              <a:cxn ang="0">
                <a:pos x="136" y="490"/>
              </a:cxn>
              <a:cxn ang="0">
                <a:pos x="139" y="451"/>
              </a:cxn>
              <a:cxn ang="0">
                <a:pos x="142" y="399"/>
              </a:cxn>
              <a:cxn ang="0">
                <a:pos x="144" y="332"/>
              </a:cxn>
              <a:cxn ang="0">
                <a:pos x="147" y="253"/>
              </a:cxn>
              <a:cxn ang="0">
                <a:pos x="147" y="248"/>
              </a:cxn>
              <a:cxn ang="0">
                <a:pos x="149" y="155"/>
              </a:cxn>
              <a:cxn ang="0">
                <a:pos x="152" y="96"/>
              </a:cxn>
              <a:cxn ang="0">
                <a:pos x="152" y="72"/>
              </a:cxn>
              <a:cxn ang="0">
                <a:pos x="171" y="35"/>
              </a:cxn>
              <a:cxn ang="0">
                <a:pos x="138" y="0"/>
              </a:cxn>
            </a:cxnLst>
            <a:pathLst>
              <a:path w="171" h="491">
                <a:moveTo>
                  <a:pt x="138" y="0"/>
                </a:moveTo>
                <a:lnTo>
                  <a:pt x="114" y="31"/>
                </a:lnTo>
                <a:lnTo>
                  <a:pt x="28" y="48"/>
                </a:lnTo>
                <a:lnTo>
                  <a:pt x="4" y="52"/>
                </a:lnTo>
                <a:lnTo>
                  <a:pt x="0" y="53"/>
                </a:lnTo>
                <a:lnTo>
                  <a:pt x="126" y="58"/>
                </a:lnTo>
                <a:lnTo>
                  <a:pt x="124" y="133"/>
                </a:lnTo>
                <a:lnTo>
                  <a:pt x="120" y="227"/>
                </a:lnTo>
                <a:lnTo>
                  <a:pt x="118" y="300"/>
                </a:lnTo>
                <a:lnTo>
                  <a:pt x="117" y="353"/>
                </a:lnTo>
                <a:lnTo>
                  <a:pt x="116" y="385"/>
                </a:lnTo>
                <a:lnTo>
                  <a:pt x="116" y="396"/>
                </a:lnTo>
                <a:lnTo>
                  <a:pt x="110" y="424"/>
                </a:lnTo>
                <a:lnTo>
                  <a:pt x="108" y="439"/>
                </a:lnTo>
                <a:lnTo>
                  <a:pt x="128" y="491"/>
                </a:lnTo>
                <a:lnTo>
                  <a:pt x="136" y="491"/>
                </a:lnTo>
                <a:lnTo>
                  <a:pt x="136" y="490"/>
                </a:lnTo>
                <a:lnTo>
                  <a:pt x="139" y="451"/>
                </a:lnTo>
                <a:lnTo>
                  <a:pt x="142" y="399"/>
                </a:lnTo>
                <a:lnTo>
                  <a:pt x="144" y="332"/>
                </a:lnTo>
                <a:lnTo>
                  <a:pt x="147" y="253"/>
                </a:lnTo>
                <a:lnTo>
                  <a:pt x="147" y="248"/>
                </a:lnTo>
                <a:lnTo>
                  <a:pt x="149" y="155"/>
                </a:lnTo>
                <a:lnTo>
                  <a:pt x="152" y="96"/>
                </a:lnTo>
                <a:lnTo>
                  <a:pt x="152" y="72"/>
                </a:lnTo>
                <a:lnTo>
                  <a:pt x="171" y="35"/>
                </a:lnTo>
                <a:lnTo>
                  <a:pt x="138" y="0"/>
                </a:lnTo>
                <a:close/>
              </a:path>
            </a:pathLst>
          </a:custGeom>
          <a:solidFill>
            <a:srgbClr val="000000"/>
          </a:solidFill>
          <a:ln w="9525">
            <a:noFill/>
          </a:ln>
        </p:spPr>
        <p:txBody>
          <a:bodyPr/>
          <a:p>
            <a:endParaRPr lang="zh-CN" altLang="en-US"/>
          </a:p>
        </p:txBody>
      </p:sp>
      <p:sp>
        <p:nvSpPr>
          <p:cNvPr id="107728" name="Freeform 210"/>
          <p:cNvSpPr/>
          <p:nvPr/>
        </p:nvSpPr>
        <p:spPr>
          <a:xfrm>
            <a:off x="3079750" y="4535488"/>
            <a:ext cx="36513" cy="122237"/>
          </a:xfrm>
          <a:custGeom>
            <a:avLst/>
            <a:gdLst/>
            <a:ahLst/>
            <a:cxnLst>
              <a:cxn ang="0">
                <a:pos x="9" y="0"/>
              </a:cxn>
              <a:cxn ang="0">
                <a:pos x="0" y="0"/>
              </a:cxn>
              <a:cxn ang="0">
                <a:pos x="4" y="21"/>
              </a:cxn>
              <a:cxn ang="0">
                <a:pos x="12" y="70"/>
              </a:cxn>
              <a:cxn ang="0">
                <a:pos x="12" y="72"/>
              </a:cxn>
              <a:cxn ang="0">
                <a:pos x="10" y="96"/>
              </a:cxn>
              <a:cxn ang="0">
                <a:pos x="10" y="156"/>
              </a:cxn>
              <a:cxn ang="0">
                <a:pos x="12" y="251"/>
              </a:cxn>
              <a:cxn ang="0">
                <a:pos x="13" y="345"/>
              </a:cxn>
              <a:cxn ang="0">
                <a:pos x="14" y="406"/>
              </a:cxn>
              <a:cxn ang="0">
                <a:pos x="14" y="429"/>
              </a:cxn>
              <a:cxn ang="0">
                <a:pos x="4" y="456"/>
              </a:cxn>
              <a:cxn ang="0">
                <a:pos x="23" y="528"/>
              </a:cxn>
              <a:cxn ang="0">
                <a:pos x="33" y="528"/>
              </a:cxn>
              <a:cxn ang="0">
                <a:pos x="34" y="510"/>
              </a:cxn>
              <a:cxn ang="0">
                <a:pos x="36" y="478"/>
              </a:cxn>
              <a:cxn ang="0">
                <a:pos x="36" y="462"/>
              </a:cxn>
              <a:cxn ang="0">
                <a:pos x="142" y="448"/>
              </a:cxn>
              <a:cxn ang="0">
                <a:pos x="144" y="433"/>
              </a:cxn>
              <a:cxn ang="0">
                <a:pos x="36" y="430"/>
              </a:cxn>
              <a:cxn ang="0">
                <a:pos x="37" y="382"/>
              </a:cxn>
              <a:cxn ang="0">
                <a:pos x="37" y="318"/>
              </a:cxn>
              <a:cxn ang="0">
                <a:pos x="37" y="260"/>
              </a:cxn>
              <a:cxn ang="0">
                <a:pos x="133" y="245"/>
              </a:cxn>
              <a:cxn ang="0">
                <a:pos x="37" y="232"/>
              </a:cxn>
              <a:cxn ang="0">
                <a:pos x="36" y="160"/>
              </a:cxn>
              <a:cxn ang="0">
                <a:pos x="36" y="92"/>
              </a:cxn>
              <a:cxn ang="0">
                <a:pos x="160" y="67"/>
              </a:cxn>
              <a:cxn ang="0">
                <a:pos x="34" y="62"/>
              </a:cxn>
              <a:cxn ang="0">
                <a:pos x="9" y="0"/>
              </a:cxn>
            </a:cxnLst>
            <a:pathLst>
              <a:path w="160" h="528">
                <a:moveTo>
                  <a:pt x="9" y="0"/>
                </a:moveTo>
                <a:lnTo>
                  <a:pt x="0" y="0"/>
                </a:lnTo>
                <a:lnTo>
                  <a:pt x="4" y="21"/>
                </a:lnTo>
                <a:lnTo>
                  <a:pt x="12" y="70"/>
                </a:lnTo>
                <a:lnTo>
                  <a:pt x="12" y="72"/>
                </a:lnTo>
                <a:lnTo>
                  <a:pt x="10" y="96"/>
                </a:lnTo>
                <a:lnTo>
                  <a:pt x="10" y="156"/>
                </a:lnTo>
                <a:lnTo>
                  <a:pt x="12" y="251"/>
                </a:lnTo>
                <a:lnTo>
                  <a:pt x="13" y="345"/>
                </a:lnTo>
                <a:lnTo>
                  <a:pt x="14" y="406"/>
                </a:lnTo>
                <a:lnTo>
                  <a:pt x="14" y="429"/>
                </a:lnTo>
                <a:lnTo>
                  <a:pt x="4" y="456"/>
                </a:lnTo>
                <a:lnTo>
                  <a:pt x="23" y="528"/>
                </a:lnTo>
                <a:lnTo>
                  <a:pt x="33" y="528"/>
                </a:lnTo>
                <a:lnTo>
                  <a:pt x="34" y="510"/>
                </a:lnTo>
                <a:lnTo>
                  <a:pt x="36" y="478"/>
                </a:lnTo>
                <a:lnTo>
                  <a:pt x="36" y="462"/>
                </a:lnTo>
                <a:lnTo>
                  <a:pt x="142" y="448"/>
                </a:lnTo>
                <a:lnTo>
                  <a:pt x="144" y="433"/>
                </a:lnTo>
                <a:lnTo>
                  <a:pt x="36" y="430"/>
                </a:lnTo>
                <a:lnTo>
                  <a:pt x="37" y="382"/>
                </a:lnTo>
                <a:lnTo>
                  <a:pt x="37" y="318"/>
                </a:lnTo>
                <a:lnTo>
                  <a:pt x="37" y="260"/>
                </a:lnTo>
                <a:lnTo>
                  <a:pt x="133" y="245"/>
                </a:lnTo>
                <a:lnTo>
                  <a:pt x="37" y="232"/>
                </a:lnTo>
                <a:lnTo>
                  <a:pt x="36" y="160"/>
                </a:lnTo>
                <a:lnTo>
                  <a:pt x="36" y="92"/>
                </a:lnTo>
                <a:lnTo>
                  <a:pt x="160" y="67"/>
                </a:lnTo>
                <a:lnTo>
                  <a:pt x="34" y="62"/>
                </a:lnTo>
                <a:lnTo>
                  <a:pt x="9" y="0"/>
                </a:lnTo>
                <a:close/>
              </a:path>
            </a:pathLst>
          </a:custGeom>
          <a:solidFill>
            <a:srgbClr val="000000"/>
          </a:solidFill>
          <a:ln w="9525">
            <a:noFill/>
          </a:ln>
        </p:spPr>
        <p:txBody>
          <a:bodyPr/>
          <a:p>
            <a:endParaRPr lang="zh-CN" altLang="en-US"/>
          </a:p>
        </p:txBody>
      </p:sp>
      <p:sp>
        <p:nvSpPr>
          <p:cNvPr id="107729" name="Freeform 211"/>
          <p:cNvSpPr/>
          <p:nvPr/>
        </p:nvSpPr>
        <p:spPr>
          <a:xfrm>
            <a:off x="3140075" y="4535488"/>
            <a:ext cx="44450" cy="131762"/>
          </a:xfrm>
          <a:custGeom>
            <a:avLst/>
            <a:gdLst/>
            <a:ahLst/>
            <a:cxnLst>
              <a:cxn ang="0">
                <a:pos x="167" y="0"/>
              </a:cxn>
              <a:cxn ang="0">
                <a:pos x="160" y="9"/>
              </a:cxn>
              <a:cxn ang="0">
                <a:pos x="128" y="38"/>
              </a:cxn>
              <a:cxn ang="0">
                <a:pos x="0" y="59"/>
              </a:cxn>
              <a:cxn ang="0">
                <a:pos x="145" y="65"/>
              </a:cxn>
              <a:cxn ang="0">
                <a:pos x="144" y="91"/>
              </a:cxn>
              <a:cxn ang="0">
                <a:pos x="141" y="163"/>
              </a:cxn>
              <a:cxn ang="0">
                <a:pos x="139" y="229"/>
              </a:cxn>
              <a:cxn ang="0">
                <a:pos x="135" y="287"/>
              </a:cxn>
              <a:cxn ang="0">
                <a:pos x="133" y="338"/>
              </a:cxn>
              <a:cxn ang="0">
                <a:pos x="130" y="382"/>
              </a:cxn>
              <a:cxn ang="0">
                <a:pos x="124" y="447"/>
              </a:cxn>
              <a:cxn ang="0">
                <a:pos x="114" y="505"/>
              </a:cxn>
              <a:cxn ang="0">
                <a:pos x="102" y="549"/>
              </a:cxn>
              <a:cxn ang="0">
                <a:pos x="124" y="580"/>
              </a:cxn>
              <a:cxn ang="0">
                <a:pos x="136" y="528"/>
              </a:cxn>
              <a:cxn ang="0">
                <a:pos x="147" y="468"/>
              </a:cxn>
              <a:cxn ang="0">
                <a:pos x="155" y="403"/>
              </a:cxn>
              <a:cxn ang="0">
                <a:pos x="158" y="352"/>
              </a:cxn>
              <a:cxn ang="0">
                <a:pos x="162" y="290"/>
              </a:cxn>
              <a:cxn ang="0">
                <a:pos x="165" y="233"/>
              </a:cxn>
              <a:cxn ang="0">
                <a:pos x="169" y="181"/>
              </a:cxn>
              <a:cxn ang="0">
                <a:pos x="171" y="115"/>
              </a:cxn>
              <a:cxn ang="0">
                <a:pos x="171" y="75"/>
              </a:cxn>
              <a:cxn ang="0">
                <a:pos x="195" y="38"/>
              </a:cxn>
              <a:cxn ang="0">
                <a:pos x="167" y="0"/>
              </a:cxn>
            </a:cxnLst>
            <a:pathLst>
              <a:path w="195" h="580">
                <a:moveTo>
                  <a:pt x="167" y="0"/>
                </a:moveTo>
                <a:lnTo>
                  <a:pt x="160" y="9"/>
                </a:lnTo>
                <a:lnTo>
                  <a:pt x="128" y="38"/>
                </a:lnTo>
                <a:lnTo>
                  <a:pt x="0" y="59"/>
                </a:lnTo>
                <a:lnTo>
                  <a:pt x="145" y="65"/>
                </a:lnTo>
                <a:lnTo>
                  <a:pt x="144" y="91"/>
                </a:lnTo>
                <a:lnTo>
                  <a:pt x="141" y="163"/>
                </a:lnTo>
                <a:lnTo>
                  <a:pt x="139" y="229"/>
                </a:lnTo>
                <a:lnTo>
                  <a:pt x="135" y="287"/>
                </a:lnTo>
                <a:lnTo>
                  <a:pt x="133" y="338"/>
                </a:lnTo>
                <a:lnTo>
                  <a:pt x="130" y="382"/>
                </a:lnTo>
                <a:lnTo>
                  <a:pt x="124" y="447"/>
                </a:lnTo>
                <a:lnTo>
                  <a:pt x="114" y="505"/>
                </a:lnTo>
                <a:lnTo>
                  <a:pt x="102" y="549"/>
                </a:lnTo>
                <a:lnTo>
                  <a:pt x="124" y="580"/>
                </a:lnTo>
                <a:lnTo>
                  <a:pt x="136" y="528"/>
                </a:lnTo>
                <a:lnTo>
                  <a:pt x="147" y="468"/>
                </a:lnTo>
                <a:lnTo>
                  <a:pt x="155" y="403"/>
                </a:lnTo>
                <a:lnTo>
                  <a:pt x="158" y="352"/>
                </a:lnTo>
                <a:lnTo>
                  <a:pt x="162" y="290"/>
                </a:lnTo>
                <a:lnTo>
                  <a:pt x="165" y="233"/>
                </a:lnTo>
                <a:lnTo>
                  <a:pt x="169" y="181"/>
                </a:lnTo>
                <a:lnTo>
                  <a:pt x="171" y="115"/>
                </a:lnTo>
                <a:lnTo>
                  <a:pt x="171" y="75"/>
                </a:lnTo>
                <a:lnTo>
                  <a:pt x="195" y="38"/>
                </a:lnTo>
                <a:lnTo>
                  <a:pt x="167" y="0"/>
                </a:lnTo>
                <a:close/>
              </a:path>
            </a:pathLst>
          </a:custGeom>
          <a:solidFill>
            <a:srgbClr val="000000"/>
          </a:solidFill>
          <a:ln w="9525">
            <a:noFill/>
          </a:ln>
        </p:spPr>
        <p:txBody>
          <a:bodyPr/>
          <a:p>
            <a:endParaRPr lang="zh-CN" altLang="en-US"/>
          </a:p>
        </p:txBody>
      </p:sp>
      <p:sp>
        <p:nvSpPr>
          <p:cNvPr id="107730" name="Freeform 212"/>
          <p:cNvSpPr/>
          <p:nvPr/>
        </p:nvSpPr>
        <p:spPr>
          <a:xfrm>
            <a:off x="3089275" y="4494213"/>
            <a:ext cx="20638" cy="55562"/>
          </a:xfrm>
          <a:custGeom>
            <a:avLst/>
            <a:gdLst/>
            <a:ahLst/>
            <a:cxnLst>
              <a:cxn ang="0">
                <a:pos x="57" y="0"/>
              </a:cxn>
              <a:cxn ang="0">
                <a:pos x="50" y="3"/>
              </a:cxn>
              <a:cxn ang="0">
                <a:pos x="51" y="42"/>
              </a:cxn>
              <a:cxn ang="0">
                <a:pos x="46" y="99"/>
              </a:cxn>
              <a:cxn ang="0">
                <a:pos x="38" y="129"/>
              </a:cxn>
              <a:cxn ang="0">
                <a:pos x="22" y="181"/>
              </a:cxn>
              <a:cxn ang="0">
                <a:pos x="0" y="246"/>
              </a:cxn>
              <a:cxn ang="0">
                <a:pos x="24" y="242"/>
              </a:cxn>
              <a:cxn ang="0">
                <a:pos x="28" y="230"/>
              </a:cxn>
              <a:cxn ang="0">
                <a:pos x="51" y="172"/>
              </a:cxn>
              <a:cxn ang="0">
                <a:pos x="67" y="133"/>
              </a:cxn>
              <a:cxn ang="0">
                <a:pos x="68" y="128"/>
              </a:cxn>
              <a:cxn ang="0">
                <a:pos x="95" y="85"/>
              </a:cxn>
              <a:cxn ang="0">
                <a:pos x="57" y="0"/>
              </a:cxn>
            </a:cxnLst>
            <a:pathLst>
              <a:path w="95" h="246">
                <a:moveTo>
                  <a:pt x="57" y="0"/>
                </a:moveTo>
                <a:lnTo>
                  <a:pt x="50" y="3"/>
                </a:lnTo>
                <a:lnTo>
                  <a:pt x="51" y="42"/>
                </a:lnTo>
                <a:lnTo>
                  <a:pt x="46" y="99"/>
                </a:lnTo>
                <a:lnTo>
                  <a:pt x="38" y="129"/>
                </a:lnTo>
                <a:lnTo>
                  <a:pt x="22" y="181"/>
                </a:lnTo>
                <a:lnTo>
                  <a:pt x="0" y="246"/>
                </a:lnTo>
                <a:lnTo>
                  <a:pt x="24" y="242"/>
                </a:lnTo>
                <a:lnTo>
                  <a:pt x="28" y="230"/>
                </a:lnTo>
                <a:lnTo>
                  <a:pt x="51" y="172"/>
                </a:lnTo>
                <a:lnTo>
                  <a:pt x="67" y="133"/>
                </a:lnTo>
                <a:lnTo>
                  <a:pt x="68" y="128"/>
                </a:lnTo>
                <a:lnTo>
                  <a:pt x="95" y="85"/>
                </a:lnTo>
                <a:lnTo>
                  <a:pt x="57" y="0"/>
                </a:lnTo>
                <a:close/>
              </a:path>
            </a:pathLst>
          </a:custGeom>
          <a:solidFill>
            <a:srgbClr val="000000"/>
          </a:solidFill>
          <a:ln w="9525">
            <a:noFill/>
          </a:ln>
        </p:spPr>
        <p:txBody>
          <a:bodyPr/>
          <a:p>
            <a:endParaRPr lang="zh-CN" altLang="en-US"/>
          </a:p>
        </p:txBody>
      </p:sp>
      <p:sp>
        <p:nvSpPr>
          <p:cNvPr id="107731" name="Freeform 213"/>
          <p:cNvSpPr/>
          <p:nvPr/>
        </p:nvSpPr>
        <p:spPr>
          <a:xfrm>
            <a:off x="3122613" y="4487863"/>
            <a:ext cx="50800" cy="104775"/>
          </a:xfrm>
          <a:custGeom>
            <a:avLst/>
            <a:gdLst/>
            <a:ahLst/>
            <a:cxnLst>
              <a:cxn ang="0">
                <a:pos x="86" y="0"/>
              </a:cxn>
              <a:cxn ang="0">
                <a:pos x="86" y="12"/>
              </a:cxn>
              <a:cxn ang="0">
                <a:pos x="83" y="68"/>
              </a:cxn>
              <a:cxn ang="0">
                <a:pos x="79" y="100"/>
              </a:cxn>
              <a:cxn ang="0">
                <a:pos x="66" y="174"/>
              </a:cxn>
              <a:cxn ang="0">
                <a:pos x="62" y="201"/>
              </a:cxn>
              <a:cxn ang="0">
                <a:pos x="51" y="248"/>
              </a:cxn>
              <a:cxn ang="0">
                <a:pos x="37" y="302"/>
              </a:cxn>
              <a:cxn ang="0">
                <a:pos x="20" y="365"/>
              </a:cxn>
              <a:cxn ang="0">
                <a:pos x="0" y="436"/>
              </a:cxn>
              <a:cxn ang="0">
                <a:pos x="11" y="447"/>
              </a:cxn>
              <a:cxn ang="0">
                <a:pos x="15" y="441"/>
              </a:cxn>
              <a:cxn ang="0">
                <a:pos x="40" y="371"/>
              </a:cxn>
              <a:cxn ang="0">
                <a:pos x="61" y="312"/>
              </a:cxn>
              <a:cxn ang="0">
                <a:pos x="67" y="291"/>
              </a:cxn>
              <a:cxn ang="0">
                <a:pos x="222" y="266"/>
              </a:cxn>
              <a:cxn ang="0">
                <a:pos x="77" y="260"/>
              </a:cxn>
              <a:cxn ang="0">
                <a:pos x="86" y="229"/>
              </a:cxn>
              <a:cxn ang="0">
                <a:pos x="96" y="178"/>
              </a:cxn>
              <a:cxn ang="0">
                <a:pos x="107" y="126"/>
              </a:cxn>
              <a:cxn ang="0">
                <a:pos x="109" y="116"/>
              </a:cxn>
              <a:cxn ang="0">
                <a:pos x="129" y="68"/>
              </a:cxn>
              <a:cxn ang="0">
                <a:pos x="93" y="3"/>
              </a:cxn>
              <a:cxn ang="0">
                <a:pos x="86" y="0"/>
              </a:cxn>
            </a:cxnLst>
            <a:pathLst>
              <a:path w="222" h="447">
                <a:moveTo>
                  <a:pt x="86" y="0"/>
                </a:moveTo>
                <a:lnTo>
                  <a:pt x="86" y="12"/>
                </a:lnTo>
                <a:lnTo>
                  <a:pt x="83" y="68"/>
                </a:lnTo>
                <a:lnTo>
                  <a:pt x="79" y="100"/>
                </a:lnTo>
                <a:lnTo>
                  <a:pt x="66" y="174"/>
                </a:lnTo>
                <a:lnTo>
                  <a:pt x="62" y="201"/>
                </a:lnTo>
                <a:lnTo>
                  <a:pt x="51" y="248"/>
                </a:lnTo>
                <a:lnTo>
                  <a:pt x="37" y="302"/>
                </a:lnTo>
                <a:lnTo>
                  <a:pt x="20" y="365"/>
                </a:lnTo>
                <a:lnTo>
                  <a:pt x="0" y="436"/>
                </a:lnTo>
                <a:lnTo>
                  <a:pt x="11" y="447"/>
                </a:lnTo>
                <a:lnTo>
                  <a:pt x="15" y="441"/>
                </a:lnTo>
                <a:lnTo>
                  <a:pt x="40" y="371"/>
                </a:lnTo>
                <a:lnTo>
                  <a:pt x="61" y="312"/>
                </a:lnTo>
                <a:lnTo>
                  <a:pt x="67" y="291"/>
                </a:lnTo>
                <a:lnTo>
                  <a:pt x="222" y="266"/>
                </a:lnTo>
                <a:lnTo>
                  <a:pt x="77" y="260"/>
                </a:lnTo>
                <a:lnTo>
                  <a:pt x="86" y="229"/>
                </a:lnTo>
                <a:lnTo>
                  <a:pt x="96" y="178"/>
                </a:lnTo>
                <a:lnTo>
                  <a:pt x="107" y="126"/>
                </a:lnTo>
                <a:lnTo>
                  <a:pt x="109" y="116"/>
                </a:lnTo>
                <a:lnTo>
                  <a:pt x="129" y="68"/>
                </a:lnTo>
                <a:lnTo>
                  <a:pt x="93" y="3"/>
                </a:lnTo>
                <a:lnTo>
                  <a:pt x="86" y="0"/>
                </a:lnTo>
                <a:close/>
              </a:path>
            </a:pathLst>
          </a:custGeom>
          <a:solidFill>
            <a:srgbClr val="000000"/>
          </a:solidFill>
          <a:ln w="9525">
            <a:noFill/>
          </a:ln>
        </p:spPr>
        <p:txBody>
          <a:bodyPr/>
          <a:p>
            <a:endParaRPr lang="zh-CN" altLang="en-US"/>
          </a:p>
        </p:txBody>
      </p:sp>
      <p:sp>
        <p:nvSpPr>
          <p:cNvPr id="107732" name="Freeform 214"/>
          <p:cNvSpPr/>
          <p:nvPr/>
        </p:nvSpPr>
        <p:spPr>
          <a:xfrm>
            <a:off x="3265488" y="4649788"/>
            <a:ext cx="23812" cy="31750"/>
          </a:xfrm>
          <a:custGeom>
            <a:avLst/>
            <a:gdLst/>
            <a:ahLst/>
            <a:cxnLst>
              <a:cxn ang="0">
                <a:pos x="7" y="0"/>
              </a:cxn>
              <a:cxn ang="0">
                <a:pos x="0" y="9"/>
              </a:cxn>
              <a:cxn ang="0">
                <a:pos x="85" y="136"/>
              </a:cxn>
              <a:cxn ang="0">
                <a:pos x="93" y="136"/>
              </a:cxn>
              <a:cxn ang="0">
                <a:pos x="102" y="98"/>
              </a:cxn>
              <a:cxn ang="0">
                <a:pos x="77" y="58"/>
              </a:cxn>
              <a:cxn ang="0">
                <a:pos x="7" y="0"/>
              </a:cxn>
            </a:cxnLst>
            <a:pathLst>
              <a:path w="102" h="136">
                <a:moveTo>
                  <a:pt x="7" y="0"/>
                </a:moveTo>
                <a:lnTo>
                  <a:pt x="0" y="9"/>
                </a:lnTo>
                <a:lnTo>
                  <a:pt x="85" y="136"/>
                </a:lnTo>
                <a:lnTo>
                  <a:pt x="93" y="136"/>
                </a:lnTo>
                <a:lnTo>
                  <a:pt x="102" y="98"/>
                </a:lnTo>
                <a:lnTo>
                  <a:pt x="77" y="58"/>
                </a:lnTo>
                <a:lnTo>
                  <a:pt x="7" y="0"/>
                </a:lnTo>
                <a:close/>
              </a:path>
            </a:pathLst>
          </a:custGeom>
          <a:solidFill>
            <a:srgbClr val="000000"/>
          </a:solidFill>
          <a:ln w="9525">
            <a:noFill/>
          </a:ln>
        </p:spPr>
        <p:txBody>
          <a:bodyPr/>
          <a:p>
            <a:endParaRPr lang="zh-CN" altLang="en-US"/>
          </a:p>
        </p:txBody>
      </p:sp>
      <p:sp>
        <p:nvSpPr>
          <p:cNvPr id="107733" name="Freeform 215"/>
          <p:cNvSpPr/>
          <p:nvPr/>
        </p:nvSpPr>
        <p:spPr>
          <a:xfrm>
            <a:off x="3244850" y="4625975"/>
            <a:ext cx="14288" cy="25400"/>
          </a:xfrm>
          <a:custGeom>
            <a:avLst/>
            <a:gdLst/>
            <a:ahLst/>
            <a:cxnLst>
              <a:cxn ang="0">
                <a:pos x="13" y="0"/>
              </a:cxn>
              <a:cxn ang="0">
                <a:pos x="0" y="2"/>
              </a:cxn>
              <a:cxn ang="0">
                <a:pos x="7" y="18"/>
              </a:cxn>
              <a:cxn ang="0">
                <a:pos x="28" y="71"/>
              </a:cxn>
              <a:cxn ang="0">
                <a:pos x="43" y="121"/>
              </a:cxn>
              <a:cxn ang="0">
                <a:pos x="53" y="121"/>
              </a:cxn>
              <a:cxn ang="0">
                <a:pos x="64" y="74"/>
              </a:cxn>
              <a:cxn ang="0">
                <a:pos x="64" y="73"/>
              </a:cxn>
              <a:cxn ang="0">
                <a:pos x="46" y="46"/>
              </a:cxn>
              <a:cxn ang="0">
                <a:pos x="13" y="0"/>
              </a:cxn>
            </a:cxnLst>
            <a:pathLst>
              <a:path w="64" h="121">
                <a:moveTo>
                  <a:pt x="13" y="0"/>
                </a:moveTo>
                <a:lnTo>
                  <a:pt x="0" y="2"/>
                </a:lnTo>
                <a:lnTo>
                  <a:pt x="7" y="18"/>
                </a:lnTo>
                <a:lnTo>
                  <a:pt x="28" y="71"/>
                </a:lnTo>
                <a:lnTo>
                  <a:pt x="43" y="121"/>
                </a:lnTo>
                <a:lnTo>
                  <a:pt x="53" y="121"/>
                </a:lnTo>
                <a:lnTo>
                  <a:pt x="64" y="74"/>
                </a:lnTo>
                <a:lnTo>
                  <a:pt x="64" y="73"/>
                </a:lnTo>
                <a:lnTo>
                  <a:pt x="46" y="46"/>
                </a:lnTo>
                <a:lnTo>
                  <a:pt x="13" y="0"/>
                </a:lnTo>
                <a:close/>
              </a:path>
            </a:pathLst>
          </a:custGeom>
          <a:solidFill>
            <a:srgbClr val="000000"/>
          </a:solidFill>
          <a:ln w="9525">
            <a:noFill/>
          </a:ln>
        </p:spPr>
        <p:txBody>
          <a:bodyPr/>
          <a:p>
            <a:endParaRPr lang="zh-CN" altLang="en-US"/>
          </a:p>
        </p:txBody>
      </p:sp>
      <p:sp>
        <p:nvSpPr>
          <p:cNvPr id="107734" name="Freeform 216"/>
          <p:cNvSpPr/>
          <p:nvPr/>
        </p:nvSpPr>
        <p:spPr>
          <a:xfrm>
            <a:off x="3284538" y="4619625"/>
            <a:ext cx="7937" cy="53975"/>
          </a:xfrm>
          <a:custGeom>
            <a:avLst/>
            <a:gdLst/>
            <a:ahLst/>
            <a:cxnLst>
              <a:cxn ang="0">
                <a:pos x="34" y="0"/>
              </a:cxn>
              <a:cxn ang="0">
                <a:pos x="6" y="3"/>
              </a:cxn>
              <a:cxn ang="0">
                <a:pos x="6" y="135"/>
              </a:cxn>
              <a:cxn ang="0">
                <a:pos x="6" y="135"/>
              </a:cxn>
              <a:cxn ang="0">
                <a:pos x="0" y="193"/>
              </a:cxn>
              <a:cxn ang="0">
                <a:pos x="25" y="233"/>
              </a:cxn>
              <a:cxn ang="0">
                <a:pos x="33" y="172"/>
              </a:cxn>
              <a:cxn ang="0">
                <a:pos x="33" y="103"/>
              </a:cxn>
              <a:cxn ang="0">
                <a:pos x="33" y="25"/>
              </a:cxn>
              <a:cxn ang="0">
                <a:pos x="34" y="0"/>
              </a:cxn>
            </a:cxnLst>
            <a:pathLst>
              <a:path w="34" h="233">
                <a:moveTo>
                  <a:pt x="34" y="0"/>
                </a:moveTo>
                <a:lnTo>
                  <a:pt x="6" y="3"/>
                </a:lnTo>
                <a:lnTo>
                  <a:pt x="6" y="135"/>
                </a:lnTo>
                <a:lnTo>
                  <a:pt x="6" y="135"/>
                </a:lnTo>
                <a:lnTo>
                  <a:pt x="0" y="193"/>
                </a:lnTo>
                <a:lnTo>
                  <a:pt x="25" y="233"/>
                </a:lnTo>
                <a:lnTo>
                  <a:pt x="33" y="172"/>
                </a:lnTo>
                <a:lnTo>
                  <a:pt x="33" y="103"/>
                </a:lnTo>
                <a:lnTo>
                  <a:pt x="33" y="25"/>
                </a:lnTo>
                <a:lnTo>
                  <a:pt x="34" y="0"/>
                </a:lnTo>
                <a:close/>
              </a:path>
            </a:pathLst>
          </a:custGeom>
          <a:solidFill>
            <a:srgbClr val="000000"/>
          </a:solidFill>
          <a:ln w="9525">
            <a:noFill/>
          </a:ln>
        </p:spPr>
        <p:txBody>
          <a:bodyPr/>
          <a:p>
            <a:endParaRPr lang="zh-CN" altLang="en-US"/>
          </a:p>
        </p:txBody>
      </p:sp>
      <p:sp>
        <p:nvSpPr>
          <p:cNvPr id="107735" name="Freeform 217"/>
          <p:cNvSpPr/>
          <p:nvPr/>
        </p:nvSpPr>
        <p:spPr>
          <a:xfrm>
            <a:off x="3292475" y="4603750"/>
            <a:ext cx="30163" cy="6350"/>
          </a:xfrm>
          <a:custGeom>
            <a:avLst/>
            <a:gdLst/>
            <a:ahLst/>
            <a:cxnLst>
              <a:cxn ang="0">
                <a:pos x="106" y="0"/>
              </a:cxn>
              <a:cxn ang="0">
                <a:pos x="79" y="17"/>
              </a:cxn>
              <a:cxn ang="0">
                <a:pos x="0" y="27"/>
              </a:cxn>
              <a:cxn ang="0">
                <a:pos x="137" y="27"/>
              </a:cxn>
              <a:cxn ang="0">
                <a:pos x="106" y="0"/>
              </a:cxn>
            </a:cxnLst>
            <a:pathLst>
              <a:path w="137" h="27">
                <a:moveTo>
                  <a:pt x="106" y="0"/>
                </a:moveTo>
                <a:lnTo>
                  <a:pt x="79" y="17"/>
                </a:lnTo>
                <a:lnTo>
                  <a:pt x="0" y="27"/>
                </a:lnTo>
                <a:lnTo>
                  <a:pt x="137" y="27"/>
                </a:lnTo>
                <a:lnTo>
                  <a:pt x="106" y="0"/>
                </a:lnTo>
                <a:close/>
              </a:path>
            </a:pathLst>
          </a:custGeom>
          <a:solidFill>
            <a:srgbClr val="000000"/>
          </a:solidFill>
          <a:ln w="9525">
            <a:noFill/>
          </a:ln>
        </p:spPr>
        <p:txBody>
          <a:bodyPr/>
          <a:p>
            <a:endParaRPr lang="zh-CN" altLang="en-US"/>
          </a:p>
        </p:txBody>
      </p:sp>
      <p:sp>
        <p:nvSpPr>
          <p:cNvPr id="107736" name="Freeform 218"/>
          <p:cNvSpPr/>
          <p:nvPr/>
        </p:nvSpPr>
        <p:spPr>
          <a:xfrm>
            <a:off x="3224213" y="4589463"/>
            <a:ext cx="98425" cy="38100"/>
          </a:xfrm>
          <a:custGeom>
            <a:avLst/>
            <a:gdLst/>
            <a:ahLst/>
            <a:cxnLst>
              <a:cxn ang="0">
                <a:pos x="278" y="0"/>
              </a:cxn>
              <a:cxn ang="0">
                <a:pos x="263" y="2"/>
              </a:cxn>
              <a:cxn ang="0">
                <a:pos x="268" y="59"/>
              </a:cxn>
              <a:cxn ang="0">
                <a:pos x="268" y="96"/>
              </a:cxn>
              <a:cxn ang="0">
                <a:pos x="0" y="130"/>
              </a:cxn>
              <a:cxn ang="0">
                <a:pos x="32" y="161"/>
              </a:cxn>
              <a:cxn ang="0">
                <a:pos x="63" y="150"/>
              </a:cxn>
              <a:cxn ang="0">
                <a:pos x="94" y="147"/>
              </a:cxn>
              <a:cxn ang="0">
                <a:pos x="107" y="145"/>
              </a:cxn>
              <a:cxn ang="0">
                <a:pos x="268" y="125"/>
              </a:cxn>
              <a:cxn ang="0">
                <a:pos x="296" y="122"/>
              </a:cxn>
              <a:cxn ang="0">
                <a:pos x="433" y="106"/>
              </a:cxn>
              <a:cxn ang="0">
                <a:pos x="433" y="92"/>
              </a:cxn>
              <a:cxn ang="0">
                <a:pos x="296" y="92"/>
              </a:cxn>
              <a:cxn ang="0">
                <a:pos x="297" y="75"/>
              </a:cxn>
              <a:cxn ang="0">
                <a:pos x="301" y="45"/>
              </a:cxn>
              <a:cxn ang="0">
                <a:pos x="278" y="0"/>
              </a:cxn>
            </a:cxnLst>
            <a:pathLst>
              <a:path w="433" h="161">
                <a:moveTo>
                  <a:pt x="278" y="0"/>
                </a:moveTo>
                <a:lnTo>
                  <a:pt x="263" y="2"/>
                </a:lnTo>
                <a:lnTo>
                  <a:pt x="268" y="59"/>
                </a:lnTo>
                <a:lnTo>
                  <a:pt x="268" y="96"/>
                </a:lnTo>
                <a:lnTo>
                  <a:pt x="0" y="130"/>
                </a:lnTo>
                <a:lnTo>
                  <a:pt x="32" y="161"/>
                </a:lnTo>
                <a:lnTo>
                  <a:pt x="63" y="150"/>
                </a:lnTo>
                <a:lnTo>
                  <a:pt x="94" y="147"/>
                </a:lnTo>
                <a:lnTo>
                  <a:pt x="107" y="145"/>
                </a:lnTo>
                <a:lnTo>
                  <a:pt x="268" y="125"/>
                </a:lnTo>
                <a:lnTo>
                  <a:pt x="296" y="122"/>
                </a:lnTo>
                <a:lnTo>
                  <a:pt x="433" y="106"/>
                </a:lnTo>
                <a:lnTo>
                  <a:pt x="433" y="92"/>
                </a:lnTo>
                <a:lnTo>
                  <a:pt x="296" y="92"/>
                </a:lnTo>
                <a:lnTo>
                  <a:pt x="297" y="75"/>
                </a:lnTo>
                <a:lnTo>
                  <a:pt x="301" y="45"/>
                </a:lnTo>
                <a:lnTo>
                  <a:pt x="278" y="0"/>
                </a:lnTo>
                <a:close/>
              </a:path>
            </a:pathLst>
          </a:custGeom>
          <a:solidFill>
            <a:srgbClr val="000000"/>
          </a:solidFill>
          <a:ln w="9525">
            <a:noFill/>
          </a:ln>
        </p:spPr>
        <p:txBody>
          <a:bodyPr/>
          <a:p>
            <a:endParaRPr lang="zh-CN" altLang="en-US"/>
          </a:p>
        </p:txBody>
      </p:sp>
      <p:sp>
        <p:nvSpPr>
          <p:cNvPr id="107737" name="Freeform 219"/>
          <p:cNvSpPr/>
          <p:nvPr/>
        </p:nvSpPr>
        <p:spPr>
          <a:xfrm>
            <a:off x="3214688" y="4576763"/>
            <a:ext cx="114300" cy="23812"/>
          </a:xfrm>
          <a:custGeom>
            <a:avLst/>
            <a:gdLst/>
            <a:ahLst/>
            <a:cxnLst>
              <a:cxn ang="0">
                <a:pos x="458" y="0"/>
              </a:cxn>
              <a:cxn ang="0">
                <a:pos x="432" y="17"/>
              </a:cxn>
              <a:cxn ang="0">
                <a:pos x="262" y="38"/>
              </a:cxn>
              <a:cxn ang="0">
                <a:pos x="236" y="41"/>
              </a:cxn>
              <a:cxn ang="0">
                <a:pos x="0" y="72"/>
              </a:cxn>
              <a:cxn ang="0">
                <a:pos x="31" y="106"/>
              </a:cxn>
              <a:cxn ang="0">
                <a:pos x="59" y="95"/>
              </a:cxn>
              <a:cxn ang="0">
                <a:pos x="300" y="63"/>
              </a:cxn>
              <a:cxn ang="0">
                <a:pos x="315" y="61"/>
              </a:cxn>
              <a:cxn ang="0">
                <a:pos x="489" y="37"/>
              </a:cxn>
              <a:cxn ang="0">
                <a:pos x="489" y="27"/>
              </a:cxn>
              <a:cxn ang="0">
                <a:pos x="458" y="0"/>
              </a:cxn>
            </a:cxnLst>
            <a:pathLst>
              <a:path w="489" h="106">
                <a:moveTo>
                  <a:pt x="458" y="0"/>
                </a:moveTo>
                <a:lnTo>
                  <a:pt x="432" y="17"/>
                </a:lnTo>
                <a:lnTo>
                  <a:pt x="262" y="38"/>
                </a:lnTo>
                <a:lnTo>
                  <a:pt x="236" y="41"/>
                </a:lnTo>
                <a:lnTo>
                  <a:pt x="0" y="72"/>
                </a:lnTo>
                <a:lnTo>
                  <a:pt x="31" y="106"/>
                </a:lnTo>
                <a:lnTo>
                  <a:pt x="59" y="95"/>
                </a:lnTo>
                <a:lnTo>
                  <a:pt x="300" y="63"/>
                </a:lnTo>
                <a:lnTo>
                  <a:pt x="315" y="61"/>
                </a:lnTo>
                <a:lnTo>
                  <a:pt x="489" y="37"/>
                </a:lnTo>
                <a:lnTo>
                  <a:pt x="489" y="27"/>
                </a:lnTo>
                <a:lnTo>
                  <a:pt x="458" y="0"/>
                </a:lnTo>
                <a:close/>
              </a:path>
            </a:pathLst>
          </a:custGeom>
          <a:solidFill>
            <a:srgbClr val="000000"/>
          </a:solidFill>
          <a:ln w="9525">
            <a:noFill/>
          </a:ln>
        </p:spPr>
        <p:txBody>
          <a:bodyPr/>
          <a:p>
            <a:endParaRPr lang="zh-CN" altLang="en-US"/>
          </a:p>
        </p:txBody>
      </p:sp>
      <p:sp>
        <p:nvSpPr>
          <p:cNvPr id="107738" name="Freeform 220"/>
          <p:cNvSpPr/>
          <p:nvPr/>
        </p:nvSpPr>
        <p:spPr>
          <a:xfrm>
            <a:off x="3268663" y="4568825"/>
            <a:ext cx="9525" cy="17463"/>
          </a:xfrm>
          <a:custGeom>
            <a:avLst/>
            <a:gdLst/>
            <a:ahLst/>
            <a:cxnLst>
              <a:cxn ang="0">
                <a:pos x="27" y="0"/>
              </a:cxn>
              <a:cxn ang="0">
                <a:pos x="0" y="3"/>
              </a:cxn>
              <a:cxn ang="0">
                <a:pos x="0" y="81"/>
              </a:cxn>
              <a:cxn ang="0">
                <a:pos x="26" y="78"/>
              </a:cxn>
              <a:cxn ang="0">
                <a:pos x="26" y="31"/>
              </a:cxn>
              <a:cxn ang="0">
                <a:pos x="27" y="0"/>
              </a:cxn>
            </a:cxnLst>
            <a:pathLst>
              <a:path w="27" h="81">
                <a:moveTo>
                  <a:pt x="27" y="0"/>
                </a:moveTo>
                <a:lnTo>
                  <a:pt x="0" y="3"/>
                </a:lnTo>
                <a:lnTo>
                  <a:pt x="0" y="81"/>
                </a:lnTo>
                <a:lnTo>
                  <a:pt x="26" y="78"/>
                </a:lnTo>
                <a:lnTo>
                  <a:pt x="26" y="31"/>
                </a:lnTo>
                <a:lnTo>
                  <a:pt x="27" y="0"/>
                </a:lnTo>
                <a:close/>
              </a:path>
            </a:pathLst>
          </a:custGeom>
          <a:solidFill>
            <a:srgbClr val="000000"/>
          </a:solidFill>
          <a:ln w="9525">
            <a:noFill/>
          </a:ln>
        </p:spPr>
        <p:txBody>
          <a:bodyPr/>
          <a:p>
            <a:endParaRPr lang="zh-CN" altLang="en-US"/>
          </a:p>
        </p:txBody>
      </p:sp>
      <p:sp>
        <p:nvSpPr>
          <p:cNvPr id="107739" name="Freeform 221"/>
          <p:cNvSpPr/>
          <p:nvPr/>
        </p:nvSpPr>
        <p:spPr>
          <a:xfrm>
            <a:off x="3278188" y="4556125"/>
            <a:ext cx="23812" cy="3175"/>
          </a:xfrm>
          <a:custGeom>
            <a:avLst/>
            <a:gdLst/>
            <a:ahLst/>
            <a:cxnLst>
              <a:cxn ang="0">
                <a:pos x="81" y="0"/>
              </a:cxn>
              <a:cxn ang="0">
                <a:pos x="59" y="13"/>
              </a:cxn>
              <a:cxn ang="0">
                <a:pos x="57" y="14"/>
              </a:cxn>
              <a:cxn ang="0">
                <a:pos x="41" y="17"/>
              </a:cxn>
              <a:cxn ang="0">
                <a:pos x="10" y="22"/>
              </a:cxn>
              <a:cxn ang="0">
                <a:pos x="0" y="23"/>
              </a:cxn>
              <a:cxn ang="0">
                <a:pos x="112" y="24"/>
              </a:cxn>
              <a:cxn ang="0">
                <a:pos x="81" y="0"/>
              </a:cxn>
            </a:cxnLst>
            <a:pathLst>
              <a:path w="112" h="24">
                <a:moveTo>
                  <a:pt x="81" y="0"/>
                </a:moveTo>
                <a:lnTo>
                  <a:pt x="59" y="13"/>
                </a:lnTo>
                <a:lnTo>
                  <a:pt x="57" y="14"/>
                </a:lnTo>
                <a:lnTo>
                  <a:pt x="41" y="17"/>
                </a:lnTo>
                <a:lnTo>
                  <a:pt x="10" y="22"/>
                </a:lnTo>
                <a:lnTo>
                  <a:pt x="0" y="23"/>
                </a:lnTo>
                <a:lnTo>
                  <a:pt x="112" y="24"/>
                </a:lnTo>
                <a:lnTo>
                  <a:pt x="81" y="0"/>
                </a:lnTo>
                <a:close/>
              </a:path>
            </a:pathLst>
          </a:custGeom>
          <a:solidFill>
            <a:srgbClr val="000000"/>
          </a:solidFill>
          <a:ln w="9525">
            <a:noFill/>
          </a:ln>
        </p:spPr>
        <p:txBody>
          <a:bodyPr/>
          <a:p>
            <a:endParaRPr lang="zh-CN" altLang="en-US"/>
          </a:p>
        </p:txBody>
      </p:sp>
      <p:sp>
        <p:nvSpPr>
          <p:cNvPr id="107740" name="Freeform 222"/>
          <p:cNvSpPr/>
          <p:nvPr/>
        </p:nvSpPr>
        <p:spPr>
          <a:xfrm>
            <a:off x="3268663" y="4532313"/>
            <a:ext cx="3175" cy="6350"/>
          </a:xfrm>
          <a:custGeom>
            <a:avLst/>
            <a:gdLst/>
            <a:ahLst/>
            <a:cxnLst>
              <a:cxn ang="0">
                <a:pos x="10" y="0"/>
              </a:cxn>
              <a:cxn ang="0">
                <a:pos x="0" y="7"/>
              </a:cxn>
              <a:cxn ang="0">
                <a:pos x="5" y="25"/>
              </a:cxn>
              <a:cxn ang="0">
                <a:pos x="22" y="21"/>
              </a:cxn>
              <a:cxn ang="0">
                <a:pos x="10" y="0"/>
              </a:cxn>
            </a:cxnLst>
            <a:pathLst>
              <a:path w="22" h="25">
                <a:moveTo>
                  <a:pt x="10" y="0"/>
                </a:moveTo>
                <a:lnTo>
                  <a:pt x="0" y="7"/>
                </a:lnTo>
                <a:lnTo>
                  <a:pt x="5" y="25"/>
                </a:lnTo>
                <a:lnTo>
                  <a:pt x="22" y="21"/>
                </a:lnTo>
                <a:lnTo>
                  <a:pt x="10" y="0"/>
                </a:lnTo>
                <a:close/>
              </a:path>
            </a:pathLst>
          </a:custGeom>
          <a:solidFill>
            <a:srgbClr val="000000"/>
          </a:solidFill>
          <a:ln w="9525">
            <a:noFill/>
          </a:ln>
        </p:spPr>
        <p:txBody>
          <a:bodyPr/>
          <a:p>
            <a:endParaRPr lang="zh-CN" altLang="en-US"/>
          </a:p>
        </p:txBody>
      </p:sp>
      <p:sp>
        <p:nvSpPr>
          <p:cNvPr id="107741" name="Freeform 223"/>
          <p:cNvSpPr/>
          <p:nvPr/>
        </p:nvSpPr>
        <p:spPr>
          <a:xfrm>
            <a:off x="3244850" y="4522788"/>
            <a:ext cx="14288" cy="30162"/>
          </a:xfrm>
          <a:custGeom>
            <a:avLst/>
            <a:gdLst/>
            <a:ahLst/>
            <a:cxnLst>
              <a:cxn ang="0">
                <a:pos x="12" y="0"/>
              </a:cxn>
              <a:cxn ang="0">
                <a:pos x="0" y="2"/>
              </a:cxn>
              <a:cxn ang="0">
                <a:pos x="10" y="21"/>
              </a:cxn>
              <a:cxn ang="0">
                <a:pos x="29" y="74"/>
              </a:cxn>
              <a:cxn ang="0">
                <a:pos x="41" y="128"/>
              </a:cxn>
              <a:cxn ang="0">
                <a:pos x="49" y="128"/>
              </a:cxn>
              <a:cxn ang="0">
                <a:pos x="63" y="74"/>
              </a:cxn>
              <a:cxn ang="0">
                <a:pos x="63" y="74"/>
              </a:cxn>
              <a:cxn ang="0">
                <a:pos x="46" y="47"/>
              </a:cxn>
              <a:cxn ang="0">
                <a:pos x="12" y="0"/>
              </a:cxn>
            </a:cxnLst>
            <a:pathLst>
              <a:path w="63" h="128">
                <a:moveTo>
                  <a:pt x="12" y="0"/>
                </a:moveTo>
                <a:lnTo>
                  <a:pt x="0" y="2"/>
                </a:lnTo>
                <a:lnTo>
                  <a:pt x="10" y="21"/>
                </a:lnTo>
                <a:lnTo>
                  <a:pt x="29" y="74"/>
                </a:lnTo>
                <a:lnTo>
                  <a:pt x="41" y="128"/>
                </a:lnTo>
                <a:lnTo>
                  <a:pt x="49" y="128"/>
                </a:lnTo>
                <a:lnTo>
                  <a:pt x="63" y="74"/>
                </a:lnTo>
                <a:lnTo>
                  <a:pt x="63" y="74"/>
                </a:lnTo>
                <a:lnTo>
                  <a:pt x="46" y="47"/>
                </a:lnTo>
                <a:lnTo>
                  <a:pt x="12" y="0"/>
                </a:lnTo>
                <a:close/>
              </a:path>
            </a:pathLst>
          </a:custGeom>
          <a:solidFill>
            <a:srgbClr val="000000"/>
          </a:solidFill>
          <a:ln w="9525">
            <a:noFill/>
          </a:ln>
        </p:spPr>
        <p:txBody>
          <a:bodyPr/>
          <a:p>
            <a:endParaRPr lang="zh-CN" altLang="en-US"/>
          </a:p>
        </p:txBody>
      </p:sp>
      <p:sp>
        <p:nvSpPr>
          <p:cNvPr id="107742" name="Freeform 224"/>
          <p:cNvSpPr/>
          <p:nvPr/>
        </p:nvSpPr>
        <p:spPr>
          <a:xfrm>
            <a:off x="3292475" y="4521200"/>
            <a:ext cx="15875" cy="23813"/>
          </a:xfrm>
          <a:custGeom>
            <a:avLst/>
            <a:gdLst/>
            <a:ahLst/>
            <a:cxnLst>
              <a:cxn ang="0">
                <a:pos x="15" y="0"/>
              </a:cxn>
              <a:cxn ang="0">
                <a:pos x="0" y="2"/>
              </a:cxn>
              <a:cxn ang="0">
                <a:pos x="3" y="5"/>
              </a:cxn>
              <a:cxn ang="0">
                <a:pos x="27" y="51"/>
              </a:cxn>
              <a:cxn ang="0">
                <a:pos x="43" y="106"/>
              </a:cxn>
              <a:cxn ang="0">
                <a:pos x="49" y="106"/>
              </a:cxn>
              <a:cxn ang="0">
                <a:pos x="64" y="59"/>
              </a:cxn>
              <a:cxn ang="0">
                <a:pos x="49" y="37"/>
              </a:cxn>
              <a:cxn ang="0">
                <a:pos x="15" y="0"/>
              </a:cxn>
            </a:cxnLst>
            <a:pathLst>
              <a:path w="64" h="106">
                <a:moveTo>
                  <a:pt x="15" y="0"/>
                </a:moveTo>
                <a:lnTo>
                  <a:pt x="0" y="2"/>
                </a:lnTo>
                <a:lnTo>
                  <a:pt x="3" y="5"/>
                </a:lnTo>
                <a:lnTo>
                  <a:pt x="27" y="51"/>
                </a:lnTo>
                <a:lnTo>
                  <a:pt x="43" y="106"/>
                </a:lnTo>
                <a:lnTo>
                  <a:pt x="49" y="106"/>
                </a:lnTo>
                <a:lnTo>
                  <a:pt x="64" y="59"/>
                </a:lnTo>
                <a:lnTo>
                  <a:pt x="49" y="37"/>
                </a:lnTo>
                <a:lnTo>
                  <a:pt x="15" y="0"/>
                </a:lnTo>
                <a:close/>
              </a:path>
            </a:pathLst>
          </a:custGeom>
          <a:solidFill>
            <a:srgbClr val="000000"/>
          </a:solidFill>
          <a:ln w="9525">
            <a:noFill/>
          </a:ln>
        </p:spPr>
        <p:txBody>
          <a:bodyPr/>
          <a:p>
            <a:endParaRPr lang="zh-CN" altLang="en-US"/>
          </a:p>
        </p:txBody>
      </p:sp>
      <p:sp>
        <p:nvSpPr>
          <p:cNvPr id="107743" name="Freeform 225"/>
          <p:cNvSpPr/>
          <p:nvPr/>
        </p:nvSpPr>
        <p:spPr>
          <a:xfrm>
            <a:off x="3244850" y="4508500"/>
            <a:ext cx="30163" cy="9525"/>
          </a:xfrm>
          <a:custGeom>
            <a:avLst/>
            <a:gdLst/>
            <a:ahLst/>
            <a:cxnLst>
              <a:cxn ang="0">
                <a:pos x="108" y="0"/>
              </a:cxn>
              <a:cxn ang="0">
                <a:pos x="89" y="12"/>
              </a:cxn>
              <a:cxn ang="0">
                <a:pos x="81" y="16"/>
              </a:cxn>
              <a:cxn ang="0">
                <a:pos x="45" y="22"/>
              </a:cxn>
              <a:cxn ang="0">
                <a:pos x="0" y="30"/>
              </a:cxn>
              <a:cxn ang="0">
                <a:pos x="132" y="36"/>
              </a:cxn>
              <a:cxn ang="0">
                <a:pos x="132" y="26"/>
              </a:cxn>
              <a:cxn ang="0">
                <a:pos x="108" y="0"/>
              </a:cxn>
            </a:cxnLst>
            <a:pathLst>
              <a:path w="132" h="36">
                <a:moveTo>
                  <a:pt x="108" y="0"/>
                </a:moveTo>
                <a:lnTo>
                  <a:pt x="89" y="12"/>
                </a:lnTo>
                <a:lnTo>
                  <a:pt x="81" y="16"/>
                </a:lnTo>
                <a:lnTo>
                  <a:pt x="45" y="22"/>
                </a:lnTo>
                <a:lnTo>
                  <a:pt x="0" y="30"/>
                </a:lnTo>
                <a:lnTo>
                  <a:pt x="132" y="36"/>
                </a:lnTo>
                <a:lnTo>
                  <a:pt x="132" y="26"/>
                </a:lnTo>
                <a:lnTo>
                  <a:pt x="108" y="0"/>
                </a:lnTo>
                <a:close/>
              </a:path>
            </a:pathLst>
          </a:custGeom>
          <a:solidFill>
            <a:srgbClr val="000000"/>
          </a:solidFill>
          <a:ln w="9525">
            <a:noFill/>
          </a:ln>
        </p:spPr>
        <p:txBody>
          <a:bodyPr/>
          <a:p>
            <a:endParaRPr lang="zh-CN" altLang="en-US"/>
          </a:p>
        </p:txBody>
      </p:sp>
      <p:sp>
        <p:nvSpPr>
          <p:cNvPr id="107744" name="Freeform 226"/>
          <p:cNvSpPr/>
          <p:nvPr/>
        </p:nvSpPr>
        <p:spPr>
          <a:xfrm>
            <a:off x="3289300" y="4505325"/>
            <a:ext cx="36513" cy="9525"/>
          </a:xfrm>
          <a:custGeom>
            <a:avLst/>
            <a:gdLst/>
            <a:ahLst/>
            <a:cxnLst>
              <a:cxn ang="0">
                <a:pos x="131" y="0"/>
              </a:cxn>
              <a:cxn ang="0">
                <a:pos x="105" y="17"/>
              </a:cxn>
              <a:cxn ang="0">
                <a:pos x="93" y="20"/>
              </a:cxn>
              <a:cxn ang="0">
                <a:pos x="54" y="26"/>
              </a:cxn>
              <a:cxn ang="0">
                <a:pos x="0" y="35"/>
              </a:cxn>
              <a:cxn ang="0">
                <a:pos x="162" y="40"/>
              </a:cxn>
              <a:cxn ang="0">
                <a:pos x="162" y="26"/>
              </a:cxn>
              <a:cxn ang="0">
                <a:pos x="131" y="0"/>
              </a:cxn>
            </a:cxnLst>
            <a:pathLst>
              <a:path w="162" h="40">
                <a:moveTo>
                  <a:pt x="131" y="0"/>
                </a:moveTo>
                <a:lnTo>
                  <a:pt x="105" y="17"/>
                </a:lnTo>
                <a:lnTo>
                  <a:pt x="93" y="20"/>
                </a:lnTo>
                <a:lnTo>
                  <a:pt x="54" y="26"/>
                </a:lnTo>
                <a:lnTo>
                  <a:pt x="0" y="35"/>
                </a:lnTo>
                <a:lnTo>
                  <a:pt x="162" y="40"/>
                </a:lnTo>
                <a:lnTo>
                  <a:pt x="162" y="26"/>
                </a:lnTo>
                <a:lnTo>
                  <a:pt x="131" y="0"/>
                </a:lnTo>
                <a:close/>
              </a:path>
            </a:pathLst>
          </a:custGeom>
          <a:solidFill>
            <a:srgbClr val="000000"/>
          </a:solidFill>
          <a:ln w="9525">
            <a:noFill/>
          </a:ln>
        </p:spPr>
        <p:txBody>
          <a:bodyPr/>
          <a:p>
            <a:endParaRPr lang="zh-CN" altLang="en-US"/>
          </a:p>
        </p:txBody>
      </p:sp>
      <p:sp>
        <p:nvSpPr>
          <p:cNvPr id="107745" name="Freeform 227"/>
          <p:cNvSpPr/>
          <p:nvPr/>
        </p:nvSpPr>
        <p:spPr>
          <a:xfrm>
            <a:off x="3238500" y="4484688"/>
            <a:ext cx="87313" cy="87312"/>
          </a:xfrm>
          <a:custGeom>
            <a:avLst/>
            <a:gdLst/>
            <a:ahLst/>
            <a:cxnLst>
              <a:cxn ang="0">
                <a:pos x="231" y="0"/>
              </a:cxn>
              <a:cxn ang="0">
                <a:pos x="222" y="0"/>
              </a:cxn>
              <a:cxn ang="0">
                <a:pos x="221" y="23"/>
              </a:cxn>
              <a:cxn ang="0">
                <a:pos x="210" y="85"/>
              </a:cxn>
              <a:cxn ang="0">
                <a:pos x="197" y="124"/>
              </a:cxn>
              <a:cxn ang="0">
                <a:pos x="177" y="176"/>
              </a:cxn>
              <a:cxn ang="0">
                <a:pos x="151" y="232"/>
              </a:cxn>
              <a:cxn ang="0">
                <a:pos x="134" y="236"/>
              </a:cxn>
              <a:cxn ang="0">
                <a:pos x="141" y="290"/>
              </a:cxn>
              <a:cxn ang="0">
                <a:pos x="141" y="336"/>
              </a:cxn>
              <a:cxn ang="0">
                <a:pos x="134" y="337"/>
              </a:cxn>
              <a:cxn ang="0">
                <a:pos x="74" y="345"/>
              </a:cxn>
              <a:cxn ang="0">
                <a:pos x="0" y="354"/>
              </a:cxn>
              <a:cxn ang="0">
                <a:pos x="32" y="385"/>
              </a:cxn>
              <a:cxn ang="0">
                <a:pos x="60" y="375"/>
              </a:cxn>
              <a:cxn ang="0">
                <a:pos x="141" y="365"/>
              </a:cxn>
              <a:cxn ang="0">
                <a:pos x="168" y="362"/>
              </a:cxn>
              <a:cxn ang="0">
                <a:pos x="280" y="348"/>
              </a:cxn>
              <a:cxn ang="0">
                <a:pos x="280" y="334"/>
              </a:cxn>
              <a:cxn ang="0">
                <a:pos x="168" y="333"/>
              </a:cxn>
              <a:cxn ang="0">
                <a:pos x="168" y="327"/>
              </a:cxn>
              <a:cxn ang="0">
                <a:pos x="170" y="299"/>
              </a:cxn>
              <a:cxn ang="0">
                <a:pos x="177" y="273"/>
              </a:cxn>
              <a:cxn ang="0">
                <a:pos x="161" y="247"/>
              </a:cxn>
              <a:cxn ang="0">
                <a:pos x="186" y="203"/>
              </a:cxn>
              <a:cxn ang="0">
                <a:pos x="206" y="165"/>
              </a:cxn>
              <a:cxn ang="0">
                <a:pos x="237" y="161"/>
              </a:cxn>
              <a:cxn ang="0">
                <a:pos x="252" y="159"/>
              </a:cxn>
              <a:cxn ang="0">
                <a:pos x="382" y="139"/>
              </a:cxn>
              <a:cxn ang="0">
                <a:pos x="220" y="134"/>
              </a:cxn>
              <a:cxn ang="0">
                <a:pos x="227" y="116"/>
              </a:cxn>
              <a:cxn ang="0">
                <a:pos x="230" y="106"/>
              </a:cxn>
              <a:cxn ang="0">
                <a:pos x="253" y="61"/>
              </a:cxn>
              <a:cxn ang="0">
                <a:pos x="231" y="0"/>
              </a:cxn>
            </a:cxnLst>
            <a:pathLst>
              <a:path w="382" h="385">
                <a:moveTo>
                  <a:pt x="231" y="0"/>
                </a:moveTo>
                <a:lnTo>
                  <a:pt x="222" y="0"/>
                </a:lnTo>
                <a:lnTo>
                  <a:pt x="221" y="23"/>
                </a:lnTo>
                <a:lnTo>
                  <a:pt x="210" y="85"/>
                </a:lnTo>
                <a:lnTo>
                  <a:pt x="197" y="124"/>
                </a:lnTo>
                <a:lnTo>
                  <a:pt x="177" y="176"/>
                </a:lnTo>
                <a:lnTo>
                  <a:pt x="151" y="232"/>
                </a:lnTo>
                <a:lnTo>
                  <a:pt x="134" y="236"/>
                </a:lnTo>
                <a:lnTo>
                  <a:pt x="141" y="290"/>
                </a:lnTo>
                <a:lnTo>
                  <a:pt x="141" y="336"/>
                </a:lnTo>
                <a:lnTo>
                  <a:pt x="134" y="337"/>
                </a:lnTo>
                <a:lnTo>
                  <a:pt x="74" y="345"/>
                </a:lnTo>
                <a:lnTo>
                  <a:pt x="0" y="354"/>
                </a:lnTo>
                <a:lnTo>
                  <a:pt x="32" y="385"/>
                </a:lnTo>
                <a:lnTo>
                  <a:pt x="60" y="375"/>
                </a:lnTo>
                <a:lnTo>
                  <a:pt x="141" y="365"/>
                </a:lnTo>
                <a:lnTo>
                  <a:pt x="168" y="362"/>
                </a:lnTo>
                <a:lnTo>
                  <a:pt x="280" y="348"/>
                </a:lnTo>
                <a:lnTo>
                  <a:pt x="280" y="334"/>
                </a:lnTo>
                <a:lnTo>
                  <a:pt x="168" y="333"/>
                </a:lnTo>
                <a:lnTo>
                  <a:pt x="168" y="327"/>
                </a:lnTo>
                <a:lnTo>
                  <a:pt x="170" y="299"/>
                </a:lnTo>
                <a:lnTo>
                  <a:pt x="177" y="273"/>
                </a:lnTo>
                <a:lnTo>
                  <a:pt x="161" y="247"/>
                </a:lnTo>
                <a:lnTo>
                  <a:pt x="186" y="203"/>
                </a:lnTo>
                <a:lnTo>
                  <a:pt x="206" y="165"/>
                </a:lnTo>
                <a:lnTo>
                  <a:pt x="237" y="161"/>
                </a:lnTo>
                <a:lnTo>
                  <a:pt x="252" y="159"/>
                </a:lnTo>
                <a:lnTo>
                  <a:pt x="382" y="139"/>
                </a:lnTo>
                <a:lnTo>
                  <a:pt x="220" y="134"/>
                </a:lnTo>
                <a:lnTo>
                  <a:pt x="227" y="116"/>
                </a:lnTo>
                <a:lnTo>
                  <a:pt x="230" y="106"/>
                </a:lnTo>
                <a:lnTo>
                  <a:pt x="253" y="61"/>
                </a:lnTo>
                <a:lnTo>
                  <a:pt x="231" y="0"/>
                </a:lnTo>
                <a:close/>
              </a:path>
            </a:pathLst>
          </a:custGeom>
          <a:solidFill>
            <a:srgbClr val="000000"/>
          </a:solidFill>
          <a:ln w="9525">
            <a:noFill/>
          </a:ln>
        </p:spPr>
        <p:txBody>
          <a:bodyPr/>
          <a:p>
            <a:endParaRPr lang="zh-CN" altLang="en-US"/>
          </a:p>
        </p:txBody>
      </p:sp>
      <p:sp>
        <p:nvSpPr>
          <p:cNvPr id="107746" name="Freeform 228"/>
          <p:cNvSpPr/>
          <p:nvPr/>
        </p:nvSpPr>
        <p:spPr>
          <a:xfrm>
            <a:off x="3214688" y="4484688"/>
            <a:ext cx="60325" cy="74612"/>
          </a:xfrm>
          <a:custGeom>
            <a:avLst/>
            <a:gdLst/>
            <a:ahLst/>
            <a:cxnLst>
              <a:cxn ang="0">
                <a:pos x="158" y="0"/>
              </a:cxn>
              <a:cxn ang="0">
                <a:pos x="151" y="0"/>
              </a:cxn>
              <a:cxn ang="0">
                <a:pos x="147" y="30"/>
              </a:cxn>
              <a:cxn ang="0">
                <a:pos x="127" y="95"/>
              </a:cxn>
              <a:cxn ang="0">
                <a:pos x="117" y="120"/>
              </a:cxn>
              <a:cxn ang="0">
                <a:pos x="97" y="158"/>
              </a:cxn>
              <a:cxn ang="0">
                <a:pos x="71" y="202"/>
              </a:cxn>
              <a:cxn ang="0">
                <a:pos x="39" y="254"/>
              </a:cxn>
              <a:cxn ang="0">
                <a:pos x="0" y="313"/>
              </a:cxn>
              <a:cxn ang="0">
                <a:pos x="10" y="327"/>
              </a:cxn>
              <a:cxn ang="0">
                <a:pos x="33" y="296"/>
              </a:cxn>
              <a:cxn ang="0">
                <a:pos x="71" y="245"/>
              </a:cxn>
              <a:cxn ang="0">
                <a:pos x="101" y="200"/>
              </a:cxn>
              <a:cxn ang="0">
                <a:pos x="117" y="175"/>
              </a:cxn>
              <a:cxn ang="0">
                <a:pos x="129" y="173"/>
              </a:cxn>
              <a:cxn ang="0">
                <a:pos x="141" y="171"/>
              </a:cxn>
              <a:cxn ang="0">
                <a:pos x="266" y="149"/>
              </a:cxn>
              <a:cxn ang="0">
                <a:pos x="134" y="143"/>
              </a:cxn>
              <a:cxn ang="0">
                <a:pos x="139" y="133"/>
              </a:cxn>
              <a:cxn ang="0">
                <a:pos x="161" y="90"/>
              </a:cxn>
              <a:cxn ang="0">
                <a:pos x="185" y="55"/>
              </a:cxn>
              <a:cxn ang="0">
                <a:pos x="158" y="0"/>
              </a:cxn>
            </a:cxnLst>
            <a:pathLst>
              <a:path w="266" h="327">
                <a:moveTo>
                  <a:pt x="158" y="0"/>
                </a:moveTo>
                <a:lnTo>
                  <a:pt x="151" y="0"/>
                </a:lnTo>
                <a:lnTo>
                  <a:pt x="147" y="30"/>
                </a:lnTo>
                <a:lnTo>
                  <a:pt x="127" y="95"/>
                </a:lnTo>
                <a:lnTo>
                  <a:pt x="117" y="120"/>
                </a:lnTo>
                <a:lnTo>
                  <a:pt x="97" y="158"/>
                </a:lnTo>
                <a:lnTo>
                  <a:pt x="71" y="202"/>
                </a:lnTo>
                <a:lnTo>
                  <a:pt x="39" y="254"/>
                </a:lnTo>
                <a:lnTo>
                  <a:pt x="0" y="313"/>
                </a:lnTo>
                <a:lnTo>
                  <a:pt x="10" y="327"/>
                </a:lnTo>
                <a:lnTo>
                  <a:pt x="33" y="296"/>
                </a:lnTo>
                <a:lnTo>
                  <a:pt x="71" y="245"/>
                </a:lnTo>
                <a:lnTo>
                  <a:pt x="101" y="200"/>
                </a:lnTo>
                <a:lnTo>
                  <a:pt x="117" y="175"/>
                </a:lnTo>
                <a:lnTo>
                  <a:pt x="129" y="173"/>
                </a:lnTo>
                <a:lnTo>
                  <a:pt x="141" y="171"/>
                </a:lnTo>
                <a:lnTo>
                  <a:pt x="266" y="149"/>
                </a:lnTo>
                <a:lnTo>
                  <a:pt x="134" y="143"/>
                </a:lnTo>
                <a:lnTo>
                  <a:pt x="139" y="133"/>
                </a:lnTo>
                <a:lnTo>
                  <a:pt x="161" y="90"/>
                </a:lnTo>
                <a:lnTo>
                  <a:pt x="185" y="55"/>
                </a:lnTo>
                <a:lnTo>
                  <a:pt x="158" y="0"/>
                </a:lnTo>
                <a:close/>
              </a:path>
            </a:pathLst>
          </a:custGeom>
          <a:solidFill>
            <a:srgbClr val="000000"/>
          </a:solidFill>
          <a:ln w="9525">
            <a:noFill/>
          </a:ln>
        </p:spPr>
        <p:txBody>
          <a:bodyPr/>
          <a:p>
            <a:endParaRPr lang="zh-CN" altLang="en-US"/>
          </a:p>
        </p:txBody>
      </p:sp>
      <p:sp>
        <p:nvSpPr>
          <p:cNvPr id="107747" name="Freeform 229"/>
          <p:cNvSpPr/>
          <p:nvPr/>
        </p:nvSpPr>
        <p:spPr>
          <a:xfrm>
            <a:off x="3355975" y="4572000"/>
            <a:ext cx="57150" cy="101600"/>
          </a:xfrm>
          <a:custGeom>
            <a:avLst/>
            <a:gdLst/>
            <a:ahLst/>
            <a:cxnLst>
              <a:cxn ang="0">
                <a:pos x="224" y="0"/>
              </a:cxn>
              <a:cxn ang="0">
                <a:pos x="214" y="58"/>
              </a:cxn>
              <a:cxn ang="0">
                <a:pos x="201" y="116"/>
              </a:cxn>
              <a:cxn ang="0">
                <a:pos x="199" y="123"/>
              </a:cxn>
              <a:cxn ang="0">
                <a:pos x="185" y="162"/>
              </a:cxn>
              <a:cxn ang="0">
                <a:pos x="165" y="201"/>
              </a:cxn>
              <a:cxn ang="0">
                <a:pos x="142" y="243"/>
              </a:cxn>
              <a:cxn ang="0">
                <a:pos x="114" y="285"/>
              </a:cxn>
              <a:cxn ang="0">
                <a:pos x="80" y="329"/>
              </a:cxn>
              <a:cxn ang="0">
                <a:pos x="43" y="373"/>
              </a:cxn>
              <a:cxn ang="0">
                <a:pos x="0" y="419"/>
              </a:cxn>
              <a:cxn ang="0">
                <a:pos x="12" y="433"/>
              </a:cxn>
              <a:cxn ang="0">
                <a:pos x="55" y="393"/>
              </a:cxn>
              <a:cxn ang="0">
                <a:pos x="93" y="353"/>
              </a:cxn>
              <a:cxn ang="0">
                <a:pos x="128" y="312"/>
              </a:cxn>
              <a:cxn ang="0">
                <a:pos x="157" y="272"/>
              </a:cxn>
              <a:cxn ang="0">
                <a:pos x="181" y="232"/>
              </a:cxn>
              <a:cxn ang="0">
                <a:pos x="202" y="193"/>
              </a:cxn>
              <a:cxn ang="0">
                <a:pos x="217" y="153"/>
              </a:cxn>
              <a:cxn ang="0">
                <a:pos x="226" y="124"/>
              </a:cxn>
              <a:cxn ang="0">
                <a:pos x="242" y="66"/>
              </a:cxn>
              <a:cxn ang="0">
                <a:pos x="253" y="9"/>
              </a:cxn>
              <a:cxn ang="0">
                <a:pos x="253" y="7"/>
              </a:cxn>
              <a:cxn ang="0">
                <a:pos x="224" y="0"/>
              </a:cxn>
            </a:cxnLst>
            <a:pathLst>
              <a:path w="253" h="433">
                <a:moveTo>
                  <a:pt x="224" y="0"/>
                </a:moveTo>
                <a:lnTo>
                  <a:pt x="214" y="58"/>
                </a:lnTo>
                <a:lnTo>
                  <a:pt x="201" y="116"/>
                </a:lnTo>
                <a:lnTo>
                  <a:pt x="199" y="123"/>
                </a:lnTo>
                <a:lnTo>
                  <a:pt x="185" y="162"/>
                </a:lnTo>
                <a:lnTo>
                  <a:pt x="165" y="201"/>
                </a:lnTo>
                <a:lnTo>
                  <a:pt x="142" y="243"/>
                </a:lnTo>
                <a:lnTo>
                  <a:pt x="114" y="285"/>
                </a:lnTo>
                <a:lnTo>
                  <a:pt x="80" y="329"/>
                </a:lnTo>
                <a:lnTo>
                  <a:pt x="43" y="373"/>
                </a:lnTo>
                <a:lnTo>
                  <a:pt x="0" y="419"/>
                </a:lnTo>
                <a:lnTo>
                  <a:pt x="12" y="433"/>
                </a:lnTo>
                <a:lnTo>
                  <a:pt x="55" y="393"/>
                </a:lnTo>
                <a:lnTo>
                  <a:pt x="93" y="353"/>
                </a:lnTo>
                <a:lnTo>
                  <a:pt x="128" y="312"/>
                </a:lnTo>
                <a:lnTo>
                  <a:pt x="157" y="272"/>
                </a:lnTo>
                <a:lnTo>
                  <a:pt x="181" y="232"/>
                </a:lnTo>
                <a:lnTo>
                  <a:pt x="202" y="193"/>
                </a:lnTo>
                <a:lnTo>
                  <a:pt x="217" y="153"/>
                </a:lnTo>
                <a:lnTo>
                  <a:pt x="226" y="124"/>
                </a:lnTo>
                <a:lnTo>
                  <a:pt x="242" y="66"/>
                </a:lnTo>
                <a:lnTo>
                  <a:pt x="253" y="9"/>
                </a:lnTo>
                <a:lnTo>
                  <a:pt x="253" y="7"/>
                </a:lnTo>
                <a:lnTo>
                  <a:pt x="224" y="0"/>
                </a:lnTo>
                <a:close/>
              </a:path>
            </a:pathLst>
          </a:custGeom>
          <a:solidFill>
            <a:srgbClr val="000000"/>
          </a:solidFill>
          <a:ln w="9525">
            <a:noFill/>
          </a:ln>
        </p:spPr>
        <p:txBody>
          <a:bodyPr/>
          <a:p>
            <a:endParaRPr lang="zh-CN" altLang="en-US"/>
          </a:p>
        </p:txBody>
      </p:sp>
      <p:sp>
        <p:nvSpPr>
          <p:cNvPr id="107748" name="Freeform 230"/>
          <p:cNvSpPr/>
          <p:nvPr/>
        </p:nvSpPr>
        <p:spPr>
          <a:xfrm>
            <a:off x="3406775" y="4565650"/>
            <a:ext cx="65088" cy="98425"/>
          </a:xfrm>
          <a:custGeom>
            <a:avLst/>
            <a:gdLst/>
            <a:ahLst/>
            <a:cxnLst>
              <a:cxn ang="0">
                <a:pos x="37" y="0"/>
              </a:cxn>
              <a:cxn ang="0">
                <a:pos x="5" y="5"/>
              </a:cxn>
              <a:cxn ang="0">
                <a:pos x="0" y="34"/>
              </a:cxn>
              <a:cxn ang="0">
                <a:pos x="29" y="41"/>
              </a:cxn>
              <a:cxn ang="0">
                <a:pos x="43" y="75"/>
              </a:cxn>
              <a:cxn ang="0">
                <a:pos x="63" y="124"/>
              </a:cxn>
              <a:cxn ang="0">
                <a:pos x="85" y="184"/>
              </a:cxn>
              <a:cxn ang="0">
                <a:pos x="112" y="256"/>
              </a:cxn>
              <a:cxn ang="0">
                <a:pos x="142" y="338"/>
              </a:cxn>
              <a:cxn ang="0">
                <a:pos x="177" y="433"/>
              </a:cxn>
              <a:cxn ang="0">
                <a:pos x="292" y="423"/>
              </a:cxn>
              <a:cxn ang="0">
                <a:pos x="292" y="406"/>
              </a:cxn>
              <a:cxn ang="0">
                <a:pos x="287" y="405"/>
              </a:cxn>
              <a:cxn ang="0">
                <a:pos x="246" y="391"/>
              </a:cxn>
              <a:cxn ang="0">
                <a:pos x="211" y="365"/>
              </a:cxn>
              <a:cxn ang="0">
                <a:pos x="182" y="328"/>
              </a:cxn>
              <a:cxn ang="0">
                <a:pos x="171" y="308"/>
              </a:cxn>
              <a:cxn ang="0">
                <a:pos x="154" y="277"/>
              </a:cxn>
              <a:cxn ang="0">
                <a:pos x="136" y="236"/>
              </a:cxn>
              <a:cxn ang="0">
                <a:pos x="113" y="187"/>
              </a:cxn>
              <a:cxn ang="0">
                <a:pos x="88" y="129"/>
              </a:cxn>
              <a:cxn ang="0">
                <a:pos x="62" y="62"/>
              </a:cxn>
              <a:cxn ang="0">
                <a:pos x="37" y="0"/>
              </a:cxn>
            </a:cxnLst>
            <a:pathLst>
              <a:path w="292" h="433">
                <a:moveTo>
                  <a:pt x="37" y="0"/>
                </a:moveTo>
                <a:lnTo>
                  <a:pt x="5" y="5"/>
                </a:lnTo>
                <a:lnTo>
                  <a:pt x="0" y="34"/>
                </a:lnTo>
                <a:lnTo>
                  <a:pt x="29" y="41"/>
                </a:lnTo>
                <a:lnTo>
                  <a:pt x="43" y="75"/>
                </a:lnTo>
                <a:lnTo>
                  <a:pt x="63" y="124"/>
                </a:lnTo>
                <a:lnTo>
                  <a:pt x="85" y="184"/>
                </a:lnTo>
                <a:lnTo>
                  <a:pt x="112" y="256"/>
                </a:lnTo>
                <a:lnTo>
                  <a:pt x="142" y="338"/>
                </a:lnTo>
                <a:lnTo>
                  <a:pt x="177" y="433"/>
                </a:lnTo>
                <a:lnTo>
                  <a:pt x="292" y="423"/>
                </a:lnTo>
                <a:lnTo>
                  <a:pt x="292" y="406"/>
                </a:lnTo>
                <a:lnTo>
                  <a:pt x="287" y="405"/>
                </a:lnTo>
                <a:lnTo>
                  <a:pt x="246" y="391"/>
                </a:lnTo>
                <a:lnTo>
                  <a:pt x="211" y="365"/>
                </a:lnTo>
                <a:lnTo>
                  <a:pt x="182" y="328"/>
                </a:lnTo>
                <a:lnTo>
                  <a:pt x="171" y="308"/>
                </a:lnTo>
                <a:lnTo>
                  <a:pt x="154" y="277"/>
                </a:lnTo>
                <a:lnTo>
                  <a:pt x="136" y="236"/>
                </a:lnTo>
                <a:lnTo>
                  <a:pt x="113" y="187"/>
                </a:lnTo>
                <a:lnTo>
                  <a:pt x="88" y="129"/>
                </a:lnTo>
                <a:lnTo>
                  <a:pt x="62" y="62"/>
                </a:lnTo>
                <a:lnTo>
                  <a:pt x="37" y="0"/>
                </a:lnTo>
                <a:close/>
              </a:path>
            </a:pathLst>
          </a:custGeom>
          <a:solidFill>
            <a:srgbClr val="000000"/>
          </a:solidFill>
          <a:ln w="9525">
            <a:noFill/>
          </a:ln>
        </p:spPr>
        <p:txBody>
          <a:bodyPr/>
          <a:p>
            <a:endParaRPr lang="zh-CN" altLang="en-US"/>
          </a:p>
        </p:txBody>
      </p:sp>
      <p:sp>
        <p:nvSpPr>
          <p:cNvPr id="107749" name="Freeform 231"/>
          <p:cNvSpPr/>
          <p:nvPr/>
        </p:nvSpPr>
        <p:spPr>
          <a:xfrm>
            <a:off x="3414713" y="4548188"/>
            <a:ext cx="50800" cy="7937"/>
          </a:xfrm>
          <a:custGeom>
            <a:avLst/>
            <a:gdLst/>
            <a:ahLst/>
            <a:cxnLst>
              <a:cxn ang="0">
                <a:pos x="189" y="0"/>
              </a:cxn>
              <a:cxn ang="0">
                <a:pos x="165" y="17"/>
              </a:cxn>
              <a:cxn ang="0">
                <a:pos x="0" y="40"/>
              </a:cxn>
              <a:cxn ang="0">
                <a:pos x="222" y="41"/>
              </a:cxn>
              <a:cxn ang="0">
                <a:pos x="225" y="31"/>
              </a:cxn>
              <a:cxn ang="0">
                <a:pos x="189" y="0"/>
              </a:cxn>
            </a:cxnLst>
            <a:pathLst>
              <a:path w="225" h="41">
                <a:moveTo>
                  <a:pt x="189" y="0"/>
                </a:moveTo>
                <a:lnTo>
                  <a:pt x="165" y="17"/>
                </a:lnTo>
                <a:lnTo>
                  <a:pt x="0" y="40"/>
                </a:lnTo>
                <a:lnTo>
                  <a:pt x="222" y="41"/>
                </a:lnTo>
                <a:lnTo>
                  <a:pt x="225" y="31"/>
                </a:lnTo>
                <a:lnTo>
                  <a:pt x="189" y="0"/>
                </a:lnTo>
                <a:close/>
              </a:path>
            </a:pathLst>
          </a:custGeom>
          <a:solidFill>
            <a:srgbClr val="000000"/>
          </a:solidFill>
          <a:ln w="9525">
            <a:noFill/>
          </a:ln>
        </p:spPr>
        <p:txBody>
          <a:bodyPr/>
          <a:p>
            <a:endParaRPr lang="zh-CN" altLang="en-US"/>
          </a:p>
        </p:txBody>
      </p:sp>
      <p:sp>
        <p:nvSpPr>
          <p:cNvPr id="107750" name="Freeform 232"/>
          <p:cNvSpPr/>
          <p:nvPr/>
        </p:nvSpPr>
        <p:spPr>
          <a:xfrm>
            <a:off x="3362325" y="4491038"/>
            <a:ext cx="103188" cy="80962"/>
          </a:xfrm>
          <a:custGeom>
            <a:avLst/>
            <a:gdLst/>
            <a:ahLst/>
            <a:cxnLst>
              <a:cxn ang="0">
                <a:pos x="207" y="0"/>
              </a:cxn>
              <a:cxn ang="0">
                <a:pos x="200" y="3"/>
              </a:cxn>
              <a:cxn ang="0">
                <a:pos x="202" y="11"/>
              </a:cxn>
              <a:cxn ang="0">
                <a:pos x="206" y="56"/>
              </a:cxn>
              <a:cxn ang="0">
                <a:pos x="207" y="117"/>
              </a:cxn>
              <a:cxn ang="0">
                <a:pos x="207" y="195"/>
              </a:cxn>
              <a:cxn ang="0">
                <a:pos x="206" y="235"/>
              </a:cxn>
              <a:cxn ang="0">
                <a:pos x="202" y="289"/>
              </a:cxn>
              <a:cxn ang="0">
                <a:pos x="0" y="317"/>
              </a:cxn>
              <a:cxn ang="0">
                <a:pos x="33" y="351"/>
              </a:cxn>
              <a:cxn ang="0">
                <a:pos x="64" y="341"/>
              </a:cxn>
              <a:cxn ang="0">
                <a:pos x="198" y="322"/>
              </a:cxn>
              <a:cxn ang="0">
                <a:pos x="230" y="317"/>
              </a:cxn>
              <a:cxn ang="0">
                <a:pos x="453" y="286"/>
              </a:cxn>
              <a:cxn ang="0">
                <a:pos x="231" y="285"/>
              </a:cxn>
              <a:cxn ang="0">
                <a:pos x="234" y="248"/>
              </a:cxn>
              <a:cxn ang="0">
                <a:pos x="235" y="219"/>
              </a:cxn>
              <a:cxn ang="0">
                <a:pos x="237" y="146"/>
              </a:cxn>
              <a:cxn ang="0">
                <a:pos x="238" y="112"/>
              </a:cxn>
              <a:cxn ang="0">
                <a:pos x="258" y="74"/>
              </a:cxn>
              <a:cxn ang="0">
                <a:pos x="207" y="0"/>
              </a:cxn>
            </a:cxnLst>
            <a:pathLst>
              <a:path w="453" h="351">
                <a:moveTo>
                  <a:pt x="207" y="0"/>
                </a:moveTo>
                <a:lnTo>
                  <a:pt x="200" y="3"/>
                </a:lnTo>
                <a:lnTo>
                  <a:pt x="202" y="11"/>
                </a:lnTo>
                <a:lnTo>
                  <a:pt x="206" y="56"/>
                </a:lnTo>
                <a:lnTo>
                  <a:pt x="207" y="117"/>
                </a:lnTo>
                <a:lnTo>
                  <a:pt x="207" y="195"/>
                </a:lnTo>
                <a:lnTo>
                  <a:pt x="206" y="235"/>
                </a:lnTo>
                <a:lnTo>
                  <a:pt x="202" y="289"/>
                </a:lnTo>
                <a:lnTo>
                  <a:pt x="0" y="317"/>
                </a:lnTo>
                <a:lnTo>
                  <a:pt x="33" y="351"/>
                </a:lnTo>
                <a:lnTo>
                  <a:pt x="64" y="341"/>
                </a:lnTo>
                <a:lnTo>
                  <a:pt x="198" y="322"/>
                </a:lnTo>
                <a:lnTo>
                  <a:pt x="230" y="317"/>
                </a:lnTo>
                <a:lnTo>
                  <a:pt x="453" y="286"/>
                </a:lnTo>
                <a:lnTo>
                  <a:pt x="231" y="285"/>
                </a:lnTo>
                <a:lnTo>
                  <a:pt x="234" y="248"/>
                </a:lnTo>
                <a:lnTo>
                  <a:pt x="235" y="219"/>
                </a:lnTo>
                <a:lnTo>
                  <a:pt x="237" y="146"/>
                </a:lnTo>
                <a:lnTo>
                  <a:pt x="238" y="112"/>
                </a:lnTo>
                <a:lnTo>
                  <a:pt x="258" y="74"/>
                </a:lnTo>
                <a:lnTo>
                  <a:pt x="207" y="0"/>
                </a:lnTo>
                <a:close/>
              </a:path>
            </a:pathLst>
          </a:custGeom>
          <a:solidFill>
            <a:srgbClr val="000000"/>
          </a:solidFill>
          <a:ln w="9525">
            <a:noFill/>
          </a:ln>
        </p:spPr>
        <p:txBody>
          <a:bodyPr/>
          <a:p>
            <a:endParaRPr lang="zh-CN" altLang="en-US"/>
          </a:p>
        </p:txBody>
      </p:sp>
      <p:sp>
        <p:nvSpPr>
          <p:cNvPr id="107751" name="Freeform 233"/>
          <p:cNvSpPr/>
          <p:nvPr/>
        </p:nvSpPr>
        <p:spPr>
          <a:xfrm>
            <a:off x="3559175" y="4646613"/>
            <a:ext cx="57150" cy="11112"/>
          </a:xfrm>
          <a:custGeom>
            <a:avLst/>
            <a:gdLst/>
            <a:ahLst/>
            <a:cxnLst>
              <a:cxn ang="0">
                <a:pos x="214" y="0"/>
              </a:cxn>
              <a:cxn ang="0">
                <a:pos x="195" y="17"/>
              </a:cxn>
              <a:cxn ang="0">
                <a:pos x="190" y="18"/>
              </a:cxn>
              <a:cxn ang="0">
                <a:pos x="167" y="20"/>
              </a:cxn>
              <a:cxn ang="0">
                <a:pos x="127" y="23"/>
              </a:cxn>
              <a:cxn ang="0">
                <a:pos x="72" y="30"/>
              </a:cxn>
              <a:cxn ang="0">
                <a:pos x="0" y="37"/>
              </a:cxn>
              <a:cxn ang="0">
                <a:pos x="248" y="44"/>
              </a:cxn>
              <a:cxn ang="0">
                <a:pos x="248" y="31"/>
              </a:cxn>
              <a:cxn ang="0">
                <a:pos x="214" y="0"/>
              </a:cxn>
            </a:cxnLst>
            <a:pathLst>
              <a:path w="248" h="44">
                <a:moveTo>
                  <a:pt x="214" y="0"/>
                </a:moveTo>
                <a:lnTo>
                  <a:pt x="195" y="17"/>
                </a:lnTo>
                <a:lnTo>
                  <a:pt x="190" y="18"/>
                </a:lnTo>
                <a:lnTo>
                  <a:pt x="167" y="20"/>
                </a:lnTo>
                <a:lnTo>
                  <a:pt x="127" y="23"/>
                </a:lnTo>
                <a:lnTo>
                  <a:pt x="72" y="30"/>
                </a:lnTo>
                <a:lnTo>
                  <a:pt x="0" y="37"/>
                </a:lnTo>
                <a:lnTo>
                  <a:pt x="248" y="44"/>
                </a:lnTo>
                <a:lnTo>
                  <a:pt x="248" y="31"/>
                </a:lnTo>
                <a:lnTo>
                  <a:pt x="214" y="0"/>
                </a:lnTo>
                <a:close/>
              </a:path>
            </a:pathLst>
          </a:custGeom>
          <a:solidFill>
            <a:srgbClr val="000000"/>
          </a:solidFill>
          <a:ln w="9525">
            <a:noFill/>
          </a:ln>
        </p:spPr>
        <p:txBody>
          <a:bodyPr/>
          <a:p>
            <a:endParaRPr lang="zh-CN" altLang="en-US"/>
          </a:p>
        </p:txBody>
      </p:sp>
      <p:sp>
        <p:nvSpPr>
          <p:cNvPr id="107752" name="Freeform 234"/>
          <p:cNvSpPr/>
          <p:nvPr/>
        </p:nvSpPr>
        <p:spPr>
          <a:xfrm>
            <a:off x="3525838" y="4610100"/>
            <a:ext cx="20637" cy="36513"/>
          </a:xfrm>
          <a:custGeom>
            <a:avLst/>
            <a:gdLst/>
            <a:ahLst/>
            <a:cxnLst>
              <a:cxn ang="0">
                <a:pos x="4" y="0"/>
              </a:cxn>
              <a:cxn ang="0">
                <a:pos x="0" y="20"/>
              </a:cxn>
              <a:cxn ang="0">
                <a:pos x="9" y="30"/>
              </a:cxn>
              <a:cxn ang="0">
                <a:pos x="41" y="71"/>
              </a:cxn>
              <a:cxn ang="0">
                <a:pos x="68" y="114"/>
              </a:cxn>
              <a:cxn ang="0">
                <a:pos x="90" y="159"/>
              </a:cxn>
              <a:cxn ang="0">
                <a:pos x="100" y="159"/>
              </a:cxn>
              <a:cxn ang="0">
                <a:pos x="101" y="127"/>
              </a:cxn>
              <a:cxn ang="0">
                <a:pos x="98" y="80"/>
              </a:cxn>
              <a:cxn ang="0">
                <a:pos x="74" y="57"/>
              </a:cxn>
              <a:cxn ang="0">
                <a:pos x="72" y="55"/>
              </a:cxn>
              <a:cxn ang="0">
                <a:pos x="43" y="30"/>
              </a:cxn>
              <a:cxn ang="0">
                <a:pos x="4" y="0"/>
              </a:cxn>
            </a:cxnLst>
            <a:pathLst>
              <a:path w="101" h="159">
                <a:moveTo>
                  <a:pt x="4" y="0"/>
                </a:moveTo>
                <a:lnTo>
                  <a:pt x="0" y="20"/>
                </a:lnTo>
                <a:lnTo>
                  <a:pt x="9" y="30"/>
                </a:lnTo>
                <a:lnTo>
                  <a:pt x="41" y="71"/>
                </a:lnTo>
                <a:lnTo>
                  <a:pt x="68" y="114"/>
                </a:lnTo>
                <a:lnTo>
                  <a:pt x="90" y="159"/>
                </a:lnTo>
                <a:lnTo>
                  <a:pt x="100" y="159"/>
                </a:lnTo>
                <a:lnTo>
                  <a:pt x="101" y="127"/>
                </a:lnTo>
                <a:lnTo>
                  <a:pt x="98" y="80"/>
                </a:lnTo>
                <a:lnTo>
                  <a:pt x="74" y="57"/>
                </a:lnTo>
                <a:lnTo>
                  <a:pt x="72" y="55"/>
                </a:lnTo>
                <a:lnTo>
                  <a:pt x="43" y="30"/>
                </a:lnTo>
                <a:lnTo>
                  <a:pt x="4" y="0"/>
                </a:lnTo>
                <a:close/>
              </a:path>
            </a:pathLst>
          </a:custGeom>
          <a:solidFill>
            <a:srgbClr val="000000"/>
          </a:solidFill>
          <a:ln w="9525">
            <a:noFill/>
          </a:ln>
        </p:spPr>
        <p:txBody>
          <a:bodyPr/>
          <a:p>
            <a:endParaRPr lang="zh-CN" altLang="en-US"/>
          </a:p>
        </p:txBody>
      </p:sp>
      <p:sp>
        <p:nvSpPr>
          <p:cNvPr id="107753" name="Freeform 235"/>
          <p:cNvSpPr/>
          <p:nvPr/>
        </p:nvSpPr>
        <p:spPr>
          <a:xfrm>
            <a:off x="3492500" y="4592638"/>
            <a:ext cx="36513" cy="85725"/>
          </a:xfrm>
          <a:custGeom>
            <a:avLst/>
            <a:gdLst/>
            <a:ahLst/>
            <a:cxnLst>
              <a:cxn ang="0">
                <a:pos x="155" y="0"/>
              </a:cxn>
              <a:cxn ang="0">
                <a:pos x="127" y="6"/>
              </a:cxn>
              <a:cxn ang="0">
                <a:pos x="126" y="21"/>
              </a:cxn>
              <a:cxn ang="0">
                <a:pos x="120" y="70"/>
              </a:cxn>
              <a:cxn ang="0">
                <a:pos x="112" y="112"/>
              </a:cxn>
              <a:cxn ang="0">
                <a:pos x="111" y="114"/>
              </a:cxn>
              <a:cxn ang="0">
                <a:pos x="99" y="156"/>
              </a:cxn>
              <a:cxn ang="0">
                <a:pos x="82" y="201"/>
              </a:cxn>
              <a:cxn ang="0">
                <a:pos x="59" y="252"/>
              </a:cxn>
              <a:cxn ang="0">
                <a:pos x="33" y="305"/>
              </a:cxn>
              <a:cxn ang="0">
                <a:pos x="0" y="363"/>
              </a:cxn>
              <a:cxn ang="0">
                <a:pos x="12" y="377"/>
              </a:cxn>
              <a:cxn ang="0">
                <a:pos x="14" y="373"/>
              </a:cxn>
              <a:cxn ang="0">
                <a:pos x="49" y="321"/>
              </a:cxn>
              <a:cxn ang="0">
                <a:pos x="78" y="271"/>
              </a:cxn>
              <a:cxn ang="0">
                <a:pos x="101" y="224"/>
              </a:cxn>
              <a:cxn ang="0">
                <a:pos x="120" y="178"/>
              </a:cxn>
              <a:cxn ang="0">
                <a:pos x="134" y="135"/>
              </a:cxn>
              <a:cxn ang="0">
                <a:pos x="141" y="105"/>
              </a:cxn>
              <a:cxn ang="0">
                <a:pos x="141" y="102"/>
              </a:cxn>
              <a:cxn ang="0">
                <a:pos x="145" y="82"/>
              </a:cxn>
              <a:cxn ang="0">
                <a:pos x="149" y="59"/>
              </a:cxn>
              <a:cxn ang="0">
                <a:pos x="155" y="7"/>
              </a:cxn>
              <a:cxn ang="0">
                <a:pos x="155" y="0"/>
              </a:cxn>
            </a:cxnLst>
            <a:pathLst>
              <a:path w="155" h="377">
                <a:moveTo>
                  <a:pt x="155" y="0"/>
                </a:moveTo>
                <a:lnTo>
                  <a:pt x="127" y="6"/>
                </a:lnTo>
                <a:lnTo>
                  <a:pt x="126" y="21"/>
                </a:lnTo>
                <a:lnTo>
                  <a:pt x="120" y="70"/>
                </a:lnTo>
                <a:lnTo>
                  <a:pt x="112" y="112"/>
                </a:lnTo>
                <a:lnTo>
                  <a:pt x="111" y="114"/>
                </a:lnTo>
                <a:lnTo>
                  <a:pt x="99" y="156"/>
                </a:lnTo>
                <a:lnTo>
                  <a:pt x="82" y="201"/>
                </a:lnTo>
                <a:lnTo>
                  <a:pt x="59" y="252"/>
                </a:lnTo>
                <a:lnTo>
                  <a:pt x="33" y="305"/>
                </a:lnTo>
                <a:lnTo>
                  <a:pt x="0" y="363"/>
                </a:lnTo>
                <a:lnTo>
                  <a:pt x="12" y="377"/>
                </a:lnTo>
                <a:lnTo>
                  <a:pt x="14" y="373"/>
                </a:lnTo>
                <a:lnTo>
                  <a:pt x="49" y="321"/>
                </a:lnTo>
                <a:lnTo>
                  <a:pt x="78" y="271"/>
                </a:lnTo>
                <a:lnTo>
                  <a:pt x="101" y="224"/>
                </a:lnTo>
                <a:lnTo>
                  <a:pt x="120" y="178"/>
                </a:lnTo>
                <a:lnTo>
                  <a:pt x="134" y="135"/>
                </a:lnTo>
                <a:lnTo>
                  <a:pt x="141" y="105"/>
                </a:lnTo>
                <a:lnTo>
                  <a:pt x="141" y="102"/>
                </a:lnTo>
                <a:lnTo>
                  <a:pt x="145" y="82"/>
                </a:lnTo>
                <a:lnTo>
                  <a:pt x="149" y="59"/>
                </a:lnTo>
                <a:lnTo>
                  <a:pt x="155" y="7"/>
                </a:lnTo>
                <a:lnTo>
                  <a:pt x="155" y="0"/>
                </a:lnTo>
                <a:close/>
              </a:path>
            </a:pathLst>
          </a:custGeom>
          <a:solidFill>
            <a:srgbClr val="000000"/>
          </a:solidFill>
          <a:ln w="9525">
            <a:noFill/>
          </a:ln>
        </p:spPr>
        <p:txBody>
          <a:bodyPr/>
          <a:p>
            <a:endParaRPr lang="zh-CN" altLang="en-US"/>
          </a:p>
        </p:txBody>
      </p:sp>
      <p:sp>
        <p:nvSpPr>
          <p:cNvPr id="107754" name="Freeform 236"/>
          <p:cNvSpPr/>
          <p:nvPr/>
        </p:nvSpPr>
        <p:spPr>
          <a:xfrm>
            <a:off x="3529013" y="4576763"/>
            <a:ext cx="20637" cy="6350"/>
          </a:xfrm>
          <a:custGeom>
            <a:avLst/>
            <a:gdLst/>
            <a:ahLst/>
            <a:cxnLst>
              <a:cxn ang="0">
                <a:pos x="64" y="0"/>
              </a:cxn>
              <a:cxn ang="0">
                <a:pos x="44" y="17"/>
              </a:cxn>
              <a:cxn ang="0">
                <a:pos x="37" y="19"/>
              </a:cxn>
              <a:cxn ang="0">
                <a:pos x="13" y="24"/>
              </a:cxn>
              <a:cxn ang="0">
                <a:pos x="0" y="26"/>
              </a:cxn>
              <a:cxn ang="0">
                <a:pos x="95" y="27"/>
              </a:cxn>
              <a:cxn ang="0">
                <a:pos x="64" y="0"/>
              </a:cxn>
            </a:cxnLst>
            <a:pathLst>
              <a:path w="95" h="27">
                <a:moveTo>
                  <a:pt x="64" y="0"/>
                </a:moveTo>
                <a:lnTo>
                  <a:pt x="44" y="17"/>
                </a:lnTo>
                <a:lnTo>
                  <a:pt x="37" y="19"/>
                </a:lnTo>
                <a:lnTo>
                  <a:pt x="13" y="24"/>
                </a:lnTo>
                <a:lnTo>
                  <a:pt x="0" y="26"/>
                </a:lnTo>
                <a:lnTo>
                  <a:pt x="95" y="27"/>
                </a:lnTo>
                <a:lnTo>
                  <a:pt x="64" y="0"/>
                </a:lnTo>
                <a:close/>
              </a:path>
            </a:pathLst>
          </a:custGeom>
          <a:solidFill>
            <a:srgbClr val="000000"/>
          </a:solidFill>
          <a:ln w="9525">
            <a:noFill/>
          </a:ln>
        </p:spPr>
        <p:txBody>
          <a:bodyPr/>
          <a:p>
            <a:endParaRPr lang="zh-CN" altLang="en-US"/>
          </a:p>
        </p:txBody>
      </p:sp>
      <p:sp>
        <p:nvSpPr>
          <p:cNvPr id="107755" name="Freeform 237"/>
          <p:cNvSpPr/>
          <p:nvPr/>
        </p:nvSpPr>
        <p:spPr>
          <a:xfrm>
            <a:off x="3552825" y="4565650"/>
            <a:ext cx="42863" cy="41275"/>
          </a:xfrm>
          <a:custGeom>
            <a:avLst/>
            <a:gdLst/>
            <a:ahLst/>
            <a:cxnLst>
              <a:cxn ang="0">
                <a:pos x="0" y="0"/>
              </a:cxn>
              <a:cxn ang="0">
                <a:pos x="0" y="101"/>
              </a:cxn>
              <a:cxn ang="0">
                <a:pos x="0" y="187"/>
              </a:cxn>
              <a:cxn ang="0">
                <a:pos x="27" y="178"/>
              </a:cxn>
              <a:cxn ang="0">
                <a:pos x="27" y="28"/>
              </a:cxn>
              <a:cxn ang="0">
                <a:pos x="177" y="5"/>
              </a:cxn>
              <a:cxn ang="0">
                <a:pos x="0" y="0"/>
              </a:cxn>
            </a:cxnLst>
            <a:pathLst>
              <a:path w="177" h="187">
                <a:moveTo>
                  <a:pt x="0" y="0"/>
                </a:moveTo>
                <a:lnTo>
                  <a:pt x="0" y="101"/>
                </a:lnTo>
                <a:lnTo>
                  <a:pt x="0" y="187"/>
                </a:lnTo>
                <a:lnTo>
                  <a:pt x="27" y="178"/>
                </a:lnTo>
                <a:lnTo>
                  <a:pt x="27" y="28"/>
                </a:lnTo>
                <a:lnTo>
                  <a:pt x="177" y="5"/>
                </a:lnTo>
                <a:lnTo>
                  <a:pt x="0" y="0"/>
                </a:lnTo>
                <a:close/>
              </a:path>
            </a:pathLst>
          </a:custGeom>
          <a:solidFill>
            <a:srgbClr val="000000"/>
          </a:solidFill>
          <a:ln w="9525">
            <a:noFill/>
          </a:ln>
        </p:spPr>
        <p:txBody>
          <a:bodyPr/>
          <a:p>
            <a:endParaRPr lang="zh-CN" altLang="en-US"/>
          </a:p>
        </p:txBody>
      </p:sp>
      <p:sp>
        <p:nvSpPr>
          <p:cNvPr id="107756" name="Freeform 238"/>
          <p:cNvSpPr/>
          <p:nvPr/>
        </p:nvSpPr>
        <p:spPr>
          <a:xfrm>
            <a:off x="3549650" y="4548188"/>
            <a:ext cx="66675" cy="119062"/>
          </a:xfrm>
          <a:custGeom>
            <a:avLst/>
            <a:gdLst/>
            <a:ahLst/>
            <a:cxnLst>
              <a:cxn ang="0">
                <a:pos x="213" y="0"/>
              </a:cxn>
              <a:cxn ang="0">
                <a:pos x="208" y="10"/>
              </a:cxn>
              <a:cxn ang="0">
                <a:pos x="178" y="41"/>
              </a:cxn>
              <a:cxn ang="0">
                <a:pos x="47" y="60"/>
              </a:cxn>
              <a:cxn ang="0">
                <a:pos x="20" y="67"/>
              </a:cxn>
              <a:cxn ang="0">
                <a:pos x="197" y="72"/>
              </a:cxn>
              <a:cxn ang="0">
                <a:pos x="193" y="229"/>
              </a:cxn>
              <a:cxn ang="0">
                <a:pos x="184" y="231"/>
              </a:cxn>
              <a:cxn ang="0">
                <a:pos x="154" y="234"/>
              </a:cxn>
              <a:cxn ang="0">
                <a:pos x="103" y="240"/>
              </a:cxn>
              <a:cxn ang="0">
                <a:pos x="47" y="245"/>
              </a:cxn>
              <a:cxn ang="0">
                <a:pos x="20" y="254"/>
              </a:cxn>
              <a:cxn ang="0">
                <a:pos x="20" y="339"/>
              </a:cxn>
              <a:cxn ang="0">
                <a:pos x="20" y="400"/>
              </a:cxn>
              <a:cxn ang="0">
                <a:pos x="20" y="439"/>
              </a:cxn>
              <a:cxn ang="0">
                <a:pos x="20" y="455"/>
              </a:cxn>
              <a:cxn ang="0">
                <a:pos x="0" y="485"/>
              </a:cxn>
              <a:cxn ang="0">
                <a:pos x="27" y="519"/>
              </a:cxn>
              <a:cxn ang="0">
                <a:pos x="53" y="496"/>
              </a:cxn>
              <a:cxn ang="0">
                <a:pos x="59" y="494"/>
              </a:cxn>
              <a:cxn ang="0">
                <a:pos x="80" y="493"/>
              </a:cxn>
              <a:cxn ang="0">
                <a:pos x="113" y="490"/>
              </a:cxn>
              <a:cxn ang="0">
                <a:pos x="160" y="485"/>
              </a:cxn>
              <a:cxn ang="0">
                <a:pos x="221" y="478"/>
              </a:cxn>
              <a:cxn ang="0">
                <a:pos x="295" y="471"/>
              </a:cxn>
              <a:cxn ang="0">
                <a:pos x="47" y="464"/>
              </a:cxn>
              <a:cxn ang="0">
                <a:pos x="47" y="279"/>
              </a:cxn>
              <a:cxn ang="0">
                <a:pos x="242" y="256"/>
              </a:cxn>
              <a:cxn ang="0">
                <a:pos x="216" y="216"/>
              </a:cxn>
              <a:cxn ang="0">
                <a:pos x="217" y="168"/>
              </a:cxn>
              <a:cxn ang="0">
                <a:pos x="220" y="102"/>
              </a:cxn>
              <a:cxn ang="0">
                <a:pos x="221" y="75"/>
              </a:cxn>
              <a:cxn ang="0">
                <a:pos x="240" y="38"/>
              </a:cxn>
              <a:cxn ang="0">
                <a:pos x="213" y="0"/>
              </a:cxn>
            </a:cxnLst>
            <a:pathLst>
              <a:path w="295" h="519">
                <a:moveTo>
                  <a:pt x="213" y="0"/>
                </a:moveTo>
                <a:lnTo>
                  <a:pt x="208" y="10"/>
                </a:lnTo>
                <a:lnTo>
                  <a:pt x="178" y="41"/>
                </a:lnTo>
                <a:lnTo>
                  <a:pt x="47" y="60"/>
                </a:lnTo>
                <a:lnTo>
                  <a:pt x="20" y="67"/>
                </a:lnTo>
                <a:lnTo>
                  <a:pt x="197" y="72"/>
                </a:lnTo>
                <a:lnTo>
                  <a:pt x="193" y="229"/>
                </a:lnTo>
                <a:lnTo>
                  <a:pt x="184" y="231"/>
                </a:lnTo>
                <a:lnTo>
                  <a:pt x="154" y="234"/>
                </a:lnTo>
                <a:lnTo>
                  <a:pt x="103" y="240"/>
                </a:lnTo>
                <a:lnTo>
                  <a:pt x="47" y="245"/>
                </a:lnTo>
                <a:lnTo>
                  <a:pt x="20" y="254"/>
                </a:lnTo>
                <a:lnTo>
                  <a:pt x="20" y="339"/>
                </a:lnTo>
                <a:lnTo>
                  <a:pt x="20" y="400"/>
                </a:lnTo>
                <a:lnTo>
                  <a:pt x="20" y="439"/>
                </a:lnTo>
                <a:lnTo>
                  <a:pt x="20" y="455"/>
                </a:lnTo>
                <a:lnTo>
                  <a:pt x="0" y="485"/>
                </a:lnTo>
                <a:lnTo>
                  <a:pt x="27" y="519"/>
                </a:lnTo>
                <a:lnTo>
                  <a:pt x="53" y="496"/>
                </a:lnTo>
                <a:lnTo>
                  <a:pt x="59" y="494"/>
                </a:lnTo>
                <a:lnTo>
                  <a:pt x="80" y="493"/>
                </a:lnTo>
                <a:lnTo>
                  <a:pt x="113" y="490"/>
                </a:lnTo>
                <a:lnTo>
                  <a:pt x="160" y="485"/>
                </a:lnTo>
                <a:lnTo>
                  <a:pt x="221" y="478"/>
                </a:lnTo>
                <a:lnTo>
                  <a:pt x="295" y="471"/>
                </a:lnTo>
                <a:lnTo>
                  <a:pt x="47" y="464"/>
                </a:lnTo>
                <a:lnTo>
                  <a:pt x="47" y="279"/>
                </a:lnTo>
                <a:lnTo>
                  <a:pt x="242" y="256"/>
                </a:lnTo>
                <a:lnTo>
                  <a:pt x="216" y="216"/>
                </a:lnTo>
                <a:lnTo>
                  <a:pt x="217" y="168"/>
                </a:lnTo>
                <a:lnTo>
                  <a:pt x="220" y="102"/>
                </a:lnTo>
                <a:lnTo>
                  <a:pt x="221" y="75"/>
                </a:lnTo>
                <a:lnTo>
                  <a:pt x="240" y="38"/>
                </a:lnTo>
                <a:lnTo>
                  <a:pt x="213" y="0"/>
                </a:lnTo>
                <a:close/>
              </a:path>
            </a:pathLst>
          </a:custGeom>
          <a:solidFill>
            <a:srgbClr val="000000"/>
          </a:solidFill>
          <a:ln w="9525">
            <a:noFill/>
          </a:ln>
        </p:spPr>
        <p:txBody>
          <a:bodyPr/>
          <a:p>
            <a:endParaRPr lang="zh-CN" altLang="en-US"/>
          </a:p>
        </p:txBody>
      </p:sp>
      <p:sp>
        <p:nvSpPr>
          <p:cNvPr id="107757" name="Freeform 239"/>
          <p:cNvSpPr/>
          <p:nvPr/>
        </p:nvSpPr>
        <p:spPr>
          <a:xfrm>
            <a:off x="3492500" y="4548188"/>
            <a:ext cx="57150" cy="50800"/>
          </a:xfrm>
          <a:custGeom>
            <a:avLst/>
            <a:gdLst/>
            <a:ahLst/>
            <a:cxnLst>
              <a:cxn ang="0">
                <a:pos x="160" y="0"/>
              </a:cxn>
              <a:cxn ang="0">
                <a:pos x="131" y="4"/>
              </a:cxn>
              <a:cxn ang="0">
                <a:pos x="131" y="13"/>
              </a:cxn>
              <a:cxn ang="0">
                <a:pos x="129" y="87"/>
              </a:cxn>
              <a:cxn ang="0">
                <a:pos x="125" y="153"/>
              </a:cxn>
              <a:cxn ang="0">
                <a:pos x="124" y="162"/>
              </a:cxn>
              <a:cxn ang="0">
                <a:pos x="72" y="172"/>
              </a:cxn>
              <a:cxn ang="0">
                <a:pos x="0" y="185"/>
              </a:cxn>
              <a:cxn ang="0">
                <a:pos x="33" y="218"/>
              </a:cxn>
              <a:cxn ang="0">
                <a:pos x="64" y="205"/>
              </a:cxn>
              <a:cxn ang="0">
                <a:pos x="122" y="195"/>
              </a:cxn>
              <a:cxn ang="0">
                <a:pos x="150" y="189"/>
              </a:cxn>
              <a:cxn ang="0">
                <a:pos x="248" y="171"/>
              </a:cxn>
              <a:cxn ang="0">
                <a:pos x="248" y="157"/>
              </a:cxn>
              <a:cxn ang="0">
                <a:pos x="153" y="156"/>
              </a:cxn>
              <a:cxn ang="0">
                <a:pos x="154" y="133"/>
              </a:cxn>
              <a:cxn ang="0">
                <a:pos x="158" y="65"/>
              </a:cxn>
              <a:cxn ang="0">
                <a:pos x="160" y="0"/>
              </a:cxn>
            </a:cxnLst>
            <a:pathLst>
              <a:path w="248" h="218">
                <a:moveTo>
                  <a:pt x="160" y="0"/>
                </a:moveTo>
                <a:lnTo>
                  <a:pt x="131" y="4"/>
                </a:lnTo>
                <a:lnTo>
                  <a:pt x="131" y="13"/>
                </a:lnTo>
                <a:lnTo>
                  <a:pt x="129" y="87"/>
                </a:lnTo>
                <a:lnTo>
                  <a:pt x="125" y="153"/>
                </a:lnTo>
                <a:lnTo>
                  <a:pt x="124" y="162"/>
                </a:lnTo>
                <a:lnTo>
                  <a:pt x="72" y="172"/>
                </a:lnTo>
                <a:lnTo>
                  <a:pt x="0" y="185"/>
                </a:lnTo>
                <a:lnTo>
                  <a:pt x="33" y="218"/>
                </a:lnTo>
                <a:lnTo>
                  <a:pt x="64" y="205"/>
                </a:lnTo>
                <a:lnTo>
                  <a:pt x="122" y="195"/>
                </a:lnTo>
                <a:lnTo>
                  <a:pt x="150" y="189"/>
                </a:lnTo>
                <a:lnTo>
                  <a:pt x="248" y="171"/>
                </a:lnTo>
                <a:lnTo>
                  <a:pt x="248" y="157"/>
                </a:lnTo>
                <a:lnTo>
                  <a:pt x="153" y="156"/>
                </a:lnTo>
                <a:lnTo>
                  <a:pt x="154" y="133"/>
                </a:lnTo>
                <a:lnTo>
                  <a:pt x="158" y="65"/>
                </a:lnTo>
                <a:lnTo>
                  <a:pt x="160" y="0"/>
                </a:lnTo>
                <a:close/>
              </a:path>
            </a:pathLst>
          </a:custGeom>
          <a:solidFill>
            <a:srgbClr val="000000"/>
          </a:solidFill>
          <a:ln w="9525">
            <a:noFill/>
          </a:ln>
        </p:spPr>
        <p:txBody>
          <a:bodyPr/>
          <a:p>
            <a:endParaRPr lang="zh-CN" altLang="en-US"/>
          </a:p>
        </p:txBody>
      </p:sp>
      <p:sp>
        <p:nvSpPr>
          <p:cNvPr id="107758" name="Freeform 240"/>
          <p:cNvSpPr/>
          <p:nvPr/>
        </p:nvSpPr>
        <p:spPr>
          <a:xfrm>
            <a:off x="3517900" y="4535488"/>
            <a:ext cx="28575" cy="9525"/>
          </a:xfrm>
          <a:custGeom>
            <a:avLst/>
            <a:gdLst/>
            <a:ahLst/>
            <a:cxnLst>
              <a:cxn ang="0">
                <a:pos x="105" y="0"/>
              </a:cxn>
              <a:cxn ang="0">
                <a:pos x="91" y="14"/>
              </a:cxn>
              <a:cxn ang="0">
                <a:pos x="87" y="16"/>
              </a:cxn>
              <a:cxn ang="0">
                <a:pos x="53" y="23"/>
              </a:cxn>
              <a:cxn ang="0">
                <a:pos x="0" y="32"/>
              </a:cxn>
              <a:cxn ang="0">
                <a:pos x="136" y="41"/>
              </a:cxn>
              <a:cxn ang="0">
                <a:pos x="134" y="31"/>
              </a:cxn>
              <a:cxn ang="0">
                <a:pos x="105" y="0"/>
              </a:cxn>
            </a:cxnLst>
            <a:pathLst>
              <a:path w="136" h="41">
                <a:moveTo>
                  <a:pt x="105" y="0"/>
                </a:moveTo>
                <a:lnTo>
                  <a:pt x="91" y="14"/>
                </a:lnTo>
                <a:lnTo>
                  <a:pt x="87" y="16"/>
                </a:lnTo>
                <a:lnTo>
                  <a:pt x="53" y="23"/>
                </a:lnTo>
                <a:lnTo>
                  <a:pt x="0" y="32"/>
                </a:lnTo>
                <a:lnTo>
                  <a:pt x="136" y="41"/>
                </a:lnTo>
                <a:lnTo>
                  <a:pt x="134" y="31"/>
                </a:lnTo>
                <a:lnTo>
                  <a:pt x="105" y="0"/>
                </a:lnTo>
                <a:close/>
              </a:path>
            </a:pathLst>
          </a:custGeom>
          <a:solidFill>
            <a:srgbClr val="000000"/>
          </a:solidFill>
          <a:ln w="9525">
            <a:noFill/>
          </a:ln>
        </p:spPr>
        <p:txBody>
          <a:bodyPr/>
          <a:p>
            <a:endParaRPr lang="zh-CN" altLang="en-US"/>
          </a:p>
        </p:txBody>
      </p:sp>
      <p:sp>
        <p:nvSpPr>
          <p:cNvPr id="107759" name="Freeform 241"/>
          <p:cNvSpPr/>
          <p:nvPr/>
        </p:nvSpPr>
        <p:spPr>
          <a:xfrm>
            <a:off x="3559175" y="4508500"/>
            <a:ext cx="53975" cy="9525"/>
          </a:xfrm>
          <a:custGeom>
            <a:avLst/>
            <a:gdLst/>
            <a:ahLst/>
            <a:cxnLst>
              <a:cxn ang="0">
                <a:pos x="195" y="0"/>
              </a:cxn>
              <a:cxn ang="0">
                <a:pos x="173" y="14"/>
              </a:cxn>
              <a:cxn ang="0">
                <a:pos x="170" y="15"/>
              </a:cxn>
              <a:cxn ang="0">
                <a:pos x="152" y="19"/>
              </a:cxn>
              <a:cxn ang="0">
                <a:pos x="115" y="23"/>
              </a:cxn>
              <a:cxn ang="0">
                <a:pos x="61" y="30"/>
              </a:cxn>
              <a:cxn ang="0">
                <a:pos x="0" y="37"/>
              </a:cxn>
              <a:cxn ang="0">
                <a:pos x="226" y="41"/>
              </a:cxn>
              <a:cxn ang="0">
                <a:pos x="223" y="28"/>
              </a:cxn>
              <a:cxn ang="0">
                <a:pos x="195" y="0"/>
              </a:cxn>
            </a:cxnLst>
            <a:pathLst>
              <a:path w="226" h="41">
                <a:moveTo>
                  <a:pt x="195" y="0"/>
                </a:moveTo>
                <a:lnTo>
                  <a:pt x="173" y="14"/>
                </a:lnTo>
                <a:lnTo>
                  <a:pt x="170" y="15"/>
                </a:lnTo>
                <a:lnTo>
                  <a:pt x="152" y="19"/>
                </a:lnTo>
                <a:lnTo>
                  <a:pt x="115" y="23"/>
                </a:lnTo>
                <a:lnTo>
                  <a:pt x="61" y="30"/>
                </a:lnTo>
                <a:lnTo>
                  <a:pt x="0" y="37"/>
                </a:lnTo>
                <a:lnTo>
                  <a:pt x="226" y="41"/>
                </a:lnTo>
                <a:lnTo>
                  <a:pt x="223" y="28"/>
                </a:lnTo>
                <a:lnTo>
                  <a:pt x="195" y="0"/>
                </a:lnTo>
                <a:close/>
              </a:path>
            </a:pathLst>
          </a:custGeom>
          <a:solidFill>
            <a:srgbClr val="000000"/>
          </a:solidFill>
          <a:ln w="9525">
            <a:noFill/>
          </a:ln>
        </p:spPr>
        <p:txBody>
          <a:bodyPr/>
          <a:p>
            <a:endParaRPr lang="zh-CN" altLang="en-US"/>
          </a:p>
        </p:txBody>
      </p:sp>
      <p:sp>
        <p:nvSpPr>
          <p:cNvPr id="107760" name="Freeform 242"/>
          <p:cNvSpPr/>
          <p:nvPr/>
        </p:nvSpPr>
        <p:spPr>
          <a:xfrm>
            <a:off x="3549650" y="4502150"/>
            <a:ext cx="63500" cy="63500"/>
          </a:xfrm>
          <a:custGeom>
            <a:avLst/>
            <a:gdLst/>
            <a:ahLst/>
            <a:cxnLst>
              <a:cxn ang="0">
                <a:pos x="10" y="0"/>
              </a:cxn>
              <a:cxn ang="0">
                <a:pos x="0" y="0"/>
              </a:cxn>
              <a:cxn ang="0">
                <a:pos x="2" y="19"/>
              </a:cxn>
              <a:cxn ang="0">
                <a:pos x="10" y="72"/>
              </a:cxn>
              <a:cxn ang="0">
                <a:pos x="11" y="91"/>
              </a:cxn>
              <a:cxn ang="0">
                <a:pos x="11" y="129"/>
              </a:cxn>
              <a:cxn ang="0">
                <a:pos x="12" y="188"/>
              </a:cxn>
              <a:cxn ang="0">
                <a:pos x="12" y="268"/>
              </a:cxn>
              <a:cxn ang="0">
                <a:pos x="39" y="261"/>
              </a:cxn>
              <a:cxn ang="0">
                <a:pos x="39" y="98"/>
              </a:cxn>
              <a:cxn ang="0">
                <a:pos x="263" y="68"/>
              </a:cxn>
              <a:cxn ang="0">
                <a:pos x="37" y="64"/>
              </a:cxn>
              <a:cxn ang="0">
                <a:pos x="10" y="0"/>
              </a:cxn>
            </a:cxnLst>
            <a:pathLst>
              <a:path w="263" h="268">
                <a:moveTo>
                  <a:pt x="10" y="0"/>
                </a:moveTo>
                <a:lnTo>
                  <a:pt x="0" y="0"/>
                </a:lnTo>
                <a:lnTo>
                  <a:pt x="2" y="19"/>
                </a:lnTo>
                <a:lnTo>
                  <a:pt x="10" y="72"/>
                </a:lnTo>
                <a:lnTo>
                  <a:pt x="11" y="91"/>
                </a:lnTo>
                <a:lnTo>
                  <a:pt x="11" y="129"/>
                </a:lnTo>
                <a:lnTo>
                  <a:pt x="12" y="188"/>
                </a:lnTo>
                <a:lnTo>
                  <a:pt x="12" y="268"/>
                </a:lnTo>
                <a:lnTo>
                  <a:pt x="39" y="261"/>
                </a:lnTo>
                <a:lnTo>
                  <a:pt x="39" y="98"/>
                </a:lnTo>
                <a:lnTo>
                  <a:pt x="263" y="68"/>
                </a:lnTo>
                <a:lnTo>
                  <a:pt x="37" y="64"/>
                </a:lnTo>
                <a:lnTo>
                  <a:pt x="10" y="0"/>
                </a:lnTo>
                <a:close/>
              </a:path>
            </a:pathLst>
          </a:custGeom>
          <a:solidFill>
            <a:srgbClr val="000000"/>
          </a:solidFill>
          <a:ln w="9525">
            <a:noFill/>
          </a:ln>
        </p:spPr>
        <p:txBody>
          <a:bodyPr/>
          <a:p>
            <a:endParaRPr lang="zh-CN" altLang="en-US"/>
          </a:p>
        </p:txBody>
      </p:sp>
      <p:sp>
        <p:nvSpPr>
          <p:cNvPr id="107761" name="Freeform 243"/>
          <p:cNvSpPr/>
          <p:nvPr/>
        </p:nvSpPr>
        <p:spPr>
          <a:xfrm>
            <a:off x="3498850" y="4491038"/>
            <a:ext cx="47625" cy="92075"/>
          </a:xfrm>
          <a:custGeom>
            <a:avLst/>
            <a:gdLst/>
            <a:ahLst/>
            <a:cxnLst>
              <a:cxn ang="0">
                <a:pos x="96" y="0"/>
              </a:cxn>
              <a:cxn ang="0">
                <a:pos x="93" y="21"/>
              </a:cxn>
              <a:cxn ang="0">
                <a:pos x="88" y="78"/>
              </a:cxn>
              <a:cxn ang="0">
                <a:pos x="82" y="119"/>
              </a:cxn>
              <a:cxn ang="0">
                <a:pos x="67" y="184"/>
              </a:cxn>
              <a:cxn ang="0">
                <a:pos x="58" y="216"/>
              </a:cxn>
              <a:cxn ang="0">
                <a:pos x="43" y="264"/>
              </a:cxn>
              <a:cxn ang="0">
                <a:pos x="24" y="322"/>
              </a:cxn>
              <a:cxn ang="0">
                <a:pos x="0" y="388"/>
              </a:cxn>
              <a:cxn ang="0">
                <a:pos x="12" y="399"/>
              </a:cxn>
              <a:cxn ang="0">
                <a:pos x="28" y="365"/>
              </a:cxn>
              <a:cxn ang="0">
                <a:pos x="52" y="309"/>
              </a:cxn>
              <a:cxn ang="0">
                <a:pos x="70" y="264"/>
              </a:cxn>
              <a:cxn ang="0">
                <a:pos x="112" y="256"/>
              </a:cxn>
              <a:cxn ang="0">
                <a:pos x="141" y="252"/>
              </a:cxn>
              <a:cxn ang="0">
                <a:pos x="217" y="238"/>
              </a:cxn>
              <a:cxn ang="0">
                <a:pos x="81" y="229"/>
              </a:cxn>
              <a:cxn ang="0">
                <a:pos x="86" y="214"/>
              </a:cxn>
              <a:cxn ang="0">
                <a:pos x="102" y="160"/>
              </a:cxn>
              <a:cxn ang="0">
                <a:pos x="114" y="116"/>
              </a:cxn>
              <a:cxn ang="0">
                <a:pos x="133" y="81"/>
              </a:cxn>
              <a:cxn ang="0">
                <a:pos x="105" y="3"/>
              </a:cxn>
              <a:cxn ang="0">
                <a:pos x="96" y="0"/>
              </a:cxn>
            </a:cxnLst>
            <a:pathLst>
              <a:path w="217" h="399">
                <a:moveTo>
                  <a:pt x="96" y="0"/>
                </a:moveTo>
                <a:lnTo>
                  <a:pt x="93" y="21"/>
                </a:lnTo>
                <a:lnTo>
                  <a:pt x="88" y="78"/>
                </a:lnTo>
                <a:lnTo>
                  <a:pt x="82" y="119"/>
                </a:lnTo>
                <a:lnTo>
                  <a:pt x="67" y="184"/>
                </a:lnTo>
                <a:lnTo>
                  <a:pt x="58" y="216"/>
                </a:lnTo>
                <a:lnTo>
                  <a:pt x="43" y="264"/>
                </a:lnTo>
                <a:lnTo>
                  <a:pt x="24" y="322"/>
                </a:lnTo>
                <a:lnTo>
                  <a:pt x="0" y="388"/>
                </a:lnTo>
                <a:lnTo>
                  <a:pt x="12" y="399"/>
                </a:lnTo>
                <a:lnTo>
                  <a:pt x="28" y="365"/>
                </a:lnTo>
                <a:lnTo>
                  <a:pt x="52" y="309"/>
                </a:lnTo>
                <a:lnTo>
                  <a:pt x="70" y="264"/>
                </a:lnTo>
                <a:lnTo>
                  <a:pt x="112" y="256"/>
                </a:lnTo>
                <a:lnTo>
                  <a:pt x="141" y="252"/>
                </a:lnTo>
                <a:lnTo>
                  <a:pt x="217" y="238"/>
                </a:lnTo>
                <a:lnTo>
                  <a:pt x="81" y="229"/>
                </a:lnTo>
                <a:lnTo>
                  <a:pt x="86" y="214"/>
                </a:lnTo>
                <a:lnTo>
                  <a:pt x="102" y="160"/>
                </a:lnTo>
                <a:lnTo>
                  <a:pt x="114" y="116"/>
                </a:lnTo>
                <a:lnTo>
                  <a:pt x="133" y="81"/>
                </a:lnTo>
                <a:lnTo>
                  <a:pt x="105" y="3"/>
                </a:lnTo>
                <a:lnTo>
                  <a:pt x="96" y="0"/>
                </a:lnTo>
                <a:close/>
              </a:path>
            </a:pathLst>
          </a:custGeom>
          <a:solidFill>
            <a:srgbClr val="000000"/>
          </a:solidFill>
          <a:ln w="9525">
            <a:noFill/>
          </a:ln>
        </p:spPr>
        <p:txBody>
          <a:bodyPr/>
          <a:p>
            <a:endParaRPr lang="zh-CN" altLang="en-US"/>
          </a:p>
        </p:txBody>
      </p:sp>
      <p:sp>
        <p:nvSpPr>
          <p:cNvPr id="107762" name="Freeform 244"/>
          <p:cNvSpPr/>
          <p:nvPr/>
        </p:nvSpPr>
        <p:spPr>
          <a:xfrm>
            <a:off x="3678238" y="4576763"/>
            <a:ext cx="71437" cy="100012"/>
          </a:xfrm>
          <a:custGeom>
            <a:avLst/>
            <a:gdLst/>
            <a:ahLst/>
            <a:cxnLst>
              <a:cxn ang="0">
                <a:pos x="282" y="0"/>
              </a:cxn>
              <a:cxn ang="0">
                <a:pos x="281" y="6"/>
              </a:cxn>
              <a:cxn ang="0">
                <a:pos x="268" y="55"/>
              </a:cxn>
              <a:cxn ang="0">
                <a:pos x="245" y="116"/>
              </a:cxn>
              <a:cxn ang="0">
                <a:pos x="243" y="123"/>
              </a:cxn>
              <a:cxn ang="0">
                <a:pos x="221" y="168"/>
              </a:cxn>
              <a:cxn ang="0">
                <a:pos x="194" y="213"/>
              </a:cxn>
              <a:cxn ang="0">
                <a:pos x="163" y="260"/>
              </a:cxn>
              <a:cxn ang="0">
                <a:pos x="143" y="284"/>
              </a:cxn>
              <a:cxn ang="0">
                <a:pos x="115" y="316"/>
              </a:cxn>
              <a:cxn ang="0">
                <a:pos x="82" y="350"/>
              </a:cxn>
              <a:cxn ang="0">
                <a:pos x="43" y="384"/>
              </a:cxn>
              <a:cxn ang="0">
                <a:pos x="0" y="420"/>
              </a:cxn>
              <a:cxn ang="0">
                <a:pos x="7" y="437"/>
              </a:cxn>
              <a:cxn ang="0">
                <a:pos x="22" y="427"/>
              </a:cxn>
              <a:cxn ang="0">
                <a:pos x="66" y="396"/>
              </a:cxn>
              <a:cxn ang="0">
                <a:pos x="106" y="366"/>
              </a:cxn>
              <a:cxn ang="0">
                <a:pos x="140" y="335"/>
              </a:cxn>
              <a:cxn ang="0">
                <a:pos x="169" y="304"/>
              </a:cxn>
              <a:cxn ang="0">
                <a:pos x="194" y="272"/>
              </a:cxn>
              <a:cxn ang="0">
                <a:pos x="225" y="225"/>
              </a:cxn>
              <a:cxn ang="0">
                <a:pos x="252" y="180"/>
              </a:cxn>
              <a:cxn ang="0">
                <a:pos x="272" y="140"/>
              </a:cxn>
              <a:cxn ang="0">
                <a:pos x="286" y="111"/>
              </a:cxn>
              <a:cxn ang="0">
                <a:pos x="313" y="82"/>
              </a:cxn>
              <a:cxn ang="0">
                <a:pos x="292" y="4"/>
              </a:cxn>
              <a:cxn ang="0">
                <a:pos x="282" y="0"/>
              </a:cxn>
            </a:cxnLst>
            <a:pathLst>
              <a:path w="313" h="437">
                <a:moveTo>
                  <a:pt x="282" y="0"/>
                </a:moveTo>
                <a:lnTo>
                  <a:pt x="281" y="6"/>
                </a:lnTo>
                <a:lnTo>
                  <a:pt x="268" y="55"/>
                </a:lnTo>
                <a:lnTo>
                  <a:pt x="245" y="116"/>
                </a:lnTo>
                <a:lnTo>
                  <a:pt x="243" y="123"/>
                </a:lnTo>
                <a:lnTo>
                  <a:pt x="221" y="168"/>
                </a:lnTo>
                <a:lnTo>
                  <a:pt x="194" y="213"/>
                </a:lnTo>
                <a:lnTo>
                  <a:pt x="163" y="260"/>
                </a:lnTo>
                <a:lnTo>
                  <a:pt x="143" y="284"/>
                </a:lnTo>
                <a:lnTo>
                  <a:pt x="115" y="316"/>
                </a:lnTo>
                <a:lnTo>
                  <a:pt x="82" y="350"/>
                </a:lnTo>
                <a:lnTo>
                  <a:pt x="43" y="384"/>
                </a:lnTo>
                <a:lnTo>
                  <a:pt x="0" y="420"/>
                </a:lnTo>
                <a:lnTo>
                  <a:pt x="7" y="437"/>
                </a:lnTo>
                <a:lnTo>
                  <a:pt x="22" y="427"/>
                </a:lnTo>
                <a:lnTo>
                  <a:pt x="66" y="396"/>
                </a:lnTo>
                <a:lnTo>
                  <a:pt x="106" y="366"/>
                </a:lnTo>
                <a:lnTo>
                  <a:pt x="140" y="335"/>
                </a:lnTo>
                <a:lnTo>
                  <a:pt x="169" y="304"/>
                </a:lnTo>
                <a:lnTo>
                  <a:pt x="194" y="272"/>
                </a:lnTo>
                <a:lnTo>
                  <a:pt x="225" y="225"/>
                </a:lnTo>
                <a:lnTo>
                  <a:pt x="252" y="180"/>
                </a:lnTo>
                <a:lnTo>
                  <a:pt x="272" y="140"/>
                </a:lnTo>
                <a:lnTo>
                  <a:pt x="286" y="111"/>
                </a:lnTo>
                <a:lnTo>
                  <a:pt x="313" y="82"/>
                </a:lnTo>
                <a:lnTo>
                  <a:pt x="292" y="4"/>
                </a:lnTo>
                <a:lnTo>
                  <a:pt x="282" y="0"/>
                </a:lnTo>
                <a:close/>
              </a:path>
            </a:pathLst>
          </a:custGeom>
          <a:solidFill>
            <a:srgbClr val="000000"/>
          </a:solidFill>
          <a:ln w="9525">
            <a:noFill/>
          </a:ln>
        </p:spPr>
        <p:txBody>
          <a:bodyPr/>
          <a:p>
            <a:endParaRPr lang="zh-CN" altLang="en-US"/>
          </a:p>
        </p:txBody>
      </p:sp>
      <p:sp>
        <p:nvSpPr>
          <p:cNvPr id="107763" name="Freeform 245"/>
          <p:cNvSpPr/>
          <p:nvPr/>
        </p:nvSpPr>
        <p:spPr>
          <a:xfrm>
            <a:off x="3624263" y="4573588"/>
            <a:ext cx="42862" cy="93662"/>
          </a:xfrm>
          <a:custGeom>
            <a:avLst/>
            <a:gdLst/>
            <a:ahLst/>
            <a:cxnLst>
              <a:cxn ang="0">
                <a:pos x="171" y="0"/>
              </a:cxn>
              <a:cxn ang="0">
                <a:pos x="144" y="4"/>
              </a:cxn>
              <a:cxn ang="0">
                <a:pos x="139" y="45"/>
              </a:cxn>
              <a:cxn ang="0">
                <a:pos x="132" y="91"/>
              </a:cxn>
              <a:cxn ang="0">
                <a:pos x="124" y="130"/>
              </a:cxn>
              <a:cxn ang="0">
                <a:pos x="120" y="146"/>
              </a:cxn>
              <a:cxn ang="0">
                <a:pos x="105" y="192"/>
              </a:cxn>
              <a:cxn ang="0">
                <a:pos x="84" y="241"/>
              </a:cxn>
              <a:cxn ang="0">
                <a:pos x="61" y="289"/>
              </a:cxn>
              <a:cxn ang="0">
                <a:pos x="33" y="338"/>
              </a:cxn>
              <a:cxn ang="0">
                <a:pos x="0" y="389"/>
              </a:cxn>
              <a:cxn ang="0">
                <a:pos x="12" y="406"/>
              </a:cxn>
              <a:cxn ang="0">
                <a:pos x="30" y="383"/>
              </a:cxn>
              <a:cxn ang="0">
                <a:pos x="63" y="334"/>
              </a:cxn>
              <a:cxn ang="0">
                <a:pos x="91" y="287"/>
              </a:cxn>
              <a:cxn ang="0">
                <a:pos x="115" y="241"/>
              </a:cxn>
              <a:cxn ang="0">
                <a:pos x="134" y="196"/>
              </a:cxn>
              <a:cxn ang="0">
                <a:pos x="148" y="150"/>
              </a:cxn>
              <a:cxn ang="0">
                <a:pos x="149" y="147"/>
              </a:cxn>
              <a:cxn ang="0">
                <a:pos x="157" y="109"/>
              </a:cxn>
              <a:cxn ang="0">
                <a:pos x="164" y="65"/>
              </a:cxn>
              <a:cxn ang="0">
                <a:pos x="170" y="12"/>
              </a:cxn>
              <a:cxn ang="0">
                <a:pos x="171" y="0"/>
              </a:cxn>
            </a:cxnLst>
            <a:pathLst>
              <a:path w="171" h="406">
                <a:moveTo>
                  <a:pt x="171" y="0"/>
                </a:moveTo>
                <a:lnTo>
                  <a:pt x="144" y="4"/>
                </a:lnTo>
                <a:lnTo>
                  <a:pt x="139" y="45"/>
                </a:lnTo>
                <a:lnTo>
                  <a:pt x="132" y="91"/>
                </a:lnTo>
                <a:lnTo>
                  <a:pt x="124" y="130"/>
                </a:lnTo>
                <a:lnTo>
                  <a:pt x="120" y="146"/>
                </a:lnTo>
                <a:lnTo>
                  <a:pt x="105" y="192"/>
                </a:lnTo>
                <a:lnTo>
                  <a:pt x="84" y="241"/>
                </a:lnTo>
                <a:lnTo>
                  <a:pt x="61" y="289"/>
                </a:lnTo>
                <a:lnTo>
                  <a:pt x="33" y="338"/>
                </a:lnTo>
                <a:lnTo>
                  <a:pt x="0" y="389"/>
                </a:lnTo>
                <a:lnTo>
                  <a:pt x="12" y="406"/>
                </a:lnTo>
                <a:lnTo>
                  <a:pt x="30" y="383"/>
                </a:lnTo>
                <a:lnTo>
                  <a:pt x="63" y="334"/>
                </a:lnTo>
                <a:lnTo>
                  <a:pt x="91" y="287"/>
                </a:lnTo>
                <a:lnTo>
                  <a:pt x="115" y="241"/>
                </a:lnTo>
                <a:lnTo>
                  <a:pt x="134" y="196"/>
                </a:lnTo>
                <a:lnTo>
                  <a:pt x="148" y="150"/>
                </a:lnTo>
                <a:lnTo>
                  <a:pt x="149" y="147"/>
                </a:lnTo>
                <a:lnTo>
                  <a:pt x="157" y="109"/>
                </a:lnTo>
                <a:lnTo>
                  <a:pt x="164" y="65"/>
                </a:lnTo>
                <a:lnTo>
                  <a:pt x="170" y="12"/>
                </a:lnTo>
                <a:lnTo>
                  <a:pt x="171" y="0"/>
                </a:lnTo>
                <a:close/>
              </a:path>
            </a:pathLst>
          </a:custGeom>
          <a:solidFill>
            <a:srgbClr val="000000"/>
          </a:solidFill>
          <a:ln w="9525">
            <a:noFill/>
          </a:ln>
        </p:spPr>
        <p:txBody>
          <a:bodyPr/>
          <a:p>
            <a:endParaRPr lang="zh-CN" altLang="en-US"/>
          </a:p>
        </p:txBody>
      </p:sp>
      <p:sp>
        <p:nvSpPr>
          <p:cNvPr id="107764" name="Freeform 246"/>
          <p:cNvSpPr/>
          <p:nvPr/>
        </p:nvSpPr>
        <p:spPr>
          <a:xfrm>
            <a:off x="3678238" y="4572000"/>
            <a:ext cx="9525" cy="82550"/>
          </a:xfrm>
          <a:custGeom>
            <a:avLst/>
            <a:gdLst/>
            <a:ahLst/>
            <a:cxnLst>
              <a:cxn ang="0">
                <a:pos x="38" y="0"/>
              </a:cxn>
              <a:cxn ang="0">
                <a:pos x="12" y="3"/>
              </a:cxn>
              <a:cxn ang="0">
                <a:pos x="12" y="14"/>
              </a:cxn>
              <a:cxn ang="0">
                <a:pos x="12" y="80"/>
              </a:cxn>
              <a:cxn ang="0">
                <a:pos x="12" y="133"/>
              </a:cxn>
              <a:cxn ang="0">
                <a:pos x="12" y="172"/>
              </a:cxn>
              <a:cxn ang="0">
                <a:pos x="12" y="198"/>
              </a:cxn>
              <a:cxn ang="0">
                <a:pos x="12" y="210"/>
              </a:cxn>
              <a:cxn ang="0">
                <a:pos x="12" y="214"/>
              </a:cxn>
              <a:cxn ang="0">
                <a:pos x="0" y="271"/>
              </a:cxn>
              <a:cxn ang="0">
                <a:pos x="24" y="363"/>
              </a:cxn>
              <a:cxn ang="0">
                <a:pos x="34" y="363"/>
              </a:cxn>
              <a:cxn ang="0">
                <a:pos x="38" y="247"/>
              </a:cxn>
              <a:cxn ang="0">
                <a:pos x="38" y="0"/>
              </a:cxn>
            </a:cxnLst>
            <a:pathLst>
              <a:path w="38" h="363">
                <a:moveTo>
                  <a:pt x="38" y="0"/>
                </a:moveTo>
                <a:lnTo>
                  <a:pt x="12" y="3"/>
                </a:lnTo>
                <a:lnTo>
                  <a:pt x="12" y="14"/>
                </a:lnTo>
                <a:lnTo>
                  <a:pt x="12" y="80"/>
                </a:lnTo>
                <a:lnTo>
                  <a:pt x="12" y="133"/>
                </a:lnTo>
                <a:lnTo>
                  <a:pt x="12" y="172"/>
                </a:lnTo>
                <a:lnTo>
                  <a:pt x="12" y="198"/>
                </a:lnTo>
                <a:lnTo>
                  <a:pt x="12" y="210"/>
                </a:lnTo>
                <a:lnTo>
                  <a:pt x="12" y="214"/>
                </a:lnTo>
                <a:lnTo>
                  <a:pt x="0" y="271"/>
                </a:lnTo>
                <a:lnTo>
                  <a:pt x="24" y="363"/>
                </a:lnTo>
                <a:lnTo>
                  <a:pt x="34" y="363"/>
                </a:lnTo>
                <a:lnTo>
                  <a:pt x="38" y="247"/>
                </a:lnTo>
                <a:lnTo>
                  <a:pt x="38" y="0"/>
                </a:lnTo>
                <a:close/>
              </a:path>
            </a:pathLst>
          </a:custGeom>
          <a:solidFill>
            <a:srgbClr val="000000"/>
          </a:solidFill>
          <a:ln w="9525">
            <a:noFill/>
          </a:ln>
        </p:spPr>
        <p:txBody>
          <a:bodyPr/>
          <a:p>
            <a:endParaRPr lang="zh-CN" altLang="en-US"/>
          </a:p>
        </p:txBody>
      </p:sp>
      <p:sp>
        <p:nvSpPr>
          <p:cNvPr id="107765" name="Freeform 247"/>
          <p:cNvSpPr/>
          <p:nvPr/>
        </p:nvSpPr>
        <p:spPr>
          <a:xfrm>
            <a:off x="3630613" y="4559300"/>
            <a:ext cx="77787" cy="20638"/>
          </a:xfrm>
          <a:custGeom>
            <a:avLst/>
            <a:gdLst/>
            <a:ahLst/>
            <a:cxnLst>
              <a:cxn ang="0">
                <a:pos x="298" y="0"/>
              </a:cxn>
              <a:cxn ang="0">
                <a:pos x="265" y="21"/>
              </a:cxn>
              <a:cxn ang="0">
                <a:pos x="243" y="23"/>
              </a:cxn>
              <a:cxn ang="0">
                <a:pos x="217" y="26"/>
              </a:cxn>
              <a:cxn ang="0">
                <a:pos x="150" y="35"/>
              </a:cxn>
              <a:cxn ang="0">
                <a:pos x="122" y="39"/>
              </a:cxn>
              <a:cxn ang="0">
                <a:pos x="0" y="54"/>
              </a:cxn>
              <a:cxn ang="0">
                <a:pos x="31" y="92"/>
              </a:cxn>
              <a:cxn ang="0">
                <a:pos x="69" y="79"/>
              </a:cxn>
              <a:cxn ang="0">
                <a:pos x="120" y="72"/>
              </a:cxn>
              <a:cxn ang="0">
                <a:pos x="147" y="68"/>
              </a:cxn>
              <a:cxn ang="0">
                <a:pos x="217" y="59"/>
              </a:cxn>
              <a:cxn ang="0">
                <a:pos x="243" y="56"/>
              </a:cxn>
              <a:cxn ang="0">
                <a:pos x="332" y="44"/>
              </a:cxn>
              <a:cxn ang="0">
                <a:pos x="329" y="34"/>
              </a:cxn>
              <a:cxn ang="0">
                <a:pos x="298" y="0"/>
              </a:cxn>
            </a:cxnLst>
            <a:pathLst>
              <a:path w="332" h="92">
                <a:moveTo>
                  <a:pt x="298" y="0"/>
                </a:moveTo>
                <a:lnTo>
                  <a:pt x="265" y="21"/>
                </a:lnTo>
                <a:lnTo>
                  <a:pt x="243" y="23"/>
                </a:lnTo>
                <a:lnTo>
                  <a:pt x="217" y="26"/>
                </a:lnTo>
                <a:lnTo>
                  <a:pt x="150" y="35"/>
                </a:lnTo>
                <a:lnTo>
                  <a:pt x="122" y="39"/>
                </a:lnTo>
                <a:lnTo>
                  <a:pt x="0" y="54"/>
                </a:lnTo>
                <a:lnTo>
                  <a:pt x="31" y="92"/>
                </a:lnTo>
                <a:lnTo>
                  <a:pt x="69" y="79"/>
                </a:lnTo>
                <a:lnTo>
                  <a:pt x="120" y="72"/>
                </a:lnTo>
                <a:lnTo>
                  <a:pt x="147" y="68"/>
                </a:lnTo>
                <a:lnTo>
                  <a:pt x="217" y="59"/>
                </a:lnTo>
                <a:lnTo>
                  <a:pt x="243" y="56"/>
                </a:lnTo>
                <a:lnTo>
                  <a:pt x="332" y="44"/>
                </a:lnTo>
                <a:lnTo>
                  <a:pt x="329" y="34"/>
                </a:lnTo>
                <a:lnTo>
                  <a:pt x="298" y="0"/>
                </a:lnTo>
                <a:close/>
              </a:path>
            </a:pathLst>
          </a:custGeom>
          <a:solidFill>
            <a:srgbClr val="000000"/>
          </a:solidFill>
          <a:ln w="9525">
            <a:noFill/>
          </a:ln>
        </p:spPr>
        <p:txBody>
          <a:bodyPr/>
          <a:p>
            <a:endParaRPr lang="zh-CN" altLang="en-US"/>
          </a:p>
        </p:txBody>
      </p:sp>
      <p:sp>
        <p:nvSpPr>
          <p:cNvPr id="107766" name="Freeform 248"/>
          <p:cNvSpPr/>
          <p:nvPr/>
        </p:nvSpPr>
        <p:spPr>
          <a:xfrm>
            <a:off x="3697288" y="4535488"/>
            <a:ext cx="47625" cy="68262"/>
          </a:xfrm>
          <a:custGeom>
            <a:avLst/>
            <a:gdLst/>
            <a:ahLst/>
            <a:cxnLst>
              <a:cxn ang="0">
                <a:pos x="172" y="0"/>
              </a:cxn>
              <a:cxn ang="0">
                <a:pos x="166" y="26"/>
              </a:cxn>
              <a:cxn ang="0">
                <a:pos x="144" y="81"/>
              </a:cxn>
              <a:cxn ang="0">
                <a:pos x="120" y="125"/>
              </a:cxn>
              <a:cxn ang="0">
                <a:pos x="94" y="169"/>
              </a:cxn>
              <a:cxn ang="0">
                <a:pos x="74" y="195"/>
              </a:cxn>
              <a:cxn ang="0">
                <a:pos x="43" y="232"/>
              </a:cxn>
              <a:cxn ang="0">
                <a:pos x="0" y="272"/>
              </a:cxn>
              <a:cxn ang="0">
                <a:pos x="8" y="289"/>
              </a:cxn>
              <a:cxn ang="0">
                <a:pos x="8" y="289"/>
              </a:cxn>
              <a:cxn ang="0">
                <a:pos x="53" y="254"/>
              </a:cxn>
              <a:cxn ang="0">
                <a:pos x="87" y="222"/>
              </a:cxn>
              <a:cxn ang="0">
                <a:pos x="113" y="193"/>
              </a:cxn>
              <a:cxn ang="0">
                <a:pos x="137" y="162"/>
              </a:cxn>
              <a:cxn ang="0">
                <a:pos x="162" y="119"/>
              </a:cxn>
              <a:cxn ang="0">
                <a:pos x="169" y="106"/>
              </a:cxn>
              <a:cxn ang="0">
                <a:pos x="199" y="70"/>
              </a:cxn>
              <a:cxn ang="0">
                <a:pos x="180" y="3"/>
              </a:cxn>
              <a:cxn ang="0">
                <a:pos x="172" y="0"/>
              </a:cxn>
            </a:cxnLst>
            <a:pathLst>
              <a:path w="199" h="289">
                <a:moveTo>
                  <a:pt x="172" y="0"/>
                </a:moveTo>
                <a:lnTo>
                  <a:pt x="166" y="26"/>
                </a:lnTo>
                <a:lnTo>
                  <a:pt x="144" y="81"/>
                </a:lnTo>
                <a:lnTo>
                  <a:pt x="120" y="125"/>
                </a:lnTo>
                <a:lnTo>
                  <a:pt x="94" y="169"/>
                </a:lnTo>
                <a:lnTo>
                  <a:pt x="74" y="195"/>
                </a:lnTo>
                <a:lnTo>
                  <a:pt x="43" y="232"/>
                </a:lnTo>
                <a:lnTo>
                  <a:pt x="0" y="272"/>
                </a:lnTo>
                <a:lnTo>
                  <a:pt x="8" y="289"/>
                </a:lnTo>
                <a:lnTo>
                  <a:pt x="8" y="289"/>
                </a:lnTo>
                <a:lnTo>
                  <a:pt x="53" y="254"/>
                </a:lnTo>
                <a:lnTo>
                  <a:pt x="87" y="222"/>
                </a:lnTo>
                <a:lnTo>
                  <a:pt x="113" y="193"/>
                </a:lnTo>
                <a:lnTo>
                  <a:pt x="137" y="162"/>
                </a:lnTo>
                <a:lnTo>
                  <a:pt x="162" y="119"/>
                </a:lnTo>
                <a:lnTo>
                  <a:pt x="169" y="106"/>
                </a:lnTo>
                <a:lnTo>
                  <a:pt x="199" y="70"/>
                </a:lnTo>
                <a:lnTo>
                  <a:pt x="180" y="3"/>
                </a:lnTo>
                <a:lnTo>
                  <a:pt x="172" y="0"/>
                </a:lnTo>
                <a:close/>
              </a:path>
            </a:pathLst>
          </a:custGeom>
          <a:solidFill>
            <a:srgbClr val="000000"/>
          </a:solidFill>
          <a:ln w="9525">
            <a:noFill/>
          </a:ln>
        </p:spPr>
        <p:txBody>
          <a:bodyPr/>
          <a:p>
            <a:endParaRPr lang="zh-CN" altLang="en-US"/>
          </a:p>
        </p:txBody>
      </p:sp>
      <p:sp>
        <p:nvSpPr>
          <p:cNvPr id="107767" name="Freeform 249"/>
          <p:cNvSpPr/>
          <p:nvPr/>
        </p:nvSpPr>
        <p:spPr>
          <a:xfrm>
            <a:off x="3660775" y="4518025"/>
            <a:ext cx="9525" cy="50800"/>
          </a:xfrm>
          <a:custGeom>
            <a:avLst/>
            <a:gdLst/>
            <a:ahLst/>
            <a:cxnLst>
              <a:cxn ang="0">
                <a:pos x="37" y="0"/>
              </a:cxn>
              <a:cxn ang="0">
                <a:pos x="9" y="3"/>
              </a:cxn>
              <a:cxn ang="0">
                <a:pos x="8" y="41"/>
              </a:cxn>
              <a:cxn ang="0">
                <a:pos x="6" y="114"/>
              </a:cxn>
              <a:cxn ang="0">
                <a:pos x="3" y="180"/>
              </a:cxn>
              <a:cxn ang="0">
                <a:pos x="0" y="219"/>
              </a:cxn>
              <a:cxn ang="0">
                <a:pos x="28" y="215"/>
              </a:cxn>
              <a:cxn ang="0">
                <a:pos x="29" y="201"/>
              </a:cxn>
              <a:cxn ang="0">
                <a:pos x="33" y="135"/>
              </a:cxn>
              <a:cxn ang="0">
                <a:pos x="36" y="62"/>
              </a:cxn>
              <a:cxn ang="0">
                <a:pos x="37" y="0"/>
              </a:cxn>
            </a:cxnLst>
            <a:pathLst>
              <a:path w="37" h="219">
                <a:moveTo>
                  <a:pt x="37" y="0"/>
                </a:moveTo>
                <a:lnTo>
                  <a:pt x="9" y="3"/>
                </a:lnTo>
                <a:lnTo>
                  <a:pt x="8" y="41"/>
                </a:lnTo>
                <a:lnTo>
                  <a:pt x="6" y="114"/>
                </a:lnTo>
                <a:lnTo>
                  <a:pt x="3" y="180"/>
                </a:lnTo>
                <a:lnTo>
                  <a:pt x="0" y="219"/>
                </a:lnTo>
                <a:lnTo>
                  <a:pt x="28" y="215"/>
                </a:lnTo>
                <a:lnTo>
                  <a:pt x="29" y="201"/>
                </a:lnTo>
                <a:lnTo>
                  <a:pt x="33" y="135"/>
                </a:lnTo>
                <a:lnTo>
                  <a:pt x="36" y="62"/>
                </a:lnTo>
                <a:lnTo>
                  <a:pt x="37" y="0"/>
                </a:lnTo>
                <a:close/>
              </a:path>
            </a:pathLst>
          </a:custGeom>
          <a:solidFill>
            <a:srgbClr val="000000"/>
          </a:solidFill>
          <a:ln w="9525">
            <a:noFill/>
          </a:ln>
        </p:spPr>
        <p:txBody>
          <a:bodyPr/>
          <a:p>
            <a:endParaRPr lang="zh-CN" altLang="en-US"/>
          </a:p>
        </p:txBody>
      </p:sp>
      <p:sp>
        <p:nvSpPr>
          <p:cNvPr id="107768" name="Freeform 250"/>
          <p:cNvSpPr/>
          <p:nvPr/>
        </p:nvSpPr>
        <p:spPr>
          <a:xfrm>
            <a:off x="3681413" y="4514850"/>
            <a:ext cx="6350" cy="50800"/>
          </a:xfrm>
          <a:custGeom>
            <a:avLst/>
            <a:gdLst/>
            <a:ahLst/>
            <a:cxnLst>
              <a:cxn ang="0">
                <a:pos x="26" y="0"/>
              </a:cxn>
              <a:cxn ang="0">
                <a:pos x="0" y="3"/>
              </a:cxn>
              <a:cxn ang="0">
                <a:pos x="0" y="87"/>
              </a:cxn>
              <a:cxn ang="0">
                <a:pos x="0" y="182"/>
              </a:cxn>
              <a:cxn ang="0">
                <a:pos x="0" y="218"/>
              </a:cxn>
              <a:cxn ang="0">
                <a:pos x="26" y="215"/>
              </a:cxn>
              <a:cxn ang="0">
                <a:pos x="26" y="0"/>
              </a:cxn>
            </a:cxnLst>
            <a:pathLst>
              <a:path w="26" h="218">
                <a:moveTo>
                  <a:pt x="26" y="0"/>
                </a:moveTo>
                <a:lnTo>
                  <a:pt x="0" y="3"/>
                </a:lnTo>
                <a:lnTo>
                  <a:pt x="0" y="87"/>
                </a:lnTo>
                <a:lnTo>
                  <a:pt x="0" y="182"/>
                </a:lnTo>
                <a:lnTo>
                  <a:pt x="0" y="218"/>
                </a:lnTo>
                <a:lnTo>
                  <a:pt x="26" y="215"/>
                </a:lnTo>
                <a:lnTo>
                  <a:pt x="26" y="0"/>
                </a:lnTo>
                <a:close/>
              </a:path>
            </a:pathLst>
          </a:custGeom>
          <a:solidFill>
            <a:srgbClr val="000000"/>
          </a:solidFill>
          <a:ln w="9525">
            <a:noFill/>
          </a:ln>
        </p:spPr>
        <p:txBody>
          <a:bodyPr/>
          <a:p>
            <a:endParaRPr lang="zh-CN" altLang="en-US"/>
          </a:p>
        </p:txBody>
      </p:sp>
      <p:sp>
        <p:nvSpPr>
          <p:cNvPr id="107769" name="Freeform 251"/>
          <p:cNvSpPr/>
          <p:nvPr/>
        </p:nvSpPr>
        <p:spPr>
          <a:xfrm>
            <a:off x="3643313" y="4502150"/>
            <a:ext cx="58737" cy="20638"/>
          </a:xfrm>
          <a:custGeom>
            <a:avLst/>
            <a:gdLst/>
            <a:ahLst/>
            <a:cxnLst>
              <a:cxn ang="0">
                <a:pos x="235" y="0"/>
              </a:cxn>
              <a:cxn ang="0">
                <a:pos x="201" y="17"/>
              </a:cxn>
              <a:cxn ang="0">
                <a:pos x="0" y="44"/>
              </a:cxn>
              <a:cxn ang="0">
                <a:pos x="32" y="81"/>
              </a:cxn>
              <a:cxn ang="0">
                <a:pos x="67" y="68"/>
              </a:cxn>
              <a:cxn ang="0">
                <a:pos x="86" y="65"/>
              </a:cxn>
              <a:cxn ang="0">
                <a:pos x="114" y="62"/>
              </a:cxn>
              <a:cxn ang="0">
                <a:pos x="172" y="53"/>
              </a:cxn>
              <a:cxn ang="0">
                <a:pos x="198" y="50"/>
              </a:cxn>
              <a:cxn ang="0">
                <a:pos x="268" y="40"/>
              </a:cxn>
              <a:cxn ang="0">
                <a:pos x="266" y="28"/>
              </a:cxn>
              <a:cxn ang="0">
                <a:pos x="235" y="0"/>
              </a:cxn>
            </a:cxnLst>
            <a:pathLst>
              <a:path w="268" h="81">
                <a:moveTo>
                  <a:pt x="235" y="0"/>
                </a:moveTo>
                <a:lnTo>
                  <a:pt x="201" y="17"/>
                </a:lnTo>
                <a:lnTo>
                  <a:pt x="0" y="44"/>
                </a:lnTo>
                <a:lnTo>
                  <a:pt x="32" y="81"/>
                </a:lnTo>
                <a:lnTo>
                  <a:pt x="67" y="68"/>
                </a:lnTo>
                <a:lnTo>
                  <a:pt x="86" y="65"/>
                </a:lnTo>
                <a:lnTo>
                  <a:pt x="114" y="62"/>
                </a:lnTo>
                <a:lnTo>
                  <a:pt x="172" y="53"/>
                </a:lnTo>
                <a:lnTo>
                  <a:pt x="198" y="50"/>
                </a:lnTo>
                <a:lnTo>
                  <a:pt x="268" y="40"/>
                </a:lnTo>
                <a:lnTo>
                  <a:pt x="266" y="28"/>
                </a:lnTo>
                <a:lnTo>
                  <a:pt x="235" y="0"/>
                </a:lnTo>
                <a:close/>
              </a:path>
            </a:pathLst>
          </a:custGeom>
          <a:solidFill>
            <a:srgbClr val="000000"/>
          </a:solidFill>
          <a:ln w="9525">
            <a:noFill/>
          </a:ln>
        </p:spPr>
        <p:txBody>
          <a:bodyPr/>
          <a:p>
            <a:endParaRPr lang="zh-CN" altLang="en-US"/>
          </a:p>
        </p:txBody>
      </p:sp>
      <p:sp>
        <p:nvSpPr>
          <p:cNvPr id="107770" name="Freeform 252"/>
          <p:cNvSpPr/>
          <p:nvPr/>
        </p:nvSpPr>
        <p:spPr>
          <a:xfrm>
            <a:off x="3702050" y="4487863"/>
            <a:ext cx="36513" cy="61912"/>
          </a:xfrm>
          <a:custGeom>
            <a:avLst/>
            <a:gdLst/>
            <a:ahLst/>
            <a:cxnLst>
              <a:cxn ang="0">
                <a:pos x="141" y="0"/>
              </a:cxn>
              <a:cxn ang="0">
                <a:pos x="134" y="0"/>
              </a:cxn>
              <a:cxn ang="0">
                <a:pos x="122" y="46"/>
              </a:cxn>
              <a:cxn ang="0">
                <a:pos x="98" y="102"/>
              </a:cxn>
              <a:cxn ang="0">
                <a:pos x="90" y="120"/>
              </a:cxn>
              <a:cxn ang="0">
                <a:pos x="66" y="160"/>
              </a:cxn>
              <a:cxn ang="0">
                <a:pos x="37" y="205"/>
              </a:cxn>
              <a:cxn ang="0">
                <a:pos x="0" y="256"/>
              </a:cxn>
              <a:cxn ang="0">
                <a:pos x="8" y="273"/>
              </a:cxn>
              <a:cxn ang="0">
                <a:pos x="24" y="255"/>
              </a:cxn>
              <a:cxn ang="0">
                <a:pos x="62" y="211"/>
              </a:cxn>
              <a:cxn ang="0">
                <a:pos x="92" y="173"/>
              </a:cxn>
              <a:cxn ang="0">
                <a:pos x="113" y="140"/>
              </a:cxn>
              <a:cxn ang="0">
                <a:pos x="136" y="103"/>
              </a:cxn>
              <a:cxn ang="0">
                <a:pos x="165" y="72"/>
              </a:cxn>
              <a:cxn ang="0">
                <a:pos x="141" y="0"/>
              </a:cxn>
            </a:cxnLst>
            <a:pathLst>
              <a:path w="165" h="273">
                <a:moveTo>
                  <a:pt x="141" y="0"/>
                </a:moveTo>
                <a:lnTo>
                  <a:pt x="134" y="0"/>
                </a:lnTo>
                <a:lnTo>
                  <a:pt x="122" y="46"/>
                </a:lnTo>
                <a:lnTo>
                  <a:pt x="98" y="102"/>
                </a:lnTo>
                <a:lnTo>
                  <a:pt x="90" y="120"/>
                </a:lnTo>
                <a:lnTo>
                  <a:pt x="66" y="160"/>
                </a:lnTo>
                <a:lnTo>
                  <a:pt x="37" y="205"/>
                </a:lnTo>
                <a:lnTo>
                  <a:pt x="0" y="256"/>
                </a:lnTo>
                <a:lnTo>
                  <a:pt x="8" y="273"/>
                </a:lnTo>
                <a:lnTo>
                  <a:pt x="24" y="255"/>
                </a:lnTo>
                <a:lnTo>
                  <a:pt x="62" y="211"/>
                </a:lnTo>
                <a:lnTo>
                  <a:pt x="92" y="173"/>
                </a:lnTo>
                <a:lnTo>
                  <a:pt x="113" y="140"/>
                </a:lnTo>
                <a:lnTo>
                  <a:pt x="136" y="103"/>
                </a:lnTo>
                <a:lnTo>
                  <a:pt x="165" y="72"/>
                </a:lnTo>
                <a:lnTo>
                  <a:pt x="141" y="0"/>
                </a:lnTo>
                <a:close/>
              </a:path>
            </a:pathLst>
          </a:custGeom>
          <a:solidFill>
            <a:srgbClr val="000000"/>
          </a:solidFill>
          <a:ln w="9525">
            <a:noFill/>
          </a:ln>
        </p:spPr>
        <p:txBody>
          <a:bodyPr/>
          <a:p>
            <a:endParaRPr lang="zh-CN" altLang="en-US"/>
          </a:p>
        </p:txBody>
      </p:sp>
      <p:sp>
        <p:nvSpPr>
          <p:cNvPr id="107771" name="Freeform 253"/>
          <p:cNvSpPr/>
          <p:nvPr/>
        </p:nvSpPr>
        <p:spPr>
          <a:xfrm>
            <a:off x="5951538" y="4573588"/>
            <a:ext cx="33337" cy="6350"/>
          </a:xfrm>
          <a:custGeom>
            <a:avLst/>
            <a:gdLst/>
            <a:ahLst/>
            <a:cxnLst>
              <a:cxn ang="0">
                <a:pos x="124" y="0"/>
              </a:cxn>
              <a:cxn ang="0">
                <a:pos x="123" y="1"/>
              </a:cxn>
              <a:cxn ang="0">
                <a:pos x="83" y="17"/>
              </a:cxn>
              <a:cxn ang="0">
                <a:pos x="0" y="24"/>
              </a:cxn>
              <a:cxn ang="0">
                <a:pos x="140" y="19"/>
              </a:cxn>
              <a:cxn ang="0">
                <a:pos x="124" y="0"/>
              </a:cxn>
            </a:cxnLst>
            <a:pathLst>
              <a:path w="140" h="24">
                <a:moveTo>
                  <a:pt x="124" y="0"/>
                </a:moveTo>
                <a:lnTo>
                  <a:pt x="123" y="1"/>
                </a:lnTo>
                <a:lnTo>
                  <a:pt x="83" y="17"/>
                </a:lnTo>
                <a:lnTo>
                  <a:pt x="0" y="24"/>
                </a:lnTo>
                <a:lnTo>
                  <a:pt x="140" y="19"/>
                </a:lnTo>
                <a:lnTo>
                  <a:pt x="124" y="0"/>
                </a:lnTo>
                <a:close/>
              </a:path>
            </a:pathLst>
          </a:custGeom>
          <a:solidFill>
            <a:srgbClr val="000000"/>
          </a:solidFill>
          <a:ln w="9525">
            <a:noFill/>
          </a:ln>
        </p:spPr>
        <p:txBody>
          <a:bodyPr/>
          <a:p>
            <a:endParaRPr lang="zh-CN" altLang="en-US"/>
          </a:p>
        </p:txBody>
      </p:sp>
      <p:sp>
        <p:nvSpPr>
          <p:cNvPr id="107772" name="Freeform 254"/>
          <p:cNvSpPr/>
          <p:nvPr/>
        </p:nvSpPr>
        <p:spPr>
          <a:xfrm>
            <a:off x="5951538" y="4545013"/>
            <a:ext cx="30162" cy="4762"/>
          </a:xfrm>
          <a:custGeom>
            <a:avLst/>
            <a:gdLst/>
            <a:ahLst/>
            <a:cxnLst>
              <a:cxn ang="0">
                <a:pos x="93" y="0"/>
              </a:cxn>
              <a:cxn ang="0">
                <a:pos x="64" y="18"/>
              </a:cxn>
              <a:cxn ang="0">
                <a:pos x="0" y="23"/>
              </a:cxn>
              <a:cxn ang="0">
                <a:pos x="126" y="24"/>
              </a:cxn>
              <a:cxn ang="0">
                <a:pos x="93" y="0"/>
              </a:cxn>
            </a:cxnLst>
            <a:pathLst>
              <a:path w="126" h="24">
                <a:moveTo>
                  <a:pt x="93" y="0"/>
                </a:moveTo>
                <a:lnTo>
                  <a:pt x="64" y="18"/>
                </a:lnTo>
                <a:lnTo>
                  <a:pt x="0" y="23"/>
                </a:lnTo>
                <a:lnTo>
                  <a:pt x="126" y="24"/>
                </a:lnTo>
                <a:lnTo>
                  <a:pt x="93" y="0"/>
                </a:lnTo>
                <a:close/>
              </a:path>
            </a:pathLst>
          </a:custGeom>
          <a:solidFill>
            <a:srgbClr val="000000"/>
          </a:solidFill>
          <a:ln w="9525">
            <a:noFill/>
          </a:ln>
        </p:spPr>
        <p:txBody>
          <a:bodyPr/>
          <a:p>
            <a:endParaRPr lang="zh-CN" altLang="en-US"/>
          </a:p>
        </p:txBody>
      </p:sp>
      <p:sp>
        <p:nvSpPr>
          <p:cNvPr id="107773" name="Freeform 255"/>
          <p:cNvSpPr/>
          <p:nvPr/>
        </p:nvSpPr>
        <p:spPr>
          <a:xfrm>
            <a:off x="5919788" y="4532313"/>
            <a:ext cx="20637" cy="12700"/>
          </a:xfrm>
          <a:custGeom>
            <a:avLst/>
            <a:gdLst/>
            <a:ahLst/>
            <a:cxnLst>
              <a:cxn ang="0">
                <a:pos x="82" y="0"/>
              </a:cxn>
              <a:cxn ang="0">
                <a:pos x="0" y="47"/>
              </a:cxn>
              <a:cxn ang="0">
                <a:pos x="29" y="57"/>
              </a:cxn>
              <a:cxn ang="0">
                <a:pos x="89" y="13"/>
              </a:cxn>
              <a:cxn ang="0">
                <a:pos x="82" y="0"/>
              </a:cxn>
            </a:cxnLst>
            <a:pathLst>
              <a:path w="89" h="57">
                <a:moveTo>
                  <a:pt x="82" y="0"/>
                </a:moveTo>
                <a:lnTo>
                  <a:pt x="0" y="47"/>
                </a:lnTo>
                <a:lnTo>
                  <a:pt x="29" y="57"/>
                </a:lnTo>
                <a:lnTo>
                  <a:pt x="89" y="13"/>
                </a:lnTo>
                <a:lnTo>
                  <a:pt x="82" y="0"/>
                </a:lnTo>
                <a:close/>
              </a:path>
            </a:pathLst>
          </a:custGeom>
          <a:solidFill>
            <a:srgbClr val="000000"/>
          </a:solidFill>
          <a:ln w="9525">
            <a:noFill/>
          </a:ln>
        </p:spPr>
        <p:txBody>
          <a:bodyPr/>
          <a:p>
            <a:endParaRPr lang="zh-CN" altLang="en-US"/>
          </a:p>
        </p:txBody>
      </p:sp>
      <p:sp>
        <p:nvSpPr>
          <p:cNvPr id="107774" name="Freeform 256"/>
          <p:cNvSpPr/>
          <p:nvPr/>
        </p:nvSpPr>
        <p:spPr>
          <a:xfrm>
            <a:off x="5943600" y="4521200"/>
            <a:ext cx="44450" cy="79375"/>
          </a:xfrm>
          <a:custGeom>
            <a:avLst/>
            <a:gdLst/>
            <a:ahLst/>
            <a:cxnLst>
              <a:cxn ang="0">
                <a:pos x="10" y="0"/>
              </a:cxn>
              <a:cxn ang="0">
                <a:pos x="0" y="3"/>
              </a:cxn>
              <a:cxn ang="0">
                <a:pos x="5" y="17"/>
              </a:cxn>
              <a:cxn ang="0">
                <a:pos x="17" y="68"/>
              </a:cxn>
              <a:cxn ang="0">
                <a:pos x="17" y="88"/>
              </a:cxn>
              <a:cxn ang="0">
                <a:pos x="17" y="164"/>
              </a:cxn>
              <a:cxn ang="0">
                <a:pos x="17" y="212"/>
              </a:cxn>
              <a:cxn ang="0">
                <a:pos x="17" y="255"/>
              </a:cxn>
              <a:cxn ang="0">
                <a:pos x="6" y="286"/>
              </a:cxn>
              <a:cxn ang="0">
                <a:pos x="27" y="348"/>
              </a:cxn>
              <a:cxn ang="0">
                <a:pos x="39" y="348"/>
              </a:cxn>
              <a:cxn ang="0">
                <a:pos x="39" y="339"/>
              </a:cxn>
              <a:cxn ang="0">
                <a:pos x="41" y="296"/>
              </a:cxn>
              <a:cxn ang="0">
                <a:pos x="178" y="282"/>
              </a:cxn>
              <a:cxn ang="0">
                <a:pos x="42" y="262"/>
              </a:cxn>
              <a:cxn ang="0">
                <a:pos x="42" y="241"/>
              </a:cxn>
              <a:cxn ang="0">
                <a:pos x="43" y="181"/>
              </a:cxn>
              <a:cxn ang="0">
                <a:pos x="43" y="165"/>
              </a:cxn>
              <a:cxn ang="0">
                <a:pos x="168" y="150"/>
              </a:cxn>
              <a:cxn ang="0">
                <a:pos x="168" y="136"/>
              </a:cxn>
              <a:cxn ang="0">
                <a:pos x="42" y="135"/>
              </a:cxn>
              <a:cxn ang="0">
                <a:pos x="42" y="113"/>
              </a:cxn>
              <a:cxn ang="0">
                <a:pos x="41" y="63"/>
              </a:cxn>
              <a:cxn ang="0">
                <a:pos x="196" y="40"/>
              </a:cxn>
              <a:cxn ang="0">
                <a:pos x="37" y="33"/>
              </a:cxn>
              <a:cxn ang="0">
                <a:pos x="10" y="0"/>
              </a:cxn>
            </a:cxnLst>
            <a:pathLst>
              <a:path w="196" h="348">
                <a:moveTo>
                  <a:pt x="10" y="0"/>
                </a:moveTo>
                <a:lnTo>
                  <a:pt x="0" y="3"/>
                </a:lnTo>
                <a:lnTo>
                  <a:pt x="5" y="17"/>
                </a:lnTo>
                <a:lnTo>
                  <a:pt x="17" y="68"/>
                </a:lnTo>
                <a:lnTo>
                  <a:pt x="17" y="88"/>
                </a:lnTo>
                <a:lnTo>
                  <a:pt x="17" y="164"/>
                </a:lnTo>
                <a:lnTo>
                  <a:pt x="17" y="212"/>
                </a:lnTo>
                <a:lnTo>
                  <a:pt x="17" y="255"/>
                </a:lnTo>
                <a:lnTo>
                  <a:pt x="6" y="286"/>
                </a:lnTo>
                <a:lnTo>
                  <a:pt x="27" y="348"/>
                </a:lnTo>
                <a:lnTo>
                  <a:pt x="39" y="348"/>
                </a:lnTo>
                <a:lnTo>
                  <a:pt x="39" y="339"/>
                </a:lnTo>
                <a:lnTo>
                  <a:pt x="41" y="296"/>
                </a:lnTo>
                <a:lnTo>
                  <a:pt x="178" y="282"/>
                </a:lnTo>
                <a:lnTo>
                  <a:pt x="42" y="262"/>
                </a:lnTo>
                <a:lnTo>
                  <a:pt x="42" y="241"/>
                </a:lnTo>
                <a:lnTo>
                  <a:pt x="43" y="181"/>
                </a:lnTo>
                <a:lnTo>
                  <a:pt x="43" y="165"/>
                </a:lnTo>
                <a:lnTo>
                  <a:pt x="168" y="150"/>
                </a:lnTo>
                <a:lnTo>
                  <a:pt x="168" y="136"/>
                </a:lnTo>
                <a:lnTo>
                  <a:pt x="42" y="135"/>
                </a:lnTo>
                <a:lnTo>
                  <a:pt x="42" y="113"/>
                </a:lnTo>
                <a:lnTo>
                  <a:pt x="41" y="63"/>
                </a:lnTo>
                <a:lnTo>
                  <a:pt x="196" y="40"/>
                </a:lnTo>
                <a:lnTo>
                  <a:pt x="37" y="33"/>
                </a:lnTo>
                <a:lnTo>
                  <a:pt x="10" y="0"/>
                </a:lnTo>
                <a:close/>
              </a:path>
            </a:pathLst>
          </a:custGeom>
          <a:solidFill>
            <a:srgbClr val="000000"/>
          </a:solidFill>
          <a:ln w="9525">
            <a:noFill/>
          </a:ln>
        </p:spPr>
        <p:txBody>
          <a:bodyPr/>
          <a:p>
            <a:endParaRPr lang="zh-CN" altLang="en-US"/>
          </a:p>
        </p:txBody>
      </p:sp>
      <p:sp>
        <p:nvSpPr>
          <p:cNvPr id="107775" name="Freeform 257"/>
          <p:cNvSpPr/>
          <p:nvPr/>
        </p:nvSpPr>
        <p:spPr>
          <a:xfrm>
            <a:off x="5951538" y="4514850"/>
            <a:ext cx="47625" cy="84138"/>
          </a:xfrm>
          <a:custGeom>
            <a:avLst/>
            <a:gdLst/>
            <a:ahLst/>
            <a:cxnLst>
              <a:cxn ang="0">
                <a:pos x="176" y="0"/>
              </a:cxn>
              <a:cxn ang="0">
                <a:pos x="147" y="34"/>
              </a:cxn>
              <a:cxn ang="0">
                <a:pos x="0" y="57"/>
              </a:cxn>
              <a:cxn ang="0">
                <a:pos x="159" y="64"/>
              </a:cxn>
              <a:cxn ang="0">
                <a:pos x="159" y="82"/>
              </a:cxn>
              <a:cxn ang="0">
                <a:pos x="155" y="169"/>
              </a:cxn>
              <a:cxn ang="0">
                <a:pos x="152" y="226"/>
              </a:cxn>
              <a:cxn ang="0">
                <a:pos x="152" y="252"/>
              </a:cxn>
              <a:cxn ang="0">
                <a:pos x="145" y="281"/>
              </a:cxn>
              <a:cxn ang="0">
                <a:pos x="5" y="286"/>
              </a:cxn>
              <a:cxn ang="0">
                <a:pos x="141" y="306"/>
              </a:cxn>
              <a:cxn ang="0">
                <a:pos x="162" y="361"/>
              </a:cxn>
              <a:cxn ang="0">
                <a:pos x="172" y="361"/>
              </a:cxn>
              <a:cxn ang="0">
                <a:pos x="175" y="310"/>
              </a:cxn>
              <a:cxn ang="0">
                <a:pos x="179" y="251"/>
              </a:cxn>
              <a:cxn ang="0">
                <a:pos x="184" y="191"/>
              </a:cxn>
              <a:cxn ang="0">
                <a:pos x="185" y="127"/>
              </a:cxn>
              <a:cxn ang="0">
                <a:pos x="186" y="85"/>
              </a:cxn>
              <a:cxn ang="0">
                <a:pos x="205" y="38"/>
              </a:cxn>
              <a:cxn ang="0">
                <a:pos x="176" y="0"/>
              </a:cxn>
            </a:cxnLst>
            <a:pathLst>
              <a:path w="205" h="361">
                <a:moveTo>
                  <a:pt x="176" y="0"/>
                </a:moveTo>
                <a:lnTo>
                  <a:pt x="147" y="34"/>
                </a:lnTo>
                <a:lnTo>
                  <a:pt x="0" y="57"/>
                </a:lnTo>
                <a:lnTo>
                  <a:pt x="159" y="64"/>
                </a:lnTo>
                <a:lnTo>
                  <a:pt x="159" y="82"/>
                </a:lnTo>
                <a:lnTo>
                  <a:pt x="155" y="169"/>
                </a:lnTo>
                <a:lnTo>
                  <a:pt x="152" y="226"/>
                </a:lnTo>
                <a:lnTo>
                  <a:pt x="152" y="252"/>
                </a:lnTo>
                <a:lnTo>
                  <a:pt x="145" y="281"/>
                </a:lnTo>
                <a:lnTo>
                  <a:pt x="5" y="286"/>
                </a:lnTo>
                <a:lnTo>
                  <a:pt x="141" y="306"/>
                </a:lnTo>
                <a:lnTo>
                  <a:pt x="162" y="361"/>
                </a:lnTo>
                <a:lnTo>
                  <a:pt x="172" y="361"/>
                </a:lnTo>
                <a:lnTo>
                  <a:pt x="175" y="310"/>
                </a:lnTo>
                <a:lnTo>
                  <a:pt x="179" y="251"/>
                </a:lnTo>
                <a:lnTo>
                  <a:pt x="184" y="191"/>
                </a:lnTo>
                <a:lnTo>
                  <a:pt x="185" y="127"/>
                </a:lnTo>
                <a:lnTo>
                  <a:pt x="186" y="85"/>
                </a:lnTo>
                <a:lnTo>
                  <a:pt x="205" y="38"/>
                </a:lnTo>
                <a:lnTo>
                  <a:pt x="176" y="0"/>
                </a:lnTo>
                <a:close/>
              </a:path>
            </a:pathLst>
          </a:custGeom>
          <a:solidFill>
            <a:srgbClr val="000000"/>
          </a:solidFill>
          <a:ln w="9525">
            <a:noFill/>
          </a:ln>
        </p:spPr>
        <p:txBody>
          <a:bodyPr/>
          <a:p>
            <a:endParaRPr lang="zh-CN" altLang="en-US"/>
          </a:p>
        </p:txBody>
      </p:sp>
      <p:sp>
        <p:nvSpPr>
          <p:cNvPr id="107776" name="Freeform 258"/>
          <p:cNvSpPr/>
          <p:nvPr/>
        </p:nvSpPr>
        <p:spPr>
          <a:xfrm>
            <a:off x="5892800" y="4495800"/>
            <a:ext cx="34925" cy="76200"/>
          </a:xfrm>
          <a:custGeom>
            <a:avLst/>
            <a:gdLst/>
            <a:ahLst/>
            <a:cxnLst>
              <a:cxn ang="0">
                <a:pos x="123" y="0"/>
              </a:cxn>
              <a:cxn ang="0">
                <a:pos x="98" y="4"/>
              </a:cxn>
              <a:cxn ang="0">
                <a:pos x="98" y="218"/>
              </a:cxn>
              <a:cxn ang="0">
                <a:pos x="0" y="275"/>
              </a:cxn>
              <a:cxn ang="0">
                <a:pos x="33" y="323"/>
              </a:cxn>
              <a:cxn ang="0">
                <a:pos x="33" y="322"/>
              </a:cxn>
              <a:cxn ang="0">
                <a:pos x="45" y="304"/>
              </a:cxn>
              <a:cxn ang="0">
                <a:pos x="69" y="281"/>
              </a:cxn>
              <a:cxn ang="0">
                <a:pos x="104" y="251"/>
              </a:cxn>
              <a:cxn ang="0">
                <a:pos x="152" y="213"/>
              </a:cxn>
              <a:cxn ang="0">
                <a:pos x="123" y="203"/>
              </a:cxn>
              <a:cxn ang="0">
                <a:pos x="123" y="173"/>
              </a:cxn>
              <a:cxn ang="0">
                <a:pos x="123" y="72"/>
              </a:cxn>
              <a:cxn ang="0">
                <a:pos x="123" y="0"/>
              </a:cxn>
            </a:cxnLst>
            <a:pathLst>
              <a:path w="152" h="323">
                <a:moveTo>
                  <a:pt x="123" y="0"/>
                </a:moveTo>
                <a:lnTo>
                  <a:pt x="98" y="4"/>
                </a:lnTo>
                <a:lnTo>
                  <a:pt x="98" y="218"/>
                </a:lnTo>
                <a:lnTo>
                  <a:pt x="0" y="275"/>
                </a:lnTo>
                <a:lnTo>
                  <a:pt x="33" y="323"/>
                </a:lnTo>
                <a:lnTo>
                  <a:pt x="33" y="322"/>
                </a:lnTo>
                <a:lnTo>
                  <a:pt x="45" y="304"/>
                </a:lnTo>
                <a:lnTo>
                  <a:pt x="69" y="281"/>
                </a:lnTo>
                <a:lnTo>
                  <a:pt x="104" y="251"/>
                </a:lnTo>
                <a:lnTo>
                  <a:pt x="152" y="213"/>
                </a:lnTo>
                <a:lnTo>
                  <a:pt x="123" y="203"/>
                </a:lnTo>
                <a:lnTo>
                  <a:pt x="123" y="173"/>
                </a:lnTo>
                <a:lnTo>
                  <a:pt x="123" y="72"/>
                </a:lnTo>
                <a:lnTo>
                  <a:pt x="123" y="0"/>
                </a:lnTo>
                <a:close/>
              </a:path>
            </a:pathLst>
          </a:custGeom>
          <a:solidFill>
            <a:srgbClr val="000000"/>
          </a:solidFill>
          <a:ln w="9525">
            <a:noFill/>
          </a:ln>
        </p:spPr>
        <p:txBody>
          <a:bodyPr/>
          <a:p>
            <a:endParaRPr lang="zh-CN" altLang="en-US"/>
          </a:p>
        </p:txBody>
      </p:sp>
      <p:sp>
        <p:nvSpPr>
          <p:cNvPr id="107777" name="Freeform 259"/>
          <p:cNvSpPr/>
          <p:nvPr/>
        </p:nvSpPr>
        <p:spPr>
          <a:xfrm>
            <a:off x="5892800" y="4491038"/>
            <a:ext cx="47625" cy="11112"/>
          </a:xfrm>
          <a:custGeom>
            <a:avLst/>
            <a:gdLst/>
            <a:ahLst/>
            <a:cxnLst>
              <a:cxn ang="0">
                <a:pos x="0" y="0"/>
              </a:cxn>
              <a:cxn ang="0">
                <a:pos x="37" y="41"/>
              </a:cxn>
              <a:cxn ang="0">
                <a:pos x="65" y="24"/>
              </a:cxn>
              <a:cxn ang="0">
                <a:pos x="92" y="22"/>
              </a:cxn>
              <a:cxn ang="0">
                <a:pos x="117" y="18"/>
              </a:cxn>
              <a:cxn ang="0">
                <a:pos x="201" y="11"/>
              </a:cxn>
              <a:cxn ang="0">
                <a:pos x="0" y="0"/>
              </a:cxn>
            </a:cxnLst>
            <a:pathLst>
              <a:path w="201" h="41">
                <a:moveTo>
                  <a:pt x="0" y="0"/>
                </a:moveTo>
                <a:lnTo>
                  <a:pt x="37" y="41"/>
                </a:lnTo>
                <a:lnTo>
                  <a:pt x="65" y="24"/>
                </a:lnTo>
                <a:lnTo>
                  <a:pt x="92" y="22"/>
                </a:lnTo>
                <a:lnTo>
                  <a:pt x="117" y="18"/>
                </a:lnTo>
                <a:lnTo>
                  <a:pt x="201" y="11"/>
                </a:lnTo>
                <a:lnTo>
                  <a:pt x="0" y="0"/>
                </a:lnTo>
                <a:close/>
              </a:path>
            </a:pathLst>
          </a:custGeom>
          <a:solidFill>
            <a:srgbClr val="000000"/>
          </a:solidFill>
          <a:ln w="9525">
            <a:noFill/>
          </a:ln>
        </p:spPr>
        <p:txBody>
          <a:bodyPr/>
          <a:p>
            <a:endParaRPr lang="zh-CN" altLang="en-US"/>
          </a:p>
        </p:txBody>
      </p:sp>
      <p:sp>
        <p:nvSpPr>
          <p:cNvPr id="107778" name="Freeform 260"/>
          <p:cNvSpPr/>
          <p:nvPr/>
        </p:nvSpPr>
        <p:spPr>
          <a:xfrm>
            <a:off x="5892800" y="4484688"/>
            <a:ext cx="47625" cy="6350"/>
          </a:xfrm>
          <a:custGeom>
            <a:avLst/>
            <a:gdLst/>
            <a:ahLst/>
            <a:cxnLst>
              <a:cxn ang="0">
                <a:pos x="178" y="0"/>
              </a:cxn>
              <a:cxn ang="0">
                <a:pos x="144" y="20"/>
              </a:cxn>
              <a:cxn ang="0">
                <a:pos x="117" y="22"/>
              </a:cxn>
              <a:cxn ang="0">
                <a:pos x="92" y="26"/>
              </a:cxn>
              <a:cxn ang="0">
                <a:pos x="0" y="34"/>
              </a:cxn>
              <a:cxn ang="0">
                <a:pos x="199" y="30"/>
              </a:cxn>
              <a:cxn ang="0">
                <a:pos x="178" y="0"/>
              </a:cxn>
            </a:cxnLst>
            <a:pathLst>
              <a:path w="199" h="34">
                <a:moveTo>
                  <a:pt x="178" y="0"/>
                </a:moveTo>
                <a:lnTo>
                  <a:pt x="144" y="20"/>
                </a:lnTo>
                <a:lnTo>
                  <a:pt x="117" y="22"/>
                </a:lnTo>
                <a:lnTo>
                  <a:pt x="92" y="26"/>
                </a:lnTo>
                <a:lnTo>
                  <a:pt x="0" y="34"/>
                </a:lnTo>
                <a:lnTo>
                  <a:pt x="199" y="30"/>
                </a:lnTo>
                <a:lnTo>
                  <a:pt x="178" y="0"/>
                </a:lnTo>
                <a:close/>
              </a:path>
            </a:pathLst>
          </a:custGeom>
          <a:solidFill>
            <a:srgbClr val="000000"/>
          </a:solidFill>
          <a:ln w="9525">
            <a:noFill/>
          </a:ln>
        </p:spPr>
        <p:txBody>
          <a:bodyPr/>
          <a:p>
            <a:endParaRPr lang="zh-CN" altLang="en-US"/>
          </a:p>
        </p:txBody>
      </p:sp>
      <p:sp>
        <p:nvSpPr>
          <p:cNvPr id="107779" name="Freeform 261"/>
          <p:cNvSpPr/>
          <p:nvPr/>
        </p:nvSpPr>
        <p:spPr>
          <a:xfrm>
            <a:off x="5948363" y="4467225"/>
            <a:ext cx="15875" cy="23813"/>
          </a:xfrm>
          <a:custGeom>
            <a:avLst/>
            <a:gdLst/>
            <a:ahLst/>
            <a:cxnLst>
              <a:cxn ang="0">
                <a:pos x="5" y="0"/>
              </a:cxn>
              <a:cxn ang="0">
                <a:pos x="0" y="14"/>
              </a:cxn>
              <a:cxn ang="0">
                <a:pos x="24" y="59"/>
              </a:cxn>
              <a:cxn ang="0">
                <a:pos x="41" y="110"/>
              </a:cxn>
              <a:cxn ang="0">
                <a:pos x="53" y="110"/>
              </a:cxn>
              <a:cxn ang="0">
                <a:pos x="59" y="58"/>
              </a:cxn>
              <a:cxn ang="0">
                <a:pos x="50" y="44"/>
              </a:cxn>
              <a:cxn ang="0">
                <a:pos x="5" y="0"/>
              </a:cxn>
            </a:cxnLst>
            <a:pathLst>
              <a:path w="59" h="110">
                <a:moveTo>
                  <a:pt x="5" y="0"/>
                </a:moveTo>
                <a:lnTo>
                  <a:pt x="0" y="14"/>
                </a:lnTo>
                <a:lnTo>
                  <a:pt x="24" y="59"/>
                </a:lnTo>
                <a:lnTo>
                  <a:pt x="41" y="110"/>
                </a:lnTo>
                <a:lnTo>
                  <a:pt x="53" y="110"/>
                </a:lnTo>
                <a:lnTo>
                  <a:pt x="59" y="58"/>
                </a:lnTo>
                <a:lnTo>
                  <a:pt x="50" y="44"/>
                </a:lnTo>
                <a:lnTo>
                  <a:pt x="5" y="0"/>
                </a:lnTo>
                <a:close/>
              </a:path>
            </a:pathLst>
          </a:custGeom>
          <a:solidFill>
            <a:srgbClr val="000000"/>
          </a:solidFill>
          <a:ln w="9525">
            <a:noFill/>
          </a:ln>
        </p:spPr>
        <p:txBody>
          <a:bodyPr/>
          <a:p>
            <a:endParaRPr lang="zh-CN" altLang="en-US"/>
          </a:p>
        </p:txBody>
      </p:sp>
      <p:sp>
        <p:nvSpPr>
          <p:cNvPr id="107780" name="Freeform 262"/>
          <p:cNvSpPr/>
          <p:nvPr/>
        </p:nvSpPr>
        <p:spPr>
          <a:xfrm>
            <a:off x="5975350" y="4457700"/>
            <a:ext cx="22225" cy="36513"/>
          </a:xfrm>
          <a:custGeom>
            <a:avLst/>
            <a:gdLst/>
            <a:ahLst/>
            <a:cxnLst>
              <a:cxn ang="0">
                <a:pos x="62" y="0"/>
              </a:cxn>
              <a:cxn ang="0">
                <a:pos x="52" y="0"/>
              </a:cxn>
              <a:cxn ang="0">
                <a:pos x="51" y="6"/>
              </a:cxn>
              <a:cxn ang="0">
                <a:pos x="38" y="61"/>
              </a:cxn>
              <a:cxn ang="0">
                <a:pos x="27" y="84"/>
              </a:cxn>
              <a:cxn ang="0">
                <a:pos x="0" y="136"/>
              </a:cxn>
              <a:cxn ang="0">
                <a:pos x="9" y="150"/>
              </a:cxn>
              <a:cxn ang="0">
                <a:pos x="25" y="130"/>
              </a:cxn>
              <a:cxn ang="0">
                <a:pos x="52" y="92"/>
              </a:cxn>
              <a:cxn ang="0">
                <a:pos x="81" y="69"/>
              </a:cxn>
              <a:cxn ang="0">
                <a:pos x="62" y="0"/>
              </a:cxn>
            </a:cxnLst>
            <a:pathLst>
              <a:path w="81" h="150">
                <a:moveTo>
                  <a:pt x="62" y="0"/>
                </a:moveTo>
                <a:lnTo>
                  <a:pt x="52" y="0"/>
                </a:lnTo>
                <a:lnTo>
                  <a:pt x="51" y="6"/>
                </a:lnTo>
                <a:lnTo>
                  <a:pt x="38" y="61"/>
                </a:lnTo>
                <a:lnTo>
                  <a:pt x="27" y="84"/>
                </a:lnTo>
                <a:lnTo>
                  <a:pt x="0" y="136"/>
                </a:lnTo>
                <a:lnTo>
                  <a:pt x="9" y="150"/>
                </a:lnTo>
                <a:lnTo>
                  <a:pt x="25" y="130"/>
                </a:lnTo>
                <a:lnTo>
                  <a:pt x="52" y="92"/>
                </a:lnTo>
                <a:lnTo>
                  <a:pt x="81" y="69"/>
                </a:lnTo>
                <a:lnTo>
                  <a:pt x="62" y="0"/>
                </a:lnTo>
                <a:close/>
              </a:path>
            </a:pathLst>
          </a:custGeom>
          <a:solidFill>
            <a:srgbClr val="000000"/>
          </a:solidFill>
          <a:ln w="9525">
            <a:noFill/>
          </a:ln>
        </p:spPr>
        <p:txBody>
          <a:bodyPr/>
          <a:p>
            <a:endParaRPr lang="zh-CN" altLang="en-US"/>
          </a:p>
        </p:txBody>
      </p:sp>
      <p:sp>
        <p:nvSpPr>
          <p:cNvPr id="107781" name="Freeform 263"/>
          <p:cNvSpPr/>
          <p:nvPr/>
        </p:nvSpPr>
        <p:spPr>
          <a:xfrm>
            <a:off x="5967413" y="4454525"/>
            <a:ext cx="6350" cy="44450"/>
          </a:xfrm>
          <a:custGeom>
            <a:avLst/>
            <a:gdLst/>
            <a:ahLst/>
            <a:cxnLst>
              <a:cxn ang="0">
                <a:pos x="27" y="0"/>
              </a:cxn>
              <a:cxn ang="0">
                <a:pos x="0" y="3"/>
              </a:cxn>
              <a:cxn ang="0">
                <a:pos x="0" y="195"/>
              </a:cxn>
              <a:cxn ang="0">
                <a:pos x="27" y="192"/>
              </a:cxn>
              <a:cxn ang="0">
                <a:pos x="27" y="0"/>
              </a:cxn>
            </a:cxnLst>
            <a:pathLst>
              <a:path w="27" h="195">
                <a:moveTo>
                  <a:pt x="27" y="0"/>
                </a:moveTo>
                <a:lnTo>
                  <a:pt x="0" y="3"/>
                </a:lnTo>
                <a:lnTo>
                  <a:pt x="0" y="195"/>
                </a:lnTo>
                <a:lnTo>
                  <a:pt x="27" y="192"/>
                </a:lnTo>
                <a:lnTo>
                  <a:pt x="27" y="0"/>
                </a:lnTo>
                <a:close/>
              </a:path>
            </a:pathLst>
          </a:custGeom>
          <a:solidFill>
            <a:srgbClr val="000000"/>
          </a:solidFill>
          <a:ln w="9525">
            <a:noFill/>
          </a:ln>
        </p:spPr>
        <p:txBody>
          <a:bodyPr/>
          <a:p>
            <a:endParaRPr lang="zh-CN" altLang="en-US"/>
          </a:p>
        </p:txBody>
      </p:sp>
      <p:sp>
        <p:nvSpPr>
          <p:cNvPr id="107782" name="Freeform 264"/>
          <p:cNvSpPr/>
          <p:nvPr/>
        </p:nvSpPr>
        <p:spPr>
          <a:xfrm>
            <a:off x="5943600" y="4448175"/>
            <a:ext cx="55563" cy="6350"/>
          </a:xfrm>
          <a:custGeom>
            <a:avLst/>
            <a:gdLst/>
            <a:ahLst/>
            <a:cxnLst>
              <a:cxn ang="0">
                <a:pos x="124" y="0"/>
              </a:cxn>
              <a:cxn ang="0">
                <a:pos x="0" y="16"/>
              </a:cxn>
              <a:cxn ang="0">
                <a:pos x="135" y="29"/>
              </a:cxn>
              <a:cxn ang="0">
                <a:pos x="246" y="14"/>
              </a:cxn>
              <a:cxn ang="0">
                <a:pos x="124" y="0"/>
              </a:cxn>
            </a:cxnLst>
            <a:pathLst>
              <a:path w="246" h="29">
                <a:moveTo>
                  <a:pt x="124" y="0"/>
                </a:moveTo>
                <a:lnTo>
                  <a:pt x="0" y="16"/>
                </a:lnTo>
                <a:lnTo>
                  <a:pt x="135" y="29"/>
                </a:lnTo>
                <a:lnTo>
                  <a:pt x="246" y="14"/>
                </a:lnTo>
                <a:lnTo>
                  <a:pt x="124" y="0"/>
                </a:lnTo>
                <a:close/>
              </a:path>
            </a:pathLst>
          </a:custGeom>
          <a:solidFill>
            <a:srgbClr val="000000"/>
          </a:solidFill>
          <a:ln w="9525">
            <a:noFill/>
          </a:ln>
        </p:spPr>
        <p:txBody>
          <a:bodyPr/>
          <a:p>
            <a:endParaRPr lang="zh-CN" altLang="en-US"/>
          </a:p>
        </p:txBody>
      </p:sp>
      <p:sp>
        <p:nvSpPr>
          <p:cNvPr id="107783" name="Freeform 265"/>
          <p:cNvSpPr/>
          <p:nvPr/>
        </p:nvSpPr>
        <p:spPr>
          <a:xfrm>
            <a:off x="5892800" y="4440238"/>
            <a:ext cx="112713" cy="77787"/>
          </a:xfrm>
          <a:custGeom>
            <a:avLst/>
            <a:gdLst/>
            <a:ahLst/>
            <a:cxnLst>
              <a:cxn ang="0">
                <a:pos x="187" y="0"/>
              </a:cxn>
              <a:cxn ang="0">
                <a:pos x="178" y="3"/>
              </a:cxn>
              <a:cxn ang="0">
                <a:pos x="184" y="31"/>
              </a:cxn>
              <a:cxn ang="0">
                <a:pos x="194" y="78"/>
              </a:cxn>
              <a:cxn ang="0">
                <a:pos x="194" y="90"/>
              </a:cxn>
              <a:cxn ang="0">
                <a:pos x="197" y="161"/>
              </a:cxn>
              <a:cxn ang="0">
                <a:pos x="198" y="195"/>
              </a:cxn>
              <a:cxn ang="0">
                <a:pos x="199" y="221"/>
              </a:cxn>
              <a:cxn ang="0">
                <a:pos x="0" y="225"/>
              </a:cxn>
              <a:cxn ang="0">
                <a:pos x="201" y="236"/>
              </a:cxn>
              <a:cxn ang="0">
                <a:pos x="201" y="242"/>
              </a:cxn>
              <a:cxn ang="0">
                <a:pos x="192" y="276"/>
              </a:cxn>
              <a:cxn ang="0">
                <a:pos x="215" y="341"/>
              </a:cxn>
              <a:cxn ang="0">
                <a:pos x="225" y="341"/>
              </a:cxn>
              <a:cxn ang="0">
                <a:pos x="226" y="307"/>
              </a:cxn>
              <a:cxn ang="0">
                <a:pos x="226" y="302"/>
              </a:cxn>
              <a:cxn ang="0">
                <a:pos x="493" y="272"/>
              </a:cxn>
              <a:cxn ang="0">
                <a:pos x="225" y="271"/>
              </a:cxn>
              <a:cxn ang="0">
                <a:pos x="225" y="256"/>
              </a:cxn>
              <a:cxn ang="0">
                <a:pos x="224" y="197"/>
              </a:cxn>
              <a:cxn ang="0">
                <a:pos x="222" y="132"/>
              </a:cxn>
              <a:cxn ang="0">
                <a:pos x="220" y="83"/>
              </a:cxn>
              <a:cxn ang="0">
                <a:pos x="323" y="69"/>
              </a:cxn>
              <a:cxn ang="0">
                <a:pos x="350" y="66"/>
              </a:cxn>
              <a:cxn ang="0">
                <a:pos x="215" y="53"/>
              </a:cxn>
              <a:cxn ang="0">
                <a:pos x="187" y="0"/>
              </a:cxn>
            </a:cxnLst>
            <a:pathLst>
              <a:path w="493" h="341">
                <a:moveTo>
                  <a:pt x="187" y="0"/>
                </a:moveTo>
                <a:lnTo>
                  <a:pt x="178" y="3"/>
                </a:lnTo>
                <a:lnTo>
                  <a:pt x="184" y="31"/>
                </a:lnTo>
                <a:lnTo>
                  <a:pt x="194" y="78"/>
                </a:lnTo>
                <a:lnTo>
                  <a:pt x="194" y="90"/>
                </a:lnTo>
                <a:lnTo>
                  <a:pt x="197" y="161"/>
                </a:lnTo>
                <a:lnTo>
                  <a:pt x="198" y="195"/>
                </a:lnTo>
                <a:lnTo>
                  <a:pt x="199" y="221"/>
                </a:lnTo>
                <a:lnTo>
                  <a:pt x="0" y="225"/>
                </a:lnTo>
                <a:lnTo>
                  <a:pt x="201" y="236"/>
                </a:lnTo>
                <a:lnTo>
                  <a:pt x="201" y="242"/>
                </a:lnTo>
                <a:lnTo>
                  <a:pt x="192" y="276"/>
                </a:lnTo>
                <a:lnTo>
                  <a:pt x="215" y="341"/>
                </a:lnTo>
                <a:lnTo>
                  <a:pt x="225" y="341"/>
                </a:lnTo>
                <a:lnTo>
                  <a:pt x="226" y="307"/>
                </a:lnTo>
                <a:lnTo>
                  <a:pt x="226" y="302"/>
                </a:lnTo>
                <a:lnTo>
                  <a:pt x="493" y="272"/>
                </a:lnTo>
                <a:lnTo>
                  <a:pt x="225" y="271"/>
                </a:lnTo>
                <a:lnTo>
                  <a:pt x="225" y="256"/>
                </a:lnTo>
                <a:lnTo>
                  <a:pt x="224" y="197"/>
                </a:lnTo>
                <a:lnTo>
                  <a:pt x="222" y="132"/>
                </a:lnTo>
                <a:lnTo>
                  <a:pt x="220" y="83"/>
                </a:lnTo>
                <a:lnTo>
                  <a:pt x="323" y="69"/>
                </a:lnTo>
                <a:lnTo>
                  <a:pt x="350" y="66"/>
                </a:lnTo>
                <a:lnTo>
                  <a:pt x="215" y="53"/>
                </a:lnTo>
                <a:lnTo>
                  <a:pt x="187" y="0"/>
                </a:lnTo>
                <a:close/>
              </a:path>
            </a:pathLst>
          </a:custGeom>
          <a:solidFill>
            <a:srgbClr val="000000"/>
          </a:solidFill>
          <a:ln w="9525">
            <a:noFill/>
          </a:ln>
        </p:spPr>
        <p:txBody>
          <a:bodyPr/>
          <a:p>
            <a:endParaRPr lang="zh-CN" altLang="en-US"/>
          </a:p>
        </p:txBody>
      </p:sp>
      <p:sp>
        <p:nvSpPr>
          <p:cNvPr id="107784" name="Freeform 266"/>
          <p:cNvSpPr/>
          <p:nvPr/>
        </p:nvSpPr>
        <p:spPr>
          <a:xfrm>
            <a:off x="5946775" y="4433888"/>
            <a:ext cx="65088" cy="68262"/>
          </a:xfrm>
          <a:custGeom>
            <a:avLst/>
            <a:gdLst/>
            <a:ahLst/>
            <a:cxnLst>
              <a:cxn ang="0">
                <a:pos x="254" y="0"/>
              </a:cxn>
              <a:cxn ang="0">
                <a:pos x="250" y="8"/>
              </a:cxn>
              <a:cxn ang="0">
                <a:pos x="222" y="45"/>
              </a:cxn>
              <a:cxn ang="0">
                <a:pos x="136" y="56"/>
              </a:cxn>
              <a:cxn ang="0">
                <a:pos x="114" y="58"/>
              </a:cxn>
              <a:cxn ang="0">
                <a:pos x="236" y="72"/>
              </a:cxn>
              <a:cxn ang="0">
                <a:pos x="226" y="262"/>
              </a:cxn>
              <a:cxn ang="0">
                <a:pos x="213" y="270"/>
              </a:cxn>
              <a:cxn ang="0">
                <a:pos x="125" y="279"/>
              </a:cxn>
              <a:cxn ang="0">
                <a:pos x="98" y="282"/>
              </a:cxn>
              <a:cxn ang="0">
                <a:pos x="0" y="292"/>
              </a:cxn>
              <a:cxn ang="0">
                <a:pos x="268" y="293"/>
              </a:cxn>
              <a:cxn ang="0">
                <a:pos x="268" y="276"/>
              </a:cxn>
              <a:cxn ang="0">
                <a:pos x="252" y="255"/>
              </a:cxn>
              <a:cxn ang="0">
                <a:pos x="252" y="250"/>
              </a:cxn>
              <a:cxn ang="0">
                <a:pos x="258" y="166"/>
              </a:cxn>
              <a:cxn ang="0">
                <a:pos x="262" y="111"/>
              </a:cxn>
              <a:cxn ang="0">
                <a:pos x="263" y="86"/>
              </a:cxn>
              <a:cxn ang="0">
                <a:pos x="287" y="45"/>
              </a:cxn>
              <a:cxn ang="0">
                <a:pos x="254" y="0"/>
              </a:cxn>
            </a:cxnLst>
            <a:pathLst>
              <a:path w="287" h="293">
                <a:moveTo>
                  <a:pt x="254" y="0"/>
                </a:moveTo>
                <a:lnTo>
                  <a:pt x="250" y="8"/>
                </a:lnTo>
                <a:lnTo>
                  <a:pt x="222" y="45"/>
                </a:lnTo>
                <a:lnTo>
                  <a:pt x="136" y="56"/>
                </a:lnTo>
                <a:lnTo>
                  <a:pt x="114" y="58"/>
                </a:lnTo>
                <a:lnTo>
                  <a:pt x="236" y="72"/>
                </a:lnTo>
                <a:lnTo>
                  <a:pt x="226" y="262"/>
                </a:lnTo>
                <a:lnTo>
                  <a:pt x="213" y="270"/>
                </a:lnTo>
                <a:lnTo>
                  <a:pt x="125" y="279"/>
                </a:lnTo>
                <a:lnTo>
                  <a:pt x="98" y="282"/>
                </a:lnTo>
                <a:lnTo>
                  <a:pt x="0" y="292"/>
                </a:lnTo>
                <a:lnTo>
                  <a:pt x="268" y="293"/>
                </a:lnTo>
                <a:lnTo>
                  <a:pt x="268" y="276"/>
                </a:lnTo>
                <a:lnTo>
                  <a:pt x="252" y="255"/>
                </a:lnTo>
                <a:lnTo>
                  <a:pt x="252" y="250"/>
                </a:lnTo>
                <a:lnTo>
                  <a:pt x="258" y="166"/>
                </a:lnTo>
                <a:lnTo>
                  <a:pt x="262" y="111"/>
                </a:lnTo>
                <a:lnTo>
                  <a:pt x="263" y="86"/>
                </a:lnTo>
                <a:lnTo>
                  <a:pt x="287" y="45"/>
                </a:lnTo>
                <a:lnTo>
                  <a:pt x="254" y="0"/>
                </a:lnTo>
                <a:close/>
              </a:path>
            </a:pathLst>
          </a:custGeom>
          <a:solidFill>
            <a:srgbClr val="000000"/>
          </a:solidFill>
          <a:ln w="9525">
            <a:noFill/>
          </a:ln>
        </p:spPr>
        <p:txBody>
          <a:bodyPr/>
          <a:p>
            <a:endParaRPr lang="zh-CN" altLang="en-US"/>
          </a:p>
        </p:txBody>
      </p:sp>
      <p:sp>
        <p:nvSpPr>
          <p:cNvPr id="107785" name="Freeform 267"/>
          <p:cNvSpPr/>
          <p:nvPr/>
        </p:nvSpPr>
        <p:spPr>
          <a:xfrm>
            <a:off x="5910263" y="4416425"/>
            <a:ext cx="11112" cy="74613"/>
          </a:xfrm>
          <a:custGeom>
            <a:avLst/>
            <a:gdLst/>
            <a:ahLst/>
            <a:cxnLst>
              <a:cxn ang="0">
                <a:pos x="9" y="0"/>
              </a:cxn>
              <a:cxn ang="0">
                <a:pos x="0" y="3"/>
              </a:cxn>
              <a:cxn ang="0">
                <a:pos x="11" y="66"/>
              </a:cxn>
              <a:cxn ang="0">
                <a:pos x="17" y="116"/>
              </a:cxn>
              <a:cxn ang="0">
                <a:pos x="17" y="323"/>
              </a:cxn>
              <a:cxn ang="0">
                <a:pos x="42" y="319"/>
              </a:cxn>
              <a:cxn ang="0">
                <a:pos x="42" y="265"/>
              </a:cxn>
              <a:cxn ang="0">
                <a:pos x="42" y="209"/>
              </a:cxn>
              <a:cxn ang="0">
                <a:pos x="42" y="167"/>
              </a:cxn>
              <a:cxn ang="0">
                <a:pos x="42" y="141"/>
              </a:cxn>
              <a:cxn ang="0">
                <a:pos x="42" y="130"/>
              </a:cxn>
              <a:cxn ang="0">
                <a:pos x="54" y="85"/>
              </a:cxn>
              <a:cxn ang="0">
                <a:pos x="9" y="0"/>
              </a:cxn>
            </a:cxnLst>
            <a:pathLst>
              <a:path w="54" h="323">
                <a:moveTo>
                  <a:pt x="9" y="0"/>
                </a:moveTo>
                <a:lnTo>
                  <a:pt x="0" y="3"/>
                </a:lnTo>
                <a:lnTo>
                  <a:pt x="11" y="66"/>
                </a:lnTo>
                <a:lnTo>
                  <a:pt x="17" y="116"/>
                </a:lnTo>
                <a:lnTo>
                  <a:pt x="17" y="323"/>
                </a:lnTo>
                <a:lnTo>
                  <a:pt x="42" y="319"/>
                </a:lnTo>
                <a:lnTo>
                  <a:pt x="42" y="265"/>
                </a:lnTo>
                <a:lnTo>
                  <a:pt x="42" y="209"/>
                </a:lnTo>
                <a:lnTo>
                  <a:pt x="42" y="167"/>
                </a:lnTo>
                <a:lnTo>
                  <a:pt x="42" y="141"/>
                </a:lnTo>
                <a:lnTo>
                  <a:pt x="42" y="130"/>
                </a:lnTo>
                <a:lnTo>
                  <a:pt x="54" y="85"/>
                </a:lnTo>
                <a:lnTo>
                  <a:pt x="9" y="0"/>
                </a:lnTo>
                <a:close/>
              </a:path>
            </a:pathLst>
          </a:custGeom>
          <a:solidFill>
            <a:srgbClr val="000000"/>
          </a:solidFill>
          <a:ln w="9525">
            <a:noFill/>
          </a:ln>
        </p:spPr>
        <p:txBody>
          <a:bodyPr/>
          <a:p>
            <a:endParaRPr lang="zh-CN" altLang="en-US"/>
          </a:p>
        </p:txBody>
      </p:sp>
      <p:sp>
        <p:nvSpPr>
          <p:cNvPr id="107786" name="Freeform 268"/>
          <p:cNvSpPr/>
          <p:nvPr/>
        </p:nvSpPr>
        <p:spPr>
          <a:xfrm>
            <a:off x="5948363" y="4413250"/>
            <a:ext cx="15875" cy="31750"/>
          </a:xfrm>
          <a:custGeom>
            <a:avLst/>
            <a:gdLst/>
            <a:ahLst/>
            <a:cxnLst>
              <a:cxn ang="0">
                <a:pos x="7" y="0"/>
              </a:cxn>
              <a:cxn ang="0">
                <a:pos x="0" y="14"/>
              </a:cxn>
              <a:cxn ang="0">
                <a:pos x="15" y="43"/>
              </a:cxn>
              <a:cxn ang="0">
                <a:pos x="35" y="96"/>
              </a:cxn>
              <a:cxn ang="0">
                <a:pos x="50" y="147"/>
              </a:cxn>
              <a:cxn ang="0">
                <a:pos x="62" y="147"/>
              </a:cxn>
              <a:cxn ang="0">
                <a:pos x="62" y="145"/>
              </a:cxn>
              <a:cxn ang="0">
                <a:pos x="74" y="89"/>
              </a:cxn>
              <a:cxn ang="0">
                <a:pos x="60" y="61"/>
              </a:cxn>
              <a:cxn ang="0">
                <a:pos x="45" y="43"/>
              </a:cxn>
              <a:cxn ang="0">
                <a:pos x="7" y="0"/>
              </a:cxn>
            </a:cxnLst>
            <a:pathLst>
              <a:path w="74" h="147">
                <a:moveTo>
                  <a:pt x="7" y="0"/>
                </a:moveTo>
                <a:lnTo>
                  <a:pt x="0" y="14"/>
                </a:lnTo>
                <a:lnTo>
                  <a:pt x="15" y="43"/>
                </a:lnTo>
                <a:lnTo>
                  <a:pt x="35" y="96"/>
                </a:lnTo>
                <a:lnTo>
                  <a:pt x="50" y="147"/>
                </a:lnTo>
                <a:lnTo>
                  <a:pt x="62" y="147"/>
                </a:lnTo>
                <a:lnTo>
                  <a:pt x="62" y="145"/>
                </a:lnTo>
                <a:lnTo>
                  <a:pt x="74" y="89"/>
                </a:lnTo>
                <a:lnTo>
                  <a:pt x="60" y="61"/>
                </a:lnTo>
                <a:lnTo>
                  <a:pt x="45" y="43"/>
                </a:lnTo>
                <a:lnTo>
                  <a:pt x="7" y="0"/>
                </a:lnTo>
                <a:close/>
              </a:path>
            </a:pathLst>
          </a:custGeom>
          <a:solidFill>
            <a:srgbClr val="000000"/>
          </a:solidFill>
          <a:ln w="9525">
            <a:noFill/>
          </a:ln>
        </p:spPr>
        <p:txBody>
          <a:bodyPr/>
          <a:p>
            <a:endParaRPr lang="zh-CN" altLang="en-US"/>
          </a:p>
        </p:txBody>
      </p:sp>
      <p:sp>
        <p:nvSpPr>
          <p:cNvPr id="107787" name="Freeform 269"/>
          <p:cNvSpPr/>
          <p:nvPr/>
        </p:nvSpPr>
        <p:spPr>
          <a:xfrm>
            <a:off x="5973763" y="4403725"/>
            <a:ext cx="20637" cy="44450"/>
          </a:xfrm>
          <a:custGeom>
            <a:avLst/>
            <a:gdLst/>
            <a:ahLst/>
            <a:cxnLst>
              <a:cxn ang="0">
                <a:pos x="75" y="0"/>
              </a:cxn>
              <a:cxn ang="0">
                <a:pos x="63" y="0"/>
              </a:cxn>
              <a:cxn ang="0">
                <a:pos x="61" y="24"/>
              </a:cxn>
              <a:cxn ang="0">
                <a:pos x="48" y="82"/>
              </a:cxn>
              <a:cxn ang="0">
                <a:pos x="41" y="105"/>
              </a:cxn>
              <a:cxn ang="0">
                <a:pos x="21" y="153"/>
              </a:cxn>
              <a:cxn ang="0">
                <a:pos x="0" y="198"/>
              </a:cxn>
              <a:cxn ang="0">
                <a:pos x="22" y="196"/>
              </a:cxn>
              <a:cxn ang="0">
                <a:pos x="46" y="154"/>
              </a:cxn>
              <a:cxn ang="0">
                <a:pos x="65" y="116"/>
              </a:cxn>
              <a:cxn ang="0">
                <a:pos x="70" y="107"/>
              </a:cxn>
              <a:cxn ang="0">
                <a:pos x="101" y="72"/>
              </a:cxn>
              <a:cxn ang="0">
                <a:pos x="75" y="0"/>
              </a:cxn>
            </a:cxnLst>
            <a:pathLst>
              <a:path w="101" h="198">
                <a:moveTo>
                  <a:pt x="75" y="0"/>
                </a:moveTo>
                <a:lnTo>
                  <a:pt x="63" y="0"/>
                </a:lnTo>
                <a:lnTo>
                  <a:pt x="61" y="24"/>
                </a:lnTo>
                <a:lnTo>
                  <a:pt x="48" y="82"/>
                </a:lnTo>
                <a:lnTo>
                  <a:pt x="41" y="105"/>
                </a:lnTo>
                <a:lnTo>
                  <a:pt x="21" y="153"/>
                </a:lnTo>
                <a:lnTo>
                  <a:pt x="0" y="198"/>
                </a:lnTo>
                <a:lnTo>
                  <a:pt x="22" y="196"/>
                </a:lnTo>
                <a:lnTo>
                  <a:pt x="46" y="154"/>
                </a:lnTo>
                <a:lnTo>
                  <a:pt x="65" y="116"/>
                </a:lnTo>
                <a:lnTo>
                  <a:pt x="70" y="107"/>
                </a:lnTo>
                <a:lnTo>
                  <a:pt x="101" y="72"/>
                </a:lnTo>
                <a:lnTo>
                  <a:pt x="75" y="0"/>
                </a:lnTo>
                <a:close/>
              </a:path>
            </a:pathLst>
          </a:custGeom>
          <a:solidFill>
            <a:srgbClr val="000000"/>
          </a:solidFill>
          <a:ln w="9525">
            <a:noFill/>
          </a:ln>
        </p:spPr>
        <p:txBody>
          <a:bodyPr/>
          <a:p>
            <a:endParaRPr lang="zh-CN" altLang="en-US"/>
          </a:p>
        </p:txBody>
      </p:sp>
      <p:sp>
        <p:nvSpPr>
          <p:cNvPr id="107788" name="Freeform 270"/>
          <p:cNvSpPr/>
          <p:nvPr/>
        </p:nvSpPr>
        <p:spPr>
          <a:xfrm>
            <a:off x="6062663" y="4565650"/>
            <a:ext cx="68262" cy="3175"/>
          </a:xfrm>
          <a:custGeom>
            <a:avLst/>
            <a:gdLst/>
            <a:ahLst/>
            <a:cxnLst>
              <a:cxn ang="0">
                <a:pos x="75" y="0"/>
              </a:cxn>
              <a:cxn ang="0">
                <a:pos x="0" y="9"/>
              </a:cxn>
              <a:cxn ang="0">
                <a:pos x="230" y="11"/>
              </a:cxn>
              <a:cxn ang="0">
                <a:pos x="287" y="5"/>
              </a:cxn>
              <a:cxn ang="0">
                <a:pos x="75" y="0"/>
              </a:cxn>
            </a:cxnLst>
            <a:pathLst>
              <a:path w="287" h="11">
                <a:moveTo>
                  <a:pt x="75" y="0"/>
                </a:moveTo>
                <a:lnTo>
                  <a:pt x="0" y="9"/>
                </a:lnTo>
                <a:lnTo>
                  <a:pt x="230" y="11"/>
                </a:lnTo>
                <a:lnTo>
                  <a:pt x="287" y="5"/>
                </a:lnTo>
                <a:lnTo>
                  <a:pt x="75" y="0"/>
                </a:lnTo>
                <a:close/>
              </a:path>
            </a:pathLst>
          </a:custGeom>
          <a:solidFill>
            <a:srgbClr val="000000"/>
          </a:solidFill>
          <a:ln w="9525">
            <a:noFill/>
          </a:ln>
        </p:spPr>
        <p:txBody>
          <a:bodyPr/>
          <a:p>
            <a:endParaRPr lang="zh-CN" altLang="en-US"/>
          </a:p>
        </p:txBody>
      </p:sp>
      <p:sp>
        <p:nvSpPr>
          <p:cNvPr id="107789" name="Freeform 271"/>
          <p:cNvSpPr/>
          <p:nvPr/>
        </p:nvSpPr>
        <p:spPr>
          <a:xfrm>
            <a:off x="6096000" y="4556125"/>
            <a:ext cx="34925" cy="9525"/>
          </a:xfrm>
          <a:custGeom>
            <a:avLst/>
            <a:gdLst/>
            <a:ahLst/>
            <a:cxnLst>
              <a:cxn ang="0">
                <a:pos x="133" y="0"/>
              </a:cxn>
              <a:cxn ang="0">
                <a:pos x="112" y="13"/>
              </a:cxn>
              <a:cxn ang="0">
                <a:pos x="104" y="15"/>
              </a:cxn>
              <a:cxn ang="0">
                <a:pos x="83" y="18"/>
              </a:cxn>
              <a:cxn ang="0">
                <a:pos x="47" y="23"/>
              </a:cxn>
              <a:cxn ang="0">
                <a:pos x="0" y="28"/>
              </a:cxn>
              <a:cxn ang="0">
                <a:pos x="156" y="23"/>
              </a:cxn>
              <a:cxn ang="0">
                <a:pos x="133" y="0"/>
              </a:cxn>
            </a:cxnLst>
            <a:pathLst>
              <a:path w="156" h="28">
                <a:moveTo>
                  <a:pt x="133" y="0"/>
                </a:moveTo>
                <a:lnTo>
                  <a:pt x="112" y="13"/>
                </a:lnTo>
                <a:lnTo>
                  <a:pt x="104" y="15"/>
                </a:lnTo>
                <a:lnTo>
                  <a:pt x="83" y="18"/>
                </a:lnTo>
                <a:lnTo>
                  <a:pt x="47" y="23"/>
                </a:lnTo>
                <a:lnTo>
                  <a:pt x="0" y="28"/>
                </a:lnTo>
                <a:lnTo>
                  <a:pt x="156" y="23"/>
                </a:lnTo>
                <a:lnTo>
                  <a:pt x="133" y="0"/>
                </a:lnTo>
                <a:close/>
              </a:path>
            </a:pathLst>
          </a:custGeom>
          <a:solidFill>
            <a:srgbClr val="000000"/>
          </a:solidFill>
          <a:ln w="9525">
            <a:noFill/>
          </a:ln>
        </p:spPr>
        <p:txBody>
          <a:bodyPr/>
          <a:p>
            <a:endParaRPr lang="zh-CN" altLang="en-US"/>
          </a:p>
        </p:txBody>
      </p:sp>
      <p:sp>
        <p:nvSpPr>
          <p:cNvPr id="107790" name="Freeform 272"/>
          <p:cNvSpPr/>
          <p:nvPr/>
        </p:nvSpPr>
        <p:spPr>
          <a:xfrm>
            <a:off x="6096000" y="4498975"/>
            <a:ext cx="6350" cy="33338"/>
          </a:xfrm>
          <a:custGeom>
            <a:avLst/>
            <a:gdLst/>
            <a:ahLst/>
            <a:cxnLst>
              <a:cxn ang="0">
                <a:pos x="27" y="0"/>
              </a:cxn>
              <a:cxn ang="0">
                <a:pos x="0" y="5"/>
              </a:cxn>
              <a:cxn ang="0">
                <a:pos x="0" y="141"/>
              </a:cxn>
              <a:cxn ang="0">
                <a:pos x="27" y="138"/>
              </a:cxn>
              <a:cxn ang="0">
                <a:pos x="27" y="0"/>
              </a:cxn>
            </a:cxnLst>
            <a:pathLst>
              <a:path w="27" h="141">
                <a:moveTo>
                  <a:pt x="27" y="0"/>
                </a:moveTo>
                <a:lnTo>
                  <a:pt x="0" y="5"/>
                </a:lnTo>
                <a:lnTo>
                  <a:pt x="0" y="141"/>
                </a:lnTo>
                <a:lnTo>
                  <a:pt x="27" y="138"/>
                </a:lnTo>
                <a:lnTo>
                  <a:pt x="27" y="0"/>
                </a:lnTo>
                <a:close/>
              </a:path>
            </a:pathLst>
          </a:custGeom>
          <a:solidFill>
            <a:srgbClr val="000000"/>
          </a:solidFill>
          <a:ln w="9525">
            <a:noFill/>
          </a:ln>
        </p:spPr>
        <p:txBody>
          <a:bodyPr/>
          <a:p>
            <a:endParaRPr lang="zh-CN" altLang="en-US"/>
          </a:p>
        </p:txBody>
      </p:sp>
      <p:sp>
        <p:nvSpPr>
          <p:cNvPr id="107791" name="Freeform 273"/>
          <p:cNvSpPr/>
          <p:nvPr/>
        </p:nvSpPr>
        <p:spPr>
          <a:xfrm>
            <a:off x="6072188" y="4495800"/>
            <a:ext cx="55562" cy="57150"/>
          </a:xfrm>
          <a:custGeom>
            <a:avLst/>
            <a:gdLst/>
            <a:ahLst/>
            <a:cxnLst>
              <a:cxn ang="0">
                <a:pos x="0" y="0"/>
              </a:cxn>
              <a:cxn ang="0">
                <a:pos x="1" y="42"/>
              </a:cxn>
              <a:cxn ang="0">
                <a:pos x="4" y="114"/>
              </a:cxn>
              <a:cxn ang="0">
                <a:pos x="7" y="143"/>
              </a:cxn>
              <a:cxn ang="0">
                <a:pos x="0" y="174"/>
              </a:cxn>
              <a:cxn ang="0">
                <a:pos x="19" y="238"/>
              </a:cxn>
              <a:cxn ang="0">
                <a:pos x="31" y="238"/>
              </a:cxn>
              <a:cxn ang="0">
                <a:pos x="31" y="230"/>
              </a:cxn>
              <a:cxn ang="0">
                <a:pos x="31" y="198"/>
              </a:cxn>
              <a:cxn ang="0">
                <a:pos x="31" y="190"/>
              </a:cxn>
              <a:cxn ang="0">
                <a:pos x="246" y="163"/>
              </a:cxn>
              <a:cxn ang="0">
                <a:pos x="30" y="159"/>
              </a:cxn>
              <a:cxn ang="0">
                <a:pos x="30" y="156"/>
              </a:cxn>
              <a:cxn ang="0">
                <a:pos x="29" y="100"/>
              </a:cxn>
              <a:cxn ang="0">
                <a:pos x="26" y="31"/>
              </a:cxn>
              <a:cxn ang="0">
                <a:pos x="26" y="5"/>
              </a:cxn>
              <a:cxn ang="0">
                <a:pos x="0" y="0"/>
              </a:cxn>
            </a:cxnLst>
            <a:pathLst>
              <a:path w="246" h="238">
                <a:moveTo>
                  <a:pt x="0" y="0"/>
                </a:moveTo>
                <a:lnTo>
                  <a:pt x="1" y="42"/>
                </a:lnTo>
                <a:lnTo>
                  <a:pt x="4" y="114"/>
                </a:lnTo>
                <a:lnTo>
                  <a:pt x="7" y="143"/>
                </a:lnTo>
                <a:lnTo>
                  <a:pt x="0" y="174"/>
                </a:lnTo>
                <a:lnTo>
                  <a:pt x="19" y="238"/>
                </a:lnTo>
                <a:lnTo>
                  <a:pt x="31" y="238"/>
                </a:lnTo>
                <a:lnTo>
                  <a:pt x="31" y="230"/>
                </a:lnTo>
                <a:lnTo>
                  <a:pt x="31" y="198"/>
                </a:lnTo>
                <a:lnTo>
                  <a:pt x="31" y="190"/>
                </a:lnTo>
                <a:lnTo>
                  <a:pt x="246" y="163"/>
                </a:lnTo>
                <a:lnTo>
                  <a:pt x="30" y="159"/>
                </a:lnTo>
                <a:lnTo>
                  <a:pt x="30" y="156"/>
                </a:lnTo>
                <a:lnTo>
                  <a:pt x="29" y="100"/>
                </a:lnTo>
                <a:lnTo>
                  <a:pt x="26" y="31"/>
                </a:lnTo>
                <a:lnTo>
                  <a:pt x="26" y="5"/>
                </a:lnTo>
                <a:lnTo>
                  <a:pt x="0" y="0"/>
                </a:lnTo>
                <a:close/>
              </a:path>
            </a:pathLst>
          </a:custGeom>
          <a:solidFill>
            <a:srgbClr val="000000"/>
          </a:solidFill>
          <a:ln w="9525">
            <a:noFill/>
          </a:ln>
        </p:spPr>
        <p:txBody>
          <a:bodyPr/>
          <a:p>
            <a:endParaRPr lang="zh-CN" altLang="en-US"/>
          </a:p>
        </p:txBody>
      </p:sp>
      <p:sp>
        <p:nvSpPr>
          <p:cNvPr id="107792" name="Freeform 274"/>
          <p:cNvSpPr/>
          <p:nvPr/>
        </p:nvSpPr>
        <p:spPr>
          <a:xfrm>
            <a:off x="6048375" y="4491038"/>
            <a:ext cx="68263" cy="88900"/>
          </a:xfrm>
          <a:custGeom>
            <a:avLst/>
            <a:gdLst/>
            <a:ahLst/>
            <a:cxnLst>
              <a:cxn ang="0">
                <a:pos x="10" y="0"/>
              </a:cxn>
              <a:cxn ang="0">
                <a:pos x="0" y="8"/>
              </a:cxn>
              <a:cxn ang="0">
                <a:pos x="9" y="35"/>
              </a:cxn>
              <a:cxn ang="0">
                <a:pos x="22" y="83"/>
              </a:cxn>
              <a:cxn ang="0">
                <a:pos x="22" y="92"/>
              </a:cxn>
              <a:cxn ang="0">
                <a:pos x="25" y="139"/>
              </a:cxn>
              <a:cxn ang="0">
                <a:pos x="31" y="223"/>
              </a:cxn>
              <a:cxn ang="0">
                <a:pos x="32" y="245"/>
              </a:cxn>
              <a:cxn ang="0">
                <a:pos x="36" y="323"/>
              </a:cxn>
              <a:cxn ang="0">
                <a:pos x="33" y="352"/>
              </a:cxn>
              <a:cxn ang="0">
                <a:pos x="19" y="372"/>
              </a:cxn>
              <a:cxn ang="0">
                <a:pos x="47" y="400"/>
              </a:cxn>
              <a:cxn ang="0">
                <a:pos x="74" y="372"/>
              </a:cxn>
              <a:cxn ang="0">
                <a:pos x="74" y="372"/>
              </a:cxn>
              <a:cxn ang="0">
                <a:pos x="84" y="371"/>
              </a:cxn>
              <a:cxn ang="0">
                <a:pos x="104" y="369"/>
              </a:cxn>
              <a:cxn ang="0">
                <a:pos x="137" y="366"/>
              </a:cxn>
              <a:cxn ang="0">
                <a:pos x="178" y="360"/>
              </a:cxn>
              <a:cxn ang="0">
                <a:pos x="232" y="353"/>
              </a:cxn>
              <a:cxn ang="0">
                <a:pos x="297" y="344"/>
              </a:cxn>
              <a:cxn ang="0">
                <a:pos x="67" y="342"/>
              </a:cxn>
              <a:cxn ang="0">
                <a:pos x="66" y="331"/>
              </a:cxn>
              <a:cxn ang="0">
                <a:pos x="59" y="237"/>
              </a:cxn>
              <a:cxn ang="0">
                <a:pos x="55" y="166"/>
              </a:cxn>
              <a:cxn ang="0">
                <a:pos x="53" y="121"/>
              </a:cxn>
              <a:cxn ang="0">
                <a:pos x="53" y="99"/>
              </a:cxn>
              <a:cxn ang="0">
                <a:pos x="57" y="72"/>
              </a:cxn>
              <a:cxn ang="0">
                <a:pos x="10" y="0"/>
              </a:cxn>
            </a:cxnLst>
            <a:pathLst>
              <a:path w="297" h="400">
                <a:moveTo>
                  <a:pt x="10" y="0"/>
                </a:moveTo>
                <a:lnTo>
                  <a:pt x="0" y="8"/>
                </a:lnTo>
                <a:lnTo>
                  <a:pt x="9" y="35"/>
                </a:lnTo>
                <a:lnTo>
                  <a:pt x="22" y="83"/>
                </a:lnTo>
                <a:lnTo>
                  <a:pt x="22" y="92"/>
                </a:lnTo>
                <a:lnTo>
                  <a:pt x="25" y="139"/>
                </a:lnTo>
                <a:lnTo>
                  <a:pt x="31" y="223"/>
                </a:lnTo>
                <a:lnTo>
                  <a:pt x="32" y="245"/>
                </a:lnTo>
                <a:lnTo>
                  <a:pt x="36" y="323"/>
                </a:lnTo>
                <a:lnTo>
                  <a:pt x="33" y="352"/>
                </a:lnTo>
                <a:lnTo>
                  <a:pt x="19" y="372"/>
                </a:lnTo>
                <a:lnTo>
                  <a:pt x="47" y="400"/>
                </a:lnTo>
                <a:lnTo>
                  <a:pt x="74" y="372"/>
                </a:lnTo>
                <a:lnTo>
                  <a:pt x="74" y="372"/>
                </a:lnTo>
                <a:lnTo>
                  <a:pt x="84" y="371"/>
                </a:lnTo>
                <a:lnTo>
                  <a:pt x="104" y="369"/>
                </a:lnTo>
                <a:lnTo>
                  <a:pt x="137" y="366"/>
                </a:lnTo>
                <a:lnTo>
                  <a:pt x="178" y="360"/>
                </a:lnTo>
                <a:lnTo>
                  <a:pt x="232" y="353"/>
                </a:lnTo>
                <a:lnTo>
                  <a:pt x="297" y="344"/>
                </a:lnTo>
                <a:lnTo>
                  <a:pt x="67" y="342"/>
                </a:lnTo>
                <a:lnTo>
                  <a:pt x="66" y="331"/>
                </a:lnTo>
                <a:lnTo>
                  <a:pt x="59" y="237"/>
                </a:lnTo>
                <a:lnTo>
                  <a:pt x="55" y="166"/>
                </a:lnTo>
                <a:lnTo>
                  <a:pt x="53" y="121"/>
                </a:lnTo>
                <a:lnTo>
                  <a:pt x="53" y="99"/>
                </a:lnTo>
                <a:lnTo>
                  <a:pt x="57" y="72"/>
                </a:lnTo>
                <a:lnTo>
                  <a:pt x="10" y="0"/>
                </a:lnTo>
                <a:close/>
              </a:path>
            </a:pathLst>
          </a:custGeom>
          <a:solidFill>
            <a:srgbClr val="000000"/>
          </a:solidFill>
          <a:ln w="9525">
            <a:noFill/>
          </a:ln>
        </p:spPr>
        <p:txBody>
          <a:bodyPr/>
          <a:p>
            <a:endParaRPr lang="zh-CN" altLang="en-US"/>
          </a:p>
        </p:txBody>
      </p:sp>
      <p:sp>
        <p:nvSpPr>
          <p:cNvPr id="107793" name="Freeform 275"/>
          <p:cNvSpPr/>
          <p:nvPr/>
        </p:nvSpPr>
        <p:spPr>
          <a:xfrm>
            <a:off x="6102350" y="4487863"/>
            <a:ext cx="14288" cy="6350"/>
          </a:xfrm>
          <a:custGeom>
            <a:avLst/>
            <a:gdLst/>
            <a:ahLst/>
            <a:cxnLst>
              <a:cxn ang="0">
                <a:pos x="37" y="0"/>
              </a:cxn>
              <a:cxn ang="0">
                <a:pos x="23" y="14"/>
              </a:cxn>
              <a:cxn ang="0">
                <a:pos x="22" y="14"/>
              </a:cxn>
              <a:cxn ang="0">
                <a:pos x="3" y="18"/>
              </a:cxn>
              <a:cxn ang="0">
                <a:pos x="0" y="19"/>
              </a:cxn>
              <a:cxn ang="0">
                <a:pos x="66" y="24"/>
              </a:cxn>
              <a:cxn ang="0">
                <a:pos x="37" y="0"/>
              </a:cxn>
            </a:cxnLst>
            <a:pathLst>
              <a:path w="66" h="24">
                <a:moveTo>
                  <a:pt x="37" y="0"/>
                </a:moveTo>
                <a:lnTo>
                  <a:pt x="23" y="14"/>
                </a:lnTo>
                <a:lnTo>
                  <a:pt x="22" y="14"/>
                </a:lnTo>
                <a:lnTo>
                  <a:pt x="3" y="18"/>
                </a:lnTo>
                <a:lnTo>
                  <a:pt x="0" y="19"/>
                </a:lnTo>
                <a:lnTo>
                  <a:pt x="66" y="24"/>
                </a:lnTo>
                <a:lnTo>
                  <a:pt x="37" y="0"/>
                </a:lnTo>
                <a:close/>
              </a:path>
            </a:pathLst>
          </a:custGeom>
          <a:solidFill>
            <a:srgbClr val="000000"/>
          </a:solidFill>
          <a:ln w="9525">
            <a:noFill/>
          </a:ln>
        </p:spPr>
        <p:txBody>
          <a:bodyPr/>
          <a:p>
            <a:endParaRPr lang="zh-CN" altLang="en-US"/>
          </a:p>
        </p:txBody>
      </p:sp>
      <p:sp>
        <p:nvSpPr>
          <p:cNvPr id="107794" name="Freeform 276"/>
          <p:cNvSpPr/>
          <p:nvPr/>
        </p:nvSpPr>
        <p:spPr>
          <a:xfrm>
            <a:off x="6080125" y="4478338"/>
            <a:ext cx="66675" cy="98425"/>
          </a:xfrm>
          <a:custGeom>
            <a:avLst/>
            <a:gdLst/>
            <a:ahLst/>
            <a:cxnLst>
              <a:cxn ang="0">
                <a:pos x="247" y="0"/>
              </a:cxn>
              <a:cxn ang="0">
                <a:pos x="243" y="10"/>
              </a:cxn>
              <a:cxn ang="0">
                <a:pos x="249" y="68"/>
              </a:cxn>
              <a:cxn ang="0">
                <a:pos x="248" y="76"/>
              </a:cxn>
              <a:cxn ang="0">
                <a:pos x="244" y="125"/>
              </a:cxn>
              <a:cxn ang="0">
                <a:pos x="237" y="209"/>
              </a:cxn>
              <a:cxn ang="0">
                <a:pos x="235" y="233"/>
              </a:cxn>
              <a:cxn ang="0">
                <a:pos x="230" y="310"/>
              </a:cxn>
              <a:cxn ang="0">
                <a:pos x="228" y="341"/>
              </a:cxn>
              <a:cxn ang="0">
                <a:pos x="217" y="368"/>
              </a:cxn>
              <a:cxn ang="0">
                <a:pos x="61" y="373"/>
              </a:cxn>
              <a:cxn ang="0">
                <a:pos x="0" y="380"/>
              </a:cxn>
              <a:cxn ang="0">
                <a:pos x="212" y="385"/>
              </a:cxn>
              <a:cxn ang="0">
                <a:pos x="228" y="436"/>
              </a:cxn>
              <a:cxn ang="0">
                <a:pos x="237" y="436"/>
              </a:cxn>
              <a:cxn ang="0">
                <a:pos x="242" y="408"/>
              </a:cxn>
              <a:cxn ang="0">
                <a:pos x="249" y="354"/>
              </a:cxn>
              <a:cxn ang="0">
                <a:pos x="257" y="293"/>
              </a:cxn>
              <a:cxn ang="0">
                <a:pos x="264" y="229"/>
              </a:cxn>
              <a:cxn ang="0">
                <a:pos x="265" y="203"/>
              </a:cxn>
              <a:cxn ang="0">
                <a:pos x="272" y="129"/>
              </a:cxn>
              <a:cxn ang="0">
                <a:pos x="273" y="96"/>
              </a:cxn>
              <a:cxn ang="0">
                <a:pos x="288" y="65"/>
              </a:cxn>
              <a:cxn ang="0">
                <a:pos x="247" y="0"/>
              </a:cxn>
            </a:cxnLst>
            <a:pathLst>
              <a:path w="288" h="436">
                <a:moveTo>
                  <a:pt x="247" y="0"/>
                </a:moveTo>
                <a:lnTo>
                  <a:pt x="243" y="10"/>
                </a:lnTo>
                <a:lnTo>
                  <a:pt x="249" y="68"/>
                </a:lnTo>
                <a:lnTo>
                  <a:pt x="248" y="76"/>
                </a:lnTo>
                <a:lnTo>
                  <a:pt x="244" y="125"/>
                </a:lnTo>
                <a:lnTo>
                  <a:pt x="237" y="209"/>
                </a:lnTo>
                <a:lnTo>
                  <a:pt x="235" y="233"/>
                </a:lnTo>
                <a:lnTo>
                  <a:pt x="230" y="310"/>
                </a:lnTo>
                <a:lnTo>
                  <a:pt x="228" y="341"/>
                </a:lnTo>
                <a:lnTo>
                  <a:pt x="217" y="368"/>
                </a:lnTo>
                <a:lnTo>
                  <a:pt x="61" y="373"/>
                </a:lnTo>
                <a:lnTo>
                  <a:pt x="0" y="380"/>
                </a:lnTo>
                <a:lnTo>
                  <a:pt x="212" y="385"/>
                </a:lnTo>
                <a:lnTo>
                  <a:pt x="228" y="436"/>
                </a:lnTo>
                <a:lnTo>
                  <a:pt x="237" y="436"/>
                </a:lnTo>
                <a:lnTo>
                  <a:pt x="242" y="408"/>
                </a:lnTo>
                <a:lnTo>
                  <a:pt x="249" y="354"/>
                </a:lnTo>
                <a:lnTo>
                  <a:pt x="257" y="293"/>
                </a:lnTo>
                <a:lnTo>
                  <a:pt x="264" y="229"/>
                </a:lnTo>
                <a:lnTo>
                  <a:pt x="265" y="203"/>
                </a:lnTo>
                <a:lnTo>
                  <a:pt x="272" y="129"/>
                </a:lnTo>
                <a:lnTo>
                  <a:pt x="273" y="96"/>
                </a:lnTo>
                <a:lnTo>
                  <a:pt x="288" y="65"/>
                </a:lnTo>
                <a:lnTo>
                  <a:pt x="247" y="0"/>
                </a:lnTo>
                <a:close/>
              </a:path>
            </a:pathLst>
          </a:custGeom>
          <a:solidFill>
            <a:srgbClr val="000000"/>
          </a:solidFill>
          <a:ln w="9525">
            <a:noFill/>
          </a:ln>
        </p:spPr>
        <p:txBody>
          <a:bodyPr/>
          <a:p>
            <a:endParaRPr lang="zh-CN" altLang="en-US"/>
          </a:p>
        </p:txBody>
      </p:sp>
      <p:sp>
        <p:nvSpPr>
          <p:cNvPr id="107795" name="Freeform 277"/>
          <p:cNvSpPr/>
          <p:nvPr/>
        </p:nvSpPr>
        <p:spPr>
          <a:xfrm>
            <a:off x="6072188" y="4467225"/>
            <a:ext cx="44450" cy="34925"/>
          </a:xfrm>
          <a:custGeom>
            <a:avLst/>
            <a:gdLst/>
            <a:ahLst/>
            <a:cxnLst>
              <a:cxn ang="0">
                <a:pos x="127" y="0"/>
              </a:cxn>
              <a:cxn ang="0">
                <a:pos x="100" y="3"/>
              </a:cxn>
              <a:cxn ang="0">
                <a:pos x="100" y="114"/>
              </a:cxn>
              <a:cxn ang="0">
                <a:pos x="87" y="117"/>
              </a:cxn>
              <a:cxn ang="0">
                <a:pos x="25" y="127"/>
              </a:cxn>
              <a:cxn ang="0">
                <a:pos x="0" y="128"/>
              </a:cxn>
              <a:cxn ang="0">
                <a:pos x="26" y="133"/>
              </a:cxn>
              <a:cxn ang="0">
                <a:pos x="50" y="155"/>
              </a:cxn>
              <a:cxn ang="0">
                <a:pos x="80" y="145"/>
              </a:cxn>
              <a:cxn ang="0">
                <a:pos x="100" y="142"/>
              </a:cxn>
              <a:cxn ang="0">
                <a:pos x="127" y="137"/>
              </a:cxn>
              <a:cxn ang="0">
                <a:pos x="191" y="128"/>
              </a:cxn>
              <a:cxn ang="0">
                <a:pos x="193" y="114"/>
              </a:cxn>
              <a:cxn ang="0">
                <a:pos x="127" y="109"/>
              </a:cxn>
              <a:cxn ang="0">
                <a:pos x="127" y="0"/>
              </a:cxn>
            </a:cxnLst>
            <a:pathLst>
              <a:path w="193" h="155">
                <a:moveTo>
                  <a:pt x="127" y="0"/>
                </a:moveTo>
                <a:lnTo>
                  <a:pt x="100" y="3"/>
                </a:lnTo>
                <a:lnTo>
                  <a:pt x="100" y="114"/>
                </a:lnTo>
                <a:lnTo>
                  <a:pt x="87" y="117"/>
                </a:lnTo>
                <a:lnTo>
                  <a:pt x="25" y="127"/>
                </a:lnTo>
                <a:lnTo>
                  <a:pt x="0" y="128"/>
                </a:lnTo>
                <a:lnTo>
                  <a:pt x="26" y="133"/>
                </a:lnTo>
                <a:lnTo>
                  <a:pt x="50" y="155"/>
                </a:lnTo>
                <a:lnTo>
                  <a:pt x="80" y="145"/>
                </a:lnTo>
                <a:lnTo>
                  <a:pt x="100" y="142"/>
                </a:lnTo>
                <a:lnTo>
                  <a:pt x="127" y="137"/>
                </a:lnTo>
                <a:lnTo>
                  <a:pt x="191" y="128"/>
                </a:lnTo>
                <a:lnTo>
                  <a:pt x="193" y="114"/>
                </a:lnTo>
                <a:lnTo>
                  <a:pt x="127" y="109"/>
                </a:lnTo>
                <a:lnTo>
                  <a:pt x="127" y="0"/>
                </a:lnTo>
                <a:close/>
              </a:path>
            </a:pathLst>
          </a:custGeom>
          <a:solidFill>
            <a:srgbClr val="000000"/>
          </a:solidFill>
          <a:ln w="9525">
            <a:noFill/>
          </a:ln>
        </p:spPr>
        <p:txBody>
          <a:bodyPr/>
          <a:p>
            <a:endParaRPr lang="zh-CN" altLang="en-US"/>
          </a:p>
        </p:txBody>
      </p:sp>
      <p:sp>
        <p:nvSpPr>
          <p:cNvPr id="107796" name="Freeform 278"/>
          <p:cNvSpPr/>
          <p:nvPr/>
        </p:nvSpPr>
        <p:spPr>
          <a:xfrm>
            <a:off x="6069013" y="4464050"/>
            <a:ext cx="50800" cy="31750"/>
          </a:xfrm>
          <a:custGeom>
            <a:avLst/>
            <a:gdLst/>
            <a:ahLst/>
            <a:cxnLst>
              <a:cxn ang="0">
                <a:pos x="0" y="0"/>
              </a:cxn>
              <a:cxn ang="0">
                <a:pos x="0" y="6"/>
              </a:cxn>
              <a:cxn ang="0">
                <a:pos x="4" y="54"/>
              </a:cxn>
              <a:cxn ang="0">
                <a:pos x="8" y="143"/>
              </a:cxn>
              <a:cxn ang="0">
                <a:pos x="33" y="142"/>
              </a:cxn>
              <a:cxn ang="0">
                <a:pos x="30" y="93"/>
              </a:cxn>
              <a:cxn ang="0">
                <a:pos x="28" y="29"/>
              </a:cxn>
              <a:cxn ang="0">
                <a:pos x="108" y="18"/>
              </a:cxn>
              <a:cxn ang="0">
                <a:pos x="135" y="15"/>
              </a:cxn>
              <a:cxn ang="0">
                <a:pos x="221" y="3"/>
              </a:cxn>
              <a:cxn ang="0">
                <a:pos x="0" y="0"/>
              </a:cxn>
            </a:cxnLst>
            <a:pathLst>
              <a:path w="221" h="143">
                <a:moveTo>
                  <a:pt x="0" y="0"/>
                </a:moveTo>
                <a:lnTo>
                  <a:pt x="0" y="6"/>
                </a:lnTo>
                <a:lnTo>
                  <a:pt x="4" y="54"/>
                </a:lnTo>
                <a:lnTo>
                  <a:pt x="8" y="143"/>
                </a:lnTo>
                <a:lnTo>
                  <a:pt x="33" y="142"/>
                </a:lnTo>
                <a:lnTo>
                  <a:pt x="30" y="93"/>
                </a:lnTo>
                <a:lnTo>
                  <a:pt x="28" y="29"/>
                </a:lnTo>
                <a:lnTo>
                  <a:pt x="108" y="18"/>
                </a:lnTo>
                <a:lnTo>
                  <a:pt x="135" y="15"/>
                </a:lnTo>
                <a:lnTo>
                  <a:pt x="221" y="3"/>
                </a:lnTo>
                <a:lnTo>
                  <a:pt x="0" y="0"/>
                </a:lnTo>
                <a:close/>
              </a:path>
            </a:pathLst>
          </a:custGeom>
          <a:solidFill>
            <a:srgbClr val="000000"/>
          </a:solidFill>
          <a:ln w="9525">
            <a:noFill/>
          </a:ln>
        </p:spPr>
        <p:txBody>
          <a:bodyPr/>
          <a:p>
            <a:endParaRPr lang="zh-CN" altLang="en-US"/>
          </a:p>
        </p:txBody>
      </p:sp>
      <p:sp>
        <p:nvSpPr>
          <p:cNvPr id="107797" name="Freeform 279"/>
          <p:cNvSpPr/>
          <p:nvPr/>
        </p:nvSpPr>
        <p:spPr>
          <a:xfrm>
            <a:off x="6065838" y="4451350"/>
            <a:ext cx="9525" cy="12700"/>
          </a:xfrm>
          <a:custGeom>
            <a:avLst/>
            <a:gdLst/>
            <a:ahLst/>
            <a:cxnLst>
              <a:cxn ang="0">
                <a:pos x="7" y="0"/>
              </a:cxn>
              <a:cxn ang="0">
                <a:pos x="0" y="7"/>
              </a:cxn>
              <a:cxn ang="0">
                <a:pos x="11" y="55"/>
              </a:cxn>
              <a:cxn ang="0">
                <a:pos x="37" y="53"/>
              </a:cxn>
              <a:cxn ang="0">
                <a:pos x="7" y="0"/>
              </a:cxn>
            </a:cxnLst>
            <a:pathLst>
              <a:path w="37" h="55">
                <a:moveTo>
                  <a:pt x="7" y="0"/>
                </a:moveTo>
                <a:lnTo>
                  <a:pt x="0" y="7"/>
                </a:lnTo>
                <a:lnTo>
                  <a:pt x="11" y="55"/>
                </a:lnTo>
                <a:lnTo>
                  <a:pt x="37" y="53"/>
                </a:lnTo>
                <a:lnTo>
                  <a:pt x="7" y="0"/>
                </a:lnTo>
                <a:close/>
              </a:path>
            </a:pathLst>
          </a:custGeom>
          <a:solidFill>
            <a:srgbClr val="000000"/>
          </a:solidFill>
          <a:ln w="9525">
            <a:noFill/>
          </a:ln>
        </p:spPr>
        <p:txBody>
          <a:bodyPr/>
          <a:p>
            <a:endParaRPr lang="zh-CN" altLang="en-US"/>
          </a:p>
        </p:txBody>
      </p:sp>
      <p:sp>
        <p:nvSpPr>
          <p:cNvPr id="107798" name="Freeform 280"/>
          <p:cNvSpPr/>
          <p:nvPr/>
        </p:nvSpPr>
        <p:spPr>
          <a:xfrm>
            <a:off x="6069013" y="4448175"/>
            <a:ext cx="61912" cy="87313"/>
          </a:xfrm>
          <a:custGeom>
            <a:avLst/>
            <a:gdLst/>
            <a:ahLst/>
            <a:cxnLst>
              <a:cxn ang="0">
                <a:pos x="237" y="0"/>
              </a:cxn>
              <a:cxn ang="0">
                <a:pos x="234" y="8"/>
              </a:cxn>
              <a:cxn ang="0">
                <a:pos x="203" y="41"/>
              </a:cxn>
              <a:cxn ang="0">
                <a:pos x="26" y="64"/>
              </a:cxn>
              <a:cxn ang="0">
                <a:pos x="0" y="66"/>
              </a:cxn>
              <a:cxn ang="0">
                <a:pos x="221" y="69"/>
              </a:cxn>
              <a:cxn ang="0">
                <a:pos x="207" y="344"/>
              </a:cxn>
              <a:cxn ang="0">
                <a:pos x="188" y="348"/>
              </a:cxn>
              <a:cxn ang="0">
                <a:pos x="149" y="354"/>
              </a:cxn>
              <a:cxn ang="0">
                <a:pos x="135" y="356"/>
              </a:cxn>
              <a:cxn ang="0">
                <a:pos x="108" y="359"/>
              </a:cxn>
              <a:cxn ang="0">
                <a:pos x="94" y="361"/>
              </a:cxn>
              <a:cxn ang="0">
                <a:pos x="38" y="368"/>
              </a:cxn>
              <a:cxn ang="0">
                <a:pos x="254" y="372"/>
              </a:cxn>
              <a:cxn ang="0">
                <a:pos x="231" y="340"/>
              </a:cxn>
              <a:cxn ang="0">
                <a:pos x="235" y="280"/>
              </a:cxn>
              <a:cxn ang="0">
                <a:pos x="239" y="196"/>
              </a:cxn>
              <a:cxn ang="0">
                <a:pos x="242" y="135"/>
              </a:cxn>
              <a:cxn ang="0">
                <a:pos x="243" y="96"/>
              </a:cxn>
              <a:cxn ang="0">
                <a:pos x="244" y="79"/>
              </a:cxn>
              <a:cxn ang="0">
                <a:pos x="264" y="38"/>
              </a:cxn>
              <a:cxn ang="0">
                <a:pos x="237" y="0"/>
              </a:cxn>
            </a:cxnLst>
            <a:pathLst>
              <a:path w="264" h="372">
                <a:moveTo>
                  <a:pt x="237" y="0"/>
                </a:moveTo>
                <a:lnTo>
                  <a:pt x="234" y="8"/>
                </a:lnTo>
                <a:lnTo>
                  <a:pt x="203" y="41"/>
                </a:lnTo>
                <a:lnTo>
                  <a:pt x="26" y="64"/>
                </a:lnTo>
                <a:lnTo>
                  <a:pt x="0" y="66"/>
                </a:lnTo>
                <a:lnTo>
                  <a:pt x="221" y="69"/>
                </a:lnTo>
                <a:lnTo>
                  <a:pt x="207" y="344"/>
                </a:lnTo>
                <a:lnTo>
                  <a:pt x="188" y="348"/>
                </a:lnTo>
                <a:lnTo>
                  <a:pt x="149" y="354"/>
                </a:lnTo>
                <a:lnTo>
                  <a:pt x="135" y="356"/>
                </a:lnTo>
                <a:lnTo>
                  <a:pt x="108" y="359"/>
                </a:lnTo>
                <a:lnTo>
                  <a:pt x="94" y="361"/>
                </a:lnTo>
                <a:lnTo>
                  <a:pt x="38" y="368"/>
                </a:lnTo>
                <a:lnTo>
                  <a:pt x="254" y="372"/>
                </a:lnTo>
                <a:lnTo>
                  <a:pt x="231" y="340"/>
                </a:lnTo>
                <a:lnTo>
                  <a:pt x="235" y="280"/>
                </a:lnTo>
                <a:lnTo>
                  <a:pt x="239" y="196"/>
                </a:lnTo>
                <a:lnTo>
                  <a:pt x="242" y="135"/>
                </a:lnTo>
                <a:lnTo>
                  <a:pt x="243" y="96"/>
                </a:lnTo>
                <a:lnTo>
                  <a:pt x="244" y="79"/>
                </a:lnTo>
                <a:lnTo>
                  <a:pt x="264" y="38"/>
                </a:lnTo>
                <a:lnTo>
                  <a:pt x="237" y="0"/>
                </a:lnTo>
                <a:close/>
              </a:path>
            </a:pathLst>
          </a:custGeom>
          <a:solidFill>
            <a:srgbClr val="000000"/>
          </a:solidFill>
          <a:ln w="9525">
            <a:noFill/>
          </a:ln>
        </p:spPr>
        <p:txBody>
          <a:bodyPr/>
          <a:p>
            <a:endParaRPr lang="zh-CN" altLang="en-US"/>
          </a:p>
        </p:txBody>
      </p:sp>
      <p:sp>
        <p:nvSpPr>
          <p:cNvPr id="107799" name="Freeform 281"/>
          <p:cNvSpPr/>
          <p:nvPr/>
        </p:nvSpPr>
        <p:spPr>
          <a:xfrm>
            <a:off x="6048375" y="4421188"/>
            <a:ext cx="98425" cy="22225"/>
          </a:xfrm>
          <a:custGeom>
            <a:avLst/>
            <a:gdLst/>
            <a:ahLst/>
            <a:cxnLst>
              <a:cxn ang="0">
                <a:pos x="407" y="0"/>
              </a:cxn>
              <a:cxn ang="0">
                <a:pos x="387" y="17"/>
              </a:cxn>
              <a:cxn ang="0">
                <a:pos x="386" y="17"/>
              </a:cxn>
              <a:cxn ang="0">
                <a:pos x="379" y="18"/>
              </a:cxn>
              <a:cxn ang="0">
                <a:pos x="361" y="20"/>
              </a:cxn>
              <a:cxn ang="0">
                <a:pos x="336" y="23"/>
              </a:cxn>
              <a:cxn ang="0">
                <a:pos x="301" y="27"/>
              </a:cxn>
              <a:cxn ang="0">
                <a:pos x="259" y="31"/>
              </a:cxn>
              <a:cxn ang="0">
                <a:pos x="208" y="35"/>
              </a:cxn>
              <a:cxn ang="0">
                <a:pos x="147" y="40"/>
              </a:cxn>
              <a:cxn ang="0">
                <a:pos x="78" y="47"/>
              </a:cxn>
              <a:cxn ang="0">
                <a:pos x="0" y="54"/>
              </a:cxn>
              <a:cxn ang="0">
                <a:pos x="32" y="92"/>
              </a:cxn>
              <a:cxn ang="0">
                <a:pos x="63" y="81"/>
              </a:cxn>
              <a:cxn ang="0">
                <a:pos x="440" y="44"/>
              </a:cxn>
              <a:cxn ang="0">
                <a:pos x="440" y="30"/>
              </a:cxn>
              <a:cxn ang="0">
                <a:pos x="407" y="0"/>
              </a:cxn>
            </a:cxnLst>
            <a:pathLst>
              <a:path w="440" h="92">
                <a:moveTo>
                  <a:pt x="407" y="0"/>
                </a:moveTo>
                <a:lnTo>
                  <a:pt x="387" y="17"/>
                </a:lnTo>
                <a:lnTo>
                  <a:pt x="386" y="17"/>
                </a:lnTo>
                <a:lnTo>
                  <a:pt x="379" y="18"/>
                </a:lnTo>
                <a:lnTo>
                  <a:pt x="361" y="20"/>
                </a:lnTo>
                <a:lnTo>
                  <a:pt x="336" y="23"/>
                </a:lnTo>
                <a:lnTo>
                  <a:pt x="301" y="27"/>
                </a:lnTo>
                <a:lnTo>
                  <a:pt x="259" y="31"/>
                </a:lnTo>
                <a:lnTo>
                  <a:pt x="208" y="35"/>
                </a:lnTo>
                <a:lnTo>
                  <a:pt x="147" y="40"/>
                </a:lnTo>
                <a:lnTo>
                  <a:pt x="78" y="47"/>
                </a:lnTo>
                <a:lnTo>
                  <a:pt x="0" y="54"/>
                </a:lnTo>
                <a:lnTo>
                  <a:pt x="32" y="92"/>
                </a:lnTo>
                <a:lnTo>
                  <a:pt x="63" y="81"/>
                </a:lnTo>
                <a:lnTo>
                  <a:pt x="440" y="44"/>
                </a:lnTo>
                <a:lnTo>
                  <a:pt x="440" y="30"/>
                </a:lnTo>
                <a:lnTo>
                  <a:pt x="407" y="0"/>
                </a:lnTo>
                <a:close/>
              </a:path>
            </a:pathLst>
          </a:custGeom>
          <a:solidFill>
            <a:srgbClr val="000000"/>
          </a:solidFill>
          <a:ln w="9525">
            <a:noFill/>
          </a:ln>
        </p:spPr>
        <p:txBody>
          <a:bodyPr/>
          <a:p>
            <a:endParaRPr lang="zh-CN" altLang="en-US"/>
          </a:p>
        </p:txBody>
      </p:sp>
      <p:sp>
        <p:nvSpPr>
          <p:cNvPr id="107800" name="Freeform 282"/>
          <p:cNvSpPr/>
          <p:nvPr/>
        </p:nvSpPr>
        <p:spPr>
          <a:xfrm>
            <a:off x="6180138" y="4572000"/>
            <a:ext cx="119062" cy="23813"/>
          </a:xfrm>
          <a:custGeom>
            <a:avLst/>
            <a:gdLst/>
            <a:ahLst/>
            <a:cxnLst>
              <a:cxn ang="0">
                <a:pos x="480" y="0"/>
              </a:cxn>
              <a:cxn ang="0">
                <a:pos x="447" y="21"/>
              </a:cxn>
              <a:cxn ang="0">
                <a:pos x="363" y="27"/>
              </a:cxn>
              <a:cxn ang="0">
                <a:pos x="339" y="29"/>
              </a:cxn>
              <a:cxn ang="0">
                <a:pos x="176" y="41"/>
              </a:cxn>
              <a:cxn ang="0">
                <a:pos x="150" y="43"/>
              </a:cxn>
              <a:cxn ang="0">
                <a:pos x="0" y="55"/>
              </a:cxn>
              <a:cxn ang="0">
                <a:pos x="33" y="96"/>
              </a:cxn>
              <a:cxn ang="0">
                <a:pos x="66" y="82"/>
              </a:cxn>
              <a:cxn ang="0">
                <a:pos x="516" y="48"/>
              </a:cxn>
              <a:cxn ang="0">
                <a:pos x="516" y="30"/>
              </a:cxn>
              <a:cxn ang="0">
                <a:pos x="480" y="0"/>
              </a:cxn>
            </a:cxnLst>
            <a:pathLst>
              <a:path w="516" h="96">
                <a:moveTo>
                  <a:pt x="480" y="0"/>
                </a:moveTo>
                <a:lnTo>
                  <a:pt x="447" y="21"/>
                </a:lnTo>
                <a:lnTo>
                  <a:pt x="363" y="27"/>
                </a:lnTo>
                <a:lnTo>
                  <a:pt x="339" y="29"/>
                </a:lnTo>
                <a:lnTo>
                  <a:pt x="176" y="41"/>
                </a:lnTo>
                <a:lnTo>
                  <a:pt x="150" y="43"/>
                </a:lnTo>
                <a:lnTo>
                  <a:pt x="0" y="55"/>
                </a:lnTo>
                <a:lnTo>
                  <a:pt x="33" y="96"/>
                </a:lnTo>
                <a:lnTo>
                  <a:pt x="66" y="82"/>
                </a:lnTo>
                <a:lnTo>
                  <a:pt x="516" y="48"/>
                </a:lnTo>
                <a:lnTo>
                  <a:pt x="516" y="30"/>
                </a:lnTo>
                <a:lnTo>
                  <a:pt x="480" y="0"/>
                </a:lnTo>
                <a:close/>
              </a:path>
            </a:pathLst>
          </a:custGeom>
          <a:solidFill>
            <a:srgbClr val="000000"/>
          </a:solidFill>
          <a:ln w="9525">
            <a:noFill/>
          </a:ln>
        </p:spPr>
        <p:txBody>
          <a:bodyPr/>
          <a:p>
            <a:endParaRPr lang="zh-CN" altLang="en-US"/>
          </a:p>
        </p:txBody>
      </p:sp>
      <p:sp>
        <p:nvSpPr>
          <p:cNvPr id="107801" name="Freeform 283"/>
          <p:cNvSpPr/>
          <p:nvPr/>
        </p:nvSpPr>
        <p:spPr>
          <a:xfrm>
            <a:off x="6221413" y="4548188"/>
            <a:ext cx="33337" cy="7937"/>
          </a:xfrm>
          <a:custGeom>
            <a:avLst/>
            <a:gdLst/>
            <a:ahLst/>
            <a:cxnLst>
              <a:cxn ang="0">
                <a:pos x="117" y="0"/>
              </a:cxn>
              <a:cxn ang="0">
                <a:pos x="84" y="20"/>
              </a:cxn>
              <a:cxn ang="0">
                <a:pos x="0" y="33"/>
              </a:cxn>
              <a:cxn ang="0">
                <a:pos x="148" y="40"/>
              </a:cxn>
              <a:cxn ang="0">
                <a:pos x="148" y="23"/>
              </a:cxn>
              <a:cxn ang="0">
                <a:pos x="117" y="0"/>
              </a:cxn>
            </a:cxnLst>
            <a:pathLst>
              <a:path w="148" h="40">
                <a:moveTo>
                  <a:pt x="117" y="0"/>
                </a:moveTo>
                <a:lnTo>
                  <a:pt x="84" y="20"/>
                </a:lnTo>
                <a:lnTo>
                  <a:pt x="0" y="33"/>
                </a:lnTo>
                <a:lnTo>
                  <a:pt x="148" y="40"/>
                </a:lnTo>
                <a:lnTo>
                  <a:pt x="148" y="23"/>
                </a:lnTo>
                <a:lnTo>
                  <a:pt x="117" y="0"/>
                </a:lnTo>
                <a:close/>
              </a:path>
            </a:pathLst>
          </a:custGeom>
          <a:solidFill>
            <a:srgbClr val="000000"/>
          </a:solidFill>
          <a:ln w="9525">
            <a:noFill/>
          </a:ln>
        </p:spPr>
        <p:txBody>
          <a:bodyPr/>
          <a:p>
            <a:endParaRPr lang="zh-CN" altLang="en-US"/>
          </a:p>
        </p:txBody>
      </p:sp>
      <p:sp>
        <p:nvSpPr>
          <p:cNvPr id="107802" name="Freeform 284"/>
          <p:cNvSpPr/>
          <p:nvPr/>
        </p:nvSpPr>
        <p:spPr>
          <a:xfrm>
            <a:off x="6221413" y="4521200"/>
            <a:ext cx="33337" cy="11113"/>
          </a:xfrm>
          <a:custGeom>
            <a:avLst/>
            <a:gdLst/>
            <a:ahLst/>
            <a:cxnLst>
              <a:cxn ang="0">
                <a:pos x="115" y="0"/>
              </a:cxn>
              <a:cxn ang="0">
                <a:pos x="82" y="25"/>
              </a:cxn>
              <a:cxn ang="0">
                <a:pos x="0" y="33"/>
              </a:cxn>
              <a:cxn ang="0">
                <a:pos x="148" y="42"/>
              </a:cxn>
              <a:cxn ang="0">
                <a:pos x="148" y="28"/>
              </a:cxn>
              <a:cxn ang="0">
                <a:pos x="115" y="0"/>
              </a:cxn>
            </a:cxnLst>
            <a:pathLst>
              <a:path w="148" h="42">
                <a:moveTo>
                  <a:pt x="115" y="0"/>
                </a:moveTo>
                <a:lnTo>
                  <a:pt x="82" y="25"/>
                </a:lnTo>
                <a:lnTo>
                  <a:pt x="0" y="33"/>
                </a:lnTo>
                <a:lnTo>
                  <a:pt x="148" y="42"/>
                </a:lnTo>
                <a:lnTo>
                  <a:pt x="148" y="28"/>
                </a:lnTo>
                <a:lnTo>
                  <a:pt x="115" y="0"/>
                </a:lnTo>
                <a:close/>
              </a:path>
            </a:pathLst>
          </a:custGeom>
          <a:solidFill>
            <a:srgbClr val="000000"/>
          </a:solidFill>
          <a:ln w="9525">
            <a:noFill/>
          </a:ln>
        </p:spPr>
        <p:txBody>
          <a:bodyPr/>
          <a:p>
            <a:endParaRPr lang="zh-CN" altLang="en-US"/>
          </a:p>
        </p:txBody>
      </p:sp>
      <p:sp>
        <p:nvSpPr>
          <p:cNvPr id="107803" name="Freeform 285"/>
          <p:cNvSpPr/>
          <p:nvPr/>
        </p:nvSpPr>
        <p:spPr>
          <a:xfrm>
            <a:off x="6221413" y="4495800"/>
            <a:ext cx="33337" cy="9525"/>
          </a:xfrm>
          <a:custGeom>
            <a:avLst/>
            <a:gdLst/>
            <a:ahLst/>
            <a:cxnLst>
              <a:cxn ang="0">
                <a:pos x="113" y="0"/>
              </a:cxn>
              <a:cxn ang="0">
                <a:pos x="82" y="20"/>
              </a:cxn>
              <a:cxn ang="0">
                <a:pos x="0" y="32"/>
              </a:cxn>
              <a:cxn ang="0">
                <a:pos x="148" y="40"/>
              </a:cxn>
              <a:cxn ang="0">
                <a:pos x="148" y="26"/>
              </a:cxn>
              <a:cxn ang="0">
                <a:pos x="113" y="0"/>
              </a:cxn>
            </a:cxnLst>
            <a:pathLst>
              <a:path w="148" h="40">
                <a:moveTo>
                  <a:pt x="113" y="0"/>
                </a:moveTo>
                <a:lnTo>
                  <a:pt x="82" y="20"/>
                </a:lnTo>
                <a:lnTo>
                  <a:pt x="0" y="32"/>
                </a:lnTo>
                <a:lnTo>
                  <a:pt x="148" y="40"/>
                </a:lnTo>
                <a:lnTo>
                  <a:pt x="148" y="26"/>
                </a:lnTo>
                <a:lnTo>
                  <a:pt x="113" y="0"/>
                </a:lnTo>
                <a:close/>
              </a:path>
            </a:pathLst>
          </a:custGeom>
          <a:solidFill>
            <a:srgbClr val="000000"/>
          </a:solidFill>
          <a:ln w="9525">
            <a:noFill/>
          </a:ln>
        </p:spPr>
        <p:txBody>
          <a:bodyPr/>
          <a:p>
            <a:endParaRPr lang="zh-CN" altLang="en-US"/>
          </a:p>
        </p:txBody>
      </p:sp>
      <p:sp>
        <p:nvSpPr>
          <p:cNvPr id="107804" name="Freeform 286"/>
          <p:cNvSpPr/>
          <p:nvPr/>
        </p:nvSpPr>
        <p:spPr>
          <a:xfrm>
            <a:off x="6211888" y="4467225"/>
            <a:ext cx="50800" cy="115888"/>
          </a:xfrm>
          <a:custGeom>
            <a:avLst/>
            <a:gdLst/>
            <a:ahLst/>
            <a:cxnLst>
              <a:cxn ang="0">
                <a:pos x="10" y="0"/>
              </a:cxn>
              <a:cxn ang="0">
                <a:pos x="0" y="3"/>
              </a:cxn>
              <a:cxn ang="0">
                <a:pos x="9" y="51"/>
              </a:cxn>
              <a:cxn ang="0">
                <a:pos x="15" y="102"/>
              </a:cxn>
              <a:cxn ang="0">
                <a:pos x="17" y="503"/>
              </a:cxn>
              <a:cxn ang="0">
                <a:pos x="43" y="501"/>
              </a:cxn>
              <a:cxn ang="0">
                <a:pos x="43" y="416"/>
              </a:cxn>
              <a:cxn ang="0">
                <a:pos x="43" y="414"/>
              </a:cxn>
              <a:cxn ang="0">
                <a:pos x="191" y="388"/>
              </a:cxn>
              <a:cxn ang="0">
                <a:pos x="43" y="381"/>
              </a:cxn>
              <a:cxn ang="0">
                <a:pos x="43" y="324"/>
              </a:cxn>
              <a:cxn ang="0">
                <a:pos x="43" y="305"/>
              </a:cxn>
              <a:cxn ang="0">
                <a:pos x="191" y="280"/>
              </a:cxn>
              <a:cxn ang="0">
                <a:pos x="43" y="271"/>
              </a:cxn>
              <a:cxn ang="0">
                <a:pos x="43" y="248"/>
              </a:cxn>
              <a:cxn ang="0">
                <a:pos x="43" y="196"/>
              </a:cxn>
              <a:cxn ang="0">
                <a:pos x="191" y="170"/>
              </a:cxn>
              <a:cxn ang="0">
                <a:pos x="43" y="162"/>
              </a:cxn>
              <a:cxn ang="0">
                <a:pos x="43" y="145"/>
              </a:cxn>
              <a:cxn ang="0">
                <a:pos x="43" y="117"/>
              </a:cxn>
              <a:cxn ang="0">
                <a:pos x="43" y="106"/>
              </a:cxn>
              <a:cxn ang="0">
                <a:pos x="43" y="94"/>
              </a:cxn>
              <a:cxn ang="0">
                <a:pos x="220" y="61"/>
              </a:cxn>
              <a:cxn ang="0">
                <a:pos x="41" y="60"/>
              </a:cxn>
              <a:cxn ang="0">
                <a:pos x="10" y="0"/>
              </a:cxn>
            </a:cxnLst>
            <a:pathLst>
              <a:path w="220" h="503">
                <a:moveTo>
                  <a:pt x="10" y="0"/>
                </a:moveTo>
                <a:lnTo>
                  <a:pt x="0" y="3"/>
                </a:lnTo>
                <a:lnTo>
                  <a:pt x="9" y="51"/>
                </a:lnTo>
                <a:lnTo>
                  <a:pt x="15" y="102"/>
                </a:lnTo>
                <a:lnTo>
                  <a:pt x="17" y="503"/>
                </a:lnTo>
                <a:lnTo>
                  <a:pt x="43" y="501"/>
                </a:lnTo>
                <a:lnTo>
                  <a:pt x="43" y="416"/>
                </a:lnTo>
                <a:lnTo>
                  <a:pt x="43" y="414"/>
                </a:lnTo>
                <a:lnTo>
                  <a:pt x="191" y="388"/>
                </a:lnTo>
                <a:lnTo>
                  <a:pt x="43" y="381"/>
                </a:lnTo>
                <a:lnTo>
                  <a:pt x="43" y="324"/>
                </a:lnTo>
                <a:lnTo>
                  <a:pt x="43" y="305"/>
                </a:lnTo>
                <a:lnTo>
                  <a:pt x="191" y="280"/>
                </a:lnTo>
                <a:lnTo>
                  <a:pt x="43" y="271"/>
                </a:lnTo>
                <a:lnTo>
                  <a:pt x="43" y="248"/>
                </a:lnTo>
                <a:lnTo>
                  <a:pt x="43" y="196"/>
                </a:lnTo>
                <a:lnTo>
                  <a:pt x="191" y="170"/>
                </a:lnTo>
                <a:lnTo>
                  <a:pt x="43" y="162"/>
                </a:lnTo>
                <a:lnTo>
                  <a:pt x="43" y="145"/>
                </a:lnTo>
                <a:lnTo>
                  <a:pt x="43" y="117"/>
                </a:lnTo>
                <a:lnTo>
                  <a:pt x="43" y="106"/>
                </a:lnTo>
                <a:lnTo>
                  <a:pt x="43" y="94"/>
                </a:lnTo>
                <a:lnTo>
                  <a:pt x="220" y="61"/>
                </a:lnTo>
                <a:lnTo>
                  <a:pt x="41" y="60"/>
                </a:lnTo>
                <a:lnTo>
                  <a:pt x="10" y="0"/>
                </a:lnTo>
                <a:close/>
              </a:path>
            </a:pathLst>
          </a:custGeom>
          <a:solidFill>
            <a:srgbClr val="000000"/>
          </a:solidFill>
          <a:ln w="9525">
            <a:noFill/>
          </a:ln>
        </p:spPr>
        <p:txBody>
          <a:bodyPr/>
          <a:p>
            <a:endParaRPr lang="zh-CN" altLang="en-US"/>
          </a:p>
        </p:txBody>
      </p:sp>
      <p:sp>
        <p:nvSpPr>
          <p:cNvPr id="107805" name="Freeform 287"/>
          <p:cNvSpPr/>
          <p:nvPr/>
        </p:nvSpPr>
        <p:spPr>
          <a:xfrm>
            <a:off x="6221413" y="4464050"/>
            <a:ext cx="50800" cy="115888"/>
          </a:xfrm>
          <a:custGeom>
            <a:avLst/>
            <a:gdLst/>
            <a:ahLst/>
            <a:cxnLst>
              <a:cxn ang="0">
                <a:pos x="199" y="0"/>
              </a:cxn>
              <a:cxn ang="0">
                <a:pos x="170" y="38"/>
              </a:cxn>
              <a:cxn ang="0">
                <a:pos x="78" y="54"/>
              </a:cxn>
              <a:cxn ang="0">
                <a:pos x="56" y="57"/>
              </a:cxn>
              <a:cxn ang="0">
                <a:pos x="0" y="67"/>
              </a:cxn>
              <a:cxn ang="0">
                <a:pos x="179" y="68"/>
              </a:cxn>
              <a:cxn ang="0">
                <a:pos x="165" y="496"/>
              </a:cxn>
              <a:cxn ang="0">
                <a:pos x="189" y="494"/>
              </a:cxn>
              <a:cxn ang="0">
                <a:pos x="189" y="488"/>
              </a:cxn>
              <a:cxn ang="0">
                <a:pos x="193" y="384"/>
              </a:cxn>
              <a:cxn ang="0">
                <a:pos x="198" y="294"/>
              </a:cxn>
              <a:cxn ang="0">
                <a:pos x="200" y="221"/>
              </a:cxn>
              <a:cxn ang="0">
                <a:pos x="203" y="163"/>
              </a:cxn>
              <a:cxn ang="0">
                <a:pos x="204" y="120"/>
              </a:cxn>
              <a:cxn ang="0">
                <a:pos x="205" y="94"/>
              </a:cxn>
              <a:cxn ang="0">
                <a:pos x="205" y="82"/>
              </a:cxn>
              <a:cxn ang="0">
                <a:pos x="227" y="38"/>
              </a:cxn>
              <a:cxn ang="0">
                <a:pos x="199" y="0"/>
              </a:cxn>
            </a:cxnLst>
            <a:pathLst>
              <a:path w="227" h="496">
                <a:moveTo>
                  <a:pt x="199" y="0"/>
                </a:moveTo>
                <a:lnTo>
                  <a:pt x="170" y="38"/>
                </a:lnTo>
                <a:lnTo>
                  <a:pt x="78" y="54"/>
                </a:lnTo>
                <a:lnTo>
                  <a:pt x="56" y="57"/>
                </a:lnTo>
                <a:lnTo>
                  <a:pt x="0" y="67"/>
                </a:lnTo>
                <a:lnTo>
                  <a:pt x="179" y="68"/>
                </a:lnTo>
                <a:lnTo>
                  <a:pt x="165" y="496"/>
                </a:lnTo>
                <a:lnTo>
                  <a:pt x="189" y="494"/>
                </a:lnTo>
                <a:lnTo>
                  <a:pt x="189" y="488"/>
                </a:lnTo>
                <a:lnTo>
                  <a:pt x="193" y="384"/>
                </a:lnTo>
                <a:lnTo>
                  <a:pt x="198" y="294"/>
                </a:lnTo>
                <a:lnTo>
                  <a:pt x="200" y="221"/>
                </a:lnTo>
                <a:lnTo>
                  <a:pt x="203" y="163"/>
                </a:lnTo>
                <a:lnTo>
                  <a:pt x="204" y="120"/>
                </a:lnTo>
                <a:lnTo>
                  <a:pt x="205" y="94"/>
                </a:lnTo>
                <a:lnTo>
                  <a:pt x="205" y="82"/>
                </a:lnTo>
                <a:lnTo>
                  <a:pt x="227" y="38"/>
                </a:lnTo>
                <a:lnTo>
                  <a:pt x="199" y="0"/>
                </a:lnTo>
                <a:close/>
              </a:path>
            </a:pathLst>
          </a:custGeom>
          <a:solidFill>
            <a:srgbClr val="000000"/>
          </a:solidFill>
          <a:ln w="9525">
            <a:noFill/>
          </a:ln>
        </p:spPr>
        <p:txBody>
          <a:bodyPr/>
          <a:p>
            <a:endParaRPr lang="zh-CN" altLang="en-US"/>
          </a:p>
        </p:txBody>
      </p:sp>
      <p:sp>
        <p:nvSpPr>
          <p:cNvPr id="107806" name="Freeform 288"/>
          <p:cNvSpPr/>
          <p:nvPr/>
        </p:nvSpPr>
        <p:spPr>
          <a:xfrm>
            <a:off x="6191250" y="4448175"/>
            <a:ext cx="44450" cy="9525"/>
          </a:xfrm>
          <a:custGeom>
            <a:avLst/>
            <a:gdLst/>
            <a:ahLst/>
            <a:cxnLst>
              <a:cxn ang="0">
                <a:pos x="0" y="0"/>
              </a:cxn>
              <a:cxn ang="0">
                <a:pos x="31" y="38"/>
              </a:cxn>
              <a:cxn ang="0">
                <a:pos x="70" y="21"/>
              </a:cxn>
              <a:cxn ang="0">
                <a:pos x="191" y="4"/>
              </a:cxn>
              <a:cxn ang="0">
                <a:pos x="0" y="0"/>
              </a:cxn>
            </a:cxnLst>
            <a:pathLst>
              <a:path w="191" h="38">
                <a:moveTo>
                  <a:pt x="0" y="0"/>
                </a:moveTo>
                <a:lnTo>
                  <a:pt x="31" y="38"/>
                </a:lnTo>
                <a:lnTo>
                  <a:pt x="70" y="21"/>
                </a:lnTo>
                <a:lnTo>
                  <a:pt x="191" y="4"/>
                </a:lnTo>
                <a:lnTo>
                  <a:pt x="0" y="0"/>
                </a:lnTo>
                <a:close/>
              </a:path>
            </a:pathLst>
          </a:custGeom>
          <a:solidFill>
            <a:srgbClr val="000000"/>
          </a:solidFill>
          <a:ln w="9525">
            <a:noFill/>
          </a:ln>
        </p:spPr>
        <p:txBody>
          <a:bodyPr/>
          <a:p>
            <a:endParaRPr lang="zh-CN" altLang="en-US"/>
          </a:p>
        </p:txBody>
      </p:sp>
      <p:sp>
        <p:nvSpPr>
          <p:cNvPr id="107807" name="Freeform 289"/>
          <p:cNvSpPr/>
          <p:nvPr/>
        </p:nvSpPr>
        <p:spPr>
          <a:xfrm>
            <a:off x="6242050" y="4433888"/>
            <a:ext cx="47625" cy="9525"/>
          </a:xfrm>
          <a:custGeom>
            <a:avLst/>
            <a:gdLst/>
            <a:ahLst/>
            <a:cxnLst>
              <a:cxn ang="0">
                <a:pos x="174" y="0"/>
              </a:cxn>
              <a:cxn ang="0">
                <a:pos x="139" y="21"/>
              </a:cxn>
              <a:cxn ang="0">
                <a:pos x="0" y="40"/>
              </a:cxn>
              <a:cxn ang="0">
                <a:pos x="208" y="41"/>
              </a:cxn>
              <a:cxn ang="0">
                <a:pos x="208" y="24"/>
              </a:cxn>
              <a:cxn ang="0">
                <a:pos x="174" y="0"/>
              </a:cxn>
            </a:cxnLst>
            <a:pathLst>
              <a:path w="208" h="41">
                <a:moveTo>
                  <a:pt x="174" y="0"/>
                </a:moveTo>
                <a:lnTo>
                  <a:pt x="139" y="21"/>
                </a:lnTo>
                <a:lnTo>
                  <a:pt x="0" y="40"/>
                </a:lnTo>
                <a:lnTo>
                  <a:pt x="208" y="41"/>
                </a:lnTo>
                <a:lnTo>
                  <a:pt x="208" y="24"/>
                </a:lnTo>
                <a:lnTo>
                  <a:pt x="174" y="0"/>
                </a:lnTo>
                <a:close/>
              </a:path>
            </a:pathLst>
          </a:custGeom>
          <a:solidFill>
            <a:srgbClr val="000000"/>
          </a:solidFill>
          <a:ln w="9525">
            <a:noFill/>
          </a:ln>
        </p:spPr>
        <p:txBody>
          <a:bodyPr/>
          <a:p>
            <a:endParaRPr lang="zh-CN" altLang="en-US"/>
          </a:p>
        </p:txBody>
      </p:sp>
      <p:sp>
        <p:nvSpPr>
          <p:cNvPr id="107808" name="Freeform 290"/>
          <p:cNvSpPr/>
          <p:nvPr/>
        </p:nvSpPr>
        <p:spPr>
          <a:xfrm>
            <a:off x="6191250" y="4406900"/>
            <a:ext cx="98425" cy="71438"/>
          </a:xfrm>
          <a:custGeom>
            <a:avLst/>
            <a:gdLst/>
            <a:ahLst/>
            <a:cxnLst>
              <a:cxn ang="0">
                <a:pos x="199" y="0"/>
              </a:cxn>
              <a:cxn ang="0">
                <a:pos x="189" y="6"/>
              </a:cxn>
              <a:cxn ang="0">
                <a:pos x="193" y="40"/>
              </a:cxn>
              <a:cxn ang="0">
                <a:pos x="196" y="92"/>
              </a:cxn>
              <a:cxn ang="0">
                <a:pos x="193" y="153"/>
              </a:cxn>
              <a:cxn ang="0">
                <a:pos x="0" y="180"/>
              </a:cxn>
              <a:cxn ang="0">
                <a:pos x="191" y="184"/>
              </a:cxn>
              <a:cxn ang="0">
                <a:pos x="185" y="306"/>
              </a:cxn>
              <a:cxn ang="0">
                <a:pos x="207" y="303"/>
              </a:cxn>
              <a:cxn ang="0">
                <a:pos x="213" y="242"/>
              </a:cxn>
              <a:cxn ang="0">
                <a:pos x="218" y="180"/>
              </a:cxn>
              <a:cxn ang="0">
                <a:pos x="428" y="150"/>
              </a:cxn>
              <a:cxn ang="0">
                <a:pos x="220" y="149"/>
              </a:cxn>
              <a:cxn ang="0">
                <a:pos x="223" y="118"/>
              </a:cxn>
              <a:cxn ang="0">
                <a:pos x="225" y="99"/>
              </a:cxn>
              <a:cxn ang="0">
                <a:pos x="239" y="61"/>
              </a:cxn>
              <a:cxn ang="0">
                <a:pos x="199" y="0"/>
              </a:cxn>
            </a:cxnLst>
            <a:pathLst>
              <a:path w="428" h="306">
                <a:moveTo>
                  <a:pt x="199" y="0"/>
                </a:moveTo>
                <a:lnTo>
                  <a:pt x="189" y="6"/>
                </a:lnTo>
                <a:lnTo>
                  <a:pt x="193" y="40"/>
                </a:lnTo>
                <a:lnTo>
                  <a:pt x="196" y="92"/>
                </a:lnTo>
                <a:lnTo>
                  <a:pt x="193" y="153"/>
                </a:lnTo>
                <a:lnTo>
                  <a:pt x="0" y="180"/>
                </a:lnTo>
                <a:lnTo>
                  <a:pt x="191" y="184"/>
                </a:lnTo>
                <a:lnTo>
                  <a:pt x="185" y="306"/>
                </a:lnTo>
                <a:lnTo>
                  <a:pt x="207" y="303"/>
                </a:lnTo>
                <a:lnTo>
                  <a:pt x="213" y="242"/>
                </a:lnTo>
                <a:lnTo>
                  <a:pt x="218" y="180"/>
                </a:lnTo>
                <a:lnTo>
                  <a:pt x="428" y="150"/>
                </a:lnTo>
                <a:lnTo>
                  <a:pt x="220" y="149"/>
                </a:lnTo>
                <a:lnTo>
                  <a:pt x="223" y="118"/>
                </a:lnTo>
                <a:lnTo>
                  <a:pt x="225" y="99"/>
                </a:lnTo>
                <a:lnTo>
                  <a:pt x="239" y="61"/>
                </a:lnTo>
                <a:lnTo>
                  <a:pt x="199" y="0"/>
                </a:lnTo>
                <a:close/>
              </a:path>
            </a:pathLst>
          </a:custGeom>
          <a:solidFill>
            <a:srgbClr val="000000"/>
          </a:solidFill>
          <a:ln w="9525">
            <a:noFill/>
          </a:ln>
        </p:spPr>
        <p:txBody>
          <a:bodyPr/>
          <a:p>
            <a:endParaRPr lang="zh-CN" altLang="en-US"/>
          </a:p>
        </p:txBody>
      </p:sp>
      <p:sp>
        <p:nvSpPr>
          <p:cNvPr id="107809" name="Freeform 291"/>
          <p:cNvSpPr/>
          <p:nvPr/>
        </p:nvSpPr>
        <p:spPr>
          <a:xfrm>
            <a:off x="6323013" y="4559300"/>
            <a:ext cx="115887" cy="20638"/>
          </a:xfrm>
          <a:custGeom>
            <a:avLst/>
            <a:gdLst/>
            <a:ahLst/>
            <a:cxnLst>
              <a:cxn ang="0">
                <a:pos x="478" y="0"/>
              </a:cxn>
              <a:cxn ang="0">
                <a:pos x="444" y="17"/>
              </a:cxn>
              <a:cxn ang="0">
                <a:pos x="286" y="28"/>
              </a:cxn>
              <a:cxn ang="0">
                <a:pos x="267" y="29"/>
              </a:cxn>
              <a:cxn ang="0">
                <a:pos x="0" y="48"/>
              </a:cxn>
              <a:cxn ang="0">
                <a:pos x="32" y="84"/>
              </a:cxn>
              <a:cxn ang="0">
                <a:pos x="67" y="75"/>
              </a:cxn>
              <a:cxn ang="0">
                <a:pos x="516" y="44"/>
              </a:cxn>
              <a:cxn ang="0">
                <a:pos x="514" y="31"/>
              </a:cxn>
              <a:cxn ang="0">
                <a:pos x="478" y="0"/>
              </a:cxn>
            </a:cxnLst>
            <a:pathLst>
              <a:path w="516" h="84">
                <a:moveTo>
                  <a:pt x="478" y="0"/>
                </a:moveTo>
                <a:lnTo>
                  <a:pt x="444" y="17"/>
                </a:lnTo>
                <a:lnTo>
                  <a:pt x="286" y="28"/>
                </a:lnTo>
                <a:lnTo>
                  <a:pt x="267" y="29"/>
                </a:lnTo>
                <a:lnTo>
                  <a:pt x="0" y="48"/>
                </a:lnTo>
                <a:lnTo>
                  <a:pt x="32" y="84"/>
                </a:lnTo>
                <a:lnTo>
                  <a:pt x="67" y="75"/>
                </a:lnTo>
                <a:lnTo>
                  <a:pt x="516" y="44"/>
                </a:lnTo>
                <a:lnTo>
                  <a:pt x="514" y="31"/>
                </a:lnTo>
                <a:lnTo>
                  <a:pt x="478" y="0"/>
                </a:lnTo>
                <a:close/>
              </a:path>
            </a:pathLst>
          </a:custGeom>
          <a:solidFill>
            <a:srgbClr val="000000"/>
          </a:solidFill>
          <a:ln w="9525">
            <a:noFill/>
          </a:ln>
        </p:spPr>
        <p:txBody>
          <a:bodyPr/>
          <a:p>
            <a:endParaRPr lang="zh-CN" altLang="en-US"/>
          </a:p>
        </p:txBody>
      </p:sp>
      <p:sp>
        <p:nvSpPr>
          <p:cNvPr id="107810" name="Freeform 292"/>
          <p:cNvSpPr/>
          <p:nvPr/>
        </p:nvSpPr>
        <p:spPr>
          <a:xfrm>
            <a:off x="6356350" y="4484688"/>
            <a:ext cx="17463" cy="65087"/>
          </a:xfrm>
          <a:custGeom>
            <a:avLst/>
            <a:gdLst/>
            <a:ahLst/>
            <a:cxnLst>
              <a:cxn ang="0">
                <a:pos x="12" y="0"/>
              </a:cxn>
              <a:cxn ang="0">
                <a:pos x="0" y="11"/>
              </a:cxn>
              <a:cxn ang="0">
                <a:pos x="12" y="54"/>
              </a:cxn>
              <a:cxn ang="0">
                <a:pos x="24" y="111"/>
              </a:cxn>
              <a:cxn ang="0">
                <a:pos x="35" y="168"/>
              </a:cxn>
              <a:cxn ang="0">
                <a:pos x="44" y="224"/>
              </a:cxn>
              <a:cxn ang="0">
                <a:pos x="49" y="284"/>
              </a:cxn>
              <a:cxn ang="0">
                <a:pos x="62" y="284"/>
              </a:cxn>
              <a:cxn ang="0">
                <a:pos x="66" y="272"/>
              </a:cxn>
              <a:cxn ang="0">
                <a:pos x="80" y="222"/>
              </a:cxn>
              <a:cxn ang="0">
                <a:pos x="80" y="220"/>
              </a:cxn>
              <a:cxn ang="0">
                <a:pos x="68" y="160"/>
              </a:cxn>
              <a:cxn ang="0">
                <a:pos x="68" y="160"/>
              </a:cxn>
              <a:cxn ang="0">
                <a:pos x="57" y="120"/>
              </a:cxn>
              <a:cxn ang="0">
                <a:pos x="37" y="68"/>
              </a:cxn>
              <a:cxn ang="0">
                <a:pos x="12" y="0"/>
              </a:cxn>
            </a:cxnLst>
            <a:pathLst>
              <a:path w="80" h="284">
                <a:moveTo>
                  <a:pt x="12" y="0"/>
                </a:moveTo>
                <a:lnTo>
                  <a:pt x="0" y="11"/>
                </a:lnTo>
                <a:lnTo>
                  <a:pt x="12" y="54"/>
                </a:lnTo>
                <a:lnTo>
                  <a:pt x="24" y="111"/>
                </a:lnTo>
                <a:lnTo>
                  <a:pt x="35" y="168"/>
                </a:lnTo>
                <a:lnTo>
                  <a:pt x="44" y="224"/>
                </a:lnTo>
                <a:lnTo>
                  <a:pt x="49" y="284"/>
                </a:lnTo>
                <a:lnTo>
                  <a:pt x="62" y="284"/>
                </a:lnTo>
                <a:lnTo>
                  <a:pt x="66" y="272"/>
                </a:lnTo>
                <a:lnTo>
                  <a:pt x="80" y="222"/>
                </a:lnTo>
                <a:lnTo>
                  <a:pt x="80" y="220"/>
                </a:lnTo>
                <a:lnTo>
                  <a:pt x="68" y="160"/>
                </a:lnTo>
                <a:lnTo>
                  <a:pt x="68" y="160"/>
                </a:lnTo>
                <a:lnTo>
                  <a:pt x="57" y="120"/>
                </a:lnTo>
                <a:lnTo>
                  <a:pt x="37" y="68"/>
                </a:lnTo>
                <a:lnTo>
                  <a:pt x="12" y="0"/>
                </a:lnTo>
                <a:close/>
              </a:path>
            </a:pathLst>
          </a:custGeom>
          <a:solidFill>
            <a:srgbClr val="000000"/>
          </a:solidFill>
          <a:ln w="9525">
            <a:noFill/>
          </a:ln>
        </p:spPr>
        <p:txBody>
          <a:bodyPr/>
          <a:p>
            <a:endParaRPr lang="zh-CN" altLang="en-US"/>
          </a:p>
        </p:txBody>
      </p:sp>
      <p:sp>
        <p:nvSpPr>
          <p:cNvPr id="107811" name="Freeform 293"/>
          <p:cNvSpPr/>
          <p:nvPr/>
        </p:nvSpPr>
        <p:spPr>
          <a:xfrm>
            <a:off x="6332538" y="4464050"/>
            <a:ext cx="65087" cy="7938"/>
          </a:xfrm>
          <a:custGeom>
            <a:avLst/>
            <a:gdLst/>
            <a:ahLst/>
            <a:cxnLst>
              <a:cxn ang="0">
                <a:pos x="0" y="0"/>
              </a:cxn>
              <a:cxn ang="0">
                <a:pos x="33" y="33"/>
              </a:cxn>
              <a:cxn ang="0">
                <a:pos x="67" y="24"/>
              </a:cxn>
              <a:cxn ang="0">
                <a:pos x="276" y="0"/>
              </a:cxn>
              <a:cxn ang="0">
                <a:pos x="0" y="0"/>
              </a:cxn>
            </a:cxnLst>
            <a:pathLst>
              <a:path w="276" h="33">
                <a:moveTo>
                  <a:pt x="0" y="0"/>
                </a:moveTo>
                <a:lnTo>
                  <a:pt x="33" y="33"/>
                </a:lnTo>
                <a:lnTo>
                  <a:pt x="67" y="24"/>
                </a:lnTo>
                <a:lnTo>
                  <a:pt x="276" y="0"/>
                </a:lnTo>
                <a:lnTo>
                  <a:pt x="0" y="0"/>
                </a:lnTo>
                <a:close/>
              </a:path>
            </a:pathLst>
          </a:custGeom>
          <a:solidFill>
            <a:srgbClr val="000000"/>
          </a:solidFill>
          <a:ln w="9525">
            <a:noFill/>
          </a:ln>
        </p:spPr>
        <p:txBody>
          <a:bodyPr/>
          <a:p>
            <a:endParaRPr lang="zh-CN" altLang="en-US"/>
          </a:p>
        </p:txBody>
      </p:sp>
      <p:sp>
        <p:nvSpPr>
          <p:cNvPr id="107812" name="Freeform 294"/>
          <p:cNvSpPr/>
          <p:nvPr/>
        </p:nvSpPr>
        <p:spPr>
          <a:xfrm>
            <a:off x="6332538" y="4451350"/>
            <a:ext cx="95250" cy="114300"/>
          </a:xfrm>
          <a:custGeom>
            <a:avLst/>
            <a:gdLst/>
            <a:ahLst/>
            <a:cxnLst>
              <a:cxn ang="0">
                <a:pos x="377" y="0"/>
              </a:cxn>
              <a:cxn ang="0">
                <a:pos x="356" y="14"/>
              </a:cxn>
              <a:cxn ang="0">
                <a:pos x="353" y="14"/>
              </a:cxn>
              <a:cxn ang="0">
                <a:pos x="342" y="16"/>
              </a:cxn>
              <a:cxn ang="0">
                <a:pos x="321" y="18"/>
              </a:cxn>
              <a:cxn ang="0">
                <a:pos x="291" y="23"/>
              </a:cxn>
              <a:cxn ang="0">
                <a:pos x="251" y="27"/>
              </a:cxn>
              <a:cxn ang="0">
                <a:pos x="203" y="32"/>
              </a:cxn>
              <a:cxn ang="0">
                <a:pos x="145" y="39"/>
              </a:cxn>
              <a:cxn ang="0">
                <a:pos x="76" y="46"/>
              </a:cxn>
              <a:cxn ang="0">
                <a:pos x="0" y="55"/>
              </a:cxn>
              <a:cxn ang="0">
                <a:pos x="276" y="55"/>
              </a:cxn>
              <a:cxn ang="0">
                <a:pos x="276" y="108"/>
              </a:cxn>
              <a:cxn ang="0">
                <a:pos x="270" y="177"/>
              </a:cxn>
              <a:cxn ang="0">
                <a:pos x="265" y="203"/>
              </a:cxn>
              <a:cxn ang="0">
                <a:pos x="259" y="247"/>
              </a:cxn>
              <a:cxn ang="0">
                <a:pos x="250" y="300"/>
              </a:cxn>
              <a:cxn ang="0">
                <a:pos x="240" y="361"/>
              </a:cxn>
              <a:cxn ang="0">
                <a:pos x="228" y="430"/>
              </a:cxn>
              <a:cxn ang="0">
                <a:pos x="216" y="500"/>
              </a:cxn>
              <a:cxn ang="0">
                <a:pos x="235" y="499"/>
              </a:cxn>
              <a:cxn ang="0">
                <a:pos x="249" y="428"/>
              </a:cxn>
              <a:cxn ang="0">
                <a:pos x="262" y="360"/>
              </a:cxn>
              <a:cxn ang="0">
                <a:pos x="273" y="303"/>
              </a:cxn>
              <a:cxn ang="0">
                <a:pos x="281" y="256"/>
              </a:cxn>
              <a:cxn ang="0">
                <a:pos x="289" y="218"/>
              </a:cxn>
              <a:cxn ang="0">
                <a:pos x="298" y="168"/>
              </a:cxn>
              <a:cxn ang="0">
                <a:pos x="307" y="126"/>
              </a:cxn>
              <a:cxn ang="0">
                <a:pos x="324" y="99"/>
              </a:cxn>
              <a:cxn ang="0">
                <a:pos x="294" y="54"/>
              </a:cxn>
              <a:cxn ang="0">
                <a:pos x="408" y="41"/>
              </a:cxn>
              <a:cxn ang="0">
                <a:pos x="405" y="27"/>
              </a:cxn>
              <a:cxn ang="0">
                <a:pos x="377" y="0"/>
              </a:cxn>
            </a:cxnLst>
            <a:pathLst>
              <a:path w="408" h="500">
                <a:moveTo>
                  <a:pt x="377" y="0"/>
                </a:moveTo>
                <a:lnTo>
                  <a:pt x="356" y="14"/>
                </a:lnTo>
                <a:lnTo>
                  <a:pt x="353" y="14"/>
                </a:lnTo>
                <a:lnTo>
                  <a:pt x="342" y="16"/>
                </a:lnTo>
                <a:lnTo>
                  <a:pt x="321" y="18"/>
                </a:lnTo>
                <a:lnTo>
                  <a:pt x="291" y="23"/>
                </a:lnTo>
                <a:lnTo>
                  <a:pt x="251" y="27"/>
                </a:lnTo>
                <a:lnTo>
                  <a:pt x="203" y="32"/>
                </a:lnTo>
                <a:lnTo>
                  <a:pt x="145" y="39"/>
                </a:lnTo>
                <a:lnTo>
                  <a:pt x="76" y="46"/>
                </a:lnTo>
                <a:lnTo>
                  <a:pt x="0" y="55"/>
                </a:lnTo>
                <a:lnTo>
                  <a:pt x="276" y="55"/>
                </a:lnTo>
                <a:lnTo>
                  <a:pt x="276" y="108"/>
                </a:lnTo>
                <a:lnTo>
                  <a:pt x="270" y="177"/>
                </a:lnTo>
                <a:lnTo>
                  <a:pt x="265" y="203"/>
                </a:lnTo>
                <a:lnTo>
                  <a:pt x="259" y="247"/>
                </a:lnTo>
                <a:lnTo>
                  <a:pt x="250" y="300"/>
                </a:lnTo>
                <a:lnTo>
                  <a:pt x="240" y="361"/>
                </a:lnTo>
                <a:lnTo>
                  <a:pt x="228" y="430"/>
                </a:lnTo>
                <a:lnTo>
                  <a:pt x="216" y="500"/>
                </a:lnTo>
                <a:lnTo>
                  <a:pt x="235" y="499"/>
                </a:lnTo>
                <a:lnTo>
                  <a:pt x="249" y="428"/>
                </a:lnTo>
                <a:lnTo>
                  <a:pt x="262" y="360"/>
                </a:lnTo>
                <a:lnTo>
                  <a:pt x="273" y="303"/>
                </a:lnTo>
                <a:lnTo>
                  <a:pt x="281" y="256"/>
                </a:lnTo>
                <a:lnTo>
                  <a:pt x="289" y="218"/>
                </a:lnTo>
                <a:lnTo>
                  <a:pt x="298" y="168"/>
                </a:lnTo>
                <a:lnTo>
                  <a:pt x="307" y="126"/>
                </a:lnTo>
                <a:lnTo>
                  <a:pt x="324" y="99"/>
                </a:lnTo>
                <a:lnTo>
                  <a:pt x="294" y="54"/>
                </a:lnTo>
                <a:lnTo>
                  <a:pt x="408" y="41"/>
                </a:lnTo>
                <a:lnTo>
                  <a:pt x="405" y="27"/>
                </a:lnTo>
                <a:lnTo>
                  <a:pt x="377" y="0"/>
                </a:lnTo>
                <a:close/>
              </a:path>
            </a:pathLst>
          </a:custGeom>
          <a:solidFill>
            <a:srgbClr val="000000"/>
          </a:solidFill>
          <a:ln w="9525">
            <a:noFill/>
          </a:ln>
        </p:spPr>
        <p:txBody>
          <a:bodyPr/>
          <a:p>
            <a:endParaRPr lang="zh-CN" altLang="en-US"/>
          </a:p>
        </p:txBody>
      </p:sp>
      <p:sp>
        <p:nvSpPr>
          <p:cNvPr id="107813" name="Freeform 295"/>
          <p:cNvSpPr/>
          <p:nvPr/>
        </p:nvSpPr>
        <p:spPr>
          <a:xfrm>
            <a:off x="6367463" y="4410075"/>
            <a:ext cx="19050" cy="38100"/>
          </a:xfrm>
          <a:custGeom>
            <a:avLst/>
            <a:gdLst/>
            <a:ahLst/>
            <a:cxnLst>
              <a:cxn ang="0">
                <a:pos x="10" y="0"/>
              </a:cxn>
              <a:cxn ang="0">
                <a:pos x="0" y="11"/>
              </a:cxn>
              <a:cxn ang="0">
                <a:pos x="0" y="12"/>
              </a:cxn>
              <a:cxn ang="0">
                <a:pos x="22" y="65"/>
              </a:cxn>
              <a:cxn ang="0">
                <a:pos x="37" y="118"/>
              </a:cxn>
              <a:cxn ang="0">
                <a:pos x="48" y="174"/>
              </a:cxn>
              <a:cxn ang="0">
                <a:pos x="59" y="174"/>
              </a:cxn>
              <a:cxn ang="0">
                <a:pos x="64" y="160"/>
              </a:cxn>
              <a:cxn ang="0">
                <a:pos x="77" y="110"/>
              </a:cxn>
              <a:cxn ang="0">
                <a:pos x="62" y="79"/>
              </a:cxn>
              <a:cxn ang="0">
                <a:pos x="46" y="53"/>
              </a:cxn>
              <a:cxn ang="0">
                <a:pos x="10" y="0"/>
              </a:cxn>
            </a:cxnLst>
            <a:pathLst>
              <a:path w="77" h="174">
                <a:moveTo>
                  <a:pt x="10" y="0"/>
                </a:moveTo>
                <a:lnTo>
                  <a:pt x="0" y="11"/>
                </a:lnTo>
                <a:lnTo>
                  <a:pt x="0" y="12"/>
                </a:lnTo>
                <a:lnTo>
                  <a:pt x="22" y="65"/>
                </a:lnTo>
                <a:lnTo>
                  <a:pt x="37" y="118"/>
                </a:lnTo>
                <a:lnTo>
                  <a:pt x="48" y="174"/>
                </a:lnTo>
                <a:lnTo>
                  <a:pt x="59" y="174"/>
                </a:lnTo>
                <a:lnTo>
                  <a:pt x="64" y="160"/>
                </a:lnTo>
                <a:lnTo>
                  <a:pt x="77" y="110"/>
                </a:lnTo>
                <a:lnTo>
                  <a:pt x="62" y="79"/>
                </a:lnTo>
                <a:lnTo>
                  <a:pt x="46" y="53"/>
                </a:lnTo>
                <a:lnTo>
                  <a:pt x="10" y="0"/>
                </a:lnTo>
                <a:close/>
              </a:path>
            </a:pathLst>
          </a:custGeom>
          <a:solidFill>
            <a:srgbClr val="000000"/>
          </a:solidFill>
          <a:ln w="9525">
            <a:noFill/>
          </a:ln>
        </p:spPr>
        <p:txBody>
          <a:bodyPr/>
          <a:p>
            <a:endParaRPr lang="zh-CN" altLang="en-US"/>
          </a:p>
        </p:txBody>
      </p:sp>
      <p:sp>
        <p:nvSpPr>
          <p:cNvPr id="107814" name="Freeform 296"/>
          <p:cNvSpPr/>
          <p:nvPr/>
        </p:nvSpPr>
        <p:spPr>
          <a:xfrm>
            <a:off x="6526213" y="4565650"/>
            <a:ext cx="57150" cy="11113"/>
          </a:xfrm>
          <a:custGeom>
            <a:avLst/>
            <a:gdLst/>
            <a:ahLst/>
            <a:cxnLst>
              <a:cxn ang="0">
                <a:pos x="215" y="0"/>
              </a:cxn>
              <a:cxn ang="0">
                <a:pos x="196" y="18"/>
              </a:cxn>
              <a:cxn ang="0">
                <a:pos x="190" y="19"/>
              </a:cxn>
              <a:cxn ang="0">
                <a:pos x="168" y="21"/>
              </a:cxn>
              <a:cxn ang="0">
                <a:pos x="128" y="25"/>
              </a:cxn>
              <a:cxn ang="0">
                <a:pos x="72" y="31"/>
              </a:cxn>
              <a:cxn ang="0">
                <a:pos x="0" y="38"/>
              </a:cxn>
              <a:cxn ang="0">
                <a:pos x="248" y="46"/>
              </a:cxn>
              <a:cxn ang="0">
                <a:pos x="248" y="32"/>
              </a:cxn>
              <a:cxn ang="0">
                <a:pos x="215" y="0"/>
              </a:cxn>
            </a:cxnLst>
            <a:pathLst>
              <a:path w="248" h="46">
                <a:moveTo>
                  <a:pt x="215" y="0"/>
                </a:moveTo>
                <a:lnTo>
                  <a:pt x="196" y="18"/>
                </a:lnTo>
                <a:lnTo>
                  <a:pt x="190" y="19"/>
                </a:lnTo>
                <a:lnTo>
                  <a:pt x="168" y="21"/>
                </a:lnTo>
                <a:lnTo>
                  <a:pt x="128" y="25"/>
                </a:lnTo>
                <a:lnTo>
                  <a:pt x="72" y="31"/>
                </a:lnTo>
                <a:lnTo>
                  <a:pt x="0" y="38"/>
                </a:lnTo>
                <a:lnTo>
                  <a:pt x="248" y="46"/>
                </a:lnTo>
                <a:lnTo>
                  <a:pt x="248" y="32"/>
                </a:lnTo>
                <a:lnTo>
                  <a:pt x="215" y="0"/>
                </a:lnTo>
                <a:close/>
              </a:path>
            </a:pathLst>
          </a:custGeom>
          <a:solidFill>
            <a:srgbClr val="000000"/>
          </a:solidFill>
          <a:ln w="9525">
            <a:noFill/>
          </a:ln>
        </p:spPr>
        <p:txBody>
          <a:bodyPr/>
          <a:p>
            <a:endParaRPr lang="zh-CN" altLang="en-US"/>
          </a:p>
        </p:txBody>
      </p:sp>
      <p:sp>
        <p:nvSpPr>
          <p:cNvPr id="107815" name="Freeform 297"/>
          <p:cNvSpPr/>
          <p:nvPr/>
        </p:nvSpPr>
        <p:spPr>
          <a:xfrm>
            <a:off x="6492875" y="4529138"/>
            <a:ext cx="22225" cy="36512"/>
          </a:xfrm>
          <a:custGeom>
            <a:avLst/>
            <a:gdLst/>
            <a:ahLst/>
            <a:cxnLst>
              <a:cxn ang="0">
                <a:pos x="4" y="0"/>
              </a:cxn>
              <a:cxn ang="0">
                <a:pos x="0" y="19"/>
              </a:cxn>
              <a:cxn ang="0">
                <a:pos x="8" y="29"/>
              </a:cxn>
              <a:cxn ang="0">
                <a:pos x="41" y="69"/>
              </a:cxn>
              <a:cxn ang="0">
                <a:pos x="68" y="112"/>
              </a:cxn>
              <a:cxn ang="0">
                <a:pos x="90" y="157"/>
              </a:cxn>
              <a:cxn ang="0">
                <a:pos x="100" y="157"/>
              </a:cxn>
              <a:cxn ang="0">
                <a:pos x="101" y="125"/>
              </a:cxn>
              <a:cxn ang="0">
                <a:pos x="98" y="79"/>
              </a:cxn>
              <a:cxn ang="0">
                <a:pos x="74" y="55"/>
              </a:cxn>
              <a:cxn ang="0">
                <a:pos x="72" y="53"/>
              </a:cxn>
              <a:cxn ang="0">
                <a:pos x="43" y="29"/>
              </a:cxn>
              <a:cxn ang="0">
                <a:pos x="4" y="0"/>
              </a:cxn>
            </a:cxnLst>
            <a:pathLst>
              <a:path w="101" h="157">
                <a:moveTo>
                  <a:pt x="4" y="0"/>
                </a:moveTo>
                <a:lnTo>
                  <a:pt x="0" y="19"/>
                </a:lnTo>
                <a:lnTo>
                  <a:pt x="8" y="29"/>
                </a:lnTo>
                <a:lnTo>
                  <a:pt x="41" y="69"/>
                </a:lnTo>
                <a:lnTo>
                  <a:pt x="68" y="112"/>
                </a:lnTo>
                <a:lnTo>
                  <a:pt x="90" y="157"/>
                </a:lnTo>
                <a:lnTo>
                  <a:pt x="100" y="157"/>
                </a:lnTo>
                <a:lnTo>
                  <a:pt x="101" y="125"/>
                </a:lnTo>
                <a:lnTo>
                  <a:pt x="98" y="79"/>
                </a:lnTo>
                <a:lnTo>
                  <a:pt x="74" y="55"/>
                </a:lnTo>
                <a:lnTo>
                  <a:pt x="72" y="53"/>
                </a:lnTo>
                <a:lnTo>
                  <a:pt x="43" y="29"/>
                </a:lnTo>
                <a:lnTo>
                  <a:pt x="4" y="0"/>
                </a:lnTo>
                <a:close/>
              </a:path>
            </a:pathLst>
          </a:custGeom>
          <a:solidFill>
            <a:srgbClr val="000000"/>
          </a:solidFill>
          <a:ln w="9525">
            <a:noFill/>
          </a:ln>
        </p:spPr>
        <p:txBody>
          <a:bodyPr/>
          <a:p>
            <a:endParaRPr lang="zh-CN" altLang="en-US"/>
          </a:p>
        </p:txBody>
      </p:sp>
      <p:sp>
        <p:nvSpPr>
          <p:cNvPr id="107816" name="Freeform 298"/>
          <p:cNvSpPr/>
          <p:nvPr/>
        </p:nvSpPr>
        <p:spPr>
          <a:xfrm>
            <a:off x="6461125" y="4511675"/>
            <a:ext cx="34925" cy="87313"/>
          </a:xfrm>
          <a:custGeom>
            <a:avLst/>
            <a:gdLst/>
            <a:ahLst/>
            <a:cxnLst>
              <a:cxn ang="0">
                <a:pos x="156" y="0"/>
              </a:cxn>
              <a:cxn ang="0">
                <a:pos x="127" y="5"/>
              </a:cxn>
              <a:cxn ang="0">
                <a:pos x="126" y="21"/>
              </a:cxn>
              <a:cxn ang="0">
                <a:pos x="119" y="71"/>
              </a:cxn>
              <a:cxn ang="0">
                <a:pos x="112" y="112"/>
              </a:cxn>
              <a:cxn ang="0">
                <a:pos x="111" y="114"/>
              </a:cxn>
              <a:cxn ang="0">
                <a:pos x="99" y="156"/>
              </a:cxn>
              <a:cxn ang="0">
                <a:pos x="82" y="202"/>
              </a:cxn>
              <a:cxn ang="0">
                <a:pos x="59" y="251"/>
              </a:cxn>
              <a:cxn ang="0">
                <a:pos x="32" y="305"/>
              </a:cxn>
              <a:cxn ang="0">
                <a:pos x="0" y="364"/>
              </a:cxn>
              <a:cxn ang="0">
                <a:pos x="12" y="377"/>
              </a:cxn>
              <a:cxn ang="0">
                <a:pos x="14" y="374"/>
              </a:cxn>
              <a:cxn ang="0">
                <a:pos x="48" y="321"/>
              </a:cxn>
              <a:cxn ang="0">
                <a:pos x="77" y="271"/>
              </a:cxn>
              <a:cxn ang="0">
                <a:pos x="101" y="223"/>
              </a:cxn>
              <a:cxn ang="0">
                <a:pos x="119" y="178"/>
              </a:cxn>
              <a:cxn ang="0">
                <a:pos x="133" y="135"/>
              </a:cxn>
              <a:cxn ang="0">
                <a:pos x="141" y="105"/>
              </a:cxn>
              <a:cxn ang="0">
                <a:pos x="141" y="102"/>
              </a:cxn>
              <a:cxn ang="0">
                <a:pos x="145" y="83"/>
              </a:cxn>
              <a:cxn ang="0">
                <a:pos x="148" y="60"/>
              </a:cxn>
              <a:cxn ang="0">
                <a:pos x="155" y="6"/>
              </a:cxn>
              <a:cxn ang="0">
                <a:pos x="156" y="0"/>
              </a:cxn>
            </a:cxnLst>
            <a:pathLst>
              <a:path w="156" h="377">
                <a:moveTo>
                  <a:pt x="156" y="0"/>
                </a:moveTo>
                <a:lnTo>
                  <a:pt x="127" y="5"/>
                </a:lnTo>
                <a:lnTo>
                  <a:pt x="126" y="21"/>
                </a:lnTo>
                <a:lnTo>
                  <a:pt x="119" y="71"/>
                </a:lnTo>
                <a:lnTo>
                  <a:pt x="112" y="112"/>
                </a:lnTo>
                <a:lnTo>
                  <a:pt x="111" y="114"/>
                </a:lnTo>
                <a:lnTo>
                  <a:pt x="99" y="156"/>
                </a:lnTo>
                <a:lnTo>
                  <a:pt x="82" y="202"/>
                </a:lnTo>
                <a:lnTo>
                  <a:pt x="59" y="251"/>
                </a:lnTo>
                <a:lnTo>
                  <a:pt x="32" y="305"/>
                </a:lnTo>
                <a:lnTo>
                  <a:pt x="0" y="364"/>
                </a:lnTo>
                <a:lnTo>
                  <a:pt x="12" y="377"/>
                </a:lnTo>
                <a:lnTo>
                  <a:pt x="14" y="374"/>
                </a:lnTo>
                <a:lnTo>
                  <a:pt x="48" y="321"/>
                </a:lnTo>
                <a:lnTo>
                  <a:pt x="77" y="271"/>
                </a:lnTo>
                <a:lnTo>
                  <a:pt x="101" y="223"/>
                </a:lnTo>
                <a:lnTo>
                  <a:pt x="119" y="178"/>
                </a:lnTo>
                <a:lnTo>
                  <a:pt x="133" y="135"/>
                </a:lnTo>
                <a:lnTo>
                  <a:pt x="141" y="105"/>
                </a:lnTo>
                <a:lnTo>
                  <a:pt x="141" y="102"/>
                </a:lnTo>
                <a:lnTo>
                  <a:pt x="145" y="83"/>
                </a:lnTo>
                <a:lnTo>
                  <a:pt x="148" y="60"/>
                </a:lnTo>
                <a:lnTo>
                  <a:pt x="155" y="6"/>
                </a:lnTo>
                <a:lnTo>
                  <a:pt x="156" y="0"/>
                </a:lnTo>
                <a:close/>
              </a:path>
            </a:pathLst>
          </a:custGeom>
          <a:solidFill>
            <a:srgbClr val="000000"/>
          </a:solidFill>
          <a:ln w="9525">
            <a:noFill/>
          </a:ln>
        </p:spPr>
        <p:txBody>
          <a:bodyPr/>
          <a:p>
            <a:endParaRPr lang="zh-CN" altLang="en-US"/>
          </a:p>
        </p:txBody>
      </p:sp>
      <p:sp>
        <p:nvSpPr>
          <p:cNvPr id="107817" name="Freeform 299"/>
          <p:cNvSpPr/>
          <p:nvPr/>
        </p:nvSpPr>
        <p:spPr>
          <a:xfrm>
            <a:off x="6496050" y="4495800"/>
            <a:ext cx="20638" cy="6350"/>
          </a:xfrm>
          <a:custGeom>
            <a:avLst/>
            <a:gdLst/>
            <a:ahLst/>
            <a:cxnLst>
              <a:cxn ang="0">
                <a:pos x="63" y="0"/>
              </a:cxn>
              <a:cxn ang="0">
                <a:pos x="45" y="17"/>
              </a:cxn>
              <a:cxn ang="0">
                <a:pos x="38" y="19"/>
              </a:cxn>
              <a:cxn ang="0">
                <a:pos x="13" y="23"/>
              </a:cxn>
              <a:cxn ang="0">
                <a:pos x="0" y="27"/>
              </a:cxn>
              <a:cxn ang="0">
                <a:pos x="95" y="27"/>
              </a:cxn>
              <a:cxn ang="0">
                <a:pos x="63" y="0"/>
              </a:cxn>
            </a:cxnLst>
            <a:pathLst>
              <a:path w="95" h="27">
                <a:moveTo>
                  <a:pt x="63" y="0"/>
                </a:moveTo>
                <a:lnTo>
                  <a:pt x="45" y="17"/>
                </a:lnTo>
                <a:lnTo>
                  <a:pt x="38" y="19"/>
                </a:lnTo>
                <a:lnTo>
                  <a:pt x="13" y="23"/>
                </a:lnTo>
                <a:lnTo>
                  <a:pt x="0" y="27"/>
                </a:lnTo>
                <a:lnTo>
                  <a:pt x="95" y="27"/>
                </a:lnTo>
                <a:lnTo>
                  <a:pt x="63" y="0"/>
                </a:lnTo>
                <a:close/>
              </a:path>
            </a:pathLst>
          </a:custGeom>
          <a:solidFill>
            <a:srgbClr val="000000"/>
          </a:solidFill>
          <a:ln w="9525">
            <a:noFill/>
          </a:ln>
        </p:spPr>
        <p:txBody>
          <a:bodyPr/>
          <a:p>
            <a:endParaRPr lang="zh-CN" altLang="en-US"/>
          </a:p>
        </p:txBody>
      </p:sp>
      <p:sp>
        <p:nvSpPr>
          <p:cNvPr id="107818" name="Freeform 300"/>
          <p:cNvSpPr/>
          <p:nvPr/>
        </p:nvSpPr>
        <p:spPr>
          <a:xfrm>
            <a:off x="6519863" y="4484688"/>
            <a:ext cx="42862" cy="41275"/>
          </a:xfrm>
          <a:custGeom>
            <a:avLst/>
            <a:gdLst/>
            <a:ahLst/>
            <a:cxnLst>
              <a:cxn ang="0">
                <a:pos x="0" y="0"/>
              </a:cxn>
              <a:cxn ang="0">
                <a:pos x="0" y="100"/>
              </a:cxn>
              <a:cxn ang="0">
                <a:pos x="0" y="186"/>
              </a:cxn>
              <a:cxn ang="0">
                <a:pos x="27" y="177"/>
              </a:cxn>
              <a:cxn ang="0">
                <a:pos x="27" y="27"/>
              </a:cxn>
              <a:cxn ang="0">
                <a:pos x="178" y="4"/>
              </a:cxn>
              <a:cxn ang="0">
                <a:pos x="0" y="0"/>
              </a:cxn>
            </a:cxnLst>
            <a:pathLst>
              <a:path w="178" h="186">
                <a:moveTo>
                  <a:pt x="0" y="0"/>
                </a:moveTo>
                <a:lnTo>
                  <a:pt x="0" y="100"/>
                </a:lnTo>
                <a:lnTo>
                  <a:pt x="0" y="186"/>
                </a:lnTo>
                <a:lnTo>
                  <a:pt x="27" y="177"/>
                </a:lnTo>
                <a:lnTo>
                  <a:pt x="27" y="27"/>
                </a:lnTo>
                <a:lnTo>
                  <a:pt x="178" y="4"/>
                </a:lnTo>
                <a:lnTo>
                  <a:pt x="0" y="0"/>
                </a:lnTo>
                <a:close/>
              </a:path>
            </a:pathLst>
          </a:custGeom>
          <a:solidFill>
            <a:srgbClr val="000000"/>
          </a:solidFill>
          <a:ln w="9525">
            <a:noFill/>
          </a:ln>
        </p:spPr>
        <p:txBody>
          <a:bodyPr/>
          <a:p>
            <a:endParaRPr lang="zh-CN" altLang="en-US"/>
          </a:p>
        </p:txBody>
      </p:sp>
      <p:sp>
        <p:nvSpPr>
          <p:cNvPr id="107819" name="Freeform 301"/>
          <p:cNvSpPr/>
          <p:nvPr/>
        </p:nvSpPr>
        <p:spPr>
          <a:xfrm>
            <a:off x="6516688" y="4470400"/>
            <a:ext cx="66675" cy="115888"/>
          </a:xfrm>
          <a:custGeom>
            <a:avLst/>
            <a:gdLst/>
            <a:ahLst/>
            <a:cxnLst>
              <a:cxn ang="0">
                <a:pos x="213" y="0"/>
              </a:cxn>
              <a:cxn ang="0">
                <a:pos x="207" y="9"/>
              </a:cxn>
              <a:cxn ang="0">
                <a:pos x="177" y="41"/>
              </a:cxn>
              <a:cxn ang="0">
                <a:pos x="46" y="59"/>
              </a:cxn>
              <a:cxn ang="0">
                <a:pos x="19" y="67"/>
              </a:cxn>
              <a:cxn ang="0">
                <a:pos x="197" y="71"/>
              </a:cxn>
              <a:cxn ang="0">
                <a:pos x="192" y="229"/>
              </a:cxn>
              <a:cxn ang="0">
                <a:pos x="184" y="230"/>
              </a:cxn>
              <a:cxn ang="0">
                <a:pos x="154" y="234"/>
              </a:cxn>
              <a:cxn ang="0">
                <a:pos x="103" y="239"/>
              </a:cxn>
              <a:cxn ang="0">
                <a:pos x="46" y="244"/>
              </a:cxn>
              <a:cxn ang="0">
                <a:pos x="19" y="253"/>
              </a:cxn>
              <a:cxn ang="0">
                <a:pos x="19" y="337"/>
              </a:cxn>
              <a:cxn ang="0">
                <a:pos x="19" y="399"/>
              </a:cxn>
              <a:cxn ang="0">
                <a:pos x="19" y="437"/>
              </a:cxn>
              <a:cxn ang="0">
                <a:pos x="19" y="453"/>
              </a:cxn>
              <a:cxn ang="0">
                <a:pos x="0" y="483"/>
              </a:cxn>
              <a:cxn ang="0">
                <a:pos x="27" y="518"/>
              </a:cxn>
              <a:cxn ang="0">
                <a:pos x="53" y="494"/>
              </a:cxn>
              <a:cxn ang="0">
                <a:pos x="59" y="494"/>
              </a:cxn>
              <a:cxn ang="0">
                <a:pos x="80" y="492"/>
              </a:cxn>
              <a:cxn ang="0">
                <a:pos x="113" y="489"/>
              </a:cxn>
              <a:cxn ang="0">
                <a:pos x="160" y="483"/>
              </a:cxn>
              <a:cxn ang="0">
                <a:pos x="220" y="478"/>
              </a:cxn>
              <a:cxn ang="0">
                <a:pos x="294" y="471"/>
              </a:cxn>
              <a:cxn ang="0">
                <a:pos x="46" y="463"/>
              </a:cxn>
              <a:cxn ang="0">
                <a:pos x="46" y="278"/>
              </a:cxn>
              <a:cxn ang="0">
                <a:pos x="242" y="256"/>
              </a:cxn>
              <a:cxn ang="0">
                <a:pos x="216" y="216"/>
              </a:cxn>
              <a:cxn ang="0">
                <a:pos x="217" y="167"/>
              </a:cxn>
              <a:cxn ang="0">
                <a:pos x="219" y="101"/>
              </a:cxn>
              <a:cxn ang="0">
                <a:pos x="220" y="74"/>
              </a:cxn>
              <a:cxn ang="0">
                <a:pos x="240" y="38"/>
              </a:cxn>
              <a:cxn ang="0">
                <a:pos x="213" y="0"/>
              </a:cxn>
            </a:cxnLst>
            <a:pathLst>
              <a:path w="294" h="518">
                <a:moveTo>
                  <a:pt x="213" y="0"/>
                </a:moveTo>
                <a:lnTo>
                  <a:pt x="207" y="9"/>
                </a:lnTo>
                <a:lnTo>
                  <a:pt x="177" y="41"/>
                </a:lnTo>
                <a:lnTo>
                  <a:pt x="46" y="59"/>
                </a:lnTo>
                <a:lnTo>
                  <a:pt x="19" y="67"/>
                </a:lnTo>
                <a:lnTo>
                  <a:pt x="197" y="71"/>
                </a:lnTo>
                <a:lnTo>
                  <a:pt x="192" y="229"/>
                </a:lnTo>
                <a:lnTo>
                  <a:pt x="184" y="230"/>
                </a:lnTo>
                <a:lnTo>
                  <a:pt x="154" y="234"/>
                </a:lnTo>
                <a:lnTo>
                  <a:pt x="103" y="239"/>
                </a:lnTo>
                <a:lnTo>
                  <a:pt x="46" y="244"/>
                </a:lnTo>
                <a:lnTo>
                  <a:pt x="19" y="253"/>
                </a:lnTo>
                <a:lnTo>
                  <a:pt x="19" y="337"/>
                </a:lnTo>
                <a:lnTo>
                  <a:pt x="19" y="399"/>
                </a:lnTo>
                <a:lnTo>
                  <a:pt x="19" y="437"/>
                </a:lnTo>
                <a:lnTo>
                  <a:pt x="19" y="453"/>
                </a:lnTo>
                <a:lnTo>
                  <a:pt x="0" y="483"/>
                </a:lnTo>
                <a:lnTo>
                  <a:pt x="27" y="518"/>
                </a:lnTo>
                <a:lnTo>
                  <a:pt x="53" y="494"/>
                </a:lnTo>
                <a:lnTo>
                  <a:pt x="59" y="494"/>
                </a:lnTo>
                <a:lnTo>
                  <a:pt x="80" y="492"/>
                </a:lnTo>
                <a:lnTo>
                  <a:pt x="113" y="489"/>
                </a:lnTo>
                <a:lnTo>
                  <a:pt x="160" y="483"/>
                </a:lnTo>
                <a:lnTo>
                  <a:pt x="220" y="478"/>
                </a:lnTo>
                <a:lnTo>
                  <a:pt x="294" y="471"/>
                </a:lnTo>
                <a:lnTo>
                  <a:pt x="46" y="463"/>
                </a:lnTo>
                <a:lnTo>
                  <a:pt x="46" y="278"/>
                </a:lnTo>
                <a:lnTo>
                  <a:pt x="242" y="256"/>
                </a:lnTo>
                <a:lnTo>
                  <a:pt x="216" y="216"/>
                </a:lnTo>
                <a:lnTo>
                  <a:pt x="217" y="167"/>
                </a:lnTo>
                <a:lnTo>
                  <a:pt x="219" y="101"/>
                </a:lnTo>
                <a:lnTo>
                  <a:pt x="220" y="74"/>
                </a:lnTo>
                <a:lnTo>
                  <a:pt x="240" y="38"/>
                </a:lnTo>
                <a:lnTo>
                  <a:pt x="213" y="0"/>
                </a:lnTo>
                <a:close/>
              </a:path>
            </a:pathLst>
          </a:custGeom>
          <a:solidFill>
            <a:srgbClr val="000000"/>
          </a:solidFill>
          <a:ln w="9525">
            <a:noFill/>
          </a:ln>
        </p:spPr>
        <p:txBody>
          <a:bodyPr/>
          <a:p>
            <a:endParaRPr lang="zh-CN" altLang="en-US"/>
          </a:p>
        </p:txBody>
      </p:sp>
      <p:sp>
        <p:nvSpPr>
          <p:cNvPr id="107820" name="Freeform 302"/>
          <p:cNvSpPr/>
          <p:nvPr/>
        </p:nvSpPr>
        <p:spPr>
          <a:xfrm>
            <a:off x="6461125" y="4467225"/>
            <a:ext cx="55563" cy="50800"/>
          </a:xfrm>
          <a:custGeom>
            <a:avLst/>
            <a:gdLst/>
            <a:ahLst/>
            <a:cxnLst>
              <a:cxn ang="0">
                <a:pos x="160" y="0"/>
              </a:cxn>
              <a:cxn ang="0">
                <a:pos x="131" y="4"/>
              </a:cxn>
              <a:cxn ang="0">
                <a:pos x="131" y="13"/>
              </a:cxn>
              <a:cxn ang="0">
                <a:pos x="129" y="87"/>
              </a:cxn>
              <a:cxn ang="0">
                <a:pos x="126" y="152"/>
              </a:cxn>
              <a:cxn ang="0">
                <a:pos x="125" y="162"/>
              </a:cxn>
              <a:cxn ang="0">
                <a:pos x="72" y="172"/>
              </a:cxn>
              <a:cxn ang="0">
                <a:pos x="0" y="185"/>
              </a:cxn>
              <a:cxn ang="0">
                <a:pos x="34" y="219"/>
              </a:cxn>
              <a:cxn ang="0">
                <a:pos x="65" y="205"/>
              </a:cxn>
              <a:cxn ang="0">
                <a:pos x="123" y="194"/>
              </a:cxn>
              <a:cxn ang="0">
                <a:pos x="152" y="189"/>
              </a:cxn>
              <a:cxn ang="0">
                <a:pos x="249" y="171"/>
              </a:cxn>
              <a:cxn ang="0">
                <a:pos x="249" y="157"/>
              </a:cxn>
              <a:cxn ang="0">
                <a:pos x="154" y="157"/>
              </a:cxn>
              <a:cxn ang="0">
                <a:pos x="155" y="134"/>
              </a:cxn>
              <a:cxn ang="0">
                <a:pos x="158" y="64"/>
              </a:cxn>
              <a:cxn ang="0">
                <a:pos x="160" y="0"/>
              </a:cxn>
            </a:cxnLst>
            <a:pathLst>
              <a:path w="249" h="219">
                <a:moveTo>
                  <a:pt x="160" y="0"/>
                </a:moveTo>
                <a:lnTo>
                  <a:pt x="131" y="4"/>
                </a:lnTo>
                <a:lnTo>
                  <a:pt x="131" y="13"/>
                </a:lnTo>
                <a:lnTo>
                  <a:pt x="129" y="87"/>
                </a:lnTo>
                <a:lnTo>
                  <a:pt x="126" y="152"/>
                </a:lnTo>
                <a:lnTo>
                  <a:pt x="125" y="162"/>
                </a:lnTo>
                <a:lnTo>
                  <a:pt x="72" y="172"/>
                </a:lnTo>
                <a:lnTo>
                  <a:pt x="0" y="185"/>
                </a:lnTo>
                <a:lnTo>
                  <a:pt x="34" y="219"/>
                </a:lnTo>
                <a:lnTo>
                  <a:pt x="65" y="205"/>
                </a:lnTo>
                <a:lnTo>
                  <a:pt x="123" y="194"/>
                </a:lnTo>
                <a:lnTo>
                  <a:pt x="152" y="189"/>
                </a:lnTo>
                <a:lnTo>
                  <a:pt x="249" y="171"/>
                </a:lnTo>
                <a:lnTo>
                  <a:pt x="249" y="157"/>
                </a:lnTo>
                <a:lnTo>
                  <a:pt x="154" y="157"/>
                </a:lnTo>
                <a:lnTo>
                  <a:pt x="155" y="134"/>
                </a:lnTo>
                <a:lnTo>
                  <a:pt x="158" y="64"/>
                </a:lnTo>
                <a:lnTo>
                  <a:pt x="160" y="0"/>
                </a:lnTo>
                <a:close/>
              </a:path>
            </a:pathLst>
          </a:custGeom>
          <a:solidFill>
            <a:srgbClr val="000000"/>
          </a:solidFill>
          <a:ln w="9525">
            <a:noFill/>
          </a:ln>
        </p:spPr>
        <p:txBody>
          <a:bodyPr/>
          <a:p>
            <a:endParaRPr lang="zh-CN" altLang="en-US"/>
          </a:p>
        </p:txBody>
      </p:sp>
      <p:sp>
        <p:nvSpPr>
          <p:cNvPr id="107821" name="Freeform 303"/>
          <p:cNvSpPr/>
          <p:nvPr/>
        </p:nvSpPr>
        <p:spPr>
          <a:xfrm>
            <a:off x="6484938" y="4454525"/>
            <a:ext cx="30162" cy="9525"/>
          </a:xfrm>
          <a:custGeom>
            <a:avLst/>
            <a:gdLst/>
            <a:ahLst/>
            <a:cxnLst>
              <a:cxn ang="0">
                <a:pos x="106" y="0"/>
              </a:cxn>
              <a:cxn ang="0">
                <a:pos x="92" y="13"/>
              </a:cxn>
              <a:cxn ang="0">
                <a:pos x="87" y="15"/>
              </a:cxn>
              <a:cxn ang="0">
                <a:pos x="54" y="22"/>
              </a:cxn>
              <a:cxn ang="0">
                <a:pos x="0" y="32"/>
              </a:cxn>
              <a:cxn ang="0">
                <a:pos x="137" y="41"/>
              </a:cxn>
              <a:cxn ang="0">
                <a:pos x="135" y="30"/>
              </a:cxn>
              <a:cxn ang="0">
                <a:pos x="106" y="0"/>
              </a:cxn>
            </a:cxnLst>
            <a:pathLst>
              <a:path w="137" h="41">
                <a:moveTo>
                  <a:pt x="106" y="0"/>
                </a:moveTo>
                <a:lnTo>
                  <a:pt x="92" y="13"/>
                </a:lnTo>
                <a:lnTo>
                  <a:pt x="87" y="15"/>
                </a:lnTo>
                <a:lnTo>
                  <a:pt x="54" y="22"/>
                </a:lnTo>
                <a:lnTo>
                  <a:pt x="0" y="32"/>
                </a:lnTo>
                <a:lnTo>
                  <a:pt x="137" y="41"/>
                </a:lnTo>
                <a:lnTo>
                  <a:pt x="135" y="30"/>
                </a:lnTo>
                <a:lnTo>
                  <a:pt x="106" y="0"/>
                </a:lnTo>
                <a:close/>
              </a:path>
            </a:pathLst>
          </a:custGeom>
          <a:solidFill>
            <a:srgbClr val="000000"/>
          </a:solidFill>
          <a:ln w="9525">
            <a:noFill/>
          </a:ln>
        </p:spPr>
        <p:txBody>
          <a:bodyPr/>
          <a:p>
            <a:endParaRPr lang="zh-CN" altLang="en-US"/>
          </a:p>
        </p:txBody>
      </p:sp>
      <p:sp>
        <p:nvSpPr>
          <p:cNvPr id="107822" name="Freeform 304"/>
          <p:cNvSpPr/>
          <p:nvPr/>
        </p:nvSpPr>
        <p:spPr>
          <a:xfrm>
            <a:off x="6526213" y="4427538"/>
            <a:ext cx="50800" cy="9525"/>
          </a:xfrm>
          <a:custGeom>
            <a:avLst/>
            <a:gdLst/>
            <a:ahLst/>
            <a:cxnLst>
              <a:cxn ang="0">
                <a:pos x="195" y="0"/>
              </a:cxn>
              <a:cxn ang="0">
                <a:pos x="173" y="13"/>
              </a:cxn>
              <a:cxn ang="0">
                <a:pos x="170" y="14"/>
              </a:cxn>
              <a:cxn ang="0">
                <a:pos x="152" y="17"/>
              </a:cxn>
              <a:cxn ang="0">
                <a:pos x="115" y="23"/>
              </a:cxn>
              <a:cxn ang="0">
                <a:pos x="60" y="29"/>
              </a:cxn>
              <a:cxn ang="0">
                <a:pos x="0" y="35"/>
              </a:cxn>
              <a:cxn ang="0">
                <a:pos x="226" y="41"/>
              </a:cxn>
              <a:cxn ang="0">
                <a:pos x="223" y="27"/>
              </a:cxn>
              <a:cxn ang="0">
                <a:pos x="195" y="0"/>
              </a:cxn>
            </a:cxnLst>
            <a:pathLst>
              <a:path w="226" h="41">
                <a:moveTo>
                  <a:pt x="195" y="0"/>
                </a:moveTo>
                <a:lnTo>
                  <a:pt x="173" y="13"/>
                </a:lnTo>
                <a:lnTo>
                  <a:pt x="170" y="14"/>
                </a:lnTo>
                <a:lnTo>
                  <a:pt x="152" y="17"/>
                </a:lnTo>
                <a:lnTo>
                  <a:pt x="115" y="23"/>
                </a:lnTo>
                <a:lnTo>
                  <a:pt x="60" y="29"/>
                </a:lnTo>
                <a:lnTo>
                  <a:pt x="0" y="35"/>
                </a:lnTo>
                <a:lnTo>
                  <a:pt x="226" y="41"/>
                </a:lnTo>
                <a:lnTo>
                  <a:pt x="223" y="27"/>
                </a:lnTo>
                <a:lnTo>
                  <a:pt x="195" y="0"/>
                </a:lnTo>
                <a:close/>
              </a:path>
            </a:pathLst>
          </a:custGeom>
          <a:solidFill>
            <a:srgbClr val="000000"/>
          </a:solidFill>
          <a:ln w="9525">
            <a:noFill/>
          </a:ln>
        </p:spPr>
        <p:txBody>
          <a:bodyPr/>
          <a:p>
            <a:endParaRPr lang="zh-CN" altLang="en-US"/>
          </a:p>
        </p:txBody>
      </p:sp>
      <p:sp>
        <p:nvSpPr>
          <p:cNvPr id="107823" name="Freeform 305"/>
          <p:cNvSpPr/>
          <p:nvPr/>
        </p:nvSpPr>
        <p:spPr>
          <a:xfrm>
            <a:off x="6516688" y="4421188"/>
            <a:ext cx="60325" cy="63500"/>
          </a:xfrm>
          <a:custGeom>
            <a:avLst/>
            <a:gdLst/>
            <a:ahLst/>
            <a:cxnLst>
              <a:cxn ang="0">
                <a:pos x="9" y="0"/>
              </a:cxn>
              <a:cxn ang="0">
                <a:pos x="0" y="0"/>
              </a:cxn>
              <a:cxn ang="0">
                <a:pos x="2" y="19"/>
              </a:cxn>
              <a:cxn ang="0">
                <a:pos x="9" y="72"/>
              </a:cxn>
              <a:cxn ang="0">
                <a:pos x="10" y="90"/>
              </a:cxn>
              <a:cxn ang="0">
                <a:pos x="10" y="129"/>
              </a:cxn>
              <a:cxn ang="0">
                <a:pos x="11" y="188"/>
              </a:cxn>
              <a:cxn ang="0">
                <a:pos x="11" y="269"/>
              </a:cxn>
              <a:cxn ang="0">
                <a:pos x="38" y="261"/>
              </a:cxn>
              <a:cxn ang="0">
                <a:pos x="38" y="98"/>
              </a:cxn>
              <a:cxn ang="0">
                <a:pos x="263" y="69"/>
              </a:cxn>
              <a:cxn ang="0">
                <a:pos x="37" y="63"/>
              </a:cxn>
              <a:cxn ang="0">
                <a:pos x="9" y="0"/>
              </a:cxn>
            </a:cxnLst>
            <a:pathLst>
              <a:path w="263" h="269">
                <a:moveTo>
                  <a:pt x="9" y="0"/>
                </a:moveTo>
                <a:lnTo>
                  <a:pt x="0" y="0"/>
                </a:lnTo>
                <a:lnTo>
                  <a:pt x="2" y="19"/>
                </a:lnTo>
                <a:lnTo>
                  <a:pt x="9" y="72"/>
                </a:lnTo>
                <a:lnTo>
                  <a:pt x="10" y="90"/>
                </a:lnTo>
                <a:lnTo>
                  <a:pt x="10" y="129"/>
                </a:lnTo>
                <a:lnTo>
                  <a:pt x="11" y="188"/>
                </a:lnTo>
                <a:lnTo>
                  <a:pt x="11" y="269"/>
                </a:lnTo>
                <a:lnTo>
                  <a:pt x="38" y="261"/>
                </a:lnTo>
                <a:lnTo>
                  <a:pt x="38" y="98"/>
                </a:lnTo>
                <a:lnTo>
                  <a:pt x="263" y="69"/>
                </a:lnTo>
                <a:lnTo>
                  <a:pt x="37" y="63"/>
                </a:lnTo>
                <a:lnTo>
                  <a:pt x="9" y="0"/>
                </a:lnTo>
                <a:close/>
              </a:path>
            </a:pathLst>
          </a:custGeom>
          <a:solidFill>
            <a:srgbClr val="000000"/>
          </a:solidFill>
          <a:ln w="9525">
            <a:noFill/>
          </a:ln>
        </p:spPr>
        <p:txBody>
          <a:bodyPr/>
          <a:p>
            <a:endParaRPr lang="zh-CN" altLang="en-US"/>
          </a:p>
        </p:txBody>
      </p:sp>
      <p:sp>
        <p:nvSpPr>
          <p:cNvPr id="107824" name="Freeform 306"/>
          <p:cNvSpPr/>
          <p:nvPr/>
        </p:nvSpPr>
        <p:spPr>
          <a:xfrm>
            <a:off x="6465888" y="4410075"/>
            <a:ext cx="49212" cy="92075"/>
          </a:xfrm>
          <a:custGeom>
            <a:avLst/>
            <a:gdLst/>
            <a:ahLst/>
            <a:cxnLst>
              <a:cxn ang="0">
                <a:pos x="95" y="0"/>
              </a:cxn>
              <a:cxn ang="0">
                <a:pos x="94" y="22"/>
              </a:cxn>
              <a:cxn ang="0">
                <a:pos x="88" y="79"/>
              </a:cxn>
              <a:cxn ang="0">
                <a:pos x="81" y="121"/>
              </a:cxn>
              <a:cxn ang="0">
                <a:pos x="66" y="185"/>
              </a:cxn>
              <a:cxn ang="0">
                <a:pos x="58" y="216"/>
              </a:cxn>
              <a:cxn ang="0">
                <a:pos x="43" y="265"/>
              </a:cxn>
              <a:cxn ang="0">
                <a:pos x="23" y="323"/>
              </a:cxn>
              <a:cxn ang="0">
                <a:pos x="0" y="389"/>
              </a:cxn>
              <a:cxn ang="0">
                <a:pos x="11" y="400"/>
              </a:cxn>
              <a:cxn ang="0">
                <a:pos x="28" y="366"/>
              </a:cxn>
              <a:cxn ang="0">
                <a:pos x="52" y="310"/>
              </a:cxn>
              <a:cxn ang="0">
                <a:pos x="70" y="265"/>
              </a:cxn>
              <a:cxn ang="0">
                <a:pos x="111" y="257"/>
              </a:cxn>
              <a:cxn ang="0">
                <a:pos x="140" y="253"/>
              </a:cxn>
              <a:cxn ang="0">
                <a:pos x="217" y="240"/>
              </a:cxn>
              <a:cxn ang="0">
                <a:pos x="80" y="231"/>
              </a:cxn>
              <a:cxn ang="0">
                <a:pos x="86" y="215"/>
              </a:cxn>
              <a:cxn ang="0">
                <a:pos x="102" y="160"/>
              </a:cxn>
              <a:cxn ang="0">
                <a:pos x="115" y="116"/>
              </a:cxn>
              <a:cxn ang="0">
                <a:pos x="133" y="83"/>
              </a:cxn>
              <a:cxn ang="0">
                <a:pos x="105" y="5"/>
              </a:cxn>
              <a:cxn ang="0">
                <a:pos x="95" y="0"/>
              </a:cxn>
            </a:cxnLst>
            <a:pathLst>
              <a:path w="217" h="400">
                <a:moveTo>
                  <a:pt x="95" y="0"/>
                </a:moveTo>
                <a:lnTo>
                  <a:pt x="94" y="22"/>
                </a:lnTo>
                <a:lnTo>
                  <a:pt x="88" y="79"/>
                </a:lnTo>
                <a:lnTo>
                  <a:pt x="81" y="121"/>
                </a:lnTo>
                <a:lnTo>
                  <a:pt x="66" y="185"/>
                </a:lnTo>
                <a:lnTo>
                  <a:pt x="58" y="216"/>
                </a:lnTo>
                <a:lnTo>
                  <a:pt x="43" y="265"/>
                </a:lnTo>
                <a:lnTo>
                  <a:pt x="23" y="323"/>
                </a:lnTo>
                <a:lnTo>
                  <a:pt x="0" y="389"/>
                </a:lnTo>
                <a:lnTo>
                  <a:pt x="11" y="400"/>
                </a:lnTo>
                <a:lnTo>
                  <a:pt x="28" y="366"/>
                </a:lnTo>
                <a:lnTo>
                  <a:pt x="52" y="310"/>
                </a:lnTo>
                <a:lnTo>
                  <a:pt x="70" y="265"/>
                </a:lnTo>
                <a:lnTo>
                  <a:pt x="111" y="257"/>
                </a:lnTo>
                <a:lnTo>
                  <a:pt x="140" y="253"/>
                </a:lnTo>
                <a:lnTo>
                  <a:pt x="217" y="240"/>
                </a:lnTo>
                <a:lnTo>
                  <a:pt x="80" y="231"/>
                </a:lnTo>
                <a:lnTo>
                  <a:pt x="86" y="215"/>
                </a:lnTo>
                <a:lnTo>
                  <a:pt x="102" y="160"/>
                </a:lnTo>
                <a:lnTo>
                  <a:pt x="115" y="116"/>
                </a:lnTo>
                <a:lnTo>
                  <a:pt x="133" y="83"/>
                </a:lnTo>
                <a:lnTo>
                  <a:pt x="105" y="5"/>
                </a:lnTo>
                <a:lnTo>
                  <a:pt x="95" y="0"/>
                </a:lnTo>
                <a:close/>
              </a:path>
            </a:pathLst>
          </a:custGeom>
          <a:solidFill>
            <a:srgbClr val="000000"/>
          </a:solidFill>
          <a:ln w="9525">
            <a:noFill/>
          </a:ln>
        </p:spPr>
        <p:txBody>
          <a:bodyPr/>
          <a:p>
            <a:endParaRPr lang="zh-CN" altLang="en-US"/>
          </a:p>
        </p:txBody>
      </p:sp>
      <p:sp>
        <p:nvSpPr>
          <p:cNvPr id="107825" name="Freeform 307"/>
          <p:cNvSpPr/>
          <p:nvPr/>
        </p:nvSpPr>
        <p:spPr>
          <a:xfrm>
            <a:off x="6645275" y="4495800"/>
            <a:ext cx="73025" cy="100013"/>
          </a:xfrm>
          <a:custGeom>
            <a:avLst/>
            <a:gdLst/>
            <a:ahLst/>
            <a:cxnLst>
              <a:cxn ang="0">
                <a:pos x="282" y="0"/>
              </a:cxn>
              <a:cxn ang="0">
                <a:pos x="280" y="6"/>
              </a:cxn>
              <a:cxn ang="0">
                <a:pos x="268" y="55"/>
              </a:cxn>
              <a:cxn ang="0">
                <a:pos x="245" y="116"/>
              </a:cxn>
              <a:cxn ang="0">
                <a:pos x="243" y="123"/>
              </a:cxn>
              <a:cxn ang="0">
                <a:pos x="220" y="168"/>
              </a:cxn>
              <a:cxn ang="0">
                <a:pos x="193" y="214"/>
              </a:cxn>
              <a:cxn ang="0">
                <a:pos x="162" y="259"/>
              </a:cxn>
              <a:cxn ang="0">
                <a:pos x="144" y="284"/>
              </a:cxn>
              <a:cxn ang="0">
                <a:pos x="115" y="316"/>
              </a:cxn>
              <a:cxn ang="0">
                <a:pos x="82" y="349"/>
              </a:cxn>
              <a:cxn ang="0">
                <a:pos x="43" y="384"/>
              </a:cxn>
              <a:cxn ang="0">
                <a:pos x="0" y="419"/>
              </a:cxn>
              <a:cxn ang="0">
                <a:pos x="6" y="436"/>
              </a:cxn>
              <a:cxn ang="0">
                <a:pos x="22" y="427"/>
              </a:cxn>
              <a:cxn ang="0">
                <a:pos x="66" y="397"/>
              </a:cxn>
              <a:cxn ang="0">
                <a:pos x="105" y="366"/>
              </a:cxn>
              <a:cxn ang="0">
                <a:pos x="140" y="334"/>
              </a:cxn>
              <a:cxn ang="0">
                <a:pos x="169" y="303"/>
              </a:cxn>
              <a:cxn ang="0">
                <a:pos x="193" y="273"/>
              </a:cxn>
              <a:cxn ang="0">
                <a:pos x="225" y="225"/>
              </a:cxn>
              <a:cxn ang="0">
                <a:pos x="251" y="180"/>
              </a:cxn>
              <a:cxn ang="0">
                <a:pos x="272" y="140"/>
              </a:cxn>
              <a:cxn ang="0">
                <a:pos x="286" y="111"/>
              </a:cxn>
              <a:cxn ang="0">
                <a:pos x="313" y="82"/>
              </a:cxn>
              <a:cxn ang="0">
                <a:pos x="291" y="4"/>
              </a:cxn>
              <a:cxn ang="0">
                <a:pos x="282" y="0"/>
              </a:cxn>
            </a:cxnLst>
            <a:pathLst>
              <a:path w="313" h="436">
                <a:moveTo>
                  <a:pt x="282" y="0"/>
                </a:moveTo>
                <a:lnTo>
                  <a:pt x="280" y="6"/>
                </a:lnTo>
                <a:lnTo>
                  <a:pt x="268" y="55"/>
                </a:lnTo>
                <a:lnTo>
                  <a:pt x="245" y="116"/>
                </a:lnTo>
                <a:lnTo>
                  <a:pt x="243" y="123"/>
                </a:lnTo>
                <a:lnTo>
                  <a:pt x="220" y="168"/>
                </a:lnTo>
                <a:lnTo>
                  <a:pt x="193" y="214"/>
                </a:lnTo>
                <a:lnTo>
                  <a:pt x="162" y="259"/>
                </a:lnTo>
                <a:lnTo>
                  <a:pt x="144" y="284"/>
                </a:lnTo>
                <a:lnTo>
                  <a:pt x="115" y="316"/>
                </a:lnTo>
                <a:lnTo>
                  <a:pt x="82" y="349"/>
                </a:lnTo>
                <a:lnTo>
                  <a:pt x="43" y="384"/>
                </a:lnTo>
                <a:lnTo>
                  <a:pt x="0" y="419"/>
                </a:lnTo>
                <a:lnTo>
                  <a:pt x="6" y="436"/>
                </a:lnTo>
                <a:lnTo>
                  <a:pt x="22" y="427"/>
                </a:lnTo>
                <a:lnTo>
                  <a:pt x="66" y="397"/>
                </a:lnTo>
                <a:lnTo>
                  <a:pt x="105" y="366"/>
                </a:lnTo>
                <a:lnTo>
                  <a:pt x="140" y="334"/>
                </a:lnTo>
                <a:lnTo>
                  <a:pt x="169" y="303"/>
                </a:lnTo>
                <a:lnTo>
                  <a:pt x="193" y="273"/>
                </a:lnTo>
                <a:lnTo>
                  <a:pt x="225" y="225"/>
                </a:lnTo>
                <a:lnTo>
                  <a:pt x="251" y="180"/>
                </a:lnTo>
                <a:lnTo>
                  <a:pt x="272" y="140"/>
                </a:lnTo>
                <a:lnTo>
                  <a:pt x="286" y="111"/>
                </a:lnTo>
                <a:lnTo>
                  <a:pt x="313" y="82"/>
                </a:lnTo>
                <a:lnTo>
                  <a:pt x="291" y="4"/>
                </a:lnTo>
                <a:lnTo>
                  <a:pt x="282" y="0"/>
                </a:lnTo>
                <a:close/>
              </a:path>
            </a:pathLst>
          </a:custGeom>
          <a:solidFill>
            <a:srgbClr val="000000"/>
          </a:solidFill>
          <a:ln w="9525">
            <a:noFill/>
          </a:ln>
        </p:spPr>
        <p:txBody>
          <a:bodyPr/>
          <a:p>
            <a:endParaRPr lang="zh-CN" altLang="en-US"/>
          </a:p>
        </p:txBody>
      </p:sp>
      <p:sp>
        <p:nvSpPr>
          <p:cNvPr id="107826" name="Freeform 308"/>
          <p:cNvSpPr/>
          <p:nvPr/>
        </p:nvSpPr>
        <p:spPr>
          <a:xfrm>
            <a:off x="6592888" y="4494213"/>
            <a:ext cx="38100" cy="92075"/>
          </a:xfrm>
          <a:custGeom>
            <a:avLst/>
            <a:gdLst/>
            <a:ahLst/>
            <a:cxnLst>
              <a:cxn ang="0">
                <a:pos x="171" y="0"/>
              </a:cxn>
              <a:cxn ang="0">
                <a:pos x="143" y="4"/>
              </a:cxn>
              <a:cxn ang="0">
                <a:pos x="139" y="45"/>
              </a:cxn>
              <a:cxn ang="0">
                <a:pos x="131" y="91"/>
              </a:cxn>
              <a:cxn ang="0">
                <a:pos x="124" y="130"/>
              </a:cxn>
              <a:cxn ang="0">
                <a:pos x="120" y="146"/>
              </a:cxn>
              <a:cxn ang="0">
                <a:pos x="105" y="193"/>
              </a:cxn>
              <a:cxn ang="0">
                <a:pos x="84" y="240"/>
              </a:cxn>
              <a:cxn ang="0">
                <a:pos x="60" y="289"/>
              </a:cxn>
              <a:cxn ang="0">
                <a:pos x="33" y="338"/>
              </a:cxn>
              <a:cxn ang="0">
                <a:pos x="0" y="389"/>
              </a:cxn>
              <a:cxn ang="0">
                <a:pos x="12" y="406"/>
              </a:cxn>
              <a:cxn ang="0">
                <a:pos x="29" y="382"/>
              </a:cxn>
              <a:cxn ang="0">
                <a:pos x="63" y="335"/>
              </a:cxn>
              <a:cxn ang="0">
                <a:pos x="91" y="288"/>
              </a:cxn>
              <a:cxn ang="0">
                <a:pos x="114" y="242"/>
              </a:cxn>
              <a:cxn ang="0">
                <a:pos x="134" y="195"/>
              </a:cxn>
              <a:cxn ang="0">
                <a:pos x="148" y="150"/>
              </a:cxn>
              <a:cxn ang="0">
                <a:pos x="149" y="147"/>
              </a:cxn>
              <a:cxn ang="0">
                <a:pos x="157" y="109"/>
              </a:cxn>
              <a:cxn ang="0">
                <a:pos x="164" y="64"/>
              </a:cxn>
              <a:cxn ang="0">
                <a:pos x="170" y="13"/>
              </a:cxn>
              <a:cxn ang="0">
                <a:pos x="171" y="0"/>
              </a:cxn>
            </a:cxnLst>
            <a:pathLst>
              <a:path w="171" h="406">
                <a:moveTo>
                  <a:pt x="171" y="0"/>
                </a:moveTo>
                <a:lnTo>
                  <a:pt x="143" y="4"/>
                </a:lnTo>
                <a:lnTo>
                  <a:pt x="139" y="45"/>
                </a:lnTo>
                <a:lnTo>
                  <a:pt x="131" y="91"/>
                </a:lnTo>
                <a:lnTo>
                  <a:pt x="124" y="130"/>
                </a:lnTo>
                <a:lnTo>
                  <a:pt x="120" y="146"/>
                </a:lnTo>
                <a:lnTo>
                  <a:pt x="105" y="193"/>
                </a:lnTo>
                <a:lnTo>
                  <a:pt x="84" y="240"/>
                </a:lnTo>
                <a:lnTo>
                  <a:pt x="60" y="289"/>
                </a:lnTo>
                <a:lnTo>
                  <a:pt x="33" y="338"/>
                </a:lnTo>
                <a:lnTo>
                  <a:pt x="0" y="389"/>
                </a:lnTo>
                <a:lnTo>
                  <a:pt x="12" y="406"/>
                </a:lnTo>
                <a:lnTo>
                  <a:pt x="29" y="382"/>
                </a:lnTo>
                <a:lnTo>
                  <a:pt x="63" y="335"/>
                </a:lnTo>
                <a:lnTo>
                  <a:pt x="91" y="288"/>
                </a:lnTo>
                <a:lnTo>
                  <a:pt x="114" y="242"/>
                </a:lnTo>
                <a:lnTo>
                  <a:pt x="134" y="195"/>
                </a:lnTo>
                <a:lnTo>
                  <a:pt x="148" y="150"/>
                </a:lnTo>
                <a:lnTo>
                  <a:pt x="149" y="147"/>
                </a:lnTo>
                <a:lnTo>
                  <a:pt x="157" y="109"/>
                </a:lnTo>
                <a:lnTo>
                  <a:pt x="164" y="64"/>
                </a:lnTo>
                <a:lnTo>
                  <a:pt x="170" y="13"/>
                </a:lnTo>
                <a:lnTo>
                  <a:pt x="171" y="0"/>
                </a:lnTo>
                <a:close/>
              </a:path>
            </a:pathLst>
          </a:custGeom>
          <a:solidFill>
            <a:srgbClr val="000000"/>
          </a:solidFill>
          <a:ln w="9525">
            <a:noFill/>
          </a:ln>
        </p:spPr>
        <p:txBody>
          <a:bodyPr/>
          <a:p>
            <a:endParaRPr lang="zh-CN" altLang="en-US"/>
          </a:p>
        </p:txBody>
      </p:sp>
      <p:sp>
        <p:nvSpPr>
          <p:cNvPr id="107827" name="Freeform 309"/>
          <p:cNvSpPr/>
          <p:nvPr/>
        </p:nvSpPr>
        <p:spPr>
          <a:xfrm>
            <a:off x="6645275" y="4491038"/>
            <a:ext cx="9525" cy="82550"/>
          </a:xfrm>
          <a:custGeom>
            <a:avLst/>
            <a:gdLst/>
            <a:ahLst/>
            <a:cxnLst>
              <a:cxn ang="0">
                <a:pos x="38" y="0"/>
              </a:cxn>
              <a:cxn ang="0">
                <a:pos x="12" y="3"/>
              </a:cxn>
              <a:cxn ang="0">
                <a:pos x="12" y="14"/>
              </a:cxn>
              <a:cxn ang="0">
                <a:pos x="12" y="81"/>
              </a:cxn>
              <a:cxn ang="0">
                <a:pos x="12" y="133"/>
              </a:cxn>
              <a:cxn ang="0">
                <a:pos x="12" y="173"/>
              </a:cxn>
              <a:cxn ang="0">
                <a:pos x="12" y="198"/>
              </a:cxn>
              <a:cxn ang="0">
                <a:pos x="12" y="211"/>
              </a:cxn>
              <a:cxn ang="0">
                <a:pos x="12" y="214"/>
              </a:cxn>
              <a:cxn ang="0">
                <a:pos x="0" y="272"/>
              </a:cxn>
              <a:cxn ang="0">
                <a:pos x="24" y="363"/>
              </a:cxn>
              <a:cxn ang="0">
                <a:pos x="33" y="363"/>
              </a:cxn>
              <a:cxn ang="0">
                <a:pos x="38" y="247"/>
              </a:cxn>
              <a:cxn ang="0">
                <a:pos x="38" y="0"/>
              </a:cxn>
            </a:cxnLst>
            <a:pathLst>
              <a:path w="38" h="363">
                <a:moveTo>
                  <a:pt x="38" y="0"/>
                </a:moveTo>
                <a:lnTo>
                  <a:pt x="12" y="3"/>
                </a:lnTo>
                <a:lnTo>
                  <a:pt x="12" y="14"/>
                </a:lnTo>
                <a:lnTo>
                  <a:pt x="12" y="81"/>
                </a:lnTo>
                <a:lnTo>
                  <a:pt x="12" y="133"/>
                </a:lnTo>
                <a:lnTo>
                  <a:pt x="12" y="173"/>
                </a:lnTo>
                <a:lnTo>
                  <a:pt x="12" y="198"/>
                </a:lnTo>
                <a:lnTo>
                  <a:pt x="12" y="211"/>
                </a:lnTo>
                <a:lnTo>
                  <a:pt x="12" y="214"/>
                </a:lnTo>
                <a:lnTo>
                  <a:pt x="0" y="272"/>
                </a:lnTo>
                <a:lnTo>
                  <a:pt x="24" y="363"/>
                </a:lnTo>
                <a:lnTo>
                  <a:pt x="33" y="363"/>
                </a:lnTo>
                <a:lnTo>
                  <a:pt x="38" y="247"/>
                </a:lnTo>
                <a:lnTo>
                  <a:pt x="38" y="0"/>
                </a:lnTo>
                <a:close/>
              </a:path>
            </a:pathLst>
          </a:custGeom>
          <a:solidFill>
            <a:srgbClr val="000000"/>
          </a:solidFill>
          <a:ln w="9525">
            <a:noFill/>
          </a:ln>
        </p:spPr>
        <p:txBody>
          <a:bodyPr/>
          <a:p>
            <a:endParaRPr lang="zh-CN" altLang="en-US"/>
          </a:p>
        </p:txBody>
      </p:sp>
      <p:sp>
        <p:nvSpPr>
          <p:cNvPr id="107828" name="Freeform 310"/>
          <p:cNvSpPr/>
          <p:nvPr/>
        </p:nvSpPr>
        <p:spPr>
          <a:xfrm>
            <a:off x="6597650" y="4478338"/>
            <a:ext cx="77788" cy="20637"/>
          </a:xfrm>
          <a:custGeom>
            <a:avLst/>
            <a:gdLst/>
            <a:ahLst/>
            <a:cxnLst>
              <a:cxn ang="0">
                <a:pos x="298" y="0"/>
              </a:cxn>
              <a:cxn ang="0">
                <a:pos x="264" y="21"/>
              </a:cxn>
              <a:cxn ang="0">
                <a:pos x="243" y="23"/>
              </a:cxn>
              <a:cxn ang="0">
                <a:pos x="217" y="27"/>
              </a:cxn>
              <a:cxn ang="0">
                <a:pos x="149" y="36"/>
              </a:cxn>
              <a:cxn ang="0">
                <a:pos x="121" y="39"/>
              </a:cxn>
              <a:cxn ang="0">
                <a:pos x="0" y="55"/>
              </a:cxn>
              <a:cxn ang="0">
                <a:pos x="31" y="92"/>
              </a:cxn>
              <a:cxn ang="0">
                <a:pos x="69" y="79"/>
              </a:cxn>
              <a:cxn ang="0">
                <a:pos x="119" y="72"/>
              </a:cxn>
              <a:cxn ang="0">
                <a:pos x="147" y="68"/>
              </a:cxn>
              <a:cxn ang="0">
                <a:pos x="217" y="59"/>
              </a:cxn>
              <a:cxn ang="0">
                <a:pos x="243" y="56"/>
              </a:cxn>
              <a:cxn ang="0">
                <a:pos x="332" y="44"/>
              </a:cxn>
              <a:cxn ang="0">
                <a:pos x="329" y="34"/>
              </a:cxn>
              <a:cxn ang="0">
                <a:pos x="298" y="0"/>
              </a:cxn>
            </a:cxnLst>
            <a:pathLst>
              <a:path w="332" h="92">
                <a:moveTo>
                  <a:pt x="298" y="0"/>
                </a:moveTo>
                <a:lnTo>
                  <a:pt x="264" y="21"/>
                </a:lnTo>
                <a:lnTo>
                  <a:pt x="243" y="23"/>
                </a:lnTo>
                <a:lnTo>
                  <a:pt x="217" y="27"/>
                </a:lnTo>
                <a:lnTo>
                  <a:pt x="149" y="36"/>
                </a:lnTo>
                <a:lnTo>
                  <a:pt x="121" y="39"/>
                </a:lnTo>
                <a:lnTo>
                  <a:pt x="0" y="55"/>
                </a:lnTo>
                <a:lnTo>
                  <a:pt x="31" y="92"/>
                </a:lnTo>
                <a:lnTo>
                  <a:pt x="69" y="79"/>
                </a:lnTo>
                <a:lnTo>
                  <a:pt x="119" y="72"/>
                </a:lnTo>
                <a:lnTo>
                  <a:pt x="147" y="68"/>
                </a:lnTo>
                <a:lnTo>
                  <a:pt x="217" y="59"/>
                </a:lnTo>
                <a:lnTo>
                  <a:pt x="243" y="56"/>
                </a:lnTo>
                <a:lnTo>
                  <a:pt x="332" y="44"/>
                </a:lnTo>
                <a:lnTo>
                  <a:pt x="329" y="34"/>
                </a:lnTo>
                <a:lnTo>
                  <a:pt x="298" y="0"/>
                </a:lnTo>
                <a:close/>
              </a:path>
            </a:pathLst>
          </a:custGeom>
          <a:solidFill>
            <a:srgbClr val="000000"/>
          </a:solidFill>
          <a:ln w="9525">
            <a:noFill/>
          </a:ln>
        </p:spPr>
        <p:txBody>
          <a:bodyPr/>
          <a:p>
            <a:endParaRPr lang="zh-CN" altLang="en-US"/>
          </a:p>
        </p:txBody>
      </p:sp>
      <p:sp>
        <p:nvSpPr>
          <p:cNvPr id="107829" name="Freeform 311"/>
          <p:cNvSpPr/>
          <p:nvPr/>
        </p:nvSpPr>
        <p:spPr>
          <a:xfrm>
            <a:off x="6664325" y="4454525"/>
            <a:ext cx="44450" cy="68263"/>
          </a:xfrm>
          <a:custGeom>
            <a:avLst/>
            <a:gdLst/>
            <a:ahLst/>
            <a:cxnLst>
              <a:cxn ang="0">
                <a:pos x="172" y="0"/>
              </a:cxn>
              <a:cxn ang="0">
                <a:pos x="165" y="27"/>
              </a:cxn>
              <a:cxn ang="0">
                <a:pos x="144" y="82"/>
              </a:cxn>
              <a:cxn ang="0">
                <a:pos x="120" y="126"/>
              </a:cxn>
              <a:cxn ang="0">
                <a:pos x="93" y="171"/>
              </a:cxn>
              <a:cxn ang="0">
                <a:pos x="74" y="197"/>
              </a:cxn>
              <a:cxn ang="0">
                <a:pos x="43" y="232"/>
              </a:cxn>
              <a:cxn ang="0">
                <a:pos x="0" y="273"/>
              </a:cxn>
              <a:cxn ang="0">
                <a:pos x="7" y="290"/>
              </a:cxn>
              <a:cxn ang="0">
                <a:pos x="7" y="289"/>
              </a:cxn>
              <a:cxn ang="0">
                <a:pos x="52" y="255"/>
              </a:cxn>
              <a:cxn ang="0">
                <a:pos x="87" y="224"/>
              </a:cxn>
              <a:cxn ang="0">
                <a:pos x="113" y="195"/>
              </a:cxn>
              <a:cxn ang="0">
                <a:pos x="137" y="162"/>
              </a:cxn>
              <a:cxn ang="0">
                <a:pos x="162" y="120"/>
              </a:cxn>
              <a:cxn ang="0">
                <a:pos x="168" y="107"/>
              </a:cxn>
              <a:cxn ang="0">
                <a:pos x="199" y="71"/>
              </a:cxn>
              <a:cxn ang="0">
                <a:pos x="179" y="3"/>
              </a:cxn>
              <a:cxn ang="0">
                <a:pos x="172" y="0"/>
              </a:cxn>
            </a:cxnLst>
            <a:pathLst>
              <a:path w="199" h="290">
                <a:moveTo>
                  <a:pt x="172" y="0"/>
                </a:moveTo>
                <a:lnTo>
                  <a:pt x="165" y="27"/>
                </a:lnTo>
                <a:lnTo>
                  <a:pt x="144" y="82"/>
                </a:lnTo>
                <a:lnTo>
                  <a:pt x="120" y="126"/>
                </a:lnTo>
                <a:lnTo>
                  <a:pt x="93" y="171"/>
                </a:lnTo>
                <a:lnTo>
                  <a:pt x="74" y="197"/>
                </a:lnTo>
                <a:lnTo>
                  <a:pt x="43" y="232"/>
                </a:lnTo>
                <a:lnTo>
                  <a:pt x="0" y="273"/>
                </a:lnTo>
                <a:lnTo>
                  <a:pt x="7" y="290"/>
                </a:lnTo>
                <a:lnTo>
                  <a:pt x="7" y="289"/>
                </a:lnTo>
                <a:lnTo>
                  <a:pt x="52" y="255"/>
                </a:lnTo>
                <a:lnTo>
                  <a:pt x="87" y="224"/>
                </a:lnTo>
                <a:lnTo>
                  <a:pt x="113" y="195"/>
                </a:lnTo>
                <a:lnTo>
                  <a:pt x="137" y="162"/>
                </a:lnTo>
                <a:lnTo>
                  <a:pt x="162" y="120"/>
                </a:lnTo>
                <a:lnTo>
                  <a:pt x="168" y="107"/>
                </a:lnTo>
                <a:lnTo>
                  <a:pt x="199" y="71"/>
                </a:lnTo>
                <a:lnTo>
                  <a:pt x="179" y="3"/>
                </a:lnTo>
                <a:lnTo>
                  <a:pt x="172" y="0"/>
                </a:lnTo>
                <a:close/>
              </a:path>
            </a:pathLst>
          </a:custGeom>
          <a:solidFill>
            <a:srgbClr val="000000"/>
          </a:solidFill>
          <a:ln w="9525">
            <a:noFill/>
          </a:ln>
        </p:spPr>
        <p:txBody>
          <a:bodyPr/>
          <a:p>
            <a:endParaRPr lang="zh-CN" altLang="en-US"/>
          </a:p>
        </p:txBody>
      </p:sp>
      <p:sp>
        <p:nvSpPr>
          <p:cNvPr id="107830" name="Freeform 312"/>
          <p:cNvSpPr/>
          <p:nvPr/>
        </p:nvSpPr>
        <p:spPr>
          <a:xfrm>
            <a:off x="6624638" y="4437063"/>
            <a:ext cx="9525" cy="50800"/>
          </a:xfrm>
          <a:custGeom>
            <a:avLst/>
            <a:gdLst/>
            <a:ahLst/>
            <a:cxnLst>
              <a:cxn ang="0">
                <a:pos x="38" y="0"/>
              </a:cxn>
              <a:cxn ang="0">
                <a:pos x="10" y="4"/>
              </a:cxn>
              <a:cxn ang="0">
                <a:pos x="9" y="40"/>
              </a:cxn>
              <a:cxn ang="0">
                <a:pos x="7" y="115"/>
              </a:cxn>
              <a:cxn ang="0">
                <a:pos x="4" y="181"/>
              </a:cxn>
              <a:cxn ang="0">
                <a:pos x="0" y="219"/>
              </a:cxn>
              <a:cxn ang="0">
                <a:pos x="28" y="216"/>
              </a:cxn>
              <a:cxn ang="0">
                <a:pos x="29" y="202"/>
              </a:cxn>
              <a:cxn ang="0">
                <a:pos x="34" y="135"/>
              </a:cxn>
              <a:cxn ang="0">
                <a:pos x="37" y="62"/>
              </a:cxn>
              <a:cxn ang="0">
                <a:pos x="38" y="0"/>
              </a:cxn>
            </a:cxnLst>
            <a:pathLst>
              <a:path w="38" h="219">
                <a:moveTo>
                  <a:pt x="38" y="0"/>
                </a:moveTo>
                <a:lnTo>
                  <a:pt x="10" y="4"/>
                </a:lnTo>
                <a:lnTo>
                  <a:pt x="9" y="40"/>
                </a:lnTo>
                <a:lnTo>
                  <a:pt x="7" y="115"/>
                </a:lnTo>
                <a:lnTo>
                  <a:pt x="4" y="181"/>
                </a:lnTo>
                <a:lnTo>
                  <a:pt x="0" y="219"/>
                </a:lnTo>
                <a:lnTo>
                  <a:pt x="28" y="216"/>
                </a:lnTo>
                <a:lnTo>
                  <a:pt x="29" y="202"/>
                </a:lnTo>
                <a:lnTo>
                  <a:pt x="34" y="135"/>
                </a:lnTo>
                <a:lnTo>
                  <a:pt x="37" y="62"/>
                </a:lnTo>
                <a:lnTo>
                  <a:pt x="38" y="0"/>
                </a:lnTo>
                <a:close/>
              </a:path>
            </a:pathLst>
          </a:custGeom>
          <a:solidFill>
            <a:srgbClr val="000000"/>
          </a:solidFill>
          <a:ln w="9525">
            <a:noFill/>
          </a:ln>
        </p:spPr>
        <p:txBody>
          <a:bodyPr/>
          <a:p>
            <a:endParaRPr lang="zh-CN" altLang="en-US"/>
          </a:p>
        </p:txBody>
      </p:sp>
      <p:sp>
        <p:nvSpPr>
          <p:cNvPr id="107831" name="Freeform 313"/>
          <p:cNvSpPr/>
          <p:nvPr/>
        </p:nvSpPr>
        <p:spPr>
          <a:xfrm>
            <a:off x="6648450" y="4433888"/>
            <a:ext cx="6350" cy="50800"/>
          </a:xfrm>
          <a:custGeom>
            <a:avLst/>
            <a:gdLst/>
            <a:ahLst/>
            <a:cxnLst>
              <a:cxn ang="0">
                <a:pos x="26" y="0"/>
              </a:cxn>
              <a:cxn ang="0">
                <a:pos x="0" y="4"/>
              </a:cxn>
              <a:cxn ang="0">
                <a:pos x="0" y="88"/>
              </a:cxn>
              <a:cxn ang="0">
                <a:pos x="0" y="181"/>
              </a:cxn>
              <a:cxn ang="0">
                <a:pos x="0" y="219"/>
              </a:cxn>
              <a:cxn ang="0">
                <a:pos x="26" y="215"/>
              </a:cxn>
              <a:cxn ang="0">
                <a:pos x="26" y="0"/>
              </a:cxn>
            </a:cxnLst>
            <a:pathLst>
              <a:path w="26" h="219">
                <a:moveTo>
                  <a:pt x="26" y="0"/>
                </a:moveTo>
                <a:lnTo>
                  <a:pt x="0" y="4"/>
                </a:lnTo>
                <a:lnTo>
                  <a:pt x="0" y="88"/>
                </a:lnTo>
                <a:lnTo>
                  <a:pt x="0" y="181"/>
                </a:lnTo>
                <a:lnTo>
                  <a:pt x="0" y="219"/>
                </a:lnTo>
                <a:lnTo>
                  <a:pt x="26" y="215"/>
                </a:lnTo>
                <a:lnTo>
                  <a:pt x="26" y="0"/>
                </a:lnTo>
                <a:close/>
              </a:path>
            </a:pathLst>
          </a:custGeom>
          <a:solidFill>
            <a:srgbClr val="000000"/>
          </a:solidFill>
          <a:ln w="9525">
            <a:noFill/>
          </a:ln>
        </p:spPr>
        <p:txBody>
          <a:bodyPr/>
          <a:p>
            <a:endParaRPr lang="zh-CN" altLang="en-US"/>
          </a:p>
        </p:txBody>
      </p:sp>
      <p:sp>
        <p:nvSpPr>
          <p:cNvPr id="107832" name="Freeform 314"/>
          <p:cNvSpPr/>
          <p:nvPr/>
        </p:nvSpPr>
        <p:spPr>
          <a:xfrm>
            <a:off x="6610350" y="4421188"/>
            <a:ext cx="60325" cy="22225"/>
          </a:xfrm>
          <a:custGeom>
            <a:avLst/>
            <a:gdLst/>
            <a:ahLst/>
            <a:cxnLst>
              <a:cxn ang="0">
                <a:pos x="234" y="0"/>
              </a:cxn>
              <a:cxn ang="0">
                <a:pos x="201" y="18"/>
              </a:cxn>
              <a:cxn ang="0">
                <a:pos x="0" y="45"/>
              </a:cxn>
              <a:cxn ang="0">
                <a:pos x="31" y="83"/>
              </a:cxn>
              <a:cxn ang="0">
                <a:pos x="67" y="69"/>
              </a:cxn>
              <a:cxn ang="0">
                <a:pos x="86" y="67"/>
              </a:cxn>
              <a:cxn ang="0">
                <a:pos x="114" y="63"/>
              </a:cxn>
              <a:cxn ang="0">
                <a:pos x="172" y="55"/>
              </a:cxn>
              <a:cxn ang="0">
                <a:pos x="198" y="51"/>
              </a:cxn>
              <a:cxn ang="0">
                <a:pos x="268" y="42"/>
              </a:cxn>
              <a:cxn ang="0">
                <a:pos x="265" y="28"/>
              </a:cxn>
              <a:cxn ang="0">
                <a:pos x="234" y="0"/>
              </a:cxn>
            </a:cxnLst>
            <a:pathLst>
              <a:path w="268" h="83">
                <a:moveTo>
                  <a:pt x="234" y="0"/>
                </a:moveTo>
                <a:lnTo>
                  <a:pt x="201" y="18"/>
                </a:lnTo>
                <a:lnTo>
                  <a:pt x="0" y="45"/>
                </a:lnTo>
                <a:lnTo>
                  <a:pt x="31" y="83"/>
                </a:lnTo>
                <a:lnTo>
                  <a:pt x="67" y="69"/>
                </a:lnTo>
                <a:lnTo>
                  <a:pt x="86" y="67"/>
                </a:lnTo>
                <a:lnTo>
                  <a:pt x="114" y="63"/>
                </a:lnTo>
                <a:lnTo>
                  <a:pt x="172" y="55"/>
                </a:lnTo>
                <a:lnTo>
                  <a:pt x="198" y="51"/>
                </a:lnTo>
                <a:lnTo>
                  <a:pt x="268" y="42"/>
                </a:lnTo>
                <a:lnTo>
                  <a:pt x="265" y="28"/>
                </a:lnTo>
                <a:lnTo>
                  <a:pt x="234" y="0"/>
                </a:lnTo>
                <a:close/>
              </a:path>
            </a:pathLst>
          </a:custGeom>
          <a:solidFill>
            <a:srgbClr val="000000"/>
          </a:solidFill>
          <a:ln w="9525">
            <a:noFill/>
          </a:ln>
        </p:spPr>
        <p:txBody>
          <a:bodyPr/>
          <a:p>
            <a:endParaRPr lang="zh-CN" altLang="en-US"/>
          </a:p>
        </p:txBody>
      </p:sp>
      <p:sp>
        <p:nvSpPr>
          <p:cNvPr id="107833" name="Freeform 315"/>
          <p:cNvSpPr/>
          <p:nvPr/>
        </p:nvSpPr>
        <p:spPr>
          <a:xfrm>
            <a:off x="6670675" y="4406900"/>
            <a:ext cx="34925" cy="63500"/>
          </a:xfrm>
          <a:custGeom>
            <a:avLst/>
            <a:gdLst/>
            <a:ahLst/>
            <a:cxnLst>
              <a:cxn ang="0">
                <a:pos x="141" y="0"/>
              </a:cxn>
              <a:cxn ang="0">
                <a:pos x="134" y="0"/>
              </a:cxn>
              <a:cxn ang="0">
                <a:pos x="122" y="46"/>
              </a:cxn>
              <a:cxn ang="0">
                <a:pos x="98" y="102"/>
              </a:cxn>
              <a:cxn ang="0">
                <a:pos x="89" y="120"/>
              </a:cxn>
              <a:cxn ang="0">
                <a:pos x="66" y="161"/>
              </a:cxn>
              <a:cxn ang="0">
                <a:pos x="37" y="206"/>
              </a:cxn>
              <a:cxn ang="0">
                <a:pos x="0" y="256"/>
              </a:cxn>
              <a:cxn ang="0">
                <a:pos x="8" y="273"/>
              </a:cxn>
              <a:cxn ang="0">
                <a:pos x="24" y="254"/>
              </a:cxn>
              <a:cxn ang="0">
                <a:pos x="62" y="211"/>
              </a:cxn>
              <a:cxn ang="0">
                <a:pos x="91" y="173"/>
              </a:cxn>
              <a:cxn ang="0">
                <a:pos x="113" y="140"/>
              </a:cxn>
              <a:cxn ang="0">
                <a:pos x="136" y="103"/>
              </a:cxn>
              <a:cxn ang="0">
                <a:pos x="165" y="72"/>
              </a:cxn>
              <a:cxn ang="0">
                <a:pos x="141" y="0"/>
              </a:cxn>
            </a:cxnLst>
            <a:pathLst>
              <a:path w="165" h="273">
                <a:moveTo>
                  <a:pt x="141" y="0"/>
                </a:moveTo>
                <a:lnTo>
                  <a:pt x="134" y="0"/>
                </a:lnTo>
                <a:lnTo>
                  <a:pt x="122" y="46"/>
                </a:lnTo>
                <a:lnTo>
                  <a:pt x="98" y="102"/>
                </a:lnTo>
                <a:lnTo>
                  <a:pt x="89" y="120"/>
                </a:lnTo>
                <a:lnTo>
                  <a:pt x="66" y="161"/>
                </a:lnTo>
                <a:lnTo>
                  <a:pt x="37" y="206"/>
                </a:lnTo>
                <a:lnTo>
                  <a:pt x="0" y="256"/>
                </a:lnTo>
                <a:lnTo>
                  <a:pt x="8" y="273"/>
                </a:lnTo>
                <a:lnTo>
                  <a:pt x="24" y="254"/>
                </a:lnTo>
                <a:lnTo>
                  <a:pt x="62" y="211"/>
                </a:lnTo>
                <a:lnTo>
                  <a:pt x="91" y="173"/>
                </a:lnTo>
                <a:lnTo>
                  <a:pt x="113" y="140"/>
                </a:lnTo>
                <a:lnTo>
                  <a:pt x="136" y="103"/>
                </a:lnTo>
                <a:lnTo>
                  <a:pt x="165" y="72"/>
                </a:lnTo>
                <a:lnTo>
                  <a:pt x="141" y="0"/>
                </a:lnTo>
                <a:close/>
              </a:path>
            </a:pathLst>
          </a:custGeom>
          <a:solidFill>
            <a:srgbClr val="000000"/>
          </a:solidFill>
          <a:ln w="9525">
            <a:noFill/>
          </a:ln>
        </p:spPr>
        <p:txBody>
          <a:bodyPr/>
          <a:p>
            <a:endParaRPr lang="zh-CN" altLang="en-US"/>
          </a:p>
        </p:txBody>
      </p:sp>
      <p:sp>
        <p:nvSpPr>
          <p:cNvPr id="107834" name="Freeform 316"/>
          <p:cNvSpPr/>
          <p:nvPr/>
        </p:nvSpPr>
        <p:spPr>
          <a:xfrm>
            <a:off x="6813550" y="4559300"/>
            <a:ext cx="23813" cy="39688"/>
          </a:xfrm>
          <a:custGeom>
            <a:avLst/>
            <a:gdLst/>
            <a:ahLst/>
            <a:cxnLst>
              <a:cxn ang="0">
                <a:pos x="6" y="0"/>
              </a:cxn>
              <a:cxn ang="0">
                <a:pos x="0" y="10"/>
              </a:cxn>
              <a:cxn ang="0">
                <a:pos x="83" y="156"/>
              </a:cxn>
              <a:cxn ang="0">
                <a:pos x="92" y="160"/>
              </a:cxn>
              <a:cxn ang="0">
                <a:pos x="106" y="119"/>
              </a:cxn>
              <a:cxn ang="0">
                <a:pos x="86" y="89"/>
              </a:cxn>
              <a:cxn ang="0">
                <a:pos x="6" y="0"/>
              </a:cxn>
            </a:cxnLst>
            <a:pathLst>
              <a:path w="106" h="160">
                <a:moveTo>
                  <a:pt x="6" y="0"/>
                </a:moveTo>
                <a:lnTo>
                  <a:pt x="0" y="10"/>
                </a:lnTo>
                <a:lnTo>
                  <a:pt x="83" y="156"/>
                </a:lnTo>
                <a:lnTo>
                  <a:pt x="92" y="160"/>
                </a:lnTo>
                <a:lnTo>
                  <a:pt x="106" y="119"/>
                </a:lnTo>
                <a:lnTo>
                  <a:pt x="86" y="89"/>
                </a:lnTo>
                <a:lnTo>
                  <a:pt x="6" y="0"/>
                </a:lnTo>
                <a:close/>
              </a:path>
            </a:pathLst>
          </a:custGeom>
          <a:solidFill>
            <a:srgbClr val="000000"/>
          </a:solidFill>
          <a:ln w="9525">
            <a:noFill/>
          </a:ln>
        </p:spPr>
        <p:txBody>
          <a:bodyPr/>
          <a:p>
            <a:endParaRPr lang="zh-CN" altLang="en-US"/>
          </a:p>
        </p:txBody>
      </p:sp>
      <p:sp>
        <p:nvSpPr>
          <p:cNvPr id="107835" name="Freeform 317"/>
          <p:cNvSpPr/>
          <p:nvPr/>
        </p:nvSpPr>
        <p:spPr>
          <a:xfrm>
            <a:off x="6756400" y="4549775"/>
            <a:ext cx="26988" cy="6350"/>
          </a:xfrm>
          <a:custGeom>
            <a:avLst/>
            <a:gdLst/>
            <a:ahLst/>
            <a:cxnLst>
              <a:cxn ang="0">
                <a:pos x="77" y="0"/>
              </a:cxn>
              <a:cxn ang="0">
                <a:pos x="61" y="13"/>
              </a:cxn>
              <a:cxn ang="0">
                <a:pos x="44" y="18"/>
              </a:cxn>
              <a:cxn ang="0">
                <a:pos x="0" y="25"/>
              </a:cxn>
              <a:cxn ang="0">
                <a:pos x="107" y="28"/>
              </a:cxn>
              <a:cxn ang="0">
                <a:pos x="77" y="0"/>
              </a:cxn>
            </a:cxnLst>
            <a:pathLst>
              <a:path w="107" h="28">
                <a:moveTo>
                  <a:pt x="77" y="0"/>
                </a:moveTo>
                <a:lnTo>
                  <a:pt x="61" y="13"/>
                </a:lnTo>
                <a:lnTo>
                  <a:pt x="44" y="18"/>
                </a:lnTo>
                <a:lnTo>
                  <a:pt x="0" y="25"/>
                </a:lnTo>
                <a:lnTo>
                  <a:pt x="107" y="28"/>
                </a:lnTo>
                <a:lnTo>
                  <a:pt x="77" y="0"/>
                </a:lnTo>
                <a:close/>
              </a:path>
            </a:pathLst>
          </a:custGeom>
          <a:solidFill>
            <a:srgbClr val="000000"/>
          </a:solidFill>
          <a:ln w="9525">
            <a:noFill/>
          </a:ln>
        </p:spPr>
        <p:txBody>
          <a:bodyPr/>
          <a:p>
            <a:endParaRPr lang="zh-CN" altLang="en-US"/>
          </a:p>
        </p:txBody>
      </p:sp>
      <p:sp>
        <p:nvSpPr>
          <p:cNvPr id="107836" name="Freeform 318"/>
          <p:cNvSpPr/>
          <p:nvPr/>
        </p:nvSpPr>
        <p:spPr>
          <a:xfrm>
            <a:off x="6759575" y="4502150"/>
            <a:ext cx="20638" cy="9525"/>
          </a:xfrm>
          <a:custGeom>
            <a:avLst/>
            <a:gdLst/>
            <a:ahLst/>
            <a:cxnLst>
              <a:cxn ang="0">
                <a:pos x="58" y="0"/>
              </a:cxn>
              <a:cxn ang="0">
                <a:pos x="39" y="17"/>
              </a:cxn>
              <a:cxn ang="0">
                <a:pos x="34" y="19"/>
              </a:cxn>
              <a:cxn ang="0">
                <a:pos x="0" y="25"/>
              </a:cxn>
              <a:cxn ang="0">
                <a:pos x="96" y="37"/>
              </a:cxn>
              <a:cxn ang="0">
                <a:pos x="96" y="24"/>
              </a:cxn>
              <a:cxn ang="0">
                <a:pos x="58" y="0"/>
              </a:cxn>
            </a:cxnLst>
            <a:pathLst>
              <a:path w="96" h="37">
                <a:moveTo>
                  <a:pt x="58" y="0"/>
                </a:moveTo>
                <a:lnTo>
                  <a:pt x="39" y="17"/>
                </a:lnTo>
                <a:lnTo>
                  <a:pt x="34" y="19"/>
                </a:lnTo>
                <a:lnTo>
                  <a:pt x="0" y="25"/>
                </a:lnTo>
                <a:lnTo>
                  <a:pt x="96" y="37"/>
                </a:lnTo>
                <a:lnTo>
                  <a:pt x="96" y="24"/>
                </a:lnTo>
                <a:lnTo>
                  <a:pt x="58" y="0"/>
                </a:lnTo>
                <a:close/>
              </a:path>
            </a:pathLst>
          </a:custGeom>
          <a:solidFill>
            <a:srgbClr val="000000"/>
          </a:solidFill>
          <a:ln w="9525">
            <a:noFill/>
          </a:ln>
        </p:spPr>
        <p:txBody>
          <a:bodyPr/>
          <a:p>
            <a:endParaRPr lang="zh-CN" altLang="en-US"/>
          </a:p>
        </p:txBody>
      </p:sp>
      <p:sp>
        <p:nvSpPr>
          <p:cNvPr id="107837" name="Freeform 319"/>
          <p:cNvSpPr/>
          <p:nvPr/>
        </p:nvSpPr>
        <p:spPr>
          <a:xfrm>
            <a:off x="6807200" y="4494213"/>
            <a:ext cx="20638" cy="38100"/>
          </a:xfrm>
          <a:custGeom>
            <a:avLst/>
            <a:gdLst/>
            <a:ahLst/>
            <a:cxnLst>
              <a:cxn ang="0">
                <a:pos x="10" y="0"/>
              </a:cxn>
              <a:cxn ang="0">
                <a:pos x="0" y="10"/>
              </a:cxn>
              <a:cxn ang="0">
                <a:pos x="8" y="23"/>
              </a:cxn>
              <a:cxn ang="0">
                <a:pos x="33" y="74"/>
              </a:cxn>
              <a:cxn ang="0">
                <a:pos x="55" y="123"/>
              </a:cxn>
              <a:cxn ang="0">
                <a:pos x="72" y="174"/>
              </a:cxn>
              <a:cxn ang="0">
                <a:pos x="82" y="174"/>
              </a:cxn>
              <a:cxn ang="0">
                <a:pos x="84" y="162"/>
              </a:cxn>
              <a:cxn ang="0">
                <a:pos x="88" y="109"/>
              </a:cxn>
              <a:cxn ang="0">
                <a:pos x="72" y="78"/>
              </a:cxn>
              <a:cxn ang="0">
                <a:pos x="49" y="47"/>
              </a:cxn>
              <a:cxn ang="0">
                <a:pos x="10" y="0"/>
              </a:cxn>
            </a:cxnLst>
            <a:pathLst>
              <a:path w="88" h="174">
                <a:moveTo>
                  <a:pt x="10" y="0"/>
                </a:moveTo>
                <a:lnTo>
                  <a:pt x="0" y="10"/>
                </a:lnTo>
                <a:lnTo>
                  <a:pt x="8" y="23"/>
                </a:lnTo>
                <a:lnTo>
                  <a:pt x="33" y="74"/>
                </a:lnTo>
                <a:lnTo>
                  <a:pt x="55" y="123"/>
                </a:lnTo>
                <a:lnTo>
                  <a:pt x="72" y="174"/>
                </a:lnTo>
                <a:lnTo>
                  <a:pt x="82" y="174"/>
                </a:lnTo>
                <a:lnTo>
                  <a:pt x="84" y="162"/>
                </a:lnTo>
                <a:lnTo>
                  <a:pt x="88" y="109"/>
                </a:lnTo>
                <a:lnTo>
                  <a:pt x="72" y="78"/>
                </a:lnTo>
                <a:lnTo>
                  <a:pt x="49" y="47"/>
                </a:lnTo>
                <a:lnTo>
                  <a:pt x="10" y="0"/>
                </a:lnTo>
                <a:close/>
              </a:path>
            </a:pathLst>
          </a:custGeom>
          <a:solidFill>
            <a:srgbClr val="000000"/>
          </a:solidFill>
          <a:ln w="9525">
            <a:noFill/>
          </a:ln>
        </p:spPr>
        <p:txBody>
          <a:bodyPr/>
          <a:p>
            <a:endParaRPr lang="zh-CN" altLang="en-US"/>
          </a:p>
        </p:txBody>
      </p:sp>
      <p:sp>
        <p:nvSpPr>
          <p:cNvPr id="107838" name="Freeform 320"/>
          <p:cNvSpPr/>
          <p:nvPr/>
        </p:nvSpPr>
        <p:spPr>
          <a:xfrm>
            <a:off x="6756400" y="4457700"/>
            <a:ext cx="39688" cy="114300"/>
          </a:xfrm>
          <a:custGeom>
            <a:avLst/>
            <a:gdLst/>
            <a:ahLst/>
            <a:cxnLst>
              <a:cxn ang="0">
                <a:pos x="137" y="0"/>
              </a:cxn>
              <a:cxn ang="0">
                <a:pos x="113" y="31"/>
              </a:cxn>
              <a:cxn ang="0">
                <a:pos x="28" y="47"/>
              </a:cxn>
              <a:cxn ang="0">
                <a:pos x="4" y="52"/>
              </a:cxn>
              <a:cxn ang="0">
                <a:pos x="0" y="53"/>
              </a:cxn>
              <a:cxn ang="0">
                <a:pos x="126" y="58"/>
              </a:cxn>
              <a:cxn ang="0">
                <a:pos x="123" y="133"/>
              </a:cxn>
              <a:cxn ang="0">
                <a:pos x="120" y="227"/>
              </a:cxn>
              <a:cxn ang="0">
                <a:pos x="118" y="300"/>
              </a:cxn>
              <a:cxn ang="0">
                <a:pos x="117" y="352"/>
              </a:cxn>
              <a:cxn ang="0">
                <a:pos x="116" y="385"/>
              </a:cxn>
              <a:cxn ang="0">
                <a:pos x="116" y="396"/>
              </a:cxn>
              <a:cxn ang="0">
                <a:pos x="109" y="424"/>
              </a:cxn>
              <a:cxn ang="0">
                <a:pos x="107" y="439"/>
              </a:cxn>
              <a:cxn ang="0">
                <a:pos x="128" y="492"/>
              </a:cxn>
              <a:cxn ang="0">
                <a:pos x="134" y="492"/>
              </a:cxn>
              <a:cxn ang="0">
                <a:pos x="135" y="491"/>
              </a:cxn>
              <a:cxn ang="0">
                <a:pos x="139" y="451"/>
              </a:cxn>
              <a:cxn ang="0">
                <a:pos x="142" y="399"/>
              </a:cxn>
              <a:cxn ang="0">
                <a:pos x="144" y="332"/>
              </a:cxn>
              <a:cxn ang="0">
                <a:pos x="147" y="252"/>
              </a:cxn>
              <a:cxn ang="0">
                <a:pos x="147" y="248"/>
              </a:cxn>
              <a:cxn ang="0">
                <a:pos x="149" y="155"/>
              </a:cxn>
              <a:cxn ang="0">
                <a:pos x="151" y="96"/>
              </a:cxn>
              <a:cxn ang="0">
                <a:pos x="151" y="72"/>
              </a:cxn>
              <a:cxn ang="0">
                <a:pos x="171" y="34"/>
              </a:cxn>
              <a:cxn ang="0">
                <a:pos x="137" y="0"/>
              </a:cxn>
            </a:cxnLst>
            <a:pathLst>
              <a:path w="171" h="492">
                <a:moveTo>
                  <a:pt x="137" y="0"/>
                </a:moveTo>
                <a:lnTo>
                  <a:pt x="113" y="31"/>
                </a:lnTo>
                <a:lnTo>
                  <a:pt x="28" y="47"/>
                </a:lnTo>
                <a:lnTo>
                  <a:pt x="4" y="52"/>
                </a:lnTo>
                <a:lnTo>
                  <a:pt x="0" y="53"/>
                </a:lnTo>
                <a:lnTo>
                  <a:pt x="126" y="58"/>
                </a:lnTo>
                <a:lnTo>
                  <a:pt x="123" y="133"/>
                </a:lnTo>
                <a:lnTo>
                  <a:pt x="120" y="227"/>
                </a:lnTo>
                <a:lnTo>
                  <a:pt x="118" y="300"/>
                </a:lnTo>
                <a:lnTo>
                  <a:pt x="117" y="352"/>
                </a:lnTo>
                <a:lnTo>
                  <a:pt x="116" y="385"/>
                </a:lnTo>
                <a:lnTo>
                  <a:pt x="116" y="396"/>
                </a:lnTo>
                <a:lnTo>
                  <a:pt x="109" y="424"/>
                </a:lnTo>
                <a:lnTo>
                  <a:pt x="107" y="439"/>
                </a:lnTo>
                <a:lnTo>
                  <a:pt x="128" y="492"/>
                </a:lnTo>
                <a:lnTo>
                  <a:pt x="134" y="492"/>
                </a:lnTo>
                <a:lnTo>
                  <a:pt x="135" y="491"/>
                </a:lnTo>
                <a:lnTo>
                  <a:pt x="139" y="451"/>
                </a:lnTo>
                <a:lnTo>
                  <a:pt x="142" y="399"/>
                </a:lnTo>
                <a:lnTo>
                  <a:pt x="144" y="332"/>
                </a:lnTo>
                <a:lnTo>
                  <a:pt x="147" y="252"/>
                </a:lnTo>
                <a:lnTo>
                  <a:pt x="147" y="248"/>
                </a:lnTo>
                <a:lnTo>
                  <a:pt x="149" y="155"/>
                </a:lnTo>
                <a:lnTo>
                  <a:pt x="151" y="96"/>
                </a:lnTo>
                <a:lnTo>
                  <a:pt x="151" y="72"/>
                </a:lnTo>
                <a:lnTo>
                  <a:pt x="171" y="34"/>
                </a:lnTo>
                <a:lnTo>
                  <a:pt x="137" y="0"/>
                </a:lnTo>
                <a:close/>
              </a:path>
            </a:pathLst>
          </a:custGeom>
          <a:solidFill>
            <a:srgbClr val="000000"/>
          </a:solidFill>
          <a:ln w="9525">
            <a:noFill/>
          </a:ln>
        </p:spPr>
        <p:txBody>
          <a:bodyPr/>
          <a:p>
            <a:endParaRPr lang="zh-CN" altLang="en-US"/>
          </a:p>
        </p:txBody>
      </p:sp>
      <p:sp>
        <p:nvSpPr>
          <p:cNvPr id="107839" name="Freeform 321"/>
          <p:cNvSpPr/>
          <p:nvPr/>
        </p:nvSpPr>
        <p:spPr>
          <a:xfrm>
            <a:off x="6750050" y="4454525"/>
            <a:ext cx="36513" cy="122238"/>
          </a:xfrm>
          <a:custGeom>
            <a:avLst/>
            <a:gdLst/>
            <a:ahLst/>
            <a:cxnLst>
              <a:cxn ang="0">
                <a:pos x="9" y="0"/>
              </a:cxn>
              <a:cxn ang="0">
                <a:pos x="0" y="0"/>
              </a:cxn>
              <a:cxn ang="0">
                <a:pos x="4" y="22"/>
              </a:cxn>
              <a:cxn ang="0">
                <a:pos x="11" y="71"/>
              </a:cxn>
              <a:cxn ang="0">
                <a:pos x="11" y="72"/>
              </a:cxn>
              <a:cxn ang="0">
                <a:pos x="10" y="98"/>
              </a:cxn>
              <a:cxn ang="0">
                <a:pos x="10" y="158"/>
              </a:cxn>
              <a:cxn ang="0">
                <a:pos x="11" y="253"/>
              </a:cxn>
              <a:cxn ang="0">
                <a:pos x="12" y="347"/>
              </a:cxn>
              <a:cxn ang="0">
                <a:pos x="13" y="406"/>
              </a:cxn>
              <a:cxn ang="0">
                <a:pos x="13" y="430"/>
              </a:cxn>
              <a:cxn ang="0">
                <a:pos x="4" y="457"/>
              </a:cxn>
              <a:cxn ang="0">
                <a:pos x="23" y="529"/>
              </a:cxn>
              <a:cxn ang="0">
                <a:pos x="33" y="529"/>
              </a:cxn>
              <a:cxn ang="0">
                <a:pos x="34" y="511"/>
              </a:cxn>
              <a:cxn ang="0">
                <a:pos x="35" y="478"/>
              </a:cxn>
              <a:cxn ang="0">
                <a:pos x="36" y="462"/>
              </a:cxn>
              <a:cxn ang="0">
                <a:pos x="141" y="449"/>
              </a:cxn>
              <a:cxn ang="0">
                <a:pos x="143" y="434"/>
              </a:cxn>
              <a:cxn ang="0">
                <a:pos x="36" y="431"/>
              </a:cxn>
              <a:cxn ang="0">
                <a:pos x="37" y="383"/>
              </a:cxn>
              <a:cxn ang="0">
                <a:pos x="37" y="319"/>
              </a:cxn>
              <a:cxn ang="0">
                <a:pos x="37" y="260"/>
              </a:cxn>
              <a:cxn ang="0">
                <a:pos x="133" y="245"/>
              </a:cxn>
              <a:cxn ang="0">
                <a:pos x="37" y="233"/>
              </a:cxn>
              <a:cxn ang="0">
                <a:pos x="36" y="160"/>
              </a:cxn>
              <a:cxn ang="0">
                <a:pos x="35" y="93"/>
              </a:cxn>
              <a:cxn ang="0">
                <a:pos x="160" y="68"/>
              </a:cxn>
              <a:cxn ang="0">
                <a:pos x="34" y="63"/>
              </a:cxn>
              <a:cxn ang="0">
                <a:pos x="9" y="0"/>
              </a:cxn>
            </a:cxnLst>
            <a:pathLst>
              <a:path w="160" h="529">
                <a:moveTo>
                  <a:pt x="9" y="0"/>
                </a:moveTo>
                <a:lnTo>
                  <a:pt x="0" y="0"/>
                </a:lnTo>
                <a:lnTo>
                  <a:pt x="4" y="22"/>
                </a:lnTo>
                <a:lnTo>
                  <a:pt x="11" y="71"/>
                </a:lnTo>
                <a:lnTo>
                  <a:pt x="11" y="72"/>
                </a:lnTo>
                <a:lnTo>
                  <a:pt x="10" y="98"/>
                </a:lnTo>
                <a:lnTo>
                  <a:pt x="10" y="158"/>
                </a:lnTo>
                <a:lnTo>
                  <a:pt x="11" y="253"/>
                </a:lnTo>
                <a:lnTo>
                  <a:pt x="12" y="347"/>
                </a:lnTo>
                <a:lnTo>
                  <a:pt x="13" y="406"/>
                </a:lnTo>
                <a:lnTo>
                  <a:pt x="13" y="430"/>
                </a:lnTo>
                <a:lnTo>
                  <a:pt x="4" y="457"/>
                </a:lnTo>
                <a:lnTo>
                  <a:pt x="23" y="529"/>
                </a:lnTo>
                <a:lnTo>
                  <a:pt x="33" y="529"/>
                </a:lnTo>
                <a:lnTo>
                  <a:pt x="34" y="511"/>
                </a:lnTo>
                <a:lnTo>
                  <a:pt x="35" y="478"/>
                </a:lnTo>
                <a:lnTo>
                  <a:pt x="36" y="462"/>
                </a:lnTo>
                <a:lnTo>
                  <a:pt x="141" y="449"/>
                </a:lnTo>
                <a:lnTo>
                  <a:pt x="143" y="434"/>
                </a:lnTo>
                <a:lnTo>
                  <a:pt x="36" y="431"/>
                </a:lnTo>
                <a:lnTo>
                  <a:pt x="37" y="383"/>
                </a:lnTo>
                <a:lnTo>
                  <a:pt x="37" y="319"/>
                </a:lnTo>
                <a:lnTo>
                  <a:pt x="37" y="260"/>
                </a:lnTo>
                <a:lnTo>
                  <a:pt x="133" y="245"/>
                </a:lnTo>
                <a:lnTo>
                  <a:pt x="37" y="233"/>
                </a:lnTo>
                <a:lnTo>
                  <a:pt x="36" y="160"/>
                </a:lnTo>
                <a:lnTo>
                  <a:pt x="35" y="93"/>
                </a:lnTo>
                <a:lnTo>
                  <a:pt x="160" y="68"/>
                </a:lnTo>
                <a:lnTo>
                  <a:pt x="34" y="63"/>
                </a:lnTo>
                <a:lnTo>
                  <a:pt x="9" y="0"/>
                </a:lnTo>
                <a:close/>
              </a:path>
            </a:pathLst>
          </a:custGeom>
          <a:solidFill>
            <a:srgbClr val="000000"/>
          </a:solidFill>
          <a:ln w="9525">
            <a:noFill/>
          </a:ln>
        </p:spPr>
        <p:txBody>
          <a:bodyPr/>
          <a:p>
            <a:endParaRPr lang="zh-CN" altLang="en-US"/>
          </a:p>
        </p:txBody>
      </p:sp>
      <p:sp>
        <p:nvSpPr>
          <p:cNvPr id="107840" name="Freeform 322"/>
          <p:cNvSpPr/>
          <p:nvPr/>
        </p:nvSpPr>
        <p:spPr>
          <a:xfrm>
            <a:off x="6810375" y="4454525"/>
            <a:ext cx="44450" cy="131763"/>
          </a:xfrm>
          <a:custGeom>
            <a:avLst/>
            <a:gdLst/>
            <a:ahLst/>
            <a:cxnLst>
              <a:cxn ang="0">
                <a:pos x="166" y="0"/>
              </a:cxn>
              <a:cxn ang="0">
                <a:pos x="160" y="8"/>
              </a:cxn>
              <a:cxn ang="0">
                <a:pos x="128" y="37"/>
              </a:cxn>
              <a:cxn ang="0">
                <a:pos x="0" y="59"/>
              </a:cxn>
              <a:cxn ang="0">
                <a:pos x="145" y="65"/>
              </a:cxn>
              <a:cxn ang="0">
                <a:pos x="144" y="91"/>
              </a:cxn>
              <a:cxn ang="0">
                <a:pos x="141" y="163"/>
              </a:cxn>
              <a:cxn ang="0">
                <a:pos x="138" y="229"/>
              </a:cxn>
              <a:cxn ang="0">
                <a:pos x="135" y="287"/>
              </a:cxn>
              <a:cxn ang="0">
                <a:pos x="133" y="338"/>
              </a:cxn>
              <a:cxn ang="0">
                <a:pos x="130" y="382"/>
              </a:cxn>
              <a:cxn ang="0">
                <a:pos x="123" y="448"/>
              </a:cxn>
              <a:cxn ang="0">
                <a:pos x="114" y="505"/>
              </a:cxn>
              <a:cxn ang="0">
                <a:pos x="102" y="550"/>
              </a:cxn>
              <a:cxn ang="0">
                <a:pos x="122" y="580"/>
              </a:cxn>
              <a:cxn ang="0">
                <a:pos x="136" y="527"/>
              </a:cxn>
              <a:cxn ang="0">
                <a:pos x="146" y="468"/>
              </a:cxn>
              <a:cxn ang="0">
                <a:pos x="155" y="403"/>
              </a:cxn>
              <a:cxn ang="0">
                <a:pos x="158" y="353"/>
              </a:cxn>
              <a:cxn ang="0">
                <a:pos x="162" y="290"/>
              </a:cxn>
              <a:cxn ang="0">
                <a:pos x="165" y="233"/>
              </a:cxn>
              <a:cxn ang="0">
                <a:pos x="168" y="181"/>
              </a:cxn>
              <a:cxn ang="0">
                <a:pos x="170" y="116"/>
              </a:cxn>
              <a:cxn ang="0">
                <a:pos x="171" y="75"/>
              </a:cxn>
              <a:cxn ang="0">
                <a:pos x="194" y="37"/>
              </a:cxn>
              <a:cxn ang="0">
                <a:pos x="166" y="0"/>
              </a:cxn>
            </a:cxnLst>
            <a:pathLst>
              <a:path w="194" h="580">
                <a:moveTo>
                  <a:pt x="166" y="0"/>
                </a:moveTo>
                <a:lnTo>
                  <a:pt x="160" y="8"/>
                </a:lnTo>
                <a:lnTo>
                  <a:pt x="128" y="37"/>
                </a:lnTo>
                <a:lnTo>
                  <a:pt x="0" y="59"/>
                </a:lnTo>
                <a:lnTo>
                  <a:pt x="145" y="65"/>
                </a:lnTo>
                <a:lnTo>
                  <a:pt x="144" y="91"/>
                </a:lnTo>
                <a:lnTo>
                  <a:pt x="141" y="163"/>
                </a:lnTo>
                <a:lnTo>
                  <a:pt x="138" y="229"/>
                </a:lnTo>
                <a:lnTo>
                  <a:pt x="135" y="287"/>
                </a:lnTo>
                <a:lnTo>
                  <a:pt x="133" y="338"/>
                </a:lnTo>
                <a:lnTo>
                  <a:pt x="130" y="382"/>
                </a:lnTo>
                <a:lnTo>
                  <a:pt x="123" y="448"/>
                </a:lnTo>
                <a:lnTo>
                  <a:pt x="114" y="505"/>
                </a:lnTo>
                <a:lnTo>
                  <a:pt x="102" y="550"/>
                </a:lnTo>
                <a:lnTo>
                  <a:pt x="122" y="580"/>
                </a:lnTo>
                <a:lnTo>
                  <a:pt x="136" y="527"/>
                </a:lnTo>
                <a:lnTo>
                  <a:pt x="146" y="468"/>
                </a:lnTo>
                <a:lnTo>
                  <a:pt x="155" y="403"/>
                </a:lnTo>
                <a:lnTo>
                  <a:pt x="158" y="353"/>
                </a:lnTo>
                <a:lnTo>
                  <a:pt x="162" y="290"/>
                </a:lnTo>
                <a:lnTo>
                  <a:pt x="165" y="233"/>
                </a:lnTo>
                <a:lnTo>
                  <a:pt x="168" y="181"/>
                </a:lnTo>
                <a:lnTo>
                  <a:pt x="170" y="116"/>
                </a:lnTo>
                <a:lnTo>
                  <a:pt x="171" y="75"/>
                </a:lnTo>
                <a:lnTo>
                  <a:pt x="194" y="37"/>
                </a:lnTo>
                <a:lnTo>
                  <a:pt x="166" y="0"/>
                </a:lnTo>
                <a:close/>
              </a:path>
            </a:pathLst>
          </a:custGeom>
          <a:solidFill>
            <a:srgbClr val="000000"/>
          </a:solidFill>
          <a:ln w="9525">
            <a:noFill/>
          </a:ln>
        </p:spPr>
        <p:txBody>
          <a:bodyPr/>
          <a:p>
            <a:endParaRPr lang="zh-CN" altLang="en-US"/>
          </a:p>
        </p:txBody>
      </p:sp>
      <p:sp>
        <p:nvSpPr>
          <p:cNvPr id="107841" name="Freeform 323"/>
          <p:cNvSpPr/>
          <p:nvPr/>
        </p:nvSpPr>
        <p:spPr>
          <a:xfrm>
            <a:off x="6759575" y="4413250"/>
            <a:ext cx="20638" cy="57150"/>
          </a:xfrm>
          <a:custGeom>
            <a:avLst/>
            <a:gdLst/>
            <a:ahLst/>
            <a:cxnLst>
              <a:cxn ang="0">
                <a:pos x="57" y="0"/>
              </a:cxn>
              <a:cxn ang="0">
                <a:pos x="50" y="5"/>
              </a:cxn>
              <a:cxn ang="0">
                <a:pos x="50" y="42"/>
              </a:cxn>
              <a:cxn ang="0">
                <a:pos x="44" y="99"/>
              </a:cxn>
              <a:cxn ang="0">
                <a:pos x="38" y="130"/>
              </a:cxn>
              <a:cxn ang="0">
                <a:pos x="22" y="183"/>
              </a:cxn>
              <a:cxn ang="0">
                <a:pos x="0" y="247"/>
              </a:cxn>
              <a:cxn ang="0">
                <a:pos x="24" y="242"/>
              </a:cxn>
              <a:cxn ang="0">
                <a:pos x="28" y="230"/>
              </a:cxn>
              <a:cxn ang="0">
                <a:pos x="51" y="172"/>
              </a:cxn>
              <a:cxn ang="0">
                <a:pos x="66" y="134"/>
              </a:cxn>
              <a:cxn ang="0">
                <a:pos x="68" y="128"/>
              </a:cxn>
              <a:cxn ang="0">
                <a:pos x="95" y="86"/>
              </a:cxn>
              <a:cxn ang="0">
                <a:pos x="57" y="0"/>
              </a:cxn>
            </a:cxnLst>
            <a:pathLst>
              <a:path w="95" h="247">
                <a:moveTo>
                  <a:pt x="57" y="0"/>
                </a:moveTo>
                <a:lnTo>
                  <a:pt x="50" y="5"/>
                </a:lnTo>
                <a:lnTo>
                  <a:pt x="50" y="42"/>
                </a:lnTo>
                <a:lnTo>
                  <a:pt x="44" y="99"/>
                </a:lnTo>
                <a:lnTo>
                  <a:pt x="38" y="130"/>
                </a:lnTo>
                <a:lnTo>
                  <a:pt x="22" y="183"/>
                </a:lnTo>
                <a:lnTo>
                  <a:pt x="0" y="247"/>
                </a:lnTo>
                <a:lnTo>
                  <a:pt x="24" y="242"/>
                </a:lnTo>
                <a:lnTo>
                  <a:pt x="28" y="230"/>
                </a:lnTo>
                <a:lnTo>
                  <a:pt x="51" y="172"/>
                </a:lnTo>
                <a:lnTo>
                  <a:pt x="66" y="134"/>
                </a:lnTo>
                <a:lnTo>
                  <a:pt x="68" y="128"/>
                </a:lnTo>
                <a:lnTo>
                  <a:pt x="95" y="86"/>
                </a:lnTo>
                <a:lnTo>
                  <a:pt x="57" y="0"/>
                </a:lnTo>
                <a:close/>
              </a:path>
            </a:pathLst>
          </a:custGeom>
          <a:solidFill>
            <a:srgbClr val="000000"/>
          </a:solidFill>
          <a:ln w="9525">
            <a:noFill/>
          </a:ln>
        </p:spPr>
        <p:txBody>
          <a:bodyPr/>
          <a:p>
            <a:endParaRPr lang="zh-CN" altLang="en-US"/>
          </a:p>
        </p:txBody>
      </p:sp>
      <p:sp>
        <p:nvSpPr>
          <p:cNvPr id="107842" name="Freeform 324"/>
          <p:cNvSpPr/>
          <p:nvPr/>
        </p:nvSpPr>
        <p:spPr>
          <a:xfrm>
            <a:off x="6792913" y="4406900"/>
            <a:ext cx="50800" cy="104775"/>
          </a:xfrm>
          <a:custGeom>
            <a:avLst/>
            <a:gdLst/>
            <a:ahLst/>
            <a:cxnLst>
              <a:cxn ang="0">
                <a:pos x="86" y="0"/>
              </a:cxn>
              <a:cxn ang="0">
                <a:pos x="86" y="12"/>
              </a:cxn>
              <a:cxn ang="0">
                <a:pos x="84" y="69"/>
              </a:cxn>
              <a:cxn ang="0">
                <a:pos x="79" y="100"/>
              </a:cxn>
              <a:cxn ang="0">
                <a:pos x="67" y="174"/>
              </a:cxn>
              <a:cxn ang="0">
                <a:pos x="62" y="202"/>
              </a:cxn>
              <a:cxn ang="0">
                <a:pos x="52" y="248"/>
              </a:cxn>
              <a:cxn ang="0">
                <a:pos x="38" y="303"/>
              </a:cxn>
              <a:cxn ang="0">
                <a:pos x="21" y="365"/>
              </a:cxn>
              <a:cxn ang="0">
                <a:pos x="0" y="437"/>
              </a:cxn>
              <a:cxn ang="0">
                <a:pos x="12" y="447"/>
              </a:cxn>
              <a:cxn ang="0">
                <a:pos x="14" y="440"/>
              </a:cxn>
              <a:cxn ang="0">
                <a:pos x="41" y="370"/>
              </a:cxn>
              <a:cxn ang="0">
                <a:pos x="62" y="311"/>
              </a:cxn>
              <a:cxn ang="0">
                <a:pos x="68" y="291"/>
              </a:cxn>
              <a:cxn ang="0">
                <a:pos x="223" y="266"/>
              </a:cxn>
              <a:cxn ang="0">
                <a:pos x="78" y="260"/>
              </a:cxn>
              <a:cxn ang="0">
                <a:pos x="86" y="229"/>
              </a:cxn>
              <a:cxn ang="0">
                <a:pos x="96" y="178"/>
              </a:cxn>
              <a:cxn ang="0">
                <a:pos x="108" y="127"/>
              </a:cxn>
              <a:cxn ang="0">
                <a:pos x="110" y="117"/>
              </a:cxn>
              <a:cxn ang="0">
                <a:pos x="129" y="69"/>
              </a:cxn>
              <a:cxn ang="0">
                <a:pos x="94" y="3"/>
              </a:cxn>
              <a:cxn ang="0">
                <a:pos x="86" y="0"/>
              </a:cxn>
            </a:cxnLst>
            <a:pathLst>
              <a:path w="223" h="447">
                <a:moveTo>
                  <a:pt x="86" y="0"/>
                </a:moveTo>
                <a:lnTo>
                  <a:pt x="86" y="12"/>
                </a:lnTo>
                <a:lnTo>
                  <a:pt x="84" y="69"/>
                </a:lnTo>
                <a:lnTo>
                  <a:pt x="79" y="100"/>
                </a:lnTo>
                <a:lnTo>
                  <a:pt x="67" y="174"/>
                </a:lnTo>
                <a:lnTo>
                  <a:pt x="62" y="202"/>
                </a:lnTo>
                <a:lnTo>
                  <a:pt x="52" y="248"/>
                </a:lnTo>
                <a:lnTo>
                  <a:pt x="38" y="303"/>
                </a:lnTo>
                <a:lnTo>
                  <a:pt x="21" y="365"/>
                </a:lnTo>
                <a:lnTo>
                  <a:pt x="0" y="437"/>
                </a:lnTo>
                <a:lnTo>
                  <a:pt x="12" y="447"/>
                </a:lnTo>
                <a:lnTo>
                  <a:pt x="14" y="440"/>
                </a:lnTo>
                <a:lnTo>
                  <a:pt x="41" y="370"/>
                </a:lnTo>
                <a:lnTo>
                  <a:pt x="62" y="311"/>
                </a:lnTo>
                <a:lnTo>
                  <a:pt x="68" y="291"/>
                </a:lnTo>
                <a:lnTo>
                  <a:pt x="223" y="266"/>
                </a:lnTo>
                <a:lnTo>
                  <a:pt x="78" y="260"/>
                </a:lnTo>
                <a:lnTo>
                  <a:pt x="86" y="229"/>
                </a:lnTo>
                <a:lnTo>
                  <a:pt x="96" y="178"/>
                </a:lnTo>
                <a:lnTo>
                  <a:pt x="108" y="127"/>
                </a:lnTo>
                <a:lnTo>
                  <a:pt x="110" y="117"/>
                </a:lnTo>
                <a:lnTo>
                  <a:pt x="129" y="69"/>
                </a:lnTo>
                <a:lnTo>
                  <a:pt x="94" y="3"/>
                </a:lnTo>
                <a:lnTo>
                  <a:pt x="86" y="0"/>
                </a:lnTo>
                <a:close/>
              </a:path>
            </a:pathLst>
          </a:custGeom>
          <a:solidFill>
            <a:srgbClr val="000000"/>
          </a:solidFill>
          <a:ln w="9525">
            <a:noFill/>
          </a:ln>
        </p:spPr>
        <p:txBody>
          <a:bodyPr/>
          <a:p>
            <a:endParaRPr lang="zh-CN" altLang="en-US"/>
          </a:p>
        </p:txBody>
      </p:sp>
      <p:sp>
        <p:nvSpPr>
          <p:cNvPr id="107843" name="Freeform 325"/>
          <p:cNvSpPr/>
          <p:nvPr/>
        </p:nvSpPr>
        <p:spPr>
          <a:xfrm>
            <a:off x="6935788" y="4568825"/>
            <a:ext cx="23812" cy="31750"/>
          </a:xfrm>
          <a:custGeom>
            <a:avLst/>
            <a:gdLst/>
            <a:ahLst/>
            <a:cxnLst>
              <a:cxn ang="0">
                <a:pos x="7" y="0"/>
              </a:cxn>
              <a:cxn ang="0">
                <a:pos x="0" y="11"/>
              </a:cxn>
              <a:cxn ang="0">
                <a:pos x="86" y="137"/>
              </a:cxn>
              <a:cxn ang="0">
                <a:pos x="93" y="137"/>
              </a:cxn>
              <a:cxn ang="0">
                <a:pos x="103" y="99"/>
              </a:cxn>
              <a:cxn ang="0">
                <a:pos x="76" y="58"/>
              </a:cxn>
              <a:cxn ang="0">
                <a:pos x="7" y="0"/>
              </a:cxn>
            </a:cxnLst>
            <a:pathLst>
              <a:path w="103" h="137">
                <a:moveTo>
                  <a:pt x="7" y="0"/>
                </a:moveTo>
                <a:lnTo>
                  <a:pt x="0" y="11"/>
                </a:lnTo>
                <a:lnTo>
                  <a:pt x="86" y="137"/>
                </a:lnTo>
                <a:lnTo>
                  <a:pt x="93" y="137"/>
                </a:lnTo>
                <a:lnTo>
                  <a:pt x="103" y="99"/>
                </a:lnTo>
                <a:lnTo>
                  <a:pt x="76" y="58"/>
                </a:lnTo>
                <a:lnTo>
                  <a:pt x="7" y="0"/>
                </a:lnTo>
                <a:close/>
              </a:path>
            </a:pathLst>
          </a:custGeom>
          <a:solidFill>
            <a:srgbClr val="000000"/>
          </a:solidFill>
          <a:ln w="9525">
            <a:noFill/>
          </a:ln>
        </p:spPr>
        <p:txBody>
          <a:bodyPr/>
          <a:p>
            <a:endParaRPr lang="zh-CN" altLang="en-US"/>
          </a:p>
        </p:txBody>
      </p:sp>
      <p:sp>
        <p:nvSpPr>
          <p:cNvPr id="107844" name="Freeform 326"/>
          <p:cNvSpPr/>
          <p:nvPr/>
        </p:nvSpPr>
        <p:spPr>
          <a:xfrm>
            <a:off x="6915150" y="4545013"/>
            <a:ext cx="14288" cy="26987"/>
          </a:xfrm>
          <a:custGeom>
            <a:avLst/>
            <a:gdLst/>
            <a:ahLst/>
            <a:cxnLst>
              <a:cxn ang="0">
                <a:pos x="13" y="0"/>
              </a:cxn>
              <a:cxn ang="0">
                <a:pos x="0" y="1"/>
              </a:cxn>
              <a:cxn ang="0">
                <a:pos x="7" y="17"/>
              </a:cxn>
              <a:cxn ang="0">
                <a:pos x="28" y="69"/>
              </a:cxn>
              <a:cxn ang="0">
                <a:pos x="43" y="121"/>
              </a:cxn>
              <a:cxn ang="0">
                <a:pos x="52" y="121"/>
              </a:cxn>
              <a:cxn ang="0">
                <a:pos x="64" y="73"/>
              </a:cxn>
              <a:cxn ang="0">
                <a:pos x="63" y="72"/>
              </a:cxn>
              <a:cxn ang="0">
                <a:pos x="46" y="45"/>
              </a:cxn>
              <a:cxn ang="0">
                <a:pos x="13" y="0"/>
              </a:cxn>
            </a:cxnLst>
            <a:pathLst>
              <a:path w="64" h="121">
                <a:moveTo>
                  <a:pt x="13" y="0"/>
                </a:moveTo>
                <a:lnTo>
                  <a:pt x="0" y="1"/>
                </a:lnTo>
                <a:lnTo>
                  <a:pt x="7" y="17"/>
                </a:lnTo>
                <a:lnTo>
                  <a:pt x="28" y="69"/>
                </a:lnTo>
                <a:lnTo>
                  <a:pt x="43" y="121"/>
                </a:lnTo>
                <a:lnTo>
                  <a:pt x="52" y="121"/>
                </a:lnTo>
                <a:lnTo>
                  <a:pt x="64" y="73"/>
                </a:lnTo>
                <a:lnTo>
                  <a:pt x="63" y="72"/>
                </a:lnTo>
                <a:lnTo>
                  <a:pt x="46" y="45"/>
                </a:lnTo>
                <a:lnTo>
                  <a:pt x="13" y="0"/>
                </a:lnTo>
                <a:close/>
              </a:path>
            </a:pathLst>
          </a:custGeom>
          <a:solidFill>
            <a:srgbClr val="000000"/>
          </a:solidFill>
          <a:ln w="9525">
            <a:noFill/>
          </a:ln>
        </p:spPr>
        <p:txBody>
          <a:bodyPr/>
          <a:p>
            <a:endParaRPr lang="zh-CN" altLang="en-US"/>
          </a:p>
        </p:txBody>
      </p:sp>
      <p:sp>
        <p:nvSpPr>
          <p:cNvPr id="107845" name="Freeform 327"/>
          <p:cNvSpPr/>
          <p:nvPr/>
        </p:nvSpPr>
        <p:spPr>
          <a:xfrm>
            <a:off x="6954838" y="4538663"/>
            <a:ext cx="7937" cy="53975"/>
          </a:xfrm>
          <a:custGeom>
            <a:avLst/>
            <a:gdLst/>
            <a:ahLst/>
            <a:cxnLst>
              <a:cxn ang="0">
                <a:pos x="35" y="0"/>
              </a:cxn>
              <a:cxn ang="0">
                <a:pos x="8" y="3"/>
              </a:cxn>
              <a:cxn ang="0">
                <a:pos x="8" y="133"/>
              </a:cxn>
              <a:cxn ang="0">
                <a:pos x="8" y="133"/>
              </a:cxn>
              <a:cxn ang="0">
                <a:pos x="0" y="191"/>
              </a:cxn>
              <a:cxn ang="0">
                <a:pos x="27" y="232"/>
              </a:cxn>
              <a:cxn ang="0">
                <a:pos x="35" y="171"/>
              </a:cxn>
              <a:cxn ang="0">
                <a:pos x="35" y="102"/>
              </a:cxn>
              <a:cxn ang="0">
                <a:pos x="35" y="24"/>
              </a:cxn>
              <a:cxn ang="0">
                <a:pos x="35" y="0"/>
              </a:cxn>
            </a:cxnLst>
            <a:pathLst>
              <a:path w="35" h="232">
                <a:moveTo>
                  <a:pt x="35" y="0"/>
                </a:moveTo>
                <a:lnTo>
                  <a:pt x="8" y="3"/>
                </a:lnTo>
                <a:lnTo>
                  <a:pt x="8" y="133"/>
                </a:lnTo>
                <a:lnTo>
                  <a:pt x="8" y="133"/>
                </a:lnTo>
                <a:lnTo>
                  <a:pt x="0" y="191"/>
                </a:lnTo>
                <a:lnTo>
                  <a:pt x="27" y="232"/>
                </a:lnTo>
                <a:lnTo>
                  <a:pt x="35" y="171"/>
                </a:lnTo>
                <a:lnTo>
                  <a:pt x="35" y="102"/>
                </a:lnTo>
                <a:lnTo>
                  <a:pt x="35" y="24"/>
                </a:lnTo>
                <a:lnTo>
                  <a:pt x="35" y="0"/>
                </a:lnTo>
                <a:close/>
              </a:path>
            </a:pathLst>
          </a:custGeom>
          <a:solidFill>
            <a:srgbClr val="000000"/>
          </a:solidFill>
          <a:ln w="9525">
            <a:noFill/>
          </a:ln>
        </p:spPr>
        <p:txBody>
          <a:bodyPr/>
          <a:p>
            <a:endParaRPr lang="zh-CN" altLang="en-US"/>
          </a:p>
        </p:txBody>
      </p:sp>
      <p:sp>
        <p:nvSpPr>
          <p:cNvPr id="107846" name="Freeform 328"/>
          <p:cNvSpPr/>
          <p:nvPr/>
        </p:nvSpPr>
        <p:spPr>
          <a:xfrm>
            <a:off x="6962775" y="4522788"/>
            <a:ext cx="30163" cy="9525"/>
          </a:xfrm>
          <a:custGeom>
            <a:avLst/>
            <a:gdLst/>
            <a:ahLst/>
            <a:cxnLst>
              <a:cxn ang="0">
                <a:pos x="105" y="0"/>
              </a:cxn>
              <a:cxn ang="0">
                <a:pos x="79" y="17"/>
              </a:cxn>
              <a:cxn ang="0">
                <a:pos x="0" y="28"/>
              </a:cxn>
              <a:cxn ang="0">
                <a:pos x="136" y="28"/>
              </a:cxn>
              <a:cxn ang="0">
                <a:pos x="105" y="0"/>
              </a:cxn>
            </a:cxnLst>
            <a:pathLst>
              <a:path w="136" h="28">
                <a:moveTo>
                  <a:pt x="105" y="0"/>
                </a:moveTo>
                <a:lnTo>
                  <a:pt x="79" y="17"/>
                </a:lnTo>
                <a:lnTo>
                  <a:pt x="0" y="28"/>
                </a:lnTo>
                <a:lnTo>
                  <a:pt x="136" y="28"/>
                </a:lnTo>
                <a:lnTo>
                  <a:pt x="105" y="0"/>
                </a:lnTo>
                <a:close/>
              </a:path>
            </a:pathLst>
          </a:custGeom>
          <a:solidFill>
            <a:srgbClr val="000000"/>
          </a:solidFill>
          <a:ln w="9525">
            <a:noFill/>
          </a:ln>
        </p:spPr>
        <p:txBody>
          <a:bodyPr/>
          <a:p>
            <a:endParaRPr lang="zh-CN" altLang="en-US"/>
          </a:p>
        </p:txBody>
      </p:sp>
      <p:sp>
        <p:nvSpPr>
          <p:cNvPr id="107847" name="Freeform 329"/>
          <p:cNvSpPr/>
          <p:nvPr/>
        </p:nvSpPr>
        <p:spPr>
          <a:xfrm>
            <a:off x="6894513" y="4508500"/>
            <a:ext cx="98425" cy="39688"/>
          </a:xfrm>
          <a:custGeom>
            <a:avLst/>
            <a:gdLst/>
            <a:ahLst/>
            <a:cxnLst>
              <a:cxn ang="0">
                <a:pos x="277" y="0"/>
              </a:cxn>
              <a:cxn ang="0">
                <a:pos x="262" y="1"/>
              </a:cxn>
              <a:cxn ang="0">
                <a:pos x="268" y="58"/>
              </a:cxn>
              <a:cxn ang="0">
                <a:pos x="268" y="95"/>
              </a:cxn>
              <a:cxn ang="0">
                <a:pos x="0" y="130"/>
              </a:cxn>
              <a:cxn ang="0">
                <a:pos x="31" y="160"/>
              </a:cxn>
              <a:cxn ang="0">
                <a:pos x="63" y="150"/>
              </a:cxn>
              <a:cxn ang="0">
                <a:pos x="94" y="146"/>
              </a:cxn>
              <a:cxn ang="0">
                <a:pos x="107" y="145"/>
              </a:cxn>
              <a:cxn ang="0">
                <a:pos x="268" y="125"/>
              </a:cxn>
              <a:cxn ang="0">
                <a:pos x="295" y="122"/>
              </a:cxn>
              <a:cxn ang="0">
                <a:pos x="432" y="105"/>
              </a:cxn>
              <a:cxn ang="0">
                <a:pos x="432" y="92"/>
              </a:cxn>
              <a:cxn ang="0">
                <a:pos x="296" y="92"/>
              </a:cxn>
              <a:cxn ang="0">
                <a:pos x="297" y="75"/>
              </a:cxn>
              <a:cxn ang="0">
                <a:pos x="301" y="44"/>
              </a:cxn>
              <a:cxn ang="0">
                <a:pos x="277" y="0"/>
              </a:cxn>
            </a:cxnLst>
            <a:pathLst>
              <a:path w="432" h="160">
                <a:moveTo>
                  <a:pt x="277" y="0"/>
                </a:moveTo>
                <a:lnTo>
                  <a:pt x="262" y="1"/>
                </a:lnTo>
                <a:lnTo>
                  <a:pt x="268" y="58"/>
                </a:lnTo>
                <a:lnTo>
                  <a:pt x="268" y="95"/>
                </a:lnTo>
                <a:lnTo>
                  <a:pt x="0" y="130"/>
                </a:lnTo>
                <a:lnTo>
                  <a:pt x="31" y="160"/>
                </a:lnTo>
                <a:lnTo>
                  <a:pt x="63" y="150"/>
                </a:lnTo>
                <a:lnTo>
                  <a:pt x="94" y="146"/>
                </a:lnTo>
                <a:lnTo>
                  <a:pt x="107" y="145"/>
                </a:lnTo>
                <a:lnTo>
                  <a:pt x="268" y="125"/>
                </a:lnTo>
                <a:lnTo>
                  <a:pt x="295" y="122"/>
                </a:lnTo>
                <a:lnTo>
                  <a:pt x="432" y="105"/>
                </a:lnTo>
                <a:lnTo>
                  <a:pt x="432" y="92"/>
                </a:lnTo>
                <a:lnTo>
                  <a:pt x="296" y="92"/>
                </a:lnTo>
                <a:lnTo>
                  <a:pt x="297" y="75"/>
                </a:lnTo>
                <a:lnTo>
                  <a:pt x="301" y="44"/>
                </a:lnTo>
                <a:lnTo>
                  <a:pt x="277" y="0"/>
                </a:lnTo>
                <a:close/>
              </a:path>
            </a:pathLst>
          </a:custGeom>
          <a:solidFill>
            <a:srgbClr val="000000"/>
          </a:solidFill>
          <a:ln w="9525">
            <a:noFill/>
          </a:ln>
        </p:spPr>
        <p:txBody>
          <a:bodyPr/>
          <a:p>
            <a:endParaRPr lang="zh-CN" altLang="en-US"/>
          </a:p>
        </p:txBody>
      </p:sp>
      <p:sp>
        <p:nvSpPr>
          <p:cNvPr id="107848" name="Freeform 330"/>
          <p:cNvSpPr/>
          <p:nvPr/>
        </p:nvSpPr>
        <p:spPr>
          <a:xfrm>
            <a:off x="6884988" y="4495800"/>
            <a:ext cx="114300" cy="25400"/>
          </a:xfrm>
          <a:custGeom>
            <a:avLst/>
            <a:gdLst/>
            <a:ahLst/>
            <a:cxnLst>
              <a:cxn ang="0">
                <a:pos x="457" y="0"/>
              </a:cxn>
              <a:cxn ang="0">
                <a:pos x="432" y="17"/>
              </a:cxn>
              <a:cxn ang="0">
                <a:pos x="262" y="39"/>
              </a:cxn>
              <a:cxn ang="0">
                <a:pos x="236" y="42"/>
              </a:cxn>
              <a:cxn ang="0">
                <a:pos x="0" y="71"/>
              </a:cxn>
              <a:cxn ang="0">
                <a:pos x="31" y="106"/>
              </a:cxn>
              <a:cxn ang="0">
                <a:pos x="59" y="96"/>
              </a:cxn>
              <a:cxn ang="0">
                <a:pos x="299" y="63"/>
              </a:cxn>
              <a:cxn ang="0">
                <a:pos x="314" y="62"/>
              </a:cxn>
              <a:cxn ang="0">
                <a:pos x="489" y="38"/>
              </a:cxn>
              <a:cxn ang="0">
                <a:pos x="489" y="27"/>
              </a:cxn>
              <a:cxn ang="0">
                <a:pos x="457" y="0"/>
              </a:cxn>
            </a:cxnLst>
            <a:pathLst>
              <a:path w="489" h="106">
                <a:moveTo>
                  <a:pt x="457" y="0"/>
                </a:moveTo>
                <a:lnTo>
                  <a:pt x="432" y="17"/>
                </a:lnTo>
                <a:lnTo>
                  <a:pt x="262" y="39"/>
                </a:lnTo>
                <a:lnTo>
                  <a:pt x="236" y="42"/>
                </a:lnTo>
                <a:lnTo>
                  <a:pt x="0" y="71"/>
                </a:lnTo>
                <a:lnTo>
                  <a:pt x="31" y="106"/>
                </a:lnTo>
                <a:lnTo>
                  <a:pt x="59" y="96"/>
                </a:lnTo>
                <a:lnTo>
                  <a:pt x="299" y="63"/>
                </a:lnTo>
                <a:lnTo>
                  <a:pt x="314" y="62"/>
                </a:lnTo>
                <a:lnTo>
                  <a:pt x="489" y="38"/>
                </a:lnTo>
                <a:lnTo>
                  <a:pt x="489" y="27"/>
                </a:lnTo>
                <a:lnTo>
                  <a:pt x="457" y="0"/>
                </a:lnTo>
                <a:close/>
              </a:path>
            </a:pathLst>
          </a:custGeom>
          <a:solidFill>
            <a:srgbClr val="000000"/>
          </a:solidFill>
          <a:ln w="9525">
            <a:noFill/>
          </a:ln>
        </p:spPr>
        <p:txBody>
          <a:bodyPr/>
          <a:p>
            <a:endParaRPr lang="zh-CN" altLang="en-US"/>
          </a:p>
        </p:txBody>
      </p:sp>
      <p:sp>
        <p:nvSpPr>
          <p:cNvPr id="107849" name="Freeform 331"/>
          <p:cNvSpPr/>
          <p:nvPr/>
        </p:nvSpPr>
        <p:spPr>
          <a:xfrm>
            <a:off x="6938963" y="4487863"/>
            <a:ext cx="6350" cy="17462"/>
          </a:xfrm>
          <a:custGeom>
            <a:avLst/>
            <a:gdLst/>
            <a:ahLst/>
            <a:cxnLst>
              <a:cxn ang="0">
                <a:pos x="27" y="0"/>
              </a:cxn>
              <a:cxn ang="0">
                <a:pos x="0" y="4"/>
              </a:cxn>
              <a:cxn ang="0">
                <a:pos x="0" y="83"/>
              </a:cxn>
              <a:cxn ang="0">
                <a:pos x="26" y="80"/>
              </a:cxn>
              <a:cxn ang="0">
                <a:pos x="26" y="33"/>
              </a:cxn>
              <a:cxn ang="0">
                <a:pos x="27" y="0"/>
              </a:cxn>
            </a:cxnLst>
            <a:pathLst>
              <a:path w="27" h="83">
                <a:moveTo>
                  <a:pt x="27" y="0"/>
                </a:moveTo>
                <a:lnTo>
                  <a:pt x="0" y="4"/>
                </a:lnTo>
                <a:lnTo>
                  <a:pt x="0" y="83"/>
                </a:lnTo>
                <a:lnTo>
                  <a:pt x="26" y="80"/>
                </a:lnTo>
                <a:lnTo>
                  <a:pt x="26" y="33"/>
                </a:lnTo>
                <a:lnTo>
                  <a:pt x="27" y="0"/>
                </a:lnTo>
                <a:close/>
              </a:path>
            </a:pathLst>
          </a:custGeom>
          <a:solidFill>
            <a:srgbClr val="000000"/>
          </a:solidFill>
          <a:ln w="9525">
            <a:noFill/>
          </a:ln>
        </p:spPr>
        <p:txBody>
          <a:bodyPr/>
          <a:p>
            <a:endParaRPr lang="zh-CN" altLang="en-US"/>
          </a:p>
        </p:txBody>
      </p:sp>
      <p:sp>
        <p:nvSpPr>
          <p:cNvPr id="107850" name="Freeform 332"/>
          <p:cNvSpPr/>
          <p:nvPr/>
        </p:nvSpPr>
        <p:spPr>
          <a:xfrm>
            <a:off x="6945313" y="4475163"/>
            <a:ext cx="26987" cy="3175"/>
          </a:xfrm>
          <a:custGeom>
            <a:avLst/>
            <a:gdLst/>
            <a:ahLst/>
            <a:cxnLst>
              <a:cxn ang="0">
                <a:pos x="80" y="0"/>
              </a:cxn>
              <a:cxn ang="0">
                <a:pos x="59" y="14"/>
              </a:cxn>
              <a:cxn ang="0">
                <a:pos x="56" y="14"/>
              </a:cxn>
              <a:cxn ang="0">
                <a:pos x="41" y="17"/>
              </a:cxn>
              <a:cxn ang="0">
                <a:pos x="10" y="21"/>
              </a:cxn>
              <a:cxn ang="0">
                <a:pos x="0" y="22"/>
              </a:cxn>
              <a:cxn ang="0">
                <a:pos x="111" y="24"/>
              </a:cxn>
              <a:cxn ang="0">
                <a:pos x="80" y="0"/>
              </a:cxn>
            </a:cxnLst>
            <a:pathLst>
              <a:path w="111" h="24">
                <a:moveTo>
                  <a:pt x="80" y="0"/>
                </a:moveTo>
                <a:lnTo>
                  <a:pt x="59" y="14"/>
                </a:lnTo>
                <a:lnTo>
                  <a:pt x="56" y="14"/>
                </a:lnTo>
                <a:lnTo>
                  <a:pt x="41" y="17"/>
                </a:lnTo>
                <a:lnTo>
                  <a:pt x="10" y="21"/>
                </a:lnTo>
                <a:lnTo>
                  <a:pt x="0" y="22"/>
                </a:lnTo>
                <a:lnTo>
                  <a:pt x="111" y="24"/>
                </a:lnTo>
                <a:lnTo>
                  <a:pt x="80" y="0"/>
                </a:lnTo>
                <a:close/>
              </a:path>
            </a:pathLst>
          </a:custGeom>
          <a:solidFill>
            <a:srgbClr val="000000"/>
          </a:solidFill>
          <a:ln w="9525">
            <a:noFill/>
          </a:ln>
        </p:spPr>
        <p:txBody>
          <a:bodyPr/>
          <a:p>
            <a:endParaRPr lang="zh-CN" altLang="en-US"/>
          </a:p>
        </p:txBody>
      </p:sp>
      <p:sp>
        <p:nvSpPr>
          <p:cNvPr id="107851" name="Freeform 333"/>
          <p:cNvSpPr/>
          <p:nvPr/>
        </p:nvSpPr>
        <p:spPr>
          <a:xfrm>
            <a:off x="6935788" y="4451350"/>
            <a:ext cx="6350" cy="6350"/>
          </a:xfrm>
          <a:custGeom>
            <a:avLst/>
            <a:gdLst/>
            <a:ahLst/>
            <a:cxnLst>
              <a:cxn ang="0">
                <a:pos x="9" y="0"/>
              </a:cxn>
              <a:cxn ang="0">
                <a:pos x="0" y="7"/>
              </a:cxn>
              <a:cxn ang="0">
                <a:pos x="4" y="25"/>
              </a:cxn>
              <a:cxn ang="0">
                <a:pos x="22" y="20"/>
              </a:cxn>
              <a:cxn ang="0">
                <a:pos x="9" y="0"/>
              </a:cxn>
            </a:cxnLst>
            <a:pathLst>
              <a:path w="22" h="25">
                <a:moveTo>
                  <a:pt x="9" y="0"/>
                </a:moveTo>
                <a:lnTo>
                  <a:pt x="0" y="7"/>
                </a:lnTo>
                <a:lnTo>
                  <a:pt x="4" y="25"/>
                </a:lnTo>
                <a:lnTo>
                  <a:pt x="22" y="20"/>
                </a:lnTo>
                <a:lnTo>
                  <a:pt x="9" y="0"/>
                </a:lnTo>
                <a:close/>
              </a:path>
            </a:pathLst>
          </a:custGeom>
          <a:solidFill>
            <a:srgbClr val="000000"/>
          </a:solidFill>
          <a:ln w="9525">
            <a:noFill/>
          </a:ln>
        </p:spPr>
        <p:txBody>
          <a:bodyPr/>
          <a:p>
            <a:endParaRPr lang="zh-CN" altLang="en-US"/>
          </a:p>
        </p:txBody>
      </p:sp>
      <p:sp>
        <p:nvSpPr>
          <p:cNvPr id="107852" name="Freeform 334"/>
          <p:cNvSpPr/>
          <p:nvPr/>
        </p:nvSpPr>
        <p:spPr>
          <a:xfrm>
            <a:off x="6915150" y="4443413"/>
            <a:ext cx="12700" cy="28575"/>
          </a:xfrm>
          <a:custGeom>
            <a:avLst/>
            <a:gdLst/>
            <a:ahLst/>
            <a:cxnLst>
              <a:cxn ang="0">
                <a:pos x="12" y="0"/>
              </a:cxn>
              <a:cxn ang="0">
                <a:pos x="0" y="2"/>
              </a:cxn>
              <a:cxn ang="0">
                <a:pos x="10" y="23"/>
              </a:cxn>
              <a:cxn ang="0">
                <a:pos x="28" y="75"/>
              </a:cxn>
              <a:cxn ang="0">
                <a:pos x="41" y="129"/>
              </a:cxn>
              <a:cxn ang="0">
                <a:pos x="49" y="129"/>
              </a:cxn>
              <a:cxn ang="0">
                <a:pos x="62" y="75"/>
              </a:cxn>
              <a:cxn ang="0">
                <a:pos x="62" y="74"/>
              </a:cxn>
              <a:cxn ang="0">
                <a:pos x="45" y="48"/>
              </a:cxn>
              <a:cxn ang="0">
                <a:pos x="12" y="0"/>
              </a:cxn>
            </a:cxnLst>
            <a:pathLst>
              <a:path w="62" h="129">
                <a:moveTo>
                  <a:pt x="12" y="0"/>
                </a:moveTo>
                <a:lnTo>
                  <a:pt x="0" y="2"/>
                </a:lnTo>
                <a:lnTo>
                  <a:pt x="10" y="23"/>
                </a:lnTo>
                <a:lnTo>
                  <a:pt x="28" y="75"/>
                </a:lnTo>
                <a:lnTo>
                  <a:pt x="41" y="129"/>
                </a:lnTo>
                <a:lnTo>
                  <a:pt x="49" y="129"/>
                </a:lnTo>
                <a:lnTo>
                  <a:pt x="62" y="75"/>
                </a:lnTo>
                <a:lnTo>
                  <a:pt x="62" y="74"/>
                </a:lnTo>
                <a:lnTo>
                  <a:pt x="45" y="48"/>
                </a:lnTo>
                <a:lnTo>
                  <a:pt x="12" y="0"/>
                </a:lnTo>
                <a:close/>
              </a:path>
            </a:pathLst>
          </a:custGeom>
          <a:solidFill>
            <a:srgbClr val="000000"/>
          </a:solidFill>
          <a:ln w="9525">
            <a:noFill/>
          </a:ln>
        </p:spPr>
        <p:txBody>
          <a:bodyPr/>
          <a:p>
            <a:endParaRPr lang="zh-CN" altLang="en-US"/>
          </a:p>
        </p:txBody>
      </p:sp>
      <p:sp>
        <p:nvSpPr>
          <p:cNvPr id="107853" name="Freeform 335"/>
          <p:cNvSpPr/>
          <p:nvPr/>
        </p:nvSpPr>
        <p:spPr>
          <a:xfrm>
            <a:off x="6962775" y="4440238"/>
            <a:ext cx="15875" cy="23812"/>
          </a:xfrm>
          <a:custGeom>
            <a:avLst/>
            <a:gdLst/>
            <a:ahLst/>
            <a:cxnLst>
              <a:cxn ang="0">
                <a:pos x="15" y="0"/>
              </a:cxn>
              <a:cxn ang="0">
                <a:pos x="0" y="3"/>
              </a:cxn>
              <a:cxn ang="0">
                <a:pos x="3" y="6"/>
              </a:cxn>
              <a:cxn ang="0">
                <a:pos x="26" y="53"/>
              </a:cxn>
              <a:cxn ang="0">
                <a:pos x="42" y="108"/>
              </a:cxn>
              <a:cxn ang="0">
                <a:pos x="49" y="108"/>
              </a:cxn>
              <a:cxn ang="0">
                <a:pos x="63" y="60"/>
              </a:cxn>
              <a:cxn ang="0">
                <a:pos x="49" y="39"/>
              </a:cxn>
              <a:cxn ang="0">
                <a:pos x="15" y="0"/>
              </a:cxn>
            </a:cxnLst>
            <a:pathLst>
              <a:path w="63" h="108">
                <a:moveTo>
                  <a:pt x="15" y="0"/>
                </a:moveTo>
                <a:lnTo>
                  <a:pt x="0" y="3"/>
                </a:lnTo>
                <a:lnTo>
                  <a:pt x="3" y="6"/>
                </a:lnTo>
                <a:lnTo>
                  <a:pt x="26" y="53"/>
                </a:lnTo>
                <a:lnTo>
                  <a:pt x="42" y="108"/>
                </a:lnTo>
                <a:lnTo>
                  <a:pt x="49" y="108"/>
                </a:lnTo>
                <a:lnTo>
                  <a:pt x="63" y="60"/>
                </a:lnTo>
                <a:lnTo>
                  <a:pt x="49" y="39"/>
                </a:lnTo>
                <a:lnTo>
                  <a:pt x="15" y="0"/>
                </a:lnTo>
                <a:close/>
              </a:path>
            </a:pathLst>
          </a:custGeom>
          <a:solidFill>
            <a:srgbClr val="000000"/>
          </a:solidFill>
          <a:ln w="9525">
            <a:noFill/>
          </a:ln>
        </p:spPr>
        <p:txBody>
          <a:bodyPr/>
          <a:p>
            <a:endParaRPr lang="zh-CN" altLang="en-US"/>
          </a:p>
        </p:txBody>
      </p:sp>
      <p:sp>
        <p:nvSpPr>
          <p:cNvPr id="107854" name="Freeform 336"/>
          <p:cNvSpPr/>
          <p:nvPr/>
        </p:nvSpPr>
        <p:spPr>
          <a:xfrm>
            <a:off x="6915150" y="4427538"/>
            <a:ext cx="30163" cy="9525"/>
          </a:xfrm>
          <a:custGeom>
            <a:avLst/>
            <a:gdLst/>
            <a:ahLst/>
            <a:cxnLst>
              <a:cxn ang="0">
                <a:pos x="109" y="0"/>
              </a:cxn>
              <a:cxn ang="0">
                <a:pos x="90" y="14"/>
              </a:cxn>
              <a:cxn ang="0">
                <a:pos x="82" y="16"/>
              </a:cxn>
              <a:cxn ang="0">
                <a:pos x="46" y="23"/>
              </a:cxn>
              <a:cxn ang="0">
                <a:pos x="0" y="30"/>
              </a:cxn>
              <a:cxn ang="0">
                <a:pos x="133" y="38"/>
              </a:cxn>
              <a:cxn ang="0">
                <a:pos x="133" y="27"/>
              </a:cxn>
              <a:cxn ang="0">
                <a:pos x="109" y="0"/>
              </a:cxn>
            </a:cxnLst>
            <a:pathLst>
              <a:path w="133" h="38">
                <a:moveTo>
                  <a:pt x="109" y="0"/>
                </a:moveTo>
                <a:lnTo>
                  <a:pt x="90" y="14"/>
                </a:lnTo>
                <a:lnTo>
                  <a:pt x="82" y="16"/>
                </a:lnTo>
                <a:lnTo>
                  <a:pt x="46" y="23"/>
                </a:lnTo>
                <a:lnTo>
                  <a:pt x="0" y="30"/>
                </a:lnTo>
                <a:lnTo>
                  <a:pt x="133" y="38"/>
                </a:lnTo>
                <a:lnTo>
                  <a:pt x="133" y="27"/>
                </a:lnTo>
                <a:lnTo>
                  <a:pt x="109" y="0"/>
                </a:lnTo>
                <a:close/>
              </a:path>
            </a:pathLst>
          </a:custGeom>
          <a:solidFill>
            <a:srgbClr val="000000"/>
          </a:solidFill>
          <a:ln w="9525">
            <a:noFill/>
          </a:ln>
        </p:spPr>
        <p:txBody>
          <a:bodyPr/>
          <a:p>
            <a:endParaRPr lang="zh-CN" altLang="en-US"/>
          </a:p>
        </p:txBody>
      </p:sp>
      <p:sp>
        <p:nvSpPr>
          <p:cNvPr id="107855" name="Freeform 337"/>
          <p:cNvSpPr/>
          <p:nvPr/>
        </p:nvSpPr>
        <p:spPr>
          <a:xfrm>
            <a:off x="6956425" y="4424363"/>
            <a:ext cx="39688" cy="9525"/>
          </a:xfrm>
          <a:custGeom>
            <a:avLst/>
            <a:gdLst/>
            <a:ahLst/>
            <a:cxnLst>
              <a:cxn ang="0">
                <a:pos x="133" y="0"/>
              </a:cxn>
              <a:cxn ang="0">
                <a:pos x="107" y="17"/>
              </a:cxn>
              <a:cxn ang="0">
                <a:pos x="95" y="21"/>
              </a:cxn>
              <a:cxn ang="0">
                <a:pos x="56" y="27"/>
              </a:cxn>
              <a:cxn ang="0">
                <a:pos x="0" y="37"/>
              </a:cxn>
              <a:cxn ang="0">
                <a:pos x="164" y="41"/>
              </a:cxn>
              <a:cxn ang="0">
                <a:pos x="164" y="28"/>
              </a:cxn>
              <a:cxn ang="0">
                <a:pos x="133" y="0"/>
              </a:cxn>
            </a:cxnLst>
            <a:pathLst>
              <a:path w="164" h="41">
                <a:moveTo>
                  <a:pt x="133" y="0"/>
                </a:moveTo>
                <a:lnTo>
                  <a:pt x="107" y="17"/>
                </a:lnTo>
                <a:lnTo>
                  <a:pt x="95" y="21"/>
                </a:lnTo>
                <a:lnTo>
                  <a:pt x="56" y="27"/>
                </a:lnTo>
                <a:lnTo>
                  <a:pt x="0" y="37"/>
                </a:lnTo>
                <a:lnTo>
                  <a:pt x="164" y="41"/>
                </a:lnTo>
                <a:lnTo>
                  <a:pt x="164" y="28"/>
                </a:lnTo>
                <a:lnTo>
                  <a:pt x="133" y="0"/>
                </a:lnTo>
                <a:close/>
              </a:path>
            </a:pathLst>
          </a:custGeom>
          <a:solidFill>
            <a:srgbClr val="000000"/>
          </a:solidFill>
          <a:ln w="9525">
            <a:noFill/>
          </a:ln>
        </p:spPr>
        <p:txBody>
          <a:bodyPr/>
          <a:p>
            <a:endParaRPr lang="zh-CN" altLang="en-US"/>
          </a:p>
        </p:txBody>
      </p:sp>
      <p:sp>
        <p:nvSpPr>
          <p:cNvPr id="107856" name="Freeform 338"/>
          <p:cNvSpPr/>
          <p:nvPr/>
        </p:nvSpPr>
        <p:spPr>
          <a:xfrm>
            <a:off x="6908800" y="4403725"/>
            <a:ext cx="87313" cy="87313"/>
          </a:xfrm>
          <a:custGeom>
            <a:avLst/>
            <a:gdLst/>
            <a:ahLst/>
            <a:cxnLst>
              <a:cxn ang="0">
                <a:pos x="231" y="0"/>
              </a:cxn>
              <a:cxn ang="0">
                <a:pos x="222" y="0"/>
              </a:cxn>
              <a:cxn ang="0">
                <a:pos x="221" y="24"/>
              </a:cxn>
              <a:cxn ang="0">
                <a:pos x="210" y="85"/>
              </a:cxn>
              <a:cxn ang="0">
                <a:pos x="197" y="125"/>
              </a:cxn>
              <a:cxn ang="0">
                <a:pos x="176" y="177"/>
              </a:cxn>
              <a:cxn ang="0">
                <a:pos x="151" y="232"/>
              </a:cxn>
              <a:cxn ang="0">
                <a:pos x="133" y="237"/>
              </a:cxn>
              <a:cxn ang="0">
                <a:pos x="141" y="291"/>
              </a:cxn>
              <a:cxn ang="0">
                <a:pos x="141" y="338"/>
              </a:cxn>
              <a:cxn ang="0">
                <a:pos x="133" y="339"/>
              </a:cxn>
              <a:cxn ang="0">
                <a:pos x="73" y="346"/>
              </a:cxn>
              <a:cxn ang="0">
                <a:pos x="0" y="355"/>
              </a:cxn>
              <a:cxn ang="0">
                <a:pos x="30" y="386"/>
              </a:cxn>
              <a:cxn ang="0">
                <a:pos x="59" y="375"/>
              </a:cxn>
              <a:cxn ang="0">
                <a:pos x="141" y="366"/>
              </a:cxn>
              <a:cxn ang="0">
                <a:pos x="168" y="362"/>
              </a:cxn>
              <a:cxn ang="0">
                <a:pos x="279" y="349"/>
              </a:cxn>
              <a:cxn ang="0">
                <a:pos x="279" y="335"/>
              </a:cxn>
              <a:cxn ang="0">
                <a:pos x="168" y="333"/>
              </a:cxn>
              <a:cxn ang="0">
                <a:pos x="168" y="328"/>
              </a:cxn>
              <a:cxn ang="0">
                <a:pos x="169" y="300"/>
              </a:cxn>
              <a:cxn ang="0">
                <a:pos x="176" y="273"/>
              </a:cxn>
              <a:cxn ang="0">
                <a:pos x="160" y="248"/>
              </a:cxn>
              <a:cxn ang="0">
                <a:pos x="186" y="203"/>
              </a:cxn>
              <a:cxn ang="0">
                <a:pos x="204" y="167"/>
              </a:cxn>
              <a:cxn ang="0">
                <a:pos x="237" y="162"/>
              </a:cxn>
              <a:cxn ang="0">
                <a:pos x="252" y="159"/>
              </a:cxn>
              <a:cxn ang="0">
                <a:pos x="382" y="140"/>
              </a:cxn>
              <a:cxn ang="0">
                <a:pos x="218" y="136"/>
              </a:cxn>
              <a:cxn ang="0">
                <a:pos x="227" y="116"/>
              </a:cxn>
              <a:cxn ang="0">
                <a:pos x="229" y="107"/>
              </a:cxn>
              <a:cxn ang="0">
                <a:pos x="253" y="62"/>
              </a:cxn>
              <a:cxn ang="0">
                <a:pos x="231" y="0"/>
              </a:cxn>
            </a:cxnLst>
            <a:pathLst>
              <a:path w="382" h="386">
                <a:moveTo>
                  <a:pt x="231" y="0"/>
                </a:moveTo>
                <a:lnTo>
                  <a:pt x="222" y="0"/>
                </a:lnTo>
                <a:lnTo>
                  <a:pt x="221" y="24"/>
                </a:lnTo>
                <a:lnTo>
                  <a:pt x="210" y="85"/>
                </a:lnTo>
                <a:lnTo>
                  <a:pt x="197" y="125"/>
                </a:lnTo>
                <a:lnTo>
                  <a:pt x="176" y="177"/>
                </a:lnTo>
                <a:lnTo>
                  <a:pt x="151" y="232"/>
                </a:lnTo>
                <a:lnTo>
                  <a:pt x="133" y="237"/>
                </a:lnTo>
                <a:lnTo>
                  <a:pt x="141" y="291"/>
                </a:lnTo>
                <a:lnTo>
                  <a:pt x="141" y="338"/>
                </a:lnTo>
                <a:lnTo>
                  <a:pt x="133" y="339"/>
                </a:lnTo>
                <a:lnTo>
                  <a:pt x="73" y="346"/>
                </a:lnTo>
                <a:lnTo>
                  <a:pt x="0" y="355"/>
                </a:lnTo>
                <a:lnTo>
                  <a:pt x="30" y="386"/>
                </a:lnTo>
                <a:lnTo>
                  <a:pt x="59" y="375"/>
                </a:lnTo>
                <a:lnTo>
                  <a:pt x="141" y="366"/>
                </a:lnTo>
                <a:lnTo>
                  <a:pt x="168" y="362"/>
                </a:lnTo>
                <a:lnTo>
                  <a:pt x="279" y="349"/>
                </a:lnTo>
                <a:lnTo>
                  <a:pt x="279" y="335"/>
                </a:lnTo>
                <a:lnTo>
                  <a:pt x="168" y="333"/>
                </a:lnTo>
                <a:lnTo>
                  <a:pt x="168" y="328"/>
                </a:lnTo>
                <a:lnTo>
                  <a:pt x="169" y="300"/>
                </a:lnTo>
                <a:lnTo>
                  <a:pt x="176" y="273"/>
                </a:lnTo>
                <a:lnTo>
                  <a:pt x="160" y="248"/>
                </a:lnTo>
                <a:lnTo>
                  <a:pt x="186" y="203"/>
                </a:lnTo>
                <a:lnTo>
                  <a:pt x="204" y="167"/>
                </a:lnTo>
                <a:lnTo>
                  <a:pt x="237" y="162"/>
                </a:lnTo>
                <a:lnTo>
                  <a:pt x="252" y="159"/>
                </a:lnTo>
                <a:lnTo>
                  <a:pt x="382" y="140"/>
                </a:lnTo>
                <a:lnTo>
                  <a:pt x="218" y="136"/>
                </a:lnTo>
                <a:lnTo>
                  <a:pt x="227" y="116"/>
                </a:lnTo>
                <a:lnTo>
                  <a:pt x="229" y="107"/>
                </a:lnTo>
                <a:lnTo>
                  <a:pt x="253" y="62"/>
                </a:lnTo>
                <a:lnTo>
                  <a:pt x="231" y="0"/>
                </a:lnTo>
                <a:close/>
              </a:path>
            </a:pathLst>
          </a:custGeom>
          <a:solidFill>
            <a:srgbClr val="000000"/>
          </a:solidFill>
          <a:ln w="9525">
            <a:noFill/>
          </a:ln>
        </p:spPr>
        <p:txBody>
          <a:bodyPr/>
          <a:p>
            <a:endParaRPr lang="zh-CN" altLang="en-US"/>
          </a:p>
        </p:txBody>
      </p:sp>
      <p:sp>
        <p:nvSpPr>
          <p:cNvPr id="107857" name="Freeform 339"/>
          <p:cNvSpPr/>
          <p:nvPr/>
        </p:nvSpPr>
        <p:spPr>
          <a:xfrm>
            <a:off x="6884988" y="4403725"/>
            <a:ext cx="60325" cy="74613"/>
          </a:xfrm>
          <a:custGeom>
            <a:avLst/>
            <a:gdLst/>
            <a:ahLst/>
            <a:cxnLst>
              <a:cxn ang="0">
                <a:pos x="158" y="0"/>
              </a:cxn>
              <a:cxn ang="0">
                <a:pos x="151" y="0"/>
              </a:cxn>
              <a:cxn ang="0">
                <a:pos x="146" y="31"/>
              </a:cxn>
              <a:cxn ang="0">
                <a:pos x="127" y="96"/>
              </a:cxn>
              <a:cxn ang="0">
                <a:pos x="116" y="121"/>
              </a:cxn>
              <a:cxn ang="0">
                <a:pos x="97" y="158"/>
              </a:cxn>
              <a:cxn ang="0">
                <a:pos x="71" y="203"/>
              </a:cxn>
              <a:cxn ang="0">
                <a:pos x="39" y="255"/>
              </a:cxn>
              <a:cxn ang="0">
                <a:pos x="0" y="314"/>
              </a:cxn>
              <a:cxn ang="0">
                <a:pos x="10" y="328"/>
              </a:cxn>
              <a:cxn ang="0">
                <a:pos x="32" y="298"/>
              </a:cxn>
              <a:cxn ang="0">
                <a:pos x="70" y="245"/>
              </a:cxn>
              <a:cxn ang="0">
                <a:pos x="101" y="200"/>
              </a:cxn>
              <a:cxn ang="0">
                <a:pos x="116" y="176"/>
              </a:cxn>
              <a:cxn ang="0">
                <a:pos x="129" y="173"/>
              </a:cxn>
              <a:cxn ang="0">
                <a:pos x="141" y="171"/>
              </a:cxn>
              <a:cxn ang="0">
                <a:pos x="266" y="151"/>
              </a:cxn>
              <a:cxn ang="0">
                <a:pos x="133" y="143"/>
              </a:cxn>
              <a:cxn ang="0">
                <a:pos x="139" y="134"/>
              </a:cxn>
              <a:cxn ang="0">
                <a:pos x="159" y="92"/>
              </a:cxn>
              <a:cxn ang="0">
                <a:pos x="184" y="55"/>
              </a:cxn>
              <a:cxn ang="0">
                <a:pos x="158" y="0"/>
              </a:cxn>
            </a:cxnLst>
            <a:pathLst>
              <a:path w="266" h="328">
                <a:moveTo>
                  <a:pt x="158" y="0"/>
                </a:moveTo>
                <a:lnTo>
                  <a:pt x="151" y="0"/>
                </a:lnTo>
                <a:lnTo>
                  <a:pt x="146" y="31"/>
                </a:lnTo>
                <a:lnTo>
                  <a:pt x="127" y="96"/>
                </a:lnTo>
                <a:lnTo>
                  <a:pt x="116" y="121"/>
                </a:lnTo>
                <a:lnTo>
                  <a:pt x="97" y="158"/>
                </a:lnTo>
                <a:lnTo>
                  <a:pt x="71" y="203"/>
                </a:lnTo>
                <a:lnTo>
                  <a:pt x="39" y="255"/>
                </a:lnTo>
                <a:lnTo>
                  <a:pt x="0" y="314"/>
                </a:lnTo>
                <a:lnTo>
                  <a:pt x="10" y="328"/>
                </a:lnTo>
                <a:lnTo>
                  <a:pt x="32" y="298"/>
                </a:lnTo>
                <a:lnTo>
                  <a:pt x="70" y="245"/>
                </a:lnTo>
                <a:lnTo>
                  <a:pt x="101" y="200"/>
                </a:lnTo>
                <a:lnTo>
                  <a:pt x="116" y="176"/>
                </a:lnTo>
                <a:lnTo>
                  <a:pt x="129" y="173"/>
                </a:lnTo>
                <a:lnTo>
                  <a:pt x="141" y="171"/>
                </a:lnTo>
                <a:lnTo>
                  <a:pt x="266" y="151"/>
                </a:lnTo>
                <a:lnTo>
                  <a:pt x="133" y="143"/>
                </a:lnTo>
                <a:lnTo>
                  <a:pt x="139" y="134"/>
                </a:lnTo>
                <a:lnTo>
                  <a:pt x="159" y="92"/>
                </a:lnTo>
                <a:lnTo>
                  <a:pt x="184" y="55"/>
                </a:lnTo>
                <a:lnTo>
                  <a:pt x="158" y="0"/>
                </a:lnTo>
                <a:close/>
              </a:path>
            </a:pathLst>
          </a:custGeom>
          <a:solidFill>
            <a:srgbClr val="000000"/>
          </a:solidFill>
          <a:ln w="9525">
            <a:noFill/>
          </a:ln>
        </p:spPr>
        <p:txBody>
          <a:bodyPr/>
          <a:p>
            <a:endParaRPr lang="zh-CN" altLang="en-US"/>
          </a:p>
        </p:txBody>
      </p:sp>
      <p:sp>
        <p:nvSpPr>
          <p:cNvPr id="107858" name="Freeform 340"/>
          <p:cNvSpPr/>
          <p:nvPr/>
        </p:nvSpPr>
        <p:spPr>
          <a:xfrm>
            <a:off x="7026275" y="4491038"/>
            <a:ext cx="57150" cy="101600"/>
          </a:xfrm>
          <a:custGeom>
            <a:avLst/>
            <a:gdLst/>
            <a:ahLst/>
            <a:cxnLst>
              <a:cxn ang="0">
                <a:pos x="225" y="0"/>
              </a:cxn>
              <a:cxn ang="0">
                <a:pos x="214" y="58"/>
              </a:cxn>
              <a:cxn ang="0">
                <a:pos x="200" y="116"/>
              </a:cxn>
              <a:cxn ang="0">
                <a:pos x="198" y="123"/>
              </a:cxn>
              <a:cxn ang="0">
                <a:pos x="185" y="162"/>
              </a:cxn>
              <a:cxn ang="0">
                <a:pos x="166" y="202"/>
              </a:cxn>
              <a:cxn ang="0">
                <a:pos x="142" y="243"/>
              </a:cxn>
              <a:cxn ang="0">
                <a:pos x="114" y="285"/>
              </a:cxn>
              <a:cxn ang="0">
                <a:pos x="81" y="329"/>
              </a:cxn>
              <a:cxn ang="0">
                <a:pos x="43" y="374"/>
              </a:cxn>
              <a:cxn ang="0">
                <a:pos x="0" y="419"/>
              </a:cxn>
              <a:cxn ang="0">
                <a:pos x="12" y="433"/>
              </a:cxn>
              <a:cxn ang="0">
                <a:pos x="55" y="393"/>
              </a:cxn>
              <a:cxn ang="0">
                <a:pos x="94" y="352"/>
              </a:cxn>
              <a:cxn ang="0">
                <a:pos x="128" y="312"/>
              </a:cxn>
              <a:cxn ang="0">
                <a:pos x="157" y="272"/>
              </a:cxn>
              <a:cxn ang="0">
                <a:pos x="182" y="232"/>
              </a:cxn>
              <a:cxn ang="0">
                <a:pos x="203" y="192"/>
              </a:cxn>
              <a:cxn ang="0">
                <a:pos x="218" y="154"/>
              </a:cxn>
              <a:cxn ang="0">
                <a:pos x="226" y="124"/>
              </a:cxn>
              <a:cxn ang="0">
                <a:pos x="242" y="66"/>
              </a:cxn>
              <a:cxn ang="0">
                <a:pos x="253" y="9"/>
              </a:cxn>
              <a:cxn ang="0">
                <a:pos x="254" y="7"/>
              </a:cxn>
              <a:cxn ang="0">
                <a:pos x="225" y="0"/>
              </a:cxn>
            </a:cxnLst>
            <a:pathLst>
              <a:path w="254" h="433">
                <a:moveTo>
                  <a:pt x="225" y="0"/>
                </a:moveTo>
                <a:lnTo>
                  <a:pt x="214" y="58"/>
                </a:lnTo>
                <a:lnTo>
                  <a:pt x="200" y="116"/>
                </a:lnTo>
                <a:lnTo>
                  <a:pt x="198" y="123"/>
                </a:lnTo>
                <a:lnTo>
                  <a:pt x="185" y="162"/>
                </a:lnTo>
                <a:lnTo>
                  <a:pt x="166" y="202"/>
                </a:lnTo>
                <a:lnTo>
                  <a:pt x="142" y="243"/>
                </a:lnTo>
                <a:lnTo>
                  <a:pt x="114" y="285"/>
                </a:lnTo>
                <a:lnTo>
                  <a:pt x="81" y="329"/>
                </a:lnTo>
                <a:lnTo>
                  <a:pt x="43" y="374"/>
                </a:lnTo>
                <a:lnTo>
                  <a:pt x="0" y="419"/>
                </a:lnTo>
                <a:lnTo>
                  <a:pt x="12" y="433"/>
                </a:lnTo>
                <a:lnTo>
                  <a:pt x="55" y="393"/>
                </a:lnTo>
                <a:lnTo>
                  <a:pt x="94" y="352"/>
                </a:lnTo>
                <a:lnTo>
                  <a:pt x="128" y="312"/>
                </a:lnTo>
                <a:lnTo>
                  <a:pt x="157" y="272"/>
                </a:lnTo>
                <a:lnTo>
                  <a:pt x="182" y="232"/>
                </a:lnTo>
                <a:lnTo>
                  <a:pt x="203" y="192"/>
                </a:lnTo>
                <a:lnTo>
                  <a:pt x="218" y="154"/>
                </a:lnTo>
                <a:lnTo>
                  <a:pt x="226" y="124"/>
                </a:lnTo>
                <a:lnTo>
                  <a:pt x="242" y="66"/>
                </a:lnTo>
                <a:lnTo>
                  <a:pt x="253" y="9"/>
                </a:lnTo>
                <a:lnTo>
                  <a:pt x="254" y="7"/>
                </a:lnTo>
                <a:lnTo>
                  <a:pt x="225" y="0"/>
                </a:lnTo>
                <a:close/>
              </a:path>
            </a:pathLst>
          </a:custGeom>
          <a:solidFill>
            <a:srgbClr val="000000"/>
          </a:solidFill>
          <a:ln w="9525">
            <a:noFill/>
          </a:ln>
        </p:spPr>
        <p:txBody>
          <a:bodyPr/>
          <a:p>
            <a:endParaRPr lang="zh-CN" altLang="en-US"/>
          </a:p>
        </p:txBody>
      </p:sp>
      <p:sp>
        <p:nvSpPr>
          <p:cNvPr id="107859" name="Freeform 341"/>
          <p:cNvSpPr/>
          <p:nvPr/>
        </p:nvSpPr>
        <p:spPr>
          <a:xfrm>
            <a:off x="7077075" y="4484688"/>
            <a:ext cx="65088" cy="98425"/>
          </a:xfrm>
          <a:custGeom>
            <a:avLst/>
            <a:gdLst/>
            <a:ahLst/>
            <a:cxnLst>
              <a:cxn ang="0">
                <a:pos x="37" y="0"/>
              </a:cxn>
              <a:cxn ang="0">
                <a:pos x="4" y="4"/>
              </a:cxn>
              <a:cxn ang="0">
                <a:pos x="0" y="33"/>
              </a:cxn>
              <a:cxn ang="0">
                <a:pos x="29" y="40"/>
              </a:cxn>
              <a:cxn ang="0">
                <a:pos x="43" y="74"/>
              </a:cxn>
              <a:cxn ang="0">
                <a:pos x="62" y="123"/>
              </a:cxn>
              <a:cxn ang="0">
                <a:pos x="85" y="182"/>
              </a:cxn>
              <a:cxn ang="0">
                <a:pos x="112" y="254"/>
              </a:cxn>
              <a:cxn ang="0">
                <a:pos x="142" y="337"/>
              </a:cxn>
              <a:cxn ang="0">
                <a:pos x="176" y="432"/>
              </a:cxn>
              <a:cxn ang="0">
                <a:pos x="291" y="422"/>
              </a:cxn>
              <a:cxn ang="0">
                <a:pos x="291" y="405"/>
              </a:cxn>
              <a:cxn ang="0">
                <a:pos x="287" y="404"/>
              </a:cxn>
              <a:cxn ang="0">
                <a:pos x="245" y="390"/>
              </a:cxn>
              <a:cxn ang="0">
                <a:pos x="211" y="364"/>
              </a:cxn>
              <a:cxn ang="0">
                <a:pos x="181" y="326"/>
              </a:cxn>
              <a:cxn ang="0">
                <a:pos x="170" y="307"/>
              </a:cxn>
              <a:cxn ang="0">
                <a:pos x="154" y="276"/>
              </a:cxn>
              <a:cxn ang="0">
                <a:pos x="134" y="235"/>
              </a:cxn>
              <a:cxn ang="0">
                <a:pos x="113" y="187"/>
              </a:cxn>
              <a:cxn ang="0">
                <a:pos x="88" y="128"/>
              </a:cxn>
              <a:cxn ang="0">
                <a:pos x="61" y="61"/>
              </a:cxn>
              <a:cxn ang="0">
                <a:pos x="37" y="0"/>
              </a:cxn>
            </a:cxnLst>
            <a:pathLst>
              <a:path w="291" h="432">
                <a:moveTo>
                  <a:pt x="37" y="0"/>
                </a:moveTo>
                <a:lnTo>
                  <a:pt x="4" y="4"/>
                </a:lnTo>
                <a:lnTo>
                  <a:pt x="0" y="33"/>
                </a:lnTo>
                <a:lnTo>
                  <a:pt x="29" y="40"/>
                </a:lnTo>
                <a:lnTo>
                  <a:pt x="43" y="74"/>
                </a:lnTo>
                <a:lnTo>
                  <a:pt x="62" y="123"/>
                </a:lnTo>
                <a:lnTo>
                  <a:pt x="85" y="182"/>
                </a:lnTo>
                <a:lnTo>
                  <a:pt x="112" y="254"/>
                </a:lnTo>
                <a:lnTo>
                  <a:pt x="142" y="337"/>
                </a:lnTo>
                <a:lnTo>
                  <a:pt x="176" y="432"/>
                </a:lnTo>
                <a:lnTo>
                  <a:pt x="291" y="422"/>
                </a:lnTo>
                <a:lnTo>
                  <a:pt x="291" y="405"/>
                </a:lnTo>
                <a:lnTo>
                  <a:pt x="287" y="404"/>
                </a:lnTo>
                <a:lnTo>
                  <a:pt x="245" y="390"/>
                </a:lnTo>
                <a:lnTo>
                  <a:pt x="211" y="364"/>
                </a:lnTo>
                <a:lnTo>
                  <a:pt x="181" y="326"/>
                </a:lnTo>
                <a:lnTo>
                  <a:pt x="170" y="307"/>
                </a:lnTo>
                <a:lnTo>
                  <a:pt x="154" y="276"/>
                </a:lnTo>
                <a:lnTo>
                  <a:pt x="134" y="235"/>
                </a:lnTo>
                <a:lnTo>
                  <a:pt x="113" y="187"/>
                </a:lnTo>
                <a:lnTo>
                  <a:pt x="88" y="128"/>
                </a:lnTo>
                <a:lnTo>
                  <a:pt x="61" y="61"/>
                </a:lnTo>
                <a:lnTo>
                  <a:pt x="37" y="0"/>
                </a:lnTo>
                <a:close/>
              </a:path>
            </a:pathLst>
          </a:custGeom>
          <a:solidFill>
            <a:srgbClr val="000000"/>
          </a:solidFill>
          <a:ln w="9525">
            <a:noFill/>
          </a:ln>
        </p:spPr>
        <p:txBody>
          <a:bodyPr/>
          <a:p>
            <a:endParaRPr lang="zh-CN" altLang="en-US"/>
          </a:p>
        </p:txBody>
      </p:sp>
      <p:sp>
        <p:nvSpPr>
          <p:cNvPr id="107860" name="Freeform 342"/>
          <p:cNvSpPr/>
          <p:nvPr/>
        </p:nvSpPr>
        <p:spPr>
          <a:xfrm>
            <a:off x="7085013" y="4467225"/>
            <a:ext cx="50800" cy="7938"/>
          </a:xfrm>
          <a:custGeom>
            <a:avLst/>
            <a:gdLst/>
            <a:ahLst/>
            <a:cxnLst>
              <a:cxn ang="0">
                <a:pos x="189" y="0"/>
              </a:cxn>
              <a:cxn ang="0">
                <a:pos x="164" y="17"/>
              </a:cxn>
              <a:cxn ang="0">
                <a:pos x="0" y="40"/>
              </a:cxn>
              <a:cxn ang="0">
                <a:pos x="222" y="42"/>
              </a:cxn>
              <a:cxn ang="0">
                <a:pos x="224" y="31"/>
              </a:cxn>
              <a:cxn ang="0">
                <a:pos x="189" y="0"/>
              </a:cxn>
            </a:cxnLst>
            <a:pathLst>
              <a:path w="224" h="42">
                <a:moveTo>
                  <a:pt x="189" y="0"/>
                </a:moveTo>
                <a:lnTo>
                  <a:pt x="164" y="17"/>
                </a:lnTo>
                <a:lnTo>
                  <a:pt x="0" y="40"/>
                </a:lnTo>
                <a:lnTo>
                  <a:pt x="222" y="42"/>
                </a:lnTo>
                <a:lnTo>
                  <a:pt x="224" y="31"/>
                </a:lnTo>
                <a:lnTo>
                  <a:pt x="189" y="0"/>
                </a:lnTo>
                <a:close/>
              </a:path>
            </a:pathLst>
          </a:custGeom>
          <a:solidFill>
            <a:srgbClr val="000000"/>
          </a:solidFill>
          <a:ln w="9525">
            <a:noFill/>
          </a:ln>
        </p:spPr>
        <p:txBody>
          <a:bodyPr/>
          <a:p>
            <a:endParaRPr lang="zh-CN" altLang="en-US"/>
          </a:p>
        </p:txBody>
      </p:sp>
      <p:sp>
        <p:nvSpPr>
          <p:cNvPr id="107861" name="Freeform 343"/>
          <p:cNvSpPr/>
          <p:nvPr/>
        </p:nvSpPr>
        <p:spPr>
          <a:xfrm>
            <a:off x="7032625" y="4410075"/>
            <a:ext cx="103188" cy="80963"/>
          </a:xfrm>
          <a:custGeom>
            <a:avLst/>
            <a:gdLst/>
            <a:ahLst/>
            <a:cxnLst>
              <a:cxn ang="0">
                <a:pos x="207" y="0"/>
              </a:cxn>
              <a:cxn ang="0">
                <a:pos x="200" y="3"/>
              </a:cxn>
              <a:cxn ang="0">
                <a:pos x="201" y="12"/>
              </a:cxn>
              <a:cxn ang="0">
                <a:pos x="205" y="57"/>
              </a:cxn>
              <a:cxn ang="0">
                <a:pos x="207" y="117"/>
              </a:cxn>
              <a:cxn ang="0">
                <a:pos x="207" y="194"/>
              </a:cxn>
              <a:cxn ang="0">
                <a:pos x="206" y="236"/>
              </a:cxn>
              <a:cxn ang="0">
                <a:pos x="202" y="289"/>
              </a:cxn>
              <a:cxn ang="0">
                <a:pos x="0" y="317"/>
              </a:cxn>
              <a:cxn ang="0">
                <a:pos x="33" y="351"/>
              </a:cxn>
              <a:cxn ang="0">
                <a:pos x="64" y="340"/>
              </a:cxn>
              <a:cxn ang="0">
                <a:pos x="197" y="322"/>
              </a:cxn>
              <a:cxn ang="0">
                <a:pos x="230" y="318"/>
              </a:cxn>
              <a:cxn ang="0">
                <a:pos x="453" y="287"/>
              </a:cxn>
              <a:cxn ang="0">
                <a:pos x="231" y="285"/>
              </a:cxn>
              <a:cxn ang="0">
                <a:pos x="233" y="249"/>
              </a:cxn>
              <a:cxn ang="0">
                <a:pos x="234" y="220"/>
              </a:cxn>
              <a:cxn ang="0">
                <a:pos x="237" y="146"/>
              </a:cxn>
              <a:cxn ang="0">
                <a:pos x="238" y="113"/>
              </a:cxn>
              <a:cxn ang="0">
                <a:pos x="258" y="75"/>
              </a:cxn>
              <a:cxn ang="0">
                <a:pos x="207" y="0"/>
              </a:cxn>
            </a:cxnLst>
            <a:pathLst>
              <a:path w="453" h="351">
                <a:moveTo>
                  <a:pt x="207" y="0"/>
                </a:moveTo>
                <a:lnTo>
                  <a:pt x="200" y="3"/>
                </a:lnTo>
                <a:lnTo>
                  <a:pt x="201" y="12"/>
                </a:lnTo>
                <a:lnTo>
                  <a:pt x="205" y="57"/>
                </a:lnTo>
                <a:lnTo>
                  <a:pt x="207" y="117"/>
                </a:lnTo>
                <a:lnTo>
                  <a:pt x="207" y="194"/>
                </a:lnTo>
                <a:lnTo>
                  <a:pt x="206" y="236"/>
                </a:lnTo>
                <a:lnTo>
                  <a:pt x="202" y="289"/>
                </a:lnTo>
                <a:lnTo>
                  <a:pt x="0" y="317"/>
                </a:lnTo>
                <a:lnTo>
                  <a:pt x="33" y="351"/>
                </a:lnTo>
                <a:lnTo>
                  <a:pt x="64" y="340"/>
                </a:lnTo>
                <a:lnTo>
                  <a:pt x="197" y="322"/>
                </a:lnTo>
                <a:lnTo>
                  <a:pt x="230" y="318"/>
                </a:lnTo>
                <a:lnTo>
                  <a:pt x="453" y="287"/>
                </a:lnTo>
                <a:lnTo>
                  <a:pt x="231" y="285"/>
                </a:lnTo>
                <a:lnTo>
                  <a:pt x="233" y="249"/>
                </a:lnTo>
                <a:lnTo>
                  <a:pt x="234" y="220"/>
                </a:lnTo>
                <a:lnTo>
                  <a:pt x="237" y="146"/>
                </a:lnTo>
                <a:lnTo>
                  <a:pt x="238" y="113"/>
                </a:lnTo>
                <a:lnTo>
                  <a:pt x="258" y="75"/>
                </a:lnTo>
                <a:lnTo>
                  <a:pt x="207" y="0"/>
                </a:lnTo>
                <a:close/>
              </a:path>
            </a:pathLst>
          </a:custGeom>
          <a:solidFill>
            <a:srgbClr val="000000"/>
          </a:solidFill>
          <a:ln w="9525">
            <a:noFill/>
          </a:ln>
        </p:spPr>
        <p:txBody>
          <a:bodyPr/>
          <a:p>
            <a:endParaRPr lang="zh-CN" altLang="en-US"/>
          </a:p>
        </p:txBody>
      </p:sp>
      <p:sp>
        <p:nvSpPr>
          <p:cNvPr id="107862" name="Freeform 344"/>
          <p:cNvSpPr/>
          <p:nvPr/>
        </p:nvSpPr>
        <p:spPr>
          <a:xfrm>
            <a:off x="7229475" y="4565650"/>
            <a:ext cx="57150" cy="11113"/>
          </a:xfrm>
          <a:custGeom>
            <a:avLst/>
            <a:gdLst/>
            <a:ahLst/>
            <a:cxnLst>
              <a:cxn ang="0">
                <a:pos x="215" y="0"/>
              </a:cxn>
              <a:cxn ang="0">
                <a:pos x="197" y="18"/>
              </a:cxn>
              <a:cxn ang="0">
                <a:pos x="190" y="19"/>
              </a:cxn>
              <a:cxn ang="0">
                <a:pos x="169" y="21"/>
              </a:cxn>
              <a:cxn ang="0">
                <a:pos x="129" y="25"/>
              </a:cxn>
              <a:cxn ang="0">
                <a:pos x="73" y="31"/>
              </a:cxn>
              <a:cxn ang="0">
                <a:pos x="0" y="38"/>
              </a:cxn>
              <a:cxn ang="0">
                <a:pos x="250" y="46"/>
              </a:cxn>
              <a:cxn ang="0">
                <a:pos x="250" y="32"/>
              </a:cxn>
              <a:cxn ang="0">
                <a:pos x="215" y="0"/>
              </a:cxn>
            </a:cxnLst>
            <a:pathLst>
              <a:path w="250" h="46">
                <a:moveTo>
                  <a:pt x="215" y="0"/>
                </a:moveTo>
                <a:lnTo>
                  <a:pt x="197" y="18"/>
                </a:lnTo>
                <a:lnTo>
                  <a:pt x="190" y="19"/>
                </a:lnTo>
                <a:lnTo>
                  <a:pt x="169" y="21"/>
                </a:lnTo>
                <a:lnTo>
                  <a:pt x="129" y="25"/>
                </a:lnTo>
                <a:lnTo>
                  <a:pt x="73" y="31"/>
                </a:lnTo>
                <a:lnTo>
                  <a:pt x="0" y="38"/>
                </a:lnTo>
                <a:lnTo>
                  <a:pt x="250" y="46"/>
                </a:lnTo>
                <a:lnTo>
                  <a:pt x="250" y="32"/>
                </a:lnTo>
                <a:lnTo>
                  <a:pt x="215" y="0"/>
                </a:lnTo>
                <a:close/>
              </a:path>
            </a:pathLst>
          </a:custGeom>
          <a:solidFill>
            <a:srgbClr val="000000"/>
          </a:solidFill>
          <a:ln w="9525">
            <a:noFill/>
          </a:ln>
        </p:spPr>
        <p:txBody>
          <a:bodyPr/>
          <a:p>
            <a:endParaRPr lang="zh-CN" altLang="en-US"/>
          </a:p>
        </p:txBody>
      </p:sp>
      <p:sp>
        <p:nvSpPr>
          <p:cNvPr id="107863" name="Freeform 345"/>
          <p:cNvSpPr/>
          <p:nvPr/>
        </p:nvSpPr>
        <p:spPr>
          <a:xfrm>
            <a:off x="7196138" y="4529138"/>
            <a:ext cx="20637" cy="36512"/>
          </a:xfrm>
          <a:custGeom>
            <a:avLst/>
            <a:gdLst/>
            <a:ahLst/>
            <a:cxnLst>
              <a:cxn ang="0">
                <a:pos x="3" y="0"/>
              </a:cxn>
              <a:cxn ang="0">
                <a:pos x="0" y="19"/>
              </a:cxn>
              <a:cxn ang="0">
                <a:pos x="8" y="29"/>
              </a:cxn>
              <a:cxn ang="0">
                <a:pos x="41" y="69"/>
              </a:cxn>
              <a:cxn ang="0">
                <a:pos x="68" y="112"/>
              </a:cxn>
              <a:cxn ang="0">
                <a:pos x="90" y="157"/>
              </a:cxn>
              <a:cxn ang="0">
                <a:pos x="100" y="157"/>
              </a:cxn>
              <a:cxn ang="0">
                <a:pos x="101" y="125"/>
              </a:cxn>
              <a:cxn ang="0">
                <a:pos x="98" y="79"/>
              </a:cxn>
              <a:cxn ang="0">
                <a:pos x="73" y="55"/>
              </a:cxn>
              <a:cxn ang="0">
                <a:pos x="71" y="53"/>
              </a:cxn>
              <a:cxn ang="0">
                <a:pos x="43" y="29"/>
              </a:cxn>
              <a:cxn ang="0">
                <a:pos x="3" y="0"/>
              </a:cxn>
            </a:cxnLst>
            <a:pathLst>
              <a:path w="101" h="157">
                <a:moveTo>
                  <a:pt x="3" y="0"/>
                </a:moveTo>
                <a:lnTo>
                  <a:pt x="0" y="19"/>
                </a:lnTo>
                <a:lnTo>
                  <a:pt x="8" y="29"/>
                </a:lnTo>
                <a:lnTo>
                  <a:pt x="41" y="69"/>
                </a:lnTo>
                <a:lnTo>
                  <a:pt x="68" y="112"/>
                </a:lnTo>
                <a:lnTo>
                  <a:pt x="90" y="157"/>
                </a:lnTo>
                <a:lnTo>
                  <a:pt x="100" y="157"/>
                </a:lnTo>
                <a:lnTo>
                  <a:pt x="101" y="125"/>
                </a:lnTo>
                <a:lnTo>
                  <a:pt x="98" y="79"/>
                </a:lnTo>
                <a:lnTo>
                  <a:pt x="73" y="55"/>
                </a:lnTo>
                <a:lnTo>
                  <a:pt x="71" y="53"/>
                </a:lnTo>
                <a:lnTo>
                  <a:pt x="43" y="29"/>
                </a:lnTo>
                <a:lnTo>
                  <a:pt x="3" y="0"/>
                </a:lnTo>
                <a:close/>
              </a:path>
            </a:pathLst>
          </a:custGeom>
          <a:solidFill>
            <a:srgbClr val="000000"/>
          </a:solidFill>
          <a:ln w="9525">
            <a:noFill/>
          </a:ln>
        </p:spPr>
        <p:txBody>
          <a:bodyPr/>
          <a:p>
            <a:endParaRPr lang="zh-CN" altLang="en-US"/>
          </a:p>
        </p:txBody>
      </p:sp>
      <p:sp>
        <p:nvSpPr>
          <p:cNvPr id="107864" name="Freeform 346"/>
          <p:cNvSpPr/>
          <p:nvPr/>
        </p:nvSpPr>
        <p:spPr>
          <a:xfrm>
            <a:off x="7162800" y="4511675"/>
            <a:ext cx="36513" cy="87313"/>
          </a:xfrm>
          <a:custGeom>
            <a:avLst/>
            <a:gdLst/>
            <a:ahLst/>
            <a:cxnLst>
              <a:cxn ang="0">
                <a:pos x="156" y="0"/>
              </a:cxn>
              <a:cxn ang="0">
                <a:pos x="128" y="5"/>
              </a:cxn>
              <a:cxn ang="0">
                <a:pos x="126" y="21"/>
              </a:cxn>
              <a:cxn ang="0">
                <a:pos x="120" y="71"/>
              </a:cxn>
              <a:cxn ang="0">
                <a:pos x="113" y="112"/>
              </a:cxn>
              <a:cxn ang="0">
                <a:pos x="112" y="114"/>
              </a:cxn>
              <a:cxn ang="0">
                <a:pos x="100" y="156"/>
              </a:cxn>
              <a:cxn ang="0">
                <a:pos x="83" y="202"/>
              </a:cxn>
              <a:cxn ang="0">
                <a:pos x="60" y="251"/>
              </a:cxn>
              <a:cxn ang="0">
                <a:pos x="32" y="305"/>
              </a:cxn>
              <a:cxn ang="0">
                <a:pos x="0" y="364"/>
              </a:cxn>
              <a:cxn ang="0">
                <a:pos x="13" y="377"/>
              </a:cxn>
              <a:cxn ang="0">
                <a:pos x="15" y="374"/>
              </a:cxn>
              <a:cxn ang="0">
                <a:pos x="49" y="321"/>
              </a:cxn>
              <a:cxn ang="0">
                <a:pos x="77" y="271"/>
              </a:cxn>
              <a:cxn ang="0">
                <a:pos x="102" y="223"/>
              </a:cxn>
              <a:cxn ang="0">
                <a:pos x="120" y="178"/>
              </a:cxn>
              <a:cxn ang="0">
                <a:pos x="134" y="135"/>
              </a:cxn>
              <a:cxn ang="0">
                <a:pos x="142" y="105"/>
              </a:cxn>
              <a:cxn ang="0">
                <a:pos x="142" y="102"/>
              </a:cxn>
              <a:cxn ang="0">
                <a:pos x="145" y="83"/>
              </a:cxn>
              <a:cxn ang="0">
                <a:pos x="149" y="60"/>
              </a:cxn>
              <a:cxn ang="0">
                <a:pos x="156" y="6"/>
              </a:cxn>
              <a:cxn ang="0">
                <a:pos x="156" y="0"/>
              </a:cxn>
            </a:cxnLst>
            <a:pathLst>
              <a:path w="156" h="377">
                <a:moveTo>
                  <a:pt x="156" y="0"/>
                </a:moveTo>
                <a:lnTo>
                  <a:pt x="128" y="5"/>
                </a:lnTo>
                <a:lnTo>
                  <a:pt x="126" y="21"/>
                </a:lnTo>
                <a:lnTo>
                  <a:pt x="120" y="71"/>
                </a:lnTo>
                <a:lnTo>
                  <a:pt x="113" y="112"/>
                </a:lnTo>
                <a:lnTo>
                  <a:pt x="112" y="114"/>
                </a:lnTo>
                <a:lnTo>
                  <a:pt x="100" y="156"/>
                </a:lnTo>
                <a:lnTo>
                  <a:pt x="83" y="202"/>
                </a:lnTo>
                <a:lnTo>
                  <a:pt x="60" y="251"/>
                </a:lnTo>
                <a:lnTo>
                  <a:pt x="32" y="305"/>
                </a:lnTo>
                <a:lnTo>
                  <a:pt x="0" y="364"/>
                </a:lnTo>
                <a:lnTo>
                  <a:pt x="13" y="377"/>
                </a:lnTo>
                <a:lnTo>
                  <a:pt x="15" y="374"/>
                </a:lnTo>
                <a:lnTo>
                  <a:pt x="49" y="321"/>
                </a:lnTo>
                <a:lnTo>
                  <a:pt x="77" y="271"/>
                </a:lnTo>
                <a:lnTo>
                  <a:pt x="102" y="223"/>
                </a:lnTo>
                <a:lnTo>
                  <a:pt x="120" y="178"/>
                </a:lnTo>
                <a:lnTo>
                  <a:pt x="134" y="135"/>
                </a:lnTo>
                <a:lnTo>
                  <a:pt x="142" y="105"/>
                </a:lnTo>
                <a:lnTo>
                  <a:pt x="142" y="102"/>
                </a:lnTo>
                <a:lnTo>
                  <a:pt x="145" y="83"/>
                </a:lnTo>
                <a:lnTo>
                  <a:pt x="149" y="60"/>
                </a:lnTo>
                <a:lnTo>
                  <a:pt x="156" y="6"/>
                </a:lnTo>
                <a:lnTo>
                  <a:pt x="156" y="0"/>
                </a:lnTo>
                <a:close/>
              </a:path>
            </a:pathLst>
          </a:custGeom>
          <a:solidFill>
            <a:srgbClr val="000000"/>
          </a:solidFill>
          <a:ln w="9525">
            <a:noFill/>
          </a:ln>
        </p:spPr>
        <p:txBody>
          <a:bodyPr/>
          <a:p>
            <a:endParaRPr lang="zh-CN" altLang="en-US"/>
          </a:p>
        </p:txBody>
      </p:sp>
      <p:sp>
        <p:nvSpPr>
          <p:cNvPr id="107865" name="Freeform 347"/>
          <p:cNvSpPr/>
          <p:nvPr/>
        </p:nvSpPr>
        <p:spPr>
          <a:xfrm>
            <a:off x="7199313" y="4495800"/>
            <a:ext cx="20637" cy="6350"/>
          </a:xfrm>
          <a:custGeom>
            <a:avLst/>
            <a:gdLst/>
            <a:ahLst/>
            <a:cxnLst>
              <a:cxn ang="0">
                <a:pos x="63" y="0"/>
              </a:cxn>
              <a:cxn ang="0">
                <a:pos x="44" y="17"/>
              </a:cxn>
              <a:cxn ang="0">
                <a:pos x="37" y="19"/>
              </a:cxn>
              <a:cxn ang="0">
                <a:pos x="13" y="23"/>
              </a:cxn>
              <a:cxn ang="0">
                <a:pos x="0" y="27"/>
              </a:cxn>
              <a:cxn ang="0">
                <a:pos x="95" y="27"/>
              </a:cxn>
              <a:cxn ang="0">
                <a:pos x="63" y="0"/>
              </a:cxn>
            </a:cxnLst>
            <a:pathLst>
              <a:path w="95" h="27">
                <a:moveTo>
                  <a:pt x="63" y="0"/>
                </a:moveTo>
                <a:lnTo>
                  <a:pt x="44" y="17"/>
                </a:lnTo>
                <a:lnTo>
                  <a:pt x="37" y="19"/>
                </a:lnTo>
                <a:lnTo>
                  <a:pt x="13" y="23"/>
                </a:lnTo>
                <a:lnTo>
                  <a:pt x="0" y="27"/>
                </a:lnTo>
                <a:lnTo>
                  <a:pt x="95" y="27"/>
                </a:lnTo>
                <a:lnTo>
                  <a:pt x="63" y="0"/>
                </a:lnTo>
                <a:close/>
              </a:path>
            </a:pathLst>
          </a:custGeom>
          <a:solidFill>
            <a:srgbClr val="000000"/>
          </a:solidFill>
          <a:ln w="9525">
            <a:noFill/>
          </a:ln>
        </p:spPr>
        <p:txBody>
          <a:bodyPr/>
          <a:p>
            <a:endParaRPr lang="zh-CN" altLang="en-US"/>
          </a:p>
        </p:txBody>
      </p:sp>
      <p:sp>
        <p:nvSpPr>
          <p:cNvPr id="107866" name="Freeform 348"/>
          <p:cNvSpPr/>
          <p:nvPr/>
        </p:nvSpPr>
        <p:spPr>
          <a:xfrm>
            <a:off x="7223125" y="4484688"/>
            <a:ext cx="42863" cy="41275"/>
          </a:xfrm>
          <a:custGeom>
            <a:avLst/>
            <a:gdLst/>
            <a:ahLst/>
            <a:cxnLst>
              <a:cxn ang="0">
                <a:pos x="0" y="0"/>
              </a:cxn>
              <a:cxn ang="0">
                <a:pos x="0" y="100"/>
              </a:cxn>
              <a:cxn ang="0">
                <a:pos x="0" y="186"/>
              </a:cxn>
              <a:cxn ang="0">
                <a:pos x="26" y="177"/>
              </a:cxn>
              <a:cxn ang="0">
                <a:pos x="26" y="27"/>
              </a:cxn>
              <a:cxn ang="0">
                <a:pos x="177" y="4"/>
              </a:cxn>
              <a:cxn ang="0">
                <a:pos x="0" y="0"/>
              </a:cxn>
            </a:cxnLst>
            <a:pathLst>
              <a:path w="177" h="186">
                <a:moveTo>
                  <a:pt x="0" y="0"/>
                </a:moveTo>
                <a:lnTo>
                  <a:pt x="0" y="100"/>
                </a:lnTo>
                <a:lnTo>
                  <a:pt x="0" y="186"/>
                </a:lnTo>
                <a:lnTo>
                  <a:pt x="26" y="177"/>
                </a:lnTo>
                <a:lnTo>
                  <a:pt x="26" y="27"/>
                </a:lnTo>
                <a:lnTo>
                  <a:pt x="177" y="4"/>
                </a:lnTo>
                <a:lnTo>
                  <a:pt x="0" y="0"/>
                </a:lnTo>
                <a:close/>
              </a:path>
            </a:pathLst>
          </a:custGeom>
          <a:solidFill>
            <a:srgbClr val="000000"/>
          </a:solidFill>
          <a:ln w="9525">
            <a:noFill/>
          </a:ln>
        </p:spPr>
        <p:txBody>
          <a:bodyPr/>
          <a:p>
            <a:endParaRPr lang="zh-CN" altLang="en-US"/>
          </a:p>
        </p:txBody>
      </p:sp>
      <p:sp>
        <p:nvSpPr>
          <p:cNvPr id="107867" name="Freeform 349"/>
          <p:cNvSpPr/>
          <p:nvPr/>
        </p:nvSpPr>
        <p:spPr>
          <a:xfrm>
            <a:off x="7219950" y="4470400"/>
            <a:ext cx="66675" cy="115888"/>
          </a:xfrm>
          <a:custGeom>
            <a:avLst/>
            <a:gdLst/>
            <a:ahLst/>
            <a:cxnLst>
              <a:cxn ang="0">
                <a:pos x="213" y="0"/>
              </a:cxn>
              <a:cxn ang="0">
                <a:pos x="207" y="9"/>
              </a:cxn>
              <a:cxn ang="0">
                <a:pos x="177" y="41"/>
              </a:cxn>
              <a:cxn ang="0">
                <a:pos x="45" y="59"/>
              </a:cxn>
              <a:cxn ang="0">
                <a:pos x="19" y="67"/>
              </a:cxn>
              <a:cxn ang="0">
                <a:pos x="196" y="71"/>
              </a:cxn>
              <a:cxn ang="0">
                <a:pos x="191" y="229"/>
              </a:cxn>
              <a:cxn ang="0">
                <a:pos x="184" y="230"/>
              </a:cxn>
              <a:cxn ang="0">
                <a:pos x="153" y="234"/>
              </a:cxn>
              <a:cxn ang="0">
                <a:pos x="103" y="239"/>
              </a:cxn>
              <a:cxn ang="0">
                <a:pos x="45" y="244"/>
              </a:cxn>
              <a:cxn ang="0">
                <a:pos x="19" y="253"/>
              </a:cxn>
              <a:cxn ang="0">
                <a:pos x="19" y="337"/>
              </a:cxn>
              <a:cxn ang="0">
                <a:pos x="19" y="399"/>
              </a:cxn>
              <a:cxn ang="0">
                <a:pos x="19" y="437"/>
              </a:cxn>
              <a:cxn ang="0">
                <a:pos x="19" y="453"/>
              </a:cxn>
              <a:cxn ang="0">
                <a:pos x="0" y="483"/>
              </a:cxn>
              <a:cxn ang="0">
                <a:pos x="27" y="518"/>
              </a:cxn>
              <a:cxn ang="0">
                <a:pos x="53" y="494"/>
              </a:cxn>
              <a:cxn ang="0">
                <a:pos x="59" y="494"/>
              </a:cxn>
              <a:cxn ang="0">
                <a:pos x="80" y="492"/>
              </a:cxn>
              <a:cxn ang="0">
                <a:pos x="113" y="489"/>
              </a:cxn>
              <a:cxn ang="0">
                <a:pos x="160" y="483"/>
              </a:cxn>
              <a:cxn ang="0">
                <a:pos x="220" y="478"/>
              </a:cxn>
              <a:cxn ang="0">
                <a:pos x="295" y="471"/>
              </a:cxn>
              <a:cxn ang="0">
                <a:pos x="45" y="463"/>
              </a:cxn>
              <a:cxn ang="0">
                <a:pos x="45" y="278"/>
              </a:cxn>
              <a:cxn ang="0">
                <a:pos x="242" y="256"/>
              </a:cxn>
              <a:cxn ang="0">
                <a:pos x="216" y="216"/>
              </a:cxn>
              <a:cxn ang="0">
                <a:pos x="217" y="167"/>
              </a:cxn>
              <a:cxn ang="0">
                <a:pos x="219" y="101"/>
              </a:cxn>
              <a:cxn ang="0">
                <a:pos x="220" y="74"/>
              </a:cxn>
              <a:cxn ang="0">
                <a:pos x="239" y="38"/>
              </a:cxn>
              <a:cxn ang="0">
                <a:pos x="213" y="0"/>
              </a:cxn>
            </a:cxnLst>
            <a:pathLst>
              <a:path w="295" h="518">
                <a:moveTo>
                  <a:pt x="213" y="0"/>
                </a:moveTo>
                <a:lnTo>
                  <a:pt x="207" y="9"/>
                </a:lnTo>
                <a:lnTo>
                  <a:pt x="177" y="41"/>
                </a:lnTo>
                <a:lnTo>
                  <a:pt x="45" y="59"/>
                </a:lnTo>
                <a:lnTo>
                  <a:pt x="19" y="67"/>
                </a:lnTo>
                <a:lnTo>
                  <a:pt x="196" y="71"/>
                </a:lnTo>
                <a:lnTo>
                  <a:pt x="191" y="229"/>
                </a:lnTo>
                <a:lnTo>
                  <a:pt x="184" y="230"/>
                </a:lnTo>
                <a:lnTo>
                  <a:pt x="153" y="234"/>
                </a:lnTo>
                <a:lnTo>
                  <a:pt x="103" y="239"/>
                </a:lnTo>
                <a:lnTo>
                  <a:pt x="45" y="244"/>
                </a:lnTo>
                <a:lnTo>
                  <a:pt x="19" y="253"/>
                </a:lnTo>
                <a:lnTo>
                  <a:pt x="19" y="337"/>
                </a:lnTo>
                <a:lnTo>
                  <a:pt x="19" y="399"/>
                </a:lnTo>
                <a:lnTo>
                  <a:pt x="19" y="437"/>
                </a:lnTo>
                <a:lnTo>
                  <a:pt x="19" y="453"/>
                </a:lnTo>
                <a:lnTo>
                  <a:pt x="0" y="483"/>
                </a:lnTo>
                <a:lnTo>
                  <a:pt x="27" y="518"/>
                </a:lnTo>
                <a:lnTo>
                  <a:pt x="53" y="494"/>
                </a:lnTo>
                <a:lnTo>
                  <a:pt x="59" y="494"/>
                </a:lnTo>
                <a:lnTo>
                  <a:pt x="80" y="492"/>
                </a:lnTo>
                <a:lnTo>
                  <a:pt x="113" y="489"/>
                </a:lnTo>
                <a:lnTo>
                  <a:pt x="160" y="483"/>
                </a:lnTo>
                <a:lnTo>
                  <a:pt x="220" y="478"/>
                </a:lnTo>
                <a:lnTo>
                  <a:pt x="295" y="471"/>
                </a:lnTo>
                <a:lnTo>
                  <a:pt x="45" y="463"/>
                </a:lnTo>
                <a:lnTo>
                  <a:pt x="45" y="278"/>
                </a:lnTo>
                <a:lnTo>
                  <a:pt x="242" y="256"/>
                </a:lnTo>
                <a:lnTo>
                  <a:pt x="216" y="216"/>
                </a:lnTo>
                <a:lnTo>
                  <a:pt x="217" y="167"/>
                </a:lnTo>
                <a:lnTo>
                  <a:pt x="219" y="101"/>
                </a:lnTo>
                <a:lnTo>
                  <a:pt x="220" y="74"/>
                </a:lnTo>
                <a:lnTo>
                  <a:pt x="239" y="38"/>
                </a:lnTo>
                <a:lnTo>
                  <a:pt x="213" y="0"/>
                </a:lnTo>
                <a:close/>
              </a:path>
            </a:pathLst>
          </a:custGeom>
          <a:solidFill>
            <a:srgbClr val="000000"/>
          </a:solidFill>
          <a:ln w="9525">
            <a:noFill/>
          </a:ln>
        </p:spPr>
        <p:txBody>
          <a:bodyPr/>
          <a:p>
            <a:endParaRPr lang="zh-CN" altLang="en-US"/>
          </a:p>
        </p:txBody>
      </p:sp>
      <p:sp>
        <p:nvSpPr>
          <p:cNvPr id="107868" name="Freeform 350"/>
          <p:cNvSpPr/>
          <p:nvPr/>
        </p:nvSpPr>
        <p:spPr>
          <a:xfrm>
            <a:off x="7162800" y="4467225"/>
            <a:ext cx="57150" cy="50800"/>
          </a:xfrm>
          <a:custGeom>
            <a:avLst/>
            <a:gdLst/>
            <a:ahLst/>
            <a:cxnLst>
              <a:cxn ang="0">
                <a:pos x="159" y="0"/>
              </a:cxn>
              <a:cxn ang="0">
                <a:pos x="131" y="4"/>
              </a:cxn>
              <a:cxn ang="0">
                <a:pos x="131" y="13"/>
              </a:cxn>
              <a:cxn ang="0">
                <a:pos x="129" y="87"/>
              </a:cxn>
              <a:cxn ang="0">
                <a:pos x="126" y="152"/>
              </a:cxn>
              <a:cxn ang="0">
                <a:pos x="125" y="162"/>
              </a:cxn>
              <a:cxn ang="0">
                <a:pos x="71" y="172"/>
              </a:cxn>
              <a:cxn ang="0">
                <a:pos x="0" y="185"/>
              </a:cxn>
              <a:cxn ang="0">
                <a:pos x="34" y="219"/>
              </a:cxn>
              <a:cxn ang="0">
                <a:pos x="65" y="205"/>
              </a:cxn>
              <a:cxn ang="0">
                <a:pos x="123" y="194"/>
              </a:cxn>
              <a:cxn ang="0">
                <a:pos x="151" y="189"/>
              </a:cxn>
              <a:cxn ang="0">
                <a:pos x="249" y="171"/>
              </a:cxn>
              <a:cxn ang="0">
                <a:pos x="249" y="157"/>
              </a:cxn>
              <a:cxn ang="0">
                <a:pos x="154" y="157"/>
              </a:cxn>
              <a:cxn ang="0">
                <a:pos x="155" y="134"/>
              </a:cxn>
              <a:cxn ang="0">
                <a:pos x="158" y="64"/>
              </a:cxn>
              <a:cxn ang="0">
                <a:pos x="159" y="0"/>
              </a:cxn>
            </a:cxnLst>
            <a:pathLst>
              <a:path w="249" h="219">
                <a:moveTo>
                  <a:pt x="159" y="0"/>
                </a:moveTo>
                <a:lnTo>
                  <a:pt x="131" y="4"/>
                </a:lnTo>
                <a:lnTo>
                  <a:pt x="131" y="13"/>
                </a:lnTo>
                <a:lnTo>
                  <a:pt x="129" y="87"/>
                </a:lnTo>
                <a:lnTo>
                  <a:pt x="126" y="152"/>
                </a:lnTo>
                <a:lnTo>
                  <a:pt x="125" y="162"/>
                </a:lnTo>
                <a:lnTo>
                  <a:pt x="71" y="172"/>
                </a:lnTo>
                <a:lnTo>
                  <a:pt x="0" y="185"/>
                </a:lnTo>
                <a:lnTo>
                  <a:pt x="34" y="219"/>
                </a:lnTo>
                <a:lnTo>
                  <a:pt x="65" y="205"/>
                </a:lnTo>
                <a:lnTo>
                  <a:pt x="123" y="194"/>
                </a:lnTo>
                <a:lnTo>
                  <a:pt x="151" y="189"/>
                </a:lnTo>
                <a:lnTo>
                  <a:pt x="249" y="171"/>
                </a:lnTo>
                <a:lnTo>
                  <a:pt x="249" y="157"/>
                </a:lnTo>
                <a:lnTo>
                  <a:pt x="154" y="157"/>
                </a:lnTo>
                <a:lnTo>
                  <a:pt x="155" y="134"/>
                </a:lnTo>
                <a:lnTo>
                  <a:pt x="158" y="64"/>
                </a:lnTo>
                <a:lnTo>
                  <a:pt x="159" y="0"/>
                </a:lnTo>
                <a:close/>
              </a:path>
            </a:pathLst>
          </a:custGeom>
          <a:solidFill>
            <a:srgbClr val="000000"/>
          </a:solidFill>
          <a:ln w="9525">
            <a:noFill/>
          </a:ln>
        </p:spPr>
        <p:txBody>
          <a:bodyPr/>
          <a:p>
            <a:endParaRPr lang="zh-CN" altLang="en-US"/>
          </a:p>
        </p:txBody>
      </p:sp>
      <p:sp>
        <p:nvSpPr>
          <p:cNvPr id="107869" name="Freeform 351"/>
          <p:cNvSpPr/>
          <p:nvPr/>
        </p:nvSpPr>
        <p:spPr>
          <a:xfrm>
            <a:off x="7188200" y="4454525"/>
            <a:ext cx="28575" cy="9525"/>
          </a:xfrm>
          <a:custGeom>
            <a:avLst/>
            <a:gdLst/>
            <a:ahLst/>
            <a:cxnLst>
              <a:cxn ang="0">
                <a:pos x="106" y="0"/>
              </a:cxn>
              <a:cxn ang="0">
                <a:pos x="92" y="13"/>
              </a:cxn>
              <a:cxn ang="0">
                <a:pos x="86" y="15"/>
              </a:cxn>
              <a:cxn ang="0">
                <a:pos x="54" y="22"/>
              </a:cxn>
              <a:cxn ang="0">
                <a:pos x="0" y="32"/>
              </a:cxn>
              <a:cxn ang="0">
                <a:pos x="137" y="41"/>
              </a:cxn>
              <a:cxn ang="0">
                <a:pos x="135" y="30"/>
              </a:cxn>
              <a:cxn ang="0">
                <a:pos x="106" y="0"/>
              </a:cxn>
            </a:cxnLst>
            <a:pathLst>
              <a:path w="137" h="41">
                <a:moveTo>
                  <a:pt x="106" y="0"/>
                </a:moveTo>
                <a:lnTo>
                  <a:pt x="92" y="13"/>
                </a:lnTo>
                <a:lnTo>
                  <a:pt x="86" y="15"/>
                </a:lnTo>
                <a:lnTo>
                  <a:pt x="54" y="22"/>
                </a:lnTo>
                <a:lnTo>
                  <a:pt x="0" y="32"/>
                </a:lnTo>
                <a:lnTo>
                  <a:pt x="137" y="41"/>
                </a:lnTo>
                <a:lnTo>
                  <a:pt x="135" y="30"/>
                </a:lnTo>
                <a:lnTo>
                  <a:pt x="106" y="0"/>
                </a:lnTo>
                <a:close/>
              </a:path>
            </a:pathLst>
          </a:custGeom>
          <a:solidFill>
            <a:srgbClr val="000000"/>
          </a:solidFill>
          <a:ln w="9525">
            <a:noFill/>
          </a:ln>
        </p:spPr>
        <p:txBody>
          <a:bodyPr/>
          <a:p>
            <a:endParaRPr lang="zh-CN" altLang="en-US"/>
          </a:p>
        </p:txBody>
      </p:sp>
      <p:sp>
        <p:nvSpPr>
          <p:cNvPr id="107870" name="Freeform 352"/>
          <p:cNvSpPr/>
          <p:nvPr/>
        </p:nvSpPr>
        <p:spPr>
          <a:xfrm>
            <a:off x="7229475" y="4427538"/>
            <a:ext cx="50800" cy="9525"/>
          </a:xfrm>
          <a:custGeom>
            <a:avLst/>
            <a:gdLst/>
            <a:ahLst/>
            <a:cxnLst>
              <a:cxn ang="0">
                <a:pos x="194" y="0"/>
              </a:cxn>
              <a:cxn ang="0">
                <a:pos x="172" y="13"/>
              </a:cxn>
              <a:cxn ang="0">
                <a:pos x="170" y="14"/>
              </a:cxn>
              <a:cxn ang="0">
                <a:pos x="152" y="17"/>
              </a:cxn>
              <a:cxn ang="0">
                <a:pos x="115" y="23"/>
              </a:cxn>
              <a:cxn ang="0">
                <a:pos x="60" y="29"/>
              </a:cxn>
              <a:cxn ang="0">
                <a:pos x="0" y="35"/>
              </a:cxn>
              <a:cxn ang="0">
                <a:pos x="225" y="41"/>
              </a:cxn>
              <a:cxn ang="0">
                <a:pos x="223" y="27"/>
              </a:cxn>
              <a:cxn ang="0">
                <a:pos x="194" y="0"/>
              </a:cxn>
            </a:cxnLst>
            <a:pathLst>
              <a:path w="225" h="41">
                <a:moveTo>
                  <a:pt x="194" y="0"/>
                </a:moveTo>
                <a:lnTo>
                  <a:pt x="172" y="13"/>
                </a:lnTo>
                <a:lnTo>
                  <a:pt x="170" y="14"/>
                </a:lnTo>
                <a:lnTo>
                  <a:pt x="152" y="17"/>
                </a:lnTo>
                <a:lnTo>
                  <a:pt x="115" y="23"/>
                </a:lnTo>
                <a:lnTo>
                  <a:pt x="60" y="29"/>
                </a:lnTo>
                <a:lnTo>
                  <a:pt x="0" y="35"/>
                </a:lnTo>
                <a:lnTo>
                  <a:pt x="225" y="41"/>
                </a:lnTo>
                <a:lnTo>
                  <a:pt x="223" y="27"/>
                </a:lnTo>
                <a:lnTo>
                  <a:pt x="194" y="0"/>
                </a:lnTo>
                <a:close/>
              </a:path>
            </a:pathLst>
          </a:custGeom>
          <a:solidFill>
            <a:srgbClr val="000000"/>
          </a:solidFill>
          <a:ln w="9525">
            <a:noFill/>
          </a:ln>
        </p:spPr>
        <p:txBody>
          <a:bodyPr/>
          <a:p>
            <a:endParaRPr lang="zh-CN" altLang="en-US"/>
          </a:p>
        </p:txBody>
      </p:sp>
      <p:sp>
        <p:nvSpPr>
          <p:cNvPr id="107871" name="Freeform 353"/>
          <p:cNvSpPr/>
          <p:nvPr/>
        </p:nvSpPr>
        <p:spPr>
          <a:xfrm>
            <a:off x="7219950" y="4421188"/>
            <a:ext cx="60325" cy="63500"/>
          </a:xfrm>
          <a:custGeom>
            <a:avLst/>
            <a:gdLst/>
            <a:ahLst/>
            <a:cxnLst>
              <a:cxn ang="0">
                <a:pos x="9" y="0"/>
              </a:cxn>
              <a:cxn ang="0">
                <a:pos x="0" y="0"/>
              </a:cxn>
              <a:cxn ang="0">
                <a:pos x="2" y="19"/>
              </a:cxn>
              <a:cxn ang="0">
                <a:pos x="9" y="72"/>
              </a:cxn>
              <a:cxn ang="0">
                <a:pos x="10" y="90"/>
              </a:cxn>
              <a:cxn ang="0">
                <a:pos x="10" y="129"/>
              </a:cxn>
              <a:cxn ang="0">
                <a:pos x="11" y="188"/>
              </a:cxn>
              <a:cxn ang="0">
                <a:pos x="11" y="269"/>
              </a:cxn>
              <a:cxn ang="0">
                <a:pos x="37" y="261"/>
              </a:cxn>
              <a:cxn ang="0">
                <a:pos x="37" y="98"/>
              </a:cxn>
              <a:cxn ang="0">
                <a:pos x="262" y="69"/>
              </a:cxn>
              <a:cxn ang="0">
                <a:pos x="37" y="63"/>
              </a:cxn>
              <a:cxn ang="0">
                <a:pos x="9" y="0"/>
              </a:cxn>
            </a:cxnLst>
            <a:pathLst>
              <a:path w="262" h="269">
                <a:moveTo>
                  <a:pt x="9" y="0"/>
                </a:moveTo>
                <a:lnTo>
                  <a:pt x="0" y="0"/>
                </a:lnTo>
                <a:lnTo>
                  <a:pt x="2" y="19"/>
                </a:lnTo>
                <a:lnTo>
                  <a:pt x="9" y="72"/>
                </a:lnTo>
                <a:lnTo>
                  <a:pt x="10" y="90"/>
                </a:lnTo>
                <a:lnTo>
                  <a:pt x="10" y="129"/>
                </a:lnTo>
                <a:lnTo>
                  <a:pt x="11" y="188"/>
                </a:lnTo>
                <a:lnTo>
                  <a:pt x="11" y="269"/>
                </a:lnTo>
                <a:lnTo>
                  <a:pt x="37" y="261"/>
                </a:lnTo>
                <a:lnTo>
                  <a:pt x="37" y="98"/>
                </a:lnTo>
                <a:lnTo>
                  <a:pt x="262" y="69"/>
                </a:lnTo>
                <a:lnTo>
                  <a:pt x="37" y="63"/>
                </a:lnTo>
                <a:lnTo>
                  <a:pt x="9" y="0"/>
                </a:lnTo>
                <a:close/>
              </a:path>
            </a:pathLst>
          </a:custGeom>
          <a:solidFill>
            <a:srgbClr val="000000"/>
          </a:solidFill>
          <a:ln w="9525">
            <a:noFill/>
          </a:ln>
        </p:spPr>
        <p:txBody>
          <a:bodyPr/>
          <a:p>
            <a:endParaRPr lang="zh-CN" altLang="en-US"/>
          </a:p>
        </p:txBody>
      </p:sp>
      <p:sp>
        <p:nvSpPr>
          <p:cNvPr id="107872" name="Freeform 354"/>
          <p:cNvSpPr/>
          <p:nvPr/>
        </p:nvSpPr>
        <p:spPr>
          <a:xfrm>
            <a:off x="7169150" y="4410075"/>
            <a:ext cx="47625" cy="92075"/>
          </a:xfrm>
          <a:custGeom>
            <a:avLst/>
            <a:gdLst/>
            <a:ahLst/>
            <a:cxnLst>
              <a:cxn ang="0">
                <a:pos x="95" y="0"/>
              </a:cxn>
              <a:cxn ang="0">
                <a:pos x="93" y="22"/>
              </a:cxn>
              <a:cxn ang="0">
                <a:pos x="88" y="79"/>
              </a:cxn>
              <a:cxn ang="0">
                <a:pos x="80" y="121"/>
              </a:cxn>
              <a:cxn ang="0">
                <a:pos x="66" y="185"/>
              </a:cxn>
              <a:cxn ang="0">
                <a:pos x="58" y="216"/>
              </a:cxn>
              <a:cxn ang="0">
                <a:pos x="43" y="265"/>
              </a:cxn>
              <a:cxn ang="0">
                <a:pos x="23" y="323"/>
              </a:cxn>
              <a:cxn ang="0">
                <a:pos x="0" y="389"/>
              </a:cxn>
              <a:cxn ang="0">
                <a:pos x="12" y="400"/>
              </a:cxn>
              <a:cxn ang="0">
                <a:pos x="28" y="366"/>
              </a:cxn>
              <a:cxn ang="0">
                <a:pos x="51" y="310"/>
              </a:cxn>
              <a:cxn ang="0">
                <a:pos x="70" y="265"/>
              </a:cxn>
              <a:cxn ang="0">
                <a:pos x="111" y="257"/>
              </a:cxn>
              <a:cxn ang="0">
                <a:pos x="139" y="253"/>
              </a:cxn>
              <a:cxn ang="0">
                <a:pos x="217" y="240"/>
              </a:cxn>
              <a:cxn ang="0">
                <a:pos x="80" y="231"/>
              </a:cxn>
              <a:cxn ang="0">
                <a:pos x="86" y="215"/>
              </a:cxn>
              <a:cxn ang="0">
                <a:pos x="102" y="160"/>
              </a:cxn>
              <a:cxn ang="0">
                <a:pos x="114" y="116"/>
              </a:cxn>
              <a:cxn ang="0">
                <a:pos x="133" y="83"/>
              </a:cxn>
              <a:cxn ang="0">
                <a:pos x="104" y="5"/>
              </a:cxn>
              <a:cxn ang="0">
                <a:pos x="95" y="0"/>
              </a:cxn>
            </a:cxnLst>
            <a:pathLst>
              <a:path w="217" h="400">
                <a:moveTo>
                  <a:pt x="95" y="0"/>
                </a:moveTo>
                <a:lnTo>
                  <a:pt x="93" y="22"/>
                </a:lnTo>
                <a:lnTo>
                  <a:pt x="88" y="79"/>
                </a:lnTo>
                <a:lnTo>
                  <a:pt x="80" y="121"/>
                </a:lnTo>
                <a:lnTo>
                  <a:pt x="66" y="185"/>
                </a:lnTo>
                <a:lnTo>
                  <a:pt x="58" y="216"/>
                </a:lnTo>
                <a:lnTo>
                  <a:pt x="43" y="265"/>
                </a:lnTo>
                <a:lnTo>
                  <a:pt x="23" y="323"/>
                </a:lnTo>
                <a:lnTo>
                  <a:pt x="0" y="389"/>
                </a:lnTo>
                <a:lnTo>
                  <a:pt x="12" y="400"/>
                </a:lnTo>
                <a:lnTo>
                  <a:pt x="28" y="366"/>
                </a:lnTo>
                <a:lnTo>
                  <a:pt x="51" y="310"/>
                </a:lnTo>
                <a:lnTo>
                  <a:pt x="70" y="265"/>
                </a:lnTo>
                <a:lnTo>
                  <a:pt x="111" y="257"/>
                </a:lnTo>
                <a:lnTo>
                  <a:pt x="139" y="253"/>
                </a:lnTo>
                <a:lnTo>
                  <a:pt x="217" y="240"/>
                </a:lnTo>
                <a:lnTo>
                  <a:pt x="80" y="231"/>
                </a:lnTo>
                <a:lnTo>
                  <a:pt x="86" y="215"/>
                </a:lnTo>
                <a:lnTo>
                  <a:pt x="102" y="160"/>
                </a:lnTo>
                <a:lnTo>
                  <a:pt x="114" y="116"/>
                </a:lnTo>
                <a:lnTo>
                  <a:pt x="133" y="83"/>
                </a:lnTo>
                <a:lnTo>
                  <a:pt x="104" y="5"/>
                </a:lnTo>
                <a:lnTo>
                  <a:pt x="95" y="0"/>
                </a:lnTo>
                <a:close/>
              </a:path>
            </a:pathLst>
          </a:custGeom>
          <a:solidFill>
            <a:srgbClr val="000000"/>
          </a:solidFill>
          <a:ln w="9525">
            <a:noFill/>
          </a:ln>
        </p:spPr>
        <p:txBody>
          <a:bodyPr/>
          <a:p>
            <a:endParaRPr lang="zh-CN" altLang="en-US"/>
          </a:p>
        </p:txBody>
      </p:sp>
      <p:sp>
        <p:nvSpPr>
          <p:cNvPr id="107873" name="Freeform 355"/>
          <p:cNvSpPr/>
          <p:nvPr/>
        </p:nvSpPr>
        <p:spPr>
          <a:xfrm>
            <a:off x="7348538" y="4495800"/>
            <a:ext cx="71437" cy="100013"/>
          </a:xfrm>
          <a:custGeom>
            <a:avLst/>
            <a:gdLst/>
            <a:ahLst/>
            <a:cxnLst>
              <a:cxn ang="0">
                <a:pos x="283" y="0"/>
              </a:cxn>
              <a:cxn ang="0">
                <a:pos x="282" y="6"/>
              </a:cxn>
              <a:cxn ang="0">
                <a:pos x="269" y="55"/>
              </a:cxn>
              <a:cxn ang="0">
                <a:pos x="246" y="116"/>
              </a:cxn>
              <a:cxn ang="0">
                <a:pos x="243" y="123"/>
              </a:cxn>
              <a:cxn ang="0">
                <a:pos x="220" y="168"/>
              </a:cxn>
              <a:cxn ang="0">
                <a:pos x="193" y="214"/>
              </a:cxn>
              <a:cxn ang="0">
                <a:pos x="162" y="259"/>
              </a:cxn>
              <a:cxn ang="0">
                <a:pos x="144" y="284"/>
              </a:cxn>
              <a:cxn ang="0">
                <a:pos x="116" y="316"/>
              </a:cxn>
              <a:cxn ang="0">
                <a:pos x="83" y="349"/>
              </a:cxn>
              <a:cxn ang="0">
                <a:pos x="44" y="384"/>
              </a:cxn>
              <a:cxn ang="0">
                <a:pos x="0" y="419"/>
              </a:cxn>
              <a:cxn ang="0">
                <a:pos x="8" y="436"/>
              </a:cxn>
              <a:cxn ang="0">
                <a:pos x="23" y="427"/>
              </a:cxn>
              <a:cxn ang="0">
                <a:pos x="67" y="397"/>
              </a:cxn>
              <a:cxn ang="0">
                <a:pos x="106" y="366"/>
              </a:cxn>
              <a:cxn ang="0">
                <a:pos x="141" y="334"/>
              </a:cxn>
              <a:cxn ang="0">
                <a:pos x="170" y="303"/>
              </a:cxn>
              <a:cxn ang="0">
                <a:pos x="193" y="273"/>
              </a:cxn>
              <a:cxn ang="0">
                <a:pos x="226" y="225"/>
              </a:cxn>
              <a:cxn ang="0">
                <a:pos x="253" y="180"/>
              </a:cxn>
              <a:cxn ang="0">
                <a:pos x="273" y="140"/>
              </a:cxn>
              <a:cxn ang="0">
                <a:pos x="287" y="111"/>
              </a:cxn>
              <a:cxn ang="0">
                <a:pos x="313" y="82"/>
              </a:cxn>
              <a:cxn ang="0">
                <a:pos x="291" y="4"/>
              </a:cxn>
              <a:cxn ang="0">
                <a:pos x="283" y="0"/>
              </a:cxn>
            </a:cxnLst>
            <a:pathLst>
              <a:path w="313" h="436">
                <a:moveTo>
                  <a:pt x="283" y="0"/>
                </a:moveTo>
                <a:lnTo>
                  <a:pt x="282" y="6"/>
                </a:lnTo>
                <a:lnTo>
                  <a:pt x="269" y="55"/>
                </a:lnTo>
                <a:lnTo>
                  <a:pt x="246" y="116"/>
                </a:lnTo>
                <a:lnTo>
                  <a:pt x="243" y="123"/>
                </a:lnTo>
                <a:lnTo>
                  <a:pt x="220" y="168"/>
                </a:lnTo>
                <a:lnTo>
                  <a:pt x="193" y="214"/>
                </a:lnTo>
                <a:lnTo>
                  <a:pt x="162" y="259"/>
                </a:lnTo>
                <a:lnTo>
                  <a:pt x="144" y="284"/>
                </a:lnTo>
                <a:lnTo>
                  <a:pt x="116" y="316"/>
                </a:lnTo>
                <a:lnTo>
                  <a:pt x="83" y="349"/>
                </a:lnTo>
                <a:lnTo>
                  <a:pt x="44" y="384"/>
                </a:lnTo>
                <a:lnTo>
                  <a:pt x="0" y="419"/>
                </a:lnTo>
                <a:lnTo>
                  <a:pt x="8" y="436"/>
                </a:lnTo>
                <a:lnTo>
                  <a:pt x="23" y="427"/>
                </a:lnTo>
                <a:lnTo>
                  <a:pt x="67" y="397"/>
                </a:lnTo>
                <a:lnTo>
                  <a:pt x="106" y="366"/>
                </a:lnTo>
                <a:lnTo>
                  <a:pt x="141" y="334"/>
                </a:lnTo>
                <a:lnTo>
                  <a:pt x="170" y="303"/>
                </a:lnTo>
                <a:lnTo>
                  <a:pt x="193" y="273"/>
                </a:lnTo>
                <a:lnTo>
                  <a:pt x="226" y="225"/>
                </a:lnTo>
                <a:lnTo>
                  <a:pt x="253" y="180"/>
                </a:lnTo>
                <a:lnTo>
                  <a:pt x="273" y="140"/>
                </a:lnTo>
                <a:lnTo>
                  <a:pt x="287" y="111"/>
                </a:lnTo>
                <a:lnTo>
                  <a:pt x="313" y="82"/>
                </a:lnTo>
                <a:lnTo>
                  <a:pt x="291" y="4"/>
                </a:lnTo>
                <a:lnTo>
                  <a:pt x="283" y="0"/>
                </a:lnTo>
                <a:close/>
              </a:path>
            </a:pathLst>
          </a:custGeom>
          <a:solidFill>
            <a:srgbClr val="000000"/>
          </a:solidFill>
          <a:ln w="9525">
            <a:noFill/>
          </a:ln>
        </p:spPr>
        <p:txBody>
          <a:bodyPr/>
          <a:p>
            <a:endParaRPr lang="zh-CN" altLang="en-US"/>
          </a:p>
        </p:txBody>
      </p:sp>
      <p:sp>
        <p:nvSpPr>
          <p:cNvPr id="107874" name="Freeform 356"/>
          <p:cNvSpPr/>
          <p:nvPr/>
        </p:nvSpPr>
        <p:spPr>
          <a:xfrm>
            <a:off x="7294563" y="4494213"/>
            <a:ext cx="42862" cy="92075"/>
          </a:xfrm>
          <a:custGeom>
            <a:avLst/>
            <a:gdLst/>
            <a:ahLst/>
            <a:cxnLst>
              <a:cxn ang="0">
                <a:pos x="172" y="0"/>
              </a:cxn>
              <a:cxn ang="0">
                <a:pos x="144" y="4"/>
              </a:cxn>
              <a:cxn ang="0">
                <a:pos x="139" y="45"/>
              </a:cxn>
              <a:cxn ang="0">
                <a:pos x="132" y="91"/>
              </a:cxn>
              <a:cxn ang="0">
                <a:pos x="125" y="130"/>
              </a:cxn>
              <a:cxn ang="0">
                <a:pos x="121" y="146"/>
              </a:cxn>
              <a:cxn ang="0">
                <a:pos x="105" y="193"/>
              </a:cxn>
              <a:cxn ang="0">
                <a:pos x="85" y="240"/>
              </a:cxn>
              <a:cxn ang="0">
                <a:pos x="62" y="289"/>
              </a:cxn>
              <a:cxn ang="0">
                <a:pos x="34" y="338"/>
              </a:cxn>
              <a:cxn ang="0">
                <a:pos x="0" y="389"/>
              </a:cxn>
              <a:cxn ang="0">
                <a:pos x="12" y="406"/>
              </a:cxn>
              <a:cxn ang="0">
                <a:pos x="30" y="382"/>
              </a:cxn>
              <a:cxn ang="0">
                <a:pos x="64" y="335"/>
              </a:cxn>
              <a:cxn ang="0">
                <a:pos x="92" y="288"/>
              </a:cxn>
              <a:cxn ang="0">
                <a:pos x="115" y="242"/>
              </a:cxn>
              <a:cxn ang="0">
                <a:pos x="135" y="195"/>
              </a:cxn>
              <a:cxn ang="0">
                <a:pos x="149" y="150"/>
              </a:cxn>
              <a:cxn ang="0">
                <a:pos x="150" y="147"/>
              </a:cxn>
              <a:cxn ang="0">
                <a:pos x="157" y="109"/>
              </a:cxn>
              <a:cxn ang="0">
                <a:pos x="165" y="64"/>
              </a:cxn>
              <a:cxn ang="0">
                <a:pos x="171" y="13"/>
              </a:cxn>
              <a:cxn ang="0">
                <a:pos x="172" y="0"/>
              </a:cxn>
            </a:cxnLst>
            <a:pathLst>
              <a:path w="172" h="406">
                <a:moveTo>
                  <a:pt x="172" y="0"/>
                </a:moveTo>
                <a:lnTo>
                  <a:pt x="144" y="4"/>
                </a:lnTo>
                <a:lnTo>
                  <a:pt x="139" y="45"/>
                </a:lnTo>
                <a:lnTo>
                  <a:pt x="132" y="91"/>
                </a:lnTo>
                <a:lnTo>
                  <a:pt x="125" y="130"/>
                </a:lnTo>
                <a:lnTo>
                  <a:pt x="121" y="146"/>
                </a:lnTo>
                <a:lnTo>
                  <a:pt x="105" y="193"/>
                </a:lnTo>
                <a:lnTo>
                  <a:pt x="85" y="240"/>
                </a:lnTo>
                <a:lnTo>
                  <a:pt x="62" y="289"/>
                </a:lnTo>
                <a:lnTo>
                  <a:pt x="34" y="338"/>
                </a:lnTo>
                <a:lnTo>
                  <a:pt x="0" y="389"/>
                </a:lnTo>
                <a:lnTo>
                  <a:pt x="12" y="406"/>
                </a:lnTo>
                <a:lnTo>
                  <a:pt x="30" y="382"/>
                </a:lnTo>
                <a:lnTo>
                  <a:pt x="64" y="335"/>
                </a:lnTo>
                <a:lnTo>
                  <a:pt x="92" y="288"/>
                </a:lnTo>
                <a:lnTo>
                  <a:pt x="115" y="242"/>
                </a:lnTo>
                <a:lnTo>
                  <a:pt x="135" y="195"/>
                </a:lnTo>
                <a:lnTo>
                  <a:pt x="149" y="150"/>
                </a:lnTo>
                <a:lnTo>
                  <a:pt x="150" y="147"/>
                </a:lnTo>
                <a:lnTo>
                  <a:pt x="157" y="109"/>
                </a:lnTo>
                <a:lnTo>
                  <a:pt x="165" y="64"/>
                </a:lnTo>
                <a:lnTo>
                  <a:pt x="171" y="13"/>
                </a:lnTo>
                <a:lnTo>
                  <a:pt x="172" y="0"/>
                </a:lnTo>
                <a:close/>
              </a:path>
            </a:pathLst>
          </a:custGeom>
          <a:solidFill>
            <a:srgbClr val="000000"/>
          </a:solidFill>
          <a:ln w="9525">
            <a:noFill/>
          </a:ln>
        </p:spPr>
        <p:txBody>
          <a:bodyPr/>
          <a:p>
            <a:endParaRPr lang="zh-CN" altLang="en-US"/>
          </a:p>
        </p:txBody>
      </p:sp>
      <p:sp>
        <p:nvSpPr>
          <p:cNvPr id="107875" name="Freeform 357"/>
          <p:cNvSpPr/>
          <p:nvPr/>
        </p:nvSpPr>
        <p:spPr>
          <a:xfrm>
            <a:off x="7348538" y="4491038"/>
            <a:ext cx="9525" cy="82550"/>
          </a:xfrm>
          <a:custGeom>
            <a:avLst/>
            <a:gdLst/>
            <a:ahLst/>
            <a:cxnLst>
              <a:cxn ang="0">
                <a:pos x="38" y="0"/>
              </a:cxn>
              <a:cxn ang="0">
                <a:pos x="12" y="3"/>
              </a:cxn>
              <a:cxn ang="0">
                <a:pos x="12" y="14"/>
              </a:cxn>
              <a:cxn ang="0">
                <a:pos x="12" y="81"/>
              </a:cxn>
              <a:cxn ang="0">
                <a:pos x="12" y="133"/>
              </a:cxn>
              <a:cxn ang="0">
                <a:pos x="12" y="173"/>
              </a:cxn>
              <a:cxn ang="0">
                <a:pos x="12" y="198"/>
              </a:cxn>
              <a:cxn ang="0">
                <a:pos x="12" y="211"/>
              </a:cxn>
              <a:cxn ang="0">
                <a:pos x="12" y="214"/>
              </a:cxn>
              <a:cxn ang="0">
                <a:pos x="0" y="272"/>
              </a:cxn>
              <a:cxn ang="0">
                <a:pos x="24" y="363"/>
              </a:cxn>
              <a:cxn ang="0">
                <a:pos x="34" y="363"/>
              </a:cxn>
              <a:cxn ang="0">
                <a:pos x="38" y="247"/>
              </a:cxn>
              <a:cxn ang="0">
                <a:pos x="38" y="0"/>
              </a:cxn>
            </a:cxnLst>
            <a:pathLst>
              <a:path w="38" h="363">
                <a:moveTo>
                  <a:pt x="38" y="0"/>
                </a:moveTo>
                <a:lnTo>
                  <a:pt x="12" y="3"/>
                </a:lnTo>
                <a:lnTo>
                  <a:pt x="12" y="14"/>
                </a:lnTo>
                <a:lnTo>
                  <a:pt x="12" y="81"/>
                </a:lnTo>
                <a:lnTo>
                  <a:pt x="12" y="133"/>
                </a:lnTo>
                <a:lnTo>
                  <a:pt x="12" y="173"/>
                </a:lnTo>
                <a:lnTo>
                  <a:pt x="12" y="198"/>
                </a:lnTo>
                <a:lnTo>
                  <a:pt x="12" y="211"/>
                </a:lnTo>
                <a:lnTo>
                  <a:pt x="12" y="214"/>
                </a:lnTo>
                <a:lnTo>
                  <a:pt x="0" y="272"/>
                </a:lnTo>
                <a:lnTo>
                  <a:pt x="24" y="363"/>
                </a:lnTo>
                <a:lnTo>
                  <a:pt x="34" y="363"/>
                </a:lnTo>
                <a:lnTo>
                  <a:pt x="38" y="247"/>
                </a:lnTo>
                <a:lnTo>
                  <a:pt x="38" y="0"/>
                </a:lnTo>
                <a:close/>
              </a:path>
            </a:pathLst>
          </a:custGeom>
          <a:solidFill>
            <a:srgbClr val="000000"/>
          </a:solidFill>
          <a:ln w="9525">
            <a:noFill/>
          </a:ln>
        </p:spPr>
        <p:txBody>
          <a:bodyPr/>
          <a:p>
            <a:endParaRPr lang="zh-CN" altLang="en-US"/>
          </a:p>
        </p:txBody>
      </p:sp>
      <p:sp>
        <p:nvSpPr>
          <p:cNvPr id="107876" name="Freeform 358"/>
          <p:cNvSpPr/>
          <p:nvPr/>
        </p:nvSpPr>
        <p:spPr>
          <a:xfrm>
            <a:off x="7300913" y="4478338"/>
            <a:ext cx="77787" cy="20637"/>
          </a:xfrm>
          <a:custGeom>
            <a:avLst/>
            <a:gdLst/>
            <a:ahLst/>
            <a:cxnLst>
              <a:cxn ang="0">
                <a:pos x="298" y="0"/>
              </a:cxn>
              <a:cxn ang="0">
                <a:pos x="264" y="21"/>
              </a:cxn>
              <a:cxn ang="0">
                <a:pos x="243" y="23"/>
              </a:cxn>
              <a:cxn ang="0">
                <a:pos x="217" y="27"/>
              </a:cxn>
              <a:cxn ang="0">
                <a:pos x="149" y="36"/>
              </a:cxn>
              <a:cxn ang="0">
                <a:pos x="121" y="39"/>
              </a:cxn>
              <a:cxn ang="0">
                <a:pos x="0" y="55"/>
              </a:cxn>
              <a:cxn ang="0">
                <a:pos x="30" y="92"/>
              </a:cxn>
              <a:cxn ang="0">
                <a:pos x="69" y="79"/>
              </a:cxn>
              <a:cxn ang="0">
                <a:pos x="119" y="72"/>
              </a:cxn>
              <a:cxn ang="0">
                <a:pos x="147" y="68"/>
              </a:cxn>
              <a:cxn ang="0">
                <a:pos x="217" y="59"/>
              </a:cxn>
              <a:cxn ang="0">
                <a:pos x="243" y="56"/>
              </a:cxn>
              <a:cxn ang="0">
                <a:pos x="331" y="44"/>
              </a:cxn>
              <a:cxn ang="0">
                <a:pos x="329" y="34"/>
              </a:cxn>
              <a:cxn ang="0">
                <a:pos x="298" y="0"/>
              </a:cxn>
            </a:cxnLst>
            <a:pathLst>
              <a:path w="331" h="92">
                <a:moveTo>
                  <a:pt x="298" y="0"/>
                </a:moveTo>
                <a:lnTo>
                  <a:pt x="264" y="21"/>
                </a:lnTo>
                <a:lnTo>
                  <a:pt x="243" y="23"/>
                </a:lnTo>
                <a:lnTo>
                  <a:pt x="217" y="27"/>
                </a:lnTo>
                <a:lnTo>
                  <a:pt x="149" y="36"/>
                </a:lnTo>
                <a:lnTo>
                  <a:pt x="121" y="39"/>
                </a:lnTo>
                <a:lnTo>
                  <a:pt x="0" y="55"/>
                </a:lnTo>
                <a:lnTo>
                  <a:pt x="30" y="92"/>
                </a:lnTo>
                <a:lnTo>
                  <a:pt x="69" y="79"/>
                </a:lnTo>
                <a:lnTo>
                  <a:pt x="119" y="72"/>
                </a:lnTo>
                <a:lnTo>
                  <a:pt x="147" y="68"/>
                </a:lnTo>
                <a:lnTo>
                  <a:pt x="217" y="59"/>
                </a:lnTo>
                <a:lnTo>
                  <a:pt x="243" y="56"/>
                </a:lnTo>
                <a:lnTo>
                  <a:pt x="331" y="44"/>
                </a:lnTo>
                <a:lnTo>
                  <a:pt x="329" y="34"/>
                </a:lnTo>
                <a:lnTo>
                  <a:pt x="298" y="0"/>
                </a:lnTo>
                <a:close/>
              </a:path>
            </a:pathLst>
          </a:custGeom>
          <a:solidFill>
            <a:srgbClr val="000000"/>
          </a:solidFill>
          <a:ln w="9525">
            <a:noFill/>
          </a:ln>
        </p:spPr>
        <p:txBody>
          <a:bodyPr/>
          <a:p>
            <a:endParaRPr lang="zh-CN" altLang="en-US"/>
          </a:p>
        </p:txBody>
      </p:sp>
      <p:sp>
        <p:nvSpPr>
          <p:cNvPr id="107877" name="Freeform 359"/>
          <p:cNvSpPr/>
          <p:nvPr/>
        </p:nvSpPr>
        <p:spPr>
          <a:xfrm>
            <a:off x="7367588" y="4454525"/>
            <a:ext cx="47625" cy="68263"/>
          </a:xfrm>
          <a:custGeom>
            <a:avLst/>
            <a:gdLst/>
            <a:ahLst/>
            <a:cxnLst>
              <a:cxn ang="0">
                <a:pos x="172" y="0"/>
              </a:cxn>
              <a:cxn ang="0">
                <a:pos x="165" y="27"/>
              </a:cxn>
              <a:cxn ang="0">
                <a:pos x="143" y="82"/>
              </a:cxn>
              <a:cxn ang="0">
                <a:pos x="120" y="126"/>
              </a:cxn>
              <a:cxn ang="0">
                <a:pos x="93" y="171"/>
              </a:cxn>
              <a:cxn ang="0">
                <a:pos x="74" y="197"/>
              </a:cxn>
              <a:cxn ang="0">
                <a:pos x="42" y="232"/>
              </a:cxn>
              <a:cxn ang="0">
                <a:pos x="0" y="273"/>
              </a:cxn>
              <a:cxn ang="0">
                <a:pos x="7" y="290"/>
              </a:cxn>
              <a:cxn ang="0">
                <a:pos x="7" y="289"/>
              </a:cxn>
              <a:cxn ang="0">
                <a:pos x="51" y="255"/>
              </a:cxn>
              <a:cxn ang="0">
                <a:pos x="87" y="224"/>
              </a:cxn>
              <a:cxn ang="0">
                <a:pos x="113" y="195"/>
              </a:cxn>
              <a:cxn ang="0">
                <a:pos x="136" y="162"/>
              </a:cxn>
              <a:cxn ang="0">
                <a:pos x="162" y="120"/>
              </a:cxn>
              <a:cxn ang="0">
                <a:pos x="169" y="107"/>
              </a:cxn>
              <a:cxn ang="0">
                <a:pos x="199" y="71"/>
              </a:cxn>
              <a:cxn ang="0">
                <a:pos x="179" y="3"/>
              </a:cxn>
              <a:cxn ang="0">
                <a:pos x="172" y="0"/>
              </a:cxn>
            </a:cxnLst>
            <a:pathLst>
              <a:path w="199" h="290">
                <a:moveTo>
                  <a:pt x="172" y="0"/>
                </a:moveTo>
                <a:lnTo>
                  <a:pt x="165" y="27"/>
                </a:lnTo>
                <a:lnTo>
                  <a:pt x="143" y="82"/>
                </a:lnTo>
                <a:lnTo>
                  <a:pt x="120" y="126"/>
                </a:lnTo>
                <a:lnTo>
                  <a:pt x="93" y="171"/>
                </a:lnTo>
                <a:lnTo>
                  <a:pt x="74" y="197"/>
                </a:lnTo>
                <a:lnTo>
                  <a:pt x="42" y="232"/>
                </a:lnTo>
                <a:lnTo>
                  <a:pt x="0" y="273"/>
                </a:lnTo>
                <a:lnTo>
                  <a:pt x="7" y="290"/>
                </a:lnTo>
                <a:lnTo>
                  <a:pt x="7" y="289"/>
                </a:lnTo>
                <a:lnTo>
                  <a:pt x="51" y="255"/>
                </a:lnTo>
                <a:lnTo>
                  <a:pt x="87" y="224"/>
                </a:lnTo>
                <a:lnTo>
                  <a:pt x="113" y="195"/>
                </a:lnTo>
                <a:lnTo>
                  <a:pt x="136" y="162"/>
                </a:lnTo>
                <a:lnTo>
                  <a:pt x="162" y="120"/>
                </a:lnTo>
                <a:lnTo>
                  <a:pt x="169" y="107"/>
                </a:lnTo>
                <a:lnTo>
                  <a:pt x="199" y="71"/>
                </a:lnTo>
                <a:lnTo>
                  <a:pt x="179" y="3"/>
                </a:lnTo>
                <a:lnTo>
                  <a:pt x="172" y="0"/>
                </a:lnTo>
                <a:close/>
              </a:path>
            </a:pathLst>
          </a:custGeom>
          <a:solidFill>
            <a:srgbClr val="000000"/>
          </a:solidFill>
          <a:ln w="9525">
            <a:noFill/>
          </a:ln>
        </p:spPr>
        <p:txBody>
          <a:bodyPr/>
          <a:p>
            <a:endParaRPr lang="zh-CN" altLang="en-US"/>
          </a:p>
        </p:txBody>
      </p:sp>
      <p:sp>
        <p:nvSpPr>
          <p:cNvPr id="107878" name="Freeform 360"/>
          <p:cNvSpPr/>
          <p:nvPr/>
        </p:nvSpPr>
        <p:spPr>
          <a:xfrm>
            <a:off x="7331075" y="4437063"/>
            <a:ext cx="6350" cy="50800"/>
          </a:xfrm>
          <a:custGeom>
            <a:avLst/>
            <a:gdLst/>
            <a:ahLst/>
            <a:cxnLst>
              <a:cxn ang="0">
                <a:pos x="38" y="0"/>
              </a:cxn>
              <a:cxn ang="0">
                <a:pos x="9" y="4"/>
              </a:cxn>
              <a:cxn ang="0">
                <a:pos x="9" y="40"/>
              </a:cxn>
              <a:cxn ang="0">
                <a:pos x="7" y="115"/>
              </a:cxn>
              <a:cxn ang="0">
                <a:pos x="4" y="181"/>
              </a:cxn>
              <a:cxn ang="0">
                <a:pos x="0" y="219"/>
              </a:cxn>
              <a:cxn ang="0">
                <a:pos x="28" y="216"/>
              </a:cxn>
              <a:cxn ang="0">
                <a:pos x="29" y="202"/>
              </a:cxn>
              <a:cxn ang="0">
                <a:pos x="34" y="135"/>
              </a:cxn>
              <a:cxn ang="0">
                <a:pos x="37" y="62"/>
              </a:cxn>
              <a:cxn ang="0">
                <a:pos x="38" y="0"/>
              </a:cxn>
            </a:cxnLst>
            <a:pathLst>
              <a:path w="38" h="219">
                <a:moveTo>
                  <a:pt x="38" y="0"/>
                </a:moveTo>
                <a:lnTo>
                  <a:pt x="9" y="4"/>
                </a:lnTo>
                <a:lnTo>
                  <a:pt x="9" y="40"/>
                </a:lnTo>
                <a:lnTo>
                  <a:pt x="7" y="115"/>
                </a:lnTo>
                <a:lnTo>
                  <a:pt x="4" y="181"/>
                </a:lnTo>
                <a:lnTo>
                  <a:pt x="0" y="219"/>
                </a:lnTo>
                <a:lnTo>
                  <a:pt x="28" y="216"/>
                </a:lnTo>
                <a:lnTo>
                  <a:pt x="29" y="202"/>
                </a:lnTo>
                <a:lnTo>
                  <a:pt x="34" y="135"/>
                </a:lnTo>
                <a:lnTo>
                  <a:pt x="37" y="62"/>
                </a:lnTo>
                <a:lnTo>
                  <a:pt x="38" y="0"/>
                </a:lnTo>
                <a:close/>
              </a:path>
            </a:pathLst>
          </a:custGeom>
          <a:solidFill>
            <a:srgbClr val="000000"/>
          </a:solidFill>
          <a:ln w="9525">
            <a:noFill/>
          </a:ln>
        </p:spPr>
        <p:txBody>
          <a:bodyPr/>
          <a:p>
            <a:endParaRPr lang="zh-CN" altLang="en-US"/>
          </a:p>
        </p:txBody>
      </p:sp>
      <p:sp>
        <p:nvSpPr>
          <p:cNvPr id="107879" name="Freeform 361"/>
          <p:cNvSpPr/>
          <p:nvPr/>
        </p:nvSpPr>
        <p:spPr>
          <a:xfrm>
            <a:off x="7351713" y="4433888"/>
            <a:ext cx="6350" cy="50800"/>
          </a:xfrm>
          <a:custGeom>
            <a:avLst/>
            <a:gdLst/>
            <a:ahLst/>
            <a:cxnLst>
              <a:cxn ang="0">
                <a:pos x="26" y="0"/>
              </a:cxn>
              <a:cxn ang="0">
                <a:pos x="0" y="4"/>
              </a:cxn>
              <a:cxn ang="0">
                <a:pos x="0" y="88"/>
              </a:cxn>
              <a:cxn ang="0">
                <a:pos x="0" y="181"/>
              </a:cxn>
              <a:cxn ang="0">
                <a:pos x="0" y="219"/>
              </a:cxn>
              <a:cxn ang="0">
                <a:pos x="26" y="215"/>
              </a:cxn>
              <a:cxn ang="0">
                <a:pos x="26" y="0"/>
              </a:cxn>
            </a:cxnLst>
            <a:pathLst>
              <a:path w="26" h="219">
                <a:moveTo>
                  <a:pt x="26" y="0"/>
                </a:moveTo>
                <a:lnTo>
                  <a:pt x="0" y="4"/>
                </a:lnTo>
                <a:lnTo>
                  <a:pt x="0" y="88"/>
                </a:lnTo>
                <a:lnTo>
                  <a:pt x="0" y="181"/>
                </a:lnTo>
                <a:lnTo>
                  <a:pt x="0" y="219"/>
                </a:lnTo>
                <a:lnTo>
                  <a:pt x="26" y="215"/>
                </a:lnTo>
                <a:lnTo>
                  <a:pt x="26" y="0"/>
                </a:lnTo>
                <a:close/>
              </a:path>
            </a:pathLst>
          </a:custGeom>
          <a:solidFill>
            <a:srgbClr val="000000"/>
          </a:solidFill>
          <a:ln w="9525">
            <a:noFill/>
          </a:ln>
        </p:spPr>
        <p:txBody>
          <a:bodyPr/>
          <a:p>
            <a:endParaRPr lang="zh-CN" altLang="en-US"/>
          </a:p>
        </p:txBody>
      </p:sp>
      <p:sp>
        <p:nvSpPr>
          <p:cNvPr id="107880" name="Freeform 362"/>
          <p:cNvSpPr/>
          <p:nvPr/>
        </p:nvSpPr>
        <p:spPr>
          <a:xfrm>
            <a:off x="7313613" y="4421188"/>
            <a:ext cx="58737" cy="22225"/>
          </a:xfrm>
          <a:custGeom>
            <a:avLst/>
            <a:gdLst/>
            <a:ahLst/>
            <a:cxnLst>
              <a:cxn ang="0">
                <a:pos x="233" y="0"/>
              </a:cxn>
              <a:cxn ang="0">
                <a:pos x="200" y="18"/>
              </a:cxn>
              <a:cxn ang="0">
                <a:pos x="0" y="45"/>
              </a:cxn>
              <a:cxn ang="0">
                <a:pos x="31" y="83"/>
              </a:cxn>
              <a:cxn ang="0">
                <a:pos x="67" y="69"/>
              </a:cxn>
              <a:cxn ang="0">
                <a:pos x="85" y="67"/>
              </a:cxn>
              <a:cxn ang="0">
                <a:pos x="114" y="63"/>
              </a:cxn>
              <a:cxn ang="0">
                <a:pos x="172" y="55"/>
              </a:cxn>
              <a:cxn ang="0">
                <a:pos x="198" y="51"/>
              </a:cxn>
              <a:cxn ang="0">
                <a:pos x="268" y="42"/>
              </a:cxn>
              <a:cxn ang="0">
                <a:pos x="264" y="28"/>
              </a:cxn>
              <a:cxn ang="0">
                <a:pos x="233" y="0"/>
              </a:cxn>
            </a:cxnLst>
            <a:pathLst>
              <a:path w="268" h="83">
                <a:moveTo>
                  <a:pt x="233" y="0"/>
                </a:moveTo>
                <a:lnTo>
                  <a:pt x="200" y="18"/>
                </a:lnTo>
                <a:lnTo>
                  <a:pt x="0" y="45"/>
                </a:lnTo>
                <a:lnTo>
                  <a:pt x="31" y="83"/>
                </a:lnTo>
                <a:lnTo>
                  <a:pt x="67" y="69"/>
                </a:lnTo>
                <a:lnTo>
                  <a:pt x="85" y="67"/>
                </a:lnTo>
                <a:lnTo>
                  <a:pt x="114" y="63"/>
                </a:lnTo>
                <a:lnTo>
                  <a:pt x="172" y="55"/>
                </a:lnTo>
                <a:lnTo>
                  <a:pt x="198" y="51"/>
                </a:lnTo>
                <a:lnTo>
                  <a:pt x="268" y="42"/>
                </a:lnTo>
                <a:lnTo>
                  <a:pt x="264" y="28"/>
                </a:lnTo>
                <a:lnTo>
                  <a:pt x="233" y="0"/>
                </a:lnTo>
                <a:close/>
              </a:path>
            </a:pathLst>
          </a:custGeom>
          <a:solidFill>
            <a:srgbClr val="000000"/>
          </a:solidFill>
          <a:ln w="9525">
            <a:noFill/>
          </a:ln>
        </p:spPr>
        <p:txBody>
          <a:bodyPr/>
          <a:p>
            <a:endParaRPr lang="zh-CN" altLang="en-US"/>
          </a:p>
        </p:txBody>
      </p:sp>
      <p:sp>
        <p:nvSpPr>
          <p:cNvPr id="107881" name="Freeform 363"/>
          <p:cNvSpPr/>
          <p:nvPr/>
        </p:nvSpPr>
        <p:spPr>
          <a:xfrm>
            <a:off x="7372350" y="4406900"/>
            <a:ext cx="36513" cy="63500"/>
          </a:xfrm>
          <a:custGeom>
            <a:avLst/>
            <a:gdLst/>
            <a:ahLst/>
            <a:cxnLst>
              <a:cxn ang="0">
                <a:pos x="141" y="0"/>
              </a:cxn>
              <a:cxn ang="0">
                <a:pos x="133" y="0"/>
              </a:cxn>
              <a:cxn ang="0">
                <a:pos x="122" y="46"/>
              </a:cxn>
              <a:cxn ang="0">
                <a:pos x="98" y="102"/>
              </a:cxn>
              <a:cxn ang="0">
                <a:pos x="89" y="120"/>
              </a:cxn>
              <a:cxn ang="0">
                <a:pos x="66" y="161"/>
              </a:cxn>
              <a:cxn ang="0">
                <a:pos x="37" y="206"/>
              </a:cxn>
              <a:cxn ang="0">
                <a:pos x="0" y="256"/>
              </a:cxn>
              <a:cxn ang="0">
                <a:pos x="8" y="273"/>
              </a:cxn>
              <a:cxn ang="0">
                <a:pos x="24" y="254"/>
              </a:cxn>
              <a:cxn ang="0">
                <a:pos x="61" y="211"/>
              </a:cxn>
              <a:cxn ang="0">
                <a:pos x="92" y="173"/>
              </a:cxn>
              <a:cxn ang="0">
                <a:pos x="112" y="140"/>
              </a:cxn>
              <a:cxn ang="0">
                <a:pos x="136" y="103"/>
              </a:cxn>
              <a:cxn ang="0">
                <a:pos x="165" y="72"/>
              </a:cxn>
              <a:cxn ang="0">
                <a:pos x="141" y="0"/>
              </a:cxn>
            </a:cxnLst>
            <a:pathLst>
              <a:path w="165" h="273">
                <a:moveTo>
                  <a:pt x="141" y="0"/>
                </a:moveTo>
                <a:lnTo>
                  <a:pt x="133" y="0"/>
                </a:lnTo>
                <a:lnTo>
                  <a:pt x="122" y="46"/>
                </a:lnTo>
                <a:lnTo>
                  <a:pt x="98" y="102"/>
                </a:lnTo>
                <a:lnTo>
                  <a:pt x="89" y="120"/>
                </a:lnTo>
                <a:lnTo>
                  <a:pt x="66" y="161"/>
                </a:lnTo>
                <a:lnTo>
                  <a:pt x="37" y="206"/>
                </a:lnTo>
                <a:lnTo>
                  <a:pt x="0" y="256"/>
                </a:lnTo>
                <a:lnTo>
                  <a:pt x="8" y="273"/>
                </a:lnTo>
                <a:lnTo>
                  <a:pt x="24" y="254"/>
                </a:lnTo>
                <a:lnTo>
                  <a:pt x="61" y="211"/>
                </a:lnTo>
                <a:lnTo>
                  <a:pt x="92" y="173"/>
                </a:lnTo>
                <a:lnTo>
                  <a:pt x="112" y="140"/>
                </a:lnTo>
                <a:lnTo>
                  <a:pt x="136" y="103"/>
                </a:lnTo>
                <a:lnTo>
                  <a:pt x="165" y="72"/>
                </a:lnTo>
                <a:lnTo>
                  <a:pt x="141" y="0"/>
                </a:lnTo>
                <a:close/>
              </a:path>
            </a:pathLst>
          </a:custGeom>
          <a:solidFill>
            <a:srgbClr val="000000"/>
          </a:solidFill>
          <a:ln w="9525">
            <a:noFill/>
          </a:ln>
        </p:spPr>
        <p:txBody>
          <a:bodyPr/>
          <a:p>
            <a:endParaRPr lang="zh-CN" altLang="en-US"/>
          </a:p>
        </p:txBody>
      </p:sp>
      <p:grpSp>
        <p:nvGrpSpPr>
          <p:cNvPr id="8" name="Group 364"/>
          <p:cNvGrpSpPr/>
          <p:nvPr/>
        </p:nvGrpSpPr>
        <p:grpSpPr>
          <a:xfrm>
            <a:off x="6357938" y="3875088"/>
            <a:ext cx="700087" cy="73025"/>
            <a:chOff x="4005" y="2441"/>
            <a:chExt cx="441" cy="46"/>
          </a:xfrm>
        </p:grpSpPr>
        <p:sp>
          <p:nvSpPr>
            <p:cNvPr id="107883" name="Line 365"/>
            <p:cNvSpPr/>
            <p:nvPr/>
          </p:nvSpPr>
          <p:spPr>
            <a:xfrm>
              <a:off x="4005" y="2441"/>
              <a:ext cx="0" cy="46"/>
            </a:xfrm>
            <a:prstGeom prst="line">
              <a:avLst/>
            </a:prstGeom>
            <a:ln w="3175" cap="flat" cmpd="sng">
              <a:solidFill>
                <a:srgbClr val="FF0000"/>
              </a:solidFill>
              <a:prstDash val="solid"/>
              <a:round/>
              <a:headEnd type="none" w="med" len="med"/>
              <a:tailEnd type="none" w="med" len="med"/>
            </a:ln>
          </p:spPr>
        </p:sp>
        <p:sp>
          <p:nvSpPr>
            <p:cNvPr id="107884" name="Line 366"/>
            <p:cNvSpPr/>
            <p:nvPr/>
          </p:nvSpPr>
          <p:spPr>
            <a:xfrm>
              <a:off x="4446" y="2441"/>
              <a:ext cx="0" cy="46"/>
            </a:xfrm>
            <a:prstGeom prst="line">
              <a:avLst/>
            </a:prstGeom>
            <a:ln w="3175" cap="flat" cmpd="sng">
              <a:solidFill>
                <a:srgbClr val="FF0000"/>
              </a:solidFill>
              <a:prstDash val="solid"/>
              <a:round/>
              <a:headEnd type="none" w="med" len="med"/>
              <a:tailEnd type="none" w="med" len="med"/>
            </a:ln>
          </p:spPr>
        </p:sp>
      </p:gr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2698"/>
                                        </p:tgtEl>
                                        <p:attrNameLst>
                                          <p:attrName>style.visibility</p:attrName>
                                        </p:attrNameLst>
                                      </p:cBhvr>
                                      <p:to>
                                        <p:strVal val="visible"/>
                                      </p:to>
                                    </p:set>
                                    <p:animEffect transition="in" filter="wipe(up)">
                                      <p:cBhvr>
                                        <p:cTn id="17" dur="1000"/>
                                        <p:tgtEl>
                                          <p:spTgt spid="11269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12703"/>
                                        </p:tgtEl>
                                        <p:attrNameLst>
                                          <p:attrName>style.visibility</p:attrName>
                                        </p:attrNameLst>
                                      </p:cBhvr>
                                      <p:to>
                                        <p:strVal val="visible"/>
                                      </p:to>
                                    </p:set>
                                    <p:animEffect transition="in" filter="wipe(up)">
                                      <p:cBhvr>
                                        <p:cTn id="22" dur="1000"/>
                                        <p:tgtEl>
                                          <p:spTgt spid="11270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1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right)">
                                      <p:cBhvr>
                                        <p:cTn id="32" dur="10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12733"/>
                                        </p:tgtEl>
                                        <p:attrNameLst>
                                          <p:attrName>style.visibility</p:attrName>
                                        </p:attrNameLst>
                                      </p:cBhvr>
                                      <p:to>
                                        <p:strVal val="visible"/>
                                      </p:to>
                                    </p:set>
                                    <p:animEffect transition="in" filter="wipe(left)">
                                      <p:cBhvr>
                                        <p:cTn id="37" dur="1000"/>
                                        <p:tgtEl>
                                          <p:spTgt spid="11273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left)">
                                      <p:cBhvr>
                                        <p:cTn id="42" dur="10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12731"/>
                                        </p:tgtEl>
                                        <p:attrNameLst>
                                          <p:attrName>style.visibility</p:attrName>
                                        </p:attrNameLst>
                                      </p:cBhvr>
                                      <p:to>
                                        <p:strVal val="visible"/>
                                      </p:to>
                                    </p:set>
                                    <p:animEffect transition="in" filter="wipe(down)">
                                      <p:cBhvr>
                                        <p:cTn id="47" dur="1000"/>
                                        <p:tgtEl>
                                          <p:spTgt spid="11273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12762"/>
                                        </p:tgtEl>
                                        <p:attrNameLst>
                                          <p:attrName>style.visibility</p:attrName>
                                        </p:attrNameLst>
                                      </p:cBhvr>
                                      <p:to>
                                        <p:strVal val="visible"/>
                                      </p:to>
                                    </p:set>
                                    <p:animEffect transition="in" filter="fade">
                                      <p:cBhvr>
                                        <p:cTn id="52" dur="1000"/>
                                        <p:tgtEl>
                                          <p:spTgt spid="11276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112730"/>
                                        </p:tgtEl>
                                        <p:attrNameLst>
                                          <p:attrName>style.visibility</p:attrName>
                                        </p:attrNameLst>
                                      </p:cBhvr>
                                      <p:to>
                                        <p:strVal val="visible"/>
                                      </p:to>
                                    </p:set>
                                    <p:animEffect transition="in" filter="wipe(up)">
                                      <p:cBhvr>
                                        <p:cTn id="57" dur="1000"/>
                                        <p:tgtEl>
                                          <p:spTgt spid="112730"/>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wipe(down)">
                                      <p:cBhvr>
                                        <p:cTn id="6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08545" name="Rectangle 2"/>
          <p:cNvSpPr>
            <a:spLocks noGrp="1"/>
          </p:cNvSpPr>
          <p:nvPr>
            <p:ph type="title"/>
          </p:nvPr>
        </p:nvSpPr>
        <p:spPr/>
        <p:txBody>
          <a:bodyPr vert="horz" wrap="square" lIns="91440" tIns="45720" rIns="91440" bIns="45720" anchor="ctr"/>
          <a:p>
            <a:pPr eaLnBrk="1" hangingPunct="1"/>
            <a:endParaRPr lang="zh-CN" altLang="zh-CN" dirty="0"/>
          </a:p>
        </p:txBody>
      </p:sp>
      <p:sp>
        <p:nvSpPr>
          <p:cNvPr id="108546" name="Rectangle 3"/>
          <p:cNvSpPr>
            <a:spLocks noGrp="1"/>
          </p:cNvSpPr>
          <p:nvPr>
            <p:ph idx="1"/>
          </p:nvPr>
        </p:nvSpPr>
        <p:spPr/>
        <p:txBody>
          <a:bodyPr vert="horz" wrap="square" lIns="91440" tIns="45720" rIns="91440" bIns="45720" anchor="t"/>
          <a:p>
            <a:pPr eaLnBrk="1" hangingPunct="1"/>
            <a:endParaRPr lang="zh-CN" altLang="zh-CN" dirty="0"/>
          </a:p>
        </p:txBody>
      </p:sp>
      <p:pic>
        <p:nvPicPr>
          <p:cNvPr id="108547" name="Picture 4"/>
          <p:cNvPicPr>
            <a:picLocks noChangeAspect="1"/>
          </p:cNvPicPr>
          <p:nvPr/>
        </p:nvPicPr>
        <p:blipFill>
          <a:blip r:embed="rId1">
            <a:grayscl/>
            <a:lum bright="29999" contrast="36000"/>
          </a:blip>
          <a:srcRect l="6641" t="3928" r="6250" b="9831"/>
          <a:stretch>
            <a:fillRect/>
          </a:stretch>
        </p:blipFill>
        <p:spPr>
          <a:xfrm>
            <a:off x="0" y="0"/>
            <a:ext cx="8928100" cy="6629400"/>
          </a:xfrm>
          <a:prstGeom prst="rect">
            <a:avLst/>
          </a:prstGeom>
          <a:noFill/>
          <a:ln w="19050">
            <a:noFill/>
          </a:ln>
        </p:spPr>
      </p:pic>
    </p:spTree>
  </p:cSld>
  <p:clrMapOvr>
    <a:masterClrMapping/>
  </p:clrMapOvr>
  <p:transition spd="med" advClick="0"/>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09569" name="Rectangle 2"/>
          <p:cNvSpPr>
            <a:spLocks noGrp="1"/>
          </p:cNvSpPr>
          <p:nvPr>
            <p:ph type="title"/>
          </p:nvPr>
        </p:nvSpPr>
        <p:spPr/>
        <p:txBody>
          <a:bodyPr vert="horz" wrap="square" lIns="91440" tIns="45720" rIns="91440" bIns="45720" anchor="ctr"/>
          <a:p>
            <a:pPr eaLnBrk="1" hangingPunct="1"/>
            <a:endParaRPr lang="zh-CN" altLang="zh-CN" dirty="0"/>
          </a:p>
        </p:txBody>
      </p:sp>
      <p:sp>
        <p:nvSpPr>
          <p:cNvPr id="109570" name="Rectangle 3"/>
          <p:cNvSpPr>
            <a:spLocks noGrp="1"/>
          </p:cNvSpPr>
          <p:nvPr>
            <p:ph idx="1"/>
          </p:nvPr>
        </p:nvSpPr>
        <p:spPr/>
        <p:txBody>
          <a:bodyPr vert="horz" wrap="square" lIns="91440" tIns="45720" rIns="91440" bIns="45720" anchor="t"/>
          <a:p>
            <a:pPr eaLnBrk="1" hangingPunct="1"/>
            <a:endParaRPr lang="zh-CN" altLang="zh-CN" dirty="0"/>
          </a:p>
        </p:txBody>
      </p:sp>
      <p:pic>
        <p:nvPicPr>
          <p:cNvPr id="109571" name="Picture 4"/>
          <p:cNvPicPr>
            <a:picLocks noChangeAspect="1"/>
          </p:cNvPicPr>
          <p:nvPr/>
        </p:nvPicPr>
        <p:blipFill>
          <a:blip r:embed="rId1">
            <a:grayscl/>
            <a:lum bright="41998" contrast="36000"/>
          </a:blip>
          <a:srcRect l="16032" t="21658" r="11604" b="9441"/>
          <a:stretch>
            <a:fillRect/>
          </a:stretch>
        </p:blipFill>
        <p:spPr>
          <a:xfrm>
            <a:off x="0" y="0"/>
            <a:ext cx="9144000" cy="6529388"/>
          </a:xfrm>
          <a:prstGeom prst="rect">
            <a:avLst/>
          </a:prstGeom>
          <a:noFill/>
          <a:ln w="19050">
            <a:noFill/>
          </a:ln>
        </p:spPr>
      </p:pic>
    </p:spTree>
  </p:cSld>
  <p:clrMapOvr>
    <a:masterClrMapping/>
  </p:clrMapOvr>
  <p:transition spd="med" advClick="0"/>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0593" name="Rectangle 2"/>
          <p:cNvSpPr>
            <a:spLocks noGrp="1"/>
          </p:cNvSpPr>
          <p:nvPr>
            <p:ph type="title"/>
          </p:nvPr>
        </p:nvSpPr>
        <p:spPr/>
        <p:txBody>
          <a:bodyPr vert="horz" wrap="square" lIns="91440" tIns="45720" rIns="91440" bIns="45720" anchor="ctr"/>
          <a:p>
            <a:pPr eaLnBrk="1" hangingPunct="1"/>
            <a:endParaRPr lang="zh-CN" altLang="zh-CN" dirty="0"/>
          </a:p>
        </p:txBody>
      </p:sp>
      <p:sp>
        <p:nvSpPr>
          <p:cNvPr id="110594" name="Rectangle 3"/>
          <p:cNvSpPr>
            <a:spLocks noGrp="1"/>
          </p:cNvSpPr>
          <p:nvPr>
            <p:ph idx="1"/>
          </p:nvPr>
        </p:nvSpPr>
        <p:spPr/>
        <p:txBody>
          <a:bodyPr vert="horz" wrap="square" lIns="91440" tIns="45720" rIns="91440" bIns="45720" anchor="t"/>
          <a:p>
            <a:pPr eaLnBrk="1" hangingPunct="1"/>
            <a:endParaRPr lang="zh-CN" altLang="zh-CN" dirty="0"/>
          </a:p>
        </p:txBody>
      </p:sp>
      <p:pic>
        <p:nvPicPr>
          <p:cNvPr id="110595" name="Picture 5"/>
          <p:cNvPicPr>
            <a:picLocks noChangeAspect="1"/>
          </p:cNvPicPr>
          <p:nvPr/>
        </p:nvPicPr>
        <p:blipFill>
          <a:blip r:embed="rId1">
            <a:grayscl/>
            <a:lum bright="17996" contrast="48000"/>
          </a:blip>
          <a:srcRect l="7178" t="4318" r="7747" b="9441"/>
          <a:stretch>
            <a:fillRect/>
          </a:stretch>
        </p:blipFill>
        <p:spPr>
          <a:xfrm>
            <a:off x="250825" y="549275"/>
            <a:ext cx="8297863" cy="6308725"/>
          </a:xfrm>
          <a:prstGeom prst="rect">
            <a:avLst/>
          </a:prstGeom>
          <a:noFill/>
          <a:ln w="19050">
            <a:noFill/>
          </a:ln>
        </p:spPr>
      </p:pic>
    </p:spTree>
  </p:cSld>
  <p:clrMapOvr>
    <a:masterClrMapping/>
  </p:clrMapOvr>
  <p:transition spd="med" advClick="0"/>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1617" name="Rectangle 2"/>
          <p:cNvSpPr>
            <a:spLocks noGrp="1"/>
          </p:cNvSpPr>
          <p:nvPr>
            <p:ph type="title"/>
          </p:nvPr>
        </p:nvSpPr>
        <p:spPr/>
        <p:txBody>
          <a:bodyPr vert="horz" wrap="square" lIns="91440" tIns="45720" rIns="91440" bIns="45720" anchor="ctr"/>
          <a:p>
            <a:pPr eaLnBrk="1" hangingPunct="1"/>
            <a:endParaRPr lang="zh-CN" altLang="zh-CN" dirty="0"/>
          </a:p>
        </p:txBody>
      </p:sp>
      <p:sp>
        <p:nvSpPr>
          <p:cNvPr id="111618" name="Rectangle 3"/>
          <p:cNvSpPr>
            <a:spLocks noGrp="1"/>
          </p:cNvSpPr>
          <p:nvPr>
            <p:ph idx="1"/>
          </p:nvPr>
        </p:nvSpPr>
        <p:spPr/>
        <p:txBody>
          <a:bodyPr vert="horz" wrap="square" lIns="91440" tIns="45720" rIns="91440" bIns="45720" anchor="t"/>
          <a:p>
            <a:pPr eaLnBrk="1" hangingPunct="1"/>
            <a:endParaRPr lang="zh-CN" altLang="zh-CN" dirty="0"/>
          </a:p>
        </p:txBody>
      </p:sp>
      <p:pic>
        <p:nvPicPr>
          <p:cNvPr id="111619" name="Picture 4"/>
          <p:cNvPicPr>
            <a:picLocks noChangeAspect="1"/>
          </p:cNvPicPr>
          <p:nvPr/>
        </p:nvPicPr>
        <p:blipFill>
          <a:blip r:embed="rId1">
            <a:lum bright="23996" contrast="29999"/>
          </a:blip>
          <a:srcRect l="6819" t="4318" r="6445" b="9441"/>
          <a:stretch>
            <a:fillRect/>
          </a:stretch>
        </p:blipFill>
        <p:spPr>
          <a:xfrm>
            <a:off x="250825" y="0"/>
            <a:ext cx="8459788" cy="6308725"/>
          </a:xfrm>
          <a:prstGeom prst="rect">
            <a:avLst/>
          </a:prstGeom>
          <a:noFill/>
          <a:ln w="19050">
            <a:noFill/>
          </a:ln>
        </p:spPr>
      </p:pic>
    </p:spTree>
  </p:cSld>
  <p:clrMapOvr>
    <a:masterClrMapping/>
  </p:clrMapOvr>
  <p:transition spd="med" advClick="0"/>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41" name="Rectangle 2"/>
          <p:cNvSpPr>
            <a:spLocks noGrp="1"/>
          </p:cNvSpPr>
          <p:nvPr>
            <p:ph type="title"/>
          </p:nvPr>
        </p:nvSpPr>
        <p:spPr/>
        <p:txBody>
          <a:bodyPr vert="horz" wrap="square" lIns="91440" tIns="45720" rIns="91440" bIns="45720" anchor="ctr"/>
          <a:p>
            <a:pPr eaLnBrk="1" hangingPunct="1"/>
            <a:endParaRPr lang="zh-CN" altLang="zh-CN" dirty="0"/>
          </a:p>
        </p:txBody>
      </p:sp>
      <p:sp>
        <p:nvSpPr>
          <p:cNvPr id="112642" name="Rectangle 3"/>
          <p:cNvSpPr>
            <a:spLocks noGrp="1"/>
          </p:cNvSpPr>
          <p:nvPr>
            <p:ph idx="1"/>
          </p:nvPr>
        </p:nvSpPr>
        <p:spPr/>
        <p:txBody>
          <a:bodyPr vert="horz" wrap="square" lIns="91440" tIns="45720" rIns="91440" bIns="45720" anchor="t"/>
          <a:p>
            <a:pPr eaLnBrk="1" hangingPunct="1"/>
            <a:endParaRPr lang="zh-CN" altLang="zh-CN" dirty="0"/>
          </a:p>
        </p:txBody>
      </p:sp>
      <p:pic>
        <p:nvPicPr>
          <p:cNvPr id="112643" name="Picture 4"/>
          <p:cNvPicPr>
            <a:picLocks noChangeAspect="1"/>
          </p:cNvPicPr>
          <p:nvPr/>
        </p:nvPicPr>
        <p:blipFill>
          <a:blip r:embed="rId1">
            <a:lum bright="29999" contrast="48000"/>
          </a:blip>
          <a:srcRect l="6445" t="16124" r="5696" b="8464"/>
          <a:stretch>
            <a:fillRect/>
          </a:stretch>
        </p:blipFill>
        <p:spPr>
          <a:xfrm>
            <a:off x="0" y="0"/>
            <a:ext cx="8569325" cy="6381750"/>
          </a:xfrm>
          <a:prstGeom prst="rect">
            <a:avLst/>
          </a:prstGeom>
          <a:noFill/>
          <a:ln w="19050">
            <a:noFill/>
          </a:ln>
        </p:spPr>
      </p:pic>
    </p:spTree>
  </p:cSld>
  <p:clrMapOvr>
    <a:masterClrMapping/>
  </p:clrMapOvr>
  <p:transition spd="med" advClick="0"/>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2289" name="Rectangle 2"/>
          <p:cNvSpPr>
            <a:spLocks noGrp="1"/>
          </p:cNvSpPr>
          <p:nvPr>
            <p:ph type="title"/>
          </p:nvPr>
        </p:nvSpPr>
        <p:spPr/>
        <p:txBody>
          <a:bodyPr vert="horz" wrap="square" lIns="91440" tIns="45720" rIns="91440" bIns="45720" anchor="ctr"/>
          <a:p>
            <a:pPr eaLnBrk="1" hangingPunct="1"/>
            <a:endParaRPr lang="zh-CN" altLang="zh-CN" dirty="0"/>
          </a:p>
        </p:txBody>
      </p:sp>
      <p:sp>
        <p:nvSpPr>
          <p:cNvPr id="12290" name="Rectangle 3"/>
          <p:cNvSpPr>
            <a:spLocks noGrp="1"/>
          </p:cNvSpPr>
          <p:nvPr>
            <p:ph idx="1"/>
          </p:nvPr>
        </p:nvSpPr>
        <p:spPr/>
        <p:txBody>
          <a:bodyPr vert="horz" wrap="square" lIns="91440" tIns="45720" rIns="91440" bIns="45720" anchor="t"/>
          <a:p>
            <a:pPr eaLnBrk="1" hangingPunct="1"/>
            <a:endParaRPr lang="zh-CN" altLang="zh-CN" dirty="0"/>
          </a:p>
        </p:txBody>
      </p:sp>
      <p:pic>
        <p:nvPicPr>
          <p:cNvPr id="12291" name="Picture 4" descr="818"/>
          <p:cNvPicPr>
            <a:picLocks noChangeAspect="1"/>
          </p:cNvPicPr>
          <p:nvPr/>
        </p:nvPicPr>
        <p:blipFill>
          <a:blip r:embed="rId1"/>
          <a:stretch>
            <a:fillRect/>
          </a:stretch>
        </p:blipFill>
        <p:spPr>
          <a:xfrm>
            <a:off x="0" y="476250"/>
            <a:ext cx="9144000" cy="5689600"/>
          </a:xfrm>
          <a:prstGeom prst="rect">
            <a:avLst/>
          </a:prstGeom>
          <a:noFill/>
          <a:ln w="9525">
            <a:noFill/>
          </a:ln>
        </p:spPr>
      </p:pic>
    </p:spTree>
  </p:cSld>
  <p:clrMapOvr>
    <a:masterClrMapping/>
  </p:clrMapOvr>
  <p:transition spd="med" advClick="0"/>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grpSp>
        <p:nvGrpSpPr>
          <p:cNvPr id="2" name="Group 2"/>
          <p:cNvGrpSpPr/>
          <p:nvPr/>
        </p:nvGrpSpPr>
        <p:grpSpPr>
          <a:xfrm>
            <a:off x="2828925" y="3549650"/>
            <a:ext cx="1271588" cy="1468438"/>
            <a:chOff x="1738" y="2306"/>
            <a:chExt cx="581" cy="671"/>
          </a:xfrm>
        </p:grpSpPr>
        <p:grpSp>
          <p:nvGrpSpPr>
            <p:cNvPr id="13314" name="Group 3"/>
            <p:cNvGrpSpPr/>
            <p:nvPr/>
          </p:nvGrpSpPr>
          <p:grpSpPr>
            <a:xfrm>
              <a:off x="1738" y="2352"/>
              <a:ext cx="537" cy="625"/>
              <a:chOff x="2047" y="2115"/>
              <a:chExt cx="389" cy="453"/>
            </a:xfrm>
          </p:grpSpPr>
          <p:sp>
            <p:nvSpPr>
              <p:cNvPr id="13315" name="Line 4"/>
              <p:cNvSpPr/>
              <p:nvPr/>
            </p:nvSpPr>
            <p:spPr>
              <a:xfrm flipV="1">
                <a:off x="2047" y="2115"/>
                <a:ext cx="389" cy="150"/>
              </a:xfrm>
              <a:prstGeom prst="line">
                <a:avLst/>
              </a:prstGeom>
              <a:ln w="25400" cap="flat" cmpd="sng">
                <a:solidFill>
                  <a:srgbClr val="CC3300"/>
                </a:solidFill>
                <a:prstDash val="solid"/>
                <a:round/>
                <a:headEnd type="none" w="med" len="med"/>
                <a:tailEnd type="none" w="med" len="med"/>
              </a:ln>
            </p:spPr>
          </p:sp>
          <p:sp>
            <p:nvSpPr>
              <p:cNvPr id="13316" name="Line 5"/>
              <p:cNvSpPr/>
              <p:nvPr/>
            </p:nvSpPr>
            <p:spPr>
              <a:xfrm flipV="1">
                <a:off x="2202" y="2115"/>
                <a:ext cx="234" cy="150"/>
              </a:xfrm>
              <a:prstGeom prst="line">
                <a:avLst/>
              </a:prstGeom>
              <a:ln w="25400" cap="flat" cmpd="sng">
                <a:solidFill>
                  <a:srgbClr val="CC3300"/>
                </a:solidFill>
                <a:prstDash val="solid"/>
                <a:round/>
                <a:headEnd type="none" w="med" len="med"/>
                <a:tailEnd type="none" w="med" len="med"/>
              </a:ln>
            </p:spPr>
          </p:sp>
          <p:sp>
            <p:nvSpPr>
              <p:cNvPr id="13317" name="Line 6"/>
              <p:cNvSpPr/>
              <p:nvPr/>
            </p:nvSpPr>
            <p:spPr>
              <a:xfrm flipV="1">
                <a:off x="2254" y="2115"/>
                <a:ext cx="182" cy="453"/>
              </a:xfrm>
              <a:prstGeom prst="line">
                <a:avLst/>
              </a:prstGeom>
              <a:ln w="25400" cap="flat" cmpd="sng">
                <a:solidFill>
                  <a:srgbClr val="CC3300"/>
                </a:solidFill>
                <a:prstDash val="solid"/>
                <a:round/>
                <a:headEnd type="none" w="med" len="med"/>
                <a:tailEnd type="none" w="med" len="med"/>
              </a:ln>
            </p:spPr>
          </p:sp>
          <p:sp>
            <p:nvSpPr>
              <p:cNvPr id="13318" name="Line 7"/>
              <p:cNvSpPr/>
              <p:nvPr/>
            </p:nvSpPr>
            <p:spPr>
              <a:xfrm flipV="1">
                <a:off x="2202" y="2115"/>
                <a:ext cx="234" cy="414"/>
              </a:xfrm>
              <a:prstGeom prst="line">
                <a:avLst/>
              </a:prstGeom>
              <a:ln w="25400" cap="flat" cmpd="sng">
                <a:solidFill>
                  <a:srgbClr val="CC3300"/>
                </a:solidFill>
                <a:prstDash val="solid"/>
                <a:round/>
                <a:headEnd type="none" w="med" len="med"/>
                <a:tailEnd type="none" w="med" len="med"/>
              </a:ln>
            </p:spPr>
          </p:sp>
        </p:grpSp>
        <p:sp>
          <p:nvSpPr>
            <p:cNvPr id="13319" name="Oval 8"/>
            <p:cNvSpPr/>
            <p:nvPr/>
          </p:nvSpPr>
          <p:spPr>
            <a:xfrm>
              <a:off x="2258" y="2306"/>
              <a:ext cx="61" cy="61"/>
            </a:xfrm>
            <a:prstGeom prst="ellipse">
              <a:avLst/>
            </a:prstGeom>
            <a:solidFill>
              <a:srgbClr val="FFFF99"/>
            </a:solidFill>
            <a:ln w="25400" cap="flat" cmpd="sng">
              <a:solidFill>
                <a:srgbClr val="CC33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sp>
        <p:nvSpPr>
          <p:cNvPr id="43017" name="Rectangle 9"/>
          <p:cNvSpPr/>
          <p:nvPr/>
        </p:nvSpPr>
        <p:spPr>
          <a:xfrm>
            <a:off x="6878638" y="5410200"/>
            <a:ext cx="558800" cy="1025525"/>
          </a:xfrm>
          <a:prstGeom prst="rect">
            <a:avLst/>
          </a:prstGeom>
          <a:solidFill>
            <a:srgbClr val="FFFF99"/>
          </a:solidFill>
          <a:ln w="9525" cap="flat" cmpd="sng">
            <a:solidFill>
              <a:srgbClr val="0000FF"/>
            </a:solidFill>
            <a:prstDash val="solid"/>
            <a:miter/>
            <a:headEnd type="none" w="med" len="med"/>
            <a:tailEnd type="none" w="med" len="med"/>
          </a:ln>
        </p:spPr>
        <p:txBody>
          <a:bodyPr vert="eaVert" wrap="none" anchor="t">
            <a:spAutoFit/>
          </a:bodyPr>
          <a:p>
            <a:r>
              <a:rPr lang="zh-CN" altLang="zh-CN" b="1" dirty="0">
                <a:solidFill>
                  <a:srgbClr val="CC3300"/>
                </a:solidFill>
                <a:latin typeface="Times New Roman" panose="02020603050405020304" pitchFamily="18" charset="0"/>
                <a:ea typeface="楷体_GB2312" pitchFamily="49" charset="-122"/>
              </a:rPr>
              <a:t>灭点二</a:t>
            </a:r>
            <a:endParaRPr lang="zh-CN" altLang="en-US" b="1" dirty="0">
              <a:solidFill>
                <a:srgbClr val="FF0066"/>
              </a:solidFill>
              <a:latin typeface="Times New Roman" panose="02020603050405020304" pitchFamily="18" charset="0"/>
              <a:ea typeface="楷体_GB2312" pitchFamily="49" charset="-122"/>
            </a:endParaRPr>
          </a:p>
        </p:txBody>
      </p:sp>
      <p:sp>
        <p:nvSpPr>
          <p:cNvPr id="43018" name="Rectangle 10"/>
          <p:cNvSpPr/>
          <p:nvPr/>
        </p:nvSpPr>
        <p:spPr>
          <a:xfrm>
            <a:off x="8377238" y="2667000"/>
            <a:ext cx="558800" cy="1101725"/>
          </a:xfrm>
          <a:prstGeom prst="rect">
            <a:avLst/>
          </a:prstGeom>
          <a:solidFill>
            <a:srgbClr val="FFFF99"/>
          </a:solidFill>
          <a:ln w="9525" cap="flat" cmpd="sng">
            <a:solidFill>
              <a:srgbClr val="0000FF"/>
            </a:solidFill>
            <a:prstDash val="solid"/>
            <a:miter/>
            <a:headEnd type="none" w="med" len="med"/>
            <a:tailEnd type="none" w="med" len="med"/>
          </a:ln>
        </p:spPr>
        <p:txBody>
          <a:bodyPr vert="eaVert" anchor="t">
            <a:spAutoFit/>
          </a:bodyPr>
          <a:p>
            <a:r>
              <a:rPr lang="zh-CN" altLang="zh-CN" b="1" dirty="0">
                <a:solidFill>
                  <a:srgbClr val="CC3300"/>
                </a:solidFill>
                <a:latin typeface="Times New Roman" panose="02020603050405020304" pitchFamily="18" charset="0"/>
                <a:ea typeface="楷体_GB2312" pitchFamily="49" charset="-122"/>
              </a:rPr>
              <a:t>灭点二</a:t>
            </a:r>
            <a:endParaRPr lang="zh-CN" altLang="en-US" b="1" dirty="0">
              <a:solidFill>
                <a:srgbClr val="CC3300"/>
              </a:solidFill>
              <a:latin typeface="Times New Roman" panose="02020603050405020304" pitchFamily="18" charset="0"/>
              <a:ea typeface="楷体_GB2312" pitchFamily="49" charset="-122"/>
            </a:endParaRPr>
          </a:p>
        </p:txBody>
      </p:sp>
      <p:sp>
        <p:nvSpPr>
          <p:cNvPr id="43019" name="Rectangle 11"/>
          <p:cNvSpPr/>
          <p:nvPr/>
        </p:nvSpPr>
        <p:spPr>
          <a:xfrm>
            <a:off x="4516438" y="2667000"/>
            <a:ext cx="1117600" cy="466725"/>
          </a:xfrm>
          <a:prstGeom prst="rect">
            <a:avLst/>
          </a:prstGeom>
          <a:solidFill>
            <a:srgbClr val="FFFF99"/>
          </a:solidFill>
          <a:ln w="9525" cap="flat" cmpd="sng">
            <a:solidFill>
              <a:srgbClr val="0000FF"/>
            </a:solidFill>
            <a:prstDash val="solid"/>
            <a:miter/>
            <a:headEnd type="none" w="med" len="med"/>
            <a:tailEnd type="none" w="med" len="med"/>
          </a:ln>
        </p:spPr>
        <p:txBody>
          <a:bodyPr wrap="none" anchor="t">
            <a:spAutoFit/>
          </a:bodyPr>
          <a:p>
            <a:r>
              <a:rPr lang="zh-CN" altLang="zh-CN" b="1" dirty="0">
                <a:solidFill>
                  <a:srgbClr val="CC3300"/>
                </a:solidFill>
                <a:latin typeface="Times New Roman" panose="02020603050405020304" pitchFamily="18" charset="0"/>
                <a:ea typeface="楷体_GB2312" pitchFamily="49" charset="-122"/>
              </a:rPr>
              <a:t>灭点一</a:t>
            </a:r>
            <a:endParaRPr lang="zh-CN" altLang="en-US" b="1" dirty="0">
              <a:solidFill>
                <a:srgbClr val="FF0066"/>
              </a:solidFill>
              <a:latin typeface="Times New Roman" panose="02020603050405020304" pitchFamily="18" charset="0"/>
              <a:ea typeface="楷体_GB2312" pitchFamily="49" charset="-122"/>
            </a:endParaRPr>
          </a:p>
        </p:txBody>
      </p:sp>
      <p:sp>
        <p:nvSpPr>
          <p:cNvPr id="43020" name="Text Box 12"/>
          <p:cNvSpPr txBox="1"/>
          <p:nvPr/>
        </p:nvSpPr>
        <p:spPr>
          <a:xfrm>
            <a:off x="249238" y="762000"/>
            <a:ext cx="8458200" cy="828675"/>
          </a:xfrm>
          <a:prstGeom prst="rect">
            <a:avLst/>
          </a:prstGeom>
          <a:noFill/>
          <a:ln w="9525">
            <a:noFill/>
          </a:ln>
        </p:spPr>
        <p:txBody>
          <a:bodyPr anchor="t">
            <a:spAutoFit/>
          </a:bodyPr>
          <a:p>
            <a:pPr>
              <a:lnSpc>
                <a:spcPct val="110000"/>
              </a:lnSpc>
            </a:pPr>
            <a:r>
              <a:rPr lang="zh-CN" altLang="zh-CN" sz="2200" b="1" dirty="0">
                <a:latin typeface="Times New Roman" panose="02020603050405020304" pitchFamily="18" charset="0"/>
                <a:ea typeface="宋体" panose="02010600030101010101" pitchFamily="2" charset="-122"/>
              </a:rPr>
              <a:t>     1. </a:t>
            </a:r>
            <a:r>
              <a:rPr lang="zh-CN" altLang="zh-CN" sz="2200" b="1" u="sng" dirty="0">
                <a:solidFill>
                  <a:srgbClr val="CC3300"/>
                </a:solidFill>
                <a:latin typeface="黑体" panose="02010609060101010101" pitchFamily="49" charset="-122"/>
                <a:ea typeface="黑体" panose="02010609060101010101" pitchFamily="49" charset="-122"/>
              </a:rPr>
              <a:t>一点透视</a:t>
            </a:r>
            <a:r>
              <a:rPr lang="zh-CN" altLang="zh-CN" sz="2200" b="1" dirty="0">
                <a:latin typeface="黑体" panose="02010609060101010101" pitchFamily="49" charset="-122"/>
                <a:ea typeface="黑体" panose="02010609060101010101" pitchFamily="49" charset="-122"/>
              </a:rPr>
              <a:t> </a:t>
            </a:r>
            <a:r>
              <a:rPr lang="zh-CN" altLang="zh-CN" sz="2200" b="1" dirty="0">
                <a:latin typeface="Times New Roman" panose="02020603050405020304" pitchFamily="18" charset="0"/>
                <a:ea typeface="宋体" panose="02010600030101010101" pitchFamily="2" charset="-122"/>
              </a:rPr>
              <a:t> </a:t>
            </a:r>
            <a:r>
              <a:rPr lang="zh-CN" altLang="zh-CN" sz="2200" b="1" dirty="0">
                <a:latin typeface="楷体_GB2312" pitchFamily="49" charset="-122"/>
                <a:ea typeface="楷体_GB2312" pitchFamily="49" charset="-122"/>
              </a:rPr>
              <a:t>画面与筑物的长度和高度两组棱线的方向平行， 此时，宽度方向的棱线有一个灭点。</a:t>
            </a:r>
            <a:endParaRPr lang="zh-CN" altLang="zh-CN" sz="2200" b="1" dirty="0">
              <a:latin typeface="楷体_GB2312" pitchFamily="49" charset="-122"/>
              <a:ea typeface="楷体_GB2312" pitchFamily="49" charset="-122"/>
            </a:endParaRPr>
          </a:p>
        </p:txBody>
      </p:sp>
      <p:grpSp>
        <p:nvGrpSpPr>
          <p:cNvPr id="4" name="Group 13"/>
          <p:cNvGrpSpPr/>
          <p:nvPr/>
        </p:nvGrpSpPr>
        <p:grpSpPr>
          <a:xfrm>
            <a:off x="1239838" y="5791200"/>
            <a:ext cx="2327275" cy="838200"/>
            <a:chOff x="1968" y="3600"/>
            <a:chExt cx="1466" cy="528"/>
          </a:xfrm>
        </p:grpSpPr>
        <p:sp>
          <p:nvSpPr>
            <p:cNvPr id="13325" name="Rectangle 14"/>
            <p:cNvSpPr/>
            <p:nvPr/>
          </p:nvSpPr>
          <p:spPr>
            <a:xfrm>
              <a:off x="2256" y="3600"/>
              <a:ext cx="884" cy="288"/>
            </a:xfrm>
            <a:prstGeom prst="rect">
              <a:avLst/>
            </a:prstGeom>
            <a:noFill/>
            <a:ln w="9525">
              <a:noFill/>
            </a:ln>
          </p:spPr>
          <p:txBody>
            <a:bodyPr wrap="none" anchor="t">
              <a:spAutoFit/>
            </a:bodyPr>
            <a:p>
              <a:r>
                <a:rPr lang="zh-CN" altLang="en-US" b="1" dirty="0">
                  <a:solidFill>
                    <a:schemeClr val="accent2"/>
                  </a:solidFill>
                  <a:latin typeface="Times New Roman" panose="02020603050405020304" pitchFamily="18" charset="0"/>
                  <a:ea typeface="宋体" panose="02010600030101010101" pitchFamily="2" charset="-122"/>
                </a:rPr>
                <a:t>两点透视</a:t>
              </a:r>
              <a:endParaRPr lang="zh-CN" altLang="en-US" b="1" dirty="0">
                <a:solidFill>
                  <a:schemeClr val="accent2"/>
                </a:solidFill>
                <a:latin typeface="Times New Roman" panose="02020603050405020304" pitchFamily="18" charset="0"/>
                <a:ea typeface="宋体" panose="02010600030101010101" pitchFamily="2" charset="-122"/>
              </a:endParaRPr>
            </a:p>
          </p:txBody>
        </p:sp>
        <p:sp>
          <p:nvSpPr>
            <p:cNvPr id="13326" name="Text Box 15"/>
            <p:cNvSpPr txBox="1"/>
            <p:nvPr/>
          </p:nvSpPr>
          <p:spPr>
            <a:xfrm>
              <a:off x="1968" y="3840"/>
              <a:ext cx="1466" cy="288"/>
            </a:xfrm>
            <a:prstGeom prst="rect">
              <a:avLst/>
            </a:prstGeom>
            <a:noFill/>
            <a:ln w="9525">
              <a:noFill/>
            </a:ln>
          </p:spPr>
          <p:txBody>
            <a:bodyPr wrap="none" anchor="t">
              <a:spAutoFit/>
            </a:bodyPr>
            <a:p>
              <a:r>
                <a:rPr lang="zh-CN" altLang="en-US" b="1" dirty="0">
                  <a:solidFill>
                    <a:schemeClr val="accent2"/>
                  </a:solidFill>
                  <a:latin typeface="Times New Roman" panose="02020603050405020304" pitchFamily="18" charset="0"/>
                  <a:ea typeface="宋体" panose="02010600030101010101" pitchFamily="2" charset="-122"/>
                </a:rPr>
                <a:t>（长宽有灭点）</a:t>
              </a:r>
              <a:endParaRPr lang="zh-CN" altLang="en-US" b="1" dirty="0">
                <a:solidFill>
                  <a:schemeClr val="accent2"/>
                </a:solidFill>
                <a:latin typeface="Times New Roman" panose="02020603050405020304" pitchFamily="18" charset="0"/>
                <a:ea typeface="宋体" panose="02010600030101010101" pitchFamily="2" charset="-122"/>
              </a:endParaRPr>
            </a:p>
          </p:txBody>
        </p:sp>
      </p:grpSp>
      <p:grpSp>
        <p:nvGrpSpPr>
          <p:cNvPr id="5" name="Group 16"/>
          <p:cNvGrpSpPr/>
          <p:nvPr/>
        </p:nvGrpSpPr>
        <p:grpSpPr>
          <a:xfrm>
            <a:off x="5080000" y="3886200"/>
            <a:ext cx="2616200" cy="838200"/>
            <a:chOff x="3984" y="2352"/>
            <a:chExt cx="1648" cy="528"/>
          </a:xfrm>
        </p:grpSpPr>
        <p:sp>
          <p:nvSpPr>
            <p:cNvPr id="13328" name="Rectangle 17"/>
            <p:cNvSpPr/>
            <p:nvPr/>
          </p:nvSpPr>
          <p:spPr>
            <a:xfrm>
              <a:off x="4352" y="2352"/>
              <a:ext cx="872" cy="288"/>
            </a:xfrm>
            <a:prstGeom prst="rect">
              <a:avLst/>
            </a:prstGeom>
            <a:noFill/>
            <a:ln w="9525">
              <a:noFill/>
            </a:ln>
          </p:spPr>
          <p:txBody>
            <a:bodyPr wrap="none" anchor="t">
              <a:spAutoFit/>
            </a:bodyPr>
            <a:p>
              <a:r>
                <a:rPr lang="zh-CN" altLang="en-US" b="1" dirty="0">
                  <a:solidFill>
                    <a:schemeClr val="accent2"/>
                  </a:solidFill>
                  <a:latin typeface="Times New Roman" panose="02020603050405020304" pitchFamily="18" charset="0"/>
                  <a:ea typeface="宋体" panose="02010600030101010101" pitchFamily="2" charset="-122"/>
                </a:rPr>
                <a:t>三点透视</a:t>
              </a:r>
              <a:endParaRPr lang="zh-CN" altLang="en-US" b="1" dirty="0">
                <a:solidFill>
                  <a:schemeClr val="accent2"/>
                </a:solidFill>
                <a:latin typeface="Times New Roman" panose="02020603050405020304" pitchFamily="18" charset="0"/>
                <a:ea typeface="宋体" panose="02010600030101010101" pitchFamily="2" charset="-122"/>
              </a:endParaRPr>
            </a:p>
          </p:txBody>
        </p:sp>
        <p:sp>
          <p:nvSpPr>
            <p:cNvPr id="13329" name="Text Box 18"/>
            <p:cNvSpPr txBox="1"/>
            <p:nvPr/>
          </p:nvSpPr>
          <p:spPr>
            <a:xfrm>
              <a:off x="3984" y="2592"/>
              <a:ext cx="1648" cy="288"/>
            </a:xfrm>
            <a:prstGeom prst="rect">
              <a:avLst/>
            </a:prstGeom>
            <a:noFill/>
            <a:ln w="9525">
              <a:noFill/>
            </a:ln>
          </p:spPr>
          <p:txBody>
            <a:bodyPr wrap="none" anchor="t">
              <a:spAutoFit/>
            </a:bodyPr>
            <a:p>
              <a:r>
                <a:rPr lang="zh-CN" altLang="en-US" b="1" dirty="0">
                  <a:solidFill>
                    <a:schemeClr val="accent2"/>
                  </a:solidFill>
                  <a:latin typeface="Times New Roman" panose="02020603050405020304" pitchFamily="18" charset="0"/>
                  <a:ea typeface="宋体" panose="02010600030101010101" pitchFamily="2" charset="-122"/>
                </a:rPr>
                <a:t>（长宽高有灭点）</a:t>
              </a:r>
              <a:endParaRPr lang="zh-CN" altLang="en-US" b="1" dirty="0">
                <a:solidFill>
                  <a:schemeClr val="accent2"/>
                </a:solidFill>
                <a:latin typeface="Times New Roman" panose="02020603050405020304" pitchFamily="18" charset="0"/>
                <a:ea typeface="宋体" panose="02010600030101010101" pitchFamily="2" charset="-122"/>
              </a:endParaRPr>
            </a:p>
          </p:txBody>
        </p:sp>
      </p:grpSp>
      <p:sp>
        <p:nvSpPr>
          <p:cNvPr id="43027" name="Rectangle 19"/>
          <p:cNvSpPr/>
          <p:nvPr/>
        </p:nvSpPr>
        <p:spPr>
          <a:xfrm>
            <a:off x="0" y="166688"/>
            <a:ext cx="3429000" cy="547687"/>
          </a:xfrm>
          <a:prstGeom prst="rect">
            <a:avLst/>
          </a:prstGeom>
          <a:solidFill>
            <a:srgbClr val="FFFF99"/>
          </a:solidFill>
          <a:ln w="28575" cap="flat" cmpd="sng">
            <a:solidFill>
              <a:schemeClr val="accent2"/>
            </a:solidFill>
            <a:prstDash val="solid"/>
            <a:miter/>
            <a:headEnd type="none" w="med" len="med"/>
            <a:tailEnd type="none" w="med" len="med"/>
          </a:ln>
        </p:spPr>
        <p:txBody>
          <a:bodyPr anchor="t">
            <a:spAutoFit/>
          </a:bodyPr>
          <a:p>
            <a:pPr algn="ctr"/>
            <a:r>
              <a:rPr lang="zh-CN" altLang="en-US" sz="2800" b="1" dirty="0">
                <a:latin typeface="Times New Roman" panose="02020603050405020304" pitchFamily="18" charset="0"/>
                <a:ea typeface="黑体" panose="02010609060101010101" pitchFamily="49" charset="-122"/>
              </a:rPr>
              <a:t>二、</a:t>
            </a:r>
            <a:r>
              <a:rPr lang="zh-CN" altLang="zh-CN" sz="2800" b="1" dirty="0">
                <a:latin typeface="Times New Roman" panose="02020603050405020304" pitchFamily="18" charset="0"/>
                <a:ea typeface="黑体" panose="02010609060101010101" pitchFamily="49" charset="-122"/>
              </a:rPr>
              <a:t>透视图的分类</a:t>
            </a:r>
            <a:endParaRPr lang="zh-CN" altLang="zh-CN" sz="2800" b="1" dirty="0">
              <a:latin typeface="Times New Roman" panose="02020603050405020304" pitchFamily="18" charset="0"/>
              <a:ea typeface="黑体" panose="02010609060101010101" pitchFamily="49" charset="-122"/>
            </a:endParaRPr>
          </a:p>
        </p:txBody>
      </p:sp>
      <p:sp>
        <p:nvSpPr>
          <p:cNvPr id="43028" name="Rectangle 20"/>
          <p:cNvSpPr/>
          <p:nvPr/>
        </p:nvSpPr>
        <p:spPr>
          <a:xfrm>
            <a:off x="249238" y="1524000"/>
            <a:ext cx="8763000" cy="828675"/>
          </a:xfrm>
          <a:prstGeom prst="rect">
            <a:avLst/>
          </a:prstGeom>
          <a:noFill/>
          <a:ln w="9525">
            <a:noFill/>
          </a:ln>
        </p:spPr>
        <p:txBody>
          <a:bodyPr anchor="t">
            <a:spAutoFit/>
          </a:bodyPr>
          <a:p>
            <a:pPr>
              <a:lnSpc>
                <a:spcPct val="110000"/>
              </a:lnSpc>
            </a:pPr>
            <a:r>
              <a:rPr lang="zh-CN" altLang="zh-CN" sz="2200" b="1" dirty="0">
                <a:latin typeface="Times New Roman" panose="02020603050405020304" pitchFamily="18" charset="0"/>
                <a:ea typeface="宋体" panose="02010600030101010101" pitchFamily="2" charset="-122"/>
              </a:rPr>
              <a:t>     2.  </a:t>
            </a:r>
            <a:r>
              <a:rPr lang="zh-CN" altLang="zh-CN" sz="2200" b="1" u="sng" dirty="0">
                <a:solidFill>
                  <a:srgbClr val="CC3300"/>
                </a:solidFill>
                <a:latin typeface="Times New Roman" panose="02020603050405020304" pitchFamily="18" charset="0"/>
                <a:ea typeface="黑体" panose="02010609060101010101" pitchFamily="49" charset="-122"/>
              </a:rPr>
              <a:t>两点透视</a:t>
            </a:r>
            <a:r>
              <a:rPr lang="zh-CN" altLang="zh-CN" sz="2200" b="1" dirty="0">
                <a:latin typeface="Times New Roman" panose="02020603050405020304" pitchFamily="18" charset="0"/>
                <a:ea typeface="宋体" panose="02010600030101010101" pitchFamily="2" charset="-122"/>
              </a:rPr>
              <a:t>  </a:t>
            </a:r>
            <a:r>
              <a:rPr lang="zh-CN" altLang="zh-CN" sz="2200" b="1" dirty="0">
                <a:latin typeface="Times New Roman" panose="02020603050405020304" pitchFamily="18" charset="0"/>
                <a:ea typeface="楷体_GB2312" pitchFamily="49" charset="-122"/>
              </a:rPr>
              <a:t>画面与建筑物的高度方向的棱线平行，而与另外两组棱线的方向倾斜，此时，长度方向和宽度方向的棱线各有一个灭点</a:t>
            </a:r>
            <a:r>
              <a:rPr lang="zh-CN" altLang="zh-CN" sz="2200" b="1" dirty="0">
                <a:latin typeface="Times New Roman" panose="02020603050405020304" pitchFamily="18" charset="0"/>
                <a:ea typeface="宋体" panose="02010600030101010101" pitchFamily="2" charset="-122"/>
              </a:rPr>
              <a:t>。</a:t>
            </a:r>
            <a:endParaRPr lang="zh-CN" altLang="zh-CN" sz="2200" b="1" dirty="0">
              <a:latin typeface="Times New Roman" panose="02020603050405020304" pitchFamily="18" charset="0"/>
              <a:ea typeface="宋体" panose="02010600030101010101" pitchFamily="2" charset="-122"/>
            </a:endParaRPr>
          </a:p>
        </p:txBody>
      </p:sp>
      <p:grpSp>
        <p:nvGrpSpPr>
          <p:cNvPr id="6" name="Group 21"/>
          <p:cNvGrpSpPr/>
          <p:nvPr/>
        </p:nvGrpSpPr>
        <p:grpSpPr>
          <a:xfrm>
            <a:off x="325438" y="3962400"/>
            <a:ext cx="2327275" cy="838200"/>
            <a:chOff x="576" y="2352"/>
            <a:chExt cx="1466" cy="528"/>
          </a:xfrm>
        </p:grpSpPr>
        <p:sp>
          <p:nvSpPr>
            <p:cNvPr id="13333" name="Rectangle 22"/>
            <p:cNvSpPr/>
            <p:nvPr/>
          </p:nvSpPr>
          <p:spPr>
            <a:xfrm>
              <a:off x="816" y="2352"/>
              <a:ext cx="880" cy="288"/>
            </a:xfrm>
            <a:prstGeom prst="rect">
              <a:avLst/>
            </a:prstGeom>
            <a:noFill/>
            <a:ln w="9525">
              <a:noFill/>
            </a:ln>
          </p:spPr>
          <p:txBody>
            <a:bodyPr wrap="none" anchor="t">
              <a:spAutoFit/>
            </a:bodyPr>
            <a:p>
              <a:r>
                <a:rPr lang="zh-CN" altLang="en-US" b="1" dirty="0">
                  <a:solidFill>
                    <a:schemeClr val="accent2"/>
                  </a:solidFill>
                  <a:latin typeface="Times New Roman" panose="02020603050405020304" pitchFamily="18" charset="0"/>
                  <a:ea typeface="宋体" panose="02010600030101010101" pitchFamily="2" charset="-122"/>
                </a:rPr>
                <a:t>一点透视</a:t>
              </a:r>
              <a:endParaRPr lang="zh-CN" altLang="en-US" b="1" dirty="0">
                <a:solidFill>
                  <a:schemeClr val="accent2"/>
                </a:solidFill>
                <a:latin typeface="Times New Roman" panose="02020603050405020304" pitchFamily="18" charset="0"/>
                <a:ea typeface="宋体" panose="02010600030101010101" pitchFamily="2" charset="-122"/>
              </a:endParaRPr>
            </a:p>
          </p:txBody>
        </p:sp>
        <p:sp>
          <p:nvSpPr>
            <p:cNvPr id="13334" name="Text Box 23"/>
            <p:cNvSpPr txBox="1"/>
            <p:nvPr/>
          </p:nvSpPr>
          <p:spPr>
            <a:xfrm>
              <a:off x="576" y="2592"/>
              <a:ext cx="1466" cy="288"/>
            </a:xfrm>
            <a:prstGeom prst="rect">
              <a:avLst/>
            </a:prstGeom>
            <a:noFill/>
            <a:ln w="9525">
              <a:noFill/>
            </a:ln>
          </p:spPr>
          <p:txBody>
            <a:bodyPr wrap="none" anchor="t">
              <a:spAutoFit/>
            </a:bodyPr>
            <a:p>
              <a:r>
                <a:rPr lang="zh-CN" altLang="en-US" b="1" dirty="0">
                  <a:solidFill>
                    <a:schemeClr val="accent2"/>
                  </a:solidFill>
                  <a:latin typeface="Times New Roman" panose="02020603050405020304" pitchFamily="18" charset="0"/>
                  <a:ea typeface="宋体" panose="02010600030101010101" pitchFamily="2" charset="-122"/>
                </a:rPr>
                <a:t>（宽度有灭点）</a:t>
              </a:r>
              <a:endParaRPr lang="zh-CN" altLang="en-US" b="1" dirty="0">
                <a:solidFill>
                  <a:schemeClr val="accent2"/>
                </a:solidFill>
                <a:latin typeface="Times New Roman" panose="02020603050405020304" pitchFamily="18" charset="0"/>
                <a:ea typeface="宋体" panose="02010600030101010101" pitchFamily="2" charset="-122"/>
              </a:endParaRPr>
            </a:p>
          </p:txBody>
        </p:sp>
      </p:grpSp>
      <p:grpSp>
        <p:nvGrpSpPr>
          <p:cNvPr id="7" name="Group 24"/>
          <p:cNvGrpSpPr/>
          <p:nvPr/>
        </p:nvGrpSpPr>
        <p:grpSpPr>
          <a:xfrm>
            <a:off x="2649538" y="4094163"/>
            <a:ext cx="809625" cy="1131887"/>
            <a:chOff x="1656" y="2579"/>
            <a:chExt cx="510" cy="713"/>
          </a:xfrm>
        </p:grpSpPr>
        <p:sp>
          <p:nvSpPr>
            <p:cNvPr id="13336" name="Freeform 25"/>
            <p:cNvSpPr/>
            <p:nvPr/>
          </p:nvSpPr>
          <p:spPr>
            <a:xfrm>
              <a:off x="2023" y="2579"/>
              <a:ext cx="48" cy="34"/>
            </a:xfrm>
            <a:custGeom>
              <a:avLst/>
              <a:gdLst/>
              <a:ahLst/>
              <a:cxnLst>
                <a:cxn ang="0">
                  <a:pos x="0" y="34"/>
                </a:cxn>
                <a:cxn ang="0">
                  <a:pos x="48" y="0"/>
                </a:cxn>
              </a:cxnLst>
              <a:pathLst>
                <a:path w="48" h="34">
                  <a:moveTo>
                    <a:pt x="0" y="34"/>
                  </a:moveTo>
                  <a:lnTo>
                    <a:pt x="48" y="0"/>
                  </a:lnTo>
                </a:path>
              </a:pathLst>
            </a:custGeom>
            <a:solidFill>
              <a:srgbClr val="FFFFFF"/>
            </a:solidFill>
            <a:ln w="28575" cap="flat" cmpd="sng">
              <a:solidFill>
                <a:schemeClr val="tx1"/>
              </a:solidFill>
              <a:prstDash val="solid"/>
              <a:round/>
              <a:headEnd type="none" w="med" len="med"/>
              <a:tailEnd type="none" w="med" len="med"/>
            </a:ln>
          </p:spPr>
          <p:txBody>
            <a:bodyPr/>
            <a:p>
              <a:endParaRPr lang="zh-CN" altLang="en-US"/>
            </a:p>
          </p:txBody>
        </p:sp>
        <p:sp>
          <p:nvSpPr>
            <p:cNvPr id="13337" name="Freeform 26"/>
            <p:cNvSpPr/>
            <p:nvPr/>
          </p:nvSpPr>
          <p:spPr>
            <a:xfrm>
              <a:off x="2164" y="3091"/>
              <a:ext cx="2" cy="72"/>
            </a:xfrm>
            <a:custGeom>
              <a:avLst/>
              <a:gdLst/>
              <a:ahLst/>
              <a:cxnLst>
                <a:cxn ang="0">
                  <a:pos x="0" y="38"/>
                </a:cxn>
                <a:cxn ang="0">
                  <a:pos x="0" y="0"/>
                </a:cxn>
              </a:cxnLst>
              <a:pathLst>
                <a:path w="1" h="38">
                  <a:moveTo>
                    <a:pt x="0" y="38"/>
                  </a:moveTo>
                  <a:lnTo>
                    <a:pt x="0" y="0"/>
                  </a:lnTo>
                </a:path>
              </a:pathLst>
            </a:custGeom>
            <a:solidFill>
              <a:srgbClr val="FFFFFF"/>
            </a:solidFill>
            <a:ln w="28575" cap="flat" cmpd="sng">
              <a:solidFill>
                <a:schemeClr val="tx1"/>
              </a:solidFill>
              <a:prstDash val="solid"/>
              <a:round/>
              <a:headEnd type="none" w="med" len="med"/>
              <a:tailEnd type="none" w="med" len="med"/>
            </a:ln>
          </p:spPr>
          <p:txBody>
            <a:bodyPr/>
            <a:p>
              <a:endParaRPr lang="zh-CN" altLang="en-US"/>
            </a:p>
          </p:txBody>
        </p:sp>
        <p:sp>
          <p:nvSpPr>
            <p:cNvPr id="13338" name="Freeform 27"/>
            <p:cNvSpPr/>
            <p:nvPr/>
          </p:nvSpPr>
          <p:spPr>
            <a:xfrm>
              <a:off x="2114" y="3206"/>
              <a:ext cx="2" cy="78"/>
            </a:xfrm>
            <a:custGeom>
              <a:avLst/>
              <a:gdLst/>
              <a:ahLst/>
              <a:cxnLst>
                <a:cxn ang="0">
                  <a:pos x="0" y="41"/>
                </a:cxn>
                <a:cxn ang="0">
                  <a:pos x="0" y="0"/>
                </a:cxn>
              </a:cxnLst>
              <a:pathLst>
                <a:path w="1" h="41">
                  <a:moveTo>
                    <a:pt x="0" y="41"/>
                  </a:moveTo>
                  <a:lnTo>
                    <a:pt x="0" y="0"/>
                  </a:lnTo>
                </a:path>
              </a:pathLst>
            </a:custGeom>
            <a:solidFill>
              <a:srgbClr val="FFFFFF"/>
            </a:solidFill>
            <a:ln w="38100" cap="flat" cmpd="sng">
              <a:solidFill>
                <a:schemeClr val="tx1"/>
              </a:solidFill>
              <a:prstDash val="solid"/>
              <a:round/>
              <a:headEnd type="none" w="med" len="med"/>
              <a:tailEnd type="none" w="med" len="med"/>
            </a:ln>
          </p:spPr>
          <p:txBody>
            <a:bodyPr/>
            <a:p>
              <a:endParaRPr lang="zh-CN" altLang="en-US"/>
            </a:p>
          </p:txBody>
        </p:sp>
        <p:sp>
          <p:nvSpPr>
            <p:cNvPr id="13339" name="Line 28"/>
            <p:cNvSpPr/>
            <p:nvPr/>
          </p:nvSpPr>
          <p:spPr>
            <a:xfrm>
              <a:off x="1998" y="3205"/>
              <a:ext cx="115" cy="1"/>
            </a:xfrm>
            <a:prstGeom prst="line">
              <a:avLst/>
            </a:prstGeom>
            <a:ln w="38100" cap="flat" cmpd="sng">
              <a:solidFill>
                <a:schemeClr val="tx1"/>
              </a:solidFill>
              <a:prstDash val="solid"/>
              <a:round/>
              <a:headEnd type="none" w="med" len="med"/>
              <a:tailEnd type="none" w="med" len="med"/>
            </a:ln>
          </p:spPr>
        </p:sp>
        <p:sp>
          <p:nvSpPr>
            <p:cNvPr id="13340" name="Freeform 29"/>
            <p:cNvSpPr/>
            <p:nvPr/>
          </p:nvSpPr>
          <p:spPr>
            <a:xfrm>
              <a:off x="1656" y="2840"/>
              <a:ext cx="2" cy="452"/>
            </a:xfrm>
            <a:custGeom>
              <a:avLst/>
              <a:gdLst/>
              <a:ahLst/>
              <a:cxnLst>
                <a:cxn ang="0">
                  <a:pos x="0" y="238"/>
                </a:cxn>
                <a:cxn ang="0">
                  <a:pos x="0" y="0"/>
                </a:cxn>
              </a:cxnLst>
              <a:pathLst>
                <a:path w="1" h="238">
                  <a:moveTo>
                    <a:pt x="0" y="238"/>
                  </a:moveTo>
                  <a:lnTo>
                    <a:pt x="0" y="0"/>
                  </a:lnTo>
                </a:path>
              </a:pathLst>
            </a:custGeom>
            <a:solidFill>
              <a:srgbClr val="FFFFFF"/>
            </a:solidFill>
            <a:ln w="38100" cap="flat" cmpd="sng">
              <a:solidFill>
                <a:schemeClr val="tx1"/>
              </a:solidFill>
              <a:prstDash val="solid"/>
              <a:round/>
              <a:headEnd type="none" w="med" len="med"/>
              <a:tailEnd type="none" w="med" len="med"/>
            </a:ln>
          </p:spPr>
          <p:txBody>
            <a:bodyPr/>
            <a:p>
              <a:endParaRPr lang="zh-CN" altLang="en-US"/>
            </a:p>
          </p:txBody>
        </p:sp>
        <p:sp>
          <p:nvSpPr>
            <p:cNvPr id="13341" name="Line 30"/>
            <p:cNvSpPr/>
            <p:nvPr/>
          </p:nvSpPr>
          <p:spPr>
            <a:xfrm>
              <a:off x="1656" y="2838"/>
              <a:ext cx="342" cy="2"/>
            </a:xfrm>
            <a:prstGeom prst="line">
              <a:avLst/>
            </a:prstGeom>
            <a:ln w="38100" cap="flat" cmpd="sng">
              <a:solidFill>
                <a:schemeClr val="tx1"/>
              </a:solidFill>
              <a:prstDash val="solid"/>
              <a:round/>
              <a:headEnd type="none" w="med" len="med"/>
              <a:tailEnd type="none" w="med" len="med"/>
            </a:ln>
          </p:spPr>
        </p:sp>
        <p:sp>
          <p:nvSpPr>
            <p:cNvPr id="13342" name="Freeform 31"/>
            <p:cNvSpPr/>
            <p:nvPr/>
          </p:nvSpPr>
          <p:spPr>
            <a:xfrm>
              <a:off x="2114" y="3089"/>
              <a:ext cx="46" cy="116"/>
            </a:xfrm>
            <a:custGeom>
              <a:avLst/>
              <a:gdLst/>
              <a:ahLst/>
              <a:cxnLst>
                <a:cxn ang="0">
                  <a:pos x="24" y="0"/>
                </a:cxn>
                <a:cxn ang="0">
                  <a:pos x="0" y="61"/>
                </a:cxn>
              </a:cxnLst>
              <a:pathLst>
                <a:path w="24" h="61">
                  <a:moveTo>
                    <a:pt x="24" y="0"/>
                  </a:moveTo>
                  <a:lnTo>
                    <a:pt x="0" y="61"/>
                  </a:lnTo>
                </a:path>
              </a:pathLst>
            </a:custGeom>
            <a:solidFill>
              <a:srgbClr val="FFFFFF"/>
            </a:solidFill>
            <a:ln w="38100" cap="flat" cmpd="sng">
              <a:solidFill>
                <a:schemeClr val="tx1"/>
              </a:solidFill>
              <a:prstDash val="solid"/>
              <a:round/>
              <a:headEnd type="none" w="med" len="med"/>
              <a:tailEnd type="none" w="med" len="med"/>
            </a:ln>
          </p:spPr>
          <p:txBody>
            <a:bodyPr/>
            <a:p>
              <a:endParaRPr lang="zh-CN" altLang="en-US"/>
            </a:p>
          </p:txBody>
        </p:sp>
        <p:sp>
          <p:nvSpPr>
            <p:cNvPr id="13343" name="Line 32"/>
            <p:cNvSpPr/>
            <p:nvPr/>
          </p:nvSpPr>
          <p:spPr>
            <a:xfrm flipV="1">
              <a:off x="1656" y="2612"/>
              <a:ext cx="40" cy="226"/>
            </a:xfrm>
            <a:prstGeom prst="line">
              <a:avLst/>
            </a:prstGeom>
            <a:ln w="38100" cap="flat" cmpd="sng">
              <a:solidFill>
                <a:schemeClr val="tx1"/>
              </a:solidFill>
              <a:prstDash val="solid"/>
              <a:round/>
              <a:headEnd type="none" w="med" len="med"/>
              <a:tailEnd type="none" w="med" len="med"/>
            </a:ln>
          </p:spPr>
        </p:sp>
        <p:sp>
          <p:nvSpPr>
            <p:cNvPr id="13344" name="Freeform 33"/>
            <p:cNvSpPr/>
            <p:nvPr/>
          </p:nvSpPr>
          <p:spPr>
            <a:xfrm>
              <a:off x="2065" y="2587"/>
              <a:ext cx="2" cy="500"/>
            </a:xfrm>
            <a:custGeom>
              <a:avLst/>
              <a:gdLst/>
              <a:ahLst/>
              <a:cxnLst>
                <a:cxn ang="0">
                  <a:pos x="0" y="263"/>
                </a:cxn>
                <a:cxn ang="0">
                  <a:pos x="0" y="0"/>
                </a:cxn>
              </a:cxnLst>
              <a:pathLst>
                <a:path w="1" h="263">
                  <a:moveTo>
                    <a:pt x="0" y="263"/>
                  </a:moveTo>
                  <a:lnTo>
                    <a:pt x="0" y="0"/>
                  </a:lnTo>
                </a:path>
              </a:pathLst>
            </a:custGeom>
            <a:solidFill>
              <a:srgbClr val="FFFFFF"/>
            </a:solidFill>
            <a:ln w="38100" cap="flat" cmpd="sng">
              <a:solidFill>
                <a:schemeClr val="tx1"/>
              </a:solidFill>
              <a:prstDash val="solid"/>
              <a:round/>
              <a:headEnd type="none" w="med" len="med"/>
              <a:tailEnd type="none" w="med" len="med"/>
            </a:ln>
          </p:spPr>
          <p:txBody>
            <a:bodyPr/>
            <a:p>
              <a:endParaRPr lang="zh-CN" altLang="en-US"/>
            </a:p>
          </p:txBody>
        </p:sp>
        <p:sp>
          <p:nvSpPr>
            <p:cNvPr id="13345" name="Line 34"/>
            <p:cNvSpPr/>
            <p:nvPr/>
          </p:nvSpPr>
          <p:spPr>
            <a:xfrm flipV="1">
              <a:off x="1998" y="2612"/>
              <a:ext cx="25" cy="226"/>
            </a:xfrm>
            <a:prstGeom prst="line">
              <a:avLst/>
            </a:prstGeom>
            <a:ln w="38100" cap="flat" cmpd="sng">
              <a:solidFill>
                <a:schemeClr val="tx1"/>
              </a:solidFill>
              <a:prstDash val="solid"/>
              <a:round/>
              <a:headEnd type="none" w="med" len="med"/>
              <a:tailEnd type="none" w="med" len="med"/>
            </a:ln>
          </p:spPr>
        </p:sp>
        <p:sp>
          <p:nvSpPr>
            <p:cNvPr id="13346" name="Line 35"/>
            <p:cNvSpPr/>
            <p:nvPr/>
          </p:nvSpPr>
          <p:spPr>
            <a:xfrm>
              <a:off x="1696" y="2612"/>
              <a:ext cx="327" cy="2"/>
            </a:xfrm>
            <a:prstGeom prst="line">
              <a:avLst/>
            </a:prstGeom>
            <a:ln w="38100" cap="flat" cmpd="sng">
              <a:solidFill>
                <a:schemeClr val="tx1"/>
              </a:solidFill>
              <a:prstDash val="solid"/>
              <a:round/>
              <a:headEnd type="none" w="med" len="med"/>
              <a:tailEnd type="none" w="med" len="med"/>
            </a:ln>
          </p:spPr>
        </p:sp>
        <p:sp>
          <p:nvSpPr>
            <p:cNvPr id="13347" name="Freeform 36"/>
            <p:cNvSpPr/>
            <p:nvPr/>
          </p:nvSpPr>
          <p:spPr>
            <a:xfrm>
              <a:off x="1998" y="2838"/>
              <a:ext cx="2" cy="367"/>
            </a:xfrm>
            <a:custGeom>
              <a:avLst/>
              <a:gdLst/>
              <a:ahLst/>
              <a:cxnLst>
                <a:cxn ang="0">
                  <a:pos x="0" y="0"/>
                </a:cxn>
                <a:cxn ang="0">
                  <a:pos x="0" y="193"/>
                </a:cxn>
              </a:cxnLst>
              <a:pathLst>
                <a:path w="1" h="193">
                  <a:moveTo>
                    <a:pt x="0" y="0"/>
                  </a:moveTo>
                  <a:lnTo>
                    <a:pt x="0" y="193"/>
                  </a:lnTo>
                </a:path>
              </a:pathLst>
            </a:custGeom>
            <a:solidFill>
              <a:srgbClr val="FFFFFF"/>
            </a:solidFill>
            <a:ln w="38100" cap="flat" cmpd="sng">
              <a:solidFill>
                <a:schemeClr val="tx1"/>
              </a:solidFill>
              <a:prstDash val="solid"/>
              <a:round/>
              <a:headEnd type="none" w="med" len="med"/>
              <a:tailEnd type="none" w="med" len="med"/>
            </a:ln>
          </p:spPr>
          <p:txBody>
            <a:bodyPr/>
            <a:p>
              <a:endParaRPr lang="zh-CN" altLang="en-US"/>
            </a:p>
          </p:txBody>
        </p:sp>
        <p:sp>
          <p:nvSpPr>
            <p:cNvPr id="13348" name="Freeform 37"/>
            <p:cNvSpPr/>
            <p:nvPr/>
          </p:nvSpPr>
          <p:spPr>
            <a:xfrm>
              <a:off x="1775" y="2579"/>
              <a:ext cx="299" cy="1"/>
            </a:xfrm>
            <a:custGeom>
              <a:avLst/>
              <a:gdLst/>
              <a:ahLst/>
              <a:cxnLst>
                <a:cxn ang="0">
                  <a:pos x="0" y="0"/>
                </a:cxn>
                <a:cxn ang="0">
                  <a:pos x="299" y="1"/>
                </a:cxn>
              </a:cxnLst>
              <a:pathLst>
                <a:path w="299" h="1">
                  <a:moveTo>
                    <a:pt x="0" y="0"/>
                  </a:moveTo>
                  <a:lnTo>
                    <a:pt x="299" y="1"/>
                  </a:lnTo>
                </a:path>
              </a:pathLst>
            </a:custGeom>
            <a:solidFill>
              <a:srgbClr val="FFFFFF"/>
            </a:solidFill>
            <a:ln w="28575" cap="flat" cmpd="sng">
              <a:solidFill>
                <a:schemeClr val="tx1"/>
              </a:solidFill>
              <a:prstDash val="solid"/>
              <a:round/>
              <a:headEnd type="none" w="med" len="med"/>
              <a:tailEnd type="none" w="med" len="med"/>
            </a:ln>
          </p:spPr>
          <p:txBody>
            <a:bodyPr/>
            <a:p>
              <a:endParaRPr lang="zh-CN" altLang="en-US"/>
            </a:p>
          </p:txBody>
        </p:sp>
        <p:sp>
          <p:nvSpPr>
            <p:cNvPr id="13349" name="Line 38"/>
            <p:cNvSpPr/>
            <p:nvPr/>
          </p:nvSpPr>
          <p:spPr>
            <a:xfrm flipH="1">
              <a:off x="1998" y="3087"/>
              <a:ext cx="67" cy="118"/>
            </a:xfrm>
            <a:prstGeom prst="line">
              <a:avLst/>
            </a:prstGeom>
            <a:ln w="38100" cap="flat" cmpd="sng">
              <a:solidFill>
                <a:schemeClr val="tx1"/>
              </a:solidFill>
              <a:prstDash val="solid"/>
              <a:round/>
              <a:headEnd type="none" w="med" len="med"/>
              <a:tailEnd type="none" w="med" len="med"/>
            </a:ln>
          </p:spPr>
        </p:sp>
        <p:sp>
          <p:nvSpPr>
            <p:cNvPr id="13350" name="Line 39"/>
            <p:cNvSpPr/>
            <p:nvPr/>
          </p:nvSpPr>
          <p:spPr>
            <a:xfrm flipH="1">
              <a:off x="2113" y="3161"/>
              <a:ext cx="51" cy="129"/>
            </a:xfrm>
            <a:prstGeom prst="line">
              <a:avLst/>
            </a:prstGeom>
            <a:ln w="38100" cap="flat" cmpd="sng">
              <a:solidFill>
                <a:schemeClr val="tx1"/>
              </a:solidFill>
              <a:prstDash val="solid"/>
              <a:round/>
              <a:headEnd type="none" w="med" len="med"/>
              <a:tailEnd type="none" w="med" len="med"/>
            </a:ln>
          </p:spPr>
        </p:sp>
        <p:sp>
          <p:nvSpPr>
            <p:cNvPr id="13351" name="Freeform 40"/>
            <p:cNvSpPr/>
            <p:nvPr/>
          </p:nvSpPr>
          <p:spPr>
            <a:xfrm>
              <a:off x="1696" y="2581"/>
              <a:ext cx="79" cy="32"/>
            </a:xfrm>
            <a:custGeom>
              <a:avLst/>
              <a:gdLst/>
              <a:ahLst/>
              <a:cxnLst>
                <a:cxn ang="0">
                  <a:pos x="0" y="32"/>
                </a:cxn>
                <a:cxn ang="0">
                  <a:pos x="79" y="0"/>
                </a:cxn>
              </a:cxnLst>
              <a:pathLst>
                <a:path w="79" h="32">
                  <a:moveTo>
                    <a:pt x="0" y="32"/>
                  </a:moveTo>
                  <a:lnTo>
                    <a:pt x="79" y="0"/>
                  </a:lnTo>
                </a:path>
              </a:pathLst>
            </a:custGeom>
            <a:solidFill>
              <a:srgbClr val="FFFFFF"/>
            </a:solidFill>
            <a:ln w="28575" cap="flat" cmpd="sng">
              <a:solidFill>
                <a:schemeClr val="tx1"/>
              </a:solidFill>
              <a:prstDash val="solid"/>
              <a:round/>
              <a:headEnd type="none" w="med" len="med"/>
              <a:tailEnd type="none" w="med" len="med"/>
            </a:ln>
          </p:spPr>
          <p:txBody>
            <a:bodyPr/>
            <a:p>
              <a:endParaRPr lang="zh-CN" altLang="en-US"/>
            </a:p>
          </p:txBody>
        </p:sp>
        <p:sp>
          <p:nvSpPr>
            <p:cNvPr id="13352" name="Line 41"/>
            <p:cNvSpPr/>
            <p:nvPr/>
          </p:nvSpPr>
          <p:spPr>
            <a:xfrm flipH="1">
              <a:off x="2065" y="3087"/>
              <a:ext cx="99" cy="2"/>
            </a:xfrm>
            <a:prstGeom prst="line">
              <a:avLst/>
            </a:prstGeom>
            <a:ln w="38100" cap="flat" cmpd="sng">
              <a:solidFill>
                <a:schemeClr val="tx1"/>
              </a:solidFill>
              <a:prstDash val="solid"/>
              <a:round/>
              <a:headEnd type="none" w="med" len="med"/>
              <a:tailEnd type="none" w="med" len="med"/>
            </a:ln>
          </p:spPr>
        </p:sp>
        <p:sp>
          <p:nvSpPr>
            <p:cNvPr id="13353" name="Freeform 42"/>
            <p:cNvSpPr/>
            <p:nvPr/>
          </p:nvSpPr>
          <p:spPr>
            <a:xfrm>
              <a:off x="1656" y="3290"/>
              <a:ext cx="455" cy="2"/>
            </a:xfrm>
            <a:custGeom>
              <a:avLst/>
              <a:gdLst/>
              <a:ahLst/>
              <a:cxnLst>
                <a:cxn ang="0">
                  <a:pos x="238" y="0"/>
                </a:cxn>
                <a:cxn ang="0">
                  <a:pos x="0" y="0"/>
                </a:cxn>
              </a:cxnLst>
              <a:pathLst>
                <a:path w="238" h="1">
                  <a:moveTo>
                    <a:pt x="238" y="0"/>
                  </a:moveTo>
                  <a:lnTo>
                    <a:pt x="0" y="0"/>
                  </a:lnTo>
                </a:path>
              </a:pathLst>
            </a:custGeom>
            <a:solidFill>
              <a:srgbClr val="FFFFFF"/>
            </a:solidFill>
            <a:ln w="38100" cap="flat" cmpd="sng">
              <a:solidFill>
                <a:schemeClr val="tx1"/>
              </a:solidFill>
              <a:prstDash val="solid"/>
              <a:round/>
              <a:headEnd type="none" w="med" len="med"/>
              <a:tailEnd type="none" w="med" len="med"/>
            </a:ln>
          </p:spPr>
          <p:txBody>
            <a:bodyPr/>
            <a:p>
              <a:endParaRPr lang="zh-CN" altLang="en-US"/>
            </a:p>
          </p:txBody>
        </p:sp>
      </p:grpSp>
      <p:grpSp>
        <p:nvGrpSpPr>
          <p:cNvPr id="8" name="Group 43"/>
          <p:cNvGrpSpPr/>
          <p:nvPr/>
        </p:nvGrpSpPr>
        <p:grpSpPr>
          <a:xfrm>
            <a:off x="7259638" y="2857500"/>
            <a:ext cx="792162" cy="1014413"/>
            <a:chOff x="3590" y="2209"/>
            <a:chExt cx="341" cy="437"/>
          </a:xfrm>
        </p:grpSpPr>
        <p:sp>
          <p:nvSpPr>
            <p:cNvPr id="13355" name="Line 44"/>
            <p:cNvSpPr/>
            <p:nvPr/>
          </p:nvSpPr>
          <p:spPr>
            <a:xfrm>
              <a:off x="3782" y="2555"/>
              <a:ext cx="68" cy="28"/>
            </a:xfrm>
            <a:prstGeom prst="line">
              <a:avLst/>
            </a:prstGeom>
            <a:ln w="38100" cap="flat" cmpd="sng">
              <a:solidFill>
                <a:schemeClr val="tx1"/>
              </a:solidFill>
              <a:prstDash val="solid"/>
              <a:round/>
              <a:headEnd type="none" w="med" len="med"/>
              <a:tailEnd type="none" w="med" len="med"/>
            </a:ln>
          </p:spPr>
        </p:sp>
        <p:grpSp>
          <p:nvGrpSpPr>
            <p:cNvPr id="13356" name="Group 45"/>
            <p:cNvGrpSpPr/>
            <p:nvPr/>
          </p:nvGrpSpPr>
          <p:grpSpPr>
            <a:xfrm>
              <a:off x="3590" y="2209"/>
              <a:ext cx="341" cy="437"/>
              <a:chOff x="3590" y="2209"/>
              <a:chExt cx="341" cy="437"/>
            </a:xfrm>
          </p:grpSpPr>
          <p:sp>
            <p:nvSpPr>
              <p:cNvPr id="13357" name="Line 46"/>
              <p:cNvSpPr/>
              <p:nvPr/>
            </p:nvSpPr>
            <p:spPr>
              <a:xfrm flipV="1">
                <a:off x="3822" y="2237"/>
                <a:ext cx="67" cy="43"/>
              </a:xfrm>
              <a:prstGeom prst="line">
                <a:avLst/>
              </a:prstGeom>
              <a:ln w="38100" cap="flat" cmpd="sng">
                <a:solidFill>
                  <a:schemeClr val="tx1"/>
                </a:solidFill>
                <a:prstDash val="solid"/>
                <a:round/>
                <a:headEnd type="none" w="med" len="med"/>
                <a:tailEnd type="none" w="med" len="med"/>
              </a:ln>
            </p:spPr>
          </p:sp>
          <p:sp>
            <p:nvSpPr>
              <p:cNvPr id="13358" name="Line 47"/>
              <p:cNvSpPr/>
              <p:nvPr/>
            </p:nvSpPr>
            <p:spPr>
              <a:xfrm>
                <a:off x="3590" y="2313"/>
                <a:ext cx="40" cy="229"/>
              </a:xfrm>
              <a:prstGeom prst="line">
                <a:avLst/>
              </a:prstGeom>
              <a:ln w="38100" cap="flat" cmpd="sng">
                <a:solidFill>
                  <a:schemeClr val="tx1"/>
                </a:solidFill>
                <a:prstDash val="solid"/>
                <a:round/>
                <a:headEnd type="none" w="med" len="med"/>
                <a:tailEnd type="none" w="med" len="med"/>
              </a:ln>
            </p:spPr>
          </p:sp>
          <p:sp>
            <p:nvSpPr>
              <p:cNvPr id="13359" name="Line 48"/>
              <p:cNvSpPr/>
              <p:nvPr/>
            </p:nvSpPr>
            <p:spPr>
              <a:xfrm flipH="1">
                <a:off x="3874" y="2237"/>
                <a:ext cx="15" cy="205"/>
              </a:xfrm>
              <a:prstGeom prst="line">
                <a:avLst/>
              </a:prstGeom>
              <a:ln w="38100" cap="flat" cmpd="sng">
                <a:solidFill>
                  <a:schemeClr val="tx1"/>
                </a:solidFill>
                <a:prstDash val="solid"/>
                <a:round/>
                <a:headEnd type="none" w="med" len="med"/>
                <a:tailEnd type="none" w="med" len="med"/>
              </a:ln>
            </p:spPr>
          </p:sp>
          <p:sp>
            <p:nvSpPr>
              <p:cNvPr id="13360" name="Line 49"/>
              <p:cNvSpPr/>
              <p:nvPr/>
            </p:nvSpPr>
            <p:spPr>
              <a:xfrm flipH="1" flipV="1">
                <a:off x="3628" y="2242"/>
                <a:ext cx="194" cy="38"/>
              </a:xfrm>
              <a:prstGeom prst="line">
                <a:avLst/>
              </a:prstGeom>
              <a:ln w="38100" cap="flat" cmpd="sng">
                <a:solidFill>
                  <a:schemeClr val="tx1"/>
                </a:solidFill>
                <a:prstDash val="solid"/>
                <a:round/>
                <a:headEnd type="none" w="med" len="med"/>
                <a:tailEnd type="none" w="med" len="med"/>
              </a:ln>
            </p:spPr>
          </p:sp>
          <p:sp>
            <p:nvSpPr>
              <p:cNvPr id="13361" name="Line 50"/>
              <p:cNvSpPr/>
              <p:nvPr/>
            </p:nvSpPr>
            <p:spPr>
              <a:xfrm>
                <a:off x="3590" y="2313"/>
                <a:ext cx="188" cy="52"/>
              </a:xfrm>
              <a:prstGeom prst="line">
                <a:avLst/>
              </a:prstGeom>
              <a:ln w="38100" cap="flat" cmpd="sng">
                <a:solidFill>
                  <a:schemeClr val="tx1"/>
                </a:solidFill>
                <a:prstDash val="solid"/>
                <a:round/>
                <a:headEnd type="none" w="med" len="med"/>
                <a:tailEnd type="none" w="med" len="med"/>
              </a:ln>
            </p:spPr>
          </p:sp>
          <p:sp>
            <p:nvSpPr>
              <p:cNvPr id="13362" name="Line 51"/>
              <p:cNvSpPr/>
              <p:nvPr/>
            </p:nvSpPr>
            <p:spPr>
              <a:xfrm flipH="1" flipV="1">
                <a:off x="3782" y="2555"/>
                <a:ext cx="68" cy="28"/>
              </a:xfrm>
              <a:prstGeom prst="line">
                <a:avLst/>
              </a:prstGeom>
              <a:ln w="38100" cap="flat" cmpd="sng">
                <a:solidFill>
                  <a:schemeClr val="tx1"/>
                </a:solidFill>
                <a:prstDash val="solid"/>
                <a:round/>
                <a:headEnd type="none" w="med" len="med"/>
                <a:tailEnd type="none" w="med" len="med"/>
              </a:ln>
            </p:spPr>
          </p:sp>
          <p:sp>
            <p:nvSpPr>
              <p:cNvPr id="13363" name="Line 52"/>
              <p:cNvSpPr/>
              <p:nvPr/>
            </p:nvSpPr>
            <p:spPr>
              <a:xfrm flipV="1">
                <a:off x="3850" y="2583"/>
                <a:ext cx="1" cy="63"/>
              </a:xfrm>
              <a:prstGeom prst="line">
                <a:avLst/>
              </a:prstGeom>
              <a:ln w="38100" cap="flat" cmpd="sng">
                <a:solidFill>
                  <a:schemeClr val="tx1"/>
                </a:solidFill>
                <a:prstDash val="solid"/>
                <a:round/>
                <a:headEnd type="none" w="med" len="med"/>
                <a:tailEnd type="none" w="med" len="med"/>
              </a:ln>
            </p:spPr>
          </p:sp>
          <p:sp>
            <p:nvSpPr>
              <p:cNvPr id="13364" name="Line 53"/>
              <p:cNvSpPr/>
              <p:nvPr/>
            </p:nvSpPr>
            <p:spPr>
              <a:xfrm flipV="1">
                <a:off x="3778" y="2280"/>
                <a:ext cx="44" cy="85"/>
              </a:xfrm>
              <a:prstGeom prst="line">
                <a:avLst/>
              </a:prstGeom>
              <a:ln w="38100" cap="flat" cmpd="sng">
                <a:solidFill>
                  <a:schemeClr val="tx1"/>
                </a:solidFill>
                <a:prstDash val="solid"/>
                <a:round/>
                <a:headEnd type="none" w="med" len="med"/>
                <a:tailEnd type="none" w="med" len="med"/>
              </a:ln>
            </p:spPr>
          </p:sp>
          <p:sp>
            <p:nvSpPr>
              <p:cNvPr id="13365" name="Line 54"/>
              <p:cNvSpPr/>
              <p:nvPr/>
            </p:nvSpPr>
            <p:spPr>
              <a:xfrm flipV="1">
                <a:off x="3782" y="2442"/>
                <a:ext cx="92" cy="113"/>
              </a:xfrm>
              <a:prstGeom prst="line">
                <a:avLst/>
              </a:prstGeom>
              <a:ln w="38100" cap="flat" cmpd="sng">
                <a:solidFill>
                  <a:schemeClr val="tx1"/>
                </a:solidFill>
                <a:prstDash val="solid"/>
                <a:round/>
                <a:headEnd type="none" w="med" len="med"/>
                <a:tailEnd type="none" w="med" len="med"/>
              </a:ln>
            </p:spPr>
          </p:sp>
          <p:sp>
            <p:nvSpPr>
              <p:cNvPr id="13366" name="Line 55"/>
              <p:cNvSpPr/>
              <p:nvPr/>
            </p:nvSpPr>
            <p:spPr>
              <a:xfrm>
                <a:off x="3778" y="2365"/>
                <a:ext cx="4" cy="190"/>
              </a:xfrm>
              <a:prstGeom prst="line">
                <a:avLst/>
              </a:prstGeom>
              <a:ln w="38100" cap="flat" cmpd="sng">
                <a:solidFill>
                  <a:schemeClr val="tx1"/>
                </a:solidFill>
                <a:prstDash val="solid"/>
                <a:round/>
                <a:headEnd type="none" w="med" len="med"/>
                <a:tailEnd type="none" w="med" len="med"/>
              </a:ln>
            </p:spPr>
          </p:sp>
          <p:sp>
            <p:nvSpPr>
              <p:cNvPr id="13367" name="Line 56"/>
              <p:cNvSpPr/>
              <p:nvPr/>
            </p:nvSpPr>
            <p:spPr>
              <a:xfrm flipH="1" flipV="1">
                <a:off x="3715" y="2209"/>
                <a:ext cx="174" cy="28"/>
              </a:xfrm>
              <a:prstGeom prst="line">
                <a:avLst/>
              </a:prstGeom>
              <a:ln w="38100" cap="flat" cmpd="sng">
                <a:solidFill>
                  <a:schemeClr val="tx1"/>
                </a:solidFill>
                <a:prstDash val="solid"/>
                <a:round/>
                <a:headEnd type="none" w="med" len="med"/>
                <a:tailEnd type="none" w="med" len="med"/>
              </a:ln>
            </p:spPr>
          </p:sp>
          <p:sp>
            <p:nvSpPr>
              <p:cNvPr id="13368" name="Line 57"/>
              <p:cNvSpPr/>
              <p:nvPr/>
            </p:nvSpPr>
            <p:spPr>
              <a:xfrm flipV="1">
                <a:off x="3590" y="2242"/>
                <a:ext cx="38" cy="71"/>
              </a:xfrm>
              <a:prstGeom prst="line">
                <a:avLst/>
              </a:prstGeom>
              <a:ln w="38100" cap="flat" cmpd="sng">
                <a:solidFill>
                  <a:schemeClr val="tx1"/>
                </a:solidFill>
                <a:prstDash val="solid"/>
                <a:round/>
                <a:headEnd type="none" w="med" len="med"/>
                <a:tailEnd type="none" w="med" len="med"/>
              </a:ln>
            </p:spPr>
          </p:sp>
          <p:sp>
            <p:nvSpPr>
              <p:cNvPr id="13369" name="Line 58"/>
              <p:cNvSpPr/>
              <p:nvPr/>
            </p:nvSpPr>
            <p:spPr>
              <a:xfrm>
                <a:off x="3874" y="2442"/>
                <a:ext cx="57" cy="18"/>
              </a:xfrm>
              <a:prstGeom prst="line">
                <a:avLst/>
              </a:prstGeom>
              <a:ln w="38100" cap="flat" cmpd="sng">
                <a:solidFill>
                  <a:schemeClr val="tx1"/>
                </a:solidFill>
                <a:prstDash val="solid"/>
                <a:round/>
                <a:headEnd type="none" w="med" len="med"/>
                <a:tailEnd type="none" w="med" len="med"/>
              </a:ln>
            </p:spPr>
          </p:sp>
          <p:sp>
            <p:nvSpPr>
              <p:cNvPr id="13370" name="Line 59"/>
              <p:cNvSpPr/>
              <p:nvPr/>
            </p:nvSpPr>
            <p:spPr>
              <a:xfrm flipH="1">
                <a:off x="3850" y="2460"/>
                <a:ext cx="81" cy="123"/>
              </a:xfrm>
              <a:prstGeom prst="line">
                <a:avLst/>
              </a:prstGeom>
              <a:ln w="38100" cap="flat" cmpd="sng">
                <a:solidFill>
                  <a:schemeClr val="tx1"/>
                </a:solidFill>
                <a:prstDash val="solid"/>
                <a:round/>
                <a:headEnd type="none" w="med" len="med"/>
                <a:tailEnd type="none" w="med" len="med"/>
              </a:ln>
            </p:spPr>
          </p:sp>
          <p:sp>
            <p:nvSpPr>
              <p:cNvPr id="13371" name="Line 60"/>
              <p:cNvSpPr/>
              <p:nvPr/>
            </p:nvSpPr>
            <p:spPr>
              <a:xfrm flipV="1">
                <a:off x="3628" y="2209"/>
                <a:ext cx="87" cy="33"/>
              </a:xfrm>
              <a:prstGeom prst="line">
                <a:avLst/>
              </a:prstGeom>
              <a:ln w="38100" cap="flat" cmpd="sng">
                <a:solidFill>
                  <a:schemeClr val="tx1"/>
                </a:solidFill>
                <a:prstDash val="solid"/>
                <a:round/>
                <a:headEnd type="none" w="med" len="med"/>
                <a:tailEnd type="none" w="med" len="med"/>
              </a:ln>
            </p:spPr>
          </p:sp>
          <p:sp>
            <p:nvSpPr>
              <p:cNvPr id="13372" name="Line 61"/>
              <p:cNvSpPr/>
              <p:nvPr/>
            </p:nvSpPr>
            <p:spPr>
              <a:xfrm>
                <a:off x="3630" y="2542"/>
                <a:ext cx="220" cy="104"/>
              </a:xfrm>
              <a:prstGeom prst="line">
                <a:avLst/>
              </a:prstGeom>
              <a:ln w="38100" cap="flat" cmpd="sng">
                <a:solidFill>
                  <a:schemeClr val="tx1"/>
                </a:solidFill>
                <a:prstDash val="solid"/>
                <a:round/>
                <a:headEnd type="none" w="med" len="med"/>
                <a:tailEnd type="none" w="med" len="med"/>
              </a:ln>
            </p:spPr>
          </p:sp>
          <p:sp>
            <p:nvSpPr>
              <p:cNvPr id="13373" name="Line 62"/>
              <p:cNvSpPr/>
              <p:nvPr/>
            </p:nvSpPr>
            <p:spPr>
              <a:xfrm flipH="1">
                <a:off x="3928" y="2460"/>
                <a:ext cx="3" cy="54"/>
              </a:xfrm>
              <a:prstGeom prst="line">
                <a:avLst/>
              </a:prstGeom>
              <a:ln w="38100" cap="flat" cmpd="sng">
                <a:solidFill>
                  <a:schemeClr val="tx1"/>
                </a:solidFill>
                <a:prstDash val="solid"/>
                <a:round/>
                <a:headEnd type="none" w="med" len="med"/>
                <a:tailEnd type="none" w="med" len="med"/>
              </a:ln>
            </p:spPr>
          </p:sp>
          <p:sp>
            <p:nvSpPr>
              <p:cNvPr id="13374" name="Line 63"/>
              <p:cNvSpPr/>
              <p:nvPr/>
            </p:nvSpPr>
            <p:spPr>
              <a:xfrm flipV="1">
                <a:off x="3850" y="2514"/>
                <a:ext cx="78" cy="132"/>
              </a:xfrm>
              <a:prstGeom prst="line">
                <a:avLst/>
              </a:prstGeom>
              <a:ln w="38100" cap="flat" cmpd="sng">
                <a:solidFill>
                  <a:schemeClr val="tx1"/>
                </a:solidFill>
                <a:prstDash val="solid"/>
                <a:round/>
                <a:headEnd type="none" w="med" len="med"/>
                <a:tailEnd type="none" w="med" len="med"/>
              </a:ln>
            </p:spPr>
          </p:sp>
        </p:grpSp>
      </p:grpSp>
      <p:grpSp>
        <p:nvGrpSpPr>
          <p:cNvPr id="10" name="Group 64"/>
          <p:cNvGrpSpPr/>
          <p:nvPr/>
        </p:nvGrpSpPr>
        <p:grpSpPr>
          <a:xfrm>
            <a:off x="4745038" y="2379663"/>
            <a:ext cx="2803525" cy="1250950"/>
            <a:chOff x="3073" y="1695"/>
            <a:chExt cx="1667" cy="744"/>
          </a:xfrm>
        </p:grpSpPr>
        <p:grpSp>
          <p:nvGrpSpPr>
            <p:cNvPr id="13376" name="Group 65"/>
            <p:cNvGrpSpPr/>
            <p:nvPr/>
          </p:nvGrpSpPr>
          <p:grpSpPr>
            <a:xfrm>
              <a:off x="3109" y="1722"/>
              <a:ext cx="1631" cy="717"/>
              <a:chOff x="2434" y="1849"/>
              <a:chExt cx="1520" cy="669"/>
            </a:xfrm>
          </p:grpSpPr>
          <p:sp>
            <p:nvSpPr>
              <p:cNvPr id="13377" name="Line 66"/>
              <p:cNvSpPr/>
              <p:nvPr/>
            </p:nvSpPr>
            <p:spPr>
              <a:xfrm flipH="1" flipV="1">
                <a:off x="2434" y="1849"/>
                <a:ext cx="1520" cy="240"/>
              </a:xfrm>
              <a:prstGeom prst="line">
                <a:avLst/>
              </a:prstGeom>
              <a:ln w="25400" cap="flat" cmpd="sng">
                <a:solidFill>
                  <a:srgbClr val="CC3300"/>
                </a:solidFill>
                <a:prstDash val="solid"/>
                <a:round/>
                <a:headEnd type="none" w="med" len="med"/>
                <a:tailEnd type="none" w="med" len="med"/>
              </a:ln>
            </p:spPr>
          </p:sp>
          <p:sp>
            <p:nvSpPr>
              <p:cNvPr id="13378" name="Line 67"/>
              <p:cNvSpPr/>
              <p:nvPr/>
            </p:nvSpPr>
            <p:spPr>
              <a:xfrm flipH="1" flipV="1">
                <a:off x="2434" y="1849"/>
                <a:ext cx="1411" cy="669"/>
              </a:xfrm>
              <a:prstGeom prst="line">
                <a:avLst/>
              </a:prstGeom>
              <a:ln w="25400" cap="flat" cmpd="sng">
                <a:solidFill>
                  <a:srgbClr val="CC3300"/>
                </a:solidFill>
                <a:prstDash val="solid"/>
                <a:round/>
                <a:headEnd type="none" w="med" len="med"/>
                <a:tailEnd type="none" w="med" len="med"/>
              </a:ln>
            </p:spPr>
          </p:sp>
        </p:grpSp>
        <p:sp>
          <p:nvSpPr>
            <p:cNvPr id="13379" name="Oval 68"/>
            <p:cNvSpPr/>
            <p:nvPr/>
          </p:nvSpPr>
          <p:spPr>
            <a:xfrm>
              <a:off x="3073" y="1695"/>
              <a:ext cx="61" cy="61"/>
            </a:xfrm>
            <a:prstGeom prst="ellipse">
              <a:avLst/>
            </a:prstGeom>
            <a:solidFill>
              <a:srgbClr val="FFFF99"/>
            </a:solidFill>
            <a:ln w="25400" cap="flat" cmpd="sng">
              <a:solidFill>
                <a:srgbClr val="CC33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12" name="Group 69"/>
          <p:cNvGrpSpPr/>
          <p:nvPr/>
        </p:nvGrpSpPr>
        <p:grpSpPr>
          <a:xfrm>
            <a:off x="7548563" y="2362200"/>
            <a:ext cx="1231900" cy="1204913"/>
            <a:chOff x="4740" y="1685"/>
            <a:chExt cx="732" cy="716"/>
          </a:xfrm>
        </p:grpSpPr>
        <p:grpSp>
          <p:nvGrpSpPr>
            <p:cNvPr id="13381" name="Group 70"/>
            <p:cNvGrpSpPr/>
            <p:nvPr/>
          </p:nvGrpSpPr>
          <p:grpSpPr>
            <a:xfrm>
              <a:off x="4740" y="1721"/>
              <a:ext cx="696" cy="680"/>
              <a:chOff x="3954" y="1849"/>
              <a:chExt cx="648" cy="633"/>
            </a:xfrm>
          </p:grpSpPr>
          <p:sp>
            <p:nvSpPr>
              <p:cNvPr id="13382" name="Line 71"/>
              <p:cNvSpPr/>
              <p:nvPr/>
            </p:nvSpPr>
            <p:spPr>
              <a:xfrm flipV="1">
                <a:off x="3954" y="1849"/>
                <a:ext cx="648" cy="240"/>
              </a:xfrm>
              <a:prstGeom prst="line">
                <a:avLst/>
              </a:prstGeom>
              <a:ln w="25400" cap="flat" cmpd="sng">
                <a:solidFill>
                  <a:srgbClr val="CC3300"/>
                </a:solidFill>
                <a:prstDash val="solid"/>
                <a:round/>
                <a:headEnd type="none" w="med" len="med"/>
                <a:tailEnd type="none" w="med" len="med"/>
              </a:ln>
            </p:spPr>
          </p:sp>
          <p:sp>
            <p:nvSpPr>
              <p:cNvPr id="13383" name="Line 72"/>
              <p:cNvSpPr/>
              <p:nvPr/>
            </p:nvSpPr>
            <p:spPr>
              <a:xfrm flipV="1">
                <a:off x="4158" y="1849"/>
                <a:ext cx="444" cy="540"/>
              </a:xfrm>
              <a:prstGeom prst="line">
                <a:avLst/>
              </a:prstGeom>
              <a:ln w="25400" cap="flat" cmpd="sng">
                <a:solidFill>
                  <a:srgbClr val="CC3300"/>
                </a:solidFill>
                <a:prstDash val="solid"/>
                <a:round/>
                <a:headEnd type="none" w="med" len="med"/>
                <a:tailEnd type="none" w="med" len="med"/>
              </a:ln>
            </p:spPr>
          </p:sp>
          <p:sp>
            <p:nvSpPr>
              <p:cNvPr id="13384" name="Line 73"/>
              <p:cNvSpPr/>
              <p:nvPr/>
            </p:nvSpPr>
            <p:spPr>
              <a:xfrm flipV="1">
                <a:off x="4228" y="1849"/>
                <a:ext cx="374" cy="633"/>
              </a:xfrm>
              <a:prstGeom prst="line">
                <a:avLst/>
              </a:prstGeom>
              <a:ln w="25400" cap="flat" cmpd="sng">
                <a:solidFill>
                  <a:srgbClr val="CC3300"/>
                </a:solidFill>
                <a:prstDash val="solid"/>
                <a:round/>
                <a:headEnd type="none" w="med" len="med"/>
                <a:tailEnd type="none" w="med" len="med"/>
              </a:ln>
            </p:spPr>
          </p:sp>
        </p:grpSp>
        <p:sp>
          <p:nvSpPr>
            <p:cNvPr id="13385" name="Oval 74"/>
            <p:cNvSpPr/>
            <p:nvPr/>
          </p:nvSpPr>
          <p:spPr>
            <a:xfrm>
              <a:off x="5411" y="1685"/>
              <a:ext cx="61" cy="61"/>
            </a:xfrm>
            <a:prstGeom prst="ellipse">
              <a:avLst/>
            </a:prstGeom>
            <a:solidFill>
              <a:srgbClr val="FFFF99"/>
            </a:solidFill>
            <a:ln w="25400" cap="flat" cmpd="sng">
              <a:solidFill>
                <a:srgbClr val="CC33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14" name="Group 75"/>
          <p:cNvGrpSpPr/>
          <p:nvPr/>
        </p:nvGrpSpPr>
        <p:grpSpPr>
          <a:xfrm>
            <a:off x="7351713" y="3567113"/>
            <a:ext cx="692150" cy="2986087"/>
            <a:chOff x="4623" y="2401"/>
            <a:chExt cx="411" cy="1775"/>
          </a:xfrm>
        </p:grpSpPr>
        <p:grpSp>
          <p:nvGrpSpPr>
            <p:cNvPr id="13387" name="Group 76"/>
            <p:cNvGrpSpPr/>
            <p:nvPr/>
          </p:nvGrpSpPr>
          <p:grpSpPr>
            <a:xfrm>
              <a:off x="4623" y="2401"/>
              <a:ext cx="411" cy="1732"/>
              <a:chOff x="3845" y="2482"/>
              <a:chExt cx="383" cy="1615"/>
            </a:xfrm>
          </p:grpSpPr>
          <p:sp>
            <p:nvSpPr>
              <p:cNvPr id="13388" name="Line 77"/>
              <p:cNvSpPr/>
              <p:nvPr/>
            </p:nvSpPr>
            <p:spPr>
              <a:xfrm>
                <a:off x="4128" y="2651"/>
                <a:ext cx="1" cy="1446"/>
              </a:xfrm>
              <a:prstGeom prst="line">
                <a:avLst/>
              </a:prstGeom>
              <a:ln w="25400" cap="flat" cmpd="sng">
                <a:solidFill>
                  <a:srgbClr val="CC3300"/>
                </a:solidFill>
                <a:prstDash val="solid"/>
                <a:round/>
                <a:headEnd type="none" w="med" len="med"/>
                <a:tailEnd type="none" w="med" len="med"/>
              </a:ln>
            </p:spPr>
          </p:sp>
          <p:sp>
            <p:nvSpPr>
              <p:cNvPr id="13389" name="Line 78"/>
              <p:cNvSpPr/>
              <p:nvPr/>
            </p:nvSpPr>
            <p:spPr>
              <a:xfrm>
                <a:off x="3845" y="2518"/>
                <a:ext cx="283" cy="1579"/>
              </a:xfrm>
              <a:prstGeom prst="line">
                <a:avLst/>
              </a:prstGeom>
              <a:ln w="25400" cap="flat" cmpd="sng">
                <a:solidFill>
                  <a:srgbClr val="CC3300"/>
                </a:solidFill>
                <a:prstDash val="solid"/>
                <a:round/>
                <a:headEnd type="none" w="med" len="med"/>
                <a:tailEnd type="none" w="med" len="med"/>
              </a:ln>
            </p:spPr>
          </p:sp>
          <p:sp>
            <p:nvSpPr>
              <p:cNvPr id="13390" name="Line 79"/>
              <p:cNvSpPr/>
              <p:nvPr/>
            </p:nvSpPr>
            <p:spPr>
              <a:xfrm flipV="1">
                <a:off x="4128" y="2482"/>
                <a:ext cx="100" cy="1615"/>
              </a:xfrm>
              <a:prstGeom prst="line">
                <a:avLst/>
              </a:prstGeom>
              <a:ln w="25400" cap="flat" cmpd="sng">
                <a:solidFill>
                  <a:srgbClr val="CC3300"/>
                </a:solidFill>
                <a:prstDash val="solid"/>
                <a:round/>
                <a:headEnd type="none" w="med" len="med"/>
                <a:tailEnd type="none" w="med" len="med"/>
              </a:ln>
            </p:spPr>
          </p:sp>
        </p:grpSp>
        <p:sp>
          <p:nvSpPr>
            <p:cNvPr id="13391" name="Oval 80"/>
            <p:cNvSpPr/>
            <p:nvPr/>
          </p:nvSpPr>
          <p:spPr>
            <a:xfrm>
              <a:off x="4894" y="4115"/>
              <a:ext cx="62" cy="61"/>
            </a:xfrm>
            <a:prstGeom prst="ellipse">
              <a:avLst/>
            </a:prstGeom>
            <a:solidFill>
              <a:srgbClr val="FFFF99"/>
            </a:solidFill>
            <a:ln w="25400" cap="flat" cmpd="sng">
              <a:solidFill>
                <a:srgbClr val="CC33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16" name="Group 81"/>
          <p:cNvGrpSpPr/>
          <p:nvPr/>
        </p:nvGrpSpPr>
        <p:grpSpPr>
          <a:xfrm>
            <a:off x="5254625" y="5549900"/>
            <a:ext cx="733425" cy="1079500"/>
            <a:chOff x="3278" y="2996"/>
            <a:chExt cx="296" cy="436"/>
          </a:xfrm>
        </p:grpSpPr>
        <p:sp>
          <p:nvSpPr>
            <p:cNvPr id="13393" name="Line 82"/>
            <p:cNvSpPr/>
            <p:nvPr/>
          </p:nvSpPr>
          <p:spPr>
            <a:xfrm flipV="1">
              <a:off x="3439" y="3298"/>
              <a:ext cx="80" cy="68"/>
            </a:xfrm>
            <a:prstGeom prst="line">
              <a:avLst/>
            </a:prstGeom>
            <a:ln w="38100" cap="flat" cmpd="sng">
              <a:solidFill>
                <a:schemeClr val="tx1"/>
              </a:solidFill>
              <a:prstDash val="solid"/>
              <a:round/>
              <a:headEnd type="none" w="med" len="med"/>
              <a:tailEnd type="none" w="med" len="med"/>
            </a:ln>
          </p:spPr>
        </p:sp>
        <p:grpSp>
          <p:nvGrpSpPr>
            <p:cNvPr id="13394" name="Group 83"/>
            <p:cNvGrpSpPr/>
            <p:nvPr/>
          </p:nvGrpSpPr>
          <p:grpSpPr>
            <a:xfrm>
              <a:off x="3278" y="2996"/>
              <a:ext cx="296" cy="436"/>
              <a:chOff x="3278" y="2996"/>
              <a:chExt cx="296" cy="436"/>
            </a:xfrm>
          </p:grpSpPr>
          <p:sp>
            <p:nvSpPr>
              <p:cNvPr id="13395" name="Line 84"/>
              <p:cNvSpPr/>
              <p:nvPr/>
            </p:nvSpPr>
            <p:spPr>
              <a:xfrm flipH="1" flipV="1">
                <a:off x="3439" y="3366"/>
                <a:ext cx="60" cy="15"/>
              </a:xfrm>
              <a:prstGeom prst="line">
                <a:avLst/>
              </a:prstGeom>
              <a:ln w="38100" cap="flat" cmpd="sng">
                <a:solidFill>
                  <a:schemeClr val="tx1"/>
                </a:solidFill>
                <a:prstDash val="solid"/>
                <a:round/>
                <a:headEnd type="none" w="med" len="med"/>
                <a:tailEnd type="none" w="med" len="med"/>
              </a:ln>
            </p:spPr>
          </p:sp>
          <p:grpSp>
            <p:nvGrpSpPr>
              <p:cNvPr id="13396" name="Group 85"/>
              <p:cNvGrpSpPr/>
              <p:nvPr/>
            </p:nvGrpSpPr>
            <p:grpSpPr>
              <a:xfrm>
                <a:off x="3278" y="2996"/>
                <a:ext cx="296" cy="436"/>
                <a:chOff x="3278" y="2996"/>
                <a:chExt cx="296" cy="436"/>
              </a:xfrm>
            </p:grpSpPr>
            <p:sp>
              <p:nvSpPr>
                <p:cNvPr id="13397" name="Line 86"/>
                <p:cNvSpPr/>
                <p:nvPr/>
              </p:nvSpPr>
              <p:spPr>
                <a:xfrm>
                  <a:off x="3519" y="3298"/>
                  <a:ext cx="54" cy="12"/>
                </a:xfrm>
                <a:prstGeom prst="line">
                  <a:avLst/>
                </a:prstGeom>
                <a:ln w="38100" cap="flat" cmpd="sng">
                  <a:solidFill>
                    <a:schemeClr val="tx1"/>
                  </a:solidFill>
                  <a:prstDash val="solid"/>
                  <a:round/>
                  <a:headEnd type="none" w="med" len="med"/>
                  <a:tailEnd type="none" w="med" len="med"/>
                </a:ln>
              </p:spPr>
            </p:sp>
            <p:grpSp>
              <p:nvGrpSpPr>
                <p:cNvPr id="13398" name="Group 87"/>
                <p:cNvGrpSpPr/>
                <p:nvPr/>
              </p:nvGrpSpPr>
              <p:grpSpPr>
                <a:xfrm>
                  <a:off x="3278" y="2996"/>
                  <a:ext cx="296" cy="436"/>
                  <a:chOff x="3278" y="2996"/>
                  <a:chExt cx="296" cy="436"/>
                </a:xfrm>
              </p:grpSpPr>
              <p:sp>
                <p:nvSpPr>
                  <p:cNvPr id="13399" name="Line 88"/>
                  <p:cNvSpPr/>
                  <p:nvPr/>
                </p:nvSpPr>
                <p:spPr>
                  <a:xfrm flipV="1">
                    <a:off x="3278" y="3010"/>
                    <a:ext cx="31" cy="115"/>
                  </a:xfrm>
                  <a:prstGeom prst="line">
                    <a:avLst/>
                  </a:prstGeom>
                  <a:ln w="38100" cap="flat" cmpd="sng">
                    <a:solidFill>
                      <a:schemeClr val="tx1"/>
                    </a:solidFill>
                    <a:prstDash val="solid"/>
                    <a:round/>
                    <a:headEnd type="none" w="med" len="med"/>
                    <a:tailEnd type="none" w="med" len="med"/>
                  </a:ln>
                </p:spPr>
              </p:sp>
              <p:grpSp>
                <p:nvGrpSpPr>
                  <p:cNvPr id="13400" name="Group 89"/>
                  <p:cNvGrpSpPr/>
                  <p:nvPr/>
                </p:nvGrpSpPr>
                <p:grpSpPr>
                  <a:xfrm>
                    <a:off x="3278" y="2996"/>
                    <a:ext cx="296" cy="436"/>
                    <a:chOff x="3278" y="2996"/>
                    <a:chExt cx="296" cy="436"/>
                  </a:xfrm>
                </p:grpSpPr>
                <p:sp>
                  <p:nvSpPr>
                    <p:cNvPr id="13401" name="Line 90"/>
                    <p:cNvSpPr/>
                    <p:nvPr/>
                  </p:nvSpPr>
                  <p:spPr>
                    <a:xfrm flipH="1">
                      <a:off x="3439" y="3024"/>
                      <a:ext cx="29" cy="126"/>
                    </a:xfrm>
                    <a:prstGeom prst="line">
                      <a:avLst/>
                    </a:prstGeom>
                    <a:ln w="38100" cap="flat" cmpd="sng">
                      <a:solidFill>
                        <a:schemeClr val="tx1"/>
                      </a:solidFill>
                      <a:prstDash val="solid"/>
                      <a:round/>
                      <a:headEnd type="none" w="med" len="med"/>
                      <a:tailEnd type="none" w="med" len="med"/>
                    </a:ln>
                  </p:spPr>
                </p:sp>
                <p:grpSp>
                  <p:nvGrpSpPr>
                    <p:cNvPr id="13402" name="Group 91"/>
                    <p:cNvGrpSpPr/>
                    <p:nvPr/>
                  </p:nvGrpSpPr>
                  <p:grpSpPr>
                    <a:xfrm>
                      <a:off x="3278" y="2996"/>
                      <a:ext cx="296" cy="436"/>
                      <a:chOff x="3278" y="2996"/>
                      <a:chExt cx="296" cy="436"/>
                    </a:xfrm>
                  </p:grpSpPr>
                  <p:sp>
                    <p:nvSpPr>
                      <p:cNvPr id="13403" name="Line 92"/>
                      <p:cNvSpPr/>
                      <p:nvPr/>
                    </p:nvSpPr>
                    <p:spPr>
                      <a:xfrm flipV="1">
                        <a:off x="3439" y="3298"/>
                        <a:ext cx="80" cy="68"/>
                      </a:xfrm>
                      <a:prstGeom prst="line">
                        <a:avLst/>
                      </a:prstGeom>
                      <a:ln w="38100" cap="flat" cmpd="sng">
                        <a:solidFill>
                          <a:schemeClr val="tx1"/>
                        </a:solidFill>
                        <a:prstDash val="solid"/>
                        <a:round/>
                        <a:headEnd type="none" w="med" len="med"/>
                        <a:tailEnd type="none" w="med" len="med"/>
                      </a:ln>
                    </p:spPr>
                  </p:sp>
                  <p:grpSp>
                    <p:nvGrpSpPr>
                      <p:cNvPr id="13404" name="Group 93"/>
                      <p:cNvGrpSpPr/>
                      <p:nvPr/>
                    </p:nvGrpSpPr>
                    <p:grpSpPr>
                      <a:xfrm>
                        <a:off x="3278" y="2996"/>
                        <a:ext cx="296" cy="436"/>
                        <a:chOff x="3278" y="2996"/>
                        <a:chExt cx="296" cy="436"/>
                      </a:xfrm>
                    </p:grpSpPr>
                    <p:sp>
                      <p:nvSpPr>
                        <p:cNvPr id="13405" name="Line 94"/>
                        <p:cNvSpPr/>
                        <p:nvPr/>
                      </p:nvSpPr>
                      <p:spPr>
                        <a:xfrm flipV="1">
                          <a:off x="3573" y="3310"/>
                          <a:ext cx="1" cy="44"/>
                        </a:xfrm>
                        <a:prstGeom prst="line">
                          <a:avLst/>
                        </a:prstGeom>
                        <a:ln w="38100" cap="flat" cmpd="sng">
                          <a:solidFill>
                            <a:schemeClr val="tx1"/>
                          </a:solidFill>
                          <a:prstDash val="solid"/>
                          <a:round/>
                          <a:headEnd type="none" w="med" len="med"/>
                          <a:tailEnd type="none" w="med" len="med"/>
                        </a:ln>
                      </p:spPr>
                    </p:sp>
                    <p:grpSp>
                      <p:nvGrpSpPr>
                        <p:cNvPr id="13406" name="Group 95"/>
                        <p:cNvGrpSpPr/>
                        <p:nvPr/>
                      </p:nvGrpSpPr>
                      <p:grpSpPr>
                        <a:xfrm>
                          <a:off x="3278" y="2996"/>
                          <a:ext cx="296" cy="436"/>
                          <a:chOff x="3278" y="2996"/>
                          <a:chExt cx="296" cy="436"/>
                        </a:xfrm>
                      </p:grpSpPr>
                      <p:sp>
                        <p:nvSpPr>
                          <p:cNvPr id="13407" name="Line 96"/>
                          <p:cNvSpPr/>
                          <p:nvPr/>
                        </p:nvSpPr>
                        <p:spPr>
                          <a:xfrm flipV="1">
                            <a:off x="3519" y="3008"/>
                            <a:ext cx="1" cy="290"/>
                          </a:xfrm>
                          <a:prstGeom prst="line">
                            <a:avLst/>
                          </a:prstGeom>
                          <a:ln w="38100" cap="flat" cmpd="sng">
                            <a:solidFill>
                              <a:schemeClr val="tx1"/>
                            </a:solidFill>
                            <a:prstDash val="solid"/>
                            <a:round/>
                            <a:headEnd type="none" w="med" len="med"/>
                            <a:tailEnd type="none" w="med" len="med"/>
                          </a:ln>
                        </p:spPr>
                      </p:sp>
                      <p:grpSp>
                        <p:nvGrpSpPr>
                          <p:cNvPr id="13408" name="Group 97"/>
                          <p:cNvGrpSpPr/>
                          <p:nvPr/>
                        </p:nvGrpSpPr>
                        <p:grpSpPr>
                          <a:xfrm>
                            <a:off x="3278" y="2996"/>
                            <a:ext cx="296" cy="436"/>
                            <a:chOff x="3278" y="2996"/>
                            <a:chExt cx="296" cy="436"/>
                          </a:xfrm>
                        </p:grpSpPr>
                        <p:sp>
                          <p:nvSpPr>
                            <p:cNvPr id="13409" name="Line 98"/>
                            <p:cNvSpPr/>
                            <p:nvPr/>
                          </p:nvSpPr>
                          <p:spPr>
                            <a:xfrm flipV="1">
                              <a:off x="3309" y="2996"/>
                              <a:ext cx="62" cy="14"/>
                            </a:xfrm>
                            <a:prstGeom prst="line">
                              <a:avLst/>
                            </a:prstGeom>
                            <a:ln w="38100" cap="flat" cmpd="sng">
                              <a:solidFill>
                                <a:schemeClr val="tx1"/>
                              </a:solidFill>
                              <a:prstDash val="solid"/>
                              <a:round/>
                              <a:headEnd type="none" w="med" len="med"/>
                              <a:tailEnd type="none" w="med" len="med"/>
                            </a:ln>
                          </p:spPr>
                        </p:sp>
                        <p:sp>
                          <p:nvSpPr>
                            <p:cNvPr id="13410" name="Line 99"/>
                            <p:cNvSpPr/>
                            <p:nvPr/>
                          </p:nvSpPr>
                          <p:spPr>
                            <a:xfrm flipV="1">
                              <a:off x="3499" y="3381"/>
                              <a:ext cx="1" cy="51"/>
                            </a:xfrm>
                            <a:prstGeom prst="line">
                              <a:avLst/>
                            </a:prstGeom>
                            <a:ln w="38100" cap="flat" cmpd="sng">
                              <a:solidFill>
                                <a:schemeClr val="tx1"/>
                              </a:solidFill>
                              <a:prstDash val="solid"/>
                              <a:round/>
                              <a:headEnd type="none" w="med" len="med"/>
                              <a:tailEnd type="none" w="med" len="med"/>
                            </a:ln>
                          </p:spPr>
                        </p:sp>
                        <p:sp>
                          <p:nvSpPr>
                            <p:cNvPr id="13411" name="Line 100"/>
                            <p:cNvSpPr/>
                            <p:nvPr/>
                          </p:nvSpPr>
                          <p:spPr>
                            <a:xfrm>
                              <a:off x="3371" y="2996"/>
                              <a:ext cx="148" cy="12"/>
                            </a:xfrm>
                            <a:prstGeom prst="line">
                              <a:avLst/>
                            </a:prstGeom>
                            <a:ln w="38100" cap="flat" cmpd="sng">
                              <a:solidFill>
                                <a:schemeClr val="tx1"/>
                              </a:solidFill>
                              <a:prstDash val="solid"/>
                              <a:round/>
                              <a:headEnd type="none" w="med" len="med"/>
                              <a:tailEnd type="none" w="med" len="med"/>
                            </a:ln>
                          </p:spPr>
                        </p:sp>
                        <p:sp>
                          <p:nvSpPr>
                            <p:cNvPr id="13412" name="Line 101"/>
                            <p:cNvSpPr/>
                            <p:nvPr/>
                          </p:nvSpPr>
                          <p:spPr>
                            <a:xfrm flipH="1">
                              <a:off x="3468" y="3008"/>
                              <a:ext cx="51" cy="16"/>
                            </a:xfrm>
                            <a:prstGeom prst="line">
                              <a:avLst/>
                            </a:prstGeom>
                            <a:ln w="38100" cap="flat" cmpd="sng">
                              <a:solidFill>
                                <a:schemeClr val="tx1"/>
                              </a:solidFill>
                              <a:prstDash val="solid"/>
                              <a:round/>
                              <a:headEnd type="none" w="med" len="med"/>
                              <a:tailEnd type="none" w="med" len="med"/>
                            </a:ln>
                          </p:spPr>
                        </p:sp>
                        <p:sp>
                          <p:nvSpPr>
                            <p:cNvPr id="13413" name="Line 102"/>
                            <p:cNvSpPr/>
                            <p:nvPr/>
                          </p:nvSpPr>
                          <p:spPr>
                            <a:xfrm flipH="1">
                              <a:off x="3278" y="3010"/>
                              <a:ext cx="31" cy="115"/>
                            </a:xfrm>
                            <a:prstGeom prst="line">
                              <a:avLst/>
                            </a:prstGeom>
                            <a:ln w="38100" cap="flat" cmpd="sng">
                              <a:solidFill>
                                <a:schemeClr val="tx1"/>
                              </a:solidFill>
                              <a:prstDash val="solid"/>
                              <a:round/>
                              <a:headEnd type="none" w="med" len="med"/>
                              <a:tailEnd type="none" w="med" len="med"/>
                            </a:ln>
                          </p:spPr>
                        </p:sp>
                        <p:sp>
                          <p:nvSpPr>
                            <p:cNvPr id="13414" name="Line 103"/>
                            <p:cNvSpPr/>
                            <p:nvPr/>
                          </p:nvSpPr>
                          <p:spPr>
                            <a:xfrm flipV="1">
                              <a:off x="3439" y="3024"/>
                              <a:ext cx="29" cy="126"/>
                            </a:xfrm>
                            <a:prstGeom prst="line">
                              <a:avLst/>
                            </a:prstGeom>
                            <a:ln w="38100" cap="flat" cmpd="sng">
                              <a:solidFill>
                                <a:schemeClr val="tx1"/>
                              </a:solidFill>
                              <a:prstDash val="solid"/>
                              <a:round/>
                              <a:headEnd type="none" w="med" len="med"/>
                              <a:tailEnd type="none" w="med" len="med"/>
                            </a:ln>
                          </p:spPr>
                        </p:sp>
                        <p:sp>
                          <p:nvSpPr>
                            <p:cNvPr id="13415" name="Line 104"/>
                            <p:cNvSpPr/>
                            <p:nvPr/>
                          </p:nvSpPr>
                          <p:spPr>
                            <a:xfrm>
                              <a:off x="3278" y="3125"/>
                              <a:ext cx="1" cy="245"/>
                            </a:xfrm>
                            <a:prstGeom prst="line">
                              <a:avLst/>
                            </a:prstGeom>
                            <a:ln w="38100" cap="flat" cmpd="sng">
                              <a:solidFill>
                                <a:schemeClr val="tx1"/>
                              </a:solidFill>
                              <a:prstDash val="solid"/>
                              <a:round/>
                              <a:headEnd type="none" w="med" len="med"/>
                              <a:tailEnd type="none" w="med" len="med"/>
                            </a:ln>
                          </p:spPr>
                        </p:sp>
                        <p:sp>
                          <p:nvSpPr>
                            <p:cNvPr id="13416" name="Line 105"/>
                            <p:cNvSpPr/>
                            <p:nvPr/>
                          </p:nvSpPr>
                          <p:spPr>
                            <a:xfrm>
                              <a:off x="3278" y="3370"/>
                              <a:ext cx="221" cy="62"/>
                            </a:xfrm>
                            <a:prstGeom prst="line">
                              <a:avLst/>
                            </a:prstGeom>
                            <a:ln w="38100" cap="flat" cmpd="sng">
                              <a:solidFill>
                                <a:schemeClr val="tx1"/>
                              </a:solidFill>
                              <a:prstDash val="solid"/>
                              <a:round/>
                              <a:headEnd type="none" w="med" len="med"/>
                              <a:tailEnd type="none" w="med" len="med"/>
                            </a:ln>
                          </p:spPr>
                        </p:sp>
                        <p:sp>
                          <p:nvSpPr>
                            <p:cNvPr id="13417" name="Line 106"/>
                            <p:cNvSpPr/>
                            <p:nvPr/>
                          </p:nvSpPr>
                          <p:spPr>
                            <a:xfrm flipV="1">
                              <a:off x="3499" y="3354"/>
                              <a:ext cx="74" cy="78"/>
                            </a:xfrm>
                            <a:prstGeom prst="line">
                              <a:avLst/>
                            </a:prstGeom>
                            <a:ln w="38100" cap="flat" cmpd="sng">
                              <a:solidFill>
                                <a:schemeClr val="tx1"/>
                              </a:solidFill>
                              <a:prstDash val="solid"/>
                              <a:round/>
                              <a:headEnd type="none" w="med" len="med"/>
                              <a:tailEnd type="none" w="med" len="med"/>
                            </a:ln>
                          </p:spPr>
                        </p:sp>
                        <p:sp>
                          <p:nvSpPr>
                            <p:cNvPr id="13418" name="Line 107"/>
                            <p:cNvSpPr/>
                            <p:nvPr/>
                          </p:nvSpPr>
                          <p:spPr>
                            <a:xfrm flipV="1">
                              <a:off x="3573" y="3310"/>
                              <a:ext cx="1" cy="44"/>
                            </a:xfrm>
                            <a:prstGeom prst="line">
                              <a:avLst/>
                            </a:prstGeom>
                            <a:ln w="38100" cap="flat" cmpd="sng">
                              <a:solidFill>
                                <a:schemeClr val="tx1"/>
                              </a:solidFill>
                              <a:prstDash val="solid"/>
                              <a:round/>
                              <a:headEnd type="none" w="med" len="med"/>
                              <a:tailEnd type="none" w="med" len="med"/>
                            </a:ln>
                          </p:spPr>
                        </p:sp>
                        <p:sp>
                          <p:nvSpPr>
                            <p:cNvPr id="13419" name="Line 108"/>
                            <p:cNvSpPr/>
                            <p:nvPr/>
                          </p:nvSpPr>
                          <p:spPr>
                            <a:xfrm flipH="1">
                              <a:off x="3499" y="3310"/>
                              <a:ext cx="74" cy="71"/>
                            </a:xfrm>
                            <a:prstGeom prst="line">
                              <a:avLst/>
                            </a:prstGeom>
                            <a:ln w="38100" cap="flat" cmpd="sng">
                              <a:solidFill>
                                <a:schemeClr val="tx1"/>
                              </a:solidFill>
                              <a:prstDash val="solid"/>
                              <a:round/>
                              <a:headEnd type="none" w="med" len="med"/>
                              <a:tailEnd type="none" w="med" len="med"/>
                            </a:ln>
                          </p:spPr>
                        </p:sp>
                        <p:sp>
                          <p:nvSpPr>
                            <p:cNvPr id="13420" name="Line 109"/>
                            <p:cNvSpPr/>
                            <p:nvPr/>
                          </p:nvSpPr>
                          <p:spPr>
                            <a:xfrm flipH="1" flipV="1">
                              <a:off x="3439" y="3366"/>
                              <a:ext cx="60" cy="15"/>
                            </a:xfrm>
                            <a:prstGeom prst="line">
                              <a:avLst/>
                            </a:prstGeom>
                            <a:ln w="38100" cap="flat" cmpd="sng">
                              <a:solidFill>
                                <a:schemeClr val="tx1"/>
                              </a:solidFill>
                              <a:prstDash val="solid"/>
                              <a:round/>
                              <a:headEnd type="none" w="med" len="med"/>
                              <a:tailEnd type="none" w="med" len="med"/>
                            </a:ln>
                          </p:spPr>
                        </p:sp>
                        <p:sp>
                          <p:nvSpPr>
                            <p:cNvPr id="13421" name="Line 110"/>
                            <p:cNvSpPr/>
                            <p:nvPr/>
                          </p:nvSpPr>
                          <p:spPr>
                            <a:xfrm>
                              <a:off x="3278" y="3125"/>
                              <a:ext cx="161" cy="25"/>
                            </a:xfrm>
                            <a:prstGeom prst="line">
                              <a:avLst/>
                            </a:prstGeom>
                            <a:ln w="38100" cap="flat" cmpd="sng">
                              <a:solidFill>
                                <a:schemeClr val="tx1"/>
                              </a:solidFill>
                              <a:prstDash val="solid"/>
                              <a:round/>
                              <a:headEnd type="none" w="med" len="med"/>
                              <a:tailEnd type="none" w="med" len="med"/>
                            </a:ln>
                          </p:spPr>
                        </p:sp>
                        <p:sp>
                          <p:nvSpPr>
                            <p:cNvPr id="13422" name="Line 111"/>
                            <p:cNvSpPr/>
                            <p:nvPr/>
                          </p:nvSpPr>
                          <p:spPr>
                            <a:xfrm>
                              <a:off x="3519" y="3008"/>
                              <a:ext cx="1" cy="290"/>
                            </a:xfrm>
                            <a:prstGeom prst="line">
                              <a:avLst/>
                            </a:prstGeom>
                            <a:ln w="38100" cap="flat" cmpd="sng">
                              <a:solidFill>
                                <a:schemeClr val="tx1"/>
                              </a:solidFill>
                              <a:prstDash val="solid"/>
                              <a:round/>
                              <a:headEnd type="none" w="med" len="med"/>
                              <a:tailEnd type="none" w="med" len="med"/>
                            </a:ln>
                          </p:spPr>
                        </p:sp>
                        <p:sp>
                          <p:nvSpPr>
                            <p:cNvPr id="13423" name="Line 112"/>
                            <p:cNvSpPr/>
                            <p:nvPr/>
                          </p:nvSpPr>
                          <p:spPr>
                            <a:xfrm>
                              <a:off x="3439" y="3150"/>
                              <a:ext cx="1" cy="216"/>
                            </a:xfrm>
                            <a:prstGeom prst="line">
                              <a:avLst/>
                            </a:prstGeom>
                            <a:ln w="38100" cap="flat" cmpd="sng">
                              <a:solidFill>
                                <a:schemeClr val="tx1"/>
                              </a:solidFill>
                              <a:prstDash val="solid"/>
                              <a:round/>
                              <a:headEnd type="none" w="med" len="med"/>
                              <a:tailEnd type="none" w="med" len="med"/>
                            </a:ln>
                          </p:spPr>
                        </p:sp>
                        <p:sp>
                          <p:nvSpPr>
                            <p:cNvPr id="13424" name="Line 113"/>
                            <p:cNvSpPr/>
                            <p:nvPr/>
                          </p:nvSpPr>
                          <p:spPr>
                            <a:xfrm>
                              <a:off x="3519" y="3298"/>
                              <a:ext cx="54" cy="12"/>
                            </a:xfrm>
                            <a:prstGeom prst="line">
                              <a:avLst/>
                            </a:prstGeom>
                            <a:ln w="38100" cap="flat" cmpd="sng">
                              <a:solidFill>
                                <a:schemeClr val="tx1"/>
                              </a:solidFill>
                              <a:prstDash val="solid"/>
                              <a:round/>
                              <a:headEnd type="none" w="med" len="med"/>
                              <a:tailEnd type="none" w="med" len="med"/>
                            </a:ln>
                          </p:spPr>
                        </p:sp>
                        <p:sp>
                          <p:nvSpPr>
                            <p:cNvPr id="13425" name="Line 114"/>
                            <p:cNvSpPr/>
                            <p:nvPr/>
                          </p:nvSpPr>
                          <p:spPr>
                            <a:xfrm flipH="1" flipV="1">
                              <a:off x="3309" y="3010"/>
                              <a:ext cx="159" cy="14"/>
                            </a:xfrm>
                            <a:prstGeom prst="line">
                              <a:avLst/>
                            </a:prstGeom>
                            <a:ln w="38100" cap="flat" cmpd="sng">
                              <a:solidFill>
                                <a:schemeClr val="tx1"/>
                              </a:solidFill>
                              <a:prstDash val="solid"/>
                              <a:round/>
                              <a:headEnd type="none" w="med" len="med"/>
                              <a:tailEnd type="none" w="med" len="med"/>
                            </a:ln>
                          </p:spPr>
                        </p:sp>
                      </p:grpSp>
                    </p:grpSp>
                  </p:grpSp>
                </p:grpSp>
              </p:grpSp>
            </p:grpSp>
          </p:grpSp>
        </p:grpSp>
      </p:grpSp>
      <p:grpSp>
        <p:nvGrpSpPr>
          <p:cNvPr id="25" name="Group 115"/>
          <p:cNvGrpSpPr/>
          <p:nvPr/>
        </p:nvGrpSpPr>
        <p:grpSpPr>
          <a:xfrm>
            <a:off x="5338763" y="5132388"/>
            <a:ext cx="1920875" cy="1495425"/>
            <a:chOff x="3331" y="3224"/>
            <a:chExt cx="1069" cy="832"/>
          </a:xfrm>
        </p:grpSpPr>
        <p:sp>
          <p:nvSpPr>
            <p:cNvPr id="13427" name="Freeform 116"/>
            <p:cNvSpPr/>
            <p:nvPr/>
          </p:nvSpPr>
          <p:spPr>
            <a:xfrm>
              <a:off x="3331" y="3252"/>
              <a:ext cx="1038" cy="221"/>
            </a:xfrm>
            <a:custGeom>
              <a:avLst/>
              <a:gdLst/>
              <a:ahLst/>
              <a:cxnLst>
                <a:cxn ang="0">
                  <a:pos x="0" y="221"/>
                </a:cxn>
                <a:cxn ang="0">
                  <a:pos x="1038" y="0"/>
                </a:cxn>
              </a:cxnLst>
              <a:pathLst>
                <a:path w="1038" h="221">
                  <a:moveTo>
                    <a:pt x="0" y="221"/>
                  </a:moveTo>
                  <a:lnTo>
                    <a:pt x="1038" y="0"/>
                  </a:lnTo>
                </a:path>
              </a:pathLst>
            </a:custGeom>
            <a:solidFill>
              <a:srgbClr val="FFFFFF"/>
            </a:solidFill>
            <a:ln w="25400" cap="flat" cmpd="sng">
              <a:solidFill>
                <a:srgbClr val="CC3300"/>
              </a:solidFill>
              <a:prstDash val="solid"/>
              <a:round/>
              <a:headEnd type="none" w="med" len="med"/>
              <a:tailEnd type="none" w="med" len="med"/>
            </a:ln>
          </p:spPr>
          <p:txBody>
            <a:bodyPr/>
            <a:p>
              <a:endParaRPr lang="zh-CN" altLang="en-US"/>
            </a:p>
          </p:txBody>
        </p:sp>
        <p:sp>
          <p:nvSpPr>
            <p:cNvPr id="13428" name="Freeform 117"/>
            <p:cNvSpPr/>
            <p:nvPr/>
          </p:nvSpPr>
          <p:spPr>
            <a:xfrm>
              <a:off x="3509" y="3253"/>
              <a:ext cx="860" cy="709"/>
            </a:xfrm>
            <a:custGeom>
              <a:avLst/>
              <a:gdLst/>
              <a:ahLst/>
              <a:cxnLst>
                <a:cxn ang="0">
                  <a:pos x="0" y="709"/>
                </a:cxn>
                <a:cxn ang="0">
                  <a:pos x="860" y="0"/>
                </a:cxn>
              </a:cxnLst>
              <a:pathLst>
                <a:path w="860" h="709">
                  <a:moveTo>
                    <a:pt x="0" y="709"/>
                  </a:moveTo>
                  <a:lnTo>
                    <a:pt x="860" y="0"/>
                  </a:lnTo>
                </a:path>
              </a:pathLst>
            </a:custGeom>
            <a:solidFill>
              <a:srgbClr val="FFFFFF"/>
            </a:solidFill>
            <a:ln w="25400" cap="flat" cmpd="sng">
              <a:solidFill>
                <a:srgbClr val="CC3300"/>
              </a:solidFill>
              <a:prstDash val="solid"/>
              <a:round/>
              <a:headEnd type="none" w="med" len="med"/>
              <a:tailEnd type="none" w="med" len="med"/>
            </a:ln>
          </p:spPr>
          <p:txBody>
            <a:bodyPr/>
            <a:p>
              <a:endParaRPr lang="zh-CN" altLang="en-US"/>
            </a:p>
          </p:txBody>
        </p:sp>
        <p:sp>
          <p:nvSpPr>
            <p:cNvPr id="13429" name="Freeform 118"/>
            <p:cNvSpPr/>
            <p:nvPr/>
          </p:nvSpPr>
          <p:spPr>
            <a:xfrm>
              <a:off x="3590" y="3252"/>
              <a:ext cx="779" cy="804"/>
            </a:xfrm>
            <a:custGeom>
              <a:avLst/>
              <a:gdLst/>
              <a:ahLst/>
              <a:cxnLst>
                <a:cxn ang="0">
                  <a:pos x="0" y="804"/>
                </a:cxn>
                <a:cxn ang="0">
                  <a:pos x="779" y="0"/>
                </a:cxn>
              </a:cxnLst>
              <a:pathLst>
                <a:path w="779" h="804">
                  <a:moveTo>
                    <a:pt x="0" y="804"/>
                  </a:moveTo>
                  <a:lnTo>
                    <a:pt x="779" y="0"/>
                  </a:lnTo>
                </a:path>
              </a:pathLst>
            </a:custGeom>
            <a:solidFill>
              <a:srgbClr val="FFFFFF"/>
            </a:solidFill>
            <a:ln w="25400" cap="flat" cmpd="sng">
              <a:solidFill>
                <a:srgbClr val="CC3300"/>
              </a:solidFill>
              <a:prstDash val="solid"/>
              <a:round/>
              <a:headEnd type="none" w="med" len="med"/>
              <a:tailEnd type="none" w="med" len="med"/>
            </a:ln>
          </p:spPr>
          <p:txBody>
            <a:bodyPr/>
            <a:p>
              <a:endParaRPr lang="zh-CN" altLang="en-US"/>
            </a:p>
          </p:txBody>
        </p:sp>
        <p:sp>
          <p:nvSpPr>
            <p:cNvPr id="13430" name="Oval 119"/>
            <p:cNvSpPr/>
            <p:nvPr/>
          </p:nvSpPr>
          <p:spPr>
            <a:xfrm>
              <a:off x="4339" y="3224"/>
              <a:ext cx="61" cy="61"/>
            </a:xfrm>
            <a:prstGeom prst="ellipse">
              <a:avLst/>
            </a:prstGeom>
            <a:solidFill>
              <a:srgbClr val="FFFF99"/>
            </a:solidFill>
            <a:ln w="25400" cap="flat" cmpd="sng">
              <a:solidFill>
                <a:srgbClr val="CC33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26" name="Group 120"/>
          <p:cNvGrpSpPr/>
          <p:nvPr/>
        </p:nvGrpSpPr>
        <p:grpSpPr>
          <a:xfrm>
            <a:off x="554038" y="5130800"/>
            <a:ext cx="4781550" cy="1349375"/>
            <a:chOff x="667" y="3223"/>
            <a:chExt cx="2662" cy="751"/>
          </a:xfrm>
        </p:grpSpPr>
        <p:sp>
          <p:nvSpPr>
            <p:cNvPr id="13432" name="Freeform 121"/>
            <p:cNvSpPr/>
            <p:nvPr/>
          </p:nvSpPr>
          <p:spPr>
            <a:xfrm>
              <a:off x="714" y="3252"/>
              <a:ext cx="2615" cy="221"/>
            </a:xfrm>
            <a:custGeom>
              <a:avLst/>
              <a:gdLst/>
              <a:ahLst/>
              <a:cxnLst>
                <a:cxn ang="0">
                  <a:pos x="2615" y="221"/>
                </a:cxn>
                <a:cxn ang="0">
                  <a:pos x="0" y="0"/>
                </a:cxn>
              </a:cxnLst>
              <a:pathLst>
                <a:path w="2615" h="221">
                  <a:moveTo>
                    <a:pt x="2615" y="221"/>
                  </a:moveTo>
                  <a:lnTo>
                    <a:pt x="0" y="0"/>
                  </a:lnTo>
                </a:path>
              </a:pathLst>
            </a:custGeom>
            <a:solidFill>
              <a:srgbClr val="FFFFFF"/>
            </a:solidFill>
            <a:ln w="25400" cap="flat" cmpd="sng">
              <a:solidFill>
                <a:srgbClr val="CC3300"/>
              </a:solidFill>
              <a:prstDash val="solid"/>
              <a:round/>
              <a:headEnd type="none" w="med" len="med"/>
              <a:tailEnd type="none" w="med" len="med"/>
            </a:ln>
          </p:spPr>
          <p:txBody>
            <a:bodyPr/>
            <a:p>
              <a:endParaRPr lang="zh-CN" altLang="en-US"/>
            </a:p>
          </p:txBody>
        </p:sp>
        <p:sp>
          <p:nvSpPr>
            <p:cNvPr id="13433" name="Freeform 122"/>
            <p:cNvSpPr/>
            <p:nvPr/>
          </p:nvSpPr>
          <p:spPr>
            <a:xfrm>
              <a:off x="741" y="3254"/>
              <a:ext cx="2542" cy="380"/>
            </a:xfrm>
            <a:custGeom>
              <a:avLst/>
              <a:gdLst/>
              <a:ahLst/>
              <a:cxnLst>
                <a:cxn ang="0">
                  <a:pos x="2542" y="380"/>
                </a:cxn>
                <a:cxn ang="0">
                  <a:pos x="0" y="0"/>
                </a:cxn>
              </a:cxnLst>
              <a:pathLst>
                <a:path w="2542" h="380">
                  <a:moveTo>
                    <a:pt x="2542" y="380"/>
                  </a:moveTo>
                  <a:lnTo>
                    <a:pt x="0" y="0"/>
                  </a:lnTo>
                </a:path>
              </a:pathLst>
            </a:custGeom>
            <a:solidFill>
              <a:srgbClr val="FFFFFF"/>
            </a:solidFill>
            <a:ln w="25400" cap="flat" cmpd="sng">
              <a:solidFill>
                <a:srgbClr val="CC3300"/>
              </a:solidFill>
              <a:prstDash val="solid"/>
              <a:round/>
              <a:headEnd type="none" w="med" len="med"/>
              <a:tailEnd type="none" w="med" len="med"/>
            </a:ln>
          </p:spPr>
          <p:txBody>
            <a:bodyPr/>
            <a:p>
              <a:endParaRPr lang="zh-CN" altLang="en-US"/>
            </a:p>
          </p:txBody>
        </p:sp>
        <p:sp>
          <p:nvSpPr>
            <p:cNvPr id="13434" name="Freeform 123"/>
            <p:cNvSpPr/>
            <p:nvPr/>
          </p:nvSpPr>
          <p:spPr>
            <a:xfrm>
              <a:off x="741" y="3254"/>
              <a:ext cx="2552" cy="720"/>
            </a:xfrm>
            <a:custGeom>
              <a:avLst/>
              <a:gdLst/>
              <a:ahLst/>
              <a:cxnLst>
                <a:cxn ang="0">
                  <a:pos x="2552" y="720"/>
                </a:cxn>
                <a:cxn ang="0">
                  <a:pos x="0" y="0"/>
                </a:cxn>
              </a:cxnLst>
              <a:pathLst>
                <a:path w="2552" h="720">
                  <a:moveTo>
                    <a:pt x="2552" y="720"/>
                  </a:moveTo>
                  <a:lnTo>
                    <a:pt x="0" y="0"/>
                  </a:lnTo>
                </a:path>
              </a:pathLst>
            </a:custGeom>
            <a:solidFill>
              <a:srgbClr val="FFFFFF"/>
            </a:solidFill>
            <a:ln w="25400" cap="flat" cmpd="sng">
              <a:solidFill>
                <a:srgbClr val="CC3300"/>
              </a:solidFill>
              <a:prstDash val="solid"/>
              <a:round/>
              <a:headEnd type="none" w="med" len="med"/>
              <a:tailEnd type="none" w="med" len="med"/>
            </a:ln>
          </p:spPr>
          <p:txBody>
            <a:bodyPr/>
            <a:p>
              <a:endParaRPr lang="zh-CN" altLang="en-US"/>
            </a:p>
          </p:txBody>
        </p:sp>
        <p:sp>
          <p:nvSpPr>
            <p:cNvPr id="13435" name="Oval 124"/>
            <p:cNvSpPr/>
            <p:nvPr/>
          </p:nvSpPr>
          <p:spPr>
            <a:xfrm>
              <a:off x="667" y="3223"/>
              <a:ext cx="61" cy="61"/>
            </a:xfrm>
            <a:prstGeom prst="ellipse">
              <a:avLst/>
            </a:prstGeom>
            <a:solidFill>
              <a:srgbClr val="FFFF99"/>
            </a:solidFill>
            <a:ln w="25400" cap="flat" cmpd="sng">
              <a:solidFill>
                <a:srgbClr val="CC33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sp>
        <p:nvSpPr>
          <p:cNvPr id="43133" name="Rectangle 125"/>
          <p:cNvSpPr/>
          <p:nvPr/>
        </p:nvSpPr>
        <p:spPr>
          <a:xfrm>
            <a:off x="249238" y="2362200"/>
            <a:ext cx="4343400" cy="1196975"/>
          </a:xfrm>
          <a:prstGeom prst="rect">
            <a:avLst/>
          </a:prstGeom>
          <a:noFill/>
          <a:ln w="9525">
            <a:noFill/>
          </a:ln>
        </p:spPr>
        <p:txBody>
          <a:bodyPr anchor="t">
            <a:spAutoFit/>
          </a:bodyPr>
          <a:p>
            <a:pPr>
              <a:lnSpc>
                <a:spcPct val="110000"/>
              </a:lnSpc>
            </a:pPr>
            <a:r>
              <a:rPr lang="zh-CN" altLang="zh-CN" sz="2200" b="1" dirty="0">
                <a:latin typeface="Times New Roman" panose="02020603050405020304" pitchFamily="18" charset="0"/>
                <a:ea typeface="宋体" panose="02010600030101010101" pitchFamily="2" charset="-122"/>
              </a:rPr>
              <a:t>     3.  </a:t>
            </a:r>
            <a:r>
              <a:rPr lang="zh-CN" altLang="zh-CN" sz="2200" b="1" u="sng" dirty="0">
                <a:solidFill>
                  <a:srgbClr val="CC3300"/>
                </a:solidFill>
                <a:latin typeface="Times New Roman" panose="02020603050405020304" pitchFamily="18" charset="0"/>
                <a:ea typeface="宋体" panose="02010600030101010101" pitchFamily="2" charset="-122"/>
              </a:rPr>
              <a:t>三点透视</a:t>
            </a:r>
            <a:r>
              <a:rPr lang="zh-CN" altLang="zh-CN" sz="2200" b="1" dirty="0">
                <a:latin typeface="Times New Roman" panose="02020603050405020304" pitchFamily="18" charset="0"/>
                <a:ea typeface="宋体" panose="02010600030101010101" pitchFamily="2" charset="-122"/>
              </a:rPr>
              <a:t>  </a:t>
            </a:r>
            <a:r>
              <a:rPr lang="zh-CN" altLang="zh-CN" sz="2200" b="1" dirty="0">
                <a:latin typeface="Times New Roman" panose="02020603050405020304" pitchFamily="18" charset="0"/>
                <a:ea typeface="楷体_GB2312" pitchFamily="49" charset="-122"/>
              </a:rPr>
              <a:t>画面与建筑物的</a:t>
            </a:r>
            <a:endParaRPr lang="zh-CN" altLang="zh-CN" sz="2200" b="1" dirty="0">
              <a:latin typeface="Times New Roman" panose="02020603050405020304" pitchFamily="18" charset="0"/>
              <a:ea typeface="楷体_GB2312" pitchFamily="49" charset="-122"/>
            </a:endParaRPr>
          </a:p>
          <a:p>
            <a:pPr>
              <a:lnSpc>
                <a:spcPct val="110000"/>
              </a:lnSpc>
            </a:pPr>
            <a:r>
              <a:rPr lang="zh-CN" altLang="zh-CN" sz="2200" b="1" dirty="0">
                <a:latin typeface="Times New Roman" panose="02020603050405020304" pitchFamily="18" charset="0"/>
                <a:ea typeface="楷体_GB2312" pitchFamily="49" charset="-122"/>
              </a:rPr>
              <a:t>长、宽、高三组方向倾斜，此时，</a:t>
            </a:r>
            <a:endParaRPr lang="zh-CN" altLang="zh-CN" sz="2200" b="1" dirty="0">
              <a:latin typeface="Times New Roman" panose="02020603050405020304" pitchFamily="18" charset="0"/>
              <a:ea typeface="楷体_GB2312" pitchFamily="49" charset="-122"/>
            </a:endParaRPr>
          </a:p>
          <a:p>
            <a:pPr>
              <a:lnSpc>
                <a:spcPct val="110000"/>
              </a:lnSpc>
            </a:pPr>
            <a:r>
              <a:rPr lang="zh-CN" altLang="zh-CN" sz="2200" b="1" dirty="0">
                <a:latin typeface="Times New Roman" panose="02020603050405020304" pitchFamily="18" charset="0"/>
                <a:ea typeface="楷体_GB2312" pitchFamily="49" charset="-122"/>
              </a:rPr>
              <a:t>长、宽、高方向共有三个灭点</a:t>
            </a:r>
            <a:r>
              <a:rPr lang="zh-CN" altLang="zh-CN" sz="2200" b="1" dirty="0">
                <a:latin typeface="Times New Roman" panose="02020603050405020304" pitchFamily="18" charset="0"/>
                <a:ea typeface="宋体" panose="02010600030101010101" pitchFamily="2" charset="-122"/>
              </a:rPr>
              <a:t>。</a:t>
            </a:r>
            <a:endParaRPr lang="zh-CN" altLang="zh-CN" sz="2200" b="1" dirty="0">
              <a:latin typeface="Times New Roman" panose="02020603050405020304" pitchFamily="18" charset="0"/>
              <a:ea typeface="宋体" panose="02010600030101010101" pitchFamily="2" charset="-122"/>
            </a:endParaRPr>
          </a:p>
        </p:txBody>
      </p:sp>
      <p:sp>
        <p:nvSpPr>
          <p:cNvPr id="43134" name="Rectangle 126"/>
          <p:cNvSpPr/>
          <p:nvPr/>
        </p:nvSpPr>
        <p:spPr>
          <a:xfrm>
            <a:off x="3983038" y="3810000"/>
            <a:ext cx="809625" cy="430213"/>
          </a:xfrm>
          <a:prstGeom prst="rect">
            <a:avLst/>
          </a:prstGeom>
          <a:solidFill>
            <a:srgbClr val="FFFF99"/>
          </a:solidFill>
          <a:ln w="9525" cap="flat" cmpd="sng">
            <a:solidFill>
              <a:srgbClr val="0000FF"/>
            </a:solidFill>
            <a:prstDash val="solid"/>
            <a:miter/>
            <a:headEnd type="none" w="med" len="med"/>
            <a:tailEnd type="none" w="med" len="med"/>
          </a:ln>
        </p:spPr>
        <p:txBody>
          <a:bodyPr anchor="t">
            <a:spAutoFit/>
          </a:bodyPr>
          <a:p>
            <a:pPr>
              <a:lnSpc>
                <a:spcPct val="90000"/>
              </a:lnSpc>
            </a:pPr>
            <a:r>
              <a:rPr lang="zh-CN" altLang="zh-CN" b="1" dirty="0">
                <a:solidFill>
                  <a:srgbClr val="CC3300"/>
                </a:solidFill>
                <a:latin typeface="Times New Roman" panose="02020603050405020304" pitchFamily="18" charset="0"/>
                <a:ea typeface="楷体_GB2312" pitchFamily="49" charset="-122"/>
              </a:rPr>
              <a:t>灭点</a:t>
            </a:r>
            <a:endParaRPr lang="zh-CN" altLang="en-US" b="1" dirty="0">
              <a:solidFill>
                <a:srgbClr val="FF0066"/>
              </a:solidFill>
              <a:latin typeface="Times New Roman" panose="02020603050405020304" pitchFamily="18" charset="0"/>
              <a:ea typeface="楷体_GB2312" pitchFamily="49" charset="-122"/>
            </a:endParaRPr>
          </a:p>
        </p:txBody>
      </p:sp>
      <p:sp>
        <p:nvSpPr>
          <p:cNvPr id="43135" name="Rectangle 127"/>
          <p:cNvSpPr/>
          <p:nvPr/>
        </p:nvSpPr>
        <p:spPr>
          <a:xfrm>
            <a:off x="8097838" y="5562600"/>
            <a:ext cx="558800" cy="1025525"/>
          </a:xfrm>
          <a:prstGeom prst="rect">
            <a:avLst/>
          </a:prstGeom>
          <a:solidFill>
            <a:srgbClr val="FFFF99"/>
          </a:solidFill>
          <a:ln w="9525" cap="flat" cmpd="sng">
            <a:solidFill>
              <a:srgbClr val="0000FF"/>
            </a:solidFill>
            <a:prstDash val="solid"/>
            <a:miter/>
            <a:headEnd type="none" w="med" len="med"/>
            <a:tailEnd type="none" w="med" len="med"/>
          </a:ln>
        </p:spPr>
        <p:txBody>
          <a:bodyPr vert="eaVert" wrap="none" anchor="t">
            <a:spAutoFit/>
          </a:bodyPr>
          <a:p>
            <a:pPr algn="dist"/>
            <a:r>
              <a:rPr lang="zh-CN" altLang="zh-CN" b="1" dirty="0">
                <a:solidFill>
                  <a:srgbClr val="CC3300"/>
                </a:solidFill>
                <a:latin typeface="Times New Roman" panose="02020603050405020304" pitchFamily="18" charset="0"/>
                <a:ea typeface="楷体_GB2312" pitchFamily="49" charset="-122"/>
              </a:rPr>
              <a:t>灭点三</a:t>
            </a:r>
            <a:endParaRPr lang="zh-CN" altLang="en-US" b="1" dirty="0">
              <a:solidFill>
                <a:srgbClr val="FF0066"/>
              </a:solidFill>
              <a:latin typeface="Times New Roman" panose="02020603050405020304" pitchFamily="18" charset="0"/>
              <a:ea typeface="楷体_GB2312" pitchFamily="49" charset="-122"/>
            </a:endParaRPr>
          </a:p>
        </p:txBody>
      </p:sp>
      <p:sp>
        <p:nvSpPr>
          <p:cNvPr id="43136" name="Rectangle 128"/>
          <p:cNvSpPr/>
          <p:nvPr/>
        </p:nvSpPr>
        <p:spPr>
          <a:xfrm>
            <a:off x="328613" y="5345113"/>
            <a:ext cx="558800" cy="1025525"/>
          </a:xfrm>
          <a:prstGeom prst="rect">
            <a:avLst/>
          </a:prstGeom>
          <a:solidFill>
            <a:srgbClr val="FFFF99"/>
          </a:solidFill>
          <a:ln w="9525" cap="flat" cmpd="sng">
            <a:solidFill>
              <a:srgbClr val="0000FF"/>
            </a:solidFill>
            <a:prstDash val="solid"/>
            <a:miter/>
            <a:headEnd type="none" w="med" len="med"/>
            <a:tailEnd type="none" w="med" len="med"/>
          </a:ln>
        </p:spPr>
        <p:txBody>
          <a:bodyPr vert="eaVert" wrap="none" anchor="t">
            <a:spAutoFit/>
          </a:bodyPr>
          <a:p>
            <a:r>
              <a:rPr lang="zh-CN" altLang="zh-CN" b="1" dirty="0">
                <a:solidFill>
                  <a:srgbClr val="CC3300"/>
                </a:solidFill>
                <a:latin typeface="Times New Roman" panose="02020603050405020304" pitchFamily="18" charset="0"/>
                <a:ea typeface="楷体_GB2312" pitchFamily="49" charset="-122"/>
              </a:rPr>
              <a:t>灭点一</a:t>
            </a:r>
            <a:endParaRPr lang="zh-CN" altLang="en-US" b="1" dirty="0">
              <a:solidFill>
                <a:srgbClr val="CC3300"/>
              </a:solidFill>
              <a:latin typeface="Times New Roman" panose="02020603050405020304" pitchFamily="18" charset="0"/>
              <a:ea typeface="楷体_GB2312" pitchFamily="49" charset="-122"/>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3027"/>
                                        </p:tgtEl>
                                        <p:attrNameLst>
                                          <p:attrName>style.visibility</p:attrName>
                                        </p:attrNameLst>
                                      </p:cBhvr>
                                      <p:to>
                                        <p:strVal val="visible"/>
                                      </p:to>
                                    </p:set>
                                    <p:animEffect transition="in" filter="wipe(left)">
                                      <p:cBhvr>
                                        <p:cTn id="7" dur="500"/>
                                        <p:tgtEl>
                                          <p:spTgt spid="430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3020"/>
                                        </p:tgtEl>
                                        <p:attrNameLst>
                                          <p:attrName>style.visibility</p:attrName>
                                        </p:attrNameLst>
                                      </p:cBhvr>
                                      <p:to>
                                        <p:strVal val="visible"/>
                                      </p:to>
                                    </p:set>
                                    <p:animEffect transition="in" filter="wipe(left)">
                                      <p:cBhvr>
                                        <p:cTn id="12" dur="500"/>
                                        <p:tgtEl>
                                          <p:spTgt spid="43020"/>
                                        </p:tgtEl>
                                      </p:cBhvr>
                                    </p:animEffect>
                                  </p:childTnLst>
                                </p:cTn>
                              </p:par>
                            </p:childTnLst>
                          </p:cTn>
                        </p:par>
                      </p:childTnLst>
                    </p:cTn>
                  </p:par>
                  <p:par>
                    <p:cTn id="13" fill="hold">
                      <p:stCondLst>
                        <p:cond delay="indefinite"/>
                      </p:stCondLst>
                      <p:childTnLst>
                        <p:par>
                          <p:cTn id="14" fill="hold">
                            <p:stCondLst>
                              <p:cond delay="0"/>
                            </p:stCondLst>
                            <p:childTnLst>
                              <p:par>
                                <p:cTn id="15" presetID="15"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fltVal val="0.000000"/>
                                          </p:val>
                                        </p:tav>
                                        <p:tav tm="100000">
                                          <p:val>
                                            <p:strVal val="#ppt_w"/>
                                          </p:val>
                                        </p:tav>
                                      </p:tavLst>
                                    </p:anim>
                                    <p:anim calcmode="lin" valueType="num">
                                      <p:cBhvr>
                                        <p:cTn id="18" dur="1000" fill="hold"/>
                                        <p:tgtEl>
                                          <p:spTgt spid="6"/>
                                        </p:tgtEl>
                                        <p:attrNameLst>
                                          <p:attrName>ppt_h</p:attrName>
                                        </p:attrNameLst>
                                      </p:cBhvr>
                                      <p:tavLst>
                                        <p:tav tm="0">
                                          <p:val>
                                            <p:fltVal val="0.000000"/>
                                          </p:val>
                                        </p:tav>
                                        <p:tav tm="100000">
                                          <p:val>
                                            <p:strVal val="#ppt_h"/>
                                          </p:val>
                                        </p:tav>
                                      </p:tavLst>
                                    </p:anim>
                                    <p:anim calcmode="lin" valueType="num">
                                      <p:cBhvr>
                                        <p:cTn id="19" dur="1000" fill="hold"/>
                                        <p:tgtEl>
                                          <p:spTgt spid="6"/>
                                        </p:tgtEl>
                                        <p:attrNameLst>
                                          <p:attrName>ppt_x</p:attrName>
                                        </p:attrNameLst>
                                      </p:cBhvr>
                                      <p:tavLst>
                                        <p:tav tm="0" fmla="#ppt_x+(cos(-2*pi*(1-$))*-#ppt_x-sin(-2*pi*(1-$))*(1-#ppt_y))*(1-$)">
                                          <p:val>
                                            <p:fltVal val="0.000000"/>
                                          </p:val>
                                        </p:tav>
                                        <p:tav tm="100000">
                                          <p:val>
                                            <p:fltVal val="1.000000"/>
                                          </p:val>
                                        </p:tav>
                                      </p:tavLst>
                                    </p:anim>
                                    <p:anim calcmode="lin" valueType="num">
                                      <p:cBhvr>
                                        <p:cTn id="20" dur="1000" fill="hold"/>
                                        <p:tgtEl>
                                          <p:spTgt spid="6"/>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32"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strVal val="4*#ppt_w"/>
                                          </p:val>
                                        </p:tav>
                                        <p:tav tm="100000">
                                          <p:val>
                                            <p:strVal val="#ppt_w"/>
                                          </p:val>
                                        </p:tav>
                                      </p:tavLst>
                                    </p:anim>
                                    <p:anim calcmode="lin" valueType="num">
                                      <p:cBhvr>
                                        <p:cTn id="26" dur="500" fill="hold"/>
                                        <p:tgtEl>
                                          <p:spTgt spid="7"/>
                                        </p:tgtEl>
                                        <p:attrNameLst>
                                          <p:attrName>ppt_h</p:attrName>
                                        </p:attrNameLst>
                                      </p:cBhvr>
                                      <p:tavLst>
                                        <p:tav tm="0">
                                          <p:val>
                                            <p:strVal val="4*#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3" presetClass="entr" presetSubtype="16" fill="hold" grpId="0" nodeType="clickEffect">
                                  <p:stCondLst>
                                    <p:cond delay="0"/>
                                  </p:stCondLst>
                                  <p:childTnLst>
                                    <p:set>
                                      <p:cBhvr>
                                        <p:cTn id="35" dur="1" fill="hold">
                                          <p:stCondLst>
                                            <p:cond delay="0"/>
                                          </p:stCondLst>
                                        </p:cTn>
                                        <p:tgtEl>
                                          <p:spTgt spid="43134"/>
                                        </p:tgtEl>
                                        <p:attrNameLst>
                                          <p:attrName>style.visibility</p:attrName>
                                        </p:attrNameLst>
                                      </p:cBhvr>
                                      <p:to>
                                        <p:strVal val="visible"/>
                                      </p:to>
                                    </p:set>
                                    <p:anim calcmode="lin" valueType="num">
                                      <p:cBhvr>
                                        <p:cTn id="36" dur="500" fill="hold"/>
                                        <p:tgtEl>
                                          <p:spTgt spid="43134"/>
                                        </p:tgtEl>
                                        <p:attrNameLst>
                                          <p:attrName>ppt_w</p:attrName>
                                        </p:attrNameLst>
                                      </p:cBhvr>
                                      <p:tavLst>
                                        <p:tav tm="0">
                                          <p:val>
                                            <p:fltVal val="0.000000"/>
                                          </p:val>
                                        </p:tav>
                                        <p:tav tm="100000">
                                          <p:val>
                                            <p:strVal val="#ppt_w"/>
                                          </p:val>
                                        </p:tav>
                                      </p:tavLst>
                                    </p:anim>
                                    <p:anim calcmode="lin" valueType="num">
                                      <p:cBhvr>
                                        <p:cTn id="37" dur="500" fill="hold"/>
                                        <p:tgtEl>
                                          <p:spTgt spid="43134"/>
                                        </p:tgtEl>
                                        <p:attrNameLst>
                                          <p:attrName>ppt_h</p:attrName>
                                        </p:attrNameLst>
                                      </p:cBhvr>
                                      <p:tavLst>
                                        <p:tav tm="0">
                                          <p:val>
                                            <p:fltVal val="0.000000"/>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3028"/>
                                        </p:tgtEl>
                                        <p:attrNameLst>
                                          <p:attrName>style.visibility</p:attrName>
                                        </p:attrNameLst>
                                      </p:cBhvr>
                                      <p:to>
                                        <p:strVal val="visible"/>
                                      </p:to>
                                    </p:set>
                                    <p:animEffect transition="in" filter="wipe(left)">
                                      <p:cBhvr>
                                        <p:cTn id="42" dur="500"/>
                                        <p:tgtEl>
                                          <p:spTgt spid="43028"/>
                                        </p:tgtEl>
                                      </p:cBhvr>
                                    </p:animEffect>
                                  </p:childTnLst>
                                </p:cTn>
                              </p:par>
                            </p:childTnLst>
                          </p:cTn>
                        </p:par>
                      </p:childTnLst>
                    </p:cTn>
                  </p:par>
                  <p:par>
                    <p:cTn id="43" fill="hold">
                      <p:stCondLst>
                        <p:cond delay="indefinite"/>
                      </p:stCondLst>
                      <p:childTnLst>
                        <p:par>
                          <p:cTn id="44" fill="hold">
                            <p:stCondLst>
                              <p:cond delay="0"/>
                            </p:stCondLst>
                            <p:childTnLst>
                              <p:par>
                                <p:cTn id="45" presetID="15" presetClass="entr" presetSubtype="0"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 calcmode="lin" valueType="num">
                                      <p:cBhvr>
                                        <p:cTn id="47" dur="1000" fill="hold"/>
                                        <p:tgtEl>
                                          <p:spTgt spid="4"/>
                                        </p:tgtEl>
                                        <p:attrNameLst>
                                          <p:attrName>ppt_w</p:attrName>
                                        </p:attrNameLst>
                                      </p:cBhvr>
                                      <p:tavLst>
                                        <p:tav tm="0">
                                          <p:val>
                                            <p:fltVal val="0.000000"/>
                                          </p:val>
                                        </p:tav>
                                        <p:tav tm="100000">
                                          <p:val>
                                            <p:strVal val="#ppt_w"/>
                                          </p:val>
                                        </p:tav>
                                      </p:tavLst>
                                    </p:anim>
                                    <p:anim calcmode="lin" valueType="num">
                                      <p:cBhvr>
                                        <p:cTn id="48" dur="1000" fill="hold"/>
                                        <p:tgtEl>
                                          <p:spTgt spid="4"/>
                                        </p:tgtEl>
                                        <p:attrNameLst>
                                          <p:attrName>ppt_h</p:attrName>
                                        </p:attrNameLst>
                                      </p:cBhvr>
                                      <p:tavLst>
                                        <p:tav tm="0">
                                          <p:val>
                                            <p:fltVal val="0.000000"/>
                                          </p:val>
                                        </p:tav>
                                        <p:tav tm="100000">
                                          <p:val>
                                            <p:strVal val="#ppt_h"/>
                                          </p:val>
                                        </p:tav>
                                      </p:tavLst>
                                    </p:anim>
                                    <p:anim calcmode="lin" valueType="num">
                                      <p:cBhvr>
                                        <p:cTn id="49" dur="1000" fill="hold"/>
                                        <p:tgtEl>
                                          <p:spTgt spid="4"/>
                                        </p:tgtEl>
                                        <p:attrNameLst>
                                          <p:attrName>ppt_x</p:attrName>
                                        </p:attrNameLst>
                                      </p:cBhvr>
                                      <p:tavLst>
                                        <p:tav tm="0" fmla="#ppt_x+(cos(-2*pi*(1-$))*-#ppt_x-sin(-2*pi*(1-$))*(1-#ppt_y))*(1-$)">
                                          <p:val>
                                            <p:fltVal val="0.000000"/>
                                          </p:val>
                                        </p:tav>
                                        <p:tav tm="100000">
                                          <p:val>
                                            <p:fltVal val="1.000000"/>
                                          </p:val>
                                        </p:tav>
                                      </p:tavLst>
                                    </p:anim>
                                    <p:anim calcmode="lin" valueType="num">
                                      <p:cBhvr>
                                        <p:cTn id="50" dur="1000" fill="hold"/>
                                        <p:tgtEl>
                                          <p:spTgt spid="4"/>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par>
                    <p:cTn id="51" fill="hold">
                      <p:stCondLst>
                        <p:cond delay="indefinite"/>
                      </p:stCondLst>
                      <p:childTnLst>
                        <p:par>
                          <p:cTn id="52" fill="hold">
                            <p:stCondLst>
                              <p:cond delay="0"/>
                            </p:stCondLst>
                            <p:childTnLst>
                              <p:par>
                                <p:cTn id="53" presetID="23" presetClass="entr" presetSubtype="32"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p:cTn id="55" dur="500" fill="hold"/>
                                        <p:tgtEl>
                                          <p:spTgt spid="16"/>
                                        </p:tgtEl>
                                        <p:attrNameLst>
                                          <p:attrName>ppt_w</p:attrName>
                                        </p:attrNameLst>
                                      </p:cBhvr>
                                      <p:tavLst>
                                        <p:tav tm="0">
                                          <p:val>
                                            <p:strVal val="4*#ppt_w"/>
                                          </p:val>
                                        </p:tav>
                                        <p:tav tm="100000">
                                          <p:val>
                                            <p:strVal val="#ppt_w"/>
                                          </p:val>
                                        </p:tav>
                                      </p:tavLst>
                                    </p:anim>
                                    <p:anim calcmode="lin" valueType="num">
                                      <p:cBhvr>
                                        <p:cTn id="56" dur="500" fill="hold"/>
                                        <p:tgtEl>
                                          <p:spTgt spid="16"/>
                                        </p:tgtEl>
                                        <p:attrNameLst>
                                          <p:attrName>ppt_h</p:attrName>
                                        </p:attrNameLst>
                                      </p:cBhvr>
                                      <p:tavLst>
                                        <p:tav tm="0">
                                          <p:val>
                                            <p:strVal val="4*#ppt_h"/>
                                          </p:val>
                                        </p:tav>
                                        <p:tav tm="100000">
                                          <p:val>
                                            <p:strVal val="#ppt_h"/>
                                          </p:val>
                                        </p:tav>
                                      </p:tavLst>
                                    </p:anim>
                                  </p:childTnLst>
                                </p:cTn>
                              </p:par>
                            </p:childTnLst>
                          </p:cTn>
                        </p:par>
                      </p:childTnLst>
                    </p:cTn>
                  </p:par>
                  <p:par>
                    <p:cTn id="57" fill="hold">
                      <p:stCondLst>
                        <p:cond delay="indefinite"/>
                      </p:stCondLst>
                      <p:childTnLst>
                        <p:par>
                          <p:cTn id="58" fill="hold">
                            <p:stCondLst>
                              <p:cond delay="0"/>
                            </p:stCondLst>
                            <p:childTnLst>
                              <p:par>
                                <p:cTn id="59" presetID="22" presetClass="entr" presetSubtype="2" fill="hold" nodeType="click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wipe(right)">
                                      <p:cBhvr>
                                        <p:cTn id="61" dur="500"/>
                                        <p:tgtEl>
                                          <p:spTgt spid="26"/>
                                        </p:tgtEl>
                                      </p:cBhvr>
                                    </p:animEffect>
                                  </p:childTnLst>
                                </p:cTn>
                              </p:par>
                            </p:childTnLst>
                          </p:cTn>
                        </p:par>
                      </p:childTnLst>
                    </p:cTn>
                  </p:par>
                  <p:par>
                    <p:cTn id="62" fill="hold">
                      <p:stCondLst>
                        <p:cond delay="indefinite"/>
                      </p:stCondLst>
                      <p:childTnLst>
                        <p:par>
                          <p:cTn id="63" fill="hold">
                            <p:stCondLst>
                              <p:cond delay="0"/>
                            </p:stCondLst>
                            <p:childTnLst>
                              <p:par>
                                <p:cTn id="64" presetID="23" presetClass="entr" presetSubtype="16" fill="hold" grpId="0" nodeType="clickEffect">
                                  <p:stCondLst>
                                    <p:cond delay="0"/>
                                  </p:stCondLst>
                                  <p:childTnLst>
                                    <p:set>
                                      <p:cBhvr>
                                        <p:cTn id="65" dur="1" fill="hold">
                                          <p:stCondLst>
                                            <p:cond delay="0"/>
                                          </p:stCondLst>
                                        </p:cTn>
                                        <p:tgtEl>
                                          <p:spTgt spid="43136"/>
                                        </p:tgtEl>
                                        <p:attrNameLst>
                                          <p:attrName>style.visibility</p:attrName>
                                        </p:attrNameLst>
                                      </p:cBhvr>
                                      <p:to>
                                        <p:strVal val="visible"/>
                                      </p:to>
                                    </p:set>
                                    <p:anim calcmode="lin" valueType="num">
                                      <p:cBhvr>
                                        <p:cTn id="66" dur="500" fill="hold"/>
                                        <p:tgtEl>
                                          <p:spTgt spid="43136"/>
                                        </p:tgtEl>
                                        <p:attrNameLst>
                                          <p:attrName>ppt_w</p:attrName>
                                        </p:attrNameLst>
                                      </p:cBhvr>
                                      <p:tavLst>
                                        <p:tav tm="0">
                                          <p:val>
                                            <p:fltVal val="0.000000"/>
                                          </p:val>
                                        </p:tav>
                                        <p:tav tm="100000">
                                          <p:val>
                                            <p:strVal val="#ppt_w"/>
                                          </p:val>
                                        </p:tav>
                                      </p:tavLst>
                                    </p:anim>
                                    <p:anim calcmode="lin" valueType="num">
                                      <p:cBhvr>
                                        <p:cTn id="67" dur="500" fill="hold"/>
                                        <p:tgtEl>
                                          <p:spTgt spid="43136"/>
                                        </p:tgtEl>
                                        <p:attrNameLst>
                                          <p:attrName>ppt_h</p:attrName>
                                        </p:attrNameLst>
                                      </p:cBhvr>
                                      <p:tavLst>
                                        <p:tav tm="0">
                                          <p:val>
                                            <p:fltVal val="0.000000"/>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25"/>
                                        </p:tgtEl>
                                        <p:attrNameLst>
                                          <p:attrName>style.visibility</p:attrName>
                                        </p:attrNameLst>
                                      </p:cBhvr>
                                      <p:to>
                                        <p:strVal val="visible"/>
                                      </p:to>
                                    </p:set>
                                    <p:animEffect transition="in" filter="wipe(left)">
                                      <p:cBhvr>
                                        <p:cTn id="72" dur="500"/>
                                        <p:tgtEl>
                                          <p:spTgt spid="25"/>
                                        </p:tgtEl>
                                      </p:cBhvr>
                                    </p:animEffect>
                                  </p:childTnLst>
                                </p:cTn>
                              </p:par>
                            </p:childTnLst>
                          </p:cTn>
                        </p:par>
                      </p:childTnLst>
                    </p:cTn>
                  </p:par>
                  <p:par>
                    <p:cTn id="73" fill="hold">
                      <p:stCondLst>
                        <p:cond delay="indefinite"/>
                      </p:stCondLst>
                      <p:childTnLst>
                        <p:par>
                          <p:cTn id="74" fill="hold">
                            <p:stCondLst>
                              <p:cond delay="0"/>
                            </p:stCondLst>
                            <p:childTnLst>
                              <p:par>
                                <p:cTn id="75" presetID="23" presetClass="entr" presetSubtype="16" fill="hold" grpId="0" nodeType="clickEffect">
                                  <p:stCondLst>
                                    <p:cond delay="0"/>
                                  </p:stCondLst>
                                  <p:childTnLst>
                                    <p:set>
                                      <p:cBhvr>
                                        <p:cTn id="76" dur="1" fill="hold">
                                          <p:stCondLst>
                                            <p:cond delay="0"/>
                                          </p:stCondLst>
                                        </p:cTn>
                                        <p:tgtEl>
                                          <p:spTgt spid="43017"/>
                                        </p:tgtEl>
                                        <p:attrNameLst>
                                          <p:attrName>style.visibility</p:attrName>
                                        </p:attrNameLst>
                                      </p:cBhvr>
                                      <p:to>
                                        <p:strVal val="visible"/>
                                      </p:to>
                                    </p:set>
                                    <p:anim calcmode="lin" valueType="num">
                                      <p:cBhvr>
                                        <p:cTn id="77" dur="500" fill="hold"/>
                                        <p:tgtEl>
                                          <p:spTgt spid="43017"/>
                                        </p:tgtEl>
                                        <p:attrNameLst>
                                          <p:attrName>ppt_w</p:attrName>
                                        </p:attrNameLst>
                                      </p:cBhvr>
                                      <p:tavLst>
                                        <p:tav tm="0">
                                          <p:val>
                                            <p:fltVal val="0.000000"/>
                                          </p:val>
                                        </p:tav>
                                        <p:tav tm="100000">
                                          <p:val>
                                            <p:strVal val="#ppt_w"/>
                                          </p:val>
                                        </p:tav>
                                      </p:tavLst>
                                    </p:anim>
                                    <p:anim calcmode="lin" valueType="num">
                                      <p:cBhvr>
                                        <p:cTn id="78" dur="500" fill="hold"/>
                                        <p:tgtEl>
                                          <p:spTgt spid="43017"/>
                                        </p:tgtEl>
                                        <p:attrNameLst>
                                          <p:attrName>ppt_h</p:attrName>
                                        </p:attrNameLst>
                                      </p:cBhvr>
                                      <p:tavLst>
                                        <p:tav tm="0">
                                          <p:val>
                                            <p:fltVal val="0.000000"/>
                                          </p:val>
                                        </p:tav>
                                        <p:tav tm="100000">
                                          <p:val>
                                            <p:strVal val="#ppt_h"/>
                                          </p:val>
                                        </p:tav>
                                      </p:tavLst>
                                    </p:anim>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43133"/>
                                        </p:tgtEl>
                                        <p:attrNameLst>
                                          <p:attrName>style.visibility</p:attrName>
                                        </p:attrNameLst>
                                      </p:cBhvr>
                                      <p:to>
                                        <p:strVal val="visible"/>
                                      </p:to>
                                    </p:set>
                                    <p:animEffect transition="in" filter="wipe(left)">
                                      <p:cBhvr>
                                        <p:cTn id="83" dur="500"/>
                                        <p:tgtEl>
                                          <p:spTgt spid="43133"/>
                                        </p:tgtEl>
                                      </p:cBhvr>
                                    </p:animEffect>
                                  </p:childTnLst>
                                </p:cTn>
                              </p:par>
                            </p:childTnLst>
                          </p:cTn>
                        </p:par>
                      </p:childTnLst>
                    </p:cTn>
                  </p:par>
                  <p:par>
                    <p:cTn id="84" fill="hold">
                      <p:stCondLst>
                        <p:cond delay="indefinite"/>
                      </p:stCondLst>
                      <p:childTnLst>
                        <p:par>
                          <p:cTn id="85" fill="hold">
                            <p:stCondLst>
                              <p:cond delay="0"/>
                            </p:stCondLst>
                            <p:childTnLst>
                              <p:par>
                                <p:cTn id="86" presetID="15" presetClass="entr" presetSubtype="0" fill="hold" nodeType="clickEffect">
                                  <p:stCondLst>
                                    <p:cond delay="0"/>
                                  </p:stCondLst>
                                  <p:childTnLst>
                                    <p:set>
                                      <p:cBhvr>
                                        <p:cTn id="87" dur="1" fill="hold">
                                          <p:stCondLst>
                                            <p:cond delay="0"/>
                                          </p:stCondLst>
                                        </p:cTn>
                                        <p:tgtEl>
                                          <p:spTgt spid="5"/>
                                        </p:tgtEl>
                                        <p:attrNameLst>
                                          <p:attrName>style.visibility</p:attrName>
                                        </p:attrNameLst>
                                      </p:cBhvr>
                                      <p:to>
                                        <p:strVal val="visible"/>
                                      </p:to>
                                    </p:set>
                                    <p:anim calcmode="lin" valueType="num">
                                      <p:cBhvr>
                                        <p:cTn id="88" dur="1000" fill="hold"/>
                                        <p:tgtEl>
                                          <p:spTgt spid="5"/>
                                        </p:tgtEl>
                                        <p:attrNameLst>
                                          <p:attrName>ppt_w</p:attrName>
                                        </p:attrNameLst>
                                      </p:cBhvr>
                                      <p:tavLst>
                                        <p:tav tm="0">
                                          <p:val>
                                            <p:fltVal val="0.000000"/>
                                          </p:val>
                                        </p:tav>
                                        <p:tav tm="100000">
                                          <p:val>
                                            <p:strVal val="#ppt_w"/>
                                          </p:val>
                                        </p:tav>
                                      </p:tavLst>
                                    </p:anim>
                                    <p:anim calcmode="lin" valueType="num">
                                      <p:cBhvr>
                                        <p:cTn id="89" dur="1000" fill="hold"/>
                                        <p:tgtEl>
                                          <p:spTgt spid="5"/>
                                        </p:tgtEl>
                                        <p:attrNameLst>
                                          <p:attrName>ppt_h</p:attrName>
                                        </p:attrNameLst>
                                      </p:cBhvr>
                                      <p:tavLst>
                                        <p:tav tm="0">
                                          <p:val>
                                            <p:fltVal val="0.000000"/>
                                          </p:val>
                                        </p:tav>
                                        <p:tav tm="100000">
                                          <p:val>
                                            <p:strVal val="#ppt_h"/>
                                          </p:val>
                                        </p:tav>
                                      </p:tavLst>
                                    </p:anim>
                                    <p:anim calcmode="lin" valueType="num">
                                      <p:cBhvr>
                                        <p:cTn id="90" dur="1000" fill="hold"/>
                                        <p:tgtEl>
                                          <p:spTgt spid="5"/>
                                        </p:tgtEl>
                                        <p:attrNameLst>
                                          <p:attrName>ppt_x</p:attrName>
                                        </p:attrNameLst>
                                      </p:cBhvr>
                                      <p:tavLst>
                                        <p:tav tm="0" fmla="#ppt_x+(cos(-2*pi*(1-$))*-#ppt_x-sin(-2*pi*(1-$))*(1-#ppt_y))*(1-$)">
                                          <p:val>
                                            <p:fltVal val="0.000000"/>
                                          </p:val>
                                        </p:tav>
                                        <p:tav tm="100000">
                                          <p:val>
                                            <p:fltVal val="1.000000"/>
                                          </p:val>
                                        </p:tav>
                                      </p:tavLst>
                                    </p:anim>
                                    <p:anim calcmode="lin" valueType="num">
                                      <p:cBhvr>
                                        <p:cTn id="91" dur="1000" fill="hold"/>
                                        <p:tgtEl>
                                          <p:spTgt spid="5"/>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par>
                    <p:cTn id="92" fill="hold">
                      <p:stCondLst>
                        <p:cond delay="indefinite"/>
                      </p:stCondLst>
                      <p:childTnLst>
                        <p:par>
                          <p:cTn id="93" fill="hold">
                            <p:stCondLst>
                              <p:cond delay="0"/>
                            </p:stCondLst>
                            <p:childTnLst>
                              <p:par>
                                <p:cTn id="94" presetID="23" presetClass="entr" presetSubtype="32" fill="hold" nodeType="clickEffect">
                                  <p:stCondLst>
                                    <p:cond delay="0"/>
                                  </p:stCondLst>
                                  <p:childTnLst>
                                    <p:set>
                                      <p:cBhvr>
                                        <p:cTn id="95" dur="1" fill="hold">
                                          <p:stCondLst>
                                            <p:cond delay="0"/>
                                          </p:stCondLst>
                                        </p:cTn>
                                        <p:tgtEl>
                                          <p:spTgt spid="8"/>
                                        </p:tgtEl>
                                        <p:attrNameLst>
                                          <p:attrName>style.visibility</p:attrName>
                                        </p:attrNameLst>
                                      </p:cBhvr>
                                      <p:to>
                                        <p:strVal val="visible"/>
                                      </p:to>
                                    </p:set>
                                    <p:anim calcmode="lin" valueType="num">
                                      <p:cBhvr>
                                        <p:cTn id="96" dur="500" fill="hold"/>
                                        <p:tgtEl>
                                          <p:spTgt spid="8"/>
                                        </p:tgtEl>
                                        <p:attrNameLst>
                                          <p:attrName>ppt_w</p:attrName>
                                        </p:attrNameLst>
                                      </p:cBhvr>
                                      <p:tavLst>
                                        <p:tav tm="0">
                                          <p:val>
                                            <p:strVal val="4*#ppt_w"/>
                                          </p:val>
                                        </p:tav>
                                        <p:tav tm="100000">
                                          <p:val>
                                            <p:strVal val="#ppt_w"/>
                                          </p:val>
                                        </p:tav>
                                      </p:tavLst>
                                    </p:anim>
                                    <p:anim calcmode="lin" valueType="num">
                                      <p:cBhvr>
                                        <p:cTn id="97" dur="500" fill="hold"/>
                                        <p:tgtEl>
                                          <p:spTgt spid="8"/>
                                        </p:tgtEl>
                                        <p:attrNameLst>
                                          <p:attrName>ppt_h</p:attrName>
                                        </p:attrNameLst>
                                      </p:cBhvr>
                                      <p:tavLst>
                                        <p:tav tm="0">
                                          <p:val>
                                            <p:strVal val="4*#ppt_h"/>
                                          </p:val>
                                        </p:tav>
                                        <p:tav tm="100000">
                                          <p:val>
                                            <p:strVal val="#ppt_h"/>
                                          </p:val>
                                        </p:tav>
                                      </p:tavLst>
                                    </p:anim>
                                  </p:childTnLst>
                                </p:cTn>
                              </p:par>
                            </p:childTnLst>
                          </p:cTn>
                        </p:par>
                      </p:childTnLst>
                    </p:cTn>
                  </p:par>
                  <p:par>
                    <p:cTn id="98" fill="hold">
                      <p:stCondLst>
                        <p:cond delay="indefinite"/>
                      </p:stCondLst>
                      <p:childTnLst>
                        <p:par>
                          <p:cTn id="99" fill="hold">
                            <p:stCondLst>
                              <p:cond delay="0"/>
                            </p:stCondLst>
                            <p:childTnLst>
                              <p:par>
                                <p:cTn id="100" presetID="22" presetClass="entr" presetSubtype="2" fill="hold" nodeType="clickEffect">
                                  <p:stCondLst>
                                    <p:cond delay="0"/>
                                  </p:stCondLst>
                                  <p:childTnLst>
                                    <p:set>
                                      <p:cBhvr>
                                        <p:cTn id="101" dur="1" fill="hold">
                                          <p:stCondLst>
                                            <p:cond delay="0"/>
                                          </p:stCondLst>
                                        </p:cTn>
                                        <p:tgtEl>
                                          <p:spTgt spid="10"/>
                                        </p:tgtEl>
                                        <p:attrNameLst>
                                          <p:attrName>style.visibility</p:attrName>
                                        </p:attrNameLst>
                                      </p:cBhvr>
                                      <p:to>
                                        <p:strVal val="visible"/>
                                      </p:to>
                                    </p:set>
                                    <p:animEffect transition="in" filter="wipe(right)">
                                      <p:cBhvr>
                                        <p:cTn id="102" dur="500"/>
                                        <p:tgtEl>
                                          <p:spTgt spid="10"/>
                                        </p:tgtEl>
                                      </p:cBhvr>
                                    </p:animEffect>
                                  </p:childTnLst>
                                </p:cTn>
                              </p:par>
                            </p:childTnLst>
                          </p:cTn>
                        </p:par>
                      </p:childTnLst>
                    </p:cTn>
                  </p:par>
                  <p:par>
                    <p:cTn id="103" fill="hold">
                      <p:stCondLst>
                        <p:cond delay="indefinite"/>
                      </p:stCondLst>
                      <p:childTnLst>
                        <p:par>
                          <p:cTn id="104" fill="hold">
                            <p:stCondLst>
                              <p:cond delay="0"/>
                            </p:stCondLst>
                            <p:childTnLst>
                              <p:par>
                                <p:cTn id="105" presetID="23" presetClass="entr" presetSubtype="16" fill="hold" grpId="0" nodeType="clickEffect">
                                  <p:stCondLst>
                                    <p:cond delay="0"/>
                                  </p:stCondLst>
                                  <p:childTnLst>
                                    <p:set>
                                      <p:cBhvr>
                                        <p:cTn id="106" dur="1" fill="hold">
                                          <p:stCondLst>
                                            <p:cond delay="0"/>
                                          </p:stCondLst>
                                        </p:cTn>
                                        <p:tgtEl>
                                          <p:spTgt spid="43019"/>
                                        </p:tgtEl>
                                        <p:attrNameLst>
                                          <p:attrName>style.visibility</p:attrName>
                                        </p:attrNameLst>
                                      </p:cBhvr>
                                      <p:to>
                                        <p:strVal val="visible"/>
                                      </p:to>
                                    </p:set>
                                    <p:anim calcmode="lin" valueType="num">
                                      <p:cBhvr>
                                        <p:cTn id="107" dur="500" fill="hold"/>
                                        <p:tgtEl>
                                          <p:spTgt spid="43019"/>
                                        </p:tgtEl>
                                        <p:attrNameLst>
                                          <p:attrName>ppt_w</p:attrName>
                                        </p:attrNameLst>
                                      </p:cBhvr>
                                      <p:tavLst>
                                        <p:tav tm="0">
                                          <p:val>
                                            <p:fltVal val="0.000000"/>
                                          </p:val>
                                        </p:tav>
                                        <p:tav tm="100000">
                                          <p:val>
                                            <p:strVal val="#ppt_w"/>
                                          </p:val>
                                        </p:tav>
                                      </p:tavLst>
                                    </p:anim>
                                    <p:anim calcmode="lin" valueType="num">
                                      <p:cBhvr>
                                        <p:cTn id="108" dur="500" fill="hold"/>
                                        <p:tgtEl>
                                          <p:spTgt spid="43019"/>
                                        </p:tgtEl>
                                        <p:attrNameLst>
                                          <p:attrName>ppt_h</p:attrName>
                                        </p:attrNameLst>
                                      </p:cBhvr>
                                      <p:tavLst>
                                        <p:tav tm="0">
                                          <p:val>
                                            <p:fltVal val="0.000000"/>
                                          </p:val>
                                        </p:tav>
                                        <p:tav tm="100000">
                                          <p:val>
                                            <p:strVal val="#ppt_h"/>
                                          </p:val>
                                        </p:tav>
                                      </p:tavLst>
                                    </p:anim>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nodeType="clickEffect">
                                  <p:stCondLst>
                                    <p:cond delay="0"/>
                                  </p:stCondLst>
                                  <p:childTnLst>
                                    <p:set>
                                      <p:cBhvr>
                                        <p:cTn id="112" dur="1" fill="hold">
                                          <p:stCondLst>
                                            <p:cond delay="0"/>
                                          </p:stCondLst>
                                        </p:cTn>
                                        <p:tgtEl>
                                          <p:spTgt spid="12"/>
                                        </p:tgtEl>
                                        <p:attrNameLst>
                                          <p:attrName>style.visibility</p:attrName>
                                        </p:attrNameLst>
                                      </p:cBhvr>
                                      <p:to>
                                        <p:strVal val="visible"/>
                                      </p:to>
                                    </p:set>
                                    <p:animEffect transition="in" filter="wipe(left)">
                                      <p:cBhvr>
                                        <p:cTn id="113" dur="500"/>
                                        <p:tgtEl>
                                          <p:spTgt spid="12"/>
                                        </p:tgtEl>
                                      </p:cBhvr>
                                    </p:animEffect>
                                  </p:childTnLst>
                                </p:cTn>
                              </p:par>
                            </p:childTnLst>
                          </p:cTn>
                        </p:par>
                      </p:childTnLst>
                    </p:cTn>
                  </p:par>
                  <p:par>
                    <p:cTn id="114" fill="hold">
                      <p:stCondLst>
                        <p:cond delay="indefinite"/>
                      </p:stCondLst>
                      <p:childTnLst>
                        <p:par>
                          <p:cTn id="115" fill="hold">
                            <p:stCondLst>
                              <p:cond delay="0"/>
                            </p:stCondLst>
                            <p:childTnLst>
                              <p:par>
                                <p:cTn id="116" presetID="23" presetClass="entr" presetSubtype="16" fill="hold" grpId="0" nodeType="clickEffect">
                                  <p:stCondLst>
                                    <p:cond delay="0"/>
                                  </p:stCondLst>
                                  <p:childTnLst>
                                    <p:set>
                                      <p:cBhvr>
                                        <p:cTn id="117" dur="1" fill="hold">
                                          <p:stCondLst>
                                            <p:cond delay="0"/>
                                          </p:stCondLst>
                                        </p:cTn>
                                        <p:tgtEl>
                                          <p:spTgt spid="43018"/>
                                        </p:tgtEl>
                                        <p:attrNameLst>
                                          <p:attrName>style.visibility</p:attrName>
                                        </p:attrNameLst>
                                      </p:cBhvr>
                                      <p:to>
                                        <p:strVal val="visible"/>
                                      </p:to>
                                    </p:set>
                                    <p:anim calcmode="lin" valueType="num">
                                      <p:cBhvr>
                                        <p:cTn id="118" dur="500" fill="hold"/>
                                        <p:tgtEl>
                                          <p:spTgt spid="43018"/>
                                        </p:tgtEl>
                                        <p:attrNameLst>
                                          <p:attrName>ppt_w</p:attrName>
                                        </p:attrNameLst>
                                      </p:cBhvr>
                                      <p:tavLst>
                                        <p:tav tm="0">
                                          <p:val>
                                            <p:fltVal val="0.000000"/>
                                          </p:val>
                                        </p:tav>
                                        <p:tav tm="100000">
                                          <p:val>
                                            <p:strVal val="#ppt_w"/>
                                          </p:val>
                                        </p:tav>
                                      </p:tavLst>
                                    </p:anim>
                                    <p:anim calcmode="lin" valueType="num">
                                      <p:cBhvr>
                                        <p:cTn id="119" dur="500" fill="hold"/>
                                        <p:tgtEl>
                                          <p:spTgt spid="43018"/>
                                        </p:tgtEl>
                                        <p:attrNameLst>
                                          <p:attrName>ppt_h</p:attrName>
                                        </p:attrNameLst>
                                      </p:cBhvr>
                                      <p:tavLst>
                                        <p:tav tm="0">
                                          <p:val>
                                            <p:fltVal val="0.000000"/>
                                          </p:val>
                                        </p:tav>
                                        <p:tav tm="100000">
                                          <p:val>
                                            <p:strVal val="#ppt_h"/>
                                          </p:val>
                                        </p:tav>
                                      </p:tavLst>
                                    </p:anim>
                                  </p:childTnLst>
                                </p:cTn>
                              </p:par>
                            </p:childTnLst>
                          </p:cTn>
                        </p:par>
                      </p:childTnLst>
                    </p:cTn>
                  </p:par>
                  <p:par>
                    <p:cTn id="120" fill="hold">
                      <p:stCondLst>
                        <p:cond delay="indefinite"/>
                      </p:stCondLst>
                      <p:childTnLst>
                        <p:par>
                          <p:cTn id="121" fill="hold">
                            <p:stCondLst>
                              <p:cond delay="0"/>
                            </p:stCondLst>
                            <p:childTnLst>
                              <p:par>
                                <p:cTn id="122" presetID="22" presetClass="entr" presetSubtype="1" fill="hold" nodeType="clickEffect">
                                  <p:stCondLst>
                                    <p:cond delay="0"/>
                                  </p:stCondLst>
                                  <p:childTnLst>
                                    <p:set>
                                      <p:cBhvr>
                                        <p:cTn id="123" dur="1" fill="hold">
                                          <p:stCondLst>
                                            <p:cond delay="0"/>
                                          </p:stCondLst>
                                        </p:cTn>
                                        <p:tgtEl>
                                          <p:spTgt spid="14"/>
                                        </p:tgtEl>
                                        <p:attrNameLst>
                                          <p:attrName>style.visibility</p:attrName>
                                        </p:attrNameLst>
                                      </p:cBhvr>
                                      <p:to>
                                        <p:strVal val="visible"/>
                                      </p:to>
                                    </p:set>
                                    <p:animEffect transition="in" filter="wipe(up)">
                                      <p:cBhvr>
                                        <p:cTn id="124" dur="500"/>
                                        <p:tgtEl>
                                          <p:spTgt spid="14"/>
                                        </p:tgtEl>
                                      </p:cBhvr>
                                    </p:animEffect>
                                  </p:childTnLst>
                                </p:cTn>
                              </p:par>
                            </p:childTnLst>
                          </p:cTn>
                        </p:par>
                      </p:childTnLst>
                    </p:cTn>
                  </p:par>
                  <p:par>
                    <p:cTn id="125" fill="hold">
                      <p:stCondLst>
                        <p:cond delay="indefinite"/>
                      </p:stCondLst>
                      <p:childTnLst>
                        <p:par>
                          <p:cTn id="126" fill="hold">
                            <p:stCondLst>
                              <p:cond delay="0"/>
                            </p:stCondLst>
                            <p:childTnLst>
                              <p:par>
                                <p:cTn id="127" presetID="23" presetClass="entr" presetSubtype="16" fill="hold" grpId="0" nodeType="clickEffect">
                                  <p:stCondLst>
                                    <p:cond delay="0"/>
                                  </p:stCondLst>
                                  <p:childTnLst>
                                    <p:set>
                                      <p:cBhvr>
                                        <p:cTn id="128" dur="1" fill="hold">
                                          <p:stCondLst>
                                            <p:cond delay="0"/>
                                          </p:stCondLst>
                                        </p:cTn>
                                        <p:tgtEl>
                                          <p:spTgt spid="43135"/>
                                        </p:tgtEl>
                                        <p:attrNameLst>
                                          <p:attrName>style.visibility</p:attrName>
                                        </p:attrNameLst>
                                      </p:cBhvr>
                                      <p:to>
                                        <p:strVal val="visible"/>
                                      </p:to>
                                    </p:set>
                                    <p:anim calcmode="lin" valueType="num">
                                      <p:cBhvr>
                                        <p:cTn id="129" dur="500" fill="hold"/>
                                        <p:tgtEl>
                                          <p:spTgt spid="43135"/>
                                        </p:tgtEl>
                                        <p:attrNameLst>
                                          <p:attrName>ppt_w</p:attrName>
                                        </p:attrNameLst>
                                      </p:cBhvr>
                                      <p:tavLst>
                                        <p:tav tm="0">
                                          <p:val>
                                            <p:fltVal val="0.000000"/>
                                          </p:val>
                                        </p:tav>
                                        <p:tav tm="100000">
                                          <p:val>
                                            <p:strVal val="#ppt_w"/>
                                          </p:val>
                                        </p:tav>
                                      </p:tavLst>
                                    </p:anim>
                                    <p:anim calcmode="lin" valueType="num">
                                      <p:cBhvr>
                                        <p:cTn id="130" dur="500" fill="hold"/>
                                        <p:tgtEl>
                                          <p:spTgt spid="43135"/>
                                        </p:tgtEl>
                                        <p:attrNameLst>
                                          <p:attrName>ppt_h</p:attrName>
                                        </p:attrNameLst>
                                      </p:cBhvr>
                                      <p:tavLst>
                                        <p:tav tm="0">
                                          <p:val>
                                            <p:fltVal val="0.00000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7" grpId="0" animBg="1"/>
      <p:bldP spid="43018" grpId="0" animBg="1"/>
      <p:bldP spid="43019" grpId="0" animBg="1"/>
      <p:bldP spid="43020" grpId="0"/>
      <p:bldP spid="43027" grpId="0" animBg="1"/>
      <p:bldP spid="43028" grpId="0"/>
      <p:bldP spid="43133" grpId="0"/>
      <p:bldP spid="43134" grpId="0" animBg="1"/>
      <p:bldP spid="43135" grpId="0" animBg="1"/>
      <p:bldP spid="43136"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grpSp>
        <p:nvGrpSpPr>
          <p:cNvPr id="2" name="Group 2"/>
          <p:cNvGrpSpPr/>
          <p:nvPr/>
        </p:nvGrpSpPr>
        <p:grpSpPr>
          <a:xfrm>
            <a:off x="1763713" y="3644900"/>
            <a:ext cx="6248400" cy="3089275"/>
            <a:chOff x="1056" y="2230"/>
            <a:chExt cx="3936" cy="1946"/>
          </a:xfrm>
        </p:grpSpPr>
        <p:grpSp>
          <p:nvGrpSpPr>
            <p:cNvPr id="14338" name="Group 3"/>
            <p:cNvGrpSpPr/>
            <p:nvPr/>
          </p:nvGrpSpPr>
          <p:grpSpPr>
            <a:xfrm>
              <a:off x="1056" y="2230"/>
              <a:ext cx="3936" cy="1946"/>
              <a:chOff x="1056" y="2230"/>
              <a:chExt cx="3936" cy="1946"/>
            </a:xfrm>
          </p:grpSpPr>
          <p:grpSp>
            <p:nvGrpSpPr>
              <p:cNvPr id="14339" name="Group 4"/>
              <p:cNvGrpSpPr/>
              <p:nvPr/>
            </p:nvGrpSpPr>
            <p:grpSpPr>
              <a:xfrm>
                <a:off x="1056" y="2230"/>
                <a:ext cx="3930" cy="1946"/>
                <a:chOff x="1056" y="2230"/>
                <a:chExt cx="3930" cy="1946"/>
              </a:xfrm>
            </p:grpSpPr>
            <p:sp>
              <p:nvSpPr>
                <p:cNvPr id="14340" name="Freeform 5"/>
                <p:cNvSpPr/>
                <p:nvPr/>
              </p:nvSpPr>
              <p:spPr>
                <a:xfrm>
                  <a:off x="1056" y="2230"/>
                  <a:ext cx="3930" cy="1940"/>
                </a:xfrm>
                <a:custGeom>
                  <a:avLst/>
                  <a:gdLst/>
                  <a:ahLst/>
                  <a:cxnLst>
                    <a:cxn ang="0">
                      <a:pos x="5" y="769"/>
                    </a:cxn>
                    <a:cxn ang="0">
                      <a:pos x="1536" y="0"/>
                    </a:cxn>
                    <a:cxn ang="0">
                      <a:pos x="2947" y="711"/>
                    </a:cxn>
                    <a:cxn ang="0">
                      <a:pos x="1421" y="1474"/>
                    </a:cxn>
                    <a:cxn ang="0">
                      <a:pos x="0" y="768"/>
                    </a:cxn>
                  </a:cxnLst>
                  <a:pathLst>
                    <a:path w="2947" h="1474">
                      <a:moveTo>
                        <a:pt x="5" y="769"/>
                      </a:moveTo>
                      <a:lnTo>
                        <a:pt x="1536" y="0"/>
                      </a:lnTo>
                      <a:lnTo>
                        <a:pt x="2947" y="711"/>
                      </a:lnTo>
                      <a:lnTo>
                        <a:pt x="1421" y="1474"/>
                      </a:lnTo>
                      <a:lnTo>
                        <a:pt x="0" y="768"/>
                      </a:lnTo>
                    </a:path>
                  </a:pathLst>
                </a:custGeom>
                <a:solidFill>
                  <a:srgbClr val="FFFFCC"/>
                </a:solidFill>
                <a:ln w="28575" cap="flat" cmpd="sng">
                  <a:solidFill>
                    <a:srgbClr val="0000FF"/>
                  </a:solidFill>
                  <a:prstDash val="solid"/>
                  <a:round/>
                  <a:headEnd type="none" w="med" len="med"/>
                  <a:tailEnd type="none" w="med" len="med"/>
                </a:ln>
              </p:spPr>
              <p:txBody>
                <a:bodyPr/>
                <a:p>
                  <a:endParaRPr lang="zh-CN" altLang="en-US"/>
                </a:p>
              </p:txBody>
            </p:sp>
            <p:sp>
              <p:nvSpPr>
                <p:cNvPr id="14341" name="Freeform 6"/>
                <p:cNvSpPr/>
                <p:nvPr/>
              </p:nvSpPr>
              <p:spPr>
                <a:xfrm>
                  <a:off x="1062" y="3240"/>
                  <a:ext cx="1889" cy="936"/>
                </a:xfrm>
                <a:custGeom>
                  <a:avLst/>
                  <a:gdLst/>
                  <a:ahLst/>
                  <a:cxnLst>
                    <a:cxn ang="0">
                      <a:pos x="0" y="0"/>
                    </a:cxn>
                    <a:cxn ang="0">
                      <a:pos x="1416" y="711"/>
                    </a:cxn>
                  </a:cxnLst>
                  <a:pathLst>
                    <a:path w="1416" h="711">
                      <a:moveTo>
                        <a:pt x="0" y="0"/>
                      </a:moveTo>
                      <a:lnTo>
                        <a:pt x="1416" y="711"/>
                      </a:lnTo>
                    </a:path>
                  </a:pathLst>
                </a:custGeom>
                <a:solidFill>
                  <a:srgbClr val="FFFFCC"/>
                </a:solidFill>
                <a:ln w="38100" cap="flat" cmpd="sng">
                  <a:solidFill>
                    <a:srgbClr val="0000FF"/>
                  </a:solidFill>
                  <a:prstDash val="solid"/>
                  <a:round/>
                  <a:headEnd type="none" w="med" len="med"/>
                  <a:tailEnd type="none" w="med" len="med"/>
                </a:ln>
              </p:spPr>
              <p:txBody>
                <a:bodyPr/>
                <a:p>
                  <a:endParaRPr lang="zh-CN" altLang="en-US"/>
                </a:p>
              </p:txBody>
            </p:sp>
          </p:grpSp>
          <p:sp>
            <p:nvSpPr>
              <p:cNvPr id="14342" name="Line 7"/>
              <p:cNvSpPr/>
              <p:nvPr/>
            </p:nvSpPr>
            <p:spPr>
              <a:xfrm flipV="1">
                <a:off x="2951" y="3165"/>
                <a:ext cx="2041" cy="1007"/>
              </a:xfrm>
              <a:prstGeom prst="line">
                <a:avLst/>
              </a:prstGeom>
              <a:ln w="38100" cap="flat" cmpd="sng">
                <a:solidFill>
                  <a:srgbClr val="0000FF"/>
                </a:solidFill>
                <a:prstDash val="solid"/>
                <a:round/>
                <a:headEnd type="none" w="med" len="med"/>
                <a:tailEnd type="none" w="med" len="med"/>
              </a:ln>
            </p:spPr>
          </p:sp>
        </p:grpSp>
        <p:sp>
          <p:nvSpPr>
            <p:cNvPr id="14343" name="Rectangle 8"/>
            <p:cNvSpPr/>
            <p:nvPr/>
          </p:nvSpPr>
          <p:spPr>
            <a:xfrm>
              <a:off x="1608" y="2928"/>
              <a:ext cx="217" cy="288"/>
            </a:xfrm>
            <a:prstGeom prst="rect">
              <a:avLst/>
            </a:prstGeom>
            <a:noFill/>
            <a:ln w="0">
              <a:noFill/>
            </a:ln>
          </p:spPr>
          <p:txBody>
            <a:bodyPr wrap="none" anchor="t">
              <a:spAutoFit/>
            </a:bodyPr>
            <a:p>
              <a:pPr algn="ctr"/>
              <a:r>
                <a:rPr lang="en-US" altLang="zh-CN" b="1" dirty="0">
                  <a:solidFill>
                    <a:schemeClr val="tx2"/>
                  </a:solidFill>
                  <a:latin typeface="Modern" pitchFamily="50"/>
                  <a:ea typeface="宋体" panose="02010600030101010101" pitchFamily="2" charset="-122"/>
                </a:rPr>
                <a:t>H</a:t>
              </a:r>
              <a:endParaRPr lang="en-US" altLang="zh-CN" b="1" dirty="0">
                <a:solidFill>
                  <a:schemeClr val="tx2"/>
                </a:solidFill>
                <a:latin typeface="Modern" pitchFamily="50"/>
                <a:ea typeface="宋体" panose="02010600030101010101" pitchFamily="2" charset="-122"/>
              </a:endParaRPr>
            </a:p>
          </p:txBody>
        </p:sp>
        <p:sp>
          <p:nvSpPr>
            <p:cNvPr id="14344" name="Rectangle 9"/>
            <p:cNvSpPr/>
            <p:nvPr/>
          </p:nvSpPr>
          <p:spPr>
            <a:xfrm>
              <a:off x="1298" y="3082"/>
              <a:ext cx="384" cy="230"/>
            </a:xfrm>
            <a:prstGeom prst="rect">
              <a:avLst/>
            </a:prstGeom>
            <a:noFill/>
            <a:ln w="9525">
              <a:noFill/>
            </a:ln>
          </p:spPr>
          <p:txBody>
            <a:bodyPr wrap="none" lIns="0" tIns="0" rIns="0" bIns="0" anchor="t">
              <a:spAutoFit/>
            </a:bodyPr>
            <a:p>
              <a:pPr algn="ctr"/>
              <a:r>
                <a:rPr lang="zh-CN" altLang="en-US" b="1" dirty="0">
                  <a:solidFill>
                    <a:srgbClr val="CC3300"/>
                  </a:solidFill>
                  <a:latin typeface="Modern" pitchFamily="50"/>
                  <a:ea typeface="宋体" panose="02010600030101010101" pitchFamily="2" charset="-122"/>
                </a:rPr>
                <a:t>基面</a:t>
              </a:r>
              <a:endParaRPr lang="zh-CN" altLang="en-US" b="1" dirty="0">
                <a:solidFill>
                  <a:srgbClr val="FF5050"/>
                </a:solidFill>
                <a:latin typeface="BankGothic Lt BT" panose="020B0607020203060204" pitchFamily="34" charset="0"/>
                <a:ea typeface="宋体" panose="02010600030101010101" pitchFamily="2" charset="-122"/>
              </a:endParaRPr>
            </a:p>
          </p:txBody>
        </p:sp>
      </p:grpSp>
      <p:grpSp>
        <p:nvGrpSpPr>
          <p:cNvPr id="5" name="Group 10"/>
          <p:cNvGrpSpPr/>
          <p:nvPr/>
        </p:nvGrpSpPr>
        <p:grpSpPr>
          <a:xfrm>
            <a:off x="3373438" y="2543175"/>
            <a:ext cx="3262312" cy="3489325"/>
            <a:chOff x="2087" y="1554"/>
            <a:chExt cx="2055" cy="2198"/>
          </a:xfrm>
        </p:grpSpPr>
        <p:grpSp>
          <p:nvGrpSpPr>
            <p:cNvPr id="14346" name="Group 11"/>
            <p:cNvGrpSpPr/>
            <p:nvPr/>
          </p:nvGrpSpPr>
          <p:grpSpPr>
            <a:xfrm>
              <a:off x="2087" y="1554"/>
              <a:ext cx="2055" cy="2198"/>
              <a:chOff x="2087" y="1554"/>
              <a:chExt cx="2055" cy="2198"/>
            </a:xfrm>
          </p:grpSpPr>
          <p:sp>
            <p:nvSpPr>
              <p:cNvPr id="14347" name="Freeform 12"/>
              <p:cNvSpPr/>
              <p:nvPr/>
            </p:nvSpPr>
            <p:spPr>
              <a:xfrm>
                <a:off x="2095" y="1554"/>
                <a:ext cx="2047" cy="2198"/>
              </a:xfrm>
              <a:custGeom>
                <a:avLst/>
                <a:gdLst/>
                <a:ahLst/>
                <a:cxnLst>
                  <a:cxn ang="0">
                    <a:pos x="0" y="764"/>
                  </a:cxn>
                  <a:cxn ang="0">
                    <a:pos x="0" y="1667"/>
                  </a:cxn>
                  <a:cxn ang="0">
                    <a:pos x="1536" y="902"/>
                  </a:cxn>
                  <a:cxn ang="0">
                    <a:pos x="1536" y="0"/>
                  </a:cxn>
                  <a:cxn ang="0">
                    <a:pos x="0" y="764"/>
                  </a:cxn>
                  <a:cxn ang="0">
                    <a:pos x="3" y="1670"/>
                  </a:cxn>
                </a:cxnLst>
                <a:pathLst>
                  <a:path w="1536" h="1670">
                    <a:moveTo>
                      <a:pt x="0" y="764"/>
                    </a:moveTo>
                    <a:lnTo>
                      <a:pt x="0" y="1667"/>
                    </a:lnTo>
                    <a:lnTo>
                      <a:pt x="1536" y="902"/>
                    </a:lnTo>
                    <a:lnTo>
                      <a:pt x="1536" y="0"/>
                    </a:lnTo>
                    <a:lnTo>
                      <a:pt x="0" y="764"/>
                    </a:lnTo>
                    <a:lnTo>
                      <a:pt x="3" y="1670"/>
                    </a:lnTo>
                  </a:path>
                </a:pathLst>
              </a:custGeom>
              <a:solidFill>
                <a:srgbClr val="CCECFF">
                  <a:alpha val="50194"/>
                </a:srgbClr>
              </a:solidFill>
              <a:ln w="28575" cap="flat" cmpd="sng">
                <a:solidFill>
                  <a:srgbClr val="CC3300"/>
                </a:solidFill>
                <a:prstDash val="solid"/>
                <a:round/>
                <a:headEnd type="none" w="med" len="med"/>
                <a:tailEnd type="none" w="med" len="med"/>
              </a:ln>
            </p:spPr>
            <p:txBody>
              <a:bodyPr/>
              <a:p>
                <a:endParaRPr lang="zh-CN" altLang="en-US"/>
              </a:p>
            </p:txBody>
          </p:sp>
          <p:sp>
            <p:nvSpPr>
              <p:cNvPr id="14348" name="Line 13"/>
              <p:cNvSpPr/>
              <p:nvPr/>
            </p:nvSpPr>
            <p:spPr>
              <a:xfrm flipH="1">
                <a:off x="2096" y="1564"/>
                <a:ext cx="2043" cy="1008"/>
              </a:xfrm>
              <a:prstGeom prst="line">
                <a:avLst/>
              </a:prstGeom>
              <a:ln w="28575" cap="flat" cmpd="sng">
                <a:solidFill>
                  <a:srgbClr val="CC3300"/>
                </a:solidFill>
                <a:prstDash val="solid"/>
                <a:round/>
                <a:headEnd type="none" w="med" len="med"/>
                <a:tailEnd type="none" w="med" len="med"/>
              </a:ln>
            </p:spPr>
          </p:sp>
          <p:sp>
            <p:nvSpPr>
              <p:cNvPr id="14349" name="Freeform 14"/>
              <p:cNvSpPr/>
              <p:nvPr/>
            </p:nvSpPr>
            <p:spPr>
              <a:xfrm>
                <a:off x="2087" y="2565"/>
                <a:ext cx="1" cy="1187"/>
              </a:xfrm>
              <a:custGeom>
                <a:avLst/>
                <a:gdLst/>
                <a:ahLst/>
                <a:cxnLst>
                  <a:cxn ang="0">
                    <a:pos x="0" y="0"/>
                  </a:cxn>
                  <a:cxn ang="0">
                    <a:pos x="0" y="902"/>
                  </a:cxn>
                </a:cxnLst>
                <a:pathLst>
                  <a:path w="1" h="902">
                    <a:moveTo>
                      <a:pt x="0" y="0"/>
                    </a:moveTo>
                    <a:lnTo>
                      <a:pt x="0" y="902"/>
                    </a:lnTo>
                  </a:path>
                </a:pathLst>
              </a:custGeom>
              <a:noFill/>
              <a:ln w="50800" cap="flat" cmpd="sng">
                <a:solidFill>
                  <a:srgbClr val="CC3300"/>
                </a:solidFill>
                <a:prstDash val="solid"/>
                <a:round/>
                <a:headEnd type="none" w="med" len="med"/>
                <a:tailEnd type="none" w="med" len="med"/>
              </a:ln>
            </p:spPr>
            <p:txBody>
              <a:bodyPr/>
              <a:p>
                <a:endParaRPr lang="zh-CN" altLang="en-US"/>
              </a:p>
            </p:txBody>
          </p:sp>
        </p:grpSp>
        <p:sp>
          <p:nvSpPr>
            <p:cNvPr id="14350" name="Rectangle 15"/>
            <p:cNvSpPr/>
            <p:nvPr/>
          </p:nvSpPr>
          <p:spPr>
            <a:xfrm>
              <a:off x="3986" y="1690"/>
              <a:ext cx="96" cy="230"/>
            </a:xfrm>
            <a:prstGeom prst="rect">
              <a:avLst/>
            </a:prstGeom>
            <a:noFill/>
            <a:ln w="9525">
              <a:noFill/>
            </a:ln>
          </p:spPr>
          <p:txBody>
            <a:bodyPr wrap="none" lIns="0" tIns="0" rIns="0" bIns="0" anchor="t">
              <a:spAutoFit/>
            </a:bodyPr>
            <a:p>
              <a:pPr algn="ctr"/>
              <a:r>
                <a:rPr lang="en-US" altLang="zh-CN" b="1" dirty="0">
                  <a:solidFill>
                    <a:schemeClr val="tx2"/>
                  </a:solidFill>
                  <a:latin typeface="Modern" pitchFamily="50"/>
                  <a:ea typeface="宋体" panose="02010600030101010101" pitchFamily="2" charset="-122"/>
                </a:rPr>
                <a:t>P</a:t>
              </a:r>
              <a:endParaRPr lang="en-US" altLang="zh-CN" b="1" dirty="0">
                <a:solidFill>
                  <a:schemeClr val="accent2"/>
                </a:solidFill>
                <a:latin typeface="BankGothic Lt BT" panose="020B0607020203060204" pitchFamily="34" charset="0"/>
                <a:ea typeface="宋体" panose="02010600030101010101" pitchFamily="2" charset="-122"/>
              </a:endParaRPr>
            </a:p>
          </p:txBody>
        </p:sp>
        <p:sp>
          <p:nvSpPr>
            <p:cNvPr id="14351" name="Rectangle 16"/>
            <p:cNvSpPr/>
            <p:nvPr/>
          </p:nvSpPr>
          <p:spPr>
            <a:xfrm>
              <a:off x="3552" y="1776"/>
              <a:ext cx="470" cy="269"/>
            </a:xfrm>
            <a:prstGeom prst="rect">
              <a:avLst/>
            </a:prstGeom>
            <a:noFill/>
            <a:ln w="0">
              <a:noFill/>
            </a:ln>
          </p:spPr>
          <p:txBody>
            <a:bodyPr wrap="none" anchor="t">
              <a:spAutoFit/>
            </a:bodyPr>
            <a:p>
              <a:pPr algn="ctr"/>
              <a:r>
                <a:rPr lang="zh-CN" altLang="en-US" sz="2200" b="1" dirty="0">
                  <a:solidFill>
                    <a:srgbClr val="D60093"/>
                  </a:solidFill>
                  <a:latin typeface="Times New Roman" panose="02020603050405020304" pitchFamily="18" charset="0"/>
                  <a:ea typeface="宋体" panose="02010600030101010101" pitchFamily="2" charset="-122"/>
                </a:rPr>
                <a:t>画面</a:t>
              </a:r>
              <a:endParaRPr lang="zh-CN" altLang="en-US" sz="2200" b="1" u="sng" dirty="0">
                <a:solidFill>
                  <a:srgbClr val="FF00FF"/>
                </a:solidFill>
                <a:latin typeface="Times New Roman" panose="02020603050405020304" pitchFamily="18" charset="0"/>
                <a:ea typeface="宋体" panose="02010600030101010101" pitchFamily="2" charset="-122"/>
              </a:endParaRPr>
            </a:p>
          </p:txBody>
        </p:sp>
      </p:grpSp>
      <p:sp>
        <p:nvSpPr>
          <p:cNvPr id="42001" name="Rectangle 17"/>
          <p:cNvSpPr/>
          <p:nvPr/>
        </p:nvSpPr>
        <p:spPr>
          <a:xfrm>
            <a:off x="-1587" y="152400"/>
            <a:ext cx="3124200" cy="517525"/>
          </a:xfrm>
          <a:prstGeom prst="rect">
            <a:avLst/>
          </a:prstGeom>
          <a:solidFill>
            <a:srgbClr val="FFFF99"/>
          </a:solidFill>
          <a:ln w="28575" cap="flat" cmpd="sng">
            <a:solidFill>
              <a:srgbClr val="0000FF"/>
            </a:solidFill>
            <a:prstDash val="solid"/>
            <a:miter/>
            <a:headEnd type="none" w="med" len="med"/>
            <a:tailEnd type="none" w="med" len="med"/>
          </a:ln>
        </p:spPr>
        <p:txBody>
          <a:bodyPr anchor="t">
            <a:spAutoFit/>
          </a:bodyPr>
          <a:p>
            <a:pPr algn="ctr"/>
            <a:r>
              <a:rPr lang="zh-CN" altLang="en-US" sz="2600" b="1" dirty="0">
                <a:latin typeface="Times New Roman" panose="02020603050405020304" pitchFamily="18" charset="0"/>
                <a:ea typeface="黑体" panose="02010609060101010101" pitchFamily="49" charset="-122"/>
              </a:rPr>
              <a:t>透视术语（一）</a:t>
            </a:r>
            <a:endParaRPr lang="zh-CN" altLang="en-US" sz="2600" b="1" dirty="0">
              <a:latin typeface="Times New Roman" panose="02020603050405020304" pitchFamily="18" charset="0"/>
              <a:ea typeface="黑体" panose="02010609060101010101" pitchFamily="49" charset="-122"/>
            </a:endParaRPr>
          </a:p>
        </p:txBody>
      </p:sp>
      <p:grpSp>
        <p:nvGrpSpPr>
          <p:cNvPr id="7" name="Group 18"/>
          <p:cNvGrpSpPr/>
          <p:nvPr/>
        </p:nvGrpSpPr>
        <p:grpSpPr>
          <a:xfrm>
            <a:off x="3332163" y="4130675"/>
            <a:ext cx="3482975" cy="2270125"/>
            <a:chOff x="2061" y="2554"/>
            <a:chExt cx="2194" cy="1430"/>
          </a:xfrm>
        </p:grpSpPr>
        <p:sp>
          <p:nvSpPr>
            <p:cNvPr id="14354" name="Freeform 19"/>
            <p:cNvSpPr/>
            <p:nvPr/>
          </p:nvSpPr>
          <p:spPr>
            <a:xfrm>
              <a:off x="2102" y="2744"/>
              <a:ext cx="2037" cy="1008"/>
            </a:xfrm>
            <a:custGeom>
              <a:avLst/>
              <a:gdLst/>
              <a:ahLst/>
              <a:cxnLst>
                <a:cxn ang="0">
                  <a:pos x="0" y="651"/>
                </a:cxn>
                <a:cxn ang="0">
                  <a:pos x="1298" y="0"/>
                </a:cxn>
              </a:cxnLst>
              <a:pathLst>
                <a:path w="1298" h="651">
                  <a:moveTo>
                    <a:pt x="0" y="651"/>
                  </a:moveTo>
                  <a:lnTo>
                    <a:pt x="1298" y="0"/>
                  </a:lnTo>
                </a:path>
              </a:pathLst>
            </a:custGeom>
            <a:solidFill>
              <a:srgbClr val="CCECFF"/>
            </a:solidFill>
            <a:ln w="19050" cap="flat" cmpd="sng">
              <a:solidFill>
                <a:srgbClr val="FF33CC"/>
              </a:solidFill>
              <a:prstDash val="solid"/>
              <a:round/>
              <a:headEnd type="none" w="med" len="med"/>
              <a:tailEnd type="none" w="med" len="med"/>
            </a:ln>
          </p:spPr>
          <p:txBody>
            <a:bodyPr/>
            <a:p>
              <a:endParaRPr lang="zh-CN" altLang="en-US"/>
            </a:p>
          </p:txBody>
        </p:sp>
        <p:sp>
          <p:nvSpPr>
            <p:cNvPr id="14355" name="Rectangle 20"/>
            <p:cNvSpPr/>
            <p:nvPr/>
          </p:nvSpPr>
          <p:spPr>
            <a:xfrm>
              <a:off x="2061" y="3754"/>
              <a:ext cx="51" cy="230"/>
            </a:xfrm>
            <a:prstGeom prst="rect">
              <a:avLst/>
            </a:prstGeom>
            <a:noFill/>
            <a:ln w="9525">
              <a:noFill/>
            </a:ln>
          </p:spPr>
          <p:txBody>
            <a:bodyPr lIns="0" tIns="0" rIns="0" bIns="0" anchor="t">
              <a:spAutoFit/>
            </a:bodyPr>
            <a:p>
              <a:pPr algn="ctr"/>
              <a:r>
                <a:rPr lang="en-US" altLang="zh-CN" b="1" dirty="0">
                  <a:solidFill>
                    <a:srgbClr val="000000"/>
                  </a:solidFill>
                  <a:latin typeface="Modern" pitchFamily="50"/>
                  <a:ea typeface="宋体" panose="02010600030101010101" pitchFamily="2" charset="-122"/>
                </a:rPr>
                <a:t>P</a:t>
              </a:r>
              <a:endParaRPr lang="en-US" altLang="zh-CN" b="1" dirty="0">
                <a:solidFill>
                  <a:srgbClr val="000000"/>
                </a:solidFill>
                <a:latin typeface="Modern" pitchFamily="50"/>
                <a:ea typeface="宋体" panose="02010600030101010101" pitchFamily="2" charset="-122"/>
              </a:endParaRPr>
            </a:p>
          </p:txBody>
        </p:sp>
        <p:sp>
          <p:nvSpPr>
            <p:cNvPr id="14356" name="Rectangle 21"/>
            <p:cNvSpPr/>
            <p:nvPr/>
          </p:nvSpPr>
          <p:spPr>
            <a:xfrm>
              <a:off x="4180" y="2554"/>
              <a:ext cx="75" cy="230"/>
            </a:xfrm>
            <a:prstGeom prst="rect">
              <a:avLst/>
            </a:prstGeom>
            <a:noFill/>
            <a:ln w="9525">
              <a:noFill/>
            </a:ln>
          </p:spPr>
          <p:txBody>
            <a:bodyPr lIns="0" tIns="0" rIns="0" bIns="0" anchor="t">
              <a:spAutoFit/>
            </a:bodyPr>
            <a:p>
              <a:pPr algn="ctr"/>
              <a:r>
                <a:rPr lang="en-US" altLang="zh-CN" b="1" dirty="0">
                  <a:solidFill>
                    <a:srgbClr val="000000"/>
                  </a:solidFill>
                  <a:latin typeface="Modern" pitchFamily="50"/>
                  <a:ea typeface="宋体" panose="02010600030101010101" pitchFamily="2" charset="-122"/>
                </a:rPr>
                <a:t>P</a:t>
              </a:r>
              <a:endParaRPr lang="en-US" altLang="zh-CN" dirty="0">
                <a:solidFill>
                  <a:srgbClr val="010000"/>
                </a:solidFill>
                <a:latin typeface="BankGothic Lt BT" panose="020B0607020203060204" pitchFamily="34" charset="0"/>
                <a:ea typeface="宋体" panose="02010600030101010101" pitchFamily="2" charset="-122"/>
              </a:endParaRPr>
            </a:p>
          </p:txBody>
        </p:sp>
      </p:grpSp>
      <p:sp>
        <p:nvSpPr>
          <p:cNvPr id="42006" name="Rectangle 22"/>
          <p:cNvSpPr/>
          <p:nvPr/>
        </p:nvSpPr>
        <p:spPr>
          <a:xfrm>
            <a:off x="192088" y="2997200"/>
            <a:ext cx="4229100" cy="828675"/>
          </a:xfrm>
          <a:prstGeom prst="rect">
            <a:avLst/>
          </a:prstGeom>
          <a:noFill/>
          <a:ln w="0">
            <a:noFill/>
          </a:ln>
        </p:spPr>
        <p:txBody>
          <a:bodyPr wrap="none" anchor="t">
            <a:spAutoFit/>
          </a:bodyPr>
          <a:p>
            <a:pPr algn="ctr">
              <a:lnSpc>
                <a:spcPct val="110000"/>
              </a:lnSpc>
            </a:pPr>
            <a:r>
              <a:rPr lang="zh-CN" altLang="en-US" sz="2200" b="1" u="sng" dirty="0">
                <a:solidFill>
                  <a:srgbClr val="CC3300"/>
                </a:solidFill>
                <a:latin typeface="Times New Roman" panose="02020603050405020304" pitchFamily="18" charset="0"/>
                <a:ea typeface="宋体" panose="02010600030101010101" pitchFamily="2" charset="-122"/>
              </a:rPr>
              <a:t>视点</a:t>
            </a:r>
            <a:r>
              <a:rPr lang="zh-CN" altLang="en-US" sz="2200" b="1" dirty="0">
                <a:latin typeface="Times New Roman" panose="02020603050405020304" pitchFamily="18" charset="0"/>
                <a:ea typeface="宋体" panose="02010600030101010101" pitchFamily="2" charset="-122"/>
              </a:rPr>
              <a:t>（</a:t>
            </a:r>
            <a:r>
              <a:rPr lang="en-US" altLang="zh-CN" sz="2200" b="1" dirty="0">
                <a:latin typeface="Modern" pitchFamily="50"/>
                <a:ea typeface="宋体" panose="02010600030101010101" pitchFamily="2" charset="-122"/>
              </a:rPr>
              <a:t>S</a:t>
            </a:r>
            <a:r>
              <a:rPr lang="zh-CN" altLang="en-US" sz="2200" b="1" dirty="0">
                <a:latin typeface="Times New Roman" panose="02020603050405020304" pitchFamily="18" charset="0"/>
                <a:ea typeface="宋体" panose="02010600030101010101" pitchFamily="2" charset="-122"/>
              </a:rPr>
              <a:t>）</a:t>
            </a:r>
            <a:r>
              <a:rPr lang="en-US" altLang="zh-CN" sz="2200" b="1" dirty="0">
                <a:latin typeface="Times New Roman" panose="02020603050405020304" pitchFamily="18" charset="0"/>
                <a:ea typeface="宋体" panose="02010600030101010101" pitchFamily="2" charset="-122"/>
              </a:rPr>
              <a:t>—</a:t>
            </a:r>
            <a:r>
              <a:rPr lang="zh-CN" altLang="en-US" sz="2200" b="1" dirty="0">
                <a:latin typeface="Times New Roman" panose="02020603050405020304" pitchFamily="18" charset="0"/>
                <a:ea typeface="宋体" panose="02010600030101010101" pitchFamily="2" charset="-122"/>
              </a:rPr>
              <a:t>人眼所在的位置，即</a:t>
            </a:r>
            <a:endParaRPr lang="zh-CN" altLang="en-US" sz="2200" b="1" dirty="0">
              <a:latin typeface="Times New Roman" panose="02020603050405020304" pitchFamily="18" charset="0"/>
              <a:ea typeface="宋体" panose="02010600030101010101" pitchFamily="2" charset="-122"/>
            </a:endParaRPr>
          </a:p>
          <a:p>
            <a:pPr algn="ctr">
              <a:lnSpc>
                <a:spcPct val="110000"/>
              </a:lnSpc>
            </a:pPr>
            <a:r>
              <a:rPr lang="zh-CN" altLang="en-US" sz="2200" b="1" dirty="0">
                <a:latin typeface="Times New Roman" panose="02020603050405020304" pitchFamily="18" charset="0"/>
                <a:ea typeface="宋体" panose="02010600030101010101" pitchFamily="2" charset="-122"/>
              </a:rPr>
              <a:t>      投影中心。</a:t>
            </a:r>
            <a:endParaRPr lang="zh-CN" altLang="en-US" sz="2200" b="1" dirty="0">
              <a:latin typeface="Times New Roman" panose="02020603050405020304" pitchFamily="18" charset="0"/>
              <a:ea typeface="宋体" panose="02010600030101010101" pitchFamily="2" charset="-122"/>
            </a:endParaRPr>
          </a:p>
        </p:txBody>
      </p:sp>
      <p:sp>
        <p:nvSpPr>
          <p:cNvPr id="42007" name="Rectangle 23"/>
          <p:cNvSpPr/>
          <p:nvPr/>
        </p:nvSpPr>
        <p:spPr>
          <a:xfrm>
            <a:off x="215900" y="685800"/>
            <a:ext cx="2566988" cy="427038"/>
          </a:xfrm>
          <a:prstGeom prst="rect">
            <a:avLst/>
          </a:prstGeom>
          <a:noFill/>
          <a:ln w="0">
            <a:noFill/>
          </a:ln>
        </p:spPr>
        <p:txBody>
          <a:bodyPr wrap="none" anchor="t">
            <a:spAutoFit/>
          </a:bodyPr>
          <a:p>
            <a:pPr algn="ctr"/>
            <a:r>
              <a:rPr lang="zh-CN" altLang="en-US" sz="2200" b="1" u="sng" dirty="0">
                <a:solidFill>
                  <a:srgbClr val="CC3300"/>
                </a:solidFill>
                <a:latin typeface="Times New Roman" panose="02020603050405020304" pitchFamily="18" charset="0"/>
                <a:ea typeface="宋体" panose="02010600030101010101" pitchFamily="2" charset="-122"/>
              </a:rPr>
              <a:t>基面</a:t>
            </a:r>
            <a:r>
              <a:rPr lang="zh-CN" altLang="en-US" sz="2200" b="1" dirty="0">
                <a:latin typeface="Times New Roman" panose="02020603050405020304" pitchFamily="18" charset="0"/>
                <a:ea typeface="宋体" panose="02010600030101010101" pitchFamily="2" charset="-122"/>
              </a:rPr>
              <a:t>（</a:t>
            </a:r>
            <a:r>
              <a:rPr lang="en-US" altLang="zh-CN" sz="2200" b="1" dirty="0">
                <a:latin typeface="Modern" pitchFamily="50"/>
                <a:ea typeface="宋体" panose="02010600030101010101" pitchFamily="2" charset="-122"/>
              </a:rPr>
              <a:t>H</a:t>
            </a:r>
            <a:r>
              <a:rPr lang="zh-CN" altLang="en-US" sz="2200" b="1" dirty="0">
                <a:latin typeface="Times New Roman" panose="02020603050405020304" pitchFamily="18" charset="0"/>
                <a:ea typeface="宋体" panose="02010600030101010101" pitchFamily="2" charset="-122"/>
              </a:rPr>
              <a:t>）</a:t>
            </a:r>
            <a:r>
              <a:rPr lang="en-US" altLang="zh-CN" sz="2200" b="1" dirty="0">
                <a:latin typeface="Times New Roman" panose="02020603050405020304" pitchFamily="18" charset="0"/>
                <a:ea typeface="宋体" panose="02010600030101010101" pitchFamily="2" charset="-122"/>
              </a:rPr>
              <a:t>—</a:t>
            </a:r>
            <a:r>
              <a:rPr lang="zh-CN" altLang="en-US" sz="2200" b="1" dirty="0">
                <a:latin typeface="Times New Roman" panose="02020603050405020304" pitchFamily="18" charset="0"/>
                <a:ea typeface="宋体" panose="02010600030101010101" pitchFamily="2" charset="-122"/>
              </a:rPr>
              <a:t>地面。</a:t>
            </a:r>
            <a:endParaRPr lang="zh-CN" altLang="en-US" sz="2200" b="1" dirty="0">
              <a:latin typeface="Times New Roman" panose="02020603050405020304" pitchFamily="18" charset="0"/>
              <a:ea typeface="宋体" panose="02010600030101010101" pitchFamily="2" charset="-122"/>
            </a:endParaRPr>
          </a:p>
        </p:txBody>
      </p:sp>
      <p:sp>
        <p:nvSpPr>
          <p:cNvPr id="42008" name="Rectangle 24"/>
          <p:cNvSpPr/>
          <p:nvPr/>
        </p:nvSpPr>
        <p:spPr>
          <a:xfrm>
            <a:off x="227013" y="1041400"/>
            <a:ext cx="4229100" cy="828675"/>
          </a:xfrm>
          <a:prstGeom prst="rect">
            <a:avLst/>
          </a:prstGeom>
          <a:noFill/>
          <a:ln w="0">
            <a:noFill/>
          </a:ln>
        </p:spPr>
        <p:txBody>
          <a:bodyPr wrap="none" anchor="t">
            <a:spAutoFit/>
          </a:bodyPr>
          <a:p>
            <a:pPr algn="ctr">
              <a:lnSpc>
                <a:spcPct val="110000"/>
              </a:lnSpc>
            </a:pPr>
            <a:r>
              <a:rPr lang="zh-CN" altLang="en-US" sz="2200" b="1" u="sng" dirty="0">
                <a:solidFill>
                  <a:srgbClr val="CC3300"/>
                </a:solidFill>
                <a:latin typeface="Times New Roman" panose="02020603050405020304" pitchFamily="18" charset="0"/>
                <a:ea typeface="宋体" panose="02010600030101010101" pitchFamily="2" charset="-122"/>
              </a:rPr>
              <a:t>画面</a:t>
            </a:r>
            <a:r>
              <a:rPr lang="zh-CN" altLang="en-US" sz="2200" b="1" dirty="0">
                <a:latin typeface="Times New Roman" panose="02020603050405020304" pitchFamily="18" charset="0"/>
                <a:ea typeface="宋体" panose="02010600030101010101" pitchFamily="2" charset="-122"/>
              </a:rPr>
              <a:t>（</a:t>
            </a:r>
            <a:r>
              <a:rPr lang="en-US" altLang="zh-CN" sz="2200" b="1" dirty="0">
                <a:latin typeface="Modern" pitchFamily="50"/>
                <a:ea typeface="宋体" panose="02010600030101010101" pitchFamily="2" charset="-122"/>
              </a:rPr>
              <a:t>P</a:t>
            </a:r>
            <a:r>
              <a:rPr lang="zh-CN" altLang="en-US" sz="2200" b="1" dirty="0">
                <a:latin typeface="Times New Roman" panose="02020603050405020304" pitchFamily="18" charset="0"/>
                <a:ea typeface="宋体" panose="02010600030101010101" pitchFamily="2" charset="-122"/>
              </a:rPr>
              <a:t>）</a:t>
            </a:r>
            <a:r>
              <a:rPr lang="en-US" altLang="zh-CN" sz="2200" b="1" dirty="0">
                <a:latin typeface="Times New Roman" panose="02020603050405020304" pitchFamily="18" charset="0"/>
                <a:ea typeface="宋体" panose="02010600030101010101" pitchFamily="2" charset="-122"/>
              </a:rPr>
              <a:t>—</a:t>
            </a:r>
            <a:r>
              <a:rPr lang="zh-CN" altLang="en-US" sz="2200" b="1" dirty="0">
                <a:latin typeface="Times New Roman" panose="02020603050405020304" pitchFamily="18" charset="0"/>
                <a:ea typeface="宋体" panose="02010600030101010101" pitchFamily="2" charset="-122"/>
              </a:rPr>
              <a:t>透视图所在平面，与</a:t>
            </a:r>
            <a:endParaRPr lang="zh-CN" altLang="en-US" sz="2200" b="1" dirty="0">
              <a:latin typeface="Times New Roman" panose="02020603050405020304" pitchFamily="18" charset="0"/>
              <a:ea typeface="宋体" panose="02010600030101010101" pitchFamily="2" charset="-122"/>
            </a:endParaRPr>
          </a:p>
          <a:p>
            <a:pPr algn="ctr">
              <a:lnSpc>
                <a:spcPct val="110000"/>
              </a:lnSpc>
            </a:pPr>
            <a:r>
              <a:rPr lang="zh-CN" altLang="en-US" sz="2200" b="1" dirty="0">
                <a:latin typeface="Times New Roman" panose="02020603050405020304" pitchFamily="18" charset="0"/>
                <a:ea typeface="宋体" panose="02010600030101010101" pitchFamily="2" charset="-122"/>
              </a:rPr>
              <a:t>      基面垂直。</a:t>
            </a:r>
            <a:endParaRPr lang="zh-CN" altLang="en-US" sz="2200" b="1" dirty="0">
              <a:latin typeface="Times New Roman" panose="02020603050405020304" pitchFamily="18" charset="0"/>
              <a:ea typeface="宋体" panose="02010600030101010101" pitchFamily="2" charset="-122"/>
            </a:endParaRPr>
          </a:p>
        </p:txBody>
      </p:sp>
      <p:sp>
        <p:nvSpPr>
          <p:cNvPr id="42009" name="Rectangle 25"/>
          <p:cNvSpPr/>
          <p:nvPr/>
        </p:nvSpPr>
        <p:spPr>
          <a:xfrm>
            <a:off x="-6350" y="1774825"/>
            <a:ext cx="4492625" cy="1196975"/>
          </a:xfrm>
          <a:prstGeom prst="rect">
            <a:avLst/>
          </a:prstGeom>
          <a:noFill/>
          <a:ln w="0">
            <a:noFill/>
          </a:ln>
        </p:spPr>
        <p:txBody>
          <a:bodyPr wrap="none" anchor="t">
            <a:spAutoFit/>
          </a:bodyPr>
          <a:p>
            <a:pPr algn="ctr">
              <a:lnSpc>
                <a:spcPct val="110000"/>
              </a:lnSpc>
            </a:pPr>
            <a:r>
              <a:rPr lang="zh-CN" altLang="en-US" sz="2200" b="1" u="sng" dirty="0">
                <a:solidFill>
                  <a:srgbClr val="CC3300"/>
                </a:solidFill>
                <a:latin typeface="Times New Roman" panose="02020603050405020304" pitchFamily="18" charset="0"/>
                <a:ea typeface="宋体" panose="02010600030101010101" pitchFamily="2" charset="-122"/>
              </a:rPr>
              <a:t>基线</a:t>
            </a:r>
            <a:r>
              <a:rPr lang="zh-CN" altLang="en-US" sz="2200" b="1" dirty="0">
                <a:latin typeface="Times New Roman" panose="02020603050405020304" pitchFamily="18" charset="0"/>
                <a:ea typeface="宋体" panose="02010600030101010101" pitchFamily="2" charset="-122"/>
              </a:rPr>
              <a:t>  </a:t>
            </a:r>
            <a:r>
              <a:rPr lang="en-US" altLang="zh-CN" sz="2200" b="1" dirty="0">
                <a:latin typeface="Times New Roman" panose="02020603050405020304" pitchFamily="18" charset="0"/>
                <a:ea typeface="宋体" panose="02010600030101010101" pitchFamily="2" charset="-122"/>
              </a:rPr>
              <a:t>— </a:t>
            </a:r>
            <a:r>
              <a:rPr lang="zh-CN" altLang="en-US" sz="2200" b="1" dirty="0">
                <a:latin typeface="Times New Roman" panose="02020603050405020304" pitchFamily="18" charset="0"/>
                <a:ea typeface="宋体" panose="02010600030101010101" pitchFamily="2" charset="-122"/>
              </a:rPr>
              <a:t>基面与画面的交线。 在</a:t>
            </a:r>
            <a:endParaRPr lang="zh-CN" altLang="en-US" sz="2200" b="1" dirty="0">
              <a:latin typeface="Times New Roman" panose="02020603050405020304" pitchFamily="18" charset="0"/>
              <a:ea typeface="宋体" panose="02010600030101010101" pitchFamily="2" charset="-122"/>
            </a:endParaRPr>
          </a:p>
          <a:p>
            <a:pPr algn="ctr">
              <a:lnSpc>
                <a:spcPct val="110000"/>
              </a:lnSpc>
            </a:pPr>
            <a:r>
              <a:rPr lang="zh-CN" altLang="en-US" sz="2200" b="1" dirty="0">
                <a:latin typeface="Times New Roman" panose="02020603050405020304" pitchFamily="18" charset="0"/>
                <a:ea typeface="宋体" panose="02010600030101010101" pitchFamily="2" charset="-122"/>
              </a:rPr>
              <a:t>      画面上以 </a:t>
            </a:r>
            <a:r>
              <a:rPr lang="en-US" altLang="zh-CN" sz="2200" b="1" dirty="0">
                <a:solidFill>
                  <a:schemeClr val="accent2"/>
                </a:solidFill>
                <a:latin typeface="Modern" pitchFamily="50"/>
                <a:ea typeface="宋体" panose="02010600030101010101" pitchFamily="2" charset="-122"/>
              </a:rPr>
              <a:t>P-P</a:t>
            </a:r>
            <a:r>
              <a:rPr lang="zh-CN" altLang="en-US" sz="2200" b="1" dirty="0">
                <a:latin typeface="Times New Roman" panose="02020603050405020304" pitchFamily="18" charset="0"/>
                <a:ea typeface="宋体" panose="02010600030101010101" pitchFamily="2" charset="-122"/>
              </a:rPr>
              <a:t>表示基线，在平面</a:t>
            </a:r>
            <a:endParaRPr lang="zh-CN" altLang="en-US" sz="2200" b="1" dirty="0">
              <a:latin typeface="Times New Roman" panose="02020603050405020304" pitchFamily="18" charset="0"/>
              <a:ea typeface="宋体" panose="02010600030101010101" pitchFamily="2" charset="-122"/>
            </a:endParaRPr>
          </a:p>
          <a:p>
            <a:pPr algn="ctr">
              <a:lnSpc>
                <a:spcPct val="110000"/>
              </a:lnSpc>
            </a:pPr>
            <a:r>
              <a:rPr lang="zh-CN" altLang="en-US" sz="2200" b="1" dirty="0">
                <a:latin typeface="Times New Roman" panose="02020603050405020304" pitchFamily="18" charset="0"/>
                <a:ea typeface="宋体" panose="02010600030101010101" pitchFamily="2" charset="-122"/>
              </a:rPr>
              <a:t>      图中以 </a:t>
            </a:r>
            <a:r>
              <a:rPr lang="en-US" altLang="zh-CN" sz="2200" b="1" dirty="0">
                <a:solidFill>
                  <a:schemeClr val="accent2"/>
                </a:solidFill>
                <a:latin typeface="Modern" pitchFamily="50"/>
                <a:ea typeface="宋体" panose="02010600030101010101" pitchFamily="2" charset="-122"/>
              </a:rPr>
              <a:t>P</a:t>
            </a:r>
            <a:r>
              <a:rPr lang="en-US" altLang="zh-CN" sz="1800" b="1" dirty="0">
                <a:solidFill>
                  <a:schemeClr val="accent2"/>
                </a:solidFill>
                <a:latin typeface="Modern" pitchFamily="50"/>
                <a:ea typeface="宋体" panose="02010600030101010101" pitchFamily="2" charset="-122"/>
              </a:rPr>
              <a:t>H</a:t>
            </a:r>
            <a:r>
              <a:rPr lang="en-US" altLang="zh-CN" sz="2200" b="1" dirty="0">
                <a:solidFill>
                  <a:schemeClr val="accent2"/>
                </a:solidFill>
                <a:latin typeface="Modern" pitchFamily="50"/>
                <a:ea typeface="宋体" panose="02010600030101010101" pitchFamily="2" charset="-122"/>
              </a:rPr>
              <a:t>-P</a:t>
            </a:r>
            <a:r>
              <a:rPr lang="en-US" altLang="zh-CN" sz="1800" b="1" dirty="0">
                <a:solidFill>
                  <a:schemeClr val="accent2"/>
                </a:solidFill>
                <a:latin typeface="Modern" pitchFamily="50"/>
                <a:ea typeface="宋体" panose="02010600030101010101" pitchFamily="2" charset="-122"/>
              </a:rPr>
              <a:t>H</a:t>
            </a:r>
            <a:r>
              <a:rPr lang="zh-CN" altLang="en-US" sz="2200" b="1" dirty="0">
                <a:latin typeface="Times New Roman" panose="02020603050405020304" pitchFamily="18" charset="0"/>
                <a:ea typeface="宋体" panose="02010600030101010101" pitchFamily="2" charset="-122"/>
              </a:rPr>
              <a:t>表示画面的位置。</a:t>
            </a:r>
            <a:endParaRPr lang="zh-CN" altLang="en-US" sz="2200" b="1" dirty="0">
              <a:latin typeface="Times New Roman" panose="02020603050405020304" pitchFamily="18" charset="0"/>
              <a:ea typeface="宋体" panose="02010600030101010101" pitchFamily="2" charset="-122"/>
            </a:endParaRPr>
          </a:p>
        </p:txBody>
      </p:sp>
      <p:sp>
        <p:nvSpPr>
          <p:cNvPr id="42010" name="Rectangle 26"/>
          <p:cNvSpPr/>
          <p:nvPr/>
        </p:nvSpPr>
        <p:spPr>
          <a:xfrm>
            <a:off x="4606925" y="325438"/>
            <a:ext cx="4368800" cy="828675"/>
          </a:xfrm>
          <a:prstGeom prst="rect">
            <a:avLst/>
          </a:prstGeom>
          <a:noFill/>
          <a:ln w="0">
            <a:noFill/>
          </a:ln>
        </p:spPr>
        <p:txBody>
          <a:bodyPr wrap="none" anchor="t">
            <a:spAutoFit/>
          </a:bodyPr>
          <a:p>
            <a:pPr algn="ctr">
              <a:lnSpc>
                <a:spcPct val="110000"/>
              </a:lnSpc>
            </a:pPr>
            <a:r>
              <a:rPr lang="zh-CN" altLang="en-US" sz="2200" b="1" u="sng" dirty="0">
                <a:solidFill>
                  <a:srgbClr val="CC3300"/>
                </a:solidFill>
                <a:latin typeface="Times New Roman" panose="02020603050405020304" pitchFamily="18" charset="0"/>
                <a:ea typeface="宋体" panose="02010600030101010101" pitchFamily="2" charset="-122"/>
              </a:rPr>
              <a:t>站点</a:t>
            </a:r>
            <a:r>
              <a:rPr lang="zh-CN" altLang="en-US" sz="2200" b="1" dirty="0">
                <a:solidFill>
                  <a:srgbClr val="FF0000"/>
                </a:solidFill>
                <a:latin typeface="Times New Roman" panose="02020603050405020304" pitchFamily="18" charset="0"/>
                <a:ea typeface="宋体" panose="02010600030101010101" pitchFamily="2" charset="-122"/>
              </a:rPr>
              <a:t> </a:t>
            </a:r>
            <a:r>
              <a:rPr lang="zh-CN" altLang="en-US" sz="2200" b="1" dirty="0">
                <a:latin typeface="Times New Roman" panose="02020603050405020304" pitchFamily="18" charset="0"/>
                <a:ea typeface="宋体" panose="02010600030101010101" pitchFamily="2" charset="-122"/>
              </a:rPr>
              <a:t> （</a:t>
            </a:r>
            <a:r>
              <a:rPr lang="en-US" altLang="zh-CN" sz="2200" b="1" dirty="0">
                <a:latin typeface="Modern" pitchFamily="50"/>
                <a:ea typeface="宋体" panose="02010600030101010101" pitchFamily="2" charset="-122"/>
              </a:rPr>
              <a:t>s</a:t>
            </a:r>
            <a:r>
              <a:rPr lang="zh-CN" altLang="en-US" sz="2200" b="1" dirty="0">
                <a:latin typeface="Times New Roman" panose="02020603050405020304" pitchFamily="18" charset="0"/>
                <a:ea typeface="宋体" panose="02010600030101010101" pitchFamily="2" charset="-122"/>
              </a:rPr>
              <a:t>）</a:t>
            </a:r>
            <a:r>
              <a:rPr lang="en-US" altLang="zh-CN" sz="2200" b="1" dirty="0">
                <a:latin typeface="Times New Roman" panose="02020603050405020304" pitchFamily="18" charset="0"/>
                <a:ea typeface="宋体" panose="02010600030101010101" pitchFamily="2" charset="-122"/>
              </a:rPr>
              <a:t>—</a:t>
            </a:r>
            <a:r>
              <a:rPr lang="zh-CN" altLang="en-US" sz="2200" b="1" dirty="0">
                <a:latin typeface="Times New Roman" panose="02020603050405020304" pitchFamily="18" charset="0"/>
                <a:ea typeface="宋体" panose="02010600030101010101" pitchFamily="2" charset="-122"/>
              </a:rPr>
              <a:t>人站立的位置，即视</a:t>
            </a:r>
            <a:endParaRPr lang="zh-CN" altLang="en-US" sz="2200" b="1" dirty="0">
              <a:latin typeface="Times New Roman" panose="02020603050405020304" pitchFamily="18" charset="0"/>
              <a:ea typeface="宋体" panose="02010600030101010101" pitchFamily="2" charset="-122"/>
            </a:endParaRPr>
          </a:p>
          <a:p>
            <a:pPr algn="ctr">
              <a:lnSpc>
                <a:spcPct val="110000"/>
              </a:lnSpc>
            </a:pPr>
            <a:r>
              <a:rPr lang="zh-CN" altLang="en-US" sz="2200" b="1" dirty="0">
                <a:latin typeface="Times New Roman" panose="02020603050405020304" pitchFamily="18" charset="0"/>
                <a:ea typeface="宋体" panose="02010600030101010101" pitchFamily="2" charset="-122"/>
              </a:rPr>
              <a:t>      点在基面上正透影。</a:t>
            </a:r>
            <a:endParaRPr lang="zh-CN" altLang="en-US" sz="2200" b="1" dirty="0">
              <a:latin typeface="Times New Roman" panose="02020603050405020304" pitchFamily="18" charset="0"/>
              <a:ea typeface="宋体" panose="02010600030101010101" pitchFamily="2" charset="-122"/>
            </a:endParaRPr>
          </a:p>
        </p:txBody>
      </p:sp>
      <p:sp>
        <p:nvSpPr>
          <p:cNvPr id="42011" name="Rectangle 27"/>
          <p:cNvSpPr/>
          <p:nvPr/>
        </p:nvSpPr>
        <p:spPr>
          <a:xfrm>
            <a:off x="4632325" y="1049338"/>
            <a:ext cx="4319588" cy="792162"/>
          </a:xfrm>
          <a:prstGeom prst="rect">
            <a:avLst/>
          </a:prstGeom>
          <a:noFill/>
          <a:ln w="0">
            <a:noFill/>
          </a:ln>
        </p:spPr>
        <p:txBody>
          <a:bodyPr wrap="none" anchor="t">
            <a:spAutoFit/>
          </a:bodyPr>
          <a:p>
            <a:r>
              <a:rPr lang="zh-CN" altLang="en-US" sz="2200" b="1" u="sng" dirty="0">
                <a:solidFill>
                  <a:srgbClr val="CC3300"/>
                </a:solidFill>
                <a:latin typeface="Times New Roman" panose="02020603050405020304" pitchFamily="18" charset="0"/>
                <a:ea typeface="宋体" panose="02010600030101010101" pitchFamily="2" charset="-122"/>
              </a:rPr>
              <a:t>主点</a:t>
            </a:r>
            <a:r>
              <a:rPr lang="zh-CN" altLang="en-US" sz="2200" b="1" dirty="0">
                <a:latin typeface="Times New Roman" panose="02020603050405020304" pitchFamily="18" charset="0"/>
                <a:ea typeface="宋体" panose="02010600030101010101" pitchFamily="2" charset="-122"/>
              </a:rPr>
              <a:t>（</a:t>
            </a:r>
            <a:r>
              <a:rPr lang="en-US" altLang="zh-CN" sz="2200" b="1" dirty="0">
                <a:latin typeface="Modern" pitchFamily="50"/>
                <a:ea typeface="宋体" panose="02010600030101010101" pitchFamily="2" charset="-122"/>
              </a:rPr>
              <a:t>s</a:t>
            </a:r>
            <a:r>
              <a:rPr lang="en-US" altLang="zh-CN" b="1" dirty="0">
                <a:solidFill>
                  <a:srgbClr val="000000"/>
                </a:solidFill>
                <a:latin typeface="Times New Roman" panose="02020603050405020304" pitchFamily="18" charset="0"/>
                <a:ea typeface="宋体" panose="02010600030101010101" pitchFamily="2" charset="-122"/>
                <a:sym typeface="Symbol" panose="05050102010706020507" pitchFamily="18" charset="2"/>
              </a:rPr>
              <a:t>'</a:t>
            </a:r>
            <a:r>
              <a:rPr lang="zh-CN" altLang="en-US" sz="2200" b="1" dirty="0">
                <a:latin typeface="Times New Roman" panose="02020603050405020304" pitchFamily="18" charset="0"/>
                <a:ea typeface="宋体" panose="02010600030101010101" pitchFamily="2" charset="-122"/>
              </a:rPr>
              <a:t>）</a:t>
            </a:r>
            <a:r>
              <a:rPr lang="en-US" altLang="zh-CN" sz="2200" b="1" dirty="0">
                <a:latin typeface="Times New Roman" panose="02020603050405020304" pitchFamily="18" charset="0"/>
                <a:ea typeface="宋体" panose="02010600030101010101" pitchFamily="2" charset="-122"/>
              </a:rPr>
              <a:t>—</a:t>
            </a:r>
            <a:r>
              <a:rPr lang="zh-CN" altLang="en-US" sz="2200" b="1" dirty="0">
                <a:latin typeface="Times New Roman" panose="02020603050405020304" pitchFamily="18" charset="0"/>
                <a:ea typeface="宋体" panose="02010600030101010101" pitchFamily="2" charset="-122"/>
              </a:rPr>
              <a:t>视点在画面上的正投</a:t>
            </a:r>
            <a:endParaRPr lang="zh-CN" altLang="en-US" sz="2200" b="1" dirty="0">
              <a:latin typeface="Times New Roman" panose="02020603050405020304" pitchFamily="18" charset="0"/>
              <a:ea typeface="宋体" panose="02010600030101010101" pitchFamily="2" charset="-122"/>
            </a:endParaRPr>
          </a:p>
          <a:p>
            <a:r>
              <a:rPr lang="zh-CN" altLang="en-US" sz="2200" b="1" dirty="0">
                <a:latin typeface="Times New Roman" panose="02020603050405020304" pitchFamily="18" charset="0"/>
                <a:ea typeface="宋体" panose="02010600030101010101" pitchFamily="2" charset="-122"/>
              </a:rPr>
              <a:t>               影。</a:t>
            </a:r>
            <a:endParaRPr lang="zh-CN" altLang="en-US" sz="2200" b="1" dirty="0">
              <a:latin typeface="Times New Roman" panose="02020603050405020304" pitchFamily="18" charset="0"/>
              <a:ea typeface="宋体" panose="02010600030101010101" pitchFamily="2" charset="-122"/>
            </a:endParaRPr>
          </a:p>
        </p:txBody>
      </p:sp>
      <p:sp>
        <p:nvSpPr>
          <p:cNvPr id="42012" name="Rectangle 28"/>
          <p:cNvSpPr/>
          <p:nvPr/>
        </p:nvSpPr>
        <p:spPr>
          <a:xfrm>
            <a:off x="4660900" y="1793875"/>
            <a:ext cx="4432300" cy="427038"/>
          </a:xfrm>
          <a:prstGeom prst="rect">
            <a:avLst/>
          </a:prstGeom>
          <a:noFill/>
          <a:ln w="0">
            <a:noFill/>
          </a:ln>
        </p:spPr>
        <p:txBody>
          <a:bodyPr wrap="none" anchor="t">
            <a:spAutoFit/>
          </a:bodyPr>
          <a:p>
            <a:pPr algn="ctr"/>
            <a:r>
              <a:rPr lang="zh-CN" altLang="en-US" sz="2200" b="1" u="sng" dirty="0">
                <a:solidFill>
                  <a:srgbClr val="CC3300"/>
                </a:solidFill>
                <a:latin typeface="Times New Roman" panose="02020603050405020304" pitchFamily="18" charset="0"/>
                <a:ea typeface="宋体" panose="02010600030101010101" pitchFamily="2" charset="-122"/>
              </a:rPr>
              <a:t>视高</a:t>
            </a:r>
            <a:r>
              <a:rPr lang="zh-CN" altLang="en-US" sz="2200" b="1" dirty="0">
                <a:latin typeface="Times New Roman" panose="02020603050405020304" pitchFamily="18" charset="0"/>
                <a:ea typeface="宋体" panose="02010600030101010101" pitchFamily="2" charset="-122"/>
              </a:rPr>
              <a:t> （</a:t>
            </a:r>
            <a:r>
              <a:rPr lang="en-US" altLang="zh-CN" sz="2200" b="1" dirty="0">
                <a:latin typeface="Modern" pitchFamily="50"/>
                <a:ea typeface="宋体" panose="02010600030101010101" pitchFamily="2" charset="-122"/>
              </a:rPr>
              <a:t>Ss</a:t>
            </a:r>
            <a:r>
              <a:rPr lang="zh-CN" altLang="en-US" sz="2200" b="1" dirty="0">
                <a:latin typeface="Times New Roman" panose="02020603050405020304" pitchFamily="18" charset="0"/>
                <a:ea typeface="宋体" panose="02010600030101010101" pitchFamily="2" charset="-122"/>
              </a:rPr>
              <a:t>）</a:t>
            </a:r>
            <a:r>
              <a:rPr lang="en-US" altLang="zh-CN" sz="2200" b="1" dirty="0">
                <a:latin typeface="Times New Roman" panose="02020603050405020304" pitchFamily="18" charset="0"/>
                <a:ea typeface="宋体" panose="02010600030101010101" pitchFamily="2" charset="-122"/>
              </a:rPr>
              <a:t>—</a:t>
            </a:r>
            <a:r>
              <a:rPr lang="zh-CN" altLang="en-US" sz="2200" b="1" dirty="0">
                <a:latin typeface="Times New Roman" panose="02020603050405020304" pitchFamily="18" charset="0"/>
                <a:ea typeface="宋体" panose="02010600030101010101" pitchFamily="2" charset="-122"/>
              </a:rPr>
              <a:t>视点至基面的距离。</a:t>
            </a:r>
            <a:endParaRPr lang="zh-CN" altLang="en-US" sz="2200" b="1" dirty="0">
              <a:latin typeface="Times New Roman" panose="02020603050405020304" pitchFamily="18" charset="0"/>
              <a:ea typeface="宋体" panose="02010600030101010101" pitchFamily="2" charset="-122"/>
            </a:endParaRPr>
          </a:p>
        </p:txBody>
      </p:sp>
      <p:sp>
        <p:nvSpPr>
          <p:cNvPr id="42013" name="Rectangle 29"/>
          <p:cNvSpPr/>
          <p:nvPr/>
        </p:nvSpPr>
        <p:spPr>
          <a:xfrm>
            <a:off x="4654550" y="2168525"/>
            <a:ext cx="4529138" cy="457200"/>
          </a:xfrm>
          <a:prstGeom prst="rect">
            <a:avLst/>
          </a:prstGeom>
          <a:noFill/>
          <a:ln w="0">
            <a:noFill/>
          </a:ln>
        </p:spPr>
        <p:txBody>
          <a:bodyPr wrap="none" anchor="t">
            <a:spAutoFit/>
          </a:bodyPr>
          <a:p>
            <a:pPr algn="ctr"/>
            <a:r>
              <a:rPr lang="zh-CN" altLang="en-US" sz="2200" b="1" u="sng" dirty="0">
                <a:solidFill>
                  <a:srgbClr val="CC3300"/>
                </a:solidFill>
                <a:latin typeface="Times New Roman" panose="02020603050405020304" pitchFamily="18" charset="0"/>
                <a:ea typeface="宋体" panose="02010600030101010101" pitchFamily="2" charset="-122"/>
              </a:rPr>
              <a:t>视距</a:t>
            </a:r>
            <a:r>
              <a:rPr lang="zh-CN" altLang="en-US" sz="2200" b="1" dirty="0">
                <a:latin typeface="Times New Roman" panose="02020603050405020304" pitchFamily="18" charset="0"/>
                <a:ea typeface="宋体" panose="02010600030101010101" pitchFamily="2" charset="-122"/>
              </a:rPr>
              <a:t> （</a:t>
            </a:r>
            <a:r>
              <a:rPr lang="en-US" altLang="zh-CN" sz="2200" b="1" dirty="0">
                <a:latin typeface="Modern" pitchFamily="50"/>
                <a:ea typeface="宋体" panose="02010600030101010101" pitchFamily="2" charset="-122"/>
              </a:rPr>
              <a:t>Ss</a:t>
            </a:r>
            <a:r>
              <a:rPr lang="en-US" altLang="zh-CN" b="1" dirty="0">
                <a:solidFill>
                  <a:srgbClr val="000000"/>
                </a:solidFill>
                <a:latin typeface="Times New Roman" panose="02020603050405020304" pitchFamily="18" charset="0"/>
                <a:ea typeface="宋体" panose="02010600030101010101" pitchFamily="2" charset="-122"/>
                <a:sym typeface="Symbol" panose="05050102010706020507" pitchFamily="18" charset="2"/>
              </a:rPr>
              <a:t>'</a:t>
            </a:r>
            <a:r>
              <a:rPr lang="zh-CN" altLang="en-US" sz="2200" b="1" dirty="0">
                <a:latin typeface="Times New Roman" panose="02020603050405020304" pitchFamily="18" charset="0"/>
                <a:ea typeface="宋体" panose="02010600030101010101" pitchFamily="2" charset="-122"/>
              </a:rPr>
              <a:t>）</a:t>
            </a:r>
            <a:r>
              <a:rPr lang="en-US" altLang="zh-CN" sz="2200" b="1" dirty="0">
                <a:latin typeface="Times New Roman" panose="02020603050405020304" pitchFamily="18" charset="0"/>
                <a:ea typeface="宋体" panose="02010600030101010101" pitchFamily="2" charset="-122"/>
              </a:rPr>
              <a:t>—</a:t>
            </a:r>
            <a:r>
              <a:rPr lang="zh-CN" altLang="en-US" sz="2200" b="1" dirty="0">
                <a:latin typeface="Times New Roman" panose="02020603050405020304" pitchFamily="18" charset="0"/>
                <a:ea typeface="宋体" panose="02010600030101010101" pitchFamily="2" charset="-122"/>
              </a:rPr>
              <a:t>视点至画面的距离。</a:t>
            </a:r>
            <a:endParaRPr lang="zh-CN" altLang="en-US" sz="2200" b="1" dirty="0">
              <a:latin typeface="Times New Roman" panose="02020603050405020304" pitchFamily="18" charset="0"/>
              <a:ea typeface="宋体" panose="02010600030101010101" pitchFamily="2" charset="-122"/>
            </a:endParaRPr>
          </a:p>
        </p:txBody>
      </p:sp>
      <p:grpSp>
        <p:nvGrpSpPr>
          <p:cNvPr id="8" name="Group 30"/>
          <p:cNvGrpSpPr/>
          <p:nvPr/>
        </p:nvGrpSpPr>
        <p:grpSpPr>
          <a:xfrm>
            <a:off x="6499225" y="4038600"/>
            <a:ext cx="1214438" cy="1660525"/>
            <a:chOff x="4056" y="2496"/>
            <a:chExt cx="765" cy="1046"/>
          </a:xfrm>
        </p:grpSpPr>
        <p:sp>
          <p:nvSpPr>
            <p:cNvPr id="14366" name="Freeform 31"/>
            <p:cNvSpPr/>
            <p:nvPr/>
          </p:nvSpPr>
          <p:spPr>
            <a:xfrm>
              <a:off x="4228" y="2910"/>
              <a:ext cx="1" cy="260"/>
            </a:xfrm>
            <a:custGeom>
              <a:avLst/>
              <a:gdLst/>
              <a:ahLst/>
              <a:cxnLst>
                <a:cxn ang="0">
                  <a:pos x="1" y="0"/>
                </a:cxn>
                <a:cxn ang="0">
                  <a:pos x="0" y="198"/>
                </a:cxn>
              </a:cxnLst>
              <a:pathLst>
                <a:path w="1" h="198">
                  <a:moveTo>
                    <a:pt x="1" y="0"/>
                  </a:moveTo>
                  <a:lnTo>
                    <a:pt x="0" y="198"/>
                  </a:lnTo>
                </a:path>
              </a:pathLst>
            </a:custGeom>
            <a:noFill/>
            <a:ln w="28575" cap="flat" cmpd="sng">
              <a:solidFill>
                <a:schemeClr val="accent2"/>
              </a:solidFill>
              <a:prstDash val="solid"/>
              <a:round/>
              <a:headEnd type="none" w="med" len="med"/>
              <a:tailEnd type="none" w="med" len="med"/>
            </a:ln>
          </p:spPr>
          <p:txBody>
            <a:bodyPr/>
            <a:p>
              <a:endParaRPr lang="zh-CN" altLang="en-US"/>
            </a:p>
          </p:txBody>
        </p:sp>
        <p:grpSp>
          <p:nvGrpSpPr>
            <p:cNvPr id="14367" name="Group 32"/>
            <p:cNvGrpSpPr/>
            <p:nvPr/>
          </p:nvGrpSpPr>
          <p:grpSpPr>
            <a:xfrm>
              <a:off x="4056" y="2496"/>
              <a:ext cx="765" cy="1046"/>
              <a:chOff x="4056" y="2496"/>
              <a:chExt cx="765" cy="1046"/>
            </a:xfrm>
          </p:grpSpPr>
          <p:sp>
            <p:nvSpPr>
              <p:cNvPr id="14368" name="Rectangle 33"/>
              <p:cNvSpPr/>
              <p:nvPr/>
            </p:nvSpPr>
            <p:spPr>
              <a:xfrm>
                <a:off x="4319" y="2496"/>
                <a:ext cx="502" cy="288"/>
              </a:xfrm>
              <a:prstGeom prst="rect">
                <a:avLst/>
              </a:prstGeom>
              <a:noFill/>
              <a:ln w="0">
                <a:noFill/>
              </a:ln>
            </p:spPr>
            <p:txBody>
              <a:bodyPr wrap="none" anchor="t">
                <a:spAutoFit/>
              </a:bodyPr>
              <a:p>
                <a:pPr algn="ctr"/>
                <a:r>
                  <a:rPr lang="zh-CN" altLang="en-US" b="1" dirty="0">
                    <a:solidFill>
                      <a:srgbClr val="CC3300"/>
                    </a:solidFill>
                    <a:latin typeface="Times New Roman" panose="02020603050405020304" pitchFamily="18" charset="0"/>
                    <a:ea typeface="宋体" panose="02010600030101010101" pitchFamily="2" charset="-122"/>
                  </a:rPr>
                  <a:t>视点</a:t>
                </a:r>
                <a:endParaRPr lang="zh-CN" altLang="en-US" sz="2000" dirty="0">
                  <a:latin typeface="Times New Roman" panose="02020603050405020304" pitchFamily="18" charset="0"/>
                  <a:ea typeface="宋体" panose="02010600030101010101" pitchFamily="2" charset="-122"/>
                </a:endParaRPr>
              </a:p>
            </p:txBody>
          </p:sp>
          <p:sp>
            <p:nvSpPr>
              <p:cNvPr id="14369" name="Rectangle 34"/>
              <p:cNvSpPr/>
              <p:nvPr/>
            </p:nvSpPr>
            <p:spPr>
              <a:xfrm>
                <a:off x="4238" y="2732"/>
                <a:ext cx="91" cy="230"/>
              </a:xfrm>
              <a:prstGeom prst="rect">
                <a:avLst/>
              </a:prstGeom>
              <a:solidFill>
                <a:schemeClr val="bg1"/>
              </a:solidFill>
              <a:ln w="9525">
                <a:noFill/>
              </a:ln>
            </p:spPr>
            <p:txBody>
              <a:bodyPr wrap="none" lIns="0" tIns="0" rIns="0" bIns="0" anchor="t">
                <a:spAutoFit/>
              </a:bodyPr>
              <a:p>
                <a:pPr algn="ctr"/>
                <a:r>
                  <a:rPr lang="en-US" altLang="zh-CN" b="1" dirty="0">
                    <a:solidFill>
                      <a:srgbClr val="CC3300"/>
                    </a:solidFill>
                    <a:latin typeface="Modern" pitchFamily="50"/>
                    <a:ea typeface="宋体" panose="02010600030101010101" pitchFamily="2" charset="-122"/>
                  </a:rPr>
                  <a:t>S</a:t>
                </a:r>
                <a:endParaRPr lang="en-US" altLang="zh-CN" sz="2000" b="1" dirty="0">
                  <a:solidFill>
                    <a:srgbClr val="010000"/>
                  </a:solidFill>
                  <a:latin typeface="BankGothic Lt BT" panose="020B0607020203060204" pitchFamily="34" charset="0"/>
                  <a:ea typeface="宋体" panose="02010600030101010101" pitchFamily="2" charset="-122"/>
                </a:endParaRPr>
              </a:p>
            </p:txBody>
          </p:sp>
          <p:grpSp>
            <p:nvGrpSpPr>
              <p:cNvPr id="14370" name="Group 35"/>
              <p:cNvGrpSpPr/>
              <p:nvPr/>
            </p:nvGrpSpPr>
            <p:grpSpPr>
              <a:xfrm>
                <a:off x="4056" y="2828"/>
                <a:ext cx="173" cy="714"/>
                <a:chOff x="4056" y="2828"/>
                <a:chExt cx="173" cy="714"/>
              </a:xfrm>
            </p:grpSpPr>
            <p:grpSp>
              <p:nvGrpSpPr>
                <p:cNvPr id="14371" name="Group 36"/>
                <p:cNvGrpSpPr/>
                <p:nvPr/>
              </p:nvGrpSpPr>
              <p:grpSpPr>
                <a:xfrm>
                  <a:off x="4056" y="2828"/>
                  <a:ext cx="173" cy="714"/>
                  <a:chOff x="4056" y="2828"/>
                  <a:chExt cx="173" cy="714"/>
                </a:xfrm>
              </p:grpSpPr>
              <p:sp>
                <p:nvSpPr>
                  <p:cNvPr id="14372" name="Freeform 37"/>
                  <p:cNvSpPr/>
                  <p:nvPr/>
                </p:nvSpPr>
                <p:spPr>
                  <a:xfrm>
                    <a:off x="4056" y="2880"/>
                    <a:ext cx="173" cy="662"/>
                  </a:xfrm>
                  <a:custGeom>
                    <a:avLst/>
                    <a:gdLst/>
                    <a:ahLst/>
                    <a:cxnLst>
                      <a:cxn ang="0">
                        <a:pos x="7" y="353"/>
                      </a:cxn>
                      <a:cxn ang="0">
                        <a:pos x="34" y="362"/>
                      </a:cxn>
                      <a:cxn ang="0">
                        <a:pos x="34" y="598"/>
                      </a:cxn>
                      <a:cxn ang="0">
                        <a:pos x="0" y="612"/>
                      </a:cxn>
                      <a:cxn ang="0">
                        <a:pos x="2" y="643"/>
                      </a:cxn>
                      <a:cxn ang="0">
                        <a:pos x="65" y="662"/>
                      </a:cxn>
                      <a:cxn ang="0">
                        <a:pos x="137" y="619"/>
                      </a:cxn>
                      <a:cxn ang="0">
                        <a:pos x="137" y="314"/>
                      </a:cxn>
                      <a:cxn ang="0">
                        <a:pos x="173" y="283"/>
                      </a:cxn>
                      <a:cxn ang="0">
                        <a:pos x="173" y="29"/>
                      </a:cxn>
                      <a:cxn ang="0">
                        <a:pos x="120" y="0"/>
                      </a:cxn>
                      <a:cxn ang="0">
                        <a:pos x="5" y="62"/>
                      </a:cxn>
                      <a:cxn ang="0">
                        <a:pos x="5" y="353"/>
                      </a:cxn>
                    </a:cxnLst>
                    <a:pathLst>
                      <a:path w="173" h="662">
                        <a:moveTo>
                          <a:pt x="7" y="353"/>
                        </a:moveTo>
                        <a:lnTo>
                          <a:pt x="34" y="362"/>
                        </a:lnTo>
                        <a:lnTo>
                          <a:pt x="34" y="598"/>
                        </a:lnTo>
                        <a:lnTo>
                          <a:pt x="0" y="612"/>
                        </a:lnTo>
                        <a:lnTo>
                          <a:pt x="2" y="643"/>
                        </a:lnTo>
                        <a:lnTo>
                          <a:pt x="65" y="662"/>
                        </a:lnTo>
                        <a:lnTo>
                          <a:pt x="137" y="619"/>
                        </a:lnTo>
                        <a:lnTo>
                          <a:pt x="137" y="314"/>
                        </a:lnTo>
                        <a:lnTo>
                          <a:pt x="173" y="283"/>
                        </a:lnTo>
                        <a:lnTo>
                          <a:pt x="173" y="29"/>
                        </a:lnTo>
                        <a:lnTo>
                          <a:pt x="120" y="0"/>
                        </a:lnTo>
                        <a:lnTo>
                          <a:pt x="5" y="62"/>
                        </a:lnTo>
                        <a:lnTo>
                          <a:pt x="5" y="353"/>
                        </a:lnTo>
                      </a:path>
                    </a:pathLst>
                  </a:custGeom>
                  <a:noFill/>
                  <a:ln w="28575" cap="flat" cmpd="sng">
                    <a:solidFill>
                      <a:schemeClr val="accent2"/>
                    </a:solidFill>
                    <a:prstDash val="solid"/>
                    <a:round/>
                    <a:headEnd type="none" w="med" len="med"/>
                    <a:tailEnd type="none" w="med" len="med"/>
                  </a:ln>
                </p:spPr>
                <p:txBody>
                  <a:bodyPr/>
                  <a:p>
                    <a:endParaRPr lang="zh-CN" altLang="en-US"/>
                  </a:p>
                </p:txBody>
              </p:sp>
              <p:sp>
                <p:nvSpPr>
                  <p:cNvPr id="14373" name="Line 38"/>
                  <p:cNvSpPr/>
                  <p:nvPr/>
                </p:nvSpPr>
                <p:spPr>
                  <a:xfrm flipV="1">
                    <a:off x="4129" y="2891"/>
                    <a:ext cx="2" cy="32"/>
                  </a:xfrm>
                  <a:prstGeom prst="line">
                    <a:avLst/>
                  </a:prstGeom>
                  <a:ln w="28575" cap="flat" cmpd="sng">
                    <a:solidFill>
                      <a:schemeClr val="accent2"/>
                    </a:solidFill>
                    <a:prstDash val="solid"/>
                    <a:round/>
                    <a:headEnd type="none" w="med" len="med"/>
                    <a:tailEnd type="none" w="med" len="med"/>
                  </a:ln>
                </p:spPr>
              </p:sp>
              <p:sp>
                <p:nvSpPr>
                  <p:cNvPr id="14374" name="Line 39"/>
                  <p:cNvSpPr/>
                  <p:nvPr/>
                </p:nvSpPr>
                <p:spPr>
                  <a:xfrm>
                    <a:off x="4063" y="2943"/>
                    <a:ext cx="50" cy="25"/>
                  </a:xfrm>
                  <a:prstGeom prst="line">
                    <a:avLst/>
                  </a:prstGeom>
                  <a:ln w="28575" cap="flat" cmpd="sng">
                    <a:solidFill>
                      <a:schemeClr val="accent2"/>
                    </a:solidFill>
                    <a:prstDash val="solid"/>
                    <a:round/>
                    <a:headEnd type="none" w="med" len="med"/>
                    <a:tailEnd type="none" w="med" len="med"/>
                  </a:ln>
                </p:spPr>
              </p:sp>
              <p:sp>
                <p:nvSpPr>
                  <p:cNvPr id="14375" name="Line 40"/>
                  <p:cNvSpPr/>
                  <p:nvPr/>
                </p:nvSpPr>
                <p:spPr>
                  <a:xfrm flipH="1" flipV="1">
                    <a:off x="4178" y="2885"/>
                    <a:ext cx="51" cy="25"/>
                  </a:xfrm>
                  <a:prstGeom prst="line">
                    <a:avLst/>
                  </a:prstGeom>
                  <a:ln w="28575" cap="flat" cmpd="sng">
                    <a:solidFill>
                      <a:schemeClr val="accent2"/>
                    </a:solidFill>
                    <a:prstDash val="solid"/>
                    <a:round/>
                    <a:headEnd type="none" w="med" len="med"/>
                    <a:tailEnd type="none" w="med" len="med"/>
                  </a:ln>
                </p:spPr>
              </p:sp>
              <p:sp>
                <p:nvSpPr>
                  <p:cNvPr id="14376" name="Oval 41"/>
                  <p:cNvSpPr/>
                  <p:nvPr/>
                </p:nvSpPr>
                <p:spPr>
                  <a:xfrm>
                    <a:off x="4105" y="2828"/>
                    <a:ext cx="79" cy="66"/>
                  </a:xfrm>
                  <a:prstGeom prst="ellipse">
                    <a:avLst/>
                  </a:prstGeom>
                  <a:noFill/>
                  <a:ln w="28575" cap="flat" cmpd="sng">
                    <a:solidFill>
                      <a:schemeClr val="accent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14377" name="Freeform 42"/>
                  <p:cNvSpPr/>
                  <p:nvPr/>
                </p:nvSpPr>
                <p:spPr>
                  <a:xfrm>
                    <a:off x="4129" y="2923"/>
                    <a:ext cx="32" cy="1"/>
                  </a:xfrm>
                  <a:custGeom>
                    <a:avLst/>
                    <a:gdLst/>
                    <a:ahLst/>
                    <a:cxnLst>
                      <a:cxn ang="0">
                        <a:pos x="0" y="0"/>
                      </a:cxn>
                      <a:cxn ang="0">
                        <a:pos x="15" y="1"/>
                      </a:cxn>
                      <a:cxn ang="0">
                        <a:pos x="29" y="1"/>
                      </a:cxn>
                      <a:cxn ang="0">
                        <a:pos x="43" y="0"/>
                      </a:cxn>
                    </a:cxnLst>
                    <a:pathLst>
                      <a:path w="43" h="1">
                        <a:moveTo>
                          <a:pt x="0" y="0"/>
                        </a:moveTo>
                        <a:lnTo>
                          <a:pt x="15" y="1"/>
                        </a:lnTo>
                        <a:lnTo>
                          <a:pt x="29" y="1"/>
                        </a:lnTo>
                        <a:lnTo>
                          <a:pt x="43" y="0"/>
                        </a:lnTo>
                      </a:path>
                    </a:pathLst>
                  </a:custGeom>
                  <a:noFill/>
                  <a:ln w="28575" cap="flat" cmpd="sng">
                    <a:solidFill>
                      <a:schemeClr val="accent2"/>
                    </a:solidFill>
                    <a:prstDash val="solid"/>
                    <a:round/>
                    <a:headEnd type="none" w="med" len="med"/>
                    <a:tailEnd type="none" w="med" len="med"/>
                  </a:ln>
                </p:spPr>
                <p:txBody>
                  <a:bodyPr/>
                  <a:p>
                    <a:endParaRPr lang="zh-CN" altLang="en-US"/>
                  </a:p>
                </p:txBody>
              </p:sp>
              <p:sp>
                <p:nvSpPr>
                  <p:cNvPr id="14378" name="Line 43"/>
                  <p:cNvSpPr/>
                  <p:nvPr/>
                </p:nvSpPr>
                <p:spPr>
                  <a:xfrm flipV="1">
                    <a:off x="4113" y="2910"/>
                    <a:ext cx="116" cy="58"/>
                  </a:xfrm>
                  <a:prstGeom prst="line">
                    <a:avLst/>
                  </a:prstGeom>
                  <a:ln w="28575" cap="flat" cmpd="sng">
                    <a:solidFill>
                      <a:schemeClr val="accent2"/>
                    </a:solidFill>
                    <a:prstDash val="solid"/>
                    <a:round/>
                    <a:headEnd type="none" w="med" len="med"/>
                    <a:tailEnd type="none" w="med" len="med"/>
                  </a:ln>
                </p:spPr>
              </p:sp>
              <p:sp>
                <p:nvSpPr>
                  <p:cNvPr id="14379" name="Line 44"/>
                  <p:cNvSpPr/>
                  <p:nvPr/>
                </p:nvSpPr>
                <p:spPr>
                  <a:xfrm flipV="1">
                    <a:off x="4063" y="2911"/>
                    <a:ext cx="66" cy="32"/>
                  </a:xfrm>
                  <a:prstGeom prst="line">
                    <a:avLst/>
                  </a:prstGeom>
                  <a:ln w="28575" cap="flat" cmpd="sng">
                    <a:solidFill>
                      <a:schemeClr val="accent2"/>
                    </a:solidFill>
                    <a:prstDash val="solid"/>
                    <a:round/>
                    <a:headEnd type="none" w="med" len="med"/>
                    <a:tailEnd type="none" w="med" len="med"/>
                  </a:ln>
                </p:spPr>
              </p:sp>
              <p:sp>
                <p:nvSpPr>
                  <p:cNvPr id="14380" name="Line 45"/>
                  <p:cNvSpPr/>
                  <p:nvPr/>
                </p:nvSpPr>
                <p:spPr>
                  <a:xfrm flipV="1">
                    <a:off x="4161" y="2891"/>
                    <a:ext cx="3" cy="32"/>
                  </a:xfrm>
                  <a:prstGeom prst="line">
                    <a:avLst/>
                  </a:prstGeom>
                  <a:ln w="28575" cap="flat" cmpd="sng">
                    <a:solidFill>
                      <a:schemeClr val="accent2"/>
                    </a:solidFill>
                    <a:prstDash val="solid"/>
                    <a:round/>
                    <a:headEnd type="none" w="med" len="med"/>
                    <a:tailEnd type="none" w="med" len="med"/>
                  </a:ln>
                </p:spPr>
              </p:sp>
              <p:sp>
                <p:nvSpPr>
                  <p:cNvPr id="14381" name="Freeform 46"/>
                  <p:cNvSpPr/>
                  <p:nvPr/>
                </p:nvSpPr>
                <p:spPr>
                  <a:xfrm>
                    <a:off x="4063" y="2940"/>
                    <a:ext cx="70" cy="552"/>
                  </a:xfrm>
                  <a:custGeom>
                    <a:avLst/>
                    <a:gdLst/>
                    <a:ahLst/>
                    <a:cxnLst>
                      <a:cxn ang="0">
                        <a:pos x="0" y="0"/>
                      </a:cxn>
                      <a:cxn ang="0">
                        <a:pos x="51" y="29"/>
                      </a:cxn>
                      <a:cxn ang="0">
                        <a:pos x="51" y="307"/>
                      </a:cxn>
                      <a:cxn ang="0">
                        <a:pos x="70" y="298"/>
                      </a:cxn>
                      <a:cxn ang="0">
                        <a:pos x="70" y="552"/>
                      </a:cxn>
                    </a:cxnLst>
                    <a:pathLst>
                      <a:path w="70" h="552">
                        <a:moveTo>
                          <a:pt x="0" y="0"/>
                        </a:moveTo>
                        <a:lnTo>
                          <a:pt x="51" y="29"/>
                        </a:lnTo>
                        <a:lnTo>
                          <a:pt x="51" y="307"/>
                        </a:lnTo>
                        <a:lnTo>
                          <a:pt x="70" y="298"/>
                        </a:lnTo>
                        <a:lnTo>
                          <a:pt x="70" y="552"/>
                        </a:lnTo>
                      </a:path>
                    </a:pathLst>
                  </a:custGeom>
                  <a:noFill/>
                  <a:ln w="28575" cap="flat" cmpd="sng">
                    <a:solidFill>
                      <a:schemeClr val="accent2"/>
                    </a:solidFill>
                    <a:prstDash val="solid"/>
                    <a:round/>
                    <a:headEnd type="none" w="med" len="med"/>
                    <a:tailEnd type="none" w="med" len="med"/>
                  </a:ln>
                </p:spPr>
                <p:txBody>
                  <a:bodyPr/>
                  <a:p>
                    <a:endParaRPr lang="zh-CN" altLang="en-US"/>
                  </a:p>
                </p:txBody>
              </p:sp>
            </p:grpSp>
            <p:sp>
              <p:nvSpPr>
                <p:cNvPr id="14382" name="Line 47"/>
                <p:cNvSpPr/>
                <p:nvPr/>
              </p:nvSpPr>
              <p:spPr>
                <a:xfrm flipH="1">
                  <a:off x="4113" y="3165"/>
                  <a:ext cx="116" cy="85"/>
                </a:xfrm>
                <a:prstGeom prst="line">
                  <a:avLst/>
                </a:prstGeom>
                <a:ln w="28575" cap="flat" cmpd="sng">
                  <a:solidFill>
                    <a:schemeClr val="accent2"/>
                  </a:solidFill>
                  <a:prstDash val="solid"/>
                  <a:round/>
                  <a:headEnd type="none" w="med" len="med"/>
                  <a:tailEnd type="none" w="med" len="med"/>
                </a:ln>
              </p:spPr>
            </p:sp>
            <p:sp>
              <p:nvSpPr>
                <p:cNvPr id="14383" name="Freeform 48"/>
                <p:cNvSpPr/>
                <p:nvPr/>
              </p:nvSpPr>
              <p:spPr>
                <a:xfrm>
                  <a:off x="4193" y="3193"/>
                  <a:ext cx="1" cy="314"/>
                </a:xfrm>
                <a:custGeom>
                  <a:avLst/>
                  <a:gdLst/>
                  <a:ahLst/>
                  <a:cxnLst>
                    <a:cxn ang="0">
                      <a:pos x="0" y="203"/>
                    </a:cxn>
                    <a:cxn ang="0">
                      <a:pos x="1" y="0"/>
                    </a:cxn>
                  </a:cxnLst>
                  <a:pathLst>
                    <a:path w="1" h="203">
                      <a:moveTo>
                        <a:pt x="0" y="203"/>
                      </a:moveTo>
                      <a:lnTo>
                        <a:pt x="1" y="0"/>
                      </a:lnTo>
                    </a:path>
                  </a:pathLst>
                </a:custGeom>
                <a:noFill/>
                <a:ln w="28575" cap="flat" cmpd="sng">
                  <a:solidFill>
                    <a:schemeClr val="accent2"/>
                  </a:solidFill>
                  <a:prstDash val="solid"/>
                  <a:round/>
                  <a:headEnd type="none" w="med" len="med"/>
                  <a:tailEnd type="none" w="med" len="med"/>
                </a:ln>
              </p:spPr>
              <p:txBody>
                <a:bodyPr/>
                <a:p>
                  <a:endParaRPr lang="zh-CN" altLang="en-US"/>
                </a:p>
              </p:txBody>
            </p:sp>
            <p:sp>
              <p:nvSpPr>
                <p:cNvPr id="14384" name="Line 49"/>
                <p:cNvSpPr/>
                <p:nvPr/>
              </p:nvSpPr>
              <p:spPr>
                <a:xfrm flipH="1" flipV="1">
                  <a:off x="4063" y="3232"/>
                  <a:ext cx="50" cy="18"/>
                </a:xfrm>
                <a:prstGeom prst="line">
                  <a:avLst/>
                </a:prstGeom>
                <a:ln w="28575" cap="flat" cmpd="sng">
                  <a:solidFill>
                    <a:schemeClr val="accent2"/>
                  </a:solidFill>
                  <a:prstDash val="solid"/>
                  <a:round/>
                  <a:headEnd type="none" w="med" len="med"/>
                  <a:tailEnd type="none" w="med" len="med"/>
                </a:ln>
              </p:spPr>
            </p:sp>
          </p:grpSp>
        </p:grpSp>
      </p:grpSp>
      <p:grpSp>
        <p:nvGrpSpPr>
          <p:cNvPr id="12" name="Group 50"/>
          <p:cNvGrpSpPr/>
          <p:nvPr/>
        </p:nvGrpSpPr>
        <p:grpSpPr>
          <a:xfrm>
            <a:off x="6530975" y="5238750"/>
            <a:ext cx="695325" cy="876300"/>
            <a:chOff x="4076" y="3252"/>
            <a:chExt cx="438" cy="552"/>
          </a:xfrm>
        </p:grpSpPr>
        <p:grpSp>
          <p:nvGrpSpPr>
            <p:cNvPr id="14386" name="Group 51"/>
            <p:cNvGrpSpPr/>
            <p:nvPr/>
          </p:nvGrpSpPr>
          <p:grpSpPr>
            <a:xfrm>
              <a:off x="4076" y="3252"/>
              <a:ext cx="438" cy="552"/>
              <a:chOff x="4076" y="3252"/>
              <a:chExt cx="438" cy="552"/>
            </a:xfrm>
          </p:grpSpPr>
          <p:sp>
            <p:nvSpPr>
              <p:cNvPr id="14387" name="Rectangle 52"/>
              <p:cNvSpPr/>
              <p:nvPr/>
            </p:nvSpPr>
            <p:spPr>
              <a:xfrm>
                <a:off x="4258" y="3252"/>
                <a:ext cx="78" cy="230"/>
              </a:xfrm>
              <a:prstGeom prst="rect">
                <a:avLst/>
              </a:prstGeom>
              <a:noFill/>
              <a:ln w="9525">
                <a:noFill/>
              </a:ln>
            </p:spPr>
            <p:txBody>
              <a:bodyPr wrap="none" lIns="0" tIns="0" rIns="0" bIns="0" anchor="t">
                <a:spAutoFit/>
              </a:bodyPr>
              <a:p>
                <a:pPr algn="ctr"/>
                <a:r>
                  <a:rPr lang="en-US" altLang="zh-CN" b="1" dirty="0">
                    <a:solidFill>
                      <a:srgbClr val="000000"/>
                    </a:solidFill>
                    <a:latin typeface="Modern" pitchFamily="50"/>
                    <a:ea typeface="宋体" panose="02010600030101010101" pitchFamily="2" charset="-122"/>
                  </a:rPr>
                  <a:t>s</a:t>
                </a:r>
                <a:endParaRPr lang="en-US" altLang="zh-CN" sz="2000" dirty="0">
                  <a:solidFill>
                    <a:srgbClr val="010000"/>
                  </a:solidFill>
                  <a:latin typeface="BankGothic Lt BT" panose="020B0607020203060204" pitchFamily="34" charset="0"/>
                  <a:ea typeface="宋体" panose="02010600030101010101" pitchFamily="2" charset="-122"/>
                </a:endParaRPr>
              </a:p>
            </p:txBody>
          </p:sp>
          <p:sp>
            <p:nvSpPr>
              <p:cNvPr id="14388" name="Rectangle 53"/>
              <p:cNvSpPr/>
              <p:nvPr/>
            </p:nvSpPr>
            <p:spPr>
              <a:xfrm>
                <a:off x="4076" y="3554"/>
                <a:ext cx="438" cy="250"/>
              </a:xfrm>
              <a:prstGeom prst="rect">
                <a:avLst/>
              </a:prstGeom>
              <a:noFill/>
              <a:ln w="0">
                <a:noFill/>
              </a:ln>
            </p:spPr>
            <p:txBody>
              <a:bodyPr wrap="none" anchor="t">
                <a:spAutoFit/>
              </a:bodyPr>
              <a:p>
                <a:pPr algn="ctr"/>
                <a:r>
                  <a:rPr lang="zh-CN" altLang="en-US" sz="2000" b="1" dirty="0">
                    <a:solidFill>
                      <a:srgbClr val="CC3300"/>
                    </a:solidFill>
                    <a:latin typeface="Times New Roman" panose="02020603050405020304" pitchFamily="18" charset="0"/>
                    <a:ea typeface="宋体" panose="02010600030101010101" pitchFamily="2" charset="-122"/>
                  </a:rPr>
                  <a:t>站点</a:t>
                </a:r>
                <a:endParaRPr lang="zh-CN" altLang="en-US" sz="2000" b="1" dirty="0">
                  <a:solidFill>
                    <a:srgbClr val="FF0000"/>
                  </a:solidFill>
                  <a:latin typeface="Times New Roman" panose="02020603050405020304" pitchFamily="18" charset="0"/>
                  <a:ea typeface="宋体" panose="02010600030101010101" pitchFamily="2" charset="-122"/>
                </a:endParaRPr>
              </a:p>
            </p:txBody>
          </p:sp>
        </p:grpSp>
        <p:sp>
          <p:nvSpPr>
            <p:cNvPr id="14389" name="Oval 54"/>
            <p:cNvSpPr/>
            <p:nvPr/>
          </p:nvSpPr>
          <p:spPr>
            <a:xfrm>
              <a:off x="4121" y="3495"/>
              <a:ext cx="57" cy="50"/>
            </a:xfrm>
            <a:prstGeom prst="ellipse">
              <a:avLst/>
            </a:prstGeom>
            <a:solidFill>
              <a:schemeClr val="bg1"/>
            </a:solidFill>
            <a:ln w="28575"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14" name="Group 55"/>
          <p:cNvGrpSpPr/>
          <p:nvPr/>
        </p:nvGrpSpPr>
        <p:grpSpPr>
          <a:xfrm>
            <a:off x="4430713" y="5440363"/>
            <a:ext cx="2176462" cy="1062037"/>
            <a:chOff x="2753" y="3379"/>
            <a:chExt cx="1371" cy="669"/>
          </a:xfrm>
        </p:grpSpPr>
        <p:grpSp>
          <p:nvGrpSpPr>
            <p:cNvPr id="14391" name="Group 56"/>
            <p:cNvGrpSpPr/>
            <p:nvPr/>
          </p:nvGrpSpPr>
          <p:grpSpPr>
            <a:xfrm>
              <a:off x="2753" y="3379"/>
              <a:ext cx="1371" cy="669"/>
              <a:chOff x="2753" y="3379"/>
              <a:chExt cx="1371" cy="669"/>
            </a:xfrm>
          </p:grpSpPr>
          <p:sp>
            <p:nvSpPr>
              <p:cNvPr id="14392" name="Line 57"/>
              <p:cNvSpPr/>
              <p:nvPr/>
            </p:nvSpPr>
            <p:spPr>
              <a:xfrm flipV="1">
                <a:off x="3499" y="3524"/>
                <a:ext cx="625" cy="309"/>
              </a:xfrm>
              <a:prstGeom prst="line">
                <a:avLst/>
              </a:prstGeom>
              <a:ln w="28575" cap="flat" cmpd="sng">
                <a:solidFill>
                  <a:schemeClr val="accent2"/>
                </a:solidFill>
                <a:prstDash val="solid"/>
                <a:round/>
                <a:headEnd type="none" w="med" len="med"/>
                <a:tailEnd type="none" w="med" len="med"/>
              </a:ln>
            </p:spPr>
          </p:sp>
          <p:sp>
            <p:nvSpPr>
              <p:cNvPr id="14393" name="Line 58"/>
              <p:cNvSpPr/>
              <p:nvPr/>
            </p:nvSpPr>
            <p:spPr>
              <a:xfrm flipH="1" flipV="1">
                <a:off x="2803" y="3424"/>
                <a:ext cx="761" cy="378"/>
              </a:xfrm>
              <a:prstGeom prst="line">
                <a:avLst/>
              </a:prstGeom>
              <a:ln w="28575" cap="flat" cmpd="sng">
                <a:solidFill>
                  <a:schemeClr val="accent2"/>
                </a:solidFill>
                <a:prstDash val="solid"/>
                <a:round/>
                <a:headEnd type="none" w="med" len="med"/>
                <a:tailEnd type="none" w="med" len="med"/>
              </a:ln>
            </p:spPr>
          </p:sp>
          <p:sp>
            <p:nvSpPr>
              <p:cNvPr id="14394" name="Rectangle 59"/>
              <p:cNvSpPr/>
              <p:nvPr/>
            </p:nvSpPr>
            <p:spPr>
              <a:xfrm>
                <a:off x="2815" y="3582"/>
                <a:ext cx="236" cy="466"/>
              </a:xfrm>
              <a:prstGeom prst="rect">
                <a:avLst/>
              </a:prstGeom>
              <a:solidFill>
                <a:srgbClr val="CCECFF"/>
              </a:solidFill>
              <a:ln w="9525" cap="flat" cmpd="sng">
                <a:solidFill>
                  <a:schemeClr val="accent2"/>
                </a:solidFill>
                <a:prstDash val="solid"/>
                <a:miter/>
                <a:headEnd type="none" w="med" len="med"/>
                <a:tailEnd type="none" w="med" len="med"/>
              </a:ln>
            </p:spPr>
            <p:txBody>
              <a:bodyPr vert="eaVert" lIns="0" tIns="0" rIns="0" bIns="0" anchor="t">
                <a:spAutoFit/>
              </a:bodyPr>
              <a:p>
                <a:pPr algn="dist"/>
                <a:r>
                  <a:rPr lang="zh-CN" altLang="en-US" b="1" dirty="0">
                    <a:solidFill>
                      <a:schemeClr val="tx2"/>
                    </a:solidFill>
                    <a:latin typeface="Modern" pitchFamily="50"/>
                    <a:ea typeface="宋体" panose="02010600030101010101" pitchFamily="2" charset="-122"/>
                  </a:rPr>
                  <a:t>视距</a:t>
                </a:r>
                <a:endParaRPr lang="zh-CN" altLang="en-US" sz="2000" dirty="0">
                  <a:solidFill>
                    <a:srgbClr val="010000"/>
                  </a:solidFill>
                  <a:latin typeface="BankGothic Lt BT" panose="020B0607020203060204" pitchFamily="34" charset="0"/>
                  <a:ea typeface="宋体" panose="02010600030101010101" pitchFamily="2" charset="-122"/>
                </a:endParaRPr>
              </a:p>
            </p:txBody>
          </p:sp>
          <p:sp>
            <p:nvSpPr>
              <p:cNvPr id="14395" name="Oval 60"/>
              <p:cNvSpPr/>
              <p:nvPr/>
            </p:nvSpPr>
            <p:spPr>
              <a:xfrm>
                <a:off x="2753" y="3379"/>
                <a:ext cx="57" cy="50"/>
              </a:xfrm>
              <a:prstGeom prst="ellipse">
                <a:avLst/>
              </a:prstGeom>
              <a:solidFill>
                <a:schemeClr val="bg1"/>
              </a:solidFill>
              <a:ln w="28575" cap="flat" cmpd="sng">
                <a:solidFill>
                  <a:srgbClr val="CC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sp>
          <p:nvSpPr>
            <p:cNvPr id="14396" name="Oval 61"/>
            <p:cNvSpPr/>
            <p:nvPr/>
          </p:nvSpPr>
          <p:spPr>
            <a:xfrm>
              <a:off x="3537" y="3769"/>
              <a:ext cx="57" cy="50"/>
            </a:xfrm>
            <a:prstGeom prst="ellipse">
              <a:avLst/>
            </a:prstGeom>
            <a:solidFill>
              <a:schemeClr val="bg1"/>
            </a:solidFill>
            <a:ln w="28575" cap="flat" cmpd="sng">
              <a:solidFill>
                <a:srgbClr val="CC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16" name="Group 62"/>
          <p:cNvGrpSpPr/>
          <p:nvPr/>
        </p:nvGrpSpPr>
        <p:grpSpPr>
          <a:xfrm>
            <a:off x="2505075" y="3394075"/>
            <a:ext cx="4129088" cy="2906713"/>
            <a:chOff x="1540" y="2090"/>
            <a:chExt cx="2601" cy="1831"/>
          </a:xfrm>
        </p:grpSpPr>
        <p:grpSp>
          <p:nvGrpSpPr>
            <p:cNvPr id="14398" name="Group 63"/>
            <p:cNvGrpSpPr/>
            <p:nvPr/>
          </p:nvGrpSpPr>
          <p:grpSpPr>
            <a:xfrm>
              <a:off x="1540" y="2090"/>
              <a:ext cx="2601" cy="1831"/>
              <a:chOff x="1540" y="2090"/>
              <a:chExt cx="2601" cy="1831"/>
            </a:xfrm>
          </p:grpSpPr>
          <p:grpSp>
            <p:nvGrpSpPr>
              <p:cNvPr id="14399" name="Group 64"/>
              <p:cNvGrpSpPr/>
              <p:nvPr/>
            </p:nvGrpSpPr>
            <p:grpSpPr>
              <a:xfrm>
                <a:off x="1540" y="3104"/>
                <a:ext cx="531" cy="817"/>
                <a:chOff x="1540" y="3104"/>
                <a:chExt cx="531" cy="817"/>
              </a:xfrm>
            </p:grpSpPr>
            <p:sp>
              <p:nvSpPr>
                <p:cNvPr id="14400" name="Rectangle 65"/>
                <p:cNvSpPr/>
                <p:nvPr/>
              </p:nvSpPr>
              <p:spPr>
                <a:xfrm>
                  <a:off x="1540" y="3403"/>
                  <a:ext cx="236" cy="392"/>
                </a:xfrm>
                <a:prstGeom prst="rect">
                  <a:avLst/>
                </a:prstGeom>
                <a:solidFill>
                  <a:srgbClr val="CCECFF"/>
                </a:solidFill>
                <a:ln w="9525" cap="flat" cmpd="sng">
                  <a:solidFill>
                    <a:srgbClr val="6699FF"/>
                  </a:solidFill>
                  <a:prstDash val="solid"/>
                  <a:miter/>
                  <a:headEnd type="none" w="med" len="med"/>
                  <a:tailEnd type="none" w="med" len="med"/>
                </a:ln>
              </p:spPr>
              <p:txBody>
                <a:bodyPr vert="eaVert" wrap="none" lIns="0" tIns="0" rIns="0" bIns="0" anchor="t">
                  <a:spAutoFit/>
                </a:bodyPr>
                <a:p>
                  <a:pPr algn="ctr"/>
                  <a:r>
                    <a:rPr lang="zh-CN" altLang="en-US" b="1" dirty="0">
                      <a:solidFill>
                        <a:schemeClr val="tx2"/>
                      </a:solidFill>
                      <a:latin typeface="Modern" pitchFamily="50"/>
                      <a:ea typeface="宋体" panose="02010600030101010101" pitchFamily="2" charset="-122"/>
                    </a:rPr>
                    <a:t>视高</a:t>
                  </a:r>
                  <a:endParaRPr lang="zh-CN" altLang="en-US" b="1" dirty="0">
                    <a:solidFill>
                      <a:srgbClr val="FF5050"/>
                    </a:solidFill>
                    <a:latin typeface="BankGothic Lt BT" panose="020B0607020203060204" pitchFamily="34" charset="0"/>
                    <a:ea typeface="宋体" panose="02010600030101010101" pitchFamily="2" charset="-122"/>
                  </a:endParaRPr>
                </a:p>
              </p:txBody>
            </p:sp>
            <p:sp>
              <p:nvSpPr>
                <p:cNvPr id="14401" name="Freeform 66"/>
                <p:cNvSpPr/>
                <p:nvPr/>
              </p:nvSpPr>
              <p:spPr>
                <a:xfrm>
                  <a:off x="1846" y="3243"/>
                  <a:ext cx="1" cy="640"/>
                </a:xfrm>
                <a:custGeom>
                  <a:avLst/>
                  <a:gdLst/>
                  <a:ahLst/>
                  <a:cxnLst>
                    <a:cxn ang="0">
                      <a:pos x="0" y="0"/>
                    </a:cxn>
                    <a:cxn ang="0">
                      <a:pos x="0" y="414"/>
                    </a:cxn>
                  </a:cxnLst>
                  <a:pathLst>
                    <a:path w="1" h="414">
                      <a:moveTo>
                        <a:pt x="0" y="0"/>
                      </a:moveTo>
                      <a:lnTo>
                        <a:pt x="0" y="414"/>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14402" name="Line 67"/>
                <p:cNvSpPr/>
                <p:nvPr/>
              </p:nvSpPr>
              <p:spPr>
                <a:xfrm flipH="1">
                  <a:off x="1771" y="3104"/>
                  <a:ext cx="300" cy="148"/>
                </a:xfrm>
                <a:prstGeom prst="line">
                  <a:avLst/>
                </a:prstGeom>
                <a:ln w="28575" cap="flat" cmpd="sng">
                  <a:solidFill>
                    <a:srgbClr val="000000"/>
                  </a:solidFill>
                  <a:prstDash val="solid"/>
                  <a:round/>
                  <a:headEnd type="none" w="med" len="med"/>
                  <a:tailEnd type="none" w="med" len="med"/>
                </a:ln>
              </p:spPr>
            </p:sp>
            <p:sp>
              <p:nvSpPr>
                <p:cNvPr id="14403" name="Freeform 68"/>
                <p:cNvSpPr/>
                <p:nvPr/>
              </p:nvSpPr>
              <p:spPr>
                <a:xfrm>
                  <a:off x="1771" y="3768"/>
                  <a:ext cx="299" cy="153"/>
                </a:xfrm>
                <a:custGeom>
                  <a:avLst/>
                  <a:gdLst/>
                  <a:ahLst/>
                  <a:cxnLst>
                    <a:cxn ang="0">
                      <a:pos x="191" y="0"/>
                    </a:cxn>
                    <a:cxn ang="0">
                      <a:pos x="0" y="99"/>
                    </a:cxn>
                  </a:cxnLst>
                  <a:pathLst>
                    <a:path w="191" h="99">
                      <a:moveTo>
                        <a:pt x="191" y="0"/>
                      </a:moveTo>
                      <a:lnTo>
                        <a:pt x="0" y="99"/>
                      </a:lnTo>
                    </a:path>
                  </a:pathLst>
                </a:custGeom>
                <a:noFill/>
                <a:ln w="28575" cap="flat" cmpd="sng">
                  <a:solidFill>
                    <a:srgbClr val="000000"/>
                  </a:solidFill>
                  <a:prstDash val="solid"/>
                  <a:round/>
                  <a:headEnd type="none" w="med" len="med"/>
                  <a:tailEnd type="none" w="med" len="med"/>
                </a:ln>
              </p:spPr>
              <p:txBody>
                <a:bodyPr/>
                <a:p>
                  <a:endParaRPr lang="zh-CN" altLang="en-US"/>
                </a:p>
              </p:txBody>
            </p:sp>
            <p:sp>
              <p:nvSpPr>
                <p:cNvPr id="14404" name="Oval 69"/>
                <p:cNvSpPr/>
                <p:nvPr/>
              </p:nvSpPr>
              <p:spPr>
                <a:xfrm>
                  <a:off x="1818" y="3182"/>
                  <a:ext cx="61" cy="52"/>
                </a:xfrm>
                <a:prstGeom prst="ellipse">
                  <a:avLst/>
                </a:prstGeom>
                <a:solidFill>
                  <a:schemeClr val="bg1"/>
                </a:solidFill>
                <a:ln w="28575" cap="flat" cmpd="sng">
                  <a:solidFill>
                    <a:srgbClr val="CC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sp>
            <p:nvSpPr>
              <p:cNvPr id="14405" name="Freeform 70"/>
              <p:cNvSpPr/>
              <p:nvPr/>
            </p:nvSpPr>
            <p:spPr>
              <a:xfrm>
                <a:off x="2100" y="2090"/>
                <a:ext cx="2041" cy="1006"/>
              </a:xfrm>
              <a:custGeom>
                <a:avLst/>
                <a:gdLst/>
                <a:ahLst/>
                <a:cxnLst>
                  <a:cxn ang="0">
                    <a:pos x="0" y="1006"/>
                  </a:cxn>
                  <a:cxn ang="0">
                    <a:pos x="2041" y="0"/>
                  </a:cxn>
                </a:cxnLst>
                <a:pathLst>
                  <a:path w="2041" h="1006">
                    <a:moveTo>
                      <a:pt x="0" y="1006"/>
                    </a:moveTo>
                    <a:lnTo>
                      <a:pt x="2041" y="0"/>
                    </a:lnTo>
                  </a:path>
                </a:pathLst>
              </a:custGeom>
              <a:solidFill>
                <a:srgbClr val="FFFFFF"/>
              </a:solidFill>
              <a:ln w="28575" cap="flat" cmpd="sng">
                <a:solidFill>
                  <a:srgbClr val="CC3300"/>
                </a:solidFill>
                <a:prstDash val="solid"/>
                <a:round/>
                <a:headEnd type="none" w="med" len="med"/>
                <a:tailEnd type="none" w="med" len="med"/>
              </a:ln>
            </p:spPr>
            <p:txBody>
              <a:bodyPr/>
              <a:p>
                <a:endParaRPr lang="zh-CN" altLang="en-US"/>
              </a:p>
            </p:txBody>
          </p:sp>
        </p:grpSp>
        <p:sp>
          <p:nvSpPr>
            <p:cNvPr id="14406" name="Oval 71"/>
            <p:cNvSpPr/>
            <p:nvPr/>
          </p:nvSpPr>
          <p:spPr>
            <a:xfrm>
              <a:off x="1814" y="3855"/>
              <a:ext cx="61" cy="52"/>
            </a:xfrm>
            <a:prstGeom prst="ellipse">
              <a:avLst/>
            </a:prstGeom>
            <a:solidFill>
              <a:schemeClr val="bg1"/>
            </a:solidFill>
            <a:ln w="28575" cap="flat" cmpd="sng">
              <a:solidFill>
                <a:srgbClr val="CC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19" name="Group 72"/>
          <p:cNvGrpSpPr/>
          <p:nvPr/>
        </p:nvGrpSpPr>
        <p:grpSpPr>
          <a:xfrm>
            <a:off x="7153275" y="4548188"/>
            <a:ext cx="593725" cy="1143000"/>
            <a:chOff x="4468" y="2817"/>
            <a:chExt cx="374" cy="720"/>
          </a:xfrm>
        </p:grpSpPr>
        <p:grpSp>
          <p:nvGrpSpPr>
            <p:cNvPr id="14408" name="Group 73"/>
            <p:cNvGrpSpPr/>
            <p:nvPr/>
          </p:nvGrpSpPr>
          <p:grpSpPr>
            <a:xfrm>
              <a:off x="4468" y="2852"/>
              <a:ext cx="374" cy="685"/>
              <a:chOff x="4468" y="2852"/>
              <a:chExt cx="374" cy="685"/>
            </a:xfrm>
          </p:grpSpPr>
          <p:sp>
            <p:nvSpPr>
              <p:cNvPr id="14409" name="Freeform 74"/>
              <p:cNvSpPr/>
              <p:nvPr/>
            </p:nvSpPr>
            <p:spPr>
              <a:xfrm>
                <a:off x="4759" y="2871"/>
                <a:ext cx="1" cy="641"/>
              </a:xfrm>
              <a:custGeom>
                <a:avLst/>
                <a:gdLst/>
                <a:ahLst/>
                <a:cxnLst>
                  <a:cxn ang="0">
                    <a:pos x="0" y="0"/>
                  </a:cxn>
                  <a:cxn ang="0">
                    <a:pos x="0" y="414"/>
                  </a:cxn>
                </a:cxnLst>
                <a:pathLst>
                  <a:path w="1" h="414">
                    <a:moveTo>
                      <a:pt x="0" y="0"/>
                    </a:moveTo>
                    <a:lnTo>
                      <a:pt x="0" y="414"/>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14410" name="Freeform 75"/>
              <p:cNvSpPr/>
              <p:nvPr/>
            </p:nvSpPr>
            <p:spPr>
              <a:xfrm>
                <a:off x="4480" y="2852"/>
                <a:ext cx="362" cy="3"/>
              </a:xfrm>
              <a:custGeom>
                <a:avLst/>
                <a:gdLst/>
                <a:ahLst/>
                <a:cxnLst>
                  <a:cxn ang="0">
                    <a:pos x="231" y="0"/>
                  </a:cxn>
                  <a:cxn ang="0">
                    <a:pos x="0" y="0"/>
                  </a:cxn>
                </a:cxnLst>
                <a:pathLst>
                  <a:path w="231" h="1">
                    <a:moveTo>
                      <a:pt x="231" y="0"/>
                    </a:moveTo>
                    <a:lnTo>
                      <a:pt x="0" y="0"/>
                    </a:lnTo>
                  </a:path>
                </a:pathLst>
              </a:custGeom>
              <a:noFill/>
              <a:ln w="28575" cap="flat" cmpd="sng">
                <a:solidFill>
                  <a:srgbClr val="000000"/>
                </a:solidFill>
                <a:prstDash val="solid"/>
                <a:round/>
                <a:headEnd type="none" w="med" len="med"/>
                <a:tailEnd type="none" w="med" len="med"/>
              </a:ln>
            </p:spPr>
            <p:txBody>
              <a:bodyPr/>
              <a:p>
                <a:endParaRPr lang="zh-CN" altLang="en-US"/>
              </a:p>
            </p:txBody>
          </p:sp>
          <p:sp>
            <p:nvSpPr>
              <p:cNvPr id="14411" name="Freeform 76"/>
              <p:cNvSpPr/>
              <p:nvPr/>
            </p:nvSpPr>
            <p:spPr>
              <a:xfrm>
                <a:off x="4508" y="3509"/>
                <a:ext cx="334" cy="1"/>
              </a:xfrm>
              <a:custGeom>
                <a:avLst/>
                <a:gdLst/>
                <a:ahLst/>
                <a:cxnLst>
                  <a:cxn ang="0">
                    <a:pos x="250" y="0"/>
                  </a:cxn>
                  <a:cxn ang="0">
                    <a:pos x="0" y="0"/>
                  </a:cxn>
                </a:cxnLst>
                <a:pathLst>
                  <a:path w="250" h="1">
                    <a:moveTo>
                      <a:pt x="250" y="0"/>
                    </a:moveTo>
                    <a:lnTo>
                      <a:pt x="0" y="0"/>
                    </a:lnTo>
                  </a:path>
                </a:pathLst>
              </a:custGeom>
              <a:noFill/>
              <a:ln w="28575" cap="flat" cmpd="sng">
                <a:solidFill>
                  <a:srgbClr val="000000"/>
                </a:solidFill>
                <a:prstDash val="solid"/>
                <a:round/>
                <a:headEnd type="none" w="med" len="med"/>
                <a:tailEnd type="none" w="med" len="med"/>
              </a:ln>
            </p:spPr>
            <p:txBody>
              <a:bodyPr/>
              <a:p>
                <a:endParaRPr lang="zh-CN" altLang="en-US"/>
              </a:p>
            </p:txBody>
          </p:sp>
          <p:sp>
            <p:nvSpPr>
              <p:cNvPr id="14412" name="Oval 77"/>
              <p:cNvSpPr/>
              <p:nvPr/>
            </p:nvSpPr>
            <p:spPr>
              <a:xfrm>
                <a:off x="4732" y="3485"/>
                <a:ext cx="61" cy="52"/>
              </a:xfrm>
              <a:prstGeom prst="ellipse">
                <a:avLst/>
              </a:prstGeom>
              <a:solidFill>
                <a:schemeClr val="bg1"/>
              </a:solidFill>
              <a:ln w="28575" cap="flat" cmpd="sng">
                <a:solidFill>
                  <a:srgbClr val="CC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14413" name="Rectangle 78"/>
              <p:cNvSpPr/>
              <p:nvPr/>
            </p:nvSpPr>
            <p:spPr>
              <a:xfrm>
                <a:off x="4468" y="2973"/>
                <a:ext cx="236" cy="392"/>
              </a:xfrm>
              <a:prstGeom prst="rect">
                <a:avLst/>
              </a:prstGeom>
              <a:solidFill>
                <a:srgbClr val="CCECFF"/>
              </a:solidFill>
              <a:ln w="9525" cap="flat" cmpd="sng">
                <a:solidFill>
                  <a:srgbClr val="6699FF"/>
                </a:solidFill>
                <a:prstDash val="solid"/>
                <a:miter/>
                <a:headEnd type="none" w="med" len="med"/>
                <a:tailEnd type="none" w="med" len="med"/>
              </a:ln>
            </p:spPr>
            <p:txBody>
              <a:bodyPr vert="eaVert" wrap="none" lIns="0" tIns="0" rIns="0" bIns="0" anchor="t">
                <a:spAutoFit/>
              </a:bodyPr>
              <a:p>
                <a:pPr algn="ctr"/>
                <a:r>
                  <a:rPr lang="zh-CN" altLang="en-US" b="1" dirty="0">
                    <a:solidFill>
                      <a:schemeClr val="tx2"/>
                    </a:solidFill>
                    <a:latin typeface="Modern" pitchFamily="50"/>
                    <a:ea typeface="宋体" panose="02010600030101010101" pitchFamily="2" charset="-122"/>
                  </a:rPr>
                  <a:t>视高</a:t>
                </a:r>
                <a:endParaRPr lang="zh-CN" altLang="en-US" b="1" dirty="0">
                  <a:solidFill>
                    <a:srgbClr val="FF5050"/>
                  </a:solidFill>
                  <a:latin typeface="BankGothic Lt BT" panose="020B0607020203060204" pitchFamily="34" charset="0"/>
                  <a:ea typeface="宋体" panose="02010600030101010101" pitchFamily="2" charset="-122"/>
                </a:endParaRPr>
              </a:p>
            </p:txBody>
          </p:sp>
        </p:grpSp>
        <p:sp>
          <p:nvSpPr>
            <p:cNvPr id="14414" name="Oval 79"/>
            <p:cNvSpPr/>
            <p:nvPr/>
          </p:nvSpPr>
          <p:spPr>
            <a:xfrm>
              <a:off x="4727" y="2817"/>
              <a:ext cx="61" cy="52"/>
            </a:xfrm>
            <a:prstGeom prst="ellipse">
              <a:avLst/>
            </a:prstGeom>
            <a:solidFill>
              <a:schemeClr val="bg1"/>
            </a:solidFill>
            <a:ln w="28575" cap="flat" cmpd="sng">
              <a:solidFill>
                <a:srgbClr val="CC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sp>
        <p:nvSpPr>
          <p:cNvPr id="14415" name="Rectangle 80"/>
          <p:cNvSpPr>
            <a:spLocks noGrp="1"/>
          </p:cNvSpPr>
          <p:nvPr>
            <p:ph type="title"/>
          </p:nvPr>
        </p:nvSpPr>
        <p:spPr>
          <a:xfrm>
            <a:off x="8229600" y="6324600"/>
            <a:ext cx="685800" cy="152400"/>
          </a:xfrm>
        </p:spPr>
        <p:txBody>
          <a:bodyPr vert="horz" wrap="square" lIns="91440" tIns="45720" rIns="91440" bIns="45720" anchor="ctr"/>
          <a:p>
            <a:pPr algn="r" eaLnBrk="1" hangingPunct="1"/>
            <a:r>
              <a:rPr lang="zh-CN" altLang="en-US" sz="1000" dirty="0">
                <a:solidFill>
                  <a:schemeClr val="bg1"/>
                </a:solidFill>
              </a:rPr>
              <a:t>透视术语</a:t>
            </a:r>
            <a:endParaRPr lang="zh-CN" altLang="en-US" sz="1000" dirty="0">
              <a:solidFill>
                <a:schemeClr val="bg1"/>
              </a:solidFill>
            </a:endParaRPr>
          </a:p>
        </p:txBody>
      </p:sp>
      <p:grpSp>
        <p:nvGrpSpPr>
          <p:cNvPr id="21" name="Group 81"/>
          <p:cNvGrpSpPr/>
          <p:nvPr/>
        </p:nvGrpSpPr>
        <p:grpSpPr>
          <a:xfrm>
            <a:off x="5099050" y="3963988"/>
            <a:ext cx="1546225" cy="1692275"/>
            <a:chOff x="3174" y="2449"/>
            <a:chExt cx="974" cy="1066"/>
          </a:xfrm>
        </p:grpSpPr>
        <p:sp>
          <p:nvSpPr>
            <p:cNvPr id="14417" name="Freeform 82"/>
            <p:cNvSpPr/>
            <p:nvPr/>
          </p:nvSpPr>
          <p:spPr>
            <a:xfrm>
              <a:off x="3357" y="2471"/>
              <a:ext cx="791" cy="390"/>
            </a:xfrm>
            <a:custGeom>
              <a:avLst/>
              <a:gdLst/>
              <a:ahLst/>
              <a:cxnLst>
                <a:cxn ang="0">
                  <a:pos x="0" y="0"/>
                </a:cxn>
                <a:cxn ang="0">
                  <a:pos x="593" y="297"/>
                </a:cxn>
              </a:cxnLst>
              <a:pathLst>
                <a:path w="593" h="297">
                  <a:moveTo>
                    <a:pt x="0" y="0"/>
                  </a:moveTo>
                  <a:lnTo>
                    <a:pt x="593" y="297"/>
                  </a:lnTo>
                </a:path>
              </a:pathLst>
            </a:custGeom>
            <a:noFill/>
            <a:ln w="28575" cap="flat" cmpd="sng">
              <a:solidFill>
                <a:srgbClr val="000000"/>
              </a:solidFill>
              <a:prstDash val="solid"/>
              <a:round/>
              <a:headEnd type="none" w="med" len="med"/>
              <a:tailEnd type="none" w="med" len="med"/>
            </a:ln>
          </p:spPr>
          <p:txBody>
            <a:bodyPr/>
            <a:p>
              <a:endParaRPr lang="zh-CN" altLang="en-US"/>
            </a:p>
          </p:txBody>
        </p:sp>
        <p:sp>
          <p:nvSpPr>
            <p:cNvPr id="14418" name="Rectangle 83"/>
            <p:cNvSpPr/>
            <p:nvPr/>
          </p:nvSpPr>
          <p:spPr>
            <a:xfrm>
              <a:off x="3174" y="2592"/>
              <a:ext cx="135" cy="230"/>
            </a:xfrm>
            <a:prstGeom prst="rect">
              <a:avLst/>
            </a:prstGeom>
            <a:solidFill>
              <a:schemeClr val="bg1"/>
            </a:solidFill>
            <a:ln w="9525">
              <a:noFill/>
            </a:ln>
          </p:spPr>
          <p:txBody>
            <a:bodyPr wrap="none" lIns="0" tIns="0" rIns="0" bIns="0" anchor="t">
              <a:spAutoFit/>
            </a:bodyPr>
            <a:p>
              <a:pPr algn="ctr"/>
              <a:r>
                <a:rPr lang="en-US" altLang="zh-CN" b="1" dirty="0">
                  <a:solidFill>
                    <a:srgbClr val="000000"/>
                  </a:solidFill>
                  <a:latin typeface="Modern" pitchFamily="50"/>
                  <a:ea typeface="宋体" panose="02010600030101010101" pitchFamily="2" charset="-122"/>
                </a:rPr>
                <a:t>s</a:t>
              </a:r>
              <a:r>
                <a:rPr lang="en-US" altLang="zh-CN" b="1" dirty="0">
                  <a:solidFill>
                    <a:srgbClr val="000000"/>
                  </a:solidFill>
                  <a:latin typeface="Times New Roman" panose="02020603050405020304" pitchFamily="18" charset="0"/>
                  <a:ea typeface="宋体" panose="02010600030101010101" pitchFamily="2" charset="-122"/>
                  <a:sym typeface="Symbol" panose="05050102010706020507" pitchFamily="18" charset="2"/>
                </a:rPr>
                <a:t>'</a:t>
              </a:r>
              <a:endParaRPr lang="en-US" altLang="zh-CN" b="1" dirty="0">
                <a:solidFill>
                  <a:srgbClr val="000000"/>
                </a:solidFill>
                <a:latin typeface="Times New Roman" panose="02020603050405020304" pitchFamily="18" charset="0"/>
                <a:ea typeface="宋体" panose="02010600030101010101" pitchFamily="2" charset="-122"/>
                <a:sym typeface="Symbol" panose="05050102010706020507" pitchFamily="18" charset="2"/>
              </a:endParaRPr>
            </a:p>
          </p:txBody>
        </p:sp>
        <p:sp>
          <p:nvSpPr>
            <p:cNvPr id="14419" name="Freeform 84"/>
            <p:cNvSpPr/>
            <p:nvPr/>
          </p:nvSpPr>
          <p:spPr>
            <a:xfrm>
              <a:off x="3359" y="2479"/>
              <a:ext cx="1" cy="646"/>
            </a:xfrm>
            <a:custGeom>
              <a:avLst/>
              <a:gdLst/>
              <a:ahLst/>
              <a:cxnLst>
                <a:cxn ang="0">
                  <a:pos x="0" y="0"/>
                </a:cxn>
                <a:cxn ang="0">
                  <a:pos x="1" y="646"/>
                </a:cxn>
              </a:cxnLst>
              <a:pathLst>
                <a:path w="1" h="646">
                  <a:moveTo>
                    <a:pt x="0" y="0"/>
                  </a:moveTo>
                  <a:lnTo>
                    <a:pt x="1" y="646"/>
                  </a:lnTo>
                </a:path>
              </a:pathLst>
            </a:custGeom>
            <a:noFill/>
            <a:ln w="28575" cap="flat" cmpd="sng">
              <a:solidFill>
                <a:srgbClr val="000000"/>
              </a:solidFill>
              <a:prstDash val="solid"/>
              <a:round/>
              <a:headEnd type="none" w="med" len="med"/>
              <a:tailEnd type="none" w="med" len="med"/>
            </a:ln>
          </p:spPr>
          <p:txBody>
            <a:bodyPr/>
            <a:p>
              <a:endParaRPr lang="zh-CN" altLang="en-US"/>
            </a:p>
          </p:txBody>
        </p:sp>
        <p:sp>
          <p:nvSpPr>
            <p:cNvPr id="14420" name="Freeform 85"/>
            <p:cNvSpPr/>
            <p:nvPr/>
          </p:nvSpPr>
          <p:spPr>
            <a:xfrm>
              <a:off x="3362" y="3120"/>
              <a:ext cx="782" cy="395"/>
            </a:xfrm>
            <a:custGeom>
              <a:avLst/>
              <a:gdLst/>
              <a:ahLst/>
              <a:cxnLst>
                <a:cxn ang="0">
                  <a:pos x="0" y="0"/>
                </a:cxn>
                <a:cxn ang="0">
                  <a:pos x="782" y="395"/>
                </a:cxn>
              </a:cxnLst>
              <a:pathLst>
                <a:path w="782" h="395">
                  <a:moveTo>
                    <a:pt x="0" y="0"/>
                  </a:moveTo>
                  <a:lnTo>
                    <a:pt x="782" y="395"/>
                  </a:lnTo>
                </a:path>
              </a:pathLst>
            </a:custGeom>
            <a:noFill/>
            <a:ln w="28575" cap="flat" cmpd="sng">
              <a:solidFill>
                <a:srgbClr val="000000"/>
              </a:solidFill>
              <a:prstDash val="solid"/>
              <a:round/>
              <a:headEnd type="none" w="med" len="med"/>
              <a:tailEnd type="none" w="med" len="med"/>
            </a:ln>
          </p:spPr>
          <p:txBody>
            <a:bodyPr/>
            <a:p>
              <a:endParaRPr lang="zh-CN" altLang="en-US"/>
            </a:p>
          </p:txBody>
        </p:sp>
        <p:sp>
          <p:nvSpPr>
            <p:cNvPr id="14421" name="Oval 86"/>
            <p:cNvSpPr/>
            <p:nvPr/>
          </p:nvSpPr>
          <p:spPr>
            <a:xfrm>
              <a:off x="3329" y="2449"/>
              <a:ext cx="54" cy="45"/>
            </a:xfrm>
            <a:prstGeom prst="ellipse">
              <a:avLst/>
            </a:prstGeom>
            <a:solidFill>
              <a:schemeClr val="bg1"/>
            </a:solidFill>
            <a:ln w="28575"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2001"/>
                                        </p:tgtEl>
                                        <p:attrNameLst>
                                          <p:attrName>style.visibility</p:attrName>
                                        </p:attrNameLst>
                                      </p:cBhvr>
                                      <p:to>
                                        <p:strVal val="visible"/>
                                      </p:to>
                                    </p:set>
                                    <p:animEffect transition="in" filter="wipe(left)">
                                      <p:cBhvr>
                                        <p:cTn id="7" dur="500"/>
                                        <p:tgtEl>
                                          <p:spTgt spid="4200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2007"/>
                                        </p:tgtEl>
                                        <p:attrNameLst>
                                          <p:attrName>style.visibility</p:attrName>
                                        </p:attrNameLst>
                                      </p:cBhvr>
                                      <p:to>
                                        <p:strVal val="visible"/>
                                      </p:to>
                                    </p:set>
                                    <p:animEffect transition="in" filter="wipe(left)">
                                      <p:cBhvr>
                                        <p:cTn id="12" dur="500"/>
                                        <p:tgtEl>
                                          <p:spTgt spid="4200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ppt_x</p:attrName>
                                        </p:attrNameLst>
                                      </p:cBhvr>
                                      <p:tavLst>
                                        <p:tav tm="0">
                                          <p:val>
                                            <p:strVal val="1+#ppt_w/2"/>
                                          </p:val>
                                        </p:tav>
                                        <p:tav tm="100000">
                                          <p:val>
                                            <p:strVal val="#ppt_x"/>
                                          </p:val>
                                        </p:tav>
                                      </p:tavLst>
                                    </p:anim>
                                    <p:anim calcmode="lin" valueType="num">
                                      <p:cBhvr>
                                        <p:cTn id="1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2008"/>
                                        </p:tgtEl>
                                        <p:attrNameLst>
                                          <p:attrName>style.visibility</p:attrName>
                                        </p:attrNameLst>
                                      </p:cBhvr>
                                      <p:to>
                                        <p:strVal val="visible"/>
                                      </p:to>
                                    </p:set>
                                    <p:animEffect transition="in" filter="wipe(left)">
                                      <p:cBhvr>
                                        <p:cTn id="23" dur="500"/>
                                        <p:tgtEl>
                                          <p:spTgt spid="42008"/>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1"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ppt_x</p:attrName>
                                        </p:attrNameLst>
                                      </p:cBhvr>
                                      <p:tavLst>
                                        <p:tav tm="0">
                                          <p:val>
                                            <p:strVal val="#ppt_x"/>
                                          </p:val>
                                        </p:tav>
                                        <p:tav tm="100000">
                                          <p:val>
                                            <p:strVal val="#ppt_x"/>
                                          </p:val>
                                        </p:tav>
                                      </p:tavLst>
                                    </p:anim>
                                    <p:anim calcmode="lin" valueType="num">
                                      <p:cBhvr>
                                        <p:cTn id="29"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42009"/>
                                        </p:tgtEl>
                                        <p:attrNameLst>
                                          <p:attrName>style.visibility</p:attrName>
                                        </p:attrNameLst>
                                      </p:cBhvr>
                                      <p:to>
                                        <p:strVal val="visible"/>
                                      </p:to>
                                    </p:set>
                                    <p:animEffect transition="in" filter="wipe(left)">
                                      <p:cBhvr>
                                        <p:cTn id="34" dur="500"/>
                                        <p:tgtEl>
                                          <p:spTgt spid="42009"/>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p:cTn id="39" dur="500" fill="hold"/>
                                        <p:tgtEl>
                                          <p:spTgt spid="7"/>
                                        </p:tgtEl>
                                        <p:attrNameLst>
                                          <p:attrName>ppt_x</p:attrName>
                                        </p:attrNameLst>
                                      </p:cBhvr>
                                      <p:tavLst>
                                        <p:tav tm="0">
                                          <p:val>
                                            <p:strVal val="1+#ppt_w/2"/>
                                          </p:val>
                                        </p:tav>
                                        <p:tav tm="100000">
                                          <p:val>
                                            <p:strVal val="#ppt_x"/>
                                          </p:val>
                                        </p:tav>
                                      </p:tavLst>
                                    </p:anim>
                                    <p:anim calcmode="lin" valueType="num">
                                      <p:cBhvr>
                                        <p:cTn id="4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42006"/>
                                        </p:tgtEl>
                                        <p:attrNameLst>
                                          <p:attrName>style.visibility</p:attrName>
                                        </p:attrNameLst>
                                      </p:cBhvr>
                                      <p:to>
                                        <p:strVal val="visible"/>
                                      </p:to>
                                    </p:set>
                                    <p:animEffect transition="in" filter="wipe(left)">
                                      <p:cBhvr>
                                        <p:cTn id="45" dur="500"/>
                                        <p:tgtEl>
                                          <p:spTgt spid="4200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nodeType="click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wipe(up)">
                                      <p:cBhvr>
                                        <p:cTn id="50" dur="500"/>
                                        <p:tgtEl>
                                          <p:spTgt spid="8"/>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42010"/>
                                        </p:tgtEl>
                                        <p:attrNameLst>
                                          <p:attrName>style.visibility</p:attrName>
                                        </p:attrNameLst>
                                      </p:cBhvr>
                                      <p:to>
                                        <p:strVal val="visible"/>
                                      </p:to>
                                    </p:set>
                                    <p:animEffect transition="in" filter="wipe(left)">
                                      <p:cBhvr>
                                        <p:cTn id="55" dur="500"/>
                                        <p:tgtEl>
                                          <p:spTgt spid="42010"/>
                                        </p:tgtEl>
                                      </p:cBhvr>
                                    </p:animEffect>
                                  </p:childTnLst>
                                </p:cTn>
                              </p:par>
                            </p:childTnLst>
                          </p:cTn>
                        </p:par>
                      </p:childTnLst>
                    </p:cTn>
                  </p:par>
                  <p:par>
                    <p:cTn id="56" fill="hold">
                      <p:stCondLst>
                        <p:cond delay="indefinite"/>
                      </p:stCondLst>
                      <p:childTnLst>
                        <p:par>
                          <p:cTn id="57" fill="hold">
                            <p:stCondLst>
                              <p:cond delay="0"/>
                            </p:stCondLst>
                            <p:childTnLst>
                              <p:par>
                                <p:cTn id="58" presetID="23" presetClass="entr" presetSubtype="32" fill="hold" nodeType="clickEffect">
                                  <p:stCondLst>
                                    <p:cond delay="0"/>
                                  </p:stCondLst>
                                  <p:childTnLst>
                                    <p:set>
                                      <p:cBhvr>
                                        <p:cTn id="59" dur="1" fill="hold">
                                          <p:stCondLst>
                                            <p:cond delay="0"/>
                                          </p:stCondLst>
                                        </p:cTn>
                                        <p:tgtEl>
                                          <p:spTgt spid="12"/>
                                        </p:tgtEl>
                                        <p:attrNameLst>
                                          <p:attrName>style.visibility</p:attrName>
                                        </p:attrNameLst>
                                      </p:cBhvr>
                                      <p:to>
                                        <p:strVal val="visible"/>
                                      </p:to>
                                    </p:set>
                                    <p:anim calcmode="lin" valueType="num">
                                      <p:cBhvr>
                                        <p:cTn id="60" dur="500" fill="hold"/>
                                        <p:tgtEl>
                                          <p:spTgt spid="12"/>
                                        </p:tgtEl>
                                        <p:attrNameLst>
                                          <p:attrName>ppt_w</p:attrName>
                                        </p:attrNameLst>
                                      </p:cBhvr>
                                      <p:tavLst>
                                        <p:tav tm="0">
                                          <p:val>
                                            <p:strVal val="4*#ppt_w"/>
                                          </p:val>
                                        </p:tav>
                                        <p:tav tm="100000">
                                          <p:val>
                                            <p:strVal val="#ppt_w"/>
                                          </p:val>
                                        </p:tav>
                                      </p:tavLst>
                                    </p:anim>
                                    <p:anim calcmode="lin" valueType="num">
                                      <p:cBhvr>
                                        <p:cTn id="61" dur="500" fill="hold"/>
                                        <p:tgtEl>
                                          <p:spTgt spid="12"/>
                                        </p:tgtEl>
                                        <p:attrNameLst>
                                          <p:attrName>ppt_h</p:attrName>
                                        </p:attrNameLst>
                                      </p:cBhvr>
                                      <p:tavLst>
                                        <p:tav tm="0">
                                          <p:val>
                                            <p:strVal val="4*#ppt_h"/>
                                          </p:val>
                                        </p:tav>
                                        <p:tav tm="100000">
                                          <p:val>
                                            <p:strVal val="#ppt_h"/>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42011"/>
                                        </p:tgtEl>
                                        <p:attrNameLst>
                                          <p:attrName>style.visibility</p:attrName>
                                        </p:attrNameLst>
                                      </p:cBhvr>
                                      <p:to>
                                        <p:strVal val="visible"/>
                                      </p:to>
                                    </p:set>
                                    <p:animEffect transition="in" filter="wipe(left)">
                                      <p:cBhvr>
                                        <p:cTn id="66" dur="500"/>
                                        <p:tgtEl>
                                          <p:spTgt spid="42011"/>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2" fill="hold" nodeType="click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wipe(right)">
                                      <p:cBhvr>
                                        <p:cTn id="71" dur="500"/>
                                        <p:tgtEl>
                                          <p:spTgt spid="21"/>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42012"/>
                                        </p:tgtEl>
                                        <p:attrNameLst>
                                          <p:attrName>style.visibility</p:attrName>
                                        </p:attrNameLst>
                                      </p:cBhvr>
                                      <p:to>
                                        <p:strVal val="visible"/>
                                      </p:to>
                                    </p:set>
                                    <p:animEffect transition="in" filter="wipe(left)">
                                      <p:cBhvr>
                                        <p:cTn id="76" dur="500"/>
                                        <p:tgtEl>
                                          <p:spTgt spid="42012"/>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1" fill="hold" nodeType="click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wipe(up)">
                                      <p:cBhvr>
                                        <p:cTn id="81" dur="500"/>
                                        <p:tgtEl>
                                          <p:spTgt spid="19"/>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nodeType="clickEffect">
                                  <p:stCondLst>
                                    <p:cond delay="0"/>
                                  </p:stCondLst>
                                  <p:childTnLst>
                                    <p:set>
                                      <p:cBhvr>
                                        <p:cTn id="85" dur="1" fill="hold">
                                          <p:stCondLst>
                                            <p:cond delay="0"/>
                                          </p:stCondLst>
                                        </p:cTn>
                                        <p:tgtEl>
                                          <p:spTgt spid="16"/>
                                        </p:tgtEl>
                                        <p:attrNameLst>
                                          <p:attrName>style.visibility</p:attrName>
                                        </p:attrNameLst>
                                      </p:cBhvr>
                                      <p:to>
                                        <p:strVal val="visible"/>
                                      </p:to>
                                    </p:set>
                                    <p:animEffect transition="in" filter="wipe(left)">
                                      <p:cBhvr>
                                        <p:cTn id="86" dur="500"/>
                                        <p:tgtEl>
                                          <p:spTgt spid="16"/>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42013"/>
                                        </p:tgtEl>
                                        <p:attrNameLst>
                                          <p:attrName>style.visibility</p:attrName>
                                        </p:attrNameLst>
                                      </p:cBhvr>
                                      <p:to>
                                        <p:strVal val="visible"/>
                                      </p:to>
                                    </p:set>
                                    <p:animEffect transition="in" filter="wipe(left)">
                                      <p:cBhvr>
                                        <p:cTn id="91" dur="500"/>
                                        <p:tgtEl>
                                          <p:spTgt spid="42013"/>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nodeType="clickEffect">
                                  <p:stCondLst>
                                    <p:cond delay="0"/>
                                  </p:stCondLst>
                                  <p:childTnLst>
                                    <p:set>
                                      <p:cBhvr>
                                        <p:cTn id="95" dur="1" fill="hold">
                                          <p:stCondLst>
                                            <p:cond delay="0"/>
                                          </p:stCondLst>
                                        </p:cTn>
                                        <p:tgtEl>
                                          <p:spTgt spid="14"/>
                                        </p:tgtEl>
                                        <p:attrNameLst>
                                          <p:attrName>style.visibility</p:attrName>
                                        </p:attrNameLst>
                                      </p:cBhvr>
                                      <p:to>
                                        <p:strVal val="visible"/>
                                      </p:to>
                                    </p:set>
                                    <p:animEffect transition="in" filter="wipe(left)">
                                      <p:cBhvr>
                                        <p:cTn id="9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01" grpId="0" animBg="1"/>
      <p:bldP spid="42006" grpId="0"/>
      <p:bldP spid="42007" grpId="0"/>
      <p:bldP spid="42008" grpId="0"/>
      <p:bldP spid="42009" grpId="0"/>
      <p:bldP spid="42010" grpId="0"/>
      <p:bldP spid="42011" grpId="0"/>
      <p:bldP spid="42012" grpId="0"/>
      <p:bldP spid="42013"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grpSp>
        <p:nvGrpSpPr>
          <p:cNvPr id="2" name="Group 86"/>
          <p:cNvGrpSpPr/>
          <p:nvPr/>
        </p:nvGrpSpPr>
        <p:grpSpPr>
          <a:xfrm>
            <a:off x="2195513" y="3357563"/>
            <a:ext cx="6553200" cy="3240087"/>
            <a:chOff x="1632" y="2230"/>
            <a:chExt cx="3936" cy="1946"/>
          </a:xfrm>
        </p:grpSpPr>
        <p:grpSp>
          <p:nvGrpSpPr>
            <p:cNvPr id="15362" name="Group 87"/>
            <p:cNvGrpSpPr/>
            <p:nvPr/>
          </p:nvGrpSpPr>
          <p:grpSpPr>
            <a:xfrm>
              <a:off x="1632" y="2230"/>
              <a:ext cx="3936" cy="1946"/>
              <a:chOff x="1056" y="2230"/>
              <a:chExt cx="3936" cy="1946"/>
            </a:xfrm>
          </p:grpSpPr>
          <p:grpSp>
            <p:nvGrpSpPr>
              <p:cNvPr id="15363" name="Group 88"/>
              <p:cNvGrpSpPr/>
              <p:nvPr/>
            </p:nvGrpSpPr>
            <p:grpSpPr>
              <a:xfrm>
                <a:off x="1056" y="2230"/>
                <a:ext cx="3930" cy="1946"/>
                <a:chOff x="1056" y="2230"/>
                <a:chExt cx="3930" cy="1946"/>
              </a:xfrm>
            </p:grpSpPr>
            <p:sp>
              <p:nvSpPr>
                <p:cNvPr id="15364" name="Freeform 89"/>
                <p:cNvSpPr/>
                <p:nvPr/>
              </p:nvSpPr>
              <p:spPr>
                <a:xfrm>
                  <a:off x="1056" y="2230"/>
                  <a:ext cx="3930" cy="1940"/>
                </a:xfrm>
                <a:custGeom>
                  <a:avLst/>
                  <a:gdLst/>
                  <a:ahLst/>
                  <a:cxnLst>
                    <a:cxn ang="0">
                      <a:pos x="5" y="769"/>
                    </a:cxn>
                    <a:cxn ang="0">
                      <a:pos x="1536" y="0"/>
                    </a:cxn>
                    <a:cxn ang="0">
                      <a:pos x="2947" y="711"/>
                    </a:cxn>
                    <a:cxn ang="0">
                      <a:pos x="1421" y="1474"/>
                    </a:cxn>
                    <a:cxn ang="0">
                      <a:pos x="0" y="768"/>
                    </a:cxn>
                  </a:cxnLst>
                  <a:pathLst>
                    <a:path w="2947" h="1474">
                      <a:moveTo>
                        <a:pt x="5" y="769"/>
                      </a:moveTo>
                      <a:lnTo>
                        <a:pt x="1536" y="0"/>
                      </a:lnTo>
                      <a:lnTo>
                        <a:pt x="2947" y="711"/>
                      </a:lnTo>
                      <a:lnTo>
                        <a:pt x="1421" y="1474"/>
                      </a:lnTo>
                      <a:lnTo>
                        <a:pt x="0" y="768"/>
                      </a:lnTo>
                    </a:path>
                  </a:pathLst>
                </a:custGeom>
                <a:solidFill>
                  <a:srgbClr val="FFFFCC"/>
                </a:solidFill>
                <a:ln w="28575" cap="flat" cmpd="sng">
                  <a:solidFill>
                    <a:srgbClr val="0000FF"/>
                  </a:solidFill>
                  <a:prstDash val="solid"/>
                  <a:round/>
                  <a:headEnd type="none" w="med" len="med"/>
                  <a:tailEnd type="none" w="med" len="med"/>
                </a:ln>
              </p:spPr>
              <p:txBody>
                <a:bodyPr/>
                <a:p>
                  <a:endParaRPr lang="zh-CN" altLang="en-US"/>
                </a:p>
              </p:txBody>
            </p:sp>
            <p:sp>
              <p:nvSpPr>
                <p:cNvPr id="15365" name="Freeform 90"/>
                <p:cNvSpPr/>
                <p:nvPr/>
              </p:nvSpPr>
              <p:spPr>
                <a:xfrm>
                  <a:off x="1062" y="3240"/>
                  <a:ext cx="1889" cy="936"/>
                </a:xfrm>
                <a:custGeom>
                  <a:avLst/>
                  <a:gdLst/>
                  <a:ahLst/>
                  <a:cxnLst>
                    <a:cxn ang="0">
                      <a:pos x="0" y="0"/>
                    </a:cxn>
                    <a:cxn ang="0">
                      <a:pos x="1416" y="711"/>
                    </a:cxn>
                  </a:cxnLst>
                  <a:pathLst>
                    <a:path w="1416" h="711">
                      <a:moveTo>
                        <a:pt x="0" y="0"/>
                      </a:moveTo>
                      <a:lnTo>
                        <a:pt x="1416" y="711"/>
                      </a:lnTo>
                    </a:path>
                  </a:pathLst>
                </a:custGeom>
                <a:solidFill>
                  <a:srgbClr val="FFFFCC"/>
                </a:solidFill>
                <a:ln w="38100" cap="flat" cmpd="sng">
                  <a:solidFill>
                    <a:srgbClr val="0000FF"/>
                  </a:solidFill>
                  <a:prstDash val="solid"/>
                  <a:round/>
                  <a:headEnd type="none" w="med" len="med"/>
                  <a:tailEnd type="none" w="med" len="med"/>
                </a:ln>
              </p:spPr>
              <p:txBody>
                <a:bodyPr/>
                <a:p>
                  <a:endParaRPr lang="zh-CN" altLang="en-US"/>
                </a:p>
              </p:txBody>
            </p:sp>
          </p:grpSp>
          <p:sp>
            <p:nvSpPr>
              <p:cNvPr id="15366" name="Line 91"/>
              <p:cNvSpPr/>
              <p:nvPr/>
            </p:nvSpPr>
            <p:spPr>
              <a:xfrm flipV="1">
                <a:off x="2951" y="3165"/>
                <a:ext cx="2041" cy="1007"/>
              </a:xfrm>
              <a:prstGeom prst="line">
                <a:avLst/>
              </a:prstGeom>
              <a:ln w="38100" cap="flat" cmpd="sng">
                <a:solidFill>
                  <a:srgbClr val="0000FF"/>
                </a:solidFill>
                <a:prstDash val="solid"/>
                <a:round/>
                <a:headEnd type="none" w="med" len="med"/>
                <a:tailEnd type="none" w="med" len="med"/>
              </a:ln>
            </p:spPr>
          </p:sp>
        </p:grpSp>
        <p:sp>
          <p:nvSpPr>
            <p:cNvPr id="15367" name="Rectangle 92"/>
            <p:cNvSpPr/>
            <p:nvPr/>
          </p:nvSpPr>
          <p:spPr>
            <a:xfrm>
              <a:off x="2189" y="2928"/>
              <a:ext cx="207" cy="275"/>
            </a:xfrm>
            <a:prstGeom prst="rect">
              <a:avLst/>
            </a:prstGeom>
            <a:noFill/>
            <a:ln w="0">
              <a:noFill/>
            </a:ln>
          </p:spPr>
          <p:txBody>
            <a:bodyPr wrap="none" anchor="t">
              <a:spAutoFit/>
            </a:bodyPr>
            <a:p>
              <a:pPr algn="ctr"/>
              <a:r>
                <a:rPr lang="en-US" altLang="zh-CN" b="1" dirty="0">
                  <a:solidFill>
                    <a:schemeClr val="tx2"/>
                  </a:solidFill>
                  <a:latin typeface="Modern" pitchFamily="50"/>
                  <a:ea typeface="宋体" panose="02010600030101010101" pitchFamily="2" charset="-122"/>
                </a:rPr>
                <a:t>H</a:t>
              </a:r>
              <a:endParaRPr lang="en-US" altLang="zh-CN" b="1" dirty="0">
                <a:solidFill>
                  <a:srgbClr val="0000FF"/>
                </a:solidFill>
                <a:latin typeface="Modern" pitchFamily="50"/>
                <a:ea typeface="宋体" panose="02010600030101010101" pitchFamily="2" charset="-122"/>
              </a:endParaRPr>
            </a:p>
          </p:txBody>
        </p:sp>
        <p:sp>
          <p:nvSpPr>
            <p:cNvPr id="15368" name="Rectangle 93"/>
            <p:cNvSpPr/>
            <p:nvPr/>
          </p:nvSpPr>
          <p:spPr>
            <a:xfrm>
              <a:off x="1883" y="3082"/>
              <a:ext cx="366" cy="220"/>
            </a:xfrm>
            <a:prstGeom prst="rect">
              <a:avLst/>
            </a:prstGeom>
            <a:noFill/>
            <a:ln w="9525">
              <a:noFill/>
            </a:ln>
          </p:spPr>
          <p:txBody>
            <a:bodyPr wrap="none" lIns="0" tIns="0" rIns="0" bIns="0" anchor="t">
              <a:spAutoFit/>
            </a:bodyPr>
            <a:p>
              <a:pPr algn="ctr"/>
              <a:r>
                <a:rPr lang="zh-CN" altLang="en-US" b="1" dirty="0">
                  <a:solidFill>
                    <a:schemeClr val="tx2"/>
                  </a:solidFill>
                  <a:latin typeface="Modern" pitchFamily="50"/>
                  <a:ea typeface="宋体" panose="02010600030101010101" pitchFamily="2" charset="-122"/>
                </a:rPr>
                <a:t>基面</a:t>
              </a:r>
              <a:endParaRPr lang="zh-CN" altLang="en-US" b="1" dirty="0">
                <a:solidFill>
                  <a:srgbClr val="FF5050"/>
                </a:solidFill>
                <a:latin typeface="BankGothic Lt BT" panose="020B0607020203060204" pitchFamily="34" charset="0"/>
                <a:ea typeface="宋体" panose="02010600030101010101" pitchFamily="2" charset="-122"/>
              </a:endParaRPr>
            </a:p>
          </p:txBody>
        </p:sp>
      </p:grpSp>
      <p:grpSp>
        <p:nvGrpSpPr>
          <p:cNvPr id="5" name="Group 94"/>
          <p:cNvGrpSpPr/>
          <p:nvPr/>
        </p:nvGrpSpPr>
        <p:grpSpPr>
          <a:xfrm>
            <a:off x="3883025" y="2263775"/>
            <a:ext cx="3652838" cy="4027488"/>
            <a:chOff x="2446" y="1426"/>
            <a:chExt cx="2301" cy="2537"/>
          </a:xfrm>
        </p:grpSpPr>
        <p:grpSp>
          <p:nvGrpSpPr>
            <p:cNvPr id="15370" name="Group 95"/>
            <p:cNvGrpSpPr/>
            <p:nvPr/>
          </p:nvGrpSpPr>
          <p:grpSpPr>
            <a:xfrm>
              <a:off x="2473" y="1426"/>
              <a:ext cx="2156" cy="2305"/>
              <a:chOff x="2473" y="1426"/>
              <a:chExt cx="2156" cy="2305"/>
            </a:xfrm>
          </p:grpSpPr>
          <p:grpSp>
            <p:nvGrpSpPr>
              <p:cNvPr id="15371" name="Group 96"/>
              <p:cNvGrpSpPr/>
              <p:nvPr/>
            </p:nvGrpSpPr>
            <p:grpSpPr>
              <a:xfrm>
                <a:off x="2473" y="1426"/>
                <a:ext cx="2156" cy="2305"/>
                <a:chOff x="2087" y="1554"/>
                <a:chExt cx="2055" cy="2198"/>
              </a:xfrm>
            </p:grpSpPr>
            <p:sp>
              <p:nvSpPr>
                <p:cNvPr id="15372" name="Freeform 97"/>
                <p:cNvSpPr/>
                <p:nvPr/>
              </p:nvSpPr>
              <p:spPr>
                <a:xfrm>
                  <a:off x="2095" y="1554"/>
                  <a:ext cx="2047" cy="2198"/>
                </a:xfrm>
                <a:custGeom>
                  <a:avLst/>
                  <a:gdLst/>
                  <a:ahLst/>
                  <a:cxnLst>
                    <a:cxn ang="0">
                      <a:pos x="0" y="764"/>
                    </a:cxn>
                    <a:cxn ang="0">
                      <a:pos x="0" y="1667"/>
                    </a:cxn>
                    <a:cxn ang="0">
                      <a:pos x="1536" y="902"/>
                    </a:cxn>
                    <a:cxn ang="0">
                      <a:pos x="1536" y="0"/>
                    </a:cxn>
                    <a:cxn ang="0">
                      <a:pos x="0" y="764"/>
                    </a:cxn>
                    <a:cxn ang="0">
                      <a:pos x="3" y="1670"/>
                    </a:cxn>
                  </a:cxnLst>
                  <a:pathLst>
                    <a:path w="1536" h="1670">
                      <a:moveTo>
                        <a:pt x="0" y="764"/>
                      </a:moveTo>
                      <a:lnTo>
                        <a:pt x="0" y="1667"/>
                      </a:lnTo>
                      <a:lnTo>
                        <a:pt x="1536" y="902"/>
                      </a:lnTo>
                      <a:lnTo>
                        <a:pt x="1536" y="0"/>
                      </a:lnTo>
                      <a:lnTo>
                        <a:pt x="0" y="764"/>
                      </a:lnTo>
                      <a:lnTo>
                        <a:pt x="3" y="1670"/>
                      </a:lnTo>
                    </a:path>
                  </a:pathLst>
                </a:custGeom>
                <a:solidFill>
                  <a:srgbClr val="CCECFF">
                    <a:alpha val="50194"/>
                  </a:srgbClr>
                </a:solidFill>
                <a:ln w="28575" cap="flat" cmpd="sng">
                  <a:solidFill>
                    <a:srgbClr val="CC0000"/>
                  </a:solidFill>
                  <a:prstDash val="solid"/>
                  <a:round/>
                  <a:headEnd type="none" w="med" len="med"/>
                  <a:tailEnd type="none" w="med" len="med"/>
                </a:ln>
              </p:spPr>
              <p:txBody>
                <a:bodyPr/>
                <a:p>
                  <a:endParaRPr lang="zh-CN" altLang="en-US"/>
                </a:p>
              </p:txBody>
            </p:sp>
            <p:sp>
              <p:nvSpPr>
                <p:cNvPr id="15373" name="Line 98"/>
                <p:cNvSpPr/>
                <p:nvPr/>
              </p:nvSpPr>
              <p:spPr>
                <a:xfrm flipH="1">
                  <a:off x="2096" y="1564"/>
                  <a:ext cx="2043" cy="1008"/>
                </a:xfrm>
                <a:prstGeom prst="line">
                  <a:avLst/>
                </a:prstGeom>
                <a:ln w="28575" cap="flat" cmpd="sng">
                  <a:solidFill>
                    <a:srgbClr val="CC0000"/>
                  </a:solidFill>
                  <a:prstDash val="solid"/>
                  <a:round/>
                  <a:headEnd type="none" w="med" len="med"/>
                  <a:tailEnd type="none" w="med" len="med"/>
                </a:ln>
              </p:spPr>
            </p:sp>
            <p:sp>
              <p:nvSpPr>
                <p:cNvPr id="15374" name="Freeform 99"/>
                <p:cNvSpPr/>
                <p:nvPr/>
              </p:nvSpPr>
              <p:spPr>
                <a:xfrm>
                  <a:off x="2087" y="2565"/>
                  <a:ext cx="1" cy="1187"/>
                </a:xfrm>
                <a:custGeom>
                  <a:avLst/>
                  <a:gdLst/>
                  <a:ahLst/>
                  <a:cxnLst>
                    <a:cxn ang="0">
                      <a:pos x="0" y="0"/>
                    </a:cxn>
                    <a:cxn ang="0">
                      <a:pos x="0" y="902"/>
                    </a:cxn>
                  </a:cxnLst>
                  <a:pathLst>
                    <a:path w="1" h="902">
                      <a:moveTo>
                        <a:pt x="0" y="0"/>
                      </a:moveTo>
                      <a:lnTo>
                        <a:pt x="0" y="902"/>
                      </a:lnTo>
                    </a:path>
                  </a:pathLst>
                </a:custGeom>
                <a:noFill/>
                <a:ln w="50800" cap="flat" cmpd="sng">
                  <a:solidFill>
                    <a:srgbClr val="CC0000"/>
                  </a:solidFill>
                  <a:prstDash val="solid"/>
                  <a:round/>
                  <a:headEnd type="none" w="med" len="med"/>
                  <a:tailEnd type="none" w="med" len="med"/>
                </a:ln>
              </p:spPr>
              <p:txBody>
                <a:bodyPr/>
                <a:p>
                  <a:endParaRPr lang="zh-CN" altLang="en-US"/>
                </a:p>
              </p:txBody>
            </p:sp>
          </p:grpSp>
          <p:sp>
            <p:nvSpPr>
              <p:cNvPr id="15375" name="Rectangle 100"/>
              <p:cNvSpPr/>
              <p:nvPr/>
            </p:nvSpPr>
            <p:spPr>
              <a:xfrm>
                <a:off x="4465" y="1518"/>
                <a:ext cx="100" cy="230"/>
              </a:xfrm>
              <a:prstGeom prst="rect">
                <a:avLst/>
              </a:prstGeom>
              <a:noFill/>
              <a:ln w="9525">
                <a:noFill/>
              </a:ln>
            </p:spPr>
            <p:txBody>
              <a:bodyPr wrap="none" lIns="0" tIns="0" rIns="0" bIns="0" anchor="t">
                <a:spAutoFit/>
              </a:bodyPr>
              <a:p>
                <a:pPr algn="ctr"/>
                <a:r>
                  <a:rPr lang="en-US" altLang="zh-CN" b="1" dirty="0">
                    <a:solidFill>
                      <a:schemeClr val="tx2"/>
                    </a:solidFill>
                    <a:latin typeface="Modern" pitchFamily="50"/>
                    <a:ea typeface="宋体" panose="02010600030101010101" pitchFamily="2" charset="-122"/>
                  </a:rPr>
                  <a:t>P</a:t>
                </a:r>
                <a:endParaRPr lang="en-US" altLang="zh-CN" b="1" dirty="0">
                  <a:solidFill>
                    <a:schemeClr val="accent2"/>
                  </a:solidFill>
                  <a:latin typeface="BankGothic Lt BT" panose="020B0607020203060204" pitchFamily="34" charset="0"/>
                  <a:ea typeface="宋体" panose="02010600030101010101" pitchFamily="2" charset="-122"/>
                </a:endParaRPr>
              </a:p>
            </p:txBody>
          </p:sp>
          <p:sp>
            <p:nvSpPr>
              <p:cNvPr id="15376" name="Rectangle 101"/>
              <p:cNvSpPr/>
              <p:nvPr/>
            </p:nvSpPr>
            <p:spPr>
              <a:xfrm>
                <a:off x="4048" y="1659"/>
                <a:ext cx="496" cy="288"/>
              </a:xfrm>
              <a:prstGeom prst="rect">
                <a:avLst/>
              </a:prstGeom>
              <a:noFill/>
              <a:ln w="0">
                <a:noFill/>
              </a:ln>
            </p:spPr>
            <p:txBody>
              <a:bodyPr wrap="none" anchor="t">
                <a:spAutoFit/>
              </a:bodyPr>
              <a:p>
                <a:pPr algn="ctr"/>
                <a:r>
                  <a:rPr lang="zh-CN" altLang="en-US" b="1" dirty="0">
                    <a:solidFill>
                      <a:schemeClr val="tx2"/>
                    </a:solidFill>
                    <a:latin typeface="Modern" pitchFamily="50"/>
                    <a:ea typeface="宋体" panose="02010600030101010101" pitchFamily="2" charset="-122"/>
                  </a:rPr>
                  <a:t>画面</a:t>
                </a:r>
                <a:endParaRPr lang="zh-CN" altLang="en-US" b="1" dirty="0">
                  <a:solidFill>
                    <a:schemeClr val="tx2"/>
                  </a:solidFill>
                  <a:latin typeface="Modern" pitchFamily="50"/>
                  <a:ea typeface="宋体" panose="02010600030101010101" pitchFamily="2" charset="-122"/>
                </a:endParaRPr>
              </a:p>
            </p:txBody>
          </p:sp>
        </p:grpSp>
        <p:sp>
          <p:nvSpPr>
            <p:cNvPr id="15377" name="Rectangle 102"/>
            <p:cNvSpPr/>
            <p:nvPr/>
          </p:nvSpPr>
          <p:spPr>
            <a:xfrm>
              <a:off x="2446" y="3733"/>
              <a:ext cx="54" cy="230"/>
            </a:xfrm>
            <a:prstGeom prst="rect">
              <a:avLst/>
            </a:prstGeom>
            <a:noFill/>
            <a:ln w="9525">
              <a:noFill/>
            </a:ln>
          </p:spPr>
          <p:txBody>
            <a:bodyPr lIns="0" tIns="0" rIns="0" bIns="0" anchor="t">
              <a:spAutoFit/>
            </a:bodyPr>
            <a:p>
              <a:pPr algn="ctr"/>
              <a:r>
                <a:rPr lang="en-US" altLang="zh-CN" b="1" dirty="0">
                  <a:solidFill>
                    <a:srgbClr val="000000"/>
                  </a:solidFill>
                  <a:latin typeface="Modern" pitchFamily="50"/>
                  <a:ea typeface="宋体" panose="02010600030101010101" pitchFamily="2" charset="-122"/>
                </a:rPr>
                <a:t>P</a:t>
              </a:r>
              <a:endParaRPr lang="en-US" altLang="zh-CN" b="1" dirty="0">
                <a:solidFill>
                  <a:srgbClr val="000000"/>
                </a:solidFill>
                <a:latin typeface="Modern" pitchFamily="50"/>
                <a:ea typeface="宋体" panose="02010600030101010101" pitchFamily="2" charset="-122"/>
              </a:endParaRPr>
            </a:p>
          </p:txBody>
        </p:sp>
        <p:sp>
          <p:nvSpPr>
            <p:cNvPr id="15378" name="Rectangle 103"/>
            <p:cNvSpPr/>
            <p:nvPr/>
          </p:nvSpPr>
          <p:spPr>
            <a:xfrm>
              <a:off x="4668" y="2475"/>
              <a:ext cx="79" cy="230"/>
            </a:xfrm>
            <a:prstGeom prst="rect">
              <a:avLst/>
            </a:prstGeom>
            <a:noFill/>
            <a:ln w="9525">
              <a:noFill/>
            </a:ln>
          </p:spPr>
          <p:txBody>
            <a:bodyPr lIns="0" tIns="0" rIns="0" bIns="0" anchor="t">
              <a:spAutoFit/>
            </a:bodyPr>
            <a:p>
              <a:pPr algn="ctr"/>
              <a:r>
                <a:rPr lang="en-US" altLang="zh-CN" b="1" dirty="0">
                  <a:solidFill>
                    <a:srgbClr val="000000"/>
                  </a:solidFill>
                  <a:latin typeface="Modern" pitchFamily="50"/>
                  <a:ea typeface="宋体" panose="02010600030101010101" pitchFamily="2" charset="-122"/>
                </a:rPr>
                <a:t>P</a:t>
              </a:r>
              <a:endParaRPr lang="en-US" altLang="zh-CN" dirty="0">
                <a:solidFill>
                  <a:srgbClr val="010000"/>
                </a:solidFill>
                <a:latin typeface="BankGothic Lt BT" panose="020B0607020203060204" pitchFamily="34" charset="0"/>
                <a:ea typeface="宋体" panose="02010600030101010101" pitchFamily="2" charset="-122"/>
              </a:endParaRPr>
            </a:p>
          </p:txBody>
        </p:sp>
      </p:grpSp>
      <p:sp>
        <p:nvSpPr>
          <p:cNvPr id="6248" name="Rectangle 104"/>
          <p:cNvSpPr/>
          <p:nvPr/>
        </p:nvSpPr>
        <p:spPr>
          <a:xfrm>
            <a:off x="0" y="173038"/>
            <a:ext cx="3124200" cy="517525"/>
          </a:xfrm>
          <a:prstGeom prst="rect">
            <a:avLst/>
          </a:prstGeom>
          <a:solidFill>
            <a:srgbClr val="FFFF99"/>
          </a:solidFill>
          <a:ln w="28575" cap="flat" cmpd="sng">
            <a:solidFill>
              <a:srgbClr val="0000FF"/>
            </a:solidFill>
            <a:prstDash val="solid"/>
            <a:miter/>
            <a:headEnd type="none" w="med" len="med"/>
            <a:tailEnd type="none" w="med" len="med"/>
          </a:ln>
        </p:spPr>
        <p:txBody>
          <a:bodyPr anchor="t">
            <a:spAutoFit/>
          </a:bodyPr>
          <a:p>
            <a:pPr algn="ctr"/>
            <a:r>
              <a:rPr lang="zh-CN" altLang="en-US" sz="2600" b="1" dirty="0">
                <a:latin typeface="Times New Roman" panose="02020603050405020304" pitchFamily="18" charset="0"/>
                <a:ea typeface="黑体" panose="02010609060101010101" pitchFamily="49" charset="-122"/>
              </a:rPr>
              <a:t>透视术语（二）</a:t>
            </a:r>
            <a:endParaRPr lang="zh-CN" altLang="en-US" sz="2600" b="1" dirty="0">
              <a:latin typeface="Times New Roman" panose="02020603050405020304" pitchFamily="18" charset="0"/>
              <a:ea typeface="黑体" panose="02010609060101010101" pitchFamily="49" charset="-122"/>
            </a:endParaRPr>
          </a:p>
        </p:txBody>
      </p:sp>
      <p:sp>
        <p:nvSpPr>
          <p:cNvPr id="6249" name="Text Box 105"/>
          <p:cNvSpPr txBox="1"/>
          <p:nvPr/>
        </p:nvSpPr>
        <p:spPr>
          <a:xfrm>
            <a:off x="304800" y="776288"/>
            <a:ext cx="6619875" cy="457200"/>
          </a:xfrm>
          <a:prstGeom prst="rect">
            <a:avLst/>
          </a:prstGeom>
          <a:noFill/>
          <a:ln w="0">
            <a:noFill/>
          </a:ln>
        </p:spPr>
        <p:txBody>
          <a:bodyPr wrap="none" anchor="t">
            <a:spAutoFit/>
          </a:bodyPr>
          <a:p>
            <a:r>
              <a:rPr lang="zh-CN" altLang="en-US" b="1" u="sng" dirty="0">
                <a:solidFill>
                  <a:srgbClr val="CC0000"/>
                </a:solidFill>
                <a:latin typeface="BankGothic Lt BT" panose="020B0607020203060204" pitchFamily="34" charset="0"/>
                <a:ea typeface="黑体" panose="02010609060101010101" pitchFamily="49" charset="-122"/>
              </a:rPr>
              <a:t>视平线</a:t>
            </a:r>
            <a:r>
              <a:rPr lang="zh-CN" altLang="en-US" b="1" dirty="0">
                <a:solidFill>
                  <a:srgbClr val="CC0000"/>
                </a:solidFill>
                <a:latin typeface="BankGothic Lt BT" panose="020B0607020203060204" pitchFamily="34" charset="0"/>
                <a:ea typeface="宋体" panose="02010600030101010101" pitchFamily="2" charset="-122"/>
              </a:rPr>
              <a:t>（</a:t>
            </a:r>
            <a:r>
              <a:rPr lang="en-US" altLang="zh-CN" b="1" dirty="0">
                <a:solidFill>
                  <a:srgbClr val="CC0000"/>
                </a:solidFill>
                <a:latin typeface="Modern" pitchFamily="50"/>
                <a:ea typeface="宋体" panose="02010600030101010101" pitchFamily="2" charset="-122"/>
              </a:rPr>
              <a:t>h</a:t>
            </a:r>
            <a:r>
              <a:rPr lang="en-US" altLang="zh-CN" b="1" dirty="0">
                <a:solidFill>
                  <a:srgbClr val="CC0000"/>
                </a:solidFill>
                <a:latin typeface="BankGothic Lt BT" panose="020B0607020203060204" pitchFamily="34" charset="0"/>
                <a:ea typeface="宋体" panose="02010600030101010101" pitchFamily="2" charset="-122"/>
              </a:rPr>
              <a:t>-</a:t>
            </a:r>
            <a:r>
              <a:rPr lang="en-US" altLang="zh-CN" b="1" dirty="0">
                <a:solidFill>
                  <a:srgbClr val="CC0000"/>
                </a:solidFill>
                <a:latin typeface="Modern" pitchFamily="50"/>
                <a:ea typeface="宋体" panose="02010600030101010101" pitchFamily="2" charset="-122"/>
              </a:rPr>
              <a:t>h</a:t>
            </a:r>
            <a:r>
              <a:rPr lang="zh-CN" altLang="en-US" b="1" dirty="0">
                <a:solidFill>
                  <a:srgbClr val="CC0000"/>
                </a:solidFill>
                <a:latin typeface="BankGothic Lt BT" panose="020B0607020203060204" pitchFamily="34" charset="0"/>
                <a:ea typeface="宋体" panose="02010600030101010101" pitchFamily="2" charset="-122"/>
              </a:rPr>
              <a:t>）</a:t>
            </a:r>
            <a:r>
              <a:rPr lang="en-US" altLang="zh-CN" b="1" dirty="0">
                <a:solidFill>
                  <a:srgbClr val="010000"/>
                </a:solidFill>
                <a:latin typeface="BankGothic Lt BT" panose="020B0607020203060204" pitchFamily="34" charset="0"/>
                <a:ea typeface="宋体" panose="02010600030101010101" pitchFamily="2" charset="-122"/>
              </a:rPr>
              <a:t>—</a:t>
            </a:r>
            <a:r>
              <a:rPr lang="zh-CN" altLang="en-US" b="1" dirty="0">
                <a:solidFill>
                  <a:srgbClr val="010000"/>
                </a:solidFill>
                <a:latin typeface="BankGothic Lt BT" panose="020B0607020203060204" pitchFamily="34" charset="0"/>
                <a:ea typeface="宋体" panose="02010600030101010101" pitchFamily="2" charset="-122"/>
              </a:rPr>
              <a:t>过视点的水平面与画面的交线。</a:t>
            </a:r>
            <a:endParaRPr lang="zh-CN" altLang="en-US" b="1" dirty="0">
              <a:solidFill>
                <a:srgbClr val="010000"/>
              </a:solidFill>
              <a:latin typeface="BankGothic Lt BT" panose="020B0607020203060204" pitchFamily="34" charset="0"/>
              <a:ea typeface="宋体" panose="02010600030101010101" pitchFamily="2" charset="-122"/>
            </a:endParaRPr>
          </a:p>
        </p:txBody>
      </p:sp>
      <p:sp>
        <p:nvSpPr>
          <p:cNvPr id="6250" name="Text Box 106"/>
          <p:cNvSpPr txBox="1"/>
          <p:nvPr/>
        </p:nvSpPr>
        <p:spPr>
          <a:xfrm>
            <a:off x="328613" y="1157288"/>
            <a:ext cx="4603750" cy="457200"/>
          </a:xfrm>
          <a:prstGeom prst="rect">
            <a:avLst/>
          </a:prstGeom>
          <a:noFill/>
          <a:ln w="0">
            <a:noFill/>
          </a:ln>
        </p:spPr>
        <p:txBody>
          <a:bodyPr anchor="t">
            <a:spAutoFit/>
          </a:bodyPr>
          <a:p>
            <a:r>
              <a:rPr lang="zh-CN" altLang="en-US" b="1" u="sng" dirty="0">
                <a:solidFill>
                  <a:srgbClr val="CC0000"/>
                </a:solidFill>
                <a:latin typeface="BankGothic Lt BT" panose="020B0607020203060204" pitchFamily="34" charset="0"/>
                <a:ea typeface="黑体" panose="02010609060101010101" pitchFamily="49" charset="-122"/>
              </a:rPr>
              <a:t>视线</a:t>
            </a:r>
            <a:r>
              <a:rPr lang="en-US" altLang="zh-CN" b="1" dirty="0">
                <a:solidFill>
                  <a:srgbClr val="010000"/>
                </a:solidFill>
                <a:latin typeface="BankGothic Lt BT" panose="020B0607020203060204" pitchFamily="34" charset="0"/>
                <a:ea typeface="宋体" panose="02010600030101010101" pitchFamily="2" charset="-122"/>
              </a:rPr>
              <a:t>—</a:t>
            </a:r>
            <a:r>
              <a:rPr lang="zh-CN" altLang="en-US" b="1" dirty="0">
                <a:solidFill>
                  <a:srgbClr val="010000"/>
                </a:solidFill>
                <a:latin typeface="BankGothic Lt BT" panose="020B0607020203060204" pitchFamily="34" charset="0"/>
                <a:ea typeface="宋体" panose="02010600030101010101" pitchFamily="2" charset="-122"/>
              </a:rPr>
              <a:t>过视点所引出的直线。</a:t>
            </a:r>
            <a:endParaRPr lang="zh-CN" altLang="en-US" b="1" dirty="0">
              <a:solidFill>
                <a:srgbClr val="010000"/>
              </a:solidFill>
              <a:latin typeface="BankGothic Lt BT" panose="020B0607020203060204" pitchFamily="34" charset="0"/>
              <a:ea typeface="宋体" panose="02010600030101010101" pitchFamily="2" charset="-122"/>
            </a:endParaRPr>
          </a:p>
        </p:txBody>
      </p:sp>
      <p:sp>
        <p:nvSpPr>
          <p:cNvPr id="6251" name="Text Box 107"/>
          <p:cNvSpPr txBox="1"/>
          <p:nvPr/>
        </p:nvSpPr>
        <p:spPr>
          <a:xfrm>
            <a:off x="304800" y="1517650"/>
            <a:ext cx="7867650" cy="457200"/>
          </a:xfrm>
          <a:prstGeom prst="rect">
            <a:avLst/>
          </a:prstGeom>
          <a:noFill/>
          <a:ln w="0">
            <a:noFill/>
          </a:ln>
        </p:spPr>
        <p:txBody>
          <a:bodyPr anchor="t">
            <a:spAutoFit/>
          </a:bodyPr>
          <a:p>
            <a:r>
              <a:rPr lang="zh-CN" altLang="en-US" b="1" u="sng" dirty="0">
                <a:solidFill>
                  <a:srgbClr val="CC0000"/>
                </a:solidFill>
                <a:latin typeface="BankGothic Lt BT" panose="020B0607020203060204" pitchFamily="34" charset="0"/>
                <a:ea typeface="黑体" panose="02010609060101010101" pitchFamily="49" charset="-122"/>
              </a:rPr>
              <a:t>点的透视</a:t>
            </a:r>
            <a:r>
              <a:rPr lang="en-US" altLang="zh-CN" b="1" dirty="0">
                <a:solidFill>
                  <a:srgbClr val="010000"/>
                </a:solidFill>
                <a:latin typeface="BankGothic Lt BT" panose="020B0607020203060204" pitchFamily="34" charset="0"/>
                <a:ea typeface="宋体" panose="02010600030101010101" pitchFamily="2" charset="-122"/>
              </a:rPr>
              <a:t>—</a:t>
            </a:r>
            <a:r>
              <a:rPr lang="zh-CN" altLang="en-US" b="1" dirty="0">
                <a:solidFill>
                  <a:srgbClr val="010000"/>
                </a:solidFill>
                <a:latin typeface="BankGothic Lt BT" panose="020B0607020203060204" pitchFamily="34" charset="0"/>
                <a:ea typeface="宋体" panose="02010600030101010101" pitchFamily="2" charset="-122"/>
              </a:rPr>
              <a:t>由视点向空间点引出的视线与画面的交点。</a:t>
            </a:r>
            <a:endParaRPr lang="zh-CN" altLang="en-US" b="1" dirty="0">
              <a:solidFill>
                <a:srgbClr val="010000"/>
              </a:solidFill>
              <a:latin typeface="BankGothic Lt BT" panose="020B0607020203060204" pitchFamily="34" charset="0"/>
              <a:ea typeface="宋体" panose="02010600030101010101" pitchFamily="2" charset="-122"/>
            </a:endParaRPr>
          </a:p>
        </p:txBody>
      </p:sp>
      <p:sp>
        <p:nvSpPr>
          <p:cNvPr id="6252" name="Text Box 108"/>
          <p:cNvSpPr txBox="1"/>
          <p:nvPr/>
        </p:nvSpPr>
        <p:spPr>
          <a:xfrm>
            <a:off x="304800" y="1919288"/>
            <a:ext cx="6354763" cy="457200"/>
          </a:xfrm>
          <a:prstGeom prst="rect">
            <a:avLst/>
          </a:prstGeom>
          <a:noFill/>
          <a:ln w="0">
            <a:noFill/>
          </a:ln>
        </p:spPr>
        <p:txBody>
          <a:bodyPr anchor="t">
            <a:spAutoFit/>
          </a:bodyPr>
          <a:p>
            <a:r>
              <a:rPr lang="zh-CN" altLang="en-US" b="1" u="sng" dirty="0">
                <a:solidFill>
                  <a:srgbClr val="CC0000"/>
                </a:solidFill>
                <a:latin typeface="BankGothic Lt BT" panose="020B0607020203060204" pitchFamily="34" charset="0"/>
                <a:ea typeface="黑体" panose="02010609060101010101" pitchFamily="49" charset="-122"/>
              </a:rPr>
              <a:t>直线的透视</a:t>
            </a:r>
            <a:r>
              <a:rPr lang="en-US" altLang="zh-CN" b="1" dirty="0">
                <a:solidFill>
                  <a:srgbClr val="010000"/>
                </a:solidFill>
                <a:latin typeface="BankGothic Lt BT" panose="020B0607020203060204" pitchFamily="34" charset="0"/>
                <a:ea typeface="宋体" panose="02010600030101010101" pitchFamily="2" charset="-122"/>
              </a:rPr>
              <a:t>—</a:t>
            </a:r>
            <a:r>
              <a:rPr lang="zh-CN" altLang="en-US" b="1" dirty="0">
                <a:solidFill>
                  <a:srgbClr val="010000"/>
                </a:solidFill>
                <a:latin typeface="BankGothic Lt BT" panose="020B0607020203060204" pitchFamily="34" charset="0"/>
                <a:ea typeface="宋体" panose="02010600030101010101" pitchFamily="2" charset="-122"/>
              </a:rPr>
              <a:t>直线两端点的透视的连线。</a:t>
            </a:r>
            <a:endParaRPr lang="zh-CN" altLang="en-US" b="1" dirty="0">
              <a:solidFill>
                <a:srgbClr val="010000"/>
              </a:solidFill>
              <a:latin typeface="BankGothic Lt BT" panose="020B0607020203060204" pitchFamily="34" charset="0"/>
              <a:ea typeface="宋体" panose="02010600030101010101" pitchFamily="2" charset="-122"/>
            </a:endParaRPr>
          </a:p>
        </p:txBody>
      </p:sp>
      <p:sp>
        <p:nvSpPr>
          <p:cNvPr id="6253" name="Text Box 109"/>
          <p:cNvSpPr txBox="1"/>
          <p:nvPr/>
        </p:nvSpPr>
        <p:spPr>
          <a:xfrm>
            <a:off x="304800" y="2300288"/>
            <a:ext cx="5995988" cy="457200"/>
          </a:xfrm>
          <a:prstGeom prst="rect">
            <a:avLst/>
          </a:prstGeom>
          <a:noFill/>
          <a:ln w="0">
            <a:noFill/>
          </a:ln>
        </p:spPr>
        <p:txBody>
          <a:bodyPr anchor="t">
            <a:spAutoFit/>
          </a:bodyPr>
          <a:p>
            <a:r>
              <a:rPr lang="zh-CN" altLang="en-US" b="1" u="sng" dirty="0">
                <a:solidFill>
                  <a:srgbClr val="CC0000"/>
                </a:solidFill>
                <a:latin typeface="BankGothic Lt BT" panose="020B0607020203060204" pitchFamily="34" charset="0"/>
                <a:ea typeface="黑体" panose="02010609060101010101" pitchFamily="49" charset="-122"/>
              </a:rPr>
              <a:t>灭点</a:t>
            </a:r>
            <a:r>
              <a:rPr lang="en-US" altLang="zh-CN" b="1" dirty="0">
                <a:solidFill>
                  <a:srgbClr val="010000"/>
                </a:solidFill>
                <a:latin typeface="BankGothic Lt BT" panose="020B0607020203060204" pitchFamily="34" charset="0"/>
                <a:ea typeface="宋体" panose="02010600030101010101" pitchFamily="2" charset="-122"/>
              </a:rPr>
              <a:t>—</a:t>
            </a:r>
            <a:r>
              <a:rPr lang="zh-CN" altLang="en-US" b="1" dirty="0">
                <a:solidFill>
                  <a:srgbClr val="010000"/>
                </a:solidFill>
                <a:latin typeface="BankGothic Lt BT" panose="020B0607020203060204" pitchFamily="34" charset="0"/>
                <a:ea typeface="宋体" panose="02010600030101010101" pitchFamily="2" charset="-122"/>
              </a:rPr>
              <a:t>直线上离画面无限远点的透视。</a:t>
            </a:r>
            <a:endParaRPr lang="zh-CN" altLang="en-US" b="1" dirty="0">
              <a:solidFill>
                <a:srgbClr val="010000"/>
              </a:solidFill>
              <a:latin typeface="BankGothic Lt BT" panose="020B0607020203060204" pitchFamily="34" charset="0"/>
              <a:ea typeface="宋体" panose="02010600030101010101" pitchFamily="2" charset="-122"/>
            </a:endParaRPr>
          </a:p>
        </p:txBody>
      </p:sp>
      <p:sp>
        <p:nvSpPr>
          <p:cNvPr id="6254" name="Freeform 110"/>
          <p:cNvSpPr/>
          <p:nvPr/>
        </p:nvSpPr>
        <p:spPr>
          <a:xfrm>
            <a:off x="3735388" y="4030663"/>
            <a:ext cx="3609975" cy="406400"/>
          </a:xfrm>
          <a:custGeom>
            <a:avLst/>
            <a:gdLst/>
            <a:ahLst/>
            <a:cxnLst>
              <a:cxn ang="0">
                <a:pos x="0" y="0"/>
              </a:cxn>
              <a:cxn ang="0">
                <a:pos x="1627" y="185"/>
              </a:cxn>
            </a:cxnLst>
            <a:pathLst>
              <a:path w="1627" h="185">
                <a:moveTo>
                  <a:pt x="0" y="0"/>
                </a:moveTo>
                <a:lnTo>
                  <a:pt x="1627" y="185"/>
                </a:lnTo>
              </a:path>
            </a:pathLst>
          </a:custGeom>
          <a:solidFill>
            <a:srgbClr val="FFFFFF"/>
          </a:solidFill>
          <a:ln w="28575" cap="flat" cmpd="sng">
            <a:solidFill>
              <a:srgbClr val="0033CC"/>
            </a:solidFill>
            <a:prstDash val="solid"/>
            <a:round/>
            <a:headEnd type="none" w="med" len="med"/>
            <a:tailEnd type="none" w="med" len="med"/>
          </a:ln>
        </p:spPr>
        <p:txBody>
          <a:bodyPr/>
          <a:p>
            <a:endParaRPr lang="zh-CN" altLang="en-US"/>
          </a:p>
        </p:txBody>
      </p:sp>
      <p:sp>
        <p:nvSpPr>
          <p:cNvPr id="6255" name="Freeform 111"/>
          <p:cNvSpPr/>
          <p:nvPr/>
        </p:nvSpPr>
        <p:spPr>
          <a:xfrm>
            <a:off x="3727450" y="4498975"/>
            <a:ext cx="3617913" cy="1027113"/>
          </a:xfrm>
          <a:custGeom>
            <a:avLst/>
            <a:gdLst/>
            <a:ahLst/>
            <a:cxnLst>
              <a:cxn ang="0">
                <a:pos x="0" y="0"/>
              </a:cxn>
              <a:cxn ang="0">
                <a:pos x="1630" y="468"/>
              </a:cxn>
            </a:cxnLst>
            <a:pathLst>
              <a:path w="1630" h="468">
                <a:moveTo>
                  <a:pt x="0" y="0"/>
                </a:moveTo>
                <a:lnTo>
                  <a:pt x="1630" y="468"/>
                </a:lnTo>
              </a:path>
            </a:pathLst>
          </a:custGeom>
          <a:solidFill>
            <a:srgbClr val="FFFFFF"/>
          </a:solidFill>
          <a:ln w="28575" cap="flat" cmpd="sng">
            <a:solidFill>
              <a:srgbClr val="0033CC"/>
            </a:solidFill>
            <a:prstDash val="solid"/>
            <a:round/>
            <a:headEnd type="none" w="med" len="med"/>
            <a:tailEnd type="none" w="med" len="med"/>
          </a:ln>
        </p:spPr>
        <p:txBody>
          <a:bodyPr/>
          <a:p>
            <a:endParaRPr lang="zh-CN" altLang="en-US"/>
          </a:p>
        </p:txBody>
      </p:sp>
      <p:sp>
        <p:nvSpPr>
          <p:cNvPr id="6256" name="Freeform 112"/>
          <p:cNvSpPr/>
          <p:nvPr/>
        </p:nvSpPr>
        <p:spPr>
          <a:xfrm>
            <a:off x="4278313" y="4437063"/>
            <a:ext cx="3060700" cy="625475"/>
          </a:xfrm>
          <a:custGeom>
            <a:avLst/>
            <a:gdLst/>
            <a:ahLst/>
            <a:cxnLst>
              <a:cxn ang="0">
                <a:pos x="0" y="376"/>
              </a:cxn>
              <a:cxn ang="0">
                <a:pos x="1839" y="0"/>
              </a:cxn>
            </a:cxnLst>
            <a:pathLst>
              <a:path w="1839" h="376">
                <a:moveTo>
                  <a:pt x="0" y="376"/>
                </a:moveTo>
                <a:lnTo>
                  <a:pt x="1839" y="0"/>
                </a:lnTo>
              </a:path>
            </a:pathLst>
          </a:custGeom>
          <a:solidFill>
            <a:srgbClr val="FFFFFF"/>
          </a:solidFill>
          <a:ln w="28575" cap="flat" cmpd="sng">
            <a:solidFill>
              <a:srgbClr val="0033CC"/>
            </a:solidFill>
            <a:prstDash val="solid"/>
            <a:round/>
            <a:headEnd type="none" w="med" len="med"/>
            <a:tailEnd type="none" w="med" len="med"/>
          </a:ln>
        </p:spPr>
        <p:txBody>
          <a:bodyPr/>
          <a:p>
            <a:endParaRPr lang="zh-CN" altLang="en-US"/>
          </a:p>
        </p:txBody>
      </p:sp>
      <p:sp>
        <p:nvSpPr>
          <p:cNvPr id="6257" name="Freeform 113"/>
          <p:cNvSpPr/>
          <p:nvPr/>
        </p:nvSpPr>
        <p:spPr>
          <a:xfrm>
            <a:off x="4271963" y="5526088"/>
            <a:ext cx="3067050" cy="3175"/>
          </a:xfrm>
          <a:custGeom>
            <a:avLst/>
            <a:gdLst/>
            <a:ahLst/>
            <a:cxnLst>
              <a:cxn ang="0">
                <a:pos x="0" y="2"/>
              </a:cxn>
              <a:cxn ang="0">
                <a:pos x="1382" y="0"/>
              </a:cxn>
            </a:cxnLst>
            <a:pathLst>
              <a:path w="1382" h="2">
                <a:moveTo>
                  <a:pt x="0" y="2"/>
                </a:moveTo>
                <a:lnTo>
                  <a:pt x="1382" y="0"/>
                </a:lnTo>
              </a:path>
            </a:pathLst>
          </a:custGeom>
          <a:solidFill>
            <a:srgbClr val="FFFFFF"/>
          </a:solidFill>
          <a:ln w="28575" cap="flat" cmpd="sng">
            <a:solidFill>
              <a:srgbClr val="0033CC"/>
            </a:solidFill>
            <a:prstDash val="solid"/>
            <a:round/>
            <a:headEnd type="none" w="med" len="med"/>
            <a:tailEnd type="none" w="med" len="med"/>
          </a:ln>
        </p:spPr>
        <p:txBody>
          <a:bodyPr/>
          <a:p>
            <a:endParaRPr lang="zh-CN" altLang="en-US"/>
          </a:p>
        </p:txBody>
      </p:sp>
      <p:sp>
        <p:nvSpPr>
          <p:cNvPr id="6258" name="Freeform 114"/>
          <p:cNvSpPr/>
          <p:nvPr/>
        </p:nvSpPr>
        <p:spPr>
          <a:xfrm>
            <a:off x="4391025" y="3435350"/>
            <a:ext cx="2405063" cy="1781175"/>
          </a:xfrm>
          <a:custGeom>
            <a:avLst/>
            <a:gdLst/>
            <a:ahLst/>
            <a:cxnLst>
              <a:cxn ang="0">
                <a:pos x="0" y="690"/>
              </a:cxn>
              <a:cxn ang="0">
                <a:pos x="921" y="0"/>
              </a:cxn>
            </a:cxnLst>
            <a:pathLst>
              <a:path w="921" h="690">
                <a:moveTo>
                  <a:pt x="0" y="690"/>
                </a:moveTo>
                <a:lnTo>
                  <a:pt x="921" y="0"/>
                </a:lnTo>
              </a:path>
            </a:pathLst>
          </a:custGeom>
          <a:solidFill>
            <a:srgbClr val="FFFFFF"/>
          </a:solidFill>
          <a:ln w="38100" cap="flat" cmpd="sng">
            <a:solidFill>
              <a:srgbClr val="000000"/>
            </a:solidFill>
            <a:prstDash val="solid"/>
            <a:round/>
            <a:headEnd type="none" w="med" len="med"/>
            <a:tailEnd type="none" w="med" len="med"/>
          </a:ln>
        </p:spPr>
        <p:txBody>
          <a:bodyPr/>
          <a:p>
            <a:endParaRPr lang="zh-CN" altLang="en-US"/>
          </a:p>
        </p:txBody>
      </p:sp>
      <p:sp>
        <p:nvSpPr>
          <p:cNvPr id="6259" name="Line 115"/>
          <p:cNvSpPr/>
          <p:nvPr/>
        </p:nvSpPr>
        <p:spPr>
          <a:xfrm flipV="1">
            <a:off x="4756150" y="4273550"/>
            <a:ext cx="911225" cy="674688"/>
          </a:xfrm>
          <a:prstGeom prst="line">
            <a:avLst/>
          </a:prstGeom>
          <a:ln w="50800" cap="flat" cmpd="sng">
            <a:solidFill>
              <a:srgbClr val="FF3300"/>
            </a:solidFill>
            <a:prstDash val="solid"/>
            <a:round/>
            <a:headEnd type="none" w="med" len="med"/>
            <a:tailEnd type="none" w="med" len="med"/>
          </a:ln>
        </p:spPr>
      </p:sp>
      <p:grpSp>
        <p:nvGrpSpPr>
          <p:cNvPr id="8" name="Group 116"/>
          <p:cNvGrpSpPr/>
          <p:nvPr/>
        </p:nvGrpSpPr>
        <p:grpSpPr>
          <a:xfrm>
            <a:off x="7205663" y="5091113"/>
            <a:ext cx="793750" cy="908050"/>
            <a:chOff x="4741" y="3412"/>
            <a:chExt cx="359" cy="415"/>
          </a:xfrm>
        </p:grpSpPr>
        <p:sp>
          <p:nvSpPr>
            <p:cNvPr id="15392" name="Rectangle 117"/>
            <p:cNvSpPr/>
            <p:nvPr/>
          </p:nvSpPr>
          <p:spPr>
            <a:xfrm>
              <a:off x="4892" y="3412"/>
              <a:ext cx="58" cy="167"/>
            </a:xfrm>
            <a:prstGeom prst="rect">
              <a:avLst/>
            </a:prstGeom>
            <a:noFill/>
            <a:ln w="9525">
              <a:noFill/>
            </a:ln>
          </p:spPr>
          <p:txBody>
            <a:bodyPr wrap="none" lIns="0" tIns="0" rIns="0" bIns="0" anchor="t">
              <a:spAutoFit/>
            </a:bodyPr>
            <a:p>
              <a:pPr algn="ctr"/>
              <a:r>
                <a:rPr lang="en-US" altLang="zh-CN" b="1" dirty="0">
                  <a:solidFill>
                    <a:srgbClr val="000000"/>
                  </a:solidFill>
                  <a:latin typeface="Modern" pitchFamily="50"/>
                  <a:ea typeface="宋体" panose="02010600030101010101" pitchFamily="2" charset="-122"/>
                </a:rPr>
                <a:t>s</a:t>
              </a:r>
              <a:endParaRPr lang="en-US" altLang="zh-CN" sz="2000" dirty="0">
                <a:solidFill>
                  <a:srgbClr val="010000"/>
                </a:solidFill>
                <a:latin typeface="BankGothic Lt BT" panose="020B0607020203060204" pitchFamily="34" charset="0"/>
                <a:ea typeface="宋体" panose="02010600030101010101" pitchFamily="2" charset="-122"/>
              </a:endParaRPr>
            </a:p>
          </p:txBody>
        </p:sp>
        <p:sp>
          <p:nvSpPr>
            <p:cNvPr id="15393" name="Rectangle 118"/>
            <p:cNvSpPr/>
            <p:nvPr/>
          </p:nvSpPr>
          <p:spPr>
            <a:xfrm>
              <a:off x="4741" y="3618"/>
              <a:ext cx="359" cy="209"/>
            </a:xfrm>
            <a:prstGeom prst="rect">
              <a:avLst/>
            </a:prstGeom>
            <a:noFill/>
            <a:ln w="0">
              <a:noFill/>
            </a:ln>
          </p:spPr>
          <p:txBody>
            <a:bodyPr wrap="none" anchor="t">
              <a:spAutoFit/>
            </a:bodyPr>
            <a:p>
              <a:pPr algn="ctr"/>
              <a:r>
                <a:rPr lang="zh-CN" altLang="en-US" b="1" dirty="0">
                  <a:solidFill>
                    <a:srgbClr val="CC0000"/>
                  </a:solidFill>
                  <a:latin typeface="Times New Roman" panose="02020603050405020304" pitchFamily="18" charset="0"/>
                  <a:ea typeface="宋体" panose="02010600030101010101" pitchFamily="2" charset="-122"/>
                </a:rPr>
                <a:t>站点</a:t>
              </a:r>
              <a:endParaRPr lang="zh-CN" altLang="en-US" sz="2000" b="1" dirty="0">
                <a:solidFill>
                  <a:srgbClr val="FF0000"/>
                </a:solidFill>
                <a:latin typeface="Times New Roman" panose="02020603050405020304" pitchFamily="18" charset="0"/>
                <a:ea typeface="宋体" panose="02010600030101010101" pitchFamily="2" charset="-122"/>
              </a:endParaRPr>
            </a:p>
          </p:txBody>
        </p:sp>
      </p:grpSp>
      <p:sp>
        <p:nvSpPr>
          <p:cNvPr id="6263" name="Freeform 119"/>
          <p:cNvSpPr/>
          <p:nvPr/>
        </p:nvSpPr>
        <p:spPr>
          <a:xfrm>
            <a:off x="5695950" y="4256088"/>
            <a:ext cx="1588" cy="803275"/>
          </a:xfrm>
          <a:custGeom>
            <a:avLst/>
            <a:gdLst/>
            <a:ahLst/>
            <a:cxnLst>
              <a:cxn ang="0">
                <a:pos x="0" y="0"/>
              </a:cxn>
              <a:cxn ang="0">
                <a:pos x="0" y="367"/>
              </a:cxn>
            </a:cxnLst>
            <a:pathLst>
              <a:path w="1" h="367">
                <a:moveTo>
                  <a:pt x="0" y="0"/>
                </a:moveTo>
                <a:lnTo>
                  <a:pt x="0" y="367"/>
                </a:lnTo>
              </a:path>
            </a:pathLst>
          </a:custGeom>
          <a:solidFill>
            <a:srgbClr val="FFFFFF"/>
          </a:solidFill>
          <a:ln w="28575" cap="flat" cmpd="sng">
            <a:solidFill>
              <a:srgbClr val="0033CC"/>
            </a:solidFill>
            <a:prstDash val="solid"/>
            <a:round/>
            <a:headEnd type="none" w="med" len="med"/>
            <a:tailEnd type="none" w="med" len="med"/>
          </a:ln>
        </p:spPr>
        <p:txBody>
          <a:bodyPr/>
          <a:p>
            <a:endParaRPr lang="zh-CN" altLang="en-US"/>
          </a:p>
        </p:txBody>
      </p:sp>
      <p:grpSp>
        <p:nvGrpSpPr>
          <p:cNvPr id="9" name="Group 120"/>
          <p:cNvGrpSpPr/>
          <p:nvPr/>
        </p:nvGrpSpPr>
        <p:grpSpPr>
          <a:xfrm>
            <a:off x="5565775" y="5014913"/>
            <a:ext cx="317500" cy="406400"/>
            <a:chOff x="3410" y="3077"/>
            <a:chExt cx="200" cy="256"/>
          </a:xfrm>
        </p:grpSpPr>
        <p:grpSp>
          <p:nvGrpSpPr>
            <p:cNvPr id="15396" name="Group 121"/>
            <p:cNvGrpSpPr/>
            <p:nvPr/>
          </p:nvGrpSpPr>
          <p:grpSpPr>
            <a:xfrm>
              <a:off x="3410" y="3077"/>
              <a:ext cx="200" cy="256"/>
              <a:chOff x="3072" y="3206"/>
              <a:chExt cx="190" cy="244"/>
            </a:xfrm>
          </p:grpSpPr>
          <p:sp>
            <p:nvSpPr>
              <p:cNvPr id="15397" name="Rectangle 122"/>
              <p:cNvSpPr/>
              <p:nvPr/>
            </p:nvSpPr>
            <p:spPr>
              <a:xfrm>
                <a:off x="3072" y="3231"/>
                <a:ext cx="149" cy="219"/>
              </a:xfrm>
              <a:prstGeom prst="rect">
                <a:avLst/>
              </a:prstGeom>
              <a:noFill/>
              <a:ln w="9525">
                <a:noFill/>
              </a:ln>
            </p:spPr>
            <p:txBody>
              <a:bodyPr lIns="0" tIns="0" rIns="0" bIns="0" anchor="t">
                <a:spAutoFit/>
              </a:bodyPr>
              <a:p>
                <a:pPr algn="ctr"/>
                <a:r>
                  <a:rPr lang="en-US" altLang="zh-CN" b="1" dirty="0">
                    <a:solidFill>
                      <a:srgbClr val="CC0000"/>
                    </a:solidFill>
                    <a:latin typeface="Modern" pitchFamily="50"/>
                    <a:ea typeface="宋体" panose="02010600030101010101" pitchFamily="2" charset="-122"/>
                  </a:rPr>
                  <a:t>b</a:t>
                </a:r>
                <a:endParaRPr lang="en-US" altLang="zh-CN" sz="2000" dirty="0">
                  <a:solidFill>
                    <a:srgbClr val="010000"/>
                  </a:solidFill>
                  <a:latin typeface="BankGothic Lt BT" panose="020B0607020203060204" pitchFamily="34" charset="0"/>
                  <a:ea typeface="宋体" panose="02010600030101010101" pitchFamily="2" charset="-122"/>
                </a:endParaRPr>
              </a:p>
            </p:txBody>
          </p:sp>
          <p:sp>
            <p:nvSpPr>
              <p:cNvPr id="15398" name="Rectangle 123"/>
              <p:cNvSpPr/>
              <p:nvPr/>
            </p:nvSpPr>
            <p:spPr>
              <a:xfrm>
                <a:off x="3205" y="3206"/>
                <a:ext cx="57" cy="147"/>
              </a:xfrm>
              <a:prstGeom prst="rect">
                <a:avLst/>
              </a:prstGeom>
              <a:noFill/>
              <a:ln w="9525">
                <a:noFill/>
              </a:ln>
            </p:spPr>
            <p:txBody>
              <a:bodyPr wrap="none" lIns="0" tIns="0" rIns="0" bIns="0" anchor="t">
                <a:spAutoFit/>
              </a:bodyPr>
              <a:p>
                <a:pPr algn="ctr"/>
                <a:r>
                  <a:rPr lang="en-US" altLang="zh-CN" sz="1600" b="1" dirty="0">
                    <a:solidFill>
                      <a:srgbClr val="CC0000"/>
                    </a:solidFill>
                    <a:latin typeface="Modern" pitchFamily="50"/>
                    <a:ea typeface="宋体" panose="02010600030101010101" pitchFamily="2" charset="-122"/>
                  </a:rPr>
                  <a:t>p</a:t>
                </a:r>
                <a:endParaRPr lang="en-US" altLang="zh-CN" sz="2000" dirty="0">
                  <a:solidFill>
                    <a:srgbClr val="010000"/>
                  </a:solidFill>
                  <a:latin typeface="BankGothic Lt BT" panose="020B0607020203060204" pitchFamily="34" charset="0"/>
                  <a:ea typeface="宋体" panose="02010600030101010101" pitchFamily="2" charset="-122"/>
                </a:endParaRPr>
              </a:p>
            </p:txBody>
          </p:sp>
        </p:grpSp>
        <p:sp>
          <p:nvSpPr>
            <p:cNvPr id="15399" name="Oval 124"/>
            <p:cNvSpPr/>
            <p:nvPr/>
          </p:nvSpPr>
          <p:spPr>
            <a:xfrm>
              <a:off x="3469" y="3083"/>
              <a:ext cx="50" cy="41"/>
            </a:xfrm>
            <a:prstGeom prst="ellipse">
              <a:avLst/>
            </a:prstGeom>
            <a:solidFill>
              <a:srgbClr val="FFFF99"/>
            </a:solidFill>
            <a:ln w="19050"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11" name="Group 125"/>
          <p:cNvGrpSpPr/>
          <p:nvPr/>
        </p:nvGrpSpPr>
        <p:grpSpPr>
          <a:xfrm>
            <a:off x="5530850" y="3868738"/>
            <a:ext cx="306388" cy="415925"/>
            <a:chOff x="3388" y="2437"/>
            <a:chExt cx="193" cy="262"/>
          </a:xfrm>
        </p:grpSpPr>
        <p:grpSp>
          <p:nvGrpSpPr>
            <p:cNvPr id="15401" name="Group 126"/>
            <p:cNvGrpSpPr/>
            <p:nvPr/>
          </p:nvGrpSpPr>
          <p:grpSpPr>
            <a:xfrm>
              <a:off x="3388" y="2437"/>
              <a:ext cx="193" cy="251"/>
              <a:chOff x="3051" y="2486"/>
              <a:chExt cx="184" cy="239"/>
            </a:xfrm>
          </p:grpSpPr>
          <p:sp>
            <p:nvSpPr>
              <p:cNvPr id="15402" name="Rectangle 127"/>
              <p:cNvSpPr/>
              <p:nvPr/>
            </p:nvSpPr>
            <p:spPr>
              <a:xfrm>
                <a:off x="3051" y="2506"/>
                <a:ext cx="148" cy="219"/>
              </a:xfrm>
              <a:prstGeom prst="rect">
                <a:avLst/>
              </a:prstGeom>
              <a:noFill/>
              <a:ln w="9525">
                <a:noFill/>
              </a:ln>
            </p:spPr>
            <p:txBody>
              <a:bodyPr lIns="0" tIns="0" rIns="0" bIns="0" anchor="t">
                <a:spAutoFit/>
              </a:bodyPr>
              <a:p>
                <a:pPr algn="ctr"/>
                <a:r>
                  <a:rPr lang="en-US" altLang="zh-CN" b="1" dirty="0">
                    <a:solidFill>
                      <a:srgbClr val="CC0000"/>
                    </a:solidFill>
                    <a:latin typeface="Modern" pitchFamily="50"/>
                    <a:ea typeface="宋体" panose="02010600030101010101" pitchFamily="2" charset="-122"/>
                  </a:rPr>
                  <a:t>B</a:t>
                </a:r>
                <a:endParaRPr lang="en-US" altLang="zh-CN" sz="2000" dirty="0">
                  <a:solidFill>
                    <a:srgbClr val="010000"/>
                  </a:solidFill>
                  <a:latin typeface="BankGothic Lt BT" panose="020B0607020203060204" pitchFamily="34" charset="0"/>
                  <a:ea typeface="宋体" panose="02010600030101010101" pitchFamily="2" charset="-122"/>
                </a:endParaRPr>
              </a:p>
            </p:txBody>
          </p:sp>
          <p:sp>
            <p:nvSpPr>
              <p:cNvPr id="15403" name="Rectangle 128"/>
              <p:cNvSpPr/>
              <p:nvPr/>
            </p:nvSpPr>
            <p:spPr>
              <a:xfrm>
                <a:off x="3178" y="2486"/>
                <a:ext cx="57" cy="147"/>
              </a:xfrm>
              <a:prstGeom prst="rect">
                <a:avLst/>
              </a:prstGeom>
              <a:noFill/>
              <a:ln w="9525">
                <a:noFill/>
              </a:ln>
            </p:spPr>
            <p:txBody>
              <a:bodyPr wrap="none" lIns="0" tIns="0" rIns="0" bIns="0" anchor="t">
                <a:spAutoFit/>
              </a:bodyPr>
              <a:p>
                <a:pPr algn="ctr"/>
                <a:r>
                  <a:rPr lang="en-US" altLang="zh-CN" sz="1600" b="1" dirty="0">
                    <a:solidFill>
                      <a:srgbClr val="CC0000"/>
                    </a:solidFill>
                    <a:latin typeface="Modern" pitchFamily="50"/>
                    <a:ea typeface="宋体" panose="02010600030101010101" pitchFamily="2" charset="-122"/>
                  </a:rPr>
                  <a:t>o</a:t>
                </a:r>
                <a:endParaRPr lang="en-US" altLang="zh-CN" sz="2000" dirty="0">
                  <a:solidFill>
                    <a:srgbClr val="010000"/>
                  </a:solidFill>
                  <a:latin typeface="BankGothic Lt BT" panose="020B0607020203060204" pitchFamily="34" charset="0"/>
                  <a:ea typeface="宋体" panose="02010600030101010101" pitchFamily="2" charset="-122"/>
                </a:endParaRPr>
              </a:p>
            </p:txBody>
          </p:sp>
        </p:grpSp>
        <p:sp>
          <p:nvSpPr>
            <p:cNvPr id="15404" name="Oval 129"/>
            <p:cNvSpPr/>
            <p:nvPr/>
          </p:nvSpPr>
          <p:spPr>
            <a:xfrm>
              <a:off x="3469" y="2657"/>
              <a:ext cx="50" cy="42"/>
            </a:xfrm>
            <a:prstGeom prst="ellipse">
              <a:avLst/>
            </a:prstGeom>
            <a:solidFill>
              <a:srgbClr val="FFFF99"/>
            </a:solidFill>
            <a:ln w="19050"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13" name="Group 130"/>
          <p:cNvGrpSpPr/>
          <p:nvPr/>
        </p:nvGrpSpPr>
        <p:grpSpPr>
          <a:xfrm>
            <a:off x="6594475" y="3402013"/>
            <a:ext cx="746125" cy="2100262"/>
            <a:chOff x="4058" y="2143"/>
            <a:chExt cx="470" cy="1323"/>
          </a:xfrm>
        </p:grpSpPr>
        <p:grpSp>
          <p:nvGrpSpPr>
            <p:cNvPr id="15406" name="Group 131"/>
            <p:cNvGrpSpPr/>
            <p:nvPr/>
          </p:nvGrpSpPr>
          <p:grpSpPr>
            <a:xfrm>
              <a:off x="4058" y="2143"/>
              <a:ext cx="470" cy="1323"/>
              <a:chOff x="4058" y="2061"/>
              <a:chExt cx="470" cy="1323"/>
            </a:xfrm>
          </p:grpSpPr>
          <p:sp>
            <p:nvSpPr>
              <p:cNvPr id="15407" name="Rectangle 132"/>
              <p:cNvSpPr/>
              <p:nvPr/>
            </p:nvSpPr>
            <p:spPr>
              <a:xfrm>
                <a:off x="4058" y="2544"/>
                <a:ext cx="158" cy="230"/>
              </a:xfrm>
              <a:prstGeom prst="rect">
                <a:avLst/>
              </a:prstGeom>
              <a:noFill/>
              <a:ln w="9525">
                <a:noFill/>
              </a:ln>
            </p:spPr>
            <p:txBody>
              <a:bodyPr lIns="0" tIns="0" rIns="0" bIns="0" anchor="t">
                <a:spAutoFit/>
              </a:bodyPr>
              <a:p>
                <a:pPr algn="ctr"/>
                <a:r>
                  <a:rPr lang="en-US" altLang="zh-CN" b="1" dirty="0">
                    <a:solidFill>
                      <a:srgbClr val="000000"/>
                    </a:solidFill>
                    <a:latin typeface="Modern" pitchFamily="50"/>
                    <a:ea typeface="宋体" panose="02010600030101010101" pitchFamily="2" charset="-122"/>
                  </a:rPr>
                  <a:t>v</a:t>
                </a:r>
                <a:endParaRPr lang="en-US" altLang="zh-CN" sz="2000" dirty="0">
                  <a:solidFill>
                    <a:srgbClr val="010000"/>
                  </a:solidFill>
                  <a:latin typeface="BankGothic Lt BT" panose="020B0607020203060204" pitchFamily="34" charset="0"/>
                  <a:ea typeface="宋体" panose="02010600030101010101" pitchFamily="2" charset="-122"/>
                </a:endParaRPr>
              </a:p>
            </p:txBody>
          </p:sp>
          <p:sp>
            <p:nvSpPr>
              <p:cNvPr id="15408" name="Freeform 133"/>
              <p:cNvSpPr/>
              <p:nvPr/>
            </p:nvSpPr>
            <p:spPr>
              <a:xfrm>
                <a:off x="4206" y="2061"/>
                <a:ext cx="1" cy="694"/>
              </a:xfrm>
              <a:custGeom>
                <a:avLst/>
                <a:gdLst/>
                <a:ahLst/>
                <a:cxnLst>
                  <a:cxn ang="0">
                    <a:pos x="0" y="0"/>
                  </a:cxn>
                  <a:cxn ang="0">
                    <a:pos x="0" y="502"/>
                  </a:cxn>
                </a:cxnLst>
                <a:pathLst>
                  <a:path w="1" h="502">
                    <a:moveTo>
                      <a:pt x="0" y="0"/>
                    </a:moveTo>
                    <a:lnTo>
                      <a:pt x="0" y="502"/>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15409" name="Freeform 134"/>
              <p:cNvSpPr/>
              <p:nvPr/>
            </p:nvSpPr>
            <p:spPr>
              <a:xfrm>
                <a:off x="4213" y="2772"/>
                <a:ext cx="315" cy="612"/>
              </a:xfrm>
              <a:custGeom>
                <a:avLst/>
                <a:gdLst/>
                <a:ahLst/>
                <a:cxnLst>
                  <a:cxn ang="0">
                    <a:pos x="0" y="0"/>
                  </a:cxn>
                  <a:cxn ang="0">
                    <a:pos x="301" y="583"/>
                  </a:cxn>
                </a:cxnLst>
                <a:pathLst>
                  <a:path w="301" h="583">
                    <a:moveTo>
                      <a:pt x="0" y="0"/>
                    </a:moveTo>
                    <a:lnTo>
                      <a:pt x="301" y="583"/>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grpSp>
        <p:sp>
          <p:nvSpPr>
            <p:cNvPr id="15410" name="Oval 135"/>
            <p:cNvSpPr/>
            <p:nvPr/>
          </p:nvSpPr>
          <p:spPr>
            <a:xfrm>
              <a:off x="4178" y="2815"/>
              <a:ext cx="50" cy="42"/>
            </a:xfrm>
            <a:prstGeom prst="ellipse">
              <a:avLst/>
            </a:prstGeom>
            <a:solidFill>
              <a:srgbClr val="FFFF99"/>
            </a:solidFill>
            <a:ln w="19050"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15" name="Group 136"/>
          <p:cNvGrpSpPr/>
          <p:nvPr/>
        </p:nvGrpSpPr>
        <p:grpSpPr>
          <a:xfrm>
            <a:off x="3924300" y="2852738"/>
            <a:ext cx="3584575" cy="2011362"/>
            <a:chOff x="2487" y="1776"/>
            <a:chExt cx="2258" cy="1267"/>
          </a:xfrm>
        </p:grpSpPr>
        <p:sp>
          <p:nvSpPr>
            <p:cNvPr id="15412" name="Rectangle 137"/>
            <p:cNvSpPr/>
            <p:nvPr/>
          </p:nvSpPr>
          <p:spPr>
            <a:xfrm>
              <a:off x="2710" y="2692"/>
              <a:ext cx="87" cy="230"/>
            </a:xfrm>
            <a:prstGeom prst="rect">
              <a:avLst/>
            </a:prstGeom>
            <a:noFill/>
            <a:ln w="9525">
              <a:noFill/>
            </a:ln>
          </p:spPr>
          <p:txBody>
            <a:bodyPr wrap="none" lIns="0" tIns="0" rIns="0" bIns="0" anchor="t">
              <a:spAutoFit/>
            </a:bodyPr>
            <a:p>
              <a:pPr algn="ctr"/>
              <a:r>
                <a:rPr lang="en-US" altLang="zh-CN" b="1" dirty="0">
                  <a:solidFill>
                    <a:srgbClr val="CC0000"/>
                  </a:solidFill>
                  <a:latin typeface="Modern" pitchFamily="50"/>
                  <a:ea typeface="宋体" panose="02010600030101010101" pitchFamily="2" charset="-122"/>
                </a:rPr>
                <a:t>h</a:t>
              </a:r>
              <a:endParaRPr lang="en-US" altLang="zh-CN" dirty="0">
                <a:solidFill>
                  <a:srgbClr val="010000"/>
                </a:solidFill>
                <a:latin typeface="BankGothic Lt BT" panose="020B0607020203060204" pitchFamily="34" charset="0"/>
                <a:ea typeface="宋体" panose="02010600030101010101" pitchFamily="2" charset="-122"/>
              </a:endParaRPr>
            </a:p>
          </p:txBody>
        </p:sp>
        <p:sp>
          <p:nvSpPr>
            <p:cNvPr id="15413" name="Rectangle 138"/>
            <p:cNvSpPr/>
            <p:nvPr/>
          </p:nvSpPr>
          <p:spPr>
            <a:xfrm>
              <a:off x="4658" y="1776"/>
              <a:ext cx="87" cy="230"/>
            </a:xfrm>
            <a:prstGeom prst="rect">
              <a:avLst/>
            </a:prstGeom>
            <a:noFill/>
            <a:ln w="9525">
              <a:noFill/>
            </a:ln>
          </p:spPr>
          <p:txBody>
            <a:bodyPr wrap="none" lIns="0" tIns="0" rIns="0" bIns="0" anchor="t">
              <a:spAutoFit/>
            </a:bodyPr>
            <a:p>
              <a:pPr algn="ctr"/>
              <a:r>
                <a:rPr lang="en-US" altLang="zh-CN" b="1" dirty="0">
                  <a:solidFill>
                    <a:srgbClr val="CC0000"/>
                  </a:solidFill>
                  <a:latin typeface="Modern" pitchFamily="50"/>
                  <a:ea typeface="宋体" panose="02010600030101010101" pitchFamily="2" charset="-122"/>
                </a:rPr>
                <a:t>h</a:t>
              </a:r>
              <a:endParaRPr lang="en-US" altLang="zh-CN" dirty="0">
                <a:solidFill>
                  <a:srgbClr val="010000"/>
                </a:solidFill>
                <a:latin typeface="BankGothic Lt BT" panose="020B0607020203060204" pitchFamily="34" charset="0"/>
                <a:ea typeface="宋体" panose="02010600030101010101" pitchFamily="2" charset="-122"/>
              </a:endParaRPr>
            </a:p>
          </p:txBody>
        </p:sp>
        <p:sp>
          <p:nvSpPr>
            <p:cNvPr id="15414" name="Freeform 139"/>
            <p:cNvSpPr/>
            <p:nvPr/>
          </p:nvSpPr>
          <p:spPr>
            <a:xfrm>
              <a:off x="2487" y="1988"/>
              <a:ext cx="2140" cy="1055"/>
            </a:xfrm>
            <a:custGeom>
              <a:avLst/>
              <a:gdLst/>
              <a:ahLst/>
              <a:cxnLst>
                <a:cxn ang="0">
                  <a:pos x="0" y="1006"/>
                </a:cxn>
                <a:cxn ang="0">
                  <a:pos x="2041" y="0"/>
                </a:cxn>
              </a:cxnLst>
              <a:pathLst>
                <a:path w="2041" h="1006">
                  <a:moveTo>
                    <a:pt x="0" y="1006"/>
                  </a:moveTo>
                  <a:lnTo>
                    <a:pt x="2041" y="0"/>
                  </a:lnTo>
                </a:path>
              </a:pathLst>
            </a:custGeom>
            <a:solidFill>
              <a:srgbClr val="FFFFFF"/>
            </a:solidFill>
            <a:ln w="28575" cap="flat" cmpd="sng">
              <a:solidFill>
                <a:srgbClr val="CC3300"/>
              </a:solidFill>
              <a:prstDash val="solid"/>
              <a:round/>
              <a:headEnd type="none" w="med" len="med"/>
              <a:tailEnd type="none" w="med" len="med"/>
            </a:ln>
          </p:spPr>
          <p:txBody>
            <a:bodyPr/>
            <a:p>
              <a:endParaRPr lang="zh-CN" altLang="en-US"/>
            </a:p>
          </p:txBody>
        </p:sp>
      </p:grpSp>
      <p:grpSp>
        <p:nvGrpSpPr>
          <p:cNvPr id="16" name="Group 140"/>
          <p:cNvGrpSpPr/>
          <p:nvPr/>
        </p:nvGrpSpPr>
        <p:grpSpPr>
          <a:xfrm>
            <a:off x="6743700" y="3113088"/>
            <a:ext cx="608013" cy="1333500"/>
            <a:chOff x="4152" y="1961"/>
            <a:chExt cx="383" cy="840"/>
          </a:xfrm>
        </p:grpSpPr>
        <p:sp>
          <p:nvSpPr>
            <p:cNvPr id="15416" name="Freeform 141"/>
            <p:cNvSpPr/>
            <p:nvPr/>
          </p:nvSpPr>
          <p:spPr>
            <a:xfrm>
              <a:off x="4206" y="2143"/>
              <a:ext cx="329" cy="658"/>
            </a:xfrm>
            <a:custGeom>
              <a:avLst/>
              <a:gdLst/>
              <a:ahLst/>
              <a:cxnLst>
                <a:cxn ang="0">
                  <a:pos x="0" y="0"/>
                </a:cxn>
                <a:cxn ang="0">
                  <a:pos x="235" y="476"/>
                </a:cxn>
              </a:cxnLst>
              <a:pathLst>
                <a:path w="235" h="476">
                  <a:moveTo>
                    <a:pt x="0" y="0"/>
                  </a:moveTo>
                  <a:lnTo>
                    <a:pt x="235" y="476"/>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15417" name="Rectangle 142"/>
            <p:cNvSpPr/>
            <p:nvPr/>
          </p:nvSpPr>
          <p:spPr>
            <a:xfrm>
              <a:off x="4152" y="1961"/>
              <a:ext cx="72" cy="192"/>
            </a:xfrm>
            <a:prstGeom prst="rect">
              <a:avLst/>
            </a:prstGeom>
            <a:noFill/>
            <a:ln w="9525">
              <a:noFill/>
            </a:ln>
          </p:spPr>
          <p:txBody>
            <a:bodyPr wrap="none" lIns="0" tIns="0" rIns="0" bIns="0" anchor="t">
              <a:spAutoFit/>
            </a:bodyPr>
            <a:p>
              <a:pPr algn="ctr"/>
              <a:r>
                <a:rPr lang="en-US" altLang="zh-CN" sz="2000" b="1" dirty="0">
                  <a:solidFill>
                    <a:srgbClr val="000000"/>
                  </a:solidFill>
                  <a:latin typeface="Modern" pitchFamily="50"/>
                  <a:ea typeface="宋体" panose="02010600030101010101" pitchFamily="2" charset="-122"/>
                </a:rPr>
                <a:t>V</a:t>
              </a:r>
              <a:endParaRPr lang="en-US" altLang="zh-CN" sz="2000" dirty="0">
                <a:solidFill>
                  <a:srgbClr val="010000"/>
                </a:solidFill>
                <a:latin typeface="BankGothic Lt BT" panose="020B0607020203060204" pitchFamily="34" charset="0"/>
                <a:ea typeface="宋体" panose="02010600030101010101" pitchFamily="2" charset="-122"/>
              </a:endParaRPr>
            </a:p>
          </p:txBody>
        </p:sp>
        <p:sp>
          <p:nvSpPr>
            <p:cNvPr id="15418" name="Oval 143"/>
            <p:cNvSpPr/>
            <p:nvPr/>
          </p:nvSpPr>
          <p:spPr>
            <a:xfrm>
              <a:off x="4178" y="2129"/>
              <a:ext cx="50" cy="40"/>
            </a:xfrm>
            <a:prstGeom prst="ellipse">
              <a:avLst/>
            </a:prstGeom>
            <a:solidFill>
              <a:srgbClr val="FFFF99"/>
            </a:solidFill>
            <a:ln w="19050"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17" name="Group 144"/>
          <p:cNvGrpSpPr/>
          <p:nvPr/>
        </p:nvGrpSpPr>
        <p:grpSpPr>
          <a:xfrm>
            <a:off x="7908925" y="4389438"/>
            <a:ext cx="604838" cy="1344612"/>
            <a:chOff x="4479" y="2831"/>
            <a:chExt cx="363" cy="695"/>
          </a:xfrm>
        </p:grpSpPr>
        <p:sp>
          <p:nvSpPr>
            <p:cNvPr id="15420" name="Freeform 145"/>
            <p:cNvSpPr/>
            <p:nvPr/>
          </p:nvSpPr>
          <p:spPr>
            <a:xfrm>
              <a:off x="4759" y="2871"/>
              <a:ext cx="1" cy="641"/>
            </a:xfrm>
            <a:custGeom>
              <a:avLst/>
              <a:gdLst/>
              <a:ahLst/>
              <a:cxnLst>
                <a:cxn ang="0">
                  <a:pos x="0" y="0"/>
                </a:cxn>
                <a:cxn ang="0">
                  <a:pos x="0" y="414"/>
                </a:cxn>
              </a:cxnLst>
              <a:pathLst>
                <a:path w="1" h="414">
                  <a:moveTo>
                    <a:pt x="0" y="0"/>
                  </a:moveTo>
                  <a:lnTo>
                    <a:pt x="0" y="414"/>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15421" name="Freeform 146"/>
            <p:cNvSpPr/>
            <p:nvPr/>
          </p:nvSpPr>
          <p:spPr>
            <a:xfrm>
              <a:off x="4480" y="2852"/>
              <a:ext cx="362" cy="3"/>
            </a:xfrm>
            <a:custGeom>
              <a:avLst/>
              <a:gdLst/>
              <a:ahLst/>
              <a:cxnLst>
                <a:cxn ang="0">
                  <a:pos x="231" y="0"/>
                </a:cxn>
                <a:cxn ang="0">
                  <a:pos x="0" y="0"/>
                </a:cxn>
              </a:cxnLst>
              <a:pathLst>
                <a:path w="231" h="1">
                  <a:moveTo>
                    <a:pt x="231" y="0"/>
                  </a:moveTo>
                  <a:lnTo>
                    <a:pt x="0" y="0"/>
                  </a:lnTo>
                </a:path>
              </a:pathLst>
            </a:custGeom>
            <a:noFill/>
            <a:ln w="28575" cap="flat" cmpd="sng">
              <a:solidFill>
                <a:srgbClr val="000000"/>
              </a:solidFill>
              <a:prstDash val="solid"/>
              <a:round/>
              <a:headEnd type="none" w="med" len="med"/>
              <a:tailEnd type="none" w="med" len="med"/>
            </a:ln>
          </p:spPr>
          <p:txBody>
            <a:bodyPr/>
            <a:p>
              <a:endParaRPr lang="zh-CN" altLang="en-US"/>
            </a:p>
          </p:txBody>
        </p:sp>
        <p:sp>
          <p:nvSpPr>
            <p:cNvPr id="15422" name="Freeform 147"/>
            <p:cNvSpPr/>
            <p:nvPr/>
          </p:nvSpPr>
          <p:spPr>
            <a:xfrm>
              <a:off x="4508" y="3509"/>
              <a:ext cx="334" cy="1"/>
            </a:xfrm>
            <a:custGeom>
              <a:avLst/>
              <a:gdLst/>
              <a:ahLst/>
              <a:cxnLst>
                <a:cxn ang="0">
                  <a:pos x="250" y="0"/>
                </a:cxn>
                <a:cxn ang="0">
                  <a:pos x="0" y="0"/>
                </a:cxn>
              </a:cxnLst>
              <a:pathLst>
                <a:path w="250" h="1">
                  <a:moveTo>
                    <a:pt x="250" y="0"/>
                  </a:moveTo>
                  <a:lnTo>
                    <a:pt x="0" y="0"/>
                  </a:lnTo>
                </a:path>
              </a:pathLst>
            </a:custGeom>
            <a:noFill/>
            <a:ln w="28575" cap="flat" cmpd="sng">
              <a:solidFill>
                <a:srgbClr val="000000"/>
              </a:solidFill>
              <a:prstDash val="solid"/>
              <a:round/>
              <a:headEnd type="none" w="med" len="med"/>
              <a:tailEnd type="none" w="med" len="med"/>
            </a:ln>
          </p:spPr>
          <p:txBody>
            <a:bodyPr/>
            <a:p>
              <a:endParaRPr lang="zh-CN" altLang="en-US"/>
            </a:p>
          </p:txBody>
        </p:sp>
        <p:sp>
          <p:nvSpPr>
            <p:cNvPr id="15423" name="Oval 148"/>
            <p:cNvSpPr/>
            <p:nvPr/>
          </p:nvSpPr>
          <p:spPr>
            <a:xfrm>
              <a:off x="4732" y="2831"/>
              <a:ext cx="47" cy="40"/>
            </a:xfrm>
            <a:prstGeom prst="ellipse">
              <a:avLst/>
            </a:prstGeom>
            <a:solidFill>
              <a:srgbClr val="FF3300"/>
            </a:solidFill>
            <a:ln w="19050" cap="flat" cmpd="sng">
              <a:solidFill>
                <a:srgbClr val="CC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15424" name="Oval 149"/>
            <p:cNvSpPr/>
            <p:nvPr/>
          </p:nvSpPr>
          <p:spPr>
            <a:xfrm>
              <a:off x="4732" y="3485"/>
              <a:ext cx="47" cy="41"/>
            </a:xfrm>
            <a:prstGeom prst="ellipse">
              <a:avLst/>
            </a:prstGeom>
            <a:solidFill>
              <a:srgbClr val="FF3300"/>
            </a:solidFill>
            <a:ln w="19050" cap="flat" cmpd="sng">
              <a:solidFill>
                <a:srgbClr val="CC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15425" name="Rectangle 150"/>
            <p:cNvSpPr/>
            <p:nvPr/>
          </p:nvSpPr>
          <p:spPr>
            <a:xfrm>
              <a:off x="4479" y="2984"/>
              <a:ext cx="225" cy="368"/>
            </a:xfrm>
            <a:prstGeom prst="rect">
              <a:avLst/>
            </a:prstGeom>
            <a:solidFill>
              <a:srgbClr val="CCECFF"/>
            </a:solidFill>
            <a:ln w="9525" cap="flat" cmpd="sng">
              <a:solidFill>
                <a:srgbClr val="6699FF"/>
              </a:solidFill>
              <a:prstDash val="solid"/>
              <a:miter/>
              <a:headEnd type="none" w="med" len="med"/>
              <a:tailEnd type="none" w="med" len="med"/>
            </a:ln>
          </p:spPr>
          <p:txBody>
            <a:bodyPr vert="eaVert" lIns="0" tIns="0" rIns="0" bIns="0" anchor="t">
              <a:spAutoFit/>
            </a:bodyPr>
            <a:p>
              <a:pPr algn="ctr"/>
              <a:r>
                <a:rPr lang="zh-CN" altLang="en-US" b="1" dirty="0">
                  <a:solidFill>
                    <a:schemeClr val="tx2"/>
                  </a:solidFill>
                  <a:latin typeface="Modern" pitchFamily="50"/>
                  <a:ea typeface="宋体" panose="02010600030101010101" pitchFamily="2" charset="-122"/>
                </a:rPr>
                <a:t>视高</a:t>
              </a:r>
              <a:endParaRPr lang="zh-CN" altLang="en-US" b="1" dirty="0">
                <a:solidFill>
                  <a:srgbClr val="FF5050"/>
                </a:solidFill>
                <a:latin typeface="BankGothic Lt BT" panose="020B0607020203060204" pitchFamily="34" charset="0"/>
                <a:ea typeface="宋体" panose="02010600030101010101" pitchFamily="2" charset="-122"/>
              </a:endParaRPr>
            </a:p>
          </p:txBody>
        </p:sp>
      </p:grpSp>
      <p:grpSp>
        <p:nvGrpSpPr>
          <p:cNvPr id="18" name="Group 151"/>
          <p:cNvGrpSpPr/>
          <p:nvPr/>
        </p:nvGrpSpPr>
        <p:grpSpPr>
          <a:xfrm>
            <a:off x="7197725" y="3832225"/>
            <a:ext cx="1255713" cy="1743075"/>
            <a:chOff x="4628" y="2496"/>
            <a:chExt cx="754" cy="1047"/>
          </a:xfrm>
        </p:grpSpPr>
        <p:sp>
          <p:nvSpPr>
            <p:cNvPr id="15427" name="Rectangle 152"/>
            <p:cNvSpPr/>
            <p:nvPr/>
          </p:nvSpPr>
          <p:spPr>
            <a:xfrm>
              <a:off x="4909" y="2496"/>
              <a:ext cx="473" cy="275"/>
            </a:xfrm>
            <a:prstGeom prst="rect">
              <a:avLst/>
            </a:prstGeom>
            <a:solidFill>
              <a:srgbClr val="FFFF99"/>
            </a:solidFill>
            <a:ln w="0">
              <a:noFill/>
            </a:ln>
          </p:spPr>
          <p:txBody>
            <a:bodyPr wrap="none" anchor="t">
              <a:spAutoFit/>
            </a:bodyPr>
            <a:p>
              <a:pPr algn="ctr"/>
              <a:r>
                <a:rPr lang="zh-CN" altLang="en-US" b="1" u="sng" dirty="0">
                  <a:solidFill>
                    <a:srgbClr val="CC0000"/>
                  </a:solidFill>
                  <a:latin typeface="Times New Roman" panose="02020603050405020304" pitchFamily="18" charset="0"/>
                  <a:ea typeface="宋体" panose="02010600030101010101" pitchFamily="2" charset="-122"/>
                </a:rPr>
                <a:t>视点</a:t>
              </a:r>
              <a:endParaRPr lang="zh-CN" altLang="en-US" sz="2000" u="sng" dirty="0">
                <a:latin typeface="Times New Roman" panose="02020603050405020304" pitchFamily="18" charset="0"/>
                <a:ea typeface="宋体" panose="02010600030101010101" pitchFamily="2" charset="-122"/>
              </a:endParaRPr>
            </a:p>
          </p:txBody>
        </p:sp>
        <p:sp>
          <p:nvSpPr>
            <p:cNvPr id="15428" name="Rectangle 153"/>
            <p:cNvSpPr/>
            <p:nvPr/>
          </p:nvSpPr>
          <p:spPr>
            <a:xfrm>
              <a:off x="4814" y="2732"/>
              <a:ext cx="91" cy="219"/>
            </a:xfrm>
            <a:prstGeom prst="rect">
              <a:avLst/>
            </a:prstGeom>
            <a:solidFill>
              <a:srgbClr val="FFFF99"/>
            </a:solidFill>
            <a:ln w="9525">
              <a:noFill/>
            </a:ln>
          </p:spPr>
          <p:txBody>
            <a:bodyPr wrap="none" lIns="0" tIns="0" rIns="0" bIns="0" anchor="t">
              <a:spAutoFit/>
            </a:bodyPr>
            <a:p>
              <a:pPr algn="ctr"/>
              <a:r>
                <a:rPr lang="en-US" altLang="zh-CN" b="1" dirty="0">
                  <a:solidFill>
                    <a:srgbClr val="CC0000"/>
                  </a:solidFill>
                  <a:latin typeface="Modern" pitchFamily="50"/>
                  <a:ea typeface="宋体" panose="02010600030101010101" pitchFamily="2" charset="-122"/>
                </a:rPr>
                <a:t>S</a:t>
              </a:r>
              <a:endParaRPr lang="en-US" altLang="zh-CN" sz="2000" b="1" dirty="0">
                <a:solidFill>
                  <a:srgbClr val="010000"/>
                </a:solidFill>
                <a:latin typeface="BankGothic Lt BT" panose="020B0607020203060204" pitchFamily="34" charset="0"/>
                <a:ea typeface="宋体" panose="02010600030101010101" pitchFamily="2" charset="-122"/>
              </a:endParaRPr>
            </a:p>
          </p:txBody>
        </p:sp>
        <p:grpSp>
          <p:nvGrpSpPr>
            <p:cNvPr id="15429" name="Group 154"/>
            <p:cNvGrpSpPr/>
            <p:nvPr/>
          </p:nvGrpSpPr>
          <p:grpSpPr>
            <a:xfrm>
              <a:off x="4628" y="2828"/>
              <a:ext cx="177" cy="715"/>
              <a:chOff x="4052" y="2828"/>
              <a:chExt cx="177" cy="715"/>
            </a:xfrm>
          </p:grpSpPr>
          <p:sp>
            <p:nvSpPr>
              <p:cNvPr id="15430" name="Freeform 155"/>
              <p:cNvSpPr/>
              <p:nvPr/>
            </p:nvSpPr>
            <p:spPr>
              <a:xfrm>
                <a:off x="4228" y="2910"/>
                <a:ext cx="1" cy="260"/>
              </a:xfrm>
              <a:custGeom>
                <a:avLst/>
                <a:gdLst/>
                <a:ahLst/>
                <a:cxnLst>
                  <a:cxn ang="0">
                    <a:pos x="1" y="0"/>
                  </a:cxn>
                  <a:cxn ang="0">
                    <a:pos x="0" y="198"/>
                  </a:cxn>
                </a:cxnLst>
                <a:pathLst>
                  <a:path w="1" h="198">
                    <a:moveTo>
                      <a:pt x="1" y="0"/>
                    </a:moveTo>
                    <a:lnTo>
                      <a:pt x="0" y="198"/>
                    </a:lnTo>
                  </a:path>
                </a:pathLst>
              </a:custGeom>
              <a:solidFill>
                <a:srgbClr val="FFFF99"/>
              </a:solidFill>
              <a:ln w="28575" cap="flat" cmpd="sng">
                <a:solidFill>
                  <a:schemeClr val="tx2"/>
                </a:solidFill>
                <a:prstDash val="solid"/>
                <a:round/>
                <a:headEnd type="none" w="med" len="med"/>
                <a:tailEnd type="none" w="med" len="med"/>
              </a:ln>
            </p:spPr>
            <p:txBody>
              <a:bodyPr/>
              <a:p>
                <a:endParaRPr lang="zh-CN" altLang="en-US"/>
              </a:p>
            </p:txBody>
          </p:sp>
          <p:sp>
            <p:nvSpPr>
              <p:cNvPr id="15431" name="Freeform 156"/>
              <p:cNvSpPr/>
              <p:nvPr/>
            </p:nvSpPr>
            <p:spPr>
              <a:xfrm>
                <a:off x="4056" y="2880"/>
                <a:ext cx="173" cy="662"/>
              </a:xfrm>
              <a:custGeom>
                <a:avLst/>
                <a:gdLst/>
                <a:ahLst/>
                <a:cxnLst>
                  <a:cxn ang="0">
                    <a:pos x="7" y="353"/>
                  </a:cxn>
                  <a:cxn ang="0">
                    <a:pos x="34" y="362"/>
                  </a:cxn>
                  <a:cxn ang="0">
                    <a:pos x="34" y="598"/>
                  </a:cxn>
                  <a:cxn ang="0">
                    <a:pos x="0" y="612"/>
                  </a:cxn>
                  <a:cxn ang="0">
                    <a:pos x="2" y="643"/>
                  </a:cxn>
                  <a:cxn ang="0">
                    <a:pos x="65" y="662"/>
                  </a:cxn>
                  <a:cxn ang="0">
                    <a:pos x="137" y="619"/>
                  </a:cxn>
                  <a:cxn ang="0">
                    <a:pos x="137" y="314"/>
                  </a:cxn>
                  <a:cxn ang="0">
                    <a:pos x="173" y="283"/>
                  </a:cxn>
                  <a:cxn ang="0">
                    <a:pos x="173" y="29"/>
                  </a:cxn>
                  <a:cxn ang="0">
                    <a:pos x="120" y="0"/>
                  </a:cxn>
                  <a:cxn ang="0">
                    <a:pos x="5" y="62"/>
                  </a:cxn>
                  <a:cxn ang="0">
                    <a:pos x="5" y="353"/>
                  </a:cxn>
                </a:cxnLst>
                <a:pathLst>
                  <a:path w="173" h="662">
                    <a:moveTo>
                      <a:pt x="7" y="353"/>
                    </a:moveTo>
                    <a:lnTo>
                      <a:pt x="34" y="362"/>
                    </a:lnTo>
                    <a:lnTo>
                      <a:pt x="34" y="598"/>
                    </a:lnTo>
                    <a:lnTo>
                      <a:pt x="0" y="612"/>
                    </a:lnTo>
                    <a:lnTo>
                      <a:pt x="2" y="643"/>
                    </a:lnTo>
                    <a:lnTo>
                      <a:pt x="65" y="662"/>
                    </a:lnTo>
                    <a:lnTo>
                      <a:pt x="137" y="619"/>
                    </a:lnTo>
                    <a:lnTo>
                      <a:pt x="137" y="314"/>
                    </a:lnTo>
                    <a:lnTo>
                      <a:pt x="173" y="283"/>
                    </a:lnTo>
                    <a:lnTo>
                      <a:pt x="173" y="29"/>
                    </a:lnTo>
                    <a:lnTo>
                      <a:pt x="120" y="0"/>
                    </a:lnTo>
                    <a:lnTo>
                      <a:pt x="5" y="62"/>
                    </a:lnTo>
                    <a:lnTo>
                      <a:pt x="5" y="353"/>
                    </a:lnTo>
                  </a:path>
                </a:pathLst>
              </a:custGeom>
              <a:solidFill>
                <a:srgbClr val="FFFF99"/>
              </a:solidFill>
              <a:ln w="28575" cap="flat" cmpd="sng">
                <a:solidFill>
                  <a:schemeClr val="tx2"/>
                </a:solidFill>
                <a:prstDash val="solid"/>
                <a:round/>
                <a:headEnd type="none" w="med" len="med"/>
                <a:tailEnd type="none" w="med" len="med"/>
              </a:ln>
            </p:spPr>
            <p:txBody>
              <a:bodyPr/>
              <a:p>
                <a:endParaRPr lang="zh-CN" altLang="en-US"/>
              </a:p>
            </p:txBody>
          </p:sp>
          <p:sp>
            <p:nvSpPr>
              <p:cNvPr id="15432" name="Line 157"/>
              <p:cNvSpPr/>
              <p:nvPr/>
            </p:nvSpPr>
            <p:spPr>
              <a:xfrm flipV="1">
                <a:off x="4129" y="2891"/>
                <a:ext cx="2" cy="32"/>
              </a:xfrm>
              <a:prstGeom prst="line">
                <a:avLst/>
              </a:prstGeom>
              <a:ln w="28575" cap="flat" cmpd="sng">
                <a:solidFill>
                  <a:schemeClr val="tx1"/>
                </a:solidFill>
                <a:prstDash val="solid"/>
                <a:round/>
                <a:headEnd type="none" w="med" len="med"/>
                <a:tailEnd type="none" w="med" len="med"/>
              </a:ln>
            </p:spPr>
          </p:sp>
          <p:sp>
            <p:nvSpPr>
              <p:cNvPr id="15433" name="Line 158"/>
              <p:cNvSpPr/>
              <p:nvPr/>
            </p:nvSpPr>
            <p:spPr>
              <a:xfrm>
                <a:off x="4063" y="2943"/>
                <a:ext cx="50" cy="25"/>
              </a:xfrm>
              <a:prstGeom prst="line">
                <a:avLst/>
              </a:prstGeom>
              <a:ln w="28575" cap="flat" cmpd="sng">
                <a:solidFill>
                  <a:srgbClr val="FF3300"/>
                </a:solidFill>
                <a:prstDash val="solid"/>
                <a:round/>
                <a:headEnd type="none" w="med" len="med"/>
                <a:tailEnd type="none" w="med" len="med"/>
              </a:ln>
            </p:spPr>
          </p:sp>
          <p:sp>
            <p:nvSpPr>
              <p:cNvPr id="15434" name="Line 159"/>
              <p:cNvSpPr/>
              <p:nvPr/>
            </p:nvSpPr>
            <p:spPr>
              <a:xfrm flipH="1" flipV="1">
                <a:off x="4178" y="2885"/>
                <a:ext cx="51" cy="25"/>
              </a:xfrm>
              <a:prstGeom prst="line">
                <a:avLst/>
              </a:prstGeom>
              <a:ln w="28575" cap="flat" cmpd="sng">
                <a:solidFill>
                  <a:schemeClr val="tx1"/>
                </a:solidFill>
                <a:prstDash val="solid"/>
                <a:round/>
                <a:headEnd type="none" w="med" len="med"/>
                <a:tailEnd type="none" w="med" len="med"/>
              </a:ln>
            </p:spPr>
          </p:sp>
          <p:sp>
            <p:nvSpPr>
              <p:cNvPr id="15435" name="Oval 160"/>
              <p:cNvSpPr/>
              <p:nvPr/>
            </p:nvSpPr>
            <p:spPr>
              <a:xfrm>
                <a:off x="4105" y="2828"/>
                <a:ext cx="79" cy="66"/>
              </a:xfrm>
              <a:prstGeom prst="ellipse">
                <a:avLst/>
              </a:prstGeom>
              <a:solidFill>
                <a:srgbClr val="FFFF99"/>
              </a:solidFill>
              <a:ln w="28575" cap="flat" cmpd="sng">
                <a:solidFill>
                  <a:schemeClr val="tx1"/>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15436" name="Freeform 161"/>
              <p:cNvSpPr/>
              <p:nvPr/>
            </p:nvSpPr>
            <p:spPr>
              <a:xfrm>
                <a:off x="4129" y="2923"/>
                <a:ext cx="32" cy="1"/>
              </a:xfrm>
              <a:custGeom>
                <a:avLst/>
                <a:gdLst/>
                <a:ahLst/>
                <a:cxnLst>
                  <a:cxn ang="0">
                    <a:pos x="0" y="0"/>
                  </a:cxn>
                  <a:cxn ang="0">
                    <a:pos x="15" y="1"/>
                  </a:cxn>
                  <a:cxn ang="0">
                    <a:pos x="29" y="1"/>
                  </a:cxn>
                  <a:cxn ang="0">
                    <a:pos x="43" y="0"/>
                  </a:cxn>
                </a:cxnLst>
                <a:pathLst>
                  <a:path w="43" h="1">
                    <a:moveTo>
                      <a:pt x="0" y="0"/>
                    </a:moveTo>
                    <a:lnTo>
                      <a:pt x="15" y="1"/>
                    </a:lnTo>
                    <a:lnTo>
                      <a:pt x="29" y="1"/>
                    </a:lnTo>
                    <a:lnTo>
                      <a:pt x="43" y="0"/>
                    </a:lnTo>
                  </a:path>
                </a:pathLst>
              </a:custGeom>
              <a:solidFill>
                <a:srgbClr val="FFFF99"/>
              </a:solidFill>
              <a:ln w="28575" cap="flat" cmpd="sng">
                <a:solidFill>
                  <a:schemeClr val="tx1"/>
                </a:solidFill>
                <a:prstDash val="solid"/>
                <a:round/>
                <a:headEnd type="none" w="med" len="med"/>
                <a:tailEnd type="none" w="med" len="med"/>
              </a:ln>
            </p:spPr>
            <p:txBody>
              <a:bodyPr/>
              <a:p>
                <a:endParaRPr lang="zh-CN" altLang="en-US"/>
              </a:p>
            </p:txBody>
          </p:sp>
          <p:sp>
            <p:nvSpPr>
              <p:cNvPr id="15437" name="Line 162"/>
              <p:cNvSpPr/>
              <p:nvPr/>
            </p:nvSpPr>
            <p:spPr>
              <a:xfrm flipV="1">
                <a:off x="4113" y="2910"/>
                <a:ext cx="116" cy="58"/>
              </a:xfrm>
              <a:prstGeom prst="line">
                <a:avLst/>
              </a:prstGeom>
              <a:ln w="28575" cap="flat" cmpd="sng">
                <a:solidFill>
                  <a:schemeClr val="tx2"/>
                </a:solidFill>
                <a:prstDash val="solid"/>
                <a:round/>
                <a:headEnd type="none" w="med" len="med"/>
                <a:tailEnd type="none" w="med" len="med"/>
              </a:ln>
            </p:spPr>
          </p:sp>
          <p:sp>
            <p:nvSpPr>
              <p:cNvPr id="15438" name="Line 163"/>
              <p:cNvSpPr/>
              <p:nvPr/>
            </p:nvSpPr>
            <p:spPr>
              <a:xfrm flipV="1">
                <a:off x="4063" y="2911"/>
                <a:ext cx="66" cy="32"/>
              </a:xfrm>
              <a:prstGeom prst="line">
                <a:avLst/>
              </a:prstGeom>
              <a:ln w="28575" cap="flat" cmpd="sng">
                <a:solidFill>
                  <a:schemeClr val="tx1"/>
                </a:solidFill>
                <a:prstDash val="solid"/>
                <a:round/>
                <a:headEnd type="none" w="med" len="med"/>
                <a:tailEnd type="none" w="med" len="med"/>
              </a:ln>
            </p:spPr>
          </p:sp>
          <p:sp>
            <p:nvSpPr>
              <p:cNvPr id="15439" name="Line 164"/>
              <p:cNvSpPr/>
              <p:nvPr/>
            </p:nvSpPr>
            <p:spPr>
              <a:xfrm flipV="1">
                <a:off x="4161" y="2891"/>
                <a:ext cx="3" cy="32"/>
              </a:xfrm>
              <a:prstGeom prst="line">
                <a:avLst/>
              </a:prstGeom>
              <a:ln w="28575" cap="flat" cmpd="sng">
                <a:solidFill>
                  <a:schemeClr val="tx1"/>
                </a:solidFill>
                <a:prstDash val="solid"/>
                <a:round/>
                <a:headEnd type="none" w="med" len="med"/>
                <a:tailEnd type="none" w="med" len="med"/>
              </a:ln>
            </p:spPr>
          </p:sp>
          <p:sp>
            <p:nvSpPr>
              <p:cNvPr id="15440" name="Freeform 165"/>
              <p:cNvSpPr/>
              <p:nvPr/>
            </p:nvSpPr>
            <p:spPr>
              <a:xfrm>
                <a:off x="4063" y="2940"/>
                <a:ext cx="70" cy="552"/>
              </a:xfrm>
              <a:custGeom>
                <a:avLst/>
                <a:gdLst/>
                <a:ahLst/>
                <a:cxnLst>
                  <a:cxn ang="0">
                    <a:pos x="0" y="0"/>
                  </a:cxn>
                  <a:cxn ang="0">
                    <a:pos x="51" y="29"/>
                  </a:cxn>
                  <a:cxn ang="0">
                    <a:pos x="51" y="307"/>
                  </a:cxn>
                  <a:cxn ang="0">
                    <a:pos x="70" y="298"/>
                  </a:cxn>
                  <a:cxn ang="0">
                    <a:pos x="70" y="552"/>
                  </a:cxn>
                </a:cxnLst>
                <a:pathLst>
                  <a:path w="70" h="552">
                    <a:moveTo>
                      <a:pt x="0" y="0"/>
                    </a:moveTo>
                    <a:lnTo>
                      <a:pt x="51" y="29"/>
                    </a:lnTo>
                    <a:lnTo>
                      <a:pt x="51" y="307"/>
                    </a:lnTo>
                    <a:lnTo>
                      <a:pt x="70" y="298"/>
                    </a:lnTo>
                    <a:lnTo>
                      <a:pt x="70" y="552"/>
                    </a:lnTo>
                  </a:path>
                </a:pathLst>
              </a:custGeom>
              <a:solidFill>
                <a:srgbClr val="FFFF99"/>
              </a:solidFill>
              <a:ln w="28575" cap="flat" cmpd="sng">
                <a:solidFill>
                  <a:schemeClr val="tx2"/>
                </a:solidFill>
                <a:prstDash val="solid"/>
                <a:round/>
                <a:headEnd type="none" w="med" len="med"/>
                <a:tailEnd type="none" w="med" len="med"/>
              </a:ln>
            </p:spPr>
            <p:txBody>
              <a:bodyPr/>
              <a:p>
                <a:endParaRPr lang="zh-CN" altLang="en-US"/>
              </a:p>
            </p:txBody>
          </p:sp>
          <p:sp>
            <p:nvSpPr>
              <p:cNvPr id="15441" name="Line 166"/>
              <p:cNvSpPr/>
              <p:nvPr/>
            </p:nvSpPr>
            <p:spPr>
              <a:xfrm flipH="1">
                <a:off x="4113" y="3165"/>
                <a:ext cx="116" cy="85"/>
              </a:xfrm>
              <a:prstGeom prst="line">
                <a:avLst/>
              </a:prstGeom>
              <a:ln w="28575" cap="flat" cmpd="sng">
                <a:solidFill>
                  <a:schemeClr val="tx2"/>
                </a:solidFill>
                <a:prstDash val="solid"/>
                <a:round/>
                <a:headEnd type="none" w="med" len="med"/>
                <a:tailEnd type="none" w="med" len="med"/>
              </a:ln>
            </p:spPr>
          </p:sp>
          <p:sp>
            <p:nvSpPr>
              <p:cNvPr id="15442" name="Freeform 167"/>
              <p:cNvSpPr/>
              <p:nvPr/>
            </p:nvSpPr>
            <p:spPr>
              <a:xfrm>
                <a:off x="4193" y="3193"/>
                <a:ext cx="1" cy="314"/>
              </a:xfrm>
              <a:custGeom>
                <a:avLst/>
                <a:gdLst/>
                <a:ahLst/>
                <a:cxnLst>
                  <a:cxn ang="0">
                    <a:pos x="0" y="203"/>
                  </a:cxn>
                  <a:cxn ang="0">
                    <a:pos x="1" y="0"/>
                  </a:cxn>
                </a:cxnLst>
                <a:pathLst>
                  <a:path w="1" h="203">
                    <a:moveTo>
                      <a:pt x="0" y="203"/>
                    </a:moveTo>
                    <a:lnTo>
                      <a:pt x="1" y="0"/>
                    </a:lnTo>
                  </a:path>
                </a:pathLst>
              </a:custGeom>
              <a:solidFill>
                <a:srgbClr val="FFFF99"/>
              </a:solidFill>
              <a:ln w="28575" cap="flat" cmpd="sng">
                <a:solidFill>
                  <a:schemeClr val="tx2"/>
                </a:solidFill>
                <a:prstDash val="solid"/>
                <a:round/>
                <a:headEnd type="none" w="med" len="med"/>
                <a:tailEnd type="none" w="med" len="med"/>
              </a:ln>
            </p:spPr>
            <p:txBody>
              <a:bodyPr/>
              <a:p>
                <a:endParaRPr lang="zh-CN" altLang="en-US"/>
              </a:p>
            </p:txBody>
          </p:sp>
          <p:sp>
            <p:nvSpPr>
              <p:cNvPr id="15443" name="Line 168"/>
              <p:cNvSpPr/>
              <p:nvPr/>
            </p:nvSpPr>
            <p:spPr>
              <a:xfrm flipH="1" flipV="1">
                <a:off x="4052" y="3524"/>
                <a:ext cx="68" cy="19"/>
              </a:xfrm>
              <a:prstGeom prst="line">
                <a:avLst/>
              </a:prstGeom>
              <a:ln w="28575" cap="flat" cmpd="sng">
                <a:solidFill>
                  <a:schemeClr val="tx2"/>
                </a:solidFill>
                <a:prstDash val="solid"/>
                <a:round/>
                <a:headEnd type="none" w="med" len="med"/>
                <a:tailEnd type="none" w="med" len="med"/>
              </a:ln>
            </p:spPr>
          </p:sp>
          <p:sp>
            <p:nvSpPr>
              <p:cNvPr id="15444" name="Line 169"/>
              <p:cNvSpPr/>
              <p:nvPr/>
            </p:nvSpPr>
            <p:spPr>
              <a:xfrm flipH="1" flipV="1">
                <a:off x="4052" y="3501"/>
                <a:ext cx="41" cy="10"/>
              </a:xfrm>
              <a:prstGeom prst="line">
                <a:avLst/>
              </a:prstGeom>
              <a:ln w="28575" cap="flat" cmpd="sng">
                <a:solidFill>
                  <a:schemeClr val="tx2"/>
                </a:solidFill>
                <a:prstDash val="solid"/>
                <a:round/>
                <a:headEnd type="none" w="med" len="med"/>
                <a:tailEnd type="none" w="med" len="med"/>
              </a:ln>
            </p:spPr>
          </p:sp>
          <p:sp>
            <p:nvSpPr>
              <p:cNvPr id="15445" name="Line 170"/>
              <p:cNvSpPr/>
              <p:nvPr/>
            </p:nvSpPr>
            <p:spPr>
              <a:xfrm flipH="1" flipV="1">
                <a:off x="4063" y="3232"/>
                <a:ext cx="50" cy="18"/>
              </a:xfrm>
              <a:prstGeom prst="line">
                <a:avLst/>
              </a:prstGeom>
              <a:ln w="28575" cap="flat" cmpd="sng">
                <a:solidFill>
                  <a:schemeClr val="tx2"/>
                </a:solidFill>
                <a:prstDash val="solid"/>
                <a:round/>
                <a:headEnd type="none" w="med" len="med"/>
                <a:tailEnd type="none" w="med" len="med"/>
              </a:ln>
            </p:spPr>
          </p:sp>
          <p:sp>
            <p:nvSpPr>
              <p:cNvPr id="15446" name="Oval 171"/>
              <p:cNvSpPr/>
              <p:nvPr/>
            </p:nvSpPr>
            <p:spPr>
              <a:xfrm>
                <a:off x="4121" y="3495"/>
                <a:ext cx="47" cy="40"/>
              </a:xfrm>
              <a:prstGeom prst="ellipse">
                <a:avLst/>
              </a:prstGeom>
              <a:solidFill>
                <a:srgbClr val="FFFF99"/>
              </a:solidFill>
              <a:ln w="28575"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grpSp>
        <p:nvGrpSpPr>
          <p:cNvPr id="20" name="Group 172"/>
          <p:cNvGrpSpPr/>
          <p:nvPr/>
        </p:nvGrpSpPr>
        <p:grpSpPr>
          <a:xfrm>
            <a:off x="3059113" y="4868863"/>
            <a:ext cx="879475" cy="1536700"/>
            <a:chOff x="1558" y="3104"/>
            <a:chExt cx="513" cy="817"/>
          </a:xfrm>
        </p:grpSpPr>
        <p:sp>
          <p:nvSpPr>
            <p:cNvPr id="15448" name="Rectangle 173"/>
            <p:cNvSpPr/>
            <p:nvPr/>
          </p:nvSpPr>
          <p:spPr>
            <a:xfrm>
              <a:off x="1558" y="3415"/>
              <a:ext cx="219" cy="368"/>
            </a:xfrm>
            <a:prstGeom prst="rect">
              <a:avLst/>
            </a:prstGeom>
            <a:solidFill>
              <a:srgbClr val="CCECFF"/>
            </a:solidFill>
            <a:ln w="9525" cap="flat" cmpd="sng">
              <a:solidFill>
                <a:srgbClr val="6699FF"/>
              </a:solidFill>
              <a:prstDash val="solid"/>
              <a:miter/>
              <a:headEnd type="none" w="med" len="med"/>
              <a:tailEnd type="none" w="med" len="med"/>
            </a:ln>
          </p:spPr>
          <p:txBody>
            <a:bodyPr vert="eaVert" lIns="0" tIns="0" rIns="0" bIns="0" anchor="t">
              <a:spAutoFit/>
            </a:bodyPr>
            <a:p>
              <a:pPr algn="ctr"/>
              <a:r>
                <a:rPr lang="zh-CN" altLang="en-US" b="1" dirty="0">
                  <a:solidFill>
                    <a:schemeClr val="tx2"/>
                  </a:solidFill>
                  <a:latin typeface="Modern" pitchFamily="50"/>
                  <a:ea typeface="宋体" panose="02010600030101010101" pitchFamily="2" charset="-122"/>
                </a:rPr>
                <a:t>视高</a:t>
              </a:r>
              <a:endParaRPr lang="zh-CN" altLang="en-US" b="1" dirty="0">
                <a:solidFill>
                  <a:srgbClr val="FF5050"/>
                </a:solidFill>
                <a:latin typeface="BankGothic Lt BT" panose="020B0607020203060204" pitchFamily="34" charset="0"/>
                <a:ea typeface="宋体" panose="02010600030101010101" pitchFamily="2" charset="-122"/>
              </a:endParaRPr>
            </a:p>
          </p:txBody>
        </p:sp>
        <p:sp>
          <p:nvSpPr>
            <p:cNvPr id="15449" name="Freeform 174"/>
            <p:cNvSpPr/>
            <p:nvPr/>
          </p:nvSpPr>
          <p:spPr>
            <a:xfrm>
              <a:off x="1846" y="3243"/>
              <a:ext cx="1" cy="640"/>
            </a:xfrm>
            <a:custGeom>
              <a:avLst/>
              <a:gdLst/>
              <a:ahLst/>
              <a:cxnLst>
                <a:cxn ang="0">
                  <a:pos x="0" y="0"/>
                </a:cxn>
                <a:cxn ang="0">
                  <a:pos x="0" y="414"/>
                </a:cxn>
              </a:cxnLst>
              <a:pathLst>
                <a:path w="1" h="414">
                  <a:moveTo>
                    <a:pt x="0" y="0"/>
                  </a:moveTo>
                  <a:lnTo>
                    <a:pt x="0" y="414"/>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15450" name="Line 175"/>
            <p:cNvSpPr/>
            <p:nvPr/>
          </p:nvSpPr>
          <p:spPr>
            <a:xfrm flipH="1">
              <a:off x="1771" y="3104"/>
              <a:ext cx="300" cy="148"/>
            </a:xfrm>
            <a:prstGeom prst="line">
              <a:avLst/>
            </a:prstGeom>
            <a:ln w="28575" cap="flat" cmpd="sng">
              <a:solidFill>
                <a:srgbClr val="000000"/>
              </a:solidFill>
              <a:prstDash val="solid"/>
              <a:round/>
              <a:headEnd type="none" w="med" len="med"/>
              <a:tailEnd type="none" w="med" len="med"/>
            </a:ln>
          </p:spPr>
        </p:sp>
        <p:sp>
          <p:nvSpPr>
            <p:cNvPr id="15451" name="Freeform 176"/>
            <p:cNvSpPr/>
            <p:nvPr/>
          </p:nvSpPr>
          <p:spPr>
            <a:xfrm>
              <a:off x="1771" y="3768"/>
              <a:ext cx="299" cy="153"/>
            </a:xfrm>
            <a:custGeom>
              <a:avLst/>
              <a:gdLst/>
              <a:ahLst/>
              <a:cxnLst>
                <a:cxn ang="0">
                  <a:pos x="191" y="0"/>
                </a:cxn>
                <a:cxn ang="0">
                  <a:pos x="0" y="99"/>
                </a:cxn>
              </a:cxnLst>
              <a:pathLst>
                <a:path w="191" h="99">
                  <a:moveTo>
                    <a:pt x="191" y="0"/>
                  </a:moveTo>
                  <a:lnTo>
                    <a:pt x="0" y="99"/>
                  </a:lnTo>
                </a:path>
              </a:pathLst>
            </a:custGeom>
            <a:noFill/>
            <a:ln w="28575" cap="flat" cmpd="sng">
              <a:solidFill>
                <a:srgbClr val="000000"/>
              </a:solidFill>
              <a:prstDash val="solid"/>
              <a:round/>
              <a:headEnd type="none" w="med" len="med"/>
              <a:tailEnd type="none" w="med" len="med"/>
            </a:ln>
          </p:spPr>
          <p:txBody>
            <a:bodyPr/>
            <a:p>
              <a:endParaRPr lang="zh-CN" altLang="en-US"/>
            </a:p>
          </p:txBody>
        </p:sp>
        <p:sp>
          <p:nvSpPr>
            <p:cNvPr id="15452" name="Oval 177"/>
            <p:cNvSpPr/>
            <p:nvPr/>
          </p:nvSpPr>
          <p:spPr>
            <a:xfrm>
              <a:off x="1818" y="3857"/>
              <a:ext cx="48" cy="41"/>
            </a:xfrm>
            <a:prstGeom prst="ellipse">
              <a:avLst/>
            </a:prstGeom>
            <a:solidFill>
              <a:srgbClr val="FF3300"/>
            </a:solidFill>
            <a:ln w="19050" cap="flat" cmpd="sng">
              <a:solidFill>
                <a:srgbClr val="CC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15453" name="Oval 178"/>
            <p:cNvSpPr/>
            <p:nvPr/>
          </p:nvSpPr>
          <p:spPr>
            <a:xfrm>
              <a:off x="1818" y="3202"/>
              <a:ext cx="48" cy="41"/>
            </a:xfrm>
            <a:prstGeom prst="ellipse">
              <a:avLst/>
            </a:prstGeom>
            <a:solidFill>
              <a:srgbClr val="FF3300"/>
            </a:solidFill>
            <a:ln w="19050" cap="flat" cmpd="sng">
              <a:solidFill>
                <a:srgbClr val="CC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21" name="Group 179"/>
          <p:cNvGrpSpPr/>
          <p:nvPr/>
        </p:nvGrpSpPr>
        <p:grpSpPr>
          <a:xfrm>
            <a:off x="5043488" y="5327650"/>
            <a:ext cx="2274887" cy="730250"/>
            <a:chOff x="3334" y="3394"/>
            <a:chExt cx="1366" cy="439"/>
          </a:xfrm>
        </p:grpSpPr>
        <p:sp>
          <p:nvSpPr>
            <p:cNvPr id="15455" name="Line 180"/>
            <p:cNvSpPr/>
            <p:nvPr/>
          </p:nvSpPr>
          <p:spPr>
            <a:xfrm flipV="1">
              <a:off x="4075" y="3524"/>
              <a:ext cx="625" cy="309"/>
            </a:xfrm>
            <a:prstGeom prst="line">
              <a:avLst/>
            </a:prstGeom>
            <a:ln w="28575" cap="flat" cmpd="sng">
              <a:solidFill>
                <a:srgbClr val="000000"/>
              </a:solidFill>
              <a:prstDash val="solid"/>
              <a:round/>
              <a:headEnd type="none" w="med" len="med"/>
              <a:tailEnd type="none" w="med" len="med"/>
            </a:ln>
          </p:spPr>
        </p:sp>
        <p:sp>
          <p:nvSpPr>
            <p:cNvPr id="15456" name="Line 181"/>
            <p:cNvSpPr/>
            <p:nvPr/>
          </p:nvSpPr>
          <p:spPr>
            <a:xfrm flipH="1" flipV="1">
              <a:off x="3379" y="3424"/>
              <a:ext cx="761" cy="378"/>
            </a:xfrm>
            <a:prstGeom prst="line">
              <a:avLst/>
            </a:prstGeom>
            <a:ln w="28575" cap="flat" cmpd="sng">
              <a:solidFill>
                <a:srgbClr val="000000"/>
              </a:solidFill>
              <a:prstDash val="solid"/>
              <a:round/>
              <a:headEnd type="none" w="med" len="med"/>
              <a:tailEnd type="none" w="med" len="med"/>
            </a:ln>
          </p:spPr>
        </p:sp>
        <p:sp>
          <p:nvSpPr>
            <p:cNvPr id="15457" name="Rectangle 182"/>
            <p:cNvSpPr/>
            <p:nvPr/>
          </p:nvSpPr>
          <p:spPr>
            <a:xfrm>
              <a:off x="3408" y="3600"/>
              <a:ext cx="387" cy="225"/>
            </a:xfrm>
            <a:prstGeom prst="rect">
              <a:avLst/>
            </a:prstGeom>
            <a:solidFill>
              <a:srgbClr val="CCECFF"/>
            </a:solidFill>
            <a:ln w="9525" cap="flat" cmpd="sng">
              <a:solidFill>
                <a:srgbClr val="6699FF"/>
              </a:solidFill>
              <a:prstDash val="solid"/>
              <a:miter/>
              <a:headEnd type="none" w="med" len="med"/>
              <a:tailEnd type="none" w="med" len="med"/>
            </a:ln>
          </p:spPr>
          <p:txBody>
            <a:bodyPr lIns="0" tIns="0" rIns="0" bIns="0" anchor="t">
              <a:spAutoFit/>
            </a:bodyPr>
            <a:p>
              <a:pPr algn="ctr"/>
              <a:r>
                <a:rPr lang="zh-CN" altLang="en-US" b="1" dirty="0">
                  <a:solidFill>
                    <a:schemeClr val="tx2"/>
                  </a:solidFill>
                  <a:latin typeface="Modern" pitchFamily="50"/>
                  <a:ea typeface="宋体" panose="02010600030101010101" pitchFamily="2" charset="-122"/>
                </a:rPr>
                <a:t>视距</a:t>
              </a:r>
              <a:endParaRPr lang="zh-CN" altLang="en-US" sz="2000" dirty="0">
                <a:solidFill>
                  <a:srgbClr val="010000"/>
                </a:solidFill>
                <a:latin typeface="BankGothic Lt BT" panose="020B0607020203060204" pitchFamily="34" charset="0"/>
                <a:ea typeface="宋体" panose="02010600030101010101" pitchFamily="2" charset="-122"/>
              </a:endParaRPr>
            </a:p>
          </p:txBody>
        </p:sp>
        <p:sp>
          <p:nvSpPr>
            <p:cNvPr id="15458" name="Oval 183"/>
            <p:cNvSpPr/>
            <p:nvPr/>
          </p:nvSpPr>
          <p:spPr>
            <a:xfrm>
              <a:off x="4119" y="3782"/>
              <a:ext cx="45" cy="40"/>
            </a:xfrm>
            <a:prstGeom prst="ellipse">
              <a:avLst/>
            </a:prstGeom>
            <a:solidFill>
              <a:srgbClr val="FF3300"/>
            </a:solidFill>
            <a:ln w="19050" cap="flat" cmpd="sng">
              <a:solidFill>
                <a:srgbClr val="CC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15459" name="Oval 184"/>
            <p:cNvSpPr/>
            <p:nvPr/>
          </p:nvSpPr>
          <p:spPr>
            <a:xfrm>
              <a:off x="3334" y="3394"/>
              <a:ext cx="48" cy="41"/>
            </a:xfrm>
            <a:prstGeom prst="ellipse">
              <a:avLst/>
            </a:prstGeom>
            <a:solidFill>
              <a:srgbClr val="FF3300"/>
            </a:solidFill>
            <a:ln w="19050" cap="flat" cmpd="sng">
              <a:solidFill>
                <a:srgbClr val="CC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22" name="Group 185"/>
          <p:cNvGrpSpPr/>
          <p:nvPr/>
        </p:nvGrpSpPr>
        <p:grpSpPr>
          <a:xfrm>
            <a:off x="3016250" y="3586163"/>
            <a:ext cx="1250950" cy="1497012"/>
            <a:chOff x="1900" y="2259"/>
            <a:chExt cx="788" cy="943"/>
          </a:xfrm>
        </p:grpSpPr>
        <p:sp>
          <p:nvSpPr>
            <p:cNvPr id="15461" name="Freeform 186"/>
            <p:cNvSpPr/>
            <p:nvPr/>
          </p:nvSpPr>
          <p:spPr>
            <a:xfrm>
              <a:off x="2227" y="2309"/>
              <a:ext cx="461" cy="893"/>
            </a:xfrm>
            <a:custGeom>
              <a:avLst/>
              <a:gdLst/>
              <a:ahLst/>
              <a:cxnLst>
                <a:cxn ang="0">
                  <a:pos x="461" y="893"/>
                </a:cxn>
                <a:cxn ang="0">
                  <a:pos x="0" y="0"/>
                </a:cxn>
              </a:cxnLst>
              <a:pathLst>
                <a:path w="461" h="893">
                  <a:moveTo>
                    <a:pt x="461" y="893"/>
                  </a:moveTo>
                  <a:lnTo>
                    <a:pt x="0" y="0"/>
                  </a:lnTo>
                </a:path>
              </a:pathLst>
            </a:custGeom>
            <a:noFill/>
            <a:ln w="28575" cap="flat" cmpd="sng">
              <a:solidFill>
                <a:schemeClr val="accent2"/>
              </a:solidFill>
              <a:prstDash val="solid"/>
              <a:round/>
              <a:headEnd type="none" w="med" len="med"/>
              <a:tailEnd type="arrow" w="med" len="med"/>
            </a:ln>
          </p:spPr>
          <p:txBody>
            <a:bodyPr/>
            <a:p>
              <a:endParaRPr lang="zh-CN" altLang="en-US"/>
            </a:p>
          </p:txBody>
        </p:sp>
        <p:sp>
          <p:nvSpPr>
            <p:cNvPr id="15462" name="Freeform 187"/>
            <p:cNvSpPr/>
            <p:nvPr/>
          </p:nvSpPr>
          <p:spPr>
            <a:xfrm>
              <a:off x="1900" y="2259"/>
              <a:ext cx="260" cy="93"/>
            </a:xfrm>
            <a:custGeom>
              <a:avLst/>
              <a:gdLst/>
              <a:ahLst/>
              <a:cxnLst>
                <a:cxn ang="0">
                  <a:pos x="60" y="6"/>
                </a:cxn>
                <a:cxn ang="0">
                  <a:pos x="105" y="20"/>
                </a:cxn>
                <a:cxn ang="0">
                  <a:pos x="192" y="81"/>
                </a:cxn>
                <a:cxn ang="0">
                  <a:pos x="225" y="91"/>
                </a:cxn>
                <a:cxn ang="0">
                  <a:pos x="261" y="86"/>
                </a:cxn>
                <a:cxn ang="0">
                  <a:pos x="281" y="56"/>
                </a:cxn>
                <a:cxn ang="0">
                  <a:pos x="278" y="29"/>
                </a:cxn>
                <a:cxn ang="0">
                  <a:pos x="253" y="3"/>
                </a:cxn>
                <a:cxn ang="0">
                  <a:pos x="184" y="13"/>
                </a:cxn>
                <a:cxn ang="0">
                  <a:pos x="119" y="73"/>
                </a:cxn>
                <a:cxn ang="0">
                  <a:pos x="59" y="100"/>
                </a:cxn>
                <a:cxn ang="0">
                  <a:pos x="6" y="64"/>
                </a:cxn>
                <a:cxn ang="0">
                  <a:pos x="23" y="21"/>
                </a:cxn>
                <a:cxn ang="0">
                  <a:pos x="60" y="6"/>
                </a:cxn>
              </a:cxnLst>
              <a:pathLst>
                <a:path w="284" h="101">
                  <a:moveTo>
                    <a:pt x="60" y="6"/>
                  </a:moveTo>
                  <a:cubicBezTo>
                    <a:pt x="74" y="6"/>
                    <a:pt x="83" y="8"/>
                    <a:pt x="105" y="20"/>
                  </a:cubicBezTo>
                  <a:cubicBezTo>
                    <a:pt x="127" y="32"/>
                    <a:pt x="172" y="69"/>
                    <a:pt x="192" y="81"/>
                  </a:cubicBezTo>
                  <a:cubicBezTo>
                    <a:pt x="212" y="93"/>
                    <a:pt x="214" y="90"/>
                    <a:pt x="225" y="91"/>
                  </a:cubicBezTo>
                  <a:cubicBezTo>
                    <a:pt x="236" y="92"/>
                    <a:pt x="252" y="92"/>
                    <a:pt x="261" y="86"/>
                  </a:cubicBezTo>
                  <a:cubicBezTo>
                    <a:pt x="270" y="80"/>
                    <a:pt x="278" y="65"/>
                    <a:pt x="281" y="56"/>
                  </a:cubicBezTo>
                  <a:cubicBezTo>
                    <a:pt x="284" y="47"/>
                    <a:pt x="283" y="38"/>
                    <a:pt x="278" y="29"/>
                  </a:cubicBezTo>
                  <a:cubicBezTo>
                    <a:pt x="273" y="20"/>
                    <a:pt x="269" y="6"/>
                    <a:pt x="253" y="3"/>
                  </a:cubicBezTo>
                  <a:cubicBezTo>
                    <a:pt x="237" y="0"/>
                    <a:pt x="206" y="1"/>
                    <a:pt x="184" y="13"/>
                  </a:cubicBezTo>
                  <a:cubicBezTo>
                    <a:pt x="162" y="25"/>
                    <a:pt x="140" y="59"/>
                    <a:pt x="119" y="73"/>
                  </a:cubicBezTo>
                  <a:cubicBezTo>
                    <a:pt x="98" y="87"/>
                    <a:pt x="78" y="101"/>
                    <a:pt x="59" y="100"/>
                  </a:cubicBezTo>
                  <a:cubicBezTo>
                    <a:pt x="40" y="99"/>
                    <a:pt x="12" y="77"/>
                    <a:pt x="6" y="64"/>
                  </a:cubicBezTo>
                  <a:cubicBezTo>
                    <a:pt x="0" y="51"/>
                    <a:pt x="13" y="30"/>
                    <a:pt x="23" y="21"/>
                  </a:cubicBezTo>
                  <a:cubicBezTo>
                    <a:pt x="32" y="11"/>
                    <a:pt x="46" y="6"/>
                    <a:pt x="60" y="6"/>
                  </a:cubicBezTo>
                  <a:close/>
                </a:path>
              </a:pathLst>
            </a:custGeom>
            <a:solidFill>
              <a:schemeClr val="bg1"/>
            </a:solidFill>
            <a:ln w="19050" cap="flat" cmpd="sng">
              <a:solidFill>
                <a:schemeClr val="accent2"/>
              </a:solidFill>
              <a:prstDash val="solid"/>
              <a:round/>
              <a:headEnd type="none" w="med" len="med"/>
              <a:tailEnd type="none" w="med" len="med"/>
            </a:ln>
          </p:spPr>
          <p:txBody>
            <a:bodyPr/>
            <a:p>
              <a:endParaRPr lang="zh-CN" altLang="en-US"/>
            </a:p>
          </p:txBody>
        </p:sp>
      </p:grpSp>
      <p:grpSp>
        <p:nvGrpSpPr>
          <p:cNvPr id="23" name="Group 188"/>
          <p:cNvGrpSpPr/>
          <p:nvPr/>
        </p:nvGrpSpPr>
        <p:grpSpPr>
          <a:xfrm>
            <a:off x="7019925" y="3284538"/>
            <a:ext cx="1816100" cy="457200"/>
            <a:chOff x="4412" y="2062"/>
            <a:chExt cx="986" cy="288"/>
          </a:xfrm>
        </p:grpSpPr>
        <p:sp>
          <p:nvSpPr>
            <p:cNvPr id="15464" name="Text Box 189"/>
            <p:cNvSpPr txBox="1"/>
            <p:nvPr/>
          </p:nvSpPr>
          <p:spPr>
            <a:xfrm>
              <a:off x="4712" y="2062"/>
              <a:ext cx="686" cy="288"/>
            </a:xfrm>
            <a:prstGeom prst="rect">
              <a:avLst/>
            </a:prstGeom>
            <a:noFill/>
            <a:ln w="12700">
              <a:noFill/>
            </a:ln>
          </p:spPr>
          <p:txBody>
            <a:bodyPr anchor="t">
              <a:spAutoFit/>
            </a:bodyPr>
            <a:p>
              <a:pPr algn="ctr"/>
              <a:r>
                <a:rPr lang="zh-CN" altLang="en-US" b="1" u="sng" dirty="0">
                  <a:solidFill>
                    <a:srgbClr val="CC0000"/>
                  </a:solidFill>
                  <a:latin typeface="BankGothic Lt BT" panose="020B0607020203060204" pitchFamily="34" charset="0"/>
                  <a:ea typeface="宋体" panose="02010600030101010101" pitchFamily="2" charset="-122"/>
                </a:rPr>
                <a:t>视平线</a:t>
              </a:r>
              <a:endParaRPr lang="zh-CN" altLang="en-US" sz="2000" b="1" u="sng" dirty="0">
                <a:solidFill>
                  <a:schemeClr val="accent2"/>
                </a:solidFill>
                <a:latin typeface="BankGothic Lt BT" panose="020B0607020203060204" pitchFamily="34" charset="0"/>
                <a:ea typeface="宋体" panose="02010600030101010101" pitchFamily="2" charset="-122"/>
              </a:endParaRPr>
            </a:p>
          </p:txBody>
        </p:sp>
        <p:sp>
          <p:nvSpPr>
            <p:cNvPr id="15465" name="AutoShape 190"/>
            <p:cNvSpPr/>
            <p:nvPr/>
          </p:nvSpPr>
          <p:spPr>
            <a:xfrm flipH="1">
              <a:off x="4412" y="2062"/>
              <a:ext cx="302" cy="251"/>
            </a:xfrm>
            <a:custGeom>
              <a:avLst/>
              <a:gdLst/>
              <a:ahLst/>
              <a:cxnLst>
                <a:cxn ang="17694720">
                  <a:pos x="216" y="0"/>
                </a:cxn>
                <a:cxn ang="11796480">
                  <a:pos x="129" y="84"/>
                </a:cxn>
                <a:cxn ang="11796480">
                  <a:pos x="0" y="209"/>
                </a:cxn>
                <a:cxn ang="5898240">
                  <a:pos x="129" y="251"/>
                </a:cxn>
                <a:cxn ang="0">
                  <a:pos x="259" y="174"/>
                </a:cxn>
                <a:cxn ang="0">
                  <a:pos x="302" y="84"/>
                </a:cxn>
              </a:cxnLst>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rgbClr val="FFFF99"/>
            </a:solidFill>
            <a:ln w="19050" cap="flat" cmpd="sng">
              <a:solidFill>
                <a:schemeClr val="accent2"/>
              </a:solidFill>
              <a:prstDash val="solid"/>
              <a:miter/>
              <a:headEnd type="none" w="med" len="med"/>
              <a:tailEnd type="none" w="med" len="med"/>
            </a:ln>
          </p:spPr>
          <p:txBody>
            <a:bodyPr/>
            <a:p>
              <a:endParaRPr lang="zh-CN" altLang="en-US"/>
            </a:p>
          </p:txBody>
        </p:sp>
      </p:grpSp>
      <p:grpSp>
        <p:nvGrpSpPr>
          <p:cNvPr id="24" name="Group 191"/>
          <p:cNvGrpSpPr/>
          <p:nvPr/>
        </p:nvGrpSpPr>
        <p:grpSpPr>
          <a:xfrm>
            <a:off x="3390900" y="4035425"/>
            <a:ext cx="923925" cy="1773238"/>
            <a:chOff x="2341" y="2618"/>
            <a:chExt cx="555" cy="1065"/>
          </a:xfrm>
        </p:grpSpPr>
        <p:sp>
          <p:nvSpPr>
            <p:cNvPr id="15467" name="Freeform 192"/>
            <p:cNvSpPr/>
            <p:nvPr/>
          </p:nvSpPr>
          <p:spPr>
            <a:xfrm>
              <a:off x="2873" y="3235"/>
              <a:ext cx="1" cy="283"/>
            </a:xfrm>
            <a:custGeom>
              <a:avLst/>
              <a:gdLst/>
              <a:ahLst/>
              <a:cxnLst>
                <a:cxn ang="0">
                  <a:pos x="0" y="0"/>
                </a:cxn>
                <a:cxn ang="0">
                  <a:pos x="0" y="110"/>
                </a:cxn>
                <a:cxn ang="0">
                  <a:pos x="0" y="283"/>
                </a:cxn>
              </a:cxnLst>
              <a:pathLst>
                <a:path w="1" h="283">
                  <a:moveTo>
                    <a:pt x="0" y="0"/>
                  </a:moveTo>
                  <a:lnTo>
                    <a:pt x="0" y="110"/>
                  </a:lnTo>
                  <a:lnTo>
                    <a:pt x="0" y="283"/>
                  </a:lnTo>
                </a:path>
              </a:pathLst>
            </a:custGeom>
            <a:solidFill>
              <a:srgbClr val="FFFFFF"/>
            </a:solidFill>
            <a:ln w="28575" cap="flat" cmpd="sng">
              <a:solidFill>
                <a:srgbClr val="0033CC"/>
              </a:solidFill>
              <a:prstDash val="solid"/>
              <a:round/>
              <a:headEnd type="none" w="med" len="med"/>
              <a:tailEnd type="none" w="med" len="med"/>
            </a:ln>
          </p:spPr>
          <p:txBody>
            <a:bodyPr/>
            <a:p>
              <a:endParaRPr lang="zh-CN" altLang="en-US"/>
            </a:p>
          </p:txBody>
        </p:sp>
        <p:sp>
          <p:nvSpPr>
            <p:cNvPr id="15468" name="Freeform 193"/>
            <p:cNvSpPr/>
            <p:nvPr/>
          </p:nvSpPr>
          <p:spPr>
            <a:xfrm>
              <a:off x="2544" y="2899"/>
              <a:ext cx="326" cy="619"/>
            </a:xfrm>
            <a:custGeom>
              <a:avLst/>
              <a:gdLst/>
              <a:ahLst/>
              <a:cxnLst>
                <a:cxn ang="0">
                  <a:pos x="0" y="0"/>
                </a:cxn>
                <a:cxn ang="0">
                  <a:pos x="326" y="619"/>
                </a:cxn>
              </a:cxnLst>
              <a:pathLst>
                <a:path w="326" h="619">
                  <a:moveTo>
                    <a:pt x="0" y="0"/>
                  </a:moveTo>
                  <a:lnTo>
                    <a:pt x="326" y="619"/>
                  </a:lnTo>
                </a:path>
              </a:pathLst>
            </a:custGeom>
            <a:solidFill>
              <a:srgbClr val="FFFFFF"/>
            </a:solidFill>
            <a:ln w="50800" cap="flat" cmpd="sng">
              <a:solidFill>
                <a:srgbClr val="000000"/>
              </a:solidFill>
              <a:prstDash val="solid"/>
              <a:round/>
              <a:headEnd type="none" w="med" len="med"/>
              <a:tailEnd type="none" w="med" len="med"/>
            </a:ln>
          </p:spPr>
          <p:txBody>
            <a:bodyPr/>
            <a:p>
              <a:endParaRPr lang="zh-CN" altLang="en-US"/>
            </a:p>
          </p:txBody>
        </p:sp>
        <p:sp>
          <p:nvSpPr>
            <p:cNvPr id="15469" name="Freeform 194"/>
            <p:cNvSpPr/>
            <p:nvPr/>
          </p:nvSpPr>
          <p:spPr>
            <a:xfrm>
              <a:off x="2548" y="2618"/>
              <a:ext cx="1" cy="281"/>
            </a:xfrm>
            <a:custGeom>
              <a:avLst/>
              <a:gdLst/>
              <a:ahLst/>
              <a:cxnLst>
                <a:cxn ang="0">
                  <a:pos x="0" y="0"/>
                </a:cxn>
                <a:cxn ang="0">
                  <a:pos x="0" y="214"/>
                </a:cxn>
              </a:cxnLst>
              <a:pathLst>
                <a:path w="1" h="214">
                  <a:moveTo>
                    <a:pt x="0" y="0"/>
                  </a:moveTo>
                  <a:lnTo>
                    <a:pt x="0" y="214"/>
                  </a:lnTo>
                </a:path>
              </a:pathLst>
            </a:custGeom>
            <a:noFill/>
            <a:ln w="28575" cap="flat" cmpd="sng">
              <a:solidFill>
                <a:srgbClr val="6666FF"/>
              </a:solidFill>
              <a:prstDash val="solid"/>
              <a:round/>
              <a:headEnd type="none" w="med" len="med"/>
              <a:tailEnd type="none" w="med" len="med"/>
            </a:ln>
          </p:spPr>
          <p:txBody>
            <a:bodyPr/>
            <a:p>
              <a:endParaRPr lang="zh-CN" altLang="en-US"/>
            </a:p>
          </p:txBody>
        </p:sp>
        <p:sp>
          <p:nvSpPr>
            <p:cNvPr id="15470" name="Oval 195"/>
            <p:cNvSpPr/>
            <p:nvPr/>
          </p:nvSpPr>
          <p:spPr>
            <a:xfrm>
              <a:off x="2525" y="2879"/>
              <a:ext cx="49" cy="41"/>
            </a:xfrm>
            <a:prstGeom prst="ellipse">
              <a:avLst/>
            </a:prstGeom>
            <a:solidFill>
              <a:srgbClr val="FFFF99"/>
            </a:solidFill>
            <a:ln w="19050"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15471" name="Oval 196"/>
            <p:cNvSpPr/>
            <p:nvPr/>
          </p:nvSpPr>
          <p:spPr>
            <a:xfrm>
              <a:off x="2849" y="3499"/>
              <a:ext cx="47" cy="42"/>
            </a:xfrm>
            <a:prstGeom prst="ellipse">
              <a:avLst/>
            </a:prstGeom>
            <a:solidFill>
              <a:srgbClr val="FFFF99"/>
            </a:solidFill>
            <a:ln w="19050"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15472" name="Rectangle 197"/>
            <p:cNvSpPr/>
            <p:nvPr/>
          </p:nvSpPr>
          <p:spPr>
            <a:xfrm>
              <a:off x="2341" y="2784"/>
              <a:ext cx="197" cy="274"/>
            </a:xfrm>
            <a:prstGeom prst="rect">
              <a:avLst/>
            </a:prstGeom>
            <a:noFill/>
            <a:ln w="0">
              <a:noFill/>
            </a:ln>
          </p:spPr>
          <p:txBody>
            <a:bodyPr wrap="none" anchor="t">
              <a:spAutoFit/>
            </a:bodyPr>
            <a:p>
              <a:pPr algn="ctr"/>
              <a:r>
                <a:rPr lang="en-US" altLang="zh-CN" b="1" dirty="0">
                  <a:latin typeface="Modern" pitchFamily="50"/>
                  <a:ea typeface="宋体" panose="02010600030101010101" pitchFamily="2" charset="-122"/>
                </a:rPr>
                <a:t>b</a:t>
              </a:r>
              <a:endParaRPr lang="en-US" altLang="zh-CN" b="1" dirty="0">
                <a:latin typeface="Modern" pitchFamily="50"/>
                <a:ea typeface="宋体" panose="02010600030101010101" pitchFamily="2" charset="-122"/>
              </a:endParaRPr>
            </a:p>
          </p:txBody>
        </p:sp>
        <p:sp>
          <p:nvSpPr>
            <p:cNvPr id="15473" name="Rectangle 198"/>
            <p:cNvSpPr/>
            <p:nvPr/>
          </p:nvSpPr>
          <p:spPr>
            <a:xfrm>
              <a:off x="2678" y="3409"/>
              <a:ext cx="197" cy="274"/>
            </a:xfrm>
            <a:prstGeom prst="rect">
              <a:avLst/>
            </a:prstGeom>
            <a:noFill/>
            <a:ln w="0">
              <a:noFill/>
            </a:ln>
          </p:spPr>
          <p:txBody>
            <a:bodyPr wrap="none" anchor="t">
              <a:spAutoFit/>
            </a:bodyPr>
            <a:p>
              <a:pPr algn="ctr"/>
              <a:r>
                <a:rPr lang="en-US" altLang="zh-CN" b="1" dirty="0">
                  <a:latin typeface="Modern" pitchFamily="50"/>
                  <a:ea typeface="宋体" panose="02010600030101010101" pitchFamily="2" charset="-122"/>
                </a:rPr>
                <a:t>a</a:t>
              </a:r>
              <a:endParaRPr lang="en-US" altLang="zh-CN" b="1" dirty="0">
                <a:latin typeface="Modern" pitchFamily="50"/>
                <a:ea typeface="宋体" panose="02010600030101010101" pitchFamily="2" charset="-122"/>
              </a:endParaRPr>
            </a:p>
          </p:txBody>
        </p:sp>
      </p:grpSp>
      <p:grpSp>
        <p:nvGrpSpPr>
          <p:cNvPr id="25" name="Group 199"/>
          <p:cNvGrpSpPr/>
          <p:nvPr/>
        </p:nvGrpSpPr>
        <p:grpSpPr>
          <a:xfrm>
            <a:off x="4278313" y="5067300"/>
            <a:ext cx="346075" cy="971550"/>
            <a:chOff x="2599" y="3192"/>
            <a:chExt cx="218" cy="612"/>
          </a:xfrm>
        </p:grpSpPr>
        <p:sp>
          <p:nvSpPr>
            <p:cNvPr id="15475" name="Oval 200"/>
            <p:cNvSpPr/>
            <p:nvPr/>
          </p:nvSpPr>
          <p:spPr>
            <a:xfrm>
              <a:off x="2628" y="3275"/>
              <a:ext cx="51" cy="42"/>
            </a:xfrm>
            <a:prstGeom prst="ellipse">
              <a:avLst/>
            </a:prstGeom>
            <a:solidFill>
              <a:srgbClr val="FFFF99"/>
            </a:solidFill>
            <a:ln w="19050"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15476" name="Freeform 201"/>
            <p:cNvSpPr/>
            <p:nvPr/>
          </p:nvSpPr>
          <p:spPr>
            <a:xfrm>
              <a:off x="2602" y="3192"/>
              <a:ext cx="42" cy="87"/>
            </a:xfrm>
            <a:custGeom>
              <a:avLst/>
              <a:gdLst/>
              <a:ahLst/>
              <a:cxnLst>
                <a:cxn ang="0">
                  <a:pos x="0" y="0"/>
                </a:cxn>
                <a:cxn ang="0">
                  <a:pos x="30" y="63"/>
                </a:cxn>
              </a:cxnLst>
              <a:pathLst>
                <a:path w="30" h="63">
                  <a:moveTo>
                    <a:pt x="0" y="0"/>
                  </a:moveTo>
                  <a:lnTo>
                    <a:pt x="30" y="63"/>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15477" name="Freeform 202"/>
            <p:cNvSpPr/>
            <p:nvPr/>
          </p:nvSpPr>
          <p:spPr>
            <a:xfrm>
              <a:off x="2655" y="3317"/>
              <a:ext cx="1" cy="280"/>
            </a:xfrm>
            <a:custGeom>
              <a:avLst/>
              <a:gdLst/>
              <a:ahLst/>
              <a:cxnLst>
                <a:cxn ang="0">
                  <a:pos x="0" y="0"/>
                </a:cxn>
                <a:cxn ang="0">
                  <a:pos x="0" y="267"/>
                </a:cxn>
              </a:cxnLst>
              <a:pathLst>
                <a:path w="1" h="267">
                  <a:moveTo>
                    <a:pt x="0" y="0"/>
                  </a:moveTo>
                  <a:lnTo>
                    <a:pt x="0" y="267"/>
                  </a:lnTo>
                </a:path>
              </a:pathLst>
            </a:custGeom>
            <a:solidFill>
              <a:srgbClr val="FFFFFF"/>
            </a:solidFill>
            <a:ln w="28575" cap="flat" cmpd="sng">
              <a:solidFill>
                <a:srgbClr val="0033CC"/>
              </a:solidFill>
              <a:prstDash val="solid"/>
              <a:round/>
              <a:headEnd type="none" w="med" len="med"/>
              <a:tailEnd type="none" w="med" len="med"/>
            </a:ln>
          </p:spPr>
          <p:txBody>
            <a:bodyPr/>
            <a:p>
              <a:endParaRPr lang="zh-CN" altLang="en-US"/>
            </a:p>
          </p:txBody>
        </p:sp>
        <p:sp>
          <p:nvSpPr>
            <p:cNvPr id="15478" name="Rectangle 203"/>
            <p:cNvSpPr/>
            <p:nvPr/>
          </p:nvSpPr>
          <p:spPr>
            <a:xfrm>
              <a:off x="2712" y="3219"/>
              <a:ext cx="105" cy="230"/>
            </a:xfrm>
            <a:prstGeom prst="rect">
              <a:avLst/>
            </a:prstGeom>
            <a:noFill/>
            <a:ln w="9525">
              <a:noFill/>
            </a:ln>
          </p:spPr>
          <p:txBody>
            <a:bodyPr wrap="none" lIns="0" tIns="0" rIns="0" bIns="0" anchor="t">
              <a:spAutoFit/>
            </a:bodyPr>
            <a:p>
              <a:pPr algn="ctr"/>
              <a:r>
                <a:rPr lang="en-US" altLang="zh-CN" b="1" dirty="0">
                  <a:solidFill>
                    <a:srgbClr val="FF0000"/>
                  </a:solidFill>
                  <a:latin typeface="Modern" pitchFamily="50"/>
                  <a:ea typeface="宋体" panose="02010600030101010101" pitchFamily="2" charset="-122"/>
                </a:rPr>
                <a:t>N</a:t>
              </a:r>
              <a:endParaRPr lang="en-US" altLang="zh-CN" dirty="0">
                <a:solidFill>
                  <a:srgbClr val="010000"/>
                </a:solidFill>
                <a:latin typeface="BankGothic Lt BT" panose="020B0607020203060204" pitchFamily="34" charset="0"/>
                <a:ea typeface="宋体" panose="02010600030101010101" pitchFamily="2" charset="-122"/>
              </a:endParaRPr>
            </a:p>
          </p:txBody>
        </p:sp>
        <p:sp>
          <p:nvSpPr>
            <p:cNvPr id="15479" name="Rectangle 204"/>
            <p:cNvSpPr/>
            <p:nvPr/>
          </p:nvSpPr>
          <p:spPr>
            <a:xfrm>
              <a:off x="2639" y="3574"/>
              <a:ext cx="91" cy="230"/>
            </a:xfrm>
            <a:prstGeom prst="rect">
              <a:avLst/>
            </a:prstGeom>
            <a:noFill/>
            <a:ln w="9525">
              <a:noFill/>
            </a:ln>
          </p:spPr>
          <p:txBody>
            <a:bodyPr wrap="none" lIns="0" tIns="0" rIns="0" bIns="0" anchor="t">
              <a:spAutoFit/>
            </a:bodyPr>
            <a:p>
              <a:pPr algn="ctr"/>
              <a:r>
                <a:rPr lang="en-US" altLang="zh-CN" b="1" dirty="0">
                  <a:solidFill>
                    <a:srgbClr val="CC0000"/>
                  </a:solidFill>
                  <a:latin typeface="Modern" pitchFamily="50"/>
                  <a:ea typeface="宋体" panose="02010600030101010101" pitchFamily="2" charset="-122"/>
                </a:rPr>
                <a:t>n</a:t>
              </a:r>
              <a:endParaRPr lang="en-US" altLang="zh-CN" dirty="0">
                <a:solidFill>
                  <a:srgbClr val="010000"/>
                </a:solidFill>
                <a:latin typeface="BankGothic Lt BT" panose="020B0607020203060204" pitchFamily="34" charset="0"/>
                <a:ea typeface="宋体" panose="02010600030101010101" pitchFamily="2" charset="-122"/>
              </a:endParaRPr>
            </a:p>
          </p:txBody>
        </p:sp>
        <p:sp>
          <p:nvSpPr>
            <p:cNvPr id="15480" name="Freeform 205"/>
            <p:cNvSpPr/>
            <p:nvPr/>
          </p:nvSpPr>
          <p:spPr>
            <a:xfrm>
              <a:off x="2599" y="3486"/>
              <a:ext cx="54" cy="116"/>
            </a:xfrm>
            <a:custGeom>
              <a:avLst/>
              <a:gdLst/>
              <a:ahLst/>
              <a:cxnLst>
                <a:cxn ang="0">
                  <a:pos x="0" y="0"/>
                </a:cxn>
                <a:cxn ang="0">
                  <a:pos x="52" y="111"/>
                </a:cxn>
              </a:cxnLst>
              <a:pathLst>
                <a:path w="52" h="111">
                  <a:moveTo>
                    <a:pt x="0" y="0"/>
                  </a:moveTo>
                  <a:lnTo>
                    <a:pt x="52" y="111"/>
                  </a:lnTo>
                </a:path>
              </a:pathLst>
            </a:custGeom>
            <a:noFill/>
            <a:ln w="28575" cap="flat" cmpd="sng">
              <a:solidFill>
                <a:schemeClr val="tx1"/>
              </a:solidFill>
              <a:prstDash val="solid"/>
              <a:round/>
              <a:headEnd type="none" w="med" len="med"/>
              <a:tailEnd type="none" w="med" len="med"/>
            </a:ln>
          </p:spPr>
          <p:txBody>
            <a:bodyPr/>
            <a:p>
              <a:endParaRPr lang="zh-CN" altLang="en-US"/>
            </a:p>
          </p:txBody>
        </p:sp>
        <p:sp>
          <p:nvSpPr>
            <p:cNvPr id="15481" name="Oval 206"/>
            <p:cNvSpPr/>
            <p:nvPr/>
          </p:nvSpPr>
          <p:spPr>
            <a:xfrm>
              <a:off x="2628" y="3579"/>
              <a:ext cx="51" cy="42"/>
            </a:xfrm>
            <a:prstGeom prst="ellipse">
              <a:avLst/>
            </a:prstGeom>
            <a:solidFill>
              <a:srgbClr val="FFFF99"/>
            </a:solidFill>
            <a:ln w="19050"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sp>
        <p:nvSpPr>
          <p:cNvPr id="6351" name="Freeform 207"/>
          <p:cNvSpPr/>
          <p:nvPr/>
        </p:nvSpPr>
        <p:spPr>
          <a:xfrm>
            <a:off x="4727575" y="4973638"/>
            <a:ext cx="1588" cy="560387"/>
          </a:xfrm>
          <a:custGeom>
            <a:avLst/>
            <a:gdLst/>
            <a:ahLst/>
            <a:cxnLst>
              <a:cxn ang="0">
                <a:pos x="0" y="0"/>
              </a:cxn>
              <a:cxn ang="0">
                <a:pos x="0" y="336"/>
              </a:cxn>
            </a:cxnLst>
            <a:pathLst>
              <a:path w="1" h="336">
                <a:moveTo>
                  <a:pt x="0" y="0"/>
                </a:moveTo>
                <a:lnTo>
                  <a:pt x="0" y="336"/>
                </a:lnTo>
              </a:path>
            </a:pathLst>
          </a:custGeom>
          <a:solidFill>
            <a:srgbClr val="FFFFFF"/>
          </a:solidFill>
          <a:ln w="28575" cap="flat" cmpd="sng">
            <a:solidFill>
              <a:srgbClr val="0033CC"/>
            </a:solidFill>
            <a:prstDash val="solid"/>
            <a:round/>
            <a:headEnd type="none" w="med" len="med"/>
            <a:tailEnd type="none" w="med" len="med"/>
          </a:ln>
        </p:spPr>
        <p:txBody>
          <a:bodyPr/>
          <a:p>
            <a:endParaRPr lang="zh-CN" altLang="en-US"/>
          </a:p>
        </p:txBody>
      </p:sp>
      <p:grpSp>
        <p:nvGrpSpPr>
          <p:cNvPr id="26" name="Group 208"/>
          <p:cNvGrpSpPr/>
          <p:nvPr/>
        </p:nvGrpSpPr>
        <p:grpSpPr>
          <a:xfrm>
            <a:off x="4622800" y="4551363"/>
            <a:ext cx="223838" cy="452437"/>
            <a:chOff x="2816" y="2785"/>
            <a:chExt cx="141" cy="285"/>
          </a:xfrm>
        </p:grpSpPr>
        <p:grpSp>
          <p:nvGrpSpPr>
            <p:cNvPr id="15484" name="Group 209"/>
            <p:cNvGrpSpPr/>
            <p:nvPr/>
          </p:nvGrpSpPr>
          <p:grpSpPr>
            <a:xfrm>
              <a:off x="2816" y="2785"/>
              <a:ext cx="141" cy="257"/>
              <a:chOff x="2505" y="2928"/>
              <a:chExt cx="135" cy="245"/>
            </a:xfrm>
          </p:grpSpPr>
          <p:sp>
            <p:nvSpPr>
              <p:cNvPr id="15485" name="Rectangle 210"/>
              <p:cNvSpPr/>
              <p:nvPr/>
            </p:nvSpPr>
            <p:spPr>
              <a:xfrm>
                <a:off x="2505" y="2954"/>
                <a:ext cx="83" cy="219"/>
              </a:xfrm>
              <a:prstGeom prst="rect">
                <a:avLst/>
              </a:prstGeom>
              <a:noFill/>
              <a:ln w="9525">
                <a:noFill/>
              </a:ln>
            </p:spPr>
            <p:txBody>
              <a:bodyPr wrap="none" lIns="0" tIns="0" rIns="0" bIns="0" anchor="t">
                <a:spAutoFit/>
              </a:bodyPr>
              <a:p>
                <a:pPr algn="ctr"/>
                <a:r>
                  <a:rPr lang="en-US" altLang="zh-CN" b="1" dirty="0">
                    <a:solidFill>
                      <a:srgbClr val="CC0000"/>
                    </a:solidFill>
                    <a:latin typeface="Modern" pitchFamily="50"/>
                    <a:ea typeface="宋体" panose="02010600030101010101" pitchFamily="2" charset="-122"/>
                  </a:rPr>
                  <a:t>A</a:t>
                </a:r>
                <a:endParaRPr lang="en-US" altLang="zh-CN" dirty="0">
                  <a:solidFill>
                    <a:srgbClr val="010000"/>
                  </a:solidFill>
                  <a:latin typeface="BankGothic Lt BT" panose="020B0607020203060204" pitchFamily="34" charset="0"/>
                  <a:ea typeface="宋体" panose="02010600030101010101" pitchFamily="2" charset="-122"/>
                </a:endParaRPr>
              </a:p>
            </p:txBody>
          </p:sp>
          <p:sp>
            <p:nvSpPr>
              <p:cNvPr id="15486" name="Rectangle 211"/>
              <p:cNvSpPr/>
              <p:nvPr/>
            </p:nvSpPr>
            <p:spPr>
              <a:xfrm>
                <a:off x="2583" y="2928"/>
                <a:ext cx="57" cy="147"/>
              </a:xfrm>
              <a:prstGeom prst="rect">
                <a:avLst/>
              </a:prstGeom>
              <a:noFill/>
              <a:ln w="9525">
                <a:noFill/>
              </a:ln>
            </p:spPr>
            <p:txBody>
              <a:bodyPr wrap="none" lIns="0" tIns="0" rIns="0" bIns="0" anchor="t">
                <a:spAutoFit/>
              </a:bodyPr>
              <a:p>
                <a:pPr algn="ctr"/>
                <a:r>
                  <a:rPr lang="en-US" altLang="zh-CN" sz="1600" b="1" dirty="0">
                    <a:solidFill>
                      <a:srgbClr val="CC0000"/>
                    </a:solidFill>
                    <a:latin typeface="Modern" pitchFamily="50"/>
                    <a:ea typeface="宋体" panose="02010600030101010101" pitchFamily="2" charset="-122"/>
                  </a:rPr>
                  <a:t>o</a:t>
                </a:r>
                <a:endParaRPr lang="en-US" altLang="zh-CN" sz="2000" dirty="0">
                  <a:solidFill>
                    <a:srgbClr val="010000"/>
                  </a:solidFill>
                  <a:latin typeface="BankGothic Lt BT" panose="020B0607020203060204" pitchFamily="34" charset="0"/>
                  <a:ea typeface="宋体" panose="02010600030101010101" pitchFamily="2" charset="-122"/>
                </a:endParaRPr>
              </a:p>
            </p:txBody>
          </p:sp>
        </p:grpSp>
        <p:sp>
          <p:nvSpPr>
            <p:cNvPr id="15487" name="Oval 212"/>
            <p:cNvSpPr/>
            <p:nvPr/>
          </p:nvSpPr>
          <p:spPr>
            <a:xfrm>
              <a:off x="2858" y="3029"/>
              <a:ext cx="49" cy="41"/>
            </a:xfrm>
            <a:prstGeom prst="ellipse">
              <a:avLst/>
            </a:prstGeom>
            <a:solidFill>
              <a:srgbClr val="FFFF99"/>
            </a:solidFill>
            <a:ln w="19050"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28" name="Group 213"/>
          <p:cNvGrpSpPr/>
          <p:nvPr/>
        </p:nvGrpSpPr>
        <p:grpSpPr>
          <a:xfrm>
            <a:off x="4606925" y="5495925"/>
            <a:ext cx="328613" cy="401638"/>
            <a:chOff x="2806" y="3380"/>
            <a:chExt cx="224" cy="221"/>
          </a:xfrm>
        </p:grpSpPr>
        <p:grpSp>
          <p:nvGrpSpPr>
            <p:cNvPr id="15489" name="Group 214"/>
            <p:cNvGrpSpPr/>
            <p:nvPr/>
          </p:nvGrpSpPr>
          <p:grpSpPr>
            <a:xfrm>
              <a:off x="2806" y="3386"/>
              <a:ext cx="224" cy="215"/>
              <a:chOff x="2523" y="3504"/>
              <a:chExt cx="213" cy="205"/>
            </a:xfrm>
          </p:grpSpPr>
          <p:sp>
            <p:nvSpPr>
              <p:cNvPr id="15490" name="Rectangle 215"/>
              <p:cNvSpPr/>
              <p:nvPr/>
            </p:nvSpPr>
            <p:spPr>
              <a:xfrm>
                <a:off x="2676" y="3504"/>
                <a:ext cx="60" cy="128"/>
              </a:xfrm>
              <a:prstGeom prst="rect">
                <a:avLst/>
              </a:prstGeom>
              <a:noFill/>
              <a:ln w="9525">
                <a:noFill/>
              </a:ln>
            </p:spPr>
            <p:txBody>
              <a:bodyPr wrap="none" lIns="0" tIns="0" rIns="0" bIns="0" anchor="t">
                <a:spAutoFit/>
              </a:bodyPr>
              <a:p>
                <a:pPr algn="ctr"/>
                <a:r>
                  <a:rPr lang="en-US" altLang="zh-CN" sz="1600" b="1" dirty="0">
                    <a:solidFill>
                      <a:srgbClr val="CC0000"/>
                    </a:solidFill>
                    <a:latin typeface="Modern" pitchFamily="50"/>
                    <a:ea typeface="宋体" panose="02010600030101010101" pitchFamily="2" charset="-122"/>
                  </a:rPr>
                  <a:t>p</a:t>
                </a:r>
                <a:endParaRPr lang="en-US" altLang="zh-CN" sz="1600" dirty="0">
                  <a:solidFill>
                    <a:srgbClr val="CC0000"/>
                  </a:solidFill>
                  <a:latin typeface="BankGothic Lt BT" panose="020B0607020203060204" pitchFamily="34" charset="0"/>
                  <a:ea typeface="宋体" panose="02010600030101010101" pitchFamily="2" charset="-122"/>
                </a:endParaRPr>
              </a:p>
            </p:txBody>
          </p:sp>
          <p:sp>
            <p:nvSpPr>
              <p:cNvPr id="15491" name="Rectangle 216"/>
              <p:cNvSpPr/>
              <p:nvPr/>
            </p:nvSpPr>
            <p:spPr>
              <a:xfrm>
                <a:off x="2523" y="3517"/>
                <a:ext cx="164" cy="192"/>
              </a:xfrm>
              <a:prstGeom prst="rect">
                <a:avLst/>
              </a:prstGeom>
              <a:noFill/>
              <a:ln w="9525">
                <a:noFill/>
              </a:ln>
            </p:spPr>
            <p:txBody>
              <a:bodyPr lIns="0" tIns="0" rIns="0" bIns="0" anchor="t">
                <a:spAutoFit/>
              </a:bodyPr>
              <a:p>
                <a:pPr algn="ctr"/>
                <a:r>
                  <a:rPr lang="en-US" altLang="zh-CN" b="1" dirty="0">
                    <a:solidFill>
                      <a:srgbClr val="CC0000"/>
                    </a:solidFill>
                    <a:latin typeface="Modern" pitchFamily="50"/>
                    <a:ea typeface="宋体" panose="02010600030101010101" pitchFamily="2" charset="-122"/>
                  </a:rPr>
                  <a:t>a</a:t>
                </a:r>
                <a:endParaRPr lang="en-US" altLang="zh-CN" dirty="0">
                  <a:solidFill>
                    <a:srgbClr val="010000"/>
                  </a:solidFill>
                  <a:latin typeface="BankGothic Lt BT" panose="020B0607020203060204" pitchFamily="34" charset="0"/>
                  <a:ea typeface="宋体" panose="02010600030101010101" pitchFamily="2" charset="-122"/>
                </a:endParaRPr>
              </a:p>
            </p:txBody>
          </p:sp>
        </p:grpSp>
        <p:sp>
          <p:nvSpPr>
            <p:cNvPr id="15492" name="Oval 217"/>
            <p:cNvSpPr/>
            <p:nvPr/>
          </p:nvSpPr>
          <p:spPr>
            <a:xfrm>
              <a:off x="2866" y="3380"/>
              <a:ext cx="49" cy="42"/>
            </a:xfrm>
            <a:prstGeom prst="ellipse">
              <a:avLst/>
            </a:prstGeom>
            <a:solidFill>
              <a:srgbClr val="FFFF99"/>
            </a:solidFill>
            <a:ln w="19050"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30" name="Group 218"/>
          <p:cNvGrpSpPr/>
          <p:nvPr/>
        </p:nvGrpSpPr>
        <p:grpSpPr>
          <a:xfrm>
            <a:off x="3325813" y="3832225"/>
            <a:ext cx="1184275" cy="1265238"/>
            <a:chOff x="2302" y="2496"/>
            <a:chExt cx="711" cy="760"/>
          </a:xfrm>
        </p:grpSpPr>
        <p:sp>
          <p:nvSpPr>
            <p:cNvPr id="15494" name="Freeform 219"/>
            <p:cNvSpPr/>
            <p:nvPr/>
          </p:nvSpPr>
          <p:spPr>
            <a:xfrm>
              <a:off x="2544" y="2613"/>
              <a:ext cx="329" cy="625"/>
            </a:xfrm>
            <a:custGeom>
              <a:avLst/>
              <a:gdLst/>
              <a:ahLst/>
              <a:cxnLst>
                <a:cxn ang="0">
                  <a:pos x="0" y="0"/>
                </a:cxn>
                <a:cxn ang="0">
                  <a:pos x="247" y="475"/>
                </a:cxn>
              </a:cxnLst>
              <a:pathLst>
                <a:path w="247" h="475">
                  <a:moveTo>
                    <a:pt x="0" y="0"/>
                  </a:moveTo>
                  <a:lnTo>
                    <a:pt x="247" y="475"/>
                  </a:lnTo>
                </a:path>
              </a:pathLst>
            </a:custGeom>
            <a:noFill/>
            <a:ln w="50800" cap="flat" cmpd="sng">
              <a:solidFill>
                <a:schemeClr val="tx1"/>
              </a:solidFill>
              <a:prstDash val="solid"/>
              <a:round/>
              <a:headEnd type="none" w="med" len="med"/>
              <a:tailEnd type="none" w="med" len="med"/>
            </a:ln>
          </p:spPr>
          <p:txBody>
            <a:bodyPr/>
            <a:p>
              <a:endParaRPr lang="zh-CN" altLang="en-US"/>
            </a:p>
          </p:txBody>
        </p:sp>
        <p:sp>
          <p:nvSpPr>
            <p:cNvPr id="15495" name="Oval 220"/>
            <p:cNvSpPr/>
            <p:nvPr/>
          </p:nvSpPr>
          <p:spPr>
            <a:xfrm>
              <a:off x="2525" y="2595"/>
              <a:ext cx="47" cy="41"/>
            </a:xfrm>
            <a:prstGeom prst="ellipse">
              <a:avLst/>
            </a:prstGeom>
            <a:solidFill>
              <a:srgbClr val="FFFF99"/>
            </a:solidFill>
            <a:ln w="19050"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15496" name="Rectangle 221"/>
            <p:cNvSpPr/>
            <p:nvPr/>
          </p:nvSpPr>
          <p:spPr>
            <a:xfrm>
              <a:off x="2302" y="2496"/>
              <a:ext cx="206" cy="275"/>
            </a:xfrm>
            <a:prstGeom prst="rect">
              <a:avLst/>
            </a:prstGeom>
            <a:noFill/>
            <a:ln w="0">
              <a:noFill/>
            </a:ln>
          </p:spPr>
          <p:txBody>
            <a:bodyPr wrap="none" anchor="t">
              <a:spAutoFit/>
            </a:bodyPr>
            <a:p>
              <a:pPr algn="ctr"/>
              <a:r>
                <a:rPr lang="en-US" altLang="zh-CN" b="1" dirty="0">
                  <a:latin typeface="Modern" pitchFamily="50"/>
                  <a:ea typeface="宋体" panose="02010600030101010101" pitchFamily="2" charset="-122"/>
                </a:rPr>
                <a:t>B</a:t>
              </a:r>
              <a:endParaRPr lang="en-US" altLang="zh-CN" b="1" dirty="0">
                <a:latin typeface="Modern" pitchFamily="50"/>
                <a:ea typeface="宋体" panose="02010600030101010101" pitchFamily="2" charset="-122"/>
              </a:endParaRPr>
            </a:p>
          </p:txBody>
        </p:sp>
        <p:sp>
          <p:nvSpPr>
            <p:cNvPr id="15497" name="Rectangle 222"/>
            <p:cNvSpPr/>
            <p:nvPr/>
          </p:nvSpPr>
          <p:spPr>
            <a:xfrm>
              <a:off x="2819" y="2976"/>
              <a:ext cx="194" cy="274"/>
            </a:xfrm>
            <a:prstGeom prst="rect">
              <a:avLst/>
            </a:prstGeom>
            <a:noFill/>
            <a:ln w="0">
              <a:noFill/>
            </a:ln>
          </p:spPr>
          <p:txBody>
            <a:bodyPr wrap="none" anchor="t">
              <a:spAutoFit/>
            </a:bodyPr>
            <a:p>
              <a:pPr algn="ctr"/>
              <a:r>
                <a:rPr lang="en-US" altLang="zh-CN" b="1" dirty="0">
                  <a:latin typeface="Modern" pitchFamily="50"/>
                  <a:ea typeface="宋体" panose="02010600030101010101" pitchFamily="2" charset="-122"/>
                </a:rPr>
                <a:t>A</a:t>
              </a:r>
              <a:endParaRPr lang="en-US" altLang="zh-CN" b="1" dirty="0">
                <a:latin typeface="Modern" pitchFamily="50"/>
                <a:ea typeface="宋体" panose="02010600030101010101" pitchFamily="2" charset="-122"/>
              </a:endParaRPr>
            </a:p>
          </p:txBody>
        </p:sp>
        <p:sp>
          <p:nvSpPr>
            <p:cNvPr id="15498" name="Oval 223"/>
            <p:cNvSpPr/>
            <p:nvPr/>
          </p:nvSpPr>
          <p:spPr>
            <a:xfrm>
              <a:off x="2849" y="3216"/>
              <a:ext cx="49" cy="40"/>
            </a:xfrm>
            <a:prstGeom prst="ellipse">
              <a:avLst/>
            </a:prstGeom>
            <a:solidFill>
              <a:srgbClr val="FFFF99"/>
            </a:solidFill>
            <a:ln w="19050"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sp>
        <p:nvSpPr>
          <p:cNvPr id="6368" name="Text Box 224"/>
          <p:cNvSpPr txBox="1"/>
          <p:nvPr/>
        </p:nvSpPr>
        <p:spPr>
          <a:xfrm>
            <a:off x="304800" y="2687638"/>
            <a:ext cx="4441825" cy="860425"/>
          </a:xfrm>
          <a:prstGeom prst="rect">
            <a:avLst/>
          </a:prstGeom>
          <a:noFill/>
          <a:ln w="0">
            <a:noFill/>
          </a:ln>
        </p:spPr>
        <p:txBody>
          <a:bodyPr wrap="none" anchor="t">
            <a:spAutoFit/>
          </a:bodyPr>
          <a:p>
            <a:pPr>
              <a:lnSpc>
                <a:spcPct val="105000"/>
              </a:lnSpc>
            </a:pPr>
            <a:r>
              <a:rPr lang="zh-CN" altLang="en-US" b="1" u="sng" dirty="0">
                <a:solidFill>
                  <a:srgbClr val="CC0000"/>
                </a:solidFill>
                <a:latin typeface="BankGothic Lt BT" panose="020B0607020203060204" pitchFamily="34" charset="0"/>
                <a:ea typeface="黑体" panose="02010609060101010101" pitchFamily="49" charset="-122"/>
              </a:rPr>
              <a:t>直线的透视方向</a:t>
            </a:r>
            <a:r>
              <a:rPr lang="en-US" altLang="zh-CN" b="1" dirty="0">
                <a:solidFill>
                  <a:srgbClr val="010000"/>
                </a:solidFill>
                <a:latin typeface="BankGothic Lt BT" panose="020B0607020203060204" pitchFamily="34" charset="0"/>
                <a:ea typeface="宋体" panose="02010600030101010101" pitchFamily="2" charset="-122"/>
              </a:rPr>
              <a:t>—</a:t>
            </a:r>
            <a:r>
              <a:rPr lang="zh-CN" altLang="en-US" b="1" dirty="0">
                <a:solidFill>
                  <a:srgbClr val="010000"/>
                </a:solidFill>
                <a:latin typeface="BankGothic Lt BT" panose="020B0607020203060204" pitchFamily="34" charset="0"/>
                <a:ea typeface="宋体" panose="02010600030101010101" pitchFamily="2" charset="-122"/>
              </a:rPr>
              <a:t>直线和画面的</a:t>
            </a:r>
            <a:endParaRPr lang="zh-CN" altLang="en-US" b="1" dirty="0">
              <a:solidFill>
                <a:srgbClr val="010000"/>
              </a:solidFill>
              <a:latin typeface="BankGothic Lt BT" panose="020B0607020203060204" pitchFamily="34" charset="0"/>
              <a:ea typeface="宋体" panose="02010600030101010101" pitchFamily="2" charset="-122"/>
            </a:endParaRPr>
          </a:p>
          <a:p>
            <a:pPr>
              <a:lnSpc>
                <a:spcPct val="105000"/>
              </a:lnSpc>
            </a:pPr>
            <a:r>
              <a:rPr lang="zh-CN" altLang="en-US" b="1" dirty="0">
                <a:solidFill>
                  <a:srgbClr val="010000"/>
                </a:solidFill>
                <a:latin typeface="BankGothic Lt BT" panose="020B0607020203060204" pitchFamily="34" charset="0"/>
                <a:ea typeface="宋体" panose="02010600030101010101" pitchFamily="2" charset="-122"/>
              </a:rPr>
              <a:t>        交点与灭点的连线。</a:t>
            </a:r>
            <a:endParaRPr lang="zh-CN" altLang="en-US" b="1" dirty="0">
              <a:solidFill>
                <a:srgbClr val="010000"/>
              </a:solidFill>
              <a:latin typeface="BankGothic Lt BT" panose="020B0607020203060204" pitchFamily="34" charset="0"/>
              <a:ea typeface="宋体" panose="02010600030101010101" pitchFamily="2" charset="-122"/>
            </a:endParaRPr>
          </a:p>
        </p:txBody>
      </p:sp>
      <p:sp>
        <p:nvSpPr>
          <p:cNvPr id="6369" name="Rectangle 225"/>
          <p:cNvSpPr/>
          <p:nvPr/>
        </p:nvSpPr>
        <p:spPr>
          <a:xfrm>
            <a:off x="5915025" y="3048000"/>
            <a:ext cx="889000" cy="457200"/>
          </a:xfrm>
          <a:prstGeom prst="rect">
            <a:avLst/>
          </a:prstGeom>
          <a:noFill/>
          <a:ln w="0">
            <a:noFill/>
          </a:ln>
        </p:spPr>
        <p:txBody>
          <a:bodyPr anchor="t">
            <a:spAutoFit/>
          </a:bodyPr>
          <a:p>
            <a:pPr algn="ctr"/>
            <a:r>
              <a:rPr lang="zh-CN" altLang="en-US" b="1" u="sng" dirty="0">
                <a:solidFill>
                  <a:srgbClr val="CC0000"/>
                </a:solidFill>
                <a:latin typeface="Times New Roman" panose="02020603050405020304" pitchFamily="18" charset="0"/>
                <a:ea typeface="宋体" panose="02010600030101010101" pitchFamily="2" charset="-122"/>
              </a:rPr>
              <a:t>灭点</a:t>
            </a:r>
            <a:endParaRPr lang="zh-CN" altLang="en-US" b="1" u="sng" dirty="0">
              <a:solidFill>
                <a:srgbClr val="FF0000"/>
              </a:solidFill>
              <a:latin typeface="Times New Roman" panose="02020603050405020304" pitchFamily="18" charset="0"/>
              <a:ea typeface="宋体" panose="02010600030101010101" pitchFamily="2" charset="-122"/>
            </a:endParaRPr>
          </a:p>
        </p:txBody>
      </p:sp>
      <p:grpSp>
        <p:nvGrpSpPr>
          <p:cNvPr id="31" name="Group 226"/>
          <p:cNvGrpSpPr/>
          <p:nvPr/>
        </p:nvGrpSpPr>
        <p:grpSpPr>
          <a:xfrm>
            <a:off x="1462088" y="4221163"/>
            <a:ext cx="3236912" cy="790575"/>
            <a:chOff x="908" y="2628"/>
            <a:chExt cx="2039" cy="498"/>
          </a:xfrm>
        </p:grpSpPr>
        <p:sp>
          <p:nvSpPr>
            <p:cNvPr id="15502" name="Freeform 227"/>
            <p:cNvSpPr/>
            <p:nvPr/>
          </p:nvSpPr>
          <p:spPr>
            <a:xfrm>
              <a:off x="1702" y="2810"/>
              <a:ext cx="1245" cy="316"/>
            </a:xfrm>
            <a:custGeom>
              <a:avLst/>
              <a:gdLst/>
              <a:ahLst/>
              <a:cxnLst>
                <a:cxn ang="0">
                  <a:pos x="0" y="0"/>
                </a:cxn>
                <a:cxn ang="0">
                  <a:pos x="1245" y="316"/>
                </a:cxn>
              </a:cxnLst>
              <a:pathLst>
                <a:path w="1245" h="316">
                  <a:moveTo>
                    <a:pt x="0" y="0"/>
                  </a:moveTo>
                  <a:lnTo>
                    <a:pt x="1245" y="316"/>
                  </a:lnTo>
                </a:path>
              </a:pathLst>
            </a:custGeom>
            <a:noFill/>
            <a:ln w="38100" cap="flat" cmpd="sng">
              <a:solidFill>
                <a:srgbClr val="CC0000"/>
              </a:solidFill>
              <a:prstDash val="solid"/>
              <a:round/>
              <a:headEnd type="none" w="med" len="med"/>
              <a:tailEnd type="stealth" w="med" len="med"/>
            </a:ln>
          </p:spPr>
          <p:txBody>
            <a:bodyPr/>
            <a:p>
              <a:endParaRPr lang="zh-CN" altLang="en-US"/>
            </a:p>
          </p:txBody>
        </p:sp>
        <p:sp>
          <p:nvSpPr>
            <p:cNvPr id="15503" name="Rectangle 228"/>
            <p:cNvSpPr/>
            <p:nvPr/>
          </p:nvSpPr>
          <p:spPr>
            <a:xfrm>
              <a:off x="908" y="2628"/>
              <a:ext cx="804" cy="300"/>
            </a:xfrm>
            <a:prstGeom prst="rect">
              <a:avLst/>
            </a:prstGeom>
            <a:solidFill>
              <a:srgbClr val="FFFF99"/>
            </a:solidFill>
            <a:ln w="19050" cap="flat" cmpd="sng">
              <a:solidFill>
                <a:srgbClr val="CC0000"/>
              </a:solidFill>
              <a:prstDash val="solid"/>
              <a:miter/>
              <a:headEnd type="none" w="med" len="med"/>
              <a:tailEnd type="none" w="med" len="med"/>
            </a:ln>
          </p:spPr>
          <p:txBody>
            <a:bodyPr wrap="none" anchor="t">
              <a:spAutoFit/>
            </a:bodyPr>
            <a:p>
              <a:pPr algn="ctr"/>
              <a:r>
                <a:rPr lang="en-US" altLang="zh-CN" b="1" dirty="0">
                  <a:solidFill>
                    <a:schemeClr val="tx2"/>
                  </a:solidFill>
                  <a:latin typeface="宋体" panose="02010600030101010101" pitchFamily="2" charset="-122"/>
                  <a:ea typeface="宋体" panose="02010600030101010101" pitchFamily="2" charset="-122"/>
                </a:rPr>
                <a:t>A</a:t>
              </a:r>
              <a:r>
                <a:rPr lang="zh-CN" altLang="en-US" b="1" dirty="0">
                  <a:solidFill>
                    <a:schemeClr val="tx2"/>
                  </a:solidFill>
                  <a:latin typeface="宋体" panose="02010600030101010101" pitchFamily="2" charset="-122"/>
                  <a:ea typeface="宋体" panose="02010600030101010101" pitchFamily="2" charset="-122"/>
                </a:rPr>
                <a:t>点透视</a:t>
              </a:r>
              <a:endParaRPr lang="zh-CN" altLang="en-US" b="1" u="sng" dirty="0">
                <a:solidFill>
                  <a:schemeClr val="tx2"/>
                </a:solidFill>
                <a:latin typeface="宋体" panose="02010600030101010101" pitchFamily="2" charset="-122"/>
                <a:ea typeface="宋体" panose="02010600030101010101" pitchFamily="2" charset="-122"/>
              </a:endParaRPr>
            </a:p>
          </p:txBody>
        </p:sp>
      </p:grpSp>
      <p:grpSp>
        <p:nvGrpSpPr>
          <p:cNvPr id="6274" name="Group 229"/>
          <p:cNvGrpSpPr/>
          <p:nvPr/>
        </p:nvGrpSpPr>
        <p:grpSpPr>
          <a:xfrm>
            <a:off x="5719763" y="4276725"/>
            <a:ext cx="2524125" cy="2371725"/>
            <a:chOff x="3603" y="2694"/>
            <a:chExt cx="1508" cy="1434"/>
          </a:xfrm>
        </p:grpSpPr>
        <p:sp>
          <p:nvSpPr>
            <p:cNvPr id="15505" name="Freeform 230"/>
            <p:cNvSpPr/>
            <p:nvPr/>
          </p:nvSpPr>
          <p:spPr>
            <a:xfrm>
              <a:off x="3603" y="2694"/>
              <a:ext cx="871" cy="1229"/>
            </a:xfrm>
            <a:custGeom>
              <a:avLst/>
              <a:gdLst/>
              <a:ahLst/>
              <a:cxnLst>
                <a:cxn ang="0">
                  <a:pos x="871" y="1229"/>
                </a:cxn>
                <a:cxn ang="0">
                  <a:pos x="0" y="0"/>
                </a:cxn>
              </a:cxnLst>
              <a:pathLst>
                <a:path w="871" h="1229">
                  <a:moveTo>
                    <a:pt x="871" y="1229"/>
                  </a:moveTo>
                  <a:lnTo>
                    <a:pt x="0" y="0"/>
                  </a:lnTo>
                </a:path>
              </a:pathLst>
            </a:custGeom>
            <a:noFill/>
            <a:ln w="38100" cap="flat" cmpd="sng">
              <a:solidFill>
                <a:srgbClr val="CC0000"/>
              </a:solidFill>
              <a:prstDash val="solid"/>
              <a:round/>
              <a:headEnd type="none" w="med" len="med"/>
              <a:tailEnd type="stealth" w="med" len="med"/>
            </a:ln>
          </p:spPr>
          <p:txBody>
            <a:bodyPr/>
            <a:p>
              <a:endParaRPr lang="zh-CN" altLang="en-US"/>
            </a:p>
          </p:txBody>
        </p:sp>
        <p:sp>
          <p:nvSpPr>
            <p:cNvPr id="15506" name="Rectangle 231"/>
            <p:cNvSpPr/>
            <p:nvPr/>
          </p:nvSpPr>
          <p:spPr>
            <a:xfrm>
              <a:off x="4325" y="3840"/>
              <a:ext cx="786" cy="288"/>
            </a:xfrm>
            <a:prstGeom prst="rect">
              <a:avLst/>
            </a:prstGeom>
            <a:solidFill>
              <a:srgbClr val="FFFF99"/>
            </a:solidFill>
            <a:ln w="19050" cap="flat" cmpd="sng">
              <a:solidFill>
                <a:srgbClr val="CC0000"/>
              </a:solidFill>
              <a:prstDash val="solid"/>
              <a:miter/>
              <a:headEnd type="none" w="med" len="med"/>
              <a:tailEnd type="none" w="med" len="med"/>
            </a:ln>
          </p:spPr>
          <p:txBody>
            <a:bodyPr anchor="t">
              <a:spAutoFit/>
            </a:bodyPr>
            <a:p>
              <a:pPr algn="ctr"/>
              <a:r>
                <a:rPr lang="en-US" altLang="zh-CN" b="1" dirty="0">
                  <a:solidFill>
                    <a:schemeClr val="tx2"/>
                  </a:solidFill>
                  <a:latin typeface="宋体" panose="02010600030101010101" pitchFamily="2" charset="-122"/>
                  <a:ea typeface="宋体" panose="02010600030101010101" pitchFamily="2" charset="-122"/>
                </a:rPr>
                <a:t>B</a:t>
              </a:r>
              <a:r>
                <a:rPr lang="zh-CN" altLang="en-US" b="1" dirty="0">
                  <a:solidFill>
                    <a:schemeClr val="tx2"/>
                  </a:solidFill>
                  <a:latin typeface="宋体" panose="02010600030101010101" pitchFamily="2" charset="-122"/>
                  <a:ea typeface="宋体" panose="02010600030101010101" pitchFamily="2" charset="-122"/>
                </a:rPr>
                <a:t>点透视</a:t>
              </a:r>
              <a:endParaRPr lang="zh-CN" altLang="en-US" b="1" u="sng" dirty="0">
                <a:solidFill>
                  <a:schemeClr val="tx2"/>
                </a:solidFill>
                <a:latin typeface="宋体" panose="02010600030101010101" pitchFamily="2" charset="-122"/>
                <a:ea typeface="宋体" panose="02010600030101010101" pitchFamily="2" charset="-122"/>
              </a:endParaRPr>
            </a:p>
          </p:txBody>
        </p:sp>
      </p:grpSp>
      <p:sp>
        <p:nvSpPr>
          <p:cNvPr id="15507" name="Rectangle 232"/>
          <p:cNvSpPr>
            <a:spLocks noGrp="1"/>
          </p:cNvSpPr>
          <p:nvPr>
            <p:ph type="title"/>
          </p:nvPr>
        </p:nvSpPr>
        <p:spPr>
          <a:xfrm>
            <a:off x="7885113" y="404813"/>
            <a:ext cx="877887" cy="280987"/>
          </a:xfrm>
        </p:spPr>
        <p:txBody>
          <a:bodyPr vert="horz" wrap="square" lIns="91440" tIns="45720" rIns="91440" bIns="45720" anchor="ctr"/>
          <a:p>
            <a:pPr algn="r" eaLnBrk="1" hangingPunct="1"/>
            <a:r>
              <a:rPr lang="zh-CN" altLang="en-US" sz="1000" dirty="0">
                <a:solidFill>
                  <a:schemeClr val="bg1"/>
                </a:solidFill>
              </a:rPr>
              <a:t>透视术语</a:t>
            </a:r>
            <a:endParaRPr lang="zh-CN" altLang="en-US" sz="1000" dirty="0">
              <a:solidFill>
                <a:schemeClr val="bg1"/>
              </a:solidFill>
            </a:endParaRPr>
          </a:p>
        </p:txBody>
      </p:sp>
      <p:sp>
        <p:nvSpPr>
          <p:cNvPr id="6435" name="AutoShape 291"/>
          <p:cNvSpPr/>
          <p:nvPr/>
        </p:nvSpPr>
        <p:spPr>
          <a:xfrm rot="9253627">
            <a:off x="3708400" y="3357563"/>
            <a:ext cx="6948488" cy="1093787"/>
          </a:xfrm>
          <a:prstGeom prst="triangle">
            <a:avLst>
              <a:gd name="adj" fmla="val 52403"/>
            </a:avLst>
          </a:prstGeom>
          <a:solidFill>
            <a:srgbClr val="FF99CC">
              <a:alpha val="65096"/>
            </a:srgbClr>
          </a:solidFill>
          <a:ln w="19050" cap="flat" cmpd="sng">
            <a:solidFill>
              <a:schemeClr val="tx1"/>
            </a:solidFill>
            <a:prstDash val="solid"/>
            <a:miter/>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248"/>
                                        </p:tgtEl>
                                        <p:attrNameLst>
                                          <p:attrName>style.visibility</p:attrName>
                                        </p:attrNameLst>
                                      </p:cBhvr>
                                      <p:to>
                                        <p:strVal val="visible"/>
                                      </p:to>
                                    </p:set>
                                    <p:animEffect transition="in" filter="wipe(left)">
                                      <p:cBhvr>
                                        <p:cTn id="7" dur="1000"/>
                                        <p:tgtEl>
                                          <p:spTgt spid="624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ppt_x</p:attrName>
                                        </p:attrNameLst>
                                      </p:cBhvr>
                                      <p:tavLst>
                                        <p:tav tm="0">
                                          <p:val>
                                            <p:strVal val="1+#ppt_w/2"/>
                                          </p:val>
                                        </p:tav>
                                        <p:tav tm="100000">
                                          <p:val>
                                            <p:strVal val="#ppt_x"/>
                                          </p:val>
                                        </p:tav>
                                      </p:tavLst>
                                    </p:anim>
                                    <p:anim calcmode="lin" valueType="num">
                                      <p:cBhvr>
                                        <p:cTn id="13"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1"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1"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3" presetClass="entr" presetSubtype="32"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1000" fill="hold"/>
                                        <p:tgtEl>
                                          <p:spTgt spid="8"/>
                                        </p:tgtEl>
                                        <p:attrNameLst>
                                          <p:attrName>ppt_w</p:attrName>
                                        </p:attrNameLst>
                                      </p:cBhvr>
                                      <p:tavLst>
                                        <p:tav tm="0">
                                          <p:val>
                                            <p:strVal val="4*#ppt_w"/>
                                          </p:val>
                                        </p:tav>
                                        <p:tav tm="100000">
                                          <p:val>
                                            <p:strVal val="#ppt_w"/>
                                          </p:val>
                                        </p:tav>
                                      </p:tavLst>
                                    </p:anim>
                                    <p:anim calcmode="lin" valueType="num">
                                      <p:cBhvr>
                                        <p:cTn id="31" dur="1000" fill="hold"/>
                                        <p:tgtEl>
                                          <p:spTgt spid="8"/>
                                        </p:tgtEl>
                                        <p:attrNameLst>
                                          <p:attrName>ppt_h</p:attrName>
                                        </p:attrNameLst>
                                      </p:cBhvr>
                                      <p:tavLst>
                                        <p:tav tm="0">
                                          <p:val>
                                            <p:strVal val="4*#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up)">
                                      <p:cBhvr>
                                        <p:cTn id="36" dur="10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wipe(right)">
                                      <p:cBhvr>
                                        <p:cTn id="41" dur="10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up)">
                                      <p:cBhvr>
                                        <p:cTn id="46" dur="1000"/>
                                        <p:tgtEl>
                                          <p:spTgt spid="20"/>
                                        </p:tgtEl>
                                      </p:cBhvr>
                                    </p:animEffect>
                                  </p:childTnLst>
                                </p:cTn>
                              </p:par>
                            </p:childTnLst>
                          </p:cTn>
                        </p:par>
                      </p:childTnLst>
                    </p:cTn>
                  </p:par>
                  <p:par>
                    <p:cTn id="47" fill="hold">
                      <p:stCondLst>
                        <p:cond delay="indefinite"/>
                      </p:stCondLst>
                      <p:childTnLst>
                        <p:par>
                          <p:cTn id="48" fill="hold">
                            <p:stCondLst>
                              <p:cond delay="0"/>
                            </p:stCondLst>
                            <p:childTnLst>
                              <p:par>
                                <p:cTn id="49" presetID="8" presetClass="entr" presetSubtype="16" fill="hold" grpId="0" nodeType="clickEffect">
                                  <p:stCondLst>
                                    <p:cond delay="0"/>
                                  </p:stCondLst>
                                  <p:childTnLst>
                                    <p:set>
                                      <p:cBhvr>
                                        <p:cTn id="50" dur="1" fill="hold">
                                          <p:stCondLst>
                                            <p:cond delay="0"/>
                                          </p:stCondLst>
                                        </p:cTn>
                                        <p:tgtEl>
                                          <p:spTgt spid="6435"/>
                                        </p:tgtEl>
                                        <p:attrNameLst>
                                          <p:attrName>style.visibility</p:attrName>
                                        </p:attrNameLst>
                                      </p:cBhvr>
                                      <p:to>
                                        <p:strVal val="visible"/>
                                      </p:to>
                                    </p:set>
                                    <p:animEffect transition="in" filter="diamond(in)">
                                      <p:cBhvr>
                                        <p:cTn id="51" dur="2000"/>
                                        <p:tgtEl>
                                          <p:spTgt spid="6435"/>
                                        </p:tgtEl>
                                      </p:cBhvr>
                                    </p:animEffect>
                                  </p:childTnLst>
                                  <p:subTnLst>
                                    <p:set>
                                      <p:cBhvr override="childStyle">
                                        <p:cTn dur="1" fill="hold" display="0" masterRel="nextClick" afterEffect="1"/>
                                        <p:tgtEl>
                                          <p:spTgt spid="6435"/>
                                        </p:tgtEl>
                                        <p:attrNameLst>
                                          <p:attrName>style.visibility</p:attrName>
                                        </p:attrNameLst>
                                      </p:cBhvr>
                                      <p:to>
                                        <p:strVal val="hidden"/>
                                      </p:to>
                                    </p:set>
                                  </p:sub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6249"/>
                                        </p:tgtEl>
                                        <p:attrNameLst>
                                          <p:attrName>style.visibility</p:attrName>
                                        </p:attrNameLst>
                                      </p:cBhvr>
                                      <p:to>
                                        <p:strVal val="visible"/>
                                      </p:to>
                                    </p:set>
                                    <p:animEffect transition="in" filter="wipe(left)">
                                      <p:cBhvr>
                                        <p:cTn id="56" dur="1000"/>
                                        <p:tgtEl>
                                          <p:spTgt spid="6249"/>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wipe(left)">
                                      <p:cBhvr>
                                        <p:cTn id="61" dur="1000"/>
                                        <p:tgtEl>
                                          <p:spTgt spid="15"/>
                                        </p:tgtEl>
                                      </p:cBhvr>
                                    </p:animEffect>
                                  </p:childTnLst>
                                </p:cTn>
                              </p:par>
                            </p:childTnLst>
                          </p:cTn>
                        </p:par>
                      </p:childTnLst>
                    </p:cTn>
                  </p:par>
                  <p:par>
                    <p:cTn id="62" fill="hold">
                      <p:stCondLst>
                        <p:cond delay="indefinite"/>
                      </p:stCondLst>
                      <p:childTnLst>
                        <p:par>
                          <p:cTn id="63" fill="hold">
                            <p:stCondLst>
                              <p:cond delay="0"/>
                            </p:stCondLst>
                            <p:childTnLst>
                              <p:par>
                                <p:cTn id="64" presetID="15" presetClass="entr" presetSubtype="0" fill="hold" nodeType="clickEffect">
                                  <p:stCondLst>
                                    <p:cond delay="0"/>
                                  </p:stCondLst>
                                  <p:childTnLst>
                                    <p:set>
                                      <p:cBhvr>
                                        <p:cTn id="65" dur="1" fill="hold">
                                          <p:stCondLst>
                                            <p:cond delay="0"/>
                                          </p:stCondLst>
                                        </p:cTn>
                                        <p:tgtEl>
                                          <p:spTgt spid="23"/>
                                        </p:tgtEl>
                                        <p:attrNameLst>
                                          <p:attrName>style.visibility</p:attrName>
                                        </p:attrNameLst>
                                      </p:cBhvr>
                                      <p:to>
                                        <p:strVal val="visible"/>
                                      </p:to>
                                    </p:set>
                                    <p:anim calcmode="lin" valueType="num">
                                      <p:cBhvr>
                                        <p:cTn id="66" dur="1000" fill="hold"/>
                                        <p:tgtEl>
                                          <p:spTgt spid="23"/>
                                        </p:tgtEl>
                                        <p:attrNameLst>
                                          <p:attrName>ppt_w</p:attrName>
                                        </p:attrNameLst>
                                      </p:cBhvr>
                                      <p:tavLst>
                                        <p:tav tm="0">
                                          <p:val>
                                            <p:fltVal val="0.000000"/>
                                          </p:val>
                                        </p:tav>
                                        <p:tav tm="100000">
                                          <p:val>
                                            <p:strVal val="#ppt_w"/>
                                          </p:val>
                                        </p:tav>
                                      </p:tavLst>
                                    </p:anim>
                                    <p:anim calcmode="lin" valueType="num">
                                      <p:cBhvr>
                                        <p:cTn id="67" dur="1000" fill="hold"/>
                                        <p:tgtEl>
                                          <p:spTgt spid="23"/>
                                        </p:tgtEl>
                                        <p:attrNameLst>
                                          <p:attrName>ppt_h</p:attrName>
                                        </p:attrNameLst>
                                      </p:cBhvr>
                                      <p:tavLst>
                                        <p:tav tm="0">
                                          <p:val>
                                            <p:fltVal val="0.000000"/>
                                          </p:val>
                                        </p:tav>
                                        <p:tav tm="100000">
                                          <p:val>
                                            <p:strVal val="#ppt_h"/>
                                          </p:val>
                                        </p:tav>
                                      </p:tavLst>
                                    </p:anim>
                                    <p:anim calcmode="lin" valueType="num">
                                      <p:cBhvr>
                                        <p:cTn id="68" dur="1000" fill="hold"/>
                                        <p:tgtEl>
                                          <p:spTgt spid="23"/>
                                        </p:tgtEl>
                                        <p:attrNameLst>
                                          <p:attrName>ppt_x</p:attrName>
                                        </p:attrNameLst>
                                      </p:cBhvr>
                                      <p:tavLst>
                                        <p:tav tm="0" fmla="#ppt_x+(cos(-2*pi*(1-$))*-#ppt_x-sin(-2*pi*(1-$))*(1-#ppt_y))*(1-$)">
                                          <p:val>
                                            <p:fltVal val="0.000000"/>
                                          </p:val>
                                        </p:tav>
                                        <p:tav tm="100000">
                                          <p:val>
                                            <p:fltVal val="1.000000"/>
                                          </p:val>
                                        </p:tav>
                                      </p:tavLst>
                                    </p:anim>
                                    <p:anim calcmode="lin" valueType="num">
                                      <p:cBhvr>
                                        <p:cTn id="69" dur="1000" fill="hold"/>
                                        <p:tgtEl>
                                          <p:spTgt spid="23"/>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1" fill="hold" nodeType="clickEffect">
                                  <p:stCondLst>
                                    <p:cond delay="0"/>
                                  </p:stCondLst>
                                  <p:childTnLst>
                                    <p:set>
                                      <p:cBhvr>
                                        <p:cTn id="73" dur="1" fill="hold">
                                          <p:stCondLst>
                                            <p:cond delay="0"/>
                                          </p:stCondLst>
                                        </p:cTn>
                                        <p:tgtEl>
                                          <p:spTgt spid="30"/>
                                        </p:tgtEl>
                                        <p:attrNameLst>
                                          <p:attrName>style.visibility</p:attrName>
                                        </p:attrNameLst>
                                      </p:cBhvr>
                                      <p:to>
                                        <p:strVal val="visible"/>
                                      </p:to>
                                    </p:set>
                                    <p:anim calcmode="lin" valueType="num">
                                      <p:cBhvr>
                                        <p:cTn id="74" dur="1000" fill="hold"/>
                                        <p:tgtEl>
                                          <p:spTgt spid="30"/>
                                        </p:tgtEl>
                                        <p:attrNameLst>
                                          <p:attrName>ppt_x</p:attrName>
                                        </p:attrNameLst>
                                      </p:cBhvr>
                                      <p:tavLst>
                                        <p:tav tm="0">
                                          <p:val>
                                            <p:strVal val="#ppt_x"/>
                                          </p:val>
                                        </p:tav>
                                        <p:tav tm="100000">
                                          <p:val>
                                            <p:strVal val="#ppt_x"/>
                                          </p:val>
                                        </p:tav>
                                      </p:tavLst>
                                    </p:anim>
                                    <p:anim calcmode="lin" valueType="num">
                                      <p:cBhvr>
                                        <p:cTn id="75" dur="1000" fill="hold"/>
                                        <p:tgtEl>
                                          <p:spTgt spid="30"/>
                                        </p:tgtEl>
                                        <p:attrNameLst>
                                          <p:attrName>ppt_y</p:attrName>
                                        </p:attrNameLst>
                                      </p:cBhvr>
                                      <p:tavLst>
                                        <p:tav tm="0">
                                          <p:val>
                                            <p:strVal val="0-#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2" presetClass="entr" presetSubtype="1" fill="hold" nodeType="clickEffect">
                                  <p:stCondLst>
                                    <p:cond delay="0"/>
                                  </p:stCondLst>
                                  <p:childTnLst>
                                    <p:set>
                                      <p:cBhvr>
                                        <p:cTn id="79" dur="1" fill="hold">
                                          <p:stCondLst>
                                            <p:cond delay="0"/>
                                          </p:stCondLst>
                                        </p:cTn>
                                        <p:tgtEl>
                                          <p:spTgt spid="24"/>
                                        </p:tgtEl>
                                        <p:attrNameLst>
                                          <p:attrName>style.visibility</p:attrName>
                                        </p:attrNameLst>
                                      </p:cBhvr>
                                      <p:to>
                                        <p:strVal val="visible"/>
                                      </p:to>
                                    </p:set>
                                    <p:animEffect transition="in" filter="wipe(up)">
                                      <p:cBhvr>
                                        <p:cTn id="80" dur="1000"/>
                                        <p:tgtEl>
                                          <p:spTgt spid="24"/>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6250"/>
                                        </p:tgtEl>
                                        <p:attrNameLst>
                                          <p:attrName>style.visibility</p:attrName>
                                        </p:attrNameLst>
                                      </p:cBhvr>
                                      <p:to>
                                        <p:strVal val="visible"/>
                                      </p:to>
                                    </p:set>
                                    <p:animEffect transition="in" filter="wipe(left)">
                                      <p:cBhvr>
                                        <p:cTn id="85" dur="1000"/>
                                        <p:tgtEl>
                                          <p:spTgt spid="6250"/>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2" fill="hold" nodeType="clickEffect">
                                  <p:stCondLst>
                                    <p:cond delay="0"/>
                                  </p:stCondLst>
                                  <p:childTnLst>
                                    <p:set>
                                      <p:cBhvr>
                                        <p:cTn id="89" dur="1" fill="hold">
                                          <p:stCondLst>
                                            <p:cond delay="0"/>
                                          </p:stCondLst>
                                        </p:cTn>
                                        <p:tgtEl>
                                          <p:spTgt spid="6254"/>
                                        </p:tgtEl>
                                        <p:attrNameLst>
                                          <p:attrName>style.visibility</p:attrName>
                                        </p:attrNameLst>
                                      </p:cBhvr>
                                      <p:to>
                                        <p:strVal val="visible"/>
                                      </p:to>
                                    </p:set>
                                    <p:animEffect transition="in" filter="wipe(right)">
                                      <p:cBhvr>
                                        <p:cTn id="90" dur="1000"/>
                                        <p:tgtEl>
                                          <p:spTgt spid="6254"/>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2" fill="hold" nodeType="clickEffect">
                                  <p:stCondLst>
                                    <p:cond delay="0"/>
                                  </p:stCondLst>
                                  <p:childTnLst>
                                    <p:set>
                                      <p:cBhvr>
                                        <p:cTn id="94" dur="1" fill="hold">
                                          <p:stCondLst>
                                            <p:cond delay="0"/>
                                          </p:stCondLst>
                                        </p:cTn>
                                        <p:tgtEl>
                                          <p:spTgt spid="6256"/>
                                        </p:tgtEl>
                                        <p:attrNameLst>
                                          <p:attrName>style.visibility</p:attrName>
                                        </p:attrNameLst>
                                      </p:cBhvr>
                                      <p:to>
                                        <p:strVal val="visible"/>
                                      </p:to>
                                    </p:set>
                                    <p:animEffect transition="in" filter="wipe(right)">
                                      <p:cBhvr>
                                        <p:cTn id="95" dur="1000"/>
                                        <p:tgtEl>
                                          <p:spTgt spid="6256"/>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8" fill="hold" grpId="0" nodeType="clickEffect">
                                  <p:stCondLst>
                                    <p:cond delay="0"/>
                                  </p:stCondLst>
                                  <p:childTnLst>
                                    <p:set>
                                      <p:cBhvr>
                                        <p:cTn id="99" dur="1" fill="hold">
                                          <p:stCondLst>
                                            <p:cond delay="0"/>
                                          </p:stCondLst>
                                        </p:cTn>
                                        <p:tgtEl>
                                          <p:spTgt spid="6251"/>
                                        </p:tgtEl>
                                        <p:attrNameLst>
                                          <p:attrName>style.visibility</p:attrName>
                                        </p:attrNameLst>
                                      </p:cBhvr>
                                      <p:to>
                                        <p:strVal val="visible"/>
                                      </p:to>
                                    </p:set>
                                    <p:animEffect transition="in" filter="wipe(left)">
                                      <p:cBhvr>
                                        <p:cTn id="100" dur="1000"/>
                                        <p:tgtEl>
                                          <p:spTgt spid="6251"/>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2" fill="hold" nodeType="clickEffect">
                                  <p:stCondLst>
                                    <p:cond delay="0"/>
                                  </p:stCondLst>
                                  <p:childTnLst>
                                    <p:set>
                                      <p:cBhvr>
                                        <p:cTn id="104" dur="1" fill="hold">
                                          <p:stCondLst>
                                            <p:cond delay="0"/>
                                          </p:stCondLst>
                                        </p:cTn>
                                        <p:tgtEl>
                                          <p:spTgt spid="6255"/>
                                        </p:tgtEl>
                                        <p:attrNameLst>
                                          <p:attrName>style.visibility</p:attrName>
                                        </p:attrNameLst>
                                      </p:cBhvr>
                                      <p:to>
                                        <p:strVal val="visible"/>
                                      </p:to>
                                    </p:set>
                                    <p:animEffect transition="in" filter="wipe(right)">
                                      <p:cBhvr>
                                        <p:cTn id="105" dur="1000"/>
                                        <p:tgtEl>
                                          <p:spTgt spid="6255"/>
                                        </p:tgtEl>
                                      </p:cBhvr>
                                    </p:animEffect>
                                  </p:childTnLst>
                                </p:cTn>
                              </p:par>
                            </p:childTnLst>
                          </p:cTn>
                        </p:par>
                      </p:childTnLst>
                    </p:cTn>
                  </p:par>
                  <p:par>
                    <p:cTn id="106" fill="hold">
                      <p:stCondLst>
                        <p:cond delay="indefinite"/>
                      </p:stCondLst>
                      <p:childTnLst>
                        <p:par>
                          <p:cTn id="107" fill="hold">
                            <p:stCondLst>
                              <p:cond delay="0"/>
                            </p:stCondLst>
                            <p:childTnLst>
                              <p:par>
                                <p:cTn id="108" presetID="23" presetClass="entr" presetSubtype="32" fill="hold" nodeType="clickEffect">
                                  <p:stCondLst>
                                    <p:cond delay="0"/>
                                  </p:stCondLst>
                                  <p:childTnLst>
                                    <p:set>
                                      <p:cBhvr>
                                        <p:cTn id="109" dur="1" fill="hold">
                                          <p:stCondLst>
                                            <p:cond delay="0"/>
                                          </p:stCondLst>
                                        </p:cTn>
                                        <p:tgtEl>
                                          <p:spTgt spid="9"/>
                                        </p:tgtEl>
                                        <p:attrNameLst>
                                          <p:attrName>style.visibility</p:attrName>
                                        </p:attrNameLst>
                                      </p:cBhvr>
                                      <p:to>
                                        <p:strVal val="visible"/>
                                      </p:to>
                                    </p:set>
                                    <p:anim calcmode="lin" valueType="num">
                                      <p:cBhvr>
                                        <p:cTn id="110" dur="1000" fill="hold"/>
                                        <p:tgtEl>
                                          <p:spTgt spid="9"/>
                                        </p:tgtEl>
                                        <p:attrNameLst>
                                          <p:attrName>ppt_w</p:attrName>
                                        </p:attrNameLst>
                                      </p:cBhvr>
                                      <p:tavLst>
                                        <p:tav tm="0">
                                          <p:val>
                                            <p:strVal val="4*#ppt_w"/>
                                          </p:val>
                                        </p:tav>
                                        <p:tav tm="100000">
                                          <p:val>
                                            <p:strVal val="#ppt_w"/>
                                          </p:val>
                                        </p:tav>
                                      </p:tavLst>
                                    </p:anim>
                                    <p:anim calcmode="lin" valueType="num">
                                      <p:cBhvr>
                                        <p:cTn id="111" dur="1000" fill="hold"/>
                                        <p:tgtEl>
                                          <p:spTgt spid="9"/>
                                        </p:tgtEl>
                                        <p:attrNameLst>
                                          <p:attrName>ppt_h</p:attrName>
                                        </p:attrNameLst>
                                      </p:cBhvr>
                                      <p:tavLst>
                                        <p:tav tm="0">
                                          <p:val>
                                            <p:strVal val="4*#ppt_h"/>
                                          </p:val>
                                        </p:tav>
                                        <p:tav tm="100000">
                                          <p:val>
                                            <p:strVal val="#ppt_h"/>
                                          </p:val>
                                        </p:tav>
                                      </p:tavLst>
                                    </p:anim>
                                  </p:childTnLst>
                                </p:cTn>
                              </p:par>
                            </p:childTnLst>
                          </p:cTn>
                        </p:par>
                      </p:childTnLst>
                    </p:cTn>
                  </p:par>
                  <p:par>
                    <p:cTn id="112" fill="hold">
                      <p:stCondLst>
                        <p:cond delay="indefinite"/>
                      </p:stCondLst>
                      <p:childTnLst>
                        <p:par>
                          <p:cTn id="113" fill="hold">
                            <p:stCondLst>
                              <p:cond delay="0"/>
                            </p:stCondLst>
                            <p:childTnLst>
                              <p:par>
                                <p:cTn id="114" presetID="22" presetClass="entr" presetSubtype="4" fill="hold" nodeType="clickEffect">
                                  <p:stCondLst>
                                    <p:cond delay="0"/>
                                  </p:stCondLst>
                                  <p:childTnLst>
                                    <p:set>
                                      <p:cBhvr>
                                        <p:cTn id="115" dur="1" fill="hold">
                                          <p:stCondLst>
                                            <p:cond delay="0"/>
                                          </p:stCondLst>
                                        </p:cTn>
                                        <p:tgtEl>
                                          <p:spTgt spid="6263"/>
                                        </p:tgtEl>
                                        <p:attrNameLst>
                                          <p:attrName>style.visibility</p:attrName>
                                        </p:attrNameLst>
                                      </p:cBhvr>
                                      <p:to>
                                        <p:strVal val="visible"/>
                                      </p:to>
                                    </p:set>
                                    <p:animEffect transition="in" filter="wipe(down)">
                                      <p:cBhvr>
                                        <p:cTn id="116" dur="1000"/>
                                        <p:tgtEl>
                                          <p:spTgt spid="6263"/>
                                        </p:tgtEl>
                                      </p:cBhvr>
                                    </p:animEffect>
                                  </p:childTnLst>
                                </p:cTn>
                              </p:par>
                            </p:childTnLst>
                          </p:cTn>
                        </p:par>
                      </p:childTnLst>
                    </p:cTn>
                  </p:par>
                  <p:par>
                    <p:cTn id="117" fill="hold">
                      <p:stCondLst>
                        <p:cond delay="indefinite"/>
                      </p:stCondLst>
                      <p:childTnLst>
                        <p:par>
                          <p:cTn id="118" fill="hold">
                            <p:stCondLst>
                              <p:cond delay="0"/>
                            </p:stCondLst>
                            <p:childTnLst>
                              <p:par>
                                <p:cTn id="119" presetID="23" presetClass="entr" presetSubtype="32" fill="hold" nodeType="clickEffect">
                                  <p:stCondLst>
                                    <p:cond delay="0"/>
                                  </p:stCondLst>
                                  <p:childTnLst>
                                    <p:set>
                                      <p:cBhvr>
                                        <p:cTn id="120" dur="1" fill="hold">
                                          <p:stCondLst>
                                            <p:cond delay="0"/>
                                          </p:stCondLst>
                                        </p:cTn>
                                        <p:tgtEl>
                                          <p:spTgt spid="11"/>
                                        </p:tgtEl>
                                        <p:attrNameLst>
                                          <p:attrName>style.visibility</p:attrName>
                                        </p:attrNameLst>
                                      </p:cBhvr>
                                      <p:to>
                                        <p:strVal val="visible"/>
                                      </p:to>
                                    </p:set>
                                    <p:anim calcmode="lin" valueType="num">
                                      <p:cBhvr>
                                        <p:cTn id="121" dur="1000" fill="hold"/>
                                        <p:tgtEl>
                                          <p:spTgt spid="11"/>
                                        </p:tgtEl>
                                        <p:attrNameLst>
                                          <p:attrName>ppt_w</p:attrName>
                                        </p:attrNameLst>
                                      </p:cBhvr>
                                      <p:tavLst>
                                        <p:tav tm="0">
                                          <p:val>
                                            <p:strVal val="4*#ppt_w"/>
                                          </p:val>
                                        </p:tav>
                                        <p:tav tm="100000">
                                          <p:val>
                                            <p:strVal val="#ppt_w"/>
                                          </p:val>
                                        </p:tav>
                                      </p:tavLst>
                                    </p:anim>
                                    <p:anim calcmode="lin" valueType="num">
                                      <p:cBhvr>
                                        <p:cTn id="122" dur="1000" fill="hold"/>
                                        <p:tgtEl>
                                          <p:spTgt spid="11"/>
                                        </p:tgtEl>
                                        <p:attrNameLst>
                                          <p:attrName>ppt_h</p:attrName>
                                        </p:attrNameLst>
                                      </p:cBhvr>
                                      <p:tavLst>
                                        <p:tav tm="0">
                                          <p:val>
                                            <p:strVal val="4*#ppt_h"/>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23" presetClass="entr" presetSubtype="16" fill="hold" nodeType="clickEffect">
                                  <p:stCondLst>
                                    <p:cond delay="0"/>
                                  </p:stCondLst>
                                  <p:childTnLst>
                                    <p:set>
                                      <p:cBhvr>
                                        <p:cTn id="126" dur="1" fill="hold">
                                          <p:stCondLst>
                                            <p:cond delay="0"/>
                                          </p:stCondLst>
                                        </p:cTn>
                                        <p:tgtEl>
                                          <p:spTgt spid="6274"/>
                                        </p:tgtEl>
                                        <p:attrNameLst>
                                          <p:attrName>style.visibility</p:attrName>
                                        </p:attrNameLst>
                                      </p:cBhvr>
                                      <p:to>
                                        <p:strVal val="visible"/>
                                      </p:to>
                                    </p:set>
                                    <p:anim calcmode="lin" valueType="num">
                                      <p:cBhvr>
                                        <p:cTn id="127" dur="1000" fill="hold"/>
                                        <p:tgtEl>
                                          <p:spTgt spid="6274"/>
                                        </p:tgtEl>
                                        <p:attrNameLst>
                                          <p:attrName>ppt_w</p:attrName>
                                        </p:attrNameLst>
                                      </p:cBhvr>
                                      <p:tavLst>
                                        <p:tav tm="0">
                                          <p:val>
                                            <p:fltVal val="0.000000"/>
                                          </p:val>
                                        </p:tav>
                                        <p:tav tm="100000">
                                          <p:val>
                                            <p:strVal val="#ppt_w"/>
                                          </p:val>
                                        </p:tav>
                                      </p:tavLst>
                                    </p:anim>
                                    <p:anim calcmode="lin" valueType="num">
                                      <p:cBhvr>
                                        <p:cTn id="128" dur="1000" fill="hold"/>
                                        <p:tgtEl>
                                          <p:spTgt spid="6274"/>
                                        </p:tgtEl>
                                        <p:attrNameLst>
                                          <p:attrName>ppt_h</p:attrName>
                                        </p:attrNameLst>
                                      </p:cBhvr>
                                      <p:tavLst>
                                        <p:tav tm="0">
                                          <p:val>
                                            <p:fltVal val="0.000000"/>
                                          </p:val>
                                        </p:tav>
                                        <p:tav tm="100000">
                                          <p:val>
                                            <p:strVal val="#ppt_h"/>
                                          </p:val>
                                        </p:tav>
                                      </p:tavLst>
                                    </p:anim>
                                  </p:childTnLst>
                                </p:cTn>
                              </p:par>
                            </p:childTnLst>
                          </p:cTn>
                        </p:par>
                      </p:childTnLst>
                    </p:cTn>
                  </p:par>
                  <p:par>
                    <p:cTn id="129" fill="hold">
                      <p:stCondLst>
                        <p:cond delay="indefinite"/>
                      </p:stCondLst>
                      <p:childTnLst>
                        <p:par>
                          <p:cTn id="130" fill="hold">
                            <p:stCondLst>
                              <p:cond delay="0"/>
                            </p:stCondLst>
                            <p:childTnLst>
                              <p:par>
                                <p:cTn id="131" presetID="22" presetClass="entr" presetSubtype="2" fill="hold" nodeType="clickEffect">
                                  <p:stCondLst>
                                    <p:cond delay="0"/>
                                  </p:stCondLst>
                                  <p:childTnLst>
                                    <p:set>
                                      <p:cBhvr>
                                        <p:cTn id="132" dur="1" fill="hold">
                                          <p:stCondLst>
                                            <p:cond delay="0"/>
                                          </p:stCondLst>
                                        </p:cTn>
                                        <p:tgtEl>
                                          <p:spTgt spid="6257"/>
                                        </p:tgtEl>
                                        <p:attrNameLst>
                                          <p:attrName>style.visibility</p:attrName>
                                        </p:attrNameLst>
                                      </p:cBhvr>
                                      <p:to>
                                        <p:strVal val="visible"/>
                                      </p:to>
                                    </p:set>
                                    <p:animEffect transition="in" filter="wipe(right)">
                                      <p:cBhvr>
                                        <p:cTn id="133" dur="1000"/>
                                        <p:tgtEl>
                                          <p:spTgt spid="6257"/>
                                        </p:tgtEl>
                                      </p:cBhvr>
                                    </p:animEffect>
                                  </p:childTnLst>
                                </p:cTn>
                              </p:par>
                            </p:childTnLst>
                          </p:cTn>
                        </p:par>
                      </p:childTnLst>
                    </p:cTn>
                  </p:par>
                  <p:par>
                    <p:cTn id="134" fill="hold">
                      <p:stCondLst>
                        <p:cond delay="indefinite"/>
                      </p:stCondLst>
                      <p:childTnLst>
                        <p:par>
                          <p:cTn id="135" fill="hold">
                            <p:stCondLst>
                              <p:cond delay="0"/>
                            </p:stCondLst>
                            <p:childTnLst>
                              <p:par>
                                <p:cTn id="136" presetID="23" presetClass="entr" presetSubtype="32" fill="hold" nodeType="clickEffect">
                                  <p:stCondLst>
                                    <p:cond delay="0"/>
                                  </p:stCondLst>
                                  <p:childTnLst>
                                    <p:set>
                                      <p:cBhvr>
                                        <p:cTn id="137" dur="1" fill="hold">
                                          <p:stCondLst>
                                            <p:cond delay="0"/>
                                          </p:stCondLst>
                                        </p:cTn>
                                        <p:tgtEl>
                                          <p:spTgt spid="28"/>
                                        </p:tgtEl>
                                        <p:attrNameLst>
                                          <p:attrName>style.visibility</p:attrName>
                                        </p:attrNameLst>
                                      </p:cBhvr>
                                      <p:to>
                                        <p:strVal val="visible"/>
                                      </p:to>
                                    </p:set>
                                    <p:anim calcmode="lin" valueType="num">
                                      <p:cBhvr>
                                        <p:cTn id="138" dur="1000" fill="hold"/>
                                        <p:tgtEl>
                                          <p:spTgt spid="28"/>
                                        </p:tgtEl>
                                        <p:attrNameLst>
                                          <p:attrName>ppt_w</p:attrName>
                                        </p:attrNameLst>
                                      </p:cBhvr>
                                      <p:tavLst>
                                        <p:tav tm="0">
                                          <p:val>
                                            <p:strVal val="4*#ppt_w"/>
                                          </p:val>
                                        </p:tav>
                                        <p:tav tm="100000">
                                          <p:val>
                                            <p:strVal val="#ppt_w"/>
                                          </p:val>
                                        </p:tav>
                                      </p:tavLst>
                                    </p:anim>
                                    <p:anim calcmode="lin" valueType="num">
                                      <p:cBhvr>
                                        <p:cTn id="139" dur="1000" fill="hold"/>
                                        <p:tgtEl>
                                          <p:spTgt spid="28"/>
                                        </p:tgtEl>
                                        <p:attrNameLst>
                                          <p:attrName>ppt_h</p:attrName>
                                        </p:attrNameLst>
                                      </p:cBhvr>
                                      <p:tavLst>
                                        <p:tav tm="0">
                                          <p:val>
                                            <p:strVal val="4*#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4" fill="hold" nodeType="clickEffect">
                                  <p:stCondLst>
                                    <p:cond delay="0"/>
                                  </p:stCondLst>
                                  <p:childTnLst>
                                    <p:set>
                                      <p:cBhvr>
                                        <p:cTn id="143" dur="1" fill="hold">
                                          <p:stCondLst>
                                            <p:cond delay="0"/>
                                          </p:stCondLst>
                                        </p:cTn>
                                        <p:tgtEl>
                                          <p:spTgt spid="6351"/>
                                        </p:tgtEl>
                                        <p:attrNameLst>
                                          <p:attrName>style.visibility</p:attrName>
                                        </p:attrNameLst>
                                      </p:cBhvr>
                                      <p:to>
                                        <p:strVal val="visible"/>
                                      </p:to>
                                    </p:set>
                                    <p:animEffect transition="in" filter="wipe(down)">
                                      <p:cBhvr>
                                        <p:cTn id="144" dur="1000"/>
                                        <p:tgtEl>
                                          <p:spTgt spid="6351"/>
                                        </p:tgtEl>
                                      </p:cBhvr>
                                    </p:animEffect>
                                  </p:childTnLst>
                                </p:cTn>
                              </p:par>
                            </p:childTnLst>
                          </p:cTn>
                        </p:par>
                      </p:childTnLst>
                    </p:cTn>
                  </p:par>
                  <p:par>
                    <p:cTn id="145" fill="hold">
                      <p:stCondLst>
                        <p:cond delay="indefinite"/>
                      </p:stCondLst>
                      <p:childTnLst>
                        <p:par>
                          <p:cTn id="146" fill="hold">
                            <p:stCondLst>
                              <p:cond delay="0"/>
                            </p:stCondLst>
                            <p:childTnLst>
                              <p:par>
                                <p:cTn id="147" presetID="23" presetClass="entr" presetSubtype="32" fill="hold" nodeType="clickEffect">
                                  <p:stCondLst>
                                    <p:cond delay="0"/>
                                  </p:stCondLst>
                                  <p:childTnLst>
                                    <p:set>
                                      <p:cBhvr>
                                        <p:cTn id="148" dur="1" fill="hold">
                                          <p:stCondLst>
                                            <p:cond delay="0"/>
                                          </p:stCondLst>
                                        </p:cTn>
                                        <p:tgtEl>
                                          <p:spTgt spid="26"/>
                                        </p:tgtEl>
                                        <p:attrNameLst>
                                          <p:attrName>style.visibility</p:attrName>
                                        </p:attrNameLst>
                                      </p:cBhvr>
                                      <p:to>
                                        <p:strVal val="visible"/>
                                      </p:to>
                                    </p:set>
                                    <p:anim calcmode="lin" valueType="num">
                                      <p:cBhvr>
                                        <p:cTn id="149" dur="1000" fill="hold"/>
                                        <p:tgtEl>
                                          <p:spTgt spid="26"/>
                                        </p:tgtEl>
                                        <p:attrNameLst>
                                          <p:attrName>ppt_w</p:attrName>
                                        </p:attrNameLst>
                                      </p:cBhvr>
                                      <p:tavLst>
                                        <p:tav tm="0">
                                          <p:val>
                                            <p:strVal val="4*#ppt_w"/>
                                          </p:val>
                                        </p:tav>
                                        <p:tav tm="100000">
                                          <p:val>
                                            <p:strVal val="#ppt_w"/>
                                          </p:val>
                                        </p:tav>
                                      </p:tavLst>
                                    </p:anim>
                                    <p:anim calcmode="lin" valueType="num">
                                      <p:cBhvr>
                                        <p:cTn id="150" dur="1000" fill="hold"/>
                                        <p:tgtEl>
                                          <p:spTgt spid="26"/>
                                        </p:tgtEl>
                                        <p:attrNameLst>
                                          <p:attrName>ppt_h</p:attrName>
                                        </p:attrNameLst>
                                      </p:cBhvr>
                                      <p:tavLst>
                                        <p:tav tm="0">
                                          <p:val>
                                            <p:strVal val="4*#ppt_h"/>
                                          </p:val>
                                        </p:tav>
                                        <p:tav tm="100000">
                                          <p:val>
                                            <p:strVal val="#ppt_h"/>
                                          </p:val>
                                        </p:tav>
                                      </p:tavLst>
                                    </p:anim>
                                  </p:childTnLst>
                                </p:cTn>
                              </p:par>
                            </p:childTnLst>
                          </p:cTn>
                        </p:par>
                      </p:childTnLst>
                    </p:cTn>
                  </p:par>
                  <p:par>
                    <p:cTn id="151" fill="hold">
                      <p:stCondLst>
                        <p:cond delay="indefinite"/>
                      </p:stCondLst>
                      <p:childTnLst>
                        <p:par>
                          <p:cTn id="152" fill="hold">
                            <p:stCondLst>
                              <p:cond delay="0"/>
                            </p:stCondLst>
                            <p:childTnLst>
                              <p:par>
                                <p:cTn id="153" presetID="23" presetClass="entr" presetSubtype="16" fill="hold" nodeType="clickEffect">
                                  <p:stCondLst>
                                    <p:cond delay="0"/>
                                  </p:stCondLst>
                                  <p:childTnLst>
                                    <p:set>
                                      <p:cBhvr>
                                        <p:cTn id="154" dur="1" fill="hold">
                                          <p:stCondLst>
                                            <p:cond delay="0"/>
                                          </p:stCondLst>
                                        </p:cTn>
                                        <p:tgtEl>
                                          <p:spTgt spid="31"/>
                                        </p:tgtEl>
                                        <p:attrNameLst>
                                          <p:attrName>style.visibility</p:attrName>
                                        </p:attrNameLst>
                                      </p:cBhvr>
                                      <p:to>
                                        <p:strVal val="visible"/>
                                      </p:to>
                                    </p:set>
                                    <p:anim calcmode="lin" valueType="num">
                                      <p:cBhvr>
                                        <p:cTn id="155" dur="1000" fill="hold"/>
                                        <p:tgtEl>
                                          <p:spTgt spid="31"/>
                                        </p:tgtEl>
                                        <p:attrNameLst>
                                          <p:attrName>ppt_w</p:attrName>
                                        </p:attrNameLst>
                                      </p:cBhvr>
                                      <p:tavLst>
                                        <p:tav tm="0">
                                          <p:val>
                                            <p:fltVal val="0.000000"/>
                                          </p:val>
                                        </p:tav>
                                        <p:tav tm="100000">
                                          <p:val>
                                            <p:strVal val="#ppt_w"/>
                                          </p:val>
                                        </p:tav>
                                      </p:tavLst>
                                    </p:anim>
                                    <p:anim calcmode="lin" valueType="num">
                                      <p:cBhvr>
                                        <p:cTn id="156" dur="1000" fill="hold"/>
                                        <p:tgtEl>
                                          <p:spTgt spid="31"/>
                                        </p:tgtEl>
                                        <p:attrNameLst>
                                          <p:attrName>ppt_h</p:attrName>
                                        </p:attrNameLst>
                                      </p:cBhvr>
                                      <p:tavLst>
                                        <p:tav tm="0">
                                          <p:val>
                                            <p:fltVal val="0.000000"/>
                                          </p:val>
                                        </p:tav>
                                        <p:tav tm="100000">
                                          <p:val>
                                            <p:strVal val="#ppt_h"/>
                                          </p:val>
                                        </p:tav>
                                      </p:tavLst>
                                    </p:anim>
                                  </p:childTnLst>
                                </p:cTn>
                              </p:par>
                            </p:childTnLst>
                          </p:cTn>
                        </p:par>
                      </p:childTnLst>
                    </p:cTn>
                  </p:par>
                  <p:par>
                    <p:cTn id="157" fill="hold">
                      <p:stCondLst>
                        <p:cond delay="indefinite"/>
                      </p:stCondLst>
                      <p:childTnLst>
                        <p:par>
                          <p:cTn id="158" fill="hold">
                            <p:stCondLst>
                              <p:cond delay="0"/>
                            </p:stCondLst>
                            <p:childTnLst>
                              <p:par>
                                <p:cTn id="159" presetID="22" presetClass="entr" presetSubtype="8" fill="hold" grpId="0" nodeType="clickEffect">
                                  <p:stCondLst>
                                    <p:cond delay="0"/>
                                  </p:stCondLst>
                                  <p:childTnLst>
                                    <p:set>
                                      <p:cBhvr>
                                        <p:cTn id="160" dur="1" fill="hold">
                                          <p:stCondLst>
                                            <p:cond delay="0"/>
                                          </p:stCondLst>
                                        </p:cTn>
                                        <p:tgtEl>
                                          <p:spTgt spid="6252"/>
                                        </p:tgtEl>
                                        <p:attrNameLst>
                                          <p:attrName>style.visibility</p:attrName>
                                        </p:attrNameLst>
                                      </p:cBhvr>
                                      <p:to>
                                        <p:strVal val="visible"/>
                                      </p:to>
                                    </p:set>
                                    <p:animEffect transition="in" filter="wipe(left)">
                                      <p:cBhvr>
                                        <p:cTn id="161" dur="1000"/>
                                        <p:tgtEl>
                                          <p:spTgt spid="6252"/>
                                        </p:tgtEl>
                                      </p:cBhvr>
                                    </p:animEffect>
                                  </p:childTnLst>
                                </p:cTn>
                              </p:par>
                            </p:childTnLst>
                          </p:cTn>
                        </p:par>
                      </p:childTnLst>
                    </p:cTn>
                  </p:par>
                  <p:par>
                    <p:cTn id="162" fill="hold">
                      <p:stCondLst>
                        <p:cond delay="indefinite"/>
                      </p:stCondLst>
                      <p:childTnLst>
                        <p:par>
                          <p:cTn id="163" fill="hold">
                            <p:stCondLst>
                              <p:cond delay="0"/>
                            </p:stCondLst>
                            <p:childTnLst>
                              <p:par>
                                <p:cTn id="164" presetID="23" presetClass="entr" presetSubtype="32" fill="hold" nodeType="clickEffect">
                                  <p:stCondLst>
                                    <p:cond delay="0"/>
                                  </p:stCondLst>
                                  <p:childTnLst>
                                    <p:set>
                                      <p:cBhvr>
                                        <p:cTn id="165" dur="1" fill="hold">
                                          <p:stCondLst>
                                            <p:cond delay="0"/>
                                          </p:stCondLst>
                                        </p:cTn>
                                        <p:tgtEl>
                                          <p:spTgt spid="6259"/>
                                        </p:tgtEl>
                                        <p:attrNameLst>
                                          <p:attrName>style.visibility</p:attrName>
                                        </p:attrNameLst>
                                      </p:cBhvr>
                                      <p:to>
                                        <p:strVal val="visible"/>
                                      </p:to>
                                    </p:set>
                                    <p:anim calcmode="lin" valueType="num">
                                      <p:cBhvr>
                                        <p:cTn id="166" dur="1000" fill="hold"/>
                                        <p:tgtEl>
                                          <p:spTgt spid="6259"/>
                                        </p:tgtEl>
                                        <p:attrNameLst>
                                          <p:attrName>ppt_w</p:attrName>
                                        </p:attrNameLst>
                                      </p:cBhvr>
                                      <p:tavLst>
                                        <p:tav tm="0">
                                          <p:val>
                                            <p:strVal val="4*#ppt_w"/>
                                          </p:val>
                                        </p:tav>
                                        <p:tav tm="100000">
                                          <p:val>
                                            <p:strVal val="#ppt_w"/>
                                          </p:val>
                                        </p:tav>
                                      </p:tavLst>
                                    </p:anim>
                                    <p:anim calcmode="lin" valueType="num">
                                      <p:cBhvr>
                                        <p:cTn id="167" dur="1000" fill="hold"/>
                                        <p:tgtEl>
                                          <p:spTgt spid="6259"/>
                                        </p:tgtEl>
                                        <p:attrNameLst>
                                          <p:attrName>ppt_h</p:attrName>
                                        </p:attrNameLst>
                                      </p:cBhvr>
                                      <p:tavLst>
                                        <p:tav tm="0">
                                          <p:val>
                                            <p:strVal val="4*#ppt_h"/>
                                          </p:val>
                                        </p:tav>
                                        <p:tav tm="100000">
                                          <p:val>
                                            <p:strVal val="#ppt_h"/>
                                          </p:val>
                                        </p:tav>
                                      </p:tavLst>
                                    </p:anim>
                                  </p:childTnLst>
                                </p:cTn>
                              </p:par>
                            </p:childTnLst>
                          </p:cTn>
                        </p:par>
                      </p:childTnLst>
                    </p:cTn>
                  </p:par>
                  <p:par>
                    <p:cTn id="168" fill="hold">
                      <p:stCondLst>
                        <p:cond delay="indefinite"/>
                      </p:stCondLst>
                      <p:childTnLst>
                        <p:par>
                          <p:cTn id="169" fill="hold">
                            <p:stCondLst>
                              <p:cond delay="0"/>
                            </p:stCondLst>
                            <p:childTnLst>
                              <p:par>
                                <p:cTn id="170" presetID="22" presetClass="entr" presetSubtype="8" fill="hold" nodeType="clickEffect">
                                  <p:stCondLst>
                                    <p:cond delay="0"/>
                                  </p:stCondLst>
                                  <p:childTnLst>
                                    <p:set>
                                      <p:cBhvr>
                                        <p:cTn id="171" dur="1" fill="hold">
                                          <p:stCondLst>
                                            <p:cond delay="0"/>
                                          </p:stCondLst>
                                        </p:cTn>
                                        <p:tgtEl>
                                          <p:spTgt spid="6253"/>
                                        </p:tgtEl>
                                        <p:attrNameLst>
                                          <p:attrName>style.visibility</p:attrName>
                                        </p:attrNameLst>
                                      </p:cBhvr>
                                      <p:to>
                                        <p:strVal val="visible"/>
                                      </p:to>
                                    </p:set>
                                    <p:animEffect transition="in" filter="wipe(left)">
                                      <p:cBhvr>
                                        <p:cTn id="172" dur="1000"/>
                                        <p:tgtEl>
                                          <p:spTgt spid="6253"/>
                                        </p:tgtEl>
                                      </p:cBhvr>
                                    </p:animEffect>
                                  </p:childTnLst>
                                </p:cTn>
                              </p:par>
                            </p:childTnLst>
                          </p:cTn>
                        </p:par>
                      </p:childTnLst>
                    </p:cTn>
                  </p:par>
                  <p:par>
                    <p:cTn id="173" fill="hold">
                      <p:stCondLst>
                        <p:cond delay="indefinite"/>
                      </p:stCondLst>
                      <p:childTnLst>
                        <p:par>
                          <p:cTn id="174" fill="hold">
                            <p:stCondLst>
                              <p:cond delay="0"/>
                            </p:stCondLst>
                            <p:childTnLst>
                              <p:par>
                                <p:cTn id="175" presetID="23" presetClass="entr" presetSubtype="32" fill="hold" nodeType="clickEffect">
                                  <p:stCondLst>
                                    <p:cond delay="0"/>
                                  </p:stCondLst>
                                  <p:childTnLst>
                                    <p:set>
                                      <p:cBhvr>
                                        <p:cTn id="176" dur="1" fill="hold">
                                          <p:stCondLst>
                                            <p:cond delay="0"/>
                                          </p:stCondLst>
                                        </p:cTn>
                                        <p:tgtEl>
                                          <p:spTgt spid="22"/>
                                        </p:tgtEl>
                                        <p:attrNameLst>
                                          <p:attrName>style.visibility</p:attrName>
                                        </p:attrNameLst>
                                      </p:cBhvr>
                                      <p:to>
                                        <p:strVal val="visible"/>
                                      </p:to>
                                    </p:set>
                                    <p:anim calcmode="lin" valueType="num">
                                      <p:cBhvr>
                                        <p:cTn id="177" dur="1000" fill="hold"/>
                                        <p:tgtEl>
                                          <p:spTgt spid="22"/>
                                        </p:tgtEl>
                                        <p:attrNameLst>
                                          <p:attrName>ppt_w</p:attrName>
                                        </p:attrNameLst>
                                      </p:cBhvr>
                                      <p:tavLst>
                                        <p:tav tm="0">
                                          <p:val>
                                            <p:strVal val="4*#ppt_w"/>
                                          </p:val>
                                        </p:tav>
                                        <p:tav tm="100000">
                                          <p:val>
                                            <p:strVal val="#ppt_w"/>
                                          </p:val>
                                        </p:tav>
                                      </p:tavLst>
                                    </p:anim>
                                    <p:anim calcmode="lin" valueType="num">
                                      <p:cBhvr>
                                        <p:cTn id="178" dur="1000" fill="hold"/>
                                        <p:tgtEl>
                                          <p:spTgt spid="22"/>
                                        </p:tgtEl>
                                        <p:attrNameLst>
                                          <p:attrName>ppt_h</p:attrName>
                                        </p:attrNameLst>
                                      </p:cBhvr>
                                      <p:tavLst>
                                        <p:tav tm="0">
                                          <p:val>
                                            <p:strVal val="4*#ppt_h"/>
                                          </p:val>
                                        </p:tav>
                                        <p:tav tm="100000">
                                          <p:val>
                                            <p:strVal val="#ppt_h"/>
                                          </p:val>
                                        </p:tav>
                                      </p:tavLst>
                                    </p:anim>
                                  </p:childTnLst>
                                </p:cTn>
                              </p:par>
                            </p:childTnLst>
                          </p:cTn>
                        </p:par>
                      </p:childTnLst>
                    </p:cTn>
                  </p:par>
                  <p:par>
                    <p:cTn id="179" fill="hold">
                      <p:stCondLst>
                        <p:cond delay="indefinite"/>
                      </p:stCondLst>
                      <p:childTnLst>
                        <p:par>
                          <p:cTn id="180" fill="hold">
                            <p:stCondLst>
                              <p:cond delay="0"/>
                            </p:stCondLst>
                            <p:childTnLst>
                              <p:par>
                                <p:cTn id="181" presetID="22" presetClass="entr" presetSubtype="4" fill="hold" nodeType="clickEffect">
                                  <p:stCondLst>
                                    <p:cond delay="0"/>
                                  </p:stCondLst>
                                  <p:childTnLst>
                                    <p:set>
                                      <p:cBhvr>
                                        <p:cTn id="182" dur="1" fill="hold">
                                          <p:stCondLst>
                                            <p:cond delay="0"/>
                                          </p:stCondLst>
                                        </p:cTn>
                                        <p:tgtEl>
                                          <p:spTgt spid="13"/>
                                        </p:tgtEl>
                                        <p:attrNameLst>
                                          <p:attrName>style.visibility</p:attrName>
                                        </p:attrNameLst>
                                      </p:cBhvr>
                                      <p:to>
                                        <p:strVal val="visible"/>
                                      </p:to>
                                    </p:set>
                                    <p:animEffect transition="in" filter="wipe(down)">
                                      <p:cBhvr>
                                        <p:cTn id="183" dur="1000"/>
                                        <p:tgtEl>
                                          <p:spTgt spid="13"/>
                                        </p:tgtEl>
                                      </p:cBhvr>
                                    </p:animEffect>
                                  </p:childTnLst>
                                </p:cTn>
                              </p:par>
                            </p:childTnLst>
                          </p:cTn>
                        </p:par>
                      </p:childTnLst>
                    </p:cTn>
                  </p:par>
                  <p:par>
                    <p:cTn id="184" fill="hold">
                      <p:stCondLst>
                        <p:cond delay="indefinite"/>
                      </p:stCondLst>
                      <p:childTnLst>
                        <p:par>
                          <p:cTn id="185" fill="hold">
                            <p:stCondLst>
                              <p:cond delay="0"/>
                            </p:stCondLst>
                            <p:childTnLst>
                              <p:par>
                                <p:cTn id="186" presetID="22" presetClass="entr" presetSubtype="4" fill="hold" nodeType="clickEffect">
                                  <p:stCondLst>
                                    <p:cond delay="0"/>
                                  </p:stCondLst>
                                  <p:childTnLst>
                                    <p:set>
                                      <p:cBhvr>
                                        <p:cTn id="187" dur="1" fill="hold">
                                          <p:stCondLst>
                                            <p:cond delay="0"/>
                                          </p:stCondLst>
                                        </p:cTn>
                                        <p:tgtEl>
                                          <p:spTgt spid="16"/>
                                        </p:tgtEl>
                                        <p:attrNameLst>
                                          <p:attrName>style.visibility</p:attrName>
                                        </p:attrNameLst>
                                      </p:cBhvr>
                                      <p:to>
                                        <p:strVal val="visible"/>
                                      </p:to>
                                    </p:set>
                                    <p:animEffect transition="in" filter="wipe(down)">
                                      <p:cBhvr>
                                        <p:cTn id="188" dur="1000"/>
                                        <p:tgtEl>
                                          <p:spTgt spid="16"/>
                                        </p:tgtEl>
                                      </p:cBhvr>
                                    </p:animEffect>
                                  </p:childTnLst>
                                </p:cTn>
                              </p:par>
                            </p:childTnLst>
                          </p:cTn>
                        </p:par>
                      </p:childTnLst>
                    </p:cTn>
                  </p:par>
                  <p:par>
                    <p:cTn id="189" fill="hold">
                      <p:stCondLst>
                        <p:cond delay="indefinite"/>
                      </p:stCondLst>
                      <p:childTnLst>
                        <p:par>
                          <p:cTn id="190" fill="hold">
                            <p:stCondLst>
                              <p:cond delay="0"/>
                            </p:stCondLst>
                            <p:childTnLst>
                              <p:par>
                                <p:cTn id="191" presetID="23" presetClass="entr" presetSubtype="32" fill="hold" grpId="0" nodeType="clickEffect">
                                  <p:stCondLst>
                                    <p:cond delay="0"/>
                                  </p:stCondLst>
                                  <p:childTnLst>
                                    <p:set>
                                      <p:cBhvr>
                                        <p:cTn id="192" dur="1" fill="hold">
                                          <p:stCondLst>
                                            <p:cond delay="0"/>
                                          </p:stCondLst>
                                        </p:cTn>
                                        <p:tgtEl>
                                          <p:spTgt spid="6369"/>
                                        </p:tgtEl>
                                        <p:attrNameLst>
                                          <p:attrName>style.visibility</p:attrName>
                                        </p:attrNameLst>
                                      </p:cBhvr>
                                      <p:to>
                                        <p:strVal val="visible"/>
                                      </p:to>
                                    </p:set>
                                    <p:anim calcmode="lin" valueType="num">
                                      <p:cBhvr>
                                        <p:cTn id="193" dur="1000" fill="hold"/>
                                        <p:tgtEl>
                                          <p:spTgt spid="6369"/>
                                        </p:tgtEl>
                                        <p:attrNameLst>
                                          <p:attrName>ppt_w</p:attrName>
                                        </p:attrNameLst>
                                      </p:cBhvr>
                                      <p:tavLst>
                                        <p:tav tm="0">
                                          <p:val>
                                            <p:strVal val="4*#ppt_w"/>
                                          </p:val>
                                        </p:tav>
                                        <p:tav tm="100000">
                                          <p:val>
                                            <p:strVal val="#ppt_w"/>
                                          </p:val>
                                        </p:tav>
                                      </p:tavLst>
                                    </p:anim>
                                    <p:anim calcmode="lin" valueType="num">
                                      <p:cBhvr>
                                        <p:cTn id="194" dur="1000" fill="hold"/>
                                        <p:tgtEl>
                                          <p:spTgt spid="6369"/>
                                        </p:tgtEl>
                                        <p:attrNameLst>
                                          <p:attrName>ppt_h</p:attrName>
                                        </p:attrNameLst>
                                      </p:cBhvr>
                                      <p:tavLst>
                                        <p:tav tm="0">
                                          <p:val>
                                            <p:strVal val="4*#ppt_h"/>
                                          </p:val>
                                        </p:tav>
                                        <p:tav tm="100000">
                                          <p:val>
                                            <p:strVal val="#ppt_h"/>
                                          </p:val>
                                        </p:tav>
                                      </p:tavLst>
                                    </p:anim>
                                  </p:childTnLst>
                                </p:cTn>
                              </p:par>
                            </p:childTnLst>
                          </p:cTn>
                        </p:par>
                      </p:childTnLst>
                    </p:cTn>
                  </p:par>
                  <p:par>
                    <p:cTn id="195" fill="hold">
                      <p:stCondLst>
                        <p:cond delay="indefinite"/>
                      </p:stCondLst>
                      <p:childTnLst>
                        <p:par>
                          <p:cTn id="196" fill="hold">
                            <p:stCondLst>
                              <p:cond delay="0"/>
                            </p:stCondLst>
                            <p:childTnLst>
                              <p:par>
                                <p:cTn id="197" presetID="22" presetClass="entr" presetSubtype="8" fill="hold" grpId="0" nodeType="clickEffect">
                                  <p:stCondLst>
                                    <p:cond delay="0"/>
                                  </p:stCondLst>
                                  <p:childTnLst>
                                    <p:set>
                                      <p:cBhvr>
                                        <p:cTn id="198" dur="1" fill="hold">
                                          <p:stCondLst>
                                            <p:cond delay="0"/>
                                          </p:stCondLst>
                                        </p:cTn>
                                        <p:tgtEl>
                                          <p:spTgt spid="6368"/>
                                        </p:tgtEl>
                                        <p:attrNameLst>
                                          <p:attrName>style.visibility</p:attrName>
                                        </p:attrNameLst>
                                      </p:cBhvr>
                                      <p:to>
                                        <p:strVal val="visible"/>
                                      </p:to>
                                    </p:set>
                                    <p:animEffect transition="in" filter="wipe(left)">
                                      <p:cBhvr>
                                        <p:cTn id="199" dur="1000"/>
                                        <p:tgtEl>
                                          <p:spTgt spid="6368"/>
                                        </p:tgtEl>
                                      </p:cBhvr>
                                    </p:animEffect>
                                  </p:childTnLst>
                                </p:cTn>
                              </p:par>
                            </p:childTnLst>
                          </p:cTn>
                        </p:par>
                      </p:childTnLst>
                    </p:cTn>
                  </p:par>
                  <p:par>
                    <p:cTn id="200" fill="hold">
                      <p:stCondLst>
                        <p:cond delay="indefinite"/>
                      </p:stCondLst>
                      <p:childTnLst>
                        <p:par>
                          <p:cTn id="201" fill="hold">
                            <p:stCondLst>
                              <p:cond delay="0"/>
                            </p:stCondLst>
                            <p:childTnLst>
                              <p:par>
                                <p:cTn id="202" presetID="23" presetClass="entr" presetSubtype="32" fill="hold" nodeType="clickEffect">
                                  <p:stCondLst>
                                    <p:cond delay="0"/>
                                  </p:stCondLst>
                                  <p:childTnLst>
                                    <p:set>
                                      <p:cBhvr>
                                        <p:cTn id="203" dur="1" fill="hold">
                                          <p:stCondLst>
                                            <p:cond delay="0"/>
                                          </p:stCondLst>
                                        </p:cTn>
                                        <p:tgtEl>
                                          <p:spTgt spid="25"/>
                                        </p:tgtEl>
                                        <p:attrNameLst>
                                          <p:attrName>style.visibility</p:attrName>
                                        </p:attrNameLst>
                                      </p:cBhvr>
                                      <p:to>
                                        <p:strVal val="visible"/>
                                      </p:to>
                                    </p:set>
                                    <p:anim calcmode="lin" valueType="num">
                                      <p:cBhvr>
                                        <p:cTn id="204" dur="1000" fill="hold"/>
                                        <p:tgtEl>
                                          <p:spTgt spid="25"/>
                                        </p:tgtEl>
                                        <p:attrNameLst>
                                          <p:attrName>ppt_w</p:attrName>
                                        </p:attrNameLst>
                                      </p:cBhvr>
                                      <p:tavLst>
                                        <p:tav tm="0">
                                          <p:val>
                                            <p:strVal val="4*#ppt_w"/>
                                          </p:val>
                                        </p:tav>
                                        <p:tav tm="100000">
                                          <p:val>
                                            <p:strVal val="#ppt_w"/>
                                          </p:val>
                                        </p:tav>
                                      </p:tavLst>
                                    </p:anim>
                                    <p:anim calcmode="lin" valueType="num">
                                      <p:cBhvr>
                                        <p:cTn id="205" dur="1000" fill="hold"/>
                                        <p:tgtEl>
                                          <p:spTgt spid="25"/>
                                        </p:tgtEl>
                                        <p:attrNameLst>
                                          <p:attrName>ppt_h</p:attrName>
                                        </p:attrNameLst>
                                      </p:cBhvr>
                                      <p:tavLst>
                                        <p:tav tm="0">
                                          <p:val>
                                            <p:strVal val="4*#ppt_h"/>
                                          </p:val>
                                        </p:tav>
                                        <p:tav tm="100000">
                                          <p:val>
                                            <p:strVal val="#ppt_h"/>
                                          </p:val>
                                        </p:tav>
                                      </p:tavLst>
                                    </p:anim>
                                  </p:childTnLst>
                                </p:cTn>
                              </p:par>
                            </p:childTnLst>
                          </p:cTn>
                        </p:par>
                      </p:childTnLst>
                    </p:cTn>
                  </p:par>
                  <p:par>
                    <p:cTn id="206" fill="hold">
                      <p:stCondLst>
                        <p:cond delay="indefinite"/>
                      </p:stCondLst>
                      <p:childTnLst>
                        <p:par>
                          <p:cTn id="207" fill="hold">
                            <p:stCondLst>
                              <p:cond delay="0"/>
                            </p:stCondLst>
                            <p:childTnLst>
                              <p:par>
                                <p:cTn id="208" presetID="2" presetClass="entr" presetSubtype="1" fill="hold" nodeType="clickEffect">
                                  <p:stCondLst>
                                    <p:cond delay="0"/>
                                  </p:stCondLst>
                                  <p:childTnLst>
                                    <p:set>
                                      <p:cBhvr>
                                        <p:cTn id="209" dur="1" fill="hold">
                                          <p:stCondLst>
                                            <p:cond delay="0"/>
                                          </p:stCondLst>
                                        </p:cTn>
                                        <p:tgtEl>
                                          <p:spTgt spid="6258"/>
                                        </p:tgtEl>
                                        <p:attrNameLst>
                                          <p:attrName>style.visibility</p:attrName>
                                        </p:attrNameLst>
                                      </p:cBhvr>
                                      <p:to>
                                        <p:strVal val="visible"/>
                                      </p:to>
                                    </p:set>
                                    <p:anim calcmode="lin" valueType="num">
                                      <p:cBhvr>
                                        <p:cTn id="210" dur="1000" fill="hold"/>
                                        <p:tgtEl>
                                          <p:spTgt spid="6258"/>
                                        </p:tgtEl>
                                        <p:attrNameLst>
                                          <p:attrName>ppt_x</p:attrName>
                                        </p:attrNameLst>
                                      </p:cBhvr>
                                      <p:tavLst>
                                        <p:tav tm="0">
                                          <p:val>
                                            <p:strVal val="#ppt_x"/>
                                          </p:val>
                                        </p:tav>
                                        <p:tav tm="100000">
                                          <p:val>
                                            <p:strVal val="#ppt_x"/>
                                          </p:val>
                                        </p:tav>
                                      </p:tavLst>
                                    </p:anim>
                                    <p:anim calcmode="lin" valueType="num">
                                      <p:cBhvr>
                                        <p:cTn id="211" dur="1000" fill="hold"/>
                                        <p:tgtEl>
                                          <p:spTgt spid="625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8" grpId="0" animBg="1"/>
      <p:bldP spid="6249" grpId="0"/>
      <p:bldP spid="6250" grpId="0"/>
      <p:bldP spid="6251" grpId="0"/>
      <p:bldP spid="6252" grpId="0"/>
      <p:bldP spid="6368" grpId="0"/>
      <p:bldP spid="6369" grpId="0"/>
      <p:bldP spid="6435"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p:pic>
        <p:nvPicPr>
          <p:cNvPr id="16386" name="Picture 435"/>
          <p:cNvPicPr>
            <a:picLocks noChangeAspect="1"/>
          </p:cNvPicPr>
          <p:nvPr/>
        </p:nvPicPr>
        <p:blipFill>
          <a:blip r:embed="rId1"/>
          <a:stretch>
            <a:fillRect/>
          </a:stretch>
        </p:blipFill>
        <p:spPr>
          <a:xfrm>
            <a:off x="900113" y="549275"/>
            <a:ext cx="7058025" cy="4902200"/>
          </a:xfrm>
          <a:prstGeom prst="rect">
            <a:avLst/>
          </a:prstGeom>
          <a:noFill/>
          <a:ln w="9525">
            <a:noFill/>
          </a:ln>
        </p:spPr>
      </p:pic>
    </p:spTree>
  </p:cSld>
  <p:clrMapOvr>
    <a:masterClrMapping/>
  </p:clrMapOvr>
  <p:transition spd="med" advClick="0"/>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p:pic>
        <p:nvPicPr>
          <p:cNvPr id="17410" name="Picture 135"/>
          <p:cNvPicPr>
            <a:picLocks noChangeAspect="1"/>
          </p:cNvPicPr>
          <p:nvPr/>
        </p:nvPicPr>
        <p:blipFill>
          <a:blip r:embed="rId1"/>
          <a:stretch>
            <a:fillRect/>
          </a:stretch>
        </p:blipFill>
        <p:spPr>
          <a:xfrm>
            <a:off x="0" y="1916113"/>
            <a:ext cx="9144000" cy="4756150"/>
          </a:xfrm>
          <a:prstGeom prst="rect">
            <a:avLst/>
          </a:prstGeom>
          <a:noFill/>
          <a:ln w="9525">
            <a:noFill/>
          </a:ln>
        </p:spPr>
      </p:pic>
      <p:sp>
        <p:nvSpPr>
          <p:cNvPr id="17411" name="Rectangle 3"/>
          <p:cNvSpPr>
            <a:spLocks noGrp="1"/>
          </p:cNvSpPr>
          <p:nvPr>
            <p:ph type="body" sz="half" idx="1"/>
          </p:nvPr>
        </p:nvSpPr>
        <p:spPr>
          <a:xfrm>
            <a:off x="0" y="0"/>
            <a:ext cx="9144000" cy="2924175"/>
          </a:xfrm>
        </p:spPr>
        <p:txBody>
          <a:bodyPr vert="horz" wrap="square" lIns="91440" tIns="45720" rIns="91440" bIns="45720" anchor="t"/>
          <a:p>
            <a:pPr eaLnBrk="1" hangingPunct="1"/>
            <a:r>
              <a:rPr lang="en-US" altLang="zh-CN" sz="2800" dirty="0"/>
              <a:t>        </a:t>
            </a:r>
            <a:r>
              <a:rPr lang="zh-CN" altLang="en-US" dirty="0">
                <a:ea typeface="黑体" panose="02010609060101010101" pitchFamily="49" charset="-122"/>
              </a:rPr>
              <a:t>三、点的透视</a:t>
            </a:r>
            <a:endParaRPr lang="zh-CN" altLang="en-US" dirty="0">
              <a:ea typeface="黑体" panose="02010609060101010101" pitchFamily="49" charset="-122"/>
            </a:endParaRPr>
          </a:p>
          <a:p>
            <a:pPr eaLnBrk="1" hangingPunct="1"/>
            <a:r>
              <a:rPr lang="zh-CN" altLang="en-US" sz="2800" b="1" dirty="0"/>
              <a:t>        空间点</a:t>
            </a:r>
            <a:r>
              <a:rPr lang="en-US" altLang="zh-CN" sz="2800" b="1" i="1" dirty="0"/>
              <a:t>A</a:t>
            </a:r>
            <a:r>
              <a:rPr lang="zh-CN" altLang="en-US" sz="2800" b="1" dirty="0"/>
              <a:t>在基面上的投影为</a:t>
            </a:r>
            <a:r>
              <a:rPr lang="en-US" altLang="zh-CN" sz="2800" b="1" i="1" dirty="0"/>
              <a:t>a</a:t>
            </a:r>
            <a:r>
              <a:rPr lang="zh-CN" altLang="en-US" sz="2800" b="1" dirty="0"/>
              <a:t>，在画面上的投影为</a:t>
            </a:r>
            <a:r>
              <a:rPr lang="en-US" altLang="zh-CN" sz="2800" b="1" i="1" dirty="0"/>
              <a:t>a'</a:t>
            </a:r>
            <a:r>
              <a:rPr lang="zh-CN" altLang="en-US" sz="2800" b="1" dirty="0"/>
              <a:t>。连视线</a:t>
            </a:r>
            <a:r>
              <a:rPr lang="en-US" altLang="zh-CN" sz="2800" b="1" i="1" dirty="0"/>
              <a:t>SA</a:t>
            </a:r>
            <a:r>
              <a:rPr lang="zh-CN" altLang="en-US" sz="2800" b="1" dirty="0"/>
              <a:t>和</a:t>
            </a:r>
            <a:r>
              <a:rPr lang="en-US" altLang="zh-CN" sz="2800" b="1" i="1" dirty="0"/>
              <a:t>Sa</a:t>
            </a:r>
            <a:r>
              <a:rPr lang="en-US" altLang="zh-CN" sz="2800" b="1" dirty="0"/>
              <a:t> ,</a:t>
            </a:r>
            <a:r>
              <a:rPr lang="zh-CN" altLang="en-US" sz="2800" b="1" dirty="0"/>
              <a:t>它们与画面</a:t>
            </a:r>
            <a:r>
              <a:rPr lang="en-US" altLang="zh-CN" sz="2800" b="1" i="1" dirty="0"/>
              <a:t>P</a:t>
            </a:r>
            <a:r>
              <a:rPr lang="zh-CN" altLang="en-US" sz="2800" b="1" dirty="0"/>
              <a:t>的交点</a:t>
            </a:r>
            <a:r>
              <a:rPr lang="en-US" altLang="zh-CN" sz="2800" b="1" i="1" dirty="0"/>
              <a:t>A</a:t>
            </a:r>
            <a:r>
              <a:rPr lang="en-US" altLang="zh-CN" sz="2800" b="1" baseline="30000" dirty="0"/>
              <a:t>0</a:t>
            </a:r>
            <a:r>
              <a:rPr lang="zh-CN" altLang="en-US" sz="2800" b="1" dirty="0"/>
              <a:t>和</a:t>
            </a:r>
            <a:r>
              <a:rPr lang="en-US" altLang="zh-CN" sz="2800" b="1" i="1" dirty="0"/>
              <a:t>a</a:t>
            </a:r>
            <a:r>
              <a:rPr lang="en-US" altLang="zh-CN" sz="2800" b="1" baseline="30000" dirty="0"/>
              <a:t>0</a:t>
            </a:r>
            <a:r>
              <a:rPr lang="zh-CN" altLang="en-US" sz="2800" b="1" dirty="0"/>
              <a:t>即为</a:t>
            </a:r>
            <a:r>
              <a:rPr lang="en-US" altLang="zh-CN" sz="2800" b="1" i="1" dirty="0"/>
              <a:t>A</a:t>
            </a:r>
            <a:r>
              <a:rPr lang="zh-CN" altLang="en-US" sz="2800" b="1" dirty="0"/>
              <a:t>点的透视和</a:t>
            </a:r>
            <a:r>
              <a:rPr lang="en-US" altLang="zh-CN" sz="2800" b="1" i="1" dirty="0"/>
              <a:t>A</a:t>
            </a:r>
            <a:r>
              <a:rPr lang="zh-CN" altLang="en-US" sz="2800" b="1" dirty="0"/>
              <a:t>的基透视。平面</a:t>
            </a:r>
            <a:r>
              <a:rPr lang="en-US" altLang="zh-CN" sz="2800" b="1" i="1" dirty="0"/>
              <a:t>SAa</a:t>
            </a:r>
            <a:r>
              <a:rPr lang="zh-CN" altLang="en-US" sz="2800" b="1" dirty="0"/>
              <a:t>是一铅垂面，它与画面的交线</a:t>
            </a:r>
            <a:r>
              <a:rPr lang="en-US" altLang="zh-CN" sz="2800" b="1" i="1" dirty="0"/>
              <a:t>A</a:t>
            </a:r>
            <a:r>
              <a:rPr lang="en-US" altLang="zh-CN" sz="2800" b="1" baseline="30000" dirty="0"/>
              <a:t>0 </a:t>
            </a:r>
            <a:r>
              <a:rPr lang="en-US" altLang="zh-CN" sz="2800" b="1" i="1" dirty="0"/>
              <a:t>a</a:t>
            </a:r>
            <a:r>
              <a:rPr lang="en-US" altLang="zh-CN" sz="2800" b="1" baseline="30000" dirty="0"/>
              <a:t>0</a:t>
            </a:r>
            <a:r>
              <a:rPr lang="zh-CN" altLang="en-US" sz="2800" b="1" dirty="0"/>
              <a:t>必为铅垂线，所以点的透视与其基透视必位于同一垂直线上。</a:t>
            </a:r>
            <a:endParaRPr lang="zh-CN" altLang="en-US" sz="2800" b="1" baseline="30000" dirty="0">
              <a:ea typeface="Times New Roman" panose="02020603050405020304" pitchFamily="18" charset="0"/>
            </a:endParaRPr>
          </a:p>
        </p:txBody>
      </p:sp>
    </p:spTree>
  </p:cSld>
  <p:clrMapOvr>
    <a:masterClrMapping/>
  </p:clrMapOvr>
  <p:transition spd="med" advClick="0"/>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p:pic>
        <p:nvPicPr>
          <p:cNvPr id="18434" name="Picture 135"/>
          <p:cNvPicPr>
            <a:picLocks noChangeAspect="1"/>
          </p:cNvPicPr>
          <p:nvPr/>
        </p:nvPicPr>
        <p:blipFill>
          <a:blip r:embed="rId1"/>
          <a:stretch>
            <a:fillRect/>
          </a:stretch>
        </p:blipFill>
        <p:spPr>
          <a:xfrm>
            <a:off x="3132138" y="1989138"/>
            <a:ext cx="6011862" cy="4341812"/>
          </a:xfrm>
          <a:prstGeom prst="rect">
            <a:avLst/>
          </a:prstGeom>
          <a:noFill/>
          <a:ln w="9525">
            <a:noFill/>
          </a:ln>
        </p:spPr>
      </p:pic>
      <p:grpSp>
        <p:nvGrpSpPr>
          <p:cNvPr id="18435" name="Group 224"/>
          <p:cNvGrpSpPr/>
          <p:nvPr/>
        </p:nvGrpSpPr>
        <p:grpSpPr>
          <a:xfrm>
            <a:off x="179388" y="1844675"/>
            <a:ext cx="3816350" cy="5013325"/>
            <a:chOff x="158" y="1162"/>
            <a:chExt cx="1860" cy="3158"/>
          </a:xfrm>
        </p:grpSpPr>
        <p:sp>
          <p:nvSpPr>
            <p:cNvPr id="18436" name="Rectangle 223"/>
            <p:cNvSpPr/>
            <p:nvPr/>
          </p:nvSpPr>
          <p:spPr>
            <a:xfrm>
              <a:off x="158" y="1162"/>
              <a:ext cx="1860" cy="3158"/>
            </a:xfrm>
            <a:prstGeom prst="rect">
              <a:avLst/>
            </a:prstGeom>
            <a:solidFill>
              <a:schemeClr val="bg1"/>
            </a:solidFill>
            <a:ln w="19050" cap="flat" cmpd="sng">
              <a:solidFill>
                <a:schemeClr val="tx1"/>
              </a:solidFill>
              <a:prstDash val="solid"/>
              <a:miter/>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nvGrpSpPr>
            <p:cNvPr id="18437" name="Group 222"/>
            <p:cNvGrpSpPr/>
            <p:nvPr/>
          </p:nvGrpSpPr>
          <p:grpSpPr>
            <a:xfrm>
              <a:off x="295" y="1344"/>
              <a:ext cx="1434" cy="2851"/>
              <a:chOff x="1023" y="1048"/>
              <a:chExt cx="1434" cy="2851"/>
            </a:xfrm>
          </p:grpSpPr>
          <p:sp>
            <p:nvSpPr>
              <p:cNvPr id="18438" name="Line 179"/>
              <p:cNvSpPr/>
              <p:nvPr/>
            </p:nvSpPr>
            <p:spPr>
              <a:xfrm flipV="1">
                <a:off x="1155" y="2197"/>
                <a:ext cx="1" cy="1694"/>
              </a:xfrm>
              <a:prstGeom prst="line">
                <a:avLst/>
              </a:prstGeom>
              <a:ln w="0" cap="flat" cmpd="sng">
                <a:solidFill>
                  <a:srgbClr val="000000"/>
                </a:solidFill>
                <a:prstDash val="solid"/>
                <a:round/>
                <a:headEnd type="none" w="med" len="med"/>
                <a:tailEnd type="none" w="med" len="med"/>
              </a:ln>
            </p:spPr>
          </p:sp>
          <p:sp>
            <p:nvSpPr>
              <p:cNvPr id="18439" name="Line 180"/>
              <p:cNvSpPr/>
              <p:nvPr/>
            </p:nvSpPr>
            <p:spPr>
              <a:xfrm>
                <a:off x="2336" y="2205"/>
                <a:ext cx="1" cy="1694"/>
              </a:xfrm>
              <a:prstGeom prst="line">
                <a:avLst/>
              </a:prstGeom>
              <a:ln w="0" cap="flat" cmpd="sng">
                <a:solidFill>
                  <a:srgbClr val="000000"/>
                </a:solidFill>
                <a:prstDash val="solid"/>
                <a:round/>
                <a:headEnd type="none" w="med" len="med"/>
                <a:tailEnd type="none" w="med" len="med"/>
              </a:ln>
            </p:spPr>
          </p:sp>
          <p:sp>
            <p:nvSpPr>
              <p:cNvPr id="18440" name="Line 181"/>
              <p:cNvSpPr/>
              <p:nvPr/>
            </p:nvSpPr>
            <p:spPr>
              <a:xfrm>
                <a:off x="1155" y="3044"/>
                <a:ext cx="1185" cy="1"/>
              </a:xfrm>
              <a:prstGeom prst="line">
                <a:avLst/>
              </a:prstGeom>
              <a:ln w="0" cap="flat" cmpd="sng">
                <a:solidFill>
                  <a:srgbClr val="000000"/>
                </a:solidFill>
                <a:prstDash val="solid"/>
                <a:round/>
                <a:headEnd type="none" w="med" len="med"/>
                <a:tailEnd type="none" w="med" len="med"/>
              </a:ln>
            </p:spPr>
          </p:sp>
          <p:sp>
            <p:nvSpPr>
              <p:cNvPr id="18441" name="Line 182"/>
              <p:cNvSpPr/>
              <p:nvPr/>
            </p:nvSpPr>
            <p:spPr>
              <a:xfrm>
                <a:off x="1155" y="3891"/>
                <a:ext cx="1185" cy="1"/>
              </a:xfrm>
              <a:prstGeom prst="line">
                <a:avLst/>
              </a:prstGeom>
              <a:ln w="0" cap="flat" cmpd="sng">
                <a:solidFill>
                  <a:srgbClr val="000000"/>
                </a:solidFill>
                <a:prstDash val="solid"/>
                <a:round/>
                <a:headEnd type="none" w="med" len="med"/>
                <a:tailEnd type="none" w="med" len="med"/>
              </a:ln>
            </p:spPr>
          </p:sp>
          <p:sp>
            <p:nvSpPr>
              <p:cNvPr id="18442" name="Line 183"/>
              <p:cNvSpPr/>
              <p:nvPr/>
            </p:nvSpPr>
            <p:spPr>
              <a:xfrm flipV="1">
                <a:off x="1281" y="3044"/>
                <a:ext cx="1" cy="664"/>
              </a:xfrm>
              <a:prstGeom prst="line">
                <a:avLst/>
              </a:prstGeom>
              <a:ln w="0" cap="flat" cmpd="sng">
                <a:solidFill>
                  <a:srgbClr val="000000"/>
                </a:solidFill>
                <a:prstDash val="solid"/>
                <a:round/>
                <a:headEnd type="none" w="med" len="med"/>
                <a:tailEnd type="none" w="med" len="med"/>
              </a:ln>
            </p:spPr>
          </p:sp>
          <p:sp>
            <p:nvSpPr>
              <p:cNvPr id="18443" name="Freeform 184"/>
              <p:cNvSpPr/>
              <p:nvPr/>
            </p:nvSpPr>
            <p:spPr>
              <a:xfrm>
                <a:off x="1267" y="3708"/>
                <a:ext cx="28" cy="28"/>
              </a:xfrm>
              <a:custGeom>
                <a:avLst/>
                <a:gdLst/>
                <a:ahLst/>
                <a:cxnLst>
                  <a:cxn ang="0">
                    <a:pos x="224" y="112"/>
                  </a:cxn>
                  <a:cxn ang="0">
                    <a:pos x="191" y="33"/>
                  </a:cxn>
                  <a:cxn ang="0">
                    <a:pos x="112" y="0"/>
                  </a:cxn>
                  <a:cxn ang="0">
                    <a:pos x="32" y="33"/>
                  </a:cxn>
                  <a:cxn ang="0">
                    <a:pos x="0" y="112"/>
                  </a:cxn>
                  <a:cxn ang="0">
                    <a:pos x="32" y="191"/>
                  </a:cxn>
                  <a:cxn ang="0">
                    <a:pos x="112" y="224"/>
                  </a:cxn>
                  <a:cxn ang="0">
                    <a:pos x="191" y="191"/>
                  </a:cxn>
                  <a:cxn ang="0">
                    <a:pos x="224" y="112"/>
                  </a:cxn>
                </a:cxnLst>
                <a:pathLst>
                  <a:path w="224" h="224">
                    <a:moveTo>
                      <a:pt x="224" y="112"/>
                    </a:moveTo>
                    <a:lnTo>
                      <a:pt x="191" y="33"/>
                    </a:lnTo>
                    <a:lnTo>
                      <a:pt x="112" y="0"/>
                    </a:lnTo>
                    <a:lnTo>
                      <a:pt x="32" y="33"/>
                    </a:lnTo>
                    <a:lnTo>
                      <a:pt x="0" y="112"/>
                    </a:lnTo>
                    <a:lnTo>
                      <a:pt x="32" y="191"/>
                    </a:lnTo>
                    <a:lnTo>
                      <a:pt x="112" y="224"/>
                    </a:lnTo>
                    <a:lnTo>
                      <a:pt x="191" y="191"/>
                    </a:lnTo>
                    <a:lnTo>
                      <a:pt x="224" y="11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8444" name="Freeform 185"/>
              <p:cNvSpPr/>
              <p:nvPr/>
            </p:nvSpPr>
            <p:spPr>
              <a:xfrm>
                <a:off x="1317" y="3698"/>
                <a:ext cx="34" cy="44"/>
              </a:xfrm>
              <a:custGeom>
                <a:avLst/>
                <a:gdLst/>
                <a:ahLst/>
                <a:cxnLst>
                  <a:cxn ang="0">
                    <a:pos x="0" y="321"/>
                  </a:cxn>
                  <a:cxn ang="0">
                    <a:pos x="58" y="350"/>
                  </a:cxn>
                  <a:cxn ang="0">
                    <a:pos x="146" y="350"/>
                  </a:cxn>
                  <a:cxn ang="0">
                    <a:pos x="204" y="335"/>
                  </a:cxn>
                  <a:cxn ang="0">
                    <a:pos x="233" y="306"/>
                  </a:cxn>
                  <a:cxn ang="0">
                    <a:pos x="247" y="262"/>
                  </a:cxn>
                  <a:cxn ang="0">
                    <a:pos x="247" y="233"/>
                  </a:cxn>
                  <a:cxn ang="0">
                    <a:pos x="218" y="204"/>
                  </a:cxn>
                  <a:cxn ang="0">
                    <a:pos x="87" y="131"/>
                  </a:cxn>
                  <a:cxn ang="0">
                    <a:pos x="58" y="102"/>
                  </a:cxn>
                  <a:cxn ang="0">
                    <a:pos x="58" y="73"/>
                  </a:cxn>
                  <a:cxn ang="0">
                    <a:pos x="72" y="29"/>
                  </a:cxn>
                  <a:cxn ang="0">
                    <a:pos x="101" y="0"/>
                  </a:cxn>
                  <a:cxn ang="0">
                    <a:pos x="160" y="0"/>
                  </a:cxn>
                  <a:cxn ang="0">
                    <a:pos x="233" y="14"/>
                  </a:cxn>
                  <a:cxn ang="0">
                    <a:pos x="276" y="43"/>
                  </a:cxn>
                </a:cxnLst>
                <a:pathLst>
                  <a:path w="276" h="350">
                    <a:moveTo>
                      <a:pt x="0" y="321"/>
                    </a:moveTo>
                    <a:lnTo>
                      <a:pt x="58" y="350"/>
                    </a:lnTo>
                    <a:lnTo>
                      <a:pt x="146" y="350"/>
                    </a:lnTo>
                    <a:lnTo>
                      <a:pt x="204" y="335"/>
                    </a:lnTo>
                    <a:lnTo>
                      <a:pt x="233" y="306"/>
                    </a:lnTo>
                    <a:lnTo>
                      <a:pt x="247" y="262"/>
                    </a:lnTo>
                    <a:lnTo>
                      <a:pt x="247" y="233"/>
                    </a:lnTo>
                    <a:lnTo>
                      <a:pt x="218" y="204"/>
                    </a:lnTo>
                    <a:lnTo>
                      <a:pt x="87" y="131"/>
                    </a:lnTo>
                    <a:lnTo>
                      <a:pt x="58" y="102"/>
                    </a:lnTo>
                    <a:lnTo>
                      <a:pt x="58" y="73"/>
                    </a:lnTo>
                    <a:lnTo>
                      <a:pt x="72" y="29"/>
                    </a:lnTo>
                    <a:lnTo>
                      <a:pt x="101" y="0"/>
                    </a:lnTo>
                    <a:lnTo>
                      <a:pt x="160" y="0"/>
                    </a:lnTo>
                    <a:lnTo>
                      <a:pt x="233" y="14"/>
                    </a:lnTo>
                    <a:lnTo>
                      <a:pt x="276" y="4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8445" name="Line 186"/>
              <p:cNvSpPr/>
              <p:nvPr/>
            </p:nvSpPr>
            <p:spPr>
              <a:xfrm flipV="1">
                <a:off x="2120" y="3752"/>
                <a:ext cx="18" cy="66"/>
              </a:xfrm>
              <a:prstGeom prst="line">
                <a:avLst/>
              </a:prstGeom>
              <a:ln w="0" cap="flat" cmpd="sng">
                <a:solidFill>
                  <a:srgbClr val="000000"/>
                </a:solidFill>
                <a:prstDash val="solid"/>
                <a:round/>
                <a:headEnd type="none" w="med" len="med"/>
                <a:tailEnd type="none" w="med" len="med"/>
              </a:ln>
            </p:spPr>
          </p:sp>
          <p:sp>
            <p:nvSpPr>
              <p:cNvPr id="18446" name="Line 187"/>
              <p:cNvSpPr/>
              <p:nvPr/>
            </p:nvSpPr>
            <p:spPr>
              <a:xfrm>
                <a:off x="2130" y="3781"/>
                <a:ext cx="37" cy="1"/>
              </a:xfrm>
              <a:prstGeom prst="line">
                <a:avLst/>
              </a:prstGeom>
              <a:ln w="0" cap="flat" cmpd="sng">
                <a:solidFill>
                  <a:srgbClr val="000000"/>
                </a:solidFill>
                <a:prstDash val="solid"/>
                <a:round/>
                <a:headEnd type="none" w="med" len="med"/>
                <a:tailEnd type="none" w="med" len="med"/>
              </a:ln>
            </p:spPr>
          </p:sp>
          <p:sp>
            <p:nvSpPr>
              <p:cNvPr id="18447" name="Line 188"/>
              <p:cNvSpPr/>
              <p:nvPr/>
            </p:nvSpPr>
            <p:spPr>
              <a:xfrm flipH="1">
                <a:off x="2156" y="3752"/>
                <a:ext cx="18" cy="66"/>
              </a:xfrm>
              <a:prstGeom prst="line">
                <a:avLst/>
              </a:prstGeom>
              <a:ln w="0" cap="flat" cmpd="sng">
                <a:solidFill>
                  <a:srgbClr val="000000"/>
                </a:solidFill>
                <a:prstDash val="solid"/>
                <a:round/>
                <a:headEnd type="none" w="med" len="med"/>
                <a:tailEnd type="none" w="med" len="med"/>
              </a:ln>
            </p:spPr>
          </p:sp>
          <p:sp>
            <p:nvSpPr>
              <p:cNvPr id="18448" name="Line 189"/>
              <p:cNvSpPr/>
              <p:nvPr/>
            </p:nvSpPr>
            <p:spPr>
              <a:xfrm>
                <a:off x="2198" y="2652"/>
                <a:ext cx="1" cy="392"/>
              </a:xfrm>
              <a:prstGeom prst="line">
                <a:avLst/>
              </a:prstGeom>
              <a:ln w="0" cap="flat" cmpd="sng">
                <a:solidFill>
                  <a:srgbClr val="000000"/>
                </a:solidFill>
                <a:prstDash val="solid"/>
                <a:round/>
                <a:headEnd type="none" w="med" len="med"/>
                <a:tailEnd type="none" w="med" len="med"/>
              </a:ln>
            </p:spPr>
          </p:sp>
          <p:sp>
            <p:nvSpPr>
              <p:cNvPr id="18449" name="Freeform 190"/>
              <p:cNvSpPr/>
              <p:nvPr/>
            </p:nvSpPr>
            <p:spPr>
              <a:xfrm>
                <a:off x="2184" y="2624"/>
                <a:ext cx="28" cy="28"/>
              </a:xfrm>
              <a:custGeom>
                <a:avLst/>
                <a:gdLst/>
                <a:ahLst/>
                <a:cxnLst>
                  <a:cxn ang="0">
                    <a:pos x="223" y="112"/>
                  </a:cxn>
                  <a:cxn ang="0">
                    <a:pos x="191" y="33"/>
                  </a:cxn>
                  <a:cxn ang="0">
                    <a:pos x="111" y="0"/>
                  </a:cxn>
                  <a:cxn ang="0">
                    <a:pos x="32" y="33"/>
                  </a:cxn>
                  <a:cxn ang="0">
                    <a:pos x="0" y="112"/>
                  </a:cxn>
                  <a:cxn ang="0">
                    <a:pos x="32" y="191"/>
                  </a:cxn>
                  <a:cxn ang="0">
                    <a:pos x="111" y="224"/>
                  </a:cxn>
                  <a:cxn ang="0">
                    <a:pos x="191" y="191"/>
                  </a:cxn>
                  <a:cxn ang="0">
                    <a:pos x="223" y="112"/>
                  </a:cxn>
                </a:cxnLst>
                <a:pathLst>
                  <a:path w="223" h="224">
                    <a:moveTo>
                      <a:pt x="223" y="112"/>
                    </a:moveTo>
                    <a:lnTo>
                      <a:pt x="191" y="33"/>
                    </a:lnTo>
                    <a:lnTo>
                      <a:pt x="111" y="0"/>
                    </a:lnTo>
                    <a:lnTo>
                      <a:pt x="32" y="33"/>
                    </a:lnTo>
                    <a:lnTo>
                      <a:pt x="0" y="112"/>
                    </a:lnTo>
                    <a:lnTo>
                      <a:pt x="32" y="191"/>
                    </a:lnTo>
                    <a:lnTo>
                      <a:pt x="111" y="224"/>
                    </a:lnTo>
                    <a:lnTo>
                      <a:pt x="191" y="191"/>
                    </a:lnTo>
                    <a:lnTo>
                      <a:pt x="223" y="11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8450" name="Freeform 191"/>
              <p:cNvSpPr/>
              <p:nvPr/>
            </p:nvSpPr>
            <p:spPr>
              <a:xfrm>
                <a:off x="2252" y="2586"/>
                <a:ext cx="33" cy="44"/>
              </a:xfrm>
              <a:custGeom>
                <a:avLst/>
                <a:gdLst/>
                <a:ahLst/>
                <a:cxnLst>
                  <a:cxn ang="0">
                    <a:pos x="233" y="350"/>
                  </a:cxn>
                  <a:cxn ang="0">
                    <a:pos x="190" y="278"/>
                  </a:cxn>
                  <a:cxn ang="0">
                    <a:pos x="262" y="0"/>
                  </a:cxn>
                  <a:cxn ang="0">
                    <a:pos x="146" y="0"/>
                  </a:cxn>
                  <a:cxn ang="0">
                    <a:pos x="87" y="14"/>
                  </a:cxn>
                  <a:cxn ang="0">
                    <a:pos x="58" y="44"/>
                  </a:cxn>
                  <a:cxn ang="0">
                    <a:pos x="44" y="73"/>
                  </a:cxn>
                  <a:cxn ang="0">
                    <a:pos x="0" y="263"/>
                  </a:cxn>
                  <a:cxn ang="0">
                    <a:pos x="0" y="292"/>
                  </a:cxn>
                  <a:cxn ang="0">
                    <a:pos x="15" y="336"/>
                  </a:cxn>
                  <a:cxn ang="0">
                    <a:pos x="44" y="350"/>
                  </a:cxn>
                  <a:cxn ang="0">
                    <a:pos x="87" y="350"/>
                  </a:cxn>
                  <a:cxn ang="0">
                    <a:pos x="131" y="336"/>
                  </a:cxn>
                  <a:cxn ang="0">
                    <a:pos x="161" y="321"/>
                  </a:cxn>
                  <a:cxn ang="0">
                    <a:pos x="190" y="278"/>
                  </a:cxn>
                </a:cxnLst>
                <a:pathLst>
                  <a:path w="262" h="350">
                    <a:moveTo>
                      <a:pt x="233" y="350"/>
                    </a:moveTo>
                    <a:lnTo>
                      <a:pt x="190" y="278"/>
                    </a:lnTo>
                    <a:lnTo>
                      <a:pt x="262" y="0"/>
                    </a:lnTo>
                    <a:lnTo>
                      <a:pt x="146" y="0"/>
                    </a:lnTo>
                    <a:lnTo>
                      <a:pt x="87" y="14"/>
                    </a:lnTo>
                    <a:lnTo>
                      <a:pt x="58" y="44"/>
                    </a:lnTo>
                    <a:lnTo>
                      <a:pt x="44" y="73"/>
                    </a:lnTo>
                    <a:lnTo>
                      <a:pt x="0" y="263"/>
                    </a:lnTo>
                    <a:lnTo>
                      <a:pt x="0" y="292"/>
                    </a:lnTo>
                    <a:lnTo>
                      <a:pt x="15" y="336"/>
                    </a:lnTo>
                    <a:lnTo>
                      <a:pt x="44" y="350"/>
                    </a:lnTo>
                    <a:lnTo>
                      <a:pt x="87" y="350"/>
                    </a:lnTo>
                    <a:lnTo>
                      <a:pt x="131" y="336"/>
                    </a:lnTo>
                    <a:lnTo>
                      <a:pt x="161" y="321"/>
                    </a:lnTo>
                    <a:lnTo>
                      <a:pt x="190" y="27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8451" name="Freeform 192"/>
              <p:cNvSpPr/>
              <p:nvPr/>
            </p:nvSpPr>
            <p:spPr>
              <a:xfrm>
                <a:off x="2413" y="3028"/>
                <a:ext cx="44" cy="65"/>
              </a:xfrm>
              <a:custGeom>
                <a:avLst/>
                <a:gdLst/>
                <a:ahLst/>
                <a:cxnLst>
                  <a:cxn ang="0">
                    <a:pos x="0" y="524"/>
                  </a:cxn>
                  <a:cxn ang="0">
                    <a:pos x="146" y="0"/>
                  </a:cxn>
                  <a:cxn ang="0">
                    <a:pos x="276" y="0"/>
                  </a:cxn>
                  <a:cxn ang="0">
                    <a:pos x="321" y="14"/>
                  </a:cxn>
                  <a:cxn ang="0">
                    <a:pos x="350" y="43"/>
                  </a:cxn>
                  <a:cxn ang="0">
                    <a:pos x="350" y="87"/>
                  </a:cxn>
                  <a:cxn ang="0">
                    <a:pos x="306" y="262"/>
                  </a:cxn>
                  <a:cxn ang="0">
                    <a:pos x="276" y="306"/>
                  </a:cxn>
                  <a:cxn ang="0">
                    <a:pos x="247" y="335"/>
                  </a:cxn>
                  <a:cxn ang="0">
                    <a:pos x="204" y="349"/>
                  </a:cxn>
                  <a:cxn ang="0">
                    <a:pos x="58" y="349"/>
                  </a:cxn>
                </a:cxnLst>
                <a:pathLst>
                  <a:path w="350" h="524">
                    <a:moveTo>
                      <a:pt x="0" y="524"/>
                    </a:moveTo>
                    <a:lnTo>
                      <a:pt x="146" y="0"/>
                    </a:lnTo>
                    <a:lnTo>
                      <a:pt x="276" y="0"/>
                    </a:lnTo>
                    <a:lnTo>
                      <a:pt x="321" y="14"/>
                    </a:lnTo>
                    <a:lnTo>
                      <a:pt x="350" y="43"/>
                    </a:lnTo>
                    <a:lnTo>
                      <a:pt x="350" y="87"/>
                    </a:lnTo>
                    <a:lnTo>
                      <a:pt x="306" y="262"/>
                    </a:lnTo>
                    <a:lnTo>
                      <a:pt x="276" y="306"/>
                    </a:lnTo>
                    <a:lnTo>
                      <a:pt x="247" y="335"/>
                    </a:lnTo>
                    <a:lnTo>
                      <a:pt x="204" y="349"/>
                    </a:lnTo>
                    <a:lnTo>
                      <a:pt x="58" y="34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8452" name="Line 193"/>
              <p:cNvSpPr/>
              <p:nvPr/>
            </p:nvSpPr>
            <p:spPr>
              <a:xfrm flipH="1">
                <a:off x="2212" y="1929"/>
                <a:ext cx="128" cy="1"/>
              </a:xfrm>
              <a:prstGeom prst="line">
                <a:avLst/>
              </a:prstGeom>
              <a:ln w="0" cap="flat" cmpd="sng">
                <a:solidFill>
                  <a:srgbClr val="000000"/>
                </a:solidFill>
                <a:prstDash val="solid"/>
                <a:round/>
                <a:headEnd type="none" w="med" len="med"/>
                <a:tailEnd type="none" w="med" len="med"/>
              </a:ln>
            </p:spPr>
          </p:sp>
          <p:sp>
            <p:nvSpPr>
              <p:cNvPr id="18453" name="Line 194"/>
              <p:cNvSpPr/>
              <p:nvPr/>
            </p:nvSpPr>
            <p:spPr>
              <a:xfrm>
                <a:off x="1295" y="1489"/>
                <a:ext cx="1045" cy="1"/>
              </a:xfrm>
              <a:prstGeom prst="line">
                <a:avLst/>
              </a:prstGeom>
              <a:ln w="0" cap="flat" cmpd="sng">
                <a:solidFill>
                  <a:srgbClr val="000000"/>
                </a:solidFill>
                <a:prstDash val="solid"/>
                <a:round/>
                <a:headEnd type="none" w="med" len="med"/>
                <a:tailEnd type="none" w="med" len="med"/>
              </a:ln>
            </p:spPr>
          </p:sp>
          <p:sp>
            <p:nvSpPr>
              <p:cNvPr id="18454" name="Line 195"/>
              <p:cNvSpPr/>
              <p:nvPr/>
            </p:nvSpPr>
            <p:spPr>
              <a:xfrm>
                <a:off x="1156" y="2205"/>
                <a:ext cx="1185" cy="1"/>
              </a:xfrm>
              <a:prstGeom prst="line">
                <a:avLst/>
              </a:prstGeom>
              <a:ln w="0" cap="flat" cmpd="sng">
                <a:solidFill>
                  <a:srgbClr val="000000"/>
                </a:solidFill>
                <a:prstDash val="solid"/>
                <a:round/>
                <a:headEnd type="none" w="med" len="med"/>
                <a:tailEnd type="none" w="med" len="med"/>
              </a:ln>
            </p:spPr>
          </p:sp>
          <p:sp>
            <p:nvSpPr>
              <p:cNvPr id="18455" name="Line 196"/>
              <p:cNvSpPr/>
              <p:nvPr/>
            </p:nvSpPr>
            <p:spPr>
              <a:xfrm>
                <a:off x="1155" y="1048"/>
                <a:ext cx="1185" cy="1"/>
              </a:xfrm>
              <a:prstGeom prst="line">
                <a:avLst/>
              </a:prstGeom>
              <a:ln w="0" cap="flat" cmpd="sng">
                <a:solidFill>
                  <a:srgbClr val="000000"/>
                </a:solidFill>
                <a:prstDash val="solid"/>
                <a:round/>
                <a:headEnd type="none" w="med" len="med"/>
                <a:tailEnd type="none" w="med" len="med"/>
              </a:ln>
            </p:spPr>
          </p:sp>
          <p:sp>
            <p:nvSpPr>
              <p:cNvPr id="18456" name="Line 197"/>
              <p:cNvSpPr/>
              <p:nvPr/>
            </p:nvSpPr>
            <p:spPr>
              <a:xfrm flipH="1">
                <a:off x="1155" y="1929"/>
                <a:ext cx="1029" cy="1"/>
              </a:xfrm>
              <a:prstGeom prst="line">
                <a:avLst/>
              </a:prstGeom>
              <a:ln w="0" cap="flat" cmpd="sng">
                <a:solidFill>
                  <a:srgbClr val="000000"/>
                </a:solidFill>
                <a:prstDash val="solid"/>
                <a:round/>
                <a:headEnd type="none" w="med" len="med"/>
                <a:tailEnd type="none" w="med" len="med"/>
              </a:ln>
            </p:spPr>
          </p:sp>
          <p:sp>
            <p:nvSpPr>
              <p:cNvPr id="18457" name="Line 198"/>
              <p:cNvSpPr/>
              <p:nvPr/>
            </p:nvSpPr>
            <p:spPr>
              <a:xfrm>
                <a:off x="1281" y="1503"/>
                <a:ext cx="1" cy="426"/>
              </a:xfrm>
              <a:prstGeom prst="line">
                <a:avLst/>
              </a:prstGeom>
              <a:ln w="0" cap="flat" cmpd="sng">
                <a:solidFill>
                  <a:srgbClr val="000000"/>
                </a:solidFill>
                <a:prstDash val="solid"/>
                <a:round/>
                <a:headEnd type="none" w="med" len="med"/>
                <a:tailEnd type="none" w="med" len="med"/>
              </a:ln>
            </p:spPr>
          </p:sp>
          <p:sp>
            <p:nvSpPr>
              <p:cNvPr id="18458" name="Line 199"/>
              <p:cNvSpPr/>
              <p:nvPr/>
            </p:nvSpPr>
            <p:spPr>
              <a:xfrm flipV="1">
                <a:off x="1155" y="1048"/>
                <a:ext cx="1" cy="881"/>
              </a:xfrm>
              <a:prstGeom prst="line">
                <a:avLst/>
              </a:prstGeom>
              <a:ln w="0" cap="flat" cmpd="sng">
                <a:solidFill>
                  <a:srgbClr val="000000"/>
                </a:solidFill>
                <a:prstDash val="solid"/>
                <a:round/>
                <a:headEnd type="none" w="med" len="med"/>
                <a:tailEnd type="none" w="med" len="med"/>
              </a:ln>
            </p:spPr>
          </p:sp>
          <p:sp>
            <p:nvSpPr>
              <p:cNvPr id="18459" name="Freeform 200"/>
              <p:cNvSpPr/>
              <p:nvPr/>
            </p:nvSpPr>
            <p:spPr>
              <a:xfrm>
                <a:off x="1194" y="1121"/>
                <a:ext cx="49" cy="66"/>
              </a:xfrm>
              <a:custGeom>
                <a:avLst/>
                <a:gdLst/>
                <a:ahLst/>
                <a:cxnLst>
                  <a:cxn ang="0">
                    <a:pos x="0" y="526"/>
                  </a:cxn>
                  <a:cxn ang="0">
                    <a:pos x="132" y="0"/>
                  </a:cxn>
                  <a:cxn ang="0">
                    <a:pos x="277" y="0"/>
                  </a:cxn>
                  <a:cxn ang="0">
                    <a:pos x="336" y="15"/>
                  </a:cxn>
                  <a:cxn ang="0">
                    <a:pos x="365" y="29"/>
                  </a:cxn>
                  <a:cxn ang="0">
                    <a:pos x="394" y="74"/>
                  </a:cxn>
                  <a:cxn ang="0">
                    <a:pos x="394" y="118"/>
                  </a:cxn>
                  <a:cxn ang="0">
                    <a:pos x="379" y="176"/>
                  </a:cxn>
                  <a:cxn ang="0">
                    <a:pos x="336" y="235"/>
                  </a:cxn>
                  <a:cxn ang="0">
                    <a:pos x="291" y="264"/>
                  </a:cxn>
                  <a:cxn ang="0">
                    <a:pos x="233" y="293"/>
                  </a:cxn>
                  <a:cxn ang="0">
                    <a:pos x="73" y="293"/>
                  </a:cxn>
                </a:cxnLst>
                <a:pathLst>
                  <a:path w="394" h="526">
                    <a:moveTo>
                      <a:pt x="0" y="526"/>
                    </a:moveTo>
                    <a:lnTo>
                      <a:pt x="132" y="0"/>
                    </a:lnTo>
                    <a:lnTo>
                      <a:pt x="277" y="0"/>
                    </a:lnTo>
                    <a:lnTo>
                      <a:pt x="336" y="15"/>
                    </a:lnTo>
                    <a:lnTo>
                      <a:pt x="365" y="29"/>
                    </a:lnTo>
                    <a:lnTo>
                      <a:pt x="394" y="74"/>
                    </a:lnTo>
                    <a:lnTo>
                      <a:pt x="394" y="118"/>
                    </a:lnTo>
                    <a:lnTo>
                      <a:pt x="379" y="176"/>
                    </a:lnTo>
                    <a:lnTo>
                      <a:pt x="336" y="235"/>
                    </a:lnTo>
                    <a:lnTo>
                      <a:pt x="291" y="264"/>
                    </a:lnTo>
                    <a:lnTo>
                      <a:pt x="233" y="293"/>
                    </a:lnTo>
                    <a:lnTo>
                      <a:pt x="73" y="29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8460" name="Freeform 201"/>
              <p:cNvSpPr/>
              <p:nvPr/>
            </p:nvSpPr>
            <p:spPr>
              <a:xfrm>
                <a:off x="1267" y="1475"/>
                <a:ext cx="28" cy="28"/>
              </a:xfrm>
              <a:custGeom>
                <a:avLst/>
                <a:gdLst/>
                <a:ahLst/>
                <a:cxnLst>
                  <a:cxn ang="0">
                    <a:pos x="224" y="113"/>
                  </a:cxn>
                  <a:cxn ang="0">
                    <a:pos x="191" y="33"/>
                  </a:cxn>
                  <a:cxn ang="0">
                    <a:pos x="112" y="0"/>
                  </a:cxn>
                  <a:cxn ang="0">
                    <a:pos x="32" y="33"/>
                  </a:cxn>
                  <a:cxn ang="0">
                    <a:pos x="0" y="113"/>
                  </a:cxn>
                  <a:cxn ang="0">
                    <a:pos x="32" y="192"/>
                  </a:cxn>
                  <a:cxn ang="0">
                    <a:pos x="112" y="224"/>
                  </a:cxn>
                  <a:cxn ang="0">
                    <a:pos x="191" y="192"/>
                  </a:cxn>
                  <a:cxn ang="0">
                    <a:pos x="224" y="113"/>
                  </a:cxn>
                </a:cxnLst>
                <a:pathLst>
                  <a:path w="224" h="224">
                    <a:moveTo>
                      <a:pt x="224" y="113"/>
                    </a:moveTo>
                    <a:lnTo>
                      <a:pt x="191" y="33"/>
                    </a:lnTo>
                    <a:lnTo>
                      <a:pt x="112" y="0"/>
                    </a:lnTo>
                    <a:lnTo>
                      <a:pt x="32" y="33"/>
                    </a:lnTo>
                    <a:lnTo>
                      <a:pt x="0" y="113"/>
                    </a:lnTo>
                    <a:lnTo>
                      <a:pt x="32" y="192"/>
                    </a:lnTo>
                    <a:lnTo>
                      <a:pt x="112" y="224"/>
                    </a:lnTo>
                    <a:lnTo>
                      <a:pt x="191" y="192"/>
                    </a:lnTo>
                    <a:lnTo>
                      <a:pt x="224" y="11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8461" name="Line 202"/>
              <p:cNvSpPr/>
              <p:nvPr/>
            </p:nvSpPr>
            <p:spPr>
              <a:xfrm>
                <a:off x="1155" y="1489"/>
                <a:ext cx="112" cy="1"/>
              </a:xfrm>
              <a:prstGeom prst="line">
                <a:avLst/>
              </a:prstGeom>
              <a:ln w="0" cap="flat" cmpd="sng">
                <a:solidFill>
                  <a:srgbClr val="000000"/>
                </a:solidFill>
                <a:prstDash val="solid"/>
                <a:round/>
                <a:headEnd type="none" w="med" len="med"/>
                <a:tailEnd type="none" w="med" len="med"/>
              </a:ln>
            </p:spPr>
          </p:sp>
          <p:sp>
            <p:nvSpPr>
              <p:cNvPr id="18462" name="Freeform 203"/>
              <p:cNvSpPr/>
              <p:nvPr/>
            </p:nvSpPr>
            <p:spPr>
              <a:xfrm>
                <a:off x="1297" y="1396"/>
                <a:ext cx="42" cy="53"/>
              </a:xfrm>
              <a:custGeom>
                <a:avLst/>
                <a:gdLst/>
                <a:ahLst/>
                <a:cxnLst>
                  <a:cxn ang="0">
                    <a:pos x="0" y="389"/>
                  </a:cxn>
                  <a:cxn ang="0">
                    <a:pos x="70" y="424"/>
                  </a:cxn>
                  <a:cxn ang="0">
                    <a:pos x="176" y="424"/>
                  </a:cxn>
                  <a:cxn ang="0">
                    <a:pos x="247" y="406"/>
                  </a:cxn>
                  <a:cxn ang="0">
                    <a:pos x="282" y="371"/>
                  </a:cxn>
                  <a:cxn ang="0">
                    <a:pos x="300" y="318"/>
                  </a:cxn>
                  <a:cxn ang="0">
                    <a:pos x="300" y="283"/>
                  </a:cxn>
                  <a:cxn ang="0">
                    <a:pos x="264" y="248"/>
                  </a:cxn>
                  <a:cxn ang="0">
                    <a:pos x="106" y="160"/>
                  </a:cxn>
                  <a:cxn ang="0">
                    <a:pos x="70" y="124"/>
                  </a:cxn>
                  <a:cxn ang="0">
                    <a:pos x="70" y="89"/>
                  </a:cxn>
                  <a:cxn ang="0">
                    <a:pos x="88" y="36"/>
                  </a:cxn>
                  <a:cxn ang="0">
                    <a:pos x="124" y="0"/>
                  </a:cxn>
                  <a:cxn ang="0">
                    <a:pos x="194" y="0"/>
                  </a:cxn>
                  <a:cxn ang="0">
                    <a:pos x="282" y="18"/>
                  </a:cxn>
                  <a:cxn ang="0">
                    <a:pos x="336" y="54"/>
                  </a:cxn>
                </a:cxnLst>
                <a:pathLst>
                  <a:path w="336" h="424">
                    <a:moveTo>
                      <a:pt x="0" y="389"/>
                    </a:moveTo>
                    <a:lnTo>
                      <a:pt x="70" y="424"/>
                    </a:lnTo>
                    <a:lnTo>
                      <a:pt x="176" y="424"/>
                    </a:lnTo>
                    <a:lnTo>
                      <a:pt x="247" y="406"/>
                    </a:lnTo>
                    <a:lnTo>
                      <a:pt x="282" y="371"/>
                    </a:lnTo>
                    <a:lnTo>
                      <a:pt x="300" y="318"/>
                    </a:lnTo>
                    <a:lnTo>
                      <a:pt x="300" y="283"/>
                    </a:lnTo>
                    <a:lnTo>
                      <a:pt x="264" y="248"/>
                    </a:lnTo>
                    <a:lnTo>
                      <a:pt x="106" y="160"/>
                    </a:lnTo>
                    <a:lnTo>
                      <a:pt x="70" y="124"/>
                    </a:lnTo>
                    <a:lnTo>
                      <a:pt x="70" y="89"/>
                    </a:lnTo>
                    <a:lnTo>
                      <a:pt x="88" y="36"/>
                    </a:lnTo>
                    <a:lnTo>
                      <a:pt x="124" y="0"/>
                    </a:lnTo>
                    <a:lnTo>
                      <a:pt x="194" y="0"/>
                    </a:lnTo>
                    <a:lnTo>
                      <a:pt x="282" y="18"/>
                    </a:lnTo>
                    <a:lnTo>
                      <a:pt x="336" y="5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8463" name="Line 204"/>
              <p:cNvSpPr/>
              <p:nvPr/>
            </p:nvSpPr>
            <p:spPr>
              <a:xfrm flipV="1">
                <a:off x="1375" y="1369"/>
                <a:ext cx="8" cy="18"/>
              </a:xfrm>
              <a:prstGeom prst="line">
                <a:avLst/>
              </a:prstGeom>
              <a:ln w="0" cap="flat" cmpd="sng">
                <a:solidFill>
                  <a:srgbClr val="000000"/>
                </a:solidFill>
                <a:prstDash val="solid"/>
                <a:round/>
                <a:headEnd type="none" w="med" len="med"/>
                <a:tailEnd type="none" w="med" len="med"/>
              </a:ln>
            </p:spPr>
          </p:sp>
          <p:sp>
            <p:nvSpPr>
              <p:cNvPr id="18464" name="Line 205"/>
              <p:cNvSpPr/>
              <p:nvPr/>
            </p:nvSpPr>
            <p:spPr>
              <a:xfrm>
                <a:off x="2198" y="1190"/>
                <a:ext cx="1" cy="725"/>
              </a:xfrm>
              <a:prstGeom prst="line">
                <a:avLst/>
              </a:prstGeom>
              <a:ln w="0" cap="flat" cmpd="sng">
                <a:solidFill>
                  <a:srgbClr val="000000"/>
                </a:solidFill>
                <a:prstDash val="solid"/>
                <a:round/>
                <a:headEnd type="none" w="med" len="med"/>
                <a:tailEnd type="none" w="med" len="med"/>
              </a:ln>
            </p:spPr>
          </p:sp>
          <p:sp>
            <p:nvSpPr>
              <p:cNvPr id="18465" name="Freeform 206"/>
              <p:cNvSpPr/>
              <p:nvPr/>
            </p:nvSpPr>
            <p:spPr>
              <a:xfrm>
                <a:off x="2184" y="1915"/>
                <a:ext cx="28" cy="28"/>
              </a:xfrm>
              <a:custGeom>
                <a:avLst/>
                <a:gdLst/>
                <a:ahLst/>
                <a:cxnLst>
                  <a:cxn ang="0">
                    <a:pos x="223" y="112"/>
                  </a:cxn>
                  <a:cxn ang="0">
                    <a:pos x="191" y="33"/>
                  </a:cxn>
                  <a:cxn ang="0">
                    <a:pos x="111" y="0"/>
                  </a:cxn>
                  <a:cxn ang="0">
                    <a:pos x="32" y="33"/>
                  </a:cxn>
                  <a:cxn ang="0">
                    <a:pos x="0" y="112"/>
                  </a:cxn>
                  <a:cxn ang="0">
                    <a:pos x="32" y="191"/>
                  </a:cxn>
                  <a:cxn ang="0">
                    <a:pos x="111" y="225"/>
                  </a:cxn>
                  <a:cxn ang="0">
                    <a:pos x="191" y="191"/>
                  </a:cxn>
                  <a:cxn ang="0">
                    <a:pos x="223" y="112"/>
                  </a:cxn>
                </a:cxnLst>
                <a:pathLst>
                  <a:path w="223" h="225">
                    <a:moveTo>
                      <a:pt x="223" y="112"/>
                    </a:moveTo>
                    <a:lnTo>
                      <a:pt x="191" y="33"/>
                    </a:lnTo>
                    <a:lnTo>
                      <a:pt x="111" y="0"/>
                    </a:lnTo>
                    <a:lnTo>
                      <a:pt x="32" y="33"/>
                    </a:lnTo>
                    <a:lnTo>
                      <a:pt x="0" y="112"/>
                    </a:lnTo>
                    <a:lnTo>
                      <a:pt x="32" y="191"/>
                    </a:lnTo>
                    <a:lnTo>
                      <a:pt x="111" y="225"/>
                    </a:lnTo>
                    <a:lnTo>
                      <a:pt x="191" y="191"/>
                    </a:lnTo>
                    <a:lnTo>
                      <a:pt x="223" y="11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8466" name="Freeform 207"/>
              <p:cNvSpPr/>
              <p:nvPr/>
            </p:nvSpPr>
            <p:spPr>
              <a:xfrm>
                <a:off x="2127" y="1998"/>
                <a:ext cx="32" cy="44"/>
              </a:xfrm>
              <a:custGeom>
                <a:avLst/>
                <a:gdLst/>
                <a:ahLst/>
                <a:cxnLst>
                  <a:cxn ang="0">
                    <a:pos x="233" y="350"/>
                  </a:cxn>
                  <a:cxn ang="0">
                    <a:pos x="188" y="278"/>
                  </a:cxn>
                  <a:cxn ang="0">
                    <a:pos x="262" y="0"/>
                  </a:cxn>
                  <a:cxn ang="0">
                    <a:pos x="145" y="0"/>
                  </a:cxn>
                  <a:cxn ang="0">
                    <a:pos x="87" y="15"/>
                  </a:cxn>
                  <a:cxn ang="0">
                    <a:pos x="58" y="44"/>
                  </a:cxn>
                  <a:cxn ang="0">
                    <a:pos x="44" y="74"/>
                  </a:cxn>
                  <a:cxn ang="0">
                    <a:pos x="0" y="263"/>
                  </a:cxn>
                  <a:cxn ang="0">
                    <a:pos x="0" y="292"/>
                  </a:cxn>
                  <a:cxn ang="0">
                    <a:pos x="15" y="336"/>
                  </a:cxn>
                  <a:cxn ang="0">
                    <a:pos x="44" y="350"/>
                  </a:cxn>
                  <a:cxn ang="0">
                    <a:pos x="87" y="350"/>
                  </a:cxn>
                  <a:cxn ang="0">
                    <a:pos x="131" y="336"/>
                  </a:cxn>
                  <a:cxn ang="0">
                    <a:pos x="160" y="321"/>
                  </a:cxn>
                  <a:cxn ang="0">
                    <a:pos x="188" y="278"/>
                  </a:cxn>
                </a:cxnLst>
                <a:pathLst>
                  <a:path w="262" h="350">
                    <a:moveTo>
                      <a:pt x="233" y="350"/>
                    </a:moveTo>
                    <a:lnTo>
                      <a:pt x="188" y="278"/>
                    </a:lnTo>
                    <a:lnTo>
                      <a:pt x="262" y="0"/>
                    </a:lnTo>
                    <a:lnTo>
                      <a:pt x="145" y="0"/>
                    </a:lnTo>
                    <a:lnTo>
                      <a:pt x="87" y="15"/>
                    </a:lnTo>
                    <a:lnTo>
                      <a:pt x="58" y="44"/>
                    </a:lnTo>
                    <a:lnTo>
                      <a:pt x="44" y="74"/>
                    </a:lnTo>
                    <a:lnTo>
                      <a:pt x="0" y="263"/>
                    </a:lnTo>
                    <a:lnTo>
                      <a:pt x="0" y="292"/>
                    </a:lnTo>
                    <a:lnTo>
                      <a:pt x="15" y="336"/>
                    </a:lnTo>
                    <a:lnTo>
                      <a:pt x="44" y="350"/>
                    </a:lnTo>
                    <a:lnTo>
                      <a:pt x="87" y="350"/>
                    </a:lnTo>
                    <a:lnTo>
                      <a:pt x="131" y="336"/>
                    </a:lnTo>
                    <a:lnTo>
                      <a:pt x="160" y="321"/>
                    </a:lnTo>
                    <a:lnTo>
                      <a:pt x="188" y="27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8467" name="Line 208"/>
              <p:cNvSpPr/>
              <p:nvPr/>
            </p:nvSpPr>
            <p:spPr>
              <a:xfrm flipV="1">
                <a:off x="2190" y="2040"/>
                <a:ext cx="23" cy="26"/>
              </a:xfrm>
              <a:prstGeom prst="line">
                <a:avLst/>
              </a:prstGeom>
              <a:ln w="0" cap="flat" cmpd="sng">
                <a:solidFill>
                  <a:srgbClr val="000000"/>
                </a:solidFill>
                <a:prstDash val="solid"/>
                <a:round/>
                <a:headEnd type="none" w="med" len="med"/>
                <a:tailEnd type="none" w="med" len="med"/>
              </a:ln>
            </p:spPr>
          </p:sp>
          <p:sp>
            <p:nvSpPr>
              <p:cNvPr id="18468" name="Line 209"/>
              <p:cNvSpPr/>
              <p:nvPr/>
            </p:nvSpPr>
            <p:spPr>
              <a:xfrm>
                <a:off x="2196" y="2040"/>
                <a:ext cx="11" cy="26"/>
              </a:xfrm>
              <a:prstGeom prst="line">
                <a:avLst/>
              </a:prstGeom>
              <a:ln w="0" cap="flat" cmpd="sng">
                <a:solidFill>
                  <a:srgbClr val="000000"/>
                </a:solidFill>
                <a:prstDash val="solid"/>
                <a:round/>
                <a:headEnd type="none" w="med" len="med"/>
                <a:tailEnd type="none" w="med" len="med"/>
              </a:ln>
            </p:spPr>
          </p:sp>
          <p:sp>
            <p:nvSpPr>
              <p:cNvPr id="18469" name="Freeform 210"/>
              <p:cNvSpPr/>
              <p:nvPr/>
            </p:nvSpPr>
            <p:spPr>
              <a:xfrm>
                <a:off x="2077" y="1179"/>
                <a:ext cx="40" cy="53"/>
              </a:xfrm>
              <a:custGeom>
                <a:avLst/>
                <a:gdLst/>
                <a:ahLst/>
                <a:cxnLst>
                  <a:cxn ang="0">
                    <a:pos x="282" y="424"/>
                  </a:cxn>
                  <a:cxn ang="0">
                    <a:pos x="230" y="336"/>
                  </a:cxn>
                  <a:cxn ang="0">
                    <a:pos x="318" y="0"/>
                  </a:cxn>
                  <a:cxn ang="0">
                    <a:pos x="176" y="0"/>
                  </a:cxn>
                  <a:cxn ang="0">
                    <a:pos x="106" y="18"/>
                  </a:cxn>
                  <a:cxn ang="0">
                    <a:pos x="71" y="54"/>
                  </a:cxn>
                  <a:cxn ang="0">
                    <a:pos x="54" y="88"/>
                  </a:cxn>
                  <a:cxn ang="0">
                    <a:pos x="0" y="318"/>
                  </a:cxn>
                  <a:cxn ang="0">
                    <a:pos x="0" y="353"/>
                  </a:cxn>
                  <a:cxn ang="0">
                    <a:pos x="18" y="406"/>
                  </a:cxn>
                  <a:cxn ang="0">
                    <a:pos x="54" y="424"/>
                  </a:cxn>
                  <a:cxn ang="0">
                    <a:pos x="106" y="424"/>
                  </a:cxn>
                  <a:cxn ang="0">
                    <a:pos x="160" y="406"/>
                  </a:cxn>
                  <a:cxn ang="0">
                    <a:pos x="194" y="389"/>
                  </a:cxn>
                  <a:cxn ang="0">
                    <a:pos x="230" y="336"/>
                  </a:cxn>
                </a:cxnLst>
                <a:pathLst>
                  <a:path w="318" h="424">
                    <a:moveTo>
                      <a:pt x="282" y="424"/>
                    </a:moveTo>
                    <a:lnTo>
                      <a:pt x="230" y="336"/>
                    </a:lnTo>
                    <a:lnTo>
                      <a:pt x="318" y="0"/>
                    </a:lnTo>
                    <a:lnTo>
                      <a:pt x="176" y="0"/>
                    </a:lnTo>
                    <a:lnTo>
                      <a:pt x="106" y="18"/>
                    </a:lnTo>
                    <a:lnTo>
                      <a:pt x="71" y="54"/>
                    </a:lnTo>
                    <a:lnTo>
                      <a:pt x="54" y="88"/>
                    </a:lnTo>
                    <a:lnTo>
                      <a:pt x="0" y="318"/>
                    </a:lnTo>
                    <a:lnTo>
                      <a:pt x="0" y="353"/>
                    </a:lnTo>
                    <a:lnTo>
                      <a:pt x="18" y="406"/>
                    </a:lnTo>
                    <a:lnTo>
                      <a:pt x="54" y="424"/>
                    </a:lnTo>
                    <a:lnTo>
                      <a:pt x="106" y="424"/>
                    </a:lnTo>
                    <a:lnTo>
                      <a:pt x="160" y="406"/>
                    </a:lnTo>
                    <a:lnTo>
                      <a:pt x="194" y="389"/>
                    </a:lnTo>
                    <a:lnTo>
                      <a:pt x="230" y="33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8470" name="Line 211"/>
              <p:cNvSpPr/>
              <p:nvPr/>
            </p:nvSpPr>
            <p:spPr>
              <a:xfrm flipV="1">
                <a:off x="2152" y="1153"/>
                <a:ext cx="9" cy="17"/>
              </a:xfrm>
              <a:prstGeom prst="line">
                <a:avLst/>
              </a:prstGeom>
              <a:ln w="0" cap="flat" cmpd="sng">
                <a:solidFill>
                  <a:srgbClr val="000000"/>
                </a:solidFill>
                <a:prstDash val="solid"/>
                <a:round/>
                <a:headEnd type="none" w="med" len="med"/>
                <a:tailEnd type="none" w="med" len="med"/>
              </a:ln>
            </p:spPr>
          </p:sp>
          <p:sp>
            <p:nvSpPr>
              <p:cNvPr id="18471" name="Freeform 212"/>
              <p:cNvSpPr/>
              <p:nvPr/>
            </p:nvSpPr>
            <p:spPr>
              <a:xfrm>
                <a:off x="2184" y="1162"/>
                <a:ext cx="28" cy="28"/>
              </a:xfrm>
              <a:custGeom>
                <a:avLst/>
                <a:gdLst/>
                <a:ahLst/>
                <a:cxnLst>
                  <a:cxn ang="0">
                    <a:pos x="223" y="113"/>
                  </a:cxn>
                  <a:cxn ang="0">
                    <a:pos x="191" y="34"/>
                  </a:cxn>
                  <a:cxn ang="0">
                    <a:pos x="111" y="0"/>
                  </a:cxn>
                  <a:cxn ang="0">
                    <a:pos x="32" y="34"/>
                  </a:cxn>
                  <a:cxn ang="0">
                    <a:pos x="0" y="113"/>
                  </a:cxn>
                  <a:cxn ang="0">
                    <a:pos x="32" y="192"/>
                  </a:cxn>
                  <a:cxn ang="0">
                    <a:pos x="111" y="224"/>
                  </a:cxn>
                  <a:cxn ang="0">
                    <a:pos x="191" y="192"/>
                  </a:cxn>
                  <a:cxn ang="0">
                    <a:pos x="223" y="113"/>
                  </a:cxn>
                </a:cxnLst>
                <a:pathLst>
                  <a:path w="223" h="224">
                    <a:moveTo>
                      <a:pt x="223" y="113"/>
                    </a:moveTo>
                    <a:lnTo>
                      <a:pt x="191" y="34"/>
                    </a:lnTo>
                    <a:lnTo>
                      <a:pt x="111" y="0"/>
                    </a:lnTo>
                    <a:lnTo>
                      <a:pt x="32" y="34"/>
                    </a:lnTo>
                    <a:lnTo>
                      <a:pt x="0" y="113"/>
                    </a:lnTo>
                    <a:lnTo>
                      <a:pt x="32" y="192"/>
                    </a:lnTo>
                    <a:lnTo>
                      <a:pt x="111" y="224"/>
                    </a:lnTo>
                    <a:lnTo>
                      <a:pt x="191" y="192"/>
                    </a:lnTo>
                    <a:lnTo>
                      <a:pt x="223" y="11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8472" name="Line 213"/>
              <p:cNvSpPr/>
              <p:nvPr/>
            </p:nvSpPr>
            <p:spPr>
              <a:xfrm>
                <a:off x="2340" y="1048"/>
                <a:ext cx="1" cy="881"/>
              </a:xfrm>
              <a:prstGeom prst="line">
                <a:avLst/>
              </a:prstGeom>
              <a:ln w="0" cap="flat" cmpd="sng">
                <a:solidFill>
                  <a:srgbClr val="000000"/>
                </a:solidFill>
                <a:prstDash val="solid"/>
                <a:round/>
                <a:headEnd type="none" w="med" len="med"/>
                <a:tailEnd type="none" w="med" len="med"/>
              </a:ln>
            </p:spPr>
          </p:sp>
          <p:sp>
            <p:nvSpPr>
              <p:cNvPr id="18473" name="Line 214"/>
              <p:cNvSpPr/>
              <p:nvPr/>
            </p:nvSpPr>
            <p:spPr>
              <a:xfrm flipV="1">
                <a:off x="2414" y="1453"/>
                <a:ext cx="18" cy="65"/>
              </a:xfrm>
              <a:prstGeom prst="line">
                <a:avLst/>
              </a:prstGeom>
              <a:ln w="0" cap="flat" cmpd="sng">
                <a:solidFill>
                  <a:srgbClr val="000000"/>
                </a:solidFill>
                <a:prstDash val="solid"/>
                <a:round/>
                <a:headEnd type="none" w="med" len="med"/>
                <a:tailEnd type="none" w="med" len="med"/>
              </a:ln>
            </p:spPr>
          </p:sp>
          <p:sp>
            <p:nvSpPr>
              <p:cNvPr id="18474" name="Freeform 215"/>
              <p:cNvSpPr/>
              <p:nvPr/>
            </p:nvSpPr>
            <p:spPr>
              <a:xfrm>
                <a:off x="2426" y="1475"/>
                <a:ext cx="26" cy="43"/>
              </a:xfrm>
              <a:custGeom>
                <a:avLst/>
                <a:gdLst/>
                <a:ahLst/>
                <a:cxnLst>
                  <a:cxn ang="0">
                    <a:pos x="0" y="0"/>
                  </a:cxn>
                  <a:cxn ang="0">
                    <a:pos x="146" y="0"/>
                  </a:cxn>
                  <a:cxn ang="0">
                    <a:pos x="175" y="14"/>
                  </a:cxn>
                  <a:cxn ang="0">
                    <a:pos x="204" y="44"/>
                  </a:cxn>
                  <a:cxn ang="0">
                    <a:pos x="204" y="73"/>
                  </a:cxn>
                  <a:cxn ang="0">
                    <a:pos x="204" y="102"/>
                  </a:cxn>
                  <a:cxn ang="0">
                    <a:pos x="146" y="350"/>
                  </a:cxn>
                </a:cxnLst>
                <a:pathLst>
                  <a:path w="204" h="350">
                    <a:moveTo>
                      <a:pt x="0" y="0"/>
                    </a:moveTo>
                    <a:lnTo>
                      <a:pt x="146" y="0"/>
                    </a:lnTo>
                    <a:lnTo>
                      <a:pt x="175" y="14"/>
                    </a:lnTo>
                    <a:lnTo>
                      <a:pt x="204" y="44"/>
                    </a:lnTo>
                    <a:lnTo>
                      <a:pt x="204" y="73"/>
                    </a:lnTo>
                    <a:lnTo>
                      <a:pt x="204" y="102"/>
                    </a:lnTo>
                    <a:lnTo>
                      <a:pt x="146" y="35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8475" name="Freeform 216"/>
              <p:cNvSpPr/>
              <p:nvPr/>
            </p:nvSpPr>
            <p:spPr>
              <a:xfrm>
                <a:off x="1023" y="3010"/>
                <a:ext cx="44" cy="65"/>
              </a:xfrm>
              <a:custGeom>
                <a:avLst/>
                <a:gdLst/>
                <a:ahLst/>
                <a:cxnLst>
                  <a:cxn ang="0">
                    <a:pos x="0" y="525"/>
                  </a:cxn>
                  <a:cxn ang="0">
                    <a:pos x="146" y="0"/>
                  </a:cxn>
                  <a:cxn ang="0">
                    <a:pos x="277" y="0"/>
                  </a:cxn>
                  <a:cxn ang="0">
                    <a:pos x="320" y="15"/>
                  </a:cxn>
                  <a:cxn ang="0">
                    <a:pos x="350" y="44"/>
                  </a:cxn>
                  <a:cxn ang="0">
                    <a:pos x="350" y="87"/>
                  </a:cxn>
                  <a:cxn ang="0">
                    <a:pos x="306" y="262"/>
                  </a:cxn>
                  <a:cxn ang="0">
                    <a:pos x="277" y="307"/>
                  </a:cxn>
                  <a:cxn ang="0">
                    <a:pos x="248" y="336"/>
                  </a:cxn>
                  <a:cxn ang="0">
                    <a:pos x="204" y="350"/>
                  </a:cxn>
                  <a:cxn ang="0">
                    <a:pos x="58" y="350"/>
                  </a:cxn>
                </a:cxnLst>
                <a:pathLst>
                  <a:path w="350" h="525">
                    <a:moveTo>
                      <a:pt x="0" y="525"/>
                    </a:moveTo>
                    <a:lnTo>
                      <a:pt x="146" y="0"/>
                    </a:lnTo>
                    <a:lnTo>
                      <a:pt x="277" y="0"/>
                    </a:lnTo>
                    <a:lnTo>
                      <a:pt x="320" y="15"/>
                    </a:lnTo>
                    <a:lnTo>
                      <a:pt x="350" y="44"/>
                    </a:lnTo>
                    <a:lnTo>
                      <a:pt x="350" y="87"/>
                    </a:lnTo>
                    <a:lnTo>
                      <a:pt x="306" y="262"/>
                    </a:lnTo>
                    <a:lnTo>
                      <a:pt x="277" y="307"/>
                    </a:lnTo>
                    <a:lnTo>
                      <a:pt x="248" y="336"/>
                    </a:lnTo>
                    <a:lnTo>
                      <a:pt x="204" y="350"/>
                    </a:lnTo>
                    <a:lnTo>
                      <a:pt x="58" y="35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8476" name="Line 217"/>
              <p:cNvSpPr/>
              <p:nvPr/>
            </p:nvSpPr>
            <p:spPr>
              <a:xfrm flipV="1">
                <a:off x="1041" y="1444"/>
                <a:ext cx="19" cy="65"/>
              </a:xfrm>
              <a:prstGeom prst="line">
                <a:avLst/>
              </a:prstGeom>
              <a:ln w="0" cap="flat" cmpd="sng">
                <a:solidFill>
                  <a:srgbClr val="000000"/>
                </a:solidFill>
                <a:prstDash val="solid"/>
                <a:round/>
                <a:headEnd type="none" w="med" len="med"/>
                <a:tailEnd type="none" w="med" len="med"/>
              </a:ln>
            </p:spPr>
          </p:sp>
          <p:sp>
            <p:nvSpPr>
              <p:cNvPr id="18477" name="Freeform 218"/>
              <p:cNvSpPr/>
              <p:nvPr/>
            </p:nvSpPr>
            <p:spPr>
              <a:xfrm>
                <a:off x="1054" y="1466"/>
                <a:ext cx="26" cy="43"/>
              </a:xfrm>
              <a:custGeom>
                <a:avLst/>
                <a:gdLst/>
                <a:ahLst/>
                <a:cxnLst>
                  <a:cxn ang="0">
                    <a:pos x="0" y="0"/>
                  </a:cxn>
                  <a:cxn ang="0">
                    <a:pos x="145" y="0"/>
                  </a:cxn>
                  <a:cxn ang="0">
                    <a:pos x="174" y="15"/>
                  </a:cxn>
                  <a:cxn ang="0">
                    <a:pos x="203" y="44"/>
                  </a:cxn>
                  <a:cxn ang="0">
                    <a:pos x="203" y="73"/>
                  </a:cxn>
                  <a:cxn ang="0">
                    <a:pos x="203" y="103"/>
                  </a:cxn>
                  <a:cxn ang="0">
                    <a:pos x="145" y="351"/>
                  </a:cxn>
                </a:cxnLst>
                <a:pathLst>
                  <a:path w="203" h="351">
                    <a:moveTo>
                      <a:pt x="0" y="0"/>
                    </a:moveTo>
                    <a:lnTo>
                      <a:pt x="145" y="0"/>
                    </a:lnTo>
                    <a:lnTo>
                      <a:pt x="174" y="15"/>
                    </a:lnTo>
                    <a:lnTo>
                      <a:pt x="203" y="44"/>
                    </a:lnTo>
                    <a:lnTo>
                      <a:pt x="203" y="73"/>
                    </a:lnTo>
                    <a:lnTo>
                      <a:pt x="203" y="103"/>
                    </a:lnTo>
                    <a:lnTo>
                      <a:pt x="145" y="35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8478" name="Freeform 219"/>
              <p:cNvSpPr/>
              <p:nvPr/>
            </p:nvSpPr>
            <p:spPr>
              <a:xfrm>
                <a:off x="2383" y="1925"/>
                <a:ext cx="35" cy="44"/>
              </a:xfrm>
              <a:custGeom>
                <a:avLst/>
                <a:gdLst/>
                <a:ahLst/>
                <a:cxnLst>
                  <a:cxn ang="0">
                    <a:pos x="248" y="249"/>
                  </a:cxn>
                  <a:cxn ang="0">
                    <a:pos x="278" y="117"/>
                  </a:cxn>
                  <a:cxn ang="0">
                    <a:pos x="278" y="74"/>
                  </a:cxn>
                  <a:cxn ang="0">
                    <a:pos x="263" y="29"/>
                  </a:cxn>
                  <a:cxn ang="0">
                    <a:pos x="219" y="0"/>
                  </a:cxn>
                  <a:cxn ang="0">
                    <a:pos x="175" y="0"/>
                  </a:cxn>
                  <a:cxn ang="0">
                    <a:pos x="132" y="15"/>
                  </a:cxn>
                  <a:cxn ang="0">
                    <a:pos x="88" y="44"/>
                  </a:cxn>
                  <a:cxn ang="0">
                    <a:pos x="59" y="74"/>
                  </a:cxn>
                  <a:cxn ang="0">
                    <a:pos x="0" y="249"/>
                  </a:cxn>
                  <a:cxn ang="0">
                    <a:pos x="0" y="278"/>
                  </a:cxn>
                  <a:cxn ang="0">
                    <a:pos x="15" y="307"/>
                  </a:cxn>
                  <a:cxn ang="0">
                    <a:pos x="44" y="336"/>
                  </a:cxn>
                  <a:cxn ang="0">
                    <a:pos x="74" y="351"/>
                  </a:cxn>
                  <a:cxn ang="0">
                    <a:pos x="117" y="351"/>
                  </a:cxn>
                  <a:cxn ang="0">
                    <a:pos x="161" y="336"/>
                  </a:cxn>
                  <a:cxn ang="0">
                    <a:pos x="204" y="307"/>
                  </a:cxn>
                  <a:cxn ang="0">
                    <a:pos x="233" y="278"/>
                  </a:cxn>
                  <a:cxn ang="0">
                    <a:pos x="248" y="249"/>
                  </a:cxn>
                </a:cxnLst>
                <a:pathLst>
                  <a:path w="278" h="351">
                    <a:moveTo>
                      <a:pt x="248" y="249"/>
                    </a:moveTo>
                    <a:lnTo>
                      <a:pt x="278" y="117"/>
                    </a:lnTo>
                    <a:lnTo>
                      <a:pt x="278" y="74"/>
                    </a:lnTo>
                    <a:lnTo>
                      <a:pt x="263" y="29"/>
                    </a:lnTo>
                    <a:lnTo>
                      <a:pt x="219" y="0"/>
                    </a:lnTo>
                    <a:lnTo>
                      <a:pt x="175" y="0"/>
                    </a:lnTo>
                    <a:lnTo>
                      <a:pt x="132" y="15"/>
                    </a:lnTo>
                    <a:lnTo>
                      <a:pt x="88" y="44"/>
                    </a:lnTo>
                    <a:lnTo>
                      <a:pt x="59" y="74"/>
                    </a:lnTo>
                    <a:lnTo>
                      <a:pt x="0" y="249"/>
                    </a:lnTo>
                    <a:lnTo>
                      <a:pt x="0" y="278"/>
                    </a:lnTo>
                    <a:lnTo>
                      <a:pt x="15" y="307"/>
                    </a:lnTo>
                    <a:lnTo>
                      <a:pt x="44" y="336"/>
                    </a:lnTo>
                    <a:lnTo>
                      <a:pt x="74" y="351"/>
                    </a:lnTo>
                    <a:lnTo>
                      <a:pt x="117" y="351"/>
                    </a:lnTo>
                    <a:lnTo>
                      <a:pt x="161" y="336"/>
                    </a:lnTo>
                    <a:lnTo>
                      <a:pt x="204" y="307"/>
                    </a:lnTo>
                    <a:lnTo>
                      <a:pt x="233" y="278"/>
                    </a:lnTo>
                    <a:lnTo>
                      <a:pt x="248" y="249"/>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8479" name="Line 220"/>
              <p:cNvSpPr/>
              <p:nvPr/>
            </p:nvSpPr>
            <p:spPr>
              <a:xfrm flipV="1">
                <a:off x="1054" y="1916"/>
                <a:ext cx="40" cy="44"/>
              </a:xfrm>
              <a:prstGeom prst="line">
                <a:avLst/>
              </a:prstGeom>
              <a:ln w="0" cap="flat" cmpd="sng">
                <a:solidFill>
                  <a:srgbClr val="000000"/>
                </a:solidFill>
                <a:prstDash val="solid"/>
                <a:round/>
                <a:headEnd type="none" w="med" len="med"/>
                <a:tailEnd type="none" w="med" len="med"/>
              </a:ln>
            </p:spPr>
          </p:sp>
          <p:sp>
            <p:nvSpPr>
              <p:cNvPr id="18480" name="Line 221"/>
              <p:cNvSpPr/>
              <p:nvPr/>
            </p:nvSpPr>
            <p:spPr>
              <a:xfrm>
                <a:off x="1065" y="1916"/>
                <a:ext cx="18" cy="44"/>
              </a:xfrm>
              <a:prstGeom prst="line">
                <a:avLst/>
              </a:prstGeom>
              <a:ln w="0" cap="flat" cmpd="sng">
                <a:solidFill>
                  <a:srgbClr val="000000"/>
                </a:solidFill>
                <a:prstDash val="solid"/>
                <a:round/>
                <a:headEnd type="none" w="med" len="med"/>
                <a:tailEnd type="none" w="med" len="med"/>
              </a:ln>
            </p:spPr>
          </p:sp>
        </p:grpSp>
      </p:grpSp>
      <p:sp>
        <p:nvSpPr>
          <p:cNvPr id="18481" name="Rectangle 3"/>
          <p:cNvSpPr>
            <a:spLocks noGrp="1"/>
          </p:cNvSpPr>
          <p:nvPr>
            <p:ph type="body" sz="half" idx="1"/>
          </p:nvPr>
        </p:nvSpPr>
        <p:spPr>
          <a:xfrm>
            <a:off x="0" y="0"/>
            <a:ext cx="9144000" cy="2349500"/>
          </a:xfrm>
        </p:spPr>
        <p:txBody>
          <a:bodyPr vert="horz" wrap="square" lIns="91440" tIns="45720" rIns="91440" bIns="45720" anchor="t"/>
          <a:p>
            <a:pPr eaLnBrk="1" hangingPunct="1"/>
            <a:r>
              <a:rPr lang="en-US" altLang="zh-CN" sz="2800" dirty="0"/>
              <a:t>        </a:t>
            </a:r>
            <a:r>
              <a:rPr lang="zh-CN" altLang="en-US" dirty="0">
                <a:solidFill>
                  <a:srgbClr val="CC0000"/>
                </a:solidFill>
              </a:rPr>
              <a:t>三、点的透视</a:t>
            </a:r>
            <a:endParaRPr lang="zh-CN" altLang="en-US" sz="2800" dirty="0">
              <a:solidFill>
                <a:srgbClr val="CC0000"/>
              </a:solidFill>
            </a:endParaRPr>
          </a:p>
          <a:p>
            <a:pPr eaLnBrk="1" hangingPunct="1"/>
            <a:r>
              <a:rPr lang="zh-CN" altLang="en-US" sz="2800" b="1" dirty="0"/>
              <a:t>        观察图中关系可知，</a:t>
            </a:r>
            <a:r>
              <a:rPr lang="en-US" altLang="zh-CN" sz="2800" b="1" i="1" dirty="0"/>
              <a:t>s'a'</a:t>
            </a:r>
            <a:r>
              <a:rPr lang="zh-CN" altLang="en-US" sz="2800" b="1" i="1" dirty="0"/>
              <a:t>、</a:t>
            </a:r>
            <a:r>
              <a:rPr lang="en-US" altLang="zh-CN" sz="2800" b="1" i="1" dirty="0"/>
              <a:t>s'a</a:t>
            </a:r>
            <a:r>
              <a:rPr lang="en-US" altLang="zh-CN" sz="2800" b="1" baseline="-25000" dirty="0"/>
              <a:t>x</a:t>
            </a:r>
            <a:r>
              <a:rPr lang="zh-CN" altLang="en-US" sz="2800" b="1" dirty="0"/>
              <a:t>是视线</a:t>
            </a:r>
            <a:r>
              <a:rPr lang="en-US" altLang="zh-CN" sz="2800" b="1" i="1" dirty="0"/>
              <a:t>SA</a:t>
            </a:r>
            <a:r>
              <a:rPr lang="zh-CN" altLang="en-US" sz="2800" b="1" dirty="0"/>
              <a:t>和</a:t>
            </a:r>
            <a:r>
              <a:rPr lang="en-US" altLang="zh-CN" sz="2800" b="1" i="1" dirty="0"/>
              <a:t>Sa</a:t>
            </a:r>
            <a:r>
              <a:rPr lang="en-US" altLang="zh-CN" sz="2800" b="1" dirty="0"/>
              <a:t> </a:t>
            </a:r>
            <a:r>
              <a:rPr lang="zh-CN" altLang="en-US" sz="2800" b="1" dirty="0"/>
              <a:t>在画面上的投影</a:t>
            </a:r>
            <a:r>
              <a:rPr lang="en-US" altLang="zh-CN" sz="2800" b="1" dirty="0"/>
              <a:t>,</a:t>
            </a:r>
            <a:r>
              <a:rPr lang="en-US" altLang="zh-CN" sz="2800" b="1" i="1" dirty="0"/>
              <a:t>sa</a:t>
            </a:r>
            <a:r>
              <a:rPr lang="zh-CN" altLang="en-US" sz="2800" b="1" dirty="0"/>
              <a:t>是二视线在基面上的投影，过</a:t>
            </a:r>
            <a:r>
              <a:rPr lang="en-US" altLang="zh-CN" sz="2800" b="1" i="1" dirty="0"/>
              <a:t>sa</a:t>
            </a:r>
            <a:r>
              <a:rPr lang="zh-CN" altLang="en-US" sz="2800" b="1" dirty="0"/>
              <a:t>与</a:t>
            </a:r>
            <a:r>
              <a:rPr lang="en-US" altLang="zh-CN" sz="2800" b="1" i="1" dirty="0"/>
              <a:t>p-p</a:t>
            </a:r>
            <a:r>
              <a:rPr lang="zh-CN" altLang="en-US" sz="2800" b="1" dirty="0"/>
              <a:t>的交点在画面内引竖直线，可在</a:t>
            </a:r>
            <a:r>
              <a:rPr lang="en-US" altLang="zh-CN" sz="2800" b="1" i="1" dirty="0"/>
              <a:t>s'a'</a:t>
            </a:r>
            <a:r>
              <a:rPr lang="zh-CN" altLang="en-US" sz="2800" b="1" i="1" dirty="0"/>
              <a:t>、</a:t>
            </a:r>
            <a:r>
              <a:rPr lang="en-US" altLang="zh-CN" sz="2800" b="1" i="1" dirty="0"/>
              <a:t>s'a</a:t>
            </a:r>
            <a:r>
              <a:rPr lang="en-US" altLang="zh-CN" sz="2800" b="1" baseline="-25000" dirty="0"/>
              <a:t>x</a:t>
            </a:r>
            <a:r>
              <a:rPr lang="zh-CN" altLang="en-US" sz="2800" b="1" dirty="0"/>
              <a:t>上交出</a:t>
            </a:r>
            <a:r>
              <a:rPr lang="en-US" altLang="zh-CN" sz="2800" b="1" i="1" dirty="0"/>
              <a:t>A</a:t>
            </a:r>
            <a:r>
              <a:rPr lang="en-US" altLang="zh-CN" sz="2800" b="1" baseline="30000" dirty="0"/>
              <a:t>0</a:t>
            </a:r>
            <a:r>
              <a:rPr lang="zh-CN" altLang="en-US" sz="2800" b="1" dirty="0"/>
              <a:t>和</a:t>
            </a:r>
            <a:r>
              <a:rPr lang="en-US" altLang="zh-CN" sz="2800" b="1" i="1" dirty="0"/>
              <a:t>a</a:t>
            </a:r>
            <a:r>
              <a:rPr lang="en-US" altLang="zh-CN" sz="2800" b="1" baseline="30000" dirty="0"/>
              <a:t>0</a:t>
            </a:r>
            <a:r>
              <a:rPr lang="zh-CN" altLang="en-US" sz="2800" b="1" dirty="0"/>
              <a:t>。</a:t>
            </a:r>
            <a:endParaRPr lang="zh-CN" altLang="en-US" sz="2800" b="1" dirty="0">
              <a:ea typeface="Times New Roman" panose="02020603050405020304" pitchFamily="18" charset="0"/>
            </a:endParaRPr>
          </a:p>
        </p:txBody>
      </p:sp>
      <p:sp>
        <p:nvSpPr>
          <p:cNvPr id="205025" name="Line 225"/>
          <p:cNvSpPr/>
          <p:nvPr/>
        </p:nvSpPr>
        <p:spPr>
          <a:xfrm flipV="1">
            <a:off x="971550" y="4652963"/>
            <a:ext cx="1871663" cy="1728787"/>
          </a:xfrm>
          <a:prstGeom prst="line">
            <a:avLst/>
          </a:prstGeom>
          <a:ln w="19050" cap="flat" cmpd="sng">
            <a:solidFill>
              <a:schemeClr val="tx1"/>
            </a:solidFill>
            <a:prstDash val="solid"/>
            <a:round/>
            <a:headEnd type="none" w="med" len="med"/>
            <a:tailEnd type="none" w="med" len="med"/>
          </a:ln>
        </p:spPr>
      </p:sp>
      <p:sp>
        <p:nvSpPr>
          <p:cNvPr id="205026" name="Line 226"/>
          <p:cNvSpPr/>
          <p:nvPr/>
        </p:nvSpPr>
        <p:spPr>
          <a:xfrm flipV="1">
            <a:off x="971550" y="2349500"/>
            <a:ext cx="1871663" cy="503238"/>
          </a:xfrm>
          <a:prstGeom prst="line">
            <a:avLst/>
          </a:prstGeom>
          <a:ln w="19050" cap="flat" cmpd="sng">
            <a:solidFill>
              <a:schemeClr val="tx1"/>
            </a:solidFill>
            <a:prstDash val="solid"/>
            <a:round/>
            <a:headEnd type="none" w="med" len="med"/>
            <a:tailEnd type="none" w="med" len="med"/>
          </a:ln>
        </p:spPr>
      </p:sp>
      <p:sp>
        <p:nvSpPr>
          <p:cNvPr id="205027" name="Line 227"/>
          <p:cNvSpPr/>
          <p:nvPr/>
        </p:nvSpPr>
        <p:spPr>
          <a:xfrm>
            <a:off x="971550" y="2852738"/>
            <a:ext cx="1871663" cy="647700"/>
          </a:xfrm>
          <a:prstGeom prst="line">
            <a:avLst/>
          </a:prstGeom>
          <a:ln w="19050" cap="flat" cmpd="sng">
            <a:solidFill>
              <a:schemeClr val="tx1"/>
            </a:solidFill>
            <a:prstDash val="solid"/>
            <a:round/>
            <a:headEnd type="none" w="med" len="med"/>
            <a:tailEnd type="none" w="med" len="med"/>
          </a:ln>
        </p:spPr>
      </p:sp>
      <p:sp>
        <p:nvSpPr>
          <p:cNvPr id="205029" name="Line 229"/>
          <p:cNvSpPr/>
          <p:nvPr/>
        </p:nvSpPr>
        <p:spPr>
          <a:xfrm flipV="1">
            <a:off x="2124075" y="2492375"/>
            <a:ext cx="71438" cy="2808288"/>
          </a:xfrm>
          <a:prstGeom prst="line">
            <a:avLst/>
          </a:prstGeom>
          <a:ln w="19050" cap="flat" cmpd="sng">
            <a:solidFill>
              <a:schemeClr val="tx1"/>
            </a:solidFill>
            <a:prstDash val="solid"/>
            <a:round/>
            <a:headEnd type="none" w="med" len="med"/>
            <a:tailEnd type="none" w="med" len="med"/>
          </a:ln>
        </p:spPr>
      </p:sp>
      <p:sp>
        <p:nvSpPr>
          <p:cNvPr id="205030" name="Oval 230"/>
          <p:cNvSpPr/>
          <p:nvPr/>
        </p:nvSpPr>
        <p:spPr>
          <a:xfrm>
            <a:off x="2122488" y="2419350"/>
            <a:ext cx="146050" cy="146050"/>
          </a:xfrm>
          <a:prstGeom prst="ellipse">
            <a:avLst/>
          </a:prstGeom>
          <a:solidFill>
            <a:schemeClr val="accent1"/>
          </a:solidFill>
          <a:ln w="19050" cap="flat" cmpd="sng">
            <a:solidFill>
              <a:schemeClr val="tx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205031" name="Oval 231"/>
          <p:cNvSpPr/>
          <p:nvPr/>
        </p:nvSpPr>
        <p:spPr>
          <a:xfrm>
            <a:off x="2124075" y="3213100"/>
            <a:ext cx="146050" cy="146050"/>
          </a:xfrm>
          <a:prstGeom prst="ellipse">
            <a:avLst/>
          </a:prstGeom>
          <a:solidFill>
            <a:schemeClr val="accent1"/>
          </a:solidFill>
          <a:ln w="19050" cap="flat" cmpd="sng">
            <a:solidFill>
              <a:schemeClr val="tx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205032" name="Oval 232"/>
          <p:cNvSpPr/>
          <p:nvPr/>
        </p:nvSpPr>
        <p:spPr>
          <a:xfrm>
            <a:off x="2051050" y="5229225"/>
            <a:ext cx="146050" cy="146050"/>
          </a:xfrm>
          <a:prstGeom prst="ellipse">
            <a:avLst/>
          </a:prstGeom>
          <a:solidFill>
            <a:schemeClr val="accent1"/>
          </a:solidFill>
          <a:ln w="19050" cap="flat" cmpd="sng">
            <a:solidFill>
              <a:schemeClr val="tx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05025"/>
                                        </p:tgtEl>
                                        <p:attrNameLst>
                                          <p:attrName>style.visibility</p:attrName>
                                        </p:attrNameLst>
                                      </p:cBhvr>
                                      <p:to>
                                        <p:strVal val="visible"/>
                                      </p:to>
                                    </p:set>
                                    <p:animEffect transition="in" filter="box(in)">
                                      <p:cBhvr>
                                        <p:cTn id="7" dur="2000"/>
                                        <p:tgtEl>
                                          <p:spTgt spid="20502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05026"/>
                                        </p:tgtEl>
                                        <p:attrNameLst>
                                          <p:attrName>style.visibility</p:attrName>
                                        </p:attrNameLst>
                                      </p:cBhvr>
                                      <p:to>
                                        <p:strVal val="visible"/>
                                      </p:to>
                                    </p:set>
                                    <p:animEffect transition="in" filter="box(in)">
                                      <p:cBhvr>
                                        <p:cTn id="12" dur="2000"/>
                                        <p:tgtEl>
                                          <p:spTgt spid="205026"/>
                                        </p:tgtEl>
                                      </p:cBhvr>
                                    </p:animEffect>
                                  </p:childTnLst>
                                </p:cTn>
                              </p:par>
                            </p:childTnLst>
                          </p:cTn>
                        </p:par>
                      </p:childTnLst>
                    </p:cTn>
                  </p:par>
                  <p:par>
                    <p:cTn id="13" fill="hold">
                      <p:stCondLst>
                        <p:cond delay="indefinite"/>
                      </p:stCondLst>
                      <p:childTnLst>
                        <p:par>
                          <p:cTn id="14" fill="hold">
                            <p:stCondLst>
                              <p:cond delay="0"/>
                            </p:stCondLst>
                            <p:childTnLst>
                              <p:par>
                                <p:cTn id="15" presetID="54" presetClass="entr" presetSubtype="0" accel="100000" fill="hold" nodeType="clickEffect">
                                  <p:stCondLst>
                                    <p:cond delay="0"/>
                                  </p:stCondLst>
                                  <p:childTnLst>
                                    <p:set>
                                      <p:cBhvr>
                                        <p:cTn id="16" dur="1" fill="hold">
                                          <p:stCondLst>
                                            <p:cond delay="0"/>
                                          </p:stCondLst>
                                        </p:cTn>
                                        <p:tgtEl>
                                          <p:spTgt spid="205027"/>
                                        </p:tgtEl>
                                        <p:attrNameLst>
                                          <p:attrName>style.visibility</p:attrName>
                                        </p:attrNameLst>
                                      </p:cBhvr>
                                      <p:to>
                                        <p:strVal val="visible"/>
                                      </p:to>
                                    </p:set>
                                    <p:anim calcmode="lin" valueType="num">
                                      <p:cBhvr>
                                        <p:cTn id="17" dur="2000" fill="hold"/>
                                        <p:tgtEl>
                                          <p:spTgt spid="205027"/>
                                        </p:tgtEl>
                                        <p:attrNameLst>
                                          <p:attrName>ppt_w</p:attrName>
                                        </p:attrNameLst>
                                      </p:cBhvr>
                                      <p:tavLst>
                                        <p:tav tm="0">
                                          <p:val>
                                            <p:strVal val="#ppt_w*0.05"/>
                                          </p:val>
                                        </p:tav>
                                        <p:tav tm="100000">
                                          <p:val>
                                            <p:strVal val="#ppt_w"/>
                                          </p:val>
                                        </p:tav>
                                      </p:tavLst>
                                    </p:anim>
                                    <p:anim calcmode="lin" valueType="num">
                                      <p:cBhvr>
                                        <p:cTn id="18" dur="2000" fill="hold"/>
                                        <p:tgtEl>
                                          <p:spTgt spid="205027"/>
                                        </p:tgtEl>
                                        <p:attrNameLst>
                                          <p:attrName>ppt_h</p:attrName>
                                        </p:attrNameLst>
                                      </p:cBhvr>
                                      <p:tavLst>
                                        <p:tav tm="0">
                                          <p:val>
                                            <p:strVal val="#ppt_h"/>
                                          </p:val>
                                        </p:tav>
                                        <p:tav tm="100000">
                                          <p:val>
                                            <p:strVal val="#ppt_h"/>
                                          </p:val>
                                        </p:tav>
                                      </p:tavLst>
                                    </p:anim>
                                    <p:anim calcmode="lin" valueType="num">
                                      <p:cBhvr>
                                        <p:cTn id="19" dur="2000" fill="hold"/>
                                        <p:tgtEl>
                                          <p:spTgt spid="205027"/>
                                        </p:tgtEl>
                                        <p:attrNameLst>
                                          <p:attrName>ppt_x</p:attrName>
                                        </p:attrNameLst>
                                      </p:cBhvr>
                                      <p:tavLst>
                                        <p:tav tm="0">
                                          <p:val>
                                            <p:strVal val="#ppt_x-.2"/>
                                          </p:val>
                                        </p:tav>
                                        <p:tav tm="100000">
                                          <p:val>
                                            <p:strVal val="#ppt_x"/>
                                          </p:val>
                                        </p:tav>
                                      </p:tavLst>
                                    </p:anim>
                                    <p:anim calcmode="lin" valueType="num">
                                      <p:cBhvr>
                                        <p:cTn id="20" dur="2000" fill="hold"/>
                                        <p:tgtEl>
                                          <p:spTgt spid="205027"/>
                                        </p:tgtEl>
                                        <p:attrNameLst>
                                          <p:attrName>ppt_y</p:attrName>
                                        </p:attrNameLst>
                                      </p:cBhvr>
                                      <p:tavLst>
                                        <p:tav tm="0">
                                          <p:val>
                                            <p:strVal val="#ppt_y"/>
                                          </p:val>
                                        </p:tav>
                                        <p:tav tm="100000">
                                          <p:val>
                                            <p:strVal val="#ppt_y"/>
                                          </p:val>
                                        </p:tav>
                                      </p:tavLst>
                                    </p:anim>
                                    <p:animEffect transition="in" filter="fade">
                                      <p:cBhvr>
                                        <p:cTn id="21" dur="2000"/>
                                        <p:tgtEl>
                                          <p:spTgt spid="205027"/>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205029"/>
                                        </p:tgtEl>
                                        <p:attrNameLst>
                                          <p:attrName>style.visibility</p:attrName>
                                        </p:attrNameLst>
                                      </p:cBhvr>
                                      <p:to>
                                        <p:strVal val="visible"/>
                                      </p:to>
                                    </p:set>
                                    <p:animEffect transition="in" filter="blinds(horizontal)">
                                      <p:cBhvr>
                                        <p:cTn id="26" dur="500"/>
                                        <p:tgtEl>
                                          <p:spTgt spid="205029"/>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205031"/>
                                        </p:tgtEl>
                                        <p:attrNameLst>
                                          <p:attrName>style.visibility</p:attrName>
                                        </p:attrNameLst>
                                      </p:cBhvr>
                                      <p:to>
                                        <p:strVal val="visible"/>
                                      </p:to>
                                    </p:set>
                                    <p:animEffect transition="in" filter="box(in)">
                                      <p:cBhvr>
                                        <p:cTn id="31" dur="2000"/>
                                        <p:tgtEl>
                                          <p:spTgt spid="205031"/>
                                        </p:tgtEl>
                                      </p:cBhvr>
                                    </p:animEffect>
                                  </p:childTnLst>
                                </p:cTn>
                              </p:par>
                            </p:childTnLst>
                          </p:cTn>
                        </p:par>
                      </p:childTnLst>
                    </p:cTn>
                  </p:par>
                  <p:par>
                    <p:cTn id="32" fill="hold">
                      <p:stCondLst>
                        <p:cond delay="indefinite"/>
                      </p:stCondLst>
                      <p:childTnLst>
                        <p:par>
                          <p:cTn id="33" fill="hold">
                            <p:stCondLst>
                              <p:cond delay="0"/>
                            </p:stCondLst>
                            <p:childTnLst>
                              <p:par>
                                <p:cTn id="34" presetID="54" presetClass="entr" presetSubtype="0" accel="100000" fill="hold" grpId="0" nodeType="clickEffect">
                                  <p:stCondLst>
                                    <p:cond delay="0"/>
                                  </p:stCondLst>
                                  <p:childTnLst>
                                    <p:set>
                                      <p:cBhvr>
                                        <p:cTn id="35" dur="1" fill="hold">
                                          <p:stCondLst>
                                            <p:cond delay="0"/>
                                          </p:stCondLst>
                                        </p:cTn>
                                        <p:tgtEl>
                                          <p:spTgt spid="205030"/>
                                        </p:tgtEl>
                                        <p:attrNameLst>
                                          <p:attrName>style.visibility</p:attrName>
                                        </p:attrNameLst>
                                      </p:cBhvr>
                                      <p:to>
                                        <p:strVal val="visible"/>
                                      </p:to>
                                    </p:set>
                                    <p:anim calcmode="lin" valueType="num">
                                      <p:cBhvr>
                                        <p:cTn id="36" dur="2000" fill="hold"/>
                                        <p:tgtEl>
                                          <p:spTgt spid="205030"/>
                                        </p:tgtEl>
                                        <p:attrNameLst>
                                          <p:attrName>ppt_w</p:attrName>
                                        </p:attrNameLst>
                                      </p:cBhvr>
                                      <p:tavLst>
                                        <p:tav tm="0">
                                          <p:val>
                                            <p:strVal val="#ppt_w*0.05"/>
                                          </p:val>
                                        </p:tav>
                                        <p:tav tm="100000">
                                          <p:val>
                                            <p:strVal val="#ppt_w"/>
                                          </p:val>
                                        </p:tav>
                                      </p:tavLst>
                                    </p:anim>
                                    <p:anim calcmode="lin" valueType="num">
                                      <p:cBhvr>
                                        <p:cTn id="37" dur="2000" fill="hold"/>
                                        <p:tgtEl>
                                          <p:spTgt spid="205030"/>
                                        </p:tgtEl>
                                        <p:attrNameLst>
                                          <p:attrName>ppt_h</p:attrName>
                                        </p:attrNameLst>
                                      </p:cBhvr>
                                      <p:tavLst>
                                        <p:tav tm="0">
                                          <p:val>
                                            <p:strVal val="#ppt_h"/>
                                          </p:val>
                                        </p:tav>
                                        <p:tav tm="100000">
                                          <p:val>
                                            <p:strVal val="#ppt_h"/>
                                          </p:val>
                                        </p:tav>
                                      </p:tavLst>
                                    </p:anim>
                                    <p:anim calcmode="lin" valueType="num">
                                      <p:cBhvr>
                                        <p:cTn id="38" dur="2000" fill="hold"/>
                                        <p:tgtEl>
                                          <p:spTgt spid="205030"/>
                                        </p:tgtEl>
                                        <p:attrNameLst>
                                          <p:attrName>ppt_x</p:attrName>
                                        </p:attrNameLst>
                                      </p:cBhvr>
                                      <p:tavLst>
                                        <p:tav tm="0">
                                          <p:val>
                                            <p:strVal val="#ppt_x-.2"/>
                                          </p:val>
                                        </p:tav>
                                        <p:tav tm="100000">
                                          <p:val>
                                            <p:strVal val="#ppt_x"/>
                                          </p:val>
                                        </p:tav>
                                      </p:tavLst>
                                    </p:anim>
                                    <p:anim calcmode="lin" valueType="num">
                                      <p:cBhvr>
                                        <p:cTn id="39" dur="2000" fill="hold"/>
                                        <p:tgtEl>
                                          <p:spTgt spid="205030"/>
                                        </p:tgtEl>
                                        <p:attrNameLst>
                                          <p:attrName>ppt_y</p:attrName>
                                        </p:attrNameLst>
                                      </p:cBhvr>
                                      <p:tavLst>
                                        <p:tav tm="0">
                                          <p:val>
                                            <p:strVal val="#ppt_y"/>
                                          </p:val>
                                        </p:tav>
                                        <p:tav tm="100000">
                                          <p:val>
                                            <p:strVal val="#ppt_y"/>
                                          </p:val>
                                        </p:tav>
                                      </p:tavLst>
                                    </p:anim>
                                    <p:animEffect transition="in" filter="fade">
                                      <p:cBhvr>
                                        <p:cTn id="40" dur="2000"/>
                                        <p:tgtEl>
                                          <p:spTgt spid="205030"/>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05032"/>
                                        </p:tgtEl>
                                        <p:attrNameLst>
                                          <p:attrName>style.visibility</p:attrName>
                                        </p:attrNameLst>
                                      </p:cBhvr>
                                      <p:to>
                                        <p:strVal val="visible"/>
                                      </p:to>
                                    </p:set>
                                    <p:anim calcmode="lin" valueType="num">
                                      <p:cBhvr>
                                        <p:cTn id="45" dur="2000" fill="hold"/>
                                        <p:tgtEl>
                                          <p:spTgt spid="205032"/>
                                        </p:tgtEl>
                                        <p:attrNameLst>
                                          <p:attrName>ppt_x</p:attrName>
                                        </p:attrNameLst>
                                      </p:cBhvr>
                                      <p:tavLst>
                                        <p:tav tm="0">
                                          <p:val>
                                            <p:strVal val="#ppt_x"/>
                                          </p:val>
                                        </p:tav>
                                        <p:tav tm="100000">
                                          <p:val>
                                            <p:strVal val="#ppt_x"/>
                                          </p:val>
                                        </p:tav>
                                      </p:tavLst>
                                    </p:anim>
                                    <p:anim calcmode="lin" valueType="num">
                                      <p:cBhvr>
                                        <p:cTn id="46" dur="2000" fill="hold"/>
                                        <p:tgtEl>
                                          <p:spTgt spid="205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30" grpId="0" animBg="1"/>
      <p:bldP spid="205031" grpId="0" animBg="1"/>
      <p:bldP spid="205032"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p:sp>
        <p:nvSpPr>
          <p:cNvPr id="19458" name="Rectangle 3"/>
          <p:cNvSpPr>
            <a:spLocks noGrp="1"/>
          </p:cNvSpPr>
          <p:nvPr>
            <p:ph type="body" sz="half" idx="1"/>
          </p:nvPr>
        </p:nvSpPr>
        <p:spPr>
          <a:xfrm>
            <a:off x="0" y="260350"/>
            <a:ext cx="9144000" cy="792163"/>
          </a:xfrm>
        </p:spPr>
        <p:txBody>
          <a:bodyPr vert="horz" wrap="square" lIns="91440" tIns="45720" rIns="91440" bIns="45720" anchor="t"/>
          <a:p>
            <a:pPr eaLnBrk="1" hangingPunct="1"/>
            <a:r>
              <a:rPr lang="zh-CN" altLang="en-US" sz="2800" b="1" dirty="0"/>
              <a:t>具体画图时，常将画面与基面分开，边界也可以不画。</a:t>
            </a:r>
            <a:endParaRPr lang="zh-CN" altLang="en-US" sz="2800" b="1" dirty="0"/>
          </a:p>
        </p:txBody>
      </p:sp>
      <p:sp>
        <p:nvSpPr>
          <p:cNvPr id="19459" name="Line 4"/>
          <p:cNvSpPr/>
          <p:nvPr/>
        </p:nvSpPr>
        <p:spPr>
          <a:xfrm flipH="1">
            <a:off x="4562475" y="3062288"/>
            <a:ext cx="1630363" cy="1587"/>
          </a:xfrm>
          <a:prstGeom prst="line">
            <a:avLst/>
          </a:prstGeom>
          <a:ln w="0" cap="flat" cmpd="sng">
            <a:solidFill>
              <a:srgbClr val="000000"/>
            </a:solidFill>
            <a:prstDash val="solid"/>
            <a:round/>
            <a:headEnd type="none" w="med" len="med"/>
            <a:tailEnd type="none" w="med" len="med"/>
          </a:ln>
        </p:spPr>
      </p:sp>
      <p:sp>
        <p:nvSpPr>
          <p:cNvPr id="19460" name="Line 5"/>
          <p:cNvSpPr/>
          <p:nvPr/>
        </p:nvSpPr>
        <p:spPr>
          <a:xfrm>
            <a:off x="4784725" y="2363788"/>
            <a:ext cx="1658938" cy="1587"/>
          </a:xfrm>
          <a:prstGeom prst="line">
            <a:avLst/>
          </a:prstGeom>
          <a:ln w="0" cap="flat" cmpd="sng">
            <a:solidFill>
              <a:srgbClr val="000000"/>
            </a:solidFill>
            <a:prstDash val="solid"/>
            <a:round/>
            <a:headEnd type="none" w="med" len="med"/>
            <a:tailEnd type="none" w="med" len="med"/>
          </a:ln>
        </p:spPr>
      </p:sp>
      <p:sp>
        <p:nvSpPr>
          <p:cNvPr id="19461" name="Line 6"/>
          <p:cNvSpPr/>
          <p:nvPr/>
        </p:nvSpPr>
        <p:spPr>
          <a:xfrm>
            <a:off x="4562475" y="4832350"/>
            <a:ext cx="1881188" cy="1588"/>
          </a:xfrm>
          <a:prstGeom prst="line">
            <a:avLst/>
          </a:prstGeom>
          <a:ln w="0" cap="flat" cmpd="sng">
            <a:solidFill>
              <a:srgbClr val="000000"/>
            </a:solidFill>
            <a:prstDash val="solid"/>
            <a:round/>
            <a:headEnd type="none" w="med" len="med"/>
            <a:tailEnd type="none" w="med" len="med"/>
          </a:ln>
        </p:spPr>
      </p:sp>
      <p:sp>
        <p:nvSpPr>
          <p:cNvPr id="205831" name="Line 7"/>
          <p:cNvSpPr/>
          <p:nvPr/>
        </p:nvSpPr>
        <p:spPr>
          <a:xfrm flipV="1">
            <a:off x="4776788" y="4203700"/>
            <a:ext cx="1427162" cy="1687513"/>
          </a:xfrm>
          <a:prstGeom prst="line">
            <a:avLst/>
          </a:prstGeom>
          <a:ln w="0" cap="flat" cmpd="sng">
            <a:solidFill>
              <a:srgbClr val="FF0000"/>
            </a:solidFill>
            <a:prstDash val="solid"/>
            <a:round/>
            <a:headEnd type="none" w="med" len="med"/>
            <a:tailEnd type="none" w="med" len="med"/>
          </a:ln>
        </p:spPr>
      </p:sp>
      <p:sp>
        <p:nvSpPr>
          <p:cNvPr id="19463" name="Line 8"/>
          <p:cNvSpPr/>
          <p:nvPr/>
        </p:nvSpPr>
        <p:spPr>
          <a:xfrm flipV="1">
            <a:off x="4762500" y="2386013"/>
            <a:ext cx="1588" cy="3500437"/>
          </a:xfrm>
          <a:prstGeom prst="line">
            <a:avLst/>
          </a:prstGeom>
          <a:ln w="0" cap="flat" cmpd="sng">
            <a:solidFill>
              <a:srgbClr val="000000"/>
            </a:solidFill>
            <a:prstDash val="solid"/>
            <a:round/>
            <a:headEnd type="none" w="med" len="med"/>
            <a:tailEnd type="none" w="med" len="med"/>
          </a:ln>
        </p:spPr>
      </p:sp>
      <p:sp>
        <p:nvSpPr>
          <p:cNvPr id="19464" name="Line 9"/>
          <p:cNvSpPr/>
          <p:nvPr/>
        </p:nvSpPr>
        <p:spPr>
          <a:xfrm flipV="1">
            <a:off x="1833563" y="3487738"/>
            <a:ext cx="1587" cy="2689225"/>
          </a:xfrm>
          <a:prstGeom prst="line">
            <a:avLst/>
          </a:prstGeom>
          <a:ln w="0" cap="flat" cmpd="sng">
            <a:solidFill>
              <a:srgbClr val="000000"/>
            </a:solidFill>
            <a:prstDash val="solid"/>
            <a:round/>
            <a:headEnd type="none" w="med" len="med"/>
            <a:tailEnd type="none" w="med" len="med"/>
          </a:ln>
        </p:spPr>
      </p:sp>
      <p:sp>
        <p:nvSpPr>
          <p:cNvPr id="19465" name="Line 10"/>
          <p:cNvSpPr/>
          <p:nvPr/>
        </p:nvSpPr>
        <p:spPr>
          <a:xfrm>
            <a:off x="3708400" y="3500438"/>
            <a:ext cx="1588" cy="2689225"/>
          </a:xfrm>
          <a:prstGeom prst="line">
            <a:avLst/>
          </a:prstGeom>
          <a:ln w="0" cap="flat" cmpd="sng">
            <a:solidFill>
              <a:srgbClr val="000000"/>
            </a:solidFill>
            <a:prstDash val="solid"/>
            <a:round/>
            <a:headEnd type="none" w="med" len="med"/>
            <a:tailEnd type="none" w="med" len="med"/>
          </a:ln>
        </p:spPr>
      </p:sp>
      <p:sp>
        <p:nvSpPr>
          <p:cNvPr id="19466" name="Line 11"/>
          <p:cNvSpPr/>
          <p:nvPr/>
        </p:nvSpPr>
        <p:spPr>
          <a:xfrm>
            <a:off x="1833563" y="4832350"/>
            <a:ext cx="1881187" cy="1588"/>
          </a:xfrm>
          <a:prstGeom prst="line">
            <a:avLst/>
          </a:prstGeom>
          <a:ln w="0" cap="flat" cmpd="sng">
            <a:solidFill>
              <a:srgbClr val="000000"/>
            </a:solidFill>
            <a:prstDash val="solid"/>
            <a:round/>
            <a:headEnd type="none" w="med" len="med"/>
            <a:tailEnd type="none" w="med" len="med"/>
          </a:ln>
        </p:spPr>
      </p:sp>
      <p:sp>
        <p:nvSpPr>
          <p:cNvPr id="19467" name="Line 12"/>
          <p:cNvSpPr/>
          <p:nvPr/>
        </p:nvSpPr>
        <p:spPr>
          <a:xfrm>
            <a:off x="1833563" y="6176963"/>
            <a:ext cx="1881187" cy="1587"/>
          </a:xfrm>
          <a:prstGeom prst="line">
            <a:avLst/>
          </a:prstGeom>
          <a:ln w="0" cap="flat" cmpd="sng">
            <a:solidFill>
              <a:srgbClr val="000000"/>
            </a:solidFill>
            <a:prstDash val="solid"/>
            <a:round/>
            <a:headEnd type="none" w="med" len="med"/>
            <a:tailEnd type="none" w="med" len="med"/>
          </a:ln>
        </p:spPr>
      </p:sp>
      <p:sp>
        <p:nvSpPr>
          <p:cNvPr id="19468" name="Line 13"/>
          <p:cNvSpPr/>
          <p:nvPr/>
        </p:nvSpPr>
        <p:spPr>
          <a:xfrm flipV="1">
            <a:off x="2033588" y="4832350"/>
            <a:ext cx="1587" cy="1054100"/>
          </a:xfrm>
          <a:prstGeom prst="line">
            <a:avLst/>
          </a:prstGeom>
          <a:ln w="0" cap="flat" cmpd="sng">
            <a:solidFill>
              <a:srgbClr val="000000"/>
            </a:solidFill>
            <a:prstDash val="solid"/>
            <a:round/>
            <a:headEnd type="none" w="med" len="med"/>
            <a:tailEnd type="none" w="med" len="med"/>
          </a:ln>
        </p:spPr>
      </p:sp>
      <p:sp>
        <p:nvSpPr>
          <p:cNvPr id="19469" name="Freeform 14"/>
          <p:cNvSpPr/>
          <p:nvPr/>
        </p:nvSpPr>
        <p:spPr>
          <a:xfrm>
            <a:off x="2011363" y="5886450"/>
            <a:ext cx="44450" cy="44450"/>
          </a:xfrm>
          <a:custGeom>
            <a:avLst/>
            <a:gdLst/>
            <a:ahLst/>
            <a:cxnLst>
              <a:cxn ang="0">
                <a:pos x="224" y="112"/>
              </a:cxn>
              <a:cxn ang="0">
                <a:pos x="191" y="33"/>
              </a:cxn>
              <a:cxn ang="0">
                <a:pos x="112" y="0"/>
              </a:cxn>
              <a:cxn ang="0">
                <a:pos x="32" y="33"/>
              </a:cxn>
              <a:cxn ang="0">
                <a:pos x="0" y="112"/>
              </a:cxn>
              <a:cxn ang="0">
                <a:pos x="32" y="191"/>
              </a:cxn>
              <a:cxn ang="0">
                <a:pos x="112" y="224"/>
              </a:cxn>
              <a:cxn ang="0">
                <a:pos x="191" y="191"/>
              </a:cxn>
              <a:cxn ang="0">
                <a:pos x="224" y="112"/>
              </a:cxn>
            </a:cxnLst>
            <a:pathLst>
              <a:path w="224" h="224">
                <a:moveTo>
                  <a:pt x="224" y="112"/>
                </a:moveTo>
                <a:lnTo>
                  <a:pt x="191" y="33"/>
                </a:lnTo>
                <a:lnTo>
                  <a:pt x="112" y="0"/>
                </a:lnTo>
                <a:lnTo>
                  <a:pt x="32" y="33"/>
                </a:lnTo>
                <a:lnTo>
                  <a:pt x="0" y="112"/>
                </a:lnTo>
                <a:lnTo>
                  <a:pt x="32" y="191"/>
                </a:lnTo>
                <a:lnTo>
                  <a:pt x="112" y="224"/>
                </a:lnTo>
                <a:lnTo>
                  <a:pt x="191" y="191"/>
                </a:lnTo>
                <a:lnTo>
                  <a:pt x="224" y="11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470" name="Freeform 15"/>
          <p:cNvSpPr/>
          <p:nvPr/>
        </p:nvSpPr>
        <p:spPr>
          <a:xfrm>
            <a:off x="2090738" y="5870575"/>
            <a:ext cx="53975" cy="69850"/>
          </a:xfrm>
          <a:custGeom>
            <a:avLst/>
            <a:gdLst/>
            <a:ahLst/>
            <a:cxnLst>
              <a:cxn ang="0">
                <a:pos x="0" y="321"/>
              </a:cxn>
              <a:cxn ang="0">
                <a:pos x="58" y="350"/>
              </a:cxn>
              <a:cxn ang="0">
                <a:pos x="146" y="350"/>
              </a:cxn>
              <a:cxn ang="0">
                <a:pos x="204" y="335"/>
              </a:cxn>
              <a:cxn ang="0">
                <a:pos x="233" y="306"/>
              </a:cxn>
              <a:cxn ang="0">
                <a:pos x="247" y="262"/>
              </a:cxn>
              <a:cxn ang="0">
                <a:pos x="247" y="233"/>
              </a:cxn>
              <a:cxn ang="0">
                <a:pos x="218" y="204"/>
              </a:cxn>
              <a:cxn ang="0">
                <a:pos x="87" y="131"/>
              </a:cxn>
              <a:cxn ang="0">
                <a:pos x="58" y="102"/>
              </a:cxn>
              <a:cxn ang="0">
                <a:pos x="58" y="73"/>
              </a:cxn>
              <a:cxn ang="0">
                <a:pos x="72" y="29"/>
              </a:cxn>
              <a:cxn ang="0">
                <a:pos x="101" y="0"/>
              </a:cxn>
              <a:cxn ang="0">
                <a:pos x="160" y="0"/>
              </a:cxn>
              <a:cxn ang="0">
                <a:pos x="233" y="14"/>
              </a:cxn>
              <a:cxn ang="0">
                <a:pos x="276" y="43"/>
              </a:cxn>
            </a:cxnLst>
            <a:pathLst>
              <a:path w="276" h="350">
                <a:moveTo>
                  <a:pt x="0" y="321"/>
                </a:moveTo>
                <a:lnTo>
                  <a:pt x="58" y="350"/>
                </a:lnTo>
                <a:lnTo>
                  <a:pt x="146" y="350"/>
                </a:lnTo>
                <a:lnTo>
                  <a:pt x="204" y="335"/>
                </a:lnTo>
                <a:lnTo>
                  <a:pt x="233" y="306"/>
                </a:lnTo>
                <a:lnTo>
                  <a:pt x="247" y="262"/>
                </a:lnTo>
                <a:lnTo>
                  <a:pt x="247" y="233"/>
                </a:lnTo>
                <a:lnTo>
                  <a:pt x="218" y="204"/>
                </a:lnTo>
                <a:lnTo>
                  <a:pt x="87" y="131"/>
                </a:lnTo>
                <a:lnTo>
                  <a:pt x="58" y="102"/>
                </a:lnTo>
                <a:lnTo>
                  <a:pt x="58" y="73"/>
                </a:lnTo>
                <a:lnTo>
                  <a:pt x="72" y="29"/>
                </a:lnTo>
                <a:lnTo>
                  <a:pt x="101" y="0"/>
                </a:lnTo>
                <a:lnTo>
                  <a:pt x="160" y="0"/>
                </a:lnTo>
                <a:lnTo>
                  <a:pt x="233" y="14"/>
                </a:lnTo>
                <a:lnTo>
                  <a:pt x="276" y="4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471" name="Line 16"/>
          <p:cNvSpPr/>
          <p:nvPr/>
        </p:nvSpPr>
        <p:spPr>
          <a:xfrm flipV="1">
            <a:off x="3365500" y="5956300"/>
            <a:ext cx="28575" cy="104775"/>
          </a:xfrm>
          <a:prstGeom prst="line">
            <a:avLst/>
          </a:prstGeom>
          <a:ln w="0" cap="flat" cmpd="sng">
            <a:solidFill>
              <a:srgbClr val="000000"/>
            </a:solidFill>
            <a:prstDash val="solid"/>
            <a:round/>
            <a:headEnd type="none" w="med" len="med"/>
            <a:tailEnd type="none" w="med" len="med"/>
          </a:ln>
        </p:spPr>
      </p:sp>
      <p:sp>
        <p:nvSpPr>
          <p:cNvPr id="19472" name="Line 17"/>
          <p:cNvSpPr/>
          <p:nvPr/>
        </p:nvSpPr>
        <p:spPr>
          <a:xfrm>
            <a:off x="3381375" y="6002338"/>
            <a:ext cx="58738" cy="1587"/>
          </a:xfrm>
          <a:prstGeom prst="line">
            <a:avLst/>
          </a:prstGeom>
          <a:ln w="0" cap="flat" cmpd="sng">
            <a:solidFill>
              <a:srgbClr val="000000"/>
            </a:solidFill>
            <a:prstDash val="solid"/>
            <a:round/>
            <a:headEnd type="none" w="med" len="med"/>
            <a:tailEnd type="none" w="med" len="med"/>
          </a:ln>
        </p:spPr>
      </p:sp>
      <p:sp>
        <p:nvSpPr>
          <p:cNvPr id="19473" name="Line 18"/>
          <p:cNvSpPr/>
          <p:nvPr/>
        </p:nvSpPr>
        <p:spPr>
          <a:xfrm flipH="1">
            <a:off x="3422650" y="5956300"/>
            <a:ext cx="28575" cy="104775"/>
          </a:xfrm>
          <a:prstGeom prst="line">
            <a:avLst/>
          </a:prstGeom>
          <a:ln w="0" cap="flat" cmpd="sng">
            <a:solidFill>
              <a:srgbClr val="000000"/>
            </a:solidFill>
            <a:prstDash val="solid"/>
            <a:round/>
            <a:headEnd type="none" w="med" len="med"/>
            <a:tailEnd type="none" w="med" len="med"/>
          </a:ln>
        </p:spPr>
      </p:sp>
      <p:sp>
        <p:nvSpPr>
          <p:cNvPr id="19474" name="Line 19"/>
          <p:cNvSpPr/>
          <p:nvPr/>
        </p:nvSpPr>
        <p:spPr>
          <a:xfrm>
            <a:off x="3489325" y="4210050"/>
            <a:ext cx="1588" cy="622300"/>
          </a:xfrm>
          <a:prstGeom prst="line">
            <a:avLst/>
          </a:prstGeom>
          <a:ln w="0" cap="flat" cmpd="sng">
            <a:solidFill>
              <a:srgbClr val="000000"/>
            </a:solidFill>
            <a:prstDash val="solid"/>
            <a:round/>
            <a:headEnd type="none" w="med" len="med"/>
            <a:tailEnd type="none" w="med" len="med"/>
          </a:ln>
        </p:spPr>
      </p:sp>
      <p:sp>
        <p:nvSpPr>
          <p:cNvPr id="19475" name="Freeform 20"/>
          <p:cNvSpPr/>
          <p:nvPr/>
        </p:nvSpPr>
        <p:spPr>
          <a:xfrm>
            <a:off x="3467100" y="4165600"/>
            <a:ext cx="44450" cy="44450"/>
          </a:xfrm>
          <a:custGeom>
            <a:avLst/>
            <a:gdLst/>
            <a:ahLst/>
            <a:cxnLst>
              <a:cxn ang="0">
                <a:pos x="223" y="112"/>
              </a:cxn>
              <a:cxn ang="0">
                <a:pos x="191" y="33"/>
              </a:cxn>
              <a:cxn ang="0">
                <a:pos x="111" y="0"/>
              </a:cxn>
              <a:cxn ang="0">
                <a:pos x="32" y="33"/>
              </a:cxn>
              <a:cxn ang="0">
                <a:pos x="0" y="112"/>
              </a:cxn>
              <a:cxn ang="0">
                <a:pos x="32" y="191"/>
              </a:cxn>
              <a:cxn ang="0">
                <a:pos x="111" y="224"/>
              </a:cxn>
              <a:cxn ang="0">
                <a:pos x="191" y="191"/>
              </a:cxn>
              <a:cxn ang="0">
                <a:pos x="223" y="112"/>
              </a:cxn>
            </a:cxnLst>
            <a:pathLst>
              <a:path w="223" h="224">
                <a:moveTo>
                  <a:pt x="223" y="112"/>
                </a:moveTo>
                <a:lnTo>
                  <a:pt x="191" y="33"/>
                </a:lnTo>
                <a:lnTo>
                  <a:pt x="111" y="0"/>
                </a:lnTo>
                <a:lnTo>
                  <a:pt x="32" y="33"/>
                </a:lnTo>
                <a:lnTo>
                  <a:pt x="0" y="112"/>
                </a:lnTo>
                <a:lnTo>
                  <a:pt x="32" y="191"/>
                </a:lnTo>
                <a:lnTo>
                  <a:pt x="111" y="224"/>
                </a:lnTo>
                <a:lnTo>
                  <a:pt x="191" y="191"/>
                </a:lnTo>
                <a:lnTo>
                  <a:pt x="223" y="11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476" name="Freeform 21"/>
          <p:cNvSpPr/>
          <p:nvPr/>
        </p:nvSpPr>
        <p:spPr>
          <a:xfrm>
            <a:off x="3575050" y="4105275"/>
            <a:ext cx="52388" cy="69850"/>
          </a:xfrm>
          <a:custGeom>
            <a:avLst/>
            <a:gdLst/>
            <a:ahLst/>
            <a:cxnLst>
              <a:cxn ang="0">
                <a:pos x="233" y="350"/>
              </a:cxn>
              <a:cxn ang="0">
                <a:pos x="190" y="278"/>
              </a:cxn>
              <a:cxn ang="0">
                <a:pos x="262" y="0"/>
              </a:cxn>
              <a:cxn ang="0">
                <a:pos x="146" y="0"/>
              </a:cxn>
              <a:cxn ang="0">
                <a:pos x="87" y="14"/>
              </a:cxn>
              <a:cxn ang="0">
                <a:pos x="58" y="44"/>
              </a:cxn>
              <a:cxn ang="0">
                <a:pos x="44" y="73"/>
              </a:cxn>
              <a:cxn ang="0">
                <a:pos x="0" y="263"/>
              </a:cxn>
              <a:cxn ang="0">
                <a:pos x="0" y="292"/>
              </a:cxn>
              <a:cxn ang="0">
                <a:pos x="15" y="336"/>
              </a:cxn>
              <a:cxn ang="0">
                <a:pos x="44" y="350"/>
              </a:cxn>
              <a:cxn ang="0">
                <a:pos x="87" y="350"/>
              </a:cxn>
              <a:cxn ang="0">
                <a:pos x="131" y="336"/>
              </a:cxn>
              <a:cxn ang="0">
                <a:pos x="161" y="321"/>
              </a:cxn>
              <a:cxn ang="0">
                <a:pos x="190" y="278"/>
              </a:cxn>
            </a:cxnLst>
            <a:pathLst>
              <a:path w="262" h="350">
                <a:moveTo>
                  <a:pt x="233" y="350"/>
                </a:moveTo>
                <a:lnTo>
                  <a:pt x="190" y="278"/>
                </a:lnTo>
                <a:lnTo>
                  <a:pt x="262" y="0"/>
                </a:lnTo>
                <a:lnTo>
                  <a:pt x="146" y="0"/>
                </a:lnTo>
                <a:lnTo>
                  <a:pt x="87" y="14"/>
                </a:lnTo>
                <a:lnTo>
                  <a:pt x="58" y="44"/>
                </a:lnTo>
                <a:lnTo>
                  <a:pt x="44" y="73"/>
                </a:lnTo>
                <a:lnTo>
                  <a:pt x="0" y="263"/>
                </a:lnTo>
                <a:lnTo>
                  <a:pt x="0" y="292"/>
                </a:lnTo>
                <a:lnTo>
                  <a:pt x="15" y="336"/>
                </a:lnTo>
                <a:lnTo>
                  <a:pt x="44" y="350"/>
                </a:lnTo>
                <a:lnTo>
                  <a:pt x="87" y="350"/>
                </a:lnTo>
                <a:lnTo>
                  <a:pt x="131" y="336"/>
                </a:lnTo>
                <a:lnTo>
                  <a:pt x="161" y="321"/>
                </a:lnTo>
                <a:lnTo>
                  <a:pt x="190" y="27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477" name="Freeform 22"/>
          <p:cNvSpPr/>
          <p:nvPr/>
        </p:nvSpPr>
        <p:spPr>
          <a:xfrm>
            <a:off x="3830638" y="4806950"/>
            <a:ext cx="69850" cy="103188"/>
          </a:xfrm>
          <a:custGeom>
            <a:avLst/>
            <a:gdLst/>
            <a:ahLst/>
            <a:cxnLst>
              <a:cxn ang="0">
                <a:pos x="0" y="524"/>
              </a:cxn>
              <a:cxn ang="0">
                <a:pos x="146" y="0"/>
              </a:cxn>
              <a:cxn ang="0">
                <a:pos x="276" y="0"/>
              </a:cxn>
              <a:cxn ang="0">
                <a:pos x="321" y="14"/>
              </a:cxn>
              <a:cxn ang="0">
                <a:pos x="350" y="43"/>
              </a:cxn>
              <a:cxn ang="0">
                <a:pos x="350" y="87"/>
              </a:cxn>
              <a:cxn ang="0">
                <a:pos x="306" y="262"/>
              </a:cxn>
              <a:cxn ang="0">
                <a:pos x="276" y="306"/>
              </a:cxn>
              <a:cxn ang="0">
                <a:pos x="247" y="335"/>
              </a:cxn>
              <a:cxn ang="0">
                <a:pos x="204" y="349"/>
              </a:cxn>
              <a:cxn ang="0">
                <a:pos x="58" y="349"/>
              </a:cxn>
            </a:cxnLst>
            <a:pathLst>
              <a:path w="350" h="524">
                <a:moveTo>
                  <a:pt x="0" y="524"/>
                </a:moveTo>
                <a:lnTo>
                  <a:pt x="146" y="0"/>
                </a:lnTo>
                <a:lnTo>
                  <a:pt x="276" y="0"/>
                </a:lnTo>
                <a:lnTo>
                  <a:pt x="321" y="14"/>
                </a:lnTo>
                <a:lnTo>
                  <a:pt x="350" y="43"/>
                </a:lnTo>
                <a:lnTo>
                  <a:pt x="350" y="87"/>
                </a:lnTo>
                <a:lnTo>
                  <a:pt x="306" y="262"/>
                </a:lnTo>
                <a:lnTo>
                  <a:pt x="276" y="306"/>
                </a:lnTo>
                <a:lnTo>
                  <a:pt x="247" y="335"/>
                </a:lnTo>
                <a:lnTo>
                  <a:pt x="204" y="349"/>
                </a:lnTo>
                <a:lnTo>
                  <a:pt x="58" y="34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478" name="Freeform 23"/>
          <p:cNvSpPr/>
          <p:nvPr/>
        </p:nvSpPr>
        <p:spPr>
          <a:xfrm>
            <a:off x="4740275" y="5886450"/>
            <a:ext cx="44450" cy="44450"/>
          </a:xfrm>
          <a:custGeom>
            <a:avLst/>
            <a:gdLst/>
            <a:ahLst/>
            <a:cxnLst>
              <a:cxn ang="0">
                <a:pos x="224" y="112"/>
              </a:cxn>
              <a:cxn ang="0">
                <a:pos x="190" y="33"/>
              </a:cxn>
              <a:cxn ang="0">
                <a:pos x="111" y="0"/>
              </a:cxn>
              <a:cxn ang="0">
                <a:pos x="32" y="33"/>
              </a:cxn>
              <a:cxn ang="0">
                <a:pos x="0" y="112"/>
              </a:cxn>
              <a:cxn ang="0">
                <a:pos x="32" y="191"/>
              </a:cxn>
              <a:cxn ang="0">
                <a:pos x="111" y="224"/>
              </a:cxn>
              <a:cxn ang="0">
                <a:pos x="190" y="191"/>
              </a:cxn>
              <a:cxn ang="0">
                <a:pos x="224" y="112"/>
              </a:cxn>
            </a:cxnLst>
            <a:pathLst>
              <a:path w="224" h="224">
                <a:moveTo>
                  <a:pt x="224" y="112"/>
                </a:moveTo>
                <a:lnTo>
                  <a:pt x="190" y="33"/>
                </a:lnTo>
                <a:lnTo>
                  <a:pt x="111" y="0"/>
                </a:lnTo>
                <a:lnTo>
                  <a:pt x="32" y="33"/>
                </a:lnTo>
                <a:lnTo>
                  <a:pt x="0" y="112"/>
                </a:lnTo>
                <a:lnTo>
                  <a:pt x="32" y="191"/>
                </a:lnTo>
                <a:lnTo>
                  <a:pt x="111" y="224"/>
                </a:lnTo>
                <a:lnTo>
                  <a:pt x="190" y="191"/>
                </a:lnTo>
                <a:lnTo>
                  <a:pt x="224" y="11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479" name="Freeform 24"/>
          <p:cNvSpPr/>
          <p:nvPr/>
        </p:nvSpPr>
        <p:spPr>
          <a:xfrm>
            <a:off x="4872038" y="5892800"/>
            <a:ext cx="55562" cy="69850"/>
          </a:xfrm>
          <a:custGeom>
            <a:avLst/>
            <a:gdLst/>
            <a:ahLst/>
            <a:cxnLst>
              <a:cxn ang="0">
                <a:pos x="0" y="321"/>
              </a:cxn>
              <a:cxn ang="0">
                <a:pos x="58" y="350"/>
              </a:cxn>
              <a:cxn ang="0">
                <a:pos x="145" y="350"/>
              </a:cxn>
              <a:cxn ang="0">
                <a:pos x="204" y="336"/>
              </a:cxn>
              <a:cxn ang="0">
                <a:pos x="233" y="307"/>
              </a:cxn>
              <a:cxn ang="0">
                <a:pos x="248" y="263"/>
              </a:cxn>
              <a:cxn ang="0">
                <a:pos x="248" y="234"/>
              </a:cxn>
              <a:cxn ang="0">
                <a:pos x="219" y="204"/>
              </a:cxn>
              <a:cxn ang="0">
                <a:pos x="87" y="132"/>
              </a:cxn>
              <a:cxn ang="0">
                <a:pos x="58" y="103"/>
              </a:cxn>
              <a:cxn ang="0">
                <a:pos x="58" y="74"/>
              </a:cxn>
              <a:cxn ang="0">
                <a:pos x="72" y="30"/>
              </a:cxn>
              <a:cxn ang="0">
                <a:pos x="101" y="0"/>
              </a:cxn>
              <a:cxn ang="0">
                <a:pos x="161" y="0"/>
              </a:cxn>
              <a:cxn ang="0">
                <a:pos x="233" y="16"/>
              </a:cxn>
              <a:cxn ang="0">
                <a:pos x="276" y="45"/>
              </a:cxn>
            </a:cxnLst>
            <a:pathLst>
              <a:path w="276" h="350">
                <a:moveTo>
                  <a:pt x="0" y="321"/>
                </a:moveTo>
                <a:lnTo>
                  <a:pt x="58" y="350"/>
                </a:lnTo>
                <a:lnTo>
                  <a:pt x="145" y="350"/>
                </a:lnTo>
                <a:lnTo>
                  <a:pt x="204" y="336"/>
                </a:lnTo>
                <a:lnTo>
                  <a:pt x="233" y="307"/>
                </a:lnTo>
                <a:lnTo>
                  <a:pt x="248" y="263"/>
                </a:lnTo>
                <a:lnTo>
                  <a:pt x="248" y="234"/>
                </a:lnTo>
                <a:lnTo>
                  <a:pt x="219" y="204"/>
                </a:lnTo>
                <a:lnTo>
                  <a:pt x="87" y="132"/>
                </a:lnTo>
                <a:lnTo>
                  <a:pt x="58" y="103"/>
                </a:lnTo>
                <a:lnTo>
                  <a:pt x="58" y="74"/>
                </a:lnTo>
                <a:lnTo>
                  <a:pt x="72" y="30"/>
                </a:lnTo>
                <a:lnTo>
                  <a:pt x="101" y="0"/>
                </a:lnTo>
                <a:lnTo>
                  <a:pt x="161" y="0"/>
                </a:lnTo>
                <a:lnTo>
                  <a:pt x="233" y="16"/>
                </a:lnTo>
                <a:lnTo>
                  <a:pt x="276" y="4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480" name="Line 25"/>
          <p:cNvSpPr/>
          <p:nvPr/>
        </p:nvSpPr>
        <p:spPr>
          <a:xfrm flipH="1">
            <a:off x="3511550" y="3062288"/>
            <a:ext cx="203200" cy="1587"/>
          </a:xfrm>
          <a:prstGeom prst="line">
            <a:avLst/>
          </a:prstGeom>
          <a:ln w="0" cap="flat" cmpd="sng">
            <a:solidFill>
              <a:srgbClr val="000000"/>
            </a:solidFill>
            <a:prstDash val="solid"/>
            <a:round/>
            <a:headEnd type="none" w="med" len="med"/>
            <a:tailEnd type="none" w="med" len="med"/>
          </a:ln>
        </p:spPr>
      </p:sp>
      <p:sp>
        <p:nvSpPr>
          <p:cNvPr id="19481" name="Line 26"/>
          <p:cNvSpPr/>
          <p:nvPr/>
        </p:nvSpPr>
        <p:spPr>
          <a:xfrm>
            <a:off x="2055813" y="2363788"/>
            <a:ext cx="1658937" cy="1587"/>
          </a:xfrm>
          <a:prstGeom prst="line">
            <a:avLst/>
          </a:prstGeom>
          <a:ln w="0" cap="flat" cmpd="sng">
            <a:solidFill>
              <a:srgbClr val="000000"/>
            </a:solidFill>
            <a:prstDash val="solid"/>
            <a:round/>
            <a:headEnd type="none" w="med" len="med"/>
            <a:tailEnd type="none" w="med" len="med"/>
          </a:ln>
        </p:spPr>
      </p:sp>
      <p:sp>
        <p:nvSpPr>
          <p:cNvPr id="19482" name="Line 27"/>
          <p:cNvSpPr/>
          <p:nvPr/>
        </p:nvSpPr>
        <p:spPr>
          <a:xfrm>
            <a:off x="1835150" y="3500438"/>
            <a:ext cx="1881188" cy="1587"/>
          </a:xfrm>
          <a:prstGeom prst="line">
            <a:avLst/>
          </a:prstGeom>
          <a:ln w="0" cap="flat" cmpd="sng">
            <a:solidFill>
              <a:srgbClr val="000000"/>
            </a:solidFill>
            <a:prstDash val="solid"/>
            <a:round/>
            <a:headEnd type="none" w="med" len="med"/>
            <a:tailEnd type="none" w="med" len="med"/>
          </a:ln>
        </p:spPr>
      </p:sp>
      <p:sp>
        <p:nvSpPr>
          <p:cNvPr id="19483" name="Line 28"/>
          <p:cNvSpPr/>
          <p:nvPr/>
        </p:nvSpPr>
        <p:spPr>
          <a:xfrm>
            <a:off x="1833563" y="1663700"/>
            <a:ext cx="1881187" cy="1588"/>
          </a:xfrm>
          <a:prstGeom prst="line">
            <a:avLst/>
          </a:prstGeom>
          <a:ln w="0" cap="flat" cmpd="sng">
            <a:solidFill>
              <a:srgbClr val="000000"/>
            </a:solidFill>
            <a:prstDash val="solid"/>
            <a:round/>
            <a:headEnd type="none" w="med" len="med"/>
            <a:tailEnd type="none" w="med" len="med"/>
          </a:ln>
        </p:spPr>
      </p:sp>
      <p:sp>
        <p:nvSpPr>
          <p:cNvPr id="19484" name="Line 29"/>
          <p:cNvSpPr/>
          <p:nvPr/>
        </p:nvSpPr>
        <p:spPr>
          <a:xfrm flipH="1">
            <a:off x="1833563" y="3062288"/>
            <a:ext cx="1633537" cy="1587"/>
          </a:xfrm>
          <a:prstGeom prst="line">
            <a:avLst/>
          </a:prstGeom>
          <a:ln w="0" cap="flat" cmpd="sng">
            <a:solidFill>
              <a:srgbClr val="000000"/>
            </a:solidFill>
            <a:prstDash val="solid"/>
            <a:round/>
            <a:headEnd type="none" w="med" len="med"/>
            <a:tailEnd type="none" w="med" len="med"/>
          </a:ln>
        </p:spPr>
      </p:sp>
      <p:sp>
        <p:nvSpPr>
          <p:cNvPr id="19485" name="Line 30"/>
          <p:cNvSpPr/>
          <p:nvPr/>
        </p:nvSpPr>
        <p:spPr>
          <a:xfrm>
            <a:off x="2033588" y="2386013"/>
            <a:ext cx="1587" cy="676275"/>
          </a:xfrm>
          <a:prstGeom prst="line">
            <a:avLst/>
          </a:prstGeom>
          <a:ln w="0" cap="flat" cmpd="sng">
            <a:solidFill>
              <a:srgbClr val="000000"/>
            </a:solidFill>
            <a:prstDash val="solid"/>
            <a:round/>
            <a:headEnd type="none" w="med" len="med"/>
            <a:tailEnd type="none" w="med" len="med"/>
          </a:ln>
        </p:spPr>
      </p:sp>
      <p:sp>
        <p:nvSpPr>
          <p:cNvPr id="19486" name="Line 31"/>
          <p:cNvSpPr/>
          <p:nvPr/>
        </p:nvSpPr>
        <p:spPr>
          <a:xfrm flipV="1">
            <a:off x="1833563" y="1663700"/>
            <a:ext cx="1587" cy="1398588"/>
          </a:xfrm>
          <a:prstGeom prst="line">
            <a:avLst/>
          </a:prstGeom>
          <a:ln w="0" cap="flat" cmpd="sng">
            <a:solidFill>
              <a:srgbClr val="000000"/>
            </a:solidFill>
            <a:prstDash val="solid"/>
            <a:round/>
            <a:headEnd type="none" w="med" len="med"/>
            <a:tailEnd type="none" w="med" len="med"/>
          </a:ln>
        </p:spPr>
      </p:sp>
      <p:sp>
        <p:nvSpPr>
          <p:cNvPr id="19487" name="Freeform 32"/>
          <p:cNvSpPr/>
          <p:nvPr/>
        </p:nvSpPr>
        <p:spPr>
          <a:xfrm>
            <a:off x="1895475" y="1779588"/>
            <a:ext cx="77788" cy="104775"/>
          </a:xfrm>
          <a:custGeom>
            <a:avLst/>
            <a:gdLst/>
            <a:ahLst/>
            <a:cxnLst>
              <a:cxn ang="0">
                <a:pos x="0" y="526"/>
              </a:cxn>
              <a:cxn ang="0">
                <a:pos x="132" y="0"/>
              </a:cxn>
              <a:cxn ang="0">
                <a:pos x="277" y="0"/>
              </a:cxn>
              <a:cxn ang="0">
                <a:pos x="336" y="15"/>
              </a:cxn>
              <a:cxn ang="0">
                <a:pos x="365" y="29"/>
              </a:cxn>
              <a:cxn ang="0">
                <a:pos x="394" y="74"/>
              </a:cxn>
              <a:cxn ang="0">
                <a:pos x="394" y="118"/>
              </a:cxn>
              <a:cxn ang="0">
                <a:pos x="379" y="176"/>
              </a:cxn>
              <a:cxn ang="0">
                <a:pos x="336" y="235"/>
              </a:cxn>
              <a:cxn ang="0">
                <a:pos x="291" y="264"/>
              </a:cxn>
              <a:cxn ang="0">
                <a:pos x="233" y="293"/>
              </a:cxn>
              <a:cxn ang="0">
                <a:pos x="73" y="293"/>
              </a:cxn>
            </a:cxnLst>
            <a:pathLst>
              <a:path w="394" h="526">
                <a:moveTo>
                  <a:pt x="0" y="526"/>
                </a:moveTo>
                <a:lnTo>
                  <a:pt x="132" y="0"/>
                </a:lnTo>
                <a:lnTo>
                  <a:pt x="277" y="0"/>
                </a:lnTo>
                <a:lnTo>
                  <a:pt x="336" y="15"/>
                </a:lnTo>
                <a:lnTo>
                  <a:pt x="365" y="29"/>
                </a:lnTo>
                <a:lnTo>
                  <a:pt x="394" y="74"/>
                </a:lnTo>
                <a:lnTo>
                  <a:pt x="394" y="118"/>
                </a:lnTo>
                <a:lnTo>
                  <a:pt x="379" y="176"/>
                </a:lnTo>
                <a:lnTo>
                  <a:pt x="336" y="235"/>
                </a:lnTo>
                <a:lnTo>
                  <a:pt x="291" y="264"/>
                </a:lnTo>
                <a:lnTo>
                  <a:pt x="233" y="293"/>
                </a:lnTo>
                <a:lnTo>
                  <a:pt x="73" y="29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488" name="Freeform 33"/>
          <p:cNvSpPr/>
          <p:nvPr/>
        </p:nvSpPr>
        <p:spPr>
          <a:xfrm>
            <a:off x="2011363" y="2341563"/>
            <a:ext cx="44450" cy="44450"/>
          </a:xfrm>
          <a:custGeom>
            <a:avLst/>
            <a:gdLst/>
            <a:ahLst/>
            <a:cxnLst>
              <a:cxn ang="0">
                <a:pos x="224" y="113"/>
              </a:cxn>
              <a:cxn ang="0">
                <a:pos x="191" y="33"/>
              </a:cxn>
              <a:cxn ang="0">
                <a:pos x="112" y="0"/>
              </a:cxn>
              <a:cxn ang="0">
                <a:pos x="32" y="33"/>
              </a:cxn>
              <a:cxn ang="0">
                <a:pos x="0" y="113"/>
              </a:cxn>
              <a:cxn ang="0">
                <a:pos x="32" y="192"/>
              </a:cxn>
              <a:cxn ang="0">
                <a:pos x="112" y="224"/>
              </a:cxn>
              <a:cxn ang="0">
                <a:pos x="191" y="192"/>
              </a:cxn>
              <a:cxn ang="0">
                <a:pos x="224" y="113"/>
              </a:cxn>
            </a:cxnLst>
            <a:pathLst>
              <a:path w="224" h="224">
                <a:moveTo>
                  <a:pt x="224" y="113"/>
                </a:moveTo>
                <a:lnTo>
                  <a:pt x="191" y="33"/>
                </a:lnTo>
                <a:lnTo>
                  <a:pt x="112" y="0"/>
                </a:lnTo>
                <a:lnTo>
                  <a:pt x="32" y="33"/>
                </a:lnTo>
                <a:lnTo>
                  <a:pt x="0" y="113"/>
                </a:lnTo>
                <a:lnTo>
                  <a:pt x="32" y="192"/>
                </a:lnTo>
                <a:lnTo>
                  <a:pt x="112" y="224"/>
                </a:lnTo>
                <a:lnTo>
                  <a:pt x="191" y="192"/>
                </a:lnTo>
                <a:lnTo>
                  <a:pt x="224" y="11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489" name="Line 34"/>
          <p:cNvSpPr/>
          <p:nvPr/>
        </p:nvSpPr>
        <p:spPr>
          <a:xfrm>
            <a:off x="1833563" y="2363788"/>
            <a:ext cx="177800" cy="1587"/>
          </a:xfrm>
          <a:prstGeom prst="line">
            <a:avLst/>
          </a:prstGeom>
          <a:ln w="0" cap="flat" cmpd="sng">
            <a:solidFill>
              <a:srgbClr val="000000"/>
            </a:solidFill>
            <a:prstDash val="solid"/>
            <a:round/>
            <a:headEnd type="none" w="med" len="med"/>
            <a:tailEnd type="none" w="med" len="med"/>
          </a:ln>
        </p:spPr>
      </p:sp>
      <p:sp>
        <p:nvSpPr>
          <p:cNvPr id="19490" name="Freeform 35"/>
          <p:cNvSpPr/>
          <p:nvPr/>
        </p:nvSpPr>
        <p:spPr>
          <a:xfrm>
            <a:off x="2058988" y="2216150"/>
            <a:ext cx="66675" cy="84138"/>
          </a:xfrm>
          <a:custGeom>
            <a:avLst/>
            <a:gdLst/>
            <a:ahLst/>
            <a:cxnLst>
              <a:cxn ang="0">
                <a:pos x="0" y="389"/>
              </a:cxn>
              <a:cxn ang="0">
                <a:pos x="70" y="424"/>
              </a:cxn>
              <a:cxn ang="0">
                <a:pos x="176" y="424"/>
              </a:cxn>
              <a:cxn ang="0">
                <a:pos x="247" y="406"/>
              </a:cxn>
              <a:cxn ang="0">
                <a:pos x="282" y="371"/>
              </a:cxn>
              <a:cxn ang="0">
                <a:pos x="300" y="318"/>
              </a:cxn>
              <a:cxn ang="0">
                <a:pos x="300" y="283"/>
              </a:cxn>
              <a:cxn ang="0">
                <a:pos x="264" y="248"/>
              </a:cxn>
              <a:cxn ang="0">
                <a:pos x="106" y="160"/>
              </a:cxn>
              <a:cxn ang="0">
                <a:pos x="70" y="124"/>
              </a:cxn>
              <a:cxn ang="0">
                <a:pos x="70" y="89"/>
              </a:cxn>
              <a:cxn ang="0">
                <a:pos x="88" y="36"/>
              </a:cxn>
              <a:cxn ang="0">
                <a:pos x="124" y="0"/>
              </a:cxn>
              <a:cxn ang="0">
                <a:pos x="194" y="0"/>
              </a:cxn>
              <a:cxn ang="0">
                <a:pos x="282" y="18"/>
              </a:cxn>
              <a:cxn ang="0">
                <a:pos x="336" y="54"/>
              </a:cxn>
            </a:cxnLst>
            <a:pathLst>
              <a:path w="336" h="424">
                <a:moveTo>
                  <a:pt x="0" y="389"/>
                </a:moveTo>
                <a:lnTo>
                  <a:pt x="70" y="424"/>
                </a:lnTo>
                <a:lnTo>
                  <a:pt x="176" y="424"/>
                </a:lnTo>
                <a:lnTo>
                  <a:pt x="247" y="406"/>
                </a:lnTo>
                <a:lnTo>
                  <a:pt x="282" y="371"/>
                </a:lnTo>
                <a:lnTo>
                  <a:pt x="300" y="318"/>
                </a:lnTo>
                <a:lnTo>
                  <a:pt x="300" y="283"/>
                </a:lnTo>
                <a:lnTo>
                  <a:pt x="264" y="248"/>
                </a:lnTo>
                <a:lnTo>
                  <a:pt x="106" y="160"/>
                </a:lnTo>
                <a:lnTo>
                  <a:pt x="70" y="124"/>
                </a:lnTo>
                <a:lnTo>
                  <a:pt x="70" y="89"/>
                </a:lnTo>
                <a:lnTo>
                  <a:pt x="88" y="36"/>
                </a:lnTo>
                <a:lnTo>
                  <a:pt x="124" y="0"/>
                </a:lnTo>
                <a:lnTo>
                  <a:pt x="194" y="0"/>
                </a:lnTo>
                <a:lnTo>
                  <a:pt x="282" y="18"/>
                </a:lnTo>
                <a:lnTo>
                  <a:pt x="336" y="5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491" name="Line 36"/>
          <p:cNvSpPr/>
          <p:nvPr/>
        </p:nvSpPr>
        <p:spPr>
          <a:xfrm flipV="1">
            <a:off x="2182813" y="2173288"/>
            <a:ext cx="12700" cy="28575"/>
          </a:xfrm>
          <a:prstGeom prst="line">
            <a:avLst/>
          </a:prstGeom>
          <a:ln w="0" cap="flat" cmpd="sng">
            <a:solidFill>
              <a:srgbClr val="000000"/>
            </a:solidFill>
            <a:prstDash val="solid"/>
            <a:round/>
            <a:headEnd type="none" w="med" len="med"/>
            <a:tailEnd type="none" w="med" len="med"/>
          </a:ln>
        </p:spPr>
      </p:sp>
      <p:sp>
        <p:nvSpPr>
          <p:cNvPr id="19492" name="Line 37"/>
          <p:cNvSpPr/>
          <p:nvPr/>
        </p:nvSpPr>
        <p:spPr>
          <a:xfrm>
            <a:off x="3489325" y="1889125"/>
            <a:ext cx="1588" cy="1150938"/>
          </a:xfrm>
          <a:prstGeom prst="line">
            <a:avLst/>
          </a:prstGeom>
          <a:ln w="0" cap="flat" cmpd="sng">
            <a:solidFill>
              <a:srgbClr val="000000"/>
            </a:solidFill>
            <a:prstDash val="solid"/>
            <a:round/>
            <a:headEnd type="none" w="med" len="med"/>
            <a:tailEnd type="none" w="med" len="med"/>
          </a:ln>
        </p:spPr>
      </p:sp>
      <p:sp>
        <p:nvSpPr>
          <p:cNvPr id="19493" name="Freeform 38"/>
          <p:cNvSpPr/>
          <p:nvPr/>
        </p:nvSpPr>
        <p:spPr>
          <a:xfrm>
            <a:off x="3467100" y="3040063"/>
            <a:ext cx="44450" cy="44450"/>
          </a:xfrm>
          <a:custGeom>
            <a:avLst/>
            <a:gdLst/>
            <a:ahLst/>
            <a:cxnLst>
              <a:cxn ang="0">
                <a:pos x="223" y="112"/>
              </a:cxn>
              <a:cxn ang="0">
                <a:pos x="191" y="33"/>
              </a:cxn>
              <a:cxn ang="0">
                <a:pos x="111" y="0"/>
              </a:cxn>
              <a:cxn ang="0">
                <a:pos x="32" y="33"/>
              </a:cxn>
              <a:cxn ang="0">
                <a:pos x="0" y="112"/>
              </a:cxn>
              <a:cxn ang="0">
                <a:pos x="32" y="191"/>
              </a:cxn>
              <a:cxn ang="0">
                <a:pos x="111" y="225"/>
              </a:cxn>
              <a:cxn ang="0">
                <a:pos x="191" y="191"/>
              </a:cxn>
              <a:cxn ang="0">
                <a:pos x="223" y="112"/>
              </a:cxn>
            </a:cxnLst>
            <a:pathLst>
              <a:path w="223" h="225">
                <a:moveTo>
                  <a:pt x="223" y="112"/>
                </a:moveTo>
                <a:lnTo>
                  <a:pt x="191" y="33"/>
                </a:lnTo>
                <a:lnTo>
                  <a:pt x="111" y="0"/>
                </a:lnTo>
                <a:lnTo>
                  <a:pt x="32" y="33"/>
                </a:lnTo>
                <a:lnTo>
                  <a:pt x="0" y="112"/>
                </a:lnTo>
                <a:lnTo>
                  <a:pt x="32" y="191"/>
                </a:lnTo>
                <a:lnTo>
                  <a:pt x="111" y="225"/>
                </a:lnTo>
                <a:lnTo>
                  <a:pt x="191" y="191"/>
                </a:lnTo>
                <a:lnTo>
                  <a:pt x="223" y="11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494" name="Freeform 39"/>
          <p:cNvSpPr/>
          <p:nvPr/>
        </p:nvSpPr>
        <p:spPr>
          <a:xfrm>
            <a:off x="3376613" y="3171825"/>
            <a:ext cx="50800" cy="69850"/>
          </a:xfrm>
          <a:custGeom>
            <a:avLst/>
            <a:gdLst/>
            <a:ahLst/>
            <a:cxnLst>
              <a:cxn ang="0">
                <a:pos x="233" y="350"/>
              </a:cxn>
              <a:cxn ang="0">
                <a:pos x="188" y="278"/>
              </a:cxn>
              <a:cxn ang="0">
                <a:pos x="262" y="0"/>
              </a:cxn>
              <a:cxn ang="0">
                <a:pos x="145" y="0"/>
              </a:cxn>
              <a:cxn ang="0">
                <a:pos x="87" y="15"/>
              </a:cxn>
              <a:cxn ang="0">
                <a:pos x="58" y="44"/>
              </a:cxn>
              <a:cxn ang="0">
                <a:pos x="44" y="74"/>
              </a:cxn>
              <a:cxn ang="0">
                <a:pos x="0" y="263"/>
              </a:cxn>
              <a:cxn ang="0">
                <a:pos x="0" y="292"/>
              </a:cxn>
              <a:cxn ang="0">
                <a:pos x="15" y="336"/>
              </a:cxn>
              <a:cxn ang="0">
                <a:pos x="44" y="350"/>
              </a:cxn>
              <a:cxn ang="0">
                <a:pos x="87" y="350"/>
              </a:cxn>
              <a:cxn ang="0">
                <a:pos x="131" y="336"/>
              </a:cxn>
              <a:cxn ang="0">
                <a:pos x="160" y="321"/>
              </a:cxn>
              <a:cxn ang="0">
                <a:pos x="188" y="278"/>
              </a:cxn>
            </a:cxnLst>
            <a:pathLst>
              <a:path w="262" h="350">
                <a:moveTo>
                  <a:pt x="233" y="350"/>
                </a:moveTo>
                <a:lnTo>
                  <a:pt x="188" y="278"/>
                </a:lnTo>
                <a:lnTo>
                  <a:pt x="262" y="0"/>
                </a:lnTo>
                <a:lnTo>
                  <a:pt x="145" y="0"/>
                </a:lnTo>
                <a:lnTo>
                  <a:pt x="87" y="15"/>
                </a:lnTo>
                <a:lnTo>
                  <a:pt x="58" y="44"/>
                </a:lnTo>
                <a:lnTo>
                  <a:pt x="44" y="74"/>
                </a:lnTo>
                <a:lnTo>
                  <a:pt x="0" y="263"/>
                </a:lnTo>
                <a:lnTo>
                  <a:pt x="0" y="292"/>
                </a:lnTo>
                <a:lnTo>
                  <a:pt x="15" y="336"/>
                </a:lnTo>
                <a:lnTo>
                  <a:pt x="44" y="350"/>
                </a:lnTo>
                <a:lnTo>
                  <a:pt x="87" y="350"/>
                </a:lnTo>
                <a:lnTo>
                  <a:pt x="131" y="336"/>
                </a:lnTo>
                <a:lnTo>
                  <a:pt x="160" y="321"/>
                </a:lnTo>
                <a:lnTo>
                  <a:pt x="188" y="27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495" name="Line 40"/>
          <p:cNvSpPr/>
          <p:nvPr/>
        </p:nvSpPr>
        <p:spPr>
          <a:xfrm flipV="1">
            <a:off x="3476625" y="3238500"/>
            <a:ext cx="36513" cy="41275"/>
          </a:xfrm>
          <a:prstGeom prst="line">
            <a:avLst/>
          </a:prstGeom>
          <a:ln w="0" cap="flat" cmpd="sng">
            <a:solidFill>
              <a:srgbClr val="000000"/>
            </a:solidFill>
            <a:prstDash val="solid"/>
            <a:round/>
            <a:headEnd type="none" w="med" len="med"/>
            <a:tailEnd type="none" w="med" len="med"/>
          </a:ln>
        </p:spPr>
      </p:sp>
      <p:sp>
        <p:nvSpPr>
          <p:cNvPr id="19496" name="Line 41"/>
          <p:cNvSpPr/>
          <p:nvPr/>
        </p:nvSpPr>
        <p:spPr>
          <a:xfrm>
            <a:off x="3486150" y="3238500"/>
            <a:ext cx="17463" cy="41275"/>
          </a:xfrm>
          <a:prstGeom prst="line">
            <a:avLst/>
          </a:prstGeom>
          <a:ln w="0" cap="flat" cmpd="sng">
            <a:solidFill>
              <a:srgbClr val="000000"/>
            </a:solidFill>
            <a:prstDash val="solid"/>
            <a:round/>
            <a:headEnd type="none" w="med" len="med"/>
            <a:tailEnd type="none" w="med" len="med"/>
          </a:ln>
        </p:spPr>
      </p:sp>
      <p:sp>
        <p:nvSpPr>
          <p:cNvPr id="19497" name="Freeform 42"/>
          <p:cNvSpPr/>
          <p:nvPr/>
        </p:nvSpPr>
        <p:spPr>
          <a:xfrm>
            <a:off x="3297238" y="1871663"/>
            <a:ext cx="63500" cy="84137"/>
          </a:xfrm>
          <a:custGeom>
            <a:avLst/>
            <a:gdLst/>
            <a:ahLst/>
            <a:cxnLst>
              <a:cxn ang="0">
                <a:pos x="282" y="424"/>
              </a:cxn>
              <a:cxn ang="0">
                <a:pos x="230" y="336"/>
              </a:cxn>
              <a:cxn ang="0">
                <a:pos x="318" y="0"/>
              </a:cxn>
              <a:cxn ang="0">
                <a:pos x="176" y="0"/>
              </a:cxn>
              <a:cxn ang="0">
                <a:pos x="106" y="18"/>
              </a:cxn>
              <a:cxn ang="0">
                <a:pos x="71" y="54"/>
              </a:cxn>
              <a:cxn ang="0">
                <a:pos x="54" y="88"/>
              </a:cxn>
              <a:cxn ang="0">
                <a:pos x="0" y="318"/>
              </a:cxn>
              <a:cxn ang="0">
                <a:pos x="0" y="353"/>
              </a:cxn>
              <a:cxn ang="0">
                <a:pos x="18" y="406"/>
              </a:cxn>
              <a:cxn ang="0">
                <a:pos x="54" y="424"/>
              </a:cxn>
              <a:cxn ang="0">
                <a:pos x="106" y="424"/>
              </a:cxn>
              <a:cxn ang="0">
                <a:pos x="160" y="406"/>
              </a:cxn>
              <a:cxn ang="0">
                <a:pos x="194" y="389"/>
              </a:cxn>
              <a:cxn ang="0">
                <a:pos x="230" y="336"/>
              </a:cxn>
            </a:cxnLst>
            <a:pathLst>
              <a:path w="318" h="424">
                <a:moveTo>
                  <a:pt x="282" y="424"/>
                </a:moveTo>
                <a:lnTo>
                  <a:pt x="230" y="336"/>
                </a:lnTo>
                <a:lnTo>
                  <a:pt x="318" y="0"/>
                </a:lnTo>
                <a:lnTo>
                  <a:pt x="176" y="0"/>
                </a:lnTo>
                <a:lnTo>
                  <a:pt x="106" y="18"/>
                </a:lnTo>
                <a:lnTo>
                  <a:pt x="71" y="54"/>
                </a:lnTo>
                <a:lnTo>
                  <a:pt x="54" y="88"/>
                </a:lnTo>
                <a:lnTo>
                  <a:pt x="0" y="318"/>
                </a:lnTo>
                <a:lnTo>
                  <a:pt x="0" y="353"/>
                </a:lnTo>
                <a:lnTo>
                  <a:pt x="18" y="406"/>
                </a:lnTo>
                <a:lnTo>
                  <a:pt x="54" y="424"/>
                </a:lnTo>
                <a:lnTo>
                  <a:pt x="106" y="424"/>
                </a:lnTo>
                <a:lnTo>
                  <a:pt x="160" y="406"/>
                </a:lnTo>
                <a:lnTo>
                  <a:pt x="194" y="389"/>
                </a:lnTo>
                <a:lnTo>
                  <a:pt x="230" y="33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498" name="Line 43"/>
          <p:cNvSpPr/>
          <p:nvPr/>
        </p:nvSpPr>
        <p:spPr>
          <a:xfrm flipV="1">
            <a:off x="3416300" y="1830388"/>
            <a:ext cx="14288" cy="26987"/>
          </a:xfrm>
          <a:prstGeom prst="line">
            <a:avLst/>
          </a:prstGeom>
          <a:ln w="0" cap="flat" cmpd="sng">
            <a:solidFill>
              <a:srgbClr val="000000"/>
            </a:solidFill>
            <a:prstDash val="solid"/>
            <a:round/>
            <a:headEnd type="none" w="med" len="med"/>
            <a:tailEnd type="none" w="med" len="med"/>
          </a:ln>
        </p:spPr>
      </p:sp>
      <p:sp>
        <p:nvSpPr>
          <p:cNvPr id="19499" name="Freeform 44"/>
          <p:cNvSpPr/>
          <p:nvPr/>
        </p:nvSpPr>
        <p:spPr>
          <a:xfrm>
            <a:off x="3467100" y="1844675"/>
            <a:ext cx="44450" cy="44450"/>
          </a:xfrm>
          <a:custGeom>
            <a:avLst/>
            <a:gdLst/>
            <a:ahLst/>
            <a:cxnLst>
              <a:cxn ang="0">
                <a:pos x="223" y="113"/>
              </a:cxn>
              <a:cxn ang="0">
                <a:pos x="191" y="34"/>
              </a:cxn>
              <a:cxn ang="0">
                <a:pos x="111" y="0"/>
              </a:cxn>
              <a:cxn ang="0">
                <a:pos x="32" y="34"/>
              </a:cxn>
              <a:cxn ang="0">
                <a:pos x="0" y="113"/>
              </a:cxn>
              <a:cxn ang="0">
                <a:pos x="32" y="192"/>
              </a:cxn>
              <a:cxn ang="0">
                <a:pos x="111" y="224"/>
              </a:cxn>
              <a:cxn ang="0">
                <a:pos x="191" y="192"/>
              </a:cxn>
              <a:cxn ang="0">
                <a:pos x="223" y="113"/>
              </a:cxn>
            </a:cxnLst>
            <a:pathLst>
              <a:path w="223" h="224">
                <a:moveTo>
                  <a:pt x="223" y="113"/>
                </a:moveTo>
                <a:lnTo>
                  <a:pt x="191" y="34"/>
                </a:lnTo>
                <a:lnTo>
                  <a:pt x="111" y="0"/>
                </a:lnTo>
                <a:lnTo>
                  <a:pt x="32" y="34"/>
                </a:lnTo>
                <a:lnTo>
                  <a:pt x="0" y="113"/>
                </a:lnTo>
                <a:lnTo>
                  <a:pt x="32" y="192"/>
                </a:lnTo>
                <a:lnTo>
                  <a:pt x="111" y="224"/>
                </a:lnTo>
                <a:lnTo>
                  <a:pt x="191" y="192"/>
                </a:lnTo>
                <a:lnTo>
                  <a:pt x="223" y="11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500" name="Line 45"/>
          <p:cNvSpPr/>
          <p:nvPr/>
        </p:nvSpPr>
        <p:spPr>
          <a:xfrm>
            <a:off x="3714750" y="1663700"/>
            <a:ext cx="1588" cy="1398588"/>
          </a:xfrm>
          <a:prstGeom prst="line">
            <a:avLst/>
          </a:prstGeom>
          <a:ln w="0" cap="flat" cmpd="sng">
            <a:solidFill>
              <a:srgbClr val="000000"/>
            </a:solidFill>
            <a:prstDash val="solid"/>
            <a:round/>
            <a:headEnd type="none" w="med" len="med"/>
            <a:tailEnd type="none" w="med" len="med"/>
          </a:ln>
        </p:spPr>
      </p:sp>
      <p:sp>
        <p:nvSpPr>
          <p:cNvPr id="19501" name="Line 46"/>
          <p:cNvSpPr/>
          <p:nvPr/>
        </p:nvSpPr>
        <p:spPr>
          <a:xfrm flipV="1">
            <a:off x="3832225" y="2306638"/>
            <a:ext cx="28575" cy="103187"/>
          </a:xfrm>
          <a:prstGeom prst="line">
            <a:avLst/>
          </a:prstGeom>
          <a:ln w="0" cap="flat" cmpd="sng">
            <a:solidFill>
              <a:srgbClr val="000000"/>
            </a:solidFill>
            <a:prstDash val="solid"/>
            <a:round/>
            <a:headEnd type="none" w="med" len="med"/>
            <a:tailEnd type="none" w="med" len="med"/>
          </a:ln>
        </p:spPr>
      </p:sp>
      <p:sp>
        <p:nvSpPr>
          <p:cNvPr id="19502" name="Freeform 47"/>
          <p:cNvSpPr/>
          <p:nvPr/>
        </p:nvSpPr>
        <p:spPr>
          <a:xfrm>
            <a:off x="3851275" y="2341563"/>
            <a:ext cx="41275" cy="68262"/>
          </a:xfrm>
          <a:custGeom>
            <a:avLst/>
            <a:gdLst/>
            <a:ahLst/>
            <a:cxnLst>
              <a:cxn ang="0">
                <a:pos x="0" y="0"/>
              </a:cxn>
              <a:cxn ang="0">
                <a:pos x="146" y="0"/>
              </a:cxn>
              <a:cxn ang="0">
                <a:pos x="175" y="14"/>
              </a:cxn>
              <a:cxn ang="0">
                <a:pos x="204" y="44"/>
              </a:cxn>
              <a:cxn ang="0">
                <a:pos x="204" y="73"/>
              </a:cxn>
              <a:cxn ang="0">
                <a:pos x="204" y="102"/>
              </a:cxn>
              <a:cxn ang="0">
                <a:pos x="146" y="350"/>
              </a:cxn>
            </a:cxnLst>
            <a:pathLst>
              <a:path w="204" h="350">
                <a:moveTo>
                  <a:pt x="0" y="0"/>
                </a:moveTo>
                <a:lnTo>
                  <a:pt x="146" y="0"/>
                </a:lnTo>
                <a:lnTo>
                  <a:pt x="175" y="14"/>
                </a:lnTo>
                <a:lnTo>
                  <a:pt x="204" y="44"/>
                </a:lnTo>
                <a:lnTo>
                  <a:pt x="204" y="73"/>
                </a:lnTo>
                <a:lnTo>
                  <a:pt x="204" y="102"/>
                </a:lnTo>
                <a:lnTo>
                  <a:pt x="146" y="35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503" name="Freeform 48"/>
          <p:cNvSpPr/>
          <p:nvPr/>
        </p:nvSpPr>
        <p:spPr>
          <a:xfrm>
            <a:off x="4695825" y="2209800"/>
            <a:ext cx="66675" cy="84138"/>
          </a:xfrm>
          <a:custGeom>
            <a:avLst/>
            <a:gdLst/>
            <a:ahLst/>
            <a:cxnLst>
              <a:cxn ang="0">
                <a:pos x="0" y="389"/>
              </a:cxn>
              <a:cxn ang="0">
                <a:pos x="71" y="424"/>
              </a:cxn>
              <a:cxn ang="0">
                <a:pos x="177" y="424"/>
              </a:cxn>
              <a:cxn ang="0">
                <a:pos x="247" y="406"/>
              </a:cxn>
              <a:cxn ang="0">
                <a:pos x="283" y="371"/>
              </a:cxn>
              <a:cxn ang="0">
                <a:pos x="300" y="318"/>
              </a:cxn>
              <a:cxn ang="0">
                <a:pos x="300" y="283"/>
              </a:cxn>
              <a:cxn ang="0">
                <a:pos x="265" y="248"/>
              </a:cxn>
              <a:cxn ang="0">
                <a:pos x="106" y="160"/>
              </a:cxn>
              <a:cxn ang="0">
                <a:pos x="71" y="124"/>
              </a:cxn>
              <a:cxn ang="0">
                <a:pos x="71" y="89"/>
              </a:cxn>
              <a:cxn ang="0">
                <a:pos x="88" y="36"/>
              </a:cxn>
              <a:cxn ang="0">
                <a:pos x="124" y="0"/>
              </a:cxn>
              <a:cxn ang="0">
                <a:pos x="194" y="0"/>
              </a:cxn>
              <a:cxn ang="0">
                <a:pos x="283" y="18"/>
              </a:cxn>
              <a:cxn ang="0">
                <a:pos x="335" y="54"/>
              </a:cxn>
            </a:cxnLst>
            <a:pathLst>
              <a:path w="335" h="424">
                <a:moveTo>
                  <a:pt x="0" y="389"/>
                </a:moveTo>
                <a:lnTo>
                  <a:pt x="71" y="424"/>
                </a:lnTo>
                <a:lnTo>
                  <a:pt x="177" y="424"/>
                </a:lnTo>
                <a:lnTo>
                  <a:pt x="247" y="406"/>
                </a:lnTo>
                <a:lnTo>
                  <a:pt x="283" y="371"/>
                </a:lnTo>
                <a:lnTo>
                  <a:pt x="300" y="318"/>
                </a:lnTo>
                <a:lnTo>
                  <a:pt x="300" y="283"/>
                </a:lnTo>
                <a:lnTo>
                  <a:pt x="265" y="248"/>
                </a:lnTo>
                <a:lnTo>
                  <a:pt x="106" y="160"/>
                </a:lnTo>
                <a:lnTo>
                  <a:pt x="71" y="124"/>
                </a:lnTo>
                <a:lnTo>
                  <a:pt x="71" y="89"/>
                </a:lnTo>
                <a:lnTo>
                  <a:pt x="88" y="36"/>
                </a:lnTo>
                <a:lnTo>
                  <a:pt x="124" y="0"/>
                </a:lnTo>
                <a:lnTo>
                  <a:pt x="194" y="0"/>
                </a:lnTo>
                <a:lnTo>
                  <a:pt x="283" y="18"/>
                </a:lnTo>
                <a:lnTo>
                  <a:pt x="335" y="5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504" name="Line 49"/>
          <p:cNvSpPr/>
          <p:nvPr/>
        </p:nvSpPr>
        <p:spPr>
          <a:xfrm flipV="1">
            <a:off x="4818063" y="2166938"/>
            <a:ext cx="14287" cy="28575"/>
          </a:xfrm>
          <a:prstGeom prst="line">
            <a:avLst/>
          </a:prstGeom>
          <a:ln w="0" cap="flat" cmpd="sng">
            <a:solidFill>
              <a:srgbClr val="000000"/>
            </a:solidFill>
            <a:prstDash val="solid"/>
            <a:round/>
            <a:headEnd type="none" w="med" len="med"/>
            <a:tailEnd type="none" w="med" len="med"/>
          </a:ln>
        </p:spPr>
      </p:sp>
      <p:sp>
        <p:nvSpPr>
          <p:cNvPr id="19505" name="Freeform 50"/>
          <p:cNvSpPr/>
          <p:nvPr/>
        </p:nvSpPr>
        <p:spPr>
          <a:xfrm>
            <a:off x="4740275" y="2341563"/>
            <a:ext cx="44450" cy="44450"/>
          </a:xfrm>
          <a:custGeom>
            <a:avLst/>
            <a:gdLst/>
            <a:ahLst/>
            <a:cxnLst>
              <a:cxn ang="0">
                <a:pos x="224" y="113"/>
              </a:cxn>
              <a:cxn ang="0">
                <a:pos x="190" y="33"/>
              </a:cxn>
              <a:cxn ang="0">
                <a:pos x="111" y="0"/>
              </a:cxn>
              <a:cxn ang="0">
                <a:pos x="32" y="33"/>
              </a:cxn>
              <a:cxn ang="0">
                <a:pos x="0" y="113"/>
              </a:cxn>
              <a:cxn ang="0">
                <a:pos x="32" y="192"/>
              </a:cxn>
              <a:cxn ang="0">
                <a:pos x="111" y="224"/>
              </a:cxn>
              <a:cxn ang="0">
                <a:pos x="190" y="192"/>
              </a:cxn>
              <a:cxn ang="0">
                <a:pos x="224" y="113"/>
              </a:cxn>
            </a:cxnLst>
            <a:pathLst>
              <a:path w="224" h="224">
                <a:moveTo>
                  <a:pt x="224" y="113"/>
                </a:moveTo>
                <a:lnTo>
                  <a:pt x="190" y="33"/>
                </a:lnTo>
                <a:lnTo>
                  <a:pt x="111" y="0"/>
                </a:lnTo>
                <a:lnTo>
                  <a:pt x="32" y="33"/>
                </a:lnTo>
                <a:lnTo>
                  <a:pt x="0" y="113"/>
                </a:lnTo>
                <a:lnTo>
                  <a:pt x="32" y="192"/>
                </a:lnTo>
                <a:lnTo>
                  <a:pt x="111" y="224"/>
                </a:lnTo>
                <a:lnTo>
                  <a:pt x="190" y="192"/>
                </a:lnTo>
                <a:lnTo>
                  <a:pt x="224" y="11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506" name="Line 51"/>
          <p:cNvSpPr/>
          <p:nvPr/>
        </p:nvSpPr>
        <p:spPr>
          <a:xfrm>
            <a:off x="4562475" y="2363788"/>
            <a:ext cx="177800" cy="1587"/>
          </a:xfrm>
          <a:prstGeom prst="line">
            <a:avLst/>
          </a:prstGeom>
          <a:ln w="0" cap="flat" cmpd="sng">
            <a:solidFill>
              <a:srgbClr val="000000"/>
            </a:solidFill>
            <a:prstDash val="solid"/>
            <a:round/>
            <a:headEnd type="none" w="med" len="med"/>
            <a:tailEnd type="none" w="med" len="med"/>
          </a:ln>
        </p:spPr>
      </p:sp>
      <p:sp>
        <p:nvSpPr>
          <p:cNvPr id="19507" name="Line 52"/>
          <p:cNvSpPr/>
          <p:nvPr/>
        </p:nvSpPr>
        <p:spPr>
          <a:xfrm>
            <a:off x="6218238" y="3089275"/>
            <a:ext cx="1587" cy="1076325"/>
          </a:xfrm>
          <a:prstGeom prst="line">
            <a:avLst/>
          </a:prstGeom>
          <a:ln w="0" cap="flat" cmpd="sng">
            <a:solidFill>
              <a:srgbClr val="FF0000"/>
            </a:solidFill>
            <a:prstDash val="solid"/>
            <a:round/>
            <a:headEnd type="none" w="med" len="med"/>
            <a:tailEnd type="none" w="med" len="med"/>
          </a:ln>
        </p:spPr>
      </p:sp>
      <p:sp>
        <p:nvSpPr>
          <p:cNvPr id="19508" name="Line 53"/>
          <p:cNvSpPr/>
          <p:nvPr/>
        </p:nvSpPr>
        <p:spPr>
          <a:xfrm>
            <a:off x="6218238" y="4210050"/>
            <a:ext cx="1587" cy="622300"/>
          </a:xfrm>
          <a:prstGeom prst="line">
            <a:avLst/>
          </a:prstGeom>
          <a:ln w="0" cap="flat" cmpd="sng">
            <a:solidFill>
              <a:srgbClr val="000000"/>
            </a:solidFill>
            <a:prstDash val="solid"/>
            <a:round/>
            <a:headEnd type="none" w="med" len="med"/>
            <a:tailEnd type="none" w="med" len="med"/>
          </a:ln>
        </p:spPr>
      </p:sp>
      <p:sp>
        <p:nvSpPr>
          <p:cNvPr id="19509" name="Freeform 54"/>
          <p:cNvSpPr/>
          <p:nvPr/>
        </p:nvSpPr>
        <p:spPr>
          <a:xfrm>
            <a:off x="6534150" y="4778375"/>
            <a:ext cx="69850" cy="104775"/>
          </a:xfrm>
          <a:custGeom>
            <a:avLst/>
            <a:gdLst/>
            <a:ahLst/>
            <a:cxnLst>
              <a:cxn ang="0">
                <a:pos x="0" y="524"/>
              </a:cxn>
              <a:cxn ang="0">
                <a:pos x="146" y="0"/>
              </a:cxn>
              <a:cxn ang="0">
                <a:pos x="278" y="0"/>
              </a:cxn>
              <a:cxn ang="0">
                <a:pos x="321" y="14"/>
              </a:cxn>
              <a:cxn ang="0">
                <a:pos x="350" y="43"/>
              </a:cxn>
              <a:cxn ang="0">
                <a:pos x="350" y="87"/>
              </a:cxn>
              <a:cxn ang="0">
                <a:pos x="307" y="262"/>
              </a:cxn>
              <a:cxn ang="0">
                <a:pos x="278" y="305"/>
              </a:cxn>
              <a:cxn ang="0">
                <a:pos x="248" y="335"/>
              </a:cxn>
              <a:cxn ang="0">
                <a:pos x="204" y="350"/>
              </a:cxn>
              <a:cxn ang="0">
                <a:pos x="58" y="350"/>
              </a:cxn>
            </a:cxnLst>
            <a:pathLst>
              <a:path w="350" h="524">
                <a:moveTo>
                  <a:pt x="0" y="524"/>
                </a:moveTo>
                <a:lnTo>
                  <a:pt x="146" y="0"/>
                </a:lnTo>
                <a:lnTo>
                  <a:pt x="278" y="0"/>
                </a:lnTo>
                <a:lnTo>
                  <a:pt x="321" y="14"/>
                </a:lnTo>
                <a:lnTo>
                  <a:pt x="350" y="43"/>
                </a:lnTo>
                <a:lnTo>
                  <a:pt x="350" y="87"/>
                </a:lnTo>
                <a:lnTo>
                  <a:pt x="307" y="262"/>
                </a:lnTo>
                <a:lnTo>
                  <a:pt x="278" y="305"/>
                </a:lnTo>
                <a:lnTo>
                  <a:pt x="248" y="335"/>
                </a:lnTo>
                <a:lnTo>
                  <a:pt x="204" y="350"/>
                </a:lnTo>
                <a:lnTo>
                  <a:pt x="58" y="35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510" name="Freeform 55"/>
          <p:cNvSpPr/>
          <p:nvPr/>
        </p:nvSpPr>
        <p:spPr>
          <a:xfrm>
            <a:off x="6197600" y="4165600"/>
            <a:ext cx="42863" cy="44450"/>
          </a:xfrm>
          <a:custGeom>
            <a:avLst/>
            <a:gdLst/>
            <a:ahLst/>
            <a:cxnLst>
              <a:cxn ang="0">
                <a:pos x="223" y="112"/>
              </a:cxn>
              <a:cxn ang="0">
                <a:pos x="191" y="33"/>
              </a:cxn>
              <a:cxn ang="0">
                <a:pos x="112" y="0"/>
              </a:cxn>
              <a:cxn ang="0">
                <a:pos x="33" y="33"/>
              </a:cxn>
              <a:cxn ang="0">
                <a:pos x="0" y="112"/>
              </a:cxn>
              <a:cxn ang="0">
                <a:pos x="33" y="191"/>
              </a:cxn>
              <a:cxn ang="0">
                <a:pos x="112" y="224"/>
              </a:cxn>
              <a:cxn ang="0">
                <a:pos x="191" y="191"/>
              </a:cxn>
              <a:cxn ang="0">
                <a:pos x="223" y="112"/>
              </a:cxn>
            </a:cxnLst>
            <a:pathLst>
              <a:path w="223" h="224">
                <a:moveTo>
                  <a:pt x="223" y="112"/>
                </a:moveTo>
                <a:lnTo>
                  <a:pt x="191" y="33"/>
                </a:lnTo>
                <a:lnTo>
                  <a:pt x="112" y="0"/>
                </a:lnTo>
                <a:lnTo>
                  <a:pt x="33" y="33"/>
                </a:lnTo>
                <a:lnTo>
                  <a:pt x="0" y="112"/>
                </a:lnTo>
                <a:lnTo>
                  <a:pt x="33" y="191"/>
                </a:lnTo>
                <a:lnTo>
                  <a:pt x="112" y="224"/>
                </a:lnTo>
                <a:lnTo>
                  <a:pt x="191" y="191"/>
                </a:lnTo>
                <a:lnTo>
                  <a:pt x="223" y="11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511" name="Freeform 56"/>
          <p:cNvSpPr/>
          <p:nvPr/>
        </p:nvSpPr>
        <p:spPr>
          <a:xfrm>
            <a:off x="6327775" y="4119563"/>
            <a:ext cx="50800" cy="69850"/>
          </a:xfrm>
          <a:custGeom>
            <a:avLst/>
            <a:gdLst/>
            <a:ahLst/>
            <a:cxnLst>
              <a:cxn ang="0">
                <a:pos x="233" y="350"/>
              </a:cxn>
              <a:cxn ang="0">
                <a:pos x="190" y="278"/>
              </a:cxn>
              <a:cxn ang="0">
                <a:pos x="262" y="0"/>
              </a:cxn>
              <a:cxn ang="0">
                <a:pos x="146" y="0"/>
              </a:cxn>
              <a:cxn ang="0">
                <a:pos x="87" y="14"/>
              </a:cxn>
              <a:cxn ang="0">
                <a:pos x="58" y="44"/>
              </a:cxn>
              <a:cxn ang="0">
                <a:pos x="44" y="73"/>
              </a:cxn>
              <a:cxn ang="0">
                <a:pos x="0" y="263"/>
              </a:cxn>
              <a:cxn ang="0">
                <a:pos x="0" y="292"/>
              </a:cxn>
              <a:cxn ang="0">
                <a:pos x="15" y="336"/>
              </a:cxn>
              <a:cxn ang="0">
                <a:pos x="44" y="350"/>
              </a:cxn>
              <a:cxn ang="0">
                <a:pos x="87" y="350"/>
              </a:cxn>
              <a:cxn ang="0">
                <a:pos x="132" y="336"/>
              </a:cxn>
              <a:cxn ang="0">
                <a:pos x="161" y="321"/>
              </a:cxn>
              <a:cxn ang="0">
                <a:pos x="190" y="278"/>
              </a:cxn>
            </a:cxnLst>
            <a:pathLst>
              <a:path w="262" h="350">
                <a:moveTo>
                  <a:pt x="233" y="350"/>
                </a:moveTo>
                <a:lnTo>
                  <a:pt x="190" y="278"/>
                </a:lnTo>
                <a:lnTo>
                  <a:pt x="262" y="0"/>
                </a:lnTo>
                <a:lnTo>
                  <a:pt x="146" y="0"/>
                </a:lnTo>
                <a:lnTo>
                  <a:pt x="87" y="14"/>
                </a:lnTo>
                <a:lnTo>
                  <a:pt x="58" y="44"/>
                </a:lnTo>
                <a:lnTo>
                  <a:pt x="44" y="73"/>
                </a:lnTo>
                <a:lnTo>
                  <a:pt x="0" y="263"/>
                </a:lnTo>
                <a:lnTo>
                  <a:pt x="0" y="292"/>
                </a:lnTo>
                <a:lnTo>
                  <a:pt x="15" y="336"/>
                </a:lnTo>
                <a:lnTo>
                  <a:pt x="44" y="350"/>
                </a:lnTo>
                <a:lnTo>
                  <a:pt x="87" y="350"/>
                </a:lnTo>
                <a:lnTo>
                  <a:pt x="132" y="336"/>
                </a:lnTo>
                <a:lnTo>
                  <a:pt x="161" y="321"/>
                </a:lnTo>
                <a:lnTo>
                  <a:pt x="190" y="27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512" name="Line 57"/>
          <p:cNvSpPr/>
          <p:nvPr/>
        </p:nvSpPr>
        <p:spPr>
          <a:xfrm flipV="1">
            <a:off x="6138863" y="3192463"/>
            <a:ext cx="38100" cy="41275"/>
          </a:xfrm>
          <a:prstGeom prst="line">
            <a:avLst/>
          </a:prstGeom>
          <a:ln w="0" cap="flat" cmpd="sng">
            <a:solidFill>
              <a:srgbClr val="000000"/>
            </a:solidFill>
            <a:prstDash val="solid"/>
            <a:round/>
            <a:headEnd type="none" w="med" len="med"/>
            <a:tailEnd type="none" w="med" len="med"/>
          </a:ln>
        </p:spPr>
      </p:sp>
      <p:sp>
        <p:nvSpPr>
          <p:cNvPr id="19513" name="Line 58"/>
          <p:cNvSpPr/>
          <p:nvPr/>
        </p:nvSpPr>
        <p:spPr>
          <a:xfrm>
            <a:off x="6148388" y="3192463"/>
            <a:ext cx="17462" cy="41275"/>
          </a:xfrm>
          <a:prstGeom prst="line">
            <a:avLst/>
          </a:prstGeom>
          <a:ln w="0" cap="flat" cmpd="sng">
            <a:solidFill>
              <a:srgbClr val="000000"/>
            </a:solidFill>
            <a:prstDash val="solid"/>
            <a:round/>
            <a:headEnd type="none" w="med" len="med"/>
            <a:tailEnd type="none" w="med" len="med"/>
          </a:ln>
        </p:spPr>
      </p:sp>
      <p:grpSp>
        <p:nvGrpSpPr>
          <p:cNvPr id="2" name="Group 59"/>
          <p:cNvGrpSpPr/>
          <p:nvPr/>
        </p:nvGrpSpPr>
        <p:grpSpPr>
          <a:xfrm>
            <a:off x="4783138" y="1873250"/>
            <a:ext cx="1416050" cy="1179513"/>
            <a:chOff x="3013" y="1180"/>
            <a:chExt cx="892" cy="743"/>
          </a:xfrm>
        </p:grpSpPr>
        <p:sp>
          <p:nvSpPr>
            <p:cNvPr id="19515" name="Line 60"/>
            <p:cNvSpPr/>
            <p:nvPr/>
          </p:nvSpPr>
          <p:spPr>
            <a:xfrm flipV="1">
              <a:off x="3013" y="1297"/>
              <a:ext cx="548" cy="187"/>
            </a:xfrm>
            <a:prstGeom prst="line">
              <a:avLst/>
            </a:prstGeom>
            <a:ln w="0" cap="flat" cmpd="sng">
              <a:solidFill>
                <a:srgbClr val="FF0000"/>
              </a:solidFill>
              <a:prstDash val="solid"/>
              <a:round/>
              <a:headEnd type="none" w="med" len="med"/>
              <a:tailEnd type="none" w="med" len="med"/>
            </a:ln>
          </p:spPr>
        </p:sp>
        <p:sp>
          <p:nvSpPr>
            <p:cNvPr id="19516" name="Line 61"/>
            <p:cNvSpPr/>
            <p:nvPr/>
          </p:nvSpPr>
          <p:spPr>
            <a:xfrm flipH="1" flipV="1">
              <a:off x="3013" y="1495"/>
              <a:ext cx="550" cy="264"/>
            </a:xfrm>
            <a:prstGeom prst="line">
              <a:avLst/>
            </a:prstGeom>
            <a:ln w="0" cap="flat" cmpd="sng">
              <a:solidFill>
                <a:srgbClr val="FF0000"/>
              </a:solidFill>
              <a:prstDash val="solid"/>
              <a:round/>
              <a:headEnd type="none" w="med" len="med"/>
              <a:tailEnd type="none" w="med" len="med"/>
            </a:ln>
          </p:spPr>
        </p:sp>
        <p:sp>
          <p:nvSpPr>
            <p:cNvPr id="19517" name="Line 62"/>
            <p:cNvSpPr/>
            <p:nvPr/>
          </p:nvSpPr>
          <p:spPr>
            <a:xfrm flipV="1">
              <a:off x="3587" y="1180"/>
              <a:ext cx="317" cy="108"/>
            </a:xfrm>
            <a:prstGeom prst="line">
              <a:avLst/>
            </a:prstGeom>
            <a:ln w="0" cap="flat" cmpd="sng">
              <a:solidFill>
                <a:srgbClr val="FF0000"/>
              </a:solidFill>
              <a:prstDash val="solid"/>
              <a:round/>
              <a:headEnd type="none" w="med" len="med"/>
              <a:tailEnd type="none" w="med" len="med"/>
            </a:ln>
          </p:spPr>
        </p:sp>
        <p:sp>
          <p:nvSpPr>
            <p:cNvPr id="19518" name="Line 63"/>
            <p:cNvSpPr/>
            <p:nvPr/>
          </p:nvSpPr>
          <p:spPr>
            <a:xfrm flipH="1" flipV="1">
              <a:off x="3587" y="1771"/>
              <a:ext cx="318" cy="152"/>
            </a:xfrm>
            <a:prstGeom prst="line">
              <a:avLst/>
            </a:prstGeom>
            <a:ln w="0" cap="flat" cmpd="sng">
              <a:solidFill>
                <a:srgbClr val="FF0000"/>
              </a:solidFill>
              <a:prstDash val="solid"/>
              <a:round/>
              <a:headEnd type="none" w="med" len="med"/>
              <a:tailEnd type="none" w="med" len="med"/>
            </a:ln>
          </p:spPr>
        </p:sp>
      </p:grpSp>
      <p:sp>
        <p:nvSpPr>
          <p:cNvPr id="19519" name="Freeform 64"/>
          <p:cNvSpPr/>
          <p:nvPr/>
        </p:nvSpPr>
        <p:spPr>
          <a:xfrm>
            <a:off x="6056313" y="3140075"/>
            <a:ext cx="52387" cy="68263"/>
          </a:xfrm>
          <a:custGeom>
            <a:avLst/>
            <a:gdLst/>
            <a:ahLst/>
            <a:cxnLst>
              <a:cxn ang="0">
                <a:pos x="233" y="350"/>
              </a:cxn>
              <a:cxn ang="0">
                <a:pos x="189" y="277"/>
              </a:cxn>
              <a:cxn ang="0">
                <a:pos x="262" y="0"/>
              </a:cxn>
              <a:cxn ang="0">
                <a:pos x="145" y="0"/>
              </a:cxn>
              <a:cxn ang="0">
                <a:pos x="87" y="15"/>
              </a:cxn>
              <a:cxn ang="0">
                <a:pos x="58" y="44"/>
              </a:cxn>
              <a:cxn ang="0">
                <a:pos x="44" y="73"/>
              </a:cxn>
              <a:cxn ang="0">
                <a:pos x="0" y="262"/>
              </a:cxn>
              <a:cxn ang="0">
                <a:pos x="0" y="291"/>
              </a:cxn>
              <a:cxn ang="0">
                <a:pos x="15" y="336"/>
              </a:cxn>
              <a:cxn ang="0">
                <a:pos x="44" y="350"/>
              </a:cxn>
              <a:cxn ang="0">
                <a:pos x="87" y="350"/>
              </a:cxn>
              <a:cxn ang="0">
                <a:pos x="131" y="336"/>
              </a:cxn>
              <a:cxn ang="0">
                <a:pos x="160" y="320"/>
              </a:cxn>
              <a:cxn ang="0">
                <a:pos x="189" y="277"/>
              </a:cxn>
            </a:cxnLst>
            <a:pathLst>
              <a:path w="262" h="350">
                <a:moveTo>
                  <a:pt x="233" y="350"/>
                </a:moveTo>
                <a:lnTo>
                  <a:pt x="189" y="277"/>
                </a:lnTo>
                <a:lnTo>
                  <a:pt x="262" y="0"/>
                </a:lnTo>
                <a:lnTo>
                  <a:pt x="145" y="0"/>
                </a:lnTo>
                <a:lnTo>
                  <a:pt x="87" y="15"/>
                </a:lnTo>
                <a:lnTo>
                  <a:pt x="58" y="44"/>
                </a:lnTo>
                <a:lnTo>
                  <a:pt x="44" y="73"/>
                </a:lnTo>
                <a:lnTo>
                  <a:pt x="0" y="262"/>
                </a:lnTo>
                <a:lnTo>
                  <a:pt x="0" y="291"/>
                </a:lnTo>
                <a:lnTo>
                  <a:pt x="15" y="336"/>
                </a:lnTo>
                <a:lnTo>
                  <a:pt x="44" y="350"/>
                </a:lnTo>
                <a:lnTo>
                  <a:pt x="87" y="350"/>
                </a:lnTo>
                <a:lnTo>
                  <a:pt x="131" y="336"/>
                </a:lnTo>
                <a:lnTo>
                  <a:pt x="160" y="320"/>
                </a:lnTo>
                <a:lnTo>
                  <a:pt x="189" y="277"/>
                </a:lnTo>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3" name="Group 65"/>
          <p:cNvGrpSpPr/>
          <p:nvPr/>
        </p:nvGrpSpPr>
        <p:grpSpPr>
          <a:xfrm>
            <a:off x="5651500" y="2025650"/>
            <a:ext cx="44450" cy="2806700"/>
            <a:chOff x="3560" y="1276"/>
            <a:chExt cx="28" cy="1768"/>
          </a:xfrm>
        </p:grpSpPr>
        <p:sp>
          <p:nvSpPr>
            <p:cNvPr id="19521" name="Line 66"/>
            <p:cNvSpPr/>
            <p:nvPr/>
          </p:nvSpPr>
          <p:spPr>
            <a:xfrm flipV="1">
              <a:off x="3574" y="1782"/>
              <a:ext cx="1" cy="1262"/>
            </a:xfrm>
            <a:prstGeom prst="line">
              <a:avLst/>
            </a:prstGeom>
            <a:ln w="0" cap="flat" cmpd="sng">
              <a:solidFill>
                <a:srgbClr val="FF0000"/>
              </a:solidFill>
              <a:prstDash val="solid"/>
              <a:round/>
              <a:headEnd type="none" w="med" len="med"/>
              <a:tailEnd type="none" w="med" len="med"/>
            </a:ln>
          </p:spPr>
        </p:sp>
        <p:sp>
          <p:nvSpPr>
            <p:cNvPr id="19522" name="Line 67"/>
            <p:cNvSpPr/>
            <p:nvPr/>
          </p:nvSpPr>
          <p:spPr>
            <a:xfrm flipV="1">
              <a:off x="3574" y="1305"/>
              <a:ext cx="1" cy="449"/>
            </a:xfrm>
            <a:prstGeom prst="line">
              <a:avLst/>
            </a:prstGeom>
            <a:ln w="0" cap="flat" cmpd="sng">
              <a:solidFill>
                <a:srgbClr val="FF0000"/>
              </a:solidFill>
              <a:prstDash val="solid"/>
              <a:round/>
              <a:headEnd type="none" w="med" len="med"/>
              <a:tailEnd type="none" w="med" len="med"/>
            </a:ln>
          </p:spPr>
        </p:sp>
        <p:sp>
          <p:nvSpPr>
            <p:cNvPr id="19523" name="Freeform 68"/>
            <p:cNvSpPr/>
            <p:nvPr/>
          </p:nvSpPr>
          <p:spPr>
            <a:xfrm>
              <a:off x="3560" y="1754"/>
              <a:ext cx="28" cy="28"/>
            </a:xfrm>
            <a:custGeom>
              <a:avLst/>
              <a:gdLst/>
              <a:ahLst/>
              <a:cxnLst>
                <a:cxn ang="0">
                  <a:pos x="224" y="112"/>
                </a:cxn>
                <a:cxn ang="0">
                  <a:pos x="192" y="33"/>
                </a:cxn>
                <a:cxn ang="0">
                  <a:pos x="113" y="0"/>
                </a:cxn>
                <a:cxn ang="0">
                  <a:pos x="34" y="33"/>
                </a:cxn>
                <a:cxn ang="0">
                  <a:pos x="0" y="112"/>
                </a:cxn>
                <a:cxn ang="0">
                  <a:pos x="34" y="192"/>
                </a:cxn>
                <a:cxn ang="0">
                  <a:pos x="113" y="224"/>
                </a:cxn>
                <a:cxn ang="0">
                  <a:pos x="192" y="192"/>
                </a:cxn>
                <a:cxn ang="0">
                  <a:pos x="224" y="112"/>
                </a:cxn>
              </a:cxnLst>
              <a:pathLst>
                <a:path w="224" h="224">
                  <a:moveTo>
                    <a:pt x="224" y="112"/>
                  </a:moveTo>
                  <a:lnTo>
                    <a:pt x="192" y="33"/>
                  </a:lnTo>
                  <a:lnTo>
                    <a:pt x="113" y="0"/>
                  </a:lnTo>
                  <a:lnTo>
                    <a:pt x="34" y="33"/>
                  </a:lnTo>
                  <a:lnTo>
                    <a:pt x="0" y="112"/>
                  </a:lnTo>
                  <a:lnTo>
                    <a:pt x="34" y="192"/>
                  </a:lnTo>
                  <a:lnTo>
                    <a:pt x="113" y="224"/>
                  </a:lnTo>
                  <a:lnTo>
                    <a:pt x="192" y="192"/>
                  </a:lnTo>
                  <a:lnTo>
                    <a:pt x="224" y="112"/>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9524" name="Freeform 69"/>
            <p:cNvSpPr/>
            <p:nvPr/>
          </p:nvSpPr>
          <p:spPr>
            <a:xfrm>
              <a:off x="3560" y="1276"/>
              <a:ext cx="28" cy="29"/>
            </a:xfrm>
            <a:custGeom>
              <a:avLst/>
              <a:gdLst/>
              <a:ahLst/>
              <a:cxnLst>
                <a:cxn ang="0">
                  <a:pos x="224" y="113"/>
                </a:cxn>
                <a:cxn ang="0">
                  <a:pos x="192" y="33"/>
                </a:cxn>
                <a:cxn ang="0">
                  <a:pos x="113" y="0"/>
                </a:cxn>
                <a:cxn ang="0">
                  <a:pos x="34" y="33"/>
                </a:cxn>
                <a:cxn ang="0">
                  <a:pos x="0" y="113"/>
                </a:cxn>
                <a:cxn ang="0">
                  <a:pos x="34" y="192"/>
                </a:cxn>
                <a:cxn ang="0">
                  <a:pos x="113" y="224"/>
                </a:cxn>
                <a:cxn ang="0">
                  <a:pos x="192" y="192"/>
                </a:cxn>
                <a:cxn ang="0">
                  <a:pos x="224" y="113"/>
                </a:cxn>
              </a:cxnLst>
              <a:pathLst>
                <a:path w="224" h="224">
                  <a:moveTo>
                    <a:pt x="224" y="113"/>
                  </a:moveTo>
                  <a:lnTo>
                    <a:pt x="192" y="33"/>
                  </a:lnTo>
                  <a:lnTo>
                    <a:pt x="113" y="0"/>
                  </a:lnTo>
                  <a:lnTo>
                    <a:pt x="34" y="33"/>
                  </a:lnTo>
                  <a:lnTo>
                    <a:pt x="0" y="113"/>
                  </a:lnTo>
                  <a:lnTo>
                    <a:pt x="34" y="192"/>
                  </a:lnTo>
                  <a:lnTo>
                    <a:pt x="113" y="224"/>
                  </a:lnTo>
                  <a:lnTo>
                    <a:pt x="192" y="192"/>
                  </a:lnTo>
                  <a:lnTo>
                    <a:pt x="224" y="113"/>
                  </a:lnTo>
                  <a:close/>
                </a:path>
              </a:pathLst>
            </a:custGeom>
            <a:noFill/>
            <a:ln w="0" cap="flat" cmpd="sng">
              <a:solidFill>
                <a:srgbClr val="FF0000"/>
              </a:solidFill>
              <a:prstDash val="solid"/>
              <a:round/>
              <a:headEnd type="none" w="med" len="med"/>
              <a:tailEnd type="none" w="med" len="med"/>
            </a:ln>
          </p:spPr>
          <p:txBody>
            <a:bodyPr/>
            <a:p>
              <a:endParaRPr lang="zh-CN" altLang="en-US"/>
            </a:p>
          </p:txBody>
        </p:sp>
      </p:grpSp>
      <p:grpSp>
        <p:nvGrpSpPr>
          <p:cNvPr id="4" name="Group 70"/>
          <p:cNvGrpSpPr/>
          <p:nvPr/>
        </p:nvGrpSpPr>
        <p:grpSpPr>
          <a:xfrm>
            <a:off x="5489575" y="1862138"/>
            <a:ext cx="469900" cy="927100"/>
            <a:chOff x="3458" y="1173"/>
            <a:chExt cx="296" cy="584"/>
          </a:xfrm>
        </p:grpSpPr>
        <p:grpSp>
          <p:nvGrpSpPr>
            <p:cNvPr id="19526" name="Group 71"/>
            <p:cNvGrpSpPr/>
            <p:nvPr/>
          </p:nvGrpSpPr>
          <p:grpSpPr>
            <a:xfrm>
              <a:off x="3651" y="1677"/>
              <a:ext cx="103" cy="80"/>
              <a:chOff x="3651" y="1677"/>
              <a:chExt cx="103" cy="80"/>
            </a:xfrm>
          </p:grpSpPr>
          <p:sp>
            <p:nvSpPr>
              <p:cNvPr id="19527" name="Freeform 72"/>
              <p:cNvSpPr/>
              <p:nvPr/>
            </p:nvSpPr>
            <p:spPr>
              <a:xfrm>
                <a:off x="3651" y="1704"/>
                <a:ext cx="40" cy="53"/>
              </a:xfrm>
              <a:custGeom>
                <a:avLst/>
                <a:gdLst/>
                <a:ahLst/>
                <a:cxnLst>
                  <a:cxn ang="0">
                    <a:pos x="282" y="423"/>
                  </a:cxn>
                  <a:cxn ang="0">
                    <a:pos x="229" y="335"/>
                  </a:cxn>
                  <a:cxn ang="0">
                    <a:pos x="317" y="0"/>
                  </a:cxn>
                  <a:cxn ang="0">
                    <a:pos x="176" y="0"/>
                  </a:cxn>
                  <a:cxn ang="0">
                    <a:pos x="106" y="17"/>
                  </a:cxn>
                  <a:cxn ang="0">
                    <a:pos x="70" y="53"/>
                  </a:cxn>
                  <a:cxn ang="0">
                    <a:pos x="53" y="88"/>
                  </a:cxn>
                  <a:cxn ang="0">
                    <a:pos x="0" y="317"/>
                  </a:cxn>
                  <a:cxn ang="0">
                    <a:pos x="0" y="353"/>
                  </a:cxn>
                  <a:cxn ang="0">
                    <a:pos x="17" y="406"/>
                  </a:cxn>
                  <a:cxn ang="0">
                    <a:pos x="53" y="423"/>
                  </a:cxn>
                  <a:cxn ang="0">
                    <a:pos x="106" y="423"/>
                  </a:cxn>
                  <a:cxn ang="0">
                    <a:pos x="158" y="406"/>
                  </a:cxn>
                  <a:cxn ang="0">
                    <a:pos x="194" y="388"/>
                  </a:cxn>
                  <a:cxn ang="0">
                    <a:pos x="229" y="335"/>
                  </a:cxn>
                </a:cxnLst>
                <a:pathLst>
                  <a:path w="317" h="423">
                    <a:moveTo>
                      <a:pt x="282" y="423"/>
                    </a:moveTo>
                    <a:lnTo>
                      <a:pt x="229" y="335"/>
                    </a:lnTo>
                    <a:lnTo>
                      <a:pt x="317" y="0"/>
                    </a:lnTo>
                    <a:lnTo>
                      <a:pt x="176" y="0"/>
                    </a:lnTo>
                    <a:lnTo>
                      <a:pt x="106" y="17"/>
                    </a:lnTo>
                    <a:lnTo>
                      <a:pt x="70" y="53"/>
                    </a:lnTo>
                    <a:lnTo>
                      <a:pt x="53" y="88"/>
                    </a:lnTo>
                    <a:lnTo>
                      <a:pt x="0" y="317"/>
                    </a:lnTo>
                    <a:lnTo>
                      <a:pt x="0" y="353"/>
                    </a:lnTo>
                    <a:lnTo>
                      <a:pt x="17" y="406"/>
                    </a:lnTo>
                    <a:lnTo>
                      <a:pt x="53" y="423"/>
                    </a:lnTo>
                    <a:lnTo>
                      <a:pt x="106" y="423"/>
                    </a:lnTo>
                    <a:lnTo>
                      <a:pt x="158" y="406"/>
                    </a:lnTo>
                    <a:lnTo>
                      <a:pt x="194" y="388"/>
                    </a:lnTo>
                    <a:lnTo>
                      <a:pt x="229" y="33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9528" name="Freeform 73"/>
              <p:cNvSpPr/>
              <p:nvPr/>
            </p:nvSpPr>
            <p:spPr>
              <a:xfrm>
                <a:off x="3726" y="1677"/>
                <a:ext cx="28" cy="27"/>
              </a:xfrm>
              <a:custGeom>
                <a:avLst/>
                <a:gdLst/>
                <a:ahLst/>
                <a:cxnLst>
                  <a:cxn ang="0">
                    <a:pos x="176" y="177"/>
                  </a:cxn>
                  <a:cxn ang="0">
                    <a:pos x="211" y="141"/>
                  </a:cxn>
                  <a:cxn ang="0">
                    <a:pos x="228" y="106"/>
                  </a:cxn>
                  <a:cxn ang="0">
                    <a:pos x="228" y="71"/>
                  </a:cxn>
                  <a:cxn ang="0">
                    <a:pos x="211" y="18"/>
                  </a:cxn>
                  <a:cxn ang="0">
                    <a:pos x="176" y="0"/>
                  </a:cxn>
                  <a:cxn ang="0">
                    <a:pos x="123" y="0"/>
                  </a:cxn>
                  <a:cxn ang="0">
                    <a:pos x="70" y="18"/>
                  </a:cxn>
                  <a:cxn ang="0">
                    <a:pos x="34" y="53"/>
                  </a:cxn>
                  <a:cxn ang="0">
                    <a:pos x="17" y="89"/>
                  </a:cxn>
                  <a:cxn ang="0">
                    <a:pos x="0" y="141"/>
                  </a:cxn>
                  <a:cxn ang="0">
                    <a:pos x="17" y="177"/>
                  </a:cxn>
                  <a:cxn ang="0">
                    <a:pos x="52" y="212"/>
                  </a:cxn>
                  <a:cxn ang="0">
                    <a:pos x="88" y="212"/>
                  </a:cxn>
                  <a:cxn ang="0">
                    <a:pos x="158" y="194"/>
                  </a:cxn>
                  <a:cxn ang="0">
                    <a:pos x="176" y="177"/>
                  </a:cxn>
                </a:cxnLst>
                <a:pathLst>
                  <a:path w="228" h="212">
                    <a:moveTo>
                      <a:pt x="176" y="177"/>
                    </a:moveTo>
                    <a:lnTo>
                      <a:pt x="211" y="141"/>
                    </a:lnTo>
                    <a:lnTo>
                      <a:pt x="228" y="106"/>
                    </a:lnTo>
                    <a:lnTo>
                      <a:pt x="228" y="71"/>
                    </a:lnTo>
                    <a:lnTo>
                      <a:pt x="211" y="18"/>
                    </a:lnTo>
                    <a:lnTo>
                      <a:pt x="176" y="0"/>
                    </a:lnTo>
                    <a:lnTo>
                      <a:pt x="123" y="0"/>
                    </a:lnTo>
                    <a:lnTo>
                      <a:pt x="70" y="18"/>
                    </a:lnTo>
                    <a:lnTo>
                      <a:pt x="34" y="53"/>
                    </a:lnTo>
                    <a:lnTo>
                      <a:pt x="17" y="89"/>
                    </a:lnTo>
                    <a:lnTo>
                      <a:pt x="0" y="141"/>
                    </a:lnTo>
                    <a:lnTo>
                      <a:pt x="17" y="177"/>
                    </a:lnTo>
                    <a:lnTo>
                      <a:pt x="52" y="212"/>
                    </a:lnTo>
                    <a:lnTo>
                      <a:pt x="88" y="212"/>
                    </a:lnTo>
                    <a:lnTo>
                      <a:pt x="158" y="194"/>
                    </a:lnTo>
                    <a:lnTo>
                      <a:pt x="176" y="177"/>
                    </a:lnTo>
                    <a:close/>
                  </a:path>
                </a:pathLst>
              </a:custGeom>
              <a:noFill/>
              <a:ln w="0" cap="flat" cmpd="sng">
                <a:solidFill>
                  <a:srgbClr val="FF0000"/>
                </a:solidFill>
                <a:prstDash val="solid"/>
                <a:round/>
                <a:headEnd type="none" w="med" len="med"/>
                <a:tailEnd type="none" w="med" len="med"/>
              </a:ln>
            </p:spPr>
            <p:txBody>
              <a:bodyPr/>
              <a:p>
                <a:endParaRPr lang="zh-CN" altLang="en-US"/>
              </a:p>
            </p:txBody>
          </p:sp>
        </p:grpSp>
        <p:grpSp>
          <p:nvGrpSpPr>
            <p:cNvPr id="19529" name="Group 74"/>
            <p:cNvGrpSpPr/>
            <p:nvPr/>
          </p:nvGrpSpPr>
          <p:grpSpPr>
            <a:xfrm>
              <a:off x="3458" y="1173"/>
              <a:ext cx="124" cy="80"/>
              <a:chOff x="3458" y="1173"/>
              <a:chExt cx="124" cy="80"/>
            </a:xfrm>
          </p:grpSpPr>
          <p:sp>
            <p:nvSpPr>
              <p:cNvPr id="19530" name="Freeform 75"/>
              <p:cNvSpPr/>
              <p:nvPr/>
            </p:nvSpPr>
            <p:spPr>
              <a:xfrm>
                <a:off x="3458" y="1173"/>
                <a:ext cx="53" cy="80"/>
              </a:xfrm>
              <a:custGeom>
                <a:avLst/>
                <a:gdLst/>
                <a:ahLst/>
                <a:cxnLst>
                  <a:cxn ang="0">
                    <a:pos x="0" y="636"/>
                  </a:cxn>
                  <a:cxn ang="0">
                    <a:pos x="388" y="0"/>
                  </a:cxn>
                  <a:cxn ang="0">
                    <a:pos x="423" y="636"/>
                  </a:cxn>
                </a:cxnLst>
                <a:pathLst>
                  <a:path w="423" h="636">
                    <a:moveTo>
                      <a:pt x="0" y="636"/>
                    </a:moveTo>
                    <a:lnTo>
                      <a:pt x="388" y="0"/>
                    </a:lnTo>
                    <a:lnTo>
                      <a:pt x="423" y="63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9531" name="Line 76"/>
              <p:cNvSpPr/>
              <p:nvPr/>
            </p:nvSpPr>
            <p:spPr>
              <a:xfrm flipH="1">
                <a:off x="3472" y="1230"/>
                <a:ext cx="37" cy="1"/>
              </a:xfrm>
              <a:prstGeom prst="line">
                <a:avLst/>
              </a:prstGeom>
              <a:ln w="0" cap="flat" cmpd="sng">
                <a:solidFill>
                  <a:srgbClr val="FF0000"/>
                </a:solidFill>
                <a:prstDash val="solid"/>
                <a:round/>
                <a:headEnd type="none" w="med" len="med"/>
                <a:tailEnd type="none" w="med" len="med"/>
              </a:ln>
            </p:spPr>
          </p:sp>
          <p:sp>
            <p:nvSpPr>
              <p:cNvPr id="19532" name="Freeform 77"/>
              <p:cNvSpPr/>
              <p:nvPr/>
            </p:nvSpPr>
            <p:spPr>
              <a:xfrm>
                <a:off x="3553" y="1173"/>
                <a:ext cx="29" cy="27"/>
              </a:xfrm>
              <a:custGeom>
                <a:avLst/>
                <a:gdLst/>
                <a:ahLst/>
                <a:cxnLst>
                  <a:cxn ang="0">
                    <a:pos x="176" y="177"/>
                  </a:cxn>
                  <a:cxn ang="0">
                    <a:pos x="212" y="142"/>
                  </a:cxn>
                  <a:cxn ang="0">
                    <a:pos x="230" y="106"/>
                  </a:cxn>
                  <a:cxn ang="0">
                    <a:pos x="230" y="71"/>
                  </a:cxn>
                  <a:cxn ang="0">
                    <a:pos x="212" y="18"/>
                  </a:cxn>
                  <a:cxn ang="0">
                    <a:pos x="176" y="0"/>
                  </a:cxn>
                  <a:cxn ang="0">
                    <a:pos x="124" y="0"/>
                  </a:cxn>
                  <a:cxn ang="0">
                    <a:pos x="70" y="18"/>
                  </a:cxn>
                  <a:cxn ang="0">
                    <a:pos x="36" y="54"/>
                  </a:cxn>
                  <a:cxn ang="0">
                    <a:pos x="18" y="88"/>
                  </a:cxn>
                  <a:cxn ang="0">
                    <a:pos x="0" y="142"/>
                  </a:cxn>
                  <a:cxn ang="0">
                    <a:pos x="18" y="177"/>
                  </a:cxn>
                  <a:cxn ang="0">
                    <a:pos x="53" y="212"/>
                  </a:cxn>
                  <a:cxn ang="0">
                    <a:pos x="88" y="212"/>
                  </a:cxn>
                  <a:cxn ang="0">
                    <a:pos x="159" y="194"/>
                  </a:cxn>
                  <a:cxn ang="0">
                    <a:pos x="176" y="177"/>
                  </a:cxn>
                </a:cxnLst>
                <a:pathLst>
                  <a:path w="230" h="212">
                    <a:moveTo>
                      <a:pt x="176" y="177"/>
                    </a:moveTo>
                    <a:lnTo>
                      <a:pt x="212" y="142"/>
                    </a:lnTo>
                    <a:lnTo>
                      <a:pt x="230" y="106"/>
                    </a:lnTo>
                    <a:lnTo>
                      <a:pt x="230" y="71"/>
                    </a:lnTo>
                    <a:lnTo>
                      <a:pt x="212" y="18"/>
                    </a:lnTo>
                    <a:lnTo>
                      <a:pt x="176" y="0"/>
                    </a:lnTo>
                    <a:lnTo>
                      <a:pt x="124" y="0"/>
                    </a:lnTo>
                    <a:lnTo>
                      <a:pt x="70" y="18"/>
                    </a:lnTo>
                    <a:lnTo>
                      <a:pt x="36" y="54"/>
                    </a:lnTo>
                    <a:lnTo>
                      <a:pt x="18" y="88"/>
                    </a:lnTo>
                    <a:lnTo>
                      <a:pt x="0" y="142"/>
                    </a:lnTo>
                    <a:lnTo>
                      <a:pt x="18" y="177"/>
                    </a:lnTo>
                    <a:lnTo>
                      <a:pt x="53" y="212"/>
                    </a:lnTo>
                    <a:lnTo>
                      <a:pt x="88" y="212"/>
                    </a:lnTo>
                    <a:lnTo>
                      <a:pt x="159" y="194"/>
                    </a:lnTo>
                    <a:lnTo>
                      <a:pt x="176" y="177"/>
                    </a:lnTo>
                    <a:close/>
                  </a:path>
                </a:pathLst>
              </a:custGeom>
              <a:noFill/>
              <a:ln w="0" cap="flat" cmpd="sng">
                <a:solidFill>
                  <a:srgbClr val="FF0000"/>
                </a:solidFill>
                <a:prstDash val="solid"/>
                <a:round/>
                <a:headEnd type="none" w="med" len="med"/>
                <a:tailEnd type="none" w="med" len="med"/>
              </a:ln>
            </p:spPr>
            <p:txBody>
              <a:bodyPr/>
              <a:p>
                <a:endParaRPr lang="zh-CN" altLang="en-US"/>
              </a:p>
            </p:txBody>
          </p:sp>
        </p:grpSp>
      </p:grpSp>
      <p:sp>
        <p:nvSpPr>
          <p:cNvPr id="19533" name="Line 78"/>
          <p:cNvSpPr/>
          <p:nvPr/>
        </p:nvSpPr>
        <p:spPr>
          <a:xfrm>
            <a:off x="6218238" y="1889125"/>
            <a:ext cx="1587" cy="1150938"/>
          </a:xfrm>
          <a:prstGeom prst="line">
            <a:avLst/>
          </a:prstGeom>
          <a:ln w="0" cap="flat" cmpd="sng">
            <a:solidFill>
              <a:srgbClr val="000000"/>
            </a:solidFill>
            <a:prstDash val="solid"/>
            <a:round/>
            <a:headEnd type="none" w="med" len="med"/>
            <a:tailEnd type="none" w="med" len="med"/>
          </a:ln>
        </p:spPr>
      </p:sp>
      <p:sp>
        <p:nvSpPr>
          <p:cNvPr id="19534" name="Line 79"/>
          <p:cNvSpPr/>
          <p:nvPr/>
        </p:nvSpPr>
        <p:spPr>
          <a:xfrm flipV="1">
            <a:off x="6492875" y="2333625"/>
            <a:ext cx="28575" cy="104775"/>
          </a:xfrm>
          <a:prstGeom prst="line">
            <a:avLst/>
          </a:prstGeom>
          <a:ln w="0" cap="flat" cmpd="sng">
            <a:solidFill>
              <a:srgbClr val="000000"/>
            </a:solidFill>
            <a:prstDash val="solid"/>
            <a:round/>
            <a:headEnd type="none" w="med" len="med"/>
            <a:tailEnd type="none" w="med" len="med"/>
          </a:ln>
        </p:spPr>
      </p:sp>
      <p:sp>
        <p:nvSpPr>
          <p:cNvPr id="19535" name="Freeform 80"/>
          <p:cNvSpPr/>
          <p:nvPr/>
        </p:nvSpPr>
        <p:spPr>
          <a:xfrm>
            <a:off x="6511925" y="2368550"/>
            <a:ext cx="41275" cy="69850"/>
          </a:xfrm>
          <a:custGeom>
            <a:avLst/>
            <a:gdLst/>
            <a:ahLst/>
            <a:cxnLst>
              <a:cxn ang="0">
                <a:pos x="0" y="0"/>
              </a:cxn>
              <a:cxn ang="0">
                <a:pos x="146" y="0"/>
              </a:cxn>
              <a:cxn ang="0">
                <a:pos x="175" y="15"/>
              </a:cxn>
              <a:cxn ang="0">
                <a:pos x="204" y="44"/>
              </a:cxn>
              <a:cxn ang="0">
                <a:pos x="204" y="73"/>
              </a:cxn>
              <a:cxn ang="0">
                <a:pos x="204" y="103"/>
              </a:cxn>
              <a:cxn ang="0">
                <a:pos x="146" y="351"/>
              </a:cxn>
            </a:cxnLst>
            <a:pathLst>
              <a:path w="204" h="351">
                <a:moveTo>
                  <a:pt x="0" y="0"/>
                </a:moveTo>
                <a:lnTo>
                  <a:pt x="146" y="0"/>
                </a:lnTo>
                <a:lnTo>
                  <a:pt x="175" y="15"/>
                </a:lnTo>
                <a:lnTo>
                  <a:pt x="204" y="44"/>
                </a:lnTo>
                <a:lnTo>
                  <a:pt x="204" y="73"/>
                </a:lnTo>
                <a:lnTo>
                  <a:pt x="204" y="103"/>
                </a:lnTo>
                <a:lnTo>
                  <a:pt x="146" y="35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536" name="Freeform 81"/>
          <p:cNvSpPr/>
          <p:nvPr/>
        </p:nvSpPr>
        <p:spPr>
          <a:xfrm>
            <a:off x="6197600" y="3040063"/>
            <a:ext cx="42863" cy="44450"/>
          </a:xfrm>
          <a:custGeom>
            <a:avLst/>
            <a:gdLst/>
            <a:ahLst/>
            <a:cxnLst>
              <a:cxn ang="0">
                <a:pos x="223" y="112"/>
              </a:cxn>
              <a:cxn ang="0">
                <a:pos x="191" y="33"/>
              </a:cxn>
              <a:cxn ang="0">
                <a:pos x="112" y="0"/>
              </a:cxn>
              <a:cxn ang="0">
                <a:pos x="33" y="33"/>
              </a:cxn>
              <a:cxn ang="0">
                <a:pos x="0" y="112"/>
              </a:cxn>
              <a:cxn ang="0">
                <a:pos x="33" y="191"/>
              </a:cxn>
              <a:cxn ang="0">
                <a:pos x="112" y="225"/>
              </a:cxn>
              <a:cxn ang="0">
                <a:pos x="191" y="191"/>
              </a:cxn>
              <a:cxn ang="0">
                <a:pos x="223" y="112"/>
              </a:cxn>
            </a:cxnLst>
            <a:pathLst>
              <a:path w="223" h="225">
                <a:moveTo>
                  <a:pt x="223" y="112"/>
                </a:moveTo>
                <a:lnTo>
                  <a:pt x="191" y="33"/>
                </a:lnTo>
                <a:lnTo>
                  <a:pt x="112" y="0"/>
                </a:lnTo>
                <a:lnTo>
                  <a:pt x="33" y="33"/>
                </a:lnTo>
                <a:lnTo>
                  <a:pt x="0" y="112"/>
                </a:lnTo>
                <a:lnTo>
                  <a:pt x="33" y="191"/>
                </a:lnTo>
                <a:lnTo>
                  <a:pt x="112" y="225"/>
                </a:lnTo>
                <a:lnTo>
                  <a:pt x="191" y="191"/>
                </a:lnTo>
                <a:lnTo>
                  <a:pt x="223" y="11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537" name="Line 82"/>
          <p:cNvSpPr/>
          <p:nvPr/>
        </p:nvSpPr>
        <p:spPr>
          <a:xfrm flipH="1">
            <a:off x="6245225" y="3062288"/>
            <a:ext cx="198438" cy="1587"/>
          </a:xfrm>
          <a:prstGeom prst="line">
            <a:avLst/>
          </a:prstGeom>
          <a:ln w="0" cap="flat" cmpd="sng">
            <a:solidFill>
              <a:srgbClr val="000000"/>
            </a:solidFill>
            <a:prstDash val="solid"/>
            <a:round/>
            <a:headEnd type="none" w="med" len="med"/>
            <a:tailEnd type="none" w="med" len="med"/>
          </a:ln>
        </p:spPr>
      </p:sp>
      <p:sp>
        <p:nvSpPr>
          <p:cNvPr id="19538" name="Freeform 83"/>
          <p:cNvSpPr/>
          <p:nvPr/>
        </p:nvSpPr>
        <p:spPr>
          <a:xfrm>
            <a:off x="6338888" y="1838325"/>
            <a:ext cx="63500" cy="84138"/>
          </a:xfrm>
          <a:custGeom>
            <a:avLst/>
            <a:gdLst/>
            <a:ahLst/>
            <a:cxnLst>
              <a:cxn ang="0">
                <a:pos x="283" y="424"/>
              </a:cxn>
              <a:cxn ang="0">
                <a:pos x="230" y="335"/>
              </a:cxn>
              <a:cxn ang="0">
                <a:pos x="318" y="0"/>
              </a:cxn>
              <a:cxn ang="0">
                <a:pos x="177" y="0"/>
              </a:cxn>
              <a:cxn ang="0">
                <a:pos x="106" y="18"/>
              </a:cxn>
              <a:cxn ang="0">
                <a:pos x="71" y="52"/>
              </a:cxn>
              <a:cxn ang="0">
                <a:pos x="53" y="88"/>
              </a:cxn>
              <a:cxn ang="0">
                <a:pos x="0" y="318"/>
              </a:cxn>
              <a:cxn ang="0">
                <a:pos x="0" y="352"/>
              </a:cxn>
              <a:cxn ang="0">
                <a:pos x="18" y="406"/>
              </a:cxn>
              <a:cxn ang="0">
                <a:pos x="53" y="424"/>
              </a:cxn>
              <a:cxn ang="0">
                <a:pos x="106" y="424"/>
              </a:cxn>
              <a:cxn ang="0">
                <a:pos x="159" y="406"/>
              </a:cxn>
              <a:cxn ang="0">
                <a:pos x="194" y="388"/>
              </a:cxn>
              <a:cxn ang="0">
                <a:pos x="230" y="335"/>
              </a:cxn>
            </a:cxnLst>
            <a:pathLst>
              <a:path w="318" h="424">
                <a:moveTo>
                  <a:pt x="283" y="424"/>
                </a:moveTo>
                <a:lnTo>
                  <a:pt x="230" y="335"/>
                </a:lnTo>
                <a:lnTo>
                  <a:pt x="318" y="0"/>
                </a:lnTo>
                <a:lnTo>
                  <a:pt x="177" y="0"/>
                </a:lnTo>
                <a:lnTo>
                  <a:pt x="106" y="18"/>
                </a:lnTo>
                <a:lnTo>
                  <a:pt x="71" y="52"/>
                </a:lnTo>
                <a:lnTo>
                  <a:pt x="53" y="88"/>
                </a:lnTo>
                <a:lnTo>
                  <a:pt x="0" y="318"/>
                </a:lnTo>
                <a:lnTo>
                  <a:pt x="0" y="352"/>
                </a:lnTo>
                <a:lnTo>
                  <a:pt x="18" y="406"/>
                </a:lnTo>
                <a:lnTo>
                  <a:pt x="53" y="424"/>
                </a:lnTo>
                <a:lnTo>
                  <a:pt x="106" y="424"/>
                </a:lnTo>
                <a:lnTo>
                  <a:pt x="159" y="406"/>
                </a:lnTo>
                <a:lnTo>
                  <a:pt x="194" y="388"/>
                </a:lnTo>
                <a:lnTo>
                  <a:pt x="230" y="33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539" name="Line 84"/>
          <p:cNvSpPr/>
          <p:nvPr/>
        </p:nvSpPr>
        <p:spPr>
          <a:xfrm flipV="1">
            <a:off x="6457950" y="1797050"/>
            <a:ext cx="14288" cy="26988"/>
          </a:xfrm>
          <a:prstGeom prst="line">
            <a:avLst/>
          </a:prstGeom>
          <a:ln w="0" cap="flat" cmpd="sng">
            <a:solidFill>
              <a:srgbClr val="000000"/>
            </a:solidFill>
            <a:prstDash val="solid"/>
            <a:round/>
            <a:headEnd type="none" w="med" len="med"/>
            <a:tailEnd type="none" w="med" len="med"/>
          </a:ln>
        </p:spPr>
      </p:sp>
      <p:sp>
        <p:nvSpPr>
          <p:cNvPr id="19540" name="Freeform 85"/>
          <p:cNvSpPr/>
          <p:nvPr/>
        </p:nvSpPr>
        <p:spPr>
          <a:xfrm>
            <a:off x="6197600" y="1844675"/>
            <a:ext cx="42863" cy="44450"/>
          </a:xfrm>
          <a:custGeom>
            <a:avLst/>
            <a:gdLst/>
            <a:ahLst/>
            <a:cxnLst>
              <a:cxn ang="0">
                <a:pos x="223" y="113"/>
              </a:cxn>
              <a:cxn ang="0">
                <a:pos x="191" y="34"/>
              </a:cxn>
              <a:cxn ang="0">
                <a:pos x="112" y="0"/>
              </a:cxn>
              <a:cxn ang="0">
                <a:pos x="33" y="34"/>
              </a:cxn>
              <a:cxn ang="0">
                <a:pos x="0" y="113"/>
              </a:cxn>
              <a:cxn ang="0">
                <a:pos x="33" y="192"/>
              </a:cxn>
              <a:cxn ang="0">
                <a:pos x="112" y="224"/>
              </a:cxn>
              <a:cxn ang="0">
                <a:pos x="191" y="192"/>
              </a:cxn>
              <a:cxn ang="0">
                <a:pos x="223" y="113"/>
              </a:cxn>
            </a:cxnLst>
            <a:pathLst>
              <a:path w="223" h="224">
                <a:moveTo>
                  <a:pt x="223" y="113"/>
                </a:moveTo>
                <a:lnTo>
                  <a:pt x="191" y="34"/>
                </a:lnTo>
                <a:lnTo>
                  <a:pt x="112" y="0"/>
                </a:lnTo>
                <a:lnTo>
                  <a:pt x="33" y="34"/>
                </a:lnTo>
                <a:lnTo>
                  <a:pt x="0" y="113"/>
                </a:lnTo>
                <a:lnTo>
                  <a:pt x="33" y="192"/>
                </a:lnTo>
                <a:lnTo>
                  <a:pt x="112" y="224"/>
                </a:lnTo>
                <a:lnTo>
                  <a:pt x="191" y="192"/>
                </a:lnTo>
                <a:lnTo>
                  <a:pt x="223" y="11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541" name="Freeform 86"/>
          <p:cNvSpPr/>
          <p:nvPr/>
        </p:nvSpPr>
        <p:spPr>
          <a:xfrm>
            <a:off x="4370388" y="4778375"/>
            <a:ext cx="69850" cy="104775"/>
          </a:xfrm>
          <a:custGeom>
            <a:avLst/>
            <a:gdLst/>
            <a:ahLst/>
            <a:cxnLst>
              <a:cxn ang="0">
                <a:pos x="0" y="524"/>
              </a:cxn>
              <a:cxn ang="0">
                <a:pos x="146" y="0"/>
              </a:cxn>
              <a:cxn ang="0">
                <a:pos x="276" y="0"/>
              </a:cxn>
              <a:cxn ang="0">
                <a:pos x="321" y="14"/>
              </a:cxn>
              <a:cxn ang="0">
                <a:pos x="350" y="43"/>
              </a:cxn>
              <a:cxn ang="0">
                <a:pos x="350" y="87"/>
              </a:cxn>
              <a:cxn ang="0">
                <a:pos x="305" y="262"/>
              </a:cxn>
              <a:cxn ang="0">
                <a:pos x="276" y="305"/>
              </a:cxn>
              <a:cxn ang="0">
                <a:pos x="247" y="335"/>
              </a:cxn>
              <a:cxn ang="0">
                <a:pos x="204" y="350"/>
              </a:cxn>
              <a:cxn ang="0">
                <a:pos x="58" y="350"/>
              </a:cxn>
            </a:cxnLst>
            <a:pathLst>
              <a:path w="350" h="524">
                <a:moveTo>
                  <a:pt x="0" y="524"/>
                </a:moveTo>
                <a:lnTo>
                  <a:pt x="146" y="0"/>
                </a:lnTo>
                <a:lnTo>
                  <a:pt x="276" y="0"/>
                </a:lnTo>
                <a:lnTo>
                  <a:pt x="321" y="14"/>
                </a:lnTo>
                <a:lnTo>
                  <a:pt x="350" y="43"/>
                </a:lnTo>
                <a:lnTo>
                  <a:pt x="350" y="87"/>
                </a:lnTo>
                <a:lnTo>
                  <a:pt x="305" y="262"/>
                </a:lnTo>
                <a:lnTo>
                  <a:pt x="276" y="305"/>
                </a:lnTo>
                <a:lnTo>
                  <a:pt x="247" y="335"/>
                </a:lnTo>
                <a:lnTo>
                  <a:pt x="204" y="350"/>
                </a:lnTo>
                <a:lnTo>
                  <a:pt x="58" y="35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542" name="Freeform 87"/>
          <p:cNvSpPr/>
          <p:nvPr/>
        </p:nvSpPr>
        <p:spPr>
          <a:xfrm>
            <a:off x="1624013" y="4778375"/>
            <a:ext cx="69850" cy="103188"/>
          </a:xfrm>
          <a:custGeom>
            <a:avLst/>
            <a:gdLst/>
            <a:ahLst/>
            <a:cxnLst>
              <a:cxn ang="0">
                <a:pos x="0" y="525"/>
              </a:cxn>
              <a:cxn ang="0">
                <a:pos x="146" y="0"/>
              </a:cxn>
              <a:cxn ang="0">
                <a:pos x="277" y="0"/>
              </a:cxn>
              <a:cxn ang="0">
                <a:pos x="320" y="15"/>
              </a:cxn>
              <a:cxn ang="0">
                <a:pos x="350" y="44"/>
              </a:cxn>
              <a:cxn ang="0">
                <a:pos x="350" y="87"/>
              </a:cxn>
              <a:cxn ang="0">
                <a:pos x="306" y="262"/>
              </a:cxn>
              <a:cxn ang="0">
                <a:pos x="277" y="307"/>
              </a:cxn>
              <a:cxn ang="0">
                <a:pos x="248" y="336"/>
              </a:cxn>
              <a:cxn ang="0">
                <a:pos x="204" y="350"/>
              </a:cxn>
              <a:cxn ang="0">
                <a:pos x="58" y="350"/>
              </a:cxn>
            </a:cxnLst>
            <a:pathLst>
              <a:path w="350" h="525">
                <a:moveTo>
                  <a:pt x="0" y="525"/>
                </a:moveTo>
                <a:lnTo>
                  <a:pt x="146" y="0"/>
                </a:lnTo>
                <a:lnTo>
                  <a:pt x="277" y="0"/>
                </a:lnTo>
                <a:lnTo>
                  <a:pt x="320" y="15"/>
                </a:lnTo>
                <a:lnTo>
                  <a:pt x="350" y="44"/>
                </a:lnTo>
                <a:lnTo>
                  <a:pt x="350" y="87"/>
                </a:lnTo>
                <a:lnTo>
                  <a:pt x="306" y="262"/>
                </a:lnTo>
                <a:lnTo>
                  <a:pt x="277" y="307"/>
                </a:lnTo>
                <a:lnTo>
                  <a:pt x="248" y="336"/>
                </a:lnTo>
                <a:lnTo>
                  <a:pt x="204" y="350"/>
                </a:lnTo>
                <a:lnTo>
                  <a:pt x="58" y="35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543" name="Line 88"/>
          <p:cNvSpPr/>
          <p:nvPr/>
        </p:nvSpPr>
        <p:spPr>
          <a:xfrm flipV="1">
            <a:off x="4419600" y="2276475"/>
            <a:ext cx="28575" cy="104775"/>
          </a:xfrm>
          <a:prstGeom prst="line">
            <a:avLst/>
          </a:prstGeom>
          <a:ln w="0" cap="flat" cmpd="sng">
            <a:solidFill>
              <a:srgbClr val="000000"/>
            </a:solidFill>
            <a:prstDash val="solid"/>
            <a:round/>
            <a:headEnd type="none" w="med" len="med"/>
            <a:tailEnd type="none" w="med" len="med"/>
          </a:ln>
        </p:spPr>
      </p:sp>
      <p:sp>
        <p:nvSpPr>
          <p:cNvPr id="19544" name="Freeform 89"/>
          <p:cNvSpPr/>
          <p:nvPr/>
        </p:nvSpPr>
        <p:spPr>
          <a:xfrm>
            <a:off x="4438650" y="2311400"/>
            <a:ext cx="41275" cy="69850"/>
          </a:xfrm>
          <a:custGeom>
            <a:avLst/>
            <a:gdLst/>
            <a:ahLst/>
            <a:cxnLst>
              <a:cxn ang="0">
                <a:pos x="0" y="0"/>
              </a:cxn>
              <a:cxn ang="0">
                <a:pos x="146" y="0"/>
              </a:cxn>
              <a:cxn ang="0">
                <a:pos x="175" y="14"/>
              </a:cxn>
              <a:cxn ang="0">
                <a:pos x="204" y="43"/>
              </a:cxn>
              <a:cxn ang="0">
                <a:pos x="204" y="72"/>
              </a:cxn>
              <a:cxn ang="0">
                <a:pos x="204" y="101"/>
              </a:cxn>
              <a:cxn ang="0">
                <a:pos x="146" y="349"/>
              </a:cxn>
            </a:cxnLst>
            <a:pathLst>
              <a:path w="204" h="349">
                <a:moveTo>
                  <a:pt x="0" y="0"/>
                </a:moveTo>
                <a:lnTo>
                  <a:pt x="146" y="0"/>
                </a:lnTo>
                <a:lnTo>
                  <a:pt x="175" y="14"/>
                </a:lnTo>
                <a:lnTo>
                  <a:pt x="204" y="43"/>
                </a:lnTo>
                <a:lnTo>
                  <a:pt x="204" y="72"/>
                </a:lnTo>
                <a:lnTo>
                  <a:pt x="204" y="101"/>
                </a:lnTo>
                <a:lnTo>
                  <a:pt x="146" y="34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545" name="Line 90"/>
          <p:cNvSpPr/>
          <p:nvPr/>
        </p:nvSpPr>
        <p:spPr>
          <a:xfrm flipV="1">
            <a:off x="1652588" y="2292350"/>
            <a:ext cx="30162" cy="103188"/>
          </a:xfrm>
          <a:prstGeom prst="line">
            <a:avLst/>
          </a:prstGeom>
          <a:ln w="0" cap="flat" cmpd="sng">
            <a:solidFill>
              <a:srgbClr val="000000"/>
            </a:solidFill>
            <a:prstDash val="solid"/>
            <a:round/>
            <a:headEnd type="none" w="med" len="med"/>
            <a:tailEnd type="none" w="med" len="med"/>
          </a:ln>
        </p:spPr>
      </p:sp>
      <p:sp>
        <p:nvSpPr>
          <p:cNvPr id="19546" name="Freeform 91"/>
          <p:cNvSpPr/>
          <p:nvPr/>
        </p:nvSpPr>
        <p:spPr>
          <a:xfrm>
            <a:off x="1673225" y="2327275"/>
            <a:ext cx="41275" cy="68263"/>
          </a:xfrm>
          <a:custGeom>
            <a:avLst/>
            <a:gdLst/>
            <a:ahLst/>
            <a:cxnLst>
              <a:cxn ang="0">
                <a:pos x="0" y="0"/>
              </a:cxn>
              <a:cxn ang="0">
                <a:pos x="145" y="0"/>
              </a:cxn>
              <a:cxn ang="0">
                <a:pos x="174" y="15"/>
              </a:cxn>
              <a:cxn ang="0">
                <a:pos x="203" y="44"/>
              </a:cxn>
              <a:cxn ang="0">
                <a:pos x="203" y="73"/>
              </a:cxn>
              <a:cxn ang="0">
                <a:pos x="203" y="103"/>
              </a:cxn>
              <a:cxn ang="0">
                <a:pos x="145" y="351"/>
              </a:cxn>
            </a:cxnLst>
            <a:pathLst>
              <a:path w="203" h="351">
                <a:moveTo>
                  <a:pt x="0" y="0"/>
                </a:moveTo>
                <a:lnTo>
                  <a:pt x="145" y="0"/>
                </a:lnTo>
                <a:lnTo>
                  <a:pt x="174" y="15"/>
                </a:lnTo>
                <a:lnTo>
                  <a:pt x="203" y="44"/>
                </a:lnTo>
                <a:lnTo>
                  <a:pt x="203" y="73"/>
                </a:lnTo>
                <a:lnTo>
                  <a:pt x="203" y="103"/>
                </a:lnTo>
                <a:lnTo>
                  <a:pt x="145" y="35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547" name="Freeform 92"/>
          <p:cNvSpPr/>
          <p:nvPr/>
        </p:nvSpPr>
        <p:spPr>
          <a:xfrm>
            <a:off x="3783013" y="3055938"/>
            <a:ext cx="55562" cy="69850"/>
          </a:xfrm>
          <a:custGeom>
            <a:avLst/>
            <a:gdLst/>
            <a:ahLst/>
            <a:cxnLst>
              <a:cxn ang="0">
                <a:pos x="248" y="249"/>
              </a:cxn>
              <a:cxn ang="0">
                <a:pos x="278" y="117"/>
              </a:cxn>
              <a:cxn ang="0">
                <a:pos x="278" y="74"/>
              </a:cxn>
              <a:cxn ang="0">
                <a:pos x="263" y="29"/>
              </a:cxn>
              <a:cxn ang="0">
                <a:pos x="219" y="0"/>
              </a:cxn>
              <a:cxn ang="0">
                <a:pos x="175" y="0"/>
              </a:cxn>
              <a:cxn ang="0">
                <a:pos x="132" y="15"/>
              </a:cxn>
              <a:cxn ang="0">
                <a:pos x="88" y="44"/>
              </a:cxn>
              <a:cxn ang="0">
                <a:pos x="59" y="74"/>
              </a:cxn>
              <a:cxn ang="0">
                <a:pos x="0" y="249"/>
              </a:cxn>
              <a:cxn ang="0">
                <a:pos x="0" y="278"/>
              </a:cxn>
              <a:cxn ang="0">
                <a:pos x="15" y="307"/>
              </a:cxn>
              <a:cxn ang="0">
                <a:pos x="44" y="336"/>
              </a:cxn>
              <a:cxn ang="0">
                <a:pos x="74" y="351"/>
              </a:cxn>
              <a:cxn ang="0">
                <a:pos x="117" y="351"/>
              </a:cxn>
              <a:cxn ang="0">
                <a:pos x="161" y="336"/>
              </a:cxn>
              <a:cxn ang="0">
                <a:pos x="204" y="307"/>
              </a:cxn>
              <a:cxn ang="0">
                <a:pos x="233" y="278"/>
              </a:cxn>
              <a:cxn ang="0">
                <a:pos x="248" y="249"/>
              </a:cxn>
            </a:cxnLst>
            <a:pathLst>
              <a:path w="278" h="351">
                <a:moveTo>
                  <a:pt x="248" y="249"/>
                </a:moveTo>
                <a:lnTo>
                  <a:pt x="278" y="117"/>
                </a:lnTo>
                <a:lnTo>
                  <a:pt x="278" y="74"/>
                </a:lnTo>
                <a:lnTo>
                  <a:pt x="263" y="29"/>
                </a:lnTo>
                <a:lnTo>
                  <a:pt x="219" y="0"/>
                </a:lnTo>
                <a:lnTo>
                  <a:pt x="175" y="0"/>
                </a:lnTo>
                <a:lnTo>
                  <a:pt x="132" y="15"/>
                </a:lnTo>
                <a:lnTo>
                  <a:pt x="88" y="44"/>
                </a:lnTo>
                <a:lnTo>
                  <a:pt x="59" y="74"/>
                </a:lnTo>
                <a:lnTo>
                  <a:pt x="0" y="249"/>
                </a:lnTo>
                <a:lnTo>
                  <a:pt x="0" y="278"/>
                </a:lnTo>
                <a:lnTo>
                  <a:pt x="15" y="307"/>
                </a:lnTo>
                <a:lnTo>
                  <a:pt x="44" y="336"/>
                </a:lnTo>
                <a:lnTo>
                  <a:pt x="74" y="351"/>
                </a:lnTo>
                <a:lnTo>
                  <a:pt x="117" y="351"/>
                </a:lnTo>
                <a:lnTo>
                  <a:pt x="161" y="336"/>
                </a:lnTo>
                <a:lnTo>
                  <a:pt x="204" y="307"/>
                </a:lnTo>
                <a:lnTo>
                  <a:pt x="233" y="278"/>
                </a:lnTo>
                <a:lnTo>
                  <a:pt x="248" y="249"/>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548" name="Line 93"/>
          <p:cNvSpPr/>
          <p:nvPr/>
        </p:nvSpPr>
        <p:spPr>
          <a:xfrm flipV="1">
            <a:off x="1673225" y="3041650"/>
            <a:ext cx="63500" cy="69850"/>
          </a:xfrm>
          <a:prstGeom prst="line">
            <a:avLst/>
          </a:prstGeom>
          <a:ln w="0" cap="flat" cmpd="sng">
            <a:solidFill>
              <a:srgbClr val="000000"/>
            </a:solidFill>
            <a:prstDash val="solid"/>
            <a:round/>
            <a:headEnd type="none" w="med" len="med"/>
            <a:tailEnd type="none" w="med" len="med"/>
          </a:ln>
        </p:spPr>
      </p:sp>
      <p:sp>
        <p:nvSpPr>
          <p:cNvPr id="19549" name="Line 94"/>
          <p:cNvSpPr/>
          <p:nvPr/>
        </p:nvSpPr>
        <p:spPr>
          <a:xfrm>
            <a:off x="1690688" y="3041650"/>
            <a:ext cx="28575" cy="69850"/>
          </a:xfrm>
          <a:prstGeom prst="line">
            <a:avLst/>
          </a:prstGeom>
          <a:ln w="0" cap="flat" cmpd="sng">
            <a:solidFill>
              <a:srgbClr val="000000"/>
            </a:solidFill>
            <a:prstDash val="solid"/>
            <a:round/>
            <a:headEnd type="none" w="med" len="med"/>
            <a:tailEnd type="none" w="med" len="med"/>
          </a:ln>
        </p:spPr>
      </p:sp>
      <p:sp>
        <p:nvSpPr>
          <p:cNvPr id="19550" name="Freeform 95"/>
          <p:cNvSpPr/>
          <p:nvPr/>
        </p:nvSpPr>
        <p:spPr>
          <a:xfrm>
            <a:off x="6488113" y="3030538"/>
            <a:ext cx="55562" cy="69850"/>
          </a:xfrm>
          <a:custGeom>
            <a:avLst/>
            <a:gdLst/>
            <a:ahLst/>
            <a:cxnLst>
              <a:cxn ang="0">
                <a:pos x="248" y="247"/>
              </a:cxn>
              <a:cxn ang="0">
                <a:pos x="278" y="117"/>
              </a:cxn>
              <a:cxn ang="0">
                <a:pos x="278" y="72"/>
              </a:cxn>
              <a:cxn ang="0">
                <a:pos x="262" y="29"/>
              </a:cxn>
              <a:cxn ang="0">
                <a:pos x="219" y="0"/>
              </a:cxn>
              <a:cxn ang="0">
                <a:pos x="175" y="0"/>
              </a:cxn>
              <a:cxn ang="0">
                <a:pos x="132" y="14"/>
              </a:cxn>
              <a:cxn ang="0">
                <a:pos x="88" y="43"/>
              </a:cxn>
              <a:cxn ang="0">
                <a:pos x="58" y="72"/>
              </a:cxn>
              <a:cxn ang="0">
                <a:pos x="0" y="247"/>
              </a:cxn>
              <a:cxn ang="0">
                <a:pos x="0" y="276"/>
              </a:cxn>
              <a:cxn ang="0">
                <a:pos x="15" y="306"/>
              </a:cxn>
              <a:cxn ang="0">
                <a:pos x="44" y="335"/>
              </a:cxn>
              <a:cxn ang="0">
                <a:pos x="74" y="350"/>
              </a:cxn>
              <a:cxn ang="0">
                <a:pos x="117" y="350"/>
              </a:cxn>
              <a:cxn ang="0">
                <a:pos x="161" y="335"/>
              </a:cxn>
              <a:cxn ang="0">
                <a:pos x="204" y="306"/>
              </a:cxn>
              <a:cxn ang="0">
                <a:pos x="233" y="276"/>
              </a:cxn>
              <a:cxn ang="0">
                <a:pos x="248" y="247"/>
              </a:cxn>
            </a:cxnLst>
            <a:pathLst>
              <a:path w="278" h="350">
                <a:moveTo>
                  <a:pt x="248" y="247"/>
                </a:moveTo>
                <a:lnTo>
                  <a:pt x="278" y="117"/>
                </a:lnTo>
                <a:lnTo>
                  <a:pt x="278" y="72"/>
                </a:lnTo>
                <a:lnTo>
                  <a:pt x="262" y="29"/>
                </a:lnTo>
                <a:lnTo>
                  <a:pt x="219" y="0"/>
                </a:lnTo>
                <a:lnTo>
                  <a:pt x="175" y="0"/>
                </a:lnTo>
                <a:lnTo>
                  <a:pt x="132" y="14"/>
                </a:lnTo>
                <a:lnTo>
                  <a:pt x="88" y="43"/>
                </a:lnTo>
                <a:lnTo>
                  <a:pt x="58" y="72"/>
                </a:lnTo>
                <a:lnTo>
                  <a:pt x="0" y="247"/>
                </a:lnTo>
                <a:lnTo>
                  <a:pt x="0" y="276"/>
                </a:lnTo>
                <a:lnTo>
                  <a:pt x="15" y="306"/>
                </a:lnTo>
                <a:lnTo>
                  <a:pt x="44" y="335"/>
                </a:lnTo>
                <a:lnTo>
                  <a:pt x="74" y="350"/>
                </a:lnTo>
                <a:lnTo>
                  <a:pt x="117" y="350"/>
                </a:lnTo>
                <a:lnTo>
                  <a:pt x="161" y="335"/>
                </a:lnTo>
                <a:lnTo>
                  <a:pt x="204" y="306"/>
                </a:lnTo>
                <a:lnTo>
                  <a:pt x="233" y="276"/>
                </a:lnTo>
                <a:lnTo>
                  <a:pt x="248" y="24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9551" name="Line 96"/>
          <p:cNvSpPr/>
          <p:nvPr/>
        </p:nvSpPr>
        <p:spPr>
          <a:xfrm flipV="1">
            <a:off x="4454525" y="3017838"/>
            <a:ext cx="63500" cy="68262"/>
          </a:xfrm>
          <a:prstGeom prst="line">
            <a:avLst/>
          </a:prstGeom>
          <a:ln w="0" cap="flat" cmpd="sng">
            <a:solidFill>
              <a:srgbClr val="000000"/>
            </a:solidFill>
            <a:prstDash val="solid"/>
            <a:round/>
            <a:headEnd type="none" w="med" len="med"/>
            <a:tailEnd type="none" w="med" len="med"/>
          </a:ln>
        </p:spPr>
      </p:sp>
      <p:sp>
        <p:nvSpPr>
          <p:cNvPr id="19552" name="Line 97"/>
          <p:cNvSpPr/>
          <p:nvPr/>
        </p:nvSpPr>
        <p:spPr>
          <a:xfrm>
            <a:off x="4471988" y="3017838"/>
            <a:ext cx="28575" cy="68262"/>
          </a:xfrm>
          <a:prstGeom prst="line">
            <a:avLst/>
          </a:prstGeom>
          <a:ln w="0" cap="flat" cmpd="sng">
            <a:solidFill>
              <a:srgbClr val="000000"/>
            </a:solidFill>
            <a:prstDash val="solid"/>
            <a:round/>
            <a:headEnd type="none" w="med" len="med"/>
            <a:tailEnd type="none" w="med" len="med"/>
          </a:ln>
        </p:spPr>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000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000"/>
                                        <p:tgtEl>
                                          <p:spTgt spid="2"/>
                                        </p:tgtEl>
                                      </p:cBhvr>
                                    </p:animEffect>
                                  </p:childTnLst>
                                </p:cTn>
                              </p:par>
                            </p:childTnLst>
                          </p:cTn>
                        </p:par>
                        <p:par>
                          <p:cTn id="8" fill="hold">
                            <p:stCondLst>
                              <p:cond delay="12000"/>
                            </p:stCondLst>
                            <p:childTnLst>
                              <p:par>
                                <p:cTn id="9" presetID="22" presetClass="entr" presetSubtype="4" fill="hold" nodeType="afterEffect">
                                  <p:stCondLst>
                                    <p:cond delay="2000"/>
                                  </p:stCondLst>
                                  <p:childTnLst>
                                    <p:set>
                                      <p:cBhvr>
                                        <p:cTn id="10" dur="1" fill="hold">
                                          <p:stCondLst>
                                            <p:cond delay="0"/>
                                          </p:stCondLst>
                                        </p:cTn>
                                        <p:tgtEl>
                                          <p:spTgt spid="205831"/>
                                        </p:tgtEl>
                                        <p:attrNameLst>
                                          <p:attrName>style.visibility</p:attrName>
                                        </p:attrNameLst>
                                      </p:cBhvr>
                                      <p:to>
                                        <p:strVal val="visible"/>
                                      </p:to>
                                    </p:set>
                                    <p:animEffect transition="in" filter="wipe(down)">
                                      <p:cBhvr>
                                        <p:cTn id="11" dur="2000"/>
                                        <p:tgtEl>
                                          <p:spTgt spid="205831"/>
                                        </p:tgtEl>
                                      </p:cBhvr>
                                    </p:animEffect>
                                  </p:childTnLst>
                                </p:cTn>
                              </p:par>
                            </p:childTnLst>
                          </p:cTn>
                        </p:par>
                        <p:par>
                          <p:cTn id="12" fill="hold">
                            <p:stCondLst>
                              <p:cond delay="16000"/>
                            </p:stCondLst>
                            <p:childTnLst>
                              <p:par>
                                <p:cTn id="13" presetID="22" presetClass="entr" presetSubtype="4" fill="hold" nodeType="afterEffect">
                                  <p:stCondLst>
                                    <p:cond delay="200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2000"/>
                                        <p:tgtEl>
                                          <p:spTgt spid="3"/>
                                        </p:tgtEl>
                                      </p:cBhvr>
                                    </p:animEffect>
                                  </p:childTnLst>
                                </p:cTn>
                              </p:par>
                            </p:childTnLst>
                          </p:cTn>
                        </p:par>
                        <p:par>
                          <p:cTn id="16" fill="hold">
                            <p:stCondLst>
                              <p:cond delay="20000"/>
                            </p:stCondLst>
                            <p:childTnLst>
                              <p:par>
                                <p:cTn id="17" presetID="22" presetClass="entr" presetSubtype="1" fill="hold" nodeType="afterEffect">
                                  <p:stCondLst>
                                    <p:cond delay="1000"/>
                                  </p:stCondLst>
                                  <p:childTnLst>
                                    <p:set>
                                      <p:cBhvr>
                                        <p:cTn id="18" dur="1" fill="hold">
                                          <p:stCondLst>
                                            <p:cond delay="0"/>
                                          </p:stCondLst>
                                        </p:cTn>
                                        <p:tgtEl>
                                          <p:spTgt spid="4"/>
                                        </p:tgtEl>
                                        <p:attrNameLst>
                                          <p:attrName>style.visibility</p:attrName>
                                        </p:attrNameLst>
                                      </p:cBhvr>
                                      <p:to>
                                        <p:strVal val="visible"/>
                                      </p:to>
                                    </p:set>
                                    <p:animEffect transition="in" filter="wipe(up)">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p:sp>
        <p:nvSpPr>
          <p:cNvPr id="20482" name="Rectangle 3"/>
          <p:cNvSpPr>
            <a:spLocks noGrp="1"/>
          </p:cNvSpPr>
          <p:nvPr>
            <p:ph type="body" sz="half" idx="1"/>
          </p:nvPr>
        </p:nvSpPr>
        <p:spPr>
          <a:xfrm>
            <a:off x="179388" y="333375"/>
            <a:ext cx="9144000" cy="4537075"/>
          </a:xfrm>
        </p:spPr>
        <p:txBody>
          <a:bodyPr vert="horz" wrap="square" lIns="91440" tIns="45720" rIns="91440" bIns="45720" anchor="t"/>
          <a:p>
            <a:pPr eaLnBrk="1" hangingPunct="1"/>
            <a:r>
              <a:rPr lang="en-US" altLang="zh-CN" sz="2800" b="1" dirty="0"/>
              <a:t>    </a:t>
            </a:r>
            <a:r>
              <a:rPr lang="zh-CN" altLang="en-US" sz="2800" b="1" dirty="0"/>
              <a:t>具体画图时，常将画面与基面分开，边界也可以不画。</a:t>
            </a:r>
            <a:endParaRPr lang="zh-CN" altLang="en-US" sz="2800" b="1" dirty="0"/>
          </a:p>
        </p:txBody>
      </p:sp>
      <p:sp>
        <p:nvSpPr>
          <p:cNvPr id="20483" name="Line 4"/>
          <p:cNvSpPr/>
          <p:nvPr/>
        </p:nvSpPr>
        <p:spPr>
          <a:xfrm flipH="1">
            <a:off x="4562475" y="3062288"/>
            <a:ext cx="1630363" cy="1587"/>
          </a:xfrm>
          <a:prstGeom prst="line">
            <a:avLst/>
          </a:prstGeom>
          <a:ln w="0" cap="flat" cmpd="sng">
            <a:solidFill>
              <a:srgbClr val="000000"/>
            </a:solidFill>
            <a:prstDash val="solid"/>
            <a:round/>
            <a:headEnd type="none" w="med" len="med"/>
            <a:tailEnd type="none" w="med" len="med"/>
          </a:ln>
        </p:spPr>
      </p:sp>
      <p:sp>
        <p:nvSpPr>
          <p:cNvPr id="20484" name="Line 5"/>
          <p:cNvSpPr/>
          <p:nvPr/>
        </p:nvSpPr>
        <p:spPr>
          <a:xfrm>
            <a:off x="4784725" y="2363788"/>
            <a:ext cx="1658938" cy="1587"/>
          </a:xfrm>
          <a:prstGeom prst="line">
            <a:avLst/>
          </a:prstGeom>
          <a:ln w="0" cap="flat" cmpd="sng">
            <a:solidFill>
              <a:srgbClr val="000000"/>
            </a:solidFill>
            <a:prstDash val="solid"/>
            <a:round/>
            <a:headEnd type="none" w="med" len="med"/>
            <a:tailEnd type="none" w="med" len="med"/>
          </a:ln>
        </p:spPr>
      </p:sp>
      <p:sp>
        <p:nvSpPr>
          <p:cNvPr id="20485" name="Line 6"/>
          <p:cNvSpPr/>
          <p:nvPr/>
        </p:nvSpPr>
        <p:spPr>
          <a:xfrm>
            <a:off x="4562475" y="4832350"/>
            <a:ext cx="1881188" cy="1588"/>
          </a:xfrm>
          <a:prstGeom prst="line">
            <a:avLst/>
          </a:prstGeom>
          <a:ln w="0" cap="flat" cmpd="sng">
            <a:solidFill>
              <a:srgbClr val="000000"/>
            </a:solidFill>
            <a:prstDash val="solid"/>
            <a:round/>
            <a:headEnd type="none" w="med" len="med"/>
            <a:tailEnd type="none" w="med" len="med"/>
          </a:ln>
        </p:spPr>
      </p:sp>
      <p:sp>
        <p:nvSpPr>
          <p:cNvPr id="206855" name="Line 7"/>
          <p:cNvSpPr/>
          <p:nvPr/>
        </p:nvSpPr>
        <p:spPr>
          <a:xfrm flipV="1">
            <a:off x="4776788" y="4203700"/>
            <a:ext cx="1427162" cy="1687513"/>
          </a:xfrm>
          <a:prstGeom prst="line">
            <a:avLst/>
          </a:prstGeom>
          <a:ln w="0" cap="flat" cmpd="sng">
            <a:solidFill>
              <a:srgbClr val="FF0000"/>
            </a:solidFill>
            <a:prstDash val="solid"/>
            <a:round/>
            <a:headEnd type="none" w="med" len="med"/>
            <a:tailEnd type="none" w="med" len="med"/>
          </a:ln>
        </p:spPr>
      </p:sp>
      <p:sp>
        <p:nvSpPr>
          <p:cNvPr id="20487" name="Line 8"/>
          <p:cNvSpPr/>
          <p:nvPr/>
        </p:nvSpPr>
        <p:spPr>
          <a:xfrm flipV="1">
            <a:off x="4787900" y="2420938"/>
            <a:ext cx="1588" cy="3500437"/>
          </a:xfrm>
          <a:prstGeom prst="line">
            <a:avLst/>
          </a:prstGeom>
          <a:ln w="0" cap="flat" cmpd="sng">
            <a:solidFill>
              <a:srgbClr val="000000"/>
            </a:solidFill>
            <a:prstDash val="solid"/>
            <a:round/>
            <a:headEnd type="none" w="med" len="med"/>
            <a:tailEnd type="none" w="med" len="med"/>
          </a:ln>
        </p:spPr>
      </p:sp>
      <p:sp>
        <p:nvSpPr>
          <p:cNvPr id="20488" name="Line 9"/>
          <p:cNvSpPr/>
          <p:nvPr/>
        </p:nvSpPr>
        <p:spPr>
          <a:xfrm flipV="1">
            <a:off x="1833563" y="3487738"/>
            <a:ext cx="1587" cy="2689225"/>
          </a:xfrm>
          <a:prstGeom prst="line">
            <a:avLst/>
          </a:prstGeom>
          <a:ln w="0" cap="flat" cmpd="sng">
            <a:solidFill>
              <a:srgbClr val="000000"/>
            </a:solidFill>
            <a:prstDash val="solid"/>
            <a:round/>
            <a:headEnd type="none" w="med" len="med"/>
            <a:tailEnd type="none" w="med" len="med"/>
          </a:ln>
        </p:spPr>
      </p:sp>
      <p:sp>
        <p:nvSpPr>
          <p:cNvPr id="20489" name="Line 10"/>
          <p:cNvSpPr/>
          <p:nvPr/>
        </p:nvSpPr>
        <p:spPr>
          <a:xfrm>
            <a:off x="3714750" y="3487738"/>
            <a:ext cx="1588" cy="2689225"/>
          </a:xfrm>
          <a:prstGeom prst="line">
            <a:avLst/>
          </a:prstGeom>
          <a:ln w="0" cap="flat" cmpd="sng">
            <a:solidFill>
              <a:srgbClr val="000000"/>
            </a:solidFill>
            <a:prstDash val="solid"/>
            <a:round/>
            <a:headEnd type="none" w="med" len="med"/>
            <a:tailEnd type="none" w="med" len="med"/>
          </a:ln>
        </p:spPr>
      </p:sp>
      <p:sp>
        <p:nvSpPr>
          <p:cNvPr id="20490" name="Line 11"/>
          <p:cNvSpPr/>
          <p:nvPr/>
        </p:nvSpPr>
        <p:spPr>
          <a:xfrm>
            <a:off x="1833563" y="4832350"/>
            <a:ext cx="1881187" cy="1588"/>
          </a:xfrm>
          <a:prstGeom prst="line">
            <a:avLst/>
          </a:prstGeom>
          <a:ln w="0" cap="flat" cmpd="sng">
            <a:solidFill>
              <a:srgbClr val="000000"/>
            </a:solidFill>
            <a:prstDash val="solid"/>
            <a:round/>
            <a:headEnd type="none" w="med" len="med"/>
            <a:tailEnd type="none" w="med" len="med"/>
          </a:ln>
        </p:spPr>
      </p:sp>
      <p:sp>
        <p:nvSpPr>
          <p:cNvPr id="20491" name="Line 12"/>
          <p:cNvSpPr/>
          <p:nvPr/>
        </p:nvSpPr>
        <p:spPr>
          <a:xfrm>
            <a:off x="1833563" y="6176963"/>
            <a:ext cx="1881187" cy="1587"/>
          </a:xfrm>
          <a:prstGeom prst="line">
            <a:avLst/>
          </a:prstGeom>
          <a:ln w="0" cap="flat" cmpd="sng">
            <a:solidFill>
              <a:srgbClr val="000000"/>
            </a:solidFill>
            <a:prstDash val="solid"/>
            <a:round/>
            <a:headEnd type="none" w="med" len="med"/>
            <a:tailEnd type="none" w="med" len="med"/>
          </a:ln>
        </p:spPr>
      </p:sp>
      <p:sp>
        <p:nvSpPr>
          <p:cNvPr id="20492" name="Line 13"/>
          <p:cNvSpPr/>
          <p:nvPr/>
        </p:nvSpPr>
        <p:spPr>
          <a:xfrm flipV="1">
            <a:off x="2033588" y="4832350"/>
            <a:ext cx="1587" cy="1054100"/>
          </a:xfrm>
          <a:prstGeom prst="line">
            <a:avLst/>
          </a:prstGeom>
          <a:ln w="0" cap="flat" cmpd="sng">
            <a:solidFill>
              <a:srgbClr val="000000"/>
            </a:solidFill>
            <a:prstDash val="solid"/>
            <a:round/>
            <a:headEnd type="none" w="med" len="med"/>
            <a:tailEnd type="none" w="med" len="med"/>
          </a:ln>
        </p:spPr>
      </p:sp>
      <p:sp>
        <p:nvSpPr>
          <p:cNvPr id="20493" name="Freeform 14"/>
          <p:cNvSpPr/>
          <p:nvPr/>
        </p:nvSpPr>
        <p:spPr>
          <a:xfrm>
            <a:off x="2011363" y="5886450"/>
            <a:ext cx="44450" cy="44450"/>
          </a:xfrm>
          <a:custGeom>
            <a:avLst/>
            <a:gdLst/>
            <a:ahLst/>
            <a:cxnLst>
              <a:cxn ang="0">
                <a:pos x="224" y="112"/>
              </a:cxn>
              <a:cxn ang="0">
                <a:pos x="191" y="33"/>
              </a:cxn>
              <a:cxn ang="0">
                <a:pos x="112" y="0"/>
              </a:cxn>
              <a:cxn ang="0">
                <a:pos x="32" y="33"/>
              </a:cxn>
              <a:cxn ang="0">
                <a:pos x="0" y="112"/>
              </a:cxn>
              <a:cxn ang="0">
                <a:pos x="32" y="191"/>
              </a:cxn>
              <a:cxn ang="0">
                <a:pos x="112" y="224"/>
              </a:cxn>
              <a:cxn ang="0">
                <a:pos x="191" y="191"/>
              </a:cxn>
              <a:cxn ang="0">
                <a:pos x="224" y="112"/>
              </a:cxn>
            </a:cxnLst>
            <a:pathLst>
              <a:path w="224" h="224">
                <a:moveTo>
                  <a:pt x="224" y="112"/>
                </a:moveTo>
                <a:lnTo>
                  <a:pt x="191" y="33"/>
                </a:lnTo>
                <a:lnTo>
                  <a:pt x="112" y="0"/>
                </a:lnTo>
                <a:lnTo>
                  <a:pt x="32" y="33"/>
                </a:lnTo>
                <a:lnTo>
                  <a:pt x="0" y="112"/>
                </a:lnTo>
                <a:lnTo>
                  <a:pt x="32" y="191"/>
                </a:lnTo>
                <a:lnTo>
                  <a:pt x="112" y="224"/>
                </a:lnTo>
                <a:lnTo>
                  <a:pt x="191" y="191"/>
                </a:lnTo>
                <a:lnTo>
                  <a:pt x="224" y="11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494" name="Freeform 15"/>
          <p:cNvSpPr/>
          <p:nvPr/>
        </p:nvSpPr>
        <p:spPr>
          <a:xfrm>
            <a:off x="2090738" y="5870575"/>
            <a:ext cx="53975" cy="69850"/>
          </a:xfrm>
          <a:custGeom>
            <a:avLst/>
            <a:gdLst/>
            <a:ahLst/>
            <a:cxnLst>
              <a:cxn ang="0">
                <a:pos x="0" y="321"/>
              </a:cxn>
              <a:cxn ang="0">
                <a:pos x="58" y="350"/>
              </a:cxn>
              <a:cxn ang="0">
                <a:pos x="146" y="350"/>
              </a:cxn>
              <a:cxn ang="0">
                <a:pos x="204" y="335"/>
              </a:cxn>
              <a:cxn ang="0">
                <a:pos x="233" y="306"/>
              </a:cxn>
              <a:cxn ang="0">
                <a:pos x="247" y="262"/>
              </a:cxn>
              <a:cxn ang="0">
                <a:pos x="247" y="233"/>
              </a:cxn>
              <a:cxn ang="0">
                <a:pos x="218" y="204"/>
              </a:cxn>
              <a:cxn ang="0">
                <a:pos x="87" y="131"/>
              </a:cxn>
              <a:cxn ang="0">
                <a:pos x="58" y="102"/>
              </a:cxn>
              <a:cxn ang="0">
                <a:pos x="58" y="73"/>
              </a:cxn>
              <a:cxn ang="0">
                <a:pos x="72" y="29"/>
              </a:cxn>
              <a:cxn ang="0">
                <a:pos x="101" y="0"/>
              </a:cxn>
              <a:cxn ang="0">
                <a:pos x="160" y="0"/>
              </a:cxn>
              <a:cxn ang="0">
                <a:pos x="233" y="14"/>
              </a:cxn>
              <a:cxn ang="0">
                <a:pos x="276" y="43"/>
              </a:cxn>
            </a:cxnLst>
            <a:pathLst>
              <a:path w="276" h="350">
                <a:moveTo>
                  <a:pt x="0" y="321"/>
                </a:moveTo>
                <a:lnTo>
                  <a:pt x="58" y="350"/>
                </a:lnTo>
                <a:lnTo>
                  <a:pt x="146" y="350"/>
                </a:lnTo>
                <a:lnTo>
                  <a:pt x="204" y="335"/>
                </a:lnTo>
                <a:lnTo>
                  <a:pt x="233" y="306"/>
                </a:lnTo>
                <a:lnTo>
                  <a:pt x="247" y="262"/>
                </a:lnTo>
                <a:lnTo>
                  <a:pt x="247" y="233"/>
                </a:lnTo>
                <a:lnTo>
                  <a:pt x="218" y="204"/>
                </a:lnTo>
                <a:lnTo>
                  <a:pt x="87" y="131"/>
                </a:lnTo>
                <a:lnTo>
                  <a:pt x="58" y="102"/>
                </a:lnTo>
                <a:lnTo>
                  <a:pt x="58" y="73"/>
                </a:lnTo>
                <a:lnTo>
                  <a:pt x="72" y="29"/>
                </a:lnTo>
                <a:lnTo>
                  <a:pt x="101" y="0"/>
                </a:lnTo>
                <a:lnTo>
                  <a:pt x="160" y="0"/>
                </a:lnTo>
                <a:lnTo>
                  <a:pt x="233" y="14"/>
                </a:lnTo>
                <a:lnTo>
                  <a:pt x="276" y="4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495" name="Line 16"/>
          <p:cNvSpPr/>
          <p:nvPr/>
        </p:nvSpPr>
        <p:spPr>
          <a:xfrm flipV="1">
            <a:off x="3365500" y="5956300"/>
            <a:ext cx="28575" cy="104775"/>
          </a:xfrm>
          <a:prstGeom prst="line">
            <a:avLst/>
          </a:prstGeom>
          <a:ln w="0" cap="flat" cmpd="sng">
            <a:solidFill>
              <a:srgbClr val="000000"/>
            </a:solidFill>
            <a:prstDash val="solid"/>
            <a:round/>
            <a:headEnd type="none" w="med" len="med"/>
            <a:tailEnd type="none" w="med" len="med"/>
          </a:ln>
        </p:spPr>
      </p:sp>
      <p:sp>
        <p:nvSpPr>
          <p:cNvPr id="20496" name="Line 17"/>
          <p:cNvSpPr/>
          <p:nvPr/>
        </p:nvSpPr>
        <p:spPr>
          <a:xfrm>
            <a:off x="3381375" y="6002338"/>
            <a:ext cx="58738" cy="1587"/>
          </a:xfrm>
          <a:prstGeom prst="line">
            <a:avLst/>
          </a:prstGeom>
          <a:ln w="0" cap="flat" cmpd="sng">
            <a:solidFill>
              <a:srgbClr val="000000"/>
            </a:solidFill>
            <a:prstDash val="solid"/>
            <a:round/>
            <a:headEnd type="none" w="med" len="med"/>
            <a:tailEnd type="none" w="med" len="med"/>
          </a:ln>
        </p:spPr>
      </p:sp>
      <p:sp>
        <p:nvSpPr>
          <p:cNvPr id="20497" name="Line 18"/>
          <p:cNvSpPr/>
          <p:nvPr/>
        </p:nvSpPr>
        <p:spPr>
          <a:xfrm flipH="1">
            <a:off x="3422650" y="5956300"/>
            <a:ext cx="28575" cy="104775"/>
          </a:xfrm>
          <a:prstGeom prst="line">
            <a:avLst/>
          </a:prstGeom>
          <a:ln w="0" cap="flat" cmpd="sng">
            <a:solidFill>
              <a:srgbClr val="000000"/>
            </a:solidFill>
            <a:prstDash val="solid"/>
            <a:round/>
            <a:headEnd type="none" w="med" len="med"/>
            <a:tailEnd type="none" w="med" len="med"/>
          </a:ln>
        </p:spPr>
      </p:sp>
      <p:sp>
        <p:nvSpPr>
          <p:cNvPr id="20498" name="Line 19"/>
          <p:cNvSpPr/>
          <p:nvPr/>
        </p:nvSpPr>
        <p:spPr>
          <a:xfrm>
            <a:off x="3489325" y="4210050"/>
            <a:ext cx="1588" cy="622300"/>
          </a:xfrm>
          <a:prstGeom prst="line">
            <a:avLst/>
          </a:prstGeom>
          <a:ln w="0" cap="flat" cmpd="sng">
            <a:solidFill>
              <a:srgbClr val="000000"/>
            </a:solidFill>
            <a:prstDash val="solid"/>
            <a:round/>
            <a:headEnd type="none" w="med" len="med"/>
            <a:tailEnd type="none" w="med" len="med"/>
          </a:ln>
        </p:spPr>
      </p:sp>
      <p:sp>
        <p:nvSpPr>
          <p:cNvPr id="20499" name="Freeform 20"/>
          <p:cNvSpPr/>
          <p:nvPr/>
        </p:nvSpPr>
        <p:spPr>
          <a:xfrm>
            <a:off x="3467100" y="4165600"/>
            <a:ext cx="44450" cy="44450"/>
          </a:xfrm>
          <a:custGeom>
            <a:avLst/>
            <a:gdLst/>
            <a:ahLst/>
            <a:cxnLst>
              <a:cxn ang="0">
                <a:pos x="223" y="112"/>
              </a:cxn>
              <a:cxn ang="0">
                <a:pos x="191" y="33"/>
              </a:cxn>
              <a:cxn ang="0">
                <a:pos x="111" y="0"/>
              </a:cxn>
              <a:cxn ang="0">
                <a:pos x="32" y="33"/>
              </a:cxn>
              <a:cxn ang="0">
                <a:pos x="0" y="112"/>
              </a:cxn>
              <a:cxn ang="0">
                <a:pos x="32" y="191"/>
              </a:cxn>
              <a:cxn ang="0">
                <a:pos x="111" y="224"/>
              </a:cxn>
              <a:cxn ang="0">
                <a:pos x="191" y="191"/>
              </a:cxn>
              <a:cxn ang="0">
                <a:pos x="223" y="112"/>
              </a:cxn>
            </a:cxnLst>
            <a:pathLst>
              <a:path w="223" h="224">
                <a:moveTo>
                  <a:pt x="223" y="112"/>
                </a:moveTo>
                <a:lnTo>
                  <a:pt x="191" y="33"/>
                </a:lnTo>
                <a:lnTo>
                  <a:pt x="111" y="0"/>
                </a:lnTo>
                <a:lnTo>
                  <a:pt x="32" y="33"/>
                </a:lnTo>
                <a:lnTo>
                  <a:pt x="0" y="112"/>
                </a:lnTo>
                <a:lnTo>
                  <a:pt x="32" y="191"/>
                </a:lnTo>
                <a:lnTo>
                  <a:pt x="111" y="224"/>
                </a:lnTo>
                <a:lnTo>
                  <a:pt x="191" y="191"/>
                </a:lnTo>
                <a:lnTo>
                  <a:pt x="223" y="11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00" name="Freeform 21"/>
          <p:cNvSpPr/>
          <p:nvPr/>
        </p:nvSpPr>
        <p:spPr>
          <a:xfrm>
            <a:off x="3575050" y="4105275"/>
            <a:ext cx="52388" cy="69850"/>
          </a:xfrm>
          <a:custGeom>
            <a:avLst/>
            <a:gdLst/>
            <a:ahLst/>
            <a:cxnLst>
              <a:cxn ang="0">
                <a:pos x="233" y="350"/>
              </a:cxn>
              <a:cxn ang="0">
                <a:pos x="190" y="278"/>
              </a:cxn>
              <a:cxn ang="0">
                <a:pos x="262" y="0"/>
              </a:cxn>
              <a:cxn ang="0">
                <a:pos x="146" y="0"/>
              </a:cxn>
              <a:cxn ang="0">
                <a:pos x="87" y="14"/>
              </a:cxn>
              <a:cxn ang="0">
                <a:pos x="58" y="44"/>
              </a:cxn>
              <a:cxn ang="0">
                <a:pos x="44" y="73"/>
              </a:cxn>
              <a:cxn ang="0">
                <a:pos x="0" y="263"/>
              </a:cxn>
              <a:cxn ang="0">
                <a:pos x="0" y="292"/>
              </a:cxn>
              <a:cxn ang="0">
                <a:pos x="15" y="336"/>
              </a:cxn>
              <a:cxn ang="0">
                <a:pos x="44" y="350"/>
              </a:cxn>
              <a:cxn ang="0">
                <a:pos x="87" y="350"/>
              </a:cxn>
              <a:cxn ang="0">
                <a:pos x="131" y="336"/>
              </a:cxn>
              <a:cxn ang="0">
                <a:pos x="161" y="321"/>
              </a:cxn>
              <a:cxn ang="0">
                <a:pos x="190" y="278"/>
              </a:cxn>
            </a:cxnLst>
            <a:pathLst>
              <a:path w="262" h="350">
                <a:moveTo>
                  <a:pt x="233" y="350"/>
                </a:moveTo>
                <a:lnTo>
                  <a:pt x="190" y="278"/>
                </a:lnTo>
                <a:lnTo>
                  <a:pt x="262" y="0"/>
                </a:lnTo>
                <a:lnTo>
                  <a:pt x="146" y="0"/>
                </a:lnTo>
                <a:lnTo>
                  <a:pt x="87" y="14"/>
                </a:lnTo>
                <a:lnTo>
                  <a:pt x="58" y="44"/>
                </a:lnTo>
                <a:lnTo>
                  <a:pt x="44" y="73"/>
                </a:lnTo>
                <a:lnTo>
                  <a:pt x="0" y="263"/>
                </a:lnTo>
                <a:lnTo>
                  <a:pt x="0" y="292"/>
                </a:lnTo>
                <a:lnTo>
                  <a:pt x="15" y="336"/>
                </a:lnTo>
                <a:lnTo>
                  <a:pt x="44" y="350"/>
                </a:lnTo>
                <a:lnTo>
                  <a:pt x="87" y="350"/>
                </a:lnTo>
                <a:lnTo>
                  <a:pt x="131" y="336"/>
                </a:lnTo>
                <a:lnTo>
                  <a:pt x="161" y="321"/>
                </a:lnTo>
                <a:lnTo>
                  <a:pt x="190" y="27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01" name="Freeform 22"/>
          <p:cNvSpPr/>
          <p:nvPr/>
        </p:nvSpPr>
        <p:spPr>
          <a:xfrm>
            <a:off x="3830638" y="4806950"/>
            <a:ext cx="69850" cy="103188"/>
          </a:xfrm>
          <a:custGeom>
            <a:avLst/>
            <a:gdLst/>
            <a:ahLst/>
            <a:cxnLst>
              <a:cxn ang="0">
                <a:pos x="0" y="524"/>
              </a:cxn>
              <a:cxn ang="0">
                <a:pos x="146" y="0"/>
              </a:cxn>
              <a:cxn ang="0">
                <a:pos x="276" y="0"/>
              </a:cxn>
              <a:cxn ang="0">
                <a:pos x="321" y="14"/>
              </a:cxn>
              <a:cxn ang="0">
                <a:pos x="350" y="43"/>
              </a:cxn>
              <a:cxn ang="0">
                <a:pos x="350" y="87"/>
              </a:cxn>
              <a:cxn ang="0">
                <a:pos x="306" y="262"/>
              </a:cxn>
              <a:cxn ang="0">
                <a:pos x="276" y="306"/>
              </a:cxn>
              <a:cxn ang="0">
                <a:pos x="247" y="335"/>
              </a:cxn>
              <a:cxn ang="0">
                <a:pos x="204" y="349"/>
              </a:cxn>
              <a:cxn ang="0">
                <a:pos x="58" y="349"/>
              </a:cxn>
            </a:cxnLst>
            <a:pathLst>
              <a:path w="350" h="524">
                <a:moveTo>
                  <a:pt x="0" y="524"/>
                </a:moveTo>
                <a:lnTo>
                  <a:pt x="146" y="0"/>
                </a:lnTo>
                <a:lnTo>
                  <a:pt x="276" y="0"/>
                </a:lnTo>
                <a:lnTo>
                  <a:pt x="321" y="14"/>
                </a:lnTo>
                <a:lnTo>
                  <a:pt x="350" y="43"/>
                </a:lnTo>
                <a:lnTo>
                  <a:pt x="350" y="87"/>
                </a:lnTo>
                <a:lnTo>
                  <a:pt x="306" y="262"/>
                </a:lnTo>
                <a:lnTo>
                  <a:pt x="276" y="306"/>
                </a:lnTo>
                <a:lnTo>
                  <a:pt x="247" y="335"/>
                </a:lnTo>
                <a:lnTo>
                  <a:pt x="204" y="349"/>
                </a:lnTo>
                <a:lnTo>
                  <a:pt x="58" y="34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02" name="Freeform 23"/>
          <p:cNvSpPr/>
          <p:nvPr/>
        </p:nvSpPr>
        <p:spPr>
          <a:xfrm>
            <a:off x="4740275" y="5886450"/>
            <a:ext cx="44450" cy="44450"/>
          </a:xfrm>
          <a:custGeom>
            <a:avLst/>
            <a:gdLst/>
            <a:ahLst/>
            <a:cxnLst>
              <a:cxn ang="0">
                <a:pos x="224" y="112"/>
              </a:cxn>
              <a:cxn ang="0">
                <a:pos x="190" y="33"/>
              </a:cxn>
              <a:cxn ang="0">
                <a:pos x="111" y="0"/>
              </a:cxn>
              <a:cxn ang="0">
                <a:pos x="32" y="33"/>
              </a:cxn>
              <a:cxn ang="0">
                <a:pos x="0" y="112"/>
              </a:cxn>
              <a:cxn ang="0">
                <a:pos x="32" y="191"/>
              </a:cxn>
              <a:cxn ang="0">
                <a:pos x="111" y="224"/>
              </a:cxn>
              <a:cxn ang="0">
                <a:pos x="190" y="191"/>
              </a:cxn>
              <a:cxn ang="0">
                <a:pos x="224" y="112"/>
              </a:cxn>
            </a:cxnLst>
            <a:pathLst>
              <a:path w="224" h="224">
                <a:moveTo>
                  <a:pt x="224" y="112"/>
                </a:moveTo>
                <a:lnTo>
                  <a:pt x="190" y="33"/>
                </a:lnTo>
                <a:lnTo>
                  <a:pt x="111" y="0"/>
                </a:lnTo>
                <a:lnTo>
                  <a:pt x="32" y="33"/>
                </a:lnTo>
                <a:lnTo>
                  <a:pt x="0" y="112"/>
                </a:lnTo>
                <a:lnTo>
                  <a:pt x="32" y="191"/>
                </a:lnTo>
                <a:lnTo>
                  <a:pt x="111" y="224"/>
                </a:lnTo>
                <a:lnTo>
                  <a:pt x="190" y="191"/>
                </a:lnTo>
                <a:lnTo>
                  <a:pt x="224" y="11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03" name="Freeform 24"/>
          <p:cNvSpPr/>
          <p:nvPr/>
        </p:nvSpPr>
        <p:spPr>
          <a:xfrm>
            <a:off x="4872038" y="5892800"/>
            <a:ext cx="55562" cy="69850"/>
          </a:xfrm>
          <a:custGeom>
            <a:avLst/>
            <a:gdLst/>
            <a:ahLst/>
            <a:cxnLst>
              <a:cxn ang="0">
                <a:pos x="0" y="321"/>
              </a:cxn>
              <a:cxn ang="0">
                <a:pos x="58" y="350"/>
              </a:cxn>
              <a:cxn ang="0">
                <a:pos x="145" y="350"/>
              </a:cxn>
              <a:cxn ang="0">
                <a:pos x="204" y="336"/>
              </a:cxn>
              <a:cxn ang="0">
                <a:pos x="233" y="307"/>
              </a:cxn>
              <a:cxn ang="0">
                <a:pos x="248" y="263"/>
              </a:cxn>
              <a:cxn ang="0">
                <a:pos x="248" y="234"/>
              </a:cxn>
              <a:cxn ang="0">
                <a:pos x="219" y="204"/>
              </a:cxn>
              <a:cxn ang="0">
                <a:pos x="87" y="132"/>
              </a:cxn>
              <a:cxn ang="0">
                <a:pos x="58" y="103"/>
              </a:cxn>
              <a:cxn ang="0">
                <a:pos x="58" y="74"/>
              </a:cxn>
              <a:cxn ang="0">
                <a:pos x="72" y="30"/>
              </a:cxn>
              <a:cxn ang="0">
                <a:pos x="101" y="0"/>
              </a:cxn>
              <a:cxn ang="0">
                <a:pos x="161" y="0"/>
              </a:cxn>
              <a:cxn ang="0">
                <a:pos x="233" y="16"/>
              </a:cxn>
              <a:cxn ang="0">
                <a:pos x="276" y="45"/>
              </a:cxn>
            </a:cxnLst>
            <a:pathLst>
              <a:path w="276" h="350">
                <a:moveTo>
                  <a:pt x="0" y="321"/>
                </a:moveTo>
                <a:lnTo>
                  <a:pt x="58" y="350"/>
                </a:lnTo>
                <a:lnTo>
                  <a:pt x="145" y="350"/>
                </a:lnTo>
                <a:lnTo>
                  <a:pt x="204" y="336"/>
                </a:lnTo>
                <a:lnTo>
                  <a:pt x="233" y="307"/>
                </a:lnTo>
                <a:lnTo>
                  <a:pt x="248" y="263"/>
                </a:lnTo>
                <a:lnTo>
                  <a:pt x="248" y="234"/>
                </a:lnTo>
                <a:lnTo>
                  <a:pt x="219" y="204"/>
                </a:lnTo>
                <a:lnTo>
                  <a:pt x="87" y="132"/>
                </a:lnTo>
                <a:lnTo>
                  <a:pt x="58" y="103"/>
                </a:lnTo>
                <a:lnTo>
                  <a:pt x="58" y="74"/>
                </a:lnTo>
                <a:lnTo>
                  <a:pt x="72" y="30"/>
                </a:lnTo>
                <a:lnTo>
                  <a:pt x="101" y="0"/>
                </a:lnTo>
                <a:lnTo>
                  <a:pt x="161" y="0"/>
                </a:lnTo>
                <a:lnTo>
                  <a:pt x="233" y="16"/>
                </a:lnTo>
                <a:lnTo>
                  <a:pt x="276" y="4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04" name="Line 25"/>
          <p:cNvSpPr/>
          <p:nvPr/>
        </p:nvSpPr>
        <p:spPr>
          <a:xfrm flipH="1">
            <a:off x="3511550" y="3062288"/>
            <a:ext cx="203200" cy="1587"/>
          </a:xfrm>
          <a:prstGeom prst="line">
            <a:avLst/>
          </a:prstGeom>
          <a:ln w="0" cap="flat" cmpd="sng">
            <a:solidFill>
              <a:srgbClr val="000000"/>
            </a:solidFill>
            <a:prstDash val="solid"/>
            <a:round/>
            <a:headEnd type="none" w="med" len="med"/>
            <a:tailEnd type="none" w="med" len="med"/>
          </a:ln>
        </p:spPr>
      </p:sp>
      <p:sp>
        <p:nvSpPr>
          <p:cNvPr id="20505" name="Line 26"/>
          <p:cNvSpPr/>
          <p:nvPr/>
        </p:nvSpPr>
        <p:spPr>
          <a:xfrm>
            <a:off x="2055813" y="2363788"/>
            <a:ext cx="1658937" cy="1587"/>
          </a:xfrm>
          <a:prstGeom prst="line">
            <a:avLst/>
          </a:prstGeom>
          <a:ln w="0" cap="flat" cmpd="sng">
            <a:solidFill>
              <a:srgbClr val="000000"/>
            </a:solidFill>
            <a:prstDash val="solid"/>
            <a:round/>
            <a:headEnd type="none" w="med" len="med"/>
            <a:tailEnd type="none" w="med" len="med"/>
          </a:ln>
        </p:spPr>
      </p:sp>
      <p:sp>
        <p:nvSpPr>
          <p:cNvPr id="20506" name="Line 27"/>
          <p:cNvSpPr/>
          <p:nvPr/>
        </p:nvSpPr>
        <p:spPr>
          <a:xfrm>
            <a:off x="1833563" y="3487738"/>
            <a:ext cx="1881187" cy="1587"/>
          </a:xfrm>
          <a:prstGeom prst="line">
            <a:avLst/>
          </a:prstGeom>
          <a:ln w="0" cap="flat" cmpd="sng">
            <a:solidFill>
              <a:srgbClr val="000000"/>
            </a:solidFill>
            <a:prstDash val="solid"/>
            <a:round/>
            <a:headEnd type="none" w="med" len="med"/>
            <a:tailEnd type="none" w="med" len="med"/>
          </a:ln>
        </p:spPr>
      </p:sp>
      <p:sp>
        <p:nvSpPr>
          <p:cNvPr id="20507" name="Line 28"/>
          <p:cNvSpPr/>
          <p:nvPr/>
        </p:nvSpPr>
        <p:spPr>
          <a:xfrm>
            <a:off x="1833563" y="1663700"/>
            <a:ext cx="1881187" cy="1588"/>
          </a:xfrm>
          <a:prstGeom prst="line">
            <a:avLst/>
          </a:prstGeom>
          <a:ln w="0" cap="flat" cmpd="sng">
            <a:solidFill>
              <a:srgbClr val="000000"/>
            </a:solidFill>
            <a:prstDash val="solid"/>
            <a:round/>
            <a:headEnd type="none" w="med" len="med"/>
            <a:tailEnd type="none" w="med" len="med"/>
          </a:ln>
        </p:spPr>
      </p:sp>
      <p:sp>
        <p:nvSpPr>
          <p:cNvPr id="20508" name="Line 29"/>
          <p:cNvSpPr/>
          <p:nvPr/>
        </p:nvSpPr>
        <p:spPr>
          <a:xfrm flipH="1">
            <a:off x="1833563" y="3062288"/>
            <a:ext cx="1633537" cy="1587"/>
          </a:xfrm>
          <a:prstGeom prst="line">
            <a:avLst/>
          </a:prstGeom>
          <a:ln w="0" cap="flat" cmpd="sng">
            <a:solidFill>
              <a:srgbClr val="000000"/>
            </a:solidFill>
            <a:prstDash val="solid"/>
            <a:round/>
            <a:headEnd type="none" w="med" len="med"/>
            <a:tailEnd type="none" w="med" len="med"/>
          </a:ln>
        </p:spPr>
      </p:sp>
      <p:sp>
        <p:nvSpPr>
          <p:cNvPr id="20509" name="Line 30"/>
          <p:cNvSpPr/>
          <p:nvPr/>
        </p:nvSpPr>
        <p:spPr>
          <a:xfrm>
            <a:off x="2033588" y="2386013"/>
            <a:ext cx="1587" cy="676275"/>
          </a:xfrm>
          <a:prstGeom prst="line">
            <a:avLst/>
          </a:prstGeom>
          <a:ln w="0" cap="flat" cmpd="sng">
            <a:solidFill>
              <a:srgbClr val="000000"/>
            </a:solidFill>
            <a:prstDash val="solid"/>
            <a:round/>
            <a:headEnd type="none" w="med" len="med"/>
            <a:tailEnd type="none" w="med" len="med"/>
          </a:ln>
        </p:spPr>
      </p:sp>
      <p:sp>
        <p:nvSpPr>
          <p:cNvPr id="20510" name="Line 31"/>
          <p:cNvSpPr/>
          <p:nvPr/>
        </p:nvSpPr>
        <p:spPr>
          <a:xfrm flipV="1">
            <a:off x="1833563" y="1663700"/>
            <a:ext cx="1587" cy="1398588"/>
          </a:xfrm>
          <a:prstGeom prst="line">
            <a:avLst/>
          </a:prstGeom>
          <a:ln w="0" cap="flat" cmpd="sng">
            <a:solidFill>
              <a:srgbClr val="000000"/>
            </a:solidFill>
            <a:prstDash val="solid"/>
            <a:round/>
            <a:headEnd type="none" w="med" len="med"/>
            <a:tailEnd type="none" w="med" len="med"/>
          </a:ln>
        </p:spPr>
      </p:sp>
      <p:sp>
        <p:nvSpPr>
          <p:cNvPr id="20511" name="Freeform 32"/>
          <p:cNvSpPr/>
          <p:nvPr/>
        </p:nvSpPr>
        <p:spPr>
          <a:xfrm>
            <a:off x="1895475" y="1779588"/>
            <a:ext cx="77788" cy="104775"/>
          </a:xfrm>
          <a:custGeom>
            <a:avLst/>
            <a:gdLst/>
            <a:ahLst/>
            <a:cxnLst>
              <a:cxn ang="0">
                <a:pos x="0" y="526"/>
              </a:cxn>
              <a:cxn ang="0">
                <a:pos x="132" y="0"/>
              </a:cxn>
              <a:cxn ang="0">
                <a:pos x="277" y="0"/>
              </a:cxn>
              <a:cxn ang="0">
                <a:pos x="336" y="15"/>
              </a:cxn>
              <a:cxn ang="0">
                <a:pos x="365" y="29"/>
              </a:cxn>
              <a:cxn ang="0">
                <a:pos x="394" y="74"/>
              </a:cxn>
              <a:cxn ang="0">
                <a:pos x="394" y="118"/>
              </a:cxn>
              <a:cxn ang="0">
                <a:pos x="379" y="176"/>
              </a:cxn>
              <a:cxn ang="0">
                <a:pos x="336" y="235"/>
              </a:cxn>
              <a:cxn ang="0">
                <a:pos x="291" y="264"/>
              </a:cxn>
              <a:cxn ang="0">
                <a:pos x="233" y="293"/>
              </a:cxn>
              <a:cxn ang="0">
                <a:pos x="73" y="293"/>
              </a:cxn>
            </a:cxnLst>
            <a:pathLst>
              <a:path w="394" h="526">
                <a:moveTo>
                  <a:pt x="0" y="526"/>
                </a:moveTo>
                <a:lnTo>
                  <a:pt x="132" y="0"/>
                </a:lnTo>
                <a:lnTo>
                  <a:pt x="277" y="0"/>
                </a:lnTo>
                <a:lnTo>
                  <a:pt x="336" y="15"/>
                </a:lnTo>
                <a:lnTo>
                  <a:pt x="365" y="29"/>
                </a:lnTo>
                <a:lnTo>
                  <a:pt x="394" y="74"/>
                </a:lnTo>
                <a:lnTo>
                  <a:pt x="394" y="118"/>
                </a:lnTo>
                <a:lnTo>
                  <a:pt x="379" y="176"/>
                </a:lnTo>
                <a:lnTo>
                  <a:pt x="336" y="235"/>
                </a:lnTo>
                <a:lnTo>
                  <a:pt x="291" y="264"/>
                </a:lnTo>
                <a:lnTo>
                  <a:pt x="233" y="293"/>
                </a:lnTo>
                <a:lnTo>
                  <a:pt x="73" y="29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12" name="Freeform 33"/>
          <p:cNvSpPr/>
          <p:nvPr/>
        </p:nvSpPr>
        <p:spPr>
          <a:xfrm>
            <a:off x="2011363" y="2341563"/>
            <a:ext cx="44450" cy="44450"/>
          </a:xfrm>
          <a:custGeom>
            <a:avLst/>
            <a:gdLst/>
            <a:ahLst/>
            <a:cxnLst>
              <a:cxn ang="0">
                <a:pos x="224" y="113"/>
              </a:cxn>
              <a:cxn ang="0">
                <a:pos x="191" y="33"/>
              </a:cxn>
              <a:cxn ang="0">
                <a:pos x="112" y="0"/>
              </a:cxn>
              <a:cxn ang="0">
                <a:pos x="32" y="33"/>
              </a:cxn>
              <a:cxn ang="0">
                <a:pos x="0" y="113"/>
              </a:cxn>
              <a:cxn ang="0">
                <a:pos x="32" y="192"/>
              </a:cxn>
              <a:cxn ang="0">
                <a:pos x="112" y="224"/>
              </a:cxn>
              <a:cxn ang="0">
                <a:pos x="191" y="192"/>
              </a:cxn>
              <a:cxn ang="0">
                <a:pos x="224" y="113"/>
              </a:cxn>
            </a:cxnLst>
            <a:pathLst>
              <a:path w="224" h="224">
                <a:moveTo>
                  <a:pt x="224" y="113"/>
                </a:moveTo>
                <a:lnTo>
                  <a:pt x="191" y="33"/>
                </a:lnTo>
                <a:lnTo>
                  <a:pt x="112" y="0"/>
                </a:lnTo>
                <a:lnTo>
                  <a:pt x="32" y="33"/>
                </a:lnTo>
                <a:lnTo>
                  <a:pt x="0" y="113"/>
                </a:lnTo>
                <a:lnTo>
                  <a:pt x="32" y="192"/>
                </a:lnTo>
                <a:lnTo>
                  <a:pt x="112" y="224"/>
                </a:lnTo>
                <a:lnTo>
                  <a:pt x="191" y="192"/>
                </a:lnTo>
                <a:lnTo>
                  <a:pt x="224" y="11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13" name="Line 34"/>
          <p:cNvSpPr/>
          <p:nvPr/>
        </p:nvSpPr>
        <p:spPr>
          <a:xfrm>
            <a:off x="1833563" y="2363788"/>
            <a:ext cx="177800" cy="1587"/>
          </a:xfrm>
          <a:prstGeom prst="line">
            <a:avLst/>
          </a:prstGeom>
          <a:ln w="0" cap="flat" cmpd="sng">
            <a:solidFill>
              <a:srgbClr val="000000"/>
            </a:solidFill>
            <a:prstDash val="solid"/>
            <a:round/>
            <a:headEnd type="none" w="med" len="med"/>
            <a:tailEnd type="none" w="med" len="med"/>
          </a:ln>
        </p:spPr>
      </p:sp>
      <p:sp>
        <p:nvSpPr>
          <p:cNvPr id="20514" name="Freeform 35"/>
          <p:cNvSpPr/>
          <p:nvPr/>
        </p:nvSpPr>
        <p:spPr>
          <a:xfrm>
            <a:off x="2058988" y="2216150"/>
            <a:ext cx="66675" cy="84138"/>
          </a:xfrm>
          <a:custGeom>
            <a:avLst/>
            <a:gdLst/>
            <a:ahLst/>
            <a:cxnLst>
              <a:cxn ang="0">
                <a:pos x="0" y="389"/>
              </a:cxn>
              <a:cxn ang="0">
                <a:pos x="70" y="424"/>
              </a:cxn>
              <a:cxn ang="0">
                <a:pos x="176" y="424"/>
              </a:cxn>
              <a:cxn ang="0">
                <a:pos x="247" y="406"/>
              </a:cxn>
              <a:cxn ang="0">
                <a:pos x="282" y="371"/>
              </a:cxn>
              <a:cxn ang="0">
                <a:pos x="300" y="318"/>
              </a:cxn>
              <a:cxn ang="0">
                <a:pos x="300" y="283"/>
              </a:cxn>
              <a:cxn ang="0">
                <a:pos x="264" y="248"/>
              </a:cxn>
              <a:cxn ang="0">
                <a:pos x="106" y="160"/>
              </a:cxn>
              <a:cxn ang="0">
                <a:pos x="70" y="124"/>
              </a:cxn>
              <a:cxn ang="0">
                <a:pos x="70" y="89"/>
              </a:cxn>
              <a:cxn ang="0">
                <a:pos x="88" y="36"/>
              </a:cxn>
              <a:cxn ang="0">
                <a:pos x="124" y="0"/>
              </a:cxn>
              <a:cxn ang="0">
                <a:pos x="194" y="0"/>
              </a:cxn>
              <a:cxn ang="0">
                <a:pos x="282" y="18"/>
              </a:cxn>
              <a:cxn ang="0">
                <a:pos x="336" y="54"/>
              </a:cxn>
            </a:cxnLst>
            <a:pathLst>
              <a:path w="336" h="424">
                <a:moveTo>
                  <a:pt x="0" y="389"/>
                </a:moveTo>
                <a:lnTo>
                  <a:pt x="70" y="424"/>
                </a:lnTo>
                <a:lnTo>
                  <a:pt x="176" y="424"/>
                </a:lnTo>
                <a:lnTo>
                  <a:pt x="247" y="406"/>
                </a:lnTo>
                <a:lnTo>
                  <a:pt x="282" y="371"/>
                </a:lnTo>
                <a:lnTo>
                  <a:pt x="300" y="318"/>
                </a:lnTo>
                <a:lnTo>
                  <a:pt x="300" y="283"/>
                </a:lnTo>
                <a:lnTo>
                  <a:pt x="264" y="248"/>
                </a:lnTo>
                <a:lnTo>
                  <a:pt x="106" y="160"/>
                </a:lnTo>
                <a:lnTo>
                  <a:pt x="70" y="124"/>
                </a:lnTo>
                <a:lnTo>
                  <a:pt x="70" y="89"/>
                </a:lnTo>
                <a:lnTo>
                  <a:pt x="88" y="36"/>
                </a:lnTo>
                <a:lnTo>
                  <a:pt x="124" y="0"/>
                </a:lnTo>
                <a:lnTo>
                  <a:pt x="194" y="0"/>
                </a:lnTo>
                <a:lnTo>
                  <a:pt x="282" y="18"/>
                </a:lnTo>
                <a:lnTo>
                  <a:pt x="336" y="5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15" name="Line 36"/>
          <p:cNvSpPr/>
          <p:nvPr/>
        </p:nvSpPr>
        <p:spPr>
          <a:xfrm flipV="1">
            <a:off x="2182813" y="2173288"/>
            <a:ext cx="12700" cy="28575"/>
          </a:xfrm>
          <a:prstGeom prst="line">
            <a:avLst/>
          </a:prstGeom>
          <a:ln w="0" cap="flat" cmpd="sng">
            <a:solidFill>
              <a:srgbClr val="000000"/>
            </a:solidFill>
            <a:prstDash val="solid"/>
            <a:round/>
            <a:headEnd type="none" w="med" len="med"/>
            <a:tailEnd type="none" w="med" len="med"/>
          </a:ln>
        </p:spPr>
      </p:sp>
      <p:sp>
        <p:nvSpPr>
          <p:cNvPr id="20516" name="Line 37"/>
          <p:cNvSpPr/>
          <p:nvPr/>
        </p:nvSpPr>
        <p:spPr>
          <a:xfrm>
            <a:off x="3489325" y="1889125"/>
            <a:ext cx="1588" cy="1150938"/>
          </a:xfrm>
          <a:prstGeom prst="line">
            <a:avLst/>
          </a:prstGeom>
          <a:ln w="0" cap="flat" cmpd="sng">
            <a:solidFill>
              <a:srgbClr val="000000"/>
            </a:solidFill>
            <a:prstDash val="solid"/>
            <a:round/>
            <a:headEnd type="none" w="med" len="med"/>
            <a:tailEnd type="none" w="med" len="med"/>
          </a:ln>
        </p:spPr>
      </p:sp>
      <p:sp>
        <p:nvSpPr>
          <p:cNvPr id="20517" name="Freeform 38"/>
          <p:cNvSpPr/>
          <p:nvPr/>
        </p:nvSpPr>
        <p:spPr>
          <a:xfrm>
            <a:off x="3467100" y="3040063"/>
            <a:ext cx="44450" cy="44450"/>
          </a:xfrm>
          <a:custGeom>
            <a:avLst/>
            <a:gdLst/>
            <a:ahLst/>
            <a:cxnLst>
              <a:cxn ang="0">
                <a:pos x="223" y="112"/>
              </a:cxn>
              <a:cxn ang="0">
                <a:pos x="191" y="33"/>
              </a:cxn>
              <a:cxn ang="0">
                <a:pos x="111" y="0"/>
              </a:cxn>
              <a:cxn ang="0">
                <a:pos x="32" y="33"/>
              </a:cxn>
              <a:cxn ang="0">
                <a:pos x="0" y="112"/>
              </a:cxn>
              <a:cxn ang="0">
                <a:pos x="32" y="191"/>
              </a:cxn>
              <a:cxn ang="0">
                <a:pos x="111" y="225"/>
              </a:cxn>
              <a:cxn ang="0">
                <a:pos x="191" y="191"/>
              </a:cxn>
              <a:cxn ang="0">
                <a:pos x="223" y="112"/>
              </a:cxn>
            </a:cxnLst>
            <a:pathLst>
              <a:path w="223" h="225">
                <a:moveTo>
                  <a:pt x="223" y="112"/>
                </a:moveTo>
                <a:lnTo>
                  <a:pt x="191" y="33"/>
                </a:lnTo>
                <a:lnTo>
                  <a:pt x="111" y="0"/>
                </a:lnTo>
                <a:lnTo>
                  <a:pt x="32" y="33"/>
                </a:lnTo>
                <a:lnTo>
                  <a:pt x="0" y="112"/>
                </a:lnTo>
                <a:lnTo>
                  <a:pt x="32" y="191"/>
                </a:lnTo>
                <a:lnTo>
                  <a:pt x="111" y="225"/>
                </a:lnTo>
                <a:lnTo>
                  <a:pt x="191" y="191"/>
                </a:lnTo>
                <a:lnTo>
                  <a:pt x="223" y="11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18" name="Freeform 39"/>
          <p:cNvSpPr/>
          <p:nvPr/>
        </p:nvSpPr>
        <p:spPr>
          <a:xfrm>
            <a:off x="3376613" y="3171825"/>
            <a:ext cx="50800" cy="69850"/>
          </a:xfrm>
          <a:custGeom>
            <a:avLst/>
            <a:gdLst/>
            <a:ahLst/>
            <a:cxnLst>
              <a:cxn ang="0">
                <a:pos x="233" y="350"/>
              </a:cxn>
              <a:cxn ang="0">
                <a:pos x="188" y="278"/>
              </a:cxn>
              <a:cxn ang="0">
                <a:pos x="262" y="0"/>
              </a:cxn>
              <a:cxn ang="0">
                <a:pos x="145" y="0"/>
              </a:cxn>
              <a:cxn ang="0">
                <a:pos x="87" y="15"/>
              </a:cxn>
              <a:cxn ang="0">
                <a:pos x="58" y="44"/>
              </a:cxn>
              <a:cxn ang="0">
                <a:pos x="44" y="74"/>
              </a:cxn>
              <a:cxn ang="0">
                <a:pos x="0" y="263"/>
              </a:cxn>
              <a:cxn ang="0">
                <a:pos x="0" y="292"/>
              </a:cxn>
              <a:cxn ang="0">
                <a:pos x="15" y="336"/>
              </a:cxn>
              <a:cxn ang="0">
                <a:pos x="44" y="350"/>
              </a:cxn>
              <a:cxn ang="0">
                <a:pos x="87" y="350"/>
              </a:cxn>
              <a:cxn ang="0">
                <a:pos x="131" y="336"/>
              </a:cxn>
              <a:cxn ang="0">
                <a:pos x="160" y="321"/>
              </a:cxn>
              <a:cxn ang="0">
                <a:pos x="188" y="278"/>
              </a:cxn>
            </a:cxnLst>
            <a:pathLst>
              <a:path w="262" h="350">
                <a:moveTo>
                  <a:pt x="233" y="350"/>
                </a:moveTo>
                <a:lnTo>
                  <a:pt x="188" y="278"/>
                </a:lnTo>
                <a:lnTo>
                  <a:pt x="262" y="0"/>
                </a:lnTo>
                <a:lnTo>
                  <a:pt x="145" y="0"/>
                </a:lnTo>
                <a:lnTo>
                  <a:pt x="87" y="15"/>
                </a:lnTo>
                <a:lnTo>
                  <a:pt x="58" y="44"/>
                </a:lnTo>
                <a:lnTo>
                  <a:pt x="44" y="74"/>
                </a:lnTo>
                <a:lnTo>
                  <a:pt x="0" y="263"/>
                </a:lnTo>
                <a:lnTo>
                  <a:pt x="0" y="292"/>
                </a:lnTo>
                <a:lnTo>
                  <a:pt x="15" y="336"/>
                </a:lnTo>
                <a:lnTo>
                  <a:pt x="44" y="350"/>
                </a:lnTo>
                <a:lnTo>
                  <a:pt x="87" y="350"/>
                </a:lnTo>
                <a:lnTo>
                  <a:pt x="131" y="336"/>
                </a:lnTo>
                <a:lnTo>
                  <a:pt x="160" y="321"/>
                </a:lnTo>
                <a:lnTo>
                  <a:pt x="188" y="27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19" name="Line 40"/>
          <p:cNvSpPr/>
          <p:nvPr/>
        </p:nvSpPr>
        <p:spPr>
          <a:xfrm flipV="1">
            <a:off x="3476625" y="3238500"/>
            <a:ext cx="36513" cy="41275"/>
          </a:xfrm>
          <a:prstGeom prst="line">
            <a:avLst/>
          </a:prstGeom>
          <a:ln w="0" cap="flat" cmpd="sng">
            <a:solidFill>
              <a:srgbClr val="000000"/>
            </a:solidFill>
            <a:prstDash val="solid"/>
            <a:round/>
            <a:headEnd type="none" w="med" len="med"/>
            <a:tailEnd type="none" w="med" len="med"/>
          </a:ln>
        </p:spPr>
      </p:sp>
      <p:sp>
        <p:nvSpPr>
          <p:cNvPr id="20520" name="Line 41"/>
          <p:cNvSpPr/>
          <p:nvPr/>
        </p:nvSpPr>
        <p:spPr>
          <a:xfrm>
            <a:off x="3486150" y="3238500"/>
            <a:ext cx="17463" cy="41275"/>
          </a:xfrm>
          <a:prstGeom prst="line">
            <a:avLst/>
          </a:prstGeom>
          <a:ln w="0" cap="flat" cmpd="sng">
            <a:solidFill>
              <a:srgbClr val="000000"/>
            </a:solidFill>
            <a:prstDash val="solid"/>
            <a:round/>
            <a:headEnd type="none" w="med" len="med"/>
            <a:tailEnd type="none" w="med" len="med"/>
          </a:ln>
        </p:spPr>
      </p:sp>
      <p:sp>
        <p:nvSpPr>
          <p:cNvPr id="20521" name="Freeform 42"/>
          <p:cNvSpPr/>
          <p:nvPr/>
        </p:nvSpPr>
        <p:spPr>
          <a:xfrm>
            <a:off x="3297238" y="1871663"/>
            <a:ext cx="63500" cy="84137"/>
          </a:xfrm>
          <a:custGeom>
            <a:avLst/>
            <a:gdLst/>
            <a:ahLst/>
            <a:cxnLst>
              <a:cxn ang="0">
                <a:pos x="282" y="424"/>
              </a:cxn>
              <a:cxn ang="0">
                <a:pos x="230" y="336"/>
              </a:cxn>
              <a:cxn ang="0">
                <a:pos x="318" y="0"/>
              </a:cxn>
              <a:cxn ang="0">
                <a:pos x="176" y="0"/>
              </a:cxn>
              <a:cxn ang="0">
                <a:pos x="106" y="18"/>
              </a:cxn>
              <a:cxn ang="0">
                <a:pos x="71" y="54"/>
              </a:cxn>
              <a:cxn ang="0">
                <a:pos x="54" y="88"/>
              </a:cxn>
              <a:cxn ang="0">
                <a:pos x="0" y="318"/>
              </a:cxn>
              <a:cxn ang="0">
                <a:pos x="0" y="353"/>
              </a:cxn>
              <a:cxn ang="0">
                <a:pos x="18" y="406"/>
              </a:cxn>
              <a:cxn ang="0">
                <a:pos x="54" y="424"/>
              </a:cxn>
              <a:cxn ang="0">
                <a:pos x="106" y="424"/>
              </a:cxn>
              <a:cxn ang="0">
                <a:pos x="160" y="406"/>
              </a:cxn>
              <a:cxn ang="0">
                <a:pos x="194" y="389"/>
              </a:cxn>
              <a:cxn ang="0">
                <a:pos x="230" y="336"/>
              </a:cxn>
            </a:cxnLst>
            <a:pathLst>
              <a:path w="318" h="424">
                <a:moveTo>
                  <a:pt x="282" y="424"/>
                </a:moveTo>
                <a:lnTo>
                  <a:pt x="230" y="336"/>
                </a:lnTo>
                <a:lnTo>
                  <a:pt x="318" y="0"/>
                </a:lnTo>
                <a:lnTo>
                  <a:pt x="176" y="0"/>
                </a:lnTo>
                <a:lnTo>
                  <a:pt x="106" y="18"/>
                </a:lnTo>
                <a:lnTo>
                  <a:pt x="71" y="54"/>
                </a:lnTo>
                <a:lnTo>
                  <a:pt x="54" y="88"/>
                </a:lnTo>
                <a:lnTo>
                  <a:pt x="0" y="318"/>
                </a:lnTo>
                <a:lnTo>
                  <a:pt x="0" y="353"/>
                </a:lnTo>
                <a:lnTo>
                  <a:pt x="18" y="406"/>
                </a:lnTo>
                <a:lnTo>
                  <a:pt x="54" y="424"/>
                </a:lnTo>
                <a:lnTo>
                  <a:pt x="106" y="424"/>
                </a:lnTo>
                <a:lnTo>
                  <a:pt x="160" y="406"/>
                </a:lnTo>
                <a:lnTo>
                  <a:pt x="194" y="389"/>
                </a:lnTo>
                <a:lnTo>
                  <a:pt x="230" y="33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22" name="Line 43"/>
          <p:cNvSpPr/>
          <p:nvPr/>
        </p:nvSpPr>
        <p:spPr>
          <a:xfrm flipV="1">
            <a:off x="3416300" y="1830388"/>
            <a:ext cx="14288" cy="26987"/>
          </a:xfrm>
          <a:prstGeom prst="line">
            <a:avLst/>
          </a:prstGeom>
          <a:ln w="0" cap="flat" cmpd="sng">
            <a:solidFill>
              <a:srgbClr val="000000"/>
            </a:solidFill>
            <a:prstDash val="solid"/>
            <a:round/>
            <a:headEnd type="none" w="med" len="med"/>
            <a:tailEnd type="none" w="med" len="med"/>
          </a:ln>
        </p:spPr>
      </p:sp>
      <p:sp>
        <p:nvSpPr>
          <p:cNvPr id="20523" name="Freeform 44"/>
          <p:cNvSpPr/>
          <p:nvPr/>
        </p:nvSpPr>
        <p:spPr>
          <a:xfrm>
            <a:off x="3467100" y="1844675"/>
            <a:ext cx="44450" cy="44450"/>
          </a:xfrm>
          <a:custGeom>
            <a:avLst/>
            <a:gdLst/>
            <a:ahLst/>
            <a:cxnLst>
              <a:cxn ang="0">
                <a:pos x="223" y="113"/>
              </a:cxn>
              <a:cxn ang="0">
                <a:pos x="191" y="34"/>
              </a:cxn>
              <a:cxn ang="0">
                <a:pos x="111" y="0"/>
              </a:cxn>
              <a:cxn ang="0">
                <a:pos x="32" y="34"/>
              </a:cxn>
              <a:cxn ang="0">
                <a:pos x="0" y="113"/>
              </a:cxn>
              <a:cxn ang="0">
                <a:pos x="32" y="192"/>
              </a:cxn>
              <a:cxn ang="0">
                <a:pos x="111" y="224"/>
              </a:cxn>
              <a:cxn ang="0">
                <a:pos x="191" y="192"/>
              </a:cxn>
              <a:cxn ang="0">
                <a:pos x="223" y="113"/>
              </a:cxn>
            </a:cxnLst>
            <a:pathLst>
              <a:path w="223" h="224">
                <a:moveTo>
                  <a:pt x="223" y="113"/>
                </a:moveTo>
                <a:lnTo>
                  <a:pt x="191" y="34"/>
                </a:lnTo>
                <a:lnTo>
                  <a:pt x="111" y="0"/>
                </a:lnTo>
                <a:lnTo>
                  <a:pt x="32" y="34"/>
                </a:lnTo>
                <a:lnTo>
                  <a:pt x="0" y="113"/>
                </a:lnTo>
                <a:lnTo>
                  <a:pt x="32" y="192"/>
                </a:lnTo>
                <a:lnTo>
                  <a:pt x="111" y="224"/>
                </a:lnTo>
                <a:lnTo>
                  <a:pt x="191" y="192"/>
                </a:lnTo>
                <a:lnTo>
                  <a:pt x="223" y="11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24" name="Line 45"/>
          <p:cNvSpPr/>
          <p:nvPr/>
        </p:nvSpPr>
        <p:spPr>
          <a:xfrm>
            <a:off x="3714750" y="1663700"/>
            <a:ext cx="1588" cy="1398588"/>
          </a:xfrm>
          <a:prstGeom prst="line">
            <a:avLst/>
          </a:prstGeom>
          <a:ln w="0" cap="flat" cmpd="sng">
            <a:solidFill>
              <a:srgbClr val="000000"/>
            </a:solidFill>
            <a:prstDash val="solid"/>
            <a:round/>
            <a:headEnd type="none" w="med" len="med"/>
            <a:tailEnd type="none" w="med" len="med"/>
          </a:ln>
        </p:spPr>
      </p:sp>
      <p:sp>
        <p:nvSpPr>
          <p:cNvPr id="20525" name="Line 46"/>
          <p:cNvSpPr/>
          <p:nvPr/>
        </p:nvSpPr>
        <p:spPr>
          <a:xfrm flipV="1">
            <a:off x="3832225" y="2306638"/>
            <a:ext cx="28575" cy="103187"/>
          </a:xfrm>
          <a:prstGeom prst="line">
            <a:avLst/>
          </a:prstGeom>
          <a:ln w="0" cap="flat" cmpd="sng">
            <a:solidFill>
              <a:srgbClr val="000000"/>
            </a:solidFill>
            <a:prstDash val="solid"/>
            <a:round/>
            <a:headEnd type="none" w="med" len="med"/>
            <a:tailEnd type="none" w="med" len="med"/>
          </a:ln>
        </p:spPr>
      </p:sp>
      <p:sp>
        <p:nvSpPr>
          <p:cNvPr id="20526" name="Freeform 47"/>
          <p:cNvSpPr/>
          <p:nvPr/>
        </p:nvSpPr>
        <p:spPr>
          <a:xfrm>
            <a:off x="3851275" y="2341563"/>
            <a:ext cx="41275" cy="68262"/>
          </a:xfrm>
          <a:custGeom>
            <a:avLst/>
            <a:gdLst/>
            <a:ahLst/>
            <a:cxnLst>
              <a:cxn ang="0">
                <a:pos x="0" y="0"/>
              </a:cxn>
              <a:cxn ang="0">
                <a:pos x="146" y="0"/>
              </a:cxn>
              <a:cxn ang="0">
                <a:pos x="175" y="14"/>
              </a:cxn>
              <a:cxn ang="0">
                <a:pos x="204" y="44"/>
              </a:cxn>
              <a:cxn ang="0">
                <a:pos x="204" y="73"/>
              </a:cxn>
              <a:cxn ang="0">
                <a:pos x="204" y="102"/>
              </a:cxn>
              <a:cxn ang="0">
                <a:pos x="146" y="350"/>
              </a:cxn>
            </a:cxnLst>
            <a:pathLst>
              <a:path w="204" h="350">
                <a:moveTo>
                  <a:pt x="0" y="0"/>
                </a:moveTo>
                <a:lnTo>
                  <a:pt x="146" y="0"/>
                </a:lnTo>
                <a:lnTo>
                  <a:pt x="175" y="14"/>
                </a:lnTo>
                <a:lnTo>
                  <a:pt x="204" y="44"/>
                </a:lnTo>
                <a:lnTo>
                  <a:pt x="204" y="73"/>
                </a:lnTo>
                <a:lnTo>
                  <a:pt x="204" y="102"/>
                </a:lnTo>
                <a:lnTo>
                  <a:pt x="146" y="35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27" name="Freeform 48"/>
          <p:cNvSpPr/>
          <p:nvPr/>
        </p:nvSpPr>
        <p:spPr>
          <a:xfrm>
            <a:off x="4695825" y="2209800"/>
            <a:ext cx="66675" cy="84138"/>
          </a:xfrm>
          <a:custGeom>
            <a:avLst/>
            <a:gdLst/>
            <a:ahLst/>
            <a:cxnLst>
              <a:cxn ang="0">
                <a:pos x="0" y="389"/>
              </a:cxn>
              <a:cxn ang="0">
                <a:pos x="71" y="424"/>
              </a:cxn>
              <a:cxn ang="0">
                <a:pos x="177" y="424"/>
              </a:cxn>
              <a:cxn ang="0">
                <a:pos x="247" y="406"/>
              </a:cxn>
              <a:cxn ang="0">
                <a:pos x="283" y="371"/>
              </a:cxn>
              <a:cxn ang="0">
                <a:pos x="300" y="318"/>
              </a:cxn>
              <a:cxn ang="0">
                <a:pos x="300" y="283"/>
              </a:cxn>
              <a:cxn ang="0">
                <a:pos x="265" y="248"/>
              </a:cxn>
              <a:cxn ang="0">
                <a:pos x="106" y="160"/>
              </a:cxn>
              <a:cxn ang="0">
                <a:pos x="71" y="124"/>
              </a:cxn>
              <a:cxn ang="0">
                <a:pos x="71" y="89"/>
              </a:cxn>
              <a:cxn ang="0">
                <a:pos x="88" y="36"/>
              </a:cxn>
              <a:cxn ang="0">
                <a:pos x="124" y="0"/>
              </a:cxn>
              <a:cxn ang="0">
                <a:pos x="194" y="0"/>
              </a:cxn>
              <a:cxn ang="0">
                <a:pos x="283" y="18"/>
              </a:cxn>
              <a:cxn ang="0">
                <a:pos x="335" y="54"/>
              </a:cxn>
            </a:cxnLst>
            <a:pathLst>
              <a:path w="335" h="424">
                <a:moveTo>
                  <a:pt x="0" y="389"/>
                </a:moveTo>
                <a:lnTo>
                  <a:pt x="71" y="424"/>
                </a:lnTo>
                <a:lnTo>
                  <a:pt x="177" y="424"/>
                </a:lnTo>
                <a:lnTo>
                  <a:pt x="247" y="406"/>
                </a:lnTo>
                <a:lnTo>
                  <a:pt x="283" y="371"/>
                </a:lnTo>
                <a:lnTo>
                  <a:pt x="300" y="318"/>
                </a:lnTo>
                <a:lnTo>
                  <a:pt x="300" y="283"/>
                </a:lnTo>
                <a:lnTo>
                  <a:pt x="265" y="248"/>
                </a:lnTo>
                <a:lnTo>
                  <a:pt x="106" y="160"/>
                </a:lnTo>
                <a:lnTo>
                  <a:pt x="71" y="124"/>
                </a:lnTo>
                <a:lnTo>
                  <a:pt x="71" y="89"/>
                </a:lnTo>
                <a:lnTo>
                  <a:pt x="88" y="36"/>
                </a:lnTo>
                <a:lnTo>
                  <a:pt x="124" y="0"/>
                </a:lnTo>
                <a:lnTo>
                  <a:pt x="194" y="0"/>
                </a:lnTo>
                <a:lnTo>
                  <a:pt x="283" y="18"/>
                </a:lnTo>
                <a:lnTo>
                  <a:pt x="335" y="5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28" name="Line 49"/>
          <p:cNvSpPr/>
          <p:nvPr/>
        </p:nvSpPr>
        <p:spPr>
          <a:xfrm flipV="1">
            <a:off x="4818063" y="2166938"/>
            <a:ext cx="14287" cy="28575"/>
          </a:xfrm>
          <a:prstGeom prst="line">
            <a:avLst/>
          </a:prstGeom>
          <a:ln w="0" cap="flat" cmpd="sng">
            <a:solidFill>
              <a:srgbClr val="000000"/>
            </a:solidFill>
            <a:prstDash val="solid"/>
            <a:round/>
            <a:headEnd type="none" w="med" len="med"/>
            <a:tailEnd type="none" w="med" len="med"/>
          </a:ln>
        </p:spPr>
      </p:sp>
      <p:sp>
        <p:nvSpPr>
          <p:cNvPr id="20529" name="Freeform 50"/>
          <p:cNvSpPr/>
          <p:nvPr/>
        </p:nvSpPr>
        <p:spPr>
          <a:xfrm>
            <a:off x="4740275" y="2341563"/>
            <a:ext cx="44450" cy="44450"/>
          </a:xfrm>
          <a:custGeom>
            <a:avLst/>
            <a:gdLst/>
            <a:ahLst/>
            <a:cxnLst>
              <a:cxn ang="0">
                <a:pos x="224" y="113"/>
              </a:cxn>
              <a:cxn ang="0">
                <a:pos x="190" y="33"/>
              </a:cxn>
              <a:cxn ang="0">
                <a:pos x="111" y="0"/>
              </a:cxn>
              <a:cxn ang="0">
                <a:pos x="32" y="33"/>
              </a:cxn>
              <a:cxn ang="0">
                <a:pos x="0" y="113"/>
              </a:cxn>
              <a:cxn ang="0">
                <a:pos x="32" y="192"/>
              </a:cxn>
              <a:cxn ang="0">
                <a:pos x="111" y="224"/>
              </a:cxn>
              <a:cxn ang="0">
                <a:pos x="190" y="192"/>
              </a:cxn>
              <a:cxn ang="0">
                <a:pos x="224" y="113"/>
              </a:cxn>
            </a:cxnLst>
            <a:pathLst>
              <a:path w="224" h="224">
                <a:moveTo>
                  <a:pt x="224" y="113"/>
                </a:moveTo>
                <a:lnTo>
                  <a:pt x="190" y="33"/>
                </a:lnTo>
                <a:lnTo>
                  <a:pt x="111" y="0"/>
                </a:lnTo>
                <a:lnTo>
                  <a:pt x="32" y="33"/>
                </a:lnTo>
                <a:lnTo>
                  <a:pt x="0" y="113"/>
                </a:lnTo>
                <a:lnTo>
                  <a:pt x="32" y="192"/>
                </a:lnTo>
                <a:lnTo>
                  <a:pt x="111" y="224"/>
                </a:lnTo>
                <a:lnTo>
                  <a:pt x="190" y="192"/>
                </a:lnTo>
                <a:lnTo>
                  <a:pt x="224" y="11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30" name="Line 51"/>
          <p:cNvSpPr/>
          <p:nvPr/>
        </p:nvSpPr>
        <p:spPr>
          <a:xfrm>
            <a:off x="4562475" y="2363788"/>
            <a:ext cx="177800" cy="1587"/>
          </a:xfrm>
          <a:prstGeom prst="line">
            <a:avLst/>
          </a:prstGeom>
          <a:ln w="0" cap="flat" cmpd="sng">
            <a:solidFill>
              <a:srgbClr val="000000"/>
            </a:solidFill>
            <a:prstDash val="solid"/>
            <a:round/>
            <a:headEnd type="none" w="med" len="med"/>
            <a:tailEnd type="none" w="med" len="med"/>
          </a:ln>
        </p:spPr>
      </p:sp>
      <p:sp>
        <p:nvSpPr>
          <p:cNvPr id="20531" name="Line 52"/>
          <p:cNvSpPr/>
          <p:nvPr/>
        </p:nvSpPr>
        <p:spPr>
          <a:xfrm>
            <a:off x="6218238" y="3089275"/>
            <a:ext cx="1587" cy="1076325"/>
          </a:xfrm>
          <a:prstGeom prst="line">
            <a:avLst/>
          </a:prstGeom>
          <a:ln w="0" cap="flat" cmpd="sng">
            <a:solidFill>
              <a:srgbClr val="FF0000"/>
            </a:solidFill>
            <a:prstDash val="solid"/>
            <a:round/>
            <a:headEnd type="none" w="med" len="med"/>
            <a:tailEnd type="none" w="med" len="med"/>
          </a:ln>
        </p:spPr>
      </p:sp>
      <p:sp>
        <p:nvSpPr>
          <p:cNvPr id="20532" name="Line 53"/>
          <p:cNvSpPr/>
          <p:nvPr/>
        </p:nvSpPr>
        <p:spPr>
          <a:xfrm>
            <a:off x="6218238" y="4210050"/>
            <a:ext cx="1587" cy="622300"/>
          </a:xfrm>
          <a:prstGeom prst="line">
            <a:avLst/>
          </a:prstGeom>
          <a:ln w="0" cap="flat" cmpd="sng">
            <a:solidFill>
              <a:srgbClr val="000000"/>
            </a:solidFill>
            <a:prstDash val="solid"/>
            <a:round/>
            <a:headEnd type="none" w="med" len="med"/>
            <a:tailEnd type="none" w="med" len="med"/>
          </a:ln>
        </p:spPr>
      </p:sp>
      <p:sp>
        <p:nvSpPr>
          <p:cNvPr id="20533" name="Freeform 54"/>
          <p:cNvSpPr/>
          <p:nvPr/>
        </p:nvSpPr>
        <p:spPr>
          <a:xfrm>
            <a:off x="6534150" y="4778375"/>
            <a:ext cx="69850" cy="104775"/>
          </a:xfrm>
          <a:custGeom>
            <a:avLst/>
            <a:gdLst/>
            <a:ahLst/>
            <a:cxnLst>
              <a:cxn ang="0">
                <a:pos x="0" y="524"/>
              </a:cxn>
              <a:cxn ang="0">
                <a:pos x="146" y="0"/>
              </a:cxn>
              <a:cxn ang="0">
                <a:pos x="278" y="0"/>
              </a:cxn>
              <a:cxn ang="0">
                <a:pos x="321" y="14"/>
              </a:cxn>
              <a:cxn ang="0">
                <a:pos x="350" y="43"/>
              </a:cxn>
              <a:cxn ang="0">
                <a:pos x="350" y="87"/>
              </a:cxn>
              <a:cxn ang="0">
                <a:pos x="307" y="262"/>
              </a:cxn>
              <a:cxn ang="0">
                <a:pos x="278" y="305"/>
              </a:cxn>
              <a:cxn ang="0">
                <a:pos x="248" y="335"/>
              </a:cxn>
              <a:cxn ang="0">
                <a:pos x="204" y="350"/>
              </a:cxn>
              <a:cxn ang="0">
                <a:pos x="58" y="350"/>
              </a:cxn>
            </a:cxnLst>
            <a:pathLst>
              <a:path w="350" h="524">
                <a:moveTo>
                  <a:pt x="0" y="524"/>
                </a:moveTo>
                <a:lnTo>
                  <a:pt x="146" y="0"/>
                </a:lnTo>
                <a:lnTo>
                  <a:pt x="278" y="0"/>
                </a:lnTo>
                <a:lnTo>
                  <a:pt x="321" y="14"/>
                </a:lnTo>
                <a:lnTo>
                  <a:pt x="350" y="43"/>
                </a:lnTo>
                <a:lnTo>
                  <a:pt x="350" y="87"/>
                </a:lnTo>
                <a:lnTo>
                  <a:pt x="307" y="262"/>
                </a:lnTo>
                <a:lnTo>
                  <a:pt x="278" y="305"/>
                </a:lnTo>
                <a:lnTo>
                  <a:pt x="248" y="335"/>
                </a:lnTo>
                <a:lnTo>
                  <a:pt x="204" y="350"/>
                </a:lnTo>
                <a:lnTo>
                  <a:pt x="58" y="35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34" name="Freeform 55"/>
          <p:cNvSpPr/>
          <p:nvPr/>
        </p:nvSpPr>
        <p:spPr>
          <a:xfrm>
            <a:off x="6197600" y="4165600"/>
            <a:ext cx="42863" cy="44450"/>
          </a:xfrm>
          <a:custGeom>
            <a:avLst/>
            <a:gdLst/>
            <a:ahLst/>
            <a:cxnLst>
              <a:cxn ang="0">
                <a:pos x="223" y="112"/>
              </a:cxn>
              <a:cxn ang="0">
                <a:pos x="191" y="33"/>
              </a:cxn>
              <a:cxn ang="0">
                <a:pos x="112" y="0"/>
              </a:cxn>
              <a:cxn ang="0">
                <a:pos x="33" y="33"/>
              </a:cxn>
              <a:cxn ang="0">
                <a:pos x="0" y="112"/>
              </a:cxn>
              <a:cxn ang="0">
                <a:pos x="33" y="191"/>
              </a:cxn>
              <a:cxn ang="0">
                <a:pos x="112" y="224"/>
              </a:cxn>
              <a:cxn ang="0">
                <a:pos x="191" y="191"/>
              </a:cxn>
              <a:cxn ang="0">
                <a:pos x="223" y="112"/>
              </a:cxn>
            </a:cxnLst>
            <a:pathLst>
              <a:path w="223" h="224">
                <a:moveTo>
                  <a:pt x="223" y="112"/>
                </a:moveTo>
                <a:lnTo>
                  <a:pt x="191" y="33"/>
                </a:lnTo>
                <a:lnTo>
                  <a:pt x="112" y="0"/>
                </a:lnTo>
                <a:lnTo>
                  <a:pt x="33" y="33"/>
                </a:lnTo>
                <a:lnTo>
                  <a:pt x="0" y="112"/>
                </a:lnTo>
                <a:lnTo>
                  <a:pt x="33" y="191"/>
                </a:lnTo>
                <a:lnTo>
                  <a:pt x="112" y="224"/>
                </a:lnTo>
                <a:lnTo>
                  <a:pt x="191" y="191"/>
                </a:lnTo>
                <a:lnTo>
                  <a:pt x="223" y="11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35" name="Freeform 56"/>
          <p:cNvSpPr/>
          <p:nvPr/>
        </p:nvSpPr>
        <p:spPr>
          <a:xfrm>
            <a:off x="6327775" y="4119563"/>
            <a:ext cx="50800" cy="69850"/>
          </a:xfrm>
          <a:custGeom>
            <a:avLst/>
            <a:gdLst/>
            <a:ahLst/>
            <a:cxnLst>
              <a:cxn ang="0">
                <a:pos x="233" y="350"/>
              </a:cxn>
              <a:cxn ang="0">
                <a:pos x="190" y="278"/>
              </a:cxn>
              <a:cxn ang="0">
                <a:pos x="262" y="0"/>
              </a:cxn>
              <a:cxn ang="0">
                <a:pos x="146" y="0"/>
              </a:cxn>
              <a:cxn ang="0">
                <a:pos x="87" y="14"/>
              </a:cxn>
              <a:cxn ang="0">
                <a:pos x="58" y="44"/>
              </a:cxn>
              <a:cxn ang="0">
                <a:pos x="44" y="73"/>
              </a:cxn>
              <a:cxn ang="0">
                <a:pos x="0" y="263"/>
              </a:cxn>
              <a:cxn ang="0">
                <a:pos x="0" y="292"/>
              </a:cxn>
              <a:cxn ang="0">
                <a:pos x="15" y="336"/>
              </a:cxn>
              <a:cxn ang="0">
                <a:pos x="44" y="350"/>
              </a:cxn>
              <a:cxn ang="0">
                <a:pos x="87" y="350"/>
              </a:cxn>
              <a:cxn ang="0">
                <a:pos x="132" y="336"/>
              </a:cxn>
              <a:cxn ang="0">
                <a:pos x="161" y="321"/>
              </a:cxn>
              <a:cxn ang="0">
                <a:pos x="190" y="278"/>
              </a:cxn>
            </a:cxnLst>
            <a:pathLst>
              <a:path w="262" h="350">
                <a:moveTo>
                  <a:pt x="233" y="350"/>
                </a:moveTo>
                <a:lnTo>
                  <a:pt x="190" y="278"/>
                </a:lnTo>
                <a:lnTo>
                  <a:pt x="262" y="0"/>
                </a:lnTo>
                <a:lnTo>
                  <a:pt x="146" y="0"/>
                </a:lnTo>
                <a:lnTo>
                  <a:pt x="87" y="14"/>
                </a:lnTo>
                <a:lnTo>
                  <a:pt x="58" y="44"/>
                </a:lnTo>
                <a:lnTo>
                  <a:pt x="44" y="73"/>
                </a:lnTo>
                <a:lnTo>
                  <a:pt x="0" y="263"/>
                </a:lnTo>
                <a:lnTo>
                  <a:pt x="0" y="292"/>
                </a:lnTo>
                <a:lnTo>
                  <a:pt x="15" y="336"/>
                </a:lnTo>
                <a:lnTo>
                  <a:pt x="44" y="350"/>
                </a:lnTo>
                <a:lnTo>
                  <a:pt x="87" y="350"/>
                </a:lnTo>
                <a:lnTo>
                  <a:pt x="132" y="336"/>
                </a:lnTo>
                <a:lnTo>
                  <a:pt x="161" y="321"/>
                </a:lnTo>
                <a:lnTo>
                  <a:pt x="190" y="27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36" name="Line 57"/>
          <p:cNvSpPr/>
          <p:nvPr/>
        </p:nvSpPr>
        <p:spPr>
          <a:xfrm flipV="1">
            <a:off x="6138863" y="3192463"/>
            <a:ext cx="38100" cy="41275"/>
          </a:xfrm>
          <a:prstGeom prst="line">
            <a:avLst/>
          </a:prstGeom>
          <a:ln w="0" cap="flat" cmpd="sng">
            <a:solidFill>
              <a:srgbClr val="000000"/>
            </a:solidFill>
            <a:prstDash val="solid"/>
            <a:round/>
            <a:headEnd type="none" w="med" len="med"/>
            <a:tailEnd type="none" w="med" len="med"/>
          </a:ln>
        </p:spPr>
      </p:sp>
      <p:sp>
        <p:nvSpPr>
          <p:cNvPr id="20537" name="Line 58"/>
          <p:cNvSpPr/>
          <p:nvPr/>
        </p:nvSpPr>
        <p:spPr>
          <a:xfrm>
            <a:off x="6148388" y="3192463"/>
            <a:ext cx="17462" cy="41275"/>
          </a:xfrm>
          <a:prstGeom prst="line">
            <a:avLst/>
          </a:prstGeom>
          <a:ln w="0" cap="flat" cmpd="sng">
            <a:solidFill>
              <a:srgbClr val="000000"/>
            </a:solidFill>
            <a:prstDash val="solid"/>
            <a:round/>
            <a:headEnd type="none" w="med" len="med"/>
            <a:tailEnd type="none" w="med" len="med"/>
          </a:ln>
        </p:spPr>
      </p:sp>
      <p:grpSp>
        <p:nvGrpSpPr>
          <p:cNvPr id="2" name="Group 59"/>
          <p:cNvGrpSpPr/>
          <p:nvPr/>
        </p:nvGrpSpPr>
        <p:grpSpPr>
          <a:xfrm>
            <a:off x="4783138" y="1873250"/>
            <a:ext cx="1416050" cy="1179513"/>
            <a:chOff x="3013" y="1180"/>
            <a:chExt cx="892" cy="743"/>
          </a:xfrm>
        </p:grpSpPr>
        <p:sp>
          <p:nvSpPr>
            <p:cNvPr id="20539" name="Line 60"/>
            <p:cNvSpPr/>
            <p:nvPr/>
          </p:nvSpPr>
          <p:spPr>
            <a:xfrm flipV="1">
              <a:off x="3013" y="1297"/>
              <a:ext cx="548" cy="187"/>
            </a:xfrm>
            <a:prstGeom prst="line">
              <a:avLst/>
            </a:prstGeom>
            <a:ln w="0" cap="flat" cmpd="sng">
              <a:solidFill>
                <a:srgbClr val="FF0000"/>
              </a:solidFill>
              <a:prstDash val="solid"/>
              <a:round/>
              <a:headEnd type="none" w="med" len="med"/>
              <a:tailEnd type="none" w="med" len="med"/>
            </a:ln>
          </p:spPr>
        </p:sp>
        <p:sp>
          <p:nvSpPr>
            <p:cNvPr id="20540" name="Line 61"/>
            <p:cNvSpPr/>
            <p:nvPr/>
          </p:nvSpPr>
          <p:spPr>
            <a:xfrm flipH="1" flipV="1">
              <a:off x="3013" y="1495"/>
              <a:ext cx="550" cy="264"/>
            </a:xfrm>
            <a:prstGeom prst="line">
              <a:avLst/>
            </a:prstGeom>
            <a:ln w="0" cap="flat" cmpd="sng">
              <a:solidFill>
                <a:srgbClr val="FF0000"/>
              </a:solidFill>
              <a:prstDash val="solid"/>
              <a:round/>
              <a:headEnd type="none" w="med" len="med"/>
              <a:tailEnd type="none" w="med" len="med"/>
            </a:ln>
          </p:spPr>
        </p:sp>
        <p:sp>
          <p:nvSpPr>
            <p:cNvPr id="20541" name="Line 62"/>
            <p:cNvSpPr/>
            <p:nvPr/>
          </p:nvSpPr>
          <p:spPr>
            <a:xfrm flipV="1">
              <a:off x="3587" y="1180"/>
              <a:ext cx="317" cy="108"/>
            </a:xfrm>
            <a:prstGeom prst="line">
              <a:avLst/>
            </a:prstGeom>
            <a:ln w="0" cap="flat" cmpd="sng">
              <a:solidFill>
                <a:srgbClr val="FF0000"/>
              </a:solidFill>
              <a:prstDash val="solid"/>
              <a:round/>
              <a:headEnd type="none" w="med" len="med"/>
              <a:tailEnd type="none" w="med" len="med"/>
            </a:ln>
          </p:spPr>
        </p:sp>
        <p:sp>
          <p:nvSpPr>
            <p:cNvPr id="20542" name="Line 63"/>
            <p:cNvSpPr/>
            <p:nvPr/>
          </p:nvSpPr>
          <p:spPr>
            <a:xfrm flipH="1" flipV="1">
              <a:off x="3587" y="1771"/>
              <a:ext cx="318" cy="152"/>
            </a:xfrm>
            <a:prstGeom prst="line">
              <a:avLst/>
            </a:prstGeom>
            <a:ln w="0" cap="flat" cmpd="sng">
              <a:solidFill>
                <a:srgbClr val="FF0000"/>
              </a:solidFill>
              <a:prstDash val="solid"/>
              <a:round/>
              <a:headEnd type="none" w="med" len="med"/>
              <a:tailEnd type="none" w="med" len="med"/>
            </a:ln>
          </p:spPr>
        </p:sp>
      </p:grpSp>
      <p:sp>
        <p:nvSpPr>
          <p:cNvPr id="20543" name="Freeform 64"/>
          <p:cNvSpPr/>
          <p:nvPr/>
        </p:nvSpPr>
        <p:spPr>
          <a:xfrm>
            <a:off x="6056313" y="3140075"/>
            <a:ext cx="52387" cy="68263"/>
          </a:xfrm>
          <a:custGeom>
            <a:avLst/>
            <a:gdLst/>
            <a:ahLst/>
            <a:cxnLst>
              <a:cxn ang="0">
                <a:pos x="233" y="350"/>
              </a:cxn>
              <a:cxn ang="0">
                <a:pos x="189" y="277"/>
              </a:cxn>
              <a:cxn ang="0">
                <a:pos x="262" y="0"/>
              </a:cxn>
              <a:cxn ang="0">
                <a:pos x="145" y="0"/>
              </a:cxn>
              <a:cxn ang="0">
                <a:pos x="87" y="15"/>
              </a:cxn>
              <a:cxn ang="0">
                <a:pos x="58" y="44"/>
              </a:cxn>
              <a:cxn ang="0">
                <a:pos x="44" y="73"/>
              </a:cxn>
              <a:cxn ang="0">
                <a:pos x="0" y="262"/>
              </a:cxn>
              <a:cxn ang="0">
                <a:pos x="0" y="291"/>
              </a:cxn>
              <a:cxn ang="0">
                <a:pos x="15" y="336"/>
              </a:cxn>
              <a:cxn ang="0">
                <a:pos x="44" y="350"/>
              </a:cxn>
              <a:cxn ang="0">
                <a:pos x="87" y="350"/>
              </a:cxn>
              <a:cxn ang="0">
                <a:pos x="131" y="336"/>
              </a:cxn>
              <a:cxn ang="0">
                <a:pos x="160" y="320"/>
              </a:cxn>
              <a:cxn ang="0">
                <a:pos x="189" y="277"/>
              </a:cxn>
            </a:cxnLst>
            <a:pathLst>
              <a:path w="262" h="350">
                <a:moveTo>
                  <a:pt x="233" y="350"/>
                </a:moveTo>
                <a:lnTo>
                  <a:pt x="189" y="277"/>
                </a:lnTo>
                <a:lnTo>
                  <a:pt x="262" y="0"/>
                </a:lnTo>
                <a:lnTo>
                  <a:pt x="145" y="0"/>
                </a:lnTo>
                <a:lnTo>
                  <a:pt x="87" y="15"/>
                </a:lnTo>
                <a:lnTo>
                  <a:pt x="58" y="44"/>
                </a:lnTo>
                <a:lnTo>
                  <a:pt x="44" y="73"/>
                </a:lnTo>
                <a:lnTo>
                  <a:pt x="0" y="262"/>
                </a:lnTo>
                <a:lnTo>
                  <a:pt x="0" y="291"/>
                </a:lnTo>
                <a:lnTo>
                  <a:pt x="15" y="336"/>
                </a:lnTo>
                <a:lnTo>
                  <a:pt x="44" y="350"/>
                </a:lnTo>
                <a:lnTo>
                  <a:pt x="87" y="350"/>
                </a:lnTo>
                <a:lnTo>
                  <a:pt x="131" y="336"/>
                </a:lnTo>
                <a:lnTo>
                  <a:pt x="160" y="320"/>
                </a:lnTo>
                <a:lnTo>
                  <a:pt x="189" y="277"/>
                </a:lnTo>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3" name="Group 65"/>
          <p:cNvGrpSpPr/>
          <p:nvPr/>
        </p:nvGrpSpPr>
        <p:grpSpPr>
          <a:xfrm>
            <a:off x="5651500" y="2025650"/>
            <a:ext cx="44450" cy="2806700"/>
            <a:chOff x="3560" y="1276"/>
            <a:chExt cx="28" cy="1768"/>
          </a:xfrm>
        </p:grpSpPr>
        <p:sp>
          <p:nvSpPr>
            <p:cNvPr id="20545" name="Line 66"/>
            <p:cNvSpPr/>
            <p:nvPr/>
          </p:nvSpPr>
          <p:spPr>
            <a:xfrm flipV="1">
              <a:off x="3574" y="1782"/>
              <a:ext cx="1" cy="1262"/>
            </a:xfrm>
            <a:prstGeom prst="line">
              <a:avLst/>
            </a:prstGeom>
            <a:ln w="0" cap="flat" cmpd="sng">
              <a:solidFill>
                <a:srgbClr val="FF0000"/>
              </a:solidFill>
              <a:prstDash val="solid"/>
              <a:round/>
              <a:headEnd type="none" w="med" len="med"/>
              <a:tailEnd type="none" w="med" len="med"/>
            </a:ln>
          </p:spPr>
        </p:sp>
        <p:sp>
          <p:nvSpPr>
            <p:cNvPr id="20546" name="Line 67"/>
            <p:cNvSpPr/>
            <p:nvPr/>
          </p:nvSpPr>
          <p:spPr>
            <a:xfrm flipV="1">
              <a:off x="3574" y="1305"/>
              <a:ext cx="1" cy="449"/>
            </a:xfrm>
            <a:prstGeom prst="line">
              <a:avLst/>
            </a:prstGeom>
            <a:ln w="0" cap="flat" cmpd="sng">
              <a:solidFill>
                <a:srgbClr val="FF0000"/>
              </a:solidFill>
              <a:prstDash val="solid"/>
              <a:round/>
              <a:headEnd type="none" w="med" len="med"/>
              <a:tailEnd type="none" w="med" len="med"/>
            </a:ln>
          </p:spPr>
        </p:sp>
        <p:sp>
          <p:nvSpPr>
            <p:cNvPr id="20547" name="Freeform 68"/>
            <p:cNvSpPr/>
            <p:nvPr/>
          </p:nvSpPr>
          <p:spPr>
            <a:xfrm>
              <a:off x="3560" y="1754"/>
              <a:ext cx="28" cy="28"/>
            </a:xfrm>
            <a:custGeom>
              <a:avLst/>
              <a:gdLst/>
              <a:ahLst/>
              <a:cxnLst>
                <a:cxn ang="0">
                  <a:pos x="224" y="112"/>
                </a:cxn>
                <a:cxn ang="0">
                  <a:pos x="192" y="33"/>
                </a:cxn>
                <a:cxn ang="0">
                  <a:pos x="113" y="0"/>
                </a:cxn>
                <a:cxn ang="0">
                  <a:pos x="34" y="33"/>
                </a:cxn>
                <a:cxn ang="0">
                  <a:pos x="0" y="112"/>
                </a:cxn>
                <a:cxn ang="0">
                  <a:pos x="34" y="192"/>
                </a:cxn>
                <a:cxn ang="0">
                  <a:pos x="113" y="224"/>
                </a:cxn>
                <a:cxn ang="0">
                  <a:pos x="192" y="192"/>
                </a:cxn>
                <a:cxn ang="0">
                  <a:pos x="224" y="112"/>
                </a:cxn>
              </a:cxnLst>
              <a:pathLst>
                <a:path w="224" h="224">
                  <a:moveTo>
                    <a:pt x="224" y="112"/>
                  </a:moveTo>
                  <a:lnTo>
                    <a:pt x="192" y="33"/>
                  </a:lnTo>
                  <a:lnTo>
                    <a:pt x="113" y="0"/>
                  </a:lnTo>
                  <a:lnTo>
                    <a:pt x="34" y="33"/>
                  </a:lnTo>
                  <a:lnTo>
                    <a:pt x="0" y="112"/>
                  </a:lnTo>
                  <a:lnTo>
                    <a:pt x="34" y="192"/>
                  </a:lnTo>
                  <a:lnTo>
                    <a:pt x="113" y="224"/>
                  </a:lnTo>
                  <a:lnTo>
                    <a:pt x="192" y="192"/>
                  </a:lnTo>
                  <a:lnTo>
                    <a:pt x="224" y="112"/>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0548" name="Freeform 69"/>
            <p:cNvSpPr/>
            <p:nvPr/>
          </p:nvSpPr>
          <p:spPr>
            <a:xfrm>
              <a:off x="3560" y="1276"/>
              <a:ext cx="28" cy="29"/>
            </a:xfrm>
            <a:custGeom>
              <a:avLst/>
              <a:gdLst/>
              <a:ahLst/>
              <a:cxnLst>
                <a:cxn ang="0">
                  <a:pos x="224" y="113"/>
                </a:cxn>
                <a:cxn ang="0">
                  <a:pos x="192" y="33"/>
                </a:cxn>
                <a:cxn ang="0">
                  <a:pos x="113" y="0"/>
                </a:cxn>
                <a:cxn ang="0">
                  <a:pos x="34" y="33"/>
                </a:cxn>
                <a:cxn ang="0">
                  <a:pos x="0" y="113"/>
                </a:cxn>
                <a:cxn ang="0">
                  <a:pos x="34" y="192"/>
                </a:cxn>
                <a:cxn ang="0">
                  <a:pos x="113" y="224"/>
                </a:cxn>
                <a:cxn ang="0">
                  <a:pos x="192" y="192"/>
                </a:cxn>
                <a:cxn ang="0">
                  <a:pos x="224" y="113"/>
                </a:cxn>
              </a:cxnLst>
              <a:pathLst>
                <a:path w="224" h="224">
                  <a:moveTo>
                    <a:pt x="224" y="113"/>
                  </a:moveTo>
                  <a:lnTo>
                    <a:pt x="192" y="33"/>
                  </a:lnTo>
                  <a:lnTo>
                    <a:pt x="113" y="0"/>
                  </a:lnTo>
                  <a:lnTo>
                    <a:pt x="34" y="33"/>
                  </a:lnTo>
                  <a:lnTo>
                    <a:pt x="0" y="113"/>
                  </a:lnTo>
                  <a:lnTo>
                    <a:pt x="34" y="192"/>
                  </a:lnTo>
                  <a:lnTo>
                    <a:pt x="113" y="224"/>
                  </a:lnTo>
                  <a:lnTo>
                    <a:pt x="192" y="192"/>
                  </a:lnTo>
                  <a:lnTo>
                    <a:pt x="224" y="113"/>
                  </a:lnTo>
                  <a:close/>
                </a:path>
              </a:pathLst>
            </a:custGeom>
            <a:noFill/>
            <a:ln w="0" cap="flat" cmpd="sng">
              <a:solidFill>
                <a:srgbClr val="FF0000"/>
              </a:solidFill>
              <a:prstDash val="solid"/>
              <a:round/>
              <a:headEnd type="none" w="med" len="med"/>
              <a:tailEnd type="none" w="med" len="med"/>
            </a:ln>
          </p:spPr>
          <p:txBody>
            <a:bodyPr/>
            <a:p>
              <a:endParaRPr lang="zh-CN" altLang="en-US"/>
            </a:p>
          </p:txBody>
        </p:sp>
      </p:grpSp>
      <p:grpSp>
        <p:nvGrpSpPr>
          <p:cNvPr id="4" name="Group 70"/>
          <p:cNvGrpSpPr/>
          <p:nvPr/>
        </p:nvGrpSpPr>
        <p:grpSpPr>
          <a:xfrm>
            <a:off x="5489575" y="1862138"/>
            <a:ext cx="469900" cy="927100"/>
            <a:chOff x="3458" y="1173"/>
            <a:chExt cx="296" cy="584"/>
          </a:xfrm>
        </p:grpSpPr>
        <p:grpSp>
          <p:nvGrpSpPr>
            <p:cNvPr id="20550" name="Group 71"/>
            <p:cNvGrpSpPr/>
            <p:nvPr/>
          </p:nvGrpSpPr>
          <p:grpSpPr>
            <a:xfrm>
              <a:off x="3651" y="1677"/>
              <a:ext cx="103" cy="80"/>
              <a:chOff x="3651" y="1677"/>
              <a:chExt cx="103" cy="80"/>
            </a:xfrm>
          </p:grpSpPr>
          <p:sp>
            <p:nvSpPr>
              <p:cNvPr id="20551" name="Freeform 72"/>
              <p:cNvSpPr/>
              <p:nvPr/>
            </p:nvSpPr>
            <p:spPr>
              <a:xfrm>
                <a:off x="3651" y="1704"/>
                <a:ext cx="40" cy="53"/>
              </a:xfrm>
              <a:custGeom>
                <a:avLst/>
                <a:gdLst/>
                <a:ahLst/>
                <a:cxnLst>
                  <a:cxn ang="0">
                    <a:pos x="282" y="423"/>
                  </a:cxn>
                  <a:cxn ang="0">
                    <a:pos x="229" y="335"/>
                  </a:cxn>
                  <a:cxn ang="0">
                    <a:pos x="317" y="0"/>
                  </a:cxn>
                  <a:cxn ang="0">
                    <a:pos x="176" y="0"/>
                  </a:cxn>
                  <a:cxn ang="0">
                    <a:pos x="106" y="17"/>
                  </a:cxn>
                  <a:cxn ang="0">
                    <a:pos x="70" y="53"/>
                  </a:cxn>
                  <a:cxn ang="0">
                    <a:pos x="53" y="88"/>
                  </a:cxn>
                  <a:cxn ang="0">
                    <a:pos x="0" y="317"/>
                  </a:cxn>
                  <a:cxn ang="0">
                    <a:pos x="0" y="353"/>
                  </a:cxn>
                  <a:cxn ang="0">
                    <a:pos x="17" y="406"/>
                  </a:cxn>
                  <a:cxn ang="0">
                    <a:pos x="53" y="423"/>
                  </a:cxn>
                  <a:cxn ang="0">
                    <a:pos x="106" y="423"/>
                  </a:cxn>
                  <a:cxn ang="0">
                    <a:pos x="158" y="406"/>
                  </a:cxn>
                  <a:cxn ang="0">
                    <a:pos x="194" y="388"/>
                  </a:cxn>
                  <a:cxn ang="0">
                    <a:pos x="229" y="335"/>
                  </a:cxn>
                </a:cxnLst>
                <a:pathLst>
                  <a:path w="317" h="423">
                    <a:moveTo>
                      <a:pt x="282" y="423"/>
                    </a:moveTo>
                    <a:lnTo>
                      <a:pt x="229" y="335"/>
                    </a:lnTo>
                    <a:lnTo>
                      <a:pt x="317" y="0"/>
                    </a:lnTo>
                    <a:lnTo>
                      <a:pt x="176" y="0"/>
                    </a:lnTo>
                    <a:lnTo>
                      <a:pt x="106" y="17"/>
                    </a:lnTo>
                    <a:lnTo>
                      <a:pt x="70" y="53"/>
                    </a:lnTo>
                    <a:lnTo>
                      <a:pt x="53" y="88"/>
                    </a:lnTo>
                    <a:lnTo>
                      <a:pt x="0" y="317"/>
                    </a:lnTo>
                    <a:lnTo>
                      <a:pt x="0" y="353"/>
                    </a:lnTo>
                    <a:lnTo>
                      <a:pt x="17" y="406"/>
                    </a:lnTo>
                    <a:lnTo>
                      <a:pt x="53" y="423"/>
                    </a:lnTo>
                    <a:lnTo>
                      <a:pt x="106" y="423"/>
                    </a:lnTo>
                    <a:lnTo>
                      <a:pt x="158" y="406"/>
                    </a:lnTo>
                    <a:lnTo>
                      <a:pt x="194" y="388"/>
                    </a:lnTo>
                    <a:lnTo>
                      <a:pt x="229" y="33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0552" name="Freeform 73"/>
              <p:cNvSpPr/>
              <p:nvPr/>
            </p:nvSpPr>
            <p:spPr>
              <a:xfrm>
                <a:off x="3726" y="1677"/>
                <a:ext cx="28" cy="27"/>
              </a:xfrm>
              <a:custGeom>
                <a:avLst/>
                <a:gdLst/>
                <a:ahLst/>
                <a:cxnLst>
                  <a:cxn ang="0">
                    <a:pos x="176" y="177"/>
                  </a:cxn>
                  <a:cxn ang="0">
                    <a:pos x="211" y="141"/>
                  </a:cxn>
                  <a:cxn ang="0">
                    <a:pos x="228" y="106"/>
                  </a:cxn>
                  <a:cxn ang="0">
                    <a:pos x="228" y="71"/>
                  </a:cxn>
                  <a:cxn ang="0">
                    <a:pos x="211" y="18"/>
                  </a:cxn>
                  <a:cxn ang="0">
                    <a:pos x="176" y="0"/>
                  </a:cxn>
                  <a:cxn ang="0">
                    <a:pos x="123" y="0"/>
                  </a:cxn>
                  <a:cxn ang="0">
                    <a:pos x="70" y="18"/>
                  </a:cxn>
                  <a:cxn ang="0">
                    <a:pos x="34" y="53"/>
                  </a:cxn>
                  <a:cxn ang="0">
                    <a:pos x="17" y="89"/>
                  </a:cxn>
                  <a:cxn ang="0">
                    <a:pos x="0" y="141"/>
                  </a:cxn>
                  <a:cxn ang="0">
                    <a:pos x="17" y="177"/>
                  </a:cxn>
                  <a:cxn ang="0">
                    <a:pos x="52" y="212"/>
                  </a:cxn>
                  <a:cxn ang="0">
                    <a:pos x="88" y="212"/>
                  </a:cxn>
                  <a:cxn ang="0">
                    <a:pos x="158" y="194"/>
                  </a:cxn>
                  <a:cxn ang="0">
                    <a:pos x="176" y="177"/>
                  </a:cxn>
                </a:cxnLst>
                <a:pathLst>
                  <a:path w="228" h="212">
                    <a:moveTo>
                      <a:pt x="176" y="177"/>
                    </a:moveTo>
                    <a:lnTo>
                      <a:pt x="211" y="141"/>
                    </a:lnTo>
                    <a:lnTo>
                      <a:pt x="228" y="106"/>
                    </a:lnTo>
                    <a:lnTo>
                      <a:pt x="228" y="71"/>
                    </a:lnTo>
                    <a:lnTo>
                      <a:pt x="211" y="18"/>
                    </a:lnTo>
                    <a:lnTo>
                      <a:pt x="176" y="0"/>
                    </a:lnTo>
                    <a:lnTo>
                      <a:pt x="123" y="0"/>
                    </a:lnTo>
                    <a:lnTo>
                      <a:pt x="70" y="18"/>
                    </a:lnTo>
                    <a:lnTo>
                      <a:pt x="34" y="53"/>
                    </a:lnTo>
                    <a:lnTo>
                      <a:pt x="17" y="89"/>
                    </a:lnTo>
                    <a:lnTo>
                      <a:pt x="0" y="141"/>
                    </a:lnTo>
                    <a:lnTo>
                      <a:pt x="17" y="177"/>
                    </a:lnTo>
                    <a:lnTo>
                      <a:pt x="52" y="212"/>
                    </a:lnTo>
                    <a:lnTo>
                      <a:pt x="88" y="212"/>
                    </a:lnTo>
                    <a:lnTo>
                      <a:pt x="158" y="194"/>
                    </a:lnTo>
                    <a:lnTo>
                      <a:pt x="176" y="177"/>
                    </a:lnTo>
                    <a:close/>
                  </a:path>
                </a:pathLst>
              </a:custGeom>
              <a:noFill/>
              <a:ln w="0" cap="flat" cmpd="sng">
                <a:solidFill>
                  <a:srgbClr val="FF0000"/>
                </a:solidFill>
                <a:prstDash val="solid"/>
                <a:round/>
                <a:headEnd type="none" w="med" len="med"/>
                <a:tailEnd type="none" w="med" len="med"/>
              </a:ln>
            </p:spPr>
            <p:txBody>
              <a:bodyPr/>
              <a:p>
                <a:endParaRPr lang="zh-CN" altLang="en-US"/>
              </a:p>
            </p:txBody>
          </p:sp>
        </p:grpSp>
        <p:grpSp>
          <p:nvGrpSpPr>
            <p:cNvPr id="20553" name="Group 74"/>
            <p:cNvGrpSpPr/>
            <p:nvPr/>
          </p:nvGrpSpPr>
          <p:grpSpPr>
            <a:xfrm>
              <a:off x="3458" y="1173"/>
              <a:ext cx="124" cy="80"/>
              <a:chOff x="3458" y="1173"/>
              <a:chExt cx="124" cy="80"/>
            </a:xfrm>
          </p:grpSpPr>
          <p:sp>
            <p:nvSpPr>
              <p:cNvPr id="20554" name="Freeform 75"/>
              <p:cNvSpPr/>
              <p:nvPr/>
            </p:nvSpPr>
            <p:spPr>
              <a:xfrm>
                <a:off x="3458" y="1173"/>
                <a:ext cx="53" cy="80"/>
              </a:xfrm>
              <a:custGeom>
                <a:avLst/>
                <a:gdLst/>
                <a:ahLst/>
                <a:cxnLst>
                  <a:cxn ang="0">
                    <a:pos x="0" y="636"/>
                  </a:cxn>
                  <a:cxn ang="0">
                    <a:pos x="388" y="0"/>
                  </a:cxn>
                  <a:cxn ang="0">
                    <a:pos x="423" y="636"/>
                  </a:cxn>
                </a:cxnLst>
                <a:pathLst>
                  <a:path w="423" h="636">
                    <a:moveTo>
                      <a:pt x="0" y="636"/>
                    </a:moveTo>
                    <a:lnTo>
                      <a:pt x="388" y="0"/>
                    </a:lnTo>
                    <a:lnTo>
                      <a:pt x="423" y="63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0555" name="Line 76"/>
              <p:cNvSpPr/>
              <p:nvPr/>
            </p:nvSpPr>
            <p:spPr>
              <a:xfrm flipH="1">
                <a:off x="3472" y="1230"/>
                <a:ext cx="37" cy="1"/>
              </a:xfrm>
              <a:prstGeom prst="line">
                <a:avLst/>
              </a:prstGeom>
              <a:ln w="0" cap="flat" cmpd="sng">
                <a:solidFill>
                  <a:srgbClr val="FF0000"/>
                </a:solidFill>
                <a:prstDash val="solid"/>
                <a:round/>
                <a:headEnd type="none" w="med" len="med"/>
                <a:tailEnd type="none" w="med" len="med"/>
              </a:ln>
            </p:spPr>
          </p:sp>
          <p:sp>
            <p:nvSpPr>
              <p:cNvPr id="20556" name="Freeform 77"/>
              <p:cNvSpPr/>
              <p:nvPr/>
            </p:nvSpPr>
            <p:spPr>
              <a:xfrm>
                <a:off x="3553" y="1173"/>
                <a:ext cx="29" cy="27"/>
              </a:xfrm>
              <a:custGeom>
                <a:avLst/>
                <a:gdLst/>
                <a:ahLst/>
                <a:cxnLst>
                  <a:cxn ang="0">
                    <a:pos x="176" y="177"/>
                  </a:cxn>
                  <a:cxn ang="0">
                    <a:pos x="212" y="142"/>
                  </a:cxn>
                  <a:cxn ang="0">
                    <a:pos x="230" y="106"/>
                  </a:cxn>
                  <a:cxn ang="0">
                    <a:pos x="230" y="71"/>
                  </a:cxn>
                  <a:cxn ang="0">
                    <a:pos x="212" y="18"/>
                  </a:cxn>
                  <a:cxn ang="0">
                    <a:pos x="176" y="0"/>
                  </a:cxn>
                  <a:cxn ang="0">
                    <a:pos x="124" y="0"/>
                  </a:cxn>
                  <a:cxn ang="0">
                    <a:pos x="70" y="18"/>
                  </a:cxn>
                  <a:cxn ang="0">
                    <a:pos x="36" y="54"/>
                  </a:cxn>
                  <a:cxn ang="0">
                    <a:pos x="18" y="88"/>
                  </a:cxn>
                  <a:cxn ang="0">
                    <a:pos x="0" y="142"/>
                  </a:cxn>
                  <a:cxn ang="0">
                    <a:pos x="18" y="177"/>
                  </a:cxn>
                  <a:cxn ang="0">
                    <a:pos x="53" y="212"/>
                  </a:cxn>
                  <a:cxn ang="0">
                    <a:pos x="88" y="212"/>
                  </a:cxn>
                  <a:cxn ang="0">
                    <a:pos x="159" y="194"/>
                  </a:cxn>
                  <a:cxn ang="0">
                    <a:pos x="176" y="177"/>
                  </a:cxn>
                </a:cxnLst>
                <a:pathLst>
                  <a:path w="230" h="212">
                    <a:moveTo>
                      <a:pt x="176" y="177"/>
                    </a:moveTo>
                    <a:lnTo>
                      <a:pt x="212" y="142"/>
                    </a:lnTo>
                    <a:lnTo>
                      <a:pt x="230" y="106"/>
                    </a:lnTo>
                    <a:lnTo>
                      <a:pt x="230" y="71"/>
                    </a:lnTo>
                    <a:lnTo>
                      <a:pt x="212" y="18"/>
                    </a:lnTo>
                    <a:lnTo>
                      <a:pt x="176" y="0"/>
                    </a:lnTo>
                    <a:lnTo>
                      <a:pt x="124" y="0"/>
                    </a:lnTo>
                    <a:lnTo>
                      <a:pt x="70" y="18"/>
                    </a:lnTo>
                    <a:lnTo>
                      <a:pt x="36" y="54"/>
                    </a:lnTo>
                    <a:lnTo>
                      <a:pt x="18" y="88"/>
                    </a:lnTo>
                    <a:lnTo>
                      <a:pt x="0" y="142"/>
                    </a:lnTo>
                    <a:lnTo>
                      <a:pt x="18" y="177"/>
                    </a:lnTo>
                    <a:lnTo>
                      <a:pt x="53" y="212"/>
                    </a:lnTo>
                    <a:lnTo>
                      <a:pt x="88" y="212"/>
                    </a:lnTo>
                    <a:lnTo>
                      <a:pt x="159" y="194"/>
                    </a:lnTo>
                    <a:lnTo>
                      <a:pt x="176" y="177"/>
                    </a:lnTo>
                    <a:close/>
                  </a:path>
                </a:pathLst>
              </a:custGeom>
              <a:noFill/>
              <a:ln w="0" cap="flat" cmpd="sng">
                <a:solidFill>
                  <a:srgbClr val="FF0000"/>
                </a:solidFill>
                <a:prstDash val="solid"/>
                <a:round/>
                <a:headEnd type="none" w="med" len="med"/>
                <a:tailEnd type="none" w="med" len="med"/>
              </a:ln>
            </p:spPr>
            <p:txBody>
              <a:bodyPr/>
              <a:p>
                <a:endParaRPr lang="zh-CN" altLang="en-US"/>
              </a:p>
            </p:txBody>
          </p:sp>
        </p:grpSp>
      </p:grpSp>
      <p:sp>
        <p:nvSpPr>
          <p:cNvPr id="20557" name="Line 78"/>
          <p:cNvSpPr/>
          <p:nvPr/>
        </p:nvSpPr>
        <p:spPr>
          <a:xfrm>
            <a:off x="6218238" y="1889125"/>
            <a:ext cx="1587" cy="1150938"/>
          </a:xfrm>
          <a:prstGeom prst="line">
            <a:avLst/>
          </a:prstGeom>
          <a:ln w="0" cap="flat" cmpd="sng">
            <a:solidFill>
              <a:srgbClr val="000000"/>
            </a:solidFill>
            <a:prstDash val="solid"/>
            <a:round/>
            <a:headEnd type="none" w="med" len="med"/>
            <a:tailEnd type="none" w="med" len="med"/>
          </a:ln>
        </p:spPr>
      </p:sp>
      <p:sp>
        <p:nvSpPr>
          <p:cNvPr id="20558" name="Line 79"/>
          <p:cNvSpPr/>
          <p:nvPr/>
        </p:nvSpPr>
        <p:spPr>
          <a:xfrm flipV="1">
            <a:off x="6492875" y="2333625"/>
            <a:ext cx="28575" cy="104775"/>
          </a:xfrm>
          <a:prstGeom prst="line">
            <a:avLst/>
          </a:prstGeom>
          <a:ln w="0" cap="flat" cmpd="sng">
            <a:solidFill>
              <a:srgbClr val="000000"/>
            </a:solidFill>
            <a:prstDash val="solid"/>
            <a:round/>
            <a:headEnd type="none" w="med" len="med"/>
            <a:tailEnd type="none" w="med" len="med"/>
          </a:ln>
        </p:spPr>
      </p:sp>
      <p:sp>
        <p:nvSpPr>
          <p:cNvPr id="20559" name="Freeform 80"/>
          <p:cNvSpPr/>
          <p:nvPr/>
        </p:nvSpPr>
        <p:spPr>
          <a:xfrm>
            <a:off x="6511925" y="2368550"/>
            <a:ext cx="41275" cy="69850"/>
          </a:xfrm>
          <a:custGeom>
            <a:avLst/>
            <a:gdLst/>
            <a:ahLst/>
            <a:cxnLst>
              <a:cxn ang="0">
                <a:pos x="0" y="0"/>
              </a:cxn>
              <a:cxn ang="0">
                <a:pos x="146" y="0"/>
              </a:cxn>
              <a:cxn ang="0">
                <a:pos x="175" y="15"/>
              </a:cxn>
              <a:cxn ang="0">
                <a:pos x="204" y="44"/>
              </a:cxn>
              <a:cxn ang="0">
                <a:pos x="204" y="73"/>
              </a:cxn>
              <a:cxn ang="0">
                <a:pos x="204" y="103"/>
              </a:cxn>
              <a:cxn ang="0">
                <a:pos x="146" y="351"/>
              </a:cxn>
            </a:cxnLst>
            <a:pathLst>
              <a:path w="204" h="351">
                <a:moveTo>
                  <a:pt x="0" y="0"/>
                </a:moveTo>
                <a:lnTo>
                  <a:pt x="146" y="0"/>
                </a:lnTo>
                <a:lnTo>
                  <a:pt x="175" y="15"/>
                </a:lnTo>
                <a:lnTo>
                  <a:pt x="204" y="44"/>
                </a:lnTo>
                <a:lnTo>
                  <a:pt x="204" y="73"/>
                </a:lnTo>
                <a:lnTo>
                  <a:pt x="204" y="103"/>
                </a:lnTo>
                <a:lnTo>
                  <a:pt x="146" y="35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60" name="Freeform 81"/>
          <p:cNvSpPr/>
          <p:nvPr/>
        </p:nvSpPr>
        <p:spPr>
          <a:xfrm>
            <a:off x="6197600" y="3040063"/>
            <a:ext cx="42863" cy="44450"/>
          </a:xfrm>
          <a:custGeom>
            <a:avLst/>
            <a:gdLst/>
            <a:ahLst/>
            <a:cxnLst>
              <a:cxn ang="0">
                <a:pos x="223" y="112"/>
              </a:cxn>
              <a:cxn ang="0">
                <a:pos x="191" y="33"/>
              </a:cxn>
              <a:cxn ang="0">
                <a:pos x="112" y="0"/>
              </a:cxn>
              <a:cxn ang="0">
                <a:pos x="33" y="33"/>
              </a:cxn>
              <a:cxn ang="0">
                <a:pos x="0" y="112"/>
              </a:cxn>
              <a:cxn ang="0">
                <a:pos x="33" y="191"/>
              </a:cxn>
              <a:cxn ang="0">
                <a:pos x="112" y="225"/>
              </a:cxn>
              <a:cxn ang="0">
                <a:pos x="191" y="191"/>
              </a:cxn>
              <a:cxn ang="0">
                <a:pos x="223" y="112"/>
              </a:cxn>
            </a:cxnLst>
            <a:pathLst>
              <a:path w="223" h="225">
                <a:moveTo>
                  <a:pt x="223" y="112"/>
                </a:moveTo>
                <a:lnTo>
                  <a:pt x="191" y="33"/>
                </a:lnTo>
                <a:lnTo>
                  <a:pt x="112" y="0"/>
                </a:lnTo>
                <a:lnTo>
                  <a:pt x="33" y="33"/>
                </a:lnTo>
                <a:lnTo>
                  <a:pt x="0" y="112"/>
                </a:lnTo>
                <a:lnTo>
                  <a:pt x="33" y="191"/>
                </a:lnTo>
                <a:lnTo>
                  <a:pt x="112" y="225"/>
                </a:lnTo>
                <a:lnTo>
                  <a:pt x="191" y="191"/>
                </a:lnTo>
                <a:lnTo>
                  <a:pt x="223" y="11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61" name="Line 82"/>
          <p:cNvSpPr/>
          <p:nvPr/>
        </p:nvSpPr>
        <p:spPr>
          <a:xfrm flipH="1">
            <a:off x="6245225" y="3062288"/>
            <a:ext cx="198438" cy="1587"/>
          </a:xfrm>
          <a:prstGeom prst="line">
            <a:avLst/>
          </a:prstGeom>
          <a:ln w="0" cap="flat" cmpd="sng">
            <a:solidFill>
              <a:srgbClr val="000000"/>
            </a:solidFill>
            <a:prstDash val="solid"/>
            <a:round/>
            <a:headEnd type="none" w="med" len="med"/>
            <a:tailEnd type="none" w="med" len="med"/>
          </a:ln>
        </p:spPr>
      </p:sp>
      <p:sp>
        <p:nvSpPr>
          <p:cNvPr id="20562" name="Freeform 83"/>
          <p:cNvSpPr/>
          <p:nvPr/>
        </p:nvSpPr>
        <p:spPr>
          <a:xfrm>
            <a:off x="6338888" y="1838325"/>
            <a:ext cx="63500" cy="84138"/>
          </a:xfrm>
          <a:custGeom>
            <a:avLst/>
            <a:gdLst/>
            <a:ahLst/>
            <a:cxnLst>
              <a:cxn ang="0">
                <a:pos x="283" y="424"/>
              </a:cxn>
              <a:cxn ang="0">
                <a:pos x="230" y="335"/>
              </a:cxn>
              <a:cxn ang="0">
                <a:pos x="318" y="0"/>
              </a:cxn>
              <a:cxn ang="0">
                <a:pos x="177" y="0"/>
              </a:cxn>
              <a:cxn ang="0">
                <a:pos x="106" y="18"/>
              </a:cxn>
              <a:cxn ang="0">
                <a:pos x="71" y="52"/>
              </a:cxn>
              <a:cxn ang="0">
                <a:pos x="53" y="88"/>
              </a:cxn>
              <a:cxn ang="0">
                <a:pos x="0" y="318"/>
              </a:cxn>
              <a:cxn ang="0">
                <a:pos x="0" y="352"/>
              </a:cxn>
              <a:cxn ang="0">
                <a:pos x="18" y="406"/>
              </a:cxn>
              <a:cxn ang="0">
                <a:pos x="53" y="424"/>
              </a:cxn>
              <a:cxn ang="0">
                <a:pos x="106" y="424"/>
              </a:cxn>
              <a:cxn ang="0">
                <a:pos x="159" y="406"/>
              </a:cxn>
              <a:cxn ang="0">
                <a:pos x="194" y="388"/>
              </a:cxn>
              <a:cxn ang="0">
                <a:pos x="230" y="335"/>
              </a:cxn>
            </a:cxnLst>
            <a:pathLst>
              <a:path w="318" h="424">
                <a:moveTo>
                  <a:pt x="283" y="424"/>
                </a:moveTo>
                <a:lnTo>
                  <a:pt x="230" y="335"/>
                </a:lnTo>
                <a:lnTo>
                  <a:pt x="318" y="0"/>
                </a:lnTo>
                <a:lnTo>
                  <a:pt x="177" y="0"/>
                </a:lnTo>
                <a:lnTo>
                  <a:pt x="106" y="18"/>
                </a:lnTo>
                <a:lnTo>
                  <a:pt x="71" y="52"/>
                </a:lnTo>
                <a:lnTo>
                  <a:pt x="53" y="88"/>
                </a:lnTo>
                <a:lnTo>
                  <a:pt x="0" y="318"/>
                </a:lnTo>
                <a:lnTo>
                  <a:pt x="0" y="352"/>
                </a:lnTo>
                <a:lnTo>
                  <a:pt x="18" y="406"/>
                </a:lnTo>
                <a:lnTo>
                  <a:pt x="53" y="424"/>
                </a:lnTo>
                <a:lnTo>
                  <a:pt x="106" y="424"/>
                </a:lnTo>
                <a:lnTo>
                  <a:pt x="159" y="406"/>
                </a:lnTo>
                <a:lnTo>
                  <a:pt x="194" y="388"/>
                </a:lnTo>
                <a:lnTo>
                  <a:pt x="230" y="33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63" name="Line 84"/>
          <p:cNvSpPr/>
          <p:nvPr/>
        </p:nvSpPr>
        <p:spPr>
          <a:xfrm flipV="1">
            <a:off x="6457950" y="1797050"/>
            <a:ext cx="14288" cy="26988"/>
          </a:xfrm>
          <a:prstGeom prst="line">
            <a:avLst/>
          </a:prstGeom>
          <a:ln w="0" cap="flat" cmpd="sng">
            <a:solidFill>
              <a:srgbClr val="000000"/>
            </a:solidFill>
            <a:prstDash val="solid"/>
            <a:round/>
            <a:headEnd type="none" w="med" len="med"/>
            <a:tailEnd type="none" w="med" len="med"/>
          </a:ln>
        </p:spPr>
      </p:sp>
      <p:sp>
        <p:nvSpPr>
          <p:cNvPr id="20564" name="Freeform 85"/>
          <p:cNvSpPr/>
          <p:nvPr/>
        </p:nvSpPr>
        <p:spPr>
          <a:xfrm>
            <a:off x="6197600" y="1844675"/>
            <a:ext cx="42863" cy="44450"/>
          </a:xfrm>
          <a:custGeom>
            <a:avLst/>
            <a:gdLst/>
            <a:ahLst/>
            <a:cxnLst>
              <a:cxn ang="0">
                <a:pos x="223" y="113"/>
              </a:cxn>
              <a:cxn ang="0">
                <a:pos x="191" y="34"/>
              </a:cxn>
              <a:cxn ang="0">
                <a:pos x="112" y="0"/>
              </a:cxn>
              <a:cxn ang="0">
                <a:pos x="33" y="34"/>
              </a:cxn>
              <a:cxn ang="0">
                <a:pos x="0" y="113"/>
              </a:cxn>
              <a:cxn ang="0">
                <a:pos x="33" y="192"/>
              </a:cxn>
              <a:cxn ang="0">
                <a:pos x="112" y="224"/>
              </a:cxn>
              <a:cxn ang="0">
                <a:pos x="191" y="192"/>
              </a:cxn>
              <a:cxn ang="0">
                <a:pos x="223" y="113"/>
              </a:cxn>
            </a:cxnLst>
            <a:pathLst>
              <a:path w="223" h="224">
                <a:moveTo>
                  <a:pt x="223" y="113"/>
                </a:moveTo>
                <a:lnTo>
                  <a:pt x="191" y="34"/>
                </a:lnTo>
                <a:lnTo>
                  <a:pt x="112" y="0"/>
                </a:lnTo>
                <a:lnTo>
                  <a:pt x="33" y="34"/>
                </a:lnTo>
                <a:lnTo>
                  <a:pt x="0" y="113"/>
                </a:lnTo>
                <a:lnTo>
                  <a:pt x="33" y="192"/>
                </a:lnTo>
                <a:lnTo>
                  <a:pt x="112" y="224"/>
                </a:lnTo>
                <a:lnTo>
                  <a:pt x="191" y="192"/>
                </a:lnTo>
                <a:lnTo>
                  <a:pt x="223" y="11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65" name="Freeform 86"/>
          <p:cNvSpPr/>
          <p:nvPr/>
        </p:nvSpPr>
        <p:spPr>
          <a:xfrm>
            <a:off x="4370388" y="4778375"/>
            <a:ext cx="69850" cy="104775"/>
          </a:xfrm>
          <a:custGeom>
            <a:avLst/>
            <a:gdLst/>
            <a:ahLst/>
            <a:cxnLst>
              <a:cxn ang="0">
                <a:pos x="0" y="524"/>
              </a:cxn>
              <a:cxn ang="0">
                <a:pos x="146" y="0"/>
              </a:cxn>
              <a:cxn ang="0">
                <a:pos x="276" y="0"/>
              </a:cxn>
              <a:cxn ang="0">
                <a:pos x="321" y="14"/>
              </a:cxn>
              <a:cxn ang="0">
                <a:pos x="350" y="43"/>
              </a:cxn>
              <a:cxn ang="0">
                <a:pos x="350" y="87"/>
              </a:cxn>
              <a:cxn ang="0">
                <a:pos x="305" y="262"/>
              </a:cxn>
              <a:cxn ang="0">
                <a:pos x="276" y="305"/>
              </a:cxn>
              <a:cxn ang="0">
                <a:pos x="247" y="335"/>
              </a:cxn>
              <a:cxn ang="0">
                <a:pos x="204" y="350"/>
              </a:cxn>
              <a:cxn ang="0">
                <a:pos x="58" y="350"/>
              </a:cxn>
            </a:cxnLst>
            <a:pathLst>
              <a:path w="350" h="524">
                <a:moveTo>
                  <a:pt x="0" y="524"/>
                </a:moveTo>
                <a:lnTo>
                  <a:pt x="146" y="0"/>
                </a:lnTo>
                <a:lnTo>
                  <a:pt x="276" y="0"/>
                </a:lnTo>
                <a:lnTo>
                  <a:pt x="321" y="14"/>
                </a:lnTo>
                <a:lnTo>
                  <a:pt x="350" y="43"/>
                </a:lnTo>
                <a:lnTo>
                  <a:pt x="350" y="87"/>
                </a:lnTo>
                <a:lnTo>
                  <a:pt x="305" y="262"/>
                </a:lnTo>
                <a:lnTo>
                  <a:pt x="276" y="305"/>
                </a:lnTo>
                <a:lnTo>
                  <a:pt x="247" y="335"/>
                </a:lnTo>
                <a:lnTo>
                  <a:pt x="204" y="350"/>
                </a:lnTo>
                <a:lnTo>
                  <a:pt x="58" y="35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66" name="Freeform 87"/>
          <p:cNvSpPr/>
          <p:nvPr/>
        </p:nvSpPr>
        <p:spPr>
          <a:xfrm>
            <a:off x="1624013" y="4778375"/>
            <a:ext cx="69850" cy="103188"/>
          </a:xfrm>
          <a:custGeom>
            <a:avLst/>
            <a:gdLst/>
            <a:ahLst/>
            <a:cxnLst>
              <a:cxn ang="0">
                <a:pos x="0" y="525"/>
              </a:cxn>
              <a:cxn ang="0">
                <a:pos x="146" y="0"/>
              </a:cxn>
              <a:cxn ang="0">
                <a:pos x="277" y="0"/>
              </a:cxn>
              <a:cxn ang="0">
                <a:pos x="320" y="15"/>
              </a:cxn>
              <a:cxn ang="0">
                <a:pos x="350" y="44"/>
              </a:cxn>
              <a:cxn ang="0">
                <a:pos x="350" y="87"/>
              </a:cxn>
              <a:cxn ang="0">
                <a:pos x="306" y="262"/>
              </a:cxn>
              <a:cxn ang="0">
                <a:pos x="277" y="307"/>
              </a:cxn>
              <a:cxn ang="0">
                <a:pos x="248" y="336"/>
              </a:cxn>
              <a:cxn ang="0">
                <a:pos x="204" y="350"/>
              </a:cxn>
              <a:cxn ang="0">
                <a:pos x="58" y="350"/>
              </a:cxn>
            </a:cxnLst>
            <a:pathLst>
              <a:path w="350" h="525">
                <a:moveTo>
                  <a:pt x="0" y="525"/>
                </a:moveTo>
                <a:lnTo>
                  <a:pt x="146" y="0"/>
                </a:lnTo>
                <a:lnTo>
                  <a:pt x="277" y="0"/>
                </a:lnTo>
                <a:lnTo>
                  <a:pt x="320" y="15"/>
                </a:lnTo>
                <a:lnTo>
                  <a:pt x="350" y="44"/>
                </a:lnTo>
                <a:lnTo>
                  <a:pt x="350" y="87"/>
                </a:lnTo>
                <a:lnTo>
                  <a:pt x="306" y="262"/>
                </a:lnTo>
                <a:lnTo>
                  <a:pt x="277" y="307"/>
                </a:lnTo>
                <a:lnTo>
                  <a:pt x="248" y="336"/>
                </a:lnTo>
                <a:lnTo>
                  <a:pt x="204" y="350"/>
                </a:lnTo>
                <a:lnTo>
                  <a:pt x="58" y="35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67" name="Line 88"/>
          <p:cNvSpPr/>
          <p:nvPr/>
        </p:nvSpPr>
        <p:spPr>
          <a:xfrm flipV="1">
            <a:off x="4419600" y="2276475"/>
            <a:ext cx="28575" cy="104775"/>
          </a:xfrm>
          <a:prstGeom prst="line">
            <a:avLst/>
          </a:prstGeom>
          <a:ln w="0" cap="flat" cmpd="sng">
            <a:solidFill>
              <a:srgbClr val="000000"/>
            </a:solidFill>
            <a:prstDash val="solid"/>
            <a:round/>
            <a:headEnd type="none" w="med" len="med"/>
            <a:tailEnd type="none" w="med" len="med"/>
          </a:ln>
        </p:spPr>
      </p:sp>
      <p:sp>
        <p:nvSpPr>
          <p:cNvPr id="20568" name="Freeform 89"/>
          <p:cNvSpPr/>
          <p:nvPr/>
        </p:nvSpPr>
        <p:spPr>
          <a:xfrm>
            <a:off x="4438650" y="2311400"/>
            <a:ext cx="41275" cy="69850"/>
          </a:xfrm>
          <a:custGeom>
            <a:avLst/>
            <a:gdLst/>
            <a:ahLst/>
            <a:cxnLst>
              <a:cxn ang="0">
                <a:pos x="0" y="0"/>
              </a:cxn>
              <a:cxn ang="0">
                <a:pos x="146" y="0"/>
              </a:cxn>
              <a:cxn ang="0">
                <a:pos x="175" y="14"/>
              </a:cxn>
              <a:cxn ang="0">
                <a:pos x="204" y="43"/>
              </a:cxn>
              <a:cxn ang="0">
                <a:pos x="204" y="72"/>
              </a:cxn>
              <a:cxn ang="0">
                <a:pos x="204" y="101"/>
              </a:cxn>
              <a:cxn ang="0">
                <a:pos x="146" y="349"/>
              </a:cxn>
            </a:cxnLst>
            <a:pathLst>
              <a:path w="204" h="349">
                <a:moveTo>
                  <a:pt x="0" y="0"/>
                </a:moveTo>
                <a:lnTo>
                  <a:pt x="146" y="0"/>
                </a:lnTo>
                <a:lnTo>
                  <a:pt x="175" y="14"/>
                </a:lnTo>
                <a:lnTo>
                  <a:pt x="204" y="43"/>
                </a:lnTo>
                <a:lnTo>
                  <a:pt x="204" y="72"/>
                </a:lnTo>
                <a:lnTo>
                  <a:pt x="204" y="101"/>
                </a:lnTo>
                <a:lnTo>
                  <a:pt x="146" y="34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69" name="Line 90"/>
          <p:cNvSpPr/>
          <p:nvPr/>
        </p:nvSpPr>
        <p:spPr>
          <a:xfrm flipV="1">
            <a:off x="1652588" y="2292350"/>
            <a:ext cx="30162" cy="103188"/>
          </a:xfrm>
          <a:prstGeom prst="line">
            <a:avLst/>
          </a:prstGeom>
          <a:ln w="0" cap="flat" cmpd="sng">
            <a:solidFill>
              <a:srgbClr val="000000"/>
            </a:solidFill>
            <a:prstDash val="solid"/>
            <a:round/>
            <a:headEnd type="none" w="med" len="med"/>
            <a:tailEnd type="none" w="med" len="med"/>
          </a:ln>
        </p:spPr>
      </p:sp>
      <p:sp>
        <p:nvSpPr>
          <p:cNvPr id="20570" name="Freeform 91"/>
          <p:cNvSpPr/>
          <p:nvPr/>
        </p:nvSpPr>
        <p:spPr>
          <a:xfrm>
            <a:off x="1673225" y="2327275"/>
            <a:ext cx="41275" cy="68263"/>
          </a:xfrm>
          <a:custGeom>
            <a:avLst/>
            <a:gdLst/>
            <a:ahLst/>
            <a:cxnLst>
              <a:cxn ang="0">
                <a:pos x="0" y="0"/>
              </a:cxn>
              <a:cxn ang="0">
                <a:pos x="145" y="0"/>
              </a:cxn>
              <a:cxn ang="0">
                <a:pos x="174" y="15"/>
              </a:cxn>
              <a:cxn ang="0">
                <a:pos x="203" y="44"/>
              </a:cxn>
              <a:cxn ang="0">
                <a:pos x="203" y="73"/>
              </a:cxn>
              <a:cxn ang="0">
                <a:pos x="203" y="103"/>
              </a:cxn>
              <a:cxn ang="0">
                <a:pos x="145" y="351"/>
              </a:cxn>
            </a:cxnLst>
            <a:pathLst>
              <a:path w="203" h="351">
                <a:moveTo>
                  <a:pt x="0" y="0"/>
                </a:moveTo>
                <a:lnTo>
                  <a:pt x="145" y="0"/>
                </a:lnTo>
                <a:lnTo>
                  <a:pt x="174" y="15"/>
                </a:lnTo>
                <a:lnTo>
                  <a:pt x="203" y="44"/>
                </a:lnTo>
                <a:lnTo>
                  <a:pt x="203" y="73"/>
                </a:lnTo>
                <a:lnTo>
                  <a:pt x="203" y="103"/>
                </a:lnTo>
                <a:lnTo>
                  <a:pt x="145" y="35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71" name="Freeform 92"/>
          <p:cNvSpPr/>
          <p:nvPr/>
        </p:nvSpPr>
        <p:spPr>
          <a:xfrm>
            <a:off x="3783013" y="3055938"/>
            <a:ext cx="55562" cy="69850"/>
          </a:xfrm>
          <a:custGeom>
            <a:avLst/>
            <a:gdLst/>
            <a:ahLst/>
            <a:cxnLst>
              <a:cxn ang="0">
                <a:pos x="248" y="249"/>
              </a:cxn>
              <a:cxn ang="0">
                <a:pos x="278" y="117"/>
              </a:cxn>
              <a:cxn ang="0">
                <a:pos x="278" y="74"/>
              </a:cxn>
              <a:cxn ang="0">
                <a:pos x="263" y="29"/>
              </a:cxn>
              <a:cxn ang="0">
                <a:pos x="219" y="0"/>
              </a:cxn>
              <a:cxn ang="0">
                <a:pos x="175" y="0"/>
              </a:cxn>
              <a:cxn ang="0">
                <a:pos x="132" y="15"/>
              </a:cxn>
              <a:cxn ang="0">
                <a:pos x="88" y="44"/>
              </a:cxn>
              <a:cxn ang="0">
                <a:pos x="59" y="74"/>
              </a:cxn>
              <a:cxn ang="0">
                <a:pos x="0" y="249"/>
              </a:cxn>
              <a:cxn ang="0">
                <a:pos x="0" y="278"/>
              </a:cxn>
              <a:cxn ang="0">
                <a:pos x="15" y="307"/>
              </a:cxn>
              <a:cxn ang="0">
                <a:pos x="44" y="336"/>
              </a:cxn>
              <a:cxn ang="0">
                <a:pos x="74" y="351"/>
              </a:cxn>
              <a:cxn ang="0">
                <a:pos x="117" y="351"/>
              </a:cxn>
              <a:cxn ang="0">
                <a:pos x="161" y="336"/>
              </a:cxn>
              <a:cxn ang="0">
                <a:pos x="204" y="307"/>
              </a:cxn>
              <a:cxn ang="0">
                <a:pos x="233" y="278"/>
              </a:cxn>
              <a:cxn ang="0">
                <a:pos x="248" y="249"/>
              </a:cxn>
            </a:cxnLst>
            <a:pathLst>
              <a:path w="278" h="351">
                <a:moveTo>
                  <a:pt x="248" y="249"/>
                </a:moveTo>
                <a:lnTo>
                  <a:pt x="278" y="117"/>
                </a:lnTo>
                <a:lnTo>
                  <a:pt x="278" y="74"/>
                </a:lnTo>
                <a:lnTo>
                  <a:pt x="263" y="29"/>
                </a:lnTo>
                <a:lnTo>
                  <a:pt x="219" y="0"/>
                </a:lnTo>
                <a:lnTo>
                  <a:pt x="175" y="0"/>
                </a:lnTo>
                <a:lnTo>
                  <a:pt x="132" y="15"/>
                </a:lnTo>
                <a:lnTo>
                  <a:pt x="88" y="44"/>
                </a:lnTo>
                <a:lnTo>
                  <a:pt x="59" y="74"/>
                </a:lnTo>
                <a:lnTo>
                  <a:pt x="0" y="249"/>
                </a:lnTo>
                <a:lnTo>
                  <a:pt x="0" y="278"/>
                </a:lnTo>
                <a:lnTo>
                  <a:pt x="15" y="307"/>
                </a:lnTo>
                <a:lnTo>
                  <a:pt x="44" y="336"/>
                </a:lnTo>
                <a:lnTo>
                  <a:pt x="74" y="351"/>
                </a:lnTo>
                <a:lnTo>
                  <a:pt x="117" y="351"/>
                </a:lnTo>
                <a:lnTo>
                  <a:pt x="161" y="336"/>
                </a:lnTo>
                <a:lnTo>
                  <a:pt x="204" y="307"/>
                </a:lnTo>
                <a:lnTo>
                  <a:pt x="233" y="278"/>
                </a:lnTo>
                <a:lnTo>
                  <a:pt x="248" y="249"/>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72" name="Line 93"/>
          <p:cNvSpPr/>
          <p:nvPr/>
        </p:nvSpPr>
        <p:spPr>
          <a:xfrm flipV="1">
            <a:off x="1673225" y="3041650"/>
            <a:ext cx="63500" cy="69850"/>
          </a:xfrm>
          <a:prstGeom prst="line">
            <a:avLst/>
          </a:prstGeom>
          <a:ln w="0" cap="flat" cmpd="sng">
            <a:solidFill>
              <a:srgbClr val="000000"/>
            </a:solidFill>
            <a:prstDash val="solid"/>
            <a:round/>
            <a:headEnd type="none" w="med" len="med"/>
            <a:tailEnd type="none" w="med" len="med"/>
          </a:ln>
        </p:spPr>
      </p:sp>
      <p:sp>
        <p:nvSpPr>
          <p:cNvPr id="20573" name="Line 94"/>
          <p:cNvSpPr/>
          <p:nvPr/>
        </p:nvSpPr>
        <p:spPr>
          <a:xfrm>
            <a:off x="1690688" y="3041650"/>
            <a:ext cx="28575" cy="69850"/>
          </a:xfrm>
          <a:prstGeom prst="line">
            <a:avLst/>
          </a:prstGeom>
          <a:ln w="0" cap="flat" cmpd="sng">
            <a:solidFill>
              <a:srgbClr val="000000"/>
            </a:solidFill>
            <a:prstDash val="solid"/>
            <a:round/>
            <a:headEnd type="none" w="med" len="med"/>
            <a:tailEnd type="none" w="med" len="med"/>
          </a:ln>
        </p:spPr>
      </p:sp>
      <p:sp>
        <p:nvSpPr>
          <p:cNvPr id="20574" name="Freeform 95"/>
          <p:cNvSpPr/>
          <p:nvPr/>
        </p:nvSpPr>
        <p:spPr>
          <a:xfrm>
            <a:off x="6488113" y="3030538"/>
            <a:ext cx="55562" cy="69850"/>
          </a:xfrm>
          <a:custGeom>
            <a:avLst/>
            <a:gdLst/>
            <a:ahLst/>
            <a:cxnLst>
              <a:cxn ang="0">
                <a:pos x="248" y="247"/>
              </a:cxn>
              <a:cxn ang="0">
                <a:pos x="278" y="117"/>
              </a:cxn>
              <a:cxn ang="0">
                <a:pos x="278" y="72"/>
              </a:cxn>
              <a:cxn ang="0">
                <a:pos x="262" y="29"/>
              </a:cxn>
              <a:cxn ang="0">
                <a:pos x="219" y="0"/>
              </a:cxn>
              <a:cxn ang="0">
                <a:pos x="175" y="0"/>
              </a:cxn>
              <a:cxn ang="0">
                <a:pos x="132" y="14"/>
              </a:cxn>
              <a:cxn ang="0">
                <a:pos x="88" y="43"/>
              </a:cxn>
              <a:cxn ang="0">
                <a:pos x="58" y="72"/>
              </a:cxn>
              <a:cxn ang="0">
                <a:pos x="0" y="247"/>
              </a:cxn>
              <a:cxn ang="0">
                <a:pos x="0" y="276"/>
              </a:cxn>
              <a:cxn ang="0">
                <a:pos x="15" y="306"/>
              </a:cxn>
              <a:cxn ang="0">
                <a:pos x="44" y="335"/>
              </a:cxn>
              <a:cxn ang="0">
                <a:pos x="74" y="350"/>
              </a:cxn>
              <a:cxn ang="0">
                <a:pos x="117" y="350"/>
              </a:cxn>
              <a:cxn ang="0">
                <a:pos x="161" y="335"/>
              </a:cxn>
              <a:cxn ang="0">
                <a:pos x="204" y="306"/>
              </a:cxn>
              <a:cxn ang="0">
                <a:pos x="233" y="276"/>
              </a:cxn>
              <a:cxn ang="0">
                <a:pos x="248" y="247"/>
              </a:cxn>
            </a:cxnLst>
            <a:pathLst>
              <a:path w="278" h="350">
                <a:moveTo>
                  <a:pt x="248" y="247"/>
                </a:moveTo>
                <a:lnTo>
                  <a:pt x="278" y="117"/>
                </a:lnTo>
                <a:lnTo>
                  <a:pt x="278" y="72"/>
                </a:lnTo>
                <a:lnTo>
                  <a:pt x="262" y="29"/>
                </a:lnTo>
                <a:lnTo>
                  <a:pt x="219" y="0"/>
                </a:lnTo>
                <a:lnTo>
                  <a:pt x="175" y="0"/>
                </a:lnTo>
                <a:lnTo>
                  <a:pt x="132" y="14"/>
                </a:lnTo>
                <a:lnTo>
                  <a:pt x="88" y="43"/>
                </a:lnTo>
                <a:lnTo>
                  <a:pt x="58" y="72"/>
                </a:lnTo>
                <a:lnTo>
                  <a:pt x="0" y="247"/>
                </a:lnTo>
                <a:lnTo>
                  <a:pt x="0" y="276"/>
                </a:lnTo>
                <a:lnTo>
                  <a:pt x="15" y="306"/>
                </a:lnTo>
                <a:lnTo>
                  <a:pt x="44" y="335"/>
                </a:lnTo>
                <a:lnTo>
                  <a:pt x="74" y="350"/>
                </a:lnTo>
                <a:lnTo>
                  <a:pt x="117" y="350"/>
                </a:lnTo>
                <a:lnTo>
                  <a:pt x="161" y="335"/>
                </a:lnTo>
                <a:lnTo>
                  <a:pt x="204" y="306"/>
                </a:lnTo>
                <a:lnTo>
                  <a:pt x="233" y="276"/>
                </a:lnTo>
                <a:lnTo>
                  <a:pt x="248" y="24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0575" name="Line 96"/>
          <p:cNvSpPr/>
          <p:nvPr/>
        </p:nvSpPr>
        <p:spPr>
          <a:xfrm flipV="1">
            <a:off x="4454525" y="3017838"/>
            <a:ext cx="63500" cy="68262"/>
          </a:xfrm>
          <a:prstGeom prst="line">
            <a:avLst/>
          </a:prstGeom>
          <a:ln w="0" cap="flat" cmpd="sng">
            <a:solidFill>
              <a:srgbClr val="000000"/>
            </a:solidFill>
            <a:prstDash val="solid"/>
            <a:round/>
            <a:headEnd type="none" w="med" len="med"/>
            <a:tailEnd type="none" w="med" len="med"/>
          </a:ln>
        </p:spPr>
      </p:sp>
      <p:sp>
        <p:nvSpPr>
          <p:cNvPr id="20576" name="Line 97"/>
          <p:cNvSpPr/>
          <p:nvPr/>
        </p:nvSpPr>
        <p:spPr>
          <a:xfrm>
            <a:off x="4471988" y="3017838"/>
            <a:ext cx="28575" cy="68262"/>
          </a:xfrm>
          <a:prstGeom prst="line">
            <a:avLst/>
          </a:prstGeom>
          <a:ln w="0" cap="flat" cmpd="sng">
            <a:solidFill>
              <a:srgbClr val="000000"/>
            </a:solidFill>
            <a:prstDash val="solid"/>
            <a:round/>
            <a:headEnd type="none" w="med" len="med"/>
            <a:tailEnd type="none" w="med" len="med"/>
          </a:ln>
        </p:spPr>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00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000"/>
                                        <p:tgtEl>
                                          <p:spTgt spid="2"/>
                                        </p:tgtEl>
                                      </p:cBhvr>
                                    </p:animEffect>
                                  </p:childTnLst>
                                </p:cTn>
                              </p:par>
                            </p:childTnLst>
                          </p:cTn>
                        </p:par>
                        <p:par>
                          <p:cTn id="8" fill="hold">
                            <p:stCondLst>
                              <p:cond delay="4000"/>
                            </p:stCondLst>
                            <p:childTnLst>
                              <p:par>
                                <p:cTn id="9" presetID="22" presetClass="entr" presetSubtype="4" fill="hold" nodeType="afterEffect">
                                  <p:stCondLst>
                                    <p:cond delay="2000"/>
                                  </p:stCondLst>
                                  <p:childTnLst>
                                    <p:set>
                                      <p:cBhvr>
                                        <p:cTn id="10" dur="1" fill="hold">
                                          <p:stCondLst>
                                            <p:cond delay="0"/>
                                          </p:stCondLst>
                                        </p:cTn>
                                        <p:tgtEl>
                                          <p:spTgt spid="206855"/>
                                        </p:tgtEl>
                                        <p:attrNameLst>
                                          <p:attrName>style.visibility</p:attrName>
                                        </p:attrNameLst>
                                      </p:cBhvr>
                                      <p:to>
                                        <p:strVal val="visible"/>
                                      </p:to>
                                    </p:set>
                                    <p:animEffect transition="in" filter="wipe(down)">
                                      <p:cBhvr>
                                        <p:cTn id="11" dur="2000"/>
                                        <p:tgtEl>
                                          <p:spTgt spid="206855"/>
                                        </p:tgtEl>
                                      </p:cBhvr>
                                    </p:animEffect>
                                  </p:childTnLst>
                                </p:cTn>
                              </p:par>
                            </p:childTnLst>
                          </p:cTn>
                        </p:par>
                        <p:par>
                          <p:cTn id="12" fill="hold">
                            <p:stCondLst>
                              <p:cond delay="8000"/>
                            </p:stCondLst>
                            <p:childTnLst>
                              <p:par>
                                <p:cTn id="13" presetID="22" presetClass="entr" presetSubtype="4" fill="hold" nodeType="afterEffect">
                                  <p:stCondLst>
                                    <p:cond delay="200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2000"/>
                                        <p:tgtEl>
                                          <p:spTgt spid="3"/>
                                        </p:tgtEl>
                                      </p:cBhvr>
                                    </p:animEffect>
                                  </p:childTnLst>
                                </p:cTn>
                              </p:par>
                            </p:childTnLst>
                          </p:cTn>
                        </p:par>
                        <p:par>
                          <p:cTn id="16" fill="hold">
                            <p:stCondLst>
                              <p:cond delay="12000"/>
                            </p:stCondLst>
                            <p:childTnLst>
                              <p:par>
                                <p:cTn id="17" presetID="22" presetClass="entr" presetSubtype="1"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up)">
                                      <p:cBhvr>
                                        <p:cTn id="19"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350" name="Text Box 86"/>
          <p:cNvSpPr txBox="1"/>
          <p:nvPr/>
        </p:nvSpPr>
        <p:spPr>
          <a:xfrm>
            <a:off x="1995488" y="390525"/>
            <a:ext cx="5132387" cy="1231900"/>
          </a:xfrm>
          <a:prstGeom prst="rect">
            <a:avLst/>
          </a:prstGeom>
          <a:solidFill>
            <a:schemeClr val="bg1"/>
          </a:solidFill>
          <a:ln w="9525">
            <a:noFill/>
          </a:ln>
        </p:spPr>
        <p:txBody>
          <a:bodyPr wrap="none" anchor="t">
            <a:spAutoFit/>
          </a:bodyPr>
          <a:p>
            <a:pPr algn="ctr">
              <a:lnSpc>
                <a:spcPct val="85000"/>
              </a:lnSpc>
            </a:pPr>
            <a:r>
              <a:rPr lang="zh-CN" altLang="en-US" sz="4400" dirty="0">
                <a:latin typeface="Times New Roman" panose="02020603050405020304" pitchFamily="18" charset="0"/>
                <a:ea typeface="黑体" panose="02010609060101010101" pitchFamily="49" charset="-122"/>
              </a:rPr>
              <a:t>透视投影</a:t>
            </a:r>
            <a:endParaRPr lang="zh-CN" altLang="en-US" sz="4400" dirty="0">
              <a:latin typeface="Times New Roman" panose="02020603050405020304" pitchFamily="18" charset="0"/>
              <a:ea typeface="黑体" panose="02010609060101010101" pitchFamily="49" charset="-122"/>
            </a:endParaRPr>
          </a:p>
          <a:p>
            <a:pPr algn="ctr">
              <a:lnSpc>
                <a:spcPct val="85000"/>
              </a:lnSpc>
            </a:pPr>
            <a:r>
              <a:rPr lang="en-US" altLang="zh-CN" sz="4400" dirty="0">
                <a:solidFill>
                  <a:schemeClr val="accent2"/>
                </a:solidFill>
                <a:latin typeface="Times New Roman" panose="02020603050405020304" pitchFamily="18" charset="0"/>
                <a:ea typeface="黑体" panose="02010609060101010101" pitchFamily="49" charset="-122"/>
              </a:rPr>
              <a:t>perspective projection</a:t>
            </a:r>
            <a:endParaRPr lang="en-US" altLang="zh-CN" sz="4400" dirty="0">
              <a:latin typeface="Times New Roman" panose="02020603050405020304" pitchFamily="18" charset="0"/>
              <a:ea typeface="黑体" panose="02010609060101010101" pitchFamily="49" charset="-122"/>
            </a:endParaRPr>
          </a:p>
        </p:txBody>
      </p:sp>
      <p:grpSp>
        <p:nvGrpSpPr>
          <p:cNvPr id="2" name="Group 96"/>
          <p:cNvGrpSpPr/>
          <p:nvPr/>
        </p:nvGrpSpPr>
        <p:grpSpPr>
          <a:xfrm>
            <a:off x="4356100" y="2492375"/>
            <a:ext cx="3852863" cy="579438"/>
            <a:chOff x="2745" y="1593"/>
            <a:chExt cx="2427" cy="365"/>
          </a:xfrm>
        </p:grpSpPr>
        <p:sp>
          <p:nvSpPr>
            <p:cNvPr id="3075" name="Text Box 87"/>
            <p:cNvSpPr txBox="1"/>
            <p:nvPr/>
          </p:nvSpPr>
          <p:spPr>
            <a:xfrm>
              <a:off x="2745" y="1593"/>
              <a:ext cx="2427" cy="365"/>
            </a:xfrm>
            <a:prstGeom prst="rect">
              <a:avLst/>
            </a:prstGeom>
            <a:solidFill>
              <a:srgbClr val="FFFF66"/>
            </a:solidFill>
            <a:ln w="9525">
              <a:noFill/>
            </a:ln>
          </p:spPr>
          <p:txBody>
            <a:bodyPr wrap="none" anchor="t">
              <a:spAutoFit/>
            </a:bodyPr>
            <a:p>
              <a:r>
                <a:rPr lang="en-US" altLang="zh-CN" sz="3200" b="1" dirty="0">
                  <a:solidFill>
                    <a:schemeClr val="tx2"/>
                  </a:solidFill>
                  <a:latin typeface="Times New Roman" panose="02020603050405020304" pitchFamily="18" charset="0"/>
                  <a:ea typeface="宋体" panose="02010600030101010101" pitchFamily="2" charset="-122"/>
                </a:rPr>
                <a:t>        </a:t>
              </a:r>
              <a:r>
                <a:rPr lang="zh-CN" altLang="en-US" sz="3200" b="1" dirty="0">
                  <a:solidFill>
                    <a:schemeClr val="tx2"/>
                  </a:solidFill>
                  <a:latin typeface="Times New Roman" panose="02020603050405020304" pitchFamily="18" charset="0"/>
                  <a:ea typeface="宋体" panose="02010600030101010101" pitchFamily="2" charset="-122"/>
                </a:rPr>
                <a:t>透视的基本知识</a:t>
              </a:r>
              <a:endParaRPr lang="zh-CN" altLang="en-US" sz="3200" b="1" dirty="0">
                <a:solidFill>
                  <a:schemeClr val="tx2"/>
                </a:solidFill>
                <a:latin typeface="Times New Roman" panose="02020603050405020304" pitchFamily="18" charset="0"/>
                <a:ea typeface="宋体" panose="02010600030101010101" pitchFamily="2" charset="-122"/>
              </a:endParaRPr>
            </a:p>
          </p:txBody>
        </p:sp>
        <p:sp>
          <p:nvSpPr>
            <p:cNvPr id="3076" name="Oval 91"/>
            <p:cNvSpPr/>
            <p:nvPr/>
          </p:nvSpPr>
          <p:spPr>
            <a:xfrm>
              <a:off x="2924" y="1695"/>
              <a:ext cx="188" cy="188"/>
            </a:xfrm>
            <a:prstGeom prst="ellipse">
              <a:avLst/>
            </a:prstGeom>
            <a:solidFill>
              <a:srgbClr val="FF0000"/>
            </a:solidFill>
            <a:ln w="9525">
              <a:noFill/>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3" name="Group 98"/>
          <p:cNvGrpSpPr/>
          <p:nvPr/>
        </p:nvGrpSpPr>
        <p:grpSpPr>
          <a:xfrm>
            <a:off x="4427538" y="4221163"/>
            <a:ext cx="3841750" cy="579437"/>
            <a:chOff x="2755" y="2564"/>
            <a:chExt cx="2420" cy="365"/>
          </a:xfrm>
        </p:grpSpPr>
        <p:sp>
          <p:nvSpPr>
            <p:cNvPr id="3078" name="Text Box 89"/>
            <p:cNvSpPr txBox="1"/>
            <p:nvPr/>
          </p:nvSpPr>
          <p:spPr>
            <a:xfrm>
              <a:off x="2755" y="2564"/>
              <a:ext cx="2420" cy="365"/>
            </a:xfrm>
            <a:prstGeom prst="rect">
              <a:avLst/>
            </a:prstGeom>
            <a:solidFill>
              <a:srgbClr val="FFFF66"/>
            </a:solidFill>
            <a:ln w="9525">
              <a:noFill/>
            </a:ln>
          </p:spPr>
          <p:txBody>
            <a:bodyPr wrap="none" anchor="t">
              <a:spAutoFit/>
            </a:bodyPr>
            <a:p>
              <a:r>
                <a:rPr lang="en-US" altLang="zh-CN" sz="3200" b="1" dirty="0">
                  <a:solidFill>
                    <a:schemeClr val="tx2"/>
                  </a:solidFill>
                  <a:latin typeface="Times New Roman" panose="02020603050405020304" pitchFamily="18" charset="0"/>
                  <a:ea typeface="宋体" panose="02010600030101010101" pitchFamily="2" charset="-122"/>
                </a:rPr>
                <a:t>        </a:t>
              </a:r>
              <a:r>
                <a:rPr lang="zh-CN" altLang="en-US" sz="3200" b="1" dirty="0">
                  <a:solidFill>
                    <a:schemeClr val="tx2"/>
                  </a:solidFill>
                  <a:latin typeface="Times New Roman" panose="02020603050405020304" pitchFamily="18" charset="0"/>
                  <a:ea typeface="宋体" panose="02010600030101010101" pitchFamily="2" charset="-122"/>
                </a:rPr>
                <a:t>一点透视的画法</a:t>
              </a:r>
              <a:endParaRPr lang="zh-CN" altLang="en-US" sz="3200" b="1" dirty="0">
                <a:solidFill>
                  <a:schemeClr val="tx2"/>
                </a:solidFill>
                <a:latin typeface="Times New Roman" panose="02020603050405020304" pitchFamily="18" charset="0"/>
                <a:ea typeface="宋体" panose="02010600030101010101" pitchFamily="2" charset="-122"/>
              </a:endParaRPr>
            </a:p>
          </p:txBody>
        </p:sp>
        <p:sp>
          <p:nvSpPr>
            <p:cNvPr id="3079" name="Oval 93"/>
            <p:cNvSpPr/>
            <p:nvPr/>
          </p:nvSpPr>
          <p:spPr>
            <a:xfrm>
              <a:off x="2924" y="2644"/>
              <a:ext cx="188" cy="188"/>
            </a:xfrm>
            <a:prstGeom prst="ellipse">
              <a:avLst/>
            </a:prstGeom>
            <a:solidFill>
              <a:srgbClr val="FF0000"/>
            </a:solidFill>
            <a:ln w="9525">
              <a:noFill/>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4" name="Group 99"/>
          <p:cNvGrpSpPr/>
          <p:nvPr/>
        </p:nvGrpSpPr>
        <p:grpSpPr>
          <a:xfrm>
            <a:off x="4427538" y="5013325"/>
            <a:ext cx="3841750" cy="579438"/>
            <a:chOff x="2755" y="3060"/>
            <a:chExt cx="2420" cy="365"/>
          </a:xfrm>
        </p:grpSpPr>
        <p:sp>
          <p:nvSpPr>
            <p:cNvPr id="3081" name="Text Box 90"/>
            <p:cNvSpPr txBox="1"/>
            <p:nvPr/>
          </p:nvSpPr>
          <p:spPr>
            <a:xfrm>
              <a:off x="2755" y="3060"/>
              <a:ext cx="2420" cy="365"/>
            </a:xfrm>
            <a:prstGeom prst="rect">
              <a:avLst/>
            </a:prstGeom>
            <a:solidFill>
              <a:srgbClr val="FFFF66"/>
            </a:solidFill>
            <a:ln w="9525">
              <a:noFill/>
            </a:ln>
          </p:spPr>
          <p:txBody>
            <a:bodyPr wrap="none" anchor="t">
              <a:spAutoFit/>
            </a:bodyPr>
            <a:p>
              <a:r>
                <a:rPr lang="en-US" altLang="zh-CN" sz="3200" b="1" dirty="0">
                  <a:solidFill>
                    <a:schemeClr val="tx2"/>
                  </a:solidFill>
                  <a:latin typeface="Times New Roman" panose="02020603050405020304" pitchFamily="18" charset="0"/>
                  <a:ea typeface="宋体" panose="02010600030101010101" pitchFamily="2" charset="-122"/>
                </a:rPr>
                <a:t>        </a:t>
              </a:r>
              <a:r>
                <a:rPr lang="zh-CN" altLang="en-US" sz="3200" b="1" dirty="0">
                  <a:solidFill>
                    <a:schemeClr val="tx2"/>
                  </a:solidFill>
                  <a:latin typeface="Times New Roman" panose="02020603050405020304" pitchFamily="18" charset="0"/>
                  <a:ea typeface="宋体" panose="02010600030101010101" pitchFamily="2" charset="-122"/>
                </a:rPr>
                <a:t>两点透视的画法</a:t>
              </a:r>
              <a:endParaRPr lang="zh-CN" altLang="en-US" sz="3200" b="1" dirty="0">
                <a:solidFill>
                  <a:schemeClr val="tx2"/>
                </a:solidFill>
                <a:latin typeface="Times New Roman" panose="02020603050405020304" pitchFamily="18" charset="0"/>
                <a:ea typeface="宋体" panose="02010600030101010101" pitchFamily="2" charset="-122"/>
              </a:endParaRPr>
            </a:p>
          </p:txBody>
        </p:sp>
        <p:sp>
          <p:nvSpPr>
            <p:cNvPr id="3082" name="Oval 94"/>
            <p:cNvSpPr/>
            <p:nvPr/>
          </p:nvSpPr>
          <p:spPr>
            <a:xfrm>
              <a:off x="2928" y="3129"/>
              <a:ext cx="188" cy="188"/>
            </a:xfrm>
            <a:prstGeom prst="ellipse">
              <a:avLst/>
            </a:prstGeom>
            <a:solidFill>
              <a:srgbClr val="FF0000"/>
            </a:solidFill>
            <a:ln w="9525">
              <a:noFill/>
            </a:ln>
          </p:spPr>
          <p:txBody>
            <a:bodyPr wrap="none" anchor="ctr"/>
            <a:p>
              <a:endParaRPr lang="zh-CN" altLang="en-US" dirty="0">
                <a:latin typeface="Times New Roman" panose="02020603050405020304" pitchFamily="18" charset="0"/>
                <a:ea typeface="宋体" panose="02010600030101010101" pitchFamily="2" charset="-122"/>
              </a:endParaRPr>
            </a:p>
          </p:txBody>
        </p:sp>
      </p:grpSp>
      <p:sp>
        <p:nvSpPr>
          <p:cNvPr id="3083" name="Freeform 134"/>
          <p:cNvSpPr/>
          <p:nvPr/>
        </p:nvSpPr>
        <p:spPr>
          <a:xfrm>
            <a:off x="1360488" y="2935288"/>
            <a:ext cx="60325" cy="98425"/>
          </a:xfrm>
          <a:custGeom>
            <a:avLst/>
            <a:gdLst/>
            <a:ahLst/>
            <a:cxnLst>
              <a:cxn ang="0">
                <a:pos x="43" y="0"/>
              </a:cxn>
              <a:cxn ang="0">
                <a:pos x="28" y="34"/>
              </a:cxn>
              <a:cxn ang="0">
                <a:pos x="0" y="41"/>
              </a:cxn>
              <a:cxn ang="0">
                <a:pos x="31" y="53"/>
              </a:cxn>
              <a:cxn ang="0">
                <a:pos x="76" y="124"/>
              </a:cxn>
              <a:cxn ang="0">
                <a:pos x="49" y="67"/>
              </a:cxn>
              <a:cxn ang="0">
                <a:pos x="43" y="0"/>
              </a:cxn>
            </a:cxnLst>
            <a:pathLst>
              <a:path w="76" h="124">
                <a:moveTo>
                  <a:pt x="43" y="0"/>
                </a:moveTo>
                <a:lnTo>
                  <a:pt x="28" y="34"/>
                </a:lnTo>
                <a:lnTo>
                  <a:pt x="0" y="41"/>
                </a:lnTo>
                <a:lnTo>
                  <a:pt x="31" y="53"/>
                </a:lnTo>
                <a:lnTo>
                  <a:pt x="76" y="124"/>
                </a:lnTo>
                <a:lnTo>
                  <a:pt x="49" y="67"/>
                </a:lnTo>
                <a:lnTo>
                  <a:pt x="43" y="0"/>
                </a:lnTo>
                <a:close/>
              </a:path>
            </a:pathLst>
          </a:custGeom>
          <a:solidFill>
            <a:srgbClr val="804000"/>
          </a:solidFill>
          <a:ln w="9525">
            <a:noFill/>
          </a:ln>
        </p:spPr>
        <p:txBody>
          <a:bodyPr/>
          <a:p>
            <a:endParaRPr lang="zh-CN" altLang="en-US"/>
          </a:p>
        </p:txBody>
      </p:sp>
      <p:sp>
        <p:nvSpPr>
          <p:cNvPr id="3084" name="Freeform 135"/>
          <p:cNvSpPr/>
          <p:nvPr/>
        </p:nvSpPr>
        <p:spPr>
          <a:xfrm>
            <a:off x="1493838" y="3211513"/>
            <a:ext cx="38100" cy="80962"/>
          </a:xfrm>
          <a:custGeom>
            <a:avLst/>
            <a:gdLst/>
            <a:ahLst/>
            <a:cxnLst>
              <a:cxn ang="0">
                <a:pos x="22" y="0"/>
              </a:cxn>
              <a:cxn ang="0">
                <a:pos x="22" y="52"/>
              </a:cxn>
              <a:cxn ang="0">
                <a:pos x="0" y="103"/>
              </a:cxn>
              <a:cxn ang="0">
                <a:pos x="25" y="103"/>
              </a:cxn>
              <a:cxn ang="0">
                <a:pos x="47" y="96"/>
              </a:cxn>
              <a:cxn ang="0">
                <a:pos x="22" y="0"/>
              </a:cxn>
            </a:cxnLst>
            <a:pathLst>
              <a:path w="47" h="103">
                <a:moveTo>
                  <a:pt x="22" y="0"/>
                </a:moveTo>
                <a:lnTo>
                  <a:pt x="22" y="52"/>
                </a:lnTo>
                <a:lnTo>
                  <a:pt x="0" y="103"/>
                </a:lnTo>
                <a:lnTo>
                  <a:pt x="25" y="103"/>
                </a:lnTo>
                <a:lnTo>
                  <a:pt x="47" y="96"/>
                </a:lnTo>
                <a:lnTo>
                  <a:pt x="22" y="0"/>
                </a:lnTo>
                <a:close/>
              </a:path>
            </a:pathLst>
          </a:custGeom>
          <a:solidFill>
            <a:srgbClr val="804000"/>
          </a:solidFill>
          <a:ln w="9525">
            <a:noFill/>
          </a:ln>
        </p:spPr>
        <p:txBody>
          <a:bodyPr/>
          <a:p>
            <a:endParaRPr lang="zh-CN" altLang="en-US"/>
          </a:p>
        </p:txBody>
      </p:sp>
      <p:sp>
        <p:nvSpPr>
          <p:cNvPr id="3085" name="Freeform 136"/>
          <p:cNvSpPr/>
          <p:nvPr/>
        </p:nvSpPr>
        <p:spPr>
          <a:xfrm>
            <a:off x="1381125" y="2663825"/>
            <a:ext cx="68263" cy="95250"/>
          </a:xfrm>
          <a:custGeom>
            <a:avLst/>
            <a:gdLst/>
            <a:ahLst/>
            <a:cxnLst>
              <a:cxn ang="0">
                <a:pos x="0" y="27"/>
              </a:cxn>
              <a:cxn ang="0">
                <a:pos x="9" y="21"/>
              </a:cxn>
              <a:cxn ang="0">
                <a:pos x="22" y="31"/>
              </a:cxn>
              <a:cxn ang="0">
                <a:pos x="43" y="0"/>
              </a:cxn>
              <a:cxn ang="0">
                <a:pos x="23" y="14"/>
              </a:cxn>
              <a:cxn ang="0">
                <a:pos x="20" y="20"/>
              </a:cxn>
              <a:cxn ang="0">
                <a:pos x="20" y="60"/>
              </a:cxn>
              <a:cxn ang="0">
                <a:pos x="5" y="45"/>
              </a:cxn>
              <a:cxn ang="0">
                <a:pos x="7" y="27"/>
              </a:cxn>
              <a:cxn ang="0">
                <a:pos x="0" y="27"/>
              </a:cxn>
            </a:cxnLst>
            <a:pathLst>
              <a:path w="43" h="60">
                <a:moveTo>
                  <a:pt x="0" y="27"/>
                </a:moveTo>
                <a:lnTo>
                  <a:pt x="9" y="21"/>
                </a:lnTo>
                <a:lnTo>
                  <a:pt x="22" y="31"/>
                </a:lnTo>
                <a:lnTo>
                  <a:pt x="43" y="0"/>
                </a:lnTo>
                <a:lnTo>
                  <a:pt x="23" y="14"/>
                </a:lnTo>
                <a:lnTo>
                  <a:pt x="20" y="20"/>
                </a:lnTo>
                <a:lnTo>
                  <a:pt x="20" y="60"/>
                </a:lnTo>
                <a:lnTo>
                  <a:pt x="5" y="45"/>
                </a:lnTo>
                <a:lnTo>
                  <a:pt x="7" y="27"/>
                </a:lnTo>
                <a:lnTo>
                  <a:pt x="0" y="27"/>
                </a:lnTo>
                <a:close/>
              </a:path>
            </a:pathLst>
          </a:custGeom>
          <a:solidFill>
            <a:srgbClr val="804000"/>
          </a:solidFill>
          <a:ln w="9525">
            <a:noFill/>
          </a:ln>
        </p:spPr>
        <p:txBody>
          <a:bodyPr/>
          <a:p>
            <a:endParaRPr lang="zh-CN" altLang="en-US"/>
          </a:p>
        </p:txBody>
      </p:sp>
      <p:sp>
        <p:nvSpPr>
          <p:cNvPr id="3086" name="Freeform 138"/>
          <p:cNvSpPr/>
          <p:nvPr/>
        </p:nvSpPr>
        <p:spPr>
          <a:xfrm>
            <a:off x="1498600" y="3094038"/>
            <a:ext cx="22225" cy="68262"/>
          </a:xfrm>
          <a:custGeom>
            <a:avLst/>
            <a:gdLst/>
            <a:ahLst/>
            <a:cxnLst>
              <a:cxn ang="0">
                <a:pos x="0" y="0"/>
              </a:cxn>
              <a:cxn ang="0">
                <a:pos x="6" y="34"/>
              </a:cxn>
              <a:cxn ang="0">
                <a:pos x="6" y="84"/>
              </a:cxn>
              <a:cxn ang="0">
                <a:pos x="19" y="74"/>
              </a:cxn>
              <a:cxn ang="0">
                <a:pos x="27" y="24"/>
              </a:cxn>
              <a:cxn ang="0">
                <a:pos x="0" y="0"/>
              </a:cxn>
            </a:cxnLst>
            <a:pathLst>
              <a:path w="27" h="84">
                <a:moveTo>
                  <a:pt x="0" y="0"/>
                </a:moveTo>
                <a:lnTo>
                  <a:pt x="6" y="34"/>
                </a:lnTo>
                <a:lnTo>
                  <a:pt x="6" y="84"/>
                </a:lnTo>
                <a:lnTo>
                  <a:pt x="19" y="74"/>
                </a:lnTo>
                <a:lnTo>
                  <a:pt x="27" y="24"/>
                </a:lnTo>
                <a:lnTo>
                  <a:pt x="0" y="0"/>
                </a:lnTo>
                <a:close/>
              </a:path>
            </a:pathLst>
          </a:custGeom>
          <a:solidFill>
            <a:srgbClr val="804000"/>
          </a:solidFill>
          <a:ln w="9525">
            <a:noFill/>
          </a:ln>
        </p:spPr>
        <p:txBody>
          <a:bodyPr/>
          <a:p>
            <a:endParaRPr lang="zh-CN" altLang="en-US"/>
          </a:p>
        </p:txBody>
      </p:sp>
      <p:sp>
        <p:nvSpPr>
          <p:cNvPr id="3087" name="Freeform 139"/>
          <p:cNvSpPr/>
          <p:nvPr/>
        </p:nvSpPr>
        <p:spPr>
          <a:xfrm>
            <a:off x="1316038" y="2997200"/>
            <a:ext cx="66675" cy="55563"/>
          </a:xfrm>
          <a:custGeom>
            <a:avLst/>
            <a:gdLst/>
            <a:ahLst/>
            <a:cxnLst>
              <a:cxn ang="0">
                <a:pos x="3" y="23"/>
              </a:cxn>
              <a:cxn ang="0">
                <a:pos x="25" y="32"/>
              </a:cxn>
              <a:cxn ang="0">
                <a:pos x="62" y="59"/>
              </a:cxn>
              <a:cxn ang="0">
                <a:pos x="85" y="70"/>
              </a:cxn>
              <a:cxn ang="0">
                <a:pos x="59" y="48"/>
              </a:cxn>
              <a:cxn ang="0">
                <a:pos x="28" y="23"/>
              </a:cxn>
              <a:cxn ang="0">
                <a:pos x="0" y="0"/>
              </a:cxn>
              <a:cxn ang="0">
                <a:pos x="3" y="23"/>
              </a:cxn>
            </a:cxnLst>
            <a:pathLst>
              <a:path w="85" h="70">
                <a:moveTo>
                  <a:pt x="3" y="23"/>
                </a:moveTo>
                <a:lnTo>
                  <a:pt x="25" y="32"/>
                </a:lnTo>
                <a:lnTo>
                  <a:pt x="62" y="59"/>
                </a:lnTo>
                <a:lnTo>
                  <a:pt x="85" y="70"/>
                </a:lnTo>
                <a:lnTo>
                  <a:pt x="59" y="48"/>
                </a:lnTo>
                <a:lnTo>
                  <a:pt x="28" y="23"/>
                </a:lnTo>
                <a:lnTo>
                  <a:pt x="0" y="0"/>
                </a:lnTo>
                <a:lnTo>
                  <a:pt x="3" y="23"/>
                </a:lnTo>
                <a:close/>
              </a:path>
            </a:pathLst>
          </a:custGeom>
          <a:solidFill>
            <a:srgbClr val="804000"/>
          </a:solidFill>
          <a:ln w="9525">
            <a:noFill/>
          </a:ln>
        </p:spPr>
        <p:txBody>
          <a:bodyPr/>
          <a:p>
            <a:endParaRPr lang="zh-CN" altLang="en-US"/>
          </a:p>
        </p:txBody>
      </p:sp>
      <p:sp>
        <p:nvSpPr>
          <p:cNvPr id="3088" name="Rectangle 177"/>
          <p:cNvSpPr>
            <a:spLocks noGrp="1"/>
          </p:cNvSpPr>
          <p:nvPr>
            <p:ph type="title"/>
          </p:nvPr>
        </p:nvSpPr>
        <p:spPr>
          <a:xfrm>
            <a:off x="8305800" y="609600"/>
            <a:ext cx="457200" cy="228600"/>
          </a:xfrm>
        </p:spPr>
        <p:txBody>
          <a:bodyPr vert="horz" wrap="square" lIns="91440" tIns="45720" rIns="91440" bIns="45720" anchor="ctr"/>
          <a:p>
            <a:pPr algn="r" eaLnBrk="1" hangingPunct="1"/>
            <a:r>
              <a:rPr lang="zh-CN" altLang="en-US" sz="1000" dirty="0">
                <a:solidFill>
                  <a:srgbClr val="006666"/>
                </a:solidFill>
              </a:rPr>
              <a:t>目录</a:t>
            </a:r>
            <a:endParaRPr lang="zh-CN" altLang="en-US" sz="1000" dirty="0">
              <a:solidFill>
                <a:srgbClr val="006666"/>
              </a:solidFill>
            </a:endParaRPr>
          </a:p>
        </p:txBody>
      </p:sp>
      <p:pic>
        <p:nvPicPr>
          <p:cNvPr id="11442" name="Picture 178" descr="819"/>
          <p:cNvPicPr>
            <a:picLocks noChangeAspect="1"/>
          </p:cNvPicPr>
          <p:nvPr/>
        </p:nvPicPr>
        <p:blipFill>
          <a:blip r:embed="rId1"/>
          <a:srcRect l="13599" r="13599"/>
          <a:stretch>
            <a:fillRect/>
          </a:stretch>
        </p:blipFill>
        <p:spPr>
          <a:xfrm>
            <a:off x="611188" y="2133600"/>
            <a:ext cx="3384550" cy="2090738"/>
          </a:xfrm>
          <a:prstGeom prst="rect">
            <a:avLst/>
          </a:prstGeom>
          <a:noFill/>
          <a:ln w="9525">
            <a:noFill/>
          </a:ln>
        </p:spPr>
      </p:pic>
      <p:pic>
        <p:nvPicPr>
          <p:cNvPr id="11443" name="Picture 179" descr="820"/>
          <p:cNvPicPr>
            <a:picLocks noChangeAspect="1"/>
          </p:cNvPicPr>
          <p:nvPr/>
        </p:nvPicPr>
        <p:blipFill>
          <a:blip r:embed="rId2"/>
          <a:srcRect l="13599" r="13599"/>
          <a:stretch>
            <a:fillRect/>
          </a:stretch>
        </p:blipFill>
        <p:spPr>
          <a:xfrm>
            <a:off x="323850" y="4581525"/>
            <a:ext cx="3636963" cy="1916113"/>
          </a:xfrm>
          <a:prstGeom prst="rect">
            <a:avLst/>
          </a:prstGeom>
          <a:noFill/>
          <a:ln w="9525">
            <a:noFill/>
          </a:ln>
        </p:spPr>
      </p:pic>
      <p:grpSp>
        <p:nvGrpSpPr>
          <p:cNvPr id="5" name="Group 180"/>
          <p:cNvGrpSpPr/>
          <p:nvPr/>
        </p:nvGrpSpPr>
        <p:grpSpPr>
          <a:xfrm>
            <a:off x="4427538" y="3429000"/>
            <a:ext cx="3943350" cy="579438"/>
            <a:chOff x="2755" y="2564"/>
            <a:chExt cx="2484" cy="365"/>
          </a:xfrm>
        </p:grpSpPr>
        <p:sp>
          <p:nvSpPr>
            <p:cNvPr id="3092" name="Text Box 181"/>
            <p:cNvSpPr txBox="1"/>
            <p:nvPr/>
          </p:nvSpPr>
          <p:spPr>
            <a:xfrm>
              <a:off x="2755" y="2564"/>
              <a:ext cx="2484" cy="365"/>
            </a:xfrm>
            <a:prstGeom prst="rect">
              <a:avLst/>
            </a:prstGeom>
            <a:solidFill>
              <a:srgbClr val="FFFF66"/>
            </a:solidFill>
            <a:ln w="9525">
              <a:noFill/>
            </a:ln>
          </p:spPr>
          <p:txBody>
            <a:bodyPr wrap="none" anchor="t">
              <a:spAutoFit/>
            </a:bodyPr>
            <a:p>
              <a:r>
                <a:rPr lang="en-US" altLang="zh-CN" sz="3200" b="1" dirty="0">
                  <a:solidFill>
                    <a:schemeClr val="tx2"/>
                  </a:solidFill>
                  <a:latin typeface="Times New Roman" panose="02020603050405020304" pitchFamily="18" charset="0"/>
                  <a:ea typeface="宋体" panose="02010600030101010101" pitchFamily="2" charset="-122"/>
                </a:rPr>
                <a:t>     </a:t>
              </a:r>
              <a:r>
                <a:rPr lang="zh-CN" altLang="en-US" sz="3200" b="1" dirty="0">
                  <a:solidFill>
                    <a:schemeClr val="tx2"/>
                  </a:solidFill>
                  <a:latin typeface="Times New Roman" panose="02020603050405020304" pitchFamily="18" charset="0"/>
                  <a:ea typeface="宋体" panose="02010600030101010101" pitchFamily="2" charset="-122"/>
                </a:rPr>
                <a:t>点、线、面的透视</a:t>
              </a:r>
              <a:endParaRPr lang="zh-CN" altLang="en-US" sz="3200" b="1" dirty="0">
                <a:solidFill>
                  <a:schemeClr val="tx2"/>
                </a:solidFill>
                <a:latin typeface="Times New Roman" panose="02020603050405020304" pitchFamily="18" charset="0"/>
                <a:ea typeface="宋体" panose="02010600030101010101" pitchFamily="2" charset="-122"/>
              </a:endParaRPr>
            </a:p>
          </p:txBody>
        </p:sp>
        <p:sp>
          <p:nvSpPr>
            <p:cNvPr id="3093" name="Oval 182"/>
            <p:cNvSpPr/>
            <p:nvPr/>
          </p:nvSpPr>
          <p:spPr>
            <a:xfrm>
              <a:off x="2924" y="2644"/>
              <a:ext cx="188" cy="188"/>
            </a:xfrm>
            <a:prstGeom prst="ellipse">
              <a:avLst/>
            </a:prstGeom>
            <a:solidFill>
              <a:srgbClr val="FF0000"/>
            </a:solidFill>
            <a:ln w="9525">
              <a:noFill/>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6" name="Group 183"/>
          <p:cNvGrpSpPr/>
          <p:nvPr/>
        </p:nvGrpSpPr>
        <p:grpSpPr>
          <a:xfrm>
            <a:off x="4427538" y="5805488"/>
            <a:ext cx="3740150" cy="579437"/>
            <a:chOff x="2755" y="2078"/>
            <a:chExt cx="2356" cy="365"/>
          </a:xfrm>
        </p:grpSpPr>
        <p:sp>
          <p:nvSpPr>
            <p:cNvPr id="3095" name="Text Box 184"/>
            <p:cNvSpPr txBox="1"/>
            <p:nvPr/>
          </p:nvSpPr>
          <p:spPr>
            <a:xfrm>
              <a:off x="2755" y="2078"/>
              <a:ext cx="2356" cy="365"/>
            </a:xfrm>
            <a:prstGeom prst="rect">
              <a:avLst/>
            </a:prstGeom>
            <a:solidFill>
              <a:srgbClr val="FFFF66"/>
            </a:solidFill>
            <a:ln w="9525">
              <a:noFill/>
            </a:ln>
          </p:spPr>
          <p:txBody>
            <a:bodyPr wrap="none" anchor="t">
              <a:spAutoFit/>
            </a:bodyPr>
            <a:p>
              <a:r>
                <a:rPr lang="en-US" altLang="zh-CN" sz="3200" b="1" dirty="0">
                  <a:solidFill>
                    <a:schemeClr val="tx2"/>
                  </a:solidFill>
                  <a:latin typeface="Times New Roman" panose="02020603050405020304" pitchFamily="18" charset="0"/>
                  <a:ea typeface="宋体" panose="02010600030101010101" pitchFamily="2" charset="-122"/>
                </a:rPr>
                <a:t>       </a:t>
              </a:r>
              <a:r>
                <a:rPr lang="zh-CN" altLang="en-US" sz="3200" b="1" dirty="0">
                  <a:solidFill>
                    <a:schemeClr val="tx2"/>
                  </a:solidFill>
                  <a:latin typeface="Times New Roman" panose="02020603050405020304" pitchFamily="18" charset="0"/>
                  <a:ea typeface="宋体" panose="02010600030101010101" pitchFamily="2" charset="-122"/>
                </a:rPr>
                <a:t>建筑形体的透视</a:t>
              </a:r>
              <a:endParaRPr lang="zh-CN" altLang="en-US" sz="3200" b="1" dirty="0">
                <a:solidFill>
                  <a:schemeClr val="tx2"/>
                </a:solidFill>
                <a:latin typeface="Times New Roman" panose="02020603050405020304" pitchFamily="18" charset="0"/>
                <a:ea typeface="宋体" panose="02010600030101010101" pitchFamily="2" charset="-122"/>
              </a:endParaRPr>
            </a:p>
          </p:txBody>
        </p:sp>
        <p:sp>
          <p:nvSpPr>
            <p:cNvPr id="3096" name="Oval 185"/>
            <p:cNvSpPr/>
            <p:nvPr/>
          </p:nvSpPr>
          <p:spPr>
            <a:xfrm>
              <a:off x="2924" y="2164"/>
              <a:ext cx="188" cy="188"/>
            </a:xfrm>
            <a:prstGeom prst="ellipse">
              <a:avLst/>
            </a:prstGeom>
            <a:solidFill>
              <a:srgbClr val="FF0000"/>
            </a:solidFill>
            <a:ln w="9525">
              <a:noFill/>
            </a:ln>
          </p:spPr>
          <p:txBody>
            <a:bodyPr wrap="none" anchor="ctr"/>
            <a:p>
              <a:endParaRPr lang="zh-CN" altLang="en-US" dirty="0">
                <a:latin typeface="Times New Roman" panose="02020603050405020304" pitchFamily="18" charset="0"/>
                <a:ea typeface="宋体" panose="02010600030101010101" pitchFamily="2" charset="-122"/>
              </a:endParaRPr>
            </a:p>
          </p:txBody>
        </p:sp>
      </p:gr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1350"/>
                                        </p:tgtEl>
                                        <p:attrNameLst>
                                          <p:attrName>style.visibility</p:attrName>
                                        </p:attrNameLst>
                                      </p:cBhvr>
                                      <p:to>
                                        <p:strVal val="visible"/>
                                      </p:to>
                                    </p:set>
                                    <p:anim calcmode="lin" valueType="num">
                                      <p:cBhvr>
                                        <p:cTn id="7" dur="500" fill="hold"/>
                                        <p:tgtEl>
                                          <p:spTgt spid="11350"/>
                                        </p:tgtEl>
                                        <p:attrNameLst>
                                          <p:attrName>ppt_x</p:attrName>
                                        </p:attrNameLst>
                                      </p:cBhvr>
                                      <p:tavLst>
                                        <p:tav tm="0">
                                          <p:val>
                                            <p:strVal val="#ppt_x"/>
                                          </p:val>
                                        </p:tav>
                                        <p:tav tm="100000">
                                          <p:val>
                                            <p:strVal val="#ppt_x"/>
                                          </p:val>
                                        </p:tav>
                                      </p:tavLst>
                                    </p:anim>
                                    <p:anim calcmode="lin" valueType="num">
                                      <p:cBhvr>
                                        <p:cTn id="8" dur="500" fill="hold"/>
                                        <p:tgtEl>
                                          <p:spTgt spid="1135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left)">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left)">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1442"/>
                                        </p:tgtEl>
                                        <p:attrNameLst>
                                          <p:attrName>style.visibility</p:attrName>
                                        </p:attrNameLst>
                                      </p:cBhvr>
                                      <p:to>
                                        <p:strVal val="visible"/>
                                      </p:to>
                                    </p:set>
                                    <p:anim calcmode="lin" valueType="num">
                                      <p:cBhvr>
                                        <p:cTn id="28" dur="500" fill="hold"/>
                                        <p:tgtEl>
                                          <p:spTgt spid="11442"/>
                                        </p:tgtEl>
                                        <p:attrNameLst>
                                          <p:attrName>ppt_x</p:attrName>
                                        </p:attrNameLst>
                                      </p:cBhvr>
                                      <p:tavLst>
                                        <p:tav tm="0">
                                          <p:val>
                                            <p:strVal val="#ppt_x"/>
                                          </p:val>
                                        </p:tav>
                                        <p:tav tm="100000">
                                          <p:val>
                                            <p:strVal val="#ppt_x"/>
                                          </p:val>
                                        </p:tav>
                                      </p:tavLst>
                                    </p:anim>
                                    <p:anim calcmode="lin" valueType="num">
                                      <p:cBhvr>
                                        <p:cTn id="29" dur="500" fill="hold"/>
                                        <p:tgtEl>
                                          <p:spTgt spid="11442"/>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left)">
                                      <p:cBhvr>
                                        <p:cTn id="34" dur="5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1443"/>
                                        </p:tgtEl>
                                        <p:attrNameLst>
                                          <p:attrName>style.visibility</p:attrName>
                                        </p:attrNameLst>
                                      </p:cBhvr>
                                      <p:to>
                                        <p:strVal val="visible"/>
                                      </p:to>
                                    </p:set>
                                    <p:anim calcmode="lin" valueType="num">
                                      <p:cBhvr>
                                        <p:cTn id="39" dur="500" fill="hold"/>
                                        <p:tgtEl>
                                          <p:spTgt spid="11443"/>
                                        </p:tgtEl>
                                        <p:attrNameLst>
                                          <p:attrName>ppt_x</p:attrName>
                                        </p:attrNameLst>
                                      </p:cBhvr>
                                      <p:tavLst>
                                        <p:tav tm="0">
                                          <p:val>
                                            <p:strVal val="#ppt_x"/>
                                          </p:val>
                                        </p:tav>
                                        <p:tav tm="100000">
                                          <p:val>
                                            <p:strVal val="#ppt_x"/>
                                          </p:val>
                                        </p:tav>
                                      </p:tavLst>
                                    </p:anim>
                                    <p:anim calcmode="lin" valueType="num">
                                      <p:cBhvr>
                                        <p:cTn id="40" dur="500" fill="hold"/>
                                        <p:tgtEl>
                                          <p:spTgt spid="11443"/>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wipe(left)">
                                      <p:cBhvr>
                                        <p:cTn id="4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5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1188" name="Text Box 4"/>
          <p:cNvSpPr txBox="1"/>
          <p:nvPr/>
        </p:nvSpPr>
        <p:spPr>
          <a:xfrm>
            <a:off x="2195513" y="188913"/>
            <a:ext cx="4608512" cy="588962"/>
          </a:xfrm>
          <a:prstGeom prst="rect">
            <a:avLst/>
          </a:prstGeom>
          <a:solidFill>
            <a:srgbClr val="66FFFF"/>
          </a:solidFill>
          <a:ln w="9525" cap="flat" cmpd="sng">
            <a:solidFill>
              <a:schemeClr val="accent2"/>
            </a:solidFill>
            <a:prstDash val="solid"/>
            <a:miter/>
            <a:headEnd type="none" w="med" len="med"/>
            <a:tailEnd type="none" w="med" len="med"/>
          </a:ln>
        </p:spPr>
        <p:txBody>
          <a:bodyPr anchor="t">
            <a:spAutoFit/>
          </a:bodyPr>
          <a:p>
            <a:pPr algn="ctr"/>
            <a:r>
              <a:rPr lang="en-US" altLang="zh-CN" sz="3200" b="1" dirty="0">
                <a:solidFill>
                  <a:srgbClr val="990000"/>
                </a:solidFill>
                <a:latin typeface="Times New Roman" panose="02020603050405020304" pitchFamily="18" charset="0"/>
                <a:ea typeface="宋体" panose="02010600030101010101" pitchFamily="2" charset="-122"/>
              </a:rPr>
              <a:t>§10.2   </a:t>
            </a:r>
            <a:r>
              <a:rPr lang="zh-CN" altLang="en-US" sz="3200" dirty="0">
                <a:solidFill>
                  <a:srgbClr val="990000"/>
                </a:solidFill>
                <a:latin typeface="Times New Roman" panose="02020603050405020304" pitchFamily="18" charset="0"/>
                <a:ea typeface="黑体" panose="02010609060101010101" pitchFamily="49" charset="-122"/>
              </a:rPr>
              <a:t>直线的透视</a:t>
            </a:r>
            <a:endParaRPr lang="zh-CN" altLang="en-US" sz="3200" dirty="0">
              <a:solidFill>
                <a:srgbClr val="990000"/>
              </a:solidFill>
              <a:latin typeface="Times New Roman" panose="02020603050405020304" pitchFamily="18" charset="0"/>
              <a:ea typeface="黑体" panose="02010609060101010101" pitchFamily="49" charset="-122"/>
            </a:endParaRPr>
          </a:p>
        </p:txBody>
      </p:sp>
      <p:pic>
        <p:nvPicPr>
          <p:cNvPr id="221189" name="Picture 5" descr="T@32I7VUUHK1JP6LDJ}OO9B"/>
          <p:cNvPicPr>
            <a:picLocks noChangeAspect="1"/>
          </p:cNvPicPr>
          <p:nvPr/>
        </p:nvPicPr>
        <p:blipFill>
          <a:blip r:embed="rId1"/>
          <a:srcRect b="78392"/>
          <a:stretch>
            <a:fillRect/>
          </a:stretch>
        </p:blipFill>
        <p:spPr>
          <a:xfrm>
            <a:off x="827088" y="981075"/>
            <a:ext cx="7416800" cy="1152525"/>
          </a:xfrm>
          <a:prstGeom prst="rect">
            <a:avLst/>
          </a:prstGeom>
          <a:noFill/>
          <a:ln w="9525">
            <a:noFill/>
          </a:ln>
        </p:spPr>
      </p:pic>
      <p:pic>
        <p:nvPicPr>
          <p:cNvPr id="221190" name="Picture 6" descr="T@32I7VUUHK1JP6LDJ}OO9B"/>
          <p:cNvPicPr>
            <a:picLocks noChangeAspect="1"/>
          </p:cNvPicPr>
          <p:nvPr/>
        </p:nvPicPr>
        <p:blipFill>
          <a:blip r:embed="rId1"/>
          <a:srcRect t="25655"/>
          <a:stretch>
            <a:fillRect/>
          </a:stretch>
        </p:blipFill>
        <p:spPr>
          <a:xfrm>
            <a:off x="684213" y="2492375"/>
            <a:ext cx="7416800" cy="3965575"/>
          </a:xfrm>
          <a:prstGeom prst="rect">
            <a:avLst/>
          </a:prstGeom>
          <a:noFill/>
          <a:ln w="9525">
            <a:noFill/>
          </a:ln>
        </p:spPr>
      </p:pic>
      <p:sp>
        <p:nvSpPr>
          <p:cNvPr id="221191" name="Text Box 7"/>
          <p:cNvSpPr txBox="1"/>
          <p:nvPr/>
        </p:nvSpPr>
        <p:spPr>
          <a:xfrm>
            <a:off x="735013" y="2060575"/>
            <a:ext cx="5975350" cy="457200"/>
          </a:xfrm>
          <a:prstGeom prst="rect">
            <a:avLst/>
          </a:prstGeom>
          <a:solidFill>
            <a:schemeClr val="bg1"/>
          </a:solidFill>
          <a:ln w="19050">
            <a:noFill/>
          </a:ln>
        </p:spPr>
        <p:txBody>
          <a:bodyPr wrap="none" anchor="t">
            <a:spAutoFit/>
          </a:bodyPr>
          <a:p>
            <a:r>
              <a:rPr lang="zh-CN" altLang="en-US" dirty="0">
                <a:latin typeface="Times New Roman" panose="02020603050405020304" pitchFamily="18" charset="0"/>
                <a:ea typeface="黑体" panose="02010609060101010101" pitchFamily="49" charset="-122"/>
              </a:rPr>
              <a:t>直线的透视仍是直线，特殊情况时透视是点</a:t>
            </a:r>
            <a:endParaRPr lang="zh-CN" altLang="en-US" dirty="0">
              <a:latin typeface="Times New Roman" panose="02020603050405020304" pitchFamily="18" charset="0"/>
              <a:ea typeface="黑体" panose="02010609060101010101" pitchFamily="49" charset="-122"/>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1188"/>
                                        </p:tgtEl>
                                        <p:attrNameLst>
                                          <p:attrName>style.visibility</p:attrName>
                                        </p:attrNameLst>
                                      </p:cBhvr>
                                      <p:to>
                                        <p:strVal val="visible"/>
                                      </p:to>
                                    </p:set>
                                    <p:animEffect transition="in" filter="wipe(left)">
                                      <p:cBhvr>
                                        <p:cTn id="7" dur="500"/>
                                        <p:tgtEl>
                                          <p:spTgt spid="22118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21190"/>
                                        </p:tgtEl>
                                        <p:attrNameLst>
                                          <p:attrName>style.visibility</p:attrName>
                                        </p:attrNameLst>
                                      </p:cBhvr>
                                      <p:to>
                                        <p:strVal val="visible"/>
                                      </p:to>
                                    </p:set>
                                    <p:animEffect transition="in" filter="box(in)">
                                      <p:cBhvr>
                                        <p:cTn id="12" dur="2000"/>
                                        <p:tgtEl>
                                          <p:spTgt spid="22119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21189"/>
                                        </p:tgtEl>
                                        <p:attrNameLst>
                                          <p:attrName>style.visibility</p:attrName>
                                        </p:attrNameLst>
                                      </p:cBhvr>
                                      <p:to>
                                        <p:strVal val="visible"/>
                                      </p:to>
                                    </p:set>
                                    <p:animEffect transition="in" filter="box(in)">
                                      <p:cBhvr>
                                        <p:cTn id="17" dur="500"/>
                                        <p:tgtEl>
                                          <p:spTgt spid="221189"/>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21191"/>
                                        </p:tgtEl>
                                        <p:attrNameLst>
                                          <p:attrName>style.visibility</p:attrName>
                                        </p:attrNameLst>
                                      </p:cBhvr>
                                      <p:to>
                                        <p:strVal val="visible"/>
                                      </p:to>
                                    </p:set>
                                    <p:anim calcmode="lin" valueType="num">
                                      <p:cBhvr>
                                        <p:cTn id="22" dur="500" fill="hold"/>
                                        <p:tgtEl>
                                          <p:spTgt spid="221191"/>
                                        </p:tgtEl>
                                        <p:attrNameLst>
                                          <p:attrName>ppt_x</p:attrName>
                                        </p:attrNameLst>
                                      </p:cBhvr>
                                      <p:tavLst>
                                        <p:tav tm="0">
                                          <p:val>
                                            <p:strVal val="#ppt_x"/>
                                          </p:val>
                                        </p:tav>
                                        <p:tav tm="100000">
                                          <p:val>
                                            <p:strVal val="#ppt_x"/>
                                          </p:val>
                                        </p:tav>
                                      </p:tavLst>
                                    </p:anim>
                                    <p:anim calcmode="lin" valueType="num">
                                      <p:cBhvr>
                                        <p:cTn id="23" dur="500" fill="hold"/>
                                        <p:tgtEl>
                                          <p:spTgt spid="22119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188" grpId="0" animBg="1"/>
      <p:bldP spid="221191"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p:sp>
        <p:nvSpPr>
          <p:cNvPr id="22530" name="Rectangle 2"/>
          <p:cNvSpPr>
            <a:spLocks noGrp="1"/>
          </p:cNvSpPr>
          <p:nvPr>
            <p:ph type="title"/>
          </p:nvPr>
        </p:nvSpPr>
        <p:spPr>
          <a:xfrm>
            <a:off x="539750" y="188913"/>
            <a:ext cx="7772400" cy="1143000"/>
          </a:xfrm>
        </p:spPr>
        <p:txBody>
          <a:bodyPr vert="horz" wrap="square" lIns="91440" tIns="45720" rIns="91440" bIns="45720" anchor="ctr"/>
          <a:p>
            <a:pPr eaLnBrk="1" hangingPunct="1"/>
            <a:r>
              <a:rPr lang="zh-CN" altLang="en-US" dirty="0"/>
              <a:t>求直线</a:t>
            </a:r>
            <a:r>
              <a:rPr lang="en-US" altLang="zh-CN" dirty="0"/>
              <a:t>AB</a:t>
            </a:r>
            <a:r>
              <a:rPr lang="zh-CN" altLang="en-US" dirty="0"/>
              <a:t>透视的方法</a:t>
            </a:r>
            <a:endParaRPr lang="zh-CN" altLang="en-US" dirty="0"/>
          </a:p>
        </p:txBody>
      </p:sp>
      <p:sp>
        <p:nvSpPr>
          <p:cNvPr id="22531" name="Rectangle 3"/>
          <p:cNvSpPr>
            <a:spLocks noGrp="1"/>
          </p:cNvSpPr>
          <p:nvPr>
            <p:ph idx="1"/>
          </p:nvPr>
        </p:nvSpPr>
        <p:spPr>
          <a:xfrm>
            <a:off x="250825" y="1341438"/>
            <a:ext cx="8686800" cy="4314825"/>
          </a:xfrm>
        </p:spPr>
        <p:txBody>
          <a:bodyPr vert="horz" wrap="square" lIns="91440" tIns="45720" rIns="91440" bIns="45720" anchor="t"/>
          <a:p>
            <a:pPr eaLnBrk="1" hangingPunct="1">
              <a:lnSpc>
                <a:spcPct val="90000"/>
              </a:lnSpc>
              <a:buNone/>
            </a:pPr>
            <a:r>
              <a:rPr lang="zh-CN" altLang="en-US" sz="2800" b="1" dirty="0"/>
              <a:t>方法一：用求点的方法分别作出</a:t>
            </a:r>
            <a:r>
              <a:rPr lang="en-US" altLang="zh-CN" sz="2800" b="1" dirty="0"/>
              <a:t>A</a:t>
            </a:r>
            <a:r>
              <a:rPr lang="zh-CN" altLang="en-US" sz="2800" b="1" dirty="0"/>
              <a:t>、</a:t>
            </a:r>
            <a:r>
              <a:rPr lang="en-US" altLang="zh-CN" sz="2800" b="1" dirty="0"/>
              <a:t>B</a:t>
            </a:r>
            <a:r>
              <a:rPr lang="zh-CN" altLang="en-US" sz="2800" b="1" dirty="0"/>
              <a:t>透视点</a:t>
            </a:r>
            <a:endParaRPr lang="zh-CN" altLang="en-US" sz="2800" b="1" dirty="0"/>
          </a:p>
          <a:p>
            <a:pPr eaLnBrk="1" hangingPunct="1">
              <a:lnSpc>
                <a:spcPct val="90000"/>
              </a:lnSpc>
            </a:pPr>
            <a:r>
              <a:rPr lang="zh-CN" altLang="en-US" sz="3000" b="1" dirty="0">
                <a:solidFill>
                  <a:srgbClr val="DA0000"/>
                </a:solidFill>
              </a:rPr>
              <a:t>此方法需要定出 </a:t>
            </a:r>
            <a:r>
              <a:rPr lang="en-US" altLang="zh-CN" sz="3000" b="1" dirty="0">
                <a:solidFill>
                  <a:srgbClr val="DA0000"/>
                </a:solidFill>
              </a:rPr>
              <a:t>aˊ</a:t>
            </a:r>
            <a:r>
              <a:rPr lang="zh-CN" altLang="en-US" sz="3000" b="1" dirty="0">
                <a:solidFill>
                  <a:srgbClr val="DA0000"/>
                </a:solidFill>
              </a:rPr>
              <a:t>， </a:t>
            </a:r>
            <a:r>
              <a:rPr lang="en-US" altLang="zh-CN" sz="3000" b="1" dirty="0">
                <a:solidFill>
                  <a:srgbClr val="DA0000"/>
                </a:solidFill>
              </a:rPr>
              <a:t>bˊ</a:t>
            </a:r>
            <a:r>
              <a:rPr lang="zh-CN" altLang="en-US" sz="3000" b="1" dirty="0">
                <a:solidFill>
                  <a:srgbClr val="DA0000"/>
                </a:solidFill>
              </a:rPr>
              <a:t>的位置，</a:t>
            </a:r>
            <a:endParaRPr lang="zh-CN" altLang="en-US" sz="3000" b="1" dirty="0">
              <a:solidFill>
                <a:srgbClr val="DA0000"/>
              </a:solidFill>
            </a:endParaRPr>
          </a:p>
          <a:p>
            <a:pPr eaLnBrk="1" hangingPunct="1">
              <a:lnSpc>
                <a:spcPct val="90000"/>
              </a:lnSpc>
            </a:pPr>
            <a:r>
              <a:rPr lang="zh-CN" altLang="en-US" sz="3000" b="1" dirty="0">
                <a:solidFill>
                  <a:srgbClr val="DA0000"/>
                </a:solidFill>
              </a:rPr>
              <a:t>适用于一般位置的直线</a:t>
            </a:r>
            <a:endParaRPr lang="zh-CN" altLang="en-US" sz="3000" b="1" dirty="0">
              <a:solidFill>
                <a:srgbClr val="DA0000"/>
              </a:solidFill>
            </a:endParaRPr>
          </a:p>
          <a:p>
            <a:pPr eaLnBrk="1" hangingPunct="1">
              <a:lnSpc>
                <a:spcPct val="90000"/>
              </a:lnSpc>
              <a:buNone/>
            </a:pPr>
            <a:endParaRPr lang="zh-CN" altLang="en-US" sz="3000" b="1" dirty="0">
              <a:solidFill>
                <a:srgbClr val="DA0000"/>
              </a:solidFill>
            </a:endParaRPr>
          </a:p>
          <a:p>
            <a:pPr eaLnBrk="1" hangingPunct="1">
              <a:lnSpc>
                <a:spcPct val="90000"/>
              </a:lnSpc>
              <a:buNone/>
            </a:pPr>
            <a:r>
              <a:rPr lang="zh-CN" altLang="en-US" sz="3000" b="1" dirty="0"/>
              <a:t>方法二：求出直线的灭点与迹点</a:t>
            </a:r>
            <a:endParaRPr lang="zh-CN" altLang="en-US" sz="3000" b="1" dirty="0"/>
          </a:p>
          <a:p>
            <a:pPr eaLnBrk="1" hangingPunct="1">
              <a:lnSpc>
                <a:spcPct val="90000"/>
              </a:lnSpc>
            </a:pPr>
            <a:r>
              <a:rPr lang="en-US" altLang="zh-CN" sz="3000" b="1" dirty="0">
                <a:solidFill>
                  <a:srgbClr val="DA0000"/>
                </a:solidFill>
              </a:rPr>
              <a:t>A° B °</a:t>
            </a:r>
            <a:r>
              <a:rPr lang="zh-CN" altLang="en-US" sz="3000" b="1" dirty="0">
                <a:solidFill>
                  <a:srgbClr val="DA0000"/>
                </a:solidFill>
              </a:rPr>
              <a:t>在</a:t>
            </a:r>
            <a:r>
              <a:rPr lang="en-US" altLang="zh-CN" sz="3000" b="1" dirty="0">
                <a:solidFill>
                  <a:srgbClr val="DA0000"/>
                </a:solidFill>
              </a:rPr>
              <a:t>NF</a:t>
            </a:r>
            <a:r>
              <a:rPr lang="zh-CN" altLang="en-US" sz="3000" b="1" dirty="0">
                <a:solidFill>
                  <a:srgbClr val="DA0000"/>
                </a:solidFill>
              </a:rPr>
              <a:t>连线上， </a:t>
            </a:r>
            <a:r>
              <a:rPr lang="en-US" altLang="zh-CN" sz="3000" b="1" dirty="0">
                <a:solidFill>
                  <a:srgbClr val="DA0000"/>
                </a:solidFill>
              </a:rPr>
              <a:t>a°b °</a:t>
            </a:r>
            <a:r>
              <a:rPr lang="zh-CN" altLang="en-US" sz="3000" b="1" dirty="0">
                <a:solidFill>
                  <a:srgbClr val="DA0000"/>
                </a:solidFill>
              </a:rPr>
              <a:t>在</a:t>
            </a:r>
            <a:r>
              <a:rPr lang="en-US" altLang="zh-CN" sz="3000" b="1" dirty="0">
                <a:solidFill>
                  <a:srgbClr val="DA0000"/>
                </a:solidFill>
              </a:rPr>
              <a:t>Fn</a:t>
            </a:r>
            <a:r>
              <a:rPr lang="zh-CN" altLang="en-US" sz="3000" b="1" dirty="0">
                <a:solidFill>
                  <a:srgbClr val="DA0000"/>
                </a:solidFill>
              </a:rPr>
              <a:t>连线上</a:t>
            </a:r>
            <a:endParaRPr lang="zh-CN" altLang="en-US" sz="3000" b="1" dirty="0">
              <a:solidFill>
                <a:srgbClr val="DA0000"/>
              </a:solidFill>
            </a:endParaRPr>
          </a:p>
          <a:p>
            <a:pPr eaLnBrk="1" hangingPunct="1">
              <a:lnSpc>
                <a:spcPct val="90000"/>
              </a:lnSpc>
            </a:pPr>
            <a:r>
              <a:rPr lang="zh-CN" altLang="en-US" sz="3000" b="1" dirty="0">
                <a:solidFill>
                  <a:srgbClr val="DA0000"/>
                </a:solidFill>
              </a:rPr>
              <a:t>适用于与基面平行线</a:t>
            </a:r>
            <a:r>
              <a:rPr lang="en-US" altLang="zh-CN" sz="3000" b="1" dirty="0">
                <a:solidFill>
                  <a:srgbClr val="DA0000"/>
                </a:solidFill>
              </a:rPr>
              <a:t>(</a:t>
            </a:r>
            <a:r>
              <a:rPr lang="zh-CN" altLang="en-US" sz="3000" b="1" dirty="0">
                <a:solidFill>
                  <a:srgbClr val="DA0000"/>
                </a:solidFill>
              </a:rPr>
              <a:t>水平线</a:t>
            </a:r>
            <a:r>
              <a:rPr lang="en-US" altLang="zh-CN" sz="3000" b="1" dirty="0">
                <a:solidFill>
                  <a:srgbClr val="DA0000"/>
                </a:solidFill>
              </a:rPr>
              <a:t>)</a:t>
            </a:r>
            <a:r>
              <a:rPr lang="zh-CN" altLang="en-US" sz="3000" b="1" dirty="0">
                <a:solidFill>
                  <a:srgbClr val="DA0000"/>
                </a:solidFill>
              </a:rPr>
              <a:t>与基面垂直线</a:t>
            </a:r>
            <a:endParaRPr lang="zh-CN" altLang="en-US" sz="3000" b="1" dirty="0">
              <a:solidFill>
                <a:srgbClr val="DA0000"/>
              </a:solidFill>
            </a:endParaRPr>
          </a:p>
          <a:p>
            <a:pPr eaLnBrk="1" hangingPunct="1">
              <a:lnSpc>
                <a:spcPct val="90000"/>
              </a:lnSpc>
              <a:buNone/>
            </a:pPr>
            <a:r>
              <a:rPr lang="zh-CN" altLang="en-US" sz="3000" b="1" dirty="0"/>
              <a:t>  </a:t>
            </a:r>
            <a:endParaRPr lang="zh-CN" altLang="en-US" sz="3000" b="1" dirty="0"/>
          </a:p>
          <a:p>
            <a:pPr eaLnBrk="1" hangingPunct="1">
              <a:lnSpc>
                <a:spcPct val="90000"/>
              </a:lnSpc>
              <a:buNone/>
            </a:pPr>
            <a:endParaRPr lang="en-US" altLang="zh-CN" sz="3000" b="1" dirty="0"/>
          </a:p>
        </p:txBody>
      </p:sp>
    </p:spTree>
  </p:cSld>
  <p:clrMapOvr>
    <a:masterClrMapping/>
  </p:clrMapOvr>
  <p:transition spd="med" advClick="0"/>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p:grpSp>
        <p:nvGrpSpPr>
          <p:cNvPr id="23554" name="Group 4"/>
          <p:cNvGrpSpPr>
            <a:grpSpLocks noChangeAspect="1"/>
          </p:cNvGrpSpPr>
          <p:nvPr/>
        </p:nvGrpSpPr>
        <p:grpSpPr>
          <a:xfrm>
            <a:off x="0" y="765175"/>
            <a:ext cx="9144000" cy="5761038"/>
            <a:chOff x="2951" y="1475"/>
            <a:chExt cx="2696" cy="1870"/>
          </a:xfrm>
        </p:grpSpPr>
        <p:sp>
          <p:nvSpPr>
            <p:cNvPr id="23555" name="AutoShape 5"/>
            <p:cNvSpPr>
              <a:spLocks noChangeAspect="1" noTextEdit="1"/>
            </p:cNvSpPr>
            <p:nvPr/>
          </p:nvSpPr>
          <p:spPr>
            <a:xfrm>
              <a:off x="2951" y="1475"/>
              <a:ext cx="2696" cy="1870"/>
            </a:xfrm>
            <a:prstGeom prst="rect">
              <a:avLst/>
            </a:prstGeom>
            <a:solidFill>
              <a:schemeClr val="bg1"/>
            </a:solidFill>
            <a:ln w="9525">
              <a:noFill/>
            </a:ln>
          </p:spPr>
          <p:txBody>
            <a:bodyPr anchor="t"/>
            <a:p>
              <a:endParaRPr lang="zh-CN" altLang="en-US">
                <a:latin typeface="Times New Roman" panose="02020603050405020304" pitchFamily="18" charset="0"/>
                <a:ea typeface="宋体" panose="02010600030101010101" pitchFamily="2" charset="-122"/>
              </a:endParaRPr>
            </a:p>
          </p:txBody>
        </p:sp>
        <p:grpSp>
          <p:nvGrpSpPr>
            <p:cNvPr id="23556" name="Group 6"/>
            <p:cNvGrpSpPr/>
            <p:nvPr/>
          </p:nvGrpSpPr>
          <p:grpSpPr>
            <a:xfrm>
              <a:off x="3064" y="1835"/>
              <a:ext cx="2414" cy="1140"/>
              <a:chOff x="3064" y="1835"/>
              <a:chExt cx="2414" cy="1140"/>
            </a:xfrm>
          </p:grpSpPr>
          <p:sp>
            <p:nvSpPr>
              <p:cNvPr id="23557" name="Line 7"/>
              <p:cNvSpPr/>
              <p:nvPr/>
            </p:nvSpPr>
            <p:spPr>
              <a:xfrm>
                <a:off x="3456" y="2362"/>
                <a:ext cx="65" cy="28"/>
              </a:xfrm>
              <a:prstGeom prst="line">
                <a:avLst/>
              </a:prstGeom>
              <a:ln w="0" cap="flat" cmpd="sng">
                <a:solidFill>
                  <a:srgbClr val="FF0000"/>
                </a:solidFill>
                <a:prstDash val="solid"/>
                <a:round/>
                <a:headEnd type="none" w="med" len="med"/>
                <a:tailEnd type="none" w="med" len="med"/>
              </a:ln>
            </p:spPr>
          </p:sp>
          <p:sp>
            <p:nvSpPr>
              <p:cNvPr id="23558" name="Freeform 8"/>
              <p:cNvSpPr/>
              <p:nvPr/>
            </p:nvSpPr>
            <p:spPr>
              <a:xfrm>
                <a:off x="3358" y="2143"/>
                <a:ext cx="3" cy="5"/>
              </a:xfrm>
              <a:custGeom>
                <a:avLst/>
                <a:gdLst/>
                <a:ahLst/>
                <a:cxnLst>
                  <a:cxn ang="0">
                    <a:pos x="27" y="27"/>
                  </a:cxn>
                  <a:cxn ang="0">
                    <a:pos x="27" y="54"/>
                  </a:cxn>
                  <a:cxn ang="0">
                    <a:pos x="19" y="53"/>
                  </a:cxn>
                  <a:cxn ang="0">
                    <a:pos x="10" y="49"/>
                  </a:cxn>
                  <a:cxn ang="0">
                    <a:pos x="5" y="44"/>
                  </a:cxn>
                  <a:cxn ang="0">
                    <a:pos x="1" y="35"/>
                  </a:cxn>
                  <a:cxn ang="0">
                    <a:pos x="0" y="27"/>
                  </a:cxn>
                  <a:cxn ang="0">
                    <a:pos x="1" y="19"/>
                  </a:cxn>
                  <a:cxn ang="0">
                    <a:pos x="5" y="11"/>
                  </a:cxn>
                  <a:cxn ang="0">
                    <a:pos x="10" y="6"/>
                  </a:cxn>
                  <a:cxn ang="0">
                    <a:pos x="19" y="2"/>
                  </a:cxn>
                  <a:cxn ang="0">
                    <a:pos x="27" y="0"/>
                  </a:cxn>
                  <a:cxn ang="0">
                    <a:pos x="27" y="27"/>
                  </a:cxn>
                </a:cxnLst>
                <a:pathLst>
                  <a:path w="27" h="54">
                    <a:moveTo>
                      <a:pt x="27" y="27"/>
                    </a:moveTo>
                    <a:lnTo>
                      <a:pt x="27" y="54"/>
                    </a:lnTo>
                    <a:lnTo>
                      <a:pt x="19" y="53"/>
                    </a:lnTo>
                    <a:lnTo>
                      <a:pt x="10" y="49"/>
                    </a:lnTo>
                    <a:lnTo>
                      <a:pt x="5" y="44"/>
                    </a:lnTo>
                    <a:lnTo>
                      <a:pt x="1" y="35"/>
                    </a:lnTo>
                    <a:lnTo>
                      <a:pt x="0" y="27"/>
                    </a:lnTo>
                    <a:lnTo>
                      <a:pt x="1" y="19"/>
                    </a:lnTo>
                    <a:lnTo>
                      <a:pt x="5" y="11"/>
                    </a:lnTo>
                    <a:lnTo>
                      <a:pt x="10" y="6"/>
                    </a:lnTo>
                    <a:lnTo>
                      <a:pt x="19" y="2"/>
                    </a:lnTo>
                    <a:lnTo>
                      <a:pt x="27" y="0"/>
                    </a:lnTo>
                    <a:lnTo>
                      <a:pt x="27" y="27"/>
                    </a:lnTo>
                    <a:close/>
                  </a:path>
                </a:pathLst>
              </a:custGeom>
              <a:solidFill>
                <a:srgbClr val="000000"/>
              </a:solidFill>
              <a:ln w="9525">
                <a:noFill/>
              </a:ln>
            </p:spPr>
            <p:txBody>
              <a:bodyPr/>
              <a:p>
                <a:endParaRPr lang="zh-CN" altLang="en-US"/>
              </a:p>
            </p:txBody>
          </p:sp>
          <p:sp>
            <p:nvSpPr>
              <p:cNvPr id="23559" name="Freeform 9"/>
              <p:cNvSpPr/>
              <p:nvPr/>
            </p:nvSpPr>
            <p:spPr>
              <a:xfrm>
                <a:off x="3358" y="2143"/>
                <a:ext cx="3" cy="5"/>
              </a:xfrm>
              <a:custGeom>
                <a:avLst/>
                <a:gdLst/>
                <a:ahLst/>
                <a:cxnLst>
                  <a:cxn ang="0">
                    <a:pos x="27" y="54"/>
                  </a:cxn>
                  <a:cxn ang="0">
                    <a:pos x="19" y="53"/>
                  </a:cxn>
                  <a:cxn ang="0">
                    <a:pos x="10" y="49"/>
                  </a:cxn>
                  <a:cxn ang="0">
                    <a:pos x="5" y="44"/>
                  </a:cxn>
                  <a:cxn ang="0">
                    <a:pos x="1" y="35"/>
                  </a:cxn>
                  <a:cxn ang="0">
                    <a:pos x="0" y="27"/>
                  </a:cxn>
                  <a:cxn ang="0">
                    <a:pos x="1" y="19"/>
                  </a:cxn>
                  <a:cxn ang="0">
                    <a:pos x="5" y="11"/>
                  </a:cxn>
                  <a:cxn ang="0">
                    <a:pos x="10" y="6"/>
                  </a:cxn>
                  <a:cxn ang="0">
                    <a:pos x="19" y="2"/>
                  </a:cxn>
                  <a:cxn ang="0">
                    <a:pos x="27" y="0"/>
                  </a:cxn>
                </a:cxnLst>
                <a:pathLst>
                  <a:path w="27" h="54">
                    <a:moveTo>
                      <a:pt x="27" y="54"/>
                    </a:moveTo>
                    <a:lnTo>
                      <a:pt x="19" y="53"/>
                    </a:lnTo>
                    <a:lnTo>
                      <a:pt x="10" y="49"/>
                    </a:lnTo>
                    <a:lnTo>
                      <a:pt x="5" y="44"/>
                    </a:lnTo>
                    <a:lnTo>
                      <a:pt x="1" y="35"/>
                    </a:lnTo>
                    <a:lnTo>
                      <a:pt x="0" y="27"/>
                    </a:lnTo>
                    <a:lnTo>
                      <a:pt x="1" y="19"/>
                    </a:lnTo>
                    <a:lnTo>
                      <a:pt x="5" y="11"/>
                    </a:lnTo>
                    <a:lnTo>
                      <a:pt x="10" y="6"/>
                    </a:lnTo>
                    <a:lnTo>
                      <a:pt x="19" y="2"/>
                    </a:lnTo>
                    <a:lnTo>
                      <a:pt x="27"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560" name="Freeform 10"/>
              <p:cNvSpPr/>
              <p:nvPr/>
            </p:nvSpPr>
            <p:spPr>
              <a:xfrm>
                <a:off x="3361" y="2143"/>
                <a:ext cx="707" cy="5"/>
              </a:xfrm>
              <a:custGeom>
                <a:avLst/>
                <a:gdLst/>
                <a:ahLst/>
                <a:cxnLst>
                  <a:cxn ang="0">
                    <a:pos x="0" y="0"/>
                  </a:cxn>
                  <a:cxn ang="0">
                    <a:pos x="0" y="27"/>
                  </a:cxn>
                  <a:cxn ang="0">
                    <a:pos x="0" y="54"/>
                  </a:cxn>
                  <a:cxn ang="0">
                    <a:pos x="8493" y="54"/>
                  </a:cxn>
                  <a:cxn ang="0">
                    <a:pos x="8493" y="27"/>
                  </a:cxn>
                  <a:cxn ang="0">
                    <a:pos x="8493" y="0"/>
                  </a:cxn>
                  <a:cxn ang="0">
                    <a:pos x="0" y="0"/>
                  </a:cxn>
                </a:cxnLst>
                <a:pathLst>
                  <a:path w="8493" h="54">
                    <a:moveTo>
                      <a:pt x="0" y="0"/>
                    </a:moveTo>
                    <a:lnTo>
                      <a:pt x="0" y="27"/>
                    </a:lnTo>
                    <a:lnTo>
                      <a:pt x="0" y="54"/>
                    </a:lnTo>
                    <a:lnTo>
                      <a:pt x="8493" y="54"/>
                    </a:lnTo>
                    <a:lnTo>
                      <a:pt x="8493" y="27"/>
                    </a:lnTo>
                    <a:lnTo>
                      <a:pt x="8493" y="0"/>
                    </a:lnTo>
                    <a:lnTo>
                      <a:pt x="0" y="0"/>
                    </a:lnTo>
                    <a:close/>
                  </a:path>
                </a:pathLst>
              </a:custGeom>
              <a:solidFill>
                <a:srgbClr val="000000"/>
              </a:solidFill>
              <a:ln w="9525">
                <a:noFill/>
              </a:ln>
            </p:spPr>
            <p:txBody>
              <a:bodyPr/>
              <a:p>
                <a:endParaRPr lang="zh-CN" altLang="en-US"/>
              </a:p>
            </p:txBody>
          </p:sp>
          <p:sp>
            <p:nvSpPr>
              <p:cNvPr id="23561" name="Freeform 11"/>
              <p:cNvSpPr/>
              <p:nvPr/>
            </p:nvSpPr>
            <p:spPr>
              <a:xfrm>
                <a:off x="3361" y="2143"/>
                <a:ext cx="707" cy="5"/>
              </a:xfrm>
              <a:custGeom>
                <a:avLst/>
                <a:gdLst/>
                <a:ahLst/>
                <a:cxnLst>
                  <a:cxn ang="0">
                    <a:pos x="0" y="0"/>
                  </a:cxn>
                  <a:cxn ang="0">
                    <a:pos x="0" y="27"/>
                  </a:cxn>
                  <a:cxn ang="0">
                    <a:pos x="0" y="54"/>
                  </a:cxn>
                  <a:cxn ang="0">
                    <a:pos x="8493" y="54"/>
                  </a:cxn>
                  <a:cxn ang="0">
                    <a:pos x="8493" y="27"/>
                  </a:cxn>
                  <a:cxn ang="0">
                    <a:pos x="8493" y="0"/>
                  </a:cxn>
                  <a:cxn ang="0">
                    <a:pos x="0" y="0"/>
                  </a:cxn>
                </a:cxnLst>
                <a:pathLst>
                  <a:path w="8493" h="54">
                    <a:moveTo>
                      <a:pt x="0" y="0"/>
                    </a:moveTo>
                    <a:lnTo>
                      <a:pt x="0" y="27"/>
                    </a:lnTo>
                    <a:lnTo>
                      <a:pt x="0" y="54"/>
                    </a:lnTo>
                    <a:lnTo>
                      <a:pt x="8493" y="54"/>
                    </a:lnTo>
                    <a:lnTo>
                      <a:pt x="8493" y="27"/>
                    </a:lnTo>
                    <a:lnTo>
                      <a:pt x="8493"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562" name="Freeform 12"/>
              <p:cNvSpPr/>
              <p:nvPr/>
            </p:nvSpPr>
            <p:spPr>
              <a:xfrm>
                <a:off x="4068" y="2143"/>
                <a:ext cx="3" cy="5"/>
              </a:xfrm>
              <a:custGeom>
                <a:avLst/>
                <a:gdLst/>
                <a:ahLst/>
                <a:cxnLst>
                  <a:cxn ang="0">
                    <a:pos x="0" y="27"/>
                  </a:cxn>
                  <a:cxn ang="0">
                    <a:pos x="0" y="0"/>
                  </a:cxn>
                  <a:cxn ang="0">
                    <a:pos x="8" y="2"/>
                  </a:cxn>
                  <a:cxn ang="0">
                    <a:pos x="16" y="6"/>
                  </a:cxn>
                  <a:cxn ang="0">
                    <a:pos x="21" y="11"/>
                  </a:cxn>
                  <a:cxn ang="0">
                    <a:pos x="25" y="19"/>
                  </a:cxn>
                  <a:cxn ang="0">
                    <a:pos x="27" y="27"/>
                  </a:cxn>
                  <a:cxn ang="0">
                    <a:pos x="25" y="35"/>
                  </a:cxn>
                  <a:cxn ang="0">
                    <a:pos x="21" y="44"/>
                  </a:cxn>
                  <a:cxn ang="0">
                    <a:pos x="16" y="49"/>
                  </a:cxn>
                  <a:cxn ang="0">
                    <a:pos x="8" y="53"/>
                  </a:cxn>
                  <a:cxn ang="0">
                    <a:pos x="0" y="54"/>
                  </a:cxn>
                  <a:cxn ang="0">
                    <a:pos x="0" y="27"/>
                  </a:cxn>
                </a:cxnLst>
                <a:pathLst>
                  <a:path w="27" h="54">
                    <a:moveTo>
                      <a:pt x="0" y="27"/>
                    </a:moveTo>
                    <a:lnTo>
                      <a:pt x="0" y="0"/>
                    </a:lnTo>
                    <a:lnTo>
                      <a:pt x="8" y="2"/>
                    </a:lnTo>
                    <a:lnTo>
                      <a:pt x="16" y="6"/>
                    </a:lnTo>
                    <a:lnTo>
                      <a:pt x="21" y="11"/>
                    </a:lnTo>
                    <a:lnTo>
                      <a:pt x="25" y="19"/>
                    </a:lnTo>
                    <a:lnTo>
                      <a:pt x="27" y="27"/>
                    </a:lnTo>
                    <a:lnTo>
                      <a:pt x="25" y="35"/>
                    </a:lnTo>
                    <a:lnTo>
                      <a:pt x="21" y="44"/>
                    </a:lnTo>
                    <a:lnTo>
                      <a:pt x="16" y="49"/>
                    </a:lnTo>
                    <a:lnTo>
                      <a:pt x="8" y="53"/>
                    </a:lnTo>
                    <a:lnTo>
                      <a:pt x="0" y="54"/>
                    </a:lnTo>
                    <a:lnTo>
                      <a:pt x="0" y="27"/>
                    </a:lnTo>
                    <a:close/>
                  </a:path>
                </a:pathLst>
              </a:custGeom>
              <a:solidFill>
                <a:srgbClr val="000000"/>
              </a:solidFill>
              <a:ln w="9525">
                <a:noFill/>
              </a:ln>
            </p:spPr>
            <p:txBody>
              <a:bodyPr/>
              <a:p>
                <a:endParaRPr lang="zh-CN" altLang="en-US"/>
              </a:p>
            </p:txBody>
          </p:sp>
          <p:sp>
            <p:nvSpPr>
              <p:cNvPr id="23563" name="Freeform 13"/>
              <p:cNvSpPr/>
              <p:nvPr/>
            </p:nvSpPr>
            <p:spPr>
              <a:xfrm>
                <a:off x="4068" y="2143"/>
                <a:ext cx="3" cy="5"/>
              </a:xfrm>
              <a:custGeom>
                <a:avLst/>
                <a:gdLst/>
                <a:ahLst/>
                <a:cxnLst>
                  <a:cxn ang="0">
                    <a:pos x="0" y="0"/>
                  </a:cxn>
                  <a:cxn ang="0">
                    <a:pos x="8" y="2"/>
                  </a:cxn>
                  <a:cxn ang="0">
                    <a:pos x="16" y="6"/>
                  </a:cxn>
                  <a:cxn ang="0">
                    <a:pos x="21" y="11"/>
                  </a:cxn>
                  <a:cxn ang="0">
                    <a:pos x="25" y="19"/>
                  </a:cxn>
                  <a:cxn ang="0">
                    <a:pos x="27" y="27"/>
                  </a:cxn>
                  <a:cxn ang="0">
                    <a:pos x="25" y="35"/>
                  </a:cxn>
                  <a:cxn ang="0">
                    <a:pos x="21" y="44"/>
                  </a:cxn>
                  <a:cxn ang="0">
                    <a:pos x="16" y="49"/>
                  </a:cxn>
                  <a:cxn ang="0">
                    <a:pos x="8" y="53"/>
                  </a:cxn>
                  <a:cxn ang="0">
                    <a:pos x="0" y="54"/>
                  </a:cxn>
                </a:cxnLst>
                <a:pathLst>
                  <a:path w="27" h="54">
                    <a:moveTo>
                      <a:pt x="0" y="0"/>
                    </a:moveTo>
                    <a:lnTo>
                      <a:pt x="8" y="2"/>
                    </a:lnTo>
                    <a:lnTo>
                      <a:pt x="16" y="6"/>
                    </a:lnTo>
                    <a:lnTo>
                      <a:pt x="21" y="11"/>
                    </a:lnTo>
                    <a:lnTo>
                      <a:pt x="25" y="19"/>
                    </a:lnTo>
                    <a:lnTo>
                      <a:pt x="27" y="27"/>
                    </a:lnTo>
                    <a:lnTo>
                      <a:pt x="25" y="35"/>
                    </a:lnTo>
                    <a:lnTo>
                      <a:pt x="21" y="44"/>
                    </a:lnTo>
                    <a:lnTo>
                      <a:pt x="16" y="49"/>
                    </a:lnTo>
                    <a:lnTo>
                      <a:pt x="8" y="53"/>
                    </a:lnTo>
                    <a:lnTo>
                      <a:pt x="0" y="5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564" name="Line 14"/>
              <p:cNvSpPr/>
              <p:nvPr/>
            </p:nvSpPr>
            <p:spPr>
              <a:xfrm flipV="1">
                <a:off x="3347" y="2579"/>
                <a:ext cx="325" cy="155"/>
              </a:xfrm>
              <a:prstGeom prst="line">
                <a:avLst/>
              </a:prstGeom>
              <a:ln w="0" cap="flat" cmpd="sng">
                <a:solidFill>
                  <a:srgbClr val="FF0000"/>
                </a:solidFill>
                <a:prstDash val="solid"/>
                <a:round/>
                <a:headEnd type="none" w="med" len="med"/>
                <a:tailEnd type="none" w="med" len="med"/>
              </a:ln>
            </p:spPr>
          </p:sp>
          <p:sp>
            <p:nvSpPr>
              <p:cNvPr id="23565" name="Line 15"/>
              <p:cNvSpPr/>
              <p:nvPr/>
            </p:nvSpPr>
            <p:spPr>
              <a:xfrm flipV="1">
                <a:off x="3345" y="2246"/>
                <a:ext cx="321" cy="270"/>
              </a:xfrm>
              <a:prstGeom prst="line">
                <a:avLst/>
              </a:prstGeom>
              <a:ln w="0" cap="flat" cmpd="sng">
                <a:solidFill>
                  <a:srgbClr val="FF0000"/>
                </a:solidFill>
                <a:prstDash val="solid"/>
                <a:round/>
                <a:headEnd type="none" w="med" len="med"/>
                <a:tailEnd type="none" w="med" len="med"/>
              </a:ln>
            </p:spPr>
          </p:sp>
          <p:sp>
            <p:nvSpPr>
              <p:cNvPr id="23566" name="Line 16"/>
              <p:cNvSpPr/>
              <p:nvPr/>
            </p:nvSpPr>
            <p:spPr>
              <a:xfrm flipV="1">
                <a:off x="3474" y="1874"/>
                <a:ext cx="98" cy="272"/>
              </a:xfrm>
              <a:prstGeom prst="line">
                <a:avLst/>
              </a:prstGeom>
              <a:ln w="0" cap="flat" cmpd="sng">
                <a:solidFill>
                  <a:srgbClr val="FF0000"/>
                </a:solidFill>
                <a:prstDash val="solid"/>
                <a:round/>
                <a:headEnd type="none" w="med" len="med"/>
                <a:tailEnd type="none" w="med" len="med"/>
              </a:ln>
            </p:spPr>
          </p:sp>
          <p:sp>
            <p:nvSpPr>
              <p:cNvPr id="23567" name="Line 17"/>
              <p:cNvSpPr/>
              <p:nvPr/>
            </p:nvSpPr>
            <p:spPr>
              <a:xfrm>
                <a:off x="3361" y="2362"/>
                <a:ext cx="707" cy="1"/>
              </a:xfrm>
              <a:prstGeom prst="line">
                <a:avLst/>
              </a:prstGeom>
              <a:ln w="0" cap="flat" cmpd="sng">
                <a:solidFill>
                  <a:srgbClr val="000000"/>
                </a:solidFill>
                <a:prstDash val="solid"/>
                <a:round/>
                <a:headEnd type="none" w="med" len="med"/>
                <a:tailEnd type="none" w="med" len="med"/>
              </a:ln>
            </p:spPr>
          </p:sp>
          <p:sp>
            <p:nvSpPr>
              <p:cNvPr id="23568" name="Line 18"/>
              <p:cNvSpPr/>
              <p:nvPr/>
            </p:nvSpPr>
            <p:spPr>
              <a:xfrm flipH="1">
                <a:off x="3361" y="2579"/>
                <a:ext cx="707" cy="1"/>
              </a:xfrm>
              <a:prstGeom prst="line">
                <a:avLst/>
              </a:prstGeom>
              <a:ln w="0" cap="flat" cmpd="sng">
                <a:solidFill>
                  <a:srgbClr val="000000"/>
                </a:solidFill>
                <a:prstDash val="solid"/>
                <a:round/>
                <a:headEnd type="none" w="med" len="med"/>
                <a:tailEnd type="none" w="med" len="med"/>
              </a:ln>
            </p:spPr>
          </p:sp>
          <p:sp>
            <p:nvSpPr>
              <p:cNvPr id="23569" name="Line 19"/>
              <p:cNvSpPr/>
              <p:nvPr/>
            </p:nvSpPr>
            <p:spPr>
              <a:xfrm flipH="1" flipV="1">
                <a:off x="3469" y="2198"/>
                <a:ext cx="195" cy="40"/>
              </a:xfrm>
              <a:prstGeom prst="line">
                <a:avLst/>
              </a:prstGeom>
              <a:ln w="0" cap="flat" cmpd="sng">
                <a:solidFill>
                  <a:srgbClr val="FF0000"/>
                </a:solidFill>
                <a:prstDash val="solid"/>
                <a:round/>
                <a:headEnd type="none" w="med" len="med"/>
                <a:tailEnd type="none" w="med" len="med"/>
              </a:ln>
            </p:spPr>
          </p:sp>
          <p:sp>
            <p:nvSpPr>
              <p:cNvPr id="23570" name="Line 20"/>
              <p:cNvSpPr/>
              <p:nvPr/>
            </p:nvSpPr>
            <p:spPr>
              <a:xfrm flipV="1">
                <a:off x="3347" y="2283"/>
                <a:ext cx="490" cy="235"/>
              </a:xfrm>
              <a:prstGeom prst="line">
                <a:avLst/>
              </a:prstGeom>
              <a:ln w="0" cap="flat" cmpd="sng">
                <a:solidFill>
                  <a:srgbClr val="FF0000"/>
                </a:solidFill>
                <a:prstDash val="solid"/>
                <a:round/>
                <a:headEnd type="none" w="med" len="med"/>
                <a:tailEnd type="none" w="med" len="med"/>
              </a:ln>
            </p:spPr>
          </p:sp>
          <p:sp>
            <p:nvSpPr>
              <p:cNvPr id="23571" name="Line 21"/>
              <p:cNvSpPr/>
              <p:nvPr/>
            </p:nvSpPr>
            <p:spPr>
              <a:xfrm>
                <a:off x="3348" y="2522"/>
                <a:ext cx="489" cy="9"/>
              </a:xfrm>
              <a:prstGeom prst="line">
                <a:avLst/>
              </a:prstGeom>
              <a:ln w="0" cap="flat" cmpd="sng">
                <a:solidFill>
                  <a:srgbClr val="FF0000"/>
                </a:solidFill>
                <a:prstDash val="solid"/>
                <a:round/>
                <a:headEnd type="none" w="med" len="med"/>
                <a:tailEnd type="none" w="med" len="med"/>
              </a:ln>
            </p:spPr>
          </p:sp>
          <p:sp>
            <p:nvSpPr>
              <p:cNvPr id="23572" name="Line 22"/>
              <p:cNvSpPr/>
              <p:nvPr/>
            </p:nvSpPr>
            <p:spPr>
              <a:xfrm flipV="1">
                <a:off x="3347" y="2581"/>
                <a:ext cx="493" cy="155"/>
              </a:xfrm>
              <a:prstGeom prst="line">
                <a:avLst/>
              </a:prstGeom>
              <a:ln w="0" cap="flat" cmpd="sng">
                <a:solidFill>
                  <a:srgbClr val="FF0000"/>
                </a:solidFill>
                <a:prstDash val="solid"/>
                <a:round/>
                <a:headEnd type="none" w="med" len="med"/>
                <a:tailEnd type="none" w="med" len="med"/>
              </a:ln>
            </p:spPr>
          </p:sp>
          <p:sp>
            <p:nvSpPr>
              <p:cNvPr id="23573" name="Line 23"/>
              <p:cNvSpPr/>
              <p:nvPr/>
            </p:nvSpPr>
            <p:spPr>
              <a:xfrm flipV="1">
                <a:off x="3342" y="2205"/>
                <a:ext cx="110" cy="308"/>
              </a:xfrm>
              <a:prstGeom prst="line">
                <a:avLst/>
              </a:prstGeom>
              <a:ln w="0" cap="flat" cmpd="sng">
                <a:solidFill>
                  <a:srgbClr val="FF0000"/>
                </a:solidFill>
                <a:prstDash val="solid"/>
                <a:round/>
                <a:headEnd type="none" w="med" len="med"/>
                <a:tailEnd type="none" w="med" len="med"/>
              </a:ln>
            </p:spPr>
          </p:sp>
          <p:sp>
            <p:nvSpPr>
              <p:cNvPr id="23574" name="Line 24"/>
              <p:cNvSpPr/>
              <p:nvPr/>
            </p:nvSpPr>
            <p:spPr>
              <a:xfrm flipV="1">
                <a:off x="3456" y="2206"/>
                <a:ext cx="1" cy="373"/>
              </a:xfrm>
              <a:prstGeom prst="line">
                <a:avLst/>
              </a:prstGeom>
              <a:ln w="0" cap="flat" cmpd="sng">
                <a:solidFill>
                  <a:srgbClr val="FF0000"/>
                </a:solidFill>
                <a:prstDash val="solid"/>
                <a:round/>
                <a:headEnd type="none" w="med" len="med"/>
                <a:tailEnd type="none" w="med" len="med"/>
              </a:ln>
            </p:spPr>
          </p:sp>
          <p:sp>
            <p:nvSpPr>
              <p:cNvPr id="23575" name="Line 25"/>
              <p:cNvSpPr/>
              <p:nvPr/>
            </p:nvSpPr>
            <p:spPr>
              <a:xfrm flipV="1">
                <a:off x="3361" y="2146"/>
                <a:ext cx="1" cy="433"/>
              </a:xfrm>
              <a:prstGeom prst="line">
                <a:avLst/>
              </a:prstGeom>
              <a:ln w="0" cap="flat" cmpd="sng">
                <a:solidFill>
                  <a:srgbClr val="000000"/>
                </a:solidFill>
                <a:prstDash val="solid"/>
                <a:round/>
                <a:headEnd type="none" w="med" len="med"/>
                <a:tailEnd type="none" w="med" len="med"/>
              </a:ln>
            </p:spPr>
          </p:sp>
          <p:sp>
            <p:nvSpPr>
              <p:cNvPr id="23576" name="Line 26"/>
              <p:cNvSpPr/>
              <p:nvPr/>
            </p:nvSpPr>
            <p:spPr>
              <a:xfrm flipV="1">
                <a:off x="3344" y="2579"/>
                <a:ext cx="112" cy="152"/>
              </a:xfrm>
              <a:prstGeom prst="line">
                <a:avLst/>
              </a:prstGeom>
              <a:ln w="0" cap="flat" cmpd="sng">
                <a:solidFill>
                  <a:srgbClr val="FF0000"/>
                </a:solidFill>
                <a:prstDash val="solid"/>
                <a:round/>
                <a:headEnd type="none" w="med" len="med"/>
                <a:tailEnd type="none" w="med" len="med"/>
              </a:ln>
            </p:spPr>
          </p:sp>
          <p:sp>
            <p:nvSpPr>
              <p:cNvPr id="23577" name="Line 27"/>
              <p:cNvSpPr/>
              <p:nvPr/>
            </p:nvSpPr>
            <p:spPr>
              <a:xfrm flipV="1">
                <a:off x="3339" y="2530"/>
                <a:ext cx="1" cy="199"/>
              </a:xfrm>
              <a:prstGeom prst="line">
                <a:avLst/>
              </a:prstGeom>
              <a:ln w="0" cap="flat" cmpd="sng">
                <a:solidFill>
                  <a:srgbClr val="000000"/>
                </a:solidFill>
                <a:prstDash val="solid"/>
                <a:round/>
                <a:headEnd type="none" w="med" len="med"/>
                <a:tailEnd type="none" w="med" len="med"/>
              </a:ln>
            </p:spPr>
          </p:sp>
          <p:sp>
            <p:nvSpPr>
              <p:cNvPr id="23578" name="Freeform 28"/>
              <p:cNvSpPr/>
              <p:nvPr/>
            </p:nvSpPr>
            <p:spPr>
              <a:xfrm>
                <a:off x="3265" y="2732"/>
                <a:ext cx="22" cy="28"/>
              </a:xfrm>
              <a:custGeom>
                <a:avLst/>
                <a:gdLst/>
                <a:ahLst/>
                <a:cxnLst>
                  <a:cxn ang="0">
                    <a:pos x="0" y="301"/>
                  </a:cxn>
                  <a:cxn ang="0">
                    <a:pos x="55" y="329"/>
                  </a:cxn>
                  <a:cxn ang="0">
                    <a:pos x="137" y="329"/>
                  </a:cxn>
                  <a:cxn ang="0">
                    <a:pos x="192" y="315"/>
                  </a:cxn>
                  <a:cxn ang="0">
                    <a:pos x="219" y="288"/>
                  </a:cxn>
                  <a:cxn ang="0">
                    <a:pos x="233" y="246"/>
                  </a:cxn>
                  <a:cxn ang="0">
                    <a:pos x="233" y="219"/>
                  </a:cxn>
                  <a:cxn ang="0">
                    <a:pos x="206" y="192"/>
                  </a:cxn>
                  <a:cxn ang="0">
                    <a:pos x="82" y="123"/>
                  </a:cxn>
                  <a:cxn ang="0">
                    <a:pos x="55" y="95"/>
                  </a:cxn>
                  <a:cxn ang="0">
                    <a:pos x="55" y="68"/>
                  </a:cxn>
                  <a:cxn ang="0">
                    <a:pos x="68" y="27"/>
                  </a:cxn>
                  <a:cxn ang="0">
                    <a:pos x="97" y="0"/>
                  </a:cxn>
                  <a:cxn ang="0">
                    <a:pos x="151" y="0"/>
                  </a:cxn>
                  <a:cxn ang="0">
                    <a:pos x="219" y="13"/>
                  </a:cxn>
                  <a:cxn ang="0">
                    <a:pos x="261" y="40"/>
                  </a:cxn>
                </a:cxnLst>
                <a:pathLst>
                  <a:path w="261" h="329">
                    <a:moveTo>
                      <a:pt x="0" y="301"/>
                    </a:moveTo>
                    <a:lnTo>
                      <a:pt x="55" y="329"/>
                    </a:lnTo>
                    <a:lnTo>
                      <a:pt x="137" y="329"/>
                    </a:lnTo>
                    <a:lnTo>
                      <a:pt x="192" y="315"/>
                    </a:lnTo>
                    <a:lnTo>
                      <a:pt x="219" y="288"/>
                    </a:lnTo>
                    <a:lnTo>
                      <a:pt x="233" y="246"/>
                    </a:lnTo>
                    <a:lnTo>
                      <a:pt x="233" y="219"/>
                    </a:lnTo>
                    <a:lnTo>
                      <a:pt x="206" y="192"/>
                    </a:lnTo>
                    <a:lnTo>
                      <a:pt x="82" y="123"/>
                    </a:lnTo>
                    <a:lnTo>
                      <a:pt x="55" y="95"/>
                    </a:lnTo>
                    <a:lnTo>
                      <a:pt x="55" y="68"/>
                    </a:lnTo>
                    <a:lnTo>
                      <a:pt x="68" y="27"/>
                    </a:lnTo>
                    <a:lnTo>
                      <a:pt x="97" y="0"/>
                    </a:lnTo>
                    <a:lnTo>
                      <a:pt x="151" y="0"/>
                    </a:lnTo>
                    <a:lnTo>
                      <a:pt x="219" y="13"/>
                    </a:lnTo>
                    <a:lnTo>
                      <a:pt x="261" y="4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579" name="Freeform 29"/>
              <p:cNvSpPr/>
              <p:nvPr/>
            </p:nvSpPr>
            <p:spPr>
              <a:xfrm>
                <a:off x="3330" y="2729"/>
                <a:ext cx="18" cy="18"/>
              </a:xfrm>
              <a:custGeom>
                <a:avLst/>
                <a:gdLst/>
                <a:ahLst/>
                <a:cxnLst>
                  <a:cxn ang="0">
                    <a:pos x="211" y="106"/>
                  </a:cxn>
                  <a:cxn ang="0">
                    <a:pos x="180" y="32"/>
                  </a:cxn>
                  <a:cxn ang="0">
                    <a:pos x="106" y="0"/>
                  </a:cxn>
                  <a:cxn ang="0">
                    <a:pos x="31" y="32"/>
                  </a:cxn>
                  <a:cxn ang="0">
                    <a:pos x="0" y="106"/>
                  </a:cxn>
                  <a:cxn ang="0">
                    <a:pos x="31" y="181"/>
                  </a:cxn>
                  <a:cxn ang="0">
                    <a:pos x="106" y="211"/>
                  </a:cxn>
                  <a:cxn ang="0">
                    <a:pos x="180" y="181"/>
                  </a:cxn>
                  <a:cxn ang="0">
                    <a:pos x="211" y="106"/>
                  </a:cxn>
                </a:cxnLst>
                <a:pathLst>
                  <a:path w="211" h="211">
                    <a:moveTo>
                      <a:pt x="211" y="106"/>
                    </a:moveTo>
                    <a:lnTo>
                      <a:pt x="180" y="32"/>
                    </a:lnTo>
                    <a:lnTo>
                      <a:pt x="106" y="0"/>
                    </a:lnTo>
                    <a:lnTo>
                      <a:pt x="31" y="32"/>
                    </a:lnTo>
                    <a:lnTo>
                      <a:pt x="0" y="106"/>
                    </a:lnTo>
                    <a:lnTo>
                      <a:pt x="31" y="181"/>
                    </a:lnTo>
                    <a:lnTo>
                      <a:pt x="106" y="211"/>
                    </a:lnTo>
                    <a:lnTo>
                      <a:pt x="180" y="181"/>
                    </a:lnTo>
                    <a:lnTo>
                      <a:pt x="211" y="10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580" name="Freeform 30"/>
              <p:cNvSpPr/>
              <p:nvPr/>
            </p:nvSpPr>
            <p:spPr>
              <a:xfrm>
                <a:off x="3255" y="2518"/>
                <a:ext cx="30" cy="41"/>
              </a:xfrm>
              <a:custGeom>
                <a:avLst/>
                <a:gdLst/>
                <a:ahLst/>
                <a:cxnLst>
                  <a:cxn ang="0">
                    <a:pos x="0" y="440"/>
                  </a:cxn>
                  <a:cxn ang="0">
                    <a:pos x="42" y="467"/>
                  </a:cxn>
                  <a:cxn ang="0">
                    <a:pos x="83" y="481"/>
                  </a:cxn>
                  <a:cxn ang="0">
                    <a:pos x="138" y="495"/>
                  </a:cxn>
                  <a:cxn ang="0">
                    <a:pos x="166" y="495"/>
                  </a:cxn>
                  <a:cxn ang="0">
                    <a:pos x="221" y="481"/>
                  </a:cxn>
                  <a:cxn ang="0">
                    <a:pos x="248" y="453"/>
                  </a:cxn>
                  <a:cxn ang="0">
                    <a:pos x="275" y="412"/>
                  </a:cxn>
                  <a:cxn ang="0">
                    <a:pos x="289" y="358"/>
                  </a:cxn>
                  <a:cxn ang="0">
                    <a:pos x="289" y="316"/>
                  </a:cxn>
                  <a:cxn ang="0">
                    <a:pos x="261" y="289"/>
                  </a:cxn>
                  <a:cxn ang="0">
                    <a:pos x="124" y="206"/>
                  </a:cxn>
                  <a:cxn ang="0">
                    <a:pos x="83" y="179"/>
                  </a:cxn>
                  <a:cxn ang="0">
                    <a:pos x="69" y="137"/>
                  </a:cxn>
                  <a:cxn ang="0">
                    <a:pos x="69" y="110"/>
                  </a:cxn>
                  <a:cxn ang="0">
                    <a:pos x="97" y="55"/>
                  </a:cxn>
                  <a:cxn ang="0">
                    <a:pos x="124" y="28"/>
                  </a:cxn>
                  <a:cxn ang="0">
                    <a:pos x="179" y="0"/>
                  </a:cxn>
                  <a:cxn ang="0">
                    <a:pos x="234" y="0"/>
                  </a:cxn>
                  <a:cxn ang="0">
                    <a:pos x="317" y="14"/>
                  </a:cxn>
                  <a:cxn ang="0">
                    <a:pos x="358" y="28"/>
                  </a:cxn>
                </a:cxnLst>
                <a:pathLst>
                  <a:path w="358" h="495">
                    <a:moveTo>
                      <a:pt x="0" y="440"/>
                    </a:moveTo>
                    <a:lnTo>
                      <a:pt x="42" y="467"/>
                    </a:lnTo>
                    <a:lnTo>
                      <a:pt x="83" y="481"/>
                    </a:lnTo>
                    <a:lnTo>
                      <a:pt x="138" y="495"/>
                    </a:lnTo>
                    <a:lnTo>
                      <a:pt x="166" y="495"/>
                    </a:lnTo>
                    <a:lnTo>
                      <a:pt x="221" y="481"/>
                    </a:lnTo>
                    <a:lnTo>
                      <a:pt x="248" y="453"/>
                    </a:lnTo>
                    <a:lnTo>
                      <a:pt x="275" y="412"/>
                    </a:lnTo>
                    <a:lnTo>
                      <a:pt x="289" y="358"/>
                    </a:lnTo>
                    <a:lnTo>
                      <a:pt x="289" y="316"/>
                    </a:lnTo>
                    <a:lnTo>
                      <a:pt x="261" y="289"/>
                    </a:lnTo>
                    <a:lnTo>
                      <a:pt x="124" y="206"/>
                    </a:lnTo>
                    <a:lnTo>
                      <a:pt x="83" y="179"/>
                    </a:lnTo>
                    <a:lnTo>
                      <a:pt x="69" y="137"/>
                    </a:lnTo>
                    <a:lnTo>
                      <a:pt x="69" y="110"/>
                    </a:lnTo>
                    <a:lnTo>
                      <a:pt x="97" y="55"/>
                    </a:lnTo>
                    <a:lnTo>
                      <a:pt x="124" y="28"/>
                    </a:lnTo>
                    <a:lnTo>
                      <a:pt x="179" y="0"/>
                    </a:lnTo>
                    <a:lnTo>
                      <a:pt x="234" y="0"/>
                    </a:lnTo>
                    <a:lnTo>
                      <a:pt x="317" y="14"/>
                    </a:lnTo>
                    <a:lnTo>
                      <a:pt x="358" y="2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581" name="Freeform 31"/>
              <p:cNvSpPr/>
              <p:nvPr/>
            </p:nvSpPr>
            <p:spPr>
              <a:xfrm>
                <a:off x="3330" y="2513"/>
                <a:ext cx="18" cy="17"/>
              </a:xfrm>
              <a:custGeom>
                <a:avLst/>
                <a:gdLst/>
                <a:ahLst/>
                <a:cxnLst>
                  <a:cxn ang="0">
                    <a:pos x="211" y="106"/>
                  </a:cxn>
                  <a:cxn ang="0">
                    <a:pos x="180" y="32"/>
                  </a:cxn>
                  <a:cxn ang="0">
                    <a:pos x="106" y="0"/>
                  </a:cxn>
                  <a:cxn ang="0">
                    <a:pos x="31" y="32"/>
                  </a:cxn>
                  <a:cxn ang="0">
                    <a:pos x="0" y="106"/>
                  </a:cxn>
                  <a:cxn ang="0">
                    <a:pos x="31" y="181"/>
                  </a:cxn>
                  <a:cxn ang="0">
                    <a:pos x="106" y="212"/>
                  </a:cxn>
                  <a:cxn ang="0">
                    <a:pos x="180" y="181"/>
                  </a:cxn>
                  <a:cxn ang="0">
                    <a:pos x="211" y="106"/>
                  </a:cxn>
                </a:cxnLst>
                <a:pathLst>
                  <a:path w="211" h="212">
                    <a:moveTo>
                      <a:pt x="211" y="106"/>
                    </a:moveTo>
                    <a:lnTo>
                      <a:pt x="180" y="32"/>
                    </a:lnTo>
                    <a:lnTo>
                      <a:pt x="106" y="0"/>
                    </a:lnTo>
                    <a:lnTo>
                      <a:pt x="31" y="32"/>
                    </a:lnTo>
                    <a:lnTo>
                      <a:pt x="0" y="106"/>
                    </a:lnTo>
                    <a:lnTo>
                      <a:pt x="31" y="181"/>
                    </a:lnTo>
                    <a:lnTo>
                      <a:pt x="106" y="212"/>
                    </a:lnTo>
                    <a:lnTo>
                      <a:pt x="180" y="181"/>
                    </a:lnTo>
                    <a:lnTo>
                      <a:pt x="211" y="10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582" name="Freeform 32"/>
              <p:cNvSpPr/>
              <p:nvPr/>
            </p:nvSpPr>
            <p:spPr>
              <a:xfrm>
                <a:off x="3471" y="2325"/>
                <a:ext cx="19" cy="27"/>
              </a:xfrm>
              <a:custGeom>
                <a:avLst/>
                <a:gdLst/>
                <a:ahLst/>
                <a:cxnLst>
                  <a:cxn ang="0">
                    <a:pos x="0" y="0"/>
                  </a:cxn>
                  <a:cxn ang="0">
                    <a:pos x="27" y="329"/>
                  </a:cxn>
                  <a:cxn ang="0">
                    <a:pos x="219" y="0"/>
                  </a:cxn>
                </a:cxnLst>
                <a:pathLst>
                  <a:path w="219" h="329">
                    <a:moveTo>
                      <a:pt x="0" y="0"/>
                    </a:moveTo>
                    <a:lnTo>
                      <a:pt x="27" y="329"/>
                    </a:lnTo>
                    <a:lnTo>
                      <a:pt x="219"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583" name="Freeform 33"/>
              <p:cNvSpPr/>
              <p:nvPr/>
            </p:nvSpPr>
            <p:spPr>
              <a:xfrm>
                <a:off x="3400" y="2175"/>
                <a:ext cx="27" cy="41"/>
              </a:xfrm>
              <a:custGeom>
                <a:avLst/>
                <a:gdLst/>
                <a:ahLst/>
                <a:cxnLst>
                  <a:cxn ang="0">
                    <a:pos x="0" y="0"/>
                  </a:cxn>
                  <a:cxn ang="0">
                    <a:pos x="28" y="496"/>
                  </a:cxn>
                  <a:cxn ang="0">
                    <a:pos x="330" y="0"/>
                  </a:cxn>
                </a:cxnLst>
                <a:pathLst>
                  <a:path w="330" h="496">
                    <a:moveTo>
                      <a:pt x="0" y="0"/>
                    </a:moveTo>
                    <a:lnTo>
                      <a:pt x="28" y="496"/>
                    </a:lnTo>
                    <a:lnTo>
                      <a:pt x="33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584" name="Line 34"/>
              <p:cNvSpPr/>
              <p:nvPr/>
            </p:nvSpPr>
            <p:spPr>
              <a:xfrm flipV="1">
                <a:off x="3460" y="2168"/>
                <a:ext cx="6" cy="17"/>
              </a:xfrm>
              <a:prstGeom prst="line">
                <a:avLst/>
              </a:prstGeom>
              <a:ln w="0" cap="flat" cmpd="sng">
                <a:solidFill>
                  <a:srgbClr val="FF0000"/>
                </a:solidFill>
                <a:prstDash val="solid"/>
                <a:round/>
                <a:headEnd type="none" w="med" len="med"/>
                <a:tailEnd type="none" w="med" len="med"/>
              </a:ln>
            </p:spPr>
          </p:sp>
          <p:sp>
            <p:nvSpPr>
              <p:cNvPr id="23585" name="Line 35"/>
              <p:cNvSpPr/>
              <p:nvPr/>
            </p:nvSpPr>
            <p:spPr>
              <a:xfrm flipV="1">
                <a:off x="3468" y="2146"/>
                <a:ext cx="6" cy="16"/>
              </a:xfrm>
              <a:prstGeom prst="line">
                <a:avLst/>
              </a:prstGeom>
              <a:ln w="0" cap="flat" cmpd="sng">
                <a:solidFill>
                  <a:srgbClr val="FF0000"/>
                </a:solidFill>
                <a:prstDash val="solid"/>
                <a:round/>
                <a:headEnd type="none" w="med" len="med"/>
                <a:tailEnd type="none" w="med" len="med"/>
              </a:ln>
            </p:spPr>
          </p:sp>
          <p:sp>
            <p:nvSpPr>
              <p:cNvPr id="23586" name="Freeform 36"/>
              <p:cNvSpPr/>
              <p:nvPr/>
            </p:nvSpPr>
            <p:spPr>
              <a:xfrm>
                <a:off x="3447" y="2186"/>
                <a:ext cx="18" cy="18"/>
              </a:xfrm>
              <a:custGeom>
                <a:avLst/>
                <a:gdLst/>
                <a:ahLst/>
                <a:cxnLst>
                  <a:cxn ang="0">
                    <a:pos x="211" y="106"/>
                  </a:cxn>
                  <a:cxn ang="0">
                    <a:pos x="180" y="32"/>
                  </a:cxn>
                  <a:cxn ang="0">
                    <a:pos x="105" y="0"/>
                  </a:cxn>
                  <a:cxn ang="0">
                    <a:pos x="31" y="32"/>
                  </a:cxn>
                  <a:cxn ang="0">
                    <a:pos x="0" y="106"/>
                  </a:cxn>
                  <a:cxn ang="0">
                    <a:pos x="31" y="181"/>
                  </a:cxn>
                  <a:cxn ang="0">
                    <a:pos x="105" y="211"/>
                  </a:cxn>
                  <a:cxn ang="0">
                    <a:pos x="180" y="181"/>
                  </a:cxn>
                  <a:cxn ang="0">
                    <a:pos x="211" y="106"/>
                  </a:cxn>
                </a:cxnLst>
                <a:pathLst>
                  <a:path w="211" h="211">
                    <a:moveTo>
                      <a:pt x="211" y="106"/>
                    </a:moveTo>
                    <a:lnTo>
                      <a:pt x="180" y="32"/>
                    </a:lnTo>
                    <a:lnTo>
                      <a:pt x="105" y="0"/>
                    </a:lnTo>
                    <a:lnTo>
                      <a:pt x="31" y="32"/>
                    </a:lnTo>
                    <a:lnTo>
                      <a:pt x="0" y="106"/>
                    </a:lnTo>
                    <a:lnTo>
                      <a:pt x="31" y="181"/>
                    </a:lnTo>
                    <a:lnTo>
                      <a:pt x="105" y="211"/>
                    </a:lnTo>
                    <a:lnTo>
                      <a:pt x="180" y="181"/>
                    </a:lnTo>
                    <a:lnTo>
                      <a:pt x="211" y="106"/>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587" name="Freeform 37"/>
              <p:cNvSpPr/>
              <p:nvPr/>
            </p:nvSpPr>
            <p:spPr>
              <a:xfrm>
                <a:off x="3678" y="2457"/>
                <a:ext cx="3" cy="4"/>
              </a:xfrm>
              <a:custGeom>
                <a:avLst/>
                <a:gdLst/>
                <a:ahLst/>
                <a:cxnLst>
                  <a:cxn ang="0">
                    <a:pos x="27" y="26"/>
                  </a:cxn>
                  <a:cxn ang="0">
                    <a:pos x="16" y="50"/>
                  </a:cxn>
                  <a:cxn ang="0">
                    <a:pos x="9" y="46"/>
                  </a:cxn>
                  <a:cxn ang="0">
                    <a:pos x="3" y="40"/>
                  </a:cxn>
                  <a:cxn ang="0">
                    <a:pos x="0" y="32"/>
                  </a:cxn>
                  <a:cxn ang="0">
                    <a:pos x="0" y="24"/>
                  </a:cxn>
                  <a:cxn ang="0">
                    <a:pos x="2" y="15"/>
                  </a:cxn>
                  <a:cxn ang="0">
                    <a:pos x="7" y="8"/>
                  </a:cxn>
                  <a:cxn ang="0">
                    <a:pos x="13" y="3"/>
                  </a:cxn>
                  <a:cxn ang="0">
                    <a:pos x="21" y="0"/>
                  </a:cxn>
                  <a:cxn ang="0">
                    <a:pos x="29" y="0"/>
                  </a:cxn>
                  <a:cxn ang="0">
                    <a:pos x="38" y="2"/>
                  </a:cxn>
                  <a:cxn ang="0">
                    <a:pos x="27" y="26"/>
                  </a:cxn>
                </a:cxnLst>
                <a:pathLst>
                  <a:path w="38" h="50">
                    <a:moveTo>
                      <a:pt x="27" y="26"/>
                    </a:moveTo>
                    <a:lnTo>
                      <a:pt x="16" y="50"/>
                    </a:lnTo>
                    <a:lnTo>
                      <a:pt x="9" y="46"/>
                    </a:lnTo>
                    <a:lnTo>
                      <a:pt x="3" y="40"/>
                    </a:lnTo>
                    <a:lnTo>
                      <a:pt x="0" y="32"/>
                    </a:lnTo>
                    <a:lnTo>
                      <a:pt x="0" y="24"/>
                    </a:lnTo>
                    <a:lnTo>
                      <a:pt x="2" y="15"/>
                    </a:lnTo>
                    <a:lnTo>
                      <a:pt x="7" y="8"/>
                    </a:lnTo>
                    <a:lnTo>
                      <a:pt x="13" y="3"/>
                    </a:lnTo>
                    <a:lnTo>
                      <a:pt x="21" y="0"/>
                    </a:lnTo>
                    <a:lnTo>
                      <a:pt x="29" y="0"/>
                    </a:lnTo>
                    <a:lnTo>
                      <a:pt x="38" y="2"/>
                    </a:lnTo>
                    <a:lnTo>
                      <a:pt x="27" y="26"/>
                    </a:lnTo>
                    <a:close/>
                  </a:path>
                </a:pathLst>
              </a:custGeom>
              <a:solidFill>
                <a:srgbClr val="FF0000"/>
              </a:solidFill>
              <a:ln w="9525">
                <a:noFill/>
              </a:ln>
            </p:spPr>
            <p:txBody>
              <a:bodyPr/>
              <a:p>
                <a:endParaRPr lang="zh-CN" altLang="en-US"/>
              </a:p>
            </p:txBody>
          </p:sp>
          <p:sp>
            <p:nvSpPr>
              <p:cNvPr id="23588" name="Freeform 38"/>
              <p:cNvSpPr/>
              <p:nvPr/>
            </p:nvSpPr>
            <p:spPr>
              <a:xfrm>
                <a:off x="3678" y="2457"/>
                <a:ext cx="3" cy="4"/>
              </a:xfrm>
              <a:custGeom>
                <a:avLst/>
                <a:gdLst/>
                <a:ahLst/>
                <a:cxnLst>
                  <a:cxn ang="0">
                    <a:pos x="16" y="50"/>
                  </a:cxn>
                  <a:cxn ang="0">
                    <a:pos x="9" y="46"/>
                  </a:cxn>
                  <a:cxn ang="0">
                    <a:pos x="3" y="40"/>
                  </a:cxn>
                  <a:cxn ang="0">
                    <a:pos x="0" y="32"/>
                  </a:cxn>
                  <a:cxn ang="0">
                    <a:pos x="0" y="24"/>
                  </a:cxn>
                  <a:cxn ang="0">
                    <a:pos x="2" y="15"/>
                  </a:cxn>
                  <a:cxn ang="0">
                    <a:pos x="7" y="8"/>
                  </a:cxn>
                  <a:cxn ang="0">
                    <a:pos x="13" y="3"/>
                  </a:cxn>
                  <a:cxn ang="0">
                    <a:pos x="21" y="0"/>
                  </a:cxn>
                  <a:cxn ang="0">
                    <a:pos x="29" y="0"/>
                  </a:cxn>
                  <a:cxn ang="0">
                    <a:pos x="38" y="2"/>
                  </a:cxn>
                </a:cxnLst>
                <a:pathLst>
                  <a:path w="38" h="50">
                    <a:moveTo>
                      <a:pt x="16" y="50"/>
                    </a:moveTo>
                    <a:lnTo>
                      <a:pt x="9" y="46"/>
                    </a:lnTo>
                    <a:lnTo>
                      <a:pt x="3" y="40"/>
                    </a:lnTo>
                    <a:lnTo>
                      <a:pt x="0" y="32"/>
                    </a:lnTo>
                    <a:lnTo>
                      <a:pt x="0" y="24"/>
                    </a:lnTo>
                    <a:lnTo>
                      <a:pt x="2" y="15"/>
                    </a:lnTo>
                    <a:lnTo>
                      <a:pt x="7" y="8"/>
                    </a:lnTo>
                    <a:lnTo>
                      <a:pt x="13" y="3"/>
                    </a:lnTo>
                    <a:lnTo>
                      <a:pt x="21" y="0"/>
                    </a:lnTo>
                    <a:lnTo>
                      <a:pt x="29" y="0"/>
                    </a:lnTo>
                    <a:lnTo>
                      <a:pt x="38" y="2"/>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589" name="Freeform 39"/>
              <p:cNvSpPr/>
              <p:nvPr/>
            </p:nvSpPr>
            <p:spPr>
              <a:xfrm>
                <a:off x="3680" y="2457"/>
                <a:ext cx="159" cy="72"/>
              </a:xfrm>
              <a:custGeom>
                <a:avLst/>
                <a:gdLst/>
                <a:ahLst/>
                <a:cxnLst>
                  <a:cxn ang="0">
                    <a:pos x="22" y="0"/>
                  </a:cxn>
                  <a:cxn ang="0">
                    <a:pos x="11" y="24"/>
                  </a:cxn>
                  <a:cxn ang="0">
                    <a:pos x="0" y="48"/>
                  </a:cxn>
                  <a:cxn ang="0">
                    <a:pos x="1885" y="862"/>
                  </a:cxn>
                  <a:cxn ang="0">
                    <a:pos x="1896" y="838"/>
                  </a:cxn>
                  <a:cxn ang="0">
                    <a:pos x="1907" y="814"/>
                  </a:cxn>
                  <a:cxn ang="0">
                    <a:pos x="22" y="0"/>
                  </a:cxn>
                </a:cxnLst>
                <a:pathLst>
                  <a:path w="1907" h="862">
                    <a:moveTo>
                      <a:pt x="22" y="0"/>
                    </a:moveTo>
                    <a:lnTo>
                      <a:pt x="11" y="24"/>
                    </a:lnTo>
                    <a:lnTo>
                      <a:pt x="0" y="48"/>
                    </a:lnTo>
                    <a:lnTo>
                      <a:pt x="1885" y="862"/>
                    </a:lnTo>
                    <a:lnTo>
                      <a:pt x="1896" y="838"/>
                    </a:lnTo>
                    <a:lnTo>
                      <a:pt x="1907" y="814"/>
                    </a:lnTo>
                    <a:lnTo>
                      <a:pt x="22" y="0"/>
                    </a:lnTo>
                    <a:close/>
                  </a:path>
                </a:pathLst>
              </a:custGeom>
              <a:solidFill>
                <a:srgbClr val="FF0000"/>
              </a:solidFill>
              <a:ln w="9525">
                <a:noFill/>
              </a:ln>
            </p:spPr>
            <p:txBody>
              <a:bodyPr/>
              <a:p>
                <a:endParaRPr lang="zh-CN" altLang="en-US"/>
              </a:p>
            </p:txBody>
          </p:sp>
          <p:sp>
            <p:nvSpPr>
              <p:cNvPr id="23590" name="Freeform 40"/>
              <p:cNvSpPr/>
              <p:nvPr/>
            </p:nvSpPr>
            <p:spPr>
              <a:xfrm>
                <a:off x="3680" y="2457"/>
                <a:ext cx="159" cy="72"/>
              </a:xfrm>
              <a:custGeom>
                <a:avLst/>
                <a:gdLst/>
                <a:ahLst/>
                <a:cxnLst>
                  <a:cxn ang="0">
                    <a:pos x="22" y="0"/>
                  </a:cxn>
                  <a:cxn ang="0">
                    <a:pos x="11" y="24"/>
                  </a:cxn>
                  <a:cxn ang="0">
                    <a:pos x="0" y="48"/>
                  </a:cxn>
                  <a:cxn ang="0">
                    <a:pos x="1885" y="862"/>
                  </a:cxn>
                  <a:cxn ang="0">
                    <a:pos x="1896" y="838"/>
                  </a:cxn>
                  <a:cxn ang="0">
                    <a:pos x="1907" y="814"/>
                  </a:cxn>
                  <a:cxn ang="0">
                    <a:pos x="22" y="0"/>
                  </a:cxn>
                </a:cxnLst>
                <a:pathLst>
                  <a:path w="1907" h="862">
                    <a:moveTo>
                      <a:pt x="22" y="0"/>
                    </a:moveTo>
                    <a:lnTo>
                      <a:pt x="11" y="24"/>
                    </a:lnTo>
                    <a:lnTo>
                      <a:pt x="0" y="48"/>
                    </a:lnTo>
                    <a:lnTo>
                      <a:pt x="1885" y="862"/>
                    </a:lnTo>
                    <a:lnTo>
                      <a:pt x="1896" y="838"/>
                    </a:lnTo>
                    <a:lnTo>
                      <a:pt x="1907" y="814"/>
                    </a:lnTo>
                    <a:lnTo>
                      <a:pt x="22"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591" name="Freeform 41"/>
              <p:cNvSpPr/>
              <p:nvPr/>
            </p:nvSpPr>
            <p:spPr>
              <a:xfrm>
                <a:off x="3837" y="2525"/>
                <a:ext cx="3" cy="4"/>
              </a:xfrm>
              <a:custGeom>
                <a:avLst/>
                <a:gdLst/>
                <a:ahLst/>
                <a:cxnLst>
                  <a:cxn ang="0">
                    <a:pos x="11" y="24"/>
                  </a:cxn>
                  <a:cxn ang="0">
                    <a:pos x="22" y="0"/>
                  </a:cxn>
                  <a:cxn ang="0">
                    <a:pos x="29" y="4"/>
                  </a:cxn>
                  <a:cxn ang="0">
                    <a:pos x="34" y="10"/>
                  </a:cxn>
                  <a:cxn ang="0">
                    <a:pos x="37" y="18"/>
                  </a:cxn>
                  <a:cxn ang="0">
                    <a:pos x="37" y="26"/>
                  </a:cxn>
                  <a:cxn ang="0">
                    <a:pos x="35" y="35"/>
                  </a:cxn>
                  <a:cxn ang="0">
                    <a:pos x="31" y="42"/>
                  </a:cxn>
                  <a:cxn ang="0">
                    <a:pos x="25" y="47"/>
                  </a:cxn>
                  <a:cxn ang="0">
                    <a:pos x="17" y="50"/>
                  </a:cxn>
                  <a:cxn ang="0">
                    <a:pos x="9" y="50"/>
                  </a:cxn>
                  <a:cxn ang="0">
                    <a:pos x="0" y="48"/>
                  </a:cxn>
                  <a:cxn ang="0">
                    <a:pos x="11" y="24"/>
                  </a:cxn>
                </a:cxnLst>
                <a:pathLst>
                  <a:path w="37" h="50">
                    <a:moveTo>
                      <a:pt x="11" y="24"/>
                    </a:moveTo>
                    <a:lnTo>
                      <a:pt x="22" y="0"/>
                    </a:lnTo>
                    <a:lnTo>
                      <a:pt x="29" y="4"/>
                    </a:lnTo>
                    <a:lnTo>
                      <a:pt x="34" y="10"/>
                    </a:lnTo>
                    <a:lnTo>
                      <a:pt x="37" y="18"/>
                    </a:lnTo>
                    <a:lnTo>
                      <a:pt x="37" y="26"/>
                    </a:lnTo>
                    <a:lnTo>
                      <a:pt x="35" y="35"/>
                    </a:lnTo>
                    <a:lnTo>
                      <a:pt x="31" y="42"/>
                    </a:lnTo>
                    <a:lnTo>
                      <a:pt x="25" y="47"/>
                    </a:lnTo>
                    <a:lnTo>
                      <a:pt x="17" y="50"/>
                    </a:lnTo>
                    <a:lnTo>
                      <a:pt x="9" y="50"/>
                    </a:lnTo>
                    <a:lnTo>
                      <a:pt x="0" y="48"/>
                    </a:lnTo>
                    <a:lnTo>
                      <a:pt x="11" y="24"/>
                    </a:lnTo>
                    <a:close/>
                  </a:path>
                </a:pathLst>
              </a:custGeom>
              <a:solidFill>
                <a:srgbClr val="FF0000"/>
              </a:solidFill>
              <a:ln w="9525">
                <a:noFill/>
              </a:ln>
            </p:spPr>
            <p:txBody>
              <a:bodyPr/>
              <a:p>
                <a:endParaRPr lang="zh-CN" altLang="en-US"/>
              </a:p>
            </p:txBody>
          </p:sp>
          <p:sp>
            <p:nvSpPr>
              <p:cNvPr id="23592" name="Freeform 42"/>
              <p:cNvSpPr/>
              <p:nvPr/>
            </p:nvSpPr>
            <p:spPr>
              <a:xfrm>
                <a:off x="3837" y="2525"/>
                <a:ext cx="3" cy="4"/>
              </a:xfrm>
              <a:custGeom>
                <a:avLst/>
                <a:gdLst/>
                <a:ahLst/>
                <a:cxnLst>
                  <a:cxn ang="0">
                    <a:pos x="22" y="0"/>
                  </a:cxn>
                  <a:cxn ang="0">
                    <a:pos x="29" y="4"/>
                  </a:cxn>
                  <a:cxn ang="0">
                    <a:pos x="34" y="10"/>
                  </a:cxn>
                  <a:cxn ang="0">
                    <a:pos x="37" y="18"/>
                  </a:cxn>
                  <a:cxn ang="0">
                    <a:pos x="37" y="26"/>
                  </a:cxn>
                  <a:cxn ang="0">
                    <a:pos x="35" y="35"/>
                  </a:cxn>
                  <a:cxn ang="0">
                    <a:pos x="31" y="42"/>
                  </a:cxn>
                  <a:cxn ang="0">
                    <a:pos x="25" y="47"/>
                  </a:cxn>
                  <a:cxn ang="0">
                    <a:pos x="17" y="50"/>
                  </a:cxn>
                  <a:cxn ang="0">
                    <a:pos x="9" y="50"/>
                  </a:cxn>
                  <a:cxn ang="0">
                    <a:pos x="0" y="48"/>
                  </a:cxn>
                </a:cxnLst>
                <a:pathLst>
                  <a:path w="37" h="50">
                    <a:moveTo>
                      <a:pt x="22" y="0"/>
                    </a:moveTo>
                    <a:lnTo>
                      <a:pt x="29" y="4"/>
                    </a:lnTo>
                    <a:lnTo>
                      <a:pt x="34" y="10"/>
                    </a:lnTo>
                    <a:lnTo>
                      <a:pt x="37" y="18"/>
                    </a:lnTo>
                    <a:lnTo>
                      <a:pt x="37" y="26"/>
                    </a:lnTo>
                    <a:lnTo>
                      <a:pt x="35" y="35"/>
                    </a:lnTo>
                    <a:lnTo>
                      <a:pt x="31" y="42"/>
                    </a:lnTo>
                    <a:lnTo>
                      <a:pt x="25" y="47"/>
                    </a:lnTo>
                    <a:lnTo>
                      <a:pt x="17" y="50"/>
                    </a:lnTo>
                    <a:lnTo>
                      <a:pt x="9" y="50"/>
                    </a:lnTo>
                    <a:lnTo>
                      <a:pt x="0" y="48"/>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593" name="Freeform 43"/>
              <p:cNvSpPr/>
              <p:nvPr/>
            </p:nvSpPr>
            <p:spPr>
              <a:xfrm>
                <a:off x="3664" y="2447"/>
                <a:ext cx="17" cy="18"/>
              </a:xfrm>
              <a:custGeom>
                <a:avLst/>
                <a:gdLst/>
                <a:ahLst/>
                <a:cxnLst>
                  <a:cxn ang="0">
                    <a:pos x="211" y="106"/>
                  </a:cxn>
                  <a:cxn ang="0">
                    <a:pos x="179" y="31"/>
                  </a:cxn>
                  <a:cxn ang="0">
                    <a:pos x="105" y="0"/>
                  </a:cxn>
                  <a:cxn ang="0">
                    <a:pos x="30" y="31"/>
                  </a:cxn>
                  <a:cxn ang="0">
                    <a:pos x="0" y="106"/>
                  </a:cxn>
                  <a:cxn ang="0">
                    <a:pos x="30" y="181"/>
                  </a:cxn>
                  <a:cxn ang="0">
                    <a:pos x="105" y="211"/>
                  </a:cxn>
                  <a:cxn ang="0">
                    <a:pos x="179" y="181"/>
                  </a:cxn>
                  <a:cxn ang="0">
                    <a:pos x="211" y="106"/>
                  </a:cxn>
                </a:cxnLst>
                <a:pathLst>
                  <a:path w="211" h="211">
                    <a:moveTo>
                      <a:pt x="211" y="106"/>
                    </a:moveTo>
                    <a:lnTo>
                      <a:pt x="179" y="31"/>
                    </a:lnTo>
                    <a:lnTo>
                      <a:pt x="105" y="0"/>
                    </a:lnTo>
                    <a:lnTo>
                      <a:pt x="30" y="31"/>
                    </a:lnTo>
                    <a:lnTo>
                      <a:pt x="0" y="106"/>
                    </a:lnTo>
                    <a:lnTo>
                      <a:pt x="30" y="181"/>
                    </a:lnTo>
                    <a:lnTo>
                      <a:pt x="105" y="211"/>
                    </a:lnTo>
                    <a:lnTo>
                      <a:pt x="179" y="181"/>
                    </a:lnTo>
                    <a:lnTo>
                      <a:pt x="211" y="106"/>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594" name="Line 44"/>
              <p:cNvSpPr/>
              <p:nvPr/>
            </p:nvSpPr>
            <p:spPr>
              <a:xfrm flipV="1">
                <a:off x="3672" y="2559"/>
                <a:ext cx="44" cy="20"/>
              </a:xfrm>
              <a:prstGeom prst="line">
                <a:avLst/>
              </a:prstGeom>
              <a:ln w="0" cap="flat" cmpd="sng">
                <a:solidFill>
                  <a:srgbClr val="FF0000"/>
                </a:solidFill>
                <a:prstDash val="solid"/>
                <a:round/>
                <a:headEnd type="none" w="med" len="med"/>
                <a:tailEnd type="none" w="med" len="med"/>
              </a:ln>
            </p:spPr>
          </p:sp>
          <p:sp>
            <p:nvSpPr>
              <p:cNvPr id="23595" name="Line 45"/>
              <p:cNvSpPr/>
              <p:nvPr/>
            </p:nvSpPr>
            <p:spPr>
              <a:xfrm flipV="1">
                <a:off x="3728" y="2530"/>
                <a:ext cx="47" cy="23"/>
              </a:xfrm>
              <a:prstGeom prst="line">
                <a:avLst/>
              </a:prstGeom>
              <a:ln w="0" cap="flat" cmpd="sng">
                <a:solidFill>
                  <a:srgbClr val="FF0000"/>
                </a:solidFill>
                <a:prstDash val="solid"/>
                <a:round/>
                <a:headEnd type="none" w="med" len="med"/>
                <a:tailEnd type="none" w="med" len="med"/>
              </a:ln>
            </p:spPr>
          </p:sp>
          <p:sp>
            <p:nvSpPr>
              <p:cNvPr id="23596" name="Line 46"/>
              <p:cNvSpPr/>
              <p:nvPr/>
            </p:nvSpPr>
            <p:spPr>
              <a:xfrm flipV="1">
                <a:off x="3787" y="2502"/>
                <a:ext cx="48" cy="23"/>
              </a:xfrm>
              <a:prstGeom prst="line">
                <a:avLst/>
              </a:prstGeom>
              <a:ln w="0" cap="flat" cmpd="sng">
                <a:solidFill>
                  <a:srgbClr val="FF0000"/>
                </a:solidFill>
                <a:prstDash val="solid"/>
                <a:round/>
                <a:headEnd type="none" w="med" len="med"/>
                <a:tailEnd type="none" w="med" len="med"/>
              </a:ln>
            </p:spPr>
          </p:sp>
          <p:sp>
            <p:nvSpPr>
              <p:cNvPr id="23597" name="Line 47"/>
              <p:cNvSpPr/>
              <p:nvPr/>
            </p:nvSpPr>
            <p:spPr>
              <a:xfrm flipV="1">
                <a:off x="3847" y="2474"/>
                <a:ext cx="47" cy="22"/>
              </a:xfrm>
              <a:prstGeom prst="line">
                <a:avLst/>
              </a:prstGeom>
              <a:ln w="0" cap="flat" cmpd="sng">
                <a:solidFill>
                  <a:srgbClr val="FF0000"/>
                </a:solidFill>
                <a:prstDash val="solid"/>
                <a:round/>
                <a:headEnd type="none" w="med" len="med"/>
                <a:tailEnd type="none" w="med" len="med"/>
              </a:ln>
            </p:spPr>
          </p:sp>
          <p:sp>
            <p:nvSpPr>
              <p:cNvPr id="23598" name="Line 48"/>
              <p:cNvSpPr/>
              <p:nvPr/>
            </p:nvSpPr>
            <p:spPr>
              <a:xfrm flipV="1">
                <a:off x="3906" y="2445"/>
                <a:ext cx="48" cy="23"/>
              </a:xfrm>
              <a:prstGeom prst="line">
                <a:avLst/>
              </a:prstGeom>
              <a:ln w="0" cap="flat" cmpd="sng">
                <a:solidFill>
                  <a:srgbClr val="FF0000"/>
                </a:solidFill>
                <a:prstDash val="solid"/>
                <a:round/>
                <a:headEnd type="none" w="med" len="med"/>
                <a:tailEnd type="none" w="med" len="med"/>
              </a:ln>
            </p:spPr>
          </p:sp>
          <p:sp>
            <p:nvSpPr>
              <p:cNvPr id="23599" name="Line 49"/>
              <p:cNvSpPr/>
              <p:nvPr/>
            </p:nvSpPr>
            <p:spPr>
              <a:xfrm flipV="1">
                <a:off x="3966" y="2417"/>
                <a:ext cx="47" cy="23"/>
              </a:xfrm>
              <a:prstGeom prst="line">
                <a:avLst/>
              </a:prstGeom>
              <a:ln w="0" cap="flat" cmpd="sng">
                <a:solidFill>
                  <a:srgbClr val="FF0000"/>
                </a:solidFill>
                <a:prstDash val="solid"/>
                <a:round/>
                <a:headEnd type="none" w="med" len="med"/>
                <a:tailEnd type="none" w="med" len="med"/>
              </a:ln>
            </p:spPr>
          </p:sp>
          <p:sp>
            <p:nvSpPr>
              <p:cNvPr id="23600" name="Line 50"/>
              <p:cNvSpPr/>
              <p:nvPr/>
            </p:nvSpPr>
            <p:spPr>
              <a:xfrm flipV="1">
                <a:off x="4025" y="2391"/>
                <a:ext cx="43" cy="20"/>
              </a:xfrm>
              <a:prstGeom prst="line">
                <a:avLst/>
              </a:prstGeom>
              <a:ln w="0" cap="flat" cmpd="sng">
                <a:solidFill>
                  <a:srgbClr val="FF0000"/>
                </a:solidFill>
                <a:prstDash val="solid"/>
                <a:round/>
                <a:headEnd type="none" w="med" len="med"/>
                <a:tailEnd type="none" w="med" len="med"/>
              </a:ln>
            </p:spPr>
          </p:sp>
          <p:sp>
            <p:nvSpPr>
              <p:cNvPr id="23601" name="Line 51"/>
              <p:cNvSpPr/>
              <p:nvPr/>
            </p:nvSpPr>
            <p:spPr>
              <a:xfrm flipV="1">
                <a:off x="3958" y="2309"/>
                <a:ext cx="1" cy="270"/>
              </a:xfrm>
              <a:prstGeom prst="line">
                <a:avLst/>
              </a:prstGeom>
              <a:ln w="0" cap="flat" cmpd="sng">
                <a:solidFill>
                  <a:srgbClr val="FF0000"/>
                </a:solidFill>
                <a:prstDash val="solid"/>
                <a:round/>
                <a:headEnd type="none" w="med" len="med"/>
                <a:tailEnd type="none" w="med" len="med"/>
              </a:ln>
            </p:spPr>
          </p:sp>
          <p:sp>
            <p:nvSpPr>
              <p:cNvPr id="23602" name="Freeform 52"/>
              <p:cNvSpPr/>
              <p:nvPr/>
            </p:nvSpPr>
            <p:spPr>
              <a:xfrm>
                <a:off x="4066" y="2579"/>
                <a:ext cx="5" cy="2"/>
              </a:xfrm>
              <a:custGeom>
                <a:avLst/>
                <a:gdLst/>
                <a:ahLst/>
                <a:cxnLst>
                  <a:cxn ang="0">
                    <a:pos x="27" y="0"/>
                  </a:cxn>
                  <a:cxn ang="0">
                    <a:pos x="54" y="0"/>
                  </a:cxn>
                  <a:cxn ang="0">
                    <a:pos x="52" y="8"/>
                  </a:cxn>
                  <a:cxn ang="0">
                    <a:pos x="48" y="16"/>
                  </a:cxn>
                  <a:cxn ang="0">
                    <a:pos x="43" y="21"/>
                  </a:cxn>
                  <a:cxn ang="0">
                    <a:pos x="35" y="25"/>
                  </a:cxn>
                  <a:cxn ang="0">
                    <a:pos x="27" y="26"/>
                  </a:cxn>
                  <a:cxn ang="0">
                    <a:pos x="19" y="25"/>
                  </a:cxn>
                  <a:cxn ang="0">
                    <a:pos x="10" y="21"/>
                  </a:cxn>
                  <a:cxn ang="0">
                    <a:pos x="5" y="16"/>
                  </a:cxn>
                  <a:cxn ang="0">
                    <a:pos x="1" y="8"/>
                  </a:cxn>
                  <a:cxn ang="0">
                    <a:pos x="0" y="0"/>
                  </a:cxn>
                  <a:cxn ang="0">
                    <a:pos x="27" y="0"/>
                  </a:cxn>
                </a:cxnLst>
                <a:pathLst>
                  <a:path w="54" h="26">
                    <a:moveTo>
                      <a:pt x="27" y="0"/>
                    </a:moveTo>
                    <a:lnTo>
                      <a:pt x="54" y="0"/>
                    </a:lnTo>
                    <a:lnTo>
                      <a:pt x="52" y="8"/>
                    </a:lnTo>
                    <a:lnTo>
                      <a:pt x="48" y="16"/>
                    </a:lnTo>
                    <a:lnTo>
                      <a:pt x="43" y="21"/>
                    </a:lnTo>
                    <a:lnTo>
                      <a:pt x="35" y="25"/>
                    </a:lnTo>
                    <a:lnTo>
                      <a:pt x="27" y="26"/>
                    </a:lnTo>
                    <a:lnTo>
                      <a:pt x="19" y="25"/>
                    </a:lnTo>
                    <a:lnTo>
                      <a:pt x="10" y="21"/>
                    </a:lnTo>
                    <a:lnTo>
                      <a:pt x="5" y="16"/>
                    </a:lnTo>
                    <a:lnTo>
                      <a:pt x="1" y="8"/>
                    </a:lnTo>
                    <a:lnTo>
                      <a:pt x="0" y="0"/>
                    </a:lnTo>
                    <a:lnTo>
                      <a:pt x="27" y="0"/>
                    </a:lnTo>
                    <a:close/>
                  </a:path>
                </a:pathLst>
              </a:custGeom>
              <a:solidFill>
                <a:srgbClr val="000000"/>
              </a:solidFill>
              <a:ln w="9525">
                <a:noFill/>
              </a:ln>
            </p:spPr>
            <p:txBody>
              <a:bodyPr/>
              <a:p>
                <a:endParaRPr lang="zh-CN" altLang="en-US"/>
              </a:p>
            </p:txBody>
          </p:sp>
          <p:sp>
            <p:nvSpPr>
              <p:cNvPr id="23603" name="Freeform 53"/>
              <p:cNvSpPr/>
              <p:nvPr/>
            </p:nvSpPr>
            <p:spPr>
              <a:xfrm>
                <a:off x="4066" y="2579"/>
                <a:ext cx="5" cy="2"/>
              </a:xfrm>
              <a:custGeom>
                <a:avLst/>
                <a:gdLst/>
                <a:ahLst/>
                <a:cxnLst>
                  <a:cxn ang="0">
                    <a:pos x="54" y="0"/>
                  </a:cxn>
                  <a:cxn ang="0">
                    <a:pos x="52" y="8"/>
                  </a:cxn>
                  <a:cxn ang="0">
                    <a:pos x="48" y="16"/>
                  </a:cxn>
                  <a:cxn ang="0">
                    <a:pos x="43" y="21"/>
                  </a:cxn>
                  <a:cxn ang="0">
                    <a:pos x="35" y="25"/>
                  </a:cxn>
                  <a:cxn ang="0">
                    <a:pos x="27" y="26"/>
                  </a:cxn>
                  <a:cxn ang="0">
                    <a:pos x="19" y="25"/>
                  </a:cxn>
                  <a:cxn ang="0">
                    <a:pos x="10" y="21"/>
                  </a:cxn>
                  <a:cxn ang="0">
                    <a:pos x="5" y="16"/>
                  </a:cxn>
                  <a:cxn ang="0">
                    <a:pos x="1" y="8"/>
                  </a:cxn>
                  <a:cxn ang="0">
                    <a:pos x="0" y="0"/>
                  </a:cxn>
                </a:cxnLst>
                <a:pathLst>
                  <a:path w="54" h="26">
                    <a:moveTo>
                      <a:pt x="54" y="0"/>
                    </a:moveTo>
                    <a:lnTo>
                      <a:pt x="52" y="8"/>
                    </a:lnTo>
                    <a:lnTo>
                      <a:pt x="48" y="16"/>
                    </a:lnTo>
                    <a:lnTo>
                      <a:pt x="43" y="21"/>
                    </a:lnTo>
                    <a:lnTo>
                      <a:pt x="35" y="25"/>
                    </a:lnTo>
                    <a:lnTo>
                      <a:pt x="27" y="26"/>
                    </a:lnTo>
                    <a:lnTo>
                      <a:pt x="19" y="25"/>
                    </a:lnTo>
                    <a:lnTo>
                      <a:pt x="10" y="21"/>
                    </a:lnTo>
                    <a:lnTo>
                      <a:pt x="5" y="16"/>
                    </a:lnTo>
                    <a:lnTo>
                      <a:pt x="1"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604" name="Freeform 54"/>
              <p:cNvSpPr/>
              <p:nvPr/>
            </p:nvSpPr>
            <p:spPr>
              <a:xfrm>
                <a:off x="4066" y="2146"/>
                <a:ext cx="5" cy="433"/>
              </a:xfrm>
              <a:custGeom>
                <a:avLst/>
                <a:gdLst/>
                <a:ahLst/>
                <a:cxnLst>
                  <a:cxn ang="0">
                    <a:pos x="0" y="5204"/>
                  </a:cxn>
                  <a:cxn ang="0">
                    <a:pos x="27" y="5204"/>
                  </a:cxn>
                  <a:cxn ang="0">
                    <a:pos x="54" y="5204"/>
                  </a:cxn>
                  <a:cxn ang="0">
                    <a:pos x="54" y="0"/>
                  </a:cxn>
                  <a:cxn ang="0">
                    <a:pos x="27" y="0"/>
                  </a:cxn>
                  <a:cxn ang="0">
                    <a:pos x="0" y="0"/>
                  </a:cxn>
                  <a:cxn ang="0">
                    <a:pos x="0" y="5204"/>
                  </a:cxn>
                </a:cxnLst>
                <a:pathLst>
                  <a:path w="54" h="5204">
                    <a:moveTo>
                      <a:pt x="0" y="5204"/>
                    </a:moveTo>
                    <a:lnTo>
                      <a:pt x="27" y="5204"/>
                    </a:lnTo>
                    <a:lnTo>
                      <a:pt x="54" y="5204"/>
                    </a:lnTo>
                    <a:lnTo>
                      <a:pt x="54" y="0"/>
                    </a:lnTo>
                    <a:lnTo>
                      <a:pt x="27" y="0"/>
                    </a:lnTo>
                    <a:lnTo>
                      <a:pt x="0" y="0"/>
                    </a:lnTo>
                    <a:lnTo>
                      <a:pt x="0" y="5204"/>
                    </a:lnTo>
                    <a:close/>
                  </a:path>
                </a:pathLst>
              </a:custGeom>
              <a:solidFill>
                <a:srgbClr val="000000"/>
              </a:solidFill>
              <a:ln w="9525">
                <a:noFill/>
              </a:ln>
            </p:spPr>
            <p:txBody>
              <a:bodyPr/>
              <a:p>
                <a:endParaRPr lang="zh-CN" altLang="en-US"/>
              </a:p>
            </p:txBody>
          </p:sp>
          <p:sp>
            <p:nvSpPr>
              <p:cNvPr id="23605" name="Freeform 55"/>
              <p:cNvSpPr/>
              <p:nvPr/>
            </p:nvSpPr>
            <p:spPr>
              <a:xfrm>
                <a:off x="4066" y="2146"/>
                <a:ext cx="5" cy="433"/>
              </a:xfrm>
              <a:custGeom>
                <a:avLst/>
                <a:gdLst/>
                <a:ahLst/>
                <a:cxnLst>
                  <a:cxn ang="0">
                    <a:pos x="0" y="5204"/>
                  </a:cxn>
                  <a:cxn ang="0">
                    <a:pos x="27" y="5204"/>
                  </a:cxn>
                  <a:cxn ang="0">
                    <a:pos x="54" y="5204"/>
                  </a:cxn>
                  <a:cxn ang="0">
                    <a:pos x="54" y="0"/>
                  </a:cxn>
                  <a:cxn ang="0">
                    <a:pos x="27" y="0"/>
                  </a:cxn>
                  <a:cxn ang="0">
                    <a:pos x="0" y="0"/>
                  </a:cxn>
                  <a:cxn ang="0">
                    <a:pos x="0" y="5204"/>
                  </a:cxn>
                </a:cxnLst>
                <a:pathLst>
                  <a:path w="54" h="5204">
                    <a:moveTo>
                      <a:pt x="0" y="5204"/>
                    </a:moveTo>
                    <a:lnTo>
                      <a:pt x="27" y="5204"/>
                    </a:lnTo>
                    <a:lnTo>
                      <a:pt x="54" y="5204"/>
                    </a:lnTo>
                    <a:lnTo>
                      <a:pt x="54" y="0"/>
                    </a:lnTo>
                    <a:lnTo>
                      <a:pt x="27" y="0"/>
                    </a:lnTo>
                    <a:lnTo>
                      <a:pt x="0" y="0"/>
                    </a:lnTo>
                    <a:lnTo>
                      <a:pt x="0" y="5204"/>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606" name="Freeform 56"/>
              <p:cNvSpPr/>
              <p:nvPr/>
            </p:nvSpPr>
            <p:spPr>
              <a:xfrm>
                <a:off x="4066" y="2143"/>
                <a:ext cx="5" cy="3"/>
              </a:xfrm>
              <a:custGeom>
                <a:avLst/>
                <a:gdLst/>
                <a:ahLst/>
                <a:cxnLst>
                  <a:cxn ang="0">
                    <a:pos x="27" y="27"/>
                  </a:cxn>
                  <a:cxn ang="0">
                    <a:pos x="0" y="27"/>
                  </a:cxn>
                  <a:cxn ang="0">
                    <a:pos x="1" y="19"/>
                  </a:cxn>
                  <a:cxn ang="0">
                    <a:pos x="5" y="11"/>
                  </a:cxn>
                  <a:cxn ang="0">
                    <a:pos x="10" y="6"/>
                  </a:cxn>
                  <a:cxn ang="0">
                    <a:pos x="19" y="2"/>
                  </a:cxn>
                  <a:cxn ang="0">
                    <a:pos x="27" y="0"/>
                  </a:cxn>
                  <a:cxn ang="0">
                    <a:pos x="35" y="2"/>
                  </a:cxn>
                  <a:cxn ang="0">
                    <a:pos x="43" y="6"/>
                  </a:cxn>
                  <a:cxn ang="0">
                    <a:pos x="48" y="11"/>
                  </a:cxn>
                  <a:cxn ang="0">
                    <a:pos x="52" y="19"/>
                  </a:cxn>
                  <a:cxn ang="0">
                    <a:pos x="54" y="27"/>
                  </a:cxn>
                  <a:cxn ang="0">
                    <a:pos x="27" y="27"/>
                  </a:cxn>
                </a:cxnLst>
                <a:pathLst>
                  <a:path w="54" h="27">
                    <a:moveTo>
                      <a:pt x="27" y="27"/>
                    </a:moveTo>
                    <a:lnTo>
                      <a:pt x="0" y="27"/>
                    </a:lnTo>
                    <a:lnTo>
                      <a:pt x="1" y="19"/>
                    </a:lnTo>
                    <a:lnTo>
                      <a:pt x="5" y="11"/>
                    </a:lnTo>
                    <a:lnTo>
                      <a:pt x="10" y="6"/>
                    </a:lnTo>
                    <a:lnTo>
                      <a:pt x="19" y="2"/>
                    </a:lnTo>
                    <a:lnTo>
                      <a:pt x="27" y="0"/>
                    </a:lnTo>
                    <a:lnTo>
                      <a:pt x="35" y="2"/>
                    </a:lnTo>
                    <a:lnTo>
                      <a:pt x="43" y="6"/>
                    </a:lnTo>
                    <a:lnTo>
                      <a:pt x="48" y="11"/>
                    </a:lnTo>
                    <a:lnTo>
                      <a:pt x="52" y="19"/>
                    </a:lnTo>
                    <a:lnTo>
                      <a:pt x="54" y="27"/>
                    </a:lnTo>
                    <a:lnTo>
                      <a:pt x="27" y="27"/>
                    </a:lnTo>
                    <a:close/>
                  </a:path>
                </a:pathLst>
              </a:custGeom>
              <a:solidFill>
                <a:srgbClr val="000000"/>
              </a:solidFill>
              <a:ln w="9525">
                <a:noFill/>
              </a:ln>
            </p:spPr>
            <p:txBody>
              <a:bodyPr/>
              <a:p>
                <a:endParaRPr lang="zh-CN" altLang="en-US"/>
              </a:p>
            </p:txBody>
          </p:sp>
          <p:sp>
            <p:nvSpPr>
              <p:cNvPr id="23607" name="Freeform 57"/>
              <p:cNvSpPr/>
              <p:nvPr/>
            </p:nvSpPr>
            <p:spPr>
              <a:xfrm>
                <a:off x="4066" y="2143"/>
                <a:ext cx="5" cy="3"/>
              </a:xfrm>
              <a:custGeom>
                <a:avLst/>
                <a:gdLst/>
                <a:ahLst/>
                <a:cxnLst>
                  <a:cxn ang="0">
                    <a:pos x="0" y="27"/>
                  </a:cxn>
                  <a:cxn ang="0">
                    <a:pos x="1" y="19"/>
                  </a:cxn>
                  <a:cxn ang="0">
                    <a:pos x="5" y="11"/>
                  </a:cxn>
                  <a:cxn ang="0">
                    <a:pos x="10" y="6"/>
                  </a:cxn>
                  <a:cxn ang="0">
                    <a:pos x="19" y="2"/>
                  </a:cxn>
                  <a:cxn ang="0">
                    <a:pos x="27" y="0"/>
                  </a:cxn>
                  <a:cxn ang="0">
                    <a:pos x="35" y="2"/>
                  </a:cxn>
                  <a:cxn ang="0">
                    <a:pos x="43" y="6"/>
                  </a:cxn>
                  <a:cxn ang="0">
                    <a:pos x="48" y="11"/>
                  </a:cxn>
                  <a:cxn ang="0">
                    <a:pos x="52" y="19"/>
                  </a:cxn>
                  <a:cxn ang="0">
                    <a:pos x="54" y="27"/>
                  </a:cxn>
                </a:cxnLst>
                <a:pathLst>
                  <a:path w="54" h="27">
                    <a:moveTo>
                      <a:pt x="0" y="27"/>
                    </a:moveTo>
                    <a:lnTo>
                      <a:pt x="1" y="19"/>
                    </a:lnTo>
                    <a:lnTo>
                      <a:pt x="5" y="11"/>
                    </a:lnTo>
                    <a:lnTo>
                      <a:pt x="10" y="6"/>
                    </a:lnTo>
                    <a:lnTo>
                      <a:pt x="19" y="2"/>
                    </a:lnTo>
                    <a:lnTo>
                      <a:pt x="27" y="0"/>
                    </a:lnTo>
                    <a:lnTo>
                      <a:pt x="35" y="2"/>
                    </a:lnTo>
                    <a:lnTo>
                      <a:pt x="43" y="6"/>
                    </a:lnTo>
                    <a:lnTo>
                      <a:pt x="48" y="11"/>
                    </a:lnTo>
                    <a:lnTo>
                      <a:pt x="52" y="19"/>
                    </a:lnTo>
                    <a:lnTo>
                      <a:pt x="54" y="2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608" name="Line 58"/>
              <p:cNvSpPr/>
              <p:nvPr/>
            </p:nvSpPr>
            <p:spPr>
              <a:xfrm flipV="1">
                <a:off x="3998" y="2483"/>
                <a:ext cx="31" cy="42"/>
              </a:xfrm>
              <a:prstGeom prst="line">
                <a:avLst/>
              </a:prstGeom>
              <a:ln w="0" cap="flat" cmpd="sng">
                <a:solidFill>
                  <a:srgbClr val="000000"/>
                </a:solidFill>
                <a:prstDash val="solid"/>
                <a:round/>
                <a:headEnd type="none" w="med" len="med"/>
                <a:tailEnd type="none" w="med" len="med"/>
              </a:ln>
            </p:spPr>
          </p:sp>
          <p:sp>
            <p:nvSpPr>
              <p:cNvPr id="23609" name="Line 59"/>
              <p:cNvSpPr/>
              <p:nvPr/>
            </p:nvSpPr>
            <p:spPr>
              <a:xfrm flipV="1">
                <a:off x="4037" y="2430"/>
                <a:ext cx="31" cy="42"/>
              </a:xfrm>
              <a:prstGeom prst="line">
                <a:avLst/>
              </a:prstGeom>
              <a:ln w="0" cap="flat" cmpd="sng">
                <a:solidFill>
                  <a:srgbClr val="000000"/>
                </a:solidFill>
                <a:prstDash val="solid"/>
                <a:round/>
                <a:headEnd type="none" w="med" len="med"/>
                <a:tailEnd type="none" w="med" len="med"/>
              </a:ln>
            </p:spPr>
          </p:sp>
          <p:sp>
            <p:nvSpPr>
              <p:cNvPr id="23610" name="Line 60"/>
              <p:cNvSpPr/>
              <p:nvPr/>
            </p:nvSpPr>
            <p:spPr>
              <a:xfrm>
                <a:off x="3992" y="2215"/>
                <a:ext cx="1" cy="48"/>
              </a:xfrm>
              <a:prstGeom prst="line">
                <a:avLst/>
              </a:prstGeom>
              <a:ln w="0" cap="flat" cmpd="sng">
                <a:solidFill>
                  <a:srgbClr val="000000"/>
                </a:solidFill>
                <a:prstDash val="solid"/>
                <a:round/>
                <a:headEnd type="none" w="med" len="med"/>
                <a:tailEnd type="none" w="med" len="med"/>
              </a:ln>
            </p:spPr>
          </p:sp>
          <p:sp>
            <p:nvSpPr>
              <p:cNvPr id="23611" name="Line 61"/>
              <p:cNvSpPr/>
              <p:nvPr/>
            </p:nvSpPr>
            <p:spPr>
              <a:xfrm>
                <a:off x="3992" y="2276"/>
                <a:ext cx="1" cy="53"/>
              </a:xfrm>
              <a:prstGeom prst="line">
                <a:avLst/>
              </a:prstGeom>
              <a:ln w="0" cap="flat" cmpd="sng">
                <a:solidFill>
                  <a:srgbClr val="000000"/>
                </a:solidFill>
                <a:prstDash val="solid"/>
                <a:round/>
                <a:headEnd type="none" w="med" len="med"/>
                <a:tailEnd type="none" w="med" len="med"/>
              </a:ln>
            </p:spPr>
          </p:sp>
          <p:sp>
            <p:nvSpPr>
              <p:cNvPr id="23612" name="Line 62"/>
              <p:cNvSpPr/>
              <p:nvPr/>
            </p:nvSpPr>
            <p:spPr>
              <a:xfrm>
                <a:off x="3992" y="2342"/>
                <a:ext cx="1" cy="53"/>
              </a:xfrm>
              <a:prstGeom prst="line">
                <a:avLst/>
              </a:prstGeom>
              <a:ln w="0" cap="flat" cmpd="sng">
                <a:solidFill>
                  <a:srgbClr val="000000"/>
                </a:solidFill>
                <a:prstDash val="solid"/>
                <a:round/>
                <a:headEnd type="none" w="med" len="med"/>
                <a:tailEnd type="none" w="med" len="med"/>
              </a:ln>
            </p:spPr>
          </p:sp>
          <p:sp>
            <p:nvSpPr>
              <p:cNvPr id="23613" name="Line 63"/>
              <p:cNvSpPr/>
              <p:nvPr/>
            </p:nvSpPr>
            <p:spPr>
              <a:xfrm>
                <a:off x="3992" y="2408"/>
                <a:ext cx="1" cy="53"/>
              </a:xfrm>
              <a:prstGeom prst="line">
                <a:avLst/>
              </a:prstGeom>
              <a:ln w="0" cap="flat" cmpd="sng">
                <a:solidFill>
                  <a:srgbClr val="000000"/>
                </a:solidFill>
                <a:prstDash val="solid"/>
                <a:round/>
                <a:headEnd type="none" w="med" len="med"/>
                <a:tailEnd type="none" w="med" len="med"/>
              </a:ln>
            </p:spPr>
          </p:sp>
          <p:sp>
            <p:nvSpPr>
              <p:cNvPr id="23614" name="Line 64"/>
              <p:cNvSpPr/>
              <p:nvPr/>
            </p:nvSpPr>
            <p:spPr>
              <a:xfrm>
                <a:off x="3992" y="2474"/>
                <a:ext cx="1" cy="48"/>
              </a:xfrm>
              <a:prstGeom prst="line">
                <a:avLst/>
              </a:prstGeom>
              <a:ln w="0" cap="flat" cmpd="sng">
                <a:solidFill>
                  <a:srgbClr val="000000"/>
                </a:solidFill>
                <a:prstDash val="solid"/>
                <a:round/>
                <a:headEnd type="none" w="med" len="med"/>
                <a:tailEnd type="none" w="med" len="med"/>
              </a:ln>
            </p:spPr>
          </p:sp>
          <p:sp>
            <p:nvSpPr>
              <p:cNvPr id="23615" name="Line 65"/>
              <p:cNvSpPr/>
              <p:nvPr/>
            </p:nvSpPr>
            <p:spPr>
              <a:xfrm flipV="1">
                <a:off x="3846" y="2287"/>
                <a:ext cx="1" cy="235"/>
              </a:xfrm>
              <a:prstGeom prst="line">
                <a:avLst/>
              </a:prstGeom>
              <a:ln w="0" cap="flat" cmpd="sng">
                <a:solidFill>
                  <a:srgbClr val="FF0000"/>
                </a:solidFill>
                <a:prstDash val="solid"/>
                <a:round/>
                <a:headEnd type="none" w="med" len="med"/>
                <a:tailEnd type="none" w="med" len="med"/>
              </a:ln>
            </p:spPr>
          </p:sp>
          <p:sp>
            <p:nvSpPr>
              <p:cNvPr id="23616" name="Line 66"/>
              <p:cNvSpPr/>
              <p:nvPr/>
            </p:nvSpPr>
            <p:spPr>
              <a:xfrm flipV="1">
                <a:off x="3672" y="2465"/>
                <a:ext cx="1" cy="114"/>
              </a:xfrm>
              <a:prstGeom prst="line">
                <a:avLst/>
              </a:prstGeom>
              <a:ln w="0" cap="flat" cmpd="sng">
                <a:solidFill>
                  <a:srgbClr val="FF0000"/>
                </a:solidFill>
                <a:prstDash val="solid"/>
                <a:round/>
                <a:headEnd type="none" w="med" len="med"/>
                <a:tailEnd type="none" w="med" len="med"/>
              </a:ln>
            </p:spPr>
          </p:sp>
          <p:sp>
            <p:nvSpPr>
              <p:cNvPr id="23617" name="Freeform 67"/>
              <p:cNvSpPr/>
              <p:nvPr/>
            </p:nvSpPr>
            <p:spPr>
              <a:xfrm>
                <a:off x="3878" y="2490"/>
                <a:ext cx="21" cy="27"/>
              </a:xfrm>
              <a:custGeom>
                <a:avLst/>
                <a:gdLst/>
                <a:ahLst/>
                <a:cxnLst>
                  <a:cxn ang="0">
                    <a:pos x="220" y="330"/>
                  </a:cxn>
                  <a:cxn ang="0">
                    <a:pos x="179" y="261"/>
                  </a:cxn>
                  <a:cxn ang="0">
                    <a:pos x="248" y="0"/>
                  </a:cxn>
                  <a:cxn ang="0">
                    <a:pos x="138" y="0"/>
                  </a:cxn>
                  <a:cxn ang="0">
                    <a:pos x="82" y="14"/>
                  </a:cxn>
                  <a:cxn ang="0">
                    <a:pos x="55" y="41"/>
                  </a:cxn>
                  <a:cxn ang="0">
                    <a:pos x="42" y="68"/>
                  </a:cxn>
                  <a:cxn ang="0">
                    <a:pos x="0" y="247"/>
                  </a:cxn>
                  <a:cxn ang="0">
                    <a:pos x="0" y="274"/>
                  </a:cxn>
                  <a:cxn ang="0">
                    <a:pos x="14" y="316"/>
                  </a:cxn>
                  <a:cxn ang="0">
                    <a:pos x="42" y="330"/>
                  </a:cxn>
                  <a:cxn ang="0">
                    <a:pos x="82" y="330"/>
                  </a:cxn>
                  <a:cxn ang="0">
                    <a:pos x="124" y="316"/>
                  </a:cxn>
                  <a:cxn ang="0">
                    <a:pos x="151" y="302"/>
                  </a:cxn>
                  <a:cxn ang="0">
                    <a:pos x="179" y="261"/>
                  </a:cxn>
                </a:cxnLst>
                <a:pathLst>
                  <a:path w="248" h="330">
                    <a:moveTo>
                      <a:pt x="220" y="330"/>
                    </a:moveTo>
                    <a:lnTo>
                      <a:pt x="179" y="261"/>
                    </a:lnTo>
                    <a:lnTo>
                      <a:pt x="248" y="0"/>
                    </a:lnTo>
                    <a:lnTo>
                      <a:pt x="138" y="0"/>
                    </a:lnTo>
                    <a:lnTo>
                      <a:pt x="82" y="14"/>
                    </a:lnTo>
                    <a:lnTo>
                      <a:pt x="55" y="41"/>
                    </a:lnTo>
                    <a:lnTo>
                      <a:pt x="42" y="68"/>
                    </a:lnTo>
                    <a:lnTo>
                      <a:pt x="0" y="247"/>
                    </a:lnTo>
                    <a:lnTo>
                      <a:pt x="0" y="274"/>
                    </a:lnTo>
                    <a:lnTo>
                      <a:pt x="14" y="316"/>
                    </a:lnTo>
                    <a:lnTo>
                      <a:pt x="42" y="330"/>
                    </a:lnTo>
                    <a:lnTo>
                      <a:pt x="82" y="330"/>
                    </a:lnTo>
                    <a:lnTo>
                      <a:pt x="124" y="316"/>
                    </a:lnTo>
                    <a:lnTo>
                      <a:pt x="151" y="302"/>
                    </a:lnTo>
                    <a:lnTo>
                      <a:pt x="179" y="26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618" name="Freeform 68"/>
              <p:cNvSpPr/>
              <p:nvPr/>
            </p:nvSpPr>
            <p:spPr>
              <a:xfrm>
                <a:off x="3917" y="2476"/>
                <a:ext cx="15" cy="14"/>
              </a:xfrm>
              <a:custGeom>
                <a:avLst/>
                <a:gdLst/>
                <a:ahLst/>
                <a:cxnLst>
                  <a:cxn ang="0">
                    <a:pos x="138" y="138"/>
                  </a:cxn>
                  <a:cxn ang="0">
                    <a:pos x="165" y="111"/>
                  </a:cxn>
                  <a:cxn ang="0">
                    <a:pos x="178" y="83"/>
                  </a:cxn>
                  <a:cxn ang="0">
                    <a:pos x="178" y="55"/>
                  </a:cxn>
                  <a:cxn ang="0">
                    <a:pos x="165" y="14"/>
                  </a:cxn>
                  <a:cxn ang="0">
                    <a:pos x="138" y="0"/>
                  </a:cxn>
                  <a:cxn ang="0">
                    <a:pos x="96" y="0"/>
                  </a:cxn>
                  <a:cxn ang="0">
                    <a:pos x="54" y="14"/>
                  </a:cxn>
                  <a:cxn ang="0">
                    <a:pos x="27" y="42"/>
                  </a:cxn>
                  <a:cxn ang="0">
                    <a:pos x="14" y="69"/>
                  </a:cxn>
                  <a:cxn ang="0">
                    <a:pos x="0" y="111"/>
                  </a:cxn>
                  <a:cxn ang="0">
                    <a:pos x="14" y="138"/>
                  </a:cxn>
                  <a:cxn ang="0">
                    <a:pos x="41" y="165"/>
                  </a:cxn>
                  <a:cxn ang="0">
                    <a:pos x="69" y="165"/>
                  </a:cxn>
                  <a:cxn ang="0">
                    <a:pos x="123" y="151"/>
                  </a:cxn>
                  <a:cxn ang="0">
                    <a:pos x="138" y="138"/>
                  </a:cxn>
                </a:cxnLst>
                <a:pathLst>
                  <a:path w="178" h="165">
                    <a:moveTo>
                      <a:pt x="138" y="138"/>
                    </a:moveTo>
                    <a:lnTo>
                      <a:pt x="165" y="111"/>
                    </a:lnTo>
                    <a:lnTo>
                      <a:pt x="178" y="83"/>
                    </a:lnTo>
                    <a:lnTo>
                      <a:pt x="178" y="55"/>
                    </a:lnTo>
                    <a:lnTo>
                      <a:pt x="165" y="14"/>
                    </a:lnTo>
                    <a:lnTo>
                      <a:pt x="138" y="0"/>
                    </a:lnTo>
                    <a:lnTo>
                      <a:pt x="96" y="0"/>
                    </a:lnTo>
                    <a:lnTo>
                      <a:pt x="54" y="14"/>
                    </a:lnTo>
                    <a:lnTo>
                      <a:pt x="27" y="42"/>
                    </a:lnTo>
                    <a:lnTo>
                      <a:pt x="14" y="69"/>
                    </a:lnTo>
                    <a:lnTo>
                      <a:pt x="0" y="111"/>
                    </a:lnTo>
                    <a:lnTo>
                      <a:pt x="14" y="138"/>
                    </a:lnTo>
                    <a:lnTo>
                      <a:pt x="41" y="165"/>
                    </a:lnTo>
                    <a:lnTo>
                      <a:pt x="69" y="165"/>
                    </a:lnTo>
                    <a:lnTo>
                      <a:pt x="123" y="151"/>
                    </a:lnTo>
                    <a:lnTo>
                      <a:pt x="138" y="138"/>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619" name="Line 69"/>
              <p:cNvSpPr/>
              <p:nvPr/>
            </p:nvSpPr>
            <p:spPr>
              <a:xfrm>
                <a:off x="3854" y="2534"/>
                <a:ext cx="103" cy="45"/>
              </a:xfrm>
              <a:prstGeom prst="line">
                <a:avLst/>
              </a:prstGeom>
              <a:ln w="0" cap="flat" cmpd="sng">
                <a:solidFill>
                  <a:srgbClr val="FF0000"/>
                </a:solidFill>
                <a:prstDash val="solid"/>
                <a:round/>
                <a:headEnd type="none" w="med" len="med"/>
                <a:tailEnd type="none" w="med" len="med"/>
              </a:ln>
            </p:spPr>
          </p:sp>
          <p:sp>
            <p:nvSpPr>
              <p:cNvPr id="23620" name="Line 70"/>
              <p:cNvSpPr/>
              <p:nvPr/>
            </p:nvSpPr>
            <p:spPr>
              <a:xfrm flipV="1">
                <a:off x="3846" y="2570"/>
                <a:ext cx="30" cy="9"/>
              </a:xfrm>
              <a:prstGeom prst="line">
                <a:avLst/>
              </a:prstGeom>
              <a:ln w="0" cap="flat" cmpd="sng">
                <a:solidFill>
                  <a:srgbClr val="FF0000"/>
                </a:solidFill>
                <a:prstDash val="solid"/>
                <a:round/>
                <a:headEnd type="none" w="med" len="med"/>
                <a:tailEnd type="none" w="med" len="med"/>
              </a:ln>
            </p:spPr>
          </p:sp>
          <p:sp>
            <p:nvSpPr>
              <p:cNvPr id="23621" name="Line 71"/>
              <p:cNvSpPr/>
              <p:nvPr/>
            </p:nvSpPr>
            <p:spPr>
              <a:xfrm flipV="1">
                <a:off x="3888" y="2550"/>
                <a:ext cx="51" cy="16"/>
              </a:xfrm>
              <a:prstGeom prst="line">
                <a:avLst/>
              </a:prstGeom>
              <a:ln w="0" cap="flat" cmpd="sng">
                <a:solidFill>
                  <a:srgbClr val="FF0000"/>
                </a:solidFill>
                <a:prstDash val="solid"/>
                <a:round/>
                <a:headEnd type="none" w="med" len="med"/>
                <a:tailEnd type="none" w="med" len="med"/>
              </a:ln>
            </p:spPr>
          </p:sp>
          <p:sp>
            <p:nvSpPr>
              <p:cNvPr id="23622" name="Line 72"/>
              <p:cNvSpPr/>
              <p:nvPr/>
            </p:nvSpPr>
            <p:spPr>
              <a:xfrm flipV="1">
                <a:off x="3951" y="2537"/>
                <a:ext cx="30" cy="9"/>
              </a:xfrm>
              <a:prstGeom prst="line">
                <a:avLst/>
              </a:prstGeom>
              <a:ln w="0" cap="flat" cmpd="sng">
                <a:solidFill>
                  <a:srgbClr val="FF0000"/>
                </a:solidFill>
                <a:prstDash val="solid"/>
                <a:round/>
                <a:headEnd type="none" w="med" len="med"/>
                <a:tailEnd type="none" w="med" len="med"/>
              </a:ln>
            </p:spPr>
          </p:sp>
          <p:sp>
            <p:nvSpPr>
              <p:cNvPr id="23623" name="Line 73"/>
              <p:cNvSpPr/>
              <p:nvPr/>
            </p:nvSpPr>
            <p:spPr>
              <a:xfrm>
                <a:off x="3854" y="2531"/>
                <a:ext cx="57" cy="1"/>
              </a:xfrm>
              <a:prstGeom prst="line">
                <a:avLst/>
              </a:prstGeom>
              <a:ln w="0" cap="flat" cmpd="sng">
                <a:solidFill>
                  <a:srgbClr val="FF0000"/>
                </a:solidFill>
                <a:prstDash val="solid"/>
                <a:round/>
                <a:headEnd type="none" w="med" len="med"/>
                <a:tailEnd type="none" w="med" len="med"/>
              </a:ln>
            </p:spPr>
          </p:sp>
          <p:sp>
            <p:nvSpPr>
              <p:cNvPr id="23624" name="Line 74"/>
              <p:cNvSpPr/>
              <p:nvPr/>
            </p:nvSpPr>
            <p:spPr>
              <a:xfrm>
                <a:off x="3924" y="2532"/>
                <a:ext cx="57" cy="1"/>
              </a:xfrm>
              <a:prstGeom prst="line">
                <a:avLst/>
              </a:prstGeom>
              <a:ln w="0" cap="flat" cmpd="sng">
                <a:solidFill>
                  <a:srgbClr val="FF0000"/>
                </a:solidFill>
                <a:prstDash val="solid"/>
                <a:round/>
                <a:headEnd type="none" w="med" len="med"/>
                <a:tailEnd type="none" w="med" len="med"/>
              </a:ln>
            </p:spPr>
          </p:sp>
          <p:sp>
            <p:nvSpPr>
              <p:cNvPr id="23625" name="Line 75"/>
              <p:cNvSpPr/>
              <p:nvPr/>
            </p:nvSpPr>
            <p:spPr>
              <a:xfrm flipV="1">
                <a:off x="3846" y="2540"/>
                <a:ext cx="1" cy="39"/>
              </a:xfrm>
              <a:prstGeom prst="line">
                <a:avLst/>
              </a:prstGeom>
              <a:ln w="0" cap="flat" cmpd="sng">
                <a:solidFill>
                  <a:srgbClr val="FF0000"/>
                </a:solidFill>
                <a:prstDash val="solid"/>
                <a:round/>
                <a:headEnd type="none" w="med" len="med"/>
                <a:tailEnd type="none" w="med" len="med"/>
              </a:ln>
            </p:spPr>
          </p:sp>
          <p:sp>
            <p:nvSpPr>
              <p:cNvPr id="23626" name="Freeform 76"/>
              <p:cNvSpPr/>
              <p:nvPr/>
            </p:nvSpPr>
            <p:spPr>
              <a:xfrm>
                <a:off x="3837" y="2522"/>
                <a:ext cx="17" cy="18"/>
              </a:xfrm>
              <a:custGeom>
                <a:avLst/>
                <a:gdLst/>
                <a:ahLst/>
                <a:cxnLst>
                  <a:cxn ang="0">
                    <a:pos x="211" y="106"/>
                  </a:cxn>
                  <a:cxn ang="0">
                    <a:pos x="179" y="32"/>
                  </a:cxn>
                  <a:cxn ang="0">
                    <a:pos x="105" y="0"/>
                  </a:cxn>
                  <a:cxn ang="0">
                    <a:pos x="31" y="32"/>
                  </a:cxn>
                  <a:cxn ang="0">
                    <a:pos x="0" y="106"/>
                  </a:cxn>
                  <a:cxn ang="0">
                    <a:pos x="31" y="181"/>
                  </a:cxn>
                  <a:cxn ang="0">
                    <a:pos x="105" y="211"/>
                  </a:cxn>
                  <a:cxn ang="0">
                    <a:pos x="179" y="181"/>
                  </a:cxn>
                  <a:cxn ang="0">
                    <a:pos x="211" y="106"/>
                  </a:cxn>
                </a:cxnLst>
                <a:pathLst>
                  <a:path w="211" h="211">
                    <a:moveTo>
                      <a:pt x="211" y="106"/>
                    </a:moveTo>
                    <a:lnTo>
                      <a:pt x="179" y="32"/>
                    </a:lnTo>
                    <a:lnTo>
                      <a:pt x="105" y="0"/>
                    </a:lnTo>
                    <a:lnTo>
                      <a:pt x="31" y="32"/>
                    </a:lnTo>
                    <a:lnTo>
                      <a:pt x="0" y="106"/>
                    </a:lnTo>
                    <a:lnTo>
                      <a:pt x="31" y="181"/>
                    </a:lnTo>
                    <a:lnTo>
                      <a:pt x="105" y="211"/>
                    </a:lnTo>
                    <a:lnTo>
                      <a:pt x="179" y="181"/>
                    </a:lnTo>
                    <a:lnTo>
                      <a:pt x="211" y="106"/>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627" name="Freeform 77"/>
              <p:cNvSpPr/>
              <p:nvPr/>
            </p:nvSpPr>
            <p:spPr>
              <a:xfrm>
                <a:off x="3908" y="2604"/>
                <a:ext cx="25" cy="27"/>
              </a:xfrm>
              <a:custGeom>
                <a:avLst/>
                <a:gdLst/>
                <a:ahLst/>
                <a:cxnLst>
                  <a:cxn ang="0">
                    <a:pos x="0" y="330"/>
                  </a:cxn>
                  <a:cxn ang="0">
                    <a:pos x="96" y="0"/>
                  </a:cxn>
                  <a:cxn ang="0">
                    <a:pos x="233" y="0"/>
                  </a:cxn>
                  <a:cxn ang="0">
                    <a:pos x="275" y="14"/>
                  </a:cxn>
                  <a:cxn ang="0">
                    <a:pos x="302" y="41"/>
                  </a:cxn>
                  <a:cxn ang="0">
                    <a:pos x="302" y="68"/>
                  </a:cxn>
                  <a:cxn ang="0">
                    <a:pos x="233" y="330"/>
                  </a:cxn>
                </a:cxnLst>
                <a:pathLst>
                  <a:path w="302" h="330">
                    <a:moveTo>
                      <a:pt x="0" y="330"/>
                    </a:moveTo>
                    <a:lnTo>
                      <a:pt x="96" y="0"/>
                    </a:lnTo>
                    <a:lnTo>
                      <a:pt x="233" y="0"/>
                    </a:lnTo>
                    <a:lnTo>
                      <a:pt x="275" y="14"/>
                    </a:lnTo>
                    <a:lnTo>
                      <a:pt x="302" y="41"/>
                    </a:lnTo>
                    <a:lnTo>
                      <a:pt x="302" y="68"/>
                    </a:lnTo>
                    <a:lnTo>
                      <a:pt x="233" y="33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628" name="Line 78"/>
              <p:cNvSpPr/>
              <p:nvPr/>
            </p:nvSpPr>
            <p:spPr>
              <a:xfrm flipV="1">
                <a:off x="3958" y="2563"/>
                <a:ext cx="12" cy="16"/>
              </a:xfrm>
              <a:prstGeom prst="line">
                <a:avLst/>
              </a:prstGeom>
              <a:ln w="0" cap="flat" cmpd="sng">
                <a:solidFill>
                  <a:srgbClr val="FF0000"/>
                </a:solidFill>
                <a:prstDash val="solid"/>
                <a:round/>
                <a:headEnd type="none" w="med" len="med"/>
                <a:tailEnd type="none" w="med" len="med"/>
              </a:ln>
            </p:spPr>
          </p:sp>
          <p:sp>
            <p:nvSpPr>
              <p:cNvPr id="23629" name="Line 79"/>
              <p:cNvSpPr/>
              <p:nvPr/>
            </p:nvSpPr>
            <p:spPr>
              <a:xfrm flipV="1">
                <a:off x="3974" y="2542"/>
                <a:ext cx="11" cy="16"/>
              </a:xfrm>
              <a:prstGeom prst="line">
                <a:avLst/>
              </a:prstGeom>
              <a:ln w="0" cap="flat" cmpd="sng">
                <a:solidFill>
                  <a:srgbClr val="FF0000"/>
                </a:solidFill>
                <a:prstDash val="solid"/>
                <a:round/>
                <a:headEnd type="none" w="med" len="med"/>
                <a:tailEnd type="none" w="med" len="med"/>
              </a:ln>
            </p:spPr>
          </p:sp>
          <p:sp>
            <p:nvSpPr>
              <p:cNvPr id="23630" name="Freeform 80"/>
              <p:cNvSpPr/>
              <p:nvPr/>
            </p:nvSpPr>
            <p:spPr>
              <a:xfrm>
                <a:off x="3983" y="2525"/>
                <a:ext cx="18" cy="17"/>
              </a:xfrm>
              <a:custGeom>
                <a:avLst/>
                <a:gdLst/>
                <a:ahLst/>
                <a:cxnLst>
                  <a:cxn ang="0">
                    <a:pos x="210" y="105"/>
                  </a:cxn>
                  <a:cxn ang="0">
                    <a:pos x="180" y="30"/>
                  </a:cxn>
                  <a:cxn ang="0">
                    <a:pos x="105" y="0"/>
                  </a:cxn>
                  <a:cxn ang="0">
                    <a:pos x="30" y="30"/>
                  </a:cxn>
                  <a:cxn ang="0">
                    <a:pos x="0" y="105"/>
                  </a:cxn>
                  <a:cxn ang="0">
                    <a:pos x="30" y="179"/>
                  </a:cxn>
                  <a:cxn ang="0">
                    <a:pos x="105" y="211"/>
                  </a:cxn>
                  <a:cxn ang="0">
                    <a:pos x="180" y="179"/>
                  </a:cxn>
                  <a:cxn ang="0">
                    <a:pos x="210" y="105"/>
                  </a:cxn>
                </a:cxnLst>
                <a:pathLst>
                  <a:path w="210" h="211">
                    <a:moveTo>
                      <a:pt x="210" y="105"/>
                    </a:moveTo>
                    <a:lnTo>
                      <a:pt x="180" y="30"/>
                    </a:lnTo>
                    <a:lnTo>
                      <a:pt x="105" y="0"/>
                    </a:lnTo>
                    <a:lnTo>
                      <a:pt x="30" y="30"/>
                    </a:lnTo>
                    <a:lnTo>
                      <a:pt x="0" y="105"/>
                    </a:lnTo>
                    <a:lnTo>
                      <a:pt x="30" y="179"/>
                    </a:lnTo>
                    <a:lnTo>
                      <a:pt x="105" y="211"/>
                    </a:lnTo>
                    <a:lnTo>
                      <a:pt x="180" y="179"/>
                    </a:lnTo>
                    <a:lnTo>
                      <a:pt x="210" y="10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631" name="Freeform 81"/>
              <p:cNvSpPr/>
              <p:nvPr/>
            </p:nvSpPr>
            <p:spPr>
              <a:xfrm>
                <a:off x="4024" y="2520"/>
                <a:ext cx="20" cy="28"/>
              </a:xfrm>
              <a:custGeom>
                <a:avLst/>
                <a:gdLst/>
                <a:ahLst/>
                <a:cxnLst>
                  <a:cxn ang="0">
                    <a:pos x="219" y="330"/>
                  </a:cxn>
                  <a:cxn ang="0">
                    <a:pos x="178" y="261"/>
                  </a:cxn>
                  <a:cxn ang="0">
                    <a:pos x="247" y="0"/>
                  </a:cxn>
                  <a:cxn ang="0">
                    <a:pos x="137" y="0"/>
                  </a:cxn>
                  <a:cxn ang="0">
                    <a:pos x="82" y="13"/>
                  </a:cxn>
                  <a:cxn ang="0">
                    <a:pos x="55" y="40"/>
                  </a:cxn>
                  <a:cxn ang="0">
                    <a:pos x="41" y="69"/>
                  </a:cxn>
                  <a:cxn ang="0">
                    <a:pos x="0" y="246"/>
                  </a:cxn>
                  <a:cxn ang="0">
                    <a:pos x="0" y="275"/>
                  </a:cxn>
                  <a:cxn ang="0">
                    <a:pos x="13" y="315"/>
                  </a:cxn>
                  <a:cxn ang="0">
                    <a:pos x="41" y="330"/>
                  </a:cxn>
                  <a:cxn ang="0">
                    <a:pos x="82" y="330"/>
                  </a:cxn>
                  <a:cxn ang="0">
                    <a:pos x="123" y="315"/>
                  </a:cxn>
                  <a:cxn ang="0">
                    <a:pos x="150" y="302"/>
                  </a:cxn>
                  <a:cxn ang="0">
                    <a:pos x="178" y="261"/>
                  </a:cxn>
                </a:cxnLst>
                <a:pathLst>
                  <a:path w="247" h="330">
                    <a:moveTo>
                      <a:pt x="219" y="330"/>
                    </a:moveTo>
                    <a:lnTo>
                      <a:pt x="178" y="261"/>
                    </a:lnTo>
                    <a:lnTo>
                      <a:pt x="247" y="0"/>
                    </a:lnTo>
                    <a:lnTo>
                      <a:pt x="137" y="0"/>
                    </a:lnTo>
                    <a:lnTo>
                      <a:pt x="82" y="13"/>
                    </a:lnTo>
                    <a:lnTo>
                      <a:pt x="55" y="40"/>
                    </a:lnTo>
                    <a:lnTo>
                      <a:pt x="41" y="69"/>
                    </a:lnTo>
                    <a:lnTo>
                      <a:pt x="0" y="246"/>
                    </a:lnTo>
                    <a:lnTo>
                      <a:pt x="0" y="275"/>
                    </a:lnTo>
                    <a:lnTo>
                      <a:pt x="13" y="315"/>
                    </a:lnTo>
                    <a:lnTo>
                      <a:pt x="41" y="330"/>
                    </a:lnTo>
                    <a:lnTo>
                      <a:pt x="82" y="330"/>
                    </a:lnTo>
                    <a:lnTo>
                      <a:pt x="123" y="315"/>
                    </a:lnTo>
                    <a:lnTo>
                      <a:pt x="150" y="302"/>
                    </a:lnTo>
                    <a:lnTo>
                      <a:pt x="178" y="26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632" name="Line 82"/>
              <p:cNvSpPr/>
              <p:nvPr/>
            </p:nvSpPr>
            <p:spPr>
              <a:xfrm flipV="1">
                <a:off x="3785" y="1876"/>
                <a:ext cx="320" cy="270"/>
              </a:xfrm>
              <a:prstGeom prst="line">
                <a:avLst/>
              </a:prstGeom>
              <a:ln w="0" cap="flat" cmpd="sng">
                <a:solidFill>
                  <a:srgbClr val="FF0000"/>
                </a:solidFill>
                <a:prstDash val="solid"/>
                <a:round/>
                <a:headEnd type="none" w="med" len="med"/>
                <a:tailEnd type="none" w="med" len="med"/>
              </a:ln>
            </p:spPr>
          </p:sp>
          <p:sp>
            <p:nvSpPr>
              <p:cNvPr id="23633" name="Line 83"/>
              <p:cNvSpPr/>
              <p:nvPr/>
            </p:nvSpPr>
            <p:spPr>
              <a:xfrm flipV="1">
                <a:off x="4068" y="2375"/>
                <a:ext cx="34" cy="16"/>
              </a:xfrm>
              <a:prstGeom prst="line">
                <a:avLst/>
              </a:prstGeom>
              <a:ln w="0" cap="flat" cmpd="sng">
                <a:solidFill>
                  <a:srgbClr val="FF0000"/>
                </a:solidFill>
                <a:prstDash val="solid"/>
                <a:round/>
                <a:headEnd type="none" w="med" len="med"/>
                <a:tailEnd type="none" w="med" len="med"/>
              </a:ln>
            </p:spPr>
          </p:sp>
          <p:sp>
            <p:nvSpPr>
              <p:cNvPr id="23634" name="Freeform 84"/>
              <p:cNvSpPr/>
              <p:nvPr/>
            </p:nvSpPr>
            <p:spPr>
              <a:xfrm>
                <a:off x="4011" y="2145"/>
                <a:ext cx="5" cy="3"/>
              </a:xfrm>
              <a:custGeom>
                <a:avLst/>
                <a:gdLst/>
                <a:ahLst/>
                <a:cxnLst>
                  <a:cxn ang="0">
                    <a:pos x="26" y="9"/>
                  </a:cxn>
                  <a:cxn ang="0">
                    <a:pos x="52" y="18"/>
                  </a:cxn>
                  <a:cxn ang="0">
                    <a:pos x="48" y="26"/>
                  </a:cxn>
                  <a:cxn ang="0">
                    <a:pos x="41" y="32"/>
                  </a:cxn>
                  <a:cxn ang="0">
                    <a:pos x="33" y="35"/>
                  </a:cxn>
                  <a:cxn ang="0">
                    <a:pos x="25" y="36"/>
                  </a:cxn>
                  <a:cxn ang="0">
                    <a:pos x="17" y="35"/>
                  </a:cxn>
                  <a:cxn ang="0">
                    <a:pos x="10" y="31"/>
                  </a:cxn>
                  <a:cxn ang="0">
                    <a:pos x="4" y="24"/>
                  </a:cxn>
                  <a:cxn ang="0">
                    <a:pos x="1" y="16"/>
                  </a:cxn>
                  <a:cxn ang="0">
                    <a:pos x="0" y="8"/>
                  </a:cxn>
                  <a:cxn ang="0">
                    <a:pos x="1" y="0"/>
                  </a:cxn>
                  <a:cxn ang="0">
                    <a:pos x="26" y="9"/>
                  </a:cxn>
                </a:cxnLst>
                <a:pathLst>
                  <a:path w="52" h="36">
                    <a:moveTo>
                      <a:pt x="26" y="9"/>
                    </a:moveTo>
                    <a:lnTo>
                      <a:pt x="52" y="18"/>
                    </a:lnTo>
                    <a:lnTo>
                      <a:pt x="48" y="26"/>
                    </a:lnTo>
                    <a:lnTo>
                      <a:pt x="41" y="32"/>
                    </a:lnTo>
                    <a:lnTo>
                      <a:pt x="33" y="35"/>
                    </a:lnTo>
                    <a:lnTo>
                      <a:pt x="25" y="36"/>
                    </a:lnTo>
                    <a:lnTo>
                      <a:pt x="17" y="35"/>
                    </a:lnTo>
                    <a:lnTo>
                      <a:pt x="10" y="31"/>
                    </a:lnTo>
                    <a:lnTo>
                      <a:pt x="4" y="24"/>
                    </a:lnTo>
                    <a:lnTo>
                      <a:pt x="1" y="16"/>
                    </a:lnTo>
                    <a:lnTo>
                      <a:pt x="0" y="8"/>
                    </a:lnTo>
                    <a:lnTo>
                      <a:pt x="1" y="0"/>
                    </a:lnTo>
                    <a:lnTo>
                      <a:pt x="26" y="9"/>
                    </a:lnTo>
                    <a:close/>
                  </a:path>
                </a:pathLst>
              </a:custGeom>
              <a:solidFill>
                <a:srgbClr val="000000"/>
              </a:solidFill>
              <a:ln w="9525">
                <a:noFill/>
              </a:ln>
            </p:spPr>
            <p:txBody>
              <a:bodyPr/>
              <a:p>
                <a:endParaRPr lang="zh-CN" altLang="en-US"/>
              </a:p>
            </p:txBody>
          </p:sp>
          <p:sp>
            <p:nvSpPr>
              <p:cNvPr id="23635" name="Freeform 85"/>
              <p:cNvSpPr/>
              <p:nvPr/>
            </p:nvSpPr>
            <p:spPr>
              <a:xfrm>
                <a:off x="4011" y="2145"/>
                <a:ext cx="5" cy="3"/>
              </a:xfrm>
              <a:custGeom>
                <a:avLst/>
                <a:gdLst/>
                <a:ahLst/>
                <a:cxnLst>
                  <a:cxn ang="0">
                    <a:pos x="52" y="18"/>
                  </a:cxn>
                  <a:cxn ang="0">
                    <a:pos x="48" y="26"/>
                  </a:cxn>
                  <a:cxn ang="0">
                    <a:pos x="41" y="32"/>
                  </a:cxn>
                  <a:cxn ang="0">
                    <a:pos x="33" y="35"/>
                  </a:cxn>
                  <a:cxn ang="0">
                    <a:pos x="25" y="36"/>
                  </a:cxn>
                  <a:cxn ang="0">
                    <a:pos x="17" y="35"/>
                  </a:cxn>
                  <a:cxn ang="0">
                    <a:pos x="10" y="31"/>
                  </a:cxn>
                  <a:cxn ang="0">
                    <a:pos x="4" y="24"/>
                  </a:cxn>
                  <a:cxn ang="0">
                    <a:pos x="1" y="16"/>
                  </a:cxn>
                  <a:cxn ang="0">
                    <a:pos x="0" y="8"/>
                  </a:cxn>
                  <a:cxn ang="0">
                    <a:pos x="1" y="0"/>
                  </a:cxn>
                </a:cxnLst>
                <a:pathLst>
                  <a:path w="52" h="36">
                    <a:moveTo>
                      <a:pt x="52" y="18"/>
                    </a:moveTo>
                    <a:lnTo>
                      <a:pt x="48" y="26"/>
                    </a:lnTo>
                    <a:lnTo>
                      <a:pt x="41" y="32"/>
                    </a:lnTo>
                    <a:lnTo>
                      <a:pt x="33" y="35"/>
                    </a:lnTo>
                    <a:lnTo>
                      <a:pt x="25" y="36"/>
                    </a:lnTo>
                    <a:lnTo>
                      <a:pt x="17" y="35"/>
                    </a:lnTo>
                    <a:lnTo>
                      <a:pt x="10" y="31"/>
                    </a:lnTo>
                    <a:lnTo>
                      <a:pt x="4" y="24"/>
                    </a:lnTo>
                    <a:lnTo>
                      <a:pt x="1" y="16"/>
                    </a:lnTo>
                    <a:lnTo>
                      <a:pt x="0" y="8"/>
                    </a:lnTo>
                    <a:lnTo>
                      <a:pt x="1"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636" name="Freeform 86"/>
              <p:cNvSpPr/>
              <p:nvPr/>
            </p:nvSpPr>
            <p:spPr>
              <a:xfrm>
                <a:off x="4011" y="1879"/>
                <a:ext cx="100" cy="267"/>
              </a:xfrm>
              <a:custGeom>
                <a:avLst/>
                <a:gdLst/>
                <a:ahLst/>
                <a:cxnLst>
                  <a:cxn ang="0">
                    <a:pos x="0" y="3194"/>
                  </a:cxn>
                  <a:cxn ang="0">
                    <a:pos x="25" y="3203"/>
                  </a:cxn>
                  <a:cxn ang="0">
                    <a:pos x="51" y="3212"/>
                  </a:cxn>
                  <a:cxn ang="0">
                    <a:pos x="1200" y="18"/>
                  </a:cxn>
                  <a:cxn ang="0">
                    <a:pos x="1175" y="9"/>
                  </a:cxn>
                  <a:cxn ang="0">
                    <a:pos x="1149" y="0"/>
                  </a:cxn>
                  <a:cxn ang="0">
                    <a:pos x="0" y="3194"/>
                  </a:cxn>
                </a:cxnLst>
                <a:pathLst>
                  <a:path w="1200" h="3212">
                    <a:moveTo>
                      <a:pt x="0" y="3194"/>
                    </a:moveTo>
                    <a:lnTo>
                      <a:pt x="25" y="3203"/>
                    </a:lnTo>
                    <a:lnTo>
                      <a:pt x="51" y="3212"/>
                    </a:lnTo>
                    <a:lnTo>
                      <a:pt x="1200" y="18"/>
                    </a:lnTo>
                    <a:lnTo>
                      <a:pt x="1175" y="9"/>
                    </a:lnTo>
                    <a:lnTo>
                      <a:pt x="1149" y="0"/>
                    </a:lnTo>
                    <a:lnTo>
                      <a:pt x="0" y="3194"/>
                    </a:lnTo>
                    <a:close/>
                  </a:path>
                </a:pathLst>
              </a:custGeom>
              <a:solidFill>
                <a:srgbClr val="000000"/>
              </a:solidFill>
              <a:ln w="9525">
                <a:noFill/>
              </a:ln>
            </p:spPr>
            <p:txBody>
              <a:bodyPr/>
              <a:p>
                <a:endParaRPr lang="zh-CN" altLang="en-US"/>
              </a:p>
            </p:txBody>
          </p:sp>
          <p:sp>
            <p:nvSpPr>
              <p:cNvPr id="23637" name="Freeform 87"/>
              <p:cNvSpPr/>
              <p:nvPr/>
            </p:nvSpPr>
            <p:spPr>
              <a:xfrm>
                <a:off x="4011" y="1879"/>
                <a:ext cx="100" cy="267"/>
              </a:xfrm>
              <a:custGeom>
                <a:avLst/>
                <a:gdLst/>
                <a:ahLst/>
                <a:cxnLst>
                  <a:cxn ang="0">
                    <a:pos x="0" y="3194"/>
                  </a:cxn>
                  <a:cxn ang="0">
                    <a:pos x="25" y="3203"/>
                  </a:cxn>
                  <a:cxn ang="0">
                    <a:pos x="51" y="3212"/>
                  </a:cxn>
                  <a:cxn ang="0">
                    <a:pos x="1200" y="18"/>
                  </a:cxn>
                  <a:cxn ang="0">
                    <a:pos x="1175" y="9"/>
                  </a:cxn>
                  <a:cxn ang="0">
                    <a:pos x="1149" y="0"/>
                  </a:cxn>
                  <a:cxn ang="0">
                    <a:pos x="0" y="3194"/>
                  </a:cxn>
                </a:cxnLst>
                <a:pathLst>
                  <a:path w="1200" h="3212">
                    <a:moveTo>
                      <a:pt x="0" y="3194"/>
                    </a:moveTo>
                    <a:lnTo>
                      <a:pt x="25" y="3203"/>
                    </a:lnTo>
                    <a:lnTo>
                      <a:pt x="51" y="3212"/>
                    </a:lnTo>
                    <a:lnTo>
                      <a:pt x="1200" y="18"/>
                    </a:lnTo>
                    <a:lnTo>
                      <a:pt x="1175" y="9"/>
                    </a:lnTo>
                    <a:lnTo>
                      <a:pt x="1149" y="0"/>
                    </a:lnTo>
                    <a:lnTo>
                      <a:pt x="0" y="3194"/>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638" name="Freeform 88"/>
              <p:cNvSpPr/>
              <p:nvPr/>
            </p:nvSpPr>
            <p:spPr>
              <a:xfrm>
                <a:off x="4107" y="1877"/>
                <a:ext cx="5" cy="3"/>
              </a:xfrm>
              <a:custGeom>
                <a:avLst/>
                <a:gdLst/>
                <a:ahLst/>
                <a:cxnLst>
                  <a:cxn ang="0">
                    <a:pos x="26" y="27"/>
                  </a:cxn>
                  <a:cxn ang="0">
                    <a:pos x="0" y="18"/>
                  </a:cxn>
                  <a:cxn ang="0">
                    <a:pos x="4" y="10"/>
                  </a:cxn>
                  <a:cxn ang="0">
                    <a:pos x="11" y="4"/>
                  </a:cxn>
                  <a:cxn ang="0">
                    <a:pos x="19" y="1"/>
                  </a:cxn>
                  <a:cxn ang="0">
                    <a:pos x="27" y="0"/>
                  </a:cxn>
                  <a:cxn ang="0">
                    <a:pos x="35" y="1"/>
                  </a:cxn>
                  <a:cxn ang="0">
                    <a:pos x="42" y="5"/>
                  </a:cxn>
                  <a:cxn ang="0">
                    <a:pos x="48" y="11"/>
                  </a:cxn>
                  <a:cxn ang="0">
                    <a:pos x="51" y="20"/>
                  </a:cxn>
                  <a:cxn ang="0">
                    <a:pos x="52" y="28"/>
                  </a:cxn>
                  <a:cxn ang="0">
                    <a:pos x="51" y="36"/>
                  </a:cxn>
                  <a:cxn ang="0">
                    <a:pos x="26" y="27"/>
                  </a:cxn>
                </a:cxnLst>
                <a:pathLst>
                  <a:path w="52" h="36">
                    <a:moveTo>
                      <a:pt x="26" y="27"/>
                    </a:moveTo>
                    <a:lnTo>
                      <a:pt x="0" y="18"/>
                    </a:lnTo>
                    <a:lnTo>
                      <a:pt x="4" y="10"/>
                    </a:lnTo>
                    <a:lnTo>
                      <a:pt x="11" y="4"/>
                    </a:lnTo>
                    <a:lnTo>
                      <a:pt x="19" y="1"/>
                    </a:lnTo>
                    <a:lnTo>
                      <a:pt x="27" y="0"/>
                    </a:lnTo>
                    <a:lnTo>
                      <a:pt x="35" y="1"/>
                    </a:lnTo>
                    <a:lnTo>
                      <a:pt x="42" y="5"/>
                    </a:lnTo>
                    <a:lnTo>
                      <a:pt x="48" y="11"/>
                    </a:lnTo>
                    <a:lnTo>
                      <a:pt x="51" y="20"/>
                    </a:lnTo>
                    <a:lnTo>
                      <a:pt x="52" y="28"/>
                    </a:lnTo>
                    <a:lnTo>
                      <a:pt x="51" y="36"/>
                    </a:lnTo>
                    <a:lnTo>
                      <a:pt x="26" y="27"/>
                    </a:lnTo>
                    <a:close/>
                  </a:path>
                </a:pathLst>
              </a:custGeom>
              <a:solidFill>
                <a:srgbClr val="000000"/>
              </a:solidFill>
              <a:ln w="9525">
                <a:noFill/>
              </a:ln>
            </p:spPr>
            <p:txBody>
              <a:bodyPr/>
              <a:p>
                <a:endParaRPr lang="zh-CN" altLang="en-US"/>
              </a:p>
            </p:txBody>
          </p:sp>
          <p:sp>
            <p:nvSpPr>
              <p:cNvPr id="23639" name="Freeform 89"/>
              <p:cNvSpPr/>
              <p:nvPr/>
            </p:nvSpPr>
            <p:spPr>
              <a:xfrm>
                <a:off x="4107" y="1877"/>
                <a:ext cx="5" cy="3"/>
              </a:xfrm>
              <a:custGeom>
                <a:avLst/>
                <a:gdLst/>
                <a:ahLst/>
                <a:cxnLst>
                  <a:cxn ang="0">
                    <a:pos x="0" y="18"/>
                  </a:cxn>
                  <a:cxn ang="0">
                    <a:pos x="4" y="10"/>
                  </a:cxn>
                  <a:cxn ang="0">
                    <a:pos x="11" y="4"/>
                  </a:cxn>
                  <a:cxn ang="0">
                    <a:pos x="19" y="1"/>
                  </a:cxn>
                  <a:cxn ang="0">
                    <a:pos x="27" y="0"/>
                  </a:cxn>
                  <a:cxn ang="0">
                    <a:pos x="35" y="1"/>
                  </a:cxn>
                  <a:cxn ang="0">
                    <a:pos x="42" y="5"/>
                  </a:cxn>
                  <a:cxn ang="0">
                    <a:pos x="48" y="11"/>
                  </a:cxn>
                  <a:cxn ang="0">
                    <a:pos x="51" y="20"/>
                  </a:cxn>
                  <a:cxn ang="0">
                    <a:pos x="52" y="28"/>
                  </a:cxn>
                  <a:cxn ang="0">
                    <a:pos x="51" y="36"/>
                  </a:cxn>
                </a:cxnLst>
                <a:pathLst>
                  <a:path w="52" h="36">
                    <a:moveTo>
                      <a:pt x="0" y="18"/>
                    </a:moveTo>
                    <a:lnTo>
                      <a:pt x="4" y="10"/>
                    </a:lnTo>
                    <a:lnTo>
                      <a:pt x="11" y="4"/>
                    </a:lnTo>
                    <a:lnTo>
                      <a:pt x="19" y="1"/>
                    </a:lnTo>
                    <a:lnTo>
                      <a:pt x="27" y="0"/>
                    </a:lnTo>
                    <a:lnTo>
                      <a:pt x="35" y="1"/>
                    </a:lnTo>
                    <a:lnTo>
                      <a:pt x="42" y="5"/>
                    </a:lnTo>
                    <a:lnTo>
                      <a:pt x="48" y="11"/>
                    </a:lnTo>
                    <a:lnTo>
                      <a:pt x="51" y="20"/>
                    </a:lnTo>
                    <a:lnTo>
                      <a:pt x="52" y="28"/>
                    </a:lnTo>
                    <a:lnTo>
                      <a:pt x="51" y="3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640" name="Line 90"/>
              <p:cNvSpPr/>
              <p:nvPr/>
            </p:nvSpPr>
            <p:spPr>
              <a:xfrm flipH="1">
                <a:off x="4071" y="2284"/>
                <a:ext cx="292" cy="1"/>
              </a:xfrm>
              <a:prstGeom prst="line">
                <a:avLst/>
              </a:prstGeom>
              <a:ln w="0" cap="flat" cmpd="sng">
                <a:solidFill>
                  <a:srgbClr val="000000"/>
                </a:solidFill>
                <a:prstDash val="solid"/>
                <a:round/>
                <a:headEnd type="none" w="med" len="med"/>
                <a:tailEnd type="none" w="med" len="med"/>
              </a:ln>
            </p:spPr>
          </p:sp>
          <p:sp>
            <p:nvSpPr>
              <p:cNvPr id="23641" name="Freeform 91"/>
              <p:cNvSpPr/>
              <p:nvPr/>
            </p:nvSpPr>
            <p:spPr>
              <a:xfrm>
                <a:off x="4066" y="2428"/>
                <a:ext cx="4" cy="4"/>
              </a:xfrm>
              <a:custGeom>
                <a:avLst/>
                <a:gdLst/>
                <a:ahLst/>
                <a:cxnLst>
                  <a:cxn ang="0">
                    <a:pos x="27" y="16"/>
                  </a:cxn>
                  <a:cxn ang="0">
                    <a:pos x="48" y="32"/>
                  </a:cxn>
                  <a:cxn ang="0">
                    <a:pos x="42" y="38"/>
                  </a:cxn>
                  <a:cxn ang="0">
                    <a:pos x="35" y="41"/>
                  </a:cxn>
                  <a:cxn ang="0">
                    <a:pos x="27" y="42"/>
                  </a:cxn>
                  <a:cxn ang="0">
                    <a:pos x="19" y="41"/>
                  </a:cxn>
                  <a:cxn ang="0">
                    <a:pos x="10" y="37"/>
                  </a:cxn>
                  <a:cxn ang="0">
                    <a:pos x="4" y="31"/>
                  </a:cxn>
                  <a:cxn ang="0">
                    <a:pos x="1" y="24"/>
                  </a:cxn>
                  <a:cxn ang="0">
                    <a:pos x="0" y="16"/>
                  </a:cxn>
                  <a:cxn ang="0">
                    <a:pos x="1" y="8"/>
                  </a:cxn>
                  <a:cxn ang="0">
                    <a:pos x="5" y="0"/>
                  </a:cxn>
                  <a:cxn ang="0">
                    <a:pos x="27" y="16"/>
                  </a:cxn>
                </a:cxnLst>
                <a:pathLst>
                  <a:path w="48" h="42">
                    <a:moveTo>
                      <a:pt x="27" y="16"/>
                    </a:moveTo>
                    <a:lnTo>
                      <a:pt x="48" y="32"/>
                    </a:lnTo>
                    <a:lnTo>
                      <a:pt x="42" y="38"/>
                    </a:lnTo>
                    <a:lnTo>
                      <a:pt x="35" y="41"/>
                    </a:lnTo>
                    <a:lnTo>
                      <a:pt x="27" y="42"/>
                    </a:lnTo>
                    <a:lnTo>
                      <a:pt x="19" y="41"/>
                    </a:lnTo>
                    <a:lnTo>
                      <a:pt x="10" y="37"/>
                    </a:lnTo>
                    <a:lnTo>
                      <a:pt x="4" y="31"/>
                    </a:lnTo>
                    <a:lnTo>
                      <a:pt x="1" y="24"/>
                    </a:lnTo>
                    <a:lnTo>
                      <a:pt x="0" y="16"/>
                    </a:lnTo>
                    <a:lnTo>
                      <a:pt x="1" y="8"/>
                    </a:lnTo>
                    <a:lnTo>
                      <a:pt x="5" y="0"/>
                    </a:lnTo>
                    <a:lnTo>
                      <a:pt x="27" y="16"/>
                    </a:lnTo>
                    <a:close/>
                  </a:path>
                </a:pathLst>
              </a:custGeom>
              <a:solidFill>
                <a:srgbClr val="000000"/>
              </a:solidFill>
              <a:ln w="9525">
                <a:noFill/>
              </a:ln>
            </p:spPr>
            <p:txBody>
              <a:bodyPr/>
              <a:p>
                <a:endParaRPr lang="zh-CN" altLang="en-US"/>
              </a:p>
            </p:txBody>
          </p:sp>
          <p:sp>
            <p:nvSpPr>
              <p:cNvPr id="23642" name="Freeform 92"/>
              <p:cNvSpPr/>
              <p:nvPr/>
            </p:nvSpPr>
            <p:spPr>
              <a:xfrm>
                <a:off x="4066" y="2428"/>
                <a:ext cx="4" cy="4"/>
              </a:xfrm>
              <a:custGeom>
                <a:avLst/>
                <a:gdLst/>
                <a:ahLst/>
                <a:cxnLst>
                  <a:cxn ang="0">
                    <a:pos x="48" y="32"/>
                  </a:cxn>
                  <a:cxn ang="0">
                    <a:pos x="42" y="38"/>
                  </a:cxn>
                  <a:cxn ang="0">
                    <a:pos x="35" y="41"/>
                  </a:cxn>
                  <a:cxn ang="0">
                    <a:pos x="27" y="42"/>
                  </a:cxn>
                  <a:cxn ang="0">
                    <a:pos x="19" y="41"/>
                  </a:cxn>
                  <a:cxn ang="0">
                    <a:pos x="10" y="37"/>
                  </a:cxn>
                  <a:cxn ang="0">
                    <a:pos x="4" y="31"/>
                  </a:cxn>
                  <a:cxn ang="0">
                    <a:pos x="1" y="24"/>
                  </a:cxn>
                  <a:cxn ang="0">
                    <a:pos x="0" y="16"/>
                  </a:cxn>
                  <a:cxn ang="0">
                    <a:pos x="1" y="8"/>
                  </a:cxn>
                  <a:cxn ang="0">
                    <a:pos x="5" y="0"/>
                  </a:cxn>
                </a:cxnLst>
                <a:pathLst>
                  <a:path w="48" h="42">
                    <a:moveTo>
                      <a:pt x="48" y="32"/>
                    </a:moveTo>
                    <a:lnTo>
                      <a:pt x="42" y="38"/>
                    </a:lnTo>
                    <a:lnTo>
                      <a:pt x="35" y="41"/>
                    </a:lnTo>
                    <a:lnTo>
                      <a:pt x="27" y="42"/>
                    </a:lnTo>
                    <a:lnTo>
                      <a:pt x="19" y="41"/>
                    </a:lnTo>
                    <a:lnTo>
                      <a:pt x="10" y="37"/>
                    </a:lnTo>
                    <a:lnTo>
                      <a:pt x="4" y="31"/>
                    </a:lnTo>
                    <a:lnTo>
                      <a:pt x="1" y="24"/>
                    </a:lnTo>
                    <a:lnTo>
                      <a:pt x="0" y="16"/>
                    </a:lnTo>
                    <a:lnTo>
                      <a:pt x="1" y="8"/>
                    </a:lnTo>
                    <a:lnTo>
                      <a:pt x="5"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643" name="Freeform 93"/>
              <p:cNvSpPr/>
              <p:nvPr/>
            </p:nvSpPr>
            <p:spPr>
              <a:xfrm>
                <a:off x="4067" y="2378"/>
                <a:ext cx="40" cy="53"/>
              </a:xfrm>
              <a:custGeom>
                <a:avLst/>
                <a:gdLst/>
                <a:ahLst/>
                <a:cxnLst>
                  <a:cxn ang="0">
                    <a:pos x="0" y="603"/>
                  </a:cxn>
                  <a:cxn ang="0">
                    <a:pos x="22" y="619"/>
                  </a:cxn>
                  <a:cxn ang="0">
                    <a:pos x="43" y="635"/>
                  </a:cxn>
                  <a:cxn ang="0">
                    <a:pos x="488" y="32"/>
                  </a:cxn>
                  <a:cxn ang="0">
                    <a:pos x="467" y="16"/>
                  </a:cxn>
                  <a:cxn ang="0">
                    <a:pos x="446" y="0"/>
                  </a:cxn>
                  <a:cxn ang="0">
                    <a:pos x="0" y="603"/>
                  </a:cxn>
                </a:cxnLst>
                <a:pathLst>
                  <a:path w="488" h="635">
                    <a:moveTo>
                      <a:pt x="0" y="603"/>
                    </a:moveTo>
                    <a:lnTo>
                      <a:pt x="22" y="619"/>
                    </a:lnTo>
                    <a:lnTo>
                      <a:pt x="43" y="635"/>
                    </a:lnTo>
                    <a:lnTo>
                      <a:pt x="488" y="32"/>
                    </a:lnTo>
                    <a:lnTo>
                      <a:pt x="467" y="16"/>
                    </a:lnTo>
                    <a:lnTo>
                      <a:pt x="446" y="0"/>
                    </a:lnTo>
                    <a:lnTo>
                      <a:pt x="0" y="603"/>
                    </a:lnTo>
                    <a:close/>
                  </a:path>
                </a:pathLst>
              </a:custGeom>
              <a:solidFill>
                <a:srgbClr val="000000"/>
              </a:solidFill>
              <a:ln w="9525">
                <a:noFill/>
              </a:ln>
            </p:spPr>
            <p:txBody>
              <a:bodyPr/>
              <a:p>
                <a:endParaRPr lang="zh-CN" altLang="en-US"/>
              </a:p>
            </p:txBody>
          </p:sp>
          <p:sp>
            <p:nvSpPr>
              <p:cNvPr id="23644" name="Freeform 94"/>
              <p:cNvSpPr/>
              <p:nvPr/>
            </p:nvSpPr>
            <p:spPr>
              <a:xfrm>
                <a:off x="4067" y="2378"/>
                <a:ext cx="40" cy="53"/>
              </a:xfrm>
              <a:custGeom>
                <a:avLst/>
                <a:gdLst/>
                <a:ahLst/>
                <a:cxnLst>
                  <a:cxn ang="0">
                    <a:pos x="0" y="603"/>
                  </a:cxn>
                  <a:cxn ang="0">
                    <a:pos x="22" y="619"/>
                  </a:cxn>
                  <a:cxn ang="0">
                    <a:pos x="43" y="635"/>
                  </a:cxn>
                  <a:cxn ang="0">
                    <a:pos x="488" y="32"/>
                  </a:cxn>
                  <a:cxn ang="0">
                    <a:pos x="467" y="16"/>
                  </a:cxn>
                  <a:cxn ang="0">
                    <a:pos x="446" y="0"/>
                  </a:cxn>
                  <a:cxn ang="0">
                    <a:pos x="0" y="603"/>
                  </a:cxn>
                </a:cxnLst>
                <a:pathLst>
                  <a:path w="488" h="635">
                    <a:moveTo>
                      <a:pt x="0" y="603"/>
                    </a:moveTo>
                    <a:lnTo>
                      <a:pt x="22" y="619"/>
                    </a:lnTo>
                    <a:lnTo>
                      <a:pt x="43" y="635"/>
                    </a:lnTo>
                    <a:lnTo>
                      <a:pt x="488" y="32"/>
                    </a:lnTo>
                    <a:lnTo>
                      <a:pt x="467" y="16"/>
                    </a:lnTo>
                    <a:lnTo>
                      <a:pt x="446" y="0"/>
                    </a:lnTo>
                    <a:lnTo>
                      <a:pt x="0" y="60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645" name="Freeform 95"/>
              <p:cNvSpPr/>
              <p:nvPr/>
            </p:nvSpPr>
            <p:spPr>
              <a:xfrm>
                <a:off x="4104" y="2377"/>
                <a:ext cx="4" cy="4"/>
              </a:xfrm>
              <a:custGeom>
                <a:avLst/>
                <a:gdLst/>
                <a:ahLst/>
                <a:cxnLst>
                  <a:cxn ang="0">
                    <a:pos x="21" y="26"/>
                  </a:cxn>
                  <a:cxn ang="0">
                    <a:pos x="0" y="10"/>
                  </a:cxn>
                  <a:cxn ang="0">
                    <a:pos x="6" y="4"/>
                  </a:cxn>
                  <a:cxn ang="0">
                    <a:pos x="13" y="1"/>
                  </a:cxn>
                  <a:cxn ang="0">
                    <a:pos x="21" y="0"/>
                  </a:cxn>
                  <a:cxn ang="0">
                    <a:pos x="29" y="1"/>
                  </a:cxn>
                  <a:cxn ang="0">
                    <a:pos x="37" y="5"/>
                  </a:cxn>
                  <a:cxn ang="0">
                    <a:pos x="43" y="11"/>
                  </a:cxn>
                  <a:cxn ang="0">
                    <a:pos x="46" y="18"/>
                  </a:cxn>
                  <a:cxn ang="0">
                    <a:pos x="48" y="26"/>
                  </a:cxn>
                  <a:cxn ang="0">
                    <a:pos x="46" y="34"/>
                  </a:cxn>
                  <a:cxn ang="0">
                    <a:pos x="42" y="42"/>
                  </a:cxn>
                  <a:cxn ang="0">
                    <a:pos x="21" y="26"/>
                  </a:cxn>
                </a:cxnLst>
                <a:pathLst>
                  <a:path w="48" h="42">
                    <a:moveTo>
                      <a:pt x="21" y="26"/>
                    </a:moveTo>
                    <a:lnTo>
                      <a:pt x="0" y="10"/>
                    </a:lnTo>
                    <a:lnTo>
                      <a:pt x="6" y="4"/>
                    </a:lnTo>
                    <a:lnTo>
                      <a:pt x="13" y="1"/>
                    </a:lnTo>
                    <a:lnTo>
                      <a:pt x="21" y="0"/>
                    </a:lnTo>
                    <a:lnTo>
                      <a:pt x="29" y="1"/>
                    </a:lnTo>
                    <a:lnTo>
                      <a:pt x="37" y="5"/>
                    </a:lnTo>
                    <a:lnTo>
                      <a:pt x="43" y="11"/>
                    </a:lnTo>
                    <a:lnTo>
                      <a:pt x="46" y="18"/>
                    </a:lnTo>
                    <a:lnTo>
                      <a:pt x="48" y="26"/>
                    </a:lnTo>
                    <a:lnTo>
                      <a:pt x="46" y="34"/>
                    </a:lnTo>
                    <a:lnTo>
                      <a:pt x="42" y="42"/>
                    </a:lnTo>
                    <a:lnTo>
                      <a:pt x="21" y="26"/>
                    </a:lnTo>
                    <a:close/>
                  </a:path>
                </a:pathLst>
              </a:custGeom>
              <a:solidFill>
                <a:srgbClr val="000000"/>
              </a:solidFill>
              <a:ln w="9525">
                <a:noFill/>
              </a:ln>
            </p:spPr>
            <p:txBody>
              <a:bodyPr/>
              <a:p>
                <a:endParaRPr lang="zh-CN" altLang="en-US"/>
              </a:p>
            </p:txBody>
          </p:sp>
          <p:sp>
            <p:nvSpPr>
              <p:cNvPr id="23646" name="Freeform 96"/>
              <p:cNvSpPr/>
              <p:nvPr/>
            </p:nvSpPr>
            <p:spPr>
              <a:xfrm>
                <a:off x="4104" y="2377"/>
                <a:ext cx="4" cy="4"/>
              </a:xfrm>
              <a:custGeom>
                <a:avLst/>
                <a:gdLst/>
                <a:ahLst/>
                <a:cxnLst>
                  <a:cxn ang="0">
                    <a:pos x="0" y="10"/>
                  </a:cxn>
                  <a:cxn ang="0">
                    <a:pos x="6" y="4"/>
                  </a:cxn>
                  <a:cxn ang="0">
                    <a:pos x="13" y="1"/>
                  </a:cxn>
                  <a:cxn ang="0">
                    <a:pos x="21" y="0"/>
                  </a:cxn>
                  <a:cxn ang="0">
                    <a:pos x="29" y="1"/>
                  </a:cxn>
                  <a:cxn ang="0">
                    <a:pos x="37" y="5"/>
                  </a:cxn>
                  <a:cxn ang="0">
                    <a:pos x="43" y="11"/>
                  </a:cxn>
                  <a:cxn ang="0">
                    <a:pos x="46" y="18"/>
                  </a:cxn>
                  <a:cxn ang="0">
                    <a:pos x="48" y="26"/>
                  </a:cxn>
                  <a:cxn ang="0">
                    <a:pos x="46" y="34"/>
                  </a:cxn>
                  <a:cxn ang="0">
                    <a:pos x="42" y="42"/>
                  </a:cxn>
                </a:cxnLst>
                <a:pathLst>
                  <a:path w="48" h="42">
                    <a:moveTo>
                      <a:pt x="0" y="10"/>
                    </a:moveTo>
                    <a:lnTo>
                      <a:pt x="6" y="4"/>
                    </a:lnTo>
                    <a:lnTo>
                      <a:pt x="13" y="1"/>
                    </a:lnTo>
                    <a:lnTo>
                      <a:pt x="21" y="0"/>
                    </a:lnTo>
                    <a:lnTo>
                      <a:pt x="29" y="1"/>
                    </a:lnTo>
                    <a:lnTo>
                      <a:pt x="37" y="5"/>
                    </a:lnTo>
                    <a:lnTo>
                      <a:pt x="43" y="11"/>
                    </a:lnTo>
                    <a:lnTo>
                      <a:pt x="46" y="18"/>
                    </a:lnTo>
                    <a:lnTo>
                      <a:pt x="48" y="26"/>
                    </a:lnTo>
                    <a:lnTo>
                      <a:pt x="46" y="34"/>
                    </a:lnTo>
                    <a:lnTo>
                      <a:pt x="42" y="4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647" name="Freeform 97"/>
              <p:cNvSpPr/>
              <p:nvPr/>
            </p:nvSpPr>
            <p:spPr>
              <a:xfrm>
                <a:off x="3833" y="2272"/>
                <a:ext cx="2" cy="4"/>
              </a:xfrm>
              <a:custGeom>
                <a:avLst/>
                <a:gdLst/>
                <a:ahLst/>
                <a:cxnLst>
                  <a:cxn ang="0">
                    <a:pos x="5" y="27"/>
                  </a:cxn>
                  <a:cxn ang="0">
                    <a:pos x="10" y="0"/>
                  </a:cxn>
                  <a:cxn ang="0">
                    <a:pos x="18" y="3"/>
                  </a:cxn>
                  <a:cxn ang="0">
                    <a:pos x="25" y="8"/>
                  </a:cxn>
                  <a:cxn ang="0">
                    <a:pos x="30" y="16"/>
                  </a:cxn>
                  <a:cxn ang="0">
                    <a:pos x="32" y="24"/>
                  </a:cxn>
                  <a:cxn ang="0">
                    <a:pos x="32" y="32"/>
                  </a:cxn>
                  <a:cxn ang="0">
                    <a:pos x="29" y="40"/>
                  </a:cxn>
                  <a:cxn ang="0">
                    <a:pos x="23" y="47"/>
                  </a:cxn>
                  <a:cxn ang="0">
                    <a:pos x="16" y="51"/>
                  </a:cxn>
                  <a:cxn ang="0">
                    <a:pos x="8" y="53"/>
                  </a:cxn>
                  <a:cxn ang="0">
                    <a:pos x="0" y="53"/>
                  </a:cxn>
                  <a:cxn ang="0">
                    <a:pos x="5" y="27"/>
                  </a:cxn>
                </a:cxnLst>
                <a:pathLst>
                  <a:path w="32" h="53">
                    <a:moveTo>
                      <a:pt x="5" y="27"/>
                    </a:moveTo>
                    <a:lnTo>
                      <a:pt x="10" y="0"/>
                    </a:lnTo>
                    <a:lnTo>
                      <a:pt x="18" y="3"/>
                    </a:lnTo>
                    <a:lnTo>
                      <a:pt x="25" y="8"/>
                    </a:lnTo>
                    <a:lnTo>
                      <a:pt x="30" y="16"/>
                    </a:lnTo>
                    <a:lnTo>
                      <a:pt x="32" y="24"/>
                    </a:lnTo>
                    <a:lnTo>
                      <a:pt x="32" y="32"/>
                    </a:lnTo>
                    <a:lnTo>
                      <a:pt x="29" y="40"/>
                    </a:lnTo>
                    <a:lnTo>
                      <a:pt x="23" y="47"/>
                    </a:lnTo>
                    <a:lnTo>
                      <a:pt x="16" y="51"/>
                    </a:lnTo>
                    <a:lnTo>
                      <a:pt x="8" y="53"/>
                    </a:lnTo>
                    <a:lnTo>
                      <a:pt x="0" y="53"/>
                    </a:lnTo>
                    <a:lnTo>
                      <a:pt x="5" y="27"/>
                    </a:lnTo>
                    <a:close/>
                  </a:path>
                </a:pathLst>
              </a:custGeom>
              <a:solidFill>
                <a:srgbClr val="FF0000"/>
              </a:solidFill>
              <a:ln w="9525">
                <a:noFill/>
              </a:ln>
            </p:spPr>
            <p:txBody>
              <a:bodyPr/>
              <a:p>
                <a:endParaRPr lang="zh-CN" altLang="en-US"/>
              </a:p>
            </p:txBody>
          </p:sp>
          <p:sp>
            <p:nvSpPr>
              <p:cNvPr id="23648" name="Freeform 98"/>
              <p:cNvSpPr/>
              <p:nvPr/>
            </p:nvSpPr>
            <p:spPr>
              <a:xfrm>
                <a:off x="3833" y="2272"/>
                <a:ext cx="2" cy="4"/>
              </a:xfrm>
              <a:custGeom>
                <a:avLst/>
                <a:gdLst/>
                <a:ahLst/>
                <a:cxnLst>
                  <a:cxn ang="0">
                    <a:pos x="10" y="0"/>
                  </a:cxn>
                  <a:cxn ang="0">
                    <a:pos x="18" y="3"/>
                  </a:cxn>
                  <a:cxn ang="0">
                    <a:pos x="25" y="8"/>
                  </a:cxn>
                  <a:cxn ang="0">
                    <a:pos x="30" y="16"/>
                  </a:cxn>
                  <a:cxn ang="0">
                    <a:pos x="32" y="24"/>
                  </a:cxn>
                  <a:cxn ang="0">
                    <a:pos x="32" y="32"/>
                  </a:cxn>
                  <a:cxn ang="0">
                    <a:pos x="29" y="40"/>
                  </a:cxn>
                  <a:cxn ang="0">
                    <a:pos x="23" y="47"/>
                  </a:cxn>
                  <a:cxn ang="0">
                    <a:pos x="16" y="51"/>
                  </a:cxn>
                  <a:cxn ang="0">
                    <a:pos x="8" y="53"/>
                  </a:cxn>
                  <a:cxn ang="0">
                    <a:pos x="0" y="53"/>
                  </a:cxn>
                </a:cxnLst>
                <a:pathLst>
                  <a:path w="32" h="53">
                    <a:moveTo>
                      <a:pt x="10" y="0"/>
                    </a:moveTo>
                    <a:lnTo>
                      <a:pt x="18" y="3"/>
                    </a:lnTo>
                    <a:lnTo>
                      <a:pt x="25" y="8"/>
                    </a:lnTo>
                    <a:lnTo>
                      <a:pt x="30" y="16"/>
                    </a:lnTo>
                    <a:lnTo>
                      <a:pt x="32" y="24"/>
                    </a:lnTo>
                    <a:lnTo>
                      <a:pt x="32" y="32"/>
                    </a:lnTo>
                    <a:lnTo>
                      <a:pt x="29" y="40"/>
                    </a:lnTo>
                    <a:lnTo>
                      <a:pt x="23" y="47"/>
                    </a:lnTo>
                    <a:lnTo>
                      <a:pt x="16" y="51"/>
                    </a:lnTo>
                    <a:lnTo>
                      <a:pt x="8" y="53"/>
                    </a:lnTo>
                    <a:lnTo>
                      <a:pt x="0" y="53"/>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649" name="Freeform 99"/>
              <p:cNvSpPr/>
              <p:nvPr/>
            </p:nvSpPr>
            <p:spPr>
              <a:xfrm>
                <a:off x="3681" y="2240"/>
                <a:ext cx="153" cy="36"/>
              </a:xfrm>
              <a:custGeom>
                <a:avLst/>
                <a:gdLst/>
                <a:ahLst/>
                <a:cxnLst>
                  <a:cxn ang="0">
                    <a:pos x="1826" y="434"/>
                  </a:cxn>
                  <a:cxn ang="0">
                    <a:pos x="1831" y="408"/>
                  </a:cxn>
                  <a:cxn ang="0">
                    <a:pos x="1836" y="381"/>
                  </a:cxn>
                  <a:cxn ang="0">
                    <a:pos x="10" y="0"/>
                  </a:cxn>
                  <a:cxn ang="0">
                    <a:pos x="5" y="26"/>
                  </a:cxn>
                  <a:cxn ang="0">
                    <a:pos x="0" y="53"/>
                  </a:cxn>
                  <a:cxn ang="0">
                    <a:pos x="1826" y="434"/>
                  </a:cxn>
                </a:cxnLst>
                <a:pathLst>
                  <a:path w="1836" h="434">
                    <a:moveTo>
                      <a:pt x="1826" y="434"/>
                    </a:moveTo>
                    <a:lnTo>
                      <a:pt x="1831" y="408"/>
                    </a:lnTo>
                    <a:lnTo>
                      <a:pt x="1836" y="381"/>
                    </a:lnTo>
                    <a:lnTo>
                      <a:pt x="10" y="0"/>
                    </a:lnTo>
                    <a:lnTo>
                      <a:pt x="5" y="26"/>
                    </a:lnTo>
                    <a:lnTo>
                      <a:pt x="0" y="53"/>
                    </a:lnTo>
                    <a:lnTo>
                      <a:pt x="1826" y="434"/>
                    </a:lnTo>
                    <a:close/>
                  </a:path>
                </a:pathLst>
              </a:custGeom>
              <a:solidFill>
                <a:srgbClr val="FF0000"/>
              </a:solidFill>
              <a:ln w="9525">
                <a:noFill/>
              </a:ln>
            </p:spPr>
            <p:txBody>
              <a:bodyPr/>
              <a:p>
                <a:endParaRPr lang="zh-CN" altLang="en-US"/>
              </a:p>
            </p:txBody>
          </p:sp>
          <p:sp>
            <p:nvSpPr>
              <p:cNvPr id="23650" name="Freeform 100"/>
              <p:cNvSpPr/>
              <p:nvPr/>
            </p:nvSpPr>
            <p:spPr>
              <a:xfrm>
                <a:off x="3681" y="2240"/>
                <a:ext cx="153" cy="36"/>
              </a:xfrm>
              <a:custGeom>
                <a:avLst/>
                <a:gdLst/>
                <a:ahLst/>
                <a:cxnLst>
                  <a:cxn ang="0">
                    <a:pos x="1826" y="434"/>
                  </a:cxn>
                  <a:cxn ang="0">
                    <a:pos x="1831" y="408"/>
                  </a:cxn>
                  <a:cxn ang="0">
                    <a:pos x="1836" y="381"/>
                  </a:cxn>
                  <a:cxn ang="0">
                    <a:pos x="10" y="0"/>
                  </a:cxn>
                  <a:cxn ang="0">
                    <a:pos x="5" y="26"/>
                  </a:cxn>
                  <a:cxn ang="0">
                    <a:pos x="0" y="53"/>
                  </a:cxn>
                  <a:cxn ang="0">
                    <a:pos x="1826" y="434"/>
                  </a:cxn>
                </a:cxnLst>
                <a:pathLst>
                  <a:path w="1836" h="434">
                    <a:moveTo>
                      <a:pt x="1826" y="434"/>
                    </a:moveTo>
                    <a:lnTo>
                      <a:pt x="1831" y="408"/>
                    </a:lnTo>
                    <a:lnTo>
                      <a:pt x="1836" y="381"/>
                    </a:lnTo>
                    <a:lnTo>
                      <a:pt x="10" y="0"/>
                    </a:lnTo>
                    <a:lnTo>
                      <a:pt x="5" y="26"/>
                    </a:lnTo>
                    <a:lnTo>
                      <a:pt x="0" y="53"/>
                    </a:lnTo>
                    <a:lnTo>
                      <a:pt x="1826" y="43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651" name="Freeform 101"/>
              <p:cNvSpPr/>
              <p:nvPr/>
            </p:nvSpPr>
            <p:spPr>
              <a:xfrm>
                <a:off x="3679" y="2240"/>
                <a:ext cx="2" cy="4"/>
              </a:xfrm>
              <a:custGeom>
                <a:avLst/>
                <a:gdLst/>
                <a:ahLst/>
                <a:cxnLst>
                  <a:cxn ang="0">
                    <a:pos x="26" y="26"/>
                  </a:cxn>
                  <a:cxn ang="0">
                    <a:pos x="21" y="53"/>
                  </a:cxn>
                  <a:cxn ang="0">
                    <a:pos x="13" y="49"/>
                  </a:cxn>
                  <a:cxn ang="0">
                    <a:pos x="6" y="44"/>
                  </a:cxn>
                  <a:cxn ang="0">
                    <a:pos x="2" y="37"/>
                  </a:cxn>
                  <a:cxn ang="0">
                    <a:pos x="0" y="29"/>
                  </a:cxn>
                  <a:cxn ang="0">
                    <a:pos x="0" y="21"/>
                  </a:cxn>
                  <a:cxn ang="0">
                    <a:pos x="3" y="13"/>
                  </a:cxn>
                  <a:cxn ang="0">
                    <a:pos x="8" y="6"/>
                  </a:cxn>
                  <a:cxn ang="0">
                    <a:pos x="15" y="2"/>
                  </a:cxn>
                  <a:cxn ang="0">
                    <a:pos x="23" y="0"/>
                  </a:cxn>
                  <a:cxn ang="0">
                    <a:pos x="31" y="0"/>
                  </a:cxn>
                  <a:cxn ang="0">
                    <a:pos x="26" y="26"/>
                  </a:cxn>
                </a:cxnLst>
                <a:pathLst>
                  <a:path w="31" h="53">
                    <a:moveTo>
                      <a:pt x="26" y="26"/>
                    </a:moveTo>
                    <a:lnTo>
                      <a:pt x="21" y="53"/>
                    </a:lnTo>
                    <a:lnTo>
                      <a:pt x="13" y="49"/>
                    </a:lnTo>
                    <a:lnTo>
                      <a:pt x="6" y="44"/>
                    </a:lnTo>
                    <a:lnTo>
                      <a:pt x="2" y="37"/>
                    </a:lnTo>
                    <a:lnTo>
                      <a:pt x="0" y="29"/>
                    </a:lnTo>
                    <a:lnTo>
                      <a:pt x="0" y="21"/>
                    </a:lnTo>
                    <a:lnTo>
                      <a:pt x="3" y="13"/>
                    </a:lnTo>
                    <a:lnTo>
                      <a:pt x="8" y="6"/>
                    </a:lnTo>
                    <a:lnTo>
                      <a:pt x="15" y="2"/>
                    </a:lnTo>
                    <a:lnTo>
                      <a:pt x="23" y="0"/>
                    </a:lnTo>
                    <a:lnTo>
                      <a:pt x="31" y="0"/>
                    </a:lnTo>
                    <a:lnTo>
                      <a:pt x="26" y="26"/>
                    </a:lnTo>
                    <a:close/>
                  </a:path>
                </a:pathLst>
              </a:custGeom>
              <a:solidFill>
                <a:srgbClr val="FF0000"/>
              </a:solidFill>
              <a:ln w="9525">
                <a:noFill/>
              </a:ln>
            </p:spPr>
            <p:txBody>
              <a:bodyPr/>
              <a:p>
                <a:endParaRPr lang="zh-CN" altLang="en-US"/>
              </a:p>
            </p:txBody>
          </p:sp>
          <p:sp>
            <p:nvSpPr>
              <p:cNvPr id="23652" name="Freeform 102"/>
              <p:cNvSpPr/>
              <p:nvPr/>
            </p:nvSpPr>
            <p:spPr>
              <a:xfrm>
                <a:off x="3679" y="2240"/>
                <a:ext cx="2" cy="4"/>
              </a:xfrm>
              <a:custGeom>
                <a:avLst/>
                <a:gdLst/>
                <a:ahLst/>
                <a:cxnLst>
                  <a:cxn ang="0">
                    <a:pos x="21" y="53"/>
                  </a:cxn>
                  <a:cxn ang="0">
                    <a:pos x="13" y="49"/>
                  </a:cxn>
                  <a:cxn ang="0">
                    <a:pos x="6" y="44"/>
                  </a:cxn>
                  <a:cxn ang="0">
                    <a:pos x="2" y="37"/>
                  </a:cxn>
                  <a:cxn ang="0">
                    <a:pos x="0" y="29"/>
                  </a:cxn>
                  <a:cxn ang="0">
                    <a:pos x="0" y="21"/>
                  </a:cxn>
                  <a:cxn ang="0">
                    <a:pos x="3" y="13"/>
                  </a:cxn>
                  <a:cxn ang="0">
                    <a:pos x="8" y="6"/>
                  </a:cxn>
                  <a:cxn ang="0">
                    <a:pos x="15" y="2"/>
                  </a:cxn>
                  <a:cxn ang="0">
                    <a:pos x="23" y="0"/>
                  </a:cxn>
                  <a:cxn ang="0">
                    <a:pos x="31" y="0"/>
                  </a:cxn>
                </a:cxnLst>
                <a:pathLst>
                  <a:path w="31" h="53">
                    <a:moveTo>
                      <a:pt x="21" y="53"/>
                    </a:moveTo>
                    <a:lnTo>
                      <a:pt x="13" y="49"/>
                    </a:lnTo>
                    <a:lnTo>
                      <a:pt x="6" y="44"/>
                    </a:lnTo>
                    <a:lnTo>
                      <a:pt x="2" y="37"/>
                    </a:lnTo>
                    <a:lnTo>
                      <a:pt x="0" y="29"/>
                    </a:lnTo>
                    <a:lnTo>
                      <a:pt x="0" y="21"/>
                    </a:lnTo>
                    <a:lnTo>
                      <a:pt x="3" y="13"/>
                    </a:lnTo>
                    <a:lnTo>
                      <a:pt x="8" y="6"/>
                    </a:lnTo>
                    <a:lnTo>
                      <a:pt x="15" y="2"/>
                    </a:lnTo>
                    <a:lnTo>
                      <a:pt x="23" y="0"/>
                    </a:lnTo>
                    <a:lnTo>
                      <a:pt x="31"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653" name="Line 103"/>
              <p:cNvSpPr/>
              <p:nvPr/>
            </p:nvSpPr>
            <p:spPr>
              <a:xfrm flipH="1" flipV="1">
                <a:off x="3521" y="2390"/>
                <a:ext cx="143" cy="62"/>
              </a:xfrm>
              <a:prstGeom prst="line">
                <a:avLst/>
              </a:prstGeom>
              <a:ln w="0" cap="flat" cmpd="sng">
                <a:solidFill>
                  <a:srgbClr val="FF0000"/>
                </a:solidFill>
                <a:prstDash val="solid"/>
                <a:round/>
                <a:headEnd type="none" w="med" len="med"/>
                <a:tailEnd type="none" w="med" len="med"/>
              </a:ln>
            </p:spPr>
          </p:sp>
          <p:sp>
            <p:nvSpPr>
              <p:cNvPr id="23654" name="Freeform 104"/>
              <p:cNvSpPr/>
              <p:nvPr/>
            </p:nvSpPr>
            <p:spPr>
              <a:xfrm>
                <a:off x="3621" y="2179"/>
                <a:ext cx="30" cy="41"/>
              </a:xfrm>
              <a:custGeom>
                <a:avLst/>
                <a:gdLst/>
                <a:ahLst/>
                <a:cxnLst>
                  <a:cxn ang="0">
                    <a:pos x="0" y="494"/>
                  </a:cxn>
                  <a:cxn ang="0">
                    <a:pos x="123" y="0"/>
                  </a:cxn>
                  <a:cxn ang="0">
                    <a:pos x="274" y="0"/>
                  </a:cxn>
                  <a:cxn ang="0">
                    <a:pos x="315" y="14"/>
                  </a:cxn>
                  <a:cxn ang="0">
                    <a:pos x="342" y="42"/>
                  </a:cxn>
                  <a:cxn ang="0">
                    <a:pos x="357" y="69"/>
                  </a:cxn>
                  <a:cxn ang="0">
                    <a:pos x="357" y="110"/>
                  </a:cxn>
                  <a:cxn ang="0">
                    <a:pos x="329" y="166"/>
                  </a:cxn>
                  <a:cxn ang="0">
                    <a:pos x="302" y="193"/>
                  </a:cxn>
                  <a:cxn ang="0">
                    <a:pos x="247" y="220"/>
                  </a:cxn>
                  <a:cxn ang="0">
                    <a:pos x="82" y="220"/>
                  </a:cxn>
                </a:cxnLst>
                <a:pathLst>
                  <a:path w="357" h="494">
                    <a:moveTo>
                      <a:pt x="0" y="494"/>
                    </a:moveTo>
                    <a:lnTo>
                      <a:pt x="123" y="0"/>
                    </a:lnTo>
                    <a:lnTo>
                      <a:pt x="274" y="0"/>
                    </a:lnTo>
                    <a:lnTo>
                      <a:pt x="315" y="14"/>
                    </a:lnTo>
                    <a:lnTo>
                      <a:pt x="342" y="42"/>
                    </a:lnTo>
                    <a:lnTo>
                      <a:pt x="357" y="69"/>
                    </a:lnTo>
                    <a:lnTo>
                      <a:pt x="357" y="110"/>
                    </a:lnTo>
                    <a:lnTo>
                      <a:pt x="329" y="166"/>
                    </a:lnTo>
                    <a:lnTo>
                      <a:pt x="302" y="193"/>
                    </a:lnTo>
                    <a:lnTo>
                      <a:pt x="247" y="220"/>
                    </a:lnTo>
                    <a:lnTo>
                      <a:pt x="82" y="22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655" name="Freeform 105"/>
              <p:cNvSpPr/>
              <p:nvPr/>
            </p:nvSpPr>
            <p:spPr>
              <a:xfrm>
                <a:off x="3621" y="2198"/>
                <a:ext cx="25" cy="22"/>
              </a:xfrm>
              <a:custGeom>
                <a:avLst/>
                <a:gdLst/>
                <a:ahLst/>
                <a:cxnLst>
                  <a:cxn ang="0">
                    <a:pos x="219" y="0"/>
                  </a:cxn>
                  <a:cxn ang="0">
                    <a:pos x="274" y="28"/>
                  </a:cxn>
                  <a:cxn ang="0">
                    <a:pos x="302" y="68"/>
                  </a:cxn>
                  <a:cxn ang="0">
                    <a:pos x="302" y="152"/>
                  </a:cxn>
                  <a:cxn ang="0">
                    <a:pos x="260" y="206"/>
                  </a:cxn>
                  <a:cxn ang="0">
                    <a:pos x="233" y="234"/>
                  </a:cxn>
                  <a:cxn ang="0">
                    <a:pos x="178" y="261"/>
                  </a:cxn>
                  <a:cxn ang="0">
                    <a:pos x="136" y="274"/>
                  </a:cxn>
                  <a:cxn ang="0">
                    <a:pos x="0" y="274"/>
                  </a:cxn>
                </a:cxnLst>
                <a:pathLst>
                  <a:path w="302" h="274">
                    <a:moveTo>
                      <a:pt x="219" y="0"/>
                    </a:moveTo>
                    <a:lnTo>
                      <a:pt x="274" y="28"/>
                    </a:lnTo>
                    <a:lnTo>
                      <a:pt x="302" y="68"/>
                    </a:lnTo>
                    <a:lnTo>
                      <a:pt x="302" y="152"/>
                    </a:lnTo>
                    <a:lnTo>
                      <a:pt x="260" y="206"/>
                    </a:lnTo>
                    <a:lnTo>
                      <a:pt x="233" y="234"/>
                    </a:lnTo>
                    <a:lnTo>
                      <a:pt x="178" y="261"/>
                    </a:lnTo>
                    <a:lnTo>
                      <a:pt x="136" y="274"/>
                    </a:lnTo>
                    <a:lnTo>
                      <a:pt x="0" y="27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656" name="Freeform 106"/>
              <p:cNvSpPr/>
              <p:nvPr/>
            </p:nvSpPr>
            <p:spPr>
              <a:xfrm>
                <a:off x="3665" y="2179"/>
                <a:ext cx="15" cy="14"/>
              </a:xfrm>
              <a:custGeom>
                <a:avLst/>
                <a:gdLst/>
                <a:ahLst/>
                <a:cxnLst>
                  <a:cxn ang="0">
                    <a:pos x="137" y="138"/>
                  </a:cxn>
                  <a:cxn ang="0">
                    <a:pos x="165" y="110"/>
                  </a:cxn>
                  <a:cxn ang="0">
                    <a:pos x="179" y="82"/>
                  </a:cxn>
                  <a:cxn ang="0">
                    <a:pos x="179" y="55"/>
                  </a:cxn>
                  <a:cxn ang="0">
                    <a:pos x="165" y="14"/>
                  </a:cxn>
                  <a:cxn ang="0">
                    <a:pos x="137" y="0"/>
                  </a:cxn>
                  <a:cxn ang="0">
                    <a:pos x="96" y="0"/>
                  </a:cxn>
                  <a:cxn ang="0">
                    <a:pos x="55" y="14"/>
                  </a:cxn>
                  <a:cxn ang="0">
                    <a:pos x="28" y="42"/>
                  </a:cxn>
                  <a:cxn ang="0">
                    <a:pos x="13" y="69"/>
                  </a:cxn>
                  <a:cxn ang="0">
                    <a:pos x="0" y="110"/>
                  </a:cxn>
                  <a:cxn ang="0">
                    <a:pos x="13" y="138"/>
                  </a:cxn>
                  <a:cxn ang="0">
                    <a:pos x="41" y="166"/>
                  </a:cxn>
                  <a:cxn ang="0">
                    <a:pos x="68" y="166"/>
                  </a:cxn>
                  <a:cxn ang="0">
                    <a:pos x="123" y="151"/>
                  </a:cxn>
                  <a:cxn ang="0">
                    <a:pos x="137" y="138"/>
                  </a:cxn>
                </a:cxnLst>
                <a:pathLst>
                  <a:path w="179" h="166">
                    <a:moveTo>
                      <a:pt x="137" y="138"/>
                    </a:moveTo>
                    <a:lnTo>
                      <a:pt x="165" y="110"/>
                    </a:lnTo>
                    <a:lnTo>
                      <a:pt x="179" y="82"/>
                    </a:lnTo>
                    <a:lnTo>
                      <a:pt x="179" y="55"/>
                    </a:lnTo>
                    <a:lnTo>
                      <a:pt x="165" y="14"/>
                    </a:lnTo>
                    <a:lnTo>
                      <a:pt x="137" y="0"/>
                    </a:lnTo>
                    <a:lnTo>
                      <a:pt x="96" y="0"/>
                    </a:lnTo>
                    <a:lnTo>
                      <a:pt x="55" y="14"/>
                    </a:lnTo>
                    <a:lnTo>
                      <a:pt x="28" y="42"/>
                    </a:lnTo>
                    <a:lnTo>
                      <a:pt x="13" y="69"/>
                    </a:lnTo>
                    <a:lnTo>
                      <a:pt x="0" y="110"/>
                    </a:lnTo>
                    <a:lnTo>
                      <a:pt x="13" y="138"/>
                    </a:lnTo>
                    <a:lnTo>
                      <a:pt x="41" y="166"/>
                    </a:lnTo>
                    <a:lnTo>
                      <a:pt x="68" y="166"/>
                    </a:lnTo>
                    <a:lnTo>
                      <a:pt x="123" y="151"/>
                    </a:lnTo>
                    <a:lnTo>
                      <a:pt x="137" y="138"/>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657" name="Line 107"/>
              <p:cNvSpPr/>
              <p:nvPr/>
            </p:nvSpPr>
            <p:spPr>
              <a:xfrm flipV="1">
                <a:off x="3672" y="2249"/>
                <a:ext cx="1" cy="198"/>
              </a:xfrm>
              <a:prstGeom prst="line">
                <a:avLst/>
              </a:prstGeom>
              <a:ln w="0" cap="flat" cmpd="sng">
                <a:solidFill>
                  <a:srgbClr val="FF0000"/>
                </a:solidFill>
                <a:prstDash val="solid"/>
                <a:round/>
                <a:headEnd type="none" w="med" len="med"/>
                <a:tailEnd type="none" w="med" len="med"/>
              </a:ln>
            </p:spPr>
          </p:sp>
          <p:sp>
            <p:nvSpPr>
              <p:cNvPr id="23658" name="Freeform 108"/>
              <p:cNvSpPr/>
              <p:nvPr/>
            </p:nvSpPr>
            <p:spPr>
              <a:xfrm>
                <a:off x="3689" y="2388"/>
                <a:ext cx="24" cy="41"/>
              </a:xfrm>
              <a:custGeom>
                <a:avLst/>
                <a:gdLst/>
                <a:ahLst/>
                <a:cxnLst>
                  <a:cxn ang="0">
                    <a:pos x="138" y="0"/>
                  </a:cxn>
                  <a:cxn ang="0">
                    <a:pos x="0" y="495"/>
                  </a:cxn>
                  <a:cxn ang="0">
                    <a:pos x="124" y="495"/>
                  </a:cxn>
                  <a:cxn ang="0">
                    <a:pos x="179" y="481"/>
                  </a:cxn>
                  <a:cxn ang="0">
                    <a:pos x="220" y="453"/>
                  </a:cxn>
                  <a:cxn ang="0">
                    <a:pos x="248" y="412"/>
                  </a:cxn>
                  <a:cxn ang="0">
                    <a:pos x="289" y="260"/>
                  </a:cxn>
                  <a:cxn ang="0">
                    <a:pos x="289" y="220"/>
                  </a:cxn>
                  <a:cxn ang="0">
                    <a:pos x="275" y="178"/>
                  </a:cxn>
                  <a:cxn ang="0">
                    <a:pos x="234" y="165"/>
                  </a:cxn>
                  <a:cxn ang="0">
                    <a:pos x="97" y="165"/>
                  </a:cxn>
                </a:cxnLst>
                <a:pathLst>
                  <a:path w="289" h="495">
                    <a:moveTo>
                      <a:pt x="138" y="0"/>
                    </a:moveTo>
                    <a:lnTo>
                      <a:pt x="0" y="495"/>
                    </a:lnTo>
                    <a:lnTo>
                      <a:pt x="124" y="495"/>
                    </a:lnTo>
                    <a:lnTo>
                      <a:pt x="179" y="481"/>
                    </a:lnTo>
                    <a:lnTo>
                      <a:pt x="220" y="453"/>
                    </a:lnTo>
                    <a:lnTo>
                      <a:pt x="248" y="412"/>
                    </a:lnTo>
                    <a:lnTo>
                      <a:pt x="289" y="260"/>
                    </a:lnTo>
                    <a:lnTo>
                      <a:pt x="289" y="220"/>
                    </a:lnTo>
                    <a:lnTo>
                      <a:pt x="275" y="178"/>
                    </a:lnTo>
                    <a:lnTo>
                      <a:pt x="234" y="165"/>
                    </a:lnTo>
                    <a:lnTo>
                      <a:pt x="97" y="16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659" name="Freeform 109"/>
              <p:cNvSpPr/>
              <p:nvPr/>
            </p:nvSpPr>
            <p:spPr>
              <a:xfrm>
                <a:off x="3730" y="2388"/>
                <a:ext cx="15" cy="14"/>
              </a:xfrm>
              <a:custGeom>
                <a:avLst/>
                <a:gdLst/>
                <a:ahLst/>
                <a:cxnLst>
                  <a:cxn ang="0">
                    <a:pos x="137" y="138"/>
                  </a:cxn>
                  <a:cxn ang="0">
                    <a:pos x="165" y="110"/>
                  </a:cxn>
                  <a:cxn ang="0">
                    <a:pos x="178" y="82"/>
                  </a:cxn>
                  <a:cxn ang="0">
                    <a:pos x="178" y="54"/>
                  </a:cxn>
                  <a:cxn ang="0">
                    <a:pos x="165" y="14"/>
                  </a:cxn>
                  <a:cxn ang="0">
                    <a:pos x="137" y="0"/>
                  </a:cxn>
                  <a:cxn ang="0">
                    <a:pos x="96" y="0"/>
                  </a:cxn>
                  <a:cxn ang="0">
                    <a:pos x="55" y="14"/>
                  </a:cxn>
                  <a:cxn ang="0">
                    <a:pos x="28" y="41"/>
                  </a:cxn>
                  <a:cxn ang="0">
                    <a:pos x="14" y="69"/>
                  </a:cxn>
                  <a:cxn ang="0">
                    <a:pos x="0" y="110"/>
                  </a:cxn>
                  <a:cxn ang="0">
                    <a:pos x="14" y="138"/>
                  </a:cxn>
                  <a:cxn ang="0">
                    <a:pos x="41" y="165"/>
                  </a:cxn>
                  <a:cxn ang="0">
                    <a:pos x="68" y="165"/>
                  </a:cxn>
                  <a:cxn ang="0">
                    <a:pos x="123" y="151"/>
                  </a:cxn>
                  <a:cxn ang="0">
                    <a:pos x="137" y="138"/>
                  </a:cxn>
                </a:cxnLst>
                <a:pathLst>
                  <a:path w="178" h="165">
                    <a:moveTo>
                      <a:pt x="137" y="138"/>
                    </a:moveTo>
                    <a:lnTo>
                      <a:pt x="165" y="110"/>
                    </a:lnTo>
                    <a:lnTo>
                      <a:pt x="178" y="82"/>
                    </a:lnTo>
                    <a:lnTo>
                      <a:pt x="178" y="54"/>
                    </a:lnTo>
                    <a:lnTo>
                      <a:pt x="165" y="14"/>
                    </a:lnTo>
                    <a:lnTo>
                      <a:pt x="137" y="0"/>
                    </a:lnTo>
                    <a:lnTo>
                      <a:pt x="96" y="0"/>
                    </a:lnTo>
                    <a:lnTo>
                      <a:pt x="55" y="14"/>
                    </a:lnTo>
                    <a:lnTo>
                      <a:pt x="28" y="41"/>
                    </a:lnTo>
                    <a:lnTo>
                      <a:pt x="14" y="69"/>
                    </a:lnTo>
                    <a:lnTo>
                      <a:pt x="0" y="110"/>
                    </a:lnTo>
                    <a:lnTo>
                      <a:pt x="14" y="138"/>
                    </a:lnTo>
                    <a:lnTo>
                      <a:pt x="41" y="165"/>
                    </a:lnTo>
                    <a:lnTo>
                      <a:pt x="68" y="165"/>
                    </a:lnTo>
                    <a:lnTo>
                      <a:pt x="123" y="151"/>
                    </a:lnTo>
                    <a:lnTo>
                      <a:pt x="137" y="138"/>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660" name="Line 110"/>
              <p:cNvSpPr/>
              <p:nvPr/>
            </p:nvSpPr>
            <p:spPr>
              <a:xfrm>
                <a:off x="3654" y="2448"/>
                <a:ext cx="7" cy="3"/>
              </a:xfrm>
              <a:prstGeom prst="line">
                <a:avLst/>
              </a:prstGeom>
              <a:ln w="0" cap="flat" cmpd="sng">
                <a:solidFill>
                  <a:srgbClr val="FF0000"/>
                </a:solidFill>
                <a:prstDash val="solid"/>
                <a:round/>
                <a:headEnd type="none" w="med" len="med"/>
                <a:tailEnd type="none" w="med" len="med"/>
              </a:ln>
            </p:spPr>
          </p:sp>
          <p:sp>
            <p:nvSpPr>
              <p:cNvPr id="23661" name="Line 111"/>
              <p:cNvSpPr/>
              <p:nvPr/>
            </p:nvSpPr>
            <p:spPr>
              <a:xfrm flipV="1">
                <a:off x="3679" y="2216"/>
                <a:ext cx="23" cy="19"/>
              </a:xfrm>
              <a:prstGeom prst="line">
                <a:avLst/>
              </a:prstGeom>
              <a:ln w="0" cap="flat" cmpd="sng">
                <a:solidFill>
                  <a:srgbClr val="FF0000"/>
                </a:solidFill>
                <a:prstDash val="solid"/>
                <a:round/>
                <a:headEnd type="none" w="med" len="med"/>
                <a:tailEnd type="none" w="med" len="med"/>
              </a:ln>
            </p:spPr>
          </p:sp>
          <p:sp>
            <p:nvSpPr>
              <p:cNvPr id="23662" name="Line 112"/>
              <p:cNvSpPr/>
              <p:nvPr/>
            </p:nvSpPr>
            <p:spPr>
              <a:xfrm flipV="1">
                <a:off x="3712" y="2173"/>
                <a:ext cx="40" cy="34"/>
              </a:xfrm>
              <a:prstGeom prst="line">
                <a:avLst/>
              </a:prstGeom>
              <a:ln w="0" cap="flat" cmpd="sng">
                <a:solidFill>
                  <a:srgbClr val="FF0000"/>
                </a:solidFill>
                <a:prstDash val="solid"/>
                <a:round/>
                <a:headEnd type="none" w="med" len="med"/>
                <a:tailEnd type="none" w="med" len="med"/>
              </a:ln>
            </p:spPr>
          </p:sp>
          <p:sp>
            <p:nvSpPr>
              <p:cNvPr id="23663" name="Line 113"/>
              <p:cNvSpPr/>
              <p:nvPr/>
            </p:nvSpPr>
            <p:spPr>
              <a:xfrm flipV="1">
                <a:off x="3762" y="2146"/>
                <a:ext cx="23" cy="19"/>
              </a:xfrm>
              <a:prstGeom prst="line">
                <a:avLst/>
              </a:prstGeom>
              <a:ln w="0" cap="flat" cmpd="sng">
                <a:solidFill>
                  <a:srgbClr val="FF0000"/>
                </a:solidFill>
                <a:prstDash val="solid"/>
                <a:round/>
                <a:headEnd type="none" w="med" len="med"/>
                <a:tailEnd type="none" w="med" len="med"/>
              </a:ln>
            </p:spPr>
          </p:sp>
          <p:sp>
            <p:nvSpPr>
              <p:cNvPr id="23664" name="Freeform 114"/>
              <p:cNvSpPr/>
              <p:nvPr/>
            </p:nvSpPr>
            <p:spPr>
              <a:xfrm>
                <a:off x="3664" y="2231"/>
                <a:ext cx="17" cy="18"/>
              </a:xfrm>
              <a:custGeom>
                <a:avLst/>
                <a:gdLst/>
                <a:ahLst/>
                <a:cxnLst>
                  <a:cxn ang="0">
                    <a:pos x="211" y="106"/>
                  </a:cxn>
                  <a:cxn ang="0">
                    <a:pos x="179" y="32"/>
                  </a:cxn>
                  <a:cxn ang="0">
                    <a:pos x="105" y="0"/>
                  </a:cxn>
                  <a:cxn ang="0">
                    <a:pos x="30" y="32"/>
                  </a:cxn>
                  <a:cxn ang="0">
                    <a:pos x="0" y="106"/>
                  </a:cxn>
                  <a:cxn ang="0">
                    <a:pos x="30" y="181"/>
                  </a:cxn>
                  <a:cxn ang="0">
                    <a:pos x="105" y="211"/>
                  </a:cxn>
                  <a:cxn ang="0">
                    <a:pos x="179" y="181"/>
                  </a:cxn>
                  <a:cxn ang="0">
                    <a:pos x="211" y="106"/>
                  </a:cxn>
                </a:cxnLst>
                <a:pathLst>
                  <a:path w="211" h="211">
                    <a:moveTo>
                      <a:pt x="211" y="106"/>
                    </a:moveTo>
                    <a:lnTo>
                      <a:pt x="179" y="32"/>
                    </a:lnTo>
                    <a:lnTo>
                      <a:pt x="105" y="0"/>
                    </a:lnTo>
                    <a:lnTo>
                      <a:pt x="30" y="32"/>
                    </a:lnTo>
                    <a:lnTo>
                      <a:pt x="0" y="106"/>
                    </a:lnTo>
                    <a:lnTo>
                      <a:pt x="30" y="181"/>
                    </a:lnTo>
                    <a:lnTo>
                      <a:pt x="105" y="211"/>
                    </a:lnTo>
                    <a:lnTo>
                      <a:pt x="179" y="181"/>
                    </a:lnTo>
                    <a:lnTo>
                      <a:pt x="211" y="106"/>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665" name="Freeform 115"/>
              <p:cNvSpPr/>
              <p:nvPr/>
            </p:nvSpPr>
            <p:spPr>
              <a:xfrm>
                <a:off x="3919" y="2155"/>
                <a:ext cx="28" cy="41"/>
              </a:xfrm>
              <a:custGeom>
                <a:avLst/>
                <a:gdLst/>
                <a:ahLst/>
                <a:cxnLst>
                  <a:cxn ang="0">
                    <a:pos x="0" y="495"/>
                  </a:cxn>
                  <a:cxn ang="0">
                    <a:pos x="301" y="0"/>
                  </a:cxn>
                  <a:cxn ang="0">
                    <a:pos x="329" y="495"/>
                  </a:cxn>
                </a:cxnLst>
                <a:pathLst>
                  <a:path w="329" h="495">
                    <a:moveTo>
                      <a:pt x="0" y="495"/>
                    </a:moveTo>
                    <a:lnTo>
                      <a:pt x="301" y="0"/>
                    </a:lnTo>
                    <a:lnTo>
                      <a:pt x="329" y="49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666" name="Line 116"/>
              <p:cNvSpPr/>
              <p:nvPr/>
            </p:nvSpPr>
            <p:spPr>
              <a:xfrm flipH="1">
                <a:off x="3926" y="2185"/>
                <a:ext cx="20" cy="1"/>
              </a:xfrm>
              <a:prstGeom prst="line">
                <a:avLst/>
              </a:prstGeom>
              <a:ln w="0" cap="flat" cmpd="sng">
                <a:solidFill>
                  <a:srgbClr val="000000"/>
                </a:solidFill>
                <a:prstDash val="solid"/>
                <a:round/>
                <a:headEnd type="none" w="med" len="med"/>
                <a:tailEnd type="none" w="med" len="med"/>
              </a:ln>
            </p:spPr>
          </p:sp>
          <p:sp>
            <p:nvSpPr>
              <p:cNvPr id="23667" name="Line 117"/>
              <p:cNvSpPr/>
              <p:nvPr/>
            </p:nvSpPr>
            <p:spPr>
              <a:xfrm flipH="1" flipV="1">
                <a:off x="3856" y="2279"/>
                <a:ext cx="93" cy="19"/>
              </a:xfrm>
              <a:prstGeom prst="line">
                <a:avLst/>
              </a:prstGeom>
              <a:ln w="0" cap="flat" cmpd="sng">
                <a:solidFill>
                  <a:srgbClr val="FF0000"/>
                </a:solidFill>
                <a:prstDash val="solid"/>
                <a:round/>
                <a:headEnd type="none" w="med" len="med"/>
                <a:tailEnd type="none" w="med" len="med"/>
              </a:ln>
            </p:spPr>
          </p:sp>
          <p:sp>
            <p:nvSpPr>
              <p:cNvPr id="23668" name="Line 118"/>
              <p:cNvSpPr/>
              <p:nvPr/>
            </p:nvSpPr>
            <p:spPr>
              <a:xfrm flipV="1">
                <a:off x="3856" y="2260"/>
                <a:ext cx="29" cy="14"/>
              </a:xfrm>
              <a:prstGeom prst="line">
                <a:avLst/>
              </a:prstGeom>
              <a:ln w="0" cap="flat" cmpd="sng">
                <a:solidFill>
                  <a:srgbClr val="FF0000"/>
                </a:solidFill>
                <a:prstDash val="solid"/>
                <a:round/>
                <a:headEnd type="none" w="med" len="med"/>
                <a:tailEnd type="none" w="med" len="med"/>
              </a:ln>
            </p:spPr>
          </p:sp>
          <p:sp>
            <p:nvSpPr>
              <p:cNvPr id="23669" name="Line 119"/>
              <p:cNvSpPr/>
              <p:nvPr/>
            </p:nvSpPr>
            <p:spPr>
              <a:xfrm flipV="1">
                <a:off x="3897" y="2232"/>
                <a:ext cx="48" cy="22"/>
              </a:xfrm>
              <a:prstGeom prst="line">
                <a:avLst/>
              </a:prstGeom>
              <a:ln w="0" cap="flat" cmpd="sng">
                <a:solidFill>
                  <a:srgbClr val="FF0000"/>
                </a:solidFill>
                <a:prstDash val="solid"/>
                <a:round/>
                <a:headEnd type="none" w="med" len="med"/>
                <a:tailEnd type="none" w="med" len="med"/>
              </a:ln>
            </p:spPr>
          </p:sp>
          <p:sp>
            <p:nvSpPr>
              <p:cNvPr id="23670" name="Line 120"/>
              <p:cNvSpPr/>
              <p:nvPr/>
            </p:nvSpPr>
            <p:spPr>
              <a:xfrm flipV="1">
                <a:off x="3957" y="2212"/>
                <a:ext cx="29" cy="14"/>
              </a:xfrm>
              <a:prstGeom prst="line">
                <a:avLst/>
              </a:prstGeom>
              <a:ln w="0" cap="flat" cmpd="sng">
                <a:solidFill>
                  <a:srgbClr val="FF0000"/>
                </a:solidFill>
                <a:prstDash val="solid"/>
                <a:round/>
                <a:headEnd type="none" w="med" len="med"/>
                <a:tailEnd type="none" w="med" len="med"/>
              </a:ln>
            </p:spPr>
          </p:sp>
          <p:sp>
            <p:nvSpPr>
              <p:cNvPr id="23671" name="Freeform 121"/>
              <p:cNvSpPr/>
              <p:nvPr/>
            </p:nvSpPr>
            <p:spPr>
              <a:xfrm>
                <a:off x="3837" y="2268"/>
                <a:ext cx="17" cy="17"/>
              </a:xfrm>
              <a:custGeom>
                <a:avLst/>
                <a:gdLst/>
                <a:ahLst/>
                <a:cxnLst>
                  <a:cxn ang="0">
                    <a:pos x="211" y="105"/>
                  </a:cxn>
                  <a:cxn ang="0">
                    <a:pos x="179" y="30"/>
                  </a:cxn>
                  <a:cxn ang="0">
                    <a:pos x="105" y="0"/>
                  </a:cxn>
                  <a:cxn ang="0">
                    <a:pos x="31" y="30"/>
                  </a:cxn>
                  <a:cxn ang="0">
                    <a:pos x="0" y="105"/>
                  </a:cxn>
                  <a:cxn ang="0">
                    <a:pos x="31" y="179"/>
                  </a:cxn>
                  <a:cxn ang="0">
                    <a:pos x="105" y="210"/>
                  </a:cxn>
                  <a:cxn ang="0">
                    <a:pos x="179" y="179"/>
                  </a:cxn>
                  <a:cxn ang="0">
                    <a:pos x="211" y="105"/>
                  </a:cxn>
                </a:cxnLst>
                <a:pathLst>
                  <a:path w="211" h="210">
                    <a:moveTo>
                      <a:pt x="211" y="105"/>
                    </a:moveTo>
                    <a:lnTo>
                      <a:pt x="179" y="30"/>
                    </a:lnTo>
                    <a:lnTo>
                      <a:pt x="105" y="0"/>
                    </a:lnTo>
                    <a:lnTo>
                      <a:pt x="31" y="30"/>
                    </a:lnTo>
                    <a:lnTo>
                      <a:pt x="0" y="105"/>
                    </a:lnTo>
                    <a:lnTo>
                      <a:pt x="31" y="179"/>
                    </a:lnTo>
                    <a:lnTo>
                      <a:pt x="105" y="210"/>
                    </a:lnTo>
                    <a:lnTo>
                      <a:pt x="179" y="179"/>
                    </a:lnTo>
                    <a:lnTo>
                      <a:pt x="211" y="105"/>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672" name="Freeform 122"/>
              <p:cNvSpPr/>
              <p:nvPr/>
            </p:nvSpPr>
            <p:spPr>
              <a:xfrm>
                <a:off x="3813" y="2215"/>
                <a:ext cx="27" cy="41"/>
              </a:xfrm>
              <a:custGeom>
                <a:avLst/>
                <a:gdLst/>
                <a:ahLst/>
                <a:cxnLst>
                  <a:cxn ang="0">
                    <a:pos x="0" y="496"/>
                  </a:cxn>
                  <a:cxn ang="0">
                    <a:pos x="302" y="0"/>
                  </a:cxn>
                  <a:cxn ang="0">
                    <a:pos x="329" y="496"/>
                  </a:cxn>
                </a:cxnLst>
                <a:pathLst>
                  <a:path w="329" h="496">
                    <a:moveTo>
                      <a:pt x="0" y="496"/>
                    </a:moveTo>
                    <a:lnTo>
                      <a:pt x="302" y="0"/>
                    </a:lnTo>
                    <a:lnTo>
                      <a:pt x="329" y="49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673" name="Line 123"/>
              <p:cNvSpPr/>
              <p:nvPr/>
            </p:nvSpPr>
            <p:spPr>
              <a:xfrm flipH="1">
                <a:off x="3820" y="2244"/>
                <a:ext cx="19" cy="1"/>
              </a:xfrm>
              <a:prstGeom prst="line">
                <a:avLst/>
              </a:prstGeom>
              <a:ln w="0" cap="flat" cmpd="sng">
                <a:solidFill>
                  <a:srgbClr val="FF0000"/>
                </a:solidFill>
                <a:prstDash val="solid"/>
                <a:round/>
                <a:headEnd type="none" w="med" len="med"/>
                <a:tailEnd type="none" w="med" len="med"/>
              </a:ln>
            </p:spPr>
          </p:sp>
          <p:sp>
            <p:nvSpPr>
              <p:cNvPr id="23674" name="Freeform 124"/>
              <p:cNvSpPr/>
              <p:nvPr/>
            </p:nvSpPr>
            <p:spPr>
              <a:xfrm>
                <a:off x="3862" y="2215"/>
                <a:ext cx="15" cy="13"/>
              </a:xfrm>
              <a:custGeom>
                <a:avLst/>
                <a:gdLst/>
                <a:ahLst/>
                <a:cxnLst>
                  <a:cxn ang="0">
                    <a:pos x="137" y="138"/>
                  </a:cxn>
                  <a:cxn ang="0">
                    <a:pos x="165" y="111"/>
                  </a:cxn>
                  <a:cxn ang="0">
                    <a:pos x="179" y="84"/>
                  </a:cxn>
                  <a:cxn ang="0">
                    <a:pos x="179" y="56"/>
                  </a:cxn>
                  <a:cxn ang="0">
                    <a:pos x="165" y="15"/>
                  </a:cxn>
                  <a:cxn ang="0">
                    <a:pos x="137" y="0"/>
                  </a:cxn>
                  <a:cxn ang="0">
                    <a:pos x="96" y="0"/>
                  </a:cxn>
                  <a:cxn ang="0">
                    <a:pos x="55" y="15"/>
                  </a:cxn>
                  <a:cxn ang="0">
                    <a:pos x="27" y="42"/>
                  </a:cxn>
                  <a:cxn ang="0">
                    <a:pos x="14" y="69"/>
                  </a:cxn>
                  <a:cxn ang="0">
                    <a:pos x="0" y="111"/>
                  </a:cxn>
                  <a:cxn ang="0">
                    <a:pos x="14" y="138"/>
                  </a:cxn>
                  <a:cxn ang="0">
                    <a:pos x="42" y="166"/>
                  </a:cxn>
                  <a:cxn ang="0">
                    <a:pos x="69" y="166"/>
                  </a:cxn>
                  <a:cxn ang="0">
                    <a:pos x="124" y="152"/>
                  </a:cxn>
                  <a:cxn ang="0">
                    <a:pos x="137" y="138"/>
                  </a:cxn>
                </a:cxnLst>
                <a:pathLst>
                  <a:path w="179" h="166">
                    <a:moveTo>
                      <a:pt x="137" y="138"/>
                    </a:moveTo>
                    <a:lnTo>
                      <a:pt x="165" y="111"/>
                    </a:lnTo>
                    <a:lnTo>
                      <a:pt x="179" y="84"/>
                    </a:lnTo>
                    <a:lnTo>
                      <a:pt x="179" y="56"/>
                    </a:lnTo>
                    <a:lnTo>
                      <a:pt x="165" y="15"/>
                    </a:lnTo>
                    <a:lnTo>
                      <a:pt x="137" y="0"/>
                    </a:lnTo>
                    <a:lnTo>
                      <a:pt x="96" y="0"/>
                    </a:lnTo>
                    <a:lnTo>
                      <a:pt x="55" y="15"/>
                    </a:lnTo>
                    <a:lnTo>
                      <a:pt x="27" y="42"/>
                    </a:lnTo>
                    <a:lnTo>
                      <a:pt x="14" y="69"/>
                    </a:lnTo>
                    <a:lnTo>
                      <a:pt x="0" y="111"/>
                    </a:lnTo>
                    <a:lnTo>
                      <a:pt x="14" y="138"/>
                    </a:lnTo>
                    <a:lnTo>
                      <a:pt x="42" y="166"/>
                    </a:lnTo>
                    <a:lnTo>
                      <a:pt x="69" y="166"/>
                    </a:lnTo>
                    <a:lnTo>
                      <a:pt x="124" y="152"/>
                    </a:lnTo>
                    <a:lnTo>
                      <a:pt x="137" y="138"/>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675" name="Line 125"/>
              <p:cNvSpPr/>
              <p:nvPr/>
            </p:nvSpPr>
            <p:spPr>
              <a:xfrm flipH="1">
                <a:off x="3977" y="2214"/>
                <a:ext cx="12" cy="34"/>
              </a:xfrm>
              <a:prstGeom prst="line">
                <a:avLst/>
              </a:prstGeom>
              <a:ln w="0" cap="flat" cmpd="sng">
                <a:solidFill>
                  <a:srgbClr val="FF0000"/>
                </a:solidFill>
                <a:prstDash val="solid"/>
                <a:round/>
                <a:headEnd type="none" w="med" len="med"/>
                <a:tailEnd type="none" w="med" len="med"/>
              </a:ln>
            </p:spPr>
          </p:sp>
          <p:sp>
            <p:nvSpPr>
              <p:cNvPr id="23676" name="Line 126"/>
              <p:cNvSpPr/>
              <p:nvPr/>
            </p:nvSpPr>
            <p:spPr>
              <a:xfrm flipH="1">
                <a:off x="3961" y="2258"/>
                <a:ext cx="12" cy="34"/>
              </a:xfrm>
              <a:prstGeom prst="line">
                <a:avLst/>
              </a:prstGeom>
              <a:ln w="0" cap="flat" cmpd="sng">
                <a:solidFill>
                  <a:srgbClr val="FF0000"/>
                </a:solidFill>
                <a:prstDash val="solid"/>
                <a:round/>
                <a:headEnd type="none" w="med" len="med"/>
                <a:tailEnd type="none" w="med" len="med"/>
              </a:ln>
            </p:spPr>
          </p:sp>
          <p:sp>
            <p:nvSpPr>
              <p:cNvPr id="23677" name="Freeform 127"/>
              <p:cNvSpPr/>
              <p:nvPr/>
            </p:nvSpPr>
            <p:spPr>
              <a:xfrm>
                <a:off x="3892" y="2312"/>
                <a:ext cx="34" cy="41"/>
              </a:xfrm>
              <a:custGeom>
                <a:avLst/>
                <a:gdLst/>
                <a:ahLst/>
                <a:cxnLst>
                  <a:cxn ang="0">
                    <a:pos x="0" y="495"/>
                  </a:cxn>
                  <a:cxn ang="0">
                    <a:pos x="137" y="0"/>
                  </a:cxn>
                  <a:cxn ang="0">
                    <a:pos x="275" y="495"/>
                  </a:cxn>
                  <a:cxn ang="0">
                    <a:pos x="412" y="0"/>
                  </a:cxn>
                </a:cxnLst>
                <a:pathLst>
                  <a:path w="412" h="495">
                    <a:moveTo>
                      <a:pt x="0" y="495"/>
                    </a:moveTo>
                    <a:lnTo>
                      <a:pt x="137" y="0"/>
                    </a:lnTo>
                    <a:lnTo>
                      <a:pt x="275" y="495"/>
                    </a:lnTo>
                    <a:lnTo>
                      <a:pt x="412"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678" name="Freeform 128"/>
              <p:cNvSpPr/>
              <p:nvPr/>
            </p:nvSpPr>
            <p:spPr>
              <a:xfrm>
                <a:off x="3949" y="2292"/>
                <a:ext cx="18" cy="17"/>
              </a:xfrm>
              <a:custGeom>
                <a:avLst/>
                <a:gdLst/>
                <a:ahLst/>
                <a:cxnLst>
                  <a:cxn ang="0">
                    <a:pos x="211" y="105"/>
                  </a:cxn>
                  <a:cxn ang="0">
                    <a:pos x="180" y="30"/>
                  </a:cxn>
                  <a:cxn ang="0">
                    <a:pos x="106" y="0"/>
                  </a:cxn>
                  <a:cxn ang="0">
                    <a:pos x="31" y="30"/>
                  </a:cxn>
                  <a:cxn ang="0">
                    <a:pos x="0" y="105"/>
                  </a:cxn>
                  <a:cxn ang="0">
                    <a:pos x="31" y="179"/>
                  </a:cxn>
                  <a:cxn ang="0">
                    <a:pos x="106" y="210"/>
                  </a:cxn>
                  <a:cxn ang="0">
                    <a:pos x="180" y="179"/>
                  </a:cxn>
                  <a:cxn ang="0">
                    <a:pos x="211" y="105"/>
                  </a:cxn>
                </a:cxnLst>
                <a:pathLst>
                  <a:path w="211" h="210">
                    <a:moveTo>
                      <a:pt x="211" y="105"/>
                    </a:moveTo>
                    <a:lnTo>
                      <a:pt x="180" y="30"/>
                    </a:lnTo>
                    <a:lnTo>
                      <a:pt x="106" y="0"/>
                    </a:lnTo>
                    <a:lnTo>
                      <a:pt x="31" y="30"/>
                    </a:lnTo>
                    <a:lnTo>
                      <a:pt x="0" y="105"/>
                    </a:lnTo>
                    <a:lnTo>
                      <a:pt x="31" y="179"/>
                    </a:lnTo>
                    <a:lnTo>
                      <a:pt x="106" y="210"/>
                    </a:lnTo>
                    <a:lnTo>
                      <a:pt x="180" y="179"/>
                    </a:lnTo>
                    <a:lnTo>
                      <a:pt x="211" y="105"/>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679" name="Line 129"/>
              <p:cNvSpPr/>
              <p:nvPr/>
            </p:nvSpPr>
            <p:spPr>
              <a:xfrm flipH="1">
                <a:off x="4005" y="2146"/>
                <a:ext cx="9" cy="22"/>
              </a:xfrm>
              <a:prstGeom prst="line">
                <a:avLst/>
              </a:prstGeom>
              <a:ln w="0" cap="flat" cmpd="sng">
                <a:solidFill>
                  <a:srgbClr val="000000"/>
                </a:solidFill>
                <a:prstDash val="solid"/>
                <a:round/>
                <a:headEnd type="none" w="med" len="med"/>
                <a:tailEnd type="none" w="med" len="med"/>
              </a:ln>
            </p:spPr>
          </p:sp>
          <p:sp>
            <p:nvSpPr>
              <p:cNvPr id="23680" name="Line 130"/>
              <p:cNvSpPr/>
              <p:nvPr/>
            </p:nvSpPr>
            <p:spPr>
              <a:xfrm flipH="1">
                <a:off x="3995" y="2175"/>
                <a:ext cx="8" cy="23"/>
              </a:xfrm>
              <a:prstGeom prst="line">
                <a:avLst/>
              </a:prstGeom>
              <a:ln w="0" cap="flat" cmpd="sng">
                <a:solidFill>
                  <a:srgbClr val="000000"/>
                </a:solidFill>
                <a:prstDash val="solid"/>
                <a:round/>
                <a:headEnd type="none" w="med" len="med"/>
                <a:tailEnd type="none" w="med" len="med"/>
              </a:ln>
            </p:spPr>
          </p:sp>
          <p:sp>
            <p:nvSpPr>
              <p:cNvPr id="23681" name="Freeform 131"/>
              <p:cNvSpPr/>
              <p:nvPr/>
            </p:nvSpPr>
            <p:spPr>
              <a:xfrm>
                <a:off x="3983" y="2197"/>
                <a:ext cx="18" cy="18"/>
              </a:xfrm>
              <a:custGeom>
                <a:avLst/>
                <a:gdLst/>
                <a:ahLst/>
                <a:cxnLst>
                  <a:cxn ang="0">
                    <a:pos x="210" y="106"/>
                  </a:cxn>
                  <a:cxn ang="0">
                    <a:pos x="180" y="31"/>
                  </a:cxn>
                  <a:cxn ang="0">
                    <a:pos x="105" y="0"/>
                  </a:cxn>
                  <a:cxn ang="0">
                    <a:pos x="30" y="31"/>
                  </a:cxn>
                  <a:cxn ang="0">
                    <a:pos x="0" y="106"/>
                  </a:cxn>
                  <a:cxn ang="0">
                    <a:pos x="30" y="180"/>
                  </a:cxn>
                  <a:cxn ang="0">
                    <a:pos x="105" y="211"/>
                  </a:cxn>
                  <a:cxn ang="0">
                    <a:pos x="180" y="180"/>
                  </a:cxn>
                  <a:cxn ang="0">
                    <a:pos x="210" y="106"/>
                  </a:cxn>
                </a:cxnLst>
                <a:pathLst>
                  <a:path w="210" h="211">
                    <a:moveTo>
                      <a:pt x="210" y="106"/>
                    </a:moveTo>
                    <a:lnTo>
                      <a:pt x="180" y="31"/>
                    </a:lnTo>
                    <a:lnTo>
                      <a:pt x="105" y="0"/>
                    </a:lnTo>
                    <a:lnTo>
                      <a:pt x="30" y="31"/>
                    </a:lnTo>
                    <a:lnTo>
                      <a:pt x="0" y="106"/>
                    </a:lnTo>
                    <a:lnTo>
                      <a:pt x="30" y="180"/>
                    </a:lnTo>
                    <a:lnTo>
                      <a:pt x="105" y="211"/>
                    </a:lnTo>
                    <a:lnTo>
                      <a:pt x="180" y="180"/>
                    </a:lnTo>
                    <a:lnTo>
                      <a:pt x="210" y="10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682" name="Line 132"/>
              <p:cNvSpPr/>
              <p:nvPr/>
            </p:nvSpPr>
            <p:spPr>
              <a:xfrm>
                <a:off x="4113" y="1880"/>
                <a:ext cx="1" cy="481"/>
              </a:xfrm>
              <a:prstGeom prst="line">
                <a:avLst/>
              </a:prstGeom>
              <a:ln w="0" cap="flat" cmpd="sng">
                <a:solidFill>
                  <a:srgbClr val="000000"/>
                </a:solidFill>
                <a:prstDash val="solid"/>
                <a:round/>
                <a:headEnd type="none" w="med" len="med"/>
                <a:tailEnd type="none" w="med" len="med"/>
              </a:ln>
            </p:spPr>
          </p:sp>
          <p:sp>
            <p:nvSpPr>
              <p:cNvPr id="23683" name="Freeform 133"/>
              <p:cNvSpPr/>
              <p:nvPr/>
            </p:nvSpPr>
            <p:spPr>
              <a:xfrm>
                <a:off x="4104" y="2361"/>
                <a:ext cx="18" cy="17"/>
              </a:xfrm>
              <a:custGeom>
                <a:avLst/>
                <a:gdLst/>
                <a:ahLst/>
                <a:cxnLst>
                  <a:cxn ang="0">
                    <a:pos x="211" y="105"/>
                  </a:cxn>
                  <a:cxn ang="0">
                    <a:pos x="179" y="31"/>
                  </a:cxn>
                  <a:cxn ang="0">
                    <a:pos x="105" y="0"/>
                  </a:cxn>
                  <a:cxn ang="0">
                    <a:pos x="30" y="31"/>
                  </a:cxn>
                  <a:cxn ang="0">
                    <a:pos x="0" y="105"/>
                  </a:cxn>
                  <a:cxn ang="0">
                    <a:pos x="30" y="180"/>
                  </a:cxn>
                  <a:cxn ang="0">
                    <a:pos x="105" y="211"/>
                  </a:cxn>
                  <a:cxn ang="0">
                    <a:pos x="179" y="180"/>
                  </a:cxn>
                  <a:cxn ang="0">
                    <a:pos x="211" y="105"/>
                  </a:cxn>
                </a:cxnLst>
                <a:pathLst>
                  <a:path w="211" h="211">
                    <a:moveTo>
                      <a:pt x="211" y="105"/>
                    </a:moveTo>
                    <a:lnTo>
                      <a:pt x="179" y="31"/>
                    </a:lnTo>
                    <a:lnTo>
                      <a:pt x="105" y="0"/>
                    </a:lnTo>
                    <a:lnTo>
                      <a:pt x="30" y="31"/>
                    </a:lnTo>
                    <a:lnTo>
                      <a:pt x="0" y="105"/>
                    </a:lnTo>
                    <a:lnTo>
                      <a:pt x="30" y="180"/>
                    </a:lnTo>
                    <a:lnTo>
                      <a:pt x="105" y="211"/>
                    </a:lnTo>
                    <a:lnTo>
                      <a:pt x="179" y="180"/>
                    </a:lnTo>
                    <a:lnTo>
                      <a:pt x="211" y="10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684" name="Freeform 134"/>
              <p:cNvSpPr/>
              <p:nvPr/>
            </p:nvSpPr>
            <p:spPr>
              <a:xfrm>
                <a:off x="4148" y="2357"/>
                <a:ext cx="24" cy="41"/>
              </a:xfrm>
              <a:custGeom>
                <a:avLst/>
                <a:gdLst/>
                <a:ahLst/>
                <a:cxnLst>
                  <a:cxn ang="0">
                    <a:pos x="137" y="0"/>
                  </a:cxn>
                  <a:cxn ang="0">
                    <a:pos x="0" y="494"/>
                  </a:cxn>
                  <a:cxn ang="0">
                    <a:pos x="124" y="494"/>
                  </a:cxn>
                  <a:cxn ang="0">
                    <a:pos x="179" y="481"/>
                  </a:cxn>
                  <a:cxn ang="0">
                    <a:pos x="220" y="454"/>
                  </a:cxn>
                  <a:cxn ang="0">
                    <a:pos x="247" y="412"/>
                  </a:cxn>
                  <a:cxn ang="0">
                    <a:pos x="289" y="261"/>
                  </a:cxn>
                  <a:cxn ang="0">
                    <a:pos x="289" y="219"/>
                  </a:cxn>
                  <a:cxn ang="0">
                    <a:pos x="274" y="179"/>
                  </a:cxn>
                  <a:cxn ang="0">
                    <a:pos x="234" y="165"/>
                  </a:cxn>
                  <a:cxn ang="0">
                    <a:pos x="97" y="165"/>
                  </a:cxn>
                </a:cxnLst>
                <a:pathLst>
                  <a:path w="289" h="494">
                    <a:moveTo>
                      <a:pt x="137" y="0"/>
                    </a:moveTo>
                    <a:lnTo>
                      <a:pt x="0" y="494"/>
                    </a:lnTo>
                    <a:lnTo>
                      <a:pt x="124" y="494"/>
                    </a:lnTo>
                    <a:lnTo>
                      <a:pt x="179" y="481"/>
                    </a:lnTo>
                    <a:lnTo>
                      <a:pt x="220" y="454"/>
                    </a:lnTo>
                    <a:lnTo>
                      <a:pt x="247" y="412"/>
                    </a:lnTo>
                    <a:lnTo>
                      <a:pt x="289" y="261"/>
                    </a:lnTo>
                    <a:lnTo>
                      <a:pt x="289" y="219"/>
                    </a:lnTo>
                    <a:lnTo>
                      <a:pt x="274" y="179"/>
                    </a:lnTo>
                    <a:lnTo>
                      <a:pt x="234" y="165"/>
                    </a:lnTo>
                    <a:lnTo>
                      <a:pt x="97" y="16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685" name="Freeform 135"/>
              <p:cNvSpPr/>
              <p:nvPr/>
            </p:nvSpPr>
            <p:spPr>
              <a:xfrm>
                <a:off x="4136" y="1880"/>
                <a:ext cx="29" cy="42"/>
              </a:xfrm>
              <a:custGeom>
                <a:avLst/>
                <a:gdLst/>
                <a:ahLst/>
                <a:cxnLst>
                  <a:cxn ang="0">
                    <a:pos x="0" y="494"/>
                  </a:cxn>
                  <a:cxn ang="0">
                    <a:pos x="124" y="0"/>
                  </a:cxn>
                  <a:cxn ang="0">
                    <a:pos x="274" y="0"/>
                  </a:cxn>
                  <a:cxn ang="0">
                    <a:pos x="316" y="14"/>
                  </a:cxn>
                  <a:cxn ang="0">
                    <a:pos x="343" y="42"/>
                  </a:cxn>
                  <a:cxn ang="0">
                    <a:pos x="357" y="69"/>
                  </a:cxn>
                  <a:cxn ang="0">
                    <a:pos x="357" y="110"/>
                  </a:cxn>
                  <a:cxn ang="0">
                    <a:pos x="329" y="165"/>
                  </a:cxn>
                  <a:cxn ang="0">
                    <a:pos x="302" y="193"/>
                  </a:cxn>
                  <a:cxn ang="0">
                    <a:pos x="247" y="220"/>
                  </a:cxn>
                  <a:cxn ang="0">
                    <a:pos x="82" y="220"/>
                  </a:cxn>
                </a:cxnLst>
                <a:pathLst>
                  <a:path w="357" h="494">
                    <a:moveTo>
                      <a:pt x="0" y="494"/>
                    </a:moveTo>
                    <a:lnTo>
                      <a:pt x="124" y="0"/>
                    </a:lnTo>
                    <a:lnTo>
                      <a:pt x="274" y="0"/>
                    </a:lnTo>
                    <a:lnTo>
                      <a:pt x="316" y="14"/>
                    </a:lnTo>
                    <a:lnTo>
                      <a:pt x="343" y="42"/>
                    </a:lnTo>
                    <a:lnTo>
                      <a:pt x="357" y="69"/>
                    </a:lnTo>
                    <a:lnTo>
                      <a:pt x="357" y="110"/>
                    </a:lnTo>
                    <a:lnTo>
                      <a:pt x="329" y="165"/>
                    </a:lnTo>
                    <a:lnTo>
                      <a:pt x="302" y="193"/>
                    </a:lnTo>
                    <a:lnTo>
                      <a:pt x="247" y="220"/>
                    </a:lnTo>
                    <a:lnTo>
                      <a:pt x="82" y="22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686" name="Freeform 136"/>
              <p:cNvSpPr/>
              <p:nvPr/>
            </p:nvSpPr>
            <p:spPr>
              <a:xfrm>
                <a:off x="4136" y="1899"/>
                <a:ext cx="25" cy="23"/>
              </a:xfrm>
              <a:custGeom>
                <a:avLst/>
                <a:gdLst/>
                <a:ahLst/>
                <a:cxnLst>
                  <a:cxn ang="0">
                    <a:pos x="219" y="0"/>
                  </a:cxn>
                  <a:cxn ang="0">
                    <a:pos x="274" y="28"/>
                  </a:cxn>
                  <a:cxn ang="0">
                    <a:pos x="302" y="68"/>
                  </a:cxn>
                  <a:cxn ang="0">
                    <a:pos x="302" y="151"/>
                  </a:cxn>
                  <a:cxn ang="0">
                    <a:pos x="261" y="206"/>
                  </a:cxn>
                  <a:cxn ang="0">
                    <a:pos x="234" y="234"/>
                  </a:cxn>
                  <a:cxn ang="0">
                    <a:pos x="179" y="261"/>
                  </a:cxn>
                  <a:cxn ang="0">
                    <a:pos x="137" y="274"/>
                  </a:cxn>
                  <a:cxn ang="0">
                    <a:pos x="0" y="274"/>
                  </a:cxn>
                </a:cxnLst>
                <a:pathLst>
                  <a:path w="302" h="274">
                    <a:moveTo>
                      <a:pt x="219" y="0"/>
                    </a:moveTo>
                    <a:lnTo>
                      <a:pt x="274" y="28"/>
                    </a:lnTo>
                    <a:lnTo>
                      <a:pt x="302" y="68"/>
                    </a:lnTo>
                    <a:lnTo>
                      <a:pt x="302" y="151"/>
                    </a:lnTo>
                    <a:lnTo>
                      <a:pt x="261" y="206"/>
                    </a:lnTo>
                    <a:lnTo>
                      <a:pt x="234" y="234"/>
                    </a:lnTo>
                    <a:lnTo>
                      <a:pt x="179" y="261"/>
                    </a:lnTo>
                    <a:lnTo>
                      <a:pt x="137" y="274"/>
                    </a:lnTo>
                    <a:lnTo>
                      <a:pt x="0" y="27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687" name="Freeform 137"/>
              <p:cNvSpPr/>
              <p:nvPr/>
            </p:nvSpPr>
            <p:spPr>
              <a:xfrm>
                <a:off x="4104" y="1860"/>
                <a:ext cx="18" cy="18"/>
              </a:xfrm>
              <a:custGeom>
                <a:avLst/>
                <a:gdLst/>
                <a:ahLst/>
                <a:cxnLst>
                  <a:cxn ang="0">
                    <a:pos x="211" y="106"/>
                  </a:cxn>
                  <a:cxn ang="0">
                    <a:pos x="179" y="31"/>
                  </a:cxn>
                  <a:cxn ang="0">
                    <a:pos x="105" y="0"/>
                  </a:cxn>
                  <a:cxn ang="0">
                    <a:pos x="30" y="31"/>
                  </a:cxn>
                  <a:cxn ang="0">
                    <a:pos x="0" y="106"/>
                  </a:cxn>
                  <a:cxn ang="0">
                    <a:pos x="30" y="180"/>
                  </a:cxn>
                  <a:cxn ang="0">
                    <a:pos x="105" y="211"/>
                  </a:cxn>
                  <a:cxn ang="0">
                    <a:pos x="179" y="180"/>
                  </a:cxn>
                  <a:cxn ang="0">
                    <a:pos x="211" y="106"/>
                  </a:cxn>
                </a:cxnLst>
                <a:pathLst>
                  <a:path w="211" h="211">
                    <a:moveTo>
                      <a:pt x="211" y="106"/>
                    </a:moveTo>
                    <a:lnTo>
                      <a:pt x="179" y="31"/>
                    </a:lnTo>
                    <a:lnTo>
                      <a:pt x="105" y="0"/>
                    </a:lnTo>
                    <a:lnTo>
                      <a:pt x="30" y="31"/>
                    </a:lnTo>
                    <a:lnTo>
                      <a:pt x="0" y="106"/>
                    </a:lnTo>
                    <a:lnTo>
                      <a:pt x="30" y="180"/>
                    </a:lnTo>
                    <a:lnTo>
                      <a:pt x="105" y="211"/>
                    </a:lnTo>
                    <a:lnTo>
                      <a:pt x="179" y="180"/>
                    </a:lnTo>
                    <a:lnTo>
                      <a:pt x="211" y="10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688" name="Freeform 138"/>
              <p:cNvSpPr/>
              <p:nvPr/>
            </p:nvSpPr>
            <p:spPr>
              <a:xfrm>
                <a:off x="5451" y="2692"/>
                <a:ext cx="27" cy="41"/>
              </a:xfrm>
              <a:custGeom>
                <a:avLst/>
                <a:gdLst/>
                <a:ahLst/>
                <a:cxnLst>
                  <a:cxn ang="0">
                    <a:pos x="0" y="495"/>
                  </a:cxn>
                  <a:cxn ang="0">
                    <a:pos x="137" y="0"/>
                  </a:cxn>
                  <a:cxn ang="0">
                    <a:pos x="261" y="0"/>
                  </a:cxn>
                  <a:cxn ang="0">
                    <a:pos x="301" y="14"/>
                  </a:cxn>
                  <a:cxn ang="0">
                    <a:pos x="329" y="41"/>
                  </a:cxn>
                  <a:cxn ang="0">
                    <a:pos x="329" y="82"/>
                  </a:cxn>
                  <a:cxn ang="0">
                    <a:pos x="288" y="247"/>
                  </a:cxn>
                  <a:cxn ang="0">
                    <a:pos x="261" y="288"/>
                  </a:cxn>
                  <a:cxn ang="0">
                    <a:pos x="233" y="316"/>
                  </a:cxn>
                  <a:cxn ang="0">
                    <a:pos x="192" y="330"/>
                  </a:cxn>
                  <a:cxn ang="0">
                    <a:pos x="55" y="330"/>
                  </a:cxn>
                </a:cxnLst>
                <a:pathLst>
                  <a:path w="329" h="495">
                    <a:moveTo>
                      <a:pt x="0" y="495"/>
                    </a:moveTo>
                    <a:lnTo>
                      <a:pt x="137" y="0"/>
                    </a:lnTo>
                    <a:lnTo>
                      <a:pt x="261" y="0"/>
                    </a:lnTo>
                    <a:lnTo>
                      <a:pt x="301" y="14"/>
                    </a:lnTo>
                    <a:lnTo>
                      <a:pt x="329" y="41"/>
                    </a:lnTo>
                    <a:lnTo>
                      <a:pt x="329" y="82"/>
                    </a:lnTo>
                    <a:lnTo>
                      <a:pt x="288" y="247"/>
                    </a:lnTo>
                    <a:lnTo>
                      <a:pt x="261" y="288"/>
                    </a:lnTo>
                    <a:lnTo>
                      <a:pt x="233" y="316"/>
                    </a:lnTo>
                    <a:lnTo>
                      <a:pt x="192" y="330"/>
                    </a:lnTo>
                    <a:lnTo>
                      <a:pt x="55" y="33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689" name="Freeform 139"/>
              <p:cNvSpPr/>
              <p:nvPr/>
            </p:nvSpPr>
            <p:spPr>
              <a:xfrm>
                <a:off x="5244" y="2408"/>
                <a:ext cx="18" cy="17"/>
              </a:xfrm>
              <a:custGeom>
                <a:avLst/>
                <a:gdLst/>
                <a:ahLst/>
                <a:cxnLst>
                  <a:cxn ang="0">
                    <a:pos x="212" y="106"/>
                  </a:cxn>
                  <a:cxn ang="0">
                    <a:pos x="180" y="32"/>
                  </a:cxn>
                  <a:cxn ang="0">
                    <a:pos x="106" y="0"/>
                  </a:cxn>
                  <a:cxn ang="0">
                    <a:pos x="31" y="32"/>
                  </a:cxn>
                  <a:cxn ang="0">
                    <a:pos x="0" y="106"/>
                  </a:cxn>
                  <a:cxn ang="0">
                    <a:pos x="31" y="181"/>
                  </a:cxn>
                  <a:cxn ang="0">
                    <a:pos x="106" y="211"/>
                  </a:cxn>
                  <a:cxn ang="0">
                    <a:pos x="180" y="181"/>
                  </a:cxn>
                  <a:cxn ang="0">
                    <a:pos x="212" y="106"/>
                  </a:cxn>
                </a:cxnLst>
                <a:pathLst>
                  <a:path w="212" h="211">
                    <a:moveTo>
                      <a:pt x="212" y="106"/>
                    </a:moveTo>
                    <a:lnTo>
                      <a:pt x="180" y="32"/>
                    </a:lnTo>
                    <a:lnTo>
                      <a:pt x="106" y="0"/>
                    </a:lnTo>
                    <a:lnTo>
                      <a:pt x="31" y="32"/>
                    </a:lnTo>
                    <a:lnTo>
                      <a:pt x="0" y="106"/>
                    </a:lnTo>
                    <a:lnTo>
                      <a:pt x="31" y="181"/>
                    </a:lnTo>
                    <a:lnTo>
                      <a:pt x="106" y="211"/>
                    </a:lnTo>
                    <a:lnTo>
                      <a:pt x="180" y="181"/>
                    </a:lnTo>
                    <a:lnTo>
                      <a:pt x="212" y="10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690" name="Freeform 140"/>
              <p:cNvSpPr/>
              <p:nvPr/>
            </p:nvSpPr>
            <p:spPr>
              <a:xfrm>
                <a:off x="4838" y="2929"/>
                <a:ext cx="18" cy="18"/>
              </a:xfrm>
              <a:custGeom>
                <a:avLst/>
                <a:gdLst/>
                <a:ahLst/>
                <a:cxnLst>
                  <a:cxn ang="0">
                    <a:pos x="211" y="106"/>
                  </a:cxn>
                  <a:cxn ang="0">
                    <a:pos x="179" y="31"/>
                  </a:cxn>
                  <a:cxn ang="0">
                    <a:pos x="105" y="0"/>
                  </a:cxn>
                  <a:cxn ang="0">
                    <a:pos x="30" y="31"/>
                  </a:cxn>
                  <a:cxn ang="0">
                    <a:pos x="0" y="106"/>
                  </a:cxn>
                  <a:cxn ang="0">
                    <a:pos x="30" y="180"/>
                  </a:cxn>
                  <a:cxn ang="0">
                    <a:pos x="105" y="211"/>
                  </a:cxn>
                  <a:cxn ang="0">
                    <a:pos x="179" y="180"/>
                  </a:cxn>
                  <a:cxn ang="0">
                    <a:pos x="211" y="106"/>
                  </a:cxn>
                </a:cxnLst>
                <a:pathLst>
                  <a:path w="211" h="211">
                    <a:moveTo>
                      <a:pt x="211" y="106"/>
                    </a:moveTo>
                    <a:lnTo>
                      <a:pt x="179" y="31"/>
                    </a:lnTo>
                    <a:lnTo>
                      <a:pt x="105" y="0"/>
                    </a:lnTo>
                    <a:lnTo>
                      <a:pt x="30" y="31"/>
                    </a:lnTo>
                    <a:lnTo>
                      <a:pt x="0" y="106"/>
                    </a:lnTo>
                    <a:lnTo>
                      <a:pt x="30" y="180"/>
                    </a:lnTo>
                    <a:lnTo>
                      <a:pt x="105" y="211"/>
                    </a:lnTo>
                    <a:lnTo>
                      <a:pt x="179" y="180"/>
                    </a:lnTo>
                    <a:lnTo>
                      <a:pt x="211" y="10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691" name="Freeform 141"/>
              <p:cNvSpPr/>
              <p:nvPr/>
            </p:nvSpPr>
            <p:spPr>
              <a:xfrm>
                <a:off x="4888" y="2948"/>
                <a:ext cx="22" cy="27"/>
              </a:xfrm>
              <a:custGeom>
                <a:avLst/>
                <a:gdLst/>
                <a:ahLst/>
                <a:cxnLst>
                  <a:cxn ang="0">
                    <a:pos x="0" y="302"/>
                  </a:cxn>
                  <a:cxn ang="0">
                    <a:pos x="55" y="329"/>
                  </a:cxn>
                  <a:cxn ang="0">
                    <a:pos x="137" y="329"/>
                  </a:cxn>
                  <a:cxn ang="0">
                    <a:pos x="192" y="315"/>
                  </a:cxn>
                  <a:cxn ang="0">
                    <a:pos x="219" y="288"/>
                  </a:cxn>
                  <a:cxn ang="0">
                    <a:pos x="233" y="246"/>
                  </a:cxn>
                  <a:cxn ang="0">
                    <a:pos x="233" y="219"/>
                  </a:cxn>
                  <a:cxn ang="0">
                    <a:pos x="206" y="191"/>
                  </a:cxn>
                  <a:cxn ang="0">
                    <a:pos x="82" y="123"/>
                  </a:cxn>
                  <a:cxn ang="0">
                    <a:pos x="55" y="96"/>
                  </a:cxn>
                  <a:cxn ang="0">
                    <a:pos x="55" y="68"/>
                  </a:cxn>
                  <a:cxn ang="0">
                    <a:pos x="69" y="27"/>
                  </a:cxn>
                  <a:cxn ang="0">
                    <a:pos x="96" y="0"/>
                  </a:cxn>
                  <a:cxn ang="0">
                    <a:pos x="151" y="0"/>
                  </a:cxn>
                  <a:cxn ang="0">
                    <a:pos x="219" y="13"/>
                  </a:cxn>
                  <a:cxn ang="0">
                    <a:pos x="261" y="40"/>
                  </a:cxn>
                </a:cxnLst>
                <a:pathLst>
                  <a:path w="261" h="329">
                    <a:moveTo>
                      <a:pt x="0" y="302"/>
                    </a:moveTo>
                    <a:lnTo>
                      <a:pt x="55" y="329"/>
                    </a:lnTo>
                    <a:lnTo>
                      <a:pt x="137" y="329"/>
                    </a:lnTo>
                    <a:lnTo>
                      <a:pt x="192" y="315"/>
                    </a:lnTo>
                    <a:lnTo>
                      <a:pt x="219" y="288"/>
                    </a:lnTo>
                    <a:lnTo>
                      <a:pt x="233" y="246"/>
                    </a:lnTo>
                    <a:lnTo>
                      <a:pt x="233" y="219"/>
                    </a:lnTo>
                    <a:lnTo>
                      <a:pt x="206" y="191"/>
                    </a:lnTo>
                    <a:lnTo>
                      <a:pt x="82" y="123"/>
                    </a:lnTo>
                    <a:lnTo>
                      <a:pt x="55" y="96"/>
                    </a:lnTo>
                    <a:lnTo>
                      <a:pt x="55" y="68"/>
                    </a:lnTo>
                    <a:lnTo>
                      <a:pt x="69" y="27"/>
                    </a:lnTo>
                    <a:lnTo>
                      <a:pt x="96" y="0"/>
                    </a:lnTo>
                    <a:lnTo>
                      <a:pt x="151" y="0"/>
                    </a:lnTo>
                    <a:lnTo>
                      <a:pt x="219" y="13"/>
                    </a:lnTo>
                    <a:lnTo>
                      <a:pt x="261" y="4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692" name="Freeform 142"/>
              <p:cNvSpPr/>
              <p:nvPr/>
            </p:nvSpPr>
            <p:spPr>
              <a:xfrm>
                <a:off x="5319" y="2618"/>
                <a:ext cx="21" cy="27"/>
              </a:xfrm>
              <a:custGeom>
                <a:avLst/>
                <a:gdLst/>
                <a:ahLst/>
                <a:cxnLst>
                  <a:cxn ang="0">
                    <a:pos x="221" y="330"/>
                  </a:cxn>
                  <a:cxn ang="0">
                    <a:pos x="179" y="262"/>
                  </a:cxn>
                  <a:cxn ang="0">
                    <a:pos x="248" y="0"/>
                  </a:cxn>
                  <a:cxn ang="0">
                    <a:pos x="137" y="0"/>
                  </a:cxn>
                  <a:cxn ang="0">
                    <a:pos x="83" y="14"/>
                  </a:cxn>
                  <a:cxn ang="0">
                    <a:pos x="55" y="41"/>
                  </a:cxn>
                  <a:cxn ang="0">
                    <a:pos x="42" y="69"/>
                  </a:cxn>
                  <a:cxn ang="0">
                    <a:pos x="0" y="247"/>
                  </a:cxn>
                  <a:cxn ang="0">
                    <a:pos x="0" y="275"/>
                  </a:cxn>
                  <a:cxn ang="0">
                    <a:pos x="15" y="316"/>
                  </a:cxn>
                  <a:cxn ang="0">
                    <a:pos x="42" y="330"/>
                  </a:cxn>
                  <a:cxn ang="0">
                    <a:pos x="83" y="330"/>
                  </a:cxn>
                  <a:cxn ang="0">
                    <a:pos x="124" y="316"/>
                  </a:cxn>
                  <a:cxn ang="0">
                    <a:pos x="152" y="302"/>
                  </a:cxn>
                  <a:cxn ang="0">
                    <a:pos x="179" y="262"/>
                  </a:cxn>
                </a:cxnLst>
                <a:pathLst>
                  <a:path w="248" h="330">
                    <a:moveTo>
                      <a:pt x="221" y="330"/>
                    </a:moveTo>
                    <a:lnTo>
                      <a:pt x="179" y="262"/>
                    </a:lnTo>
                    <a:lnTo>
                      <a:pt x="248" y="0"/>
                    </a:lnTo>
                    <a:lnTo>
                      <a:pt x="137" y="0"/>
                    </a:lnTo>
                    <a:lnTo>
                      <a:pt x="83" y="14"/>
                    </a:lnTo>
                    <a:lnTo>
                      <a:pt x="55" y="41"/>
                    </a:lnTo>
                    <a:lnTo>
                      <a:pt x="42" y="69"/>
                    </a:lnTo>
                    <a:lnTo>
                      <a:pt x="0" y="247"/>
                    </a:lnTo>
                    <a:lnTo>
                      <a:pt x="0" y="275"/>
                    </a:lnTo>
                    <a:lnTo>
                      <a:pt x="15" y="316"/>
                    </a:lnTo>
                    <a:lnTo>
                      <a:pt x="42" y="330"/>
                    </a:lnTo>
                    <a:lnTo>
                      <a:pt x="83" y="330"/>
                    </a:lnTo>
                    <a:lnTo>
                      <a:pt x="124" y="316"/>
                    </a:lnTo>
                    <a:lnTo>
                      <a:pt x="152" y="302"/>
                    </a:lnTo>
                    <a:lnTo>
                      <a:pt x="179" y="26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693" name="Freeform 143"/>
              <p:cNvSpPr/>
              <p:nvPr/>
            </p:nvSpPr>
            <p:spPr>
              <a:xfrm>
                <a:off x="5320" y="2738"/>
                <a:ext cx="25" cy="28"/>
              </a:xfrm>
              <a:custGeom>
                <a:avLst/>
                <a:gdLst/>
                <a:ahLst/>
                <a:cxnLst>
                  <a:cxn ang="0">
                    <a:pos x="0" y="330"/>
                  </a:cxn>
                  <a:cxn ang="0">
                    <a:pos x="96" y="0"/>
                  </a:cxn>
                  <a:cxn ang="0">
                    <a:pos x="233" y="0"/>
                  </a:cxn>
                  <a:cxn ang="0">
                    <a:pos x="275" y="13"/>
                  </a:cxn>
                  <a:cxn ang="0">
                    <a:pos x="302" y="40"/>
                  </a:cxn>
                  <a:cxn ang="0">
                    <a:pos x="302" y="69"/>
                  </a:cxn>
                  <a:cxn ang="0">
                    <a:pos x="233" y="330"/>
                  </a:cxn>
                </a:cxnLst>
                <a:pathLst>
                  <a:path w="302" h="330">
                    <a:moveTo>
                      <a:pt x="0" y="330"/>
                    </a:moveTo>
                    <a:lnTo>
                      <a:pt x="96" y="0"/>
                    </a:lnTo>
                    <a:lnTo>
                      <a:pt x="233" y="0"/>
                    </a:lnTo>
                    <a:lnTo>
                      <a:pt x="275" y="13"/>
                    </a:lnTo>
                    <a:lnTo>
                      <a:pt x="302" y="40"/>
                    </a:lnTo>
                    <a:lnTo>
                      <a:pt x="302" y="69"/>
                    </a:lnTo>
                    <a:lnTo>
                      <a:pt x="233" y="33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694" name="Line 144"/>
              <p:cNvSpPr/>
              <p:nvPr/>
            </p:nvSpPr>
            <p:spPr>
              <a:xfrm flipH="1">
                <a:off x="4710" y="2248"/>
                <a:ext cx="708" cy="1"/>
              </a:xfrm>
              <a:prstGeom prst="line">
                <a:avLst/>
              </a:prstGeom>
              <a:ln w="0" cap="flat" cmpd="sng">
                <a:solidFill>
                  <a:srgbClr val="000000"/>
                </a:solidFill>
                <a:prstDash val="solid"/>
                <a:round/>
                <a:headEnd type="none" w="med" len="med"/>
                <a:tailEnd type="none" w="med" len="med"/>
              </a:ln>
            </p:spPr>
          </p:sp>
          <p:sp>
            <p:nvSpPr>
              <p:cNvPr id="23695" name="Line 145"/>
              <p:cNvSpPr/>
              <p:nvPr/>
            </p:nvSpPr>
            <p:spPr>
              <a:xfrm>
                <a:off x="4710" y="2031"/>
                <a:ext cx="708" cy="1"/>
              </a:xfrm>
              <a:prstGeom prst="line">
                <a:avLst/>
              </a:prstGeom>
              <a:ln w="0" cap="flat" cmpd="sng">
                <a:solidFill>
                  <a:srgbClr val="000000"/>
                </a:solidFill>
                <a:prstDash val="solid"/>
                <a:round/>
                <a:headEnd type="none" w="med" len="med"/>
                <a:tailEnd type="none" w="med" len="med"/>
              </a:ln>
            </p:spPr>
          </p:sp>
          <p:sp>
            <p:nvSpPr>
              <p:cNvPr id="23696" name="Freeform 146"/>
              <p:cNvSpPr/>
              <p:nvPr/>
            </p:nvSpPr>
            <p:spPr>
              <a:xfrm>
                <a:off x="4742" y="1835"/>
                <a:ext cx="28" cy="41"/>
              </a:xfrm>
              <a:custGeom>
                <a:avLst/>
                <a:gdLst/>
                <a:ahLst/>
                <a:cxnLst>
                  <a:cxn ang="0">
                    <a:pos x="0" y="0"/>
                  </a:cxn>
                  <a:cxn ang="0">
                    <a:pos x="27" y="494"/>
                  </a:cxn>
                  <a:cxn ang="0">
                    <a:pos x="330" y="0"/>
                  </a:cxn>
                </a:cxnLst>
                <a:pathLst>
                  <a:path w="330" h="494">
                    <a:moveTo>
                      <a:pt x="0" y="0"/>
                    </a:moveTo>
                    <a:lnTo>
                      <a:pt x="27" y="494"/>
                    </a:lnTo>
                    <a:lnTo>
                      <a:pt x="33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697" name="Freeform 147"/>
              <p:cNvSpPr/>
              <p:nvPr/>
            </p:nvSpPr>
            <p:spPr>
              <a:xfrm>
                <a:off x="4765" y="2051"/>
                <a:ext cx="19" cy="28"/>
              </a:xfrm>
              <a:custGeom>
                <a:avLst/>
                <a:gdLst/>
                <a:ahLst/>
                <a:cxnLst>
                  <a:cxn ang="0">
                    <a:pos x="0" y="0"/>
                  </a:cxn>
                  <a:cxn ang="0">
                    <a:pos x="27" y="330"/>
                  </a:cxn>
                  <a:cxn ang="0">
                    <a:pos x="220" y="0"/>
                  </a:cxn>
                </a:cxnLst>
                <a:pathLst>
                  <a:path w="220" h="330">
                    <a:moveTo>
                      <a:pt x="0" y="0"/>
                    </a:moveTo>
                    <a:lnTo>
                      <a:pt x="27" y="330"/>
                    </a:lnTo>
                    <a:lnTo>
                      <a:pt x="22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698" name="Freeform 148"/>
              <p:cNvSpPr/>
              <p:nvPr/>
            </p:nvSpPr>
            <p:spPr>
              <a:xfrm>
                <a:off x="4800" y="1856"/>
                <a:ext cx="18" cy="17"/>
              </a:xfrm>
              <a:custGeom>
                <a:avLst/>
                <a:gdLst/>
                <a:ahLst/>
                <a:cxnLst>
                  <a:cxn ang="0">
                    <a:pos x="210" y="105"/>
                  </a:cxn>
                  <a:cxn ang="0">
                    <a:pos x="180" y="30"/>
                  </a:cxn>
                  <a:cxn ang="0">
                    <a:pos x="104" y="0"/>
                  </a:cxn>
                  <a:cxn ang="0">
                    <a:pos x="30" y="30"/>
                  </a:cxn>
                  <a:cxn ang="0">
                    <a:pos x="0" y="105"/>
                  </a:cxn>
                  <a:cxn ang="0">
                    <a:pos x="30" y="179"/>
                  </a:cxn>
                  <a:cxn ang="0">
                    <a:pos x="104" y="211"/>
                  </a:cxn>
                  <a:cxn ang="0">
                    <a:pos x="180" y="179"/>
                  </a:cxn>
                  <a:cxn ang="0">
                    <a:pos x="210" y="105"/>
                  </a:cxn>
                </a:cxnLst>
                <a:pathLst>
                  <a:path w="210" h="211">
                    <a:moveTo>
                      <a:pt x="210" y="105"/>
                    </a:moveTo>
                    <a:lnTo>
                      <a:pt x="180" y="30"/>
                    </a:lnTo>
                    <a:lnTo>
                      <a:pt x="104" y="0"/>
                    </a:lnTo>
                    <a:lnTo>
                      <a:pt x="30" y="30"/>
                    </a:lnTo>
                    <a:lnTo>
                      <a:pt x="0" y="105"/>
                    </a:lnTo>
                    <a:lnTo>
                      <a:pt x="30" y="179"/>
                    </a:lnTo>
                    <a:lnTo>
                      <a:pt x="104" y="211"/>
                    </a:lnTo>
                    <a:lnTo>
                      <a:pt x="180" y="179"/>
                    </a:lnTo>
                    <a:lnTo>
                      <a:pt x="210" y="105"/>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699" name="Freeform 149"/>
              <p:cNvSpPr/>
              <p:nvPr/>
            </p:nvSpPr>
            <p:spPr>
              <a:xfrm>
                <a:off x="4993" y="2139"/>
                <a:ext cx="15" cy="14"/>
              </a:xfrm>
              <a:custGeom>
                <a:avLst/>
                <a:gdLst/>
                <a:ahLst/>
                <a:cxnLst>
                  <a:cxn ang="0">
                    <a:pos x="138" y="137"/>
                  </a:cxn>
                  <a:cxn ang="0">
                    <a:pos x="166" y="110"/>
                  </a:cxn>
                  <a:cxn ang="0">
                    <a:pos x="179" y="82"/>
                  </a:cxn>
                  <a:cxn ang="0">
                    <a:pos x="179" y="55"/>
                  </a:cxn>
                  <a:cxn ang="0">
                    <a:pos x="166" y="13"/>
                  </a:cxn>
                  <a:cxn ang="0">
                    <a:pos x="138" y="0"/>
                  </a:cxn>
                  <a:cxn ang="0">
                    <a:pos x="97" y="0"/>
                  </a:cxn>
                  <a:cxn ang="0">
                    <a:pos x="55" y="13"/>
                  </a:cxn>
                  <a:cxn ang="0">
                    <a:pos x="28" y="41"/>
                  </a:cxn>
                  <a:cxn ang="0">
                    <a:pos x="14" y="68"/>
                  </a:cxn>
                  <a:cxn ang="0">
                    <a:pos x="0" y="110"/>
                  </a:cxn>
                  <a:cxn ang="0">
                    <a:pos x="14" y="137"/>
                  </a:cxn>
                  <a:cxn ang="0">
                    <a:pos x="42" y="165"/>
                  </a:cxn>
                  <a:cxn ang="0">
                    <a:pos x="69" y="165"/>
                  </a:cxn>
                  <a:cxn ang="0">
                    <a:pos x="124" y="151"/>
                  </a:cxn>
                  <a:cxn ang="0">
                    <a:pos x="138" y="137"/>
                  </a:cxn>
                </a:cxnLst>
                <a:pathLst>
                  <a:path w="179" h="165">
                    <a:moveTo>
                      <a:pt x="138" y="137"/>
                    </a:moveTo>
                    <a:lnTo>
                      <a:pt x="166" y="110"/>
                    </a:lnTo>
                    <a:lnTo>
                      <a:pt x="179" y="82"/>
                    </a:lnTo>
                    <a:lnTo>
                      <a:pt x="179" y="55"/>
                    </a:lnTo>
                    <a:lnTo>
                      <a:pt x="166" y="13"/>
                    </a:lnTo>
                    <a:lnTo>
                      <a:pt x="138" y="0"/>
                    </a:lnTo>
                    <a:lnTo>
                      <a:pt x="97" y="0"/>
                    </a:lnTo>
                    <a:lnTo>
                      <a:pt x="55" y="13"/>
                    </a:lnTo>
                    <a:lnTo>
                      <a:pt x="28" y="41"/>
                    </a:lnTo>
                    <a:lnTo>
                      <a:pt x="14" y="68"/>
                    </a:lnTo>
                    <a:lnTo>
                      <a:pt x="0" y="110"/>
                    </a:lnTo>
                    <a:lnTo>
                      <a:pt x="14" y="137"/>
                    </a:lnTo>
                    <a:lnTo>
                      <a:pt x="42" y="165"/>
                    </a:lnTo>
                    <a:lnTo>
                      <a:pt x="69" y="165"/>
                    </a:lnTo>
                    <a:lnTo>
                      <a:pt x="124" y="151"/>
                    </a:lnTo>
                    <a:lnTo>
                      <a:pt x="138" y="137"/>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700" name="Freeform 150"/>
              <p:cNvSpPr/>
              <p:nvPr/>
            </p:nvSpPr>
            <p:spPr>
              <a:xfrm>
                <a:off x="4957" y="2137"/>
                <a:ext cx="24" cy="42"/>
              </a:xfrm>
              <a:custGeom>
                <a:avLst/>
                <a:gdLst/>
                <a:ahLst/>
                <a:cxnLst>
                  <a:cxn ang="0">
                    <a:pos x="137" y="0"/>
                  </a:cxn>
                  <a:cxn ang="0">
                    <a:pos x="0" y="494"/>
                  </a:cxn>
                  <a:cxn ang="0">
                    <a:pos x="124" y="494"/>
                  </a:cxn>
                  <a:cxn ang="0">
                    <a:pos x="179" y="481"/>
                  </a:cxn>
                  <a:cxn ang="0">
                    <a:pos x="219" y="453"/>
                  </a:cxn>
                  <a:cxn ang="0">
                    <a:pos x="248" y="412"/>
                  </a:cxn>
                  <a:cxn ang="0">
                    <a:pos x="288" y="261"/>
                  </a:cxn>
                  <a:cxn ang="0">
                    <a:pos x="288" y="219"/>
                  </a:cxn>
                  <a:cxn ang="0">
                    <a:pos x="275" y="178"/>
                  </a:cxn>
                  <a:cxn ang="0">
                    <a:pos x="233" y="164"/>
                  </a:cxn>
                  <a:cxn ang="0">
                    <a:pos x="96" y="164"/>
                  </a:cxn>
                </a:cxnLst>
                <a:pathLst>
                  <a:path w="288" h="494">
                    <a:moveTo>
                      <a:pt x="137" y="0"/>
                    </a:moveTo>
                    <a:lnTo>
                      <a:pt x="0" y="494"/>
                    </a:lnTo>
                    <a:lnTo>
                      <a:pt x="124" y="494"/>
                    </a:lnTo>
                    <a:lnTo>
                      <a:pt x="179" y="481"/>
                    </a:lnTo>
                    <a:lnTo>
                      <a:pt x="219" y="453"/>
                    </a:lnTo>
                    <a:lnTo>
                      <a:pt x="248" y="412"/>
                    </a:lnTo>
                    <a:lnTo>
                      <a:pt x="288" y="261"/>
                    </a:lnTo>
                    <a:lnTo>
                      <a:pt x="288" y="219"/>
                    </a:lnTo>
                    <a:lnTo>
                      <a:pt x="275" y="178"/>
                    </a:lnTo>
                    <a:lnTo>
                      <a:pt x="233" y="164"/>
                    </a:lnTo>
                    <a:lnTo>
                      <a:pt x="96" y="16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701" name="Freeform 151"/>
              <p:cNvSpPr/>
              <p:nvPr/>
            </p:nvSpPr>
            <p:spPr>
              <a:xfrm>
                <a:off x="5090" y="1840"/>
                <a:ext cx="15" cy="13"/>
              </a:xfrm>
              <a:custGeom>
                <a:avLst/>
                <a:gdLst/>
                <a:ahLst/>
                <a:cxnLst>
                  <a:cxn ang="0">
                    <a:pos x="137" y="138"/>
                  </a:cxn>
                  <a:cxn ang="0">
                    <a:pos x="164" y="110"/>
                  </a:cxn>
                  <a:cxn ang="0">
                    <a:pos x="178" y="82"/>
                  </a:cxn>
                  <a:cxn ang="0">
                    <a:pos x="178" y="55"/>
                  </a:cxn>
                  <a:cxn ang="0">
                    <a:pos x="164" y="14"/>
                  </a:cxn>
                  <a:cxn ang="0">
                    <a:pos x="137" y="0"/>
                  </a:cxn>
                  <a:cxn ang="0">
                    <a:pos x="95" y="0"/>
                  </a:cxn>
                  <a:cxn ang="0">
                    <a:pos x="55" y="14"/>
                  </a:cxn>
                  <a:cxn ang="0">
                    <a:pos x="27" y="41"/>
                  </a:cxn>
                  <a:cxn ang="0">
                    <a:pos x="13" y="69"/>
                  </a:cxn>
                  <a:cxn ang="0">
                    <a:pos x="0" y="110"/>
                  </a:cxn>
                  <a:cxn ang="0">
                    <a:pos x="13" y="138"/>
                  </a:cxn>
                  <a:cxn ang="0">
                    <a:pos x="40" y="165"/>
                  </a:cxn>
                  <a:cxn ang="0">
                    <a:pos x="68" y="165"/>
                  </a:cxn>
                  <a:cxn ang="0">
                    <a:pos x="123" y="151"/>
                  </a:cxn>
                  <a:cxn ang="0">
                    <a:pos x="137" y="138"/>
                  </a:cxn>
                </a:cxnLst>
                <a:pathLst>
                  <a:path w="178" h="165">
                    <a:moveTo>
                      <a:pt x="137" y="138"/>
                    </a:moveTo>
                    <a:lnTo>
                      <a:pt x="164" y="110"/>
                    </a:lnTo>
                    <a:lnTo>
                      <a:pt x="178" y="82"/>
                    </a:lnTo>
                    <a:lnTo>
                      <a:pt x="178" y="55"/>
                    </a:lnTo>
                    <a:lnTo>
                      <a:pt x="164" y="14"/>
                    </a:lnTo>
                    <a:lnTo>
                      <a:pt x="137" y="0"/>
                    </a:lnTo>
                    <a:lnTo>
                      <a:pt x="95" y="0"/>
                    </a:lnTo>
                    <a:lnTo>
                      <a:pt x="55" y="14"/>
                    </a:lnTo>
                    <a:lnTo>
                      <a:pt x="27" y="41"/>
                    </a:lnTo>
                    <a:lnTo>
                      <a:pt x="13" y="69"/>
                    </a:lnTo>
                    <a:lnTo>
                      <a:pt x="0" y="110"/>
                    </a:lnTo>
                    <a:lnTo>
                      <a:pt x="13" y="138"/>
                    </a:lnTo>
                    <a:lnTo>
                      <a:pt x="40" y="165"/>
                    </a:lnTo>
                    <a:lnTo>
                      <a:pt x="68" y="165"/>
                    </a:lnTo>
                    <a:lnTo>
                      <a:pt x="123" y="151"/>
                    </a:lnTo>
                    <a:lnTo>
                      <a:pt x="137" y="138"/>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702" name="Freeform 152"/>
              <p:cNvSpPr/>
              <p:nvPr/>
            </p:nvSpPr>
            <p:spPr>
              <a:xfrm>
                <a:off x="5042" y="1849"/>
                <a:ext cx="29" cy="41"/>
              </a:xfrm>
              <a:custGeom>
                <a:avLst/>
                <a:gdLst/>
                <a:ahLst/>
                <a:cxnLst>
                  <a:cxn ang="0">
                    <a:pos x="0" y="495"/>
                  </a:cxn>
                  <a:cxn ang="0">
                    <a:pos x="122" y="0"/>
                  </a:cxn>
                  <a:cxn ang="0">
                    <a:pos x="274" y="0"/>
                  </a:cxn>
                  <a:cxn ang="0">
                    <a:pos x="315" y="15"/>
                  </a:cxn>
                  <a:cxn ang="0">
                    <a:pos x="343" y="42"/>
                  </a:cxn>
                  <a:cxn ang="0">
                    <a:pos x="356" y="69"/>
                  </a:cxn>
                  <a:cxn ang="0">
                    <a:pos x="356" y="110"/>
                  </a:cxn>
                  <a:cxn ang="0">
                    <a:pos x="328" y="165"/>
                  </a:cxn>
                  <a:cxn ang="0">
                    <a:pos x="301" y="192"/>
                  </a:cxn>
                  <a:cxn ang="0">
                    <a:pos x="246" y="221"/>
                  </a:cxn>
                  <a:cxn ang="0">
                    <a:pos x="82" y="221"/>
                  </a:cxn>
                </a:cxnLst>
                <a:pathLst>
                  <a:path w="356" h="495">
                    <a:moveTo>
                      <a:pt x="0" y="495"/>
                    </a:moveTo>
                    <a:lnTo>
                      <a:pt x="122" y="0"/>
                    </a:lnTo>
                    <a:lnTo>
                      <a:pt x="274" y="0"/>
                    </a:lnTo>
                    <a:lnTo>
                      <a:pt x="315" y="15"/>
                    </a:lnTo>
                    <a:lnTo>
                      <a:pt x="343" y="42"/>
                    </a:lnTo>
                    <a:lnTo>
                      <a:pt x="356" y="69"/>
                    </a:lnTo>
                    <a:lnTo>
                      <a:pt x="356" y="110"/>
                    </a:lnTo>
                    <a:lnTo>
                      <a:pt x="328" y="165"/>
                    </a:lnTo>
                    <a:lnTo>
                      <a:pt x="301" y="192"/>
                    </a:lnTo>
                    <a:lnTo>
                      <a:pt x="246" y="221"/>
                    </a:lnTo>
                    <a:lnTo>
                      <a:pt x="82" y="22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703" name="Freeform 153"/>
              <p:cNvSpPr/>
              <p:nvPr/>
            </p:nvSpPr>
            <p:spPr>
              <a:xfrm>
                <a:off x="5042" y="1867"/>
                <a:ext cx="25" cy="23"/>
              </a:xfrm>
              <a:custGeom>
                <a:avLst/>
                <a:gdLst/>
                <a:ahLst/>
                <a:cxnLst>
                  <a:cxn ang="0">
                    <a:pos x="219" y="0"/>
                  </a:cxn>
                  <a:cxn ang="0">
                    <a:pos x="274" y="27"/>
                  </a:cxn>
                  <a:cxn ang="0">
                    <a:pos x="301" y="68"/>
                  </a:cxn>
                  <a:cxn ang="0">
                    <a:pos x="301" y="150"/>
                  </a:cxn>
                  <a:cxn ang="0">
                    <a:pos x="260" y="206"/>
                  </a:cxn>
                  <a:cxn ang="0">
                    <a:pos x="233" y="233"/>
                  </a:cxn>
                  <a:cxn ang="0">
                    <a:pos x="178" y="260"/>
                  </a:cxn>
                  <a:cxn ang="0">
                    <a:pos x="137" y="274"/>
                  </a:cxn>
                  <a:cxn ang="0">
                    <a:pos x="0" y="274"/>
                  </a:cxn>
                </a:cxnLst>
                <a:pathLst>
                  <a:path w="301" h="274">
                    <a:moveTo>
                      <a:pt x="219" y="0"/>
                    </a:moveTo>
                    <a:lnTo>
                      <a:pt x="274" y="27"/>
                    </a:lnTo>
                    <a:lnTo>
                      <a:pt x="301" y="68"/>
                    </a:lnTo>
                    <a:lnTo>
                      <a:pt x="301" y="150"/>
                    </a:lnTo>
                    <a:lnTo>
                      <a:pt x="260" y="206"/>
                    </a:lnTo>
                    <a:lnTo>
                      <a:pt x="233" y="233"/>
                    </a:lnTo>
                    <a:lnTo>
                      <a:pt x="178" y="260"/>
                    </a:lnTo>
                    <a:lnTo>
                      <a:pt x="137" y="274"/>
                    </a:lnTo>
                    <a:lnTo>
                      <a:pt x="0" y="27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704" name="Line 154"/>
              <p:cNvSpPr/>
              <p:nvPr/>
            </p:nvSpPr>
            <p:spPr>
              <a:xfrm flipV="1">
                <a:off x="5305" y="2248"/>
                <a:ext cx="1" cy="30"/>
              </a:xfrm>
              <a:prstGeom prst="line">
                <a:avLst/>
              </a:prstGeom>
              <a:ln w="0" cap="flat" cmpd="sng">
                <a:solidFill>
                  <a:srgbClr val="FF0000"/>
                </a:solidFill>
                <a:prstDash val="solid"/>
                <a:round/>
                <a:headEnd type="none" w="med" len="med"/>
                <a:tailEnd type="none" w="med" len="med"/>
              </a:ln>
            </p:spPr>
          </p:sp>
          <p:sp>
            <p:nvSpPr>
              <p:cNvPr id="23705" name="Freeform 155"/>
              <p:cNvSpPr/>
              <p:nvPr/>
            </p:nvSpPr>
            <p:spPr>
              <a:xfrm>
                <a:off x="5283" y="2380"/>
                <a:ext cx="24" cy="41"/>
              </a:xfrm>
              <a:custGeom>
                <a:avLst/>
                <a:gdLst/>
                <a:ahLst/>
                <a:cxnLst>
                  <a:cxn ang="0">
                    <a:pos x="138" y="0"/>
                  </a:cxn>
                  <a:cxn ang="0">
                    <a:pos x="0" y="495"/>
                  </a:cxn>
                  <a:cxn ang="0">
                    <a:pos x="124" y="495"/>
                  </a:cxn>
                  <a:cxn ang="0">
                    <a:pos x="179" y="481"/>
                  </a:cxn>
                  <a:cxn ang="0">
                    <a:pos x="220" y="454"/>
                  </a:cxn>
                  <a:cxn ang="0">
                    <a:pos x="248" y="412"/>
                  </a:cxn>
                  <a:cxn ang="0">
                    <a:pos x="288" y="262"/>
                  </a:cxn>
                  <a:cxn ang="0">
                    <a:pos x="288" y="220"/>
                  </a:cxn>
                  <a:cxn ang="0">
                    <a:pos x="275" y="179"/>
                  </a:cxn>
                  <a:cxn ang="0">
                    <a:pos x="234" y="166"/>
                  </a:cxn>
                  <a:cxn ang="0">
                    <a:pos x="97" y="166"/>
                  </a:cxn>
                </a:cxnLst>
                <a:pathLst>
                  <a:path w="288" h="495">
                    <a:moveTo>
                      <a:pt x="138" y="0"/>
                    </a:moveTo>
                    <a:lnTo>
                      <a:pt x="0" y="495"/>
                    </a:lnTo>
                    <a:lnTo>
                      <a:pt x="124" y="495"/>
                    </a:lnTo>
                    <a:lnTo>
                      <a:pt x="179" y="481"/>
                    </a:lnTo>
                    <a:lnTo>
                      <a:pt x="220" y="454"/>
                    </a:lnTo>
                    <a:lnTo>
                      <a:pt x="248" y="412"/>
                    </a:lnTo>
                    <a:lnTo>
                      <a:pt x="288" y="262"/>
                    </a:lnTo>
                    <a:lnTo>
                      <a:pt x="288" y="220"/>
                    </a:lnTo>
                    <a:lnTo>
                      <a:pt x="275" y="179"/>
                    </a:lnTo>
                    <a:lnTo>
                      <a:pt x="234" y="166"/>
                    </a:lnTo>
                    <a:lnTo>
                      <a:pt x="97" y="16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706" name="Freeform 156"/>
              <p:cNvSpPr/>
              <p:nvPr/>
            </p:nvSpPr>
            <p:spPr>
              <a:xfrm>
                <a:off x="5219" y="2151"/>
                <a:ext cx="24" cy="32"/>
              </a:xfrm>
              <a:custGeom>
                <a:avLst/>
                <a:gdLst/>
                <a:ahLst/>
                <a:cxnLst>
                  <a:cxn ang="0">
                    <a:pos x="253" y="379"/>
                  </a:cxn>
                  <a:cxn ang="0">
                    <a:pos x="205" y="301"/>
                  </a:cxn>
                  <a:cxn ang="0">
                    <a:pos x="284" y="0"/>
                  </a:cxn>
                  <a:cxn ang="0">
                    <a:pos x="157" y="0"/>
                  </a:cxn>
                  <a:cxn ang="0">
                    <a:pos x="95" y="16"/>
                  </a:cxn>
                  <a:cxn ang="0">
                    <a:pos x="63" y="48"/>
                  </a:cxn>
                  <a:cxn ang="0">
                    <a:pos x="47" y="79"/>
                  </a:cxn>
                  <a:cxn ang="0">
                    <a:pos x="0" y="284"/>
                  </a:cxn>
                  <a:cxn ang="0">
                    <a:pos x="0" y="316"/>
                  </a:cxn>
                  <a:cxn ang="0">
                    <a:pos x="15" y="364"/>
                  </a:cxn>
                  <a:cxn ang="0">
                    <a:pos x="47" y="379"/>
                  </a:cxn>
                  <a:cxn ang="0">
                    <a:pos x="95" y="379"/>
                  </a:cxn>
                  <a:cxn ang="0">
                    <a:pos x="142" y="364"/>
                  </a:cxn>
                  <a:cxn ang="0">
                    <a:pos x="174" y="347"/>
                  </a:cxn>
                  <a:cxn ang="0">
                    <a:pos x="205" y="301"/>
                  </a:cxn>
                </a:cxnLst>
                <a:pathLst>
                  <a:path w="284" h="379">
                    <a:moveTo>
                      <a:pt x="253" y="379"/>
                    </a:moveTo>
                    <a:lnTo>
                      <a:pt x="205" y="301"/>
                    </a:lnTo>
                    <a:lnTo>
                      <a:pt x="284" y="0"/>
                    </a:lnTo>
                    <a:lnTo>
                      <a:pt x="157" y="0"/>
                    </a:lnTo>
                    <a:lnTo>
                      <a:pt x="95" y="16"/>
                    </a:lnTo>
                    <a:lnTo>
                      <a:pt x="63" y="48"/>
                    </a:lnTo>
                    <a:lnTo>
                      <a:pt x="47" y="79"/>
                    </a:lnTo>
                    <a:lnTo>
                      <a:pt x="0" y="284"/>
                    </a:lnTo>
                    <a:lnTo>
                      <a:pt x="0" y="316"/>
                    </a:lnTo>
                    <a:lnTo>
                      <a:pt x="15" y="364"/>
                    </a:lnTo>
                    <a:lnTo>
                      <a:pt x="47" y="379"/>
                    </a:lnTo>
                    <a:lnTo>
                      <a:pt x="95" y="379"/>
                    </a:lnTo>
                    <a:lnTo>
                      <a:pt x="142" y="364"/>
                    </a:lnTo>
                    <a:lnTo>
                      <a:pt x="174" y="347"/>
                    </a:lnTo>
                    <a:lnTo>
                      <a:pt x="205" y="30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707" name="Freeform 157"/>
              <p:cNvSpPr/>
              <p:nvPr/>
            </p:nvSpPr>
            <p:spPr>
              <a:xfrm>
                <a:off x="5257" y="2150"/>
                <a:ext cx="15" cy="14"/>
              </a:xfrm>
              <a:custGeom>
                <a:avLst/>
                <a:gdLst/>
                <a:ahLst/>
                <a:cxnLst>
                  <a:cxn ang="0">
                    <a:pos x="137" y="138"/>
                  </a:cxn>
                  <a:cxn ang="0">
                    <a:pos x="164" y="110"/>
                  </a:cxn>
                  <a:cxn ang="0">
                    <a:pos x="178" y="82"/>
                  </a:cxn>
                  <a:cxn ang="0">
                    <a:pos x="178" y="55"/>
                  </a:cxn>
                  <a:cxn ang="0">
                    <a:pos x="164" y="14"/>
                  </a:cxn>
                  <a:cxn ang="0">
                    <a:pos x="137" y="0"/>
                  </a:cxn>
                  <a:cxn ang="0">
                    <a:pos x="96" y="0"/>
                  </a:cxn>
                  <a:cxn ang="0">
                    <a:pos x="55" y="14"/>
                  </a:cxn>
                  <a:cxn ang="0">
                    <a:pos x="27" y="42"/>
                  </a:cxn>
                  <a:cxn ang="0">
                    <a:pos x="13" y="69"/>
                  </a:cxn>
                  <a:cxn ang="0">
                    <a:pos x="0" y="110"/>
                  </a:cxn>
                  <a:cxn ang="0">
                    <a:pos x="13" y="138"/>
                  </a:cxn>
                  <a:cxn ang="0">
                    <a:pos x="40" y="165"/>
                  </a:cxn>
                  <a:cxn ang="0">
                    <a:pos x="68" y="165"/>
                  </a:cxn>
                  <a:cxn ang="0">
                    <a:pos x="124" y="151"/>
                  </a:cxn>
                  <a:cxn ang="0">
                    <a:pos x="137" y="138"/>
                  </a:cxn>
                </a:cxnLst>
                <a:pathLst>
                  <a:path w="178" h="165">
                    <a:moveTo>
                      <a:pt x="137" y="138"/>
                    </a:moveTo>
                    <a:lnTo>
                      <a:pt x="164" y="110"/>
                    </a:lnTo>
                    <a:lnTo>
                      <a:pt x="178" y="82"/>
                    </a:lnTo>
                    <a:lnTo>
                      <a:pt x="178" y="55"/>
                    </a:lnTo>
                    <a:lnTo>
                      <a:pt x="164" y="14"/>
                    </a:lnTo>
                    <a:lnTo>
                      <a:pt x="137" y="0"/>
                    </a:lnTo>
                    <a:lnTo>
                      <a:pt x="96" y="0"/>
                    </a:lnTo>
                    <a:lnTo>
                      <a:pt x="55" y="14"/>
                    </a:lnTo>
                    <a:lnTo>
                      <a:pt x="27" y="42"/>
                    </a:lnTo>
                    <a:lnTo>
                      <a:pt x="13" y="69"/>
                    </a:lnTo>
                    <a:lnTo>
                      <a:pt x="0" y="110"/>
                    </a:lnTo>
                    <a:lnTo>
                      <a:pt x="13" y="138"/>
                    </a:lnTo>
                    <a:lnTo>
                      <a:pt x="40" y="165"/>
                    </a:lnTo>
                    <a:lnTo>
                      <a:pt x="68" y="165"/>
                    </a:lnTo>
                    <a:lnTo>
                      <a:pt x="124" y="151"/>
                    </a:lnTo>
                    <a:lnTo>
                      <a:pt x="137" y="138"/>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708" name="Freeform 158"/>
              <p:cNvSpPr/>
              <p:nvPr/>
            </p:nvSpPr>
            <p:spPr>
              <a:xfrm>
                <a:off x="5249" y="1877"/>
                <a:ext cx="15" cy="14"/>
              </a:xfrm>
              <a:custGeom>
                <a:avLst/>
                <a:gdLst/>
                <a:ahLst/>
                <a:cxnLst>
                  <a:cxn ang="0">
                    <a:pos x="137" y="137"/>
                  </a:cxn>
                  <a:cxn ang="0">
                    <a:pos x="165" y="110"/>
                  </a:cxn>
                  <a:cxn ang="0">
                    <a:pos x="179" y="83"/>
                  </a:cxn>
                  <a:cxn ang="0">
                    <a:pos x="179" y="55"/>
                  </a:cxn>
                  <a:cxn ang="0">
                    <a:pos x="165" y="15"/>
                  </a:cxn>
                  <a:cxn ang="0">
                    <a:pos x="137" y="0"/>
                  </a:cxn>
                  <a:cxn ang="0">
                    <a:pos x="96" y="0"/>
                  </a:cxn>
                  <a:cxn ang="0">
                    <a:pos x="55" y="15"/>
                  </a:cxn>
                  <a:cxn ang="0">
                    <a:pos x="28" y="42"/>
                  </a:cxn>
                  <a:cxn ang="0">
                    <a:pos x="14" y="69"/>
                  </a:cxn>
                  <a:cxn ang="0">
                    <a:pos x="0" y="110"/>
                  </a:cxn>
                  <a:cxn ang="0">
                    <a:pos x="14" y="137"/>
                  </a:cxn>
                  <a:cxn ang="0">
                    <a:pos x="41" y="166"/>
                  </a:cxn>
                  <a:cxn ang="0">
                    <a:pos x="68" y="166"/>
                  </a:cxn>
                  <a:cxn ang="0">
                    <a:pos x="123" y="152"/>
                  </a:cxn>
                  <a:cxn ang="0">
                    <a:pos x="137" y="137"/>
                  </a:cxn>
                </a:cxnLst>
                <a:pathLst>
                  <a:path w="179" h="166">
                    <a:moveTo>
                      <a:pt x="137" y="137"/>
                    </a:moveTo>
                    <a:lnTo>
                      <a:pt x="165" y="110"/>
                    </a:lnTo>
                    <a:lnTo>
                      <a:pt x="179" y="83"/>
                    </a:lnTo>
                    <a:lnTo>
                      <a:pt x="179" y="55"/>
                    </a:lnTo>
                    <a:lnTo>
                      <a:pt x="165" y="15"/>
                    </a:lnTo>
                    <a:lnTo>
                      <a:pt x="137" y="0"/>
                    </a:lnTo>
                    <a:lnTo>
                      <a:pt x="96" y="0"/>
                    </a:lnTo>
                    <a:lnTo>
                      <a:pt x="55" y="15"/>
                    </a:lnTo>
                    <a:lnTo>
                      <a:pt x="28" y="42"/>
                    </a:lnTo>
                    <a:lnTo>
                      <a:pt x="14" y="69"/>
                    </a:lnTo>
                    <a:lnTo>
                      <a:pt x="0" y="110"/>
                    </a:lnTo>
                    <a:lnTo>
                      <a:pt x="14" y="137"/>
                    </a:lnTo>
                    <a:lnTo>
                      <a:pt x="41" y="166"/>
                    </a:lnTo>
                    <a:lnTo>
                      <a:pt x="68" y="166"/>
                    </a:lnTo>
                    <a:lnTo>
                      <a:pt x="123" y="152"/>
                    </a:lnTo>
                    <a:lnTo>
                      <a:pt x="137" y="137"/>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709" name="Freeform 159"/>
              <p:cNvSpPr/>
              <p:nvPr/>
            </p:nvSpPr>
            <p:spPr>
              <a:xfrm>
                <a:off x="5204" y="1884"/>
                <a:ext cx="27" cy="41"/>
              </a:xfrm>
              <a:custGeom>
                <a:avLst/>
                <a:gdLst/>
                <a:ahLst/>
                <a:cxnLst>
                  <a:cxn ang="0">
                    <a:pos x="0" y="495"/>
                  </a:cxn>
                  <a:cxn ang="0">
                    <a:pos x="302" y="0"/>
                  </a:cxn>
                  <a:cxn ang="0">
                    <a:pos x="329" y="495"/>
                  </a:cxn>
                </a:cxnLst>
                <a:pathLst>
                  <a:path w="329" h="495">
                    <a:moveTo>
                      <a:pt x="0" y="495"/>
                    </a:moveTo>
                    <a:lnTo>
                      <a:pt x="302" y="0"/>
                    </a:lnTo>
                    <a:lnTo>
                      <a:pt x="329" y="49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710" name="Line 160"/>
              <p:cNvSpPr/>
              <p:nvPr/>
            </p:nvSpPr>
            <p:spPr>
              <a:xfrm flipH="1">
                <a:off x="5211" y="1914"/>
                <a:ext cx="19" cy="1"/>
              </a:xfrm>
              <a:prstGeom prst="line">
                <a:avLst/>
              </a:prstGeom>
              <a:ln w="0" cap="flat" cmpd="sng">
                <a:solidFill>
                  <a:srgbClr val="FF0000"/>
                </a:solidFill>
                <a:prstDash val="solid"/>
                <a:round/>
                <a:headEnd type="none" w="med" len="med"/>
                <a:tailEnd type="none" w="med" len="med"/>
              </a:ln>
            </p:spPr>
          </p:sp>
          <p:sp>
            <p:nvSpPr>
              <p:cNvPr id="23711" name="Freeform 161"/>
              <p:cNvSpPr/>
              <p:nvPr/>
            </p:nvSpPr>
            <p:spPr>
              <a:xfrm>
                <a:off x="5321" y="1916"/>
                <a:ext cx="34" cy="41"/>
              </a:xfrm>
              <a:custGeom>
                <a:avLst/>
                <a:gdLst/>
                <a:ahLst/>
                <a:cxnLst>
                  <a:cxn ang="0">
                    <a:pos x="0" y="494"/>
                  </a:cxn>
                  <a:cxn ang="0">
                    <a:pos x="138" y="0"/>
                  </a:cxn>
                  <a:cxn ang="0">
                    <a:pos x="275" y="494"/>
                  </a:cxn>
                  <a:cxn ang="0">
                    <a:pos x="412" y="0"/>
                  </a:cxn>
                </a:cxnLst>
                <a:pathLst>
                  <a:path w="412" h="494">
                    <a:moveTo>
                      <a:pt x="0" y="494"/>
                    </a:moveTo>
                    <a:lnTo>
                      <a:pt x="138" y="0"/>
                    </a:lnTo>
                    <a:lnTo>
                      <a:pt x="275" y="494"/>
                    </a:lnTo>
                    <a:lnTo>
                      <a:pt x="412"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712" name="Line 162"/>
              <p:cNvSpPr/>
              <p:nvPr/>
            </p:nvSpPr>
            <p:spPr>
              <a:xfrm flipV="1">
                <a:off x="5444" y="1999"/>
                <a:ext cx="11" cy="42"/>
              </a:xfrm>
              <a:prstGeom prst="line">
                <a:avLst/>
              </a:prstGeom>
              <a:ln w="0" cap="flat" cmpd="sng">
                <a:solidFill>
                  <a:srgbClr val="000000"/>
                </a:solidFill>
                <a:prstDash val="solid"/>
                <a:round/>
                <a:headEnd type="none" w="med" len="med"/>
                <a:tailEnd type="none" w="med" len="med"/>
              </a:ln>
            </p:spPr>
          </p:sp>
          <p:sp>
            <p:nvSpPr>
              <p:cNvPr id="23713" name="Freeform 163"/>
              <p:cNvSpPr/>
              <p:nvPr/>
            </p:nvSpPr>
            <p:spPr>
              <a:xfrm>
                <a:off x="5452" y="2013"/>
                <a:ext cx="16" cy="28"/>
              </a:xfrm>
              <a:custGeom>
                <a:avLst/>
                <a:gdLst/>
                <a:ahLst/>
                <a:cxnLst>
                  <a:cxn ang="0">
                    <a:pos x="0" y="0"/>
                  </a:cxn>
                  <a:cxn ang="0">
                    <a:pos x="138" y="0"/>
                  </a:cxn>
                  <a:cxn ang="0">
                    <a:pos x="166" y="14"/>
                  </a:cxn>
                  <a:cxn ang="0">
                    <a:pos x="193" y="42"/>
                  </a:cxn>
                  <a:cxn ang="0">
                    <a:pos x="193" y="69"/>
                  </a:cxn>
                  <a:cxn ang="0">
                    <a:pos x="193" y="96"/>
                  </a:cxn>
                  <a:cxn ang="0">
                    <a:pos x="138" y="330"/>
                  </a:cxn>
                </a:cxnLst>
                <a:pathLst>
                  <a:path w="193" h="330">
                    <a:moveTo>
                      <a:pt x="0" y="0"/>
                    </a:moveTo>
                    <a:lnTo>
                      <a:pt x="138" y="0"/>
                    </a:lnTo>
                    <a:lnTo>
                      <a:pt x="166" y="14"/>
                    </a:lnTo>
                    <a:lnTo>
                      <a:pt x="193" y="42"/>
                    </a:lnTo>
                    <a:lnTo>
                      <a:pt x="193" y="69"/>
                    </a:lnTo>
                    <a:lnTo>
                      <a:pt x="193" y="96"/>
                    </a:lnTo>
                    <a:lnTo>
                      <a:pt x="138" y="33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714" name="Freeform 164"/>
              <p:cNvSpPr/>
              <p:nvPr/>
            </p:nvSpPr>
            <p:spPr>
              <a:xfrm>
                <a:off x="3772" y="2872"/>
                <a:ext cx="4" cy="4"/>
              </a:xfrm>
              <a:custGeom>
                <a:avLst/>
                <a:gdLst/>
                <a:ahLst/>
                <a:cxnLst>
                  <a:cxn ang="0">
                    <a:pos x="26" y="20"/>
                  </a:cxn>
                  <a:cxn ang="0">
                    <a:pos x="45" y="39"/>
                  </a:cxn>
                  <a:cxn ang="0">
                    <a:pos x="38" y="44"/>
                  </a:cxn>
                  <a:cxn ang="0">
                    <a:pos x="30" y="46"/>
                  </a:cxn>
                  <a:cxn ang="0">
                    <a:pos x="22" y="46"/>
                  </a:cxn>
                  <a:cxn ang="0">
                    <a:pos x="14" y="44"/>
                  </a:cxn>
                  <a:cxn ang="0">
                    <a:pos x="7" y="39"/>
                  </a:cxn>
                  <a:cxn ang="0">
                    <a:pos x="2" y="32"/>
                  </a:cxn>
                  <a:cxn ang="0">
                    <a:pos x="0" y="24"/>
                  </a:cxn>
                  <a:cxn ang="0">
                    <a:pos x="0" y="16"/>
                  </a:cxn>
                  <a:cxn ang="0">
                    <a:pos x="2" y="7"/>
                  </a:cxn>
                  <a:cxn ang="0">
                    <a:pos x="7" y="0"/>
                  </a:cxn>
                  <a:cxn ang="0">
                    <a:pos x="26" y="20"/>
                  </a:cxn>
                </a:cxnLst>
                <a:pathLst>
                  <a:path w="45" h="46">
                    <a:moveTo>
                      <a:pt x="26" y="20"/>
                    </a:moveTo>
                    <a:lnTo>
                      <a:pt x="45" y="39"/>
                    </a:lnTo>
                    <a:lnTo>
                      <a:pt x="38" y="44"/>
                    </a:lnTo>
                    <a:lnTo>
                      <a:pt x="30" y="46"/>
                    </a:lnTo>
                    <a:lnTo>
                      <a:pt x="22" y="46"/>
                    </a:lnTo>
                    <a:lnTo>
                      <a:pt x="14" y="44"/>
                    </a:lnTo>
                    <a:lnTo>
                      <a:pt x="7" y="39"/>
                    </a:lnTo>
                    <a:lnTo>
                      <a:pt x="2" y="32"/>
                    </a:lnTo>
                    <a:lnTo>
                      <a:pt x="0" y="24"/>
                    </a:lnTo>
                    <a:lnTo>
                      <a:pt x="0" y="16"/>
                    </a:lnTo>
                    <a:lnTo>
                      <a:pt x="2" y="7"/>
                    </a:lnTo>
                    <a:lnTo>
                      <a:pt x="7" y="0"/>
                    </a:lnTo>
                    <a:lnTo>
                      <a:pt x="26" y="20"/>
                    </a:lnTo>
                    <a:close/>
                  </a:path>
                </a:pathLst>
              </a:custGeom>
              <a:solidFill>
                <a:srgbClr val="000000"/>
              </a:solidFill>
              <a:ln w="9525">
                <a:noFill/>
              </a:ln>
            </p:spPr>
            <p:txBody>
              <a:bodyPr/>
              <a:p>
                <a:endParaRPr lang="zh-CN" altLang="en-US"/>
              </a:p>
            </p:txBody>
          </p:sp>
          <p:sp>
            <p:nvSpPr>
              <p:cNvPr id="23715" name="Freeform 165"/>
              <p:cNvSpPr/>
              <p:nvPr/>
            </p:nvSpPr>
            <p:spPr>
              <a:xfrm>
                <a:off x="3772" y="2872"/>
                <a:ext cx="4" cy="4"/>
              </a:xfrm>
              <a:custGeom>
                <a:avLst/>
                <a:gdLst/>
                <a:ahLst/>
                <a:cxnLst>
                  <a:cxn ang="0">
                    <a:pos x="45" y="39"/>
                  </a:cxn>
                  <a:cxn ang="0">
                    <a:pos x="38" y="44"/>
                  </a:cxn>
                  <a:cxn ang="0">
                    <a:pos x="30" y="46"/>
                  </a:cxn>
                  <a:cxn ang="0">
                    <a:pos x="22" y="46"/>
                  </a:cxn>
                  <a:cxn ang="0">
                    <a:pos x="14" y="44"/>
                  </a:cxn>
                  <a:cxn ang="0">
                    <a:pos x="7" y="39"/>
                  </a:cxn>
                  <a:cxn ang="0">
                    <a:pos x="2" y="32"/>
                  </a:cxn>
                  <a:cxn ang="0">
                    <a:pos x="0" y="24"/>
                  </a:cxn>
                  <a:cxn ang="0">
                    <a:pos x="0" y="16"/>
                  </a:cxn>
                  <a:cxn ang="0">
                    <a:pos x="2" y="7"/>
                  </a:cxn>
                  <a:cxn ang="0">
                    <a:pos x="7" y="0"/>
                  </a:cxn>
                </a:cxnLst>
                <a:pathLst>
                  <a:path w="45" h="46">
                    <a:moveTo>
                      <a:pt x="45" y="39"/>
                    </a:moveTo>
                    <a:lnTo>
                      <a:pt x="38" y="44"/>
                    </a:lnTo>
                    <a:lnTo>
                      <a:pt x="30" y="46"/>
                    </a:lnTo>
                    <a:lnTo>
                      <a:pt x="22" y="46"/>
                    </a:lnTo>
                    <a:lnTo>
                      <a:pt x="14" y="44"/>
                    </a:lnTo>
                    <a:lnTo>
                      <a:pt x="7" y="39"/>
                    </a:lnTo>
                    <a:lnTo>
                      <a:pt x="2" y="32"/>
                    </a:lnTo>
                    <a:lnTo>
                      <a:pt x="0" y="24"/>
                    </a:lnTo>
                    <a:lnTo>
                      <a:pt x="0" y="16"/>
                    </a:lnTo>
                    <a:lnTo>
                      <a:pt x="2" y="7"/>
                    </a:lnTo>
                    <a:lnTo>
                      <a:pt x="7"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716" name="Freeform 166"/>
              <p:cNvSpPr/>
              <p:nvPr/>
            </p:nvSpPr>
            <p:spPr>
              <a:xfrm>
                <a:off x="3772" y="2283"/>
                <a:ext cx="593" cy="592"/>
              </a:xfrm>
              <a:custGeom>
                <a:avLst/>
                <a:gdLst/>
                <a:ahLst/>
                <a:cxnLst>
                  <a:cxn ang="0">
                    <a:pos x="0" y="7074"/>
                  </a:cxn>
                  <a:cxn ang="0">
                    <a:pos x="19" y="7094"/>
                  </a:cxn>
                  <a:cxn ang="0">
                    <a:pos x="38" y="7113"/>
                  </a:cxn>
                  <a:cxn ang="0">
                    <a:pos x="7109" y="39"/>
                  </a:cxn>
                  <a:cxn ang="0">
                    <a:pos x="7090" y="20"/>
                  </a:cxn>
                  <a:cxn ang="0">
                    <a:pos x="7070" y="0"/>
                  </a:cxn>
                  <a:cxn ang="0">
                    <a:pos x="0" y="7074"/>
                  </a:cxn>
                </a:cxnLst>
                <a:pathLst>
                  <a:path w="7109" h="7113">
                    <a:moveTo>
                      <a:pt x="0" y="7074"/>
                    </a:moveTo>
                    <a:lnTo>
                      <a:pt x="19" y="7094"/>
                    </a:lnTo>
                    <a:lnTo>
                      <a:pt x="38" y="7113"/>
                    </a:lnTo>
                    <a:lnTo>
                      <a:pt x="7109" y="39"/>
                    </a:lnTo>
                    <a:lnTo>
                      <a:pt x="7090" y="20"/>
                    </a:lnTo>
                    <a:lnTo>
                      <a:pt x="7070" y="0"/>
                    </a:lnTo>
                    <a:lnTo>
                      <a:pt x="0" y="7074"/>
                    </a:lnTo>
                    <a:close/>
                  </a:path>
                </a:pathLst>
              </a:custGeom>
              <a:solidFill>
                <a:srgbClr val="000000"/>
              </a:solidFill>
              <a:ln w="9525">
                <a:noFill/>
              </a:ln>
            </p:spPr>
            <p:txBody>
              <a:bodyPr/>
              <a:p>
                <a:endParaRPr lang="zh-CN" altLang="en-US"/>
              </a:p>
            </p:txBody>
          </p:sp>
          <p:sp>
            <p:nvSpPr>
              <p:cNvPr id="23717" name="Freeform 167"/>
              <p:cNvSpPr/>
              <p:nvPr/>
            </p:nvSpPr>
            <p:spPr>
              <a:xfrm>
                <a:off x="3772" y="2283"/>
                <a:ext cx="593" cy="592"/>
              </a:xfrm>
              <a:custGeom>
                <a:avLst/>
                <a:gdLst/>
                <a:ahLst/>
                <a:cxnLst>
                  <a:cxn ang="0">
                    <a:pos x="0" y="7074"/>
                  </a:cxn>
                  <a:cxn ang="0">
                    <a:pos x="19" y="7094"/>
                  </a:cxn>
                  <a:cxn ang="0">
                    <a:pos x="38" y="7113"/>
                  </a:cxn>
                  <a:cxn ang="0">
                    <a:pos x="7109" y="39"/>
                  </a:cxn>
                  <a:cxn ang="0">
                    <a:pos x="7090" y="20"/>
                  </a:cxn>
                  <a:cxn ang="0">
                    <a:pos x="7070" y="0"/>
                  </a:cxn>
                  <a:cxn ang="0">
                    <a:pos x="0" y="7074"/>
                  </a:cxn>
                </a:cxnLst>
                <a:pathLst>
                  <a:path w="7109" h="7113">
                    <a:moveTo>
                      <a:pt x="0" y="7074"/>
                    </a:moveTo>
                    <a:lnTo>
                      <a:pt x="19" y="7094"/>
                    </a:lnTo>
                    <a:lnTo>
                      <a:pt x="38" y="7113"/>
                    </a:lnTo>
                    <a:lnTo>
                      <a:pt x="7109" y="39"/>
                    </a:lnTo>
                    <a:lnTo>
                      <a:pt x="7090" y="20"/>
                    </a:lnTo>
                    <a:lnTo>
                      <a:pt x="7070" y="0"/>
                    </a:lnTo>
                    <a:lnTo>
                      <a:pt x="0" y="7074"/>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718" name="Freeform 168"/>
              <p:cNvSpPr/>
              <p:nvPr/>
            </p:nvSpPr>
            <p:spPr>
              <a:xfrm>
                <a:off x="4362" y="2282"/>
                <a:ext cx="3" cy="4"/>
              </a:xfrm>
              <a:custGeom>
                <a:avLst/>
                <a:gdLst/>
                <a:ahLst/>
                <a:cxnLst>
                  <a:cxn ang="0">
                    <a:pos x="20" y="27"/>
                  </a:cxn>
                  <a:cxn ang="0">
                    <a:pos x="0" y="7"/>
                  </a:cxn>
                  <a:cxn ang="0">
                    <a:pos x="7" y="2"/>
                  </a:cxn>
                  <a:cxn ang="0">
                    <a:pos x="16" y="0"/>
                  </a:cxn>
                  <a:cxn ang="0">
                    <a:pos x="24" y="0"/>
                  </a:cxn>
                  <a:cxn ang="0">
                    <a:pos x="32" y="2"/>
                  </a:cxn>
                  <a:cxn ang="0">
                    <a:pos x="39" y="7"/>
                  </a:cxn>
                  <a:cxn ang="0">
                    <a:pos x="44" y="14"/>
                  </a:cxn>
                  <a:cxn ang="0">
                    <a:pos x="46" y="22"/>
                  </a:cxn>
                  <a:cxn ang="0">
                    <a:pos x="46" y="31"/>
                  </a:cxn>
                  <a:cxn ang="0">
                    <a:pos x="44" y="39"/>
                  </a:cxn>
                  <a:cxn ang="0">
                    <a:pos x="39" y="46"/>
                  </a:cxn>
                  <a:cxn ang="0">
                    <a:pos x="20" y="27"/>
                  </a:cxn>
                </a:cxnLst>
                <a:pathLst>
                  <a:path w="46" h="46">
                    <a:moveTo>
                      <a:pt x="20" y="27"/>
                    </a:moveTo>
                    <a:lnTo>
                      <a:pt x="0" y="7"/>
                    </a:lnTo>
                    <a:lnTo>
                      <a:pt x="7" y="2"/>
                    </a:lnTo>
                    <a:lnTo>
                      <a:pt x="16" y="0"/>
                    </a:lnTo>
                    <a:lnTo>
                      <a:pt x="24" y="0"/>
                    </a:lnTo>
                    <a:lnTo>
                      <a:pt x="32" y="2"/>
                    </a:lnTo>
                    <a:lnTo>
                      <a:pt x="39" y="7"/>
                    </a:lnTo>
                    <a:lnTo>
                      <a:pt x="44" y="14"/>
                    </a:lnTo>
                    <a:lnTo>
                      <a:pt x="46" y="22"/>
                    </a:lnTo>
                    <a:lnTo>
                      <a:pt x="46" y="31"/>
                    </a:lnTo>
                    <a:lnTo>
                      <a:pt x="44" y="39"/>
                    </a:lnTo>
                    <a:lnTo>
                      <a:pt x="39" y="46"/>
                    </a:lnTo>
                    <a:lnTo>
                      <a:pt x="20" y="27"/>
                    </a:lnTo>
                    <a:close/>
                  </a:path>
                </a:pathLst>
              </a:custGeom>
              <a:solidFill>
                <a:srgbClr val="000000"/>
              </a:solidFill>
              <a:ln w="9525">
                <a:noFill/>
              </a:ln>
            </p:spPr>
            <p:txBody>
              <a:bodyPr/>
              <a:p>
                <a:endParaRPr lang="zh-CN" altLang="en-US"/>
              </a:p>
            </p:txBody>
          </p:sp>
          <p:sp>
            <p:nvSpPr>
              <p:cNvPr id="23719" name="Freeform 169"/>
              <p:cNvSpPr/>
              <p:nvPr/>
            </p:nvSpPr>
            <p:spPr>
              <a:xfrm>
                <a:off x="4362" y="2282"/>
                <a:ext cx="3" cy="4"/>
              </a:xfrm>
              <a:custGeom>
                <a:avLst/>
                <a:gdLst/>
                <a:ahLst/>
                <a:cxnLst>
                  <a:cxn ang="0">
                    <a:pos x="0" y="7"/>
                  </a:cxn>
                  <a:cxn ang="0">
                    <a:pos x="7" y="2"/>
                  </a:cxn>
                  <a:cxn ang="0">
                    <a:pos x="16" y="0"/>
                  </a:cxn>
                  <a:cxn ang="0">
                    <a:pos x="24" y="0"/>
                  </a:cxn>
                  <a:cxn ang="0">
                    <a:pos x="32" y="2"/>
                  </a:cxn>
                  <a:cxn ang="0">
                    <a:pos x="39" y="7"/>
                  </a:cxn>
                  <a:cxn ang="0">
                    <a:pos x="44" y="14"/>
                  </a:cxn>
                  <a:cxn ang="0">
                    <a:pos x="46" y="22"/>
                  </a:cxn>
                  <a:cxn ang="0">
                    <a:pos x="46" y="31"/>
                  </a:cxn>
                  <a:cxn ang="0">
                    <a:pos x="44" y="39"/>
                  </a:cxn>
                  <a:cxn ang="0">
                    <a:pos x="39" y="46"/>
                  </a:cxn>
                </a:cxnLst>
                <a:pathLst>
                  <a:path w="46" h="46">
                    <a:moveTo>
                      <a:pt x="0" y="7"/>
                    </a:moveTo>
                    <a:lnTo>
                      <a:pt x="7" y="2"/>
                    </a:lnTo>
                    <a:lnTo>
                      <a:pt x="16" y="0"/>
                    </a:lnTo>
                    <a:lnTo>
                      <a:pt x="24" y="0"/>
                    </a:lnTo>
                    <a:lnTo>
                      <a:pt x="32" y="2"/>
                    </a:lnTo>
                    <a:lnTo>
                      <a:pt x="39" y="7"/>
                    </a:lnTo>
                    <a:lnTo>
                      <a:pt x="44" y="14"/>
                    </a:lnTo>
                    <a:lnTo>
                      <a:pt x="46" y="22"/>
                    </a:lnTo>
                    <a:lnTo>
                      <a:pt x="46" y="31"/>
                    </a:lnTo>
                    <a:lnTo>
                      <a:pt x="44" y="39"/>
                    </a:lnTo>
                    <a:lnTo>
                      <a:pt x="39" y="4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720" name="Line 170"/>
              <p:cNvSpPr/>
              <p:nvPr/>
            </p:nvSpPr>
            <p:spPr>
              <a:xfrm flipV="1">
                <a:off x="3066" y="2579"/>
                <a:ext cx="295" cy="295"/>
              </a:xfrm>
              <a:prstGeom prst="line">
                <a:avLst/>
              </a:prstGeom>
              <a:ln w="0" cap="flat" cmpd="sng">
                <a:solidFill>
                  <a:srgbClr val="000000"/>
                </a:solidFill>
                <a:prstDash val="solid"/>
                <a:round/>
                <a:headEnd type="none" w="med" len="med"/>
                <a:tailEnd type="none" w="med" len="med"/>
              </a:ln>
            </p:spPr>
          </p:sp>
          <p:sp>
            <p:nvSpPr>
              <p:cNvPr id="23721" name="Freeform 171"/>
              <p:cNvSpPr/>
              <p:nvPr/>
            </p:nvSpPr>
            <p:spPr>
              <a:xfrm>
                <a:off x="3774" y="2872"/>
                <a:ext cx="2" cy="4"/>
              </a:xfrm>
              <a:custGeom>
                <a:avLst/>
                <a:gdLst/>
                <a:ahLst/>
                <a:cxnLst>
                  <a:cxn ang="0">
                    <a:pos x="0" y="28"/>
                  </a:cxn>
                  <a:cxn ang="0">
                    <a:pos x="0" y="0"/>
                  </a:cxn>
                  <a:cxn ang="0">
                    <a:pos x="8" y="2"/>
                  </a:cxn>
                  <a:cxn ang="0">
                    <a:pos x="16" y="6"/>
                  </a:cxn>
                  <a:cxn ang="0">
                    <a:pos x="21" y="11"/>
                  </a:cxn>
                  <a:cxn ang="0">
                    <a:pos x="25" y="19"/>
                  </a:cxn>
                  <a:cxn ang="0">
                    <a:pos x="27" y="28"/>
                  </a:cxn>
                  <a:cxn ang="0">
                    <a:pos x="25" y="36"/>
                  </a:cxn>
                  <a:cxn ang="0">
                    <a:pos x="21" y="44"/>
                  </a:cxn>
                  <a:cxn ang="0">
                    <a:pos x="16" y="49"/>
                  </a:cxn>
                  <a:cxn ang="0">
                    <a:pos x="8" y="53"/>
                  </a:cxn>
                  <a:cxn ang="0">
                    <a:pos x="0" y="54"/>
                  </a:cxn>
                  <a:cxn ang="0">
                    <a:pos x="0" y="28"/>
                  </a:cxn>
                </a:cxnLst>
                <a:pathLst>
                  <a:path w="27" h="54">
                    <a:moveTo>
                      <a:pt x="0" y="28"/>
                    </a:moveTo>
                    <a:lnTo>
                      <a:pt x="0" y="0"/>
                    </a:lnTo>
                    <a:lnTo>
                      <a:pt x="8" y="2"/>
                    </a:lnTo>
                    <a:lnTo>
                      <a:pt x="16" y="6"/>
                    </a:lnTo>
                    <a:lnTo>
                      <a:pt x="21" y="11"/>
                    </a:lnTo>
                    <a:lnTo>
                      <a:pt x="25" y="19"/>
                    </a:lnTo>
                    <a:lnTo>
                      <a:pt x="27" y="28"/>
                    </a:lnTo>
                    <a:lnTo>
                      <a:pt x="25" y="36"/>
                    </a:lnTo>
                    <a:lnTo>
                      <a:pt x="21" y="44"/>
                    </a:lnTo>
                    <a:lnTo>
                      <a:pt x="16" y="49"/>
                    </a:lnTo>
                    <a:lnTo>
                      <a:pt x="8" y="53"/>
                    </a:lnTo>
                    <a:lnTo>
                      <a:pt x="0" y="54"/>
                    </a:lnTo>
                    <a:lnTo>
                      <a:pt x="0" y="28"/>
                    </a:lnTo>
                    <a:close/>
                  </a:path>
                </a:pathLst>
              </a:custGeom>
              <a:solidFill>
                <a:srgbClr val="000000"/>
              </a:solidFill>
              <a:ln w="9525">
                <a:noFill/>
              </a:ln>
            </p:spPr>
            <p:txBody>
              <a:bodyPr/>
              <a:p>
                <a:endParaRPr lang="zh-CN" altLang="en-US"/>
              </a:p>
            </p:txBody>
          </p:sp>
          <p:sp>
            <p:nvSpPr>
              <p:cNvPr id="23722" name="Freeform 172"/>
              <p:cNvSpPr/>
              <p:nvPr/>
            </p:nvSpPr>
            <p:spPr>
              <a:xfrm>
                <a:off x="3774" y="2872"/>
                <a:ext cx="2" cy="4"/>
              </a:xfrm>
              <a:custGeom>
                <a:avLst/>
                <a:gdLst/>
                <a:ahLst/>
                <a:cxnLst>
                  <a:cxn ang="0">
                    <a:pos x="0" y="0"/>
                  </a:cxn>
                  <a:cxn ang="0">
                    <a:pos x="8" y="2"/>
                  </a:cxn>
                  <a:cxn ang="0">
                    <a:pos x="16" y="6"/>
                  </a:cxn>
                  <a:cxn ang="0">
                    <a:pos x="21" y="11"/>
                  </a:cxn>
                  <a:cxn ang="0">
                    <a:pos x="25" y="19"/>
                  </a:cxn>
                  <a:cxn ang="0">
                    <a:pos x="27" y="28"/>
                  </a:cxn>
                  <a:cxn ang="0">
                    <a:pos x="25" y="36"/>
                  </a:cxn>
                  <a:cxn ang="0">
                    <a:pos x="21" y="44"/>
                  </a:cxn>
                  <a:cxn ang="0">
                    <a:pos x="16" y="49"/>
                  </a:cxn>
                  <a:cxn ang="0">
                    <a:pos x="8" y="53"/>
                  </a:cxn>
                  <a:cxn ang="0">
                    <a:pos x="0" y="54"/>
                  </a:cxn>
                </a:cxnLst>
                <a:pathLst>
                  <a:path w="27" h="54">
                    <a:moveTo>
                      <a:pt x="0" y="0"/>
                    </a:moveTo>
                    <a:lnTo>
                      <a:pt x="8" y="2"/>
                    </a:lnTo>
                    <a:lnTo>
                      <a:pt x="16" y="6"/>
                    </a:lnTo>
                    <a:lnTo>
                      <a:pt x="21" y="11"/>
                    </a:lnTo>
                    <a:lnTo>
                      <a:pt x="25" y="19"/>
                    </a:lnTo>
                    <a:lnTo>
                      <a:pt x="27" y="28"/>
                    </a:lnTo>
                    <a:lnTo>
                      <a:pt x="25" y="36"/>
                    </a:lnTo>
                    <a:lnTo>
                      <a:pt x="21" y="44"/>
                    </a:lnTo>
                    <a:lnTo>
                      <a:pt x="16" y="49"/>
                    </a:lnTo>
                    <a:lnTo>
                      <a:pt x="8" y="53"/>
                    </a:lnTo>
                    <a:lnTo>
                      <a:pt x="0" y="5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723" name="Freeform 173"/>
              <p:cNvSpPr/>
              <p:nvPr/>
            </p:nvSpPr>
            <p:spPr>
              <a:xfrm>
                <a:off x="3066" y="2872"/>
                <a:ext cx="708" cy="4"/>
              </a:xfrm>
              <a:custGeom>
                <a:avLst/>
                <a:gdLst/>
                <a:ahLst/>
                <a:cxnLst>
                  <a:cxn ang="0">
                    <a:pos x="8493" y="54"/>
                  </a:cxn>
                  <a:cxn ang="0">
                    <a:pos x="8493" y="28"/>
                  </a:cxn>
                  <a:cxn ang="0">
                    <a:pos x="8493" y="0"/>
                  </a:cxn>
                  <a:cxn ang="0">
                    <a:pos x="0" y="0"/>
                  </a:cxn>
                  <a:cxn ang="0">
                    <a:pos x="0" y="28"/>
                  </a:cxn>
                  <a:cxn ang="0">
                    <a:pos x="0" y="54"/>
                  </a:cxn>
                  <a:cxn ang="0">
                    <a:pos x="8493" y="54"/>
                  </a:cxn>
                </a:cxnLst>
                <a:pathLst>
                  <a:path w="8493" h="54">
                    <a:moveTo>
                      <a:pt x="8493" y="54"/>
                    </a:moveTo>
                    <a:lnTo>
                      <a:pt x="8493" y="28"/>
                    </a:lnTo>
                    <a:lnTo>
                      <a:pt x="8493" y="0"/>
                    </a:lnTo>
                    <a:lnTo>
                      <a:pt x="0" y="0"/>
                    </a:lnTo>
                    <a:lnTo>
                      <a:pt x="0" y="28"/>
                    </a:lnTo>
                    <a:lnTo>
                      <a:pt x="0" y="54"/>
                    </a:lnTo>
                    <a:lnTo>
                      <a:pt x="8493" y="54"/>
                    </a:lnTo>
                    <a:close/>
                  </a:path>
                </a:pathLst>
              </a:custGeom>
              <a:solidFill>
                <a:srgbClr val="000000"/>
              </a:solidFill>
              <a:ln w="9525">
                <a:noFill/>
              </a:ln>
            </p:spPr>
            <p:txBody>
              <a:bodyPr/>
              <a:p>
                <a:endParaRPr lang="zh-CN" altLang="en-US"/>
              </a:p>
            </p:txBody>
          </p:sp>
          <p:sp>
            <p:nvSpPr>
              <p:cNvPr id="23724" name="Freeform 174"/>
              <p:cNvSpPr/>
              <p:nvPr/>
            </p:nvSpPr>
            <p:spPr>
              <a:xfrm>
                <a:off x="3066" y="2872"/>
                <a:ext cx="708" cy="4"/>
              </a:xfrm>
              <a:custGeom>
                <a:avLst/>
                <a:gdLst/>
                <a:ahLst/>
                <a:cxnLst>
                  <a:cxn ang="0">
                    <a:pos x="8493" y="54"/>
                  </a:cxn>
                  <a:cxn ang="0">
                    <a:pos x="8493" y="28"/>
                  </a:cxn>
                  <a:cxn ang="0">
                    <a:pos x="8493" y="0"/>
                  </a:cxn>
                  <a:cxn ang="0">
                    <a:pos x="0" y="0"/>
                  </a:cxn>
                  <a:cxn ang="0">
                    <a:pos x="0" y="28"/>
                  </a:cxn>
                  <a:cxn ang="0">
                    <a:pos x="0" y="54"/>
                  </a:cxn>
                  <a:cxn ang="0">
                    <a:pos x="8493" y="54"/>
                  </a:cxn>
                </a:cxnLst>
                <a:pathLst>
                  <a:path w="8493" h="54">
                    <a:moveTo>
                      <a:pt x="8493" y="54"/>
                    </a:moveTo>
                    <a:lnTo>
                      <a:pt x="8493" y="28"/>
                    </a:lnTo>
                    <a:lnTo>
                      <a:pt x="8493" y="0"/>
                    </a:lnTo>
                    <a:lnTo>
                      <a:pt x="0" y="0"/>
                    </a:lnTo>
                    <a:lnTo>
                      <a:pt x="0" y="28"/>
                    </a:lnTo>
                    <a:lnTo>
                      <a:pt x="0" y="54"/>
                    </a:lnTo>
                    <a:lnTo>
                      <a:pt x="8493" y="54"/>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725" name="Freeform 175"/>
              <p:cNvSpPr/>
              <p:nvPr/>
            </p:nvSpPr>
            <p:spPr>
              <a:xfrm>
                <a:off x="3064" y="2872"/>
                <a:ext cx="2" cy="4"/>
              </a:xfrm>
              <a:custGeom>
                <a:avLst/>
                <a:gdLst/>
                <a:ahLst/>
                <a:cxnLst>
                  <a:cxn ang="0">
                    <a:pos x="27" y="28"/>
                  </a:cxn>
                  <a:cxn ang="0">
                    <a:pos x="27" y="54"/>
                  </a:cxn>
                  <a:cxn ang="0">
                    <a:pos x="19" y="53"/>
                  </a:cxn>
                  <a:cxn ang="0">
                    <a:pos x="11" y="49"/>
                  </a:cxn>
                  <a:cxn ang="0">
                    <a:pos x="6" y="44"/>
                  </a:cxn>
                  <a:cxn ang="0">
                    <a:pos x="1" y="36"/>
                  </a:cxn>
                  <a:cxn ang="0">
                    <a:pos x="0" y="28"/>
                  </a:cxn>
                  <a:cxn ang="0">
                    <a:pos x="1" y="19"/>
                  </a:cxn>
                  <a:cxn ang="0">
                    <a:pos x="6" y="11"/>
                  </a:cxn>
                  <a:cxn ang="0">
                    <a:pos x="11" y="6"/>
                  </a:cxn>
                  <a:cxn ang="0">
                    <a:pos x="19" y="2"/>
                  </a:cxn>
                  <a:cxn ang="0">
                    <a:pos x="27" y="0"/>
                  </a:cxn>
                  <a:cxn ang="0">
                    <a:pos x="27" y="28"/>
                  </a:cxn>
                </a:cxnLst>
                <a:pathLst>
                  <a:path w="27" h="54">
                    <a:moveTo>
                      <a:pt x="27" y="28"/>
                    </a:moveTo>
                    <a:lnTo>
                      <a:pt x="27" y="54"/>
                    </a:lnTo>
                    <a:lnTo>
                      <a:pt x="19" y="53"/>
                    </a:lnTo>
                    <a:lnTo>
                      <a:pt x="11" y="49"/>
                    </a:lnTo>
                    <a:lnTo>
                      <a:pt x="6" y="44"/>
                    </a:lnTo>
                    <a:lnTo>
                      <a:pt x="1" y="36"/>
                    </a:lnTo>
                    <a:lnTo>
                      <a:pt x="0" y="28"/>
                    </a:lnTo>
                    <a:lnTo>
                      <a:pt x="1" y="19"/>
                    </a:lnTo>
                    <a:lnTo>
                      <a:pt x="6" y="11"/>
                    </a:lnTo>
                    <a:lnTo>
                      <a:pt x="11" y="6"/>
                    </a:lnTo>
                    <a:lnTo>
                      <a:pt x="19" y="2"/>
                    </a:lnTo>
                    <a:lnTo>
                      <a:pt x="27" y="0"/>
                    </a:lnTo>
                    <a:lnTo>
                      <a:pt x="27" y="28"/>
                    </a:lnTo>
                    <a:close/>
                  </a:path>
                </a:pathLst>
              </a:custGeom>
              <a:solidFill>
                <a:srgbClr val="000000"/>
              </a:solidFill>
              <a:ln w="9525">
                <a:noFill/>
              </a:ln>
            </p:spPr>
            <p:txBody>
              <a:bodyPr/>
              <a:p>
                <a:endParaRPr lang="zh-CN" altLang="en-US"/>
              </a:p>
            </p:txBody>
          </p:sp>
          <p:sp>
            <p:nvSpPr>
              <p:cNvPr id="23726" name="Freeform 176"/>
              <p:cNvSpPr/>
              <p:nvPr/>
            </p:nvSpPr>
            <p:spPr>
              <a:xfrm>
                <a:off x="3064" y="2872"/>
                <a:ext cx="2" cy="4"/>
              </a:xfrm>
              <a:custGeom>
                <a:avLst/>
                <a:gdLst/>
                <a:ahLst/>
                <a:cxnLst>
                  <a:cxn ang="0">
                    <a:pos x="27" y="54"/>
                  </a:cxn>
                  <a:cxn ang="0">
                    <a:pos x="19" y="53"/>
                  </a:cxn>
                  <a:cxn ang="0">
                    <a:pos x="11" y="49"/>
                  </a:cxn>
                  <a:cxn ang="0">
                    <a:pos x="6" y="44"/>
                  </a:cxn>
                  <a:cxn ang="0">
                    <a:pos x="1" y="36"/>
                  </a:cxn>
                  <a:cxn ang="0">
                    <a:pos x="0" y="28"/>
                  </a:cxn>
                  <a:cxn ang="0">
                    <a:pos x="1" y="19"/>
                  </a:cxn>
                  <a:cxn ang="0">
                    <a:pos x="6" y="11"/>
                  </a:cxn>
                  <a:cxn ang="0">
                    <a:pos x="11" y="6"/>
                  </a:cxn>
                  <a:cxn ang="0">
                    <a:pos x="19" y="2"/>
                  </a:cxn>
                  <a:cxn ang="0">
                    <a:pos x="27" y="0"/>
                  </a:cxn>
                </a:cxnLst>
                <a:pathLst>
                  <a:path w="27" h="54">
                    <a:moveTo>
                      <a:pt x="27" y="54"/>
                    </a:moveTo>
                    <a:lnTo>
                      <a:pt x="19" y="53"/>
                    </a:lnTo>
                    <a:lnTo>
                      <a:pt x="11" y="49"/>
                    </a:lnTo>
                    <a:lnTo>
                      <a:pt x="6" y="44"/>
                    </a:lnTo>
                    <a:lnTo>
                      <a:pt x="1" y="36"/>
                    </a:lnTo>
                    <a:lnTo>
                      <a:pt x="0" y="28"/>
                    </a:lnTo>
                    <a:lnTo>
                      <a:pt x="1" y="19"/>
                    </a:lnTo>
                    <a:lnTo>
                      <a:pt x="6" y="11"/>
                    </a:lnTo>
                    <a:lnTo>
                      <a:pt x="11" y="6"/>
                    </a:lnTo>
                    <a:lnTo>
                      <a:pt x="19" y="2"/>
                    </a:lnTo>
                    <a:lnTo>
                      <a:pt x="27"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727" name="Freeform 177"/>
              <p:cNvSpPr/>
              <p:nvPr/>
            </p:nvSpPr>
            <p:spPr>
              <a:xfrm>
                <a:off x="5446" y="2222"/>
                <a:ext cx="22" cy="28"/>
              </a:xfrm>
              <a:custGeom>
                <a:avLst/>
                <a:gdLst/>
                <a:ahLst/>
                <a:cxnLst>
                  <a:cxn ang="0">
                    <a:pos x="234" y="233"/>
                  </a:cxn>
                  <a:cxn ang="0">
                    <a:pos x="261" y="109"/>
                  </a:cxn>
                  <a:cxn ang="0">
                    <a:pos x="261" y="69"/>
                  </a:cxn>
                  <a:cxn ang="0">
                    <a:pos x="247" y="27"/>
                  </a:cxn>
                  <a:cxn ang="0">
                    <a:pos x="206" y="0"/>
                  </a:cxn>
                  <a:cxn ang="0">
                    <a:pos x="165" y="0"/>
                  </a:cxn>
                  <a:cxn ang="0">
                    <a:pos x="123" y="14"/>
                  </a:cxn>
                  <a:cxn ang="0">
                    <a:pos x="83" y="41"/>
                  </a:cxn>
                  <a:cxn ang="0">
                    <a:pos x="55" y="69"/>
                  </a:cxn>
                  <a:cxn ang="0">
                    <a:pos x="0" y="233"/>
                  </a:cxn>
                  <a:cxn ang="0">
                    <a:pos x="0" y="260"/>
                  </a:cxn>
                  <a:cxn ang="0">
                    <a:pos x="14" y="288"/>
                  </a:cxn>
                  <a:cxn ang="0">
                    <a:pos x="41" y="315"/>
                  </a:cxn>
                  <a:cxn ang="0">
                    <a:pos x="68" y="329"/>
                  </a:cxn>
                  <a:cxn ang="0">
                    <a:pos x="110" y="329"/>
                  </a:cxn>
                  <a:cxn ang="0">
                    <a:pos x="151" y="315"/>
                  </a:cxn>
                  <a:cxn ang="0">
                    <a:pos x="192" y="288"/>
                  </a:cxn>
                  <a:cxn ang="0">
                    <a:pos x="220" y="260"/>
                  </a:cxn>
                  <a:cxn ang="0">
                    <a:pos x="234" y="233"/>
                  </a:cxn>
                </a:cxnLst>
                <a:pathLst>
                  <a:path w="261" h="329">
                    <a:moveTo>
                      <a:pt x="234" y="233"/>
                    </a:moveTo>
                    <a:lnTo>
                      <a:pt x="261" y="109"/>
                    </a:lnTo>
                    <a:lnTo>
                      <a:pt x="261" y="69"/>
                    </a:lnTo>
                    <a:lnTo>
                      <a:pt x="247" y="27"/>
                    </a:lnTo>
                    <a:lnTo>
                      <a:pt x="206" y="0"/>
                    </a:lnTo>
                    <a:lnTo>
                      <a:pt x="165" y="0"/>
                    </a:lnTo>
                    <a:lnTo>
                      <a:pt x="123" y="14"/>
                    </a:lnTo>
                    <a:lnTo>
                      <a:pt x="83" y="41"/>
                    </a:lnTo>
                    <a:lnTo>
                      <a:pt x="55" y="69"/>
                    </a:lnTo>
                    <a:lnTo>
                      <a:pt x="0" y="233"/>
                    </a:lnTo>
                    <a:lnTo>
                      <a:pt x="0" y="260"/>
                    </a:lnTo>
                    <a:lnTo>
                      <a:pt x="14" y="288"/>
                    </a:lnTo>
                    <a:lnTo>
                      <a:pt x="41" y="315"/>
                    </a:lnTo>
                    <a:lnTo>
                      <a:pt x="68" y="329"/>
                    </a:lnTo>
                    <a:lnTo>
                      <a:pt x="110" y="329"/>
                    </a:lnTo>
                    <a:lnTo>
                      <a:pt x="151" y="315"/>
                    </a:lnTo>
                    <a:lnTo>
                      <a:pt x="192" y="288"/>
                    </a:lnTo>
                    <a:lnTo>
                      <a:pt x="220" y="260"/>
                    </a:lnTo>
                    <a:lnTo>
                      <a:pt x="234" y="23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728" name="Line 178"/>
              <p:cNvSpPr/>
              <p:nvPr/>
            </p:nvSpPr>
            <p:spPr>
              <a:xfrm flipV="1">
                <a:off x="4649" y="2235"/>
                <a:ext cx="25" cy="27"/>
              </a:xfrm>
              <a:prstGeom prst="line">
                <a:avLst/>
              </a:prstGeom>
              <a:ln w="0" cap="flat" cmpd="sng">
                <a:solidFill>
                  <a:srgbClr val="000000"/>
                </a:solidFill>
                <a:prstDash val="solid"/>
                <a:round/>
                <a:headEnd type="none" w="med" len="med"/>
                <a:tailEnd type="none" w="med" len="med"/>
              </a:ln>
            </p:spPr>
          </p:sp>
          <p:sp>
            <p:nvSpPr>
              <p:cNvPr id="23729" name="Line 179"/>
              <p:cNvSpPr/>
              <p:nvPr/>
            </p:nvSpPr>
            <p:spPr>
              <a:xfrm>
                <a:off x="4655" y="2235"/>
                <a:ext cx="12" cy="27"/>
              </a:xfrm>
              <a:prstGeom prst="line">
                <a:avLst/>
              </a:prstGeom>
              <a:ln w="0" cap="flat" cmpd="sng">
                <a:solidFill>
                  <a:srgbClr val="000000"/>
                </a:solidFill>
                <a:prstDash val="solid"/>
                <a:round/>
                <a:headEnd type="none" w="med" len="med"/>
                <a:tailEnd type="none" w="med" len="med"/>
              </a:ln>
            </p:spPr>
          </p:sp>
          <p:sp>
            <p:nvSpPr>
              <p:cNvPr id="23730" name="Line 180"/>
              <p:cNvSpPr/>
              <p:nvPr/>
            </p:nvSpPr>
            <p:spPr>
              <a:xfrm flipV="1">
                <a:off x="4646" y="2012"/>
                <a:ext cx="12" cy="41"/>
              </a:xfrm>
              <a:prstGeom prst="line">
                <a:avLst/>
              </a:prstGeom>
              <a:ln w="0" cap="flat" cmpd="sng">
                <a:solidFill>
                  <a:srgbClr val="000000"/>
                </a:solidFill>
                <a:prstDash val="solid"/>
                <a:round/>
                <a:headEnd type="none" w="med" len="med"/>
                <a:tailEnd type="none" w="med" len="med"/>
              </a:ln>
            </p:spPr>
          </p:sp>
          <p:sp>
            <p:nvSpPr>
              <p:cNvPr id="23731" name="Freeform 181"/>
              <p:cNvSpPr/>
              <p:nvPr/>
            </p:nvSpPr>
            <p:spPr>
              <a:xfrm>
                <a:off x="4654" y="2025"/>
                <a:ext cx="16" cy="28"/>
              </a:xfrm>
              <a:custGeom>
                <a:avLst/>
                <a:gdLst/>
                <a:ahLst/>
                <a:cxnLst>
                  <a:cxn ang="0">
                    <a:pos x="0" y="0"/>
                  </a:cxn>
                  <a:cxn ang="0">
                    <a:pos x="138" y="0"/>
                  </a:cxn>
                  <a:cxn ang="0">
                    <a:pos x="165" y="13"/>
                  </a:cxn>
                  <a:cxn ang="0">
                    <a:pos x="193" y="41"/>
                  </a:cxn>
                  <a:cxn ang="0">
                    <a:pos x="193" y="68"/>
                  </a:cxn>
                  <a:cxn ang="0">
                    <a:pos x="193" y="96"/>
                  </a:cxn>
                  <a:cxn ang="0">
                    <a:pos x="138" y="330"/>
                  </a:cxn>
                </a:cxnLst>
                <a:pathLst>
                  <a:path w="193" h="330">
                    <a:moveTo>
                      <a:pt x="0" y="0"/>
                    </a:moveTo>
                    <a:lnTo>
                      <a:pt x="138" y="0"/>
                    </a:lnTo>
                    <a:lnTo>
                      <a:pt x="165" y="13"/>
                    </a:lnTo>
                    <a:lnTo>
                      <a:pt x="193" y="41"/>
                    </a:lnTo>
                    <a:lnTo>
                      <a:pt x="193" y="68"/>
                    </a:lnTo>
                    <a:lnTo>
                      <a:pt x="193" y="96"/>
                    </a:lnTo>
                    <a:lnTo>
                      <a:pt x="138" y="33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732" name="Freeform 182"/>
              <p:cNvSpPr/>
              <p:nvPr/>
            </p:nvSpPr>
            <p:spPr>
              <a:xfrm>
                <a:off x="4645" y="2692"/>
                <a:ext cx="28" cy="41"/>
              </a:xfrm>
              <a:custGeom>
                <a:avLst/>
                <a:gdLst/>
                <a:ahLst/>
                <a:cxnLst>
                  <a:cxn ang="0">
                    <a:pos x="0" y="495"/>
                  </a:cxn>
                  <a:cxn ang="0">
                    <a:pos x="138" y="0"/>
                  </a:cxn>
                  <a:cxn ang="0">
                    <a:pos x="262" y="0"/>
                  </a:cxn>
                  <a:cxn ang="0">
                    <a:pos x="303" y="14"/>
                  </a:cxn>
                  <a:cxn ang="0">
                    <a:pos x="330" y="41"/>
                  </a:cxn>
                  <a:cxn ang="0">
                    <a:pos x="330" y="82"/>
                  </a:cxn>
                  <a:cxn ang="0">
                    <a:pos x="289" y="247"/>
                  </a:cxn>
                  <a:cxn ang="0">
                    <a:pos x="262" y="288"/>
                  </a:cxn>
                  <a:cxn ang="0">
                    <a:pos x="235" y="316"/>
                  </a:cxn>
                  <a:cxn ang="0">
                    <a:pos x="193" y="330"/>
                  </a:cxn>
                  <a:cxn ang="0">
                    <a:pos x="56" y="330"/>
                  </a:cxn>
                </a:cxnLst>
                <a:pathLst>
                  <a:path w="330" h="495">
                    <a:moveTo>
                      <a:pt x="0" y="495"/>
                    </a:moveTo>
                    <a:lnTo>
                      <a:pt x="138" y="0"/>
                    </a:lnTo>
                    <a:lnTo>
                      <a:pt x="262" y="0"/>
                    </a:lnTo>
                    <a:lnTo>
                      <a:pt x="303" y="14"/>
                    </a:lnTo>
                    <a:lnTo>
                      <a:pt x="330" y="41"/>
                    </a:lnTo>
                    <a:lnTo>
                      <a:pt x="330" y="82"/>
                    </a:lnTo>
                    <a:lnTo>
                      <a:pt x="289" y="247"/>
                    </a:lnTo>
                    <a:lnTo>
                      <a:pt x="262" y="288"/>
                    </a:lnTo>
                    <a:lnTo>
                      <a:pt x="235" y="316"/>
                    </a:lnTo>
                    <a:lnTo>
                      <a:pt x="193" y="330"/>
                    </a:lnTo>
                    <a:lnTo>
                      <a:pt x="56" y="33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733" name="Line 183"/>
              <p:cNvSpPr/>
              <p:nvPr/>
            </p:nvSpPr>
            <p:spPr>
              <a:xfrm flipV="1">
                <a:off x="3744" y="2794"/>
                <a:ext cx="11" cy="41"/>
              </a:xfrm>
              <a:prstGeom prst="line">
                <a:avLst/>
              </a:prstGeom>
              <a:ln w="0" cap="flat" cmpd="sng">
                <a:solidFill>
                  <a:srgbClr val="000000"/>
                </a:solidFill>
                <a:prstDash val="solid"/>
                <a:round/>
                <a:headEnd type="none" w="med" len="med"/>
                <a:tailEnd type="none" w="med" len="med"/>
              </a:ln>
            </p:spPr>
          </p:sp>
          <p:sp>
            <p:nvSpPr>
              <p:cNvPr id="23734" name="Line 184"/>
              <p:cNvSpPr/>
              <p:nvPr/>
            </p:nvSpPr>
            <p:spPr>
              <a:xfrm>
                <a:off x="3751" y="2812"/>
                <a:ext cx="23" cy="1"/>
              </a:xfrm>
              <a:prstGeom prst="line">
                <a:avLst/>
              </a:prstGeom>
              <a:ln w="0" cap="flat" cmpd="sng">
                <a:solidFill>
                  <a:srgbClr val="000000"/>
                </a:solidFill>
                <a:prstDash val="solid"/>
                <a:round/>
                <a:headEnd type="none" w="med" len="med"/>
                <a:tailEnd type="none" w="med" len="med"/>
              </a:ln>
            </p:spPr>
          </p:sp>
          <p:sp>
            <p:nvSpPr>
              <p:cNvPr id="23735" name="Line 185"/>
              <p:cNvSpPr/>
              <p:nvPr/>
            </p:nvSpPr>
            <p:spPr>
              <a:xfrm flipH="1">
                <a:off x="3767" y="2794"/>
                <a:ext cx="11" cy="41"/>
              </a:xfrm>
              <a:prstGeom prst="line">
                <a:avLst/>
              </a:prstGeom>
              <a:ln w="0" cap="flat" cmpd="sng">
                <a:solidFill>
                  <a:srgbClr val="000000"/>
                </a:solidFill>
                <a:prstDash val="solid"/>
                <a:round/>
                <a:headEnd type="none" w="med" len="med"/>
                <a:tailEnd type="none" w="med" len="med"/>
              </a:ln>
            </p:spPr>
          </p:sp>
          <p:sp>
            <p:nvSpPr>
              <p:cNvPr id="23736" name="Freeform 186"/>
              <p:cNvSpPr/>
              <p:nvPr/>
            </p:nvSpPr>
            <p:spPr>
              <a:xfrm>
                <a:off x="4111" y="2567"/>
                <a:ext cx="28" cy="41"/>
              </a:xfrm>
              <a:custGeom>
                <a:avLst/>
                <a:gdLst/>
                <a:ahLst/>
                <a:cxnLst>
                  <a:cxn ang="0">
                    <a:pos x="0" y="495"/>
                  </a:cxn>
                  <a:cxn ang="0">
                    <a:pos x="138" y="0"/>
                  </a:cxn>
                  <a:cxn ang="0">
                    <a:pos x="261" y="0"/>
                  </a:cxn>
                  <a:cxn ang="0">
                    <a:pos x="302" y="14"/>
                  </a:cxn>
                  <a:cxn ang="0">
                    <a:pos x="330" y="42"/>
                  </a:cxn>
                  <a:cxn ang="0">
                    <a:pos x="330" y="83"/>
                  </a:cxn>
                  <a:cxn ang="0">
                    <a:pos x="288" y="248"/>
                  </a:cxn>
                  <a:cxn ang="0">
                    <a:pos x="261" y="289"/>
                  </a:cxn>
                  <a:cxn ang="0">
                    <a:pos x="233" y="317"/>
                  </a:cxn>
                  <a:cxn ang="0">
                    <a:pos x="193" y="330"/>
                  </a:cxn>
                  <a:cxn ang="0">
                    <a:pos x="55" y="330"/>
                  </a:cxn>
                </a:cxnLst>
                <a:pathLst>
                  <a:path w="330" h="495">
                    <a:moveTo>
                      <a:pt x="0" y="495"/>
                    </a:moveTo>
                    <a:lnTo>
                      <a:pt x="138" y="0"/>
                    </a:lnTo>
                    <a:lnTo>
                      <a:pt x="261" y="0"/>
                    </a:lnTo>
                    <a:lnTo>
                      <a:pt x="302" y="14"/>
                    </a:lnTo>
                    <a:lnTo>
                      <a:pt x="330" y="42"/>
                    </a:lnTo>
                    <a:lnTo>
                      <a:pt x="330" y="83"/>
                    </a:lnTo>
                    <a:lnTo>
                      <a:pt x="288" y="248"/>
                    </a:lnTo>
                    <a:lnTo>
                      <a:pt x="261" y="289"/>
                    </a:lnTo>
                    <a:lnTo>
                      <a:pt x="233" y="317"/>
                    </a:lnTo>
                    <a:lnTo>
                      <a:pt x="193" y="330"/>
                    </a:lnTo>
                    <a:lnTo>
                      <a:pt x="55" y="33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737" name="Freeform 187"/>
              <p:cNvSpPr/>
              <p:nvPr/>
            </p:nvSpPr>
            <p:spPr>
              <a:xfrm>
                <a:off x="3366" y="2600"/>
                <a:ext cx="28" cy="41"/>
              </a:xfrm>
              <a:custGeom>
                <a:avLst/>
                <a:gdLst/>
                <a:ahLst/>
                <a:cxnLst>
                  <a:cxn ang="0">
                    <a:pos x="0" y="494"/>
                  </a:cxn>
                  <a:cxn ang="0">
                    <a:pos x="138" y="0"/>
                  </a:cxn>
                  <a:cxn ang="0">
                    <a:pos x="261" y="0"/>
                  </a:cxn>
                  <a:cxn ang="0">
                    <a:pos x="302" y="14"/>
                  </a:cxn>
                  <a:cxn ang="0">
                    <a:pos x="329" y="41"/>
                  </a:cxn>
                  <a:cxn ang="0">
                    <a:pos x="329" y="82"/>
                  </a:cxn>
                  <a:cxn ang="0">
                    <a:pos x="289" y="247"/>
                  </a:cxn>
                  <a:cxn ang="0">
                    <a:pos x="261" y="288"/>
                  </a:cxn>
                  <a:cxn ang="0">
                    <a:pos x="233" y="315"/>
                  </a:cxn>
                  <a:cxn ang="0">
                    <a:pos x="192" y="329"/>
                  </a:cxn>
                  <a:cxn ang="0">
                    <a:pos x="55" y="329"/>
                  </a:cxn>
                </a:cxnLst>
                <a:pathLst>
                  <a:path w="329" h="494">
                    <a:moveTo>
                      <a:pt x="0" y="494"/>
                    </a:moveTo>
                    <a:lnTo>
                      <a:pt x="138" y="0"/>
                    </a:lnTo>
                    <a:lnTo>
                      <a:pt x="261" y="0"/>
                    </a:lnTo>
                    <a:lnTo>
                      <a:pt x="302" y="14"/>
                    </a:lnTo>
                    <a:lnTo>
                      <a:pt x="329" y="41"/>
                    </a:lnTo>
                    <a:lnTo>
                      <a:pt x="329" y="82"/>
                    </a:lnTo>
                    <a:lnTo>
                      <a:pt x="289" y="247"/>
                    </a:lnTo>
                    <a:lnTo>
                      <a:pt x="261" y="288"/>
                    </a:lnTo>
                    <a:lnTo>
                      <a:pt x="233" y="315"/>
                    </a:lnTo>
                    <a:lnTo>
                      <a:pt x="192" y="329"/>
                    </a:lnTo>
                    <a:lnTo>
                      <a:pt x="55" y="3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738" name="Line 188"/>
              <p:cNvSpPr/>
              <p:nvPr/>
            </p:nvSpPr>
            <p:spPr>
              <a:xfrm flipV="1">
                <a:off x="3291" y="2341"/>
                <a:ext cx="11" cy="41"/>
              </a:xfrm>
              <a:prstGeom prst="line">
                <a:avLst/>
              </a:prstGeom>
              <a:ln w="0" cap="flat" cmpd="sng">
                <a:solidFill>
                  <a:srgbClr val="000000"/>
                </a:solidFill>
                <a:prstDash val="solid"/>
                <a:round/>
                <a:headEnd type="none" w="med" len="med"/>
                <a:tailEnd type="none" w="med" len="med"/>
              </a:ln>
            </p:spPr>
          </p:sp>
          <p:sp>
            <p:nvSpPr>
              <p:cNvPr id="23739" name="Freeform 189"/>
              <p:cNvSpPr/>
              <p:nvPr/>
            </p:nvSpPr>
            <p:spPr>
              <a:xfrm>
                <a:off x="3299" y="2355"/>
                <a:ext cx="16" cy="27"/>
              </a:xfrm>
              <a:custGeom>
                <a:avLst/>
                <a:gdLst/>
                <a:ahLst/>
                <a:cxnLst>
                  <a:cxn ang="0">
                    <a:pos x="0" y="0"/>
                  </a:cxn>
                  <a:cxn ang="0">
                    <a:pos x="138" y="0"/>
                  </a:cxn>
                  <a:cxn ang="0">
                    <a:pos x="165" y="13"/>
                  </a:cxn>
                  <a:cxn ang="0">
                    <a:pos x="193" y="40"/>
                  </a:cxn>
                  <a:cxn ang="0">
                    <a:pos x="193" y="68"/>
                  </a:cxn>
                  <a:cxn ang="0">
                    <a:pos x="193" y="95"/>
                  </a:cxn>
                  <a:cxn ang="0">
                    <a:pos x="138" y="330"/>
                  </a:cxn>
                </a:cxnLst>
                <a:pathLst>
                  <a:path w="193" h="330">
                    <a:moveTo>
                      <a:pt x="0" y="0"/>
                    </a:moveTo>
                    <a:lnTo>
                      <a:pt x="138" y="0"/>
                    </a:lnTo>
                    <a:lnTo>
                      <a:pt x="165" y="13"/>
                    </a:lnTo>
                    <a:lnTo>
                      <a:pt x="193" y="40"/>
                    </a:lnTo>
                    <a:lnTo>
                      <a:pt x="193" y="68"/>
                    </a:lnTo>
                    <a:lnTo>
                      <a:pt x="193" y="95"/>
                    </a:lnTo>
                    <a:lnTo>
                      <a:pt x="138" y="33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740" name="Line 190"/>
              <p:cNvSpPr/>
              <p:nvPr/>
            </p:nvSpPr>
            <p:spPr>
              <a:xfrm flipV="1">
                <a:off x="4034" y="2312"/>
                <a:ext cx="12" cy="41"/>
              </a:xfrm>
              <a:prstGeom prst="line">
                <a:avLst/>
              </a:prstGeom>
              <a:ln w="0" cap="flat" cmpd="sng">
                <a:solidFill>
                  <a:srgbClr val="000000"/>
                </a:solidFill>
                <a:prstDash val="solid"/>
                <a:round/>
                <a:headEnd type="none" w="med" len="med"/>
                <a:tailEnd type="none" w="med" len="med"/>
              </a:ln>
            </p:spPr>
          </p:sp>
          <p:sp>
            <p:nvSpPr>
              <p:cNvPr id="23741" name="Freeform 191"/>
              <p:cNvSpPr/>
              <p:nvPr/>
            </p:nvSpPr>
            <p:spPr>
              <a:xfrm>
                <a:off x="4042" y="2326"/>
                <a:ext cx="16" cy="27"/>
              </a:xfrm>
              <a:custGeom>
                <a:avLst/>
                <a:gdLst/>
                <a:ahLst/>
                <a:cxnLst>
                  <a:cxn ang="0">
                    <a:pos x="0" y="0"/>
                  </a:cxn>
                  <a:cxn ang="0">
                    <a:pos x="137" y="0"/>
                  </a:cxn>
                  <a:cxn ang="0">
                    <a:pos x="165" y="13"/>
                  </a:cxn>
                  <a:cxn ang="0">
                    <a:pos x="192" y="40"/>
                  </a:cxn>
                  <a:cxn ang="0">
                    <a:pos x="192" y="68"/>
                  </a:cxn>
                  <a:cxn ang="0">
                    <a:pos x="192" y="96"/>
                  </a:cxn>
                  <a:cxn ang="0">
                    <a:pos x="137" y="330"/>
                  </a:cxn>
                </a:cxnLst>
                <a:pathLst>
                  <a:path w="192" h="330">
                    <a:moveTo>
                      <a:pt x="0" y="0"/>
                    </a:moveTo>
                    <a:lnTo>
                      <a:pt x="137" y="0"/>
                    </a:lnTo>
                    <a:lnTo>
                      <a:pt x="165" y="13"/>
                    </a:lnTo>
                    <a:lnTo>
                      <a:pt x="192" y="40"/>
                    </a:lnTo>
                    <a:lnTo>
                      <a:pt x="192" y="68"/>
                    </a:lnTo>
                    <a:lnTo>
                      <a:pt x="192" y="96"/>
                    </a:lnTo>
                    <a:lnTo>
                      <a:pt x="137" y="33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742" name="Freeform 192"/>
              <p:cNvSpPr/>
              <p:nvPr/>
            </p:nvSpPr>
            <p:spPr>
              <a:xfrm>
                <a:off x="5335" y="2274"/>
                <a:ext cx="25" cy="28"/>
              </a:xfrm>
              <a:custGeom>
                <a:avLst/>
                <a:gdLst/>
                <a:ahLst/>
                <a:cxnLst>
                  <a:cxn ang="0">
                    <a:pos x="0" y="330"/>
                  </a:cxn>
                  <a:cxn ang="0">
                    <a:pos x="97" y="0"/>
                  </a:cxn>
                  <a:cxn ang="0">
                    <a:pos x="234" y="0"/>
                  </a:cxn>
                  <a:cxn ang="0">
                    <a:pos x="275" y="13"/>
                  </a:cxn>
                  <a:cxn ang="0">
                    <a:pos x="303" y="40"/>
                  </a:cxn>
                  <a:cxn ang="0">
                    <a:pos x="303" y="68"/>
                  </a:cxn>
                  <a:cxn ang="0">
                    <a:pos x="234" y="330"/>
                  </a:cxn>
                </a:cxnLst>
                <a:pathLst>
                  <a:path w="303" h="330">
                    <a:moveTo>
                      <a:pt x="0" y="330"/>
                    </a:moveTo>
                    <a:lnTo>
                      <a:pt x="97" y="0"/>
                    </a:lnTo>
                    <a:lnTo>
                      <a:pt x="234" y="0"/>
                    </a:lnTo>
                    <a:lnTo>
                      <a:pt x="275" y="13"/>
                    </a:lnTo>
                    <a:lnTo>
                      <a:pt x="303" y="40"/>
                    </a:lnTo>
                    <a:lnTo>
                      <a:pt x="303" y="68"/>
                    </a:lnTo>
                    <a:lnTo>
                      <a:pt x="234" y="33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743" name="Line 193"/>
              <p:cNvSpPr/>
              <p:nvPr/>
            </p:nvSpPr>
            <p:spPr>
              <a:xfrm flipH="1">
                <a:off x="4710" y="2713"/>
                <a:ext cx="708" cy="1"/>
              </a:xfrm>
              <a:prstGeom prst="line">
                <a:avLst/>
              </a:prstGeom>
              <a:ln w="0" cap="flat" cmpd="sng">
                <a:solidFill>
                  <a:srgbClr val="000000"/>
                </a:solidFill>
                <a:prstDash val="solid"/>
                <a:round/>
                <a:headEnd type="none" w="med" len="med"/>
                <a:tailEnd type="none" w="med" len="med"/>
              </a:ln>
            </p:spPr>
          </p:sp>
          <p:sp>
            <p:nvSpPr>
              <p:cNvPr id="23744" name="Line 194"/>
              <p:cNvSpPr/>
              <p:nvPr/>
            </p:nvSpPr>
            <p:spPr>
              <a:xfrm flipH="1" flipV="1">
                <a:off x="5295" y="2656"/>
                <a:ext cx="10" cy="57"/>
              </a:xfrm>
              <a:prstGeom prst="line">
                <a:avLst/>
              </a:prstGeom>
              <a:ln w="0" cap="flat" cmpd="sng">
                <a:solidFill>
                  <a:srgbClr val="FF0000"/>
                </a:solidFill>
                <a:prstDash val="solid"/>
                <a:round/>
                <a:headEnd type="none" w="med" len="med"/>
                <a:tailEnd type="none" w="med" len="med"/>
              </a:ln>
            </p:spPr>
          </p:sp>
          <p:sp>
            <p:nvSpPr>
              <p:cNvPr id="23745" name="Line 195"/>
              <p:cNvSpPr/>
              <p:nvPr/>
            </p:nvSpPr>
            <p:spPr>
              <a:xfrm flipV="1">
                <a:off x="4853" y="2423"/>
                <a:ext cx="394" cy="508"/>
              </a:xfrm>
              <a:prstGeom prst="line">
                <a:avLst/>
              </a:prstGeom>
              <a:ln w="0" cap="flat" cmpd="sng">
                <a:solidFill>
                  <a:srgbClr val="FF0000"/>
                </a:solidFill>
                <a:prstDash val="solid"/>
                <a:round/>
                <a:headEnd type="none" w="med" len="med"/>
                <a:tailEnd type="none" w="med" len="med"/>
              </a:ln>
            </p:spPr>
          </p:sp>
          <p:sp>
            <p:nvSpPr>
              <p:cNvPr id="23746" name="Line 196"/>
              <p:cNvSpPr/>
              <p:nvPr/>
            </p:nvSpPr>
            <p:spPr>
              <a:xfrm flipV="1">
                <a:off x="4855" y="2652"/>
                <a:ext cx="431" cy="281"/>
              </a:xfrm>
              <a:prstGeom prst="line">
                <a:avLst/>
              </a:prstGeom>
              <a:ln w="0" cap="flat" cmpd="sng">
                <a:solidFill>
                  <a:srgbClr val="FF0000"/>
                </a:solidFill>
                <a:prstDash val="solid"/>
                <a:round/>
                <a:headEnd type="none" w="med" len="med"/>
                <a:tailEnd type="none" w="med" len="med"/>
              </a:ln>
            </p:spPr>
          </p:sp>
          <p:sp>
            <p:nvSpPr>
              <p:cNvPr id="23747" name="Line 197"/>
              <p:cNvSpPr/>
              <p:nvPr/>
            </p:nvSpPr>
            <p:spPr>
              <a:xfrm flipH="1" flipV="1">
                <a:off x="4807" y="2713"/>
                <a:ext cx="39" cy="216"/>
              </a:xfrm>
              <a:prstGeom prst="line">
                <a:avLst/>
              </a:prstGeom>
              <a:ln w="0" cap="flat" cmpd="sng">
                <a:solidFill>
                  <a:srgbClr val="FF0000"/>
                </a:solidFill>
                <a:prstDash val="solid"/>
                <a:round/>
                <a:headEnd type="none" w="med" len="med"/>
                <a:tailEnd type="none" w="med" len="med"/>
              </a:ln>
            </p:spPr>
          </p:sp>
          <p:sp>
            <p:nvSpPr>
              <p:cNvPr id="23748" name="Line 198"/>
              <p:cNvSpPr/>
              <p:nvPr/>
            </p:nvSpPr>
            <p:spPr>
              <a:xfrm flipV="1">
                <a:off x="5022" y="2631"/>
                <a:ext cx="1" cy="82"/>
              </a:xfrm>
              <a:prstGeom prst="line">
                <a:avLst/>
              </a:prstGeom>
              <a:ln w="0" cap="flat" cmpd="sng">
                <a:solidFill>
                  <a:srgbClr val="FF0000"/>
                </a:solidFill>
                <a:prstDash val="solid"/>
                <a:round/>
                <a:headEnd type="none" w="med" len="med"/>
                <a:tailEnd type="none" w="med" len="med"/>
              </a:ln>
            </p:spPr>
          </p:sp>
          <p:sp>
            <p:nvSpPr>
              <p:cNvPr id="23749" name="Line 199"/>
              <p:cNvSpPr/>
              <p:nvPr/>
            </p:nvSpPr>
            <p:spPr>
              <a:xfrm flipV="1">
                <a:off x="5193" y="2641"/>
                <a:ext cx="1" cy="72"/>
              </a:xfrm>
              <a:prstGeom prst="line">
                <a:avLst/>
              </a:prstGeom>
              <a:ln w="0" cap="flat" cmpd="sng">
                <a:solidFill>
                  <a:srgbClr val="FF0000"/>
                </a:solidFill>
                <a:prstDash val="solid"/>
                <a:round/>
                <a:headEnd type="none" w="med" len="med"/>
                <a:tailEnd type="none" w="med" len="med"/>
              </a:ln>
            </p:spPr>
          </p:sp>
          <p:sp>
            <p:nvSpPr>
              <p:cNvPr id="23750" name="Line 200"/>
              <p:cNvSpPr/>
              <p:nvPr/>
            </p:nvSpPr>
            <p:spPr>
              <a:xfrm flipH="1" flipV="1">
                <a:off x="5201" y="2202"/>
                <a:ext cx="104" cy="46"/>
              </a:xfrm>
              <a:prstGeom prst="line">
                <a:avLst/>
              </a:prstGeom>
              <a:ln w="0" cap="flat" cmpd="sng">
                <a:solidFill>
                  <a:srgbClr val="FF0000"/>
                </a:solidFill>
                <a:prstDash val="solid"/>
                <a:round/>
                <a:headEnd type="none" w="med" len="med"/>
                <a:tailEnd type="none" w="med" len="med"/>
              </a:ln>
            </p:spPr>
          </p:sp>
          <p:sp>
            <p:nvSpPr>
              <p:cNvPr id="23751" name="Line 201"/>
              <p:cNvSpPr/>
              <p:nvPr/>
            </p:nvSpPr>
            <p:spPr>
              <a:xfrm flipV="1">
                <a:off x="5305" y="1978"/>
                <a:ext cx="1" cy="270"/>
              </a:xfrm>
              <a:prstGeom prst="line">
                <a:avLst/>
              </a:prstGeom>
              <a:ln w="0" cap="flat" cmpd="sng">
                <a:solidFill>
                  <a:srgbClr val="FF0000"/>
                </a:solidFill>
                <a:prstDash val="solid"/>
                <a:round/>
                <a:headEnd type="none" w="med" len="med"/>
                <a:tailEnd type="none" w="med" len="med"/>
              </a:ln>
            </p:spPr>
          </p:sp>
          <p:sp>
            <p:nvSpPr>
              <p:cNvPr id="23752" name="Freeform 202"/>
              <p:cNvSpPr/>
              <p:nvPr/>
            </p:nvSpPr>
            <p:spPr>
              <a:xfrm>
                <a:off x="5296" y="1960"/>
                <a:ext cx="18" cy="18"/>
              </a:xfrm>
              <a:custGeom>
                <a:avLst/>
                <a:gdLst/>
                <a:ahLst/>
                <a:cxnLst>
                  <a:cxn ang="0">
                    <a:pos x="211" y="105"/>
                  </a:cxn>
                  <a:cxn ang="0">
                    <a:pos x="180" y="31"/>
                  </a:cxn>
                  <a:cxn ang="0">
                    <a:pos x="105" y="0"/>
                  </a:cxn>
                  <a:cxn ang="0">
                    <a:pos x="31" y="31"/>
                  </a:cxn>
                  <a:cxn ang="0">
                    <a:pos x="0" y="105"/>
                  </a:cxn>
                  <a:cxn ang="0">
                    <a:pos x="31" y="180"/>
                  </a:cxn>
                  <a:cxn ang="0">
                    <a:pos x="105" y="211"/>
                  </a:cxn>
                  <a:cxn ang="0">
                    <a:pos x="180" y="180"/>
                  </a:cxn>
                  <a:cxn ang="0">
                    <a:pos x="211" y="105"/>
                  </a:cxn>
                </a:cxnLst>
                <a:pathLst>
                  <a:path w="211" h="211">
                    <a:moveTo>
                      <a:pt x="211" y="105"/>
                    </a:moveTo>
                    <a:lnTo>
                      <a:pt x="180" y="31"/>
                    </a:lnTo>
                    <a:lnTo>
                      <a:pt x="105" y="0"/>
                    </a:lnTo>
                    <a:lnTo>
                      <a:pt x="31" y="31"/>
                    </a:lnTo>
                    <a:lnTo>
                      <a:pt x="0" y="105"/>
                    </a:lnTo>
                    <a:lnTo>
                      <a:pt x="31" y="180"/>
                    </a:lnTo>
                    <a:lnTo>
                      <a:pt x="105" y="211"/>
                    </a:lnTo>
                    <a:lnTo>
                      <a:pt x="180" y="180"/>
                    </a:lnTo>
                    <a:lnTo>
                      <a:pt x="211" y="105"/>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753" name="Line 203"/>
              <p:cNvSpPr/>
              <p:nvPr/>
            </p:nvSpPr>
            <p:spPr>
              <a:xfrm flipH="1" flipV="1">
                <a:off x="5202" y="1947"/>
                <a:ext cx="95" cy="20"/>
              </a:xfrm>
              <a:prstGeom prst="line">
                <a:avLst/>
              </a:prstGeom>
              <a:ln w="0" cap="flat" cmpd="sng">
                <a:solidFill>
                  <a:srgbClr val="FF0000"/>
                </a:solidFill>
                <a:prstDash val="solid"/>
                <a:round/>
                <a:headEnd type="none" w="med" len="med"/>
                <a:tailEnd type="none" w="med" len="med"/>
              </a:ln>
            </p:spPr>
          </p:sp>
          <p:sp>
            <p:nvSpPr>
              <p:cNvPr id="23754" name="Freeform 204"/>
              <p:cNvSpPr/>
              <p:nvPr/>
            </p:nvSpPr>
            <p:spPr>
              <a:xfrm>
                <a:off x="5285" y="2639"/>
                <a:ext cx="17" cy="17"/>
              </a:xfrm>
              <a:custGeom>
                <a:avLst/>
                <a:gdLst/>
                <a:ahLst/>
                <a:cxnLst>
                  <a:cxn ang="0">
                    <a:pos x="211" y="105"/>
                  </a:cxn>
                  <a:cxn ang="0">
                    <a:pos x="180" y="31"/>
                  </a:cxn>
                  <a:cxn ang="0">
                    <a:pos x="105" y="0"/>
                  </a:cxn>
                  <a:cxn ang="0">
                    <a:pos x="31" y="31"/>
                  </a:cxn>
                  <a:cxn ang="0">
                    <a:pos x="0" y="105"/>
                  </a:cxn>
                  <a:cxn ang="0">
                    <a:pos x="31" y="180"/>
                  </a:cxn>
                  <a:cxn ang="0">
                    <a:pos x="105" y="211"/>
                  </a:cxn>
                  <a:cxn ang="0">
                    <a:pos x="180" y="180"/>
                  </a:cxn>
                  <a:cxn ang="0">
                    <a:pos x="211" y="105"/>
                  </a:cxn>
                </a:cxnLst>
                <a:pathLst>
                  <a:path w="211" h="211">
                    <a:moveTo>
                      <a:pt x="211" y="105"/>
                    </a:moveTo>
                    <a:lnTo>
                      <a:pt x="180" y="31"/>
                    </a:lnTo>
                    <a:lnTo>
                      <a:pt x="105" y="0"/>
                    </a:lnTo>
                    <a:lnTo>
                      <a:pt x="31" y="31"/>
                    </a:lnTo>
                    <a:lnTo>
                      <a:pt x="0" y="105"/>
                    </a:lnTo>
                    <a:lnTo>
                      <a:pt x="31" y="180"/>
                    </a:lnTo>
                    <a:lnTo>
                      <a:pt x="105" y="211"/>
                    </a:lnTo>
                    <a:lnTo>
                      <a:pt x="180" y="180"/>
                    </a:lnTo>
                    <a:lnTo>
                      <a:pt x="211" y="10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755" name="Freeform 205"/>
              <p:cNvSpPr/>
              <p:nvPr/>
            </p:nvSpPr>
            <p:spPr>
              <a:xfrm>
                <a:off x="5013" y="1901"/>
                <a:ext cx="18" cy="17"/>
              </a:xfrm>
              <a:custGeom>
                <a:avLst/>
                <a:gdLst/>
                <a:ahLst/>
                <a:cxnLst>
                  <a:cxn ang="0">
                    <a:pos x="211" y="106"/>
                  </a:cxn>
                  <a:cxn ang="0">
                    <a:pos x="179" y="32"/>
                  </a:cxn>
                  <a:cxn ang="0">
                    <a:pos x="105" y="0"/>
                  </a:cxn>
                  <a:cxn ang="0">
                    <a:pos x="30" y="32"/>
                  </a:cxn>
                  <a:cxn ang="0">
                    <a:pos x="0" y="106"/>
                  </a:cxn>
                  <a:cxn ang="0">
                    <a:pos x="30" y="181"/>
                  </a:cxn>
                  <a:cxn ang="0">
                    <a:pos x="105" y="212"/>
                  </a:cxn>
                  <a:cxn ang="0">
                    <a:pos x="179" y="181"/>
                  </a:cxn>
                  <a:cxn ang="0">
                    <a:pos x="211" y="106"/>
                  </a:cxn>
                </a:cxnLst>
                <a:pathLst>
                  <a:path w="211" h="212">
                    <a:moveTo>
                      <a:pt x="211" y="106"/>
                    </a:moveTo>
                    <a:lnTo>
                      <a:pt x="179" y="32"/>
                    </a:lnTo>
                    <a:lnTo>
                      <a:pt x="105" y="0"/>
                    </a:lnTo>
                    <a:lnTo>
                      <a:pt x="30" y="32"/>
                    </a:lnTo>
                    <a:lnTo>
                      <a:pt x="0" y="106"/>
                    </a:lnTo>
                    <a:lnTo>
                      <a:pt x="30" y="181"/>
                    </a:lnTo>
                    <a:lnTo>
                      <a:pt x="105" y="212"/>
                    </a:lnTo>
                    <a:lnTo>
                      <a:pt x="179" y="181"/>
                    </a:lnTo>
                    <a:lnTo>
                      <a:pt x="211" y="106"/>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756" name="Freeform 206"/>
              <p:cNvSpPr/>
              <p:nvPr/>
            </p:nvSpPr>
            <p:spPr>
              <a:xfrm>
                <a:off x="5013" y="2115"/>
                <a:ext cx="18" cy="18"/>
              </a:xfrm>
              <a:custGeom>
                <a:avLst/>
                <a:gdLst/>
                <a:ahLst/>
                <a:cxnLst>
                  <a:cxn ang="0">
                    <a:pos x="211" y="105"/>
                  </a:cxn>
                  <a:cxn ang="0">
                    <a:pos x="179" y="31"/>
                  </a:cxn>
                  <a:cxn ang="0">
                    <a:pos x="105" y="0"/>
                  </a:cxn>
                  <a:cxn ang="0">
                    <a:pos x="30" y="31"/>
                  </a:cxn>
                  <a:cxn ang="0">
                    <a:pos x="0" y="105"/>
                  </a:cxn>
                  <a:cxn ang="0">
                    <a:pos x="30" y="181"/>
                  </a:cxn>
                  <a:cxn ang="0">
                    <a:pos x="105" y="211"/>
                  </a:cxn>
                  <a:cxn ang="0">
                    <a:pos x="179" y="181"/>
                  </a:cxn>
                  <a:cxn ang="0">
                    <a:pos x="211" y="105"/>
                  </a:cxn>
                </a:cxnLst>
                <a:pathLst>
                  <a:path w="211" h="211">
                    <a:moveTo>
                      <a:pt x="211" y="105"/>
                    </a:moveTo>
                    <a:lnTo>
                      <a:pt x="179" y="31"/>
                    </a:lnTo>
                    <a:lnTo>
                      <a:pt x="105" y="0"/>
                    </a:lnTo>
                    <a:lnTo>
                      <a:pt x="30" y="31"/>
                    </a:lnTo>
                    <a:lnTo>
                      <a:pt x="0" y="105"/>
                    </a:lnTo>
                    <a:lnTo>
                      <a:pt x="30" y="181"/>
                    </a:lnTo>
                    <a:lnTo>
                      <a:pt x="105" y="211"/>
                    </a:lnTo>
                    <a:lnTo>
                      <a:pt x="179" y="181"/>
                    </a:lnTo>
                    <a:lnTo>
                      <a:pt x="211" y="105"/>
                    </a:lnTo>
                    <a:close/>
                  </a:path>
                </a:pathLst>
              </a:custGeom>
              <a:noFill/>
              <a:ln w="0" cap="flat" cmpd="sng">
                <a:solidFill>
                  <a:srgbClr val="FF0000"/>
                </a:solidFill>
                <a:prstDash val="solid"/>
                <a:round/>
                <a:headEnd type="none" w="med" len="med"/>
                <a:tailEnd type="none" w="med" len="med"/>
              </a:ln>
            </p:spPr>
            <p:txBody>
              <a:bodyPr/>
              <a:p>
                <a:endParaRPr lang="zh-CN" altLang="en-US"/>
              </a:p>
            </p:txBody>
          </p:sp>
        </p:grpSp>
        <p:sp>
          <p:nvSpPr>
            <p:cNvPr id="23757" name="Freeform 207"/>
            <p:cNvSpPr/>
            <p:nvPr/>
          </p:nvSpPr>
          <p:spPr>
            <a:xfrm>
              <a:off x="5184" y="2190"/>
              <a:ext cx="18" cy="17"/>
            </a:xfrm>
            <a:custGeom>
              <a:avLst/>
              <a:gdLst/>
              <a:ahLst/>
              <a:cxnLst>
                <a:cxn ang="0">
                  <a:pos x="211" y="106"/>
                </a:cxn>
                <a:cxn ang="0">
                  <a:pos x="181" y="30"/>
                </a:cxn>
                <a:cxn ang="0">
                  <a:pos x="106" y="0"/>
                </a:cxn>
                <a:cxn ang="0">
                  <a:pos x="32" y="30"/>
                </a:cxn>
                <a:cxn ang="0">
                  <a:pos x="0" y="106"/>
                </a:cxn>
                <a:cxn ang="0">
                  <a:pos x="32" y="180"/>
                </a:cxn>
                <a:cxn ang="0">
                  <a:pos x="106" y="211"/>
                </a:cxn>
                <a:cxn ang="0">
                  <a:pos x="181" y="180"/>
                </a:cxn>
                <a:cxn ang="0">
                  <a:pos x="211" y="106"/>
                </a:cxn>
              </a:cxnLst>
              <a:pathLst>
                <a:path w="211" h="211">
                  <a:moveTo>
                    <a:pt x="211" y="106"/>
                  </a:moveTo>
                  <a:lnTo>
                    <a:pt x="181" y="30"/>
                  </a:lnTo>
                  <a:lnTo>
                    <a:pt x="106" y="0"/>
                  </a:lnTo>
                  <a:lnTo>
                    <a:pt x="32" y="30"/>
                  </a:lnTo>
                  <a:lnTo>
                    <a:pt x="0" y="106"/>
                  </a:lnTo>
                  <a:lnTo>
                    <a:pt x="32" y="180"/>
                  </a:lnTo>
                  <a:lnTo>
                    <a:pt x="106" y="211"/>
                  </a:lnTo>
                  <a:lnTo>
                    <a:pt x="181" y="180"/>
                  </a:lnTo>
                  <a:lnTo>
                    <a:pt x="211" y="106"/>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758" name="Freeform 208"/>
            <p:cNvSpPr/>
            <p:nvPr/>
          </p:nvSpPr>
          <p:spPr>
            <a:xfrm>
              <a:off x="5184" y="1937"/>
              <a:ext cx="18" cy="17"/>
            </a:xfrm>
            <a:custGeom>
              <a:avLst/>
              <a:gdLst/>
              <a:ahLst/>
              <a:cxnLst>
                <a:cxn ang="0">
                  <a:pos x="211" y="105"/>
                </a:cxn>
                <a:cxn ang="0">
                  <a:pos x="181" y="31"/>
                </a:cxn>
                <a:cxn ang="0">
                  <a:pos x="106" y="0"/>
                </a:cxn>
                <a:cxn ang="0">
                  <a:pos x="32" y="31"/>
                </a:cxn>
                <a:cxn ang="0">
                  <a:pos x="0" y="105"/>
                </a:cxn>
                <a:cxn ang="0">
                  <a:pos x="32" y="180"/>
                </a:cxn>
                <a:cxn ang="0">
                  <a:pos x="106" y="211"/>
                </a:cxn>
                <a:cxn ang="0">
                  <a:pos x="181" y="180"/>
                </a:cxn>
                <a:cxn ang="0">
                  <a:pos x="211" y="105"/>
                </a:cxn>
              </a:cxnLst>
              <a:pathLst>
                <a:path w="211" h="211">
                  <a:moveTo>
                    <a:pt x="211" y="105"/>
                  </a:moveTo>
                  <a:lnTo>
                    <a:pt x="181" y="31"/>
                  </a:lnTo>
                  <a:lnTo>
                    <a:pt x="106" y="0"/>
                  </a:lnTo>
                  <a:lnTo>
                    <a:pt x="32" y="31"/>
                  </a:lnTo>
                  <a:lnTo>
                    <a:pt x="0" y="105"/>
                  </a:lnTo>
                  <a:lnTo>
                    <a:pt x="32" y="180"/>
                  </a:lnTo>
                  <a:lnTo>
                    <a:pt x="106" y="211"/>
                  </a:lnTo>
                  <a:lnTo>
                    <a:pt x="181" y="180"/>
                  </a:lnTo>
                  <a:lnTo>
                    <a:pt x="211" y="105"/>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759" name="Line 209"/>
            <p:cNvSpPr/>
            <p:nvPr/>
          </p:nvSpPr>
          <p:spPr>
            <a:xfrm flipV="1">
              <a:off x="4807" y="2636"/>
              <a:ext cx="1" cy="77"/>
            </a:xfrm>
            <a:prstGeom prst="line">
              <a:avLst/>
            </a:prstGeom>
            <a:ln w="0" cap="flat" cmpd="sng">
              <a:solidFill>
                <a:srgbClr val="FF0000"/>
              </a:solidFill>
              <a:prstDash val="solid"/>
              <a:round/>
              <a:headEnd type="none" w="med" len="med"/>
              <a:tailEnd type="none" w="med" len="med"/>
            </a:ln>
          </p:spPr>
        </p:sp>
        <p:sp>
          <p:nvSpPr>
            <p:cNvPr id="23760" name="Line 210"/>
            <p:cNvSpPr/>
            <p:nvPr/>
          </p:nvSpPr>
          <p:spPr>
            <a:xfrm flipV="1">
              <a:off x="4807" y="1873"/>
              <a:ext cx="1" cy="245"/>
            </a:xfrm>
            <a:prstGeom prst="line">
              <a:avLst/>
            </a:prstGeom>
            <a:ln w="0" cap="flat" cmpd="sng">
              <a:solidFill>
                <a:srgbClr val="FF0000"/>
              </a:solidFill>
              <a:prstDash val="solid"/>
              <a:round/>
              <a:headEnd type="none" w="med" len="med"/>
              <a:tailEnd type="none" w="med" len="med"/>
            </a:ln>
          </p:spPr>
        </p:sp>
        <p:sp>
          <p:nvSpPr>
            <p:cNvPr id="23761" name="Freeform 211"/>
            <p:cNvSpPr/>
            <p:nvPr/>
          </p:nvSpPr>
          <p:spPr>
            <a:xfrm>
              <a:off x="5290" y="2639"/>
              <a:ext cx="4" cy="2"/>
            </a:xfrm>
            <a:custGeom>
              <a:avLst/>
              <a:gdLst/>
              <a:ahLst/>
              <a:cxnLst>
                <a:cxn ang="0">
                  <a:pos x="27" y="6"/>
                </a:cxn>
                <a:cxn ang="0">
                  <a:pos x="53" y="0"/>
                </a:cxn>
                <a:cxn ang="0">
                  <a:pos x="53" y="10"/>
                </a:cxn>
                <a:cxn ang="0">
                  <a:pos x="51" y="18"/>
                </a:cxn>
                <a:cxn ang="0">
                  <a:pos x="46" y="24"/>
                </a:cxn>
                <a:cxn ang="0">
                  <a:pos x="39" y="29"/>
                </a:cxn>
                <a:cxn ang="0">
                  <a:pos x="32" y="32"/>
                </a:cxn>
                <a:cxn ang="0">
                  <a:pos x="23" y="32"/>
                </a:cxn>
                <a:cxn ang="0">
                  <a:pos x="15" y="30"/>
                </a:cxn>
                <a:cxn ang="0">
                  <a:pos x="9" y="25"/>
                </a:cxn>
                <a:cxn ang="0">
                  <a:pos x="3" y="18"/>
                </a:cxn>
                <a:cxn ang="0">
                  <a:pos x="0" y="11"/>
                </a:cxn>
                <a:cxn ang="0">
                  <a:pos x="27" y="6"/>
                </a:cxn>
              </a:cxnLst>
              <a:pathLst>
                <a:path w="53" h="32">
                  <a:moveTo>
                    <a:pt x="27" y="6"/>
                  </a:moveTo>
                  <a:lnTo>
                    <a:pt x="53" y="0"/>
                  </a:lnTo>
                  <a:lnTo>
                    <a:pt x="53" y="10"/>
                  </a:lnTo>
                  <a:lnTo>
                    <a:pt x="51" y="18"/>
                  </a:lnTo>
                  <a:lnTo>
                    <a:pt x="46" y="24"/>
                  </a:lnTo>
                  <a:lnTo>
                    <a:pt x="39" y="29"/>
                  </a:lnTo>
                  <a:lnTo>
                    <a:pt x="32" y="32"/>
                  </a:lnTo>
                  <a:lnTo>
                    <a:pt x="23" y="32"/>
                  </a:lnTo>
                  <a:lnTo>
                    <a:pt x="15" y="30"/>
                  </a:lnTo>
                  <a:lnTo>
                    <a:pt x="9" y="25"/>
                  </a:lnTo>
                  <a:lnTo>
                    <a:pt x="3" y="18"/>
                  </a:lnTo>
                  <a:lnTo>
                    <a:pt x="0" y="11"/>
                  </a:lnTo>
                  <a:lnTo>
                    <a:pt x="27" y="6"/>
                  </a:lnTo>
                  <a:close/>
                </a:path>
              </a:pathLst>
            </a:custGeom>
            <a:solidFill>
              <a:srgbClr val="000000"/>
            </a:solidFill>
            <a:ln w="9525">
              <a:noFill/>
            </a:ln>
          </p:spPr>
          <p:txBody>
            <a:bodyPr/>
            <a:p>
              <a:endParaRPr lang="zh-CN" altLang="en-US"/>
            </a:p>
          </p:txBody>
        </p:sp>
        <p:sp>
          <p:nvSpPr>
            <p:cNvPr id="23762" name="Freeform 212"/>
            <p:cNvSpPr/>
            <p:nvPr/>
          </p:nvSpPr>
          <p:spPr>
            <a:xfrm>
              <a:off x="5290" y="2639"/>
              <a:ext cx="4" cy="2"/>
            </a:xfrm>
            <a:custGeom>
              <a:avLst/>
              <a:gdLst/>
              <a:ahLst/>
              <a:cxnLst>
                <a:cxn ang="0">
                  <a:pos x="53" y="0"/>
                </a:cxn>
                <a:cxn ang="0">
                  <a:pos x="53" y="10"/>
                </a:cxn>
                <a:cxn ang="0">
                  <a:pos x="51" y="18"/>
                </a:cxn>
                <a:cxn ang="0">
                  <a:pos x="46" y="24"/>
                </a:cxn>
                <a:cxn ang="0">
                  <a:pos x="39" y="29"/>
                </a:cxn>
                <a:cxn ang="0">
                  <a:pos x="32" y="32"/>
                </a:cxn>
                <a:cxn ang="0">
                  <a:pos x="23" y="32"/>
                </a:cxn>
                <a:cxn ang="0">
                  <a:pos x="15" y="30"/>
                </a:cxn>
                <a:cxn ang="0">
                  <a:pos x="9" y="25"/>
                </a:cxn>
                <a:cxn ang="0">
                  <a:pos x="3" y="18"/>
                </a:cxn>
                <a:cxn ang="0">
                  <a:pos x="0" y="11"/>
                </a:cxn>
              </a:cxnLst>
              <a:pathLst>
                <a:path w="53" h="32">
                  <a:moveTo>
                    <a:pt x="53" y="0"/>
                  </a:moveTo>
                  <a:lnTo>
                    <a:pt x="53" y="10"/>
                  </a:lnTo>
                  <a:lnTo>
                    <a:pt x="51" y="18"/>
                  </a:lnTo>
                  <a:lnTo>
                    <a:pt x="46" y="24"/>
                  </a:lnTo>
                  <a:lnTo>
                    <a:pt x="39" y="29"/>
                  </a:lnTo>
                  <a:lnTo>
                    <a:pt x="32" y="32"/>
                  </a:lnTo>
                  <a:lnTo>
                    <a:pt x="23" y="32"/>
                  </a:lnTo>
                  <a:lnTo>
                    <a:pt x="15" y="30"/>
                  </a:lnTo>
                  <a:lnTo>
                    <a:pt x="9" y="25"/>
                  </a:lnTo>
                  <a:lnTo>
                    <a:pt x="3" y="18"/>
                  </a:lnTo>
                  <a:lnTo>
                    <a:pt x="0" y="1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763" name="Freeform 213"/>
            <p:cNvSpPr/>
            <p:nvPr/>
          </p:nvSpPr>
          <p:spPr>
            <a:xfrm>
              <a:off x="5252" y="2425"/>
              <a:ext cx="42" cy="214"/>
            </a:xfrm>
            <a:custGeom>
              <a:avLst/>
              <a:gdLst/>
              <a:ahLst/>
              <a:cxnLst>
                <a:cxn ang="0">
                  <a:pos x="453" y="2578"/>
                </a:cxn>
                <a:cxn ang="0">
                  <a:pos x="480" y="2573"/>
                </a:cxn>
                <a:cxn ang="0">
                  <a:pos x="506" y="2567"/>
                </a:cxn>
                <a:cxn ang="0">
                  <a:pos x="53" y="0"/>
                </a:cxn>
                <a:cxn ang="0">
                  <a:pos x="26" y="5"/>
                </a:cxn>
                <a:cxn ang="0">
                  <a:pos x="0" y="10"/>
                </a:cxn>
                <a:cxn ang="0">
                  <a:pos x="453" y="2578"/>
                </a:cxn>
              </a:cxnLst>
              <a:pathLst>
                <a:path w="506" h="2578">
                  <a:moveTo>
                    <a:pt x="453" y="2578"/>
                  </a:moveTo>
                  <a:lnTo>
                    <a:pt x="480" y="2573"/>
                  </a:lnTo>
                  <a:lnTo>
                    <a:pt x="506" y="2567"/>
                  </a:lnTo>
                  <a:lnTo>
                    <a:pt x="53" y="0"/>
                  </a:lnTo>
                  <a:lnTo>
                    <a:pt x="26" y="5"/>
                  </a:lnTo>
                  <a:lnTo>
                    <a:pt x="0" y="10"/>
                  </a:lnTo>
                  <a:lnTo>
                    <a:pt x="453" y="2578"/>
                  </a:lnTo>
                  <a:close/>
                </a:path>
              </a:pathLst>
            </a:custGeom>
            <a:solidFill>
              <a:srgbClr val="000000"/>
            </a:solidFill>
            <a:ln w="9525">
              <a:noFill/>
            </a:ln>
          </p:spPr>
          <p:txBody>
            <a:bodyPr/>
            <a:p>
              <a:endParaRPr lang="zh-CN" altLang="en-US"/>
            </a:p>
          </p:txBody>
        </p:sp>
        <p:sp>
          <p:nvSpPr>
            <p:cNvPr id="23764" name="Freeform 214"/>
            <p:cNvSpPr/>
            <p:nvPr/>
          </p:nvSpPr>
          <p:spPr>
            <a:xfrm>
              <a:off x="5252" y="2425"/>
              <a:ext cx="42" cy="214"/>
            </a:xfrm>
            <a:custGeom>
              <a:avLst/>
              <a:gdLst/>
              <a:ahLst/>
              <a:cxnLst>
                <a:cxn ang="0">
                  <a:pos x="453" y="2578"/>
                </a:cxn>
                <a:cxn ang="0">
                  <a:pos x="480" y="2573"/>
                </a:cxn>
                <a:cxn ang="0">
                  <a:pos x="506" y="2567"/>
                </a:cxn>
                <a:cxn ang="0">
                  <a:pos x="53" y="0"/>
                </a:cxn>
                <a:cxn ang="0">
                  <a:pos x="26" y="5"/>
                </a:cxn>
                <a:cxn ang="0">
                  <a:pos x="0" y="10"/>
                </a:cxn>
                <a:cxn ang="0">
                  <a:pos x="453" y="2578"/>
                </a:cxn>
              </a:cxnLst>
              <a:pathLst>
                <a:path w="506" h="2578">
                  <a:moveTo>
                    <a:pt x="453" y="2578"/>
                  </a:moveTo>
                  <a:lnTo>
                    <a:pt x="480" y="2573"/>
                  </a:lnTo>
                  <a:lnTo>
                    <a:pt x="506" y="2567"/>
                  </a:lnTo>
                  <a:lnTo>
                    <a:pt x="53" y="0"/>
                  </a:lnTo>
                  <a:lnTo>
                    <a:pt x="26" y="5"/>
                  </a:lnTo>
                  <a:lnTo>
                    <a:pt x="0" y="10"/>
                  </a:lnTo>
                  <a:lnTo>
                    <a:pt x="453" y="2578"/>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765" name="Freeform 215"/>
            <p:cNvSpPr/>
            <p:nvPr/>
          </p:nvSpPr>
          <p:spPr>
            <a:xfrm>
              <a:off x="5252" y="2423"/>
              <a:ext cx="5" cy="2"/>
            </a:xfrm>
            <a:custGeom>
              <a:avLst/>
              <a:gdLst/>
              <a:ahLst/>
              <a:cxnLst>
                <a:cxn ang="0">
                  <a:pos x="26" y="26"/>
                </a:cxn>
                <a:cxn ang="0">
                  <a:pos x="0" y="31"/>
                </a:cxn>
                <a:cxn ang="0">
                  <a:pos x="0" y="22"/>
                </a:cxn>
                <a:cxn ang="0">
                  <a:pos x="2" y="14"/>
                </a:cxn>
                <a:cxn ang="0">
                  <a:pos x="7" y="8"/>
                </a:cxn>
                <a:cxn ang="0">
                  <a:pos x="14" y="3"/>
                </a:cxn>
                <a:cxn ang="0">
                  <a:pos x="21" y="0"/>
                </a:cxn>
                <a:cxn ang="0">
                  <a:pos x="30" y="0"/>
                </a:cxn>
                <a:cxn ang="0">
                  <a:pos x="38" y="2"/>
                </a:cxn>
                <a:cxn ang="0">
                  <a:pos x="45" y="7"/>
                </a:cxn>
                <a:cxn ang="0">
                  <a:pos x="50" y="14"/>
                </a:cxn>
                <a:cxn ang="0">
                  <a:pos x="53" y="21"/>
                </a:cxn>
                <a:cxn ang="0">
                  <a:pos x="26" y="26"/>
                </a:cxn>
              </a:cxnLst>
              <a:pathLst>
                <a:path w="53" h="31">
                  <a:moveTo>
                    <a:pt x="26" y="26"/>
                  </a:moveTo>
                  <a:lnTo>
                    <a:pt x="0" y="31"/>
                  </a:lnTo>
                  <a:lnTo>
                    <a:pt x="0" y="22"/>
                  </a:lnTo>
                  <a:lnTo>
                    <a:pt x="2" y="14"/>
                  </a:lnTo>
                  <a:lnTo>
                    <a:pt x="7" y="8"/>
                  </a:lnTo>
                  <a:lnTo>
                    <a:pt x="14" y="3"/>
                  </a:lnTo>
                  <a:lnTo>
                    <a:pt x="21" y="0"/>
                  </a:lnTo>
                  <a:lnTo>
                    <a:pt x="30" y="0"/>
                  </a:lnTo>
                  <a:lnTo>
                    <a:pt x="38" y="2"/>
                  </a:lnTo>
                  <a:lnTo>
                    <a:pt x="45" y="7"/>
                  </a:lnTo>
                  <a:lnTo>
                    <a:pt x="50" y="14"/>
                  </a:lnTo>
                  <a:lnTo>
                    <a:pt x="53" y="21"/>
                  </a:lnTo>
                  <a:lnTo>
                    <a:pt x="26" y="26"/>
                  </a:lnTo>
                  <a:close/>
                </a:path>
              </a:pathLst>
            </a:custGeom>
            <a:solidFill>
              <a:srgbClr val="000000"/>
            </a:solidFill>
            <a:ln w="9525">
              <a:noFill/>
            </a:ln>
          </p:spPr>
          <p:txBody>
            <a:bodyPr/>
            <a:p>
              <a:endParaRPr lang="zh-CN" altLang="en-US"/>
            </a:p>
          </p:txBody>
        </p:sp>
        <p:sp>
          <p:nvSpPr>
            <p:cNvPr id="23766" name="Freeform 216"/>
            <p:cNvSpPr/>
            <p:nvPr/>
          </p:nvSpPr>
          <p:spPr>
            <a:xfrm>
              <a:off x="5252" y="2423"/>
              <a:ext cx="5" cy="2"/>
            </a:xfrm>
            <a:custGeom>
              <a:avLst/>
              <a:gdLst/>
              <a:ahLst/>
              <a:cxnLst>
                <a:cxn ang="0">
                  <a:pos x="0" y="31"/>
                </a:cxn>
                <a:cxn ang="0">
                  <a:pos x="0" y="22"/>
                </a:cxn>
                <a:cxn ang="0">
                  <a:pos x="2" y="14"/>
                </a:cxn>
                <a:cxn ang="0">
                  <a:pos x="7" y="8"/>
                </a:cxn>
                <a:cxn ang="0">
                  <a:pos x="14" y="3"/>
                </a:cxn>
                <a:cxn ang="0">
                  <a:pos x="21" y="0"/>
                </a:cxn>
                <a:cxn ang="0">
                  <a:pos x="30" y="0"/>
                </a:cxn>
                <a:cxn ang="0">
                  <a:pos x="38" y="2"/>
                </a:cxn>
                <a:cxn ang="0">
                  <a:pos x="45" y="7"/>
                </a:cxn>
                <a:cxn ang="0">
                  <a:pos x="50" y="14"/>
                </a:cxn>
                <a:cxn ang="0">
                  <a:pos x="53" y="21"/>
                </a:cxn>
              </a:cxnLst>
              <a:pathLst>
                <a:path w="53" h="31">
                  <a:moveTo>
                    <a:pt x="0" y="31"/>
                  </a:moveTo>
                  <a:lnTo>
                    <a:pt x="0" y="22"/>
                  </a:lnTo>
                  <a:lnTo>
                    <a:pt x="2" y="14"/>
                  </a:lnTo>
                  <a:lnTo>
                    <a:pt x="7" y="8"/>
                  </a:lnTo>
                  <a:lnTo>
                    <a:pt x="14" y="3"/>
                  </a:lnTo>
                  <a:lnTo>
                    <a:pt x="21" y="0"/>
                  </a:lnTo>
                  <a:lnTo>
                    <a:pt x="30" y="0"/>
                  </a:lnTo>
                  <a:lnTo>
                    <a:pt x="38" y="2"/>
                  </a:lnTo>
                  <a:lnTo>
                    <a:pt x="45" y="7"/>
                  </a:lnTo>
                  <a:lnTo>
                    <a:pt x="50" y="14"/>
                  </a:lnTo>
                  <a:lnTo>
                    <a:pt x="53" y="2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3767" name="Line 217"/>
            <p:cNvSpPr/>
            <p:nvPr/>
          </p:nvSpPr>
          <p:spPr>
            <a:xfrm flipV="1">
              <a:off x="5305" y="2677"/>
              <a:ext cx="1" cy="36"/>
            </a:xfrm>
            <a:prstGeom prst="line">
              <a:avLst/>
            </a:prstGeom>
            <a:ln w="0" cap="flat" cmpd="sng">
              <a:solidFill>
                <a:srgbClr val="FF0000"/>
              </a:solidFill>
              <a:prstDash val="solid"/>
              <a:round/>
              <a:headEnd type="none" w="med" len="med"/>
              <a:tailEnd type="none" w="med" len="med"/>
            </a:ln>
          </p:spPr>
        </p:sp>
        <p:sp>
          <p:nvSpPr>
            <p:cNvPr id="23768" name="Line 218"/>
            <p:cNvSpPr/>
            <p:nvPr/>
          </p:nvSpPr>
          <p:spPr>
            <a:xfrm flipV="1">
              <a:off x="5193" y="1954"/>
              <a:ext cx="1" cy="236"/>
            </a:xfrm>
            <a:prstGeom prst="line">
              <a:avLst/>
            </a:prstGeom>
            <a:ln w="0" cap="flat" cmpd="sng">
              <a:solidFill>
                <a:srgbClr val="FF0000"/>
              </a:solidFill>
              <a:prstDash val="solid"/>
              <a:round/>
              <a:headEnd type="none" w="med" len="med"/>
              <a:tailEnd type="none" w="med" len="med"/>
            </a:ln>
          </p:spPr>
        </p:sp>
        <p:sp>
          <p:nvSpPr>
            <p:cNvPr id="23769" name="Freeform 219"/>
            <p:cNvSpPr/>
            <p:nvPr/>
          </p:nvSpPr>
          <p:spPr>
            <a:xfrm>
              <a:off x="5184" y="2193"/>
              <a:ext cx="3" cy="4"/>
            </a:xfrm>
            <a:custGeom>
              <a:avLst/>
              <a:gdLst/>
              <a:ahLst/>
              <a:cxnLst>
                <a:cxn ang="0">
                  <a:pos x="11" y="24"/>
                </a:cxn>
                <a:cxn ang="0">
                  <a:pos x="22" y="0"/>
                </a:cxn>
                <a:cxn ang="0">
                  <a:pos x="30" y="4"/>
                </a:cxn>
                <a:cxn ang="0">
                  <a:pos x="35" y="11"/>
                </a:cxn>
                <a:cxn ang="0">
                  <a:pos x="38" y="18"/>
                </a:cxn>
                <a:cxn ang="0">
                  <a:pos x="38" y="27"/>
                </a:cxn>
                <a:cxn ang="0">
                  <a:pos x="36" y="35"/>
                </a:cxn>
                <a:cxn ang="0">
                  <a:pos x="32" y="42"/>
                </a:cxn>
                <a:cxn ang="0">
                  <a:pos x="24" y="47"/>
                </a:cxn>
                <a:cxn ang="0">
                  <a:pos x="17" y="50"/>
                </a:cxn>
                <a:cxn ang="0">
                  <a:pos x="8" y="50"/>
                </a:cxn>
                <a:cxn ang="0">
                  <a:pos x="0" y="48"/>
                </a:cxn>
                <a:cxn ang="0">
                  <a:pos x="11" y="24"/>
                </a:cxn>
              </a:cxnLst>
              <a:pathLst>
                <a:path w="38" h="50">
                  <a:moveTo>
                    <a:pt x="11" y="24"/>
                  </a:moveTo>
                  <a:lnTo>
                    <a:pt x="22" y="0"/>
                  </a:lnTo>
                  <a:lnTo>
                    <a:pt x="30" y="4"/>
                  </a:lnTo>
                  <a:lnTo>
                    <a:pt x="35" y="11"/>
                  </a:lnTo>
                  <a:lnTo>
                    <a:pt x="38" y="18"/>
                  </a:lnTo>
                  <a:lnTo>
                    <a:pt x="38" y="27"/>
                  </a:lnTo>
                  <a:lnTo>
                    <a:pt x="36" y="35"/>
                  </a:lnTo>
                  <a:lnTo>
                    <a:pt x="32" y="42"/>
                  </a:lnTo>
                  <a:lnTo>
                    <a:pt x="24" y="47"/>
                  </a:lnTo>
                  <a:lnTo>
                    <a:pt x="17" y="50"/>
                  </a:lnTo>
                  <a:lnTo>
                    <a:pt x="8" y="50"/>
                  </a:lnTo>
                  <a:lnTo>
                    <a:pt x="0" y="48"/>
                  </a:lnTo>
                  <a:lnTo>
                    <a:pt x="11" y="24"/>
                  </a:lnTo>
                  <a:close/>
                </a:path>
              </a:pathLst>
            </a:custGeom>
            <a:solidFill>
              <a:srgbClr val="FF0000"/>
            </a:solidFill>
            <a:ln w="9525">
              <a:noFill/>
            </a:ln>
          </p:spPr>
          <p:txBody>
            <a:bodyPr/>
            <a:p>
              <a:endParaRPr lang="zh-CN" altLang="en-US"/>
            </a:p>
          </p:txBody>
        </p:sp>
        <p:sp>
          <p:nvSpPr>
            <p:cNvPr id="23770" name="Freeform 220"/>
            <p:cNvSpPr/>
            <p:nvPr/>
          </p:nvSpPr>
          <p:spPr>
            <a:xfrm>
              <a:off x="5184" y="2193"/>
              <a:ext cx="3" cy="4"/>
            </a:xfrm>
            <a:custGeom>
              <a:avLst/>
              <a:gdLst/>
              <a:ahLst/>
              <a:cxnLst>
                <a:cxn ang="0">
                  <a:pos x="22" y="0"/>
                </a:cxn>
                <a:cxn ang="0">
                  <a:pos x="30" y="4"/>
                </a:cxn>
                <a:cxn ang="0">
                  <a:pos x="35" y="11"/>
                </a:cxn>
                <a:cxn ang="0">
                  <a:pos x="38" y="18"/>
                </a:cxn>
                <a:cxn ang="0">
                  <a:pos x="38" y="27"/>
                </a:cxn>
                <a:cxn ang="0">
                  <a:pos x="36" y="35"/>
                </a:cxn>
                <a:cxn ang="0">
                  <a:pos x="32" y="42"/>
                </a:cxn>
                <a:cxn ang="0">
                  <a:pos x="24" y="47"/>
                </a:cxn>
                <a:cxn ang="0">
                  <a:pos x="17" y="50"/>
                </a:cxn>
                <a:cxn ang="0">
                  <a:pos x="8" y="50"/>
                </a:cxn>
                <a:cxn ang="0">
                  <a:pos x="0" y="48"/>
                </a:cxn>
              </a:cxnLst>
              <a:pathLst>
                <a:path w="38" h="50">
                  <a:moveTo>
                    <a:pt x="22" y="0"/>
                  </a:moveTo>
                  <a:lnTo>
                    <a:pt x="30" y="4"/>
                  </a:lnTo>
                  <a:lnTo>
                    <a:pt x="35" y="11"/>
                  </a:lnTo>
                  <a:lnTo>
                    <a:pt x="38" y="18"/>
                  </a:lnTo>
                  <a:lnTo>
                    <a:pt x="38" y="27"/>
                  </a:lnTo>
                  <a:lnTo>
                    <a:pt x="36" y="35"/>
                  </a:lnTo>
                  <a:lnTo>
                    <a:pt x="32" y="42"/>
                  </a:lnTo>
                  <a:lnTo>
                    <a:pt x="24" y="47"/>
                  </a:lnTo>
                  <a:lnTo>
                    <a:pt x="17" y="50"/>
                  </a:lnTo>
                  <a:lnTo>
                    <a:pt x="8" y="50"/>
                  </a:lnTo>
                  <a:lnTo>
                    <a:pt x="0" y="48"/>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771" name="Freeform 221"/>
            <p:cNvSpPr/>
            <p:nvPr/>
          </p:nvSpPr>
          <p:spPr>
            <a:xfrm>
              <a:off x="5029" y="2125"/>
              <a:ext cx="157" cy="72"/>
            </a:xfrm>
            <a:custGeom>
              <a:avLst/>
              <a:gdLst/>
              <a:ahLst/>
              <a:cxnLst>
                <a:cxn ang="0">
                  <a:pos x="1858" y="859"/>
                </a:cxn>
                <a:cxn ang="0">
                  <a:pos x="1869" y="835"/>
                </a:cxn>
                <a:cxn ang="0">
                  <a:pos x="1880" y="811"/>
                </a:cxn>
                <a:cxn ang="0">
                  <a:pos x="23" y="0"/>
                </a:cxn>
                <a:cxn ang="0">
                  <a:pos x="12" y="24"/>
                </a:cxn>
                <a:cxn ang="0">
                  <a:pos x="0" y="48"/>
                </a:cxn>
                <a:cxn ang="0">
                  <a:pos x="1858" y="859"/>
                </a:cxn>
              </a:cxnLst>
              <a:pathLst>
                <a:path w="1880" h="859">
                  <a:moveTo>
                    <a:pt x="1858" y="859"/>
                  </a:moveTo>
                  <a:lnTo>
                    <a:pt x="1869" y="835"/>
                  </a:lnTo>
                  <a:lnTo>
                    <a:pt x="1880" y="811"/>
                  </a:lnTo>
                  <a:lnTo>
                    <a:pt x="23" y="0"/>
                  </a:lnTo>
                  <a:lnTo>
                    <a:pt x="12" y="24"/>
                  </a:lnTo>
                  <a:lnTo>
                    <a:pt x="0" y="48"/>
                  </a:lnTo>
                  <a:lnTo>
                    <a:pt x="1858" y="859"/>
                  </a:lnTo>
                  <a:close/>
                </a:path>
              </a:pathLst>
            </a:custGeom>
            <a:solidFill>
              <a:srgbClr val="FF0000"/>
            </a:solidFill>
            <a:ln w="9525">
              <a:noFill/>
            </a:ln>
          </p:spPr>
          <p:txBody>
            <a:bodyPr/>
            <a:p>
              <a:endParaRPr lang="zh-CN" altLang="en-US"/>
            </a:p>
          </p:txBody>
        </p:sp>
        <p:sp>
          <p:nvSpPr>
            <p:cNvPr id="23772" name="Freeform 222"/>
            <p:cNvSpPr/>
            <p:nvPr/>
          </p:nvSpPr>
          <p:spPr>
            <a:xfrm>
              <a:off x="5029" y="2125"/>
              <a:ext cx="157" cy="72"/>
            </a:xfrm>
            <a:custGeom>
              <a:avLst/>
              <a:gdLst/>
              <a:ahLst/>
              <a:cxnLst>
                <a:cxn ang="0">
                  <a:pos x="1858" y="859"/>
                </a:cxn>
                <a:cxn ang="0">
                  <a:pos x="1869" y="835"/>
                </a:cxn>
                <a:cxn ang="0">
                  <a:pos x="1880" y="811"/>
                </a:cxn>
                <a:cxn ang="0">
                  <a:pos x="23" y="0"/>
                </a:cxn>
                <a:cxn ang="0">
                  <a:pos x="12" y="24"/>
                </a:cxn>
                <a:cxn ang="0">
                  <a:pos x="0" y="48"/>
                </a:cxn>
                <a:cxn ang="0">
                  <a:pos x="1858" y="859"/>
                </a:cxn>
              </a:cxnLst>
              <a:pathLst>
                <a:path w="1880" h="859">
                  <a:moveTo>
                    <a:pt x="1858" y="859"/>
                  </a:moveTo>
                  <a:lnTo>
                    <a:pt x="1869" y="835"/>
                  </a:lnTo>
                  <a:lnTo>
                    <a:pt x="1880" y="811"/>
                  </a:lnTo>
                  <a:lnTo>
                    <a:pt x="23" y="0"/>
                  </a:lnTo>
                  <a:lnTo>
                    <a:pt x="12" y="24"/>
                  </a:lnTo>
                  <a:lnTo>
                    <a:pt x="0" y="48"/>
                  </a:lnTo>
                  <a:lnTo>
                    <a:pt x="1858" y="859"/>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773" name="Freeform 223"/>
            <p:cNvSpPr/>
            <p:nvPr/>
          </p:nvSpPr>
          <p:spPr>
            <a:xfrm>
              <a:off x="5028" y="2125"/>
              <a:ext cx="3" cy="5"/>
            </a:xfrm>
            <a:custGeom>
              <a:avLst/>
              <a:gdLst/>
              <a:ahLst/>
              <a:cxnLst>
                <a:cxn ang="0">
                  <a:pos x="27" y="26"/>
                </a:cxn>
                <a:cxn ang="0">
                  <a:pos x="15" y="50"/>
                </a:cxn>
                <a:cxn ang="0">
                  <a:pos x="8" y="46"/>
                </a:cxn>
                <a:cxn ang="0">
                  <a:pos x="3" y="39"/>
                </a:cxn>
                <a:cxn ang="0">
                  <a:pos x="0" y="32"/>
                </a:cxn>
                <a:cxn ang="0">
                  <a:pos x="0" y="23"/>
                </a:cxn>
                <a:cxn ang="0">
                  <a:pos x="2" y="15"/>
                </a:cxn>
                <a:cxn ang="0">
                  <a:pos x="6" y="8"/>
                </a:cxn>
                <a:cxn ang="0">
                  <a:pos x="13" y="3"/>
                </a:cxn>
                <a:cxn ang="0">
                  <a:pos x="21" y="0"/>
                </a:cxn>
                <a:cxn ang="0">
                  <a:pos x="30" y="0"/>
                </a:cxn>
                <a:cxn ang="0">
                  <a:pos x="38" y="2"/>
                </a:cxn>
                <a:cxn ang="0">
                  <a:pos x="27" y="26"/>
                </a:cxn>
              </a:cxnLst>
              <a:pathLst>
                <a:path w="38" h="50">
                  <a:moveTo>
                    <a:pt x="27" y="26"/>
                  </a:moveTo>
                  <a:lnTo>
                    <a:pt x="15" y="50"/>
                  </a:lnTo>
                  <a:lnTo>
                    <a:pt x="8" y="46"/>
                  </a:lnTo>
                  <a:lnTo>
                    <a:pt x="3" y="39"/>
                  </a:lnTo>
                  <a:lnTo>
                    <a:pt x="0" y="32"/>
                  </a:lnTo>
                  <a:lnTo>
                    <a:pt x="0" y="23"/>
                  </a:lnTo>
                  <a:lnTo>
                    <a:pt x="2" y="15"/>
                  </a:lnTo>
                  <a:lnTo>
                    <a:pt x="6" y="8"/>
                  </a:lnTo>
                  <a:lnTo>
                    <a:pt x="13" y="3"/>
                  </a:lnTo>
                  <a:lnTo>
                    <a:pt x="21" y="0"/>
                  </a:lnTo>
                  <a:lnTo>
                    <a:pt x="30" y="0"/>
                  </a:lnTo>
                  <a:lnTo>
                    <a:pt x="38" y="2"/>
                  </a:lnTo>
                  <a:lnTo>
                    <a:pt x="27" y="26"/>
                  </a:lnTo>
                  <a:close/>
                </a:path>
              </a:pathLst>
            </a:custGeom>
            <a:solidFill>
              <a:srgbClr val="FF0000"/>
            </a:solidFill>
            <a:ln w="9525">
              <a:noFill/>
            </a:ln>
          </p:spPr>
          <p:txBody>
            <a:bodyPr/>
            <a:p>
              <a:endParaRPr lang="zh-CN" altLang="en-US"/>
            </a:p>
          </p:txBody>
        </p:sp>
        <p:sp>
          <p:nvSpPr>
            <p:cNvPr id="23774" name="Freeform 224"/>
            <p:cNvSpPr/>
            <p:nvPr/>
          </p:nvSpPr>
          <p:spPr>
            <a:xfrm>
              <a:off x="5028" y="2125"/>
              <a:ext cx="3" cy="5"/>
            </a:xfrm>
            <a:custGeom>
              <a:avLst/>
              <a:gdLst/>
              <a:ahLst/>
              <a:cxnLst>
                <a:cxn ang="0">
                  <a:pos x="15" y="50"/>
                </a:cxn>
                <a:cxn ang="0">
                  <a:pos x="8" y="46"/>
                </a:cxn>
                <a:cxn ang="0">
                  <a:pos x="3" y="39"/>
                </a:cxn>
                <a:cxn ang="0">
                  <a:pos x="0" y="32"/>
                </a:cxn>
                <a:cxn ang="0">
                  <a:pos x="0" y="23"/>
                </a:cxn>
                <a:cxn ang="0">
                  <a:pos x="2" y="15"/>
                </a:cxn>
                <a:cxn ang="0">
                  <a:pos x="6" y="8"/>
                </a:cxn>
                <a:cxn ang="0">
                  <a:pos x="13" y="3"/>
                </a:cxn>
                <a:cxn ang="0">
                  <a:pos x="21" y="0"/>
                </a:cxn>
                <a:cxn ang="0">
                  <a:pos x="30" y="0"/>
                </a:cxn>
                <a:cxn ang="0">
                  <a:pos x="38" y="2"/>
                </a:cxn>
              </a:cxnLst>
              <a:pathLst>
                <a:path w="38" h="50">
                  <a:moveTo>
                    <a:pt x="15" y="50"/>
                  </a:moveTo>
                  <a:lnTo>
                    <a:pt x="8" y="46"/>
                  </a:lnTo>
                  <a:lnTo>
                    <a:pt x="3" y="39"/>
                  </a:lnTo>
                  <a:lnTo>
                    <a:pt x="0" y="32"/>
                  </a:lnTo>
                  <a:lnTo>
                    <a:pt x="0" y="23"/>
                  </a:lnTo>
                  <a:lnTo>
                    <a:pt x="2" y="15"/>
                  </a:lnTo>
                  <a:lnTo>
                    <a:pt x="6" y="8"/>
                  </a:lnTo>
                  <a:lnTo>
                    <a:pt x="13" y="3"/>
                  </a:lnTo>
                  <a:lnTo>
                    <a:pt x="21" y="0"/>
                  </a:lnTo>
                  <a:lnTo>
                    <a:pt x="30" y="0"/>
                  </a:lnTo>
                  <a:lnTo>
                    <a:pt x="38" y="2"/>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775" name="Freeform 225"/>
            <p:cNvSpPr/>
            <p:nvPr/>
          </p:nvSpPr>
          <p:spPr>
            <a:xfrm>
              <a:off x="5184" y="1941"/>
              <a:ext cx="3" cy="5"/>
            </a:xfrm>
            <a:custGeom>
              <a:avLst/>
              <a:gdLst/>
              <a:ahLst/>
              <a:cxnLst>
                <a:cxn ang="0">
                  <a:pos x="5" y="26"/>
                </a:cxn>
                <a:cxn ang="0">
                  <a:pos x="10" y="0"/>
                </a:cxn>
                <a:cxn ang="0">
                  <a:pos x="18" y="3"/>
                </a:cxn>
                <a:cxn ang="0">
                  <a:pos x="25" y="8"/>
                </a:cxn>
                <a:cxn ang="0">
                  <a:pos x="30" y="15"/>
                </a:cxn>
                <a:cxn ang="0">
                  <a:pos x="32" y="23"/>
                </a:cxn>
                <a:cxn ang="0">
                  <a:pos x="32" y="31"/>
                </a:cxn>
                <a:cxn ang="0">
                  <a:pos x="29" y="39"/>
                </a:cxn>
                <a:cxn ang="0">
                  <a:pos x="23" y="46"/>
                </a:cxn>
                <a:cxn ang="0">
                  <a:pos x="16" y="50"/>
                </a:cxn>
                <a:cxn ang="0">
                  <a:pos x="8" y="52"/>
                </a:cxn>
                <a:cxn ang="0">
                  <a:pos x="0" y="52"/>
                </a:cxn>
                <a:cxn ang="0">
                  <a:pos x="5" y="26"/>
                </a:cxn>
              </a:cxnLst>
              <a:pathLst>
                <a:path w="32" h="52">
                  <a:moveTo>
                    <a:pt x="5" y="26"/>
                  </a:moveTo>
                  <a:lnTo>
                    <a:pt x="10" y="0"/>
                  </a:lnTo>
                  <a:lnTo>
                    <a:pt x="18" y="3"/>
                  </a:lnTo>
                  <a:lnTo>
                    <a:pt x="25" y="8"/>
                  </a:lnTo>
                  <a:lnTo>
                    <a:pt x="30" y="15"/>
                  </a:lnTo>
                  <a:lnTo>
                    <a:pt x="32" y="23"/>
                  </a:lnTo>
                  <a:lnTo>
                    <a:pt x="32" y="31"/>
                  </a:lnTo>
                  <a:lnTo>
                    <a:pt x="29" y="39"/>
                  </a:lnTo>
                  <a:lnTo>
                    <a:pt x="23" y="46"/>
                  </a:lnTo>
                  <a:lnTo>
                    <a:pt x="16" y="50"/>
                  </a:lnTo>
                  <a:lnTo>
                    <a:pt x="8" y="52"/>
                  </a:lnTo>
                  <a:lnTo>
                    <a:pt x="0" y="52"/>
                  </a:lnTo>
                  <a:lnTo>
                    <a:pt x="5" y="26"/>
                  </a:lnTo>
                  <a:close/>
                </a:path>
              </a:pathLst>
            </a:custGeom>
            <a:solidFill>
              <a:srgbClr val="FF0000"/>
            </a:solidFill>
            <a:ln w="9525">
              <a:noFill/>
            </a:ln>
          </p:spPr>
          <p:txBody>
            <a:bodyPr/>
            <a:p>
              <a:endParaRPr lang="zh-CN" altLang="en-US"/>
            </a:p>
          </p:txBody>
        </p:sp>
        <p:sp>
          <p:nvSpPr>
            <p:cNvPr id="23776" name="Freeform 226"/>
            <p:cNvSpPr/>
            <p:nvPr/>
          </p:nvSpPr>
          <p:spPr>
            <a:xfrm>
              <a:off x="5184" y="1941"/>
              <a:ext cx="3" cy="5"/>
            </a:xfrm>
            <a:custGeom>
              <a:avLst/>
              <a:gdLst/>
              <a:ahLst/>
              <a:cxnLst>
                <a:cxn ang="0">
                  <a:pos x="10" y="0"/>
                </a:cxn>
                <a:cxn ang="0">
                  <a:pos x="18" y="3"/>
                </a:cxn>
                <a:cxn ang="0">
                  <a:pos x="25" y="8"/>
                </a:cxn>
                <a:cxn ang="0">
                  <a:pos x="30" y="15"/>
                </a:cxn>
                <a:cxn ang="0">
                  <a:pos x="32" y="23"/>
                </a:cxn>
                <a:cxn ang="0">
                  <a:pos x="32" y="31"/>
                </a:cxn>
                <a:cxn ang="0">
                  <a:pos x="29" y="39"/>
                </a:cxn>
                <a:cxn ang="0">
                  <a:pos x="23" y="46"/>
                </a:cxn>
                <a:cxn ang="0">
                  <a:pos x="16" y="50"/>
                </a:cxn>
                <a:cxn ang="0">
                  <a:pos x="8" y="52"/>
                </a:cxn>
                <a:cxn ang="0">
                  <a:pos x="0" y="52"/>
                </a:cxn>
              </a:cxnLst>
              <a:pathLst>
                <a:path w="32" h="52">
                  <a:moveTo>
                    <a:pt x="10" y="0"/>
                  </a:moveTo>
                  <a:lnTo>
                    <a:pt x="18" y="3"/>
                  </a:lnTo>
                  <a:lnTo>
                    <a:pt x="25" y="8"/>
                  </a:lnTo>
                  <a:lnTo>
                    <a:pt x="30" y="15"/>
                  </a:lnTo>
                  <a:lnTo>
                    <a:pt x="32" y="23"/>
                  </a:lnTo>
                  <a:lnTo>
                    <a:pt x="32" y="31"/>
                  </a:lnTo>
                  <a:lnTo>
                    <a:pt x="29" y="39"/>
                  </a:lnTo>
                  <a:lnTo>
                    <a:pt x="23" y="46"/>
                  </a:lnTo>
                  <a:lnTo>
                    <a:pt x="16" y="50"/>
                  </a:lnTo>
                  <a:lnTo>
                    <a:pt x="8" y="52"/>
                  </a:lnTo>
                  <a:lnTo>
                    <a:pt x="0" y="52"/>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777" name="Freeform 227"/>
            <p:cNvSpPr/>
            <p:nvPr/>
          </p:nvSpPr>
          <p:spPr>
            <a:xfrm>
              <a:off x="5030" y="1909"/>
              <a:ext cx="155" cy="37"/>
            </a:xfrm>
            <a:custGeom>
              <a:avLst/>
              <a:gdLst/>
              <a:ahLst/>
              <a:cxnLst>
                <a:cxn ang="0">
                  <a:pos x="1845" y="440"/>
                </a:cxn>
                <a:cxn ang="0">
                  <a:pos x="1850" y="414"/>
                </a:cxn>
                <a:cxn ang="0">
                  <a:pos x="1855" y="388"/>
                </a:cxn>
                <a:cxn ang="0">
                  <a:pos x="10" y="0"/>
                </a:cxn>
                <a:cxn ang="0">
                  <a:pos x="5" y="26"/>
                </a:cxn>
                <a:cxn ang="0">
                  <a:pos x="0" y="53"/>
                </a:cxn>
                <a:cxn ang="0">
                  <a:pos x="1845" y="440"/>
                </a:cxn>
              </a:cxnLst>
              <a:pathLst>
                <a:path w="1855" h="440">
                  <a:moveTo>
                    <a:pt x="1845" y="440"/>
                  </a:moveTo>
                  <a:lnTo>
                    <a:pt x="1850" y="414"/>
                  </a:lnTo>
                  <a:lnTo>
                    <a:pt x="1855" y="388"/>
                  </a:lnTo>
                  <a:lnTo>
                    <a:pt x="10" y="0"/>
                  </a:lnTo>
                  <a:lnTo>
                    <a:pt x="5" y="26"/>
                  </a:lnTo>
                  <a:lnTo>
                    <a:pt x="0" y="53"/>
                  </a:lnTo>
                  <a:lnTo>
                    <a:pt x="1845" y="440"/>
                  </a:lnTo>
                  <a:close/>
                </a:path>
              </a:pathLst>
            </a:custGeom>
            <a:solidFill>
              <a:srgbClr val="FF0000"/>
            </a:solidFill>
            <a:ln w="9525">
              <a:noFill/>
            </a:ln>
          </p:spPr>
          <p:txBody>
            <a:bodyPr/>
            <a:p>
              <a:endParaRPr lang="zh-CN" altLang="en-US"/>
            </a:p>
          </p:txBody>
        </p:sp>
        <p:sp>
          <p:nvSpPr>
            <p:cNvPr id="23778" name="Freeform 228"/>
            <p:cNvSpPr/>
            <p:nvPr/>
          </p:nvSpPr>
          <p:spPr>
            <a:xfrm>
              <a:off x="5030" y="1909"/>
              <a:ext cx="155" cy="37"/>
            </a:xfrm>
            <a:custGeom>
              <a:avLst/>
              <a:gdLst/>
              <a:ahLst/>
              <a:cxnLst>
                <a:cxn ang="0">
                  <a:pos x="1845" y="440"/>
                </a:cxn>
                <a:cxn ang="0">
                  <a:pos x="1850" y="414"/>
                </a:cxn>
                <a:cxn ang="0">
                  <a:pos x="1855" y="388"/>
                </a:cxn>
                <a:cxn ang="0">
                  <a:pos x="10" y="0"/>
                </a:cxn>
                <a:cxn ang="0">
                  <a:pos x="5" y="26"/>
                </a:cxn>
                <a:cxn ang="0">
                  <a:pos x="0" y="53"/>
                </a:cxn>
                <a:cxn ang="0">
                  <a:pos x="1845" y="440"/>
                </a:cxn>
              </a:cxnLst>
              <a:pathLst>
                <a:path w="1855" h="440">
                  <a:moveTo>
                    <a:pt x="1845" y="440"/>
                  </a:moveTo>
                  <a:lnTo>
                    <a:pt x="1850" y="414"/>
                  </a:lnTo>
                  <a:lnTo>
                    <a:pt x="1855" y="388"/>
                  </a:lnTo>
                  <a:lnTo>
                    <a:pt x="10" y="0"/>
                  </a:lnTo>
                  <a:lnTo>
                    <a:pt x="5" y="26"/>
                  </a:lnTo>
                  <a:lnTo>
                    <a:pt x="0" y="53"/>
                  </a:lnTo>
                  <a:lnTo>
                    <a:pt x="1845" y="44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779" name="Freeform 229"/>
            <p:cNvSpPr/>
            <p:nvPr/>
          </p:nvSpPr>
          <p:spPr>
            <a:xfrm>
              <a:off x="5028" y="1909"/>
              <a:ext cx="3" cy="4"/>
            </a:xfrm>
            <a:custGeom>
              <a:avLst/>
              <a:gdLst/>
              <a:ahLst/>
              <a:cxnLst>
                <a:cxn ang="0">
                  <a:pos x="27" y="26"/>
                </a:cxn>
                <a:cxn ang="0">
                  <a:pos x="22" y="53"/>
                </a:cxn>
                <a:cxn ang="0">
                  <a:pos x="13" y="50"/>
                </a:cxn>
                <a:cxn ang="0">
                  <a:pos x="6" y="45"/>
                </a:cxn>
                <a:cxn ang="0">
                  <a:pos x="2" y="37"/>
                </a:cxn>
                <a:cxn ang="0">
                  <a:pos x="0" y="29"/>
                </a:cxn>
                <a:cxn ang="0">
                  <a:pos x="0" y="21"/>
                </a:cxn>
                <a:cxn ang="0">
                  <a:pos x="3" y="13"/>
                </a:cxn>
                <a:cxn ang="0">
                  <a:pos x="8" y="6"/>
                </a:cxn>
                <a:cxn ang="0">
                  <a:pos x="16" y="2"/>
                </a:cxn>
                <a:cxn ang="0">
                  <a:pos x="24" y="0"/>
                </a:cxn>
                <a:cxn ang="0">
                  <a:pos x="32" y="0"/>
                </a:cxn>
                <a:cxn ang="0">
                  <a:pos x="27" y="26"/>
                </a:cxn>
              </a:cxnLst>
              <a:pathLst>
                <a:path w="32" h="53">
                  <a:moveTo>
                    <a:pt x="27" y="26"/>
                  </a:moveTo>
                  <a:lnTo>
                    <a:pt x="22" y="53"/>
                  </a:lnTo>
                  <a:lnTo>
                    <a:pt x="13" y="50"/>
                  </a:lnTo>
                  <a:lnTo>
                    <a:pt x="6" y="45"/>
                  </a:lnTo>
                  <a:lnTo>
                    <a:pt x="2" y="37"/>
                  </a:lnTo>
                  <a:lnTo>
                    <a:pt x="0" y="29"/>
                  </a:lnTo>
                  <a:lnTo>
                    <a:pt x="0" y="21"/>
                  </a:lnTo>
                  <a:lnTo>
                    <a:pt x="3" y="13"/>
                  </a:lnTo>
                  <a:lnTo>
                    <a:pt x="8" y="6"/>
                  </a:lnTo>
                  <a:lnTo>
                    <a:pt x="16" y="2"/>
                  </a:lnTo>
                  <a:lnTo>
                    <a:pt x="24" y="0"/>
                  </a:lnTo>
                  <a:lnTo>
                    <a:pt x="32" y="0"/>
                  </a:lnTo>
                  <a:lnTo>
                    <a:pt x="27" y="26"/>
                  </a:lnTo>
                  <a:close/>
                </a:path>
              </a:pathLst>
            </a:custGeom>
            <a:solidFill>
              <a:srgbClr val="FF0000"/>
            </a:solidFill>
            <a:ln w="9525">
              <a:noFill/>
            </a:ln>
          </p:spPr>
          <p:txBody>
            <a:bodyPr/>
            <a:p>
              <a:endParaRPr lang="zh-CN" altLang="en-US"/>
            </a:p>
          </p:txBody>
        </p:sp>
        <p:sp>
          <p:nvSpPr>
            <p:cNvPr id="23780" name="Freeform 230"/>
            <p:cNvSpPr/>
            <p:nvPr/>
          </p:nvSpPr>
          <p:spPr>
            <a:xfrm>
              <a:off x="5028" y="1909"/>
              <a:ext cx="3" cy="4"/>
            </a:xfrm>
            <a:custGeom>
              <a:avLst/>
              <a:gdLst/>
              <a:ahLst/>
              <a:cxnLst>
                <a:cxn ang="0">
                  <a:pos x="22" y="53"/>
                </a:cxn>
                <a:cxn ang="0">
                  <a:pos x="13" y="50"/>
                </a:cxn>
                <a:cxn ang="0">
                  <a:pos x="6" y="45"/>
                </a:cxn>
                <a:cxn ang="0">
                  <a:pos x="2" y="37"/>
                </a:cxn>
                <a:cxn ang="0">
                  <a:pos x="0" y="29"/>
                </a:cxn>
                <a:cxn ang="0">
                  <a:pos x="0" y="21"/>
                </a:cxn>
                <a:cxn ang="0">
                  <a:pos x="3" y="13"/>
                </a:cxn>
                <a:cxn ang="0">
                  <a:pos x="8" y="6"/>
                </a:cxn>
                <a:cxn ang="0">
                  <a:pos x="16" y="2"/>
                </a:cxn>
                <a:cxn ang="0">
                  <a:pos x="24" y="0"/>
                </a:cxn>
                <a:cxn ang="0">
                  <a:pos x="32" y="0"/>
                </a:cxn>
              </a:cxnLst>
              <a:pathLst>
                <a:path w="32" h="53">
                  <a:moveTo>
                    <a:pt x="22" y="53"/>
                  </a:moveTo>
                  <a:lnTo>
                    <a:pt x="13" y="50"/>
                  </a:lnTo>
                  <a:lnTo>
                    <a:pt x="6" y="45"/>
                  </a:lnTo>
                  <a:lnTo>
                    <a:pt x="2" y="37"/>
                  </a:lnTo>
                  <a:lnTo>
                    <a:pt x="0" y="29"/>
                  </a:lnTo>
                  <a:lnTo>
                    <a:pt x="0" y="21"/>
                  </a:lnTo>
                  <a:lnTo>
                    <a:pt x="3" y="13"/>
                  </a:lnTo>
                  <a:lnTo>
                    <a:pt x="8" y="6"/>
                  </a:lnTo>
                  <a:lnTo>
                    <a:pt x="16" y="2"/>
                  </a:lnTo>
                  <a:lnTo>
                    <a:pt x="24" y="0"/>
                  </a:lnTo>
                  <a:lnTo>
                    <a:pt x="32"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3781" name="Line 231"/>
            <p:cNvSpPr/>
            <p:nvPr/>
          </p:nvSpPr>
          <p:spPr>
            <a:xfrm flipH="1" flipV="1">
              <a:off x="4817" y="1866"/>
              <a:ext cx="196" cy="42"/>
            </a:xfrm>
            <a:prstGeom prst="line">
              <a:avLst/>
            </a:prstGeom>
            <a:ln w="0" cap="flat" cmpd="sng">
              <a:solidFill>
                <a:srgbClr val="FF0000"/>
              </a:solidFill>
              <a:prstDash val="solid"/>
              <a:round/>
              <a:headEnd type="none" w="med" len="med"/>
              <a:tailEnd type="none" w="med" len="med"/>
            </a:ln>
          </p:spPr>
        </p:sp>
        <p:sp>
          <p:nvSpPr>
            <p:cNvPr id="23782" name="Line 232"/>
            <p:cNvSpPr/>
            <p:nvPr/>
          </p:nvSpPr>
          <p:spPr>
            <a:xfrm flipV="1">
              <a:off x="5022" y="1918"/>
              <a:ext cx="1" cy="197"/>
            </a:xfrm>
            <a:prstGeom prst="line">
              <a:avLst/>
            </a:prstGeom>
            <a:ln w="0" cap="flat" cmpd="sng">
              <a:solidFill>
                <a:srgbClr val="FF0000"/>
              </a:solidFill>
              <a:prstDash val="solid"/>
              <a:round/>
              <a:headEnd type="none" w="med" len="med"/>
              <a:tailEnd type="none" w="med" len="med"/>
            </a:ln>
          </p:spPr>
        </p:sp>
        <p:sp>
          <p:nvSpPr>
            <p:cNvPr id="23783" name="Line 233"/>
            <p:cNvSpPr/>
            <p:nvPr/>
          </p:nvSpPr>
          <p:spPr>
            <a:xfrm flipH="1" flipV="1">
              <a:off x="4809" y="2031"/>
              <a:ext cx="205" cy="89"/>
            </a:xfrm>
            <a:prstGeom prst="line">
              <a:avLst/>
            </a:prstGeom>
            <a:ln w="0" cap="flat" cmpd="sng">
              <a:solidFill>
                <a:srgbClr val="FF0000"/>
              </a:solidFill>
              <a:prstDash val="solid"/>
              <a:round/>
              <a:headEnd type="none" w="med" len="med"/>
              <a:tailEnd type="none" w="med" len="med"/>
            </a:ln>
          </p:spPr>
        </p:sp>
        <p:sp>
          <p:nvSpPr>
            <p:cNvPr id="23784" name="Line 234"/>
            <p:cNvSpPr/>
            <p:nvPr/>
          </p:nvSpPr>
          <p:spPr>
            <a:xfrm flipV="1">
              <a:off x="5022" y="2133"/>
              <a:ext cx="1" cy="58"/>
            </a:xfrm>
            <a:prstGeom prst="line">
              <a:avLst/>
            </a:prstGeom>
            <a:ln w="0" cap="flat" cmpd="sng">
              <a:solidFill>
                <a:srgbClr val="FF0000"/>
              </a:solidFill>
              <a:prstDash val="solid"/>
              <a:round/>
              <a:headEnd type="none" w="med" len="med"/>
              <a:tailEnd type="none" w="med" len="med"/>
            </a:ln>
          </p:spPr>
        </p:sp>
        <p:sp>
          <p:nvSpPr>
            <p:cNvPr id="23785" name="Line 235"/>
            <p:cNvSpPr/>
            <p:nvPr/>
          </p:nvSpPr>
          <p:spPr>
            <a:xfrm flipV="1">
              <a:off x="5193" y="2207"/>
              <a:ext cx="1" cy="72"/>
            </a:xfrm>
            <a:prstGeom prst="line">
              <a:avLst/>
            </a:prstGeom>
            <a:ln w="0" cap="flat" cmpd="sng">
              <a:solidFill>
                <a:srgbClr val="FF0000"/>
              </a:solidFill>
              <a:prstDash val="solid"/>
              <a:round/>
              <a:headEnd type="none" w="med" len="med"/>
              <a:tailEnd type="none" w="med" len="med"/>
            </a:ln>
          </p:spPr>
        </p:sp>
      </p:grpSp>
      <p:sp>
        <p:nvSpPr>
          <p:cNvPr id="23786" name="Rectangle 3"/>
          <p:cNvSpPr>
            <a:spLocks noGrp="1"/>
          </p:cNvSpPr>
          <p:nvPr>
            <p:ph type="body" sz="half" idx="1"/>
          </p:nvPr>
        </p:nvSpPr>
        <p:spPr>
          <a:xfrm>
            <a:off x="0" y="836613"/>
            <a:ext cx="8675688" cy="1584325"/>
          </a:xfrm>
        </p:spPr>
        <p:txBody>
          <a:bodyPr vert="horz" wrap="square" lIns="91440" tIns="45720" rIns="91440" bIns="45720" anchor="t"/>
          <a:p>
            <a:pPr eaLnBrk="1" hangingPunct="1">
              <a:lnSpc>
                <a:spcPct val="80000"/>
              </a:lnSpc>
              <a:buNone/>
            </a:pPr>
            <a:r>
              <a:rPr lang="en-US" altLang="zh-CN" sz="2800" dirty="0"/>
              <a:t> </a:t>
            </a:r>
            <a:r>
              <a:rPr lang="zh-CN" altLang="en-US" sz="2800" dirty="0"/>
              <a:t>一、直线的迹点和灭点</a:t>
            </a:r>
            <a:endParaRPr lang="zh-CN" altLang="en-US" sz="2400" dirty="0"/>
          </a:p>
          <a:p>
            <a:pPr eaLnBrk="1" hangingPunct="1">
              <a:lnSpc>
                <a:spcPct val="80000"/>
              </a:lnSpc>
              <a:buNone/>
            </a:pPr>
            <a:r>
              <a:rPr lang="zh-CN" altLang="en-US" sz="2400" dirty="0"/>
              <a:t>     </a:t>
            </a:r>
            <a:r>
              <a:rPr lang="zh-CN" altLang="en-US" sz="2000" b="1" dirty="0"/>
              <a:t>直线</a:t>
            </a:r>
            <a:r>
              <a:rPr lang="en-US" altLang="zh-CN" sz="2000" b="1" i="1" dirty="0"/>
              <a:t>AB</a:t>
            </a:r>
            <a:r>
              <a:rPr lang="zh-CN" altLang="en-US" sz="2000" b="1" dirty="0"/>
              <a:t>与画面</a:t>
            </a:r>
            <a:r>
              <a:rPr lang="en-US" altLang="zh-CN" sz="2000" b="1" i="1" dirty="0"/>
              <a:t>P</a:t>
            </a:r>
            <a:r>
              <a:rPr lang="zh-CN" altLang="en-US" sz="2000" b="1" dirty="0"/>
              <a:t>的交点</a:t>
            </a:r>
            <a:r>
              <a:rPr lang="en-US" altLang="zh-CN" sz="2000" b="1" i="1" dirty="0"/>
              <a:t>N</a:t>
            </a:r>
            <a:r>
              <a:rPr lang="zh-CN" altLang="en-US" sz="2000" b="1" dirty="0"/>
              <a:t>称为直线的迹点，</a:t>
            </a:r>
            <a:r>
              <a:rPr lang="en-US" altLang="zh-CN" sz="2000" b="1" i="1" dirty="0"/>
              <a:t>AB</a:t>
            </a:r>
            <a:r>
              <a:rPr lang="zh-CN" altLang="en-US" sz="2000" b="1" dirty="0"/>
              <a:t>上无穷远点的透</a:t>
            </a:r>
            <a:endParaRPr lang="zh-CN" altLang="en-US" sz="2000" b="1" dirty="0"/>
          </a:p>
          <a:p>
            <a:pPr eaLnBrk="1" hangingPunct="1">
              <a:lnSpc>
                <a:spcPct val="80000"/>
              </a:lnSpc>
              <a:buNone/>
            </a:pPr>
            <a:r>
              <a:rPr lang="zh-CN" altLang="en-US" sz="2000" b="1" dirty="0"/>
              <a:t>视</a:t>
            </a:r>
            <a:r>
              <a:rPr lang="en-US" altLang="zh-CN" sz="2000" b="1" i="1" dirty="0"/>
              <a:t>V</a:t>
            </a:r>
            <a:r>
              <a:rPr lang="zh-CN" altLang="en-US" sz="2000" b="1" dirty="0"/>
              <a:t>称为直线的灭点。</a:t>
            </a:r>
            <a:r>
              <a:rPr lang="en-US" altLang="zh-CN" sz="2000" b="1" dirty="0"/>
              <a:t>NV</a:t>
            </a:r>
            <a:r>
              <a:rPr lang="zh-CN" altLang="en-US" sz="2000" b="1" dirty="0"/>
              <a:t>是画面后无限长直线的透视，称为透视方向或全长</a:t>
            </a:r>
            <a:endParaRPr lang="zh-CN" altLang="en-US" sz="2000" b="1" dirty="0"/>
          </a:p>
          <a:p>
            <a:pPr eaLnBrk="1" hangingPunct="1">
              <a:lnSpc>
                <a:spcPct val="80000"/>
              </a:lnSpc>
              <a:buNone/>
            </a:pPr>
            <a:r>
              <a:rPr lang="zh-CN" altLang="en-US" sz="2000" b="1" dirty="0"/>
              <a:t>透视。</a:t>
            </a:r>
            <a:r>
              <a:rPr lang="zh-CN" altLang="en-US" sz="2400" b="1" dirty="0"/>
              <a:t> </a:t>
            </a:r>
            <a:endParaRPr lang="zh-CN" altLang="en-US" sz="2800" i="1" dirty="0"/>
          </a:p>
        </p:txBody>
      </p:sp>
      <p:sp>
        <p:nvSpPr>
          <p:cNvPr id="23787" name="AutoShape 236"/>
          <p:cNvSpPr/>
          <p:nvPr/>
        </p:nvSpPr>
        <p:spPr>
          <a:xfrm>
            <a:off x="3635375" y="3141663"/>
            <a:ext cx="1008063" cy="360362"/>
          </a:xfrm>
          <a:prstGeom prst="wedgeRoundRectCallout">
            <a:avLst>
              <a:gd name="adj1" fmla="val -66222"/>
              <a:gd name="adj2" fmla="val -5505"/>
              <a:gd name="adj3" fmla="val 16667"/>
            </a:avLst>
          </a:prstGeom>
          <a:solidFill>
            <a:srgbClr val="FF9999"/>
          </a:solidFill>
          <a:ln w="9525" cap="flat" cmpd="sng">
            <a:solidFill>
              <a:schemeClr val="tx1"/>
            </a:solidFill>
            <a:prstDash val="solid"/>
            <a:miter/>
            <a:headEnd type="none" w="med" len="med"/>
            <a:tailEnd type="none" w="med" len="med"/>
          </a:ln>
        </p:spPr>
        <p:txBody>
          <a:bodyPr anchor="ctr"/>
          <a:p>
            <a:pPr algn="ctr"/>
            <a:r>
              <a:rPr lang="zh-CN" altLang="en-US" sz="2000" b="1" dirty="0">
                <a:solidFill>
                  <a:srgbClr val="0000FF"/>
                </a:solidFill>
                <a:latin typeface="Times New Roman" panose="02020603050405020304" pitchFamily="18" charset="0"/>
                <a:ea typeface="楷体_GB2312" pitchFamily="49" charset="-122"/>
              </a:rPr>
              <a:t>迹点</a:t>
            </a:r>
            <a:endParaRPr lang="zh-CN" altLang="en-US" sz="2000" b="1" dirty="0">
              <a:solidFill>
                <a:srgbClr val="0000FF"/>
              </a:solidFill>
              <a:latin typeface="Times New Roman" panose="02020603050405020304" pitchFamily="18" charset="0"/>
              <a:ea typeface="楷体_GB2312" pitchFamily="49" charset="-122"/>
            </a:endParaRPr>
          </a:p>
        </p:txBody>
      </p:sp>
      <p:sp>
        <p:nvSpPr>
          <p:cNvPr id="23788" name="AutoShape 237"/>
          <p:cNvSpPr/>
          <p:nvPr/>
        </p:nvSpPr>
        <p:spPr>
          <a:xfrm>
            <a:off x="684213" y="1989138"/>
            <a:ext cx="936625" cy="360362"/>
          </a:xfrm>
          <a:prstGeom prst="wedgeRoundRectCallout">
            <a:avLst>
              <a:gd name="adj1" fmla="val 51185"/>
              <a:gd name="adj2" fmla="val 198019"/>
              <a:gd name="adj3" fmla="val 16667"/>
            </a:avLst>
          </a:prstGeom>
          <a:solidFill>
            <a:srgbClr val="FF9999"/>
          </a:solidFill>
          <a:ln w="9525" cap="flat" cmpd="sng">
            <a:solidFill>
              <a:schemeClr val="tx1"/>
            </a:solidFill>
            <a:prstDash val="solid"/>
            <a:miter/>
            <a:headEnd type="none" w="med" len="med"/>
            <a:tailEnd type="none" w="med" len="med"/>
          </a:ln>
        </p:spPr>
        <p:txBody>
          <a:bodyPr anchor="ctr"/>
          <a:p>
            <a:pPr algn="ctr"/>
            <a:r>
              <a:rPr lang="zh-CN" altLang="en-US" sz="2000" b="1" dirty="0">
                <a:solidFill>
                  <a:srgbClr val="0000FF"/>
                </a:solidFill>
                <a:latin typeface="Times New Roman" panose="02020603050405020304" pitchFamily="18" charset="0"/>
                <a:ea typeface="楷体_GB2312" pitchFamily="49" charset="-122"/>
              </a:rPr>
              <a:t>灭点</a:t>
            </a:r>
            <a:endParaRPr lang="zh-CN" altLang="en-US" sz="2000" b="1" dirty="0">
              <a:solidFill>
                <a:srgbClr val="0000FF"/>
              </a:solidFill>
              <a:latin typeface="Times New Roman" panose="02020603050405020304" pitchFamily="18" charset="0"/>
              <a:ea typeface="楷体_GB2312" pitchFamily="49" charset="-122"/>
            </a:endParaRPr>
          </a:p>
        </p:txBody>
      </p:sp>
    </p:spTree>
  </p:cSld>
  <p:clrMapOvr>
    <a:masterClrMapping/>
  </p:clrMapOvr>
  <p:transition spd="med" advClick="0"/>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4577" name="Rectangle 2"/>
          <p:cNvSpPr>
            <a:spLocks noGrp="1"/>
          </p:cNvSpPr>
          <p:nvPr>
            <p:ph type="title"/>
          </p:nvPr>
        </p:nvSpPr>
        <p:spPr/>
        <p:txBody>
          <a:bodyPr vert="horz" wrap="square" lIns="91440" tIns="45720" rIns="91440" bIns="45720" anchor="ctr"/>
          <a:p>
            <a:pPr eaLnBrk="1" hangingPunct="1"/>
            <a:endParaRPr lang="zh-CN" altLang="zh-CN" dirty="0"/>
          </a:p>
        </p:txBody>
      </p:sp>
      <p:sp>
        <p:nvSpPr>
          <p:cNvPr id="24578" name="Rectangle 3"/>
          <p:cNvSpPr>
            <a:spLocks noGrp="1"/>
          </p:cNvSpPr>
          <p:nvPr>
            <p:ph idx="1"/>
          </p:nvPr>
        </p:nvSpPr>
        <p:spPr/>
        <p:txBody>
          <a:bodyPr vert="horz" wrap="square" lIns="91440" tIns="45720" rIns="91440" bIns="45720" anchor="t"/>
          <a:p>
            <a:pPr eaLnBrk="1" hangingPunct="1"/>
            <a:endParaRPr lang="zh-CN" altLang="zh-CN" dirty="0"/>
          </a:p>
        </p:txBody>
      </p:sp>
      <p:pic>
        <p:nvPicPr>
          <p:cNvPr id="24579" name="Picture 4"/>
          <p:cNvPicPr>
            <a:picLocks noChangeAspect="1"/>
          </p:cNvPicPr>
          <p:nvPr/>
        </p:nvPicPr>
        <p:blipFill>
          <a:blip r:embed="rId1"/>
          <a:srcRect l="14388" t="16364" r="12891" b="27539"/>
          <a:stretch>
            <a:fillRect/>
          </a:stretch>
        </p:blipFill>
        <p:spPr>
          <a:xfrm>
            <a:off x="0" y="0"/>
            <a:ext cx="9396413" cy="6859588"/>
          </a:xfrm>
          <a:prstGeom prst="rect">
            <a:avLst/>
          </a:prstGeom>
          <a:noFill/>
          <a:ln w="9525">
            <a:noFill/>
          </a:ln>
        </p:spPr>
      </p:pic>
      <p:sp>
        <p:nvSpPr>
          <p:cNvPr id="24580" name="Text Box 5"/>
          <p:cNvSpPr txBox="1"/>
          <p:nvPr/>
        </p:nvSpPr>
        <p:spPr>
          <a:xfrm>
            <a:off x="4716463" y="549275"/>
            <a:ext cx="4105275" cy="366713"/>
          </a:xfrm>
          <a:prstGeom prst="rect">
            <a:avLst/>
          </a:prstGeom>
          <a:noFill/>
          <a:ln w="9525">
            <a:noFill/>
          </a:ln>
        </p:spPr>
        <p:txBody>
          <a:bodyPr anchor="t">
            <a:spAutoFit/>
          </a:bodyPr>
          <a:p>
            <a:pPr>
              <a:spcBef>
                <a:spcPct val="50000"/>
              </a:spcBef>
            </a:pPr>
            <a:r>
              <a:rPr lang="zh-CN" altLang="en-US" sz="1800" b="1" dirty="0">
                <a:solidFill>
                  <a:srgbClr val="FF0000"/>
                </a:solidFill>
                <a:latin typeface="Arial" panose="020B0604020202020204" pitchFamily="34" charset="0"/>
                <a:ea typeface="宋体" panose="02010600030101010101" pitchFamily="2" charset="-122"/>
              </a:rPr>
              <a:t>直线的透视在迹点和灭点的连线上</a:t>
            </a:r>
            <a:endParaRPr lang="zh-CN" altLang="en-US" sz="1800" b="1" dirty="0">
              <a:solidFill>
                <a:srgbClr val="FF0000"/>
              </a:solidFill>
              <a:latin typeface="Arial" panose="020B0604020202020204" pitchFamily="34" charset="0"/>
              <a:ea typeface="宋体" panose="02010600030101010101" pitchFamily="2" charset="-122"/>
            </a:endParaRPr>
          </a:p>
        </p:txBody>
      </p:sp>
      <p:sp>
        <p:nvSpPr>
          <p:cNvPr id="24581" name="AutoShape 6"/>
          <p:cNvSpPr/>
          <p:nvPr/>
        </p:nvSpPr>
        <p:spPr>
          <a:xfrm>
            <a:off x="6877050" y="908050"/>
            <a:ext cx="287338" cy="1873250"/>
          </a:xfrm>
          <a:prstGeom prst="upArrow">
            <a:avLst>
              <a:gd name="adj1" fmla="val 50000"/>
              <a:gd name="adj2" fmla="val 162952"/>
            </a:avLst>
          </a:prstGeom>
          <a:solidFill>
            <a:schemeClr val="accent1"/>
          </a:solidFill>
          <a:ln w="9525" cap="flat" cmpd="sng">
            <a:solidFill>
              <a:schemeClr val="tx1"/>
            </a:solidFill>
            <a:prstDash val="solid"/>
            <a:miter/>
            <a:headEnd type="none" w="med" len="med"/>
            <a:tailEnd type="none" w="med" len="med"/>
          </a:ln>
        </p:spPr>
        <p:txBody>
          <a:bodyPr vert="eaVert" wrap="none" anchor="ctr"/>
          <a:p>
            <a:endParaRPr lang="zh-CN" altLang="en-US" dirty="0">
              <a:latin typeface="Times New Roman" panose="02020603050405020304" pitchFamily="18" charset="0"/>
              <a:ea typeface="宋体" panose="02010600030101010101" pitchFamily="2" charset="-122"/>
            </a:endParaRPr>
          </a:p>
        </p:txBody>
      </p:sp>
      <p:sp>
        <p:nvSpPr>
          <p:cNvPr id="24582" name="Text Box 7"/>
          <p:cNvSpPr txBox="1"/>
          <p:nvPr/>
        </p:nvSpPr>
        <p:spPr>
          <a:xfrm>
            <a:off x="1547813" y="1125538"/>
            <a:ext cx="503237" cy="366712"/>
          </a:xfrm>
          <a:prstGeom prst="rect">
            <a:avLst/>
          </a:prstGeom>
          <a:noFill/>
          <a:ln w="19050">
            <a:noFill/>
          </a:ln>
        </p:spPr>
        <p:txBody>
          <a:bodyPr anchor="t">
            <a:spAutoFit/>
          </a:bodyPr>
          <a:p>
            <a:pPr algn="ctr">
              <a:spcBef>
                <a:spcPct val="50000"/>
              </a:spcBef>
            </a:pPr>
            <a:r>
              <a:rPr lang="en-US" altLang="zh-CN" sz="1800" dirty="0">
                <a:latin typeface="Times New Roman" panose="02020603050405020304" pitchFamily="18" charset="0"/>
                <a:ea typeface="宋体" panose="02010600030101010101" pitchFamily="2" charset="-122"/>
              </a:rPr>
              <a:t>(N)</a:t>
            </a:r>
            <a:endParaRPr lang="en-US" altLang="zh-CN" sz="1800" dirty="0">
              <a:latin typeface="Times New Roman" panose="02020603050405020304" pitchFamily="18" charset="0"/>
              <a:ea typeface="宋体" panose="02010600030101010101" pitchFamily="2" charset="-122"/>
            </a:endParaRPr>
          </a:p>
        </p:txBody>
      </p:sp>
      <p:sp>
        <p:nvSpPr>
          <p:cNvPr id="24583" name="Text Box 8"/>
          <p:cNvSpPr txBox="1"/>
          <p:nvPr/>
        </p:nvSpPr>
        <p:spPr>
          <a:xfrm>
            <a:off x="1619250" y="2205038"/>
            <a:ext cx="503238" cy="366712"/>
          </a:xfrm>
          <a:prstGeom prst="rect">
            <a:avLst/>
          </a:prstGeom>
          <a:noFill/>
          <a:ln w="19050">
            <a:noFill/>
          </a:ln>
        </p:spPr>
        <p:txBody>
          <a:bodyPr anchor="t">
            <a:spAutoFit/>
          </a:bodyPr>
          <a:p>
            <a:pPr algn="ctr">
              <a:spcBef>
                <a:spcPct val="50000"/>
              </a:spcBef>
            </a:pPr>
            <a:r>
              <a:rPr lang="en-US" altLang="zh-CN" sz="1800" dirty="0">
                <a:latin typeface="Times New Roman" panose="02020603050405020304" pitchFamily="18" charset="0"/>
                <a:ea typeface="宋体" panose="02010600030101010101" pitchFamily="2" charset="-122"/>
              </a:rPr>
              <a:t>(V)</a:t>
            </a:r>
            <a:endParaRPr lang="en-US" altLang="zh-CN" sz="1800" dirty="0">
              <a:latin typeface="Times New Roman" panose="02020603050405020304" pitchFamily="18" charset="0"/>
              <a:ea typeface="宋体" panose="02010600030101010101" pitchFamily="2" charset="-122"/>
            </a:endParaRPr>
          </a:p>
        </p:txBody>
      </p:sp>
    </p:spTree>
  </p:cSld>
  <p:clrMapOvr>
    <a:masterClrMapping/>
  </p:clrMapOvr>
  <p:transition spd="med" advClick="0"/>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pic>
        <p:nvPicPr>
          <p:cNvPr id="25601" name="Picture 273"/>
          <p:cNvPicPr>
            <a:picLocks noChangeAspect="1"/>
          </p:cNvPicPr>
          <p:nvPr/>
        </p:nvPicPr>
        <p:blipFill>
          <a:blip r:embed="rId1"/>
          <a:stretch>
            <a:fillRect/>
          </a:stretch>
        </p:blipFill>
        <p:spPr>
          <a:xfrm>
            <a:off x="0" y="765175"/>
            <a:ext cx="8964613" cy="5568950"/>
          </a:xfrm>
          <a:prstGeom prst="rect">
            <a:avLst/>
          </a:prstGeom>
          <a:noFill/>
          <a:ln w="9525">
            <a:noFill/>
          </a:ln>
        </p:spPr>
      </p:pic>
      <p:sp>
        <p:nvSpPr>
          <p:cNvPr id="25602" name="Rectangle 3"/>
          <p:cNvSpPr>
            <a:spLocks noGrp="1"/>
          </p:cNvSpPr>
          <p:nvPr>
            <p:ph type="body" sz="half" idx="1"/>
          </p:nvPr>
        </p:nvSpPr>
        <p:spPr>
          <a:xfrm>
            <a:off x="0" y="188913"/>
            <a:ext cx="9144000" cy="1655762"/>
          </a:xfrm>
        </p:spPr>
        <p:txBody>
          <a:bodyPr vert="horz" wrap="square" lIns="91440" tIns="45720" rIns="91440" bIns="45720" anchor="t"/>
          <a:p>
            <a:pPr eaLnBrk="1" hangingPunct="1"/>
            <a:r>
              <a:rPr lang="en-US" altLang="zh-CN" dirty="0"/>
              <a:t>       </a:t>
            </a:r>
            <a:r>
              <a:rPr lang="zh-CN" altLang="en-US" dirty="0">
                <a:ea typeface="黑体" panose="02010609060101010101" pitchFamily="49" charset="-122"/>
              </a:rPr>
              <a:t>一、直线的迹点和灭点</a:t>
            </a:r>
            <a:endParaRPr lang="zh-CN" altLang="en-US" sz="2800" dirty="0">
              <a:ea typeface="黑体" panose="02010609060101010101" pitchFamily="49" charset="-122"/>
            </a:endParaRPr>
          </a:p>
          <a:p>
            <a:pPr eaLnBrk="1" hangingPunct="1"/>
            <a:r>
              <a:rPr lang="zh-CN" altLang="en-US" sz="2800" b="1" dirty="0"/>
              <a:t>互相平行的直线有共同的无穷远点，因此拥有同一个灭点即互相平行的直线，在透视图上汇交于同一个灭点。</a:t>
            </a:r>
            <a:endParaRPr lang="zh-CN" altLang="en-US" i="1" dirty="0"/>
          </a:p>
        </p:txBody>
      </p:sp>
    </p:spTree>
  </p:cSld>
  <p:clrMapOvr>
    <a:masterClrMapping/>
  </p:clrMapOvr>
  <p:transition spd="med" advClick="0"/>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pic>
        <p:nvPicPr>
          <p:cNvPr id="26625" name="Picture 168"/>
          <p:cNvPicPr>
            <a:picLocks noChangeAspect="1"/>
          </p:cNvPicPr>
          <p:nvPr/>
        </p:nvPicPr>
        <p:blipFill>
          <a:blip r:embed="rId1"/>
          <a:stretch>
            <a:fillRect/>
          </a:stretch>
        </p:blipFill>
        <p:spPr>
          <a:xfrm>
            <a:off x="323850" y="549275"/>
            <a:ext cx="8496300" cy="6048375"/>
          </a:xfrm>
          <a:prstGeom prst="rect">
            <a:avLst/>
          </a:prstGeom>
          <a:noFill/>
          <a:ln w="9525">
            <a:noFill/>
          </a:ln>
        </p:spPr>
      </p:pic>
      <p:sp>
        <p:nvSpPr>
          <p:cNvPr id="26626" name="Rectangle 3"/>
          <p:cNvSpPr>
            <a:spLocks noGrp="1"/>
          </p:cNvSpPr>
          <p:nvPr>
            <p:ph type="body" sz="half" idx="1"/>
          </p:nvPr>
        </p:nvSpPr>
        <p:spPr>
          <a:xfrm>
            <a:off x="0" y="0"/>
            <a:ext cx="9144000" cy="4537075"/>
          </a:xfrm>
        </p:spPr>
        <p:txBody>
          <a:bodyPr vert="horz" wrap="square" lIns="91440" tIns="45720" rIns="91440" bIns="45720" anchor="t"/>
          <a:p>
            <a:pPr eaLnBrk="1" hangingPunct="1"/>
            <a:r>
              <a:rPr lang="en-US" altLang="zh-CN" dirty="0">
                <a:latin typeface="黑体" panose="02010609060101010101" pitchFamily="49" charset="-122"/>
                <a:ea typeface="黑体" panose="02010609060101010101" pitchFamily="49" charset="-122"/>
              </a:rPr>
              <a:t>       </a:t>
            </a:r>
            <a:r>
              <a:rPr lang="zh-CN" altLang="en-US" dirty="0">
                <a:latin typeface="黑体" panose="02010609060101010101" pitchFamily="49" charset="-122"/>
                <a:ea typeface="黑体" panose="02010609060101010101" pitchFamily="49" charset="-122"/>
              </a:rPr>
              <a:t>二、基面上直线的透视</a:t>
            </a:r>
            <a:endParaRPr lang="zh-CN" altLang="en-US" sz="2800" dirty="0">
              <a:latin typeface="黑体" panose="02010609060101010101" pitchFamily="49" charset="-122"/>
              <a:ea typeface="黑体" panose="02010609060101010101" pitchFamily="49" charset="-122"/>
            </a:endParaRPr>
          </a:p>
          <a:p>
            <a:pPr eaLnBrk="1" hangingPunct="1"/>
            <a:r>
              <a:rPr lang="zh-CN" altLang="en-US" sz="2800" dirty="0"/>
              <a:t>    </a:t>
            </a:r>
            <a:r>
              <a:rPr lang="zh-CN" altLang="en-US" sz="2800" b="1" dirty="0"/>
              <a:t>    </a:t>
            </a:r>
            <a:r>
              <a:rPr lang="en-US" altLang="zh-CN" sz="2800" b="1" dirty="0"/>
              <a:t>1</a:t>
            </a:r>
            <a:r>
              <a:rPr lang="zh-CN" altLang="en-US" sz="2800" b="1" dirty="0"/>
              <a:t>、基面上任何直线</a:t>
            </a:r>
            <a:r>
              <a:rPr lang="en-US" altLang="zh-CN" sz="2800" b="1" dirty="0"/>
              <a:t>(</a:t>
            </a:r>
            <a:r>
              <a:rPr lang="zh-CN" altLang="en-US" sz="2800" b="1" dirty="0"/>
              <a:t>包括不在基面上所有的水平线），灭点都在视平线上。</a:t>
            </a:r>
            <a:endParaRPr lang="zh-CN" altLang="en-US" i="1" dirty="0"/>
          </a:p>
        </p:txBody>
      </p:sp>
    </p:spTree>
  </p:cSld>
  <p:clrMapOvr>
    <a:masterClrMapping/>
  </p:clrMapOvr>
  <p:transition spd="med" advClick="0"/>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grpSp>
        <p:nvGrpSpPr>
          <p:cNvPr id="27649" name="Group 4"/>
          <p:cNvGrpSpPr>
            <a:grpSpLocks noChangeAspect="1"/>
          </p:cNvGrpSpPr>
          <p:nvPr/>
        </p:nvGrpSpPr>
        <p:grpSpPr>
          <a:xfrm>
            <a:off x="0" y="549275"/>
            <a:ext cx="9144000" cy="5662613"/>
            <a:chOff x="2951" y="1488"/>
            <a:chExt cx="2696" cy="1843"/>
          </a:xfrm>
        </p:grpSpPr>
        <p:sp>
          <p:nvSpPr>
            <p:cNvPr id="27650" name="AutoShape 5"/>
            <p:cNvSpPr>
              <a:spLocks noChangeAspect="1" noTextEdit="1"/>
            </p:cNvSpPr>
            <p:nvPr/>
          </p:nvSpPr>
          <p:spPr>
            <a:xfrm>
              <a:off x="2951" y="1488"/>
              <a:ext cx="2696" cy="1843"/>
            </a:xfrm>
            <a:prstGeom prst="rect">
              <a:avLst/>
            </a:prstGeom>
            <a:solidFill>
              <a:schemeClr val="bg1"/>
            </a:solidFill>
            <a:ln w="9525">
              <a:noFill/>
            </a:ln>
          </p:spPr>
          <p:txBody>
            <a:bodyPr anchor="t"/>
            <a:p>
              <a:endParaRPr lang="zh-CN" altLang="en-US">
                <a:latin typeface="Times New Roman" panose="02020603050405020304" pitchFamily="18" charset="0"/>
                <a:ea typeface="宋体" panose="02010600030101010101" pitchFamily="2" charset="-122"/>
              </a:endParaRPr>
            </a:p>
          </p:txBody>
        </p:sp>
        <p:sp>
          <p:nvSpPr>
            <p:cNvPr id="27651" name="Freeform 6"/>
            <p:cNvSpPr/>
            <p:nvPr/>
          </p:nvSpPr>
          <p:spPr>
            <a:xfrm>
              <a:off x="3742" y="2791"/>
              <a:ext cx="4" cy="4"/>
            </a:xfrm>
            <a:custGeom>
              <a:avLst/>
              <a:gdLst/>
              <a:ahLst/>
              <a:cxnLst>
                <a:cxn ang="0">
                  <a:pos x="27" y="20"/>
                </a:cxn>
                <a:cxn ang="0">
                  <a:pos x="48" y="41"/>
                </a:cxn>
                <a:cxn ang="0">
                  <a:pos x="40" y="46"/>
                </a:cxn>
                <a:cxn ang="0">
                  <a:pos x="32" y="48"/>
                </a:cxn>
                <a:cxn ang="0">
                  <a:pos x="23" y="48"/>
                </a:cxn>
                <a:cxn ang="0">
                  <a:pos x="15" y="46"/>
                </a:cxn>
                <a:cxn ang="0">
                  <a:pos x="7" y="41"/>
                </a:cxn>
                <a:cxn ang="0">
                  <a:pos x="2" y="33"/>
                </a:cxn>
                <a:cxn ang="0">
                  <a:pos x="0" y="24"/>
                </a:cxn>
                <a:cxn ang="0">
                  <a:pos x="0" y="16"/>
                </a:cxn>
                <a:cxn ang="0">
                  <a:pos x="2" y="7"/>
                </a:cxn>
                <a:cxn ang="0">
                  <a:pos x="7" y="0"/>
                </a:cxn>
                <a:cxn ang="0">
                  <a:pos x="27" y="20"/>
                </a:cxn>
              </a:cxnLst>
              <a:pathLst>
                <a:path w="48" h="48">
                  <a:moveTo>
                    <a:pt x="27" y="20"/>
                  </a:moveTo>
                  <a:lnTo>
                    <a:pt x="48" y="41"/>
                  </a:lnTo>
                  <a:lnTo>
                    <a:pt x="40" y="46"/>
                  </a:lnTo>
                  <a:lnTo>
                    <a:pt x="32" y="48"/>
                  </a:lnTo>
                  <a:lnTo>
                    <a:pt x="23" y="48"/>
                  </a:lnTo>
                  <a:lnTo>
                    <a:pt x="15" y="46"/>
                  </a:lnTo>
                  <a:lnTo>
                    <a:pt x="7" y="41"/>
                  </a:lnTo>
                  <a:lnTo>
                    <a:pt x="2" y="33"/>
                  </a:lnTo>
                  <a:lnTo>
                    <a:pt x="0" y="24"/>
                  </a:lnTo>
                  <a:lnTo>
                    <a:pt x="0" y="16"/>
                  </a:lnTo>
                  <a:lnTo>
                    <a:pt x="2" y="7"/>
                  </a:lnTo>
                  <a:lnTo>
                    <a:pt x="7" y="0"/>
                  </a:lnTo>
                  <a:lnTo>
                    <a:pt x="27" y="20"/>
                  </a:lnTo>
                  <a:close/>
                </a:path>
              </a:pathLst>
            </a:custGeom>
            <a:solidFill>
              <a:srgbClr val="000000"/>
            </a:solidFill>
            <a:ln w="9525">
              <a:noFill/>
            </a:ln>
          </p:spPr>
          <p:txBody>
            <a:bodyPr/>
            <a:p>
              <a:endParaRPr lang="zh-CN" altLang="en-US"/>
            </a:p>
          </p:txBody>
        </p:sp>
        <p:sp>
          <p:nvSpPr>
            <p:cNvPr id="27652" name="Freeform 7"/>
            <p:cNvSpPr/>
            <p:nvPr/>
          </p:nvSpPr>
          <p:spPr>
            <a:xfrm>
              <a:off x="3742" y="2791"/>
              <a:ext cx="4" cy="4"/>
            </a:xfrm>
            <a:custGeom>
              <a:avLst/>
              <a:gdLst/>
              <a:ahLst/>
              <a:cxnLst>
                <a:cxn ang="0">
                  <a:pos x="48" y="41"/>
                </a:cxn>
                <a:cxn ang="0">
                  <a:pos x="40" y="46"/>
                </a:cxn>
                <a:cxn ang="0">
                  <a:pos x="32" y="48"/>
                </a:cxn>
                <a:cxn ang="0">
                  <a:pos x="23" y="48"/>
                </a:cxn>
                <a:cxn ang="0">
                  <a:pos x="15" y="46"/>
                </a:cxn>
                <a:cxn ang="0">
                  <a:pos x="7" y="41"/>
                </a:cxn>
                <a:cxn ang="0">
                  <a:pos x="2" y="33"/>
                </a:cxn>
                <a:cxn ang="0">
                  <a:pos x="0" y="24"/>
                </a:cxn>
                <a:cxn ang="0">
                  <a:pos x="0" y="16"/>
                </a:cxn>
                <a:cxn ang="0">
                  <a:pos x="2" y="7"/>
                </a:cxn>
                <a:cxn ang="0">
                  <a:pos x="7" y="0"/>
                </a:cxn>
              </a:cxnLst>
              <a:pathLst>
                <a:path w="48" h="48">
                  <a:moveTo>
                    <a:pt x="48" y="41"/>
                  </a:moveTo>
                  <a:lnTo>
                    <a:pt x="40" y="46"/>
                  </a:lnTo>
                  <a:lnTo>
                    <a:pt x="32" y="48"/>
                  </a:lnTo>
                  <a:lnTo>
                    <a:pt x="23" y="48"/>
                  </a:lnTo>
                  <a:lnTo>
                    <a:pt x="15" y="46"/>
                  </a:lnTo>
                  <a:lnTo>
                    <a:pt x="7" y="41"/>
                  </a:lnTo>
                  <a:lnTo>
                    <a:pt x="2" y="33"/>
                  </a:lnTo>
                  <a:lnTo>
                    <a:pt x="0" y="24"/>
                  </a:lnTo>
                  <a:lnTo>
                    <a:pt x="0" y="16"/>
                  </a:lnTo>
                  <a:lnTo>
                    <a:pt x="2" y="7"/>
                  </a:lnTo>
                  <a:lnTo>
                    <a:pt x="7"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653" name="Freeform 8"/>
            <p:cNvSpPr/>
            <p:nvPr/>
          </p:nvSpPr>
          <p:spPr>
            <a:xfrm>
              <a:off x="3743" y="2110"/>
              <a:ext cx="683" cy="684"/>
            </a:xfrm>
            <a:custGeom>
              <a:avLst/>
              <a:gdLst/>
              <a:ahLst/>
              <a:cxnLst>
                <a:cxn ang="0">
                  <a:pos x="0" y="8851"/>
                </a:cxn>
                <a:cxn ang="0">
                  <a:pos x="20" y="8871"/>
                </a:cxn>
                <a:cxn ang="0">
                  <a:pos x="41" y="8892"/>
                </a:cxn>
                <a:cxn ang="0">
                  <a:pos x="8891" y="40"/>
                </a:cxn>
                <a:cxn ang="0">
                  <a:pos x="8871" y="20"/>
                </a:cxn>
                <a:cxn ang="0">
                  <a:pos x="8850" y="0"/>
                </a:cxn>
                <a:cxn ang="0">
                  <a:pos x="0" y="8851"/>
                </a:cxn>
              </a:cxnLst>
              <a:pathLst>
                <a:path w="8891" h="8892">
                  <a:moveTo>
                    <a:pt x="0" y="8851"/>
                  </a:moveTo>
                  <a:lnTo>
                    <a:pt x="20" y="8871"/>
                  </a:lnTo>
                  <a:lnTo>
                    <a:pt x="41" y="8892"/>
                  </a:lnTo>
                  <a:lnTo>
                    <a:pt x="8891" y="40"/>
                  </a:lnTo>
                  <a:lnTo>
                    <a:pt x="8871" y="20"/>
                  </a:lnTo>
                  <a:lnTo>
                    <a:pt x="8850" y="0"/>
                  </a:lnTo>
                  <a:lnTo>
                    <a:pt x="0" y="8851"/>
                  </a:lnTo>
                  <a:close/>
                </a:path>
              </a:pathLst>
            </a:custGeom>
            <a:solidFill>
              <a:srgbClr val="000000"/>
            </a:solidFill>
            <a:ln w="9525">
              <a:noFill/>
            </a:ln>
          </p:spPr>
          <p:txBody>
            <a:bodyPr/>
            <a:p>
              <a:endParaRPr lang="zh-CN" altLang="en-US"/>
            </a:p>
          </p:txBody>
        </p:sp>
        <p:sp>
          <p:nvSpPr>
            <p:cNvPr id="27654" name="Freeform 9"/>
            <p:cNvSpPr/>
            <p:nvPr/>
          </p:nvSpPr>
          <p:spPr>
            <a:xfrm>
              <a:off x="3743" y="2110"/>
              <a:ext cx="683" cy="684"/>
            </a:xfrm>
            <a:custGeom>
              <a:avLst/>
              <a:gdLst/>
              <a:ahLst/>
              <a:cxnLst>
                <a:cxn ang="0">
                  <a:pos x="0" y="8851"/>
                </a:cxn>
                <a:cxn ang="0">
                  <a:pos x="20" y="8871"/>
                </a:cxn>
                <a:cxn ang="0">
                  <a:pos x="41" y="8892"/>
                </a:cxn>
                <a:cxn ang="0">
                  <a:pos x="8891" y="40"/>
                </a:cxn>
                <a:cxn ang="0">
                  <a:pos x="8871" y="20"/>
                </a:cxn>
                <a:cxn ang="0">
                  <a:pos x="8850" y="0"/>
                </a:cxn>
                <a:cxn ang="0">
                  <a:pos x="0" y="8851"/>
                </a:cxn>
              </a:cxnLst>
              <a:pathLst>
                <a:path w="8891" h="8892">
                  <a:moveTo>
                    <a:pt x="0" y="8851"/>
                  </a:moveTo>
                  <a:lnTo>
                    <a:pt x="20" y="8871"/>
                  </a:lnTo>
                  <a:lnTo>
                    <a:pt x="41" y="8892"/>
                  </a:lnTo>
                  <a:lnTo>
                    <a:pt x="8891" y="40"/>
                  </a:lnTo>
                  <a:lnTo>
                    <a:pt x="8871" y="20"/>
                  </a:lnTo>
                  <a:lnTo>
                    <a:pt x="8850" y="0"/>
                  </a:lnTo>
                  <a:lnTo>
                    <a:pt x="0" y="8851"/>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655" name="Freeform 10"/>
            <p:cNvSpPr/>
            <p:nvPr/>
          </p:nvSpPr>
          <p:spPr>
            <a:xfrm>
              <a:off x="4423" y="2110"/>
              <a:ext cx="4" cy="3"/>
            </a:xfrm>
            <a:custGeom>
              <a:avLst/>
              <a:gdLst/>
              <a:ahLst/>
              <a:cxnLst>
                <a:cxn ang="0">
                  <a:pos x="21" y="28"/>
                </a:cxn>
                <a:cxn ang="0">
                  <a:pos x="0" y="8"/>
                </a:cxn>
                <a:cxn ang="0">
                  <a:pos x="8" y="2"/>
                </a:cxn>
                <a:cxn ang="0">
                  <a:pos x="16" y="0"/>
                </a:cxn>
                <a:cxn ang="0">
                  <a:pos x="25" y="0"/>
                </a:cxn>
                <a:cxn ang="0">
                  <a:pos x="33" y="2"/>
                </a:cxn>
                <a:cxn ang="0">
                  <a:pos x="41" y="8"/>
                </a:cxn>
                <a:cxn ang="0">
                  <a:pos x="46" y="15"/>
                </a:cxn>
                <a:cxn ang="0">
                  <a:pos x="49" y="24"/>
                </a:cxn>
                <a:cxn ang="0">
                  <a:pos x="49" y="32"/>
                </a:cxn>
                <a:cxn ang="0">
                  <a:pos x="46" y="41"/>
                </a:cxn>
                <a:cxn ang="0">
                  <a:pos x="41" y="48"/>
                </a:cxn>
                <a:cxn ang="0">
                  <a:pos x="21" y="28"/>
                </a:cxn>
              </a:cxnLst>
              <a:pathLst>
                <a:path w="49" h="48">
                  <a:moveTo>
                    <a:pt x="21" y="28"/>
                  </a:moveTo>
                  <a:lnTo>
                    <a:pt x="0" y="8"/>
                  </a:lnTo>
                  <a:lnTo>
                    <a:pt x="8" y="2"/>
                  </a:lnTo>
                  <a:lnTo>
                    <a:pt x="16" y="0"/>
                  </a:lnTo>
                  <a:lnTo>
                    <a:pt x="25" y="0"/>
                  </a:lnTo>
                  <a:lnTo>
                    <a:pt x="33" y="2"/>
                  </a:lnTo>
                  <a:lnTo>
                    <a:pt x="41" y="8"/>
                  </a:lnTo>
                  <a:lnTo>
                    <a:pt x="46" y="15"/>
                  </a:lnTo>
                  <a:lnTo>
                    <a:pt x="49" y="24"/>
                  </a:lnTo>
                  <a:lnTo>
                    <a:pt x="49" y="32"/>
                  </a:lnTo>
                  <a:lnTo>
                    <a:pt x="46" y="41"/>
                  </a:lnTo>
                  <a:lnTo>
                    <a:pt x="41" y="48"/>
                  </a:lnTo>
                  <a:lnTo>
                    <a:pt x="21" y="28"/>
                  </a:lnTo>
                  <a:close/>
                </a:path>
              </a:pathLst>
            </a:custGeom>
            <a:solidFill>
              <a:srgbClr val="000000"/>
            </a:solidFill>
            <a:ln w="9525">
              <a:noFill/>
            </a:ln>
          </p:spPr>
          <p:txBody>
            <a:bodyPr/>
            <a:p>
              <a:endParaRPr lang="zh-CN" altLang="en-US"/>
            </a:p>
          </p:txBody>
        </p:sp>
        <p:sp>
          <p:nvSpPr>
            <p:cNvPr id="27656" name="Freeform 11"/>
            <p:cNvSpPr/>
            <p:nvPr/>
          </p:nvSpPr>
          <p:spPr>
            <a:xfrm>
              <a:off x="4423" y="2110"/>
              <a:ext cx="4" cy="3"/>
            </a:xfrm>
            <a:custGeom>
              <a:avLst/>
              <a:gdLst/>
              <a:ahLst/>
              <a:cxnLst>
                <a:cxn ang="0">
                  <a:pos x="0" y="8"/>
                </a:cxn>
                <a:cxn ang="0">
                  <a:pos x="8" y="2"/>
                </a:cxn>
                <a:cxn ang="0">
                  <a:pos x="16" y="0"/>
                </a:cxn>
                <a:cxn ang="0">
                  <a:pos x="25" y="0"/>
                </a:cxn>
                <a:cxn ang="0">
                  <a:pos x="33" y="2"/>
                </a:cxn>
                <a:cxn ang="0">
                  <a:pos x="41" y="8"/>
                </a:cxn>
                <a:cxn ang="0">
                  <a:pos x="46" y="15"/>
                </a:cxn>
                <a:cxn ang="0">
                  <a:pos x="49" y="24"/>
                </a:cxn>
                <a:cxn ang="0">
                  <a:pos x="49" y="32"/>
                </a:cxn>
                <a:cxn ang="0">
                  <a:pos x="46" y="41"/>
                </a:cxn>
                <a:cxn ang="0">
                  <a:pos x="41" y="48"/>
                </a:cxn>
              </a:cxnLst>
              <a:pathLst>
                <a:path w="49" h="48">
                  <a:moveTo>
                    <a:pt x="0" y="8"/>
                  </a:moveTo>
                  <a:lnTo>
                    <a:pt x="8" y="2"/>
                  </a:lnTo>
                  <a:lnTo>
                    <a:pt x="16" y="0"/>
                  </a:lnTo>
                  <a:lnTo>
                    <a:pt x="25" y="0"/>
                  </a:lnTo>
                  <a:lnTo>
                    <a:pt x="33" y="2"/>
                  </a:lnTo>
                  <a:lnTo>
                    <a:pt x="41" y="8"/>
                  </a:lnTo>
                  <a:lnTo>
                    <a:pt x="46" y="15"/>
                  </a:lnTo>
                  <a:lnTo>
                    <a:pt x="49" y="24"/>
                  </a:lnTo>
                  <a:lnTo>
                    <a:pt x="49" y="32"/>
                  </a:lnTo>
                  <a:lnTo>
                    <a:pt x="46" y="41"/>
                  </a:lnTo>
                  <a:lnTo>
                    <a:pt x="41" y="4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657" name="Line 12"/>
            <p:cNvSpPr/>
            <p:nvPr/>
          </p:nvSpPr>
          <p:spPr>
            <a:xfrm flipH="1">
              <a:off x="4076" y="2112"/>
              <a:ext cx="349" cy="1"/>
            </a:xfrm>
            <a:prstGeom prst="line">
              <a:avLst/>
            </a:prstGeom>
            <a:ln w="0" cap="flat" cmpd="sng">
              <a:solidFill>
                <a:srgbClr val="000000"/>
              </a:solidFill>
              <a:prstDash val="solid"/>
              <a:round/>
              <a:headEnd type="none" w="med" len="med"/>
              <a:tailEnd type="none" w="med" len="med"/>
            </a:ln>
          </p:spPr>
        </p:sp>
        <p:sp>
          <p:nvSpPr>
            <p:cNvPr id="27658" name="Freeform 13"/>
            <p:cNvSpPr/>
            <p:nvPr/>
          </p:nvSpPr>
          <p:spPr>
            <a:xfrm>
              <a:off x="3927" y="2451"/>
              <a:ext cx="3" cy="4"/>
            </a:xfrm>
            <a:custGeom>
              <a:avLst/>
              <a:gdLst/>
              <a:ahLst/>
              <a:cxnLst>
                <a:cxn ang="0">
                  <a:pos x="17" y="24"/>
                </a:cxn>
                <a:cxn ang="0">
                  <a:pos x="33" y="0"/>
                </a:cxn>
                <a:cxn ang="0">
                  <a:pos x="39" y="7"/>
                </a:cxn>
                <a:cxn ang="0">
                  <a:pos x="43" y="14"/>
                </a:cxn>
                <a:cxn ang="0">
                  <a:pos x="45" y="23"/>
                </a:cxn>
                <a:cxn ang="0">
                  <a:pos x="45" y="32"/>
                </a:cxn>
                <a:cxn ang="0">
                  <a:pos x="40" y="40"/>
                </a:cxn>
                <a:cxn ang="0">
                  <a:pos x="34" y="47"/>
                </a:cxn>
                <a:cxn ang="0">
                  <a:pos x="26" y="51"/>
                </a:cxn>
                <a:cxn ang="0">
                  <a:pos x="18" y="52"/>
                </a:cxn>
                <a:cxn ang="0">
                  <a:pos x="9" y="52"/>
                </a:cxn>
                <a:cxn ang="0">
                  <a:pos x="0" y="48"/>
                </a:cxn>
                <a:cxn ang="0">
                  <a:pos x="17" y="24"/>
                </a:cxn>
              </a:cxnLst>
              <a:pathLst>
                <a:path w="45" h="52">
                  <a:moveTo>
                    <a:pt x="17" y="24"/>
                  </a:moveTo>
                  <a:lnTo>
                    <a:pt x="33" y="0"/>
                  </a:lnTo>
                  <a:lnTo>
                    <a:pt x="39" y="7"/>
                  </a:lnTo>
                  <a:lnTo>
                    <a:pt x="43" y="14"/>
                  </a:lnTo>
                  <a:lnTo>
                    <a:pt x="45" y="23"/>
                  </a:lnTo>
                  <a:lnTo>
                    <a:pt x="45" y="32"/>
                  </a:lnTo>
                  <a:lnTo>
                    <a:pt x="40" y="40"/>
                  </a:lnTo>
                  <a:lnTo>
                    <a:pt x="34" y="47"/>
                  </a:lnTo>
                  <a:lnTo>
                    <a:pt x="26" y="51"/>
                  </a:lnTo>
                  <a:lnTo>
                    <a:pt x="18" y="52"/>
                  </a:lnTo>
                  <a:lnTo>
                    <a:pt x="9" y="52"/>
                  </a:lnTo>
                  <a:lnTo>
                    <a:pt x="0" y="48"/>
                  </a:lnTo>
                  <a:lnTo>
                    <a:pt x="17" y="24"/>
                  </a:lnTo>
                  <a:close/>
                </a:path>
              </a:pathLst>
            </a:custGeom>
            <a:solidFill>
              <a:srgbClr val="FF0000"/>
            </a:solidFill>
            <a:ln w="9525">
              <a:noFill/>
            </a:ln>
          </p:spPr>
          <p:txBody>
            <a:bodyPr/>
            <a:p>
              <a:endParaRPr lang="zh-CN" altLang="en-US"/>
            </a:p>
          </p:txBody>
        </p:sp>
        <p:sp>
          <p:nvSpPr>
            <p:cNvPr id="27659" name="Freeform 14"/>
            <p:cNvSpPr/>
            <p:nvPr/>
          </p:nvSpPr>
          <p:spPr>
            <a:xfrm>
              <a:off x="3927" y="2451"/>
              <a:ext cx="3" cy="4"/>
            </a:xfrm>
            <a:custGeom>
              <a:avLst/>
              <a:gdLst/>
              <a:ahLst/>
              <a:cxnLst>
                <a:cxn ang="0">
                  <a:pos x="33" y="0"/>
                </a:cxn>
                <a:cxn ang="0">
                  <a:pos x="39" y="7"/>
                </a:cxn>
                <a:cxn ang="0">
                  <a:pos x="43" y="14"/>
                </a:cxn>
                <a:cxn ang="0">
                  <a:pos x="45" y="23"/>
                </a:cxn>
                <a:cxn ang="0">
                  <a:pos x="45" y="32"/>
                </a:cxn>
                <a:cxn ang="0">
                  <a:pos x="40" y="40"/>
                </a:cxn>
                <a:cxn ang="0">
                  <a:pos x="34" y="47"/>
                </a:cxn>
                <a:cxn ang="0">
                  <a:pos x="26" y="51"/>
                </a:cxn>
                <a:cxn ang="0">
                  <a:pos x="18" y="52"/>
                </a:cxn>
                <a:cxn ang="0">
                  <a:pos x="9" y="52"/>
                </a:cxn>
                <a:cxn ang="0">
                  <a:pos x="0" y="48"/>
                </a:cxn>
              </a:cxnLst>
              <a:pathLst>
                <a:path w="45" h="52">
                  <a:moveTo>
                    <a:pt x="33" y="0"/>
                  </a:moveTo>
                  <a:lnTo>
                    <a:pt x="39" y="7"/>
                  </a:lnTo>
                  <a:lnTo>
                    <a:pt x="43" y="14"/>
                  </a:lnTo>
                  <a:lnTo>
                    <a:pt x="45" y="23"/>
                  </a:lnTo>
                  <a:lnTo>
                    <a:pt x="45" y="32"/>
                  </a:lnTo>
                  <a:lnTo>
                    <a:pt x="40" y="40"/>
                  </a:lnTo>
                  <a:lnTo>
                    <a:pt x="34" y="47"/>
                  </a:lnTo>
                  <a:lnTo>
                    <a:pt x="26" y="51"/>
                  </a:lnTo>
                  <a:lnTo>
                    <a:pt x="18" y="52"/>
                  </a:lnTo>
                  <a:lnTo>
                    <a:pt x="9" y="52"/>
                  </a:lnTo>
                  <a:lnTo>
                    <a:pt x="0" y="48"/>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7660" name="Freeform 15"/>
            <p:cNvSpPr/>
            <p:nvPr/>
          </p:nvSpPr>
          <p:spPr>
            <a:xfrm>
              <a:off x="3728" y="2318"/>
              <a:ext cx="202" cy="136"/>
            </a:xfrm>
            <a:custGeom>
              <a:avLst/>
              <a:gdLst/>
              <a:ahLst/>
              <a:cxnLst>
                <a:cxn ang="0">
                  <a:pos x="2592" y="1771"/>
                </a:cxn>
                <a:cxn ang="0">
                  <a:pos x="2609" y="1747"/>
                </a:cxn>
                <a:cxn ang="0">
                  <a:pos x="2625" y="1723"/>
                </a:cxn>
                <a:cxn ang="0">
                  <a:pos x="32" y="0"/>
                </a:cxn>
                <a:cxn ang="0">
                  <a:pos x="16" y="24"/>
                </a:cxn>
                <a:cxn ang="0">
                  <a:pos x="0" y="48"/>
                </a:cxn>
                <a:cxn ang="0">
                  <a:pos x="2592" y="1771"/>
                </a:cxn>
              </a:cxnLst>
              <a:pathLst>
                <a:path w="2625" h="1771">
                  <a:moveTo>
                    <a:pt x="2592" y="1771"/>
                  </a:moveTo>
                  <a:lnTo>
                    <a:pt x="2609" y="1747"/>
                  </a:lnTo>
                  <a:lnTo>
                    <a:pt x="2625" y="1723"/>
                  </a:lnTo>
                  <a:lnTo>
                    <a:pt x="32" y="0"/>
                  </a:lnTo>
                  <a:lnTo>
                    <a:pt x="16" y="24"/>
                  </a:lnTo>
                  <a:lnTo>
                    <a:pt x="0" y="48"/>
                  </a:lnTo>
                  <a:lnTo>
                    <a:pt x="2592" y="1771"/>
                  </a:lnTo>
                  <a:close/>
                </a:path>
              </a:pathLst>
            </a:custGeom>
            <a:solidFill>
              <a:srgbClr val="FF0000"/>
            </a:solidFill>
            <a:ln w="9525">
              <a:noFill/>
            </a:ln>
          </p:spPr>
          <p:txBody>
            <a:bodyPr/>
            <a:p>
              <a:endParaRPr lang="zh-CN" altLang="en-US"/>
            </a:p>
          </p:txBody>
        </p:sp>
        <p:sp>
          <p:nvSpPr>
            <p:cNvPr id="27661" name="Freeform 16"/>
            <p:cNvSpPr/>
            <p:nvPr/>
          </p:nvSpPr>
          <p:spPr>
            <a:xfrm>
              <a:off x="3728" y="2318"/>
              <a:ext cx="202" cy="136"/>
            </a:xfrm>
            <a:custGeom>
              <a:avLst/>
              <a:gdLst/>
              <a:ahLst/>
              <a:cxnLst>
                <a:cxn ang="0">
                  <a:pos x="2592" y="1771"/>
                </a:cxn>
                <a:cxn ang="0">
                  <a:pos x="2609" y="1747"/>
                </a:cxn>
                <a:cxn ang="0">
                  <a:pos x="2625" y="1723"/>
                </a:cxn>
                <a:cxn ang="0">
                  <a:pos x="32" y="0"/>
                </a:cxn>
                <a:cxn ang="0">
                  <a:pos x="16" y="24"/>
                </a:cxn>
                <a:cxn ang="0">
                  <a:pos x="0" y="48"/>
                </a:cxn>
                <a:cxn ang="0">
                  <a:pos x="2592" y="1771"/>
                </a:cxn>
              </a:cxnLst>
              <a:pathLst>
                <a:path w="2625" h="1771">
                  <a:moveTo>
                    <a:pt x="2592" y="1771"/>
                  </a:moveTo>
                  <a:lnTo>
                    <a:pt x="2609" y="1747"/>
                  </a:lnTo>
                  <a:lnTo>
                    <a:pt x="2625" y="1723"/>
                  </a:lnTo>
                  <a:lnTo>
                    <a:pt x="32" y="0"/>
                  </a:lnTo>
                  <a:lnTo>
                    <a:pt x="16" y="24"/>
                  </a:lnTo>
                  <a:lnTo>
                    <a:pt x="0" y="48"/>
                  </a:lnTo>
                  <a:lnTo>
                    <a:pt x="2592" y="1771"/>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7662" name="Freeform 17"/>
            <p:cNvSpPr/>
            <p:nvPr/>
          </p:nvSpPr>
          <p:spPr>
            <a:xfrm>
              <a:off x="3727" y="2318"/>
              <a:ext cx="3" cy="4"/>
            </a:xfrm>
            <a:custGeom>
              <a:avLst/>
              <a:gdLst/>
              <a:ahLst/>
              <a:cxnLst>
                <a:cxn ang="0">
                  <a:pos x="28" y="28"/>
                </a:cxn>
                <a:cxn ang="0">
                  <a:pos x="12" y="52"/>
                </a:cxn>
                <a:cxn ang="0">
                  <a:pos x="5" y="45"/>
                </a:cxn>
                <a:cxn ang="0">
                  <a:pos x="1" y="38"/>
                </a:cxn>
                <a:cxn ang="0">
                  <a:pos x="0" y="29"/>
                </a:cxn>
                <a:cxn ang="0">
                  <a:pos x="0" y="20"/>
                </a:cxn>
                <a:cxn ang="0">
                  <a:pos x="4" y="12"/>
                </a:cxn>
                <a:cxn ang="0">
                  <a:pos x="10" y="5"/>
                </a:cxn>
                <a:cxn ang="0">
                  <a:pos x="18" y="1"/>
                </a:cxn>
                <a:cxn ang="0">
                  <a:pos x="27" y="0"/>
                </a:cxn>
                <a:cxn ang="0">
                  <a:pos x="35" y="0"/>
                </a:cxn>
                <a:cxn ang="0">
                  <a:pos x="44" y="4"/>
                </a:cxn>
                <a:cxn ang="0">
                  <a:pos x="28" y="28"/>
                </a:cxn>
              </a:cxnLst>
              <a:pathLst>
                <a:path w="44" h="52">
                  <a:moveTo>
                    <a:pt x="28" y="28"/>
                  </a:moveTo>
                  <a:lnTo>
                    <a:pt x="12" y="52"/>
                  </a:lnTo>
                  <a:lnTo>
                    <a:pt x="5" y="45"/>
                  </a:lnTo>
                  <a:lnTo>
                    <a:pt x="1" y="38"/>
                  </a:lnTo>
                  <a:lnTo>
                    <a:pt x="0" y="29"/>
                  </a:lnTo>
                  <a:lnTo>
                    <a:pt x="0" y="20"/>
                  </a:lnTo>
                  <a:lnTo>
                    <a:pt x="4" y="12"/>
                  </a:lnTo>
                  <a:lnTo>
                    <a:pt x="10" y="5"/>
                  </a:lnTo>
                  <a:lnTo>
                    <a:pt x="18" y="1"/>
                  </a:lnTo>
                  <a:lnTo>
                    <a:pt x="27" y="0"/>
                  </a:lnTo>
                  <a:lnTo>
                    <a:pt x="35" y="0"/>
                  </a:lnTo>
                  <a:lnTo>
                    <a:pt x="44" y="4"/>
                  </a:lnTo>
                  <a:lnTo>
                    <a:pt x="28" y="28"/>
                  </a:lnTo>
                  <a:close/>
                </a:path>
              </a:pathLst>
            </a:custGeom>
            <a:solidFill>
              <a:srgbClr val="FF0000"/>
            </a:solidFill>
            <a:ln w="9525">
              <a:noFill/>
            </a:ln>
          </p:spPr>
          <p:txBody>
            <a:bodyPr/>
            <a:p>
              <a:endParaRPr lang="zh-CN" altLang="en-US"/>
            </a:p>
          </p:txBody>
        </p:sp>
        <p:sp>
          <p:nvSpPr>
            <p:cNvPr id="27663" name="Freeform 18"/>
            <p:cNvSpPr/>
            <p:nvPr/>
          </p:nvSpPr>
          <p:spPr>
            <a:xfrm>
              <a:off x="3727" y="2318"/>
              <a:ext cx="3" cy="4"/>
            </a:xfrm>
            <a:custGeom>
              <a:avLst/>
              <a:gdLst/>
              <a:ahLst/>
              <a:cxnLst>
                <a:cxn ang="0">
                  <a:pos x="12" y="52"/>
                </a:cxn>
                <a:cxn ang="0">
                  <a:pos x="5" y="45"/>
                </a:cxn>
                <a:cxn ang="0">
                  <a:pos x="1" y="38"/>
                </a:cxn>
                <a:cxn ang="0">
                  <a:pos x="0" y="29"/>
                </a:cxn>
                <a:cxn ang="0">
                  <a:pos x="0" y="20"/>
                </a:cxn>
                <a:cxn ang="0">
                  <a:pos x="4" y="12"/>
                </a:cxn>
                <a:cxn ang="0">
                  <a:pos x="10" y="5"/>
                </a:cxn>
                <a:cxn ang="0">
                  <a:pos x="18" y="1"/>
                </a:cxn>
                <a:cxn ang="0">
                  <a:pos x="27" y="0"/>
                </a:cxn>
                <a:cxn ang="0">
                  <a:pos x="35" y="0"/>
                </a:cxn>
                <a:cxn ang="0">
                  <a:pos x="44" y="4"/>
                </a:cxn>
              </a:cxnLst>
              <a:pathLst>
                <a:path w="44" h="52">
                  <a:moveTo>
                    <a:pt x="12" y="52"/>
                  </a:moveTo>
                  <a:lnTo>
                    <a:pt x="5" y="45"/>
                  </a:lnTo>
                  <a:lnTo>
                    <a:pt x="1" y="38"/>
                  </a:lnTo>
                  <a:lnTo>
                    <a:pt x="0" y="29"/>
                  </a:lnTo>
                  <a:lnTo>
                    <a:pt x="0" y="20"/>
                  </a:lnTo>
                  <a:lnTo>
                    <a:pt x="4" y="12"/>
                  </a:lnTo>
                  <a:lnTo>
                    <a:pt x="10" y="5"/>
                  </a:lnTo>
                  <a:lnTo>
                    <a:pt x="18" y="1"/>
                  </a:lnTo>
                  <a:lnTo>
                    <a:pt x="27" y="0"/>
                  </a:lnTo>
                  <a:lnTo>
                    <a:pt x="35" y="0"/>
                  </a:lnTo>
                  <a:lnTo>
                    <a:pt x="44" y="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7664" name="Line 19"/>
            <p:cNvSpPr/>
            <p:nvPr/>
          </p:nvSpPr>
          <p:spPr>
            <a:xfrm flipV="1">
              <a:off x="3722" y="2323"/>
              <a:ext cx="1" cy="129"/>
            </a:xfrm>
            <a:prstGeom prst="line">
              <a:avLst/>
            </a:prstGeom>
            <a:ln w="0" cap="flat" cmpd="sng">
              <a:solidFill>
                <a:srgbClr val="FF0000"/>
              </a:solidFill>
              <a:prstDash val="solid"/>
              <a:round/>
              <a:headEnd type="none" w="med" len="med"/>
              <a:tailEnd type="none" w="med" len="med"/>
            </a:ln>
          </p:spPr>
        </p:sp>
        <p:sp>
          <p:nvSpPr>
            <p:cNvPr id="27665" name="Line 20"/>
            <p:cNvSpPr/>
            <p:nvPr/>
          </p:nvSpPr>
          <p:spPr>
            <a:xfrm flipV="1">
              <a:off x="3327" y="2318"/>
              <a:ext cx="388" cy="113"/>
            </a:xfrm>
            <a:prstGeom prst="line">
              <a:avLst/>
            </a:prstGeom>
            <a:ln w="0" cap="flat" cmpd="sng">
              <a:solidFill>
                <a:srgbClr val="FF0000"/>
              </a:solidFill>
              <a:prstDash val="solid"/>
              <a:round/>
              <a:headEnd type="none" w="med" len="med"/>
              <a:tailEnd type="none" w="med" len="med"/>
            </a:ln>
          </p:spPr>
        </p:sp>
        <p:sp>
          <p:nvSpPr>
            <p:cNvPr id="27666" name="Line 21"/>
            <p:cNvSpPr/>
            <p:nvPr/>
          </p:nvSpPr>
          <p:spPr>
            <a:xfrm flipV="1">
              <a:off x="3715" y="2425"/>
              <a:ext cx="55" cy="32"/>
            </a:xfrm>
            <a:prstGeom prst="line">
              <a:avLst/>
            </a:prstGeom>
            <a:ln w="0" cap="flat" cmpd="sng">
              <a:solidFill>
                <a:srgbClr val="FF0000"/>
              </a:solidFill>
              <a:prstDash val="solid"/>
              <a:round/>
              <a:headEnd type="none" w="med" len="med"/>
              <a:tailEnd type="none" w="med" len="med"/>
            </a:ln>
          </p:spPr>
        </p:sp>
        <p:sp>
          <p:nvSpPr>
            <p:cNvPr id="27667" name="Line 22"/>
            <p:cNvSpPr/>
            <p:nvPr/>
          </p:nvSpPr>
          <p:spPr>
            <a:xfrm flipV="1">
              <a:off x="3786" y="2378"/>
              <a:ext cx="65" cy="37"/>
            </a:xfrm>
            <a:prstGeom prst="line">
              <a:avLst/>
            </a:prstGeom>
            <a:ln w="0" cap="flat" cmpd="sng">
              <a:solidFill>
                <a:srgbClr val="FF0000"/>
              </a:solidFill>
              <a:prstDash val="solid"/>
              <a:round/>
              <a:headEnd type="none" w="med" len="med"/>
              <a:tailEnd type="none" w="med" len="med"/>
            </a:ln>
          </p:spPr>
        </p:sp>
        <p:sp>
          <p:nvSpPr>
            <p:cNvPr id="27668" name="Line 23"/>
            <p:cNvSpPr/>
            <p:nvPr/>
          </p:nvSpPr>
          <p:spPr>
            <a:xfrm flipV="1">
              <a:off x="3867" y="2332"/>
              <a:ext cx="65" cy="37"/>
            </a:xfrm>
            <a:prstGeom prst="line">
              <a:avLst/>
            </a:prstGeom>
            <a:ln w="0" cap="flat" cmpd="sng">
              <a:solidFill>
                <a:srgbClr val="FF0000"/>
              </a:solidFill>
              <a:prstDash val="solid"/>
              <a:round/>
              <a:headEnd type="none" w="med" len="med"/>
              <a:tailEnd type="none" w="med" len="med"/>
            </a:ln>
          </p:spPr>
        </p:sp>
        <p:sp>
          <p:nvSpPr>
            <p:cNvPr id="27669" name="Line 24"/>
            <p:cNvSpPr/>
            <p:nvPr/>
          </p:nvSpPr>
          <p:spPr>
            <a:xfrm flipV="1">
              <a:off x="3948" y="2285"/>
              <a:ext cx="65" cy="37"/>
            </a:xfrm>
            <a:prstGeom prst="line">
              <a:avLst/>
            </a:prstGeom>
            <a:ln w="0" cap="flat" cmpd="sng">
              <a:solidFill>
                <a:srgbClr val="FF0000"/>
              </a:solidFill>
              <a:prstDash val="solid"/>
              <a:round/>
              <a:headEnd type="none" w="med" len="med"/>
              <a:tailEnd type="none" w="med" len="med"/>
            </a:ln>
          </p:spPr>
        </p:sp>
        <p:sp>
          <p:nvSpPr>
            <p:cNvPr id="27670" name="Line 25"/>
            <p:cNvSpPr/>
            <p:nvPr/>
          </p:nvSpPr>
          <p:spPr>
            <a:xfrm flipV="1">
              <a:off x="4029" y="2244"/>
              <a:ext cx="56" cy="32"/>
            </a:xfrm>
            <a:prstGeom prst="line">
              <a:avLst/>
            </a:prstGeom>
            <a:ln w="0" cap="flat" cmpd="sng">
              <a:solidFill>
                <a:srgbClr val="FF0000"/>
              </a:solidFill>
              <a:prstDash val="solid"/>
              <a:round/>
              <a:headEnd type="none" w="med" len="med"/>
              <a:tailEnd type="none" w="med" len="med"/>
            </a:ln>
          </p:spPr>
        </p:sp>
        <p:sp>
          <p:nvSpPr>
            <p:cNvPr id="27671" name="Line 26"/>
            <p:cNvSpPr/>
            <p:nvPr/>
          </p:nvSpPr>
          <p:spPr>
            <a:xfrm flipH="1">
              <a:off x="4041" y="2296"/>
              <a:ext cx="44" cy="44"/>
            </a:xfrm>
            <a:prstGeom prst="line">
              <a:avLst/>
            </a:prstGeom>
            <a:ln w="0" cap="flat" cmpd="sng">
              <a:solidFill>
                <a:srgbClr val="000000"/>
              </a:solidFill>
              <a:prstDash val="solid"/>
              <a:round/>
              <a:headEnd type="none" w="med" len="med"/>
              <a:tailEnd type="none" w="med" len="med"/>
            </a:ln>
          </p:spPr>
        </p:sp>
        <p:sp>
          <p:nvSpPr>
            <p:cNvPr id="27672" name="Line 27"/>
            <p:cNvSpPr/>
            <p:nvPr/>
          </p:nvSpPr>
          <p:spPr>
            <a:xfrm flipH="1">
              <a:off x="3983" y="2351"/>
              <a:ext cx="46" cy="46"/>
            </a:xfrm>
            <a:prstGeom prst="line">
              <a:avLst/>
            </a:prstGeom>
            <a:ln w="0" cap="flat" cmpd="sng">
              <a:solidFill>
                <a:srgbClr val="000000"/>
              </a:solidFill>
              <a:prstDash val="solid"/>
              <a:round/>
              <a:headEnd type="none" w="med" len="med"/>
              <a:tailEnd type="none" w="med" len="med"/>
            </a:ln>
          </p:spPr>
        </p:sp>
        <p:sp>
          <p:nvSpPr>
            <p:cNvPr id="27673" name="Line 28"/>
            <p:cNvSpPr/>
            <p:nvPr/>
          </p:nvSpPr>
          <p:spPr>
            <a:xfrm flipH="1">
              <a:off x="3928" y="2409"/>
              <a:ext cx="44" cy="43"/>
            </a:xfrm>
            <a:prstGeom prst="line">
              <a:avLst/>
            </a:prstGeom>
            <a:ln w="0" cap="flat" cmpd="sng">
              <a:solidFill>
                <a:srgbClr val="000000"/>
              </a:solidFill>
              <a:prstDash val="solid"/>
              <a:round/>
              <a:headEnd type="none" w="med" len="med"/>
              <a:tailEnd type="none" w="med" len="med"/>
            </a:ln>
          </p:spPr>
        </p:sp>
        <p:sp>
          <p:nvSpPr>
            <p:cNvPr id="27674" name="Line 29"/>
            <p:cNvSpPr/>
            <p:nvPr/>
          </p:nvSpPr>
          <p:spPr>
            <a:xfrm>
              <a:off x="3551" y="2210"/>
              <a:ext cx="1" cy="242"/>
            </a:xfrm>
            <a:prstGeom prst="line">
              <a:avLst/>
            </a:prstGeom>
            <a:ln w="0" cap="flat" cmpd="sng">
              <a:solidFill>
                <a:srgbClr val="000000"/>
              </a:solidFill>
              <a:prstDash val="solid"/>
              <a:round/>
              <a:headEnd type="none" w="med" len="med"/>
              <a:tailEnd type="none" w="med" len="med"/>
            </a:ln>
          </p:spPr>
        </p:sp>
        <p:sp>
          <p:nvSpPr>
            <p:cNvPr id="27675" name="Line 30"/>
            <p:cNvSpPr/>
            <p:nvPr/>
          </p:nvSpPr>
          <p:spPr>
            <a:xfrm flipV="1">
              <a:off x="3325" y="2208"/>
              <a:ext cx="221" cy="220"/>
            </a:xfrm>
            <a:prstGeom prst="line">
              <a:avLst/>
            </a:prstGeom>
            <a:ln w="0" cap="flat" cmpd="sng">
              <a:solidFill>
                <a:srgbClr val="000000"/>
              </a:solidFill>
              <a:prstDash val="solid"/>
              <a:round/>
              <a:headEnd type="none" w="med" len="med"/>
              <a:tailEnd type="none" w="med" len="med"/>
            </a:ln>
          </p:spPr>
        </p:sp>
        <p:sp>
          <p:nvSpPr>
            <p:cNvPr id="27676" name="Freeform 31"/>
            <p:cNvSpPr/>
            <p:nvPr/>
          </p:nvSpPr>
          <p:spPr>
            <a:xfrm>
              <a:off x="4082" y="1949"/>
              <a:ext cx="5" cy="3"/>
            </a:xfrm>
            <a:custGeom>
              <a:avLst/>
              <a:gdLst/>
              <a:ahLst/>
              <a:cxnLst>
                <a:cxn ang="0">
                  <a:pos x="28" y="29"/>
                </a:cxn>
                <a:cxn ang="0">
                  <a:pos x="0" y="29"/>
                </a:cxn>
                <a:cxn ang="0">
                  <a:pos x="1" y="20"/>
                </a:cxn>
                <a:cxn ang="0">
                  <a:pos x="5" y="12"/>
                </a:cxn>
                <a:cxn ang="0">
                  <a:pos x="10" y="6"/>
                </a:cxn>
                <a:cxn ang="0">
                  <a:pos x="19" y="2"/>
                </a:cxn>
                <a:cxn ang="0">
                  <a:pos x="28" y="0"/>
                </a:cxn>
                <a:cxn ang="0">
                  <a:pos x="36" y="2"/>
                </a:cxn>
                <a:cxn ang="0">
                  <a:pos x="45" y="6"/>
                </a:cxn>
                <a:cxn ang="0">
                  <a:pos x="50" y="12"/>
                </a:cxn>
                <a:cxn ang="0">
                  <a:pos x="54" y="20"/>
                </a:cxn>
                <a:cxn ang="0">
                  <a:pos x="57" y="29"/>
                </a:cxn>
                <a:cxn ang="0">
                  <a:pos x="28" y="29"/>
                </a:cxn>
              </a:cxnLst>
              <a:pathLst>
                <a:path w="57" h="29">
                  <a:moveTo>
                    <a:pt x="28" y="29"/>
                  </a:moveTo>
                  <a:lnTo>
                    <a:pt x="0" y="29"/>
                  </a:lnTo>
                  <a:lnTo>
                    <a:pt x="1" y="20"/>
                  </a:lnTo>
                  <a:lnTo>
                    <a:pt x="5" y="12"/>
                  </a:lnTo>
                  <a:lnTo>
                    <a:pt x="10" y="6"/>
                  </a:lnTo>
                  <a:lnTo>
                    <a:pt x="19" y="2"/>
                  </a:lnTo>
                  <a:lnTo>
                    <a:pt x="28" y="0"/>
                  </a:lnTo>
                  <a:lnTo>
                    <a:pt x="36" y="2"/>
                  </a:lnTo>
                  <a:lnTo>
                    <a:pt x="45" y="6"/>
                  </a:lnTo>
                  <a:lnTo>
                    <a:pt x="50" y="12"/>
                  </a:lnTo>
                  <a:lnTo>
                    <a:pt x="54" y="20"/>
                  </a:lnTo>
                  <a:lnTo>
                    <a:pt x="57" y="29"/>
                  </a:lnTo>
                  <a:lnTo>
                    <a:pt x="28" y="29"/>
                  </a:lnTo>
                  <a:close/>
                </a:path>
              </a:pathLst>
            </a:custGeom>
            <a:solidFill>
              <a:srgbClr val="000000"/>
            </a:solidFill>
            <a:ln w="9525">
              <a:noFill/>
            </a:ln>
          </p:spPr>
          <p:txBody>
            <a:bodyPr/>
            <a:p>
              <a:endParaRPr lang="zh-CN" altLang="en-US"/>
            </a:p>
          </p:txBody>
        </p:sp>
        <p:sp>
          <p:nvSpPr>
            <p:cNvPr id="27677" name="Freeform 32"/>
            <p:cNvSpPr/>
            <p:nvPr/>
          </p:nvSpPr>
          <p:spPr>
            <a:xfrm>
              <a:off x="4082" y="1949"/>
              <a:ext cx="5" cy="3"/>
            </a:xfrm>
            <a:custGeom>
              <a:avLst/>
              <a:gdLst/>
              <a:ahLst/>
              <a:cxnLst>
                <a:cxn ang="0">
                  <a:pos x="0" y="29"/>
                </a:cxn>
                <a:cxn ang="0">
                  <a:pos x="1" y="20"/>
                </a:cxn>
                <a:cxn ang="0">
                  <a:pos x="5" y="12"/>
                </a:cxn>
                <a:cxn ang="0">
                  <a:pos x="10" y="6"/>
                </a:cxn>
                <a:cxn ang="0">
                  <a:pos x="19" y="2"/>
                </a:cxn>
                <a:cxn ang="0">
                  <a:pos x="28" y="0"/>
                </a:cxn>
                <a:cxn ang="0">
                  <a:pos x="36" y="2"/>
                </a:cxn>
                <a:cxn ang="0">
                  <a:pos x="45" y="6"/>
                </a:cxn>
                <a:cxn ang="0">
                  <a:pos x="50" y="12"/>
                </a:cxn>
                <a:cxn ang="0">
                  <a:pos x="54" y="20"/>
                </a:cxn>
                <a:cxn ang="0">
                  <a:pos x="57" y="29"/>
                </a:cxn>
              </a:cxnLst>
              <a:pathLst>
                <a:path w="57" h="29">
                  <a:moveTo>
                    <a:pt x="0" y="29"/>
                  </a:moveTo>
                  <a:lnTo>
                    <a:pt x="1" y="20"/>
                  </a:lnTo>
                  <a:lnTo>
                    <a:pt x="5" y="12"/>
                  </a:lnTo>
                  <a:lnTo>
                    <a:pt x="10" y="6"/>
                  </a:lnTo>
                  <a:lnTo>
                    <a:pt x="19" y="2"/>
                  </a:lnTo>
                  <a:lnTo>
                    <a:pt x="28" y="0"/>
                  </a:lnTo>
                  <a:lnTo>
                    <a:pt x="36" y="2"/>
                  </a:lnTo>
                  <a:lnTo>
                    <a:pt x="45" y="6"/>
                  </a:lnTo>
                  <a:lnTo>
                    <a:pt x="50" y="12"/>
                  </a:lnTo>
                  <a:lnTo>
                    <a:pt x="54"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678" name="Freeform 33"/>
            <p:cNvSpPr/>
            <p:nvPr/>
          </p:nvSpPr>
          <p:spPr>
            <a:xfrm>
              <a:off x="4082" y="1952"/>
              <a:ext cx="5" cy="500"/>
            </a:xfrm>
            <a:custGeom>
              <a:avLst/>
              <a:gdLst/>
              <a:ahLst/>
              <a:cxnLst>
                <a:cxn ang="0">
                  <a:pos x="57" y="0"/>
                </a:cxn>
                <a:cxn ang="0">
                  <a:pos x="28" y="0"/>
                </a:cxn>
                <a:cxn ang="0">
                  <a:pos x="0" y="0"/>
                </a:cxn>
                <a:cxn ang="0">
                  <a:pos x="0" y="6509"/>
                </a:cxn>
                <a:cxn ang="0">
                  <a:pos x="28" y="6509"/>
                </a:cxn>
                <a:cxn ang="0">
                  <a:pos x="57" y="6509"/>
                </a:cxn>
                <a:cxn ang="0">
                  <a:pos x="57" y="0"/>
                </a:cxn>
              </a:cxnLst>
              <a:pathLst>
                <a:path w="57" h="6509">
                  <a:moveTo>
                    <a:pt x="57" y="0"/>
                  </a:moveTo>
                  <a:lnTo>
                    <a:pt x="28" y="0"/>
                  </a:lnTo>
                  <a:lnTo>
                    <a:pt x="0" y="0"/>
                  </a:lnTo>
                  <a:lnTo>
                    <a:pt x="0" y="6509"/>
                  </a:lnTo>
                  <a:lnTo>
                    <a:pt x="28" y="6509"/>
                  </a:lnTo>
                  <a:lnTo>
                    <a:pt x="57" y="6509"/>
                  </a:lnTo>
                  <a:lnTo>
                    <a:pt x="57" y="0"/>
                  </a:lnTo>
                  <a:close/>
                </a:path>
              </a:pathLst>
            </a:custGeom>
            <a:solidFill>
              <a:srgbClr val="000000"/>
            </a:solidFill>
            <a:ln w="9525">
              <a:noFill/>
            </a:ln>
          </p:spPr>
          <p:txBody>
            <a:bodyPr/>
            <a:p>
              <a:endParaRPr lang="zh-CN" altLang="en-US"/>
            </a:p>
          </p:txBody>
        </p:sp>
        <p:sp>
          <p:nvSpPr>
            <p:cNvPr id="27679" name="Freeform 34"/>
            <p:cNvSpPr/>
            <p:nvPr/>
          </p:nvSpPr>
          <p:spPr>
            <a:xfrm>
              <a:off x="4082" y="1952"/>
              <a:ext cx="5" cy="500"/>
            </a:xfrm>
            <a:custGeom>
              <a:avLst/>
              <a:gdLst/>
              <a:ahLst/>
              <a:cxnLst>
                <a:cxn ang="0">
                  <a:pos x="57" y="0"/>
                </a:cxn>
                <a:cxn ang="0">
                  <a:pos x="28" y="0"/>
                </a:cxn>
                <a:cxn ang="0">
                  <a:pos x="0" y="0"/>
                </a:cxn>
                <a:cxn ang="0">
                  <a:pos x="0" y="6509"/>
                </a:cxn>
                <a:cxn ang="0">
                  <a:pos x="28" y="6509"/>
                </a:cxn>
                <a:cxn ang="0">
                  <a:pos x="57" y="6509"/>
                </a:cxn>
                <a:cxn ang="0">
                  <a:pos x="57" y="0"/>
                </a:cxn>
              </a:cxnLst>
              <a:pathLst>
                <a:path w="57" h="6509">
                  <a:moveTo>
                    <a:pt x="57" y="0"/>
                  </a:moveTo>
                  <a:lnTo>
                    <a:pt x="28" y="0"/>
                  </a:lnTo>
                  <a:lnTo>
                    <a:pt x="0" y="0"/>
                  </a:lnTo>
                  <a:lnTo>
                    <a:pt x="0" y="6509"/>
                  </a:lnTo>
                  <a:lnTo>
                    <a:pt x="28" y="6509"/>
                  </a:lnTo>
                  <a:lnTo>
                    <a:pt x="57" y="6509"/>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680" name="Freeform 35"/>
            <p:cNvSpPr/>
            <p:nvPr/>
          </p:nvSpPr>
          <p:spPr>
            <a:xfrm>
              <a:off x="4082" y="2452"/>
              <a:ext cx="5" cy="3"/>
            </a:xfrm>
            <a:custGeom>
              <a:avLst/>
              <a:gdLst/>
              <a:ahLst/>
              <a:cxnLst>
                <a:cxn ang="0">
                  <a:pos x="28" y="0"/>
                </a:cxn>
                <a:cxn ang="0">
                  <a:pos x="57" y="0"/>
                </a:cxn>
                <a:cxn ang="0">
                  <a:pos x="54" y="9"/>
                </a:cxn>
                <a:cxn ang="0">
                  <a:pos x="50" y="17"/>
                </a:cxn>
                <a:cxn ang="0">
                  <a:pos x="45" y="23"/>
                </a:cxn>
                <a:cxn ang="0">
                  <a:pos x="36" y="27"/>
                </a:cxn>
                <a:cxn ang="0">
                  <a:pos x="28" y="28"/>
                </a:cxn>
                <a:cxn ang="0">
                  <a:pos x="19" y="27"/>
                </a:cxn>
                <a:cxn ang="0">
                  <a:pos x="10" y="23"/>
                </a:cxn>
                <a:cxn ang="0">
                  <a:pos x="5" y="17"/>
                </a:cxn>
                <a:cxn ang="0">
                  <a:pos x="1" y="9"/>
                </a:cxn>
                <a:cxn ang="0">
                  <a:pos x="0" y="0"/>
                </a:cxn>
                <a:cxn ang="0">
                  <a:pos x="28" y="0"/>
                </a:cxn>
              </a:cxnLst>
              <a:pathLst>
                <a:path w="57" h="28">
                  <a:moveTo>
                    <a:pt x="28" y="0"/>
                  </a:moveTo>
                  <a:lnTo>
                    <a:pt x="57" y="0"/>
                  </a:lnTo>
                  <a:lnTo>
                    <a:pt x="54" y="9"/>
                  </a:lnTo>
                  <a:lnTo>
                    <a:pt x="50" y="17"/>
                  </a:lnTo>
                  <a:lnTo>
                    <a:pt x="45" y="23"/>
                  </a:lnTo>
                  <a:lnTo>
                    <a:pt x="36" y="27"/>
                  </a:lnTo>
                  <a:lnTo>
                    <a:pt x="28" y="28"/>
                  </a:lnTo>
                  <a:lnTo>
                    <a:pt x="19" y="27"/>
                  </a:lnTo>
                  <a:lnTo>
                    <a:pt x="10" y="23"/>
                  </a:lnTo>
                  <a:lnTo>
                    <a:pt x="5" y="17"/>
                  </a:lnTo>
                  <a:lnTo>
                    <a:pt x="1" y="9"/>
                  </a:lnTo>
                  <a:lnTo>
                    <a:pt x="0" y="0"/>
                  </a:lnTo>
                  <a:lnTo>
                    <a:pt x="28" y="0"/>
                  </a:lnTo>
                  <a:close/>
                </a:path>
              </a:pathLst>
            </a:custGeom>
            <a:solidFill>
              <a:srgbClr val="000000"/>
            </a:solidFill>
            <a:ln w="9525">
              <a:noFill/>
            </a:ln>
          </p:spPr>
          <p:txBody>
            <a:bodyPr/>
            <a:p>
              <a:endParaRPr lang="zh-CN" altLang="en-US"/>
            </a:p>
          </p:txBody>
        </p:sp>
        <p:sp>
          <p:nvSpPr>
            <p:cNvPr id="27681" name="Freeform 36"/>
            <p:cNvSpPr/>
            <p:nvPr/>
          </p:nvSpPr>
          <p:spPr>
            <a:xfrm>
              <a:off x="4082" y="2452"/>
              <a:ext cx="5" cy="3"/>
            </a:xfrm>
            <a:custGeom>
              <a:avLst/>
              <a:gdLst/>
              <a:ahLst/>
              <a:cxnLst>
                <a:cxn ang="0">
                  <a:pos x="57" y="0"/>
                </a:cxn>
                <a:cxn ang="0">
                  <a:pos x="54" y="9"/>
                </a:cxn>
                <a:cxn ang="0">
                  <a:pos x="50" y="17"/>
                </a:cxn>
                <a:cxn ang="0">
                  <a:pos x="45" y="23"/>
                </a:cxn>
                <a:cxn ang="0">
                  <a:pos x="36" y="27"/>
                </a:cxn>
                <a:cxn ang="0">
                  <a:pos x="28" y="28"/>
                </a:cxn>
                <a:cxn ang="0">
                  <a:pos x="19" y="27"/>
                </a:cxn>
                <a:cxn ang="0">
                  <a:pos x="10" y="23"/>
                </a:cxn>
                <a:cxn ang="0">
                  <a:pos x="5" y="17"/>
                </a:cxn>
                <a:cxn ang="0">
                  <a:pos x="1" y="9"/>
                </a:cxn>
                <a:cxn ang="0">
                  <a:pos x="0" y="0"/>
                </a:cxn>
              </a:cxnLst>
              <a:pathLst>
                <a:path w="57" h="28">
                  <a:moveTo>
                    <a:pt x="57" y="0"/>
                  </a:moveTo>
                  <a:lnTo>
                    <a:pt x="54" y="9"/>
                  </a:lnTo>
                  <a:lnTo>
                    <a:pt x="50" y="17"/>
                  </a:lnTo>
                  <a:lnTo>
                    <a:pt x="45" y="23"/>
                  </a:lnTo>
                  <a:lnTo>
                    <a:pt x="36" y="27"/>
                  </a:lnTo>
                  <a:lnTo>
                    <a:pt x="28" y="28"/>
                  </a:lnTo>
                  <a:lnTo>
                    <a:pt x="19" y="27"/>
                  </a:lnTo>
                  <a:lnTo>
                    <a:pt x="10" y="23"/>
                  </a:lnTo>
                  <a:lnTo>
                    <a:pt x="5" y="17"/>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682" name="Freeform 37"/>
            <p:cNvSpPr/>
            <p:nvPr/>
          </p:nvSpPr>
          <p:spPr>
            <a:xfrm>
              <a:off x="4082" y="1949"/>
              <a:ext cx="5" cy="3"/>
            </a:xfrm>
            <a:custGeom>
              <a:avLst/>
              <a:gdLst/>
              <a:ahLst/>
              <a:cxnLst>
                <a:cxn ang="0">
                  <a:pos x="28" y="29"/>
                </a:cxn>
                <a:cxn ang="0">
                  <a:pos x="0" y="29"/>
                </a:cxn>
                <a:cxn ang="0">
                  <a:pos x="1" y="20"/>
                </a:cxn>
                <a:cxn ang="0">
                  <a:pos x="5" y="12"/>
                </a:cxn>
                <a:cxn ang="0">
                  <a:pos x="10" y="6"/>
                </a:cxn>
                <a:cxn ang="0">
                  <a:pos x="19" y="2"/>
                </a:cxn>
                <a:cxn ang="0">
                  <a:pos x="28" y="0"/>
                </a:cxn>
                <a:cxn ang="0">
                  <a:pos x="36" y="2"/>
                </a:cxn>
                <a:cxn ang="0">
                  <a:pos x="45" y="6"/>
                </a:cxn>
                <a:cxn ang="0">
                  <a:pos x="50" y="12"/>
                </a:cxn>
                <a:cxn ang="0">
                  <a:pos x="54" y="20"/>
                </a:cxn>
                <a:cxn ang="0">
                  <a:pos x="57" y="29"/>
                </a:cxn>
                <a:cxn ang="0">
                  <a:pos x="28" y="29"/>
                </a:cxn>
              </a:cxnLst>
              <a:pathLst>
                <a:path w="57" h="29">
                  <a:moveTo>
                    <a:pt x="28" y="29"/>
                  </a:moveTo>
                  <a:lnTo>
                    <a:pt x="0" y="29"/>
                  </a:lnTo>
                  <a:lnTo>
                    <a:pt x="1" y="20"/>
                  </a:lnTo>
                  <a:lnTo>
                    <a:pt x="5" y="12"/>
                  </a:lnTo>
                  <a:lnTo>
                    <a:pt x="10" y="6"/>
                  </a:lnTo>
                  <a:lnTo>
                    <a:pt x="19" y="2"/>
                  </a:lnTo>
                  <a:lnTo>
                    <a:pt x="28" y="0"/>
                  </a:lnTo>
                  <a:lnTo>
                    <a:pt x="36" y="2"/>
                  </a:lnTo>
                  <a:lnTo>
                    <a:pt x="45" y="6"/>
                  </a:lnTo>
                  <a:lnTo>
                    <a:pt x="50" y="12"/>
                  </a:lnTo>
                  <a:lnTo>
                    <a:pt x="54" y="20"/>
                  </a:lnTo>
                  <a:lnTo>
                    <a:pt x="57" y="29"/>
                  </a:lnTo>
                  <a:lnTo>
                    <a:pt x="28" y="29"/>
                  </a:lnTo>
                  <a:close/>
                </a:path>
              </a:pathLst>
            </a:custGeom>
            <a:solidFill>
              <a:srgbClr val="000000"/>
            </a:solidFill>
            <a:ln w="9525">
              <a:noFill/>
            </a:ln>
          </p:spPr>
          <p:txBody>
            <a:bodyPr/>
            <a:p>
              <a:endParaRPr lang="zh-CN" altLang="en-US"/>
            </a:p>
          </p:txBody>
        </p:sp>
        <p:sp>
          <p:nvSpPr>
            <p:cNvPr id="27683" name="Freeform 38"/>
            <p:cNvSpPr/>
            <p:nvPr/>
          </p:nvSpPr>
          <p:spPr>
            <a:xfrm>
              <a:off x="4082" y="1949"/>
              <a:ext cx="5" cy="3"/>
            </a:xfrm>
            <a:custGeom>
              <a:avLst/>
              <a:gdLst/>
              <a:ahLst/>
              <a:cxnLst>
                <a:cxn ang="0">
                  <a:pos x="0" y="29"/>
                </a:cxn>
                <a:cxn ang="0">
                  <a:pos x="1" y="20"/>
                </a:cxn>
                <a:cxn ang="0">
                  <a:pos x="5" y="12"/>
                </a:cxn>
                <a:cxn ang="0">
                  <a:pos x="10" y="6"/>
                </a:cxn>
                <a:cxn ang="0">
                  <a:pos x="19" y="2"/>
                </a:cxn>
                <a:cxn ang="0">
                  <a:pos x="28" y="0"/>
                </a:cxn>
                <a:cxn ang="0">
                  <a:pos x="36" y="2"/>
                </a:cxn>
                <a:cxn ang="0">
                  <a:pos x="45" y="6"/>
                </a:cxn>
                <a:cxn ang="0">
                  <a:pos x="50" y="12"/>
                </a:cxn>
                <a:cxn ang="0">
                  <a:pos x="54" y="20"/>
                </a:cxn>
                <a:cxn ang="0">
                  <a:pos x="57" y="29"/>
                </a:cxn>
              </a:cxnLst>
              <a:pathLst>
                <a:path w="57" h="29">
                  <a:moveTo>
                    <a:pt x="0" y="29"/>
                  </a:moveTo>
                  <a:lnTo>
                    <a:pt x="1" y="20"/>
                  </a:lnTo>
                  <a:lnTo>
                    <a:pt x="5" y="12"/>
                  </a:lnTo>
                  <a:lnTo>
                    <a:pt x="10" y="6"/>
                  </a:lnTo>
                  <a:lnTo>
                    <a:pt x="19" y="2"/>
                  </a:lnTo>
                  <a:lnTo>
                    <a:pt x="28" y="0"/>
                  </a:lnTo>
                  <a:lnTo>
                    <a:pt x="36" y="2"/>
                  </a:lnTo>
                  <a:lnTo>
                    <a:pt x="45" y="6"/>
                  </a:lnTo>
                  <a:lnTo>
                    <a:pt x="50" y="12"/>
                  </a:lnTo>
                  <a:lnTo>
                    <a:pt x="54"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684" name="Freeform 39"/>
            <p:cNvSpPr/>
            <p:nvPr/>
          </p:nvSpPr>
          <p:spPr>
            <a:xfrm>
              <a:off x="4082" y="1952"/>
              <a:ext cx="5" cy="500"/>
            </a:xfrm>
            <a:custGeom>
              <a:avLst/>
              <a:gdLst/>
              <a:ahLst/>
              <a:cxnLst>
                <a:cxn ang="0">
                  <a:pos x="57" y="0"/>
                </a:cxn>
                <a:cxn ang="0">
                  <a:pos x="28" y="0"/>
                </a:cxn>
                <a:cxn ang="0">
                  <a:pos x="0" y="0"/>
                </a:cxn>
                <a:cxn ang="0">
                  <a:pos x="0" y="6509"/>
                </a:cxn>
                <a:cxn ang="0">
                  <a:pos x="28" y="6509"/>
                </a:cxn>
                <a:cxn ang="0">
                  <a:pos x="57" y="6509"/>
                </a:cxn>
                <a:cxn ang="0">
                  <a:pos x="57" y="0"/>
                </a:cxn>
              </a:cxnLst>
              <a:pathLst>
                <a:path w="57" h="6509">
                  <a:moveTo>
                    <a:pt x="57" y="0"/>
                  </a:moveTo>
                  <a:lnTo>
                    <a:pt x="28" y="0"/>
                  </a:lnTo>
                  <a:lnTo>
                    <a:pt x="0" y="0"/>
                  </a:lnTo>
                  <a:lnTo>
                    <a:pt x="0" y="6509"/>
                  </a:lnTo>
                  <a:lnTo>
                    <a:pt x="28" y="6509"/>
                  </a:lnTo>
                  <a:lnTo>
                    <a:pt x="57" y="6509"/>
                  </a:lnTo>
                  <a:lnTo>
                    <a:pt x="57" y="0"/>
                  </a:lnTo>
                  <a:close/>
                </a:path>
              </a:pathLst>
            </a:custGeom>
            <a:solidFill>
              <a:srgbClr val="000000"/>
            </a:solidFill>
            <a:ln w="9525">
              <a:noFill/>
            </a:ln>
          </p:spPr>
          <p:txBody>
            <a:bodyPr/>
            <a:p>
              <a:endParaRPr lang="zh-CN" altLang="en-US"/>
            </a:p>
          </p:txBody>
        </p:sp>
        <p:sp>
          <p:nvSpPr>
            <p:cNvPr id="27685" name="Freeform 40"/>
            <p:cNvSpPr/>
            <p:nvPr/>
          </p:nvSpPr>
          <p:spPr>
            <a:xfrm>
              <a:off x="4082" y="1952"/>
              <a:ext cx="5" cy="500"/>
            </a:xfrm>
            <a:custGeom>
              <a:avLst/>
              <a:gdLst/>
              <a:ahLst/>
              <a:cxnLst>
                <a:cxn ang="0">
                  <a:pos x="57" y="0"/>
                </a:cxn>
                <a:cxn ang="0">
                  <a:pos x="28" y="0"/>
                </a:cxn>
                <a:cxn ang="0">
                  <a:pos x="0" y="0"/>
                </a:cxn>
                <a:cxn ang="0">
                  <a:pos x="0" y="6509"/>
                </a:cxn>
                <a:cxn ang="0">
                  <a:pos x="28" y="6509"/>
                </a:cxn>
                <a:cxn ang="0">
                  <a:pos x="57" y="6509"/>
                </a:cxn>
                <a:cxn ang="0">
                  <a:pos x="57" y="0"/>
                </a:cxn>
              </a:cxnLst>
              <a:pathLst>
                <a:path w="57" h="6509">
                  <a:moveTo>
                    <a:pt x="57" y="0"/>
                  </a:moveTo>
                  <a:lnTo>
                    <a:pt x="28" y="0"/>
                  </a:lnTo>
                  <a:lnTo>
                    <a:pt x="0" y="0"/>
                  </a:lnTo>
                  <a:lnTo>
                    <a:pt x="0" y="6509"/>
                  </a:lnTo>
                  <a:lnTo>
                    <a:pt x="28" y="6509"/>
                  </a:lnTo>
                  <a:lnTo>
                    <a:pt x="57" y="6509"/>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686" name="Freeform 41"/>
            <p:cNvSpPr/>
            <p:nvPr/>
          </p:nvSpPr>
          <p:spPr>
            <a:xfrm>
              <a:off x="4082" y="2452"/>
              <a:ext cx="5" cy="3"/>
            </a:xfrm>
            <a:custGeom>
              <a:avLst/>
              <a:gdLst/>
              <a:ahLst/>
              <a:cxnLst>
                <a:cxn ang="0">
                  <a:pos x="28" y="0"/>
                </a:cxn>
                <a:cxn ang="0">
                  <a:pos x="57" y="0"/>
                </a:cxn>
                <a:cxn ang="0">
                  <a:pos x="54" y="9"/>
                </a:cxn>
                <a:cxn ang="0">
                  <a:pos x="50" y="17"/>
                </a:cxn>
                <a:cxn ang="0">
                  <a:pos x="45" y="23"/>
                </a:cxn>
                <a:cxn ang="0">
                  <a:pos x="36" y="27"/>
                </a:cxn>
                <a:cxn ang="0">
                  <a:pos x="28" y="28"/>
                </a:cxn>
                <a:cxn ang="0">
                  <a:pos x="19" y="27"/>
                </a:cxn>
                <a:cxn ang="0">
                  <a:pos x="10" y="23"/>
                </a:cxn>
                <a:cxn ang="0">
                  <a:pos x="5" y="17"/>
                </a:cxn>
                <a:cxn ang="0">
                  <a:pos x="1" y="9"/>
                </a:cxn>
                <a:cxn ang="0">
                  <a:pos x="0" y="0"/>
                </a:cxn>
                <a:cxn ang="0">
                  <a:pos x="28" y="0"/>
                </a:cxn>
              </a:cxnLst>
              <a:pathLst>
                <a:path w="57" h="28">
                  <a:moveTo>
                    <a:pt x="28" y="0"/>
                  </a:moveTo>
                  <a:lnTo>
                    <a:pt x="57" y="0"/>
                  </a:lnTo>
                  <a:lnTo>
                    <a:pt x="54" y="9"/>
                  </a:lnTo>
                  <a:lnTo>
                    <a:pt x="50" y="17"/>
                  </a:lnTo>
                  <a:lnTo>
                    <a:pt x="45" y="23"/>
                  </a:lnTo>
                  <a:lnTo>
                    <a:pt x="36" y="27"/>
                  </a:lnTo>
                  <a:lnTo>
                    <a:pt x="28" y="28"/>
                  </a:lnTo>
                  <a:lnTo>
                    <a:pt x="19" y="27"/>
                  </a:lnTo>
                  <a:lnTo>
                    <a:pt x="10" y="23"/>
                  </a:lnTo>
                  <a:lnTo>
                    <a:pt x="5" y="17"/>
                  </a:lnTo>
                  <a:lnTo>
                    <a:pt x="1" y="9"/>
                  </a:lnTo>
                  <a:lnTo>
                    <a:pt x="0" y="0"/>
                  </a:lnTo>
                  <a:lnTo>
                    <a:pt x="28" y="0"/>
                  </a:lnTo>
                  <a:close/>
                </a:path>
              </a:pathLst>
            </a:custGeom>
            <a:solidFill>
              <a:srgbClr val="000000"/>
            </a:solidFill>
            <a:ln w="9525">
              <a:noFill/>
            </a:ln>
          </p:spPr>
          <p:txBody>
            <a:bodyPr/>
            <a:p>
              <a:endParaRPr lang="zh-CN" altLang="en-US"/>
            </a:p>
          </p:txBody>
        </p:sp>
        <p:sp>
          <p:nvSpPr>
            <p:cNvPr id="27687" name="Freeform 42"/>
            <p:cNvSpPr/>
            <p:nvPr/>
          </p:nvSpPr>
          <p:spPr>
            <a:xfrm>
              <a:off x="4082" y="2452"/>
              <a:ext cx="5" cy="3"/>
            </a:xfrm>
            <a:custGeom>
              <a:avLst/>
              <a:gdLst/>
              <a:ahLst/>
              <a:cxnLst>
                <a:cxn ang="0">
                  <a:pos x="57" y="0"/>
                </a:cxn>
                <a:cxn ang="0">
                  <a:pos x="54" y="9"/>
                </a:cxn>
                <a:cxn ang="0">
                  <a:pos x="50" y="17"/>
                </a:cxn>
                <a:cxn ang="0">
                  <a:pos x="45" y="23"/>
                </a:cxn>
                <a:cxn ang="0">
                  <a:pos x="36" y="27"/>
                </a:cxn>
                <a:cxn ang="0">
                  <a:pos x="28" y="28"/>
                </a:cxn>
                <a:cxn ang="0">
                  <a:pos x="19" y="27"/>
                </a:cxn>
                <a:cxn ang="0">
                  <a:pos x="10" y="23"/>
                </a:cxn>
                <a:cxn ang="0">
                  <a:pos x="5" y="17"/>
                </a:cxn>
                <a:cxn ang="0">
                  <a:pos x="1" y="9"/>
                </a:cxn>
                <a:cxn ang="0">
                  <a:pos x="0" y="0"/>
                </a:cxn>
              </a:cxnLst>
              <a:pathLst>
                <a:path w="57" h="28">
                  <a:moveTo>
                    <a:pt x="57" y="0"/>
                  </a:moveTo>
                  <a:lnTo>
                    <a:pt x="54" y="9"/>
                  </a:lnTo>
                  <a:lnTo>
                    <a:pt x="50" y="17"/>
                  </a:lnTo>
                  <a:lnTo>
                    <a:pt x="45" y="23"/>
                  </a:lnTo>
                  <a:lnTo>
                    <a:pt x="36" y="27"/>
                  </a:lnTo>
                  <a:lnTo>
                    <a:pt x="28" y="28"/>
                  </a:lnTo>
                  <a:lnTo>
                    <a:pt x="19" y="27"/>
                  </a:lnTo>
                  <a:lnTo>
                    <a:pt x="10" y="23"/>
                  </a:lnTo>
                  <a:lnTo>
                    <a:pt x="5" y="17"/>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688" name="Line 43"/>
            <p:cNvSpPr/>
            <p:nvPr/>
          </p:nvSpPr>
          <p:spPr>
            <a:xfrm flipV="1">
              <a:off x="3411" y="1952"/>
              <a:ext cx="1" cy="500"/>
            </a:xfrm>
            <a:prstGeom prst="line">
              <a:avLst/>
            </a:prstGeom>
            <a:ln w="0" cap="flat" cmpd="sng">
              <a:solidFill>
                <a:srgbClr val="000000"/>
              </a:solidFill>
              <a:prstDash val="solid"/>
              <a:round/>
              <a:headEnd type="none" w="med" len="med"/>
              <a:tailEnd type="none" w="med" len="med"/>
            </a:ln>
          </p:spPr>
        </p:sp>
        <p:sp>
          <p:nvSpPr>
            <p:cNvPr id="27689" name="Line 44"/>
            <p:cNvSpPr/>
            <p:nvPr/>
          </p:nvSpPr>
          <p:spPr>
            <a:xfrm flipH="1">
              <a:off x="3713" y="2112"/>
              <a:ext cx="38" cy="38"/>
            </a:xfrm>
            <a:prstGeom prst="line">
              <a:avLst/>
            </a:prstGeom>
            <a:ln w="0" cap="flat" cmpd="sng">
              <a:solidFill>
                <a:srgbClr val="000000"/>
              </a:solidFill>
              <a:prstDash val="solid"/>
              <a:round/>
              <a:headEnd type="none" w="med" len="med"/>
              <a:tailEnd type="none" w="med" len="med"/>
            </a:ln>
          </p:spPr>
        </p:sp>
        <p:sp>
          <p:nvSpPr>
            <p:cNvPr id="27690" name="Line 45"/>
            <p:cNvSpPr/>
            <p:nvPr/>
          </p:nvSpPr>
          <p:spPr>
            <a:xfrm flipH="1">
              <a:off x="3630" y="2167"/>
              <a:ext cx="66" cy="66"/>
            </a:xfrm>
            <a:prstGeom prst="line">
              <a:avLst/>
            </a:prstGeom>
            <a:ln w="0" cap="flat" cmpd="sng">
              <a:solidFill>
                <a:srgbClr val="000000"/>
              </a:solidFill>
              <a:prstDash val="solid"/>
              <a:round/>
              <a:headEnd type="none" w="med" len="med"/>
              <a:tailEnd type="none" w="med" len="med"/>
            </a:ln>
          </p:spPr>
        </p:sp>
        <p:sp>
          <p:nvSpPr>
            <p:cNvPr id="27691" name="Line 46"/>
            <p:cNvSpPr/>
            <p:nvPr/>
          </p:nvSpPr>
          <p:spPr>
            <a:xfrm flipH="1">
              <a:off x="3548" y="2249"/>
              <a:ext cx="66" cy="66"/>
            </a:xfrm>
            <a:prstGeom prst="line">
              <a:avLst/>
            </a:prstGeom>
            <a:ln w="0" cap="flat" cmpd="sng">
              <a:solidFill>
                <a:srgbClr val="000000"/>
              </a:solidFill>
              <a:prstDash val="solid"/>
              <a:round/>
              <a:headEnd type="none" w="med" len="med"/>
              <a:tailEnd type="none" w="med" len="med"/>
            </a:ln>
          </p:spPr>
        </p:sp>
        <p:sp>
          <p:nvSpPr>
            <p:cNvPr id="27692" name="Line 47"/>
            <p:cNvSpPr/>
            <p:nvPr/>
          </p:nvSpPr>
          <p:spPr>
            <a:xfrm flipH="1">
              <a:off x="3465" y="2332"/>
              <a:ext cx="66" cy="66"/>
            </a:xfrm>
            <a:prstGeom prst="line">
              <a:avLst/>
            </a:prstGeom>
            <a:ln w="0" cap="flat" cmpd="sng">
              <a:solidFill>
                <a:srgbClr val="000000"/>
              </a:solidFill>
              <a:prstDash val="solid"/>
              <a:round/>
              <a:headEnd type="none" w="med" len="med"/>
              <a:tailEnd type="none" w="med" len="med"/>
            </a:ln>
          </p:spPr>
        </p:sp>
        <p:sp>
          <p:nvSpPr>
            <p:cNvPr id="27693" name="Line 48"/>
            <p:cNvSpPr/>
            <p:nvPr/>
          </p:nvSpPr>
          <p:spPr>
            <a:xfrm flipH="1">
              <a:off x="3411" y="2414"/>
              <a:ext cx="38" cy="38"/>
            </a:xfrm>
            <a:prstGeom prst="line">
              <a:avLst/>
            </a:prstGeom>
            <a:ln w="0" cap="flat" cmpd="sng">
              <a:solidFill>
                <a:srgbClr val="000000"/>
              </a:solidFill>
              <a:prstDash val="solid"/>
              <a:round/>
              <a:headEnd type="none" w="med" len="med"/>
              <a:tailEnd type="none" w="med" len="med"/>
            </a:ln>
          </p:spPr>
        </p:sp>
        <p:sp>
          <p:nvSpPr>
            <p:cNvPr id="27694" name="Freeform 49"/>
            <p:cNvSpPr/>
            <p:nvPr/>
          </p:nvSpPr>
          <p:spPr>
            <a:xfrm>
              <a:off x="3068" y="2791"/>
              <a:ext cx="2" cy="4"/>
            </a:xfrm>
            <a:custGeom>
              <a:avLst/>
              <a:gdLst/>
              <a:ahLst/>
              <a:cxnLst>
                <a:cxn ang="0">
                  <a:pos x="28" y="29"/>
                </a:cxn>
                <a:cxn ang="0">
                  <a:pos x="28" y="57"/>
                </a:cxn>
                <a:cxn ang="0">
                  <a:pos x="19" y="56"/>
                </a:cxn>
                <a:cxn ang="0">
                  <a:pos x="10" y="52"/>
                </a:cxn>
                <a:cxn ang="0">
                  <a:pos x="5" y="46"/>
                </a:cxn>
                <a:cxn ang="0">
                  <a:pos x="1" y="38"/>
                </a:cxn>
                <a:cxn ang="0">
                  <a:pos x="0" y="29"/>
                </a:cxn>
                <a:cxn ang="0">
                  <a:pos x="1" y="21"/>
                </a:cxn>
                <a:cxn ang="0">
                  <a:pos x="5" y="12"/>
                </a:cxn>
                <a:cxn ang="0">
                  <a:pos x="10" y="7"/>
                </a:cxn>
                <a:cxn ang="0">
                  <a:pos x="19" y="2"/>
                </a:cxn>
                <a:cxn ang="0">
                  <a:pos x="28" y="0"/>
                </a:cxn>
                <a:cxn ang="0">
                  <a:pos x="28" y="29"/>
                </a:cxn>
              </a:cxnLst>
              <a:pathLst>
                <a:path w="28" h="57">
                  <a:moveTo>
                    <a:pt x="28" y="29"/>
                  </a:moveTo>
                  <a:lnTo>
                    <a:pt x="28" y="57"/>
                  </a:lnTo>
                  <a:lnTo>
                    <a:pt x="19" y="56"/>
                  </a:lnTo>
                  <a:lnTo>
                    <a:pt x="10" y="52"/>
                  </a:lnTo>
                  <a:lnTo>
                    <a:pt x="5" y="46"/>
                  </a:lnTo>
                  <a:lnTo>
                    <a:pt x="1" y="38"/>
                  </a:lnTo>
                  <a:lnTo>
                    <a:pt x="0" y="29"/>
                  </a:lnTo>
                  <a:lnTo>
                    <a:pt x="1" y="21"/>
                  </a:lnTo>
                  <a:lnTo>
                    <a:pt x="5" y="12"/>
                  </a:lnTo>
                  <a:lnTo>
                    <a:pt x="10" y="7"/>
                  </a:lnTo>
                  <a:lnTo>
                    <a:pt x="19" y="2"/>
                  </a:lnTo>
                  <a:lnTo>
                    <a:pt x="28" y="0"/>
                  </a:lnTo>
                  <a:lnTo>
                    <a:pt x="28" y="29"/>
                  </a:lnTo>
                  <a:close/>
                </a:path>
              </a:pathLst>
            </a:custGeom>
            <a:solidFill>
              <a:srgbClr val="000000"/>
            </a:solidFill>
            <a:ln w="9525">
              <a:noFill/>
            </a:ln>
          </p:spPr>
          <p:txBody>
            <a:bodyPr/>
            <a:p>
              <a:endParaRPr lang="zh-CN" altLang="en-US"/>
            </a:p>
          </p:txBody>
        </p:sp>
        <p:sp>
          <p:nvSpPr>
            <p:cNvPr id="27695" name="Freeform 50"/>
            <p:cNvSpPr/>
            <p:nvPr/>
          </p:nvSpPr>
          <p:spPr>
            <a:xfrm>
              <a:off x="3068" y="2791"/>
              <a:ext cx="2" cy="4"/>
            </a:xfrm>
            <a:custGeom>
              <a:avLst/>
              <a:gdLst/>
              <a:ahLst/>
              <a:cxnLst>
                <a:cxn ang="0">
                  <a:pos x="28" y="57"/>
                </a:cxn>
                <a:cxn ang="0">
                  <a:pos x="19" y="56"/>
                </a:cxn>
                <a:cxn ang="0">
                  <a:pos x="10" y="52"/>
                </a:cxn>
                <a:cxn ang="0">
                  <a:pos x="5" y="46"/>
                </a:cxn>
                <a:cxn ang="0">
                  <a:pos x="1" y="38"/>
                </a:cxn>
                <a:cxn ang="0">
                  <a:pos x="0" y="29"/>
                </a:cxn>
                <a:cxn ang="0">
                  <a:pos x="1" y="21"/>
                </a:cxn>
                <a:cxn ang="0">
                  <a:pos x="5" y="12"/>
                </a:cxn>
                <a:cxn ang="0">
                  <a:pos x="10" y="7"/>
                </a:cxn>
                <a:cxn ang="0">
                  <a:pos x="19" y="2"/>
                </a:cxn>
                <a:cxn ang="0">
                  <a:pos x="28" y="0"/>
                </a:cxn>
              </a:cxnLst>
              <a:pathLst>
                <a:path w="28" h="57">
                  <a:moveTo>
                    <a:pt x="28" y="57"/>
                  </a:moveTo>
                  <a:lnTo>
                    <a:pt x="19" y="56"/>
                  </a:lnTo>
                  <a:lnTo>
                    <a:pt x="10" y="52"/>
                  </a:lnTo>
                  <a:lnTo>
                    <a:pt x="5" y="46"/>
                  </a:lnTo>
                  <a:lnTo>
                    <a:pt x="1" y="38"/>
                  </a:lnTo>
                  <a:lnTo>
                    <a:pt x="0" y="29"/>
                  </a:lnTo>
                  <a:lnTo>
                    <a:pt x="1" y="21"/>
                  </a:lnTo>
                  <a:lnTo>
                    <a:pt x="5" y="12"/>
                  </a:lnTo>
                  <a:lnTo>
                    <a:pt x="10" y="7"/>
                  </a:lnTo>
                  <a:lnTo>
                    <a:pt x="19"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696" name="Freeform 51"/>
            <p:cNvSpPr/>
            <p:nvPr/>
          </p:nvSpPr>
          <p:spPr>
            <a:xfrm>
              <a:off x="3070" y="2791"/>
              <a:ext cx="674" cy="4"/>
            </a:xfrm>
            <a:custGeom>
              <a:avLst/>
              <a:gdLst/>
              <a:ahLst/>
              <a:cxnLst>
                <a:cxn ang="0">
                  <a:pos x="0" y="0"/>
                </a:cxn>
                <a:cxn ang="0">
                  <a:pos x="0" y="29"/>
                </a:cxn>
                <a:cxn ang="0">
                  <a:pos x="0" y="57"/>
                </a:cxn>
                <a:cxn ang="0">
                  <a:pos x="8760" y="57"/>
                </a:cxn>
                <a:cxn ang="0">
                  <a:pos x="8760" y="29"/>
                </a:cxn>
                <a:cxn ang="0">
                  <a:pos x="8760" y="0"/>
                </a:cxn>
                <a:cxn ang="0">
                  <a:pos x="0" y="0"/>
                </a:cxn>
              </a:cxnLst>
              <a:pathLst>
                <a:path w="8760" h="57">
                  <a:moveTo>
                    <a:pt x="0" y="0"/>
                  </a:moveTo>
                  <a:lnTo>
                    <a:pt x="0" y="29"/>
                  </a:lnTo>
                  <a:lnTo>
                    <a:pt x="0" y="57"/>
                  </a:lnTo>
                  <a:lnTo>
                    <a:pt x="8760" y="57"/>
                  </a:lnTo>
                  <a:lnTo>
                    <a:pt x="8760" y="29"/>
                  </a:lnTo>
                  <a:lnTo>
                    <a:pt x="8760" y="0"/>
                  </a:lnTo>
                  <a:lnTo>
                    <a:pt x="0" y="0"/>
                  </a:lnTo>
                  <a:close/>
                </a:path>
              </a:pathLst>
            </a:custGeom>
            <a:solidFill>
              <a:srgbClr val="000000"/>
            </a:solidFill>
            <a:ln w="9525">
              <a:noFill/>
            </a:ln>
          </p:spPr>
          <p:txBody>
            <a:bodyPr/>
            <a:p>
              <a:endParaRPr lang="zh-CN" altLang="en-US"/>
            </a:p>
          </p:txBody>
        </p:sp>
        <p:sp>
          <p:nvSpPr>
            <p:cNvPr id="27697" name="Freeform 52"/>
            <p:cNvSpPr/>
            <p:nvPr/>
          </p:nvSpPr>
          <p:spPr>
            <a:xfrm>
              <a:off x="3070" y="2791"/>
              <a:ext cx="674" cy="4"/>
            </a:xfrm>
            <a:custGeom>
              <a:avLst/>
              <a:gdLst/>
              <a:ahLst/>
              <a:cxnLst>
                <a:cxn ang="0">
                  <a:pos x="0" y="0"/>
                </a:cxn>
                <a:cxn ang="0">
                  <a:pos x="0" y="29"/>
                </a:cxn>
                <a:cxn ang="0">
                  <a:pos x="0" y="57"/>
                </a:cxn>
                <a:cxn ang="0">
                  <a:pos x="8760" y="57"/>
                </a:cxn>
                <a:cxn ang="0">
                  <a:pos x="8760" y="29"/>
                </a:cxn>
                <a:cxn ang="0">
                  <a:pos x="8760" y="0"/>
                </a:cxn>
                <a:cxn ang="0">
                  <a:pos x="0" y="0"/>
                </a:cxn>
              </a:cxnLst>
              <a:pathLst>
                <a:path w="8760" h="57">
                  <a:moveTo>
                    <a:pt x="0" y="0"/>
                  </a:moveTo>
                  <a:lnTo>
                    <a:pt x="0" y="29"/>
                  </a:lnTo>
                  <a:lnTo>
                    <a:pt x="0" y="57"/>
                  </a:lnTo>
                  <a:lnTo>
                    <a:pt x="8760" y="57"/>
                  </a:lnTo>
                  <a:lnTo>
                    <a:pt x="8760" y="29"/>
                  </a:lnTo>
                  <a:lnTo>
                    <a:pt x="8760"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698" name="Freeform 53"/>
            <p:cNvSpPr/>
            <p:nvPr/>
          </p:nvSpPr>
          <p:spPr>
            <a:xfrm>
              <a:off x="3744" y="2791"/>
              <a:ext cx="2" cy="4"/>
            </a:xfrm>
            <a:custGeom>
              <a:avLst/>
              <a:gdLst/>
              <a:ahLst/>
              <a:cxnLst>
                <a:cxn ang="0">
                  <a:pos x="0" y="29"/>
                </a:cxn>
                <a:cxn ang="0">
                  <a:pos x="0" y="0"/>
                </a:cxn>
                <a:cxn ang="0">
                  <a:pos x="9" y="2"/>
                </a:cxn>
                <a:cxn ang="0">
                  <a:pos x="18" y="7"/>
                </a:cxn>
                <a:cxn ang="0">
                  <a:pos x="23" y="12"/>
                </a:cxn>
                <a:cxn ang="0">
                  <a:pos x="27" y="21"/>
                </a:cxn>
                <a:cxn ang="0">
                  <a:pos x="29" y="29"/>
                </a:cxn>
                <a:cxn ang="0">
                  <a:pos x="27" y="38"/>
                </a:cxn>
                <a:cxn ang="0">
                  <a:pos x="23" y="46"/>
                </a:cxn>
                <a:cxn ang="0">
                  <a:pos x="18" y="52"/>
                </a:cxn>
                <a:cxn ang="0">
                  <a:pos x="9" y="56"/>
                </a:cxn>
                <a:cxn ang="0">
                  <a:pos x="0" y="57"/>
                </a:cxn>
                <a:cxn ang="0">
                  <a:pos x="0" y="29"/>
                </a:cxn>
              </a:cxnLst>
              <a:pathLst>
                <a:path w="29" h="57">
                  <a:moveTo>
                    <a:pt x="0" y="29"/>
                  </a:moveTo>
                  <a:lnTo>
                    <a:pt x="0" y="0"/>
                  </a:lnTo>
                  <a:lnTo>
                    <a:pt x="9" y="2"/>
                  </a:lnTo>
                  <a:lnTo>
                    <a:pt x="18" y="7"/>
                  </a:lnTo>
                  <a:lnTo>
                    <a:pt x="23" y="12"/>
                  </a:lnTo>
                  <a:lnTo>
                    <a:pt x="27" y="21"/>
                  </a:lnTo>
                  <a:lnTo>
                    <a:pt x="29" y="29"/>
                  </a:lnTo>
                  <a:lnTo>
                    <a:pt x="27" y="38"/>
                  </a:lnTo>
                  <a:lnTo>
                    <a:pt x="23" y="46"/>
                  </a:lnTo>
                  <a:lnTo>
                    <a:pt x="18" y="52"/>
                  </a:lnTo>
                  <a:lnTo>
                    <a:pt x="9" y="56"/>
                  </a:lnTo>
                  <a:lnTo>
                    <a:pt x="0" y="57"/>
                  </a:lnTo>
                  <a:lnTo>
                    <a:pt x="0" y="29"/>
                  </a:lnTo>
                  <a:close/>
                </a:path>
              </a:pathLst>
            </a:custGeom>
            <a:solidFill>
              <a:srgbClr val="000000"/>
            </a:solidFill>
            <a:ln w="9525">
              <a:noFill/>
            </a:ln>
          </p:spPr>
          <p:txBody>
            <a:bodyPr/>
            <a:p>
              <a:endParaRPr lang="zh-CN" altLang="en-US"/>
            </a:p>
          </p:txBody>
        </p:sp>
        <p:sp>
          <p:nvSpPr>
            <p:cNvPr id="27699" name="Freeform 54"/>
            <p:cNvSpPr/>
            <p:nvPr/>
          </p:nvSpPr>
          <p:spPr>
            <a:xfrm>
              <a:off x="3744" y="2791"/>
              <a:ext cx="2" cy="4"/>
            </a:xfrm>
            <a:custGeom>
              <a:avLst/>
              <a:gdLst/>
              <a:ahLst/>
              <a:cxnLst>
                <a:cxn ang="0">
                  <a:pos x="0" y="0"/>
                </a:cxn>
                <a:cxn ang="0">
                  <a:pos x="9" y="2"/>
                </a:cxn>
                <a:cxn ang="0">
                  <a:pos x="18" y="7"/>
                </a:cxn>
                <a:cxn ang="0">
                  <a:pos x="23" y="12"/>
                </a:cxn>
                <a:cxn ang="0">
                  <a:pos x="27" y="21"/>
                </a:cxn>
                <a:cxn ang="0">
                  <a:pos x="29" y="29"/>
                </a:cxn>
                <a:cxn ang="0">
                  <a:pos x="27" y="38"/>
                </a:cxn>
                <a:cxn ang="0">
                  <a:pos x="23" y="46"/>
                </a:cxn>
                <a:cxn ang="0">
                  <a:pos x="18" y="52"/>
                </a:cxn>
                <a:cxn ang="0">
                  <a:pos x="9" y="56"/>
                </a:cxn>
                <a:cxn ang="0">
                  <a:pos x="0" y="57"/>
                </a:cxn>
              </a:cxnLst>
              <a:pathLst>
                <a:path w="29" h="57">
                  <a:moveTo>
                    <a:pt x="0" y="0"/>
                  </a:moveTo>
                  <a:lnTo>
                    <a:pt x="9" y="2"/>
                  </a:lnTo>
                  <a:lnTo>
                    <a:pt x="18" y="7"/>
                  </a:lnTo>
                  <a:lnTo>
                    <a:pt x="23" y="12"/>
                  </a:lnTo>
                  <a:lnTo>
                    <a:pt x="27" y="21"/>
                  </a:lnTo>
                  <a:lnTo>
                    <a:pt x="29" y="29"/>
                  </a:lnTo>
                  <a:lnTo>
                    <a:pt x="27" y="38"/>
                  </a:lnTo>
                  <a:lnTo>
                    <a:pt x="23" y="46"/>
                  </a:lnTo>
                  <a:lnTo>
                    <a:pt x="18" y="52"/>
                  </a:lnTo>
                  <a:lnTo>
                    <a:pt x="9"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00" name="Line 55"/>
            <p:cNvSpPr/>
            <p:nvPr/>
          </p:nvSpPr>
          <p:spPr>
            <a:xfrm flipH="1">
              <a:off x="3070" y="2452"/>
              <a:ext cx="341" cy="341"/>
            </a:xfrm>
            <a:prstGeom prst="line">
              <a:avLst/>
            </a:prstGeom>
            <a:ln w="0" cap="flat" cmpd="sng">
              <a:solidFill>
                <a:srgbClr val="000000"/>
              </a:solidFill>
              <a:prstDash val="solid"/>
              <a:round/>
              <a:headEnd type="none" w="med" len="med"/>
              <a:tailEnd type="none" w="med" len="med"/>
            </a:ln>
          </p:spPr>
        </p:sp>
        <p:sp>
          <p:nvSpPr>
            <p:cNvPr id="27701" name="Line 56"/>
            <p:cNvSpPr/>
            <p:nvPr/>
          </p:nvSpPr>
          <p:spPr>
            <a:xfrm flipH="1">
              <a:off x="3411" y="2452"/>
              <a:ext cx="674" cy="1"/>
            </a:xfrm>
            <a:prstGeom prst="line">
              <a:avLst/>
            </a:prstGeom>
            <a:ln w="0" cap="flat" cmpd="sng">
              <a:solidFill>
                <a:srgbClr val="000000"/>
              </a:solidFill>
              <a:prstDash val="solid"/>
              <a:round/>
              <a:headEnd type="none" w="med" len="med"/>
              <a:tailEnd type="none" w="med" len="med"/>
            </a:ln>
          </p:spPr>
        </p:sp>
        <p:sp>
          <p:nvSpPr>
            <p:cNvPr id="27702" name="Line 57"/>
            <p:cNvSpPr/>
            <p:nvPr/>
          </p:nvSpPr>
          <p:spPr>
            <a:xfrm flipV="1">
              <a:off x="3327" y="2457"/>
              <a:ext cx="388" cy="223"/>
            </a:xfrm>
            <a:prstGeom prst="line">
              <a:avLst/>
            </a:prstGeom>
            <a:ln w="0" cap="flat" cmpd="sng">
              <a:solidFill>
                <a:srgbClr val="FF0000"/>
              </a:solidFill>
              <a:prstDash val="solid"/>
              <a:round/>
              <a:headEnd type="none" w="med" len="med"/>
              <a:tailEnd type="none" w="med" len="med"/>
            </a:ln>
          </p:spPr>
        </p:sp>
        <p:sp>
          <p:nvSpPr>
            <p:cNvPr id="27703" name="Line 58"/>
            <p:cNvSpPr/>
            <p:nvPr/>
          </p:nvSpPr>
          <p:spPr>
            <a:xfrm flipV="1">
              <a:off x="3325" y="2452"/>
              <a:ext cx="226" cy="226"/>
            </a:xfrm>
            <a:prstGeom prst="line">
              <a:avLst/>
            </a:prstGeom>
            <a:ln w="0" cap="flat" cmpd="sng">
              <a:solidFill>
                <a:srgbClr val="000000"/>
              </a:solidFill>
              <a:prstDash val="solid"/>
              <a:round/>
              <a:headEnd type="none" w="med" len="med"/>
              <a:tailEnd type="none" w="med" len="med"/>
            </a:ln>
          </p:spPr>
        </p:sp>
        <p:sp>
          <p:nvSpPr>
            <p:cNvPr id="27704" name="Freeform 59"/>
            <p:cNvSpPr/>
            <p:nvPr/>
          </p:nvSpPr>
          <p:spPr>
            <a:xfrm>
              <a:off x="3227" y="2425"/>
              <a:ext cx="26" cy="37"/>
            </a:xfrm>
            <a:custGeom>
              <a:avLst/>
              <a:gdLst/>
              <a:ahLst/>
              <a:cxnLst>
                <a:cxn ang="0">
                  <a:pos x="0" y="422"/>
                </a:cxn>
                <a:cxn ang="0">
                  <a:pos x="39" y="448"/>
                </a:cxn>
                <a:cxn ang="0">
                  <a:pos x="78" y="461"/>
                </a:cxn>
                <a:cxn ang="0">
                  <a:pos x="131" y="474"/>
                </a:cxn>
                <a:cxn ang="0">
                  <a:pos x="158" y="474"/>
                </a:cxn>
                <a:cxn ang="0">
                  <a:pos x="211" y="461"/>
                </a:cxn>
                <a:cxn ang="0">
                  <a:pos x="236" y="435"/>
                </a:cxn>
                <a:cxn ang="0">
                  <a:pos x="263" y="395"/>
                </a:cxn>
                <a:cxn ang="0">
                  <a:pos x="276" y="342"/>
                </a:cxn>
                <a:cxn ang="0">
                  <a:pos x="276" y="302"/>
                </a:cxn>
                <a:cxn ang="0">
                  <a:pos x="250" y="277"/>
                </a:cxn>
                <a:cxn ang="0">
                  <a:pos x="118" y="197"/>
                </a:cxn>
                <a:cxn ang="0">
                  <a:pos x="78" y="171"/>
                </a:cxn>
                <a:cxn ang="0">
                  <a:pos x="66" y="132"/>
                </a:cxn>
                <a:cxn ang="0">
                  <a:pos x="66" y="106"/>
                </a:cxn>
                <a:cxn ang="0">
                  <a:pos x="91" y="53"/>
                </a:cxn>
                <a:cxn ang="0">
                  <a:pos x="118" y="26"/>
                </a:cxn>
                <a:cxn ang="0">
                  <a:pos x="171" y="0"/>
                </a:cxn>
                <a:cxn ang="0">
                  <a:pos x="223" y="0"/>
                </a:cxn>
                <a:cxn ang="0">
                  <a:pos x="303" y="14"/>
                </a:cxn>
                <a:cxn ang="0">
                  <a:pos x="342" y="26"/>
                </a:cxn>
              </a:cxnLst>
              <a:pathLst>
                <a:path w="342" h="474">
                  <a:moveTo>
                    <a:pt x="0" y="422"/>
                  </a:moveTo>
                  <a:lnTo>
                    <a:pt x="39" y="448"/>
                  </a:lnTo>
                  <a:lnTo>
                    <a:pt x="78" y="461"/>
                  </a:lnTo>
                  <a:lnTo>
                    <a:pt x="131" y="474"/>
                  </a:lnTo>
                  <a:lnTo>
                    <a:pt x="158" y="474"/>
                  </a:lnTo>
                  <a:lnTo>
                    <a:pt x="211" y="461"/>
                  </a:lnTo>
                  <a:lnTo>
                    <a:pt x="236" y="435"/>
                  </a:lnTo>
                  <a:lnTo>
                    <a:pt x="263" y="395"/>
                  </a:lnTo>
                  <a:lnTo>
                    <a:pt x="276" y="342"/>
                  </a:lnTo>
                  <a:lnTo>
                    <a:pt x="276" y="302"/>
                  </a:lnTo>
                  <a:lnTo>
                    <a:pt x="250" y="277"/>
                  </a:lnTo>
                  <a:lnTo>
                    <a:pt x="118" y="197"/>
                  </a:lnTo>
                  <a:lnTo>
                    <a:pt x="78" y="171"/>
                  </a:lnTo>
                  <a:lnTo>
                    <a:pt x="66" y="132"/>
                  </a:lnTo>
                  <a:lnTo>
                    <a:pt x="66" y="106"/>
                  </a:lnTo>
                  <a:lnTo>
                    <a:pt x="91" y="53"/>
                  </a:lnTo>
                  <a:lnTo>
                    <a:pt x="118" y="26"/>
                  </a:lnTo>
                  <a:lnTo>
                    <a:pt x="171" y="0"/>
                  </a:lnTo>
                  <a:lnTo>
                    <a:pt x="223" y="0"/>
                  </a:lnTo>
                  <a:lnTo>
                    <a:pt x="303" y="14"/>
                  </a:lnTo>
                  <a:lnTo>
                    <a:pt x="342" y="2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05" name="Line 60"/>
            <p:cNvSpPr/>
            <p:nvPr/>
          </p:nvSpPr>
          <p:spPr>
            <a:xfrm flipV="1">
              <a:off x="3320" y="2441"/>
              <a:ext cx="1" cy="235"/>
            </a:xfrm>
            <a:prstGeom prst="line">
              <a:avLst/>
            </a:prstGeom>
            <a:ln w="0" cap="flat" cmpd="sng">
              <a:solidFill>
                <a:srgbClr val="000000"/>
              </a:solidFill>
              <a:prstDash val="solid"/>
              <a:round/>
              <a:headEnd type="none" w="med" len="med"/>
              <a:tailEnd type="none" w="med" len="med"/>
            </a:ln>
          </p:spPr>
        </p:sp>
        <p:sp>
          <p:nvSpPr>
            <p:cNvPr id="27706" name="Freeform 61"/>
            <p:cNvSpPr/>
            <p:nvPr/>
          </p:nvSpPr>
          <p:spPr>
            <a:xfrm>
              <a:off x="3358" y="2719"/>
              <a:ext cx="19" cy="24"/>
            </a:xfrm>
            <a:custGeom>
              <a:avLst/>
              <a:gdLst/>
              <a:ahLst/>
              <a:cxnLst>
                <a:cxn ang="0">
                  <a:pos x="0" y="291"/>
                </a:cxn>
                <a:cxn ang="0">
                  <a:pos x="53" y="316"/>
                </a:cxn>
                <a:cxn ang="0">
                  <a:pos x="131" y="316"/>
                </a:cxn>
                <a:cxn ang="0">
                  <a:pos x="184" y="303"/>
                </a:cxn>
                <a:cxn ang="0">
                  <a:pos x="211" y="278"/>
                </a:cxn>
                <a:cxn ang="0">
                  <a:pos x="224" y="238"/>
                </a:cxn>
                <a:cxn ang="0">
                  <a:pos x="224" y="211"/>
                </a:cxn>
                <a:cxn ang="0">
                  <a:pos x="197" y="185"/>
                </a:cxn>
                <a:cxn ang="0">
                  <a:pos x="79" y="120"/>
                </a:cxn>
                <a:cxn ang="0">
                  <a:pos x="53" y="93"/>
                </a:cxn>
                <a:cxn ang="0">
                  <a:pos x="53" y="66"/>
                </a:cxn>
                <a:cxn ang="0">
                  <a:pos x="66" y="27"/>
                </a:cxn>
                <a:cxn ang="0">
                  <a:pos x="92" y="0"/>
                </a:cxn>
                <a:cxn ang="0">
                  <a:pos x="144" y="0"/>
                </a:cxn>
                <a:cxn ang="0">
                  <a:pos x="211" y="13"/>
                </a:cxn>
                <a:cxn ang="0">
                  <a:pos x="250" y="40"/>
                </a:cxn>
              </a:cxnLst>
              <a:pathLst>
                <a:path w="250" h="316">
                  <a:moveTo>
                    <a:pt x="0" y="291"/>
                  </a:moveTo>
                  <a:lnTo>
                    <a:pt x="53" y="316"/>
                  </a:lnTo>
                  <a:lnTo>
                    <a:pt x="131" y="316"/>
                  </a:lnTo>
                  <a:lnTo>
                    <a:pt x="184" y="303"/>
                  </a:lnTo>
                  <a:lnTo>
                    <a:pt x="211" y="278"/>
                  </a:lnTo>
                  <a:lnTo>
                    <a:pt x="224" y="238"/>
                  </a:lnTo>
                  <a:lnTo>
                    <a:pt x="224" y="211"/>
                  </a:lnTo>
                  <a:lnTo>
                    <a:pt x="197" y="185"/>
                  </a:lnTo>
                  <a:lnTo>
                    <a:pt x="79" y="120"/>
                  </a:lnTo>
                  <a:lnTo>
                    <a:pt x="53" y="93"/>
                  </a:lnTo>
                  <a:lnTo>
                    <a:pt x="53" y="66"/>
                  </a:lnTo>
                  <a:lnTo>
                    <a:pt x="66" y="27"/>
                  </a:lnTo>
                  <a:lnTo>
                    <a:pt x="92" y="0"/>
                  </a:lnTo>
                  <a:lnTo>
                    <a:pt x="144" y="0"/>
                  </a:lnTo>
                  <a:lnTo>
                    <a:pt x="211" y="13"/>
                  </a:lnTo>
                  <a:lnTo>
                    <a:pt x="250" y="4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07" name="Freeform 62"/>
            <p:cNvSpPr/>
            <p:nvPr/>
          </p:nvSpPr>
          <p:spPr>
            <a:xfrm>
              <a:off x="3312" y="2676"/>
              <a:ext cx="16" cy="16"/>
            </a:xfrm>
            <a:custGeom>
              <a:avLst/>
              <a:gdLst/>
              <a:ahLst/>
              <a:cxnLst>
                <a:cxn ang="0">
                  <a:pos x="203" y="101"/>
                </a:cxn>
                <a:cxn ang="0">
                  <a:pos x="173" y="29"/>
                </a:cxn>
                <a:cxn ang="0">
                  <a:pos x="101" y="0"/>
                </a:cxn>
                <a:cxn ang="0">
                  <a:pos x="30" y="29"/>
                </a:cxn>
                <a:cxn ang="0">
                  <a:pos x="0" y="101"/>
                </a:cxn>
                <a:cxn ang="0">
                  <a:pos x="30" y="172"/>
                </a:cxn>
                <a:cxn ang="0">
                  <a:pos x="101" y="202"/>
                </a:cxn>
                <a:cxn ang="0">
                  <a:pos x="173" y="172"/>
                </a:cxn>
                <a:cxn ang="0">
                  <a:pos x="203" y="101"/>
                </a:cxn>
              </a:cxnLst>
              <a:pathLst>
                <a:path w="203" h="202">
                  <a:moveTo>
                    <a:pt x="203" y="101"/>
                  </a:moveTo>
                  <a:lnTo>
                    <a:pt x="173" y="29"/>
                  </a:lnTo>
                  <a:lnTo>
                    <a:pt x="101" y="0"/>
                  </a:lnTo>
                  <a:lnTo>
                    <a:pt x="30" y="29"/>
                  </a:lnTo>
                  <a:lnTo>
                    <a:pt x="0" y="101"/>
                  </a:lnTo>
                  <a:lnTo>
                    <a:pt x="30" y="172"/>
                  </a:lnTo>
                  <a:lnTo>
                    <a:pt x="101" y="202"/>
                  </a:lnTo>
                  <a:lnTo>
                    <a:pt x="173" y="172"/>
                  </a:lnTo>
                  <a:lnTo>
                    <a:pt x="203" y="101"/>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08" name="Freeform 63"/>
            <p:cNvSpPr/>
            <p:nvPr/>
          </p:nvSpPr>
          <p:spPr>
            <a:xfrm>
              <a:off x="3312" y="2426"/>
              <a:ext cx="16" cy="15"/>
            </a:xfrm>
            <a:custGeom>
              <a:avLst/>
              <a:gdLst/>
              <a:ahLst/>
              <a:cxnLst>
                <a:cxn ang="0">
                  <a:pos x="203" y="101"/>
                </a:cxn>
                <a:cxn ang="0">
                  <a:pos x="173" y="29"/>
                </a:cxn>
                <a:cxn ang="0">
                  <a:pos x="101" y="0"/>
                </a:cxn>
                <a:cxn ang="0">
                  <a:pos x="30" y="29"/>
                </a:cxn>
                <a:cxn ang="0">
                  <a:pos x="0" y="101"/>
                </a:cxn>
                <a:cxn ang="0">
                  <a:pos x="30" y="172"/>
                </a:cxn>
                <a:cxn ang="0">
                  <a:pos x="101" y="202"/>
                </a:cxn>
                <a:cxn ang="0">
                  <a:pos x="173" y="172"/>
                </a:cxn>
                <a:cxn ang="0">
                  <a:pos x="203" y="101"/>
                </a:cxn>
              </a:cxnLst>
              <a:pathLst>
                <a:path w="203" h="202">
                  <a:moveTo>
                    <a:pt x="203" y="101"/>
                  </a:moveTo>
                  <a:lnTo>
                    <a:pt x="173" y="29"/>
                  </a:lnTo>
                  <a:lnTo>
                    <a:pt x="101" y="0"/>
                  </a:lnTo>
                  <a:lnTo>
                    <a:pt x="30" y="29"/>
                  </a:lnTo>
                  <a:lnTo>
                    <a:pt x="0" y="101"/>
                  </a:lnTo>
                  <a:lnTo>
                    <a:pt x="30" y="172"/>
                  </a:lnTo>
                  <a:lnTo>
                    <a:pt x="101" y="202"/>
                  </a:lnTo>
                  <a:lnTo>
                    <a:pt x="173" y="172"/>
                  </a:lnTo>
                  <a:lnTo>
                    <a:pt x="203" y="101"/>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09" name="Line 64"/>
            <p:cNvSpPr/>
            <p:nvPr/>
          </p:nvSpPr>
          <p:spPr>
            <a:xfrm flipV="1">
              <a:off x="3672" y="2725"/>
              <a:ext cx="10" cy="37"/>
            </a:xfrm>
            <a:prstGeom prst="line">
              <a:avLst/>
            </a:prstGeom>
            <a:ln w="0" cap="flat" cmpd="sng">
              <a:solidFill>
                <a:srgbClr val="000000"/>
              </a:solidFill>
              <a:prstDash val="solid"/>
              <a:round/>
              <a:headEnd type="none" w="med" len="med"/>
              <a:tailEnd type="none" w="med" len="med"/>
            </a:ln>
          </p:spPr>
        </p:sp>
        <p:sp>
          <p:nvSpPr>
            <p:cNvPr id="27710" name="Line 65"/>
            <p:cNvSpPr/>
            <p:nvPr/>
          </p:nvSpPr>
          <p:spPr>
            <a:xfrm>
              <a:off x="3678" y="2741"/>
              <a:ext cx="21" cy="1"/>
            </a:xfrm>
            <a:prstGeom prst="line">
              <a:avLst/>
            </a:prstGeom>
            <a:ln w="0" cap="flat" cmpd="sng">
              <a:solidFill>
                <a:srgbClr val="000000"/>
              </a:solidFill>
              <a:prstDash val="solid"/>
              <a:round/>
              <a:headEnd type="none" w="med" len="med"/>
              <a:tailEnd type="none" w="med" len="med"/>
            </a:ln>
          </p:spPr>
        </p:sp>
        <p:sp>
          <p:nvSpPr>
            <p:cNvPr id="27711" name="Line 66"/>
            <p:cNvSpPr/>
            <p:nvPr/>
          </p:nvSpPr>
          <p:spPr>
            <a:xfrm flipH="1">
              <a:off x="3693" y="2725"/>
              <a:ext cx="10" cy="37"/>
            </a:xfrm>
            <a:prstGeom prst="line">
              <a:avLst/>
            </a:prstGeom>
            <a:ln w="0" cap="flat" cmpd="sng">
              <a:solidFill>
                <a:srgbClr val="000000"/>
              </a:solidFill>
              <a:prstDash val="solid"/>
              <a:round/>
              <a:headEnd type="none" w="med" len="med"/>
              <a:tailEnd type="none" w="med" len="med"/>
            </a:ln>
          </p:spPr>
        </p:sp>
        <p:sp>
          <p:nvSpPr>
            <p:cNvPr id="27712" name="Freeform 67"/>
            <p:cNvSpPr/>
            <p:nvPr/>
          </p:nvSpPr>
          <p:spPr>
            <a:xfrm>
              <a:off x="3901" y="2479"/>
              <a:ext cx="24" cy="36"/>
            </a:xfrm>
            <a:custGeom>
              <a:avLst/>
              <a:gdLst/>
              <a:ahLst/>
              <a:cxnLst>
                <a:cxn ang="0">
                  <a:pos x="0" y="473"/>
                </a:cxn>
                <a:cxn ang="0">
                  <a:pos x="290" y="0"/>
                </a:cxn>
                <a:cxn ang="0">
                  <a:pos x="316" y="473"/>
                </a:cxn>
              </a:cxnLst>
              <a:pathLst>
                <a:path w="316" h="473">
                  <a:moveTo>
                    <a:pt x="0" y="473"/>
                  </a:moveTo>
                  <a:lnTo>
                    <a:pt x="290" y="0"/>
                  </a:lnTo>
                  <a:lnTo>
                    <a:pt x="316" y="47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13" name="Line 68"/>
            <p:cNvSpPr/>
            <p:nvPr/>
          </p:nvSpPr>
          <p:spPr>
            <a:xfrm flipH="1">
              <a:off x="3907" y="2505"/>
              <a:ext cx="17" cy="1"/>
            </a:xfrm>
            <a:prstGeom prst="line">
              <a:avLst/>
            </a:prstGeom>
            <a:ln w="0" cap="flat" cmpd="sng">
              <a:solidFill>
                <a:srgbClr val="000000"/>
              </a:solidFill>
              <a:prstDash val="solid"/>
              <a:round/>
              <a:headEnd type="none" w="med" len="med"/>
              <a:tailEnd type="none" w="med" len="med"/>
            </a:ln>
          </p:spPr>
        </p:sp>
        <p:sp>
          <p:nvSpPr>
            <p:cNvPr id="27714" name="Line 69"/>
            <p:cNvSpPr/>
            <p:nvPr/>
          </p:nvSpPr>
          <p:spPr>
            <a:xfrm>
              <a:off x="3559" y="2202"/>
              <a:ext cx="526" cy="1"/>
            </a:xfrm>
            <a:prstGeom prst="line">
              <a:avLst/>
            </a:prstGeom>
            <a:ln w="0" cap="flat" cmpd="sng">
              <a:solidFill>
                <a:srgbClr val="000000"/>
              </a:solidFill>
              <a:prstDash val="solid"/>
              <a:round/>
              <a:headEnd type="none" w="med" len="med"/>
              <a:tailEnd type="none" w="med" len="med"/>
            </a:ln>
          </p:spPr>
        </p:sp>
        <p:sp>
          <p:nvSpPr>
            <p:cNvPr id="27715" name="Line 70"/>
            <p:cNvSpPr/>
            <p:nvPr/>
          </p:nvSpPr>
          <p:spPr>
            <a:xfrm flipV="1">
              <a:off x="3730" y="2290"/>
              <a:ext cx="79" cy="23"/>
            </a:xfrm>
            <a:prstGeom prst="line">
              <a:avLst/>
            </a:prstGeom>
            <a:ln w="0" cap="flat" cmpd="sng">
              <a:solidFill>
                <a:srgbClr val="FF0000"/>
              </a:solidFill>
              <a:prstDash val="solid"/>
              <a:round/>
              <a:headEnd type="none" w="med" len="med"/>
              <a:tailEnd type="none" w="med" len="med"/>
            </a:ln>
          </p:spPr>
        </p:sp>
        <p:sp>
          <p:nvSpPr>
            <p:cNvPr id="27716" name="Line 71"/>
            <p:cNvSpPr/>
            <p:nvPr/>
          </p:nvSpPr>
          <p:spPr>
            <a:xfrm flipV="1">
              <a:off x="3827" y="2264"/>
              <a:ext cx="71" cy="21"/>
            </a:xfrm>
            <a:prstGeom prst="line">
              <a:avLst/>
            </a:prstGeom>
            <a:ln w="0" cap="flat" cmpd="sng">
              <a:solidFill>
                <a:srgbClr val="FF0000"/>
              </a:solidFill>
              <a:prstDash val="solid"/>
              <a:round/>
              <a:headEnd type="none" w="med" len="med"/>
              <a:tailEnd type="none" w="med" len="med"/>
            </a:ln>
          </p:spPr>
        </p:sp>
        <p:sp>
          <p:nvSpPr>
            <p:cNvPr id="27717" name="Line 72"/>
            <p:cNvSpPr/>
            <p:nvPr/>
          </p:nvSpPr>
          <p:spPr>
            <a:xfrm flipV="1">
              <a:off x="3916" y="2238"/>
              <a:ext cx="72" cy="21"/>
            </a:xfrm>
            <a:prstGeom prst="line">
              <a:avLst/>
            </a:prstGeom>
            <a:ln w="0" cap="flat" cmpd="sng">
              <a:solidFill>
                <a:srgbClr val="FF0000"/>
              </a:solidFill>
              <a:prstDash val="solid"/>
              <a:round/>
              <a:headEnd type="none" w="med" len="med"/>
              <a:tailEnd type="none" w="med" len="med"/>
            </a:ln>
          </p:spPr>
        </p:sp>
        <p:sp>
          <p:nvSpPr>
            <p:cNvPr id="27718" name="Line 73"/>
            <p:cNvSpPr/>
            <p:nvPr/>
          </p:nvSpPr>
          <p:spPr>
            <a:xfrm flipV="1">
              <a:off x="4006" y="2209"/>
              <a:ext cx="79" cy="23"/>
            </a:xfrm>
            <a:prstGeom prst="line">
              <a:avLst/>
            </a:prstGeom>
            <a:ln w="0" cap="flat" cmpd="sng">
              <a:solidFill>
                <a:srgbClr val="FF0000"/>
              </a:solidFill>
              <a:prstDash val="solid"/>
              <a:round/>
              <a:headEnd type="none" w="med" len="med"/>
              <a:tailEnd type="none" w="med" len="med"/>
            </a:ln>
          </p:spPr>
        </p:sp>
        <p:sp>
          <p:nvSpPr>
            <p:cNvPr id="27719" name="Freeform 74"/>
            <p:cNvSpPr/>
            <p:nvPr/>
          </p:nvSpPr>
          <p:spPr>
            <a:xfrm>
              <a:off x="3711" y="2241"/>
              <a:ext cx="26" cy="36"/>
            </a:xfrm>
            <a:custGeom>
              <a:avLst/>
              <a:gdLst/>
              <a:ahLst/>
              <a:cxnLst>
                <a:cxn ang="0">
                  <a:pos x="0" y="474"/>
                </a:cxn>
                <a:cxn ang="0">
                  <a:pos x="119" y="0"/>
                </a:cxn>
                <a:cxn ang="0">
                  <a:pos x="264" y="0"/>
                </a:cxn>
                <a:cxn ang="0">
                  <a:pos x="302" y="14"/>
                </a:cxn>
                <a:cxn ang="0">
                  <a:pos x="329" y="39"/>
                </a:cxn>
                <a:cxn ang="0">
                  <a:pos x="342" y="66"/>
                </a:cxn>
                <a:cxn ang="0">
                  <a:pos x="342" y="105"/>
                </a:cxn>
                <a:cxn ang="0">
                  <a:pos x="316" y="159"/>
                </a:cxn>
                <a:cxn ang="0">
                  <a:pos x="289" y="184"/>
                </a:cxn>
                <a:cxn ang="0">
                  <a:pos x="237" y="211"/>
                </a:cxn>
                <a:cxn ang="0">
                  <a:pos x="79" y="211"/>
                </a:cxn>
              </a:cxnLst>
              <a:pathLst>
                <a:path w="342" h="474">
                  <a:moveTo>
                    <a:pt x="0" y="474"/>
                  </a:moveTo>
                  <a:lnTo>
                    <a:pt x="119" y="0"/>
                  </a:lnTo>
                  <a:lnTo>
                    <a:pt x="264" y="0"/>
                  </a:lnTo>
                  <a:lnTo>
                    <a:pt x="302" y="14"/>
                  </a:lnTo>
                  <a:lnTo>
                    <a:pt x="329" y="39"/>
                  </a:lnTo>
                  <a:lnTo>
                    <a:pt x="342" y="66"/>
                  </a:lnTo>
                  <a:lnTo>
                    <a:pt x="342" y="105"/>
                  </a:lnTo>
                  <a:lnTo>
                    <a:pt x="316" y="159"/>
                  </a:lnTo>
                  <a:lnTo>
                    <a:pt x="289" y="184"/>
                  </a:lnTo>
                  <a:lnTo>
                    <a:pt x="237" y="211"/>
                  </a:lnTo>
                  <a:lnTo>
                    <a:pt x="79" y="21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7720" name="Freeform 75"/>
            <p:cNvSpPr/>
            <p:nvPr/>
          </p:nvSpPr>
          <p:spPr>
            <a:xfrm>
              <a:off x="3711" y="2257"/>
              <a:ext cx="22" cy="20"/>
            </a:xfrm>
            <a:custGeom>
              <a:avLst/>
              <a:gdLst/>
              <a:ahLst/>
              <a:cxnLst>
                <a:cxn ang="0">
                  <a:pos x="211" y="0"/>
                </a:cxn>
                <a:cxn ang="0">
                  <a:pos x="264" y="26"/>
                </a:cxn>
                <a:cxn ang="0">
                  <a:pos x="289" y="66"/>
                </a:cxn>
                <a:cxn ang="0">
                  <a:pos x="289" y="144"/>
                </a:cxn>
                <a:cxn ang="0">
                  <a:pos x="250" y="197"/>
                </a:cxn>
                <a:cxn ang="0">
                  <a:pos x="224" y="224"/>
                </a:cxn>
                <a:cxn ang="0">
                  <a:pos x="171" y="249"/>
                </a:cxn>
                <a:cxn ang="0">
                  <a:pos x="131" y="263"/>
                </a:cxn>
                <a:cxn ang="0">
                  <a:pos x="0" y="263"/>
                </a:cxn>
              </a:cxnLst>
              <a:pathLst>
                <a:path w="289" h="263">
                  <a:moveTo>
                    <a:pt x="211" y="0"/>
                  </a:moveTo>
                  <a:lnTo>
                    <a:pt x="264" y="26"/>
                  </a:lnTo>
                  <a:lnTo>
                    <a:pt x="289" y="66"/>
                  </a:lnTo>
                  <a:lnTo>
                    <a:pt x="289" y="144"/>
                  </a:lnTo>
                  <a:lnTo>
                    <a:pt x="250" y="197"/>
                  </a:lnTo>
                  <a:lnTo>
                    <a:pt x="224" y="224"/>
                  </a:lnTo>
                  <a:lnTo>
                    <a:pt x="171" y="249"/>
                  </a:lnTo>
                  <a:lnTo>
                    <a:pt x="131" y="263"/>
                  </a:lnTo>
                  <a:lnTo>
                    <a:pt x="0" y="263"/>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7721" name="Freeform 76"/>
            <p:cNvSpPr/>
            <p:nvPr/>
          </p:nvSpPr>
          <p:spPr>
            <a:xfrm>
              <a:off x="3750" y="2241"/>
              <a:ext cx="13" cy="12"/>
            </a:xfrm>
            <a:custGeom>
              <a:avLst/>
              <a:gdLst/>
              <a:ahLst/>
              <a:cxnLst>
                <a:cxn ang="0">
                  <a:pos x="132" y="132"/>
                </a:cxn>
                <a:cxn ang="0">
                  <a:pos x="159" y="105"/>
                </a:cxn>
                <a:cxn ang="0">
                  <a:pos x="172" y="79"/>
                </a:cxn>
                <a:cxn ang="0">
                  <a:pos x="172" y="52"/>
                </a:cxn>
                <a:cxn ang="0">
                  <a:pos x="159" y="14"/>
                </a:cxn>
                <a:cxn ang="0">
                  <a:pos x="132" y="0"/>
                </a:cxn>
                <a:cxn ang="0">
                  <a:pos x="92" y="0"/>
                </a:cxn>
                <a:cxn ang="0">
                  <a:pos x="54" y="14"/>
                </a:cxn>
                <a:cxn ang="0">
                  <a:pos x="27" y="39"/>
                </a:cxn>
                <a:cxn ang="0">
                  <a:pos x="14" y="66"/>
                </a:cxn>
                <a:cxn ang="0">
                  <a:pos x="0" y="105"/>
                </a:cxn>
                <a:cxn ang="0">
                  <a:pos x="14" y="132"/>
                </a:cxn>
                <a:cxn ang="0">
                  <a:pos x="40" y="159"/>
                </a:cxn>
                <a:cxn ang="0">
                  <a:pos x="67" y="159"/>
                </a:cxn>
                <a:cxn ang="0">
                  <a:pos x="119" y="145"/>
                </a:cxn>
                <a:cxn ang="0">
                  <a:pos x="132" y="132"/>
                </a:cxn>
              </a:cxnLst>
              <a:pathLst>
                <a:path w="172" h="159">
                  <a:moveTo>
                    <a:pt x="132" y="132"/>
                  </a:moveTo>
                  <a:lnTo>
                    <a:pt x="159" y="105"/>
                  </a:lnTo>
                  <a:lnTo>
                    <a:pt x="172" y="79"/>
                  </a:lnTo>
                  <a:lnTo>
                    <a:pt x="172" y="52"/>
                  </a:lnTo>
                  <a:lnTo>
                    <a:pt x="159" y="14"/>
                  </a:lnTo>
                  <a:lnTo>
                    <a:pt x="132" y="0"/>
                  </a:lnTo>
                  <a:lnTo>
                    <a:pt x="92" y="0"/>
                  </a:lnTo>
                  <a:lnTo>
                    <a:pt x="54" y="14"/>
                  </a:lnTo>
                  <a:lnTo>
                    <a:pt x="27" y="39"/>
                  </a:lnTo>
                  <a:lnTo>
                    <a:pt x="14" y="66"/>
                  </a:lnTo>
                  <a:lnTo>
                    <a:pt x="0" y="105"/>
                  </a:lnTo>
                  <a:lnTo>
                    <a:pt x="14" y="132"/>
                  </a:lnTo>
                  <a:lnTo>
                    <a:pt x="40" y="159"/>
                  </a:lnTo>
                  <a:lnTo>
                    <a:pt x="67" y="159"/>
                  </a:lnTo>
                  <a:lnTo>
                    <a:pt x="119" y="145"/>
                  </a:lnTo>
                  <a:lnTo>
                    <a:pt x="132" y="132"/>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7722" name="Freeform 77"/>
            <p:cNvSpPr/>
            <p:nvPr/>
          </p:nvSpPr>
          <p:spPr>
            <a:xfrm>
              <a:off x="3408" y="1949"/>
              <a:ext cx="3" cy="5"/>
            </a:xfrm>
            <a:custGeom>
              <a:avLst/>
              <a:gdLst/>
              <a:ahLst/>
              <a:cxnLst>
                <a:cxn ang="0">
                  <a:pos x="28" y="29"/>
                </a:cxn>
                <a:cxn ang="0">
                  <a:pos x="28" y="57"/>
                </a:cxn>
                <a:cxn ang="0">
                  <a:pos x="19" y="56"/>
                </a:cxn>
                <a:cxn ang="0">
                  <a:pos x="10" y="51"/>
                </a:cxn>
                <a:cxn ang="0">
                  <a:pos x="5" y="46"/>
                </a:cxn>
                <a:cxn ang="0">
                  <a:pos x="1" y="37"/>
                </a:cxn>
                <a:cxn ang="0">
                  <a:pos x="0" y="29"/>
                </a:cxn>
                <a:cxn ang="0">
                  <a:pos x="1" y="20"/>
                </a:cxn>
                <a:cxn ang="0">
                  <a:pos x="5" y="12"/>
                </a:cxn>
                <a:cxn ang="0">
                  <a:pos x="10" y="6"/>
                </a:cxn>
                <a:cxn ang="0">
                  <a:pos x="19" y="2"/>
                </a:cxn>
                <a:cxn ang="0">
                  <a:pos x="28" y="0"/>
                </a:cxn>
                <a:cxn ang="0">
                  <a:pos x="28" y="29"/>
                </a:cxn>
              </a:cxnLst>
              <a:pathLst>
                <a:path w="28" h="57">
                  <a:moveTo>
                    <a:pt x="28" y="29"/>
                  </a:moveTo>
                  <a:lnTo>
                    <a:pt x="28" y="57"/>
                  </a:lnTo>
                  <a:lnTo>
                    <a:pt x="19" y="56"/>
                  </a:lnTo>
                  <a:lnTo>
                    <a:pt x="10" y="51"/>
                  </a:lnTo>
                  <a:lnTo>
                    <a:pt x="5" y="46"/>
                  </a:lnTo>
                  <a:lnTo>
                    <a:pt x="1" y="37"/>
                  </a:lnTo>
                  <a:lnTo>
                    <a:pt x="0" y="29"/>
                  </a:lnTo>
                  <a:lnTo>
                    <a:pt x="1" y="20"/>
                  </a:lnTo>
                  <a:lnTo>
                    <a:pt x="5" y="12"/>
                  </a:lnTo>
                  <a:lnTo>
                    <a:pt x="10" y="6"/>
                  </a:lnTo>
                  <a:lnTo>
                    <a:pt x="19" y="2"/>
                  </a:lnTo>
                  <a:lnTo>
                    <a:pt x="28" y="0"/>
                  </a:lnTo>
                  <a:lnTo>
                    <a:pt x="28" y="29"/>
                  </a:lnTo>
                  <a:close/>
                </a:path>
              </a:pathLst>
            </a:custGeom>
            <a:solidFill>
              <a:srgbClr val="000000"/>
            </a:solidFill>
            <a:ln w="9525">
              <a:noFill/>
            </a:ln>
          </p:spPr>
          <p:txBody>
            <a:bodyPr/>
            <a:p>
              <a:endParaRPr lang="zh-CN" altLang="en-US"/>
            </a:p>
          </p:txBody>
        </p:sp>
        <p:sp>
          <p:nvSpPr>
            <p:cNvPr id="27723" name="Freeform 78"/>
            <p:cNvSpPr/>
            <p:nvPr/>
          </p:nvSpPr>
          <p:spPr>
            <a:xfrm>
              <a:off x="3408" y="1949"/>
              <a:ext cx="3" cy="5"/>
            </a:xfrm>
            <a:custGeom>
              <a:avLst/>
              <a:gdLst/>
              <a:ahLst/>
              <a:cxnLst>
                <a:cxn ang="0">
                  <a:pos x="28" y="57"/>
                </a:cxn>
                <a:cxn ang="0">
                  <a:pos x="19" y="56"/>
                </a:cxn>
                <a:cxn ang="0">
                  <a:pos x="10" y="51"/>
                </a:cxn>
                <a:cxn ang="0">
                  <a:pos x="5" y="46"/>
                </a:cxn>
                <a:cxn ang="0">
                  <a:pos x="1" y="37"/>
                </a:cxn>
                <a:cxn ang="0">
                  <a:pos x="0" y="29"/>
                </a:cxn>
                <a:cxn ang="0">
                  <a:pos x="1" y="20"/>
                </a:cxn>
                <a:cxn ang="0">
                  <a:pos x="5" y="12"/>
                </a:cxn>
                <a:cxn ang="0">
                  <a:pos x="10" y="6"/>
                </a:cxn>
                <a:cxn ang="0">
                  <a:pos x="19" y="2"/>
                </a:cxn>
                <a:cxn ang="0">
                  <a:pos x="28" y="0"/>
                </a:cxn>
              </a:cxnLst>
              <a:pathLst>
                <a:path w="28" h="57">
                  <a:moveTo>
                    <a:pt x="28" y="57"/>
                  </a:moveTo>
                  <a:lnTo>
                    <a:pt x="19" y="56"/>
                  </a:lnTo>
                  <a:lnTo>
                    <a:pt x="10" y="51"/>
                  </a:lnTo>
                  <a:lnTo>
                    <a:pt x="5" y="46"/>
                  </a:lnTo>
                  <a:lnTo>
                    <a:pt x="1" y="37"/>
                  </a:lnTo>
                  <a:lnTo>
                    <a:pt x="0" y="29"/>
                  </a:lnTo>
                  <a:lnTo>
                    <a:pt x="1" y="20"/>
                  </a:lnTo>
                  <a:lnTo>
                    <a:pt x="5" y="12"/>
                  </a:lnTo>
                  <a:lnTo>
                    <a:pt x="10" y="6"/>
                  </a:lnTo>
                  <a:lnTo>
                    <a:pt x="19"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24" name="Freeform 79"/>
            <p:cNvSpPr/>
            <p:nvPr/>
          </p:nvSpPr>
          <p:spPr>
            <a:xfrm>
              <a:off x="3411" y="1949"/>
              <a:ext cx="674" cy="5"/>
            </a:xfrm>
            <a:custGeom>
              <a:avLst/>
              <a:gdLst/>
              <a:ahLst/>
              <a:cxnLst>
                <a:cxn ang="0">
                  <a:pos x="0" y="0"/>
                </a:cxn>
                <a:cxn ang="0">
                  <a:pos x="0" y="29"/>
                </a:cxn>
                <a:cxn ang="0">
                  <a:pos x="0" y="57"/>
                </a:cxn>
                <a:cxn ang="0">
                  <a:pos x="8761" y="57"/>
                </a:cxn>
                <a:cxn ang="0">
                  <a:pos x="8761" y="29"/>
                </a:cxn>
                <a:cxn ang="0">
                  <a:pos x="8761" y="0"/>
                </a:cxn>
                <a:cxn ang="0">
                  <a:pos x="0" y="0"/>
                </a:cxn>
              </a:cxnLst>
              <a:pathLst>
                <a:path w="8761" h="57">
                  <a:moveTo>
                    <a:pt x="0" y="0"/>
                  </a:moveTo>
                  <a:lnTo>
                    <a:pt x="0" y="29"/>
                  </a:lnTo>
                  <a:lnTo>
                    <a:pt x="0" y="57"/>
                  </a:lnTo>
                  <a:lnTo>
                    <a:pt x="8761" y="57"/>
                  </a:lnTo>
                  <a:lnTo>
                    <a:pt x="8761" y="29"/>
                  </a:lnTo>
                  <a:lnTo>
                    <a:pt x="8761" y="0"/>
                  </a:lnTo>
                  <a:lnTo>
                    <a:pt x="0" y="0"/>
                  </a:lnTo>
                  <a:close/>
                </a:path>
              </a:pathLst>
            </a:custGeom>
            <a:solidFill>
              <a:srgbClr val="000000"/>
            </a:solidFill>
            <a:ln w="9525">
              <a:noFill/>
            </a:ln>
          </p:spPr>
          <p:txBody>
            <a:bodyPr/>
            <a:p>
              <a:endParaRPr lang="zh-CN" altLang="en-US"/>
            </a:p>
          </p:txBody>
        </p:sp>
        <p:sp>
          <p:nvSpPr>
            <p:cNvPr id="27725" name="Freeform 80"/>
            <p:cNvSpPr/>
            <p:nvPr/>
          </p:nvSpPr>
          <p:spPr>
            <a:xfrm>
              <a:off x="3411" y="1949"/>
              <a:ext cx="674" cy="5"/>
            </a:xfrm>
            <a:custGeom>
              <a:avLst/>
              <a:gdLst/>
              <a:ahLst/>
              <a:cxnLst>
                <a:cxn ang="0">
                  <a:pos x="0" y="0"/>
                </a:cxn>
                <a:cxn ang="0">
                  <a:pos x="0" y="29"/>
                </a:cxn>
                <a:cxn ang="0">
                  <a:pos x="0" y="57"/>
                </a:cxn>
                <a:cxn ang="0">
                  <a:pos x="8761" y="57"/>
                </a:cxn>
                <a:cxn ang="0">
                  <a:pos x="8761" y="29"/>
                </a:cxn>
                <a:cxn ang="0">
                  <a:pos x="8761" y="0"/>
                </a:cxn>
                <a:cxn ang="0">
                  <a:pos x="0" y="0"/>
                </a:cxn>
              </a:cxnLst>
              <a:pathLst>
                <a:path w="8761" h="57">
                  <a:moveTo>
                    <a:pt x="0" y="0"/>
                  </a:moveTo>
                  <a:lnTo>
                    <a:pt x="0" y="29"/>
                  </a:lnTo>
                  <a:lnTo>
                    <a:pt x="0" y="57"/>
                  </a:lnTo>
                  <a:lnTo>
                    <a:pt x="8761" y="57"/>
                  </a:lnTo>
                  <a:lnTo>
                    <a:pt x="8761" y="29"/>
                  </a:lnTo>
                  <a:lnTo>
                    <a:pt x="8761"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26" name="Freeform 81"/>
            <p:cNvSpPr/>
            <p:nvPr/>
          </p:nvSpPr>
          <p:spPr>
            <a:xfrm>
              <a:off x="4085" y="1949"/>
              <a:ext cx="2" cy="5"/>
            </a:xfrm>
            <a:custGeom>
              <a:avLst/>
              <a:gdLst/>
              <a:ahLst/>
              <a:cxnLst>
                <a:cxn ang="0">
                  <a:pos x="0" y="29"/>
                </a:cxn>
                <a:cxn ang="0">
                  <a:pos x="0" y="0"/>
                </a:cxn>
                <a:cxn ang="0">
                  <a:pos x="8" y="2"/>
                </a:cxn>
                <a:cxn ang="0">
                  <a:pos x="17" y="6"/>
                </a:cxn>
                <a:cxn ang="0">
                  <a:pos x="22" y="12"/>
                </a:cxn>
                <a:cxn ang="0">
                  <a:pos x="26" y="20"/>
                </a:cxn>
                <a:cxn ang="0">
                  <a:pos x="29" y="29"/>
                </a:cxn>
                <a:cxn ang="0">
                  <a:pos x="26" y="37"/>
                </a:cxn>
                <a:cxn ang="0">
                  <a:pos x="22" y="46"/>
                </a:cxn>
                <a:cxn ang="0">
                  <a:pos x="17" y="51"/>
                </a:cxn>
                <a:cxn ang="0">
                  <a:pos x="8" y="56"/>
                </a:cxn>
                <a:cxn ang="0">
                  <a:pos x="0" y="57"/>
                </a:cxn>
                <a:cxn ang="0">
                  <a:pos x="0" y="29"/>
                </a:cxn>
              </a:cxnLst>
              <a:pathLst>
                <a:path w="29" h="57">
                  <a:moveTo>
                    <a:pt x="0" y="29"/>
                  </a:moveTo>
                  <a:lnTo>
                    <a:pt x="0" y="0"/>
                  </a:lnTo>
                  <a:lnTo>
                    <a:pt x="8" y="2"/>
                  </a:lnTo>
                  <a:lnTo>
                    <a:pt x="17" y="6"/>
                  </a:lnTo>
                  <a:lnTo>
                    <a:pt x="22" y="12"/>
                  </a:lnTo>
                  <a:lnTo>
                    <a:pt x="26" y="20"/>
                  </a:lnTo>
                  <a:lnTo>
                    <a:pt x="29" y="29"/>
                  </a:lnTo>
                  <a:lnTo>
                    <a:pt x="26" y="37"/>
                  </a:lnTo>
                  <a:lnTo>
                    <a:pt x="22" y="46"/>
                  </a:lnTo>
                  <a:lnTo>
                    <a:pt x="17" y="51"/>
                  </a:lnTo>
                  <a:lnTo>
                    <a:pt x="8" y="56"/>
                  </a:lnTo>
                  <a:lnTo>
                    <a:pt x="0" y="57"/>
                  </a:lnTo>
                  <a:lnTo>
                    <a:pt x="0" y="29"/>
                  </a:lnTo>
                  <a:close/>
                </a:path>
              </a:pathLst>
            </a:custGeom>
            <a:solidFill>
              <a:srgbClr val="000000"/>
            </a:solidFill>
            <a:ln w="9525">
              <a:noFill/>
            </a:ln>
          </p:spPr>
          <p:txBody>
            <a:bodyPr/>
            <a:p>
              <a:endParaRPr lang="zh-CN" altLang="en-US"/>
            </a:p>
          </p:txBody>
        </p:sp>
        <p:sp>
          <p:nvSpPr>
            <p:cNvPr id="27727" name="Freeform 82"/>
            <p:cNvSpPr/>
            <p:nvPr/>
          </p:nvSpPr>
          <p:spPr>
            <a:xfrm>
              <a:off x="4085" y="1949"/>
              <a:ext cx="2" cy="5"/>
            </a:xfrm>
            <a:custGeom>
              <a:avLst/>
              <a:gdLst/>
              <a:ahLst/>
              <a:cxnLst>
                <a:cxn ang="0">
                  <a:pos x="0" y="0"/>
                </a:cxn>
                <a:cxn ang="0">
                  <a:pos x="8" y="2"/>
                </a:cxn>
                <a:cxn ang="0">
                  <a:pos x="17" y="6"/>
                </a:cxn>
                <a:cxn ang="0">
                  <a:pos x="22" y="12"/>
                </a:cxn>
                <a:cxn ang="0">
                  <a:pos x="26" y="20"/>
                </a:cxn>
                <a:cxn ang="0">
                  <a:pos x="29" y="29"/>
                </a:cxn>
                <a:cxn ang="0">
                  <a:pos x="26" y="37"/>
                </a:cxn>
                <a:cxn ang="0">
                  <a:pos x="22" y="46"/>
                </a:cxn>
                <a:cxn ang="0">
                  <a:pos x="17" y="51"/>
                </a:cxn>
                <a:cxn ang="0">
                  <a:pos x="8" y="56"/>
                </a:cxn>
                <a:cxn ang="0">
                  <a:pos x="0" y="57"/>
                </a:cxn>
              </a:cxnLst>
              <a:pathLst>
                <a:path w="29" h="57">
                  <a:moveTo>
                    <a:pt x="0" y="0"/>
                  </a:moveTo>
                  <a:lnTo>
                    <a:pt x="8" y="2"/>
                  </a:lnTo>
                  <a:lnTo>
                    <a:pt x="17" y="6"/>
                  </a:lnTo>
                  <a:lnTo>
                    <a:pt x="22" y="12"/>
                  </a:lnTo>
                  <a:lnTo>
                    <a:pt x="26" y="20"/>
                  </a:lnTo>
                  <a:lnTo>
                    <a:pt x="29" y="29"/>
                  </a:lnTo>
                  <a:lnTo>
                    <a:pt x="26" y="37"/>
                  </a:lnTo>
                  <a:lnTo>
                    <a:pt x="22" y="46"/>
                  </a:lnTo>
                  <a:lnTo>
                    <a:pt x="17" y="51"/>
                  </a:lnTo>
                  <a:lnTo>
                    <a:pt x="8"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28" name="Freeform 83"/>
            <p:cNvSpPr/>
            <p:nvPr/>
          </p:nvSpPr>
          <p:spPr>
            <a:xfrm>
              <a:off x="3408" y="1949"/>
              <a:ext cx="3" cy="5"/>
            </a:xfrm>
            <a:custGeom>
              <a:avLst/>
              <a:gdLst/>
              <a:ahLst/>
              <a:cxnLst>
                <a:cxn ang="0">
                  <a:pos x="28" y="29"/>
                </a:cxn>
                <a:cxn ang="0">
                  <a:pos x="28" y="57"/>
                </a:cxn>
                <a:cxn ang="0">
                  <a:pos x="19" y="56"/>
                </a:cxn>
                <a:cxn ang="0">
                  <a:pos x="10" y="51"/>
                </a:cxn>
                <a:cxn ang="0">
                  <a:pos x="5" y="46"/>
                </a:cxn>
                <a:cxn ang="0">
                  <a:pos x="1" y="37"/>
                </a:cxn>
                <a:cxn ang="0">
                  <a:pos x="0" y="29"/>
                </a:cxn>
                <a:cxn ang="0">
                  <a:pos x="1" y="20"/>
                </a:cxn>
                <a:cxn ang="0">
                  <a:pos x="5" y="12"/>
                </a:cxn>
                <a:cxn ang="0">
                  <a:pos x="10" y="6"/>
                </a:cxn>
                <a:cxn ang="0">
                  <a:pos x="19" y="2"/>
                </a:cxn>
                <a:cxn ang="0">
                  <a:pos x="28" y="0"/>
                </a:cxn>
                <a:cxn ang="0">
                  <a:pos x="28" y="29"/>
                </a:cxn>
              </a:cxnLst>
              <a:pathLst>
                <a:path w="28" h="57">
                  <a:moveTo>
                    <a:pt x="28" y="29"/>
                  </a:moveTo>
                  <a:lnTo>
                    <a:pt x="28" y="57"/>
                  </a:lnTo>
                  <a:lnTo>
                    <a:pt x="19" y="56"/>
                  </a:lnTo>
                  <a:lnTo>
                    <a:pt x="10" y="51"/>
                  </a:lnTo>
                  <a:lnTo>
                    <a:pt x="5" y="46"/>
                  </a:lnTo>
                  <a:lnTo>
                    <a:pt x="1" y="37"/>
                  </a:lnTo>
                  <a:lnTo>
                    <a:pt x="0" y="29"/>
                  </a:lnTo>
                  <a:lnTo>
                    <a:pt x="1" y="20"/>
                  </a:lnTo>
                  <a:lnTo>
                    <a:pt x="5" y="12"/>
                  </a:lnTo>
                  <a:lnTo>
                    <a:pt x="10" y="6"/>
                  </a:lnTo>
                  <a:lnTo>
                    <a:pt x="19" y="2"/>
                  </a:lnTo>
                  <a:lnTo>
                    <a:pt x="28" y="0"/>
                  </a:lnTo>
                  <a:lnTo>
                    <a:pt x="28" y="29"/>
                  </a:lnTo>
                  <a:close/>
                </a:path>
              </a:pathLst>
            </a:custGeom>
            <a:solidFill>
              <a:srgbClr val="000000"/>
            </a:solidFill>
            <a:ln w="9525">
              <a:noFill/>
            </a:ln>
          </p:spPr>
          <p:txBody>
            <a:bodyPr/>
            <a:p>
              <a:endParaRPr lang="zh-CN" altLang="en-US"/>
            </a:p>
          </p:txBody>
        </p:sp>
        <p:sp>
          <p:nvSpPr>
            <p:cNvPr id="27729" name="Freeform 84"/>
            <p:cNvSpPr/>
            <p:nvPr/>
          </p:nvSpPr>
          <p:spPr>
            <a:xfrm>
              <a:off x="3408" y="1949"/>
              <a:ext cx="3" cy="5"/>
            </a:xfrm>
            <a:custGeom>
              <a:avLst/>
              <a:gdLst/>
              <a:ahLst/>
              <a:cxnLst>
                <a:cxn ang="0">
                  <a:pos x="28" y="57"/>
                </a:cxn>
                <a:cxn ang="0">
                  <a:pos x="19" y="56"/>
                </a:cxn>
                <a:cxn ang="0">
                  <a:pos x="10" y="51"/>
                </a:cxn>
                <a:cxn ang="0">
                  <a:pos x="5" y="46"/>
                </a:cxn>
                <a:cxn ang="0">
                  <a:pos x="1" y="37"/>
                </a:cxn>
                <a:cxn ang="0">
                  <a:pos x="0" y="29"/>
                </a:cxn>
                <a:cxn ang="0">
                  <a:pos x="1" y="20"/>
                </a:cxn>
                <a:cxn ang="0">
                  <a:pos x="5" y="12"/>
                </a:cxn>
                <a:cxn ang="0">
                  <a:pos x="10" y="6"/>
                </a:cxn>
                <a:cxn ang="0">
                  <a:pos x="19" y="2"/>
                </a:cxn>
                <a:cxn ang="0">
                  <a:pos x="28" y="0"/>
                </a:cxn>
              </a:cxnLst>
              <a:pathLst>
                <a:path w="28" h="57">
                  <a:moveTo>
                    <a:pt x="28" y="57"/>
                  </a:moveTo>
                  <a:lnTo>
                    <a:pt x="19" y="56"/>
                  </a:lnTo>
                  <a:lnTo>
                    <a:pt x="10" y="51"/>
                  </a:lnTo>
                  <a:lnTo>
                    <a:pt x="5" y="46"/>
                  </a:lnTo>
                  <a:lnTo>
                    <a:pt x="1" y="37"/>
                  </a:lnTo>
                  <a:lnTo>
                    <a:pt x="0" y="29"/>
                  </a:lnTo>
                  <a:lnTo>
                    <a:pt x="1" y="20"/>
                  </a:lnTo>
                  <a:lnTo>
                    <a:pt x="5" y="12"/>
                  </a:lnTo>
                  <a:lnTo>
                    <a:pt x="10" y="6"/>
                  </a:lnTo>
                  <a:lnTo>
                    <a:pt x="19"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30" name="Freeform 85"/>
            <p:cNvSpPr/>
            <p:nvPr/>
          </p:nvSpPr>
          <p:spPr>
            <a:xfrm>
              <a:off x="3411" y="1949"/>
              <a:ext cx="674" cy="5"/>
            </a:xfrm>
            <a:custGeom>
              <a:avLst/>
              <a:gdLst/>
              <a:ahLst/>
              <a:cxnLst>
                <a:cxn ang="0">
                  <a:pos x="0" y="0"/>
                </a:cxn>
                <a:cxn ang="0">
                  <a:pos x="0" y="29"/>
                </a:cxn>
                <a:cxn ang="0">
                  <a:pos x="0" y="57"/>
                </a:cxn>
                <a:cxn ang="0">
                  <a:pos x="8761" y="57"/>
                </a:cxn>
                <a:cxn ang="0">
                  <a:pos x="8761" y="29"/>
                </a:cxn>
                <a:cxn ang="0">
                  <a:pos x="8761" y="0"/>
                </a:cxn>
                <a:cxn ang="0">
                  <a:pos x="0" y="0"/>
                </a:cxn>
              </a:cxnLst>
              <a:pathLst>
                <a:path w="8761" h="57">
                  <a:moveTo>
                    <a:pt x="0" y="0"/>
                  </a:moveTo>
                  <a:lnTo>
                    <a:pt x="0" y="29"/>
                  </a:lnTo>
                  <a:lnTo>
                    <a:pt x="0" y="57"/>
                  </a:lnTo>
                  <a:lnTo>
                    <a:pt x="8761" y="57"/>
                  </a:lnTo>
                  <a:lnTo>
                    <a:pt x="8761" y="29"/>
                  </a:lnTo>
                  <a:lnTo>
                    <a:pt x="8761" y="0"/>
                  </a:lnTo>
                  <a:lnTo>
                    <a:pt x="0" y="0"/>
                  </a:lnTo>
                  <a:close/>
                </a:path>
              </a:pathLst>
            </a:custGeom>
            <a:solidFill>
              <a:srgbClr val="000000"/>
            </a:solidFill>
            <a:ln w="9525">
              <a:noFill/>
            </a:ln>
          </p:spPr>
          <p:txBody>
            <a:bodyPr/>
            <a:p>
              <a:endParaRPr lang="zh-CN" altLang="en-US"/>
            </a:p>
          </p:txBody>
        </p:sp>
        <p:sp>
          <p:nvSpPr>
            <p:cNvPr id="27731" name="Freeform 86"/>
            <p:cNvSpPr/>
            <p:nvPr/>
          </p:nvSpPr>
          <p:spPr>
            <a:xfrm>
              <a:off x="3411" y="1949"/>
              <a:ext cx="674" cy="5"/>
            </a:xfrm>
            <a:custGeom>
              <a:avLst/>
              <a:gdLst/>
              <a:ahLst/>
              <a:cxnLst>
                <a:cxn ang="0">
                  <a:pos x="0" y="0"/>
                </a:cxn>
                <a:cxn ang="0">
                  <a:pos x="0" y="29"/>
                </a:cxn>
                <a:cxn ang="0">
                  <a:pos x="0" y="57"/>
                </a:cxn>
                <a:cxn ang="0">
                  <a:pos x="8761" y="57"/>
                </a:cxn>
                <a:cxn ang="0">
                  <a:pos x="8761" y="29"/>
                </a:cxn>
                <a:cxn ang="0">
                  <a:pos x="8761" y="0"/>
                </a:cxn>
                <a:cxn ang="0">
                  <a:pos x="0" y="0"/>
                </a:cxn>
              </a:cxnLst>
              <a:pathLst>
                <a:path w="8761" h="57">
                  <a:moveTo>
                    <a:pt x="0" y="0"/>
                  </a:moveTo>
                  <a:lnTo>
                    <a:pt x="0" y="29"/>
                  </a:lnTo>
                  <a:lnTo>
                    <a:pt x="0" y="57"/>
                  </a:lnTo>
                  <a:lnTo>
                    <a:pt x="8761" y="57"/>
                  </a:lnTo>
                  <a:lnTo>
                    <a:pt x="8761" y="29"/>
                  </a:lnTo>
                  <a:lnTo>
                    <a:pt x="8761"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32" name="Freeform 87"/>
            <p:cNvSpPr/>
            <p:nvPr/>
          </p:nvSpPr>
          <p:spPr>
            <a:xfrm>
              <a:off x="4085" y="1949"/>
              <a:ext cx="2" cy="5"/>
            </a:xfrm>
            <a:custGeom>
              <a:avLst/>
              <a:gdLst/>
              <a:ahLst/>
              <a:cxnLst>
                <a:cxn ang="0">
                  <a:pos x="0" y="29"/>
                </a:cxn>
                <a:cxn ang="0">
                  <a:pos x="0" y="0"/>
                </a:cxn>
                <a:cxn ang="0">
                  <a:pos x="8" y="2"/>
                </a:cxn>
                <a:cxn ang="0">
                  <a:pos x="17" y="6"/>
                </a:cxn>
                <a:cxn ang="0">
                  <a:pos x="22" y="12"/>
                </a:cxn>
                <a:cxn ang="0">
                  <a:pos x="26" y="20"/>
                </a:cxn>
                <a:cxn ang="0">
                  <a:pos x="29" y="29"/>
                </a:cxn>
                <a:cxn ang="0">
                  <a:pos x="26" y="37"/>
                </a:cxn>
                <a:cxn ang="0">
                  <a:pos x="22" y="46"/>
                </a:cxn>
                <a:cxn ang="0">
                  <a:pos x="17" y="51"/>
                </a:cxn>
                <a:cxn ang="0">
                  <a:pos x="8" y="56"/>
                </a:cxn>
                <a:cxn ang="0">
                  <a:pos x="0" y="57"/>
                </a:cxn>
                <a:cxn ang="0">
                  <a:pos x="0" y="29"/>
                </a:cxn>
              </a:cxnLst>
              <a:pathLst>
                <a:path w="29" h="57">
                  <a:moveTo>
                    <a:pt x="0" y="29"/>
                  </a:moveTo>
                  <a:lnTo>
                    <a:pt x="0" y="0"/>
                  </a:lnTo>
                  <a:lnTo>
                    <a:pt x="8" y="2"/>
                  </a:lnTo>
                  <a:lnTo>
                    <a:pt x="17" y="6"/>
                  </a:lnTo>
                  <a:lnTo>
                    <a:pt x="22" y="12"/>
                  </a:lnTo>
                  <a:lnTo>
                    <a:pt x="26" y="20"/>
                  </a:lnTo>
                  <a:lnTo>
                    <a:pt x="29" y="29"/>
                  </a:lnTo>
                  <a:lnTo>
                    <a:pt x="26" y="37"/>
                  </a:lnTo>
                  <a:lnTo>
                    <a:pt x="22" y="46"/>
                  </a:lnTo>
                  <a:lnTo>
                    <a:pt x="17" y="51"/>
                  </a:lnTo>
                  <a:lnTo>
                    <a:pt x="8" y="56"/>
                  </a:lnTo>
                  <a:lnTo>
                    <a:pt x="0" y="57"/>
                  </a:lnTo>
                  <a:lnTo>
                    <a:pt x="0" y="29"/>
                  </a:lnTo>
                  <a:close/>
                </a:path>
              </a:pathLst>
            </a:custGeom>
            <a:solidFill>
              <a:srgbClr val="000000"/>
            </a:solidFill>
            <a:ln w="9525">
              <a:noFill/>
            </a:ln>
          </p:spPr>
          <p:txBody>
            <a:bodyPr/>
            <a:p>
              <a:endParaRPr lang="zh-CN" altLang="en-US"/>
            </a:p>
          </p:txBody>
        </p:sp>
        <p:sp>
          <p:nvSpPr>
            <p:cNvPr id="27733" name="Freeform 88"/>
            <p:cNvSpPr/>
            <p:nvPr/>
          </p:nvSpPr>
          <p:spPr>
            <a:xfrm>
              <a:off x="4085" y="1949"/>
              <a:ext cx="2" cy="5"/>
            </a:xfrm>
            <a:custGeom>
              <a:avLst/>
              <a:gdLst/>
              <a:ahLst/>
              <a:cxnLst>
                <a:cxn ang="0">
                  <a:pos x="0" y="0"/>
                </a:cxn>
                <a:cxn ang="0">
                  <a:pos x="8" y="2"/>
                </a:cxn>
                <a:cxn ang="0">
                  <a:pos x="17" y="6"/>
                </a:cxn>
                <a:cxn ang="0">
                  <a:pos x="22" y="12"/>
                </a:cxn>
                <a:cxn ang="0">
                  <a:pos x="26" y="20"/>
                </a:cxn>
                <a:cxn ang="0">
                  <a:pos x="29" y="29"/>
                </a:cxn>
                <a:cxn ang="0">
                  <a:pos x="26" y="37"/>
                </a:cxn>
                <a:cxn ang="0">
                  <a:pos x="22" y="46"/>
                </a:cxn>
                <a:cxn ang="0">
                  <a:pos x="17" y="51"/>
                </a:cxn>
                <a:cxn ang="0">
                  <a:pos x="8" y="56"/>
                </a:cxn>
                <a:cxn ang="0">
                  <a:pos x="0" y="57"/>
                </a:cxn>
              </a:cxnLst>
              <a:pathLst>
                <a:path w="29" h="57">
                  <a:moveTo>
                    <a:pt x="0" y="0"/>
                  </a:moveTo>
                  <a:lnTo>
                    <a:pt x="8" y="2"/>
                  </a:lnTo>
                  <a:lnTo>
                    <a:pt x="17" y="6"/>
                  </a:lnTo>
                  <a:lnTo>
                    <a:pt x="22" y="12"/>
                  </a:lnTo>
                  <a:lnTo>
                    <a:pt x="26" y="20"/>
                  </a:lnTo>
                  <a:lnTo>
                    <a:pt x="29" y="29"/>
                  </a:lnTo>
                  <a:lnTo>
                    <a:pt x="26" y="37"/>
                  </a:lnTo>
                  <a:lnTo>
                    <a:pt x="22" y="46"/>
                  </a:lnTo>
                  <a:lnTo>
                    <a:pt x="17" y="51"/>
                  </a:lnTo>
                  <a:lnTo>
                    <a:pt x="8"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34" name="Line 89"/>
            <p:cNvSpPr/>
            <p:nvPr/>
          </p:nvSpPr>
          <p:spPr>
            <a:xfrm>
              <a:off x="3411" y="2202"/>
              <a:ext cx="133" cy="1"/>
            </a:xfrm>
            <a:prstGeom prst="line">
              <a:avLst/>
            </a:prstGeom>
            <a:ln w="0" cap="flat" cmpd="sng">
              <a:solidFill>
                <a:srgbClr val="000000"/>
              </a:solidFill>
              <a:prstDash val="solid"/>
              <a:round/>
              <a:headEnd type="none" w="med" len="med"/>
              <a:tailEnd type="none" w="med" len="med"/>
            </a:ln>
          </p:spPr>
        </p:sp>
        <p:sp>
          <p:nvSpPr>
            <p:cNvPr id="27735" name="Line 90"/>
            <p:cNvSpPr/>
            <p:nvPr/>
          </p:nvSpPr>
          <p:spPr>
            <a:xfrm flipH="1" flipV="1">
              <a:off x="3558" y="2206"/>
              <a:ext cx="158" cy="105"/>
            </a:xfrm>
            <a:prstGeom prst="line">
              <a:avLst/>
            </a:prstGeom>
            <a:ln w="0" cap="flat" cmpd="sng">
              <a:solidFill>
                <a:srgbClr val="FF0000"/>
              </a:solidFill>
              <a:prstDash val="solid"/>
              <a:round/>
              <a:headEnd type="none" w="med" len="med"/>
              <a:tailEnd type="none" w="med" len="med"/>
            </a:ln>
          </p:spPr>
        </p:sp>
        <p:sp>
          <p:nvSpPr>
            <p:cNvPr id="27736" name="Freeform 91"/>
            <p:cNvSpPr/>
            <p:nvPr/>
          </p:nvSpPr>
          <p:spPr>
            <a:xfrm>
              <a:off x="3544" y="2194"/>
              <a:ext cx="15" cy="16"/>
            </a:xfrm>
            <a:custGeom>
              <a:avLst/>
              <a:gdLst/>
              <a:ahLst/>
              <a:cxnLst>
                <a:cxn ang="0">
                  <a:pos x="203" y="102"/>
                </a:cxn>
                <a:cxn ang="0">
                  <a:pos x="173" y="30"/>
                </a:cxn>
                <a:cxn ang="0">
                  <a:pos x="101" y="0"/>
                </a:cxn>
                <a:cxn ang="0">
                  <a:pos x="30" y="30"/>
                </a:cxn>
                <a:cxn ang="0">
                  <a:pos x="0" y="102"/>
                </a:cxn>
                <a:cxn ang="0">
                  <a:pos x="30" y="173"/>
                </a:cxn>
                <a:cxn ang="0">
                  <a:pos x="101" y="203"/>
                </a:cxn>
                <a:cxn ang="0">
                  <a:pos x="173" y="173"/>
                </a:cxn>
                <a:cxn ang="0">
                  <a:pos x="203" y="102"/>
                </a:cxn>
              </a:cxnLst>
              <a:pathLst>
                <a:path w="203" h="203">
                  <a:moveTo>
                    <a:pt x="203" y="102"/>
                  </a:moveTo>
                  <a:lnTo>
                    <a:pt x="173" y="30"/>
                  </a:lnTo>
                  <a:lnTo>
                    <a:pt x="101" y="0"/>
                  </a:lnTo>
                  <a:lnTo>
                    <a:pt x="30" y="30"/>
                  </a:lnTo>
                  <a:lnTo>
                    <a:pt x="0" y="102"/>
                  </a:lnTo>
                  <a:lnTo>
                    <a:pt x="30" y="173"/>
                  </a:lnTo>
                  <a:lnTo>
                    <a:pt x="101" y="203"/>
                  </a:lnTo>
                  <a:lnTo>
                    <a:pt x="173" y="173"/>
                  </a:lnTo>
                  <a:lnTo>
                    <a:pt x="203" y="10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37" name="Freeform 92"/>
            <p:cNvSpPr/>
            <p:nvPr/>
          </p:nvSpPr>
          <p:spPr>
            <a:xfrm>
              <a:off x="3539" y="2138"/>
              <a:ext cx="19" cy="24"/>
            </a:xfrm>
            <a:custGeom>
              <a:avLst/>
              <a:gdLst/>
              <a:ahLst/>
              <a:cxnLst>
                <a:cxn ang="0">
                  <a:pos x="0" y="290"/>
                </a:cxn>
                <a:cxn ang="0">
                  <a:pos x="53" y="316"/>
                </a:cxn>
                <a:cxn ang="0">
                  <a:pos x="132" y="316"/>
                </a:cxn>
                <a:cxn ang="0">
                  <a:pos x="185" y="303"/>
                </a:cxn>
                <a:cxn ang="0">
                  <a:pos x="212" y="276"/>
                </a:cxn>
                <a:cxn ang="0">
                  <a:pos x="225" y="237"/>
                </a:cxn>
                <a:cxn ang="0">
                  <a:pos x="225" y="211"/>
                </a:cxn>
                <a:cxn ang="0">
                  <a:pos x="198" y="185"/>
                </a:cxn>
                <a:cxn ang="0">
                  <a:pos x="80" y="118"/>
                </a:cxn>
                <a:cxn ang="0">
                  <a:pos x="53" y="92"/>
                </a:cxn>
                <a:cxn ang="0">
                  <a:pos x="53" y="66"/>
                </a:cxn>
                <a:cxn ang="0">
                  <a:pos x="67" y="27"/>
                </a:cxn>
                <a:cxn ang="0">
                  <a:pos x="93" y="0"/>
                </a:cxn>
                <a:cxn ang="0">
                  <a:pos x="145" y="0"/>
                </a:cxn>
                <a:cxn ang="0">
                  <a:pos x="212" y="13"/>
                </a:cxn>
                <a:cxn ang="0">
                  <a:pos x="251" y="40"/>
                </a:cxn>
              </a:cxnLst>
              <a:pathLst>
                <a:path w="251" h="316">
                  <a:moveTo>
                    <a:pt x="0" y="290"/>
                  </a:moveTo>
                  <a:lnTo>
                    <a:pt x="53" y="316"/>
                  </a:lnTo>
                  <a:lnTo>
                    <a:pt x="132" y="316"/>
                  </a:lnTo>
                  <a:lnTo>
                    <a:pt x="185" y="303"/>
                  </a:lnTo>
                  <a:lnTo>
                    <a:pt x="212" y="276"/>
                  </a:lnTo>
                  <a:lnTo>
                    <a:pt x="225" y="237"/>
                  </a:lnTo>
                  <a:lnTo>
                    <a:pt x="225" y="211"/>
                  </a:lnTo>
                  <a:lnTo>
                    <a:pt x="198" y="185"/>
                  </a:lnTo>
                  <a:lnTo>
                    <a:pt x="80" y="118"/>
                  </a:lnTo>
                  <a:lnTo>
                    <a:pt x="53" y="92"/>
                  </a:lnTo>
                  <a:lnTo>
                    <a:pt x="53" y="66"/>
                  </a:lnTo>
                  <a:lnTo>
                    <a:pt x="67" y="27"/>
                  </a:lnTo>
                  <a:lnTo>
                    <a:pt x="93" y="0"/>
                  </a:lnTo>
                  <a:lnTo>
                    <a:pt x="145" y="0"/>
                  </a:lnTo>
                  <a:lnTo>
                    <a:pt x="212" y="13"/>
                  </a:lnTo>
                  <a:lnTo>
                    <a:pt x="251" y="4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38" name="Line 93"/>
            <p:cNvSpPr/>
            <p:nvPr/>
          </p:nvSpPr>
          <p:spPr>
            <a:xfrm flipV="1">
              <a:off x="3574" y="2125"/>
              <a:ext cx="4" cy="8"/>
            </a:xfrm>
            <a:prstGeom prst="line">
              <a:avLst/>
            </a:prstGeom>
            <a:ln w="0" cap="flat" cmpd="sng">
              <a:solidFill>
                <a:srgbClr val="000000"/>
              </a:solidFill>
              <a:prstDash val="solid"/>
              <a:round/>
              <a:headEnd type="none" w="med" len="med"/>
              <a:tailEnd type="none" w="med" len="med"/>
            </a:ln>
          </p:spPr>
        </p:sp>
        <p:sp>
          <p:nvSpPr>
            <p:cNvPr id="27739" name="Freeform 94"/>
            <p:cNvSpPr/>
            <p:nvPr/>
          </p:nvSpPr>
          <p:spPr>
            <a:xfrm>
              <a:off x="3450" y="1982"/>
              <a:ext cx="28" cy="37"/>
            </a:xfrm>
            <a:custGeom>
              <a:avLst/>
              <a:gdLst/>
              <a:ahLst/>
              <a:cxnLst>
                <a:cxn ang="0">
                  <a:pos x="0" y="473"/>
                </a:cxn>
                <a:cxn ang="0">
                  <a:pos x="118" y="0"/>
                </a:cxn>
                <a:cxn ang="0">
                  <a:pos x="251" y="0"/>
                </a:cxn>
                <a:cxn ang="0">
                  <a:pos x="303" y="12"/>
                </a:cxn>
                <a:cxn ang="0">
                  <a:pos x="330" y="25"/>
                </a:cxn>
                <a:cxn ang="0">
                  <a:pos x="356" y="65"/>
                </a:cxn>
                <a:cxn ang="0">
                  <a:pos x="356" y="105"/>
                </a:cxn>
                <a:cxn ang="0">
                  <a:pos x="343" y="157"/>
                </a:cxn>
                <a:cxn ang="0">
                  <a:pos x="303" y="210"/>
                </a:cxn>
                <a:cxn ang="0">
                  <a:pos x="264" y="237"/>
                </a:cxn>
                <a:cxn ang="0">
                  <a:pos x="211" y="263"/>
                </a:cxn>
                <a:cxn ang="0">
                  <a:pos x="66" y="263"/>
                </a:cxn>
              </a:cxnLst>
              <a:pathLst>
                <a:path w="356" h="473">
                  <a:moveTo>
                    <a:pt x="0" y="473"/>
                  </a:moveTo>
                  <a:lnTo>
                    <a:pt x="118" y="0"/>
                  </a:lnTo>
                  <a:lnTo>
                    <a:pt x="251" y="0"/>
                  </a:lnTo>
                  <a:lnTo>
                    <a:pt x="303" y="12"/>
                  </a:lnTo>
                  <a:lnTo>
                    <a:pt x="330" y="25"/>
                  </a:lnTo>
                  <a:lnTo>
                    <a:pt x="356" y="65"/>
                  </a:lnTo>
                  <a:lnTo>
                    <a:pt x="356" y="105"/>
                  </a:lnTo>
                  <a:lnTo>
                    <a:pt x="343" y="157"/>
                  </a:lnTo>
                  <a:lnTo>
                    <a:pt x="303" y="210"/>
                  </a:lnTo>
                  <a:lnTo>
                    <a:pt x="264" y="237"/>
                  </a:lnTo>
                  <a:lnTo>
                    <a:pt x="211" y="263"/>
                  </a:lnTo>
                  <a:lnTo>
                    <a:pt x="66" y="26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40" name="Freeform 95"/>
            <p:cNvSpPr/>
            <p:nvPr/>
          </p:nvSpPr>
          <p:spPr>
            <a:xfrm>
              <a:off x="3715" y="2308"/>
              <a:ext cx="15" cy="15"/>
            </a:xfrm>
            <a:custGeom>
              <a:avLst/>
              <a:gdLst/>
              <a:ahLst/>
              <a:cxnLst>
                <a:cxn ang="0">
                  <a:pos x="203" y="101"/>
                </a:cxn>
                <a:cxn ang="0">
                  <a:pos x="173" y="29"/>
                </a:cxn>
                <a:cxn ang="0">
                  <a:pos x="101" y="0"/>
                </a:cxn>
                <a:cxn ang="0">
                  <a:pos x="30" y="29"/>
                </a:cxn>
                <a:cxn ang="0">
                  <a:pos x="0" y="101"/>
                </a:cxn>
                <a:cxn ang="0">
                  <a:pos x="30" y="173"/>
                </a:cxn>
                <a:cxn ang="0">
                  <a:pos x="101" y="202"/>
                </a:cxn>
                <a:cxn ang="0">
                  <a:pos x="173" y="173"/>
                </a:cxn>
                <a:cxn ang="0">
                  <a:pos x="203" y="101"/>
                </a:cxn>
              </a:cxnLst>
              <a:pathLst>
                <a:path w="203" h="202">
                  <a:moveTo>
                    <a:pt x="203" y="101"/>
                  </a:moveTo>
                  <a:lnTo>
                    <a:pt x="173" y="29"/>
                  </a:lnTo>
                  <a:lnTo>
                    <a:pt x="101" y="0"/>
                  </a:lnTo>
                  <a:lnTo>
                    <a:pt x="30" y="29"/>
                  </a:lnTo>
                  <a:lnTo>
                    <a:pt x="0" y="101"/>
                  </a:lnTo>
                  <a:lnTo>
                    <a:pt x="30" y="173"/>
                  </a:lnTo>
                  <a:lnTo>
                    <a:pt x="101" y="202"/>
                  </a:lnTo>
                  <a:lnTo>
                    <a:pt x="173" y="173"/>
                  </a:lnTo>
                  <a:lnTo>
                    <a:pt x="203" y="101"/>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7741" name="Line 96"/>
            <p:cNvSpPr/>
            <p:nvPr/>
          </p:nvSpPr>
          <p:spPr>
            <a:xfrm flipH="1">
              <a:off x="4020" y="2112"/>
              <a:ext cx="65" cy="1"/>
            </a:xfrm>
            <a:prstGeom prst="line">
              <a:avLst/>
            </a:prstGeom>
            <a:ln w="0" cap="flat" cmpd="sng">
              <a:solidFill>
                <a:srgbClr val="000000"/>
              </a:solidFill>
              <a:prstDash val="solid"/>
              <a:round/>
              <a:headEnd type="none" w="med" len="med"/>
              <a:tailEnd type="none" w="med" len="med"/>
            </a:ln>
          </p:spPr>
        </p:sp>
        <p:sp>
          <p:nvSpPr>
            <p:cNvPr id="27742" name="Line 97"/>
            <p:cNvSpPr/>
            <p:nvPr/>
          </p:nvSpPr>
          <p:spPr>
            <a:xfrm flipH="1">
              <a:off x="3927" y="2112"/>
              <a:ext cx="75" cy="1"/>
            </a:xfrm>
            <a:prstGeom prst="line">
              <a:avLst/>
            </a:prstGeom>
            <a:ln w="0" cap="flat" cmpd="sng">
              <a:solidFill>
                <a:srgbClr val="000000"/>
              </a:solidFill>
              <a:prstDash val="solid"/>
              <a:round/>
              <a:headEnd type="none" w="med" len="med"/>
              <a:tailEnd type="none" w="med" len="med"/>
            </a:ln>
          </p:spPr>
        </p:sp>
        <p:sp>
          <p:nvSpPr>
            <p:cNvPr id="27743" name="Line 98"/>
            <p:cNvSpPr/>
            <p:nvPr/>
          </p:nvSpPr>
          <p:spPr>
            <a:xfrm flipH="1">
              <a:off x="3834" y="2112"/>
              <a:ext cx="74" cy="1"/>
            </a:xfrm>
            <a:prstGeom prst="line">
              <a:avLst/>
            </a:prstGeom>
            <a:ln w="0" cap="flat" cmpd="sng">
              <a:solidFill>
                <a:srgbClr val="000000"/>
              </a:solidFill>
              <a:prstDash val="solid"/>
              <a:round/>
              <a:headEnd type="none" w="med" len="med"/>
              <a:tailEnd type="none" w="med" len="med"/>
            </a:ln>
          </p:spPr>
        </p:sp>
        <p:sp>
          <p:nvSpPr>
            <p:cNvPr id="27744" name="Line 99"/>
            <p:cNvSpPr/>
            <p:nvPr/>
          </p:nvSpPr>
          <p:spPr>
            <a:xfrm flipH="1">
              <a:off x="3751" y="2112"/>
              <a:ext cx="64" cy="1"/>
            </a:xfrm>
            <a:prstGeom prst="line">
              <a:avLst/>
            </a:prstGeom>
            <a:ln w="0" cap="flat" cmpd="sng">
              <a:solidFill>
                <a:srgbClr val="000000"/>
              </a:solidFill>
              <a:prstDash val="solid"/>
              <a:round/>
              <a:headEnd type="none" w="med" len="med"/>
              <a:tailEnd type="none" w="med" len="med"/>
            </a:ln>
          </p:spPr>
        </p:sp>
        <p:sp>
          <p:nvSpPr>
            <p:cNvPr id="27745" name="Line 100"/>
            <p:cNvSpPr/>
            <p:nvPr/>
          </p:nvSpPr>
          <p:spPr>
            <a:xfrm flipV="1">
              <a:off x="4085" y="2173"/>
              <a:ext cx="122" cy="36"/>
            </a:xfrm>
            <a:prstGeom prst="line">
              <a:avLst/>
            </a:prstGeom>
            <a:ln w="0" cap="flat" cmpd="sng">
              <a:solidFill>
                <a:srgbClr val="FF0000"/>
              </a:solidFill>
              <a:prstDash val="solid"/>
              <a:round/>
              <a:headEnd type="none" w="med" len="med"/>
              <a:tailEnd type="none" w="med" len="med"/>
            </a:ln>
          </p:spPr>
        </p:sp>
        <p:sp>
          <p:nvSpPr>
            <p:cNvPr id="27746" name="Line 101"/>
            <p:cNvSpPr/>
            <p:nvPr/>
          </p:nvSpPr>
          <p:spPr>
            <a:xfrm flipV="1">
              <a:off x="4085" y="2173"/>
              <a:ext cx="122" cy="71"/>
            </a:xfrm>
            <a:prstGeom prst="line">
              <a:avLst/>
            </a:prstGeom>
            <a:ln w="0" cap="flat" cmpd="sng">
              <a:solidFill>
                <a:srgbClr val="FF0000"/>
              </a:solidFill>
              <a:prstDash val="solid"/>
              <a:round/>
              <a:headEnd type="none" w="med" len="med"/>
              <a:tailEnd type="none" w="med" len="med"/>
            </a:ln>
          </p:spPr>
        </p:sp>
        <p:sp>
          <p:nvSpPr>
            <p:cNvPr id="27747" name="Freeform 102"/>
            <p:cNvSpPr/>
            <p:nvPr/>
          </p:nvSpPr>
          <p:spPr>
            <a:xfrm>
              <a:off x="4082" y="2295"/>
              <a:ext cx="4" cy="3"/>
            </a:xfrm>
            <a:custGeom>
              <a:avLst/>
              <a:gdLst/>
              <a:ahLst/>
              <a:cxnLst>
                <a:cxn ang="0">
                  <a:pos x="28" y="21"/>
                </a:cxn>
                <a:cxn ang="0">
                  <a:pos x="48" y="41"/>
                </a:cxn>
                <a:cxn ang="0">
                  <a:pos x="40" y="46"/>
                </a:cxn>
                <a:cxn ang="0">
                  <a:pos x="32" y="48"/>
                </a:cxn>
                <a:cxn ang="0">
                  <a:pos x="23" y="48"/>
                </a:cxn>
                <a:cxn ang="0">
                  <a:pos x="15" y="46"/>
                </a:cxn>
                <a:cxn ang="0">
                  <a:pos x="7" y="41"/>
                </a:cxn>
                <a:cxn ang="0">
                  <a:pos x="2" y="33"/>
                </a:cxn>
                <a:cxn ang="0">
                  <a:pos x="0" y="25"/>
                </a:cxn>
                <a:cxn ang="0">
                  <a:pos x="0" y="16"/>
                </a:cxn>
                <a:cxn ang="0">
                  <a:pos x="2" y="8"/>
                </a:cxn>
                <a:cxn ang="0">
                  <a:pos x="7" y="0"/>
                </a:cxn>
                <a:cxn ang="0">
                  <a:pos x="28" y="21"/>
                </a:cxn>
              </a:cxnLst>
              <a:pathLst>
                <a:path w="48" h="48">
                  <a:moveTo>
                    <a:pt x="28" y="21"/>
                  </a:moveTo>
                  <a:lnTo>
                    <a:pt x="48" y="41"/>
                  </a:lnTo>
                  <a:lnTo>
                    <a:pt x="40" y="46"/>
                  </a:lnTo>
                  <a:lnTo>
                    <a:pt x="32" y="48"/>
                  </a:lnTo>
                  <a:lnTo>
                    <a:pt x="23" y="48"/>
                  </a:lnTo>
                  <a:lnTo>
                    <a:pt x="15" y="46"/>
                  </a:lnTo>
                  <a:lnTo>
                    <a:pt x="7" y="41"/>
                  </a:lnTo>
                  <a:lnTo>
                    <a:pt x="2" y="33"/>
                  </a:lnTo>
                  <a:lnTo>
                    <a:pt x="0" y="25"/>
                  </a:lnTo>
                  <a:lnTo>
                    <a:pt x="0" y="16"/>
                  </a:lnTo>
                  <a:lnTo>
                    <a:pt x="2" y="8"/>
                  </a:lnTo>
                  <a:lnTo>
                    <a:pt x="7" y="0"/>
                  </a:lnTo>
                  <a:lnTo>
                    <a:pt x="28" y="21"/>
                  </a:lnTo>
                  <a:close/>
                </a:path>
              </a:pathLst>
            </a:custGeom>
            <a:solidFill>
              <a:srgbClr val="000000"/>
            </a:solidFill>
            <a:ln w="9525">
              <a:noFill/>
            </a:ln>
          </p:spPr>
          <p:txBody>
            <a:bodyPr/>
            <a:p>
              <a:endParaRPr lang="zh-CN" altLang="en-US"/>
            </a:p>
          </p:txBody>
        </p:sp>
        <p:sp>
          <p:nvSpPr>
            <p:cNvPr id="27748" name="Freeform 103"/>
            <p:cNvSpPr/>
            <p:nvPr/>
          </p:nvSpPr>
          <p:spPr>
            <a:xfrm>
              <a:off x="4082" y="2295"/>
              <a:ext cx="4" cy="3"/>
            </a:xfrm>
            <a:custGeom>
              <a:avLst/>
              <a:gdLst/>
              <a:ahLst/>
              <a:cxnLst>
                <a:cxn ang="0">
                  <a:pos x="48" y="41"/>
                </a:cxn>
                <a:cxn ang="0">
                  <a:pos x="40" y="46"/>
                </a:cxn>
                <a:cxn ang="0">
                  <a:pos x="32" y="48"/>
                </a:cxn>
                <a:cxn ang="0">
                  <a:pos x="23" y="48"/>
                </a:cxn>
                <a:cxn ang="0">
                  <a:pos x="15" y="46"/>
                </a:cxn>
                <a:cxn ang="0">
                  <a:pos x="7" y="41"/>
                </a:cxn>
                <a:cxn ang="0">
                  <a:pos x="2" y="33"/>
                </a:cxn>
                <a:cxn ang="0">
                  <a:pos x="0" y="25"/>
                </a:cxn>
                <a:cxn ang="0">
                  <a:pos x="0" y="16"/>
                </a:cxn>
                <a:cxn ang="0">
                  <a:pos x="2" y="8"/>
                </a:cxn>
                <a:cxn ang="0">
                  <a:pos x="7" y="0"/>
                </a:cxn>
              </a:cxnLst>
              <a:pathLst>
                <a:path w="48" h="48">
                  <a:moveTo>
                    <a:pt x="48" y="41"/>
                  </a:moveTo>
                  <a:lnTo>
                    <a:pt x="40" y="46"/>
                  </a:lnTo>
                  <a:lnTo>
                    <a:pt x="32" y="48"/>
                  </a:lnTo>
                  <a:lnTo>
                    <a:pt x="23" y="48"/>
                  </a:lnTo>
                  <a:lnTo>
                    <a:pt x="15" y="46"/>
                  </a:lnTo>
                  <a:lnTo>
                    <a:pt x="7" y="41"/>
                  </a:lnTo>
                  <a:lnTo>
                    <a:pt x="2" y="33"/>
                  </a:lnTo>
                  <a:lnTo>
                    <a:pt x="0" y="25"/>
                  </a:lnTo>
                  <a:lnTo>
                    <a:pt x="0" y="16"/>
                  </a:lnTo>
                  <a:lnTo>
                    <a:pt x="2" y="8"/>
                  </a:lnTo>
                  <a:lnTo>
                    <a:pt x="7"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49" name="Freeform 104"/>
            <p:cNvSpPr/>
            <p:nvPr/>
          </p:nvSpPr>
          <p:spPr>
            <a:xfrm>
              <a:off x="4083" y="2172"/>
              <a:ext cx="126" cy="126"/>
            </a:xfrm>
            <a:custGeom>
              <a:avLst/>
              <a:gdLst/>
              <a:ahLst/>
              <a:cxnLst>
                <a:cxn ang="0">
                  <a:pos x="0" y="1598"/>
                </a:cxn>
                <a:cxn ang="0">
                  <a:pos x="21" y="1619"/>
                </a:cxn>
                <a:cxn ang="0">
                  <a:pos x="41" y="1639"/>
                </a:cxn>
                <a:cxn ang="0">
                  <a:pos x="1639" y="40"/>
                </a:cxn>
                <a:cxn ang="0">
                  <a:pos x="1618" y="20"/>
                </a:cxn>
                <a:cxn ang="0">
                  <a:pos x="1598" y="0"/>
                </a:cxn>
                <a:cxn ang="0">
                  <a:pos x="0" y="1598"/>
                </a:cxn>
              </a:cxnLst>
              <a:pathLst>
                <a:path w="1639" h="1639">
                  <a:moveTo>
                    <a:pt x="0" y="1598"/>
                  </a:moveTo>
                  <a:lnTo>
                    <a:pt x="21" y="1619"/>
                  </a:lnTo>
                  <a:lnTo>
                    <a:pt x="41" y="1639"/>
                  </a:lnTo>
                  <a:lnTo>
                    <a:pt x="1639" y="40"/>
                  </a:lnTo>
                  <a:lnTo>
                    <a:pt x="1618" y="20"/>
                  </a:lnTo>
                  <a:lnTo>
                    <a:pt x="1598" y="0"/>
                  </a:lnTo>
                  <a:lnTo>
                    <a:pt x="0" y="1598"/>
                  </a:lnTo>
                  <a:close/>
                </a:path>
              </a:pathLst>
            </a:custGeom>
            <a:solidFill>
              <a:srgbClr val="000000"/>
            </a:solidFill>
            <a:ln w="9525">
              <a:noFill/>
            </a:ln>
          </p:spPr>
          <p:txBody>
            <a:bodyPr/>
            <a:p>
              <a:endParaRPr lang="zh-CN" altLang="en-US"/>
            </a:p>
          </p:txBody>
        </p:sp>
        <p:sp>
          <p:nvSpPr>
            <p:cNvPr id="27750" name="Freeform 105"/>
            <p:cNvSpPr/>
            <p:nvPr/>
          </p:nvSpPr>
          <p:spPr>
            <a:xfrm>
              <a:off x="4083" y="2172"/>
              <a:ext cx="126" cy="126"/>
            </a:xfrm>
            <a:custGeom>
              <a:avLst/>
              <a:gdLst/>
              <a:ahLst/>
              <a:cxnLst>
                <a:cxn ang="0">
                  <a:pos x="0" y="1598"/>
                </a:cxn>
                <a:cxn ang="0">
                  <a:pos x="21" y="1619"/>
                </a:cxn>
                <a:cxn ang="0">
                  <a:pos x="41" y="1639"/>
                </a:cxn>
                <a:cxn ang="0">
                  <a:pos x="1639" y="40"/>
                </a:cxn>
                <a:cxn ang="0">
                  <a:pos x="1618" y="20"/>
                </a:cxn>
                <a:cxn ang="0">
                  <a:pos x="1598" y="0"/>
                </a:cxn>
                <a:cxn ang="0">
                  <a:pos x="0" y="1598"/>
                </a:cxn>
              </a:cxnLst>
              <a:pathLst>
                <a:path w="1639" h="1639">
                  <a:moveTo>
                    <a:pt x="0" y="1598"/>
                  </a:moveTo>
                  <a:lnTo>
                    <a:pt x="21" y="1619"/>
                  </a:lnTo>
                  <a:lnTo>
                    <a:pt x="41" y="1639"/>
                  </a:lnTo>
                  <a:lnTo>
                    <a:pt x="1639" y="40"/>
                  </a:lnTo>
                  <a:lnTo>
                    <a:pt x="1618" y="20"/>
                  </a:lnTo>
                  <a:lnTo>
                    <a:pt x="1598" y="0"/>
                  </a:lnTo>
                  <a:lnTo>
                    <a:pt x="0" y="1598"/>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51" name="Freeform 106"/>
            <p:cNvSpPr/>
            <p:nvPr/>
          </p:nvSpPr>
          <p:spPr>
            <a:xfrm>
              <a:off x="4206" y="2171"/>
              <a:ext cx="4" cy="4"/>
            </a:xfrm>
            <a:custGeom>
              <a:avLst/>
              <a:gdLst/>
              <a:ahLst/>
              <a:cxnLst>
                <a:cxn ang="0">
                  <a:pos x="20" y="28"/>
                </a:cxn>
                <a:cxn ang="0">
                  <a:pos x="0" y="8"/>
                </a:cxn>
                <a:cxn ang="0">
                  <a:pos x="7" y="2"/>
                </a:cxn>
                <a:cxn ang="0">
                  <a:pos x="16" y="0"/>
                </a:cxn>
                <a:cxn ang="0">
                  <a:pos x="25" y="0"/>
                </a:cxn>
                <a:cxn ang="0">
                  <a:pos x="33" y="2"/>
                </a:cxn>
                <a:cxn ang="0">
                  <a:pos x="41" y="8"/>
                </a:cxn>
                <a:cxn ang="0">
                  <a:pos x="46" y="15"/>
                </a:cxn>
                <a:cxn ang="0">
                  <a:pos x="48" y="24"/>
                </a:cxn>
                <a:cxn ang="0">
                  <a:pos x="48" y="32"/>
                </a:cxn>
                <a:cxn ang="0">
                  <a:pos x="46" y="41"/>
                </a:cxn>
                <a:cxn ang="0">
                  <a:pos x="41" y="48"/>
                </a:cxn>
                <a:cxn ang="0">
                  <a:pos x="20" y="28"/>
                </a:cxn>
              </a:cxnLst>
              <a:pathLst>
                <a:path w="48" h="48">
                  <a:moveTo>
                    <a:pt x="20" y="28"/>
                  </a:moveTo>
                  <a:lnTo>
                    <a:pt x="0" y="8"/>
                  </a:lnTo>
                  <a:lnTo>
                    <a:pt x="7" y="2"/>
                  </a:lnTo>
                  <a:lnTo>
                    <a:pt x="16" y="0"/>
                  </a:lnTo>
                  <a:lnTo>
                    <a:pt x="25" y="0"/>
                  </a:lnTo>
                  <a:lnTo>
                    <a:pt x="33" y="2"/>
                  </a:lnTo>
                  <a:lnTo>
                    <a:pt x="41" y="8"/>
                  </a:lnTo>
                  <a:lnTo>
                    <a:pt x="46" y="15"/>
                  </a:lnTo>
                  <a:lnTo>
                    <a:pt x="48" y="24"/>
                  </a:lnTo>
                  <a:lnTo>
                    <a:pt x="48" y="32"/>
                  </a:lnTo>
                  <a:lnTo>
                    <a:pt x="46" y="41"/>
                  </a:lnTo>
                  <a:lnTo>
                    <a:pt x="41" y="48"/>
                  </a:lnTo>
                  <a:lnTo>
                    <a:pt x="20" y="28"/>
                  </a:lnTo>
                  <a:close/>
                </a:path>
              </a:pathLst>
            </a:custGeom>
            <a:solidFill>
              <a:srgbClr val="000000"/>
            </a:solidFill>
            <a:ln w="9525">
              <a:noFill/>
            </a:ln>
          </p:spPr>
          <p:txBody>
            <a:bodyPr/>
            <a:p>
              <a:endParaRPr lang="zh-CN" altLang="en-US"/>
            </a:p>
          </p:txBody>
        </p:sp>
        <p:sp>
          <p:nvSpPr>
            <p:cNvPr id="27752" name="Freeform 107"/>
            <p:cNvSpPr/>
            <p:nvPr/>
          </p:nvSpPr>
          <p:spPr>
            <a:xfrm>
              <a:off x="4206" y="2171"/>
              <a:ext cx="4" cy="4"/>
            </a:xfrm>
            <a:custGeom>
              <a:avLst/>
              <a:gdLst/>
              <a:ahLst/>
              <a:cxnLst>
                <a:cxn ang="0">
                  <a:pos x="0" y="8"/>
                </a:cxn>
                <a:cxn ang="0">
                  <a:pos x="7" y="2"/>
                </a:cxn>
                <a:cxn ang="0">
                  <a:pos x="16" y="0"/>
                </a:cxn>
                <a:cxn ang="0">
                  <a:pos x="25" y="0"/>
                </a:cxn>
                <a:cxn ang="0">
                  <a:pos x="33" y="2"/>
                </a:cxn>
                <a:cxn ang="0">
                  <a:pos x="41" y="8"/>
                </a:cxn>
                <a:cxn ang="0">
                  <a:pos x="46" y="15"/>
                </a:cxn>
                <a:cxn ang="0">
                  <a:pos x="48" y="24"/>
                </a:cxn>
                <a:cxn ang="0">
                  <a:pos x="48" y="32"/>
                </a:cxn>
                <a:cxn ang="0">
                  <a:pos x="46" y="41"/>
                </a:cxn>
                <a:cxn ang="0">
                  <a:pos x="41" y="48"/>
                </a:cxn>
              </a:cxnLst>
              <a:pathLst>
                <a:path w="48" h="48">
                  <a:moveTo>
                    <a:pt x="0" y="8"/>
                  </a:moveTo>
                  <a:lnTo>
                    <a:pt x="7" y="2"/>
                  </a:lnTo>
                  <a:lnTo>
                    <a:pt x="16" y="0"/>
                  </a:lnTo>
                  <a:lnTo>
                    <a:pt x="25" y="0"/>
                  </a:lnTo>
                  <a:lnTo>
                    <a:pt x="33" y="2"/>
                  </a:lnTo>
                  <a:lnTo>
                    <a:pt x="41" y="8"/>
                  </a:lnTo>
                  <a:lnTo>
                    <a:pt x="46" y="15"/>
                  </a:lnTo>
                  <a:lnTo>
                    <a:pt x="48" y="24"/>
                  </a:lnTo>
                  <a:lnTo>
                    <a:pt x="48" y="32"/>
                  </a:lnTo>
                  <a:lnTo>
                    <a:pt x="46" y="41"/>
                  </a:lnTo>
                  <a:lnTo>
                    <a:pt x="41" y="4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53" name="Line 108"/>
            <p:cNvSpPr/>
            <p:nvPr/>
          </p:nvSpPr>
          <p:spPr>
            <a:xfrm flipV="1">
              <a:off x="4103" y="2156"/>
              <a:ext cx="11" cy="37"/>
            </a:xfrm>
            <a:prstGeom prst="line">
              <a:avLst/>
            </a:prstGeom>
            <a:ln w="0" cap="flat" cmpd="sng">
              <a:solidFill>
                <a:srgbClr val="000000"/>
              </a:solidFill>
              <a:prstDash val="solid"/>
              <a:round/>
              <a:headEnd type="none" w="med" len="med"/>
              <a:tailEnd type="none" w="med" len="med"/>
            </a:ln>
          </p:spPr>
        </p:sp>
        <p:sp>
          <p:nvSpPr>
            <p:cNvPr id="27754" name="Freeform 109"/>
            <p:cNvSpPr/>
            <p:nvPr/>
          </p:nvSpPr>
          <p:spPr>
            <a:xfrm>
              <a:off x="4111" y="2168"/>
              <a:ext cx="14" cy="25"/>
            </a:xfrm>
            <a:custGeom>
              <a:avLst/>
              <a:gdLst/>
              <a:ahLst/>
              <a:cxnLst>
                <a:cxn ang="0">
                  <a:pos x="0" y="0"/>
                </a:cxn>
                <a:cxn ang="0">
                  <a:pos x="131" y="0"/>
                </a:cxn>
                <a:cxn ang="0">
                  <a:pos x="158" y="13"/>
                </a:cxn>
                <a:cxn ang="0">
                  <a:pos x="184" y="40"/>
                </a:cxn>
                <a:cxn ang="0">
                  <a:pos x="184" y="65"/>
                </a:cxn>
                <a:cxn ang="0">
                  <a:pos x="184" y="92"/>
                </a:cxn>
                <a:cxn ang="0">
                  <a:pos x="131" y="316"/>
                </a:cxn>
              </a:cxnLst>
              <a:pathLst>
                <a:path w="184" h="316">
                  <a:moveTo>
                    <a:pt x="0" y="0"/>
                  </a:moveTo>
                  <a:lnTo>
                    <a:pt x="131" y="0"/>
                  </a:lnTo>
                  <a:lnTo>
                    <a:pt x="158" y="13"/>
                  </a:lnTo>
                  <a:lnTo>
                    <a:pt x="184" y="40"/>
                  </a:lnTo>
                  <a:lnTo>
                    <a:pt x="184" y="65"/>
                  </a:lnTo>
                  <a:lnTo>
                    <a:pt x="184" y="92"/>
                  </a:lnTo>
                  <a:lnTo>
                    <a:pt x="131" y="31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55" name="Freeform 110"/>
            <p:cNvSpPr/>
            <p:nvPr/>
          </p:nvSpPr>
          <p:spPr>
            <a:xfrm>
              <a:off x="4219" y="2163"/>
              <a:ext cx="27" cy="36"/>
            </a:xfrm>
            <a:custGeom>
              <a:avLst/>
              <a:gdLst/>
              <a:ahLst/>
              <a:cxnLst>
                <a:cxn ang="0">
                  <a:pos x="0" y="474"/>
                </a:cxn>
                <a:cxn ang="0">
                  <a:pos x="118" y="0"/>
                </a:cxn>
                <a:cxn ang="0">
                  <a:pos x="263" y="0"/>
                </a:cxn>
                <a:cxn ang="0">
                  <a:pos x="303" y="13"/>
                </a:cxn>
                <a:cxn ang="0">
                  <a:pos x="329" y="39"/>
                </a:cxn>
                <a:cxn ang="0">
                  <a:pos x="342" y="66"/>
                </a:cxn>
                <a:cxn ang="0">
                  <a:pos x="342" y="106"/>
                </a:cxn>
                <a:cxn ang="0">
                  <a:pos x="316" y="158"/>
                </a:cxn>
                <a:cxn ang="0">
                  <a:pos x="289" y="184"/>
                </a:cxn>
                <a:cxn ang="0">
                  <a:pos x="237" y="211"/>
                </a:cxn>
                <a:cxn ang="0">
                  <a:pos x="79" y="211"/>
                </a:cxn>
              </a:cxnLst>
              <a:pathLst>
                <a:path w="342" h="474">
                  <a:moveTo>
                    <a:pt x="0" y="474"/>
                  </a:moveTo>
                  <a:lnTo>
                    <a:pt x="118" y="0"/>
                  </a:lnTo>
                  <a:lnTo>
                    <a:pt x="263" y="0"/>
                  </a:lnTo>
                  <a:lnTo>
                    <a:pt x="303" y="13"/>
                  </a:lnTo>
                  <a:lnTo>
                    <a:pt x="329" y="39"/>
                  </a:lnTo>
                  <a:lnTo>
                    <a:pt x="342" y="66"/>
                  </a:lnTo>
                  <a:lnTo>
                    <a:pt x="342" y="106"/>
                  </a:lnTo>
                  <a:lnTo>
                    <a:pt x="316" y="158"/>
                  </a:lnTo>
                  <a:lnTo>
                    <a:pt x="289" y="184"/>
                  </a:lnTo>
                  <a:lnTo>
                    <a:pt x="237" y="211"/>
                  </a:lnTo>
                  <a:lnTo>
                    <a:pt x="79" y="21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56" name="Freeform 111"/>
            <p:cNvSpPr/>
            <p:nvPr/>
          </p:nvSpPr>
          <p:spPr>
            <a:xfrm>
              <a:off x="4219" y="2179"/>
              <a:ext cx="23" cy="20"/>
            </a:xfrm>
            <a:custGeom>
              <a:avLst/>
              <a:gdLst/>
              <a:ahLst/>
              <a:cxnLst>
                <a:cxn ang="0">
                  <a:pos x="211" y="0"/>
                </a:cxn>
                <a:cxn ang="0">
                  <a:pos x="263" y="26"/>
                </a:cxn>
                <a:cxn ang="0">
                  <a:pos x="289" y="66"/>
                </a:cxn>
                <a:cxn ang="0">
                  <a:pos x="289" y="145"/>
                </a:cxn>
                <a:cxn ang="0">
                  <a:pos x="250" y="198"/>
                </a:cxn>
                <a:cxn ang="0">
                  <a:pos x="224" y="224"/>
                </a:cxn>
                <a:cxn ang="0">
                  <a:pos x="171" y="250"/>
                </a:cxn>
                <a:cxn ang="0">
                  <a:pos x="131" y="263"/>
                </a:cxn>
                <a:cxn ang="0">
                  <a:pos x="0" y="263"/>
                </a:cxn>
              </a:cxnLst>
              <a:pathLst>
                <a:path w="289" h="263">
                  <a:moveTo>
                    <a:pt x="211" y="0"/>
                  </a:moveTo>
                  <a:lnTo>
                    <a:pt x="263" y="26"/>
                  </a:lnTo>
                  <a:lnTo>
                    <a:pt x="289" y="66"/>
                  </a:lnTo>
                  <a:lnTo>
                    <a:pt x="289" y="145"/>
                  </a:lnTo>
                  <a:lnTo>
                    <a:pt x="250" y="198"/>
                  </a:lnTo>
                  <a:lnTo>
                    <a:pt x="224" y="224"/>
                  </a:lnTo>
                  <a:lnTo>
                    <a:pt x="171" y="250"/>
                  </a:lnTo>
                  <a:lnTo>
                    <a:pt x="131" y="263"/>
                  </a:lnTo>
                  <a:lnTo>
                    <a:pt x="0" y="26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57" name="Freeform 112"/>
            <p:cNvSpPr/>
            <p:nvPr/>
          </p:nvSpPr>
          <p:spPr>
            <a:xfrm>
              <a:off x="4820" y="2968"/>
              <a:ext cx="19" cy="24"/>
            </a:xfrm>
            <a:custGeom>
              <a:avLst/>
              <a:gdLst/>
              <a:ahLst/>
              <a:cxnLst>
                <a:cxn ang="0">
                  <a:pos x="0" y="290"/>
                </a:cxn>
                <a:cxn ang="0">
                  <a:pos x="53" y="316"/>
                </a:cxn>
                <a:cxn ang="0">
                  <a:pos x="131" y="316"/>
                </a:cxn>
                <a:cxn ang="0">
                  <a:pos x="184" y="303"/>
                </a:cxn>
                <a:cxn ang="0">
                  <a:pos x="211" y="277"/>
                </a:cxn>
                <a:cxn ang="0">
                  <a:pos x="224" y="237"/>
                </a:cxn>
                <a:cxn ang="0">
                  <a:pos x="224" y="210"/>
                </a:cxn>
                <a:cxn ang="0">
                  <a:pos x="197" y="184"/>
                </a:cxn>
                <a:cxn ang="0">
                  <a:pos x="78" y="119"/>
                </a:cxn>
                <a:cxn ang="0">
                  <a:pos x="53" y="92"/>
                </a:cxn>
                <a:cxn ang="0">
                  <a:pos x="53" y="66"/>
                </a:cxn>
                <a:cxn ang="0">
                  <a:pos x="66" y="27"/>
                </a:cxn>
                <a:cxn ang="0">
                  <a:pos x="91" y="0"/>
                </a:cxn>
                <a:cxn ang="0">
                  <a:pos x="144" y="0"/>
                </a:cxn>
                <a:cxn ang="0">
                  <a:pos x="211" y="13"/>
                </a:cxn>
                <a:cxn ang="0">
                  <a:pos x="249" y="39"/>
                </a:cxn>
              </a:cxnLst>
              <a:pathLst>
                <a:path w="249" h="316">
                  <a:moveTo>
                    <a:pt x="0" y="290"/>
                  </a:moveTo>
                  <a:lnTo>
                    <a:pt x="53" y="316"/>
                  </a:lnTo>
                  <a:lnTo>
                    <a:pt x="131" y="316"/>
                  </a:lnTo>
                  <a:lnTo>
                    <a:pt x="184" y="303"/>
                  </a:lnTo>
                  <a:lnTo>
                    <a:pt x="211" y="277"/>
                  </a:lnTo>
                  <a:lnTo>
                    <a:pt x="224" y="237"/>
                  </a:lnTo>
                  <a:lnTo>
                    <a:pt x="224" y="210"/>
                  </a:lnTo>
                  <a:lnTo>
                    <a:pt x="197" y="184"/>
                  </a:lnTo>
                  <a:lnTo>
                    <a:pt x="78" y="119"/>
                  </a:lnTo>
                  <a:lnTo>
                    <a:pt x="53" y="92"/>
                  </a:lnTo>
                  <a:lnTo>
                    <a:pt x="53" y="66"/>
                  </a:lnTo>
                  <a:lnTo>
                    <a:pt x="66" y="27"/>
                  </a:lnTo>
                  <a:lnTo>
                    <a:pt x="91" y="0"/>
                  </a:lnTo>
                  <a:lnTo>
                    <a:pt x="144" y="0"/>
                  </a:lnTo>
                  <a:lnTo>
                    <a:pt x="211" y="13"/>
                  </a:lnTo>
                  <a:lnTo>
                    <a:pt x="249" y="3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58" name="Freeform 113"/>
            <p:cNvSpPr/>
            <p:nvPr/>
          </p:nvSpPr>
          <p:spPr>
            <a:xfrm>
              <a:off x="4878" y="2937"/>
              <a:ext cx="16" cy="16"/>
            </a:xfrm>
            <a:custGeom>
              <a:avLst/>
              <a:gdLst/>
              <a:ahLst/>
              <a:cxnLst>
                <a:cxn ang="0">
                  <a:pos x="202" y="101"/>
                </a:cxn>
                <a:cxn ang="0">
                  <a:pos x="173" y="30"/>
                </a:cxn>
                <a:cxn ang="0">
                  <a:pos x="101" y="0"/>
                </a:cxn>
                <a:cxn ang="0">
                  <a:pos x="29" y="30"/>
                </a:cxn>
                <a:cxn ang="0">
                  <a:pos x="0" y="101"/>
                </a:cxn>
                <a:cxn ang="0">
                  <a:pos x="29" y="173"/>
                </a:cxn>
                <a:cxn ang="0">
                  <a:pos x="101" y="203"/>
                </a:cxn>
                <a:cxn ang="0">
                  <a:pos x="173" y="173"/>
                </a:cxn>
                <a:cxn ang="0">
                  <a:pos x="202" y="101"/>
                </a:cxn>
              </a:cxnLst>
              <a:pathLst>
                <a:path w="202" h="203">
                  <a:moveTo>
                    <a:pt x="202" y="101"/>
                  </a:moveTo>
                  <a:lnTo>
                    <a:pt x="173" y="30"/>
                  </a:lnTo>
                  <a:lnTo>
                    <a:pt x="101" y="0"/>
                  </a:lnTo>
                  <a:lnTo>
                    <a:pt x="29" y="30"/>
                  </a:lnTo>
                  <a:lnTo>
                    <a:pt x="0" y="101"/>
                  </a:lnTo>
                  <a:lnTo>
                    <a:pt x="29" y="173"/>
                  </a:lnTo>
                  <a:lnTo>
                    <a:pt x="101" y="203"/>
                  </a:lnTo>
                  <a:lnTo>
                    <a:pt x="173" y="173"/>
                  </a:lnTo>
                  <a:lnTo>
                    <a:pt x="202" y="101"/>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59" name="Freeform 114"/>
            <p:cNvSpPr/>
            <p:nvPr/>
          </p:nvSpPr>
          <p:spPr>
            <a:xfrm>
              <a:off x="5259" y="2648"/>
              <a:ext cx="24" cy="36"/>
            </a:xfrm>
            <a:custGeom>
              <a:avLst/>
              <a:gdLst/>
              <a:ahLst/>
              <a:cxnLst>
                <a:cxn ang="0">
                  <a:pos x="0" y="474"/>
                </a:cxn>
                <a:cxn ang="0">
                  <a:pos x="289" y="0"/>
                </a:cxn>
                <a:cxn ang="0">
                  <a:pos x="316" y="474"/>
                </a:cxn>
              </a:cxnLst>
              <a:pathLst>
                <a:path w="316" h="474">
                  <a:moveTo>
                    <a:pt x="0" y="474"/>
                  </a:moveTo>
                  <a:lnTo>
                    <a:pt x="289" y="0"/>
                  </a:lnTo>
                  <a:lnTo>
                    <a:pt x="316" y="47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60" name="Line 115"/>
            <p:cNvSpPr/>
            <p:nvPr/>
          </p:nvSpPr>
          <p:spPr>
            <a:xfrm flipH="1">
              <a:off x="5265" y="2674"/>
              <a:ext cx="17" cy="1"/>
            </a:xfrm>
            <a:prstGeom prst="line">
              <a:avLst/>
            </a:prstGeom>
            <a:ln w="0" cap="flat" cmpd="sng">
              <a:solidFill>
                <a:srgbClr val="000000"/>
              </a:solidFill>
              <a:prstDash val="solid"/>
              <a:round/>
              <a:headEnd type="none" w="med" len="med"/>
              <a:tailEnd type="none" w="med" len="med"/>
            </a:ln>
          </p:spPr>
        </p:sp>
        <p:sp>
          <p:nvSpPr>
            <p:cNvPr id="27761" name="Line 116"/>
            <p:cNvSpPr/>
            <p:nvPr/>
          </p:nvSpPr>
          <p:spPr>
            <a:xfrm>
              <a:off x="4740" y="1911"/>
              <a:ext cx="136" cy="1"/>
            </a:xfrm>
            <a:prstGeom prst="line">
              <a:avLst/>
            </a:prstGeom>
            <a:ln w="0" cap="flat" cmpd="sng">
              <a:solidFill>
                <a:srgbClr val="000000"/>
              </a:solidFill>
              <a:prstDash val="solid"/>
              <a:round/>
              <a:headEnd type="none" w="med" len="med"/>
              <a:tailEnd type="none" w="med" len="med"/>
            </a:ln>
          </p:spPr>
        </p:sp>
        <p:sp>
          <p:nvSpPr>
            <p:cNvPr id="27762" name="Line 117"/>
            <p:cNvSpPr/>
            <p:nvPr/>
          </p:nvSpPr>
          <p:spPr>
            <a:xfrm flipH="1">
              <a:off x="4740" y="2161"/>
              <a:ext cx="674" cy="1"/>
            </a:xfrm>
            <a:prstGeom prst="line">
              <a:avLst/>
            </a:prstGeom>
            <a:ln w="0" cap="flat" cmpd="sng">
              <a:solidFill>
                <a:srgbClr val="000000"/>
              </a:solidFill>
              <a:prstDash val="solid"/>
              <a:round/>
              <a:headEnd type="none" w="med" len="med"/>
              <a:tailEnd type="none" w="med" len="med"/>
            </a:ln>
          </p:spPr>
        </p:sp>
        <p:sp>
          <p:nvSpPr>
            <p:cNvPr id="27763" name="Freeform 118"/>
            <p:cNvSpPr/>
            <p:nvPr/>
          </p:nvSpPr>
          <p:spPr>
            <a:xfrm>
              <a:off x="4878" y="1903"/>
              <a:ext cx="16" cy="16"/>
            </a:xfrm>
            <a:custGeom>
              <a:avLst/>
              <a:gdLst/>
              <a:ahLst/>
              <a:cxnLst>
                <a:cxn ang="0">
                  <a:pos x="202" y="101"/>
                </a:cxn>
                <a:cxn ang="0">
                  <a:pos x="173" y="29"/>
                </a:cxn>
                <a:cxn ang="0">
                  <a:pos x="101" y="0"/>
                </a:cxn>
                <a:cxn ang="0">
                  <a:pos x="29" y="29"/>
                </a:cxn>
                <a:cxn ang="0">
                  <a:pos x="0" y="101"/>
                </a:cxn>
                <a:cxn ang="0">
                  <a:pos x="29" y="172"/>
                </a:cxn>
                <a:cxn ang="0">
                  <a:pos x="101" y="202"/>
                </a:cxn>
                <a:cxn ang="0">
                  <a:pos x="173" y="172"/>
                </a:cxn>
                <a:cxn ang="0">
                  <a:pos x="202" y="101"/>
                </a:cxn>
              </a:cxnLst>
              <a:pathLst>
                <a:path w="202" h="202">
                  <a:moveTo>
                    <a:pt x="202" y="101"/>
                  </a:moveTo>
                  <a:lnTo>
                    <a:pt x="173" y="29"/>
                  </a:lnTo>
                  <a:lnTo>
                    <a:pt x="101" y="0"/>
                  </a:lnTo>
                  <a:lnTo>
                    <a:pt x="29" y="29"/>
                  </a:lnTo>
                  <a:lnTo>
                    <a:pt x="0" y="101"/>
                  </a:lnTo>
                  <a:lnTo>
                    <a:pt x="29" y="172"/>
                  </a:lnTo>
                  <a:lnTo>
                    <a:pt x="101" y="202"/>
                  </a:lnTo>
                  <a:lnTo>
                    <a:pt x="173" y="172"/>
                  </a:lnTo>
                  <a:lnTo>
                    <a:pt x="202" y="101"/>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64" name="Freeform 119"/>
            <p:cNvSpPr/>
            <p:nvPr/>
          </p:nvSpPr>
          <p:spPr>
            <a:xfrm>
              <a:off x="4909" y="1859"/>
              <a:ext cx="19" cy="24"/>
            </a:xfrm>
            <a:custGeom>
              <a:avLst/>
              <a:gdLst/>
              <a:ahLst/>
              <a:cxnLst>
                <a:cxn ang="0">
                  <a:pos x="0" y="290"/>
                </a:cxn>
                <a:cxn ang="0">
                  <a:pos x="52" y="316"/>
                </a:cxn>
                <a:cxn ang="0">
                  <a:pos x="131" y="316"/>
                </a:cxn>
                <a:cxn ang="0">
                  <a:pos x="184" y="303"/>
                </a:cxn>
                <a:cxn ang="0">
                  <a:pos x="210" y="277"/>
                </a:cxn>
                <a:cxn ang="0">
                  <a:pos x="223" y="237"/>
                </a:cxn>
                <a:cxn ang="0">
                  <a:pos x="223" y="210"/>
                </a:cxn>
                <a:cxn ang="0">
                  <a:pos x="196" y="184"/>
                </a:cxn>
                <a:cxn ang="0">
                  <a:pos x="78" y="118"/>
                </a:cxn>
                <a:cxn ang="0">
                  <a:pos x="52" y="92"/>
                </a:cxn>
                <a:cxn ang="0">
                  <a:pos x="52" y="65"/>
                </a:cxn>
                <a:cxn ang="0">
                  <a:pos x="65" y="27"/>
                </a:cxn>
                <a:cxn ang="0">
                  <a:pos x="91" y="0"/>
                </a:cxn>
                <a:cxn ang="0">
                  <a:pos x="144" y="0"/>
                </a:cxn>
                <a:cxn ang="0">
                  <a:pos x="210" y="13"/>
                </a:cxn>
                <a:cxn ang="0">
                  <a:pos x="249" y="39"/>
                </a:cxn>
              </a:cxnLst>
              <a:pathLst>
                <a:path w="249" h="316">
                  <a:moveTo>
                    <a:pt x="0" y="290"/>
                  </a:moveTo>
                  <a:lnTo>
                    <a:pt x="52" y="316"/>
                  </a:lnTo>
                  <a:lnTo>
                    <a:pt x="131" y="316"/>
                  </a:lnTo>
                  <a:lnTo>
                    <a:pt x="184" y="303"/>
                  </a:lnTo>
                  <a:lnTo>
                    <a:pt x="210" y="277"/>
                  </a:lnTo>
                  <a:lnTo>
                    <a:pt x="223" y="237"/>
                  </a:lnTo>
                  <a:lnTo>
                    <a:pt x="223" y="210"/>
                  </a:lnTo>
                  <a:lnTo>
                    <a:pt x="196" y="184"/>
                  </a:lnTo>
                  <a:lnTo>
                    <a:pt x="78" y="118"/>
                  </a:lnTo>
                  <a:lnTo>
                    <a:pt x="52" y="92"/>
                  </a:lnTo>
                  <a:lnTo>
                    <a:pt x="52" y="65"/>
                  </a:lnTo>
                  <a:lnTo>
                    <a:pt x="65" y="27"/>
                  </a:lnTo>
                  <a:lnTo>
                    <a:pt x="91" y="0"/>
                  </a:lnTo>
                  <a:lnTo>
                    <a:pt x="144" y="0"/>
                  </a:lnTo>
                  <a:lnTo>
                    <a:pt x="210" y="13"/>
                  </a:lnTo>
                  <a:lnTo>
                    <a:pt x="249" y="3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65" name="Line 120"/>
            <p:cNvSpPr/>
            <p:nvPr/>
          </p:nvSpPr>
          <p:spPr>
            <a:xfrm flipV="1">
              <a:off x="4944" y="1847"/>
              <a:ext cx="4" cy="8"/>
            </a:xfrm>
            <a:prstGeom prst="line">
              <a:avLst/>
            </a:prstGeom>
            <a:ln w="0" cap="flat" cmpd="sng">
              <a:solidFill>
                <a:srgbClr val="000000"/>
              </a:solidFill>
              <a:prstDash val="solid"/>
              <a:round/>
              <a:headEnd type="none" w="med" len="med"/>
              <a:tailEnd type="none" w="med" len="med"/>
            </a:ln>
          </p:spPr>
        </p:sp>
        <p:sp>
          <p:nvSpPr>
            <p:cNvPr id="27766" name="Freeform 121"/>
            <p:cNvSpPr/>
            <p:nvPr/>
          </p:nvSpPr>
          <p:spPr>
            <a:xfrm>
              <a:off x="5274" y="2106"/>
              <a:ext cx="24" cy="36"/>
            </a:xfrm>
            <a:custGeom>
              <a:avLst/>
              <a:gdLst/>
              <a:ahLst/>
              <a:cxnLst>
                <a:cxn ang="0">
                  <a:pos x="0" y="474"/>
                </a:cxn>
                <a:cxn ang="0">
                  <a:pos x="289" y="0"/>
                </a:cxn>
                <a:cxn ang="0">
                  <a:pos x="316" y="474"/>
                </a:cxn>
              </a:cxnLst>
              <a:pathLst>
                <a:path w="316" h="474">
                  <a:moveTo>
                    <a:pt x="0" y="474"/>
                  </a:moveTo>
                  <a:lnTo>
                    <a:pt x="289" y="0"/>
                  </a:lnTo>
                  <a:lnTo>
                    <a:pt x="316" y="47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7767" name="Line 122"/>
            <p:cNvSpPr/>
            <p:nvPr/>
          </p:nvSpPr>
          <p:spPr>
            <a:xfrm flipH="1">
              <a:off x="5280" y="2132"/>
              <a:ext cx="17" cy="1"/>
            </a:xfrm>
            <a:prstGeom prst="line">
              <a:avLst/>
            </a:prstGeom>
            <a:ln w="0" cap="flat" cmpd="sng">
              <a:solidFill>
                <a:srgbClr val="FF0000"/>
              </a:solidFill>
              <a:prstDash val="solid"/>
              <a:round/>
              <a:headEnd type="none" w="med" len="med"/>
              <a:tailEnd type="none" w="med" len="med"/>
            </a:ln>
          </p:spPr>
        </p:sp>
        <p:sp>
          <p:nvSpPr>
            <p:cNvPr id="27768" name="Freeform 123"/>
            <p:cNvSpPr/>
            <p:nvPr/>
          </p:nvSpPr>
          <p:spPr>
            <a:xfrm>
              <a:off x="5083" y="1976"/>
              <a:ext cx="26" cy="37"/>
            </a:xfrm>
            <a:custGeom>
              <a:avLst/>
              <a:gdLst/>
              <a:ahLst/>
              <a:cxnLst>
                <a:cxn ang="0">
                  <a:pos x="0" y="474"/>
                </a:cxn>
                <a:cxn ang="0">
                  <a:pos x="120" y="0"/>
                </a:cxn>
                <a:cxn ang="0">
                  <a:pos x="264" y="0"/>
                </a:cxn>
                <a:cxn ang="0">
                  <a:pos x="303" y="13"/>
                </a:cxn>
                <a:cxn ang="0">
                  <a:pos x="330" y="40"/>
                </a:cxn>
                <a:cxn ang="0">
                  <a:pos x="343" y="66"/>
                </a:cxn>
                <a:cxn ang="0">
                  <a:pos x="343" y="105"/>
                </a:cxn>
                <a:cxn ang="0">
                  <a:pos x="316" y="158"/>
                </a:cxn>
                <a:cxn ang="0">
                  <a:pos x="290" y="185"/>
                </a:cxn>
                <a:cxn ang="0">
                  <a:pos x="238" y="211"/>
                </a:cxn>
                <a:cxn ang="0">
                  <a:pos x="80" y="211"/>
                </a:cxn>
              </a:cxnLst>
              <a:pathLst>
                <a:path w="343" h="474">
                  <a:moveTo>
                    <a:pt x="0" y="474"/>
                  </a:moveTo>
                  <a:lnTo>
                    <a:pt x="120" y="0"/>
                  </a:lnTo>
                  <a:lnTo>
                    <a:pt x="264" y="0"/>
                  </a:lnTo>
                  <a:lnTo>
                    <a:pt x="303" y="13"/>
                  </a:lnTo>
                  <a:lnTo>
                    <a:pt x="330" y="40"/>
                  </a:lnTo>
                  <a:lnTo>
                    <a:pt x="343" y="66"/>
                  </a:lnTo>
                  <a:lnTo>
                    <a:pt x="343" y="105"/>
                  </a:lnTo>
                  <a:lnTo>
                    <a:pt x="316" y="158"/>
                  </a:lnTo>
                  <a:lnTo>
                    <a:pt x="290" y="185"/>
                  </a:lnTo>
                  <a:lnTo>
                    <a:pt x="238" y="211"/>
                  </a:lnTo>
                  <a:lnTo>
                    <a:pt x="80" y="21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7769" name="Freeform 124"/>
            <p:cNvSpPr/>
            <p:nvPr/>
          </p:nvSpPr>
          <p:spPr>
            <a:xfrm>
              <a:off x="5083" y="1993"/>
              <a:ext cx="22" cy="20"/>
            </a:xfrm>
            <a:custGeom>
              <a:avLst/>
              <a:gdLst/>
              <a:ahLst/>
              <a:cxnLst>
                <a:cxn ang="0">
                  <a:pos x="211" y="0"/>
                </a:cxn>
                <a:cxn ang="0">
                  <a:pos x="264" y="27"/>
                </a:cxn>
                <a:cxn ang="0">
                  <a:pos x="290" y="65"/>
                </a:cxn>
                <a:cxn ang="0">
                  <a:pos x="290" y="145"/>
                </a:cxn>
                <a:cxn ang="0">
                  <a:pos x="251" y="197"/>
                </a:cxn>
                <a:cxn ang="0">
                  <a:pos x="225" y="224"/>
                </a:cxn>
                <a:cxn ang="0">
                  <a:pos x="172" y="250"/>
                </a:cxn>
                <a:cxn ang="0">
                  <a:pos x="132" y="263"/>
                </a:cxn>
                <a:cxn ang="0">
                  <a:pos x="0" y="263"/>
                </a:cxn>
              </a:cxnLst>
              <a:pathLst>
                <a:path w="290" h="263">
                  <a:moveTo>
                    <a:pt x="211" y="0"/>
                  </a:moveTo>
                  <a:lnTo>
                    <a:pt x="264" y="27"/>
                  </a:lnTo>
                  <a:lnTo>
                    <a:pt x="290" y="65"/>
                  </a:lnTo>
                  <a:lnTo>
                    <a:pt x="290" y="145"/>
                  </a:lnTo>
                  <a:lnTo>
                    <a:pt x="251" y="197"/>
                  </a:lnTo>
                  <a:lnTo>
                    <a:pt x="225" y="224"/>
                  </a:lnTo>
                  <a:lnTo>
                    <a:pt x="172" y="250"/>
                  </a:lnTo>
                  <a:lnTo>
                    <a:pt x="132" y="263"/>
                  </a:lnTo>
                  <a:lnTo>
                    <a:pt x="0" y="263"/>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7770" name="Freeform 125"/>
            <p:cNvSpPr/>
            <p:nvPr/>
          </p:nvSpPr>
          <p:spPr>
            <a:xfrm>
              <a:off x="5123" y="1976"/>
              <a:ext cx="13" cy="13"/>
            </a:xfrm>
            <a:custGeom>
              <a:avLst/>
              <a:gdLst/>
              <a:ahLst/>
              <a:cxnLst>
                <a:cxn ang="0">
                  <a:pos x="132" y="132"/>
                </a:cxn>
                <a:cxn ang="0">
                  <a:pos x="158" y="105"/>
                </a:cxn>
                <a:cxn ang="0">
                  <a:pos x="172" y="80"/>
                </a:cxn>
                <a:cxn ang="0">
                  <a:pos x="172" y="53"/>
                </a:cxn>
                <a:cxn ang="0">
                  <a:pos x="158" y="13"/>
                </a:cxn>
                <a:cxn ang="0">
                  <a:pos x="132" y="0"/>
                </a:cxn>
                <a:cxn ang="0">
                  <a:pos x="92" y="0"/>
                </a:cxn>
                <a:cxn ang="0">
                  <a:pos x="53" y="13"/>
                </a:cxn>
                <a:cxn ang="0">
                  <a:pos x="27" y="40"/>
                </a:cxn>
                <a:cxn ang="0">
                  <a:pos x="14" y="66"/>
                </a:cxn>
                <a:cxn ang="0">
                  <a:pos x="0" y="105"/>
                </a:cxn>
                <a:cxn ang="0">
                  <a:pos x="14" y="132"/>
                </a:cxn>
                <a:cxn ang="0">
                  <a:pos x="40" y="158"/>
                </a:cxn>
                <a:cxn ang="0">
                  <a:pos x="67" y="158"/>
                </a:cxn>
                <a:cxn ang="0">
                  <a:pos x="119" y="145"/>
                </a:cxn>
                <a:cxn ang="0">
                  <a:pos x="132" y="132"/>
                </a:cxn>
              </a:cxnLst>
              <a:pathLst>
                <a:path w="172" h="158">
                  <a:moveTo>
                    <a:pt x="132" y="132"/>
                  </a:moveTo>
                  <a:lnTo>
                    <a:pt x="158" y="105"/>
                  </a:lnTo>
                  <a:lnTo>
                    <a:pt x="172" y="80"/>
                  </a:lnTo>
                  <a:lnTo>
                    <a:pt x="172" y="53"/>
                  </a:lnTo>
                  <a:lnTo>
                    <a:pt x="158" y="13"/>
                  </a:lnTo>
                  <a:lnTo>
                    <a:pt x="132" y="0"/>
                  </a:lnTo>
                  <a:lnTo>
                    <a:pt x="92" y="0"/>
                  </a:lnTo>
                  <a:lnTo>
                    <a:pt x="53" y="13"/>
                  </a:lnTo>
                  <a:lnTo>
                    <a:pt x="27" y="40"/>
                  </a:lnTo>
                  <a:lnTo>
                    <a:pt x="14" y="66"/>
                  </a:lnTo>
                  <a:lnTo>
                    <a:pt x="0" y="105"/>
                  </a:lnTo>
                  <a:lnTo>
                    <a:pt x="14" y="132"/>
                  </a:lnTo>
                  <a:lnTo>
                    <a:pt x="40" y="158"/>
                  </a:lnTo>
                  <a:lnTo>
                    <a:pt x="67" y="158"/>
                  </a:lnTo>
                  <a:lnTo>
                    <a:pt x="119" y="145"/>
                  </a:lnTo>
                  <a:lnTo>
                    <a:pt x="132" y="132"/>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7771" name="Freeform 126"/>
            <p:cNvSpPr/>
            <p:nvPr/>
          </p:nvSpPr>
          <p:spPr>
            <a:xfrm>
              <a:off x="5049" y="2017"/>
              <a:ext cx="16" cy="15"/>
            </a:xfrm>
            <a:custGeom>
              <a:avLst/>
              <a:gdLst/>
              <a:ahLst/>
              <a:cxnLst>
                <a:cxn ang="0">
                  <a:pos x="202" y="101"/>
                </a:cxn>
                <a:cxn ang="0">
                  <a:pos x="173" y="31"/>
                </a:cxn>
                <a:cxn ang="0">
                  <a:pos x="101" y="0"/>
                </a:cxn>
                <a:cxn ang="0">
                  <a:pos x="29" y="31"/>
                </a:cxn>
                <a:cxn ang="0">
                  <a:pos x="0" y="101"/>
                </a:cxn>
                <a:cxn ang="0">
                  <a:pos x="29" y="173"/>
                </a:cxn>
                <a:cxn ang="0">
                  <a:pos x="101" y="203"/>
                </a:cxn>
                <a:cxn ang="0">
                  <a:pos x="173" y="173"/>
                </a:cxn>
                <a:cxn ang="0">
                  <a:pos x="202" y="101"/>
                </a:cxn>
              </a:cxnLst>
              <a:pathLst>
                <a:path w="202" h="203">
                  <a:moveTo>
                    <a:pt x="202" y="101"/>
                  </a:moveTo>
                  <a:lnTo>
                    <a:pt x="173" y="31"/>
                  </a:lnTo>
                  <a:lnTo>
                    <a:pt x="101" y="0"/>
                  </a:lnTo>
                  <a:lnTo>
                    <a:pt x="29" y="31"/>
                  </a:lnTo>
                  <a:lnTo>
                    <a:pt x="0" y="101"/>
                  </a:lnTo>
                  <a:lnTo>
                    <a:pt x="29" y="173"/>
                  </a:lnTo>
                  <a:lnTo>
                    <a:pt x="101" y="203"/>
                  </a:lnTo>
                  <a:lnTo>
                    <a:pt x="173" y="173"/>
                  </a:lnTo>
                  <a:lnTo>
                    <a:pt x="202" y="101"/>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7772" name="Freeform 127"/>
            <p:cNvSpPr/>
            <p:nvPr/>
          </p:nvSpPr>
          <p:spPr>
            <a:xfrm>
              <a:off x="5310" y="2116"/>
              <a:ext cx="14" cy="12"/>
            </a:xfrm>
            <a:custGeom>
              <a:avLst/>
              <a:gdLst/>
              <a:ahLst/>
              <a:cxnLst>
                <a:cxn ang="0">
                  <a:pos x="131" y="132"/>
                </a:cxn>
                <a:cxn ang="0">
                  <a:pos x="158" y="106"/>
                </a:cxn>
                <a:cxn ang="0">
                  <a:pos x="171" y="79"/>
                </a:cxn>
                <a:cxn ang="0">
                  <a:pos x="171" y="53"/>
                </a:cxn>
                <a:cxn ang="0">
                  <a:pos x="158" y="13"/>
                </a:cxn>
                <a:cxn ang="0">
                  <a:pos x="131" y="0"/>
                </a:cxn>
                <a:cxn ang="0">
                  <a:pos x="93" y="0"/>
                </a:cxn>
                <a:cxn ang="0">
                  <a:pos x="53" y="13"/>
                </a:cxn>
                <a:cxn ang="0">
                  <a:pos x="26" y="39"/>
                </a:cxn>
                <a:cxn ang="0">
                  <a:pos x="13" y="66"/>
                </a:cxn>
                <a:cxn ang="0">
                  <a:pos x="0" y="106"/>
                </a:cxn>
                <a:cxn ang="0">
                  <a:pos x="13" y="132"/>
                </a:cxn>
                <a:cxn ang="0">
                  <a:pos x="40" y="158"/>
                </a:cxn>
                <a:cxn ang="0">
                  <a:pos x="66" y="158"/>
                </a:cxn>
                <a:cxn ang="0">
                  <a:pos x="119" y="145"/>
                </a:cxn>
                <a:cxn ang="0">
                  <a:pos x="131" y="132"/>
                </a:cxn>
              </a:cxnLst>
              <a:pathLst>
                <a:path w="171" h="158">
                  <a:moveTo>
                    <a:pt x="131" y="132"/>
                  </a:moveTo>
                  <a:lnTo>
                    <a:pt x="158" y="106"/>
                  </a:lnTo>
                  <a:lnTo>
                    <a:pt x="171" y="79"/>
                  </a:lnTo>
                  <a:lnTo>
                    <a:pt x="171" y="53"/>
                  </a:lnTo>
                  <a:lnTo>
                    <a:pt x="158" y="13"/>
                  </a:lnTo>
                  <a:lnTo>
                    <a:pt x="131" y="0"/>
                  </a:lnTo>
                  <a:lnTo>
                    <a:pt x="93" y="0"/>
                  </a:lnTo>
                  <a:lnTo>
                    <a:pt x="53" y="13"/>
                  </a:lnTo>
                  <a:lnTo>
                    <a:pt x="26" y="39"/>
                  </a:lnTo>
                  <a:lnTo>
                    <a:pt x="13" y="66"/>
                  </a:lnTo>
                  <a:lnTo>
                    <a:pt x="0" y="106"/>
                  </a:lnTo>
                  <a:lnTo>
                    <a:pt x="13" y="132"/>
                  </a:lnTo>
                  <a:lnTo>
                    <a:pt x="40" y="158"/>
                  </a:lnTo>
                  <a:lnTo>
                    <a:pt x="66" y="158"/>
                  </a:lnTo>
                  <a:lnTo>
                    <a:pt x="119" y="145"/>
                  </a:lnTo>
                  <a:lnTo>
                    <a:pt x="131" y="132"/>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7773" name="Freeform 128"/>
            <p:cNvSpPr/>
            <p:nvPr/>
          </p:nvSpPr>
          <p:spPr>
            <a:xfrm>
              <a:off x="5295" y="2210"/>
              <a:ext cx="26" cy="37"/>
            </a:xfrm>
            <a:custGeom>
              <a:avLst/>
              <a:gdLst/>
              <a:ahLst/>
              <a:cxnLst>
                <a:cxn ang="0">
                  <a:pos x="0" y="474"/>
                </a:cxn>
                <a:cxn ang="0">
                  <a:pos x="118" y="0"/>
                </a:cxn>
                <a:cxn ang="0">
                  <a:pos x="264" y="0"/>
                </a:cxn>
                <a:cxn ang="0">
                  <a:pos x="303" y="13"/>
                </a:cxn>
                <a:cxn ang="0">
                  <a:pos x="329" y="39"/>
                </a:cxn>
                <a:cxn ang="0">
                  <a:pos x="343" y="66"/>
                </a:cxn>
                <a:cxn ang="0">
                  <a:pos x="343" y="106"/>
                </a:cxn>
                <a:cxn ang="0">
                  <a:pos x="316" y="159"/>
                </a:cxn>
                <a:cxn ang="0">
                  <a:pos x="290" y="184"/>
                </a:cxn>
                <a:cxn ang="0">
                  <a:pos x="238" y="211"/>
                </a:cxn>
                <a:cxn ang="0">
                  <a:pos x="80" y="211"/>
                </a:cxn>
              </a:cxnLst>
              <a:pathLst>
                <a:path w="343" h="474">
                  <a:moveTo>
                    <a:pt x="0" y="474"/>
                  </a:moveTo>
                  <a:lnTo>
                    <a:pt x="118" y="0"/>
                  </a:lnTo>
                  <a:lnTo>
                    <a:pt x="264" y="0"/>
                  </a:lnTo>
                  <a:lnTo>
                    <a:pt x="303" y="13"/>
                  </a:lnTo>
                  <a:lnTo>
                    <a:pt x="329" y="39"/>
                  </a:lnTo>
                  <a:lnTo>
                    <a:pt x="343" y="66"/>
                  </a:lnTo>
                  <a:lnTo>
                    <a:pt x="343" y="106"/>
                  </a:lnTo>
                  <a:lnTo>
                    <a:pt x="316" y="159"/>
                  </a:lnTo>
                  <a:lnTo>
                    <a:pt x="290" y="184"/>
                  </a:lnTo>
                  <a:lnTo>
                    <a:pt x="238" y="211"/>
                  </a:lnTo>
                  <a:lnTo>
                    <a:pt x="80" y="21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74" name="Freeform 129"/>
            <p:cNvSpPr/>
            <p:nvPr/>
          </p:nvSpPr>
          <p:spPr>
            <a:xfrm>
              <a:off x="5295" y="2227"/>
              <a:ext cx="22" cy="20"/>
            </a:xfrm>
            <a:custGeom>
              <a:avLst/>
              <a:gdLst/>
              <a:ahLst/>
              <a:cxnLst>
                <a:cxn ang="0">
                  <a:pos x="211" y="0"/>
                </a:cxn>
                <a:cxn ang="0">
                  <a:pos x="264" y="26"/>
                </a:cxn>
                <a:cxn ang="0">
                  <a:pos x="290" y="66"/>
                </a:cxn>
                <a:cxn ang="0">
                  <a:pos x="290" y="144"/>
                </a:cxn>
                <a:cxn ang="0">
                  <a:pos x="251" y="197"/>
                </a:cxn>
                <a:cxn ang="0">
                  <a:pos x="224" y="224"/>
                </a:cxn>
                <a:cxn ang="0">
                  <a:pos x="171" y="250"/>
                </a:cxn>
                <a:cxn ang="0">
                  <a:pos x="132" y="263"/>
                </a:cxn>
                <a:cxn ang="0">
                  <a:pos x="0" y="263"/>
                </a:cxn>
              </a:cxnLst>
              <a:pathLst>
                <a:path w="290" h="263">
                  <a:moveTo>
                    <a:pt x="211" y="0"/>
                  </a:moveTo>
                  <a:lnTo>
                    <a:pt x="264" y="26"/>
                  </a:lnTo>
                  <a:lnTo>
                    <a:pt x="290" y="66"/>
                  </a:lnTo>
                  <a:lnTo>
                    <a:pt x="290" y="144"/>
                  </a:lnTo>
                  <a:lnTo>
                    <a:pt x="251" y="197"/>
                  </a:lnTo>
                  <a:lnTo>
                    <a:pt x="224" y="224"/>
                  </a:lnTo>
                  <a:lnTo>
                    <a:pt x="171" y="250"/>
                  </a:lnTo>
                  <a:lnTo>
                    <a:pt x="132" y="263"/>
                  </a:lnTo>
                  <a:lnTo>
                    <a:pt x="0" y="26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75" name="Freeform 130"/>
            <p:cNvSpPr/>
            <p:nvPr/>
          </p:nvSpPr>
          <p:spPr>
            <a:xfrm>
              <a:off x="4111" y="2443"/>
              <a:ext cx="24" cy="37"/>
            </a:xfrm>
            <a:custGeom>
              <a:avLst/>
              <a:gdLst/>
              <a:ahLst/>
              <a:cxnLst>
                <a:cxn ang="0">
                  <a:pos x="0" y="474"/>
                </a:cxn>
                <a:cxn ang="0">
                  <a:pos x="132" y="0"/>
                </a:cxn>
                <a:cxn ang="0">
                  <a:pos x="251" y="0"/>
                </a:cxn>
                <a:cxn ang="0">
                  <a:pos x="290" y="13"/>
                </a:cxn>
                <a:cxn ang="0">
                  <a:pos x="316" y="39"/>
                </a:cxn>
                <a:cxn ang="0">
                  <a:pos x="316" y="78"/>
                </a:cxn>
                <a:cxn ang="0">
                  <a:pos x="276" y="236"/>
                </a:cxn>
                <a:cxn ang="0">
                  <a:pos x="251" y="276"/>
                </a:cxn>
                <a:cxn ang="0">
                  <a:pos x="224" y="303"/>
                </a:cxn>
                <a:cxn ang="0">
                  <a:pos x="185" y="316"/>
                </a:cxn>
                <a:cxn ang="0">
                  <a:pos x="53" y="316"/>
                </a:cxn>
              </a:cxnLst>
              <a:pathLst>
                <a:path w="316" h="474">
                  <a:moveTo>
                    <a:pt x="0" y="474"/>
                  </a:moveTo>
                  <a:lnTo>
                    <a:pt x="132" y="0"/>
                  </a:lnTo>
                  <a:lnTo>
                    <a:pt x="251" y="0"/>
                  </a:lnTo>
                  <a:lnTo>
                    <a:pt x="290" y="13"/>
                  </a:lnTo>
                  <a:lnTo>
                    <a:pt x="316" y="39"/>
                  </a:lnTo>
                  <a:lnTo>
                    <a:pt x="316" y="78"/>
                  </a:lnTo>
                  <a:lnTo>
                    <a:pt x="276" y="236"/>
                  </a:lnTo>
                  <a:lnTo>
                    <a:pt x="251" y="276"/>
                  </a:lnTo>
                  <a:lnTo>
                    <a:pt x="224" y="303"/>
                  </a:lnTo>
                  <a:lnTo>
                    <a:pt x="185" y="316"/>
                  </a:lnTo>
                  <a:lnTo>
                    <a:pt x="53" y="31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76" name="Line 131"/>
            <p:cNvSpPr/>
            <p:nvPr/>
          </p:nvSpPr>
          <p:spPr>
            <a:xfrm flipV="1">
              <a:off x="5450" y="1891"/>
              <a:ext cx="10" cy="36"/>
            </a:xfrm>
            <a:prstGeom prst="line">
              <a:avLst/>
            </a:prstGeom>
            <a:ln w="0" cap="flat" cmpd="sng">
              <a:solidFill>
                <a:srgbClr val="000000"/>
              </a:solidFill>
              <a:prstDash val="solid"/>
              <a:round/>
              <a:headEnd type="none" w="med" len="med"/>
              <a:tailEnd type="none" w="med" len="med"/>
            </a:ln>
          </p:spPr>
        </p:sp>
        <p:sp>
          <p:nvSpPr>
            <p:cNvPr id="27777" name="Freeform 132"/>
            <p:cNvSpPr/>
            <p:nvPr/>
          </p:nvSpPr>
          <p:spPr>
            <a:xfrm>
              <a:off x="5457" y="1903"/>
              <a:ext cx="15" cy="24"/>
            </a:xfrm>
            <a:custGeom>
              <a:avLst/>
              <a:gdLst/>
              <a:ahLst/>
              <a:cxnLst>
                <a:cxn ang="0">
                  <a:pos x="0" y="0"/>
                </a:cxn>
                <a:cxn ang="0">
                  <a:pos x="132" y="0"/>
                </a:cxn>
                <a:cxn ang="0">
                  <a:pos x="158" y="13"/>
                </a:cxn>
                <a:cxn ang="0">
                  <a:pos x="185" y="40"/>
                </a:cxn>
                <a:cxn ang="0">
                  <a:pos x="185" y="66"/>
                </a:cxn>
                <a:cxn ang="0">
                  <a:pos x="185" y="93"/>
                </a:cxn>
                <a:cxn ang="0">
                  <a:pos x="132" y="316"/>
                </a:cxn>
              </a:cxnLst>
              <a:pathLst>
                <a:path w="185" h="316">
                  <a:moveTo>
                    <a:pt x="0" y="0"/>
                  </a:moveTo>
                  <a:lnTo>
                    <a:pt x="132" y="0"/>
                  </a:lnTo>
                  <a:lnTo>
                    <a:pt x="158" y="13"/>
                  </a:lnTo>
                  <a:lnTo>
                    <a:pt x="185" y="40"/>
                  </a:lnTo>
                  <a:lnTo>
                    <a:pt x="185" y="66"/>
                  </a:lnTo>
                  <a:lnTo>
                    <a:pt x="185" y="93"/>
                  </a:lnTo>
                  <a:lnTo>
                    <a:pt x="132" y="31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78" name="Line 133"/>
            <p:cNvSpPr/>
            <p:nvPr/>
          </p:nvSpPr>
          <p:spPr>
            <a:xfrm flipV="1">
              <a:off x="4698" y="1882"/>
              <a:ext cx="10" cy="37"/>
            </a:xfrm>
            <a:prstGeom prst="line">
              <a:avLst/>
            </a:prstGeom>
            <a:ln w="0" cap="flat" cmpd="sng">
              <a:solidFill>
                <a:srgbClr val="000000"/>
              </a:solidFill>
              <a:prstDash val="solid"/>
              <a:round/>
              <a:headEnd type="none" w="med" len="med"/>
              <a:tailEnd type="none" w="med" len="med"/>
            </a:ln>
          </p:spPr>
        </p:sp>
        <p:sp>
          <p:nvSpPr>
            <p:cNvPr id="27779" name="Freeform 134"/>
            <p:cNvSpPr/>
            <p:nvPr/>
          </p:nvSpPr>
          <p:spPr>
            <a:xfrm>
              <a:off x="4705" y="1894"/>
              <a:ext cx="14" cy="25"/>
            </a:xfrm>
            <a:custGeom>
              <a:avLst/>
              <a:gdLst/>
              <a:ahLst/>
              <a:cxnLst>
                <a:cxn ang="0">
                  <a:pos x="0" y="0"/>
                </a:cxn>
                <a:cxn ang="0">
                  <a:pos x="131" y="0"/>
                </a:cxn>
                <a:cxn ang="0">
                  <a:pos x="158" y="13"/>
                </a:cxn>
                <a:cxn ang="0">
                  <a:pos x="184" y="40"/>
                </a:cxn>
                <a:cxn ang="0">
                  <a:pos x="184" y="66"/>
                </a:cxn>
                <a:cxn ang="0">
                  <a:pos x="184" y="93"/>
                </a:cxn>
                <a:cxn ang="0">
                  <a:pos x="131" y="316"/>
                </a:cxn>
              </a:cxnLst>
              <a:pathLst>
                <a:path w="184" h="316">
                  <a:moveTo>
                    <a:pt x="0" y="0"/>
                  </a:moveTo>
                  <a:lnTo>
                    <a:pt x="131" y="0"/>
                  </a:lnTo>
                  <a:lnTo>
                    <a:pt x="158" y="13"/>
                  </a:lnTo>
                  <a:lnTo>
                    <a:pt x="184" y="40"/>
                  </a:lnTo>
                  <a:lnTo>
                    <a:pt x="184" y="66"/>
                  </a:lnTo>
                  <a:lnTo>
                    <a:pt x="184" y="93"/>
                  </a:lnTo>
                  <a:lnTo>
                    <a:pt x="131" y="31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80" name="Line 135"/>
            <p:cNvSpPr/>
            <p:nvPr/>
          </p:nvSpPr>
          <p:spPr>
            <a:xfrm flipV="1">
              <a:off x="4688" y="2153"/>
              <a:ext cx="23" cy="24"/>
            </a:xfrm>
            <a:prstGeom prst="line">
              <a:avLst/>
            </a:prstGeom>
            <a:ln w="0" cap="flat" cmpd="sng">
              <a:solidFill>
                <a:srgbClr val="000000"/>
              </a:solidFill>
              <a:prstDash val="solid"/>
              <a:round/>
              <a:headEnd type="none" w="med" len="med"/>
              <a:tailEnd type="none" w="med" len="med"/>
            </a:ln>
          </p:spPr>
        </p:sp>
        <p:sp>
          <p:nvSpPr>
            <p:cNvPr id="27781" name="Line 136"/>
            <p:cNvSpPr/>
            <p:nvPr/>
          </p:nvSpPr>
          <p:spPr>
            <a:xfrm>
              <a:off x="4694" y="2153"/>
              <a:ext cx="11" cy="24"/>
            </a:xfrm>
            <a:prstGeom prst="line">
              <a:avLst/>
            </a:prstGeom>
            <a:ln w="0" cap="flat" cmpd="sng">
              <a:solidFill>
                <a:srgbClr val="000000"/>
              </a:solidFill>
              <a:prstDash val="solid"/>
              <a:round/>
              <a:headEnd type="none" w="med" len="med"/>
              <a:tailEnd type="none" w="med" len="med"/>
            </a:ln>
          </p:spPr>
        </p:sp>
        <p:sp>
          <p:nvSpPr>
            <p:cNvPr id="27782" name="Freeform 137"/>
            <p:cNvSpPr/>
            <p:nvPr/>
          </p:nvSpPr>
          <p:spPr>
            <a:xfrm>
              <a:off x="5445" y="2158"/>
              <a:ext cx="20" cy="24"/>
            </a:xfrm>
            <a:custGeom>
              <a:avLst/>
              <a:gdLst/>
              <a:ahLst/>
              <a:cxnLst>
                <a:cxn ang="0">
                  <a:pos x="225" y="224"/>
                </a:cxn>
                <a:cxn ang="0">
                  <a:pos x="251" y="106"/>
                </a:cxn>
                <a:cxn ang="0">
                  <a:pos x="251" y="66"/>
                </a:cxn>
                <a:cxn ang="0">
                  <a:pos x="238" y="26"/>
                </a:cxn>
                <a:cxn ang="0">
                  <a:pos x="198" y="0"/>
                </a:cxn>
                <a:cxn ang="0">
                  <a:pos x="158" y="0"/>
                </a:cxn>
                <a:cxn ang="0">
                  <a:pos x="119" y="13"/>
                </a:cxn>
                <a:cxn ang="0">
                  <a:pos x="80" y="40"/>
                </a:cxn>
                <a:cxn ang="0">
                  <a:pos x="53" y="66"/>
                </a:cxn>
                <a:cxn ang="0">
                  <a:pos x="0" y="224"/>
                </a:cxn>
                <a:cxn ang="0">
                  <a:pos x="0" y="251"/>
                </a:cxn>
                <a:cxn ang="0">
                  <a:pos x="14" y="277"/>
                </a:cxn>
                <a:cxn ang="0">
                  <a:pos x="40" y="303"/>
                </a:cxn>
                <a:cxn ang="0">
                  <a:pos x="67" y="316"/>
                </a:cxn>
                <a:cxn ang="0">
                  <a:pos x="106" y="316"/>
                </a:cxn>
                <a:cxn ang="0">
                  <a:pos x="145" y="303"/>
                </a:cxn>
                <a:cxn ang="0">
                  <a:pos x="185" y="277"/>
                </a:cxn>
                <a:cxn ang="0">
                  <a:pos x="211" y="251"/>
                </a:cxn>
                <a:cxn ang="0">
                  <a:pos x="225" y="224"/>
                </a:cxn>
              </a:cxnLst>
              <a:pathLst>
                <a:path w="251" h="316">
                  <a:moveTo>
                    <a:pt x="225" y="224"/>
                  </a:moveTo>
                  <a:lnTo>
                    <a:pt x="251" y="106"/>
                  </a:lnTo>
                  <a:lnTo>
                    <a:pt x="251" y="66"/>
                  </a:lnTo>
                  <a:lnTo>
                    <a:pt x="238" y="26"/>
                  </a:lnTo>
                  <a:lnTo>
                    <a:pt x="198" y="0"/>
                  </a:lnTo>
                  <a:lnTo>
                    <a:pt x="158" y="0"/>
                  </a:lnTo>
                  <a:lnTo>
                    <a:pt x="119" y="13"/>
                  </a:lnTo>
                  <a:lnTo>
                    <a:pt x="80" y="40"/>
                  </a:lnTo>
                  <a:lnTo>
                    <a:pt x="53" y="66"/>
                  </a:lnTo>
                  <a:lnTo>
                    <a:pt x="0" y="224"/>
                  </a:lnTo>
                  <a:lnTo>
                    <a:pt x="0" y="251"/>
                  </a:lnTo>
                  <a:lnTo>
                    <a:pt x="14" y="277"/>
                  </a:lnTo>
                  <a:lnTo>
                    <a:pt x="40" y="303"/>
                  </a:lnTo>
                  <a:lnTo>
                    <a:pt x="67" y="316"/>
                  </a:lnTo>
                  <a:lnTo>
                    <a:pt x="106" y="316"/>
                  </a:lnTo>
                  <a:lnTo>
                    <a:pt x="145" y="303"/>
                  </a:lnTo>
                  <a:lnTo>
                    <a:pt x="185" y="277"/>
                  </a:lnTo>
                  <a:lnTo>
                    <a:pt x="211" y="251"/>
                  </a:lnTo>
                  <a:lnTo>
                    <a:pt x="225" y="224"/>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83" name="Freeform 138"/>
            <p:cNvSpPr/>
            <p:nvPr/>
          </p:nvSpPr>
          <p:spPr>
            <a:xfrm>
              <a:off x="4688" y="2600"/>
              <a:ext cx="25" cy="37"/>
            </a:xfrm>
            <a:custGeom>
              <a:avLst/>
              <a:gdLst/>
              <a:ahLst/>
              <a:cxnLst>
                <a:cxn ang="0">
                  <a:pos x="0" y="474"/>
                </a:cxn>
                <a:cxn ang="0">
                  <a:pos x="132" y="0"/>
                </a:cxn>
                <a:cxn ang="0">
                  <a:pos x="250" y="0"/>
                </a:cxn>
                <a:cxn ang="0">
                  <a:pos x="290" y="13"/>
                </a:cxn>
                <a:cxn ang="0">
                  <a:pos x="316" y="40"/>
                </a:cxn>
                <a:cxn ang="0">
                  <a:pos x="316" y="79"/>
                </a:cxn>
                <a:cxn ang="0">
                  <a:pos x="276" y="238"/>
                </a:cxn>
                <a:cxn ang="0">
                  <a:pos x="250" y="276"/>
                </a:cxn>
                <a:cxn ang="0">
                  <a:pos x="224" y="303"/>
                </a:cxn>
                <a:cxn ang="0">
                  <a:pos x="185" y="316"/>
                </a:cxn>
                <a:cxn ang="0">
                  <a:pos x="53" y="316"/>
                </a:cxn>
              </a:cxnLst>
              <a:pathLst>
                <a:path w="316" h="474">
                  <a:moveTo>
                    <a:pt x="0" y="474"/>
                  </a:moveTo>
                  <a:lnTo>
                    <a:pt x="132" y="0"/>
                  </a:lnTo>
                  <a:lnTo>
                    <a:pt x="250" y="0"/>
                  </a:lnTo>
                  <a:lnTo>
                    <a:pt x="290" y="13"/>
                  </a:lnTo>
                  <a:lnTo>
                    <a:pt x="316" y="40"/>
                  </a:lnTo>
                  <a:lnTo>
                    <a:pt x="316" y="79"/>
                  </a:lnTo>
                  <a:lnTo>
                    <a:pt x="276" y="238"/>
                  </a:lnTo>
                  <a:lnTo>
                    <a:pt x="250" y="276"/>
                  </a:lnTo>
                  <a:lnTo>
                    <a:pt x="224" y="303"/>
                  </a:lnTo>
                  <a:lnTo>
                    <a:pt x="185" y="316"/>
                  </a:lnTo>
                  <a:lnTo>
                    <a:pt x="53" y="31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84" name="Freeform 139"/>
            <p:cNvSpPr/>
            <p:nvPr/>
          </p:nvSpPr>
          <p:spPr>
            <a:xfrm>
              <a:off x="5470" y="2606"/>
              <a:ext cx="24" cy="36"/>
            </a:xfrm>
            <a:custGeom>
              <a:avLst/>
              <a:gdLst/>
              <a:ahLst/>
              <a:cxnLst>
                <a:cxn ang="0">
                  <a:pos x="0" y="474"/>
                </a:cxn>
                <a:cxn ang="0">
                  <a:pos x="131" y="0"/>
                </a:cxn>
                <a:cxn ang="0">
                  <a:pos x="251" y="0"/>
                </a:cxn>
                <a:cxn ang="0">
                  <a:pos x="289" y="13"/>
                </a:cxn>
                <a:cxn ang="0">
                  <a:pos x="316" y="39"/>
                </a:cxn>
                <a:cxn ang="0">
                  <a:pos x="316" y="79"/>
                </a:cxn>
                <a:cxn ang="0">
                  <a:pos x="276" y="237"/>
                </a:cxn>
                <a:cxn ang="0">
                  <a:pos x="251" y="276"/>
                </a:cxn>
                <a:cxn ang="0">
                  <a:pos x="224" y="303"/>
                </a:cxn>
                <a:cxn ang="0">
                  <a:pos x="184" y="316"/>
                </a:cxn>
                <a:cxn ang="0">
                  <a:pos x="53" y="316"/>
                </a:cxn>
              </a:cxnLst>
              <a:pathLst>
                <a:path w="316" h="474">
                  <a:moveTo>
                    <a:pt x="0" y="474"/>
                  </a:moveTo>
                  <a:lnTo>
                    <a:pt x="131" y="0"/>
                  </a:lnTo>
                  <a:lnTo>
                    <a:pt x="251" y="0"/>
                  </a:lnTo>
                  <a:lnTo>
                    <a:pt x="289" y="13"/>
                  </a:lnTo>
                  <a:lnTo>
                    <a:pt x="316" y="39"/>
                  </a:lnTo>
                  <a:lnTo>
                    <a:pt x="316" y="79"/>
                  </a:lnTo>
                  <a:lnTo>
                    <a:pt x="276" y="237"/>
                  </a:lnTo>
                  <a:lnTo>
                    <a:pt x="251" y="276"/>
                  </a:lnTo>
                  <a:lnTo>
                    <a:pt x="224" y="303"/>
                  </a:lnTo>
                  <a:lnTo>
                    <a:pt x="184" y="316"/>
                  </a:lnTo>
                  <a:lnTo>
                    <a:pt x="53" y="31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85" name="Line 140"/>
            <p:cNvSpPr/>
            <p:nvPr/>
          </p:nvSpPr>
          <p:spPr>
            <a:xfrm flipV="1">
              <a:off x="3354" y="2180"/>
              <a:ext cx="10" cy="37"/>
            </a:xfrm>
            <a:prstGeom prst="line">
              <a:avLst/>
            </a:prstGeom>
            <a:ln w="0" cap="flat" cmpd="sng">
              <a:solidFill>
                <a:srgbClr val="000000"/>
              </a:solidFill>
              <a:prstDash val="solid"/>
              <a:round/>
              <a:headEnd type="none" w="med" len="med"/>
              <a:tailEnd type="none" w="med" len="med"/>
            </a:ln>
          </p:spPr>
        </p:sp>
        <p:sp>
          <p:nvSpPr>
            <p:cNvPr id="27786" name="Freeform 141"/>
            <p:cNvSpPr/>
            <p:nvPr/>
          </p:nvSpPr>
          <p:spPr>
            <a:xfrm>
              <a:off x="3361" y="2192"/>
              <a:ext cx="14" cy="25"/>
            </a:xfrm>
            <a:custGeom>
              <a:avLst/>
              <a:gdLst/>
              <a:ahLst/>
              <a:cxnLst>
                <a:cxn ang="0">
                  <a:pos x="0" y="0"/>
                </a:cxn>
                <a:cxn ang="0">
                  <a:pos x="131" y="0"/>
                </a:cxn>
                <a:cxn ang="0">
                  <a:pos x="158" y="13"/>
                </a:cxn>
                <a:cxn ang="0">
                  <a:pos x="184" y="40"/>
                </a:cxn>
                <a:cxn ang="0">
                  <a:pos x="184" y="67"/>
                </a:cxn>
                <a:cxn ang="0">
                  <a:pos x="184" y="93"/>
                </a:cxn>
                <a:cxn ang="0">
                  <a:pos x="131" y="316"/>
                </a:cxn>
              </a:cxnLst>
              <a:pathLst>
                <a:path w="184" h="316">
                  <a:moveTo>
                    <a:pt x="0" y="0"/>
                  </a:moveTo>
                  <a:lnTo>
                    <a:pt x="131" y="0"/>
                  </a:lnTo>
                  <a:lnTo>
                    <a:pt x="158" y="13"/>
                  </a:lnTo>
                  <a:lnTo>
                    <a:pt x="184" y="40"/>
                  </a:lnTo>
                  <a:lnTo>
                    <a:pt x="184" y="67"/>
                  </a:lnTo>
                  <a:lnTo>
                    <a:pt x="184" y="93"/>
                  </a:lnTo>
                  <a:lnTo>
                    <a:pt x="131" y="31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87" name="Freeform 142"/>
            <p:cNvSpPr/>
            <p:nvPr/>
          </p:nvSpPr>
          <p:spPr>
            <a:xfrm>
              <a:off x="3367" y="2425"/>
              <a:ext cx="25" cy="37"/>
            </a:xfrm>
            <a:custGeom>
              <a:avLst/>
              <a:gdLst/>
              <a:ahLst/>
              <a:cxnLst>
                <a:cxn ang="0">
                  <a:pos x="0" y="474"/>
                </a:cxn>
                <a:cxn ang="0">
                  <a:pos x="131" y="0"/>
                </a:cxn>
                <a:cxn ang="0">
                  <a:pos x="250" y="0"/>
                </a:cxn>
                <a:cxn ang="0">
                  <a:pos x="289" y="12"/>
                </a:cxn>
                <a:cxn ang="0">
                  <a:pos x="315" y="39"/>
                </a:cxn>
                <a:cxn ang="0">
                  <a:pos x="315" y="79"/>
                </a:cxn>
                <a:cxn ang="0">
                  <a:pos x="276" y="237"/>
                </a:cxn>
                <a:cxn ang="0">
                  <a:pos x="250" y="277"/>
                </a:cxn>
                <a:cxn ang="0">
                  <a:pos x="223" y="302"/>
                </a:cxn>
                <a:cxn ang="0">
                  <a:pos x="183" y="315"/>
                </a:cxn>
                <a:cxn ang="0">
                  <a:pos x="52" y="315"/>
                </a:cxn>
              </a:cxnLst>
              <a:pathLst>
                <a:path w="315" h="474">
                  <a:moveTo>
                    <a:pt x="0" y="474"/>
                  </a:moveTo>
                  <a:lnTo>
                    <a:pt x="131" y="0"/>
                  </a:lnTo>
                  <a:lnTo>
                    <a:pt x="250" y="0"/>
                  </a:lnTo>
                  <a:lnTo>
                    <a:pt x="289" y="12"/>
                  </a:lnTo>
                  <a:lnTo>
                    <a:pt x="315" y="39"/>
                  </a:lnTo>
                  <a:lnTo>
                    <a:pt x="315" y="79"/>
                  </a:lnTo>
                  <a:lnTo>
                    <a:pt x="276" y="237"/>
                  </a:lnTo>
                  <a:lnTo>
                    <a:pt x="250" y="277"/>
                  </a:lnTo>
                  <a:lnTo>
                    <a:pt x="223" y="302"/>
                  </a:lnTo>
                  <a:lnTo>
                    <a:pt x="183" y="315"/>
                  </a:lnTo>
                  <a:lnTo>
                    <a:pt x="52" y="31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88" name="Line 143"/>
            <p:cNvSpPr/>
            <p:nvPr/>
          </p:nvSpPr>
          <p:spPr>
            <a:xfrm flipH="1">
              <a:off x="4745" y="2617"/>
              <a:ext cx="674" cy="1"/>
            </a:xfrm>
            <a:prstGeom prst="line">
              <a:avLst/>
            </a:prstGeom>
            <a:ln w="0" cap="flat" cmpd="sng">
              <a:solidFill>
                <a:srgbClr val="000000"/>
              </a:solidFill>
              <a:prstDash val="solid"/>
              <a:round/>
              <a:headEnd type="none" w="med" len="med"/>
              <a:tailEnd type="none" w="med" len="med"/>
            </a:ln>
          </p:spPr>
        </p:sp>
        <p:sp>
          <p:nvSpPr>
            <p:cNvPr id="27789" name="Freeform 144"/>
            <p:cNvSpPr/>
            <p:nvPr/>
          </p:nvSpPr>
          <p:spPr>
            <a:xfrm>
              <a:off x="5260" y="2617"/>
              <a:ext cx="5" cy="2"/>
            </a:xfrm>
            <a:custGeom>
              <a:avLst/>
              <a:gdLst/>
              <a:ahLst/>
              <a:cxnLst>
                <a:cxn ang="0">
                  <a:pos x="28" y="0"/>
                </a:cxn>
                <a:cxn ang="0">
                  <a:pos x="57" y="0"/>
                </a:cxn>
                <a:cxn ang="0">
                  <a:pos x="55" y="9"/>
                </a:cxn>
                <a:cxn ang="0">
                  <a:pos x="51" y="18"/>
                </a:cxn>
                <a:cxn ang="0">
                  <a:pos x="45" y="23"/>
                </a:cxn>
                <a:cxn ang="0">
                  <a:pos x="37" y="27"/>
                </a:cxn>
                <a:cxn ang="0">
                  <a:pos x="28" y="28"/>
                </a:cxn>
                <a:cxn ang="0">
                  <a:pos x="20" y="27"/>
                </a:cxn>
                <a:cxn ang="0">
                  <a:pos x="11" y="23"/>
                </a:cxn>
                <a:cxn ang="0">
                  <a:pos x="6" y="18"/>
                </a:cxn>
                <a:cxn ang="0">
                  <a:pos x="1" y="9"/>
                </a:cxn>
                <a:cxn ang="0">
                  <a:pos x="0" y="0"/>
                </a:cxn>
                <a:cxn ang="0">
                  <a:pos x="28" y="0"/>
                </a:cxn>
              </a:cxnLst>
              <a:pathLst>
                <a:path w="57" h="28">
                  <a:moveTo>
                    <a:pt x="28" y="0"/>
                  </a:moveTo>
                  <a:lnTo>
                    <a:pt x="57" y="0"/>
                  </a:lnTo>
                  <a:lnTo>
                    <a:pt x="55" y="9"/>
                  </a:lnTo>
                  <a:lnTo>
                    <a:pt x="51" y="18"/>
                  </a:lnTo>
                  <a:lnTo>
                    <a:pt x="45" y="23"/>
                  </a:lnTo>
                  <a:lnTo>
                    <a:pt x="37" y="27"/>
                  </a:lnTo>
                  <a:lnTo>
                    <a:pt x="28" y="28"/>
                  </a:lnTo>
                  <a:lnTo>
                    <a:pt x="20" y="27"/>
                  </a:lnTo>
                  <a:lnTo>
                    <a:pt x="11" y="23"/>
                  </a:lnTo>
                  <a:lnTo>
                    <a:pt x="6" y="18"/>
                  </a:lnTo>
                  <a:lnTo>
                    <a:pt x="1" y="9"/>
                  </a:lnTo>
                  <a:lnTo>
                    <a:pt x="0" y="0"/>
                  </a:lnTo>
                  <a:lnTo>
                    <a:pt x="28" y="0"/>
                  </a:lnTo>
                  <a:close/>
                </a:path>
              </a:pathLst>
            </a:custGeom>
            <a:solidFill>
              <a:srgbClr val="000000"/>
            </a:solidFill>
            <a:ln w="9525">
              <a:noFill/>
            </a:ln>
          </p:spPr>
          <p:txBody>
            <a:bodyPr/>
            <a:p>
              <a:endParaRPr lang="zh-CN" altLang="en-US"/>
            </a:p>
          </p:txBody>
        </p:sp>
        <p:sp>
          <p:nvSpPr>
            <p:cNvPr id="27790" name="Freeform 145"/>
            <p:cNvSpPr/>
            <p:nvPr/>
          </p:nvSpPr>
          <p:spPr>
            <a:xfrm>
              <a:off x="5260" y="2617"/>
              <a:ext cx="5" cy="2"/>
            </a:xfrm>
            <a:custGeom>
              <a:avLst/>
              <a:gdLst/>
              <a:ahLst/>
              <a:cxnLst>
                <a:cxn ang="0">
                  <a:pos x="57" y="0"/>
                </a:cxn>
                <a:cxn ang="0">
                  <a:pos x="55" y="9"/>
                </a:cxn>
                <a:cxn ang="0">
                  <a:pos x="51" y="18"/>
                </a:cxn>
                <a:cxn ang="0">
                  <a:pos x="45" y="23"/>
                </a:cxn>
                <a:cxn ang="0">
                  <a:pos x="37" y="27"/>
                </a:cxn>
                <a:cxn ang="0">
                  <a:pos x="28" y="28"/>
                </a:cxn>
                <a:cxn ang="0">
                  <a:pos x="20" y="27"/>
                </a:cxn>
                <a:cxn ang="0">
                  <a:pos x="11" y="23"/>
                </a:cxn>
                <a:cxn ang="0">
                  <a:pos x="6" y="18"/>
                </a:cxn>
                <a:cxn ang="0">
                  <a:pos x="1" y="9"/>
                </a:cxn>
                <a:cxn ang="0">
                  <a:pos x="0" y="0"/>
                </a:cxn>
              </a:cxnLst>
              <a:pathLst>
                <a:path w="57" h="28">
                  <a:moveTo>
                    <a:pt x="57" y="0"/>
                  </a:moveTo>
                  <a:lnTo>
                    <a:pt x="55" y="9"/>
                  </a:lnTo>
                  <a:lnTo>
                    <a:pt x="51" y="18"/>
                  </a:lnTo>
                  <a:lnTo>
                    <a:pt x="45" y="23"/>
                  </a:lnTo>
                  <a:lnTo>
                    <a:pt x="37" y="27"/>
                  </a:lnTo>
                  <a:lnTo>
                    <a:pt x="28" y="28"/>
                  </a:lnTo>
                  <a:lnTo>
                    <a:pt x="20" y="27"/>
                  </a:lnTo>
                  <a:lnTo>
                    <a:pt x="11" y="23"/>
                  </a:lnTo>
                  <a:lnTo>
                    <a:pt x="6" y="18"/>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91" name="Freeform 146"/>
            <p:cNvSpPr/>
            <p:nvPr/>
          </p:nvSpPr>
          <p:spPr>
            <a:xfrm>
              <a:off x="5260" y="2222"/>
              <a:ext cx="5" cy="395"/>
            </a:xfrm>
            <a:custGeom>
              <a:avLst/>
              <a:gdLst/>
              <a:ahLst/>
              <a:cxnLst>
                <a:cxn ang="0">
                  <a:pos x="0" y="5133"/>
                </a:cxn>
                <a:cxn ang="0">
                  <a:pos x="28" y="5133"/>
                </a:cxn>
                <a:cxn ang="0">
                  <a:pos x="57" y="5133"/>
                </a:cxn>
                <a:cxn ang="0">
                  <a:pos x="57" y="0"/>
                </a:cxn>
                <a:cxn ang="0">
                  <a:pos x="28" y="0"/>
                </a:cxn>
                <a:cxn ang="0">
                  <a:pos x="0" y="0"/>
                </a:cxn>
                <a:cxn ang="0">
                  <a:pos x="0" y="5133"/>
                </a:cxn>
              </a:cxnLst>
              <a:pathLst>
                <a:path w="57" h="5133">
                  <a:moveTo>
                    <a:pt x="0" y="5133"/>
                  </a:moveTo>
                  <a:lnTo>
                    <a:pt x="28" y="5133"/>
                  </a:lnTo>
                  <a:lnTo>
                    <a:pt x="57" y="5133"/>
                  </a:lnTo>
                  <a:lnTo>
                    <a:pt x="57" y="0"/>
                  </a:lnTo>
                  <a:lnTo>
                    <a:pt x="28" y="0"/>
                  </a:lnTo>
                  <a:lnTo>
                    <a:pt x="0" y="0"/>
                  </a:lnTo>
                  <a:lnTo>
                    <a:pt x="0" y="5133"/>
                  </a:lnTo>
                  <a:close/>
                </a:path>
              </a:pathLst>
            </a:custGeom>
            <a:solidFill>
              <a:srgbClr val="000000"/>
            </a:solidFill>
            <a:ln w="9525">
              <a:noFill/>
            </a:ln>
          </p:spPr>
          <p:txBody>
            <a:bodyPr/>
            <a:p>
              <a:endParaRPr lang="zh-CN" altLang="en-US"/>
            </a:p>
          </p:txBody>
        </p:sp>
        <p:sp>
          <p:nvSpPr>
            <p:cNvPr id="27792" name="Freeform 147"/>
            <p:cNvSpPr/>
            <p:nvPr/>
          </p:nvSpPr>
          <p:spPr>
            <a:xfrm>
              <a:off x="5260" y="2222"/>
              <a:ext cx="5" cy="395"/>
            </a:xfrm>
            <a:custGeom>
              <a:avLst/>
              <a:gdLst/>
              <a:ahLst/>
              <a:cxnLst>
                <a:cxn ang="0">
                  <a:pos x="0" y="5133"/>
                </a:cxn>
                <a:cxn ang="0">
                  <a:pos x="28" y="5133"/>
                </a:cxn>
                <a:cxn ang="0">
                  <a:pos x="57" y="5133"/>
                </a:cxn>
                <a:cxn ang="0">
                  <a:pos x="57" y="0"/>
                </a:cxn>
                <a:cxn ang="0">
                  <a:pos x="28" y="0"/>
                </a:cxn>
                <a:cxn ang="0">
                  <a:pos x="0" y="0"/>
                </a:cxn>
                <a:cxn ang="0">
                  <a:pos x="0" y="5133"/>
                </a:cxn>
              </a:cxnLst>
              <a:pathLst>
                <a:path w="57" h="5133">
                  <a:moveTo>
                    <a:pt x="0" y="5133"/>
                  </a:moveTo>
                  <a:lnTo>
                    <a:pt x="28" y="5133"/>
                  </a:lnTo>
                  <a:lnTo>
                    <a:pt x="57" y="5133"/>
                  </a:lnTo>
                  <a:lnTo>
                    <a:pt x="57" y="0"/>
                  </a:lnTo>
                  <a:lnTo>
                    <a:pt x="28" y="0"/>
                  </a:lnTo>
                  <a:lnTo>
                    <a:pt x="0" y="0"/>
                  </a:lnTo>
                  <a:lnTo>
                    <a:pt x="0" y="513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93" name="Freeform 148"/>
            <p:cNvSpPr/>
            <p:nvPr/>
          </p:nvSpPr>
          <p:spPr>
            <a:xfrm>
              <a:off x="5260" y="2220"/>
              <a:ext cx="5" cy="2"/>
            </a:xfrm>
            <a:custGeom>
              <a:avLst/>
              <a:gdLst/>
              <a:ahLst/>
              <a:cxnLst>
                <a:cxn ang="0">
                  <a:pos x="28" y="29"/>
                </a:cxn>
                <a:cxn ang="0">
                  <a:pos x="0" y="29"/>
                </a:cxn>
                <a:cxn ang="0">
                  <a:pos x="1" y="21"/>
                </a:cxn>
                <a:cxn ang="0">
                  <a:pos x="6" y="12"/>
                </a:cxn>
                <a:cxn ang="0">
                  <a:pos x="11" y="7"/>
                </a:cxn>
                <a:cxn ang="0">
                  <a:pos x="20" y="3"/>
                </a:cxn>
                <a:cxn ang="0">
                  <a:pos x="28" y="0"/>
                </a:cxn>
                <a:cxn ang="0">
                  <a:pos x="37" y="3"/>
                </a:cxn>
                <a:cxn ang="0">
                  <a:pos x="45" y="7"/>
                </a:cxn>
                <a:cxn ang="0">
                  <a:pos x="51" y="12"/>
                </a:cxn>
                <a:cxn ang="0">
                  <a:pos x="55" y="21"/>
                </a:cxn>
                <a:cxn ang="0">
                  <a:pos x="57" y="29"/>
                </a:cxn>
                <a:cxn ang="0">
                  <a:pos x="28" y="29"/>
                </a:cxn>
              </a:cxnLst>
              <a:pathLst>
                <a:path w="57" h="29">
                  <a:moveTo>
                    <a:pt x="28" y="29"/>
                  </a:moveTo>
                  <a:lnTo>
                    <a:pt x="0" y="29"/>
                  </a:lnTo>
                  <a:lnTo>
                    <a:pt x="1" y="21"/>
                  </a:lnTo>
                  <a:lnTo>
                    <a:pt x="6" y="12"/>
                  </a:lnTo>
                  <a:lnTo>
                    <a:pt x="11" y="7"/>
                  </a:lnTo>
                  <a:lnTo>
                    <a:pt x="20" y="3"/>
                  </a:lnTo>
                  <a:lnTo>
                    <a:pt x="28" y="0"/>
                  </a:lnTo>
                  <a:lnTo>
                    <a:pt x="37" y="3"/>
                  </a:lnTo>
                  <a:lnTo>
                    <a:pt x="45" y="7"/>
                  </a:lnTo>
                  <a:lnTo>
                    <a:pt x="51" y="12"/>
                  </a:lnTo>
                  <a:lnTo>
                    <a:pt x="55" y="21"/>
                  </a:lnTo>
                  <a:lnTo>
                    <a:pt x="57" y="29"/>
                  </a:lnTo>
                  <a:lnTo>
                    <a:pt x="28" y="29"/>
                  </a:lnTo>
                  <a:close/>
                </a:path>
              </a:pathLst>
            </a:custGeom>
            <a:solidFill>
              <a:srgbClr val="000000"/>
            </a:solidFill>
            <a:ln w="9525">
              <a:noFill/>
            </a:ln>
          </p:spPr>
          <p:txBody>
            <a:bodyPr/>
            <a:p>
              <a:endParaRPr lang="zh-CN" altLang="en-US"/>
            </a:p>
          </p:txBody>
        </p:sp>
        <p:sp>
          <p:nvSpPr>
            <p:cNvPr id="27794" name="Freeform 149"/>
            <p:cNvSpPr/>
            <p:nvPr/>
          </p:nvSpPr>
          <p:spPr>
            <a:xfrm>
              <a:off x="5260" y="2220"/>
              <a:ext cx="5" cy="2"/>
            </a:xfrm>
            <a:custGeom>
              <a:avLst/>
              <a:gdLst/>
              <a:ahLst/>
              <a:cxnLst>
                <a:cxn ang="0">
                  <a:pos x="0" y="29"/>
                </a:cxn>
                <a:cxn ang="0">
                  <a:pos x="1" y="21"/>
                </a:cxn>
                <a:cxn ang="0">
                  <a:pos x="6" y="12"/>
                </a:cxn>
                <a:cxn ang="0">
                  <a:pos x="11" y="7"/>
                </a:cxn>
                <a:cxn ang="0">
                  <a:pos x="20" y="3"/>
                </a:cxn>
                <a:cxn ang="0">
                  <a:pos x="28" y="0"/>
                </a:cxn>
                <a:cxn ang="0">
                  <a:pos x="37" y="3"/>
                </a:cxn>
                <a:cxn ang="0">
                  <a:pos x="45" y="7"/>
                </a:cxn>
                <a:cxn ang="0">
                  <a:pos x="51" y="12"/>
                </a:cxn>
                <a:cxn ang="0">
                  <a:pos x="55" y="21"/>
                </a:cxn>
                <a:cxn ang="0">
                  <a:pos x="57" y="29"/>
                </a:cxn>
              </a:cxnLst>
              <a:pathLst>
                <a:path w="57" h="29">
                  <a:moveTo>
                    <a:pt x="0" y="29"/>
                  </a:moveTo>
                  <a:lnTo>
                    <a:pt x="1" y="21"/>
                  </a:lnTo>
                  <a:lnTo>
                    <a:pt x="6" y="12"/>
                  </a:lnTo>
                  <a:lnTo>
                    <a:pt x="11" y="7"/>
                  </a:lnTo>
                  <a:lnTo>
                    <a:pt x="20" y="3"/>
                  </a:lnTo>
                  <a:lnTo>
                    <a:pt x="28" y="0"/>
                  </a:lnTo>
                  <a:lnTo>
                    <a:pt x="37" y="3"/>
                  </a:lnTo>
                  <a:lnTo>
                    <a:pt x="45" y="7"/>
                  </a:lnTo>
                  <a:lnTo>
                    <a:pt x="51" y="12"/>
                  </a:lnTo>
                  <a:lnTo>
                    <a:pt x="55" y="21"/>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27795" name="Line 150"/>
            <p:cNvSpPr/>
            <p:nvPr/>
          </p:nvSpPr>
          <p:spPr>
            <a:xfrm flipV="1">
              <a:off x="4886" y="2868"/>
              <a:ext cx="1" cy="69"/>
            </a:xfrm>
            <a:prstGeom prst="line">
              <a:avLst/>
            </a:prstGeom>
            <a:ln w="0" cap="flat" cmpd="sng">
              <a:solidFill>
                <a:srgbClr val="000000"/>
              </a:solidFill>
              <a:prstDash val="solid"/>
              <a:round/>
              <a:headEnd type="none" w="med" len="med"/>
              <a:tailEnd type="none" w="med" len="med"/>
            </a:ln>
          </p:spPr>
        </p:sp>
        <p:sp>
          <p:nvSpPr>
            <p:cNvPr id="27796" name="Line 151"/>
            <p:cNvSpPr/>
            <p:nvPr/>
          </p:nvSpPr>
          <p:spPr>
            <a:xfrm flipV="1">
              <a:off x="4886" y="1919"/>
              <a:ext cx="1" cy="60"/>
            </a:xfrm>
            <a:prstGeom prst="line">
              <a:avLst/>
            </a:prstGeom>
            <a:ln w="0" cap="flat" cmpd="sng">
              <a:solidFill>
                <a:srgbClr val="000000"/>
              </a:solidFill>
              <a:prstDash val="solid"/>
              <a:round/>
              <a:headEnd type="none" w="med" len="med"/>
              <a:tailEnd type="none" w="med" len="med"/>
            </a:ln>
          </p:spPr>
        </p:sp>
        <p:sp>
          <p:nvSpPr>
            <p:cNvPr id="27797" name="Line 152"/>
            <p:cNvSpPr/>
            <p:nvPr/>
          </p:nvSpPr>
          <p:spPr>
            <a:xfrm flipV="1">
              <a:off x="5263" y="2161"/>
              <a:ext cx="1" cy="61"/>
            </a:xfrm>
            <a:prstGeom prst="line">
              <a:avLst/>
            </a:prstGeom>
            <a:ln w="0" cap="flat" cmpd="sng">
              <a:solidFill>
                <a:srgbClr val="FF0000"/>
              </a:solidFill>
              <a:prstDash val="solid"/>
              <a:round/>
              <a:headEnd type="none" w="med" len="med"/>
              <a:tailEnd type="none" w="med" len="med"/>
            </a:ln>
          </p:spPr>
        </p:sp>
        <p:sp>
          <p:nvSpPr>
            <p:cNvPr id="27798" name="Freeform 153"/>
            <p:cNvSpPr/>
            <p:nvPr/>
          </p:nvSpPr>
          <p:spPr>
            <a:xfrm>
              <a:off x="5261" y="2160"/>
              <a:ext cx="4" cy="4"/>
            </a:xfrm>
            <a:custGeom>
              <a:avLst/>
              <a:gdLst/>
              <a:ahLst/>
              <a:cxnLst>
                <a:cxn ang="0">
                  <a:pos x="16" y="23"/>
                </a:cxn>
                <a:cxn ang="0">
                  <a:pos x="32" y="0"/>
                </a:cxn>
                <a:cxn ang="0">
                  <a:pos x="39" y="6"/>
                </a:cxn>
                <a:cxn ang="0">
                  <a:pos x="43" y="14"/>
                </a:cxn>
                <a:cxn ang="0">
                  <a:pos x="44" y="22"/>
                </a:cxn>
                <a:cxn ang="0">
                  <a:pos x="44" y="31"/>
                </a:cxn>
                <a:cxn ang="0">
                  <a:pos x="40" y="40"/>
                </a:cxn>
                <a:cxn ang="0">
                  <a:pos x="33" y="46"/>
                </a:cxn>
                <a:cxn ang="0">
                  <a:pos x="26" y="50"/>
                </a:cxn>
                <a:cxn ang="0">
                  <a:pos x="17" y="51"/>
                </a:cxn>
                <a:cxn ang="0">
                  <a:pos x="9" y="51"/>
                </a:cxn>
                <a:cxn ang="0">
                  <a:pos x="0" y="47"/>
                </a:cxn>
                <a:cxn ang="0">
                  <a:pos x="16" y="23"/>
                </a:cxn>
              </a:cxnLst>
              <a:pathLst>
                <a:path w="44" h="51">
                  <a:moveTo>
                    <a:pt x="16" y="23"/>
                  </a:moveTo>
                  <a:lnTo>
                    <a:pt x="32" y="0"/>
                  </a:lnTo>
                  <a:lnTo>
                    <a:pt x="39" y="6"/>
                  </a:lnTo>
                  <a:lnTo>
                    <a:pt x="43" y="14"/>
                  </a:lnTo>
                  <a:lnTo>
                    <a:pt x="44" y="22"/>
                  </a:lnTo>
                  <a:lnTo>
                    <a:pt x="44" y="31"/>
                  </a:lnTo>
                  <a:lnTo>
                    <a:pt x="40" y="40"/>
                  </a:lnTo>
                  <a:lnTo>
                    <a:pt x="33" y="46"/>
                  </a:lnTo>
                  <a:lnTo>
                    <a:pt x="26" y="50"/>
                  </a:lnTo>
                  <a:lnTo>
                    <a:pt x="17" y="51"/>
                  </a:lnTo>
                  <a:lnTo>
                    <a:pt x="9" y="51"/>
                  </a:lnTo>
                  <a:lnTo>
                    <a:pt x="0" y="47"/>
                  </a:lnTo>
                  <a:lnTo>
                    <a:pt x="16" y="23"/>
                  </a:lnTo>
                  <a:close/>
                </a:path>
              </a:pathLst>
            </a:custGeom>
            <a:solidFill>
              <a:srgbClr val="FF0000"/>
            </a:solidFill>
            <a:ln w="9525">
              <a:noFill/>
            </a:ln>
          </p:spPr>
          <p:txBody>
            <a:bodyPr/>
            <a:p>
              <a:endParaRPr lang="zh-CN" altLang="en-US"/>
            </a:p>
          </p:txBody>
        </p:sp>
        <p:sp>
          <p:nvSpPr>
            <p:cNvPr id="27799" name="Freeform 154"/>
            <p:cNvSpPr/>
            <p:nvPr/>
          </p:nvSpPr>
          <p:spPr>
            <a:xfrm>
              <a:off x="5261" y="2160"/>
              <a:ext cx="4" cy="4"/>
            </a:xfrm>
            <a:custGeom>
              <a:avLst/>
              <a:gdLst/>
              <a:ahLst/>
              <a:cxnLst>
                <a:cxn ang="0">
                  <a:pos x="32" y="0"/>
                </a:cxn>
                <a:cxn ang="0">
                  <a:pos x="39" y="6"/>
                </a:cxn>
                <a:cxn ang="0">
                  <a:pos x="43" y="14"/>
                </a:cxn>
                <a:cxn ang="0">
                  <a:pos x="44" y="22"/>
                </a:cxn>
                <a:cxn ang="0">
                  <a:pos x="44" y="31"/>
                </a:cxn>
                <a:cxn ang="0">
                  <a:pos x="40" y="40"/>
                </a:cxn>
                <a:cxn ang="0">
                  <a:pos x="33" y="46"/>
                </a:cxn>
                <a:cxn ang="0">
                  <a:pos x="26" y="50"/>
                </a:cxn>
                <a:cxn ang="0">
                  <a:pos x="17" y="51"/>
                </a:cxn>
                <a:cxn ang="0">
                  <a:pos x="9" y="51"/>
                </a:cxn>
                <a:cxn ang="0">
                  <a:pos x="0" y="47"/>
                </a:cxn>
              </a:cxnLst>
              <a:pathLst>
                <a:path w="44" h="51">
                  <a:moveTo>
                    <a:pt x="32" y="0"/>
                  </a:moveTo>
                  <a:lnTo>
                    <a:pt x="39" y="6"/>
                  </a:lnTo>
                  <a:lnTo>
                    <a:pt x="43" y="14"/>
                  </a:lnTo>
                  <a:lnTo>
                    <a:pt x="44" y="22"/>
                  </a:lnTo>
                  <a:lnTo>
                    <a:pt x="44" y="31"/>
                  </a:lnTo>
                  <a:lnTo>
                    <a:pt x="40" y="40"/>
                  </a:lnTo>
                  <a:lnTo>
                    <a:pt x="33" y="46"/>
                  </a:lnTo>
                  <a:lnTo>
                    <a:pt x="26" y="50"/>
                  </a:lnTo>
                  <a:lnTo>
                    <a:pt x="17" y="51"/>
                  </a:lnTo>
                  <a:lnTo>
                    <a:pt x="9" y="51"/>
                  </a:lnTo>
                  <a:lnTo>
                    <a:pt x="0" y="47"/>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7800" name="Freeform 155"/>
            <p:cNvSpPr/>
            <p:nvPr/>
          </p:nvSpPr>
          <p:spPr>
            <a:xfrm>
              <a:off x="5062" y="2027"/>
              <a:ext cx="202" cy="136"/>
            </a:xfrm>
            <a:custGeom>
              <a:avLst/>
              <a:gdLst/>
              <a:ahLst/>
              <a:cxnLst>
                <a:cxn ang="0">
                  <a:pos x="2593" y="1770"/>
                </a:cxn>
                <a:cxn ang="0">
                  <a:pos x="2609" y="1746"/>
                </a:cxn>
                <a:cxn ang="0">
                  <a:pos x="2625" y="1723"/>
                </a:cxn>
                <a:cxn ang="0">
                  <a:pos x="32" y="0"/>
                </a:cxn>
                <a:cxn ang="0">
                  <a:pos x="16" y="23"/>
                </a:cxn>
                <a:cxn ang="0">
                  <a:pos x="0" y="47"/>
                </a:cxn>
                <a:cxn ang="0">
                  <a:pos x="2593" y="1770"/>
                </a:cxn>
              </a:cxnLst>
              <a:pathLst>
                <a:path w="2625" h="1770">
                  <a:moveTo>
                    <a:pt x="2593" y="1770"/>
                  </a:moveTo>
                  <a:lnTo>
                    <a:pt x="2609" y="1746"/>
                  </a:lnTo>
                  <a:lnTo>
                    <a:pt x="2625" y="1723"/>
                  </a:lnTo>
                  <a:lnTo>
                    <a:pt x="32" y="0"/>
                  </a:lnTo>
                  <a:lnTo>
                    <a:pt x="16" y="23"/>
                  </a:lnTo>
                  <a:lnTo>
                    <a:pt x="0" y="47"/>
                  </a:lnTo>
                  <a:lnTo>
                    <a:pt x="2593" y="1770"/>
                  </a:lnTo>
                  <a:close/>
                </a:path>
              </a:pathLst>
            </a:custGeom>
            <a:solidFill>
              <a:srgbClr val="FF0000"/>
            </a:solidFill>
            <a:ln w="9525">
              <a:noFill/>
            </a:ln>
          </p:spPr>
          <p:txBody>
            <a:bodyPr/>
            <a:p>
              <a:endParaRPr lang="zh-CN" altLang="en-US"/>
            </a:p>
          </p:txBody>
        </p:sp>
        <p:sp>
          <p:nvSpPr>
            <p:cNvPr id="27801" name="Freeform 156"/>
            <p:cNvSpPr/>
            <p:nvPr/>
          </p:nvSpPr>
          <p:spPr>
            <a:xfrm>
              <a:off x="5062" y="2027"/>
              <a:ext cx="202" cy="136"/>
            </a:xfrm>
            <a:custGeom>
              <a:avLst/>
              <a:gdLst/>
              <a:ahLst/>
              <a:cxnLst>
                <a:cxn ang="0">
                  <a:pos x="2593" y="1770"/>
                </a:cxn>
                <a:cxn ang="0">
                  <a:pos x="2609" y="1746"/>
                </a:cxn>
                <a:cxn ang="0">
                  <a:pos x="2625" y="1723"/>
                </a:cxn>
                <a:cxn ang="0">
                  <a:pos x="32" y="0"/>
                </a:cxn>
                <a:cxn ang="0">
                  <a:pos x="16" y="23"/>
                </a:cxn>
                <a:cxn ang="0">
                  <a:pos x="0" y="47"/>
                </a:cxn>
                <a:cxn ang="0">
                  <a:pos x="2593" y="1770"/>
                </a:cxn>
              </a:cxnLst>
              <a:pathLst>
                <a:path w="2625" h="1770">
                  <a:moveTo>
                    <a:pt x="2593" y="1770"/>
                  </a:moveTo>
                  <a:lnTo>
                    <a:pt x="2609" y="1746"/>
                  </a:lnTo>
                  <a:lnTo>
                    <a:pt x="2625" y="1723"/>
                  </a:lnTo>
                  <a:lnTo>
                    <a:pt x="32" y="0"/>
                  </a:lnTo>
                  <a:lnTo>
                    <a:pt x="16" y="23"/>
                  </a:lnTo>
                  <a:lnTo>
                    <a:pt x="0" y="47"/>
                  </a:lnTo>
                  <a:lnTo>
                    <a:pt x="2593" y="177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7802" name="Freeform 157"/>
            <p:cNvSpPr/>
            <p:nvPr/>
          </p:nvSpPr>
          <p:spPr>
            <a:xfrm>
              <a:off x="5061" y="2027"/>
              <a:ext cx="3" cy="4"/>
            </a:xfrm>
            <a:custGeom>
              <a:avLst/>
              <a:gdLst/>
              <a:ahLst/>
              <a:cxnLst>
                <a:cxn ang="0">
                  <a:pos x="28" y="28"/>
                </a:cxn>
                <a:cxn ang="0">
                  <a:pos x="12" y="52"/>
                </a:cxn>
                <a:cxn ang="0">
                  <a:pos x="6" y="45"/>
                </a:cxn>
                <a:cxn ang="0">
                  <a:pos x="1" y="38"/>
                </a:cxn>
                <a:cxn ang="0">
                  <a:pos x="0" y="29"/>
                </a:cxn>
                <a:cxn ang="0">
                  <a:pos x="0" y="21"/>
                </a:cxn>
                <a:cxn ang="0">
                  <a:pos x="5" y="12"/>
                </a:cxn>
                <a:cxn ang="0">
                  <a:pos x="11" y="6"/>
                </a:cxn>
                <a:cxn ang="0">
                  <a:pos x="19" y="1"/>
                </a:cxn>
                <a:cxn ang="0">
                  <a:pos x="27" y="0"/>
                </a:cxn>
                <a:cxn ang="0">
                  <a:pos x="36" y="0"/>
                </a:cxn>
                <a:cxn ang="0">
                  <a:pos x="44" y="5"/>
                </a:cxn>
                <a:cxn ang="0">
                  <a:pos x="28" y="28"/>
                </a:cxn>
              </a:cxnLst>
              <a:pathLst>
                <a:path w="44" h="52">
                  <a:moveTo>
                    <a:pt x="28" y="28"/>
                  </a:moveTo>
                  <a:lnTo>
                    <a:pt x="12" y="52"/>
                  </a:lnTo>
                  <a:lnTo>
                    <a:pt x="6" y="45"/>
                  </a:lnTo>
                  <a:lnTo>
                    <a:pt x="1" y="38"/>
                  </a:lnTo>
                  <a:lnTo>
                    <a:pt x="0" y="29"/>
                  </a:lnTo>
                  <a:lnTo>
                    <a:pt x="0" y="21"/>
                  </a:lnTo>
                  <a:lnTo>
                    <a:pt x="5" y="12"/>
                  </a:lnTo>
                  <a:lnTo>
                    <a:pt x="11" y="6"/>
                  </a:lnTo>
                  <a:lnTo>
                    <a:pt x="19" y="1"/>
                  </a:lnTo>
                  <a:lnTo>
                    <a:pt x="27" y="0"/>
                  </a:lnTo>
                  <a:lnTo>
                    <a:pt x="36" y="0"/>
                  </a:lnTo>
                  <a:lnTo>
                    <a:pt x="44" y="5"/>
                  </a:lnTo>
                  <a:lnTo>
                    <a:pt x="28" y="28"/>
                  </a:lnTo>
                  <a:close/>
                </a:path>
              </a:pathLst>
            </a:custGeom>
            <a:solidFill>
              <a:srgbClr val="FF0000"/>
            </a:solidFill>
            <a:ln w="9525">
              <a:noFill/>
            </a:ln>
          </p:spPr>
          <p:txBody>
            <a:bodyPr/>
            <a:p>
              <a:endParaRPr lang="zh-CN" altLang="en-US"/>
            </a:p>
          </p:txBody>
        </p:sp>
        <p:sp>
          <p:nvSpPr>
            <p:cNvPr id="27803" name="Freeform 158"/>
            <p:cNvSpPr/>
            <p:nvPr/>
          </p:nvSpPr>
          <p:spPr>
            <a:xfrm>
              <a:off x="5061" y="2027"/>
              <a:ext cx="3" cy="4"/>
            </a:xfrm>
            <a:custGeom>
              <a:avLst/>
              <a:gdLst/>
              <a:ahLst/>
              <a:cxnLst>
                <a:cxn ang="0">
                  <a:pos x="12" y="52"/>
                </a:cxn>
                <a:cxn ang="0">
                  <a:pos x="6" y="45"/>
                </a:cxn>
                <a:cxn ang="0">
                  <a:pos x="1" y="38"/>
                </a:cxn>
                <a:cxn ang="0">
                  <a:pos x="0" y="29"/>
                </a:cxn>
                <a:cxn ang="0">
                  <a:pos x="0" y="21"/>
                </a:cxn>
                <a:cxn ang="0">
                  <a:pos x="5" y="12"/>
                </a:cxn>
                <a:cxn ang="0">
                  <a:pos x="11" y="6"/>
                </a:cxn>
                <a:cxn ang="0">
                  <a:pos x="19" y="1"/>
                </a:cxn>
                <a:cxn ang="0">
                  <a:pos x="27" y="0"/>
                </a:cxn>
                <a:cxn ang="0">
                  <a:pos x="36" y="0"/>
                </a:cxn>
                <a:cxn ang="0">
                  <a:pos x="44" y="5"/>
                </a:cxn>
              </a:cxnLst>
              <a:pathLst>
                <a:path w="44" h="52">
                  <a:moveTo>
                    <a:pt x="12" y="52"/>
                  </a:moveTo>
                  <a:lnTo>
                    <a:pt x="6" y="45"/>
                  </a:lnTo>
                  <a:lnTo>
                    <a:pt x="1" y="38"/>
                  </a:lnTo>
                  <a:lnTo>
                    <a:pt x="0" y="29"/>
                  </a:lnTo>
                  <a:lnTo>
                    <a:pt x="0" y="21"/>
                  </a:lnTo>
                  <a:lnTo>
                    <a:pt x="5" y="12"/>
                  </a:lnTo>
                  <a:lnTo>
                    <a:pt x="11" y="6"/>
                  </a:lnTo>
                  <a:lnTo>
                    <a:pt x="19" y="1"/>
                  </a:lnTo>
                  <a:lnTo>
                    <a:pt x="27" y="0"/>
                  </a:lnTo>
                  <a:lnTo>
                    <a:pt x="36" y="0"/>
                  </a:lnTo>
                  <a:lnTo>
                    <a:pt x="44" y="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27804" name="Line 159"/>
            <p:cNvSpPr/>
            <p:nvPr/>
          </p:nvSpPr>
          <p:spPr>
            <a:xfrm flipV="1">
              <a:off x="4890" y="2222"/>
              <a:ext cx="373" cy="716"/>
            </a:xfrm>
            <a:prstGeom prst="line">
              <a:avLst/>
            </a:prstGeom>
            <a:ln w="0" cap="flat" cmpd="sng">
              <a:solidFill>
                <a:srgbClr val="FF0000"/>
              </a:solidFill>
              <a:prstDash val="solid"/>
              <a:round/>
              <a:headEnd type="none" w="med" len="med"/>
              <a:tailEnd type="none" w="med" len="med"/>
            </a:ln>
          </p:spPr>
        </p:sp>
        <p:sp>
          <p:nvSpPr>
            <p:cNvPr id="27805" name="Line 160"/>
            <p:cNvSpPr/>
            <p:nvPr/>
          </p:nvSpPr>
          <p:spPr>
            <a:xfrm flipV="1">
              <a:off x="5057" y="2551"/>
              <a:ext cx="1" cy="66"/>
            </a:xfrm>
            <a:prstGeom prst="line">
              <a:avLst/>
            </a:prstGeom>
            <a:ln w="0" cap="flat" cmpd="sng">
              <a:solidFill>
                <a:srgbClr val="FF0000"/>
              </a:solidFill>
              <a:prstDash val="solid"/>
              <a:round/>
              <a:headEnd type="none" w="med" len="med"/>
              <a:tailEnd type="none" w="med" len="med"/>
            </a:ln>
          </p:spPr>
        </p:sp>
        <p:sp>
          <p:nvSpPr>
            <p:cNvPr id="27806" name="Line 161"/>
            <p:cNvSpPr/>
            <p:nvPr/>
          </p:nvSpPr>
          <p:spPr>
            <a:xfrm>
              <a:off x="4896" y="1911"/>
              <a:ext cx="518" cy="1"/>
            </a:xfrm>
            <a:prstGeom prst="line">
              <a:avLst/>
            </a:prstGeom>
            <a:ln w="0" cap="flat" cmpd="sng">
              <a:solidFill>
                <a:srgbClr val="000000"/>
              </a:solidFill>
              <a:prstDash val="solid"/>
              <a:round/>
              <a:headEnd type="none" w="med" len="med"/>
              <a:tailEnd type="none" w="med" len="med"/>
            </a:ln>
          </p:spPr>
        </p:sp>
        <p:sp>
          <p:nvSpPr>
            <p:cNvPr id="27807" name="Line 162"/>
            <p:cNvSpPr/>
            <p:nvPr/>
          </p:nvSpPr>
          <p:spPr>
            <a:xfrm flipH="1" flipV="1">
              <a:off x="4892" y="1915"/>
              <a:ext cx="158" cy="105"/>
            </a:xfrm>
            <a:prstGeom prst="line">
              <a:avLst/>
            </a:prstGeom>
            <a:ln w="0" cap="flat" cmpd="sng">
              <a:solidFill>
                <a:srgbClr val="FF0000"/>
              </a:solidFill>
              <a:prstDash val="solid"/>
              <a:round/>
              <a:headEnd type="none" w="med" len="med"/>
              <a:tailEnd type="none" w="med" len="med"/>
            </a:ln>
          </p:spPr>
        </p:sp>
        <p:sp>
          <p:nvSpPr>
            <p:cNvPr id="27808" name="Line 163"/>
            <p:cNvSpPr/>
            <p:nvPr/>
          </p:nvSpPr>
          <p:spPr>
            <a:xfrm flipV="1">
              <a:off x="5057" y="2032"/>
              <a:ext cx="1" cy="62"/>
            </a:xfrm>
            <a:prstGeom prst="line">
              <a:avLst/>
            </a:prstGeom>
            <a:ln w="0" cap="flat" cmpd="sng">
              <a:solidFill>
                <a:srgbClr val="FF0000"/>
              </a:solidFill>
              <a:prstDash val="solid"/>
              <a:round/>
              <a:headEnd type="none" w="med" len="med"/>
              <a:tailEnd type="none" w="med" len="med"/>
            </a:ln>
          </p:spPr>
        </p:sp>
      </p:grpSp>
      <p:sp>
        <p:nvSpPr>
          <p:cNvPr id="27809" name="Rectangle 3"/>
          <p:cNvSpPr>
            <a:spLocks noGrp="1"/>
          </p:cNvSpPr>
          <p:nvPr>
            <p:ph type="body" sz="half" idx="1"/>
          </p:nvPr>
        </p:nvSpPr>
        <p:spPr>
          <a:xfrm>
            <a:off x="0" y="0"/>
            <a:ext cx="9144000" cy="4537075"/>
          </a:xfrm>
        </p:spPr>
        <p:txBody>
          <a:bodyPr vert="horz" wrap="square" lIns="91440" tIns="45720" rIns="91440" bIns="45720" anchor="t"/>
          <a:p>
            <a:pPr eaLnBrk="1" hangingPunct="1"/>
            <a:r>
              <a:rPr lang="en-US" altLang="zh-CN" dirty="0"/>
              <a:t>       </a:t>
            </a:r>
            <a:r>
              <a:rPr lang="zh-CN" altLang="en-US" b="1" dirty="0"/>
              <a:t>二、基面上直线的透视</a:t>
            </a:r>
            <a:endParaRPr lang="zh-CN" altLang="en-US" sz="2800" b="1" dirty="0"/>
          </a:p>
          <a:p>
            <a:pPr eaLnBrk="1" hangingPunct="1"/>
            <a:r>
              <a:rPr lang="zh-CN" altLang="en-US" sz="2800" dirty="0"/>
              <a:t>    </a:t>
            </a:r>
            <a:r>
              <a:rPr lang="zh-CN" altLang="en-US" sz="2800" b="1" dirty="0"/>
              <a:t>    </a:t>
            </a:r>
            <a:r>
              <a:rPr lang="en-US" altLang="zh-CN" sz="2800" b="1" dirty="0"/>
              <a:t>2</a:t>
            </a:r>
            <a:r>
              <a:rPr lang="zh-CN" altLang="en-US" sz="2800" b="1" dirty="0"/>
              <a:t>、基面上垂直于画面的直线</a:t>
            </a:r>
            <a:r>
              <a:rPr lang="en-US" altLang="zh-CN" sz="2800" b="1" dirty="0"/>
              <a:t>(</a:t>
            </a:r>
            <a:r>
              <a:rPr lang="zh-CN" altLang="en-US" sz="2800" b="1" dirty="0"/>
              <a:t>包括不在基面上且这些线平行的线），主点就是其灭点。</a:t>
            </a:r>
            <a:endParaRPr lang="zh-CN" altLang="en-US" sz="2800" b="1" dirty="0"/>
          </a:p>
        </p:txBody>
      </p:sp>
    </p:spTree>
  </p:cSld>
  <p:clrMapOvr>
    <a:masterClrMapping/>
  </p:clrMapOvr>
  <p:transition spd="med" advClick="0"/>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grpSp>
        <p:nvGrpSpPr>
          <p:cNvPr id="28673" name="Group 4"/>
          <p:cNvGrpSpPr>
            <a:grpSpLocks noChangeAspect="1"/>
          </p:cNvGrpSpPr>
          <p:nvPr/>
        </p:nvGrpSpPr>
        <p:grpSpPr>
          <a:xfrm>
            <a:off x="0" y="476250"/>
            <a:ext cx="9144000" cy="5610225"/>
            <a:chOff x="2951" y="1488"/>
            <a:chExt cx="2696" cy="1843"/>
          </a:xfrm>
        </p:grpSpPr>
        <p:sp>
          <p:nvSpPr>
            <p:cNvPr id="28674" name="AutoShape 5"/>
            <p:cNvSpPr>
              <a:spLocks noChangeAspect="1" noTextEdit="1"/>
            </p:cNvSpPr>
            <p:nvPr/>
          </p:nvSpPr>
          <p:spPr>
            <a:xfrm>
              <a:off x="2951" y="1488"/>
              <a:ext cx="2696" cy="1843"/>
            </a:xfrm>
            <a:prstGeom prst="rect">
              <a:avLst/>
            </a:prstGeom>
            <a:solidFill>
              <a:schemeClr val="bg1"/>
            </a:solidFill>
            <a:ln w="9525">
              <a:noFill/>
            </a:ln>
          </p:spPr>
          <p:txBody>
            <a:bodyPr anchor="t"/>
            <a:p>
              <a:endParaRPr lang="zh-CN" altLang="en-US">
                <a:latin typeface="Times New Roman" panose="02020603050405020304" pitchFamily="18" charset="0"/>
                <a:ea typeface="宋体" panose="02010600030101010101" pitchFamily="2" charset="-122"/>
              </a:endParaRPr>
            </a:p>
          </p:txBody>
        </p:sp>
        <p:sp>
          <p:nvSpPr>
            <p:cNvPr id="28675" name="Freeform 6"/>
            <p:cNvSpPr/>
            <p:nvPr/>
          </p:nvSpPr>
          <p:spPr>
            <a:xfrm>
              <a:off x="3771" y="2876"/>
              <a:ext cx="4" cy="4"/>
            </a:xfrm>
            <a:custGeom>
              <a:avLst/>
              <a:gdLst/>
              <a:ahLst/>
              <a:cxnLst>
                <a:cxn ang="0">
                  <a:pos x="28" y="21"/>
                </a:cxn>
                <a:cxn ang="0">
                  <a:pos x="48" y="41"/>
                </a:cxn>
                <a:cxn ang="0">
                  <a:pos x="41" y="46"/>
                </a:cxn>
                <a:cxn ang="0">
                  <a:pos x="32" y="49"/>
                </a:cxn>
                <a:cxn ang="0">
                  <a:pos x="24" y="49"/>
                </a:cxn>
                <a:cxn ang="0">
                  <a:pos x="15" y="46"/>
                </a:cxn>
                <a:cxn ang="0">
                  <a:pos x="8" y="41"/>
                </a:cxn>
                <a:cxn ang="0">
                  <a:pos x="2" y="34"/>
                </a:cxn>
                <a:cxn ang="0">
                  <a:pos x="0" y="25"/>
                </a:cxn>
                <a:cxn ang="0">
                  <a:pos x="0" y="16"/>
                </a:cxn>
                <a:cxn ang="0">
                  <a:pos x="2" y="8"/>
                </a:cxn>
                <a:cxn ang="0">
                  <a:pos x="8" y="0"/>
                </a:cxn>
                <a:cxn ang="0">
                  <a:pos x="28" y="21"/>
                </a:cxn>
              </a:cxnLst>
              <a:pathLst>
                <a:path w="48" h="49">
                  <a:moveTo>
                    <a:pt x="28" y="21"/>
                  </a:moveTo>
                  <a:lnTo>
                    <a:pt x="48" y="41"/>
                  </a:lnTo>
                  <a:lnTo>
                    <a:pt x="41" y="46"/>
                  </a:lnTo>
                  <a:lnTo>
                    <a:pt x="32" y="49"/>
                  </a:lnTo>
                  <a:lnTo>
                    <a:pt x="24" y="49"/>
                  </a:lnTo>
                  <a:lnTo>
                    <a:pt x="15" y="46"/>
                  </a:lnTo>
                  <a:lnTo>
                    <a:pt x="8" y="41"/>
                  </a:lnTo>
                  <a:lnTo>
                    <a:pt x="2" y="34"/>
                  </a:lnTo>
                  <a:lnTo>
                    <a:pt x="0" y="25"/>
                  </a:lnTo>
                  <a:lnTo>
                    <a:pt x="0" y="16"/>
                  </a:lnTo>
                  <a:lnTo>
                    <a:pt x="2" y="8"/>
                  </a:lnTo>
                  <a:lnTo>
                    <a:pt x="8" y="0"/>
                  </a:lnTo>
                  <a:lnTo>
                    <a:pt x="28" y="21"/>
                  </a:lnTo>
                  <a:close/>
                </a:path>
              </a:pathLst>
            </a:custGeom>
            <a:solidFill>
              <a:schemeClr val="bg1"/>
            </a:solidFill>
            <a:ln w="9525">
              <a:noFill/>
            </a:ln>
          </p:spPr>
          <p:txBody>
            <a:bodyPr/>
            <a:p>
              <a:endParaRPr lang="zh-CN" altLang="en-US"/>
            </a:p>
          </p:txBody>
        </p:sp>
        <p:sp>
          <p:nvSpPr>
            <p:cNvPr id="28676" name="Freeform 7"/>
            <p:cNvSpPr/>
            <p:nvPr/>
          </p:nvSpPr>
          <p:spPr>
            <a:xfrm>
              <a:off x="3771" y="2876"/>
              <a:ext cx="4" cy="4"/>
            </a:xfrm>
            <a:custGeom>
              <a:avLst/>
              <a:gdLst/>
              <a:ahLst/>
              <a:cxnLst>
                <a:cxn ang="0">
                  <a:pos x="48" y="41"/>
                </a:cxn>
                <a:cxn ang="0">
                  <a:pos x="41" y="46"/>
                </a:cxn>
                <a:cxn ang="0">
                  <a:pos x="32" y="49"/>
                </a:cxn>
                <a:cxn ang="0">
                  <a:pos x="24" y="49"/>
                </a:cxn>
                <a:cxn ang="0">
                  <a:pos x="15" y="46"/>
                </a:cxn>
                <a:cxn ang="0">
                  <a:pos x="8" y="41"/>
                </a:cxn>
                <a:cxn ang="0">
                  <a:pos x="2" y="34"/>
                </a:cxn>
                <a:cxn ang="0">
                  <a:pos x="0" y="25"/>
                </a:cxn>
                <a:cxn ang="0">
                  <a:pos x="0" y="16"/>
                </a:cxn>
                <a:cxn ang="0">
                  <a:pos x="2" y="8"/>
                </a:cxn>
                <a:cxn ang="0">
                  <a:pos x="8" y="0"/>
                </a:cxn>
              </a:cxnLst>
              <a:pathLst>
                <a:path w="48" h="49">
                  <a:moveTo>
                    <a:pt x="48" y="41"/>
                  </a:moveTo>
                  <a:lnTo>
                    <a:pt x="41" y="46"/>
                  </a:lnTo>
                  <a:lnTo>
                    <a:pt x="32" y="49"/>
                  </a:lnTo>
                  <a:lnTo>
                    <a:pt x="24" y="49"/>
                  </a:lnTo>
                  <a:lnTo>
                    <a:pt x="15" y="46"/>
                  </a:lnTo>
                  <a:lnTo>
                    <a:pt x="8" y="41"/>
                  </a:lnTo>
                  <a:lnTo>
                    <a:pt x="2" y="34"/>
                  </a:lnTo>
                  <a:lnTo>
                    <a:pt x="0" y="25"/>
                  </a:lnTo>
                  <a:lnTo>
                    <a:pt x="0" y="16"/>
                  </a:lnTo>
                  <a:lnTo>
                    <a:pt x="2" y="8"/>
                  </a:lnTo>
                  <a:lnTo>
                    <a:pt x="8" y="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677" name="Freeform 8"/>
            <p:cNvSpPr/>
            <p:nvPr/>
          </p:nvSpPr>
          <p:spPr>
            <a:xfrm>
              <a:off x="3772" y="2154"/>
              <a:ext cx="725" cy="726"/>
            </a:xfrm>
            <a:custGeom>
              <a:avLst/>
              <a:gdLst/>
              <a:ahLst/>
              <a:cxnLst>
                <a:cxn ang="0">
                  <a:pos x="0" y="9388"/>
                </a:cxn>
                <a:cxn ang="0">
                  <a:pos x="20" y="9409"/>
                </a:cxn>
                <a:cxn ang="0">
                  <a:pos x="40" y="9429"/>
                </a:cxn>
                <a:cxn ang="0">
                  <a:pos x="9428" y="41"/>
                </a:cxn>
                <a:cxn ang="0">
                  <a:pos x="9407" y="20"/>
                </a:cxn>
                <a:cxn ang="0">
                  <a:pos x="9387" y="0"/>
                </a:cxn>
                <a:cxn ang="0">
                  <a:pos x="0" y="9388"/>
                </a:cxn>
              </a:cxnLst>
              <a:pathLst>
                <a:path w="9428" h="9429">
                  <a:moveTo>
                    <a:pt x="0" y="9388"/>
                  </a:moveTo>
                  <a:lnTo>
                    <a:pt x="20" y="9409"/>
                  </a:lnTo>
                  <a:lnTo>
                    <a:pt x="40" y="9429"/>
                  </a:lnTo>
                  <a:lnTo>
                    <a:pt x="9428" y="41"/>
                  </a:lnTo>
                  <a:lnTo>
                    <a:pt x="9407" y="20"/>
                  </a:lnTo>
                  <a:lnTo>
                    <a:pt x="9387" y="0"/>
                  </a:lnTo>
                  <a:lnTo>
                    <a:pt x="0" y="9388"/>
                  </a:lnTo>
                  <a:close/>
                </a:path>
              </a:pathLst>
            </a:custGeom>
            <a:solidFill>
              <a:schemeClr val="bg1"/>
            </a:solidFill>
            <a:ln w="9525">
              <a:noFill/>
            </a:ln>
          </p:spPr>
          <p:txBody>
            <a:bodyPr/>
            <a:p>
              <a:endParaRPr lang="zh-CN" altLang="en-US"/>
            </a:p>
          </p:txBody>
        </p:sp>
        <p:sp>
          <p:nvSpPr>
            <p:cNvPr id="28678" name="Freeform 9"/>
            <p:cNvSpPr/>
            <p:nvPr/>
          </p:nvSpPr>
          <p:spPr>
            <a:xfrm>
              <a:off x="3772" y="2154"/>
              <a:ext cx="725" cy="726"/>
            </a:xfrm>
            <a:custGeom>
              <a:avLst/>
              <a:gdLst/>
              <a:ahLst/>
              <a:cxnLst>
                <a:cxn ang="0">
                  <a:pos x="0" y="9388"/>
                </a:cxn>
                <a:cxn ang="0">
                  <a:pos x="20" y="9409"/>
                </a:cxn>
                <a:cxn ang="0">
                  <a:pos x="40" y="9429"/>
                </a:cxn>
                <a:cxn ang="0">
                  <a:pos x="9428" y="41"/>
                </a:cxn>
                <a:cxn ang="0">
                  <a:pos x="9407" y="20"/>
                </a:cxn>
                <a:cxn ang="0">
                  <a:pos x="9387" y="0"/>
                </a:cxn>
                <a:cxn ang="0">
                  <a:pos x="0" y="9388"/>
                </a:cxn>
              </a:cxnLst>
              <a:pathLst>
                <a:path w="9428" h="9429">
                  <a:moveTo>
                    <a:pt x="0" y="9388"/>
                  </a:moveTo>
                  <a:lnTo>
                    <a:pt x="20" y="9409"/>
                  </a:lnTo>
                  <a:lnTo>
                    <a:pt x="40" y="9429"/>
                  </a:lnTo>
                  <a:lnTo>
                    <a:pt x="9428" y="41"/>
                  </a:lnTo>
                  <a:lnTo>
                    <a:pt x="9407" y="20"/>
                  </a:lnTo>
                  <a:lnTo>
                    <a:pt x="9387" y="0"/>
                  </a:lnTo>
                  <a:lnTo>
                    <a:pt x="0" y="9388"/>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679" name="Freeform 10"/>
            <p:cNvSpPr/>
            <p:nvPr/>
          </p:nvSpPr>
          <p:spPr>
            <a:xfrm>
              <a:off x="4494" y="2154"/>
              <a:ext cx="4" cy="3"/>
            </a:xfrm>
            <a:custGeom>
              <a:avLst/>
              <a:gdLst/>
              <a:ahLst/>
              <a:cxnLst>
                <a:cxn ang="0">
                  <a:pos x="20" y="28"/>
                </a:cxn>
                <a:cxn ang="0">
                  <a:pos x="0" y="8"/>
                </a:cxn>
                <a:cxn ang="0">
                  <a:pos x="7" y="3"/>
                </a:cxn>
                <a:cxn ang="0">
                  <a:pos x="16" y="0"/>
                </a:cxn>
                <a:cxn ang="0">
                  <a:pos x="25" y="0"/>
                </a:cxn>
                <a:cxn ang="0">
                  <a:pos x="33" y="3"/>
                </a:cxn>
                <a:cxn ang="0">
                  <a:pos x="41" y="8"/>
                </a:cxn>
                <a:cxn ang="0">
                  <a:pos x="46" y="16"/>
                </a:cxn>
                <a:cxn ang="0">
                  <a:pos x="48" y="24"/>
                </a:cxn>
                <a:cxn ang="0">
                  <a:pos x="48" y="33"/>
                </a:cxn>
                <a:cxn ang="0">
                  <a:pos x="46" y="41"/>
                </a:cxn>
                <a:cxn ang="0">
                  <a:pos x="41" y="49"/>
                </a:cxn>
                <a:cxn ang="0">
                  <a:pos x="20" y="28"/>
                </a:cxn>
              </a:cxnLst>
              <a:pathLst>
                <a:path w="48" h="49">
                  <a:moveTo>
                    <a:pt x="20" y="28"/>
                  </a:moveTo>
                  <a:lnTo>
                    <a:pt x="0" y="8"/>
                  </a:lnTo>
                  <a:lnTo>
                    <a:pt x="7" y="3"/>
                  </a:lnTo>
                  <a:lnTo>
                    <a:pt x="16" y="0"/>
                  </a:lnTo>
                  <a:lnTo>
                    <a:pt x="25" y="0"/>
                  </a:lnTo>
                  <a:lnTo>
                    <a:pt x="33" y="3"/>
                  </a:lnTo>
                  <a:lnTo>
                    <a:pt x="41" y="8"/>
                  </a:lnTo>
                  <a:lnTo>
                    <a:pt x="46" y="16"/>
                  </a:lnTo>
                  <a:lnTo>
                    <a:pt x="48" y="24"/>
                  </a:lnTo>
                  <a:lnTo>
                    <a:pt x="48" y="33"/>
                  </a:lnTo>
                  <a:lnTo>
                    <a:pt x="46" y="41"/>
                  </a:lnTo>
                  <a:lnTo>
                    <a:pt x="41" y="49"/>
                  </a:lnTo>
                  <a:lnTo>
                    <a:pt x="20" y="28"/>
                  </a:lnTo>
                  <a:close/>
                </a:path>
              </a:pathLst>
            </a:custGeom>
            <a:solidFill>
              <a:schemeClr val="bg1"/>
            </a:solidFill>
            <a:ln w="9525">
              <a:noFill/>
            </a:ln>
          </p:spPr>
          <p:txBody>
            <a:bodyPr/>
            <a:p>
              <a:endParaRPr lang="zh-CN" altLang="en-US"/>
            </a:p>
          </p:txBody>
        </p:sp>
        <p:sp>
          <p:nvSpPr>
            <p:cNvPr id="28680" name="Freeform 11"/>
            <p:cNvSpPr/>
            <p:nvPr/>
          </p:nvSpPr>
          <p:spPr>
            <a:xfrm>
              <a:off x="4494" y="2154"/>
              <a:ext cx="4" cy="3"/>
            </a:xfrm>
            <a:custGeom>
              <a:avLst/>
              <a:gdLst/>
              <a:ahLst/>
              <a:cxnLst>
                <a:cxn ang="0">
                  <a:pos x="0" y="8"/>
                </a:cxn>
                <a:cxn ang="0">
                  <a:pos x="7" y="3"/>
                </a:cxn>
                <a:cxn ang="0">
                  <a:pos x="16" y="0"/>
                </a:cxn>
                <a:cxn ang="0">
                  <a:pos x="25" y="0"/>
                </a:cxn>
                <a:cxn ang="0">
                  <a:pos x="33" y="3"/>
                </a:cxn>
                <a:cxn ang="0">
                  <a:pos x="41" y="8"/>
                </a:cxn>
                <a:cxn ang="0">
                  <a:pos x="46" y="16"/>
                </a:cxn>
                <a:cxn ang="0">
                  <a:pos x="48" y="24"/>
                </a:cxn>
                <a:cxn ang="0">
                  <a:pos x="48" y="33"/>
                </a:cxn>
                <a:cxn ang="0">
                  <a:pos x="46" y="41"/>
                </a:cxn>
                <a:cxn ang="0">
                  <a:pos x="41" y="49"/>
                </a:cxn>
              </a:cxnLst>
              <a:pathLst>
                <a:path w="48" h="49">
                  <a:moveTo>
                    <a:pt x="0" y="8"/>
                  </a:moveTo>
                  <a:lnTo>
                    <a:pt x="7" y="3"/>
                  </a:lnTo>
                  <a:lnTo>
                    <a:pt x="16" y="0"/>
                  </a:lnTo>
                  <a:lnTo>
                    <a:pt x="25" y="0"/>
                  </a:lnTo>
                  <a:lnTo>
                    <a:pt x="33" y="3"/>
                  </a:lnTo>
                  <a:lnTo>
                    <a:pt x="41" y="8"/>
                  </a:lnTo>
                  <a:lnTo>
                    <a:pt x="46" y="16"/>
                  </a:lnTo>
                  <a:lnTo>
                    <a:pt x="48" y="24"/>
                  </a:lnTo>
                  <a:lnTo>
                    <a:pt x="48" y="33"/>
                  </a:lnTo>
                  <a:lnTo>
                    <a:pt x="46" y="41"/>
                  </a:lnTo>
                  <a:lnTo>
                    <a:pt x="41" y="49"/>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681" name="Line 12"/>
            <p:cNvSpPr/>
            <p:nvPr/>
          </p:nvSpPr>
          <p:spPr>
            <a:xfrm flipH="1">
              <a:off x="4125" y="2156"/>
              <a:ext cx="371" cy="1"/>
            </a:xfrm>
            <a:prstGeom prst="line">
              <a:avLst/>
            </a:prstGeom>
            <a:ln w="0" cap="flat" cmpd="sng">
              <a:solidFill>
                <a:srgbClr val="000000"/>
              </a:solidFill>
              <a:prstDash val="solid"/>
              <a:round/>
              <a:headEnd type="none" w="med" len="med"/>
              <a:tailEnd type="none" w="med" len="med"/>
            </a:ln>
          </p:spPr>
        </p:sp>
        <p:sp>
          <p:nvSpPr>
            <p:cNvPr id="28682" name="Freeform 13"/>
            <p:cNvSpPr/>
            <p:nvPr/>
          </p:nvSpPr>
          <p:spPr>
            <a:xfrm>
              <a:off x="3056" y="2876"/>
              <a:ext cx="3" cy="4"/>
            </a:xfrm>
            <a:custGeom>
              <a:avLst/>
              <a:gdLst/>
              <a:ahLst/>
              <a:cxnLst>
                <a:cxn ang="0">
                  <a:pos x="28" y="29"/>
                </a:cxn>
                <a:cxn ang="0">
                  <a:pos x="28" y="57"/>
                </a:cxn>
                <a:cxn ang="0">
                  <a:pos x="19" y="56"/>
                </a:cxn>
                <a:cxn ang="0">
                  <a:pos x="11" y="51"/>
                </a:cxn>
                <a:cxn ang="0">
                  <a:pos x="5" y="46"/>
                </a:cxn>
                <a:cxn ang="0">
                  <a:pos x="1" y="37"/>
                </a:cxn>
                <a:cxn ang="0">
                  <a:pos x="0" y="29"/>
                </a:cxn>
                <a:cxn ang="0">
                  <a:pos x="1" y="20"/>
                </a:cxn>
                <a:cxn ang="0">
                  <a:pos x="5" y="12"/>
                </a:cxn>
                <a:cxn ang="0">
                  <a:pos x="11" y="6"/>
                </a:cxn>
                <a:cxn ang="0">
                  <a:pos x="19" y="2"/>
                </a:cxn>
                <a:cxn ang="0">
                  <a:pos x="28" y="0"/>
                </a:cxn>
                <a:cxn ang="0">
                  <a:pos x="28" y="29"/>
                </a:cxn>
              </a:cxnLst>
              <a:pathLst>
                <a:path w="28" h="57">
                  <a:moveTo>
                    <a:pt x="28" y="29"/>
                  </a:moveTo>
                  <a:lnTo>
                    <a:pt x="28" y="57"/>
                  </a:lnTo>
                  <a:lnTo>
                    <a:pt x="19" y="56"/>
                  </a:lnTo>
                  <a:lnTo>
                    <a:pt x="11" y="51"/>
                  </a:lnTo>
                  <a:lnTo>
                    <a:pt x="5" y="46"/>
                  </a:lnTo>
                  <a:lnTo>
                    <a:pt x="1" y="37"/>
                  </a:lnTo>
                  <a:lnTo>
                    <a:pt x="0" y="29"/>
                  </a:lnTo>
                  <a:lnTo>
                    <a:pt x="1" y="20"/>
                  </a:lnTo>
                  <a:lnTo>
                    <a:pt x="5" y="12"/>
                  </a:lnTo>
                  <a:lnTo>
                    <a:pt x="11" y="6"/>
                  </a:lnTo>
                  <a:lnTo>
                    <a:pt x="19" y="2"/>
                  </a:lnTo>
                  <a:lnTo>
                    <a:pt x="28" y="0"/>
                  </a:lnTo>
                  <a:lnTo>
                    <a:pt x="28" y="29"/>
                  </a:lnTo>
                  <a:close/>
                </a:path>
              </a:pathLst>
            </a:custGeom>
            <a:solidFill>
              <a:schemeClr val="bg1"/>
            </a:solidFill>
            <a:ln w="9525">
              <a:noFill/>
            </a:ln>
          </p:spPr>
          <p:txBody>
            <a:bodyPr/>
            <a:p>
              <a:endParaRPr lang="zh-CN" altLang="en-US"/>
            </a:p>
          </p:txBody>
        </p:sp>
        <p:sp>
          <p:nvSpPr>
            <p:cNvPr id="28683" name="Freeform 14"/>
            <p:cNvSpPr/>
            <p:nvPr/>
          </p:nvSpPr>
          <p:spPr>
            <a:xfrm>
              <a:off x="3056" y="2876"/>
              <a:ext cx="3" cy="4"/>
            </a:xfrm>
            <a:custGeom>
              <a:avLst/>
              <a:gdLst/>
              <a:ahLst/>
              <a:cxnLst>
                <a:cxn ang="0">
                  <a:pos x="28" y="57"/>
                </a:cxn>
                <a:cxn ang="0">
                  <a:pos x="19" y="56"/>
                </a:cxn>
                <a:cxn ang="0">
                  <a:pos x="11" y="51"/>
                </a:cxn>
                <a:cxn ang="0">
                  <a:pos x="5" y="46"/>
                </a:cxn>
                <a:cxn ang="0">
                  <a:pos x="1" y="37"/>
                </a:cxn>
                <a:cxn ang="0">
                  <a:pos x="0" y="29"/>
                </a:cxn>
                <a:cxn ang="0">
                  <a:pos x="1" y="20"/>
                </a:cxn>
                <a:cxn ang="0">
                  <a:pos x="5" y="12"/>
                </a:cxn>
                <a:cxn ang="0">
                  <a:pos x="11" y="6"/>
                </a:cxn>
                <a:cxn ang="0">
                  <a:pos x="19" y="2"/>
                </a:cxn>
                <a:cxn ang="0">
                  <a:pos x="28" y="0"/>
                </a:cxn>
              </a:cxnLst>
              <a:pathLst>
                <a:path w="28" h="57">
                  <a:moveTo>
                    <a:pt x="28" y="57"/>
                  </a:moveTo>
                  <a:lnTo>
                    <a:pt x="19" y="56"/>
                  </a:lnTo>
                  <a:lnTo>
                    <a:pt x="11" y="51"/>
                  </a:lnTo>
                  <a:lnTo>
                    <a:pt x="5" y="46"/>
                  </a:lnTo>
                  <a:lnTo>
                    <a:pt x="1" y="37"/>
                  </a:lnTo>
                  <a:lnTo>
                    <a:pt x="0" y="29"/>
                  </a:lnTo>
                  <a:lnTo>
                    <a:pt x="1" y="20"/>
                  </a:lnTo>
                  <a:lnTo>
                    <a:pt x="5" y="12"/>
                  </a:lnTo>
                  <a:lnTo>
                    <a:pt x="11" y="6"/>
                  </a:lnTo>
                  <a:lnTo>
                    <a:pt x="19" y="2"/>
                  </a:lnTo>
                  <a:lnTo>
                    <a:pt x="28" y="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684" name="Freeform 15"/>
            <p:cNvSpPr/>
            <p:nvPr/>
          </p:nvSpPr>
          <p:spPr>
            <a:xfrm>
              <a:off x="3059" y="2876"/>
              <a:ext cx="714" cy="4"/>
            </a:xfrm>
            <a:custGeom>
              <a:avLst/>
              <a:gdLst/>
              <a:ahLst/>
              <a:cxnLst>
                <a:cxn ang="0">
                  <a:pos x="0" y="0"/>
                </a:cxn>
                <a:cxn ang="0">
                  <a:pos x="0" y="29"/>
                </a:cxn>
                <a:cxn ang="0">
                  <a:pos x="0" y="57"/>
                </a:cxn>
                <a:cxn ang="0">
                  <a:pos x="9294" y="57"/>
                </a:cxn>
                <a:cxn ang="0">
                  <a:pos x="9294" y="29"/>
                </a:cxn>
                <a:cxn ang="0">
                  <a:pos x="9294" y="0"/>
                </a:cxn>
                <a:cxn ang="0">
                  <a:pos x="0" y="0"/>
                </a:cxn>
              </a:cxnLst>
              <a:pathLst>
                <a:path w="9294" h="57">
                  <a:moveTo>
                    <a:pt x="0" y="0"/>
                  </a:moveTo>
                  <a:lnTo>
                    <a:pt x="0" y="29"/>
                  </a:lnTo>
                  <a:lnTo>
                    <a:pt x="0" y="57"/>
                  </a:lnTo>
                  <a:lnTo>
                    <a:pt x="9294" y="57"/>
                  </a:lnTo>
                  <a:lnTo>
                    <a:pt x="9294" y="29"/>
                  </a:lnTo>
                  <a:lnTo>
                    <a:pt x="9294" y="0"/>
                  </a:lnTo>
                  <a:lnTo>
                    <a:pt x="0" y="0"/>
                  </a:lnTo>
                  <a:close/>
                </a:path>
              </a:pathLst>
            </a:custGeom>
            <a:solidFill>
              <a:schemeClr val="bg1"/>
            </a:solidFill>
            <a:ln w="9525">
              <a:noFill/>
            </a:ln>
          </p:spPr>
          <p:txBody>
            <a:bodyPr/>
            <a:p>
              <a:endParaRPr lang="zh-CN" altLang="en-US"/>
            </a:p>
          </p:txBody>
        </p:sp>
        <p:sp>
          <p:nvSpPr>
            <p:cNvPr id="28685" name="Freeform 16"/>
            <p:cNvSpPr/>
            <p:nvPr/>
          </p:nvSpPr>
          <p:spPr>
            <a:xfrm>
              <a:off x="3059" y="2876"/>
              <a:ext cx="714" cy="4"/>
            </a:xfrm>
            <a:custGeom>
              <a:avLst/>
              <a:gdLst/>
              <a:ahLst/>
              <a:cxnLst>
                <a:cxn ang="0">
                  <a:pos x="0" y="0"/>
                </a:cxn>
                <a:cxn ang="0">
                  <a:pos x="0" y="29"/>
                </a:cxn>
                <a:cxn ang="0">
                  <a:pos x="0" y="57"/>
                </a:cxn>
                <a:cxn ang="0">
                  <a:pos x="9294" y="57"/>
                </a:cxn>
                <a:cxn ang="0">
                  <a:pos x="9294" y="29"/>
                </a:cxn>
                <a:cxn ang="0">
                  <a:pos x="9294" y="0"/>
                </a:cxn>
                <a:cxn ang="0">
                  <a:pos x="0" y="0"/>
                </a:cxn>
              </a:cxnLst>
              <a:pathLst>
                <a:path w="9294" h="57">
                  <a:moveTo>
                    <a:pt x="0" y="0"/>
                  </a:moveTo>
                  <a:lnTo>
                    <a:pt x="0" y="29"/>
                  </a:lnTo>
                  <a:lnTo>
                    <a:pt x="0" y="57"/>
                  </a:lnTo>
                  <a:lnTo>
                    <a:pt x="9294" y="57"/>
                  </a:lnTo>
                  <a:lnTo>
                    <a:pt x="9294" y="29"/>
                  </a:lnTo>
                  <a:lnTo>
                    <a:pt x="9294" y="0"/>
                  </a:lnTo>
                  <a:lnTo>
                    <a:pt x="0" y="0"/>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686" name="Freeform 17"/>
            <p:cNvSpPr/>
            <p:nvPr/>
          </p:nvSpPr>
          <p:spPr>
            <a:xfrm>
              <a:off x="3773" y="2876"/>
              <a:ext cx="3" cy="4"/>
            </a:xfrm>
            <a:custGeom>
              <a:avLst/>
              <a:gdLst/>
              <a:ahLst/>
              <a:cxnLst>
                <a:cxn ang="0">
                  <a:pos x="0" y="29"/>
                </a:cxn>
                <a:cxn ang="0">
                  <a:pos x="0" y="0"/>
                </a:cxn>
                <a:cxn ang="0">
                  <a:pos x="9" y="2"/>
                </a:cxn>
                <a:cxn ang="0">
                  <a:pos x="17" y="6"/>
                </a:cxn>
                <a:cxn ang="0">
                  <a:pos x="22" y="12"/>
                </a:cxn>
                <a:cxn ang="0">
                  <a:pos x="27" y="20"/>
                </a:cxn>
                <a:cxn ang="0">
                  <a:pos x="29" y="29"/>
                </a:cxn>
                <a:cxn ang="0">
                  <a:pos x="27" y="37"/>
                </a:cxn>
                <a:cxn ang="0">
                  <a:pos x="22" y="46"/>
                </a:cxn>
                <a:cxn ang="0">
                  <a:pos x="17" y="51"/>
                </a:cxn>
                <a:cxn ang="0">
                  <a:pos x="9" y="56"/>
                </a:cxn>
                <a:cxn ang="0">
                  <a:pos x="0" y="57"/>
                </a:cxn>
                <a:cxn ang="0">
                  <a:pos x="0" y="29"/>
                </a:cxn>
              </a:cxnLst>
              <a:pathLst>
                <a:path w="29" h="57">
                  <a:moveTo>
                    <a:pt x="0" y="29"/>
                  </a:moveTo>
                  <a:lnTo>
                    <a:pt x="0" y="0"/>
                  </a:lnTo>
                  <a:lnTo>
                    <a:pt x="9" y="2"/>
                  </a:lnTo>
                  <a:lnTo>
                    <a:pt x="17" y="6"/>
                  </a:lnTo>
                  <a:lnTo>
                    <a:pt x="22" y="12"/>
                  </a:lnTo>
                  <a:lnTo>
                    <a:pt x="27" y="20"/>
                  </a:lnTo>
                  <a:lnTo>
                    <a:pt x="29" y="29"/>
                  </a:lnTo>
                  <a:lnTo>
                    <a:pt x="27" y="37"/>
                  </a:lnTo>
                  <a:lnTo>
                    <a:pt x="22" y="46"/>
                  </a:lnTo>
                  <a:lnTo>
                    <a:pt x="17" y="51"/>
                  </a:lnTo>
                  <a:lnTo>
                    <a:pt x="9" y="56"/>
                  </a:lnTo>
                  <a:lnTo>
                    <a:pt x="0" y="57"/>
                  </a:lnTo>
                  <a:lnTo>
                    <a:pt x="0" y="29"/>
                  </a:lnTo>
                  <a:close/>
                </a:path>
              </a:pathLst>
            </a:custGeom>
            <a:solidFill>
              <a:schemeClr val="bg1"/>
            </a:solidFill>
            <a:ln w="9525">
              <a:noFill/>
            </a:ln>
          </p:spPr>
          <p:txBody>
            <a:bodyPr/>
            <a:p>
              <a:endParaRPr lang="zh-CN" altLang="en-US"/>
            </a:p>
          </p:txBody>
        </p:sp>
        <p:sp>
          <p:nvSpPr>
            <p:cNvPr id="28687" name="Freeform 18"/>
            <p:cNvSpPr/>
            <p:nvPr/>
          </p:nvSpPr>
          <p:spPr>
            <a:xfrm>
              <a:off x="3773" y="2876"/>
              <a:ext cx="3" cy="4"/>
            </a:xfrm>
            <a:custGeom>
              <a:avLst/>
              <a:gdLst/>
              <a:ahLst/>
              <a:cxnLst>
                <a:cxn ang="0">
                  <a:pos x="0" y="0"/>
                </a:cxn>
                <a:cxn ang="0">
                  <a:pos x="9" y="2"/>
                </a:cxn>
                <a:cxn ang="0">
                  <a:pos x="17" y="6"/>
                </a:cxn>
                <a:cxn ang="0">
                  <a:pos x="22" y="12"/>
                </a:cxn>
                <a:cxn ang="0">
                  <a:pos x="27" y="20"/>
                </a:cxn>
                <a:cxn ang="0">
                  <a:pos x="29" y="29"/>
                </a:cxn>
                <a:cxn ang="0">
                  <a:pos x="27" y="37"/>
                </a:cxn>
                <a:cxn ang="0">
                  <a:pos x="22" y="46"/>
                </a:cxn>
                <a:cxn ang="0">
                  <a:pos x="17" y="51"/>
                </a:cxn>
                <a:cxn ang="0">
                  <a:pos x="9" y="56"/>
                </a:cxn>
                <a:cxn ang="0">
                  <a:pos x="0" y="57"/>
                </a:cxn>
              </a:cxnLst>
              <a:pathLst>
                <a:path w="29" h="57">
                  <a:moveTo>
                    <a:pt x="0" y="0"/>
                  </a:moveTo>
                  <a:lnTo>
                    <a:pt x="9" y="2"/>
                  </a:lnTo>
                  <a:lnTo>
                    <a:pt x="17" y="6"/>
                  </a:lnTo>
                  <a:lnTo>
                    <a:pt x="22" y="12"/>
                  </a:lnTo>
                  <a:lnTo>
                    <a:pt x="27" y="20"/>
                  </a:lnTo>
                  <a:lnTo>
                    <a:pt x="29" y="29"/>
                  </a:lnTo>
                  <a:lnTo>
                    <a:pt x="27" y="37"/>
                  </a:lnTo>
                  <a:lnTo>
                    <a:pt x="22" y="46"/>
                  </a:lnTo>
                  <a:lnTo>
                    <a:pt x="17" y="51"/>
                  </a:lnTo>
                  <a:lnTo>
                    <a:pt x="9" y="56"/>
                  </a:lnTo>
                  <a:lnTo>
                    <a:pt x="0" y="57"/>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688" name="Line 19"/>
            <p:cNvSpPr/>
            <p:nvPr/>
          </p:nvSpPr>
          <p:spPr>
            <a:xfrm flipH="1">
              <a:off x="3059" y="2517"/>
              <a:ext cx="361" cy="361"/>
            </a:xfrm>
            <a:prstGeom prst="line">
              <a:avLst/>
            </a:prstGeom>
            <a:ln w="0" cap="flat" cmpd="sng">
              <a:solidFill>
                <a:srgbClr val="000000"/>
              </a:solidFill>
              <a:prstDash val="solid"/>
              <a:round/>
              <a:headEnd type="none" w="med" len="med"/>
              <a:tailEnd type="none" w="med" len="med"/>
            </a:ln>
          </p:spPr>
        </p:sp>
        <p:sp>
          <p:nvSpPr>
            <p:cNvPr id="28689" name="Line 20"/>
            <p:cNvSpPr/>
            <p:nvPr/>
          </p:nvSpPr>
          <p:spPr>
            <a:xfrm flipV="1">
              <a:off x="3217" y="2251"/>
              <a:ext cx="555" cy="282"/>
            </a:xfrm>
            <a:prstGeom prst="line">
              <a:avLst/>
            </a:prstGeom>
            <a:ln w="0" cap="flat" cmpd="sng">
              <a:solidFill>
                <a:srgbClr val="FF0000"/>
              </a:solidFill>
              <a:prstDash val="solid"/>
              <a:round/>
              <a:headEnd type="none" w="med" len="med"/>
              <a:tailEnd type="none" w="med" len="med"/>
            </a:ln>
          </p:spPr>
        </p:sp>
        <p:sp>
          <p:nvSpPr>
            <p:cNvPr id="28690" name="Line 21"/>
            <p:cNvSpPr/>
            <p:nvPr/>
          </p:nvSpPr>
          <p:spPr>
            <a:xfrm flipV="1">
              <a:off x="3218" y="2390"/>
              <a:ext cx="546" cy="145"/>
            </a:xfrm>
            <a:prstGeom prst="line">
              <a:avLst/>
            </a:prstGeom>
            <a:ln w="0" cap="flat" cmpd="sng">
              <a:solidFill>
                <a:srgbClr val="FF0000"/>
              </a:solidFill>
              <a:prstDash val="solid"/>
              <a:round/>
              <a:headEnd type="none" w="med" len="med"/>
              <a:tailEnd type="none" w="med" len="med"/>
            </a:ln>
          </p:spPr>
        </p:sp>
        <p:sp>
          <p:nvSpPr>
            <p:cNvPr id="28691" name="Line 22"/>
            <p:cNvSpPr/>
            <p:nvPr/>
          </p:nvSpPr>
          <p:spPr>
            <a:xfrm flipV="1">
              <a:off x="3217" y="2515"/>
              <a:ext cx="559" cy="284"/>
            </a:xfrm>
            <a:prstGeom prst="line">
              <a:avLst/>
            </a:prstGeom>
            <a:ln w="0" cap="flat" cmpd="sng">
              <a:solidFill>
                <a:srgbClr val="FF0000"/>
              </a:solidFill>
              <a:prstDash val="solid"/>
              <a:round/>
              <a:headEnd type="none" w="med" len="med"/>
              <a:tailEnd type="none" w="med" len="med"/>
            </a:ln>
          </p:spPr>
        </p:sp>
        <p:sp>
          <p:nvSpPr>
            <p:cNvPr id="28692" name="Freeform 23"/>
            <p:cNvSpPr/>
            <p:nvPr/>
          </p:nvSpPr>
          <p:spPr>
            <a:xfrm>
              <a:off x="3417" y="1983"/>
              <a:ext cx="3" cy="5"/>
            </a:xfrm>
            <a:custGeom>
              <a:avLst/>
              <a:gdLst/>
              <a:ahLst/>
              <a:cxnLst>
                <a:cxn ang="0">
                  <a:pos x="28" y="29"/>
                </a:cxn>
                <a:cxn ang="0">
                  <a:pos x="28" y="57"/>
                </a:cxn>
                <a:cxn ang="0">
                  <a:pos x="19" y="56"/>
                </a:cxn>
                <a:cxn ang="0">
                  <a:pos x="11" y="52"/>
                </a:cxn>
                <a:cxn ang="0">
                  <a:pos x="5" y="47"/>
                </a:cxn>
                <a:cxn ang="0">
                  <a:pos x="1" y="38"/>
                </a:cxn>
                <a:cxn ang="0">
                  <a:pos x="0" y="29"/>
                </a:cxn>
                <a:cxn ang="0">
                  <a:pos x="1" y="21"/>
                </a:cxn>
                <a:cxn ang="0">
                  <a:pos x="5" y="12"/>
                </a:cxn>
                <a:cxn ang="0">
                  <a:pos x="11" y="7"/>
                </a:cxn>
                <a:cxn ang="0">
                  <a:pos x="19" y="3"/>
                </a:cxn>
                <a:cxn ang="0">
                  <a:pos x="28" y="0"/>
                </a:cxn>
                <a:cxn ang="0">
                  <a:pos x="28" y="29"/>
                </a:cxn>
              </a:cxnLst>
              <a:pathLst>
                <a:path w="28" h="57">
                  <a:moveTo>
                    <a:pt x="28" y="29"/>
                  </a:moveTo>
                  <a:lnTo>
                    <a:pt x="28" y="57"/>
                  </a:lnTo>
                  <a:lnTo>
                    <a:pt x="19" y="56"/>
                  </a:lnTo>
                  <a:lnTo>
                    <a:pt x="11" y="52"/>
                  </a:lnTo>
                  <a:lnTo>
                    <a:pt x="5" y="47"/>
                  </a:lnTo>
                  <a:lnTo>
                    <a:pt x="1" y="38"/>
                  </a:lnTo>
                  <a:lnTo>
                    <a:pt x="0" y="29"/>
                  </a:lnTo>
                  <a:lnTo>
                    <a:pt x="1" y="21"/>
                  </a:lnTo>
                  <a:lnTo>
                    <a:pt x="5" y="12"/>
                  </a:lnTo>
                  <a:lnTo>
                    <a:pt x="11" y="7"/>
                  </a:lnTo>
                  <a:lnTo>
                    <a:pt x="19" y="3"/>
                  </a:lnTo>
                  <a:lnTo>
                    <a:pt x="28" y="0"/>
                  </a:lnTo>
                  <a:lnTo>
                    <a:pt x="28" y="29"/>
                  </a:lnTo>
                  <a:close/>
                </a:path>
              </a:pathLst>
            </a:custGeom>
            <a:solidFill>
              <a:schemeClr val="bg1"/>
            </a:solidFill>
            <a:ln w="9525">
              <a:noFill/>
            </a:ln>
          </p:spPr>
          <p:txBody>
            <a:bodyPr/>
            <a:p>
              <a:endParaRPr lang="zh-CN" altLang="en-US"/>
            </a:p>
          </p:txBody>
        </p:sp>
        <p:sp>
          <p:nvSpPr>
            <p:cNvPr id="28693" name="Freeform 24"/>
            <p:cNvSpPr/>
            <p:nvPr/>
          </p:nvSpPr>
          <p:spPr>
            <a:xfrm>
              <a:off x="3417" y="1983"/>
              <a:ext cx="3" cy="5"/>
            </a:xfrm>
            <a:custGeom>
              <a:avLst/>
              <a:gdLst/>
              <a:ahLst/>
              <a:cxnLst>
                <a:cxn ang="0">
                  <a:pos x="28" y="57"/>
                </a:cxn>
                <a:cxn ang="0">
                  <a:pos x="19" y="56"/>
                </a:cxn>
                <a:cxn ang="0">
                  <a:pos x="11" y="52"/>
                </a:cxn>
                <a:cxn ang="0">
                  <a:pos x="5" y="47"/>
                </a:cxn>
                <a:cxn ang="0">
                  <a:pos x="1" y="38"/>
                </a:cxn>
                <a:cxn ang="0">
                  <a:pos x="0" y="29"/>
                </a:cxn>
                <a:cxn ang="0">
                  <a:pos x="1" y="21"/>
                </a:cxn>
                <a:cxn ang="0">
                  <a:pos x="5" y="12"/>
                </a:cxn>
                <a:cxn ang="0">
                  <a:pos x="11" y="7"/>
                </a:cxn>
                <a:cxn ang="0">
                  <a:pos x="19" y="3"/>
                </a:cxn>
                <a:cxn ang="0">
                  <a:pos x="28" y="0"/>
                </a:cxn>
              </a:cxnLst>
              <a:pathLst>
                <a:path w="28" h="57">
                  <a:moveTo>
                    <a:pt x="28" y="57"/>
                  </a:moveTo>
                  <a:lnTo>
                    <a:pt x="19" y="56"/>
                  </a:lnTo>
                  <a:lnTo>
                    <a:pt x="11" y="52"/>
                  </a:lnTo>
                  <a:lnTo>
                    <a:pt x="5" y="47"/>
                  </a:lnTo>
                  <a:lnTo>
                    <a:pt x="1" y="38"/>
                  </a:lnTo>
                  <a:lnTo>
                    <a:pt x="0" y="29"/>
                  </a:lnTo>
                  <a:lnTo>
                    <a:pt x="1" y="21"/>
                  </a:lnTo>
                  <a:lnTo>
                    <a:pt x="5" y="12"/>
                  </a:lnTo>
                  <a:lnTo>
                    <a:pt x="11" y="7"/>
                  </a:lnTo>
                  <a:lnTo>
                    <a:pt x="19" y="3"/>
                  </a:lnTo>
                  <a:lnTo>
                    <a:pt x="28" y="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694" name="Freeform 25"/>
            <p:cNvSpPr/>
            <p:nvPr/>
          </p:nvSpPr>
          <p:spPr>
            <a:xfrm>
              <a:off x="3420" y="1983"/>
              <a:ext cx="715" cy="5"/>
            </a:xfrm>
            <a:custGeom>
              <a:avLst/>
              <a:gdLst/>
              <a:ahLst/>
              <a:cxnLst>
                <a:cxn ang="0">
                  <a:pos x="0" y="0"/>
                </a:cxn>
                <a:cxn ang="0">
                  <a:pos x="0" y="29"/>
                </a:cxn>
                <a:cxn ang="0">
                  <a:pos x="0" y="57"/>
                </a:cxn>
                <a:cxn ang="0">
                  <a:pos x="9294" y="57"/>
                </a:cxn>
                <a:cxn ang="0">
                  <a:pos x="9294" y="29"/>
                </a:cxn>
                <a:cxn ang="0">
                  <a:pos x="9294" y="0"/>
                </a:cxn>
                <a:cxn ang="0">
                  <a:pos x="0" y="0"/>
                </a:cxn>
              </a:cxnLst>
              <a:pathLst>
                <a:path w="9294" h="57">
                  <a:moveTo>
                    <a:pt x="0" y="0"/>
                  </a:moveTo>
                  <a:lnTo>
                    <a:pt x="0" y="29"/>
                  </a:lnTo>
                  <a:lnTo>
                    <a:pt x="0" y="57"/>
                  </a:lnTo>
                  <a:lnTo>
                    <a:pt x="9294" y="57"/>
                  </a:lnTo>
                  <a:lnTo>
                    <a:pt x="9294" y="29"/>
                  </a:lnTo>
                  <a:lnTo>
                    <a:pt x="9294" y="0"/>
                  </a:lnTo>
                  <a:lnTo>
                    <a:pt x="0" y="0"/>
                  </a:lnTo>
                  <a:close/>
                </a:path>
              </a:pathLst>
            </a:custGeom>
            <a:solidFill>
              <a:schemeClr val="bg1"/>
            </a:solidFill>
            <a:ln w="9525">
              <a:noFill/>
            </a:ln>
          </p:spPr>
          <p:txBody>
            <a:bodyPr/>
            <a:p>
              <a:endParaRPr lang="zh-CN" altLang="en-US"/>
            </a:p>
          </p:txBody>
        </p:sp>
        <p:sp>
          <p:nvSpPr>
            <p:cNvPr id="28695" name="Freeform 26"/>
            <p:cNvSpPr/>
            <p:nvPr/>
          </p:nvSpPr>
          <p:spPr>
            <a:xfrm>
              <a:off x="3420" y="1983"/>
              <a:ext cx="715" cy="5"/>
            </a:xfrm>
            <a:custGeom>
              <a:avLst/>
              <a:gdLst/>
              <a:ahLst/>
              <a:cxnLst>
                <a:cxn ang="0">
                  <a:pos x="0" y="0"/>
                </a:cxn>
                <a:cxn ang="0">
                  <a:pos x="0" y="29"/>
                </a:cxn>
                <a:cxn ang="0">
                  <a:pos x="0" y="57"/>
                </a:cxn>
                <a:cxn ang="0">
                  <a:pos x="9294" y="57"/>
                </a:cxn>
                <a:cxn ang="0">
                  <a:pos x="9294" y="29"/>
                </a:cxn>
                <a:cxn ang="0">
                  <a:pos x="9294" y="0"/>
                </a:cxn>
                <a:cxn ang="0">
                  <a:pos x="0" y="0"/>
                </a:cxn>
              </a:cxnLst>
              <a:pathLst>
                <a:path w="9294" h="57">
                  <a:moveTo>
                    <a:pt x="0" y="0"/>
                  </a:moveTo>
                  <a:lnTo>
                    <a:pt x="0" y="29"/>
                  </a:lnTo>
                  <a:lnTo>
                    <a:pt x="0" y="57"/>
                  </a:lnTo>
                  <a:lnTo>
                    <a:pt x="9294" y="57"/>
                  </a:lnTo>
                  <a:lnTo>
                    <a:pt x="9294" y="29"/>
                  </a:lnTo>
                  <a:lnTo>
                    <a:pt x="9294" y="0"/>
                  </a:lnTo>
                  <a:lnTo>
                    <a:pt x="0" y="0"/>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696" name="Freeform 27"/>
            <p:cNvSpPr/>
            <p:nvPr/>
          </p:nvSpPr>
          <p:spPr>
            <a:xfrm>
              <a:off x="4135" y="1983"/>
              <a:ext cx="2" cy="5"/>
            </a:xfrm>
            <a:custGeom>
              <a:avLst/>
              <a:gdLst/>
              <a:ahLst/>
              <a:cxnLst>
                <a:cxn ang="0">
                  <a:pos x="0" y="29"/>
                </a:cxn>
                <a:cxn ang="0">
                  <a:pos x="0" y="0"/>
                </a:cxn>
                <a:cxn ang="0">
                  <a:pos x="8" y="3"/>
                </a:cxn>
                <a:cxn ang="0">
                  <a:pos x="17" y="7"/>
                </a:cxn>
                <a:cxn ang="0">
                  <a:pos x="22" y="12"/>
                </a:cxn>
                <a:cxn ang="0">
                  <a:pos x="26" y="21"/>
                </a:cxn>
                <a:cxn ang="0">
                  <a:pos x="29" y="29"/>
                </a:cxn>
                <a:cxn ang="0">
                  <a:pos x="26" y="38"/>
                </a:cxn>
                <a:cxn ang="0">
                  <a:pos x="22" y="47"/>
                </a:cxn>
                <a:cxn ang="0">
                  <a:pos x="17" y="52"/>
                </a:cxn>
                <a:cxn ang="0">
                  <a:pos x="8" y="56"/>
                </a:cxn>
                <a:cxn ang="0">
                  <a:pos x="0" y="57"/>
                </a:cxn>
                <a:cxn ang="0">
                  <a:pos x="0" y="29"/>
                </a:cxn>
              </a:cxnLst>
              <a:pathLst>
                <a:path w="29" h="57">
                  <a:moveTo>
                    <a:pt x="0" y="29"/>
                  </a:moveTo>
                  <a:lnTo>
                    <a:pt x="0" y="0"/>
                  </a:lnTo>
                  <a:lnTo>
                    <a:pt x="8" y="3"/>
                  </a:lnTo>
                  <a:lnTo>
                    <a:pt x="17" y="7"/>
                  </a:lnTo>
                  <a:lnTo>
                    <a:pt x="22" y="12"/>
                  </a:lnTo>
                  <a:lnTo>
                    <a:pt x="26" y="21"/>
                  </a:lnTo>
                  <a:lnTo>
                    <a:pt x="29" y="29"/>
                  </a:lnTo>
                  <a:lnTo>
                    <a:pt x="26" y="38"/>
                  </a:lnTo>
                  <a:lnTo>
                    <a:pt x="22" y="47"/>
                  </a:lnTo>
                  <a:lnTo>
                    <a:pt x="17" y="52"/>
                  </a:lnTo>
                  <a:lnTo>
                    <a:pt x="8" y="56"/>
                  </a:lnTo>
                  <a:lnTo>
                    <a:pt x="0" y="57"/>
                  </a:lnTo>
                  <a:lnTo>
                    <a:pt x="0" y="29"/>
                  </a:lnTo>
                  <a:close/>
                </a:path>
              </a:pathLst>
            </a:custGeom>
            <a:solidFill>
              <a:schemeClr val="bg1"/>
            </a:solidFill>
            <a:ln w="9525">
              <a:noFill/>
            </a:ln>
          </p:spPr>
          <p:txBody>
            <a:bodyPr/>
            <a:p>
              <a:endParaRPr lang="zh-CN" altLang="en-US"/>
            </a:p>
          </p:txBody>
        </p:sp>
        <p:sp>
          <p:nvSpPr>
            <p:cNvPr id="28697" name="Freeform 28"/>
            <p:cNvSpPr/>
            <p:nvPr/>
          </p:nvSpPr>
          <p:spPr>
            <a:xfrm>
              <a:off x="4135" y="1983"/>
              <a:ext cx="2" cy="5"/>
            </a:xfrm>
            <a:custGeom>
              <a:avLst/>
              <a:gdLst/>
              <a:ahLst/>
              <a:cxnLst>
                <a:cxn ang="0">
                  <a:pos x="0" y="0"/>
                </a:cxn>
                <a:cxn ang="0">
                  <a:pos x="8" y="3"/>
                </a:cxn>
                <a:cxn ang="0">
                  <a:pos x="17" y="7"/>
                </a:cxn>
                <a:cxn ang="0">
                  <a:pos x="22" y="12"/>
                </a:cxn>
                <a:cxn ang="0">
                  <a:pos x="26" y="21"/>
                </a:cxn>
                <a:cxn ang="0">
                  <a:pos x="29" y="29"/>
                </a:cxn>
                <a:cxn ang="0">
                  <a:pos x="26" y="38"/>
                </a:cxn>
                <a:cxn ang="0">
                  <a:pos x="22" y="47"/>
                </a:cxn>
                <a:cxn ang="0">
                  <a:pos x="17" y="52"/>
                </a:cxn>
                <a:cxn ang="0">
                  <a:pos x="8" y="56"/>
                </a:cxn>
                <a:cxn ang="0">
                  <a:pos x="0" y="57"/>
                </a:cxn>
              </a:cxnLst>
              <a:pathLst>
                <a:path w="29" h="57">
                  <a:moveTo>
                    <a:pt x="0" y="0"/>
                  </a:moveTo>
                  <a:lnTo>
                    <a:pt x="8" y="3"/>
                  </a:lnTo>
                  <a:lnTo>
                    <a:pt x="17" y="7"/>
                  </a:lnTo>
                  <a:lnTo>
                    <a:pt x="22" y="12"/>
                  </a:lnTo>
                  <a:lnTo>
                    <a:pt x="26" y="21"/>
                  </a:lnTo>
                  <a:lnTo>
                    <a:pt x="29" y="29"/>
                  </a:lnTo>
                  <a:lnTo>
                    <a:pt x="26" y="38"/>
                  </a:lnTo>
                  <a:lnTo>
                    <a:pt x="22" y="47"/>
                  </a:lnTo>
                  <a:lnTo>
                    <a:pt x="17" y="52"/>
                  </a:lnTo>
                  <a:lnTo>
                    <a:pt x="8" y="56"/>
                  </a:lnTo>
                  <a:lnTo>
                    <a:pt x="0" y="57"/>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698" name="Freeform 29"/>
            <p:cNvSpPr/>
            <p:nvPr/>
          </p:nvSpPr>
          <p:spPr>
            <a:xfrm>
              <a:off x="3417" y="1983"/>
              <a:ext cx="3" cy="5"/>
            </a:xfrm>
            <a:custGeom>
              <a:avLst/>
              <a:gdLst/>
              <a:ahLst/>
              <a:cxnLst>
                <a:cxn ang="0">
                  <a:pos x="28" y="29"/>
                </a:cxn>
                <a:cxn ang="0">
                  <a:pos x="28" y="57"/>
                </a:cxn>
                <a:cxn ang="0">
                  <a:pos x="19" y="56"/>
                </a:cxn>
                <a:cxn ang="0">
                  <a:pos x="11" y="52"/>
                </a:cxn>
                <a:cxn ang="0">
                  <a:pos x="5" y="47"/>
                </a:cxn>
                <a:cxn ang="0">
                  <a:pos x="1" y="38"/>
                </a:cxn>
                <a:cxn ang="0">
                  <a:pos x="0" y="29"/>
                </a:cxn>
                <a:cxn ang="0">
                  <a:pos x="1" y="21"/>
                </a:cxn>
                <a:cxn ang="0">
                  <a:pos x="5" y="12"/>
                </a:cxn>
                <a:cxn ang="0">
                  <a:pos x="11" y="7"/>
                </a:cxn>
                <a:cxn ang="0">
                  <a:pos x="19" y="3"/>
                </a:cxn>
                <a:cxn ang="0">
                  <a:pos x="28" y="0"/>
                </a:cxn>
                <a:cxn ang="0">
                  <a:pos x="28" y="29"/>
                </a:cxn>
              </a:cxnLst>
              <a:pathLst>
                <a:path w="28" h="57">
                  <a:moveTo>
                    <a:pt x="28" y="29"/>
                  </a:moveTo>
                  <a:lnTo>
                    <a:pt x="28" y="57"/>
                  </a:lnTo>
                  <a:lnTo>
                    <a:pt x="19" y="56"/>
                  </a:lnTo>
                  <a:lnTo>
                    <a:pt x="11" y="52"/>
                  </a:lnTo>
                  <a:lnTo>
                    <a:pt x="5" y="47"/>
                  </a:lnTo>
                  <a:lnTo>
                    <a:pt x="1" y="38"/>
                  </a:lnTo>
                  <a:lnTo>
                    <a:pt x="0" y="29"/>
                  </a:lnTo>
                  <a:lnTo>
                    <a:pt x="1" y="21"/>
                  </a:lnTo>
                  <a:lnTo>
                    <a:pt x="5" y="12"/>
                  </a:lnTo>
                  <a:lnTo>
                    <a:pt x="11" y="7"/>
                  </a:lnTo>
                  <a:lnTo>
                    <a:pt x="19" y="3"/>
                  </a:lnTo>
                  <a:lnTo>
                    <a:pt x="28" y="0"/>
                  </a:lnTo>
                  <a:lnTo>
                    <a:pt x="28" y="29"/>
                  </a:lnTo>
                  <a:close/>
                </a:path>
              </a:pathLst>
            </a:custGeom>
            <a:solidFill>
              <a:schemeClr val="bg1"/>
            </a:solidFill>
            <a:ln w="9525">
              <a:noFill/>
            </a:ln>
          </p:spPr>
          <p:txBody>
            <a:bodyPr/>
            <a:p>
              <a:endParaRPr lang="zh-CN" altLang="en-US"/>
            </a:p>
          </p:txBody>
        </p:sp>
        <p:sp>
          <p:nvSpPr>
            <p:cNvPr id="28699" name="Freeform 30"/>
            <p:cNvSpPr/>
            <p:nvPr/>
          </p:nvSpPr>
          <p:spPr>
            <a:xfrm>
              <a:off x="3417" y="1983"/>
              <a:ext cx="3" cy="5"/>
            </a:xfrm>
            <a:custGeom>
              <a:avLst/>
              <a:gdLst/>
              <a:ahLst/>
              <a:cxnLst>
                <a:cxn ang="0">
                  <a:pos x="28" y="57"/>
                </a:cxn>
                <a:cxn ang="0">
                  <a:pos x="19" y="56"/>
                </a:cxn>
                <a:cxn ang="0">
                  <a:pos x="11" y="52"/>
                </a:cxn>
                <a:cxn ang="0">
                  <a:pos x="5" y="47"/>
                </a:cxn>
                <a:cxn ang="0">
                  <a:pos x="1" y="38"/>
                </a:cxn>
                <a:cxn ang="0">
                  <a:pos x="0" y="29"/>
                </a:cxn>
                <a:cxn ang="0">
                  <a:pos x="1" y="21"/>
                </a:cxn>
                <a:cxn ang="0">
                  <a:pos x="5" y="12"/>
                </a:cxn>
                <a:cxn ang="0">
                  <a:pos x="11" y="7"/>
                </a:cxn>
                <a:cxn ang="0">
                  <a:pos x="19" y="3"/>
                </a:cxn>
                <a:cxn ang="0">
                  <a:pos x="28" y="0"/>
                </a:cxn>
              </a:cxnLst>
              <a:pathLst>
                <a:path w="28" h="57">
                  <a:moveTo>
                    <a:pt x="28" y="57"/>
                  </a:moveTo>
                  <a:lnTo>
                    <a:pt x="19" y="56"/>
                  </a:lnTo>
                  <a:lnTo>
                    <a:pt x="11" y="52"/>
                  </a:lnTo>
                  <a:lnTo>
                    <a:pt x="5" y="47"/>
                  </a:lnTo>
                  <a:lnTo>
                    <a:pt x="1" y="38"/>
                  </a:lnTo>
                  <a:lnTo>
                    <a:pt x="0" y="29"/>
                  </a:lnTo>
                  <a:lnTo>
                    <a:pt x="1" y="21"/>
                  </a:lnTo>
                  <a:lnTo>
                    <a:pt x="5" y="12"/>
                  </a:lnTo>
                  <a:lnTo>
                    <a:pt x="11" y="7"/>
                  </a:lnTo>
                  <a:lnTo>
                    <a:pt x="19" y="3"/>
                  </a:lnTo>
                  <a:lnTo>
                    <a:pt x="28" y="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00" name="Freeform 31"/>
            <p:cNvSpPr/>
            <p:nvPr/>
          </p:nvSpPr>
          <p:spPr>
            <a:xfrm>
              <a:off x="3420" y="1983"/>
              <a:ext cx="715" cy="5"/>
            </a:xfrm>
            <a:custGeom>
              <a:avLst/>
              <a:gdLst/>
              <a:ahLst/>
              <a:cxnLst>
                <a:cxn ang="0">
                  <a:pos x="0" y="0"/>
                </a:cxn>
                <a:cxn ang="0">
                  <a:pos x="0" y="29"/>
                </a:cxn>
                <a:cxn ang="0">
                  <a:pos x="0" y="57"/>
                </a:cxn>
                <a:cxn ang="0">
                  <a:pos x="9294" y="57"/>
                </a:cxn>
                <a:cxn ang="0">
                  <a:pos x="9294" y="29"/>
                </a:cxn>
                <a:cxn ang="0">
                  <a:pos x="9294" y="0"/>
                </a:cxn>
                <a:cxn ang="0">
                  <a:pos x="0" y="0"/>
                </a:cxn>
              </a:cxnLst>
              <a:pathLst>
                <a:path w="9294" h="57">
                  <a:moveTo>
                    <a:pt x="0" y="0"/>
                  </a:moveTo>
                  <a:lnTo>
                    <a:pt x="0" y="29"/>
                  </a:lnTo>
                  <a:lnTo>
                    <a:pt x="0" y="57"/>
                  </a:lnTo>
                  <a:lnTo>
                    <a:pt x="9294" y="57"/>
                  </a:lnTo>
                  <a:lnTo>
                    <a:pt x="9294" y="29"/>
                  </a:lnTo>
                  <a:lnTo>
                    <a:pt x="9294" y="0"/>
                  </a:lnTo>
                  <a:lnTo>
                    <a:pt x="0" y="0"/>
                  </a:lnTo>
                  <a:close/>
                </a:path>
              </a:pathLst>
            </a:custGeom>
            <a:solidFill>
              <a:schemeClr val="bg1"/>
            </a:solidFill>
            <a:ln w="9525">
              <a:noFill/>
            </a:ln>
          </p:spPr>
          <p:txBody>
            <a:bodyPr/>
            <a:p>
              <a:endParaRPr lang="zh-CN" altLang="en-US"/>
            </a:p>
          </p:txBody>
        </p:sp>
        <p:sp>
          <p:nvSpPr>
            <p:cNvPr id="28701" name="Freeform 32"/>
            <p:cNvSpPr/>
            <p:nvPr/>
          </p:nvSpPr>
          <p:spPr>
            <a:xfrm>
              <a:off x="3420" y="1983"/>
              <a:ext cx="715" cy="5"/>
            </a:xfrm>
            <a:custGeom>
              <a:avLst/>
              <a:gdLst/>
              <a:ahLst/>
              <a:cxnLst>
                <a:cxn ang="0">
                  <a:pos x="0" y="0"/>
                </a:cxn>
                <a:cxn ang="0">
                  <a:pos x="0" y="29"/>
                </a:cxn>
                <a:cxn ang="0">
                  <a:pos x="0" y="57"/>
                </a:cxn>
                <a:cxn ang="0">
                  <a:pos x="9294" y="57"/>
                </a:cxn>
                <a:cxn ang="0">
                  <a:pos x="9294" y="29"/>
                </a:cxn>
                <a:cxn ang="0">
                  <a:pos x="9294" y="0"/>
                </a:cxn>
                <a:cxn ang="0">
                  <a:pos x="0" y="0"/>
                </a:cxn>
              </a:cxnLst>
              <a:pathLst>
                <a:path w="9294" h="57">
                  <a:moveTo>
                    <a:pt x="0" y="0"/>
                  </a:moveTo>
                  <a:lnTo>
                    <a:pt x="0" y="29"/>
                  </a:lnTo>
                  <a:lnTo>
                    <a:pt x="0" y="57"/>
                  </a:lnTo>
                  <a:lnTo>
                    <a:pt x="9294" y="57"/>
                  </a:lnTo>
                  <a:lnTo>
                    <a:pt x="9294" y="29"/>
                  </a:lnTo>
                  <a:lnTo>
                    <a:pt x="9294" y="0"/>
                  </a:lnTo>
                  <a:lnTo>
                    <a:pt x="0" y="0"/>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02" name="Freeform 33"/>
            <p:cNvSpPr/>
            <p:nvPr/>
          </p:nvSpPr>
          <p:spPr>
            <a:xfrm>
              <a:off x="4135" y="1983"/>
              <a:ext cx="2" cy="5"/>
            </a:xfrm>
            <a:custGeom>
              <a:avLst/>
              <a:gdLst/>
              <a:ahLst/>
              <a:cxnLst>
                <a:cxn ang="0">
                  <a:pos x="0" y="29"/>
                </a:cxn>
                <a:cxn ang="0">
                  <a:pos x="0" y="0"/>
                </a:cxn>
                <a:cxn ang="0">
                  <a:pos x="8" y="3"/>
                </a:cxn>
                <a:cxn ang="0">
                  <a:pos x="17" y="7"/>
                </a:cxn>
                <a:cxn ang="0">
                  <a:pos x="22" y="12"/>
                </a:cxn>
                <a:cxn ang="0">
                  <a:pos x="26" y="21"/>
                </a:cxn>
                <a:cxn ang="0">
                  <a:pos x="29" y="29"/>
                </a:cxn>
                <a:cxn ang="0">
                  <a:pos x="26" y="38"/>
                </a:cxn>
                <a:cxn ang="0">
                  <a:pos x="22" y="47"/>
                </a:cxn>
                <a:cxn ang="0">
                  <a:pos x="17" y="52"/>
                </a:cxn>
                <a:cxn ang="0">
                  <a:pos x="8" y="56"/>
                </a:cxn>
                <a:cxn ang="0">
                  <a:pos x="0" y="57"/>
                </a:cxn>
                <a:cxn ang="0">
                  <a:pos x="0" y="29"/>
                </a:cxn>
              </a:cxnLst>
              <a:pathLst>
                <a:path w="29" h="57">
                  <a:moveTo>
                    <a:pt x="0" y="29"/>
                  </a:moveTo>
                  <a:lnTo>
                    <a:pt x="0" y="0"/>
                  </a:lnTo>
                  <a:lnTo>
                    <a:pt x="8" y="3"/>
                  </a:lnTo>
                  <a:lnTo>
                    <a:pt x="17" y="7"/>
                  </a:lnTo>
                  <a:lnTo>
                    <a:pt x="22" y="12"/>
                  </a:lnTo>
                  <a:lnTo>
                    <a:pt x="26" y="21"/>
                  </a:lnTo>
                  <a:lnTo>
                    <a:pt x="29" y="29"/>
                  </a:lnTo>
                  <a:lnTo>
                    <a:pt x="26" y="38"/>
                  </a:lnTo>
                  <a:lnTo>
                    <a:pt x="22" y="47"/>
                  </a:lnTo>
                  <a:lnTo>
                    <a:pt x="17" y="52"/>
                  </a:lnTo>
                  <a:lnTo>
                    <a:pt x="8" y="56"/>
                  </a:lnTo>
                  <a:lnTo>
                    <a:pt x="0" y="57"/>
                  </a:lnTo>
                  <a:lnTo>
                    <a:pt x="0" y="29"/>
                  </a:lnTo>
                  <a:close/>
                </a:path>
              </a:pathLst>
            </a:custGeom>
            <a:solidFill>
              <a:schemeClr val="bg1"/>
            </a:solidFill>
            <a:ln w="9525">
              <a:noFill/>
            </a:ln>
          </p:spPr>
          <p:txBody>
            <a:bodyPr/>
            <a:p>
              <a:endParaRPr lang="zh-CN" altLang="en-US"/>
            </a:p>
          </p:txBody>
        </p:sp>
        <p:sp>
          <p:nvSpPr>
            <p:cNvPr id="28703" name="Freeform 34"/>
            <p:cNvSpPr/>
            <p:nvPr/>
          </p:nvSpPr>
          <p:spPr>
            <a:xfrm>
              <a:off x="4135" y="1983"/>
              <a:ext cx="2" cy="5"/>
            </a:xfrm>
            <a:custGeom>
              <a:avLst/>
              <a:gdLst/>
              <a:ahLst/>
              <a:cxnLst>
                <a:cxn ang="0">
                  <a:pos x="0" y="0"/>
                </a:cxn>
                <a:cxn ang="0">
                  <a:pos x="8" y="3"/>
                </a:cxn>
                <a:cxn ang="0">
                  <a:pos x="17" y="7"/>
                </a:cxn>
                <a:cxn ang="0">
                  <a:pos x="22" y="12"/>
                </a:cxn>
                <a:cxn ang="0">
                  <a:pos x="26" y="21"/>
                </a:cxn>
                <a:cxn ang="0">
                  <a:pos x="29" y="29"/>
                </a:cxn>
                <a:cxn ang="0">
                  <a:pos x="26" y="38"/>
                </a:cxn>
                <a:cxn ang="0">
                  <a:pos x="22" y="47"/>
                </a:cxn>
                <a:cxn ang="0">
                  <a:pos x="17" y="52"/>
                </a:cxn>
                <a:cxn ang="0">
                  <a:pos x="8" y="56"/>
                </a:cxn>
                <a:cxn ang="0">
                  <a:pos x="0" y="57"/>
                </a:cxn>
              </a:cxnLst>
              <a:pathLst>
                <a:path w="29" h="57">
                  <a:moveTo>
                    <a:pt x="0" y="0"/>
                  </a:moveTo>
                  <a:lnTo>
                    <a:pt x="8" y="3"/>
                  </a:lnTo>
                  <a:lnTo>
                    <a:pt x="17" y="7"/>
                  </a:lnTo>
                  <a:lnTo>
                    <a:pt x="22" y="12"/>
                  </a:lnTo>
                  <a:lnTo>
                    <a:pt x="26" y="21"/>
                  </a:lnTo>
                  <a:lnTo>
                    <a:pt x="29" y="29"/>
                  </a:lnTo>
                  <a:lnTo>
                    <a:pt x="26" y="38"/>
                  </a:lnTo>
                  <a:lnTo>
                    <a:pt x="22" y="47"/>
                  </a:lnTo>
                  <a:lnTo>
                    <a:pt x="17" y="52"/>
                  </a:lnTo>
                  <a:lnTo>
                    <a:pt x="8" y="56"/>
                  </a:lnTo>
                  <a:lnTo>
                    <a:pt x="0" y="57"/>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04" name="Line 35"/>
            <p:cNvSpPr/>
            <p:nvPr/>
          </p:nvSpPr>
          <p:spPr>
            <a:xfrm>
              <a:off x="3420" y="2251"/>
              <a:ext cx="68" cy="1"/>
            </a:xfrm>
            <a:prstGeom prst="line">
              <a:avLst/>
            </a:prstGeom>
            <a:ln w="0" cap="flat" cmpd="sng">
              <a:solidFill>
                <a:srgbClr val="000000"/>
              </a:solidFill>
              <a:prstDash val="solid"/>
              <a:round/>
              <a:headEnd type="none" w="med" len="med"/>
              <a:tailEnd type="none" w="med" len="med"/>
            </a:ln>
          </p:spPr>
        </p:sp>
        <p:sp>
          <p:nvSpPr>
            <p:cNvPr id="28705" name="Line 36"/>
            <p:cNvSpPr/>
            <p:nvPr/>
          </p:nvSpPr>
          <p:spPr>
            <a:xfrm flipH="1">
              <a:off x="3740" y="2156"/>
              <a:ext cx="41" cy="40"/>
            </a:xfrm>
            <a:prstGeom prst="line">
              <a:avLst/>
            </a:prstGeom>
            <a:ln w="0" cap="flat" cmpd="sng">
              <a:solidFill>
                <a:srgbClr val="000000"/>
              </a:solidFill>
              <a:prstDash val="solid"/>
              <a:round/>
              <a:headEnd type="none" w="med" len="med"/>
              <a:tailEnd type="none" w="med" len="med"/>
            </a:ln>
          </p:spPr>
        </p:sp>
        <p:sp>
          <p:nvSpPr>
            <p:cNvPr id="28706" name="Line 37"/>
            <p:cNvSpPr/>
            <p:nvPr/>
          </p:nvSpPr>
          <p:spPr>
            <a:xfrm flipH="1">
              <a:off x="3653" y="2214"/>
              <a:ext cx="70" cy="70"/>
            </a:xfrm>
            <a:prstGeom prst="line">
              <a:avLst/>
            </a:prstGeom>
            <a:ln w="0" cap="flat" cmpd="sng">
              <a:solidFill>
                <a:srgbClr val="000000"/>
              </a:solidFill>
              <a:prstDash val="solid"/>
              <a:round/>
              <a:headEnd type="none" w="med" len="med"/>
              <a:tailEnd type="none" w="med" len="med"/>
            </a:ln>
          </p:spPr>
        </p:sp>
        <p:sp>
          <p:nvSpPr>
            <p:cNvPr id="28707" name="Line 38"/>
            <p:cNvSpPr/>
            <p:nvPr/>
          </p:nvSpPr>
          <p:spPr>
            <a:xfrm flipH="1">
              <a:off x="3565" y="2301"/>
              <a:ext cx="70" cy="70"/>
            </a:xfrm>
            <a:prstGeom prst="line">
              <a:avLst/>
            </a:prstGeom>
            <a:ln w="0" cap="flat" cmpd="sng">
              <a:solidFill>
                <a:srgbClr val="000000"/>
              </a:solidFill>
              <a:prstDash val="solid"/>
              <a:round/>
              <a:headEnd type="none" w="med" len="med"/>
              <a:tailEnd type="none" w="med" len="med"/>
            </a:ln>
          </p:spPr>
        </p:sp>
        <p:sp>
          <p:nvSpPr>
            <p:cNvPr id="28708" name="Line 39"/>
            <p:cNvSpPr/>
            <p:nvPr/>
          </p:nvSpPr>
          <p:spPr>
            <a:xfrm flipH="1">
              <a:off x="3478" y="2389"/>
              <a:ext cx="70" cy="70"/>
            </a:xfrm>
            <a:prstGeom prst="line">
              <a:avLst/>
            </a:prstGeom>
            <a:ln w="0" cap="flat" cmpd="sng">
              <a:solidFill>
                <a:srgbClr val="000000"/>
              </a:solidFill>
              <a:prstDash val="solid"/>
              <a:round/>
              <a:headEnd type="none" w="med" len="med"/>
              <a:tailEnd type="none" w="med" len="med"/>
            </a:ln>
          </p:spPr>
        </p:sp>
        <p:sp>
          <p:nvSpPr>
            <p:cNvPr id="28709" name="Line 40"/>
            <p:cNvSpPr/>
            <p:nvPr/>
          </p:nvSpPr>
          <p:spPr>
            <a:xfrm flipH="1">
              <a:off x="3420" y="2476"/>
              <a:ext cx="40" cy="41"/>
            </a:xfrm>
            <a:prstGeom prst="line">
              <a:avLst/>
            </a:prstGeom>
            <a:ln w="0" cap="flat" cmpd="sng">
              <a:solidFill>
                <a:srgbClr val="000000"/>
              </a:solidFill>
              <a:prstDash val="solid"/>
              <a:round/>
              <a:headEnd type="none" w="med" len="med"/>
              <a:tailEnd type="none" w="med" len="med"/>
            </a:ln>
          </p:spPr>
        </p:sp>
        <p:sp>
          <p:nvSpPr>
            <p:cNvPr id="28710" name="Line 41"/>
            <p:cNvSpPr/>
            <p:nvPr/>
          </p:nvSpPr>
          <p:spPr>
            <a:xfrm flipH="1">
              <a:off x="3420" y="2517"/>
              <a:ext cx="715" cy="1"/>
            </a:xfrm>
            <a:prstGeom prst="line">
              <a:avLst/>
            </a:prstGeom>
            <a:ln w="0" cap="flat" cmpd="sng">
              <a:solidFill>
                <a:srgbClr val="000000"/>
              </a:solidFill>
              <a:prstDash val="solid"/>
              <a:round/>
              <a:headEnd type="none" w="med" len="med"/>
              <a:tailEnd type="none" w="med" len="med"/>
            </a:ln>
          </p:spPr>
        </p:sp>
        <p:sp>
          <p:nvSpPr>
            <p:cNvPr id="28711" name="Line 42"/>
            <p:cNvSpPr/>
            <p:nvPr/>
          </p:nvSpPr>
          <p:spPr>
            <a:xfrm flipV="1">
              <a:off x="3420" y="1986"/>
              <a:ext cx="1" cy="531"/>
            </a:xfrm>
            <a:prstGeom prst="line">
              <a:avLst/>
            </a:prstGeom>
            <a:ln w="0" cap="flat" cmpd="sng">
              <a:solidFill>
                <a:srgbClr val="000000"/>
              </a:solidFill>
              <a:prstDash val="solid"/>
              <a:round/>
              <a:headEnd type="none" w="med" len="med"/>
              <a:tailEnd type="none" w="med" len="med"/>
            </a:ln>
          </p:spPr>
        </p:sp>
        <p:sp>
          <p:nvSpPr>
            <p:cNvPr id="28712" name="Freeform 43"/>
            <p:cNvSpPr/>
            <p:nvPr/>
          </p:nvSpPr>
          <p:spPr>
            <a:xfrm>
              <a:off x="3254" y="2814"/>
              <a:ext cx="20" cy="26"/>
            </a:xfrm>
            <a:custGeom>
              <a:avLst/>
              <a:gdLst/>
              <a:ahLst/>
              <a:cxnLst>
                <a:cxn ang="0">
                  <a:pos x="0" y="307"/>
                </a:cxn>
                <a:cxn ang="0">
                  <a:pos x="56" y="335"/>
                </a:cxn>
                <a:cxn ang="0">
                  <a:pos x="140" y="335"/>
                </a:cxn>
                <a:cxn ang="0">
                  <a:pos x="196" y="321"/>
                </a:cxn>
                <a:cxn ang="0">
                  <a:pos x="223" y="293"/>
                </a:cxn>
                <a:cxn ang="0">
                  <a:pos x="237" y="251"/>
                </a:cxn>
                <a:cxn ang="0">
                  <a:pos x="237" y="223"/>
                </a:cxn>
                <a:cxn ang="0">
                  <a:pos x="210" y="195"/>
                </a:cxn>
                <a:cxn ang="0">
                  <a:pos x="84" y="126"/>
                </a:cxn>
                <a:cxn ang="0">
                  <a:pos x="56" y="98"/>
                </a:cxn>
                <a:cxn ang="0">
                  <a:pos x="56" y="70"/>
                </a:cxn>
                <a:cxn ang="0">
                  <a:pos x="70" y="28"/>
                </a:cxn>
                <a:cxn ang="0">
                  <a:pos x="98" y="0"/>
                </a:cxn>
                <a:cxn ang="0">
                  <a:pos x="154" y="0"/>
                </a:cxn>
                <a:cxn ang="0">
                  <a:pos x="223" y="14"/>
                </a:cxn>
                <a:cxn ang="0">
                  <a:pos x="265" y="42"/>
                </a:cxn>
              </a:cxnLst>
              <a:pathLst>
                <a:path w="265" h="335">
                  <a:moveTo>
                    <a:pt x="0" y="307"/>
                  </a:moveTo>
                  <a:lnTo>
                    <a:pt x="56" y="335"/>
                  </a:lnTo>
                  <a:lnTo>
                    <a:pt x="140" y="335"/>
                  </a:lnTo>
                  <a:lnTo>
                    <a:pt x="196" y="321"/>
                  </a:lnTo>
                  <a:lnTo>
                    <a:pt x="223" y="293"/>
                  </a:lnTo>
                  <a:lnTo>
                    <a:pt x="237" y="251"/>
                  </a:lnTo>
                  <a:lnTo>
                    <a:pt x="237" y="223"/>
                  </a:lnTo>
                  <a:lnTo>
                    <a:pt x="210" y="195"/>
                  </a:lnTo>
                  <a:lnTo>
                    <a:pt x="84" y="126"/>
                  </a:lnTo>
                  <a:lnTo>
                    <a:pt x="56" y="98"/>
                  </a:lnTo>
                  <a:lnTo>
                    <a:pt x="56" y="70"/>
                  </a:lnTo>
                  <a:lnTo>
                    <a:pt x="70" y="28"/>
                  </a:lnTo>
                  <a:lnTo>
                    <a:pt x="98" y="0"/>
                  </a:lnTo>
                  <a:lnTo>
                    <a:pt x="154" y="0"/>
                  </a:lnTo>
                  <a:lnTo>
                    <a:pt x="223" y="14"/>
                  </a:lnTo>
                  <a:lnTo>
                    <a:pt x="265" y="42"/>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13" name="Line 44"/>
            <p:cNvSpPr/>
            <p:nvPr/>
          </p:nvSpPr>
          <p:spPr>
            <a:xfrm flipV="1">
              <a:off x="3210" y="2548"/>
              <a:ext cx="1" cy="246"/>
            </a:xfrm>
            <a:prstGeom prst="line">
              <a:avLst/>
            </a:prstGeom>
            <a:ln w="0" cap="flat" cmpd="sng">
              <a:solidFill>
                <a:srgbClr val="000000"/>
              </a:solidFill>
              <a:prstDash val="solid"/>
              <a:round/>
              <a:headEnd type="none" w="med" len="med"/>
              <a:tailEnd type="none" w="med" len="med"/>
            </a:ln>
          </p:spPr>
        </p:sp>
        <p:sp>
          <p:nvSpPr>
            <p:cNvPr id="28714" name="Freeform 45"/>
            <p:cNvSpPr/>
            <p:nvPr/>
          </p:nvSpPr>
          <p:spPr>
            <a:xfrm>
              <a:off x="3202" y="2794"/>
              <a:ext cx="16" cy="17"/>
            </a:xfrm>
            <a:custGeom>
              <a:avLst/>
              <a:gdLst/>
              <a:ahLst/>
              <a:cxnLst>
                <a:cxn ang="0">
                  <a:pos x="215" y="107"/>
                </a:cxn>
                <a:cxn ang="0">
                  <a:pos x="184" y="32"/>
                </a:cxn>
                <a:cxn ang="0">
                  <a:pos x="108" y="0"/>
                </a:cxn>
                <a:cxn ang="0">
                  <a:pos x="31" y="32"/>
                </a:cxn>
                <a:cxn ang="0">
                  <a:pos x="0" y="107"/>
                </a:cxn>
                <a:cxn ang="0">
                  <a:pos x="31" y="183"/>
                </a:cxn>
                <a:cxn ang="0">
                  <a:pos x="108" y="214"/>
                </a:cxn>
                <a:cxn ang="0">
                  <a:pos x="184" y="183"/>
                </a:cxn>
                <a:cxn ang="0">
                  <a:pos x="215" y="107"/>
                </a:cxn>
              </a:cxnLst>
              <a:pathLst>
                <a:path w="215" h="214">
                  <a:moveTo>
                    <a:pt x="215" y="107"/>
                  </a:moveTo>
                  <a:lnTo>
                    <a:pt x="184" y="32"/>
                  </a:lnTo>
                  <a:lnTo>
                    <a:pt x="108" y="0"/>
                  </a:lnTo>
                  <a:lnTo>
                    <a:pt x="31" y="32"/>
                  </a:lnTo>
                  <a:lnTo>
                    <a:pt x="0" y="107"/>
                  </a:lnTo>
                  <a:lnTo>
                    <a:pt x="31" y="183"/>
                  </a:lnTo>
                  <a:lnTo>
                    <a:pt x="108" y="214"/>
                  </a:lnTo>
                  <a:lnTo>
                    <a:pt x="184" y="183"/>
                  </a:lnTo>
                  <a:lnTo>
                    <a:pt x="215" y="107"/>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15" name="Freeform 46"/>
            <p:cNvSpPr/>
            <p:nvPr/>
          </p:nvSpPr>
          <p:spPr>
            <a:xfrm>
              <a:off x="3139" y="2519"/>
              <a:ext cx="28" cy="39"/>
            </a:xfrm>
            <a:custGeom>
              <a:avLst/>
              <a:gdLst/>
              <a:ahLst/>
              <a:cxnLst>
                <a:cxn ang="0">
                  <a:pos x="0" y="447"/>
                </a:cxn>
                <a:cxn ang="0">
                  <a:pos x="42" y="475"/>
                </a:cxn>
                <a:cxn ang="0">
                  <a:pos x="84" y="489"/>
                </a:cxn>
                <a:cxn ang="0">
                  <a:pos x="140" y="503"/>
                </a:cxn>
                <a:cxn ang="0">
                  <a:pos x="168" y="503"/>
                </a:cxn>
                <a:cxn ang="0">
                  <a:pos x="224" y="489"/>
                </a:cxn>
                <a:cxn ang="0">
                  <a:pos x="252" y="461"/>
                </a:cxn>
                <a:cxn ang="0">
                  <a:pos x="280" y="419"/>
                </a:cxn>
                <a:cxn ang="0">
                  <a:pos x="294" y="363"/>
                </a:cxn>
                <a:cxn ang="0">
                  <a:pos x="294" y="321"/>
                </a:cxn>
                <a:cxn ang="0">
                  <a:pos x="266" y="293"/>
                </a:cxn>
                <a:cxn ang="0">
                  <a:pos x="126" y="210"/>
                </a:cxn>
                <a:cxn ang="0">
                  <a:pos x="84" y="182"/>
                </a:cxn>
                <a:cxn ang="0">
                  <a:pos x="70" y="140"/>
                </a:cxn>
                <a:cxn ang="0">
                  <a:pos x="70" y="112"/>
                </a:cxn>
                <a:cxn ang="0">
                  <a:pos x="98" y="56"/>
                </a:cxn>
                <a:cxn ang="0">
                  <a:pos x="126" y="28"/>
                </a:cxn>
                <a:cxn ang="0">
                  <a:pos x="182" y="0"/>
                </a:cxn>
                <a:cxn ang="0">
                  <a:pos x="238" y="0"/>
                </a:cxn>
                <a:cxn ang="0">
                  <a:pos x="322" y="14"/>
                </a:cxn>
                <a:cxn ang="0">
                  <a:pos x="364" y="28"/>
                </a:cxn>
              </a:cxnLst>
              <a:pathLst>
                <a:path w="364" h="503">
                  <a:moveTo>
                    <a:pt x="0" y="447"/>
                  </a:moveTo>
                  <a:lnTo>
                    <a:pt x="42" y="475"/>
                  </a:lnTo>
                  <a:lnTo>
                    <a:pt x="84" y="489"/>
                  </a:lnTo>
                  <a:lnTo>
                    <a:pt x="140" y="503"/>
                  </a:lnTo>
                  <a:lnTo>
                    <a:pt x="168" y="503"/>
                  </a:lnTo>
                  <a:lnTo>
                    <a:pt x="224" y="489"/>
                  </a:lnTo>
                  <a:lnTo>
                    <a:pt x="252" y="461"/>
                  </a:lnTo>
                  <a:lnTo>
                    <a:pt x="280" y="419"/>
                  </a:lnTo>
                  <a:lnTo>
                    <a:pt x="294" y="363"/>
                  </a:lnTo>
                  <a:lnTo>
                    <a:pt x="294" y="321"/>
                  </a:lnTo>
                  <a:lnTo>
                    <a:pt x="266" y="293"/>
                  </a:lnTo>
                  <a:lnTo>
                    <a:pt x="126" y="210"/>
                  </a:lnTo>
                  <a:lnTo>
                    <a:pt x="84" y="182"/>
                  </a:lnTo>
                  <a:lnTo>
                    <a:pt x="70" y="140"/>
                  </a:lnTo>
                  <a:lnTo>
                    <a:pt x="70" y="112"/>
                  </a:lnTo>
                  <a:lnTo>
                    <a:pt x="98" y="56"/>
                  </a:lnTo>
                  <a:lnTo>
                    <a:pt x="126" y="28"/>
                  </a:lnTo>
                  <a:lnTo>
                    <a:pt x="182" y="0"/>
                  </a:lnTo>
                  <a:lnTo>
                    <a:pt x="238" y="0"/>
                  </a:lnTo>
                  <a:lnTo>
                    <a:pt x="322" y="14"/>
                  </a:lnTo>
                  <a:lnTo>
                    <a:pt x="364" y="28"/>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16" name="Freeform 47"/>
            <p:cNvSpPr/>
            <p:nvPr/>
          </p:nvSpPr>
          <p:spPr>
            <a:xfrm>
              <a:off x="3202" y="2529"/>
              <a:ext cx="16" cy="16"/>
            </a:xfrm>
            <a:custGeom>
              <a:avLst/>
              <a:gdLst/>
              <a:ahLst/>
              <a:cxnLst>
                <a:cxn ang="0">
                  <a:pos x="215" y="107"/>
                </a:cxn>
                <a:cxn ang="0">
                  <a:pos x="184" y="32"/>
                </a:cxn>
                <a:cxn ang="0">
                  <a:pos x="108" y="0"/>
                </a:cxn>
                <a:cxn ang="0">
                  <a:pos x="31" y="32"/>
                </a:cxn>
                <a:cxn ang="0">
                  <a:pos x="0" y="107"/>
                </a:cxn>
                <a:cxn ang="0">
                  <a:pos x="31" y="184"/>
                </a:cxn>
                <a:cxn ang="0">
                  <a:pos x="108" y="215"/>
                </a:cxn>
                <a:cxn ang="0">
                  <a:pos x="184" y="184"/>
                </a:cxn>
                <a:cxn ang="0">
                  <a:pos x="215" y="107"/>
                </a:cxn>
              </a:cxnLst>
              <a:pathLst>
                <a:path w="215" h="215">
                  <a:moveTo>
                    <a:pt x="215" y="107"/>
                  </a:moveTo>
                  <a:lnTo>
                    <a:pt x="184" y="32"/>
                  </a:lnTo>
                  <a:lnTo>
                    <a:pt x="108" y="0"/>
                  </a:lnTo>
                  <a:lnTo>
                    <a:pt x="31" y="32"/>
                  </a:lnTo>
                  <a:lnTo>
                    <a:pt x="0" y="107"/>
                  </a:lnTo>
                  <a:lnTo>
                    <a:pt x="31" y="184"/>
                  </a:lnTo>
                  <a:lnTo>
                    <a:pt x="108" y="215"/>
                  </a:lnTo>
                  <a:lnTo>
                    <a:pt x="184" y="184"/>
                  </a:lnTo>
                  <a:lnTo>
                    <a:pt x="215" y="107"/>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17" name="Line 48"/>
            <p:cNvSpPr/>
            <p:nvPr/>
          </p:nvSpPr>
          <p:spPr>
            <a:xfrm flipV="1">
              <a:off x="3692" y="2803"/>
              <a:ext cx="20" cy="35"/>
            </a:xfrm>
            <a:prstGeom prst="line">
              <a:avLst/>
            </a:prstGeom>
            <a:ln w="0" cap="flat" cmpd="sng">
              <a:solidFill>
                <a:srgbClr val="000000"/>
              </a:solidFill>
              <a:prstDash val="solid"/>
              <a:round/>
              <a:headEnd type="none" w="med" len="med"/>
              <a:tailEnd type="none" w="med" len="med"/>
            </a:ln>
          </p:spPr>
        </p:sp>
        <p:sp>
          <p:nvSpPr>
            <p:cNvPr id="28718" name="Line 49"/>
            <p:cNvSpPr/>
            <p:nvPr/>
          </p:nvSpPr>
          <p:spPr>
            <a:xfrm>
              <a:off x="3704" y="2819"/>
              <a:ext cx="21" cy="5"/>
            </a:xfrm>
            <a:prstGeom prst="line">
              <a:avLst/>
            </a:prstGeom>
            <a:ln w="0" cap="flat" cmpd="sng">
              <a:solidFill>
                <a:srgbClr val="000000"/>
              </a:solidFill>
              <a:prstDash val="solid"/>
              <a:round/>
              <a:headEnd type="none" w="med" len="med"/>
              <a:tailEnd type="none" w="med" len="med"/>
            </a:ln>
          </p:spPr>
        </p:sp>
        <p:sp>
          <p:nvSpPr>
            <p:cNvPr id="28719" name="Line 50"/>
            <p:cNvSpPr/>
            <p:nvPr/>
          </p:nvSpPr>
          <p:spPr>
            <a:xfrm flipH="1">
              <a:off x="3713" y="2809"/>
              <a:ext cx="20" cy="34"/>
            </a:xfrm>
            <a:prstGeom prst="line">
              <a:avLst/>
            </a:prstGeom>
            <a:ln w="0" cap="flat" cmpd="sng">
              <a:solidFill>
                <a:srgbClr val="000000"/>
              </a:solidFill>
              <a:prstDash val="solid"/>
              <a:round/>
              <a:headEnd type="none" w="med" len="med"/>
              <a:tailEnd type="none" w="med" len="med"/>
            </a:ln>
          </p:spPr>
        </p:sp>
        <p:sp>
          <p:nvSpPr>
            <p:cNvPr id="28720" name="Freeform 51"/>
            <p:cNvSpPr/>
            <p:nvPr/>
          </p:nvSpPr>
          <p:spPr>
            <a:xfrm>
              <a:off x="3447" y="2019"/>
              <a:ext cx="29" cy="38"/>
            </a:xfrm>
            <a:custGeom>
              <a:avLst/>
              <a:gdLst/>
              <a:ahLst/>
              <a:cxnLst>
                <a:cxn ang="0">
                  <a:pos x="0" y="503"/>
                </a:cxn>
                <a:cxn ang="0">
                  <a:pos x="126" y="0"/>
                </a:cxn>
                <a:cxn ang="0">
                  <a:pos x="266" y="0"/>
                </a:cxn>
                <a:cxn ang="0">
                  <a:pos x="322" y="14"/>
                </a:cxn>
                <a:cxn ang="0">
                  <a:pos x="350" y="28"/>
                </a:cxn>
                <a:cxn ang="0">
                  <a:pos x="378" y="70"/>
                </a:cxn>
                <a:cxn ang="0">
                  <a:pos x="378" y="112"/>
                </a:cxn>
                <a:cxn ang="0">
                  <a:pos x="364" y="168"/>
                </a:cxn>
                <a:cxn ang="0">
                  <a:pos x="322" y="224"/>
                </a:cxn>
                <a:cxn ang="0">
                  <a:pos x="280" y="251"/>
                </a:cxn>
                <a:cxn ang="0">
                  <a:pos x="224" y="279"/>
                </a:cxn>
                <a:cxn ang="0">
                  <a:pos x="70" y="279"/>
                </a:cxn>
              </a:cxnLst>
              <a:pathLst>
                <a:path w="378" h="503">
                  <a:moveTo>
                    <a:pt x="0" y="503"/>
                  </a:moveTo>
                  <a:lnTo>
                    <a:pt x="126" y="0"/>
                  </a:lnTo>
                  <a:lnTo>
                    <a:pt x="266" y="0"/>
                  </a:lnTo>
                  <a:lnTo>
                    <a:pt x="322" y="14"/>
                  </a:lnTo>
                  <a:lnTo>
                    <a:pt x="350" y="28"/>
                  </a:lnTo>
                  <a:lnTo>
                    <a:pt x="378" y="70"/>
                  </a:lnTo>
                  <a:lnTo>
                    <a:pt x="378" y="112"/>
                  </a:lnTo>
                  <a:lnTo>
                    <a:pt x="364" y="168"/>
                  </a:lnTo>
                  <a:lnTo>
                    <a:pt x="322" y="224"/>
                  </a:lnTo>
                  <a:lnTo>
                    <a:pt x="280" y="251"/>
                  </a:lnTo>
                  <a:lnTo>
                    <a:pt x="224" y="279"/>
                  </a:lnTo>
                  <a:lnTo>
                    <a:pt x="70" y="279"/>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21" name="Line 52"/>
            <p:cNvSpPr/>
            <p:nvPr/>
          </p:nvSpPr>
          <p:spPr>
            <a:xfrm flipV="1">
              <a:off x="3780" y="2367"/>
              <a:ext cx="72" cy="19"/>
            </a:xfrm>
            <a:prstGeom prst="line">
              <a:avLst/>
            </a:prstGeom>
            <a:ln w="0" cap="flat" cmpd="sng">
              <a:solidFill>
                <a:srgbClr val="FF0000"/>
              </a:solidFill>
              <a:prstDash val="solid"/>
              <a:round/>
              <a:headEnd type="none" w="med" len="med"/>
              <a:tailEnd type="none" w="med" len="med"/>
            </a:ln>
          </p:spPr>
        </p:sp>
        <p:sp>
          <p:nvSpPr>
            <p:cNvPr id="28722" name="Line 53"/>
            <p:cNvSpPr/>
            <p:nvPr/>
          </p:nvSpPr>
          <p:spPr>
            <a:xfrm flipV="1">
              <a:off x="3871" y="2341"/>
              <a:ext cx="77" cy="21"/>
            </a:xfrm>
            <a:prstGeom prst="line">
              <a:avLst/>
            </a:prstGeom>
            <a:ln w="0" cap="flat" cmpd="sng">
              <a:solidFill>
                <a:srgbClr val="FF0000"/>
              </a:solidFill>
              <a:prstDash val="solid"/>
              <a:round/>
              <a:headEnd type="none" w="med" len="med"/>
              <a:tailEnd type="none" w="med" len="med"/>
            </a:ln>
          </p:spPr>
        </p:sp>
        <p:sp>
          <p:nvSpPr>
            <p:cNvPr id="28723" name="Line 54"/>
            <p:cNvSpPr/>
            <p:nvPr/>
          </p:nvSpPr>
          <p:spPr>
            <a:xfrm flipV="1">
              <a:off x="3967" y="2316"/>
              <a:ext cx="77" cy="20"/>
            </a:xfrm>
            <a:prstGeom prst="line">
              <a:avLst/>
            </a:prstGeom>
            <a:ln w="0" cap="flat" cmpd="sng">
              <a:solidFill>
                <a:srgbClr val="FF0000"/>
              </a:solidFill>
              <a:prstDash val="solid"/>
              <a:round/>
              <a:headEnd type="none" w="med" len="med"/>
              <a:tailEnd type="none" w="med" len="med"/>
            </a:ln>
          </p:spPr>
        </p:sp>
        <p:sp>
          <p:nvSpPr>
            <p:cNvPr id="28724" name="Line 55"/>
            <p:cNvSpPr/>
            <p:nvPr/>
          </p:nvSpPr>
          <p:spPr>
            <a:xfrm flipV="1">
              <a:off x="4063" y="2292"/>
              <a:ext cx="72" cy="19"/>
            </a:xfrm>
            <a:prstGeom prst="line">
              <a:avLst/>
            </a:prstGeom>
            <a:ln w="0" cap="flat" cmpd="sng">
              <a:solidFill>
                <a:srgbClr val="FF0000"/>
              </a:solidFill>
              <a:prstDash val="solid"/>
              <a:round/>
              <a:headEnd type="none" w="med" len="med"/>
              <a:tailEnd type="none" w="med" len="med"/>
            </a:ln>
          </p:spPr>
        </p:sp>
        <p:sp>
          <p:nvSpPr>
            <p:cNvPr id="28725" name="Line 56"/>
            <p:cNvSpPr/>
            <p:nvPr/>
          </p:nvSpPr>
          <p:spPr>
            <a:xfrm flipV="1">
              <a:off x="3772" y="2497"/>
              <a:ext cx="40" cy="20"/>
            </a:xfrm>
            <a:prstGeom prst="line">
              <a:avLst/>
            </a:prstGeom>
            <a:ln w="0" cap="flat" cmpd="sng">
              <a:solidFill>
                <a:srgbClr val="000000"/>
              </a:solidFill>
              <a:prstDash val="solid"/>
              <a:round/>
              <a:headEnd type="none" w="med" len="med"/>
              <a:tailEnd type="none" w="med" len="med"/>
            </a:ln>
          </p:spPr>
        </p:sp>
        <p:sp>
          <p:nvSpPr>
            <p:cNvPr id="28726" name="Line 57"/>
            <p:cNvSpPr/>
            <p:nvPr/>
          </p:nvSpPr>
          <p:spPr>
            <a:xfrm flipV="1">
              <a:off x="3830" y="2452"/>
              <a:ext cx="70" cy="36"/>
            </a:xfrm>
            <a:prstGeom prst="line">
              <a:avLst/>
            </a:prstGeom>
            <a:ln w="0" cap="flat" cmpd="sng">
              <a:solidFill>
                <a:srgbClr val="000000"/>
              </a:solidFill>
              <a:prstDash val="solid"/>
              <a:round/>
              <a:headEnd type="none" w="med" len="med"/>
              <a:tailEnd type="none" w="med" len="med"/>
            </a:ln>
          </p:spPr>
        </p:sp>
        <p:sp>
          <p:nvSpPr>
            <p:cNvPr id="28727" name="Line 58"/>
            <p:cNvSpPr/>
            <p:nvPr/>
          </p:nvSpPr>
          <p:spPr>
            <a:xfrm flipV="1">
              <a:off x="3918" y="2407"/>
              <a:ext cx="71" cy="36"/>
            </a:xfrm>
            <a:prstGeom prst="line">
              <a:avLst/>
            </a:prstGeom>
            <a:ln w="0" cap="flat" cmpd="sng">
              <a:solidFill>
                <a:srgbClr val="000000"/>
              </a:solidFill>
              <a:prstDash val="solid"/>
              <a:round/>
              <a:headEnd type="none" w="med" len="med"/>
              <a:tailEnd type="none" w="med" len="med"/>
            </a:ln>
          </p:spPr>
        </p:sp>
        <p:sp>
          <p:nvSpPr>
            <p:cNvPr id="28728" name="Line 59"/>
            <p:cNvSpPr/>
            <p:nvPr/>
          </p:nvSpPr>
          <p:spPr>
            <a:xfrm flipV="1">
              <a:off x="4006" y="2362"/>
              <a:ext cx="71" cy="36"/>
            </a:xfrm>
            <a:prstGeom prst="line">
              <a:avLst/>
            </a:prstGeom>
            <a:ln w="0" cap="flat" cmpd="sng">
              <a:solidFill>
                <a:srgbClr val="000000"/>
              </a:solidFill>
              <a:prstDash val="solid"/>
              <a:round/>
              <a:headEnd type="none" w="med" len="med"/>
              <a:tailEnd type="none" w="med" len="med"/>
            </a:ln>
          </p:spPr>
        </p:sp>
        <p:sp>
          <p:nvSpPr>
            <p:cNvPr id="28729" name="Line 60"/>
            <p:cNvSpPr/>
            <p:nvPr/>
          </p:nvSpPr>
          <p:spPr>
            <a:xfrm flipV="1">
              <a:off x="4095" y="2333"/>
              <a:ext cx="40" cy="20"/>
            </a:xfrm>
            <a:prstGeom prst="line">
              <a:avLst/>
            </a:prstGeom>
            <a:ln w="0" cap="flat" cmpd="sng">
              <a:solidFill>
                <a:srgbClr val="000000"/>
              </a:solidFill>
              <a:prstDash val="solid"/>
              <a:round/>
              <a:headEnd type="none" w="med" len="med"/>
              <a:tailEnd type="none" w="med" len="med"/>
            </a:ln>
          </p:spPr>
        </p:sp>
        <p:sp>
          <p:nvSpPr>
            <p:cNvPr id="28730" name="Line 61"/>
            <p:cNvSpPr/>
            <p:nvPr/>
          </p:nvSpPr>
          <p:spPr>
            <a:xfrm flipH="1">
              <a:off x="4067" y="2156"/>
              <a:ext cx="68" cy="1"/>
            </a:xfrm>
            <a:prstGeom prst="line">
              <a:avLst/>
            </a:prstGeom>
            <a:ln w="0" cap="flat" cmpd="sng">
              <a:solidFill>
                <a:srgbClr val="000000"/>
              </a:solidFill>
              <a:prstDash val="solid"/>
              <a:round/>
              <a:headEnd type="none" w="med" len="med"/>
              <a:tailEnd type="none" w="med" len="med"/>
            </a:ln>
          </p:spPr>
        </p:sp>
        <p:sp>
          <p:nvSpPr>
            <p:cNvPr id="28731" name="Line 62"/>
            <p:cNvSpPr/>
            <p:nvPr/>
          </p:nvSpPr>
          <p:spPr>
            <a:xfrm flipH="1">
              <a:off x="3968" y="2156"/>
              <a:ext cx="79" cy="1"/>
            </a:xfrm>
            <a:prstGeom prst="line">
              <a:avLst/>
            </a:prstGeom>
            <a:ln w="0" cap="flat" cmpd="sng">
              <a:solidFill>
                <a:srgbClr val="000000"/>
              </a:solidFill>
              <a:prstDash val="solid"/>
              <a:round/>
              <a:headEnd type="none" w="med" len="med"/>
              <a:tailEnd type="none" w="med" len="med"/>
            </a:ln>
          </p:spPr>
        </p:sp>
        <p:sp>
          <p:nvSpPr>
            <p:cNvPr id="28732" name="Line 63"/>
            <p:cNvSpPr/>
            <p:nvPr/>
          </p:nvSpPr>
          <p:spPr>
            <a:xfrm flipH="1">
              <a:off x="3869" y="2156"/>
              <a:ext cx="79" cy="1"/>
            </a:xfrm>
            <a:prstGeom prst="line">
              <a:avLst/>
            </a:prstGeom>
            <a:ln w="0" cap="flat" cmpd="sng">
              <a:solidFill>
                <a:srgbClr val="000000"/>
              </a:solidFill>
              <a:prstDash val="solid"/>
              <a:round/>
              <a:headEnd type="none" w="med" len="med"/>
              <a:tailEnd type="none" w="med" len="med"/>
            </a:ln>
          </p:spPr>
        </p:sp>
        <p:sp>
          <p:nvSpPr>
            <p:cNvPr id="28733" name="Line 64"/>
            <p:cNvSpPr/>
            <p:nvPr/>
          </p:nvSpPr>
          <p:spPr>
            <a:xfrm flipH="1">
              <a:off x="3781" y="2156"/>
              <a:ext cx="68" cy="1"/>
            </a:xfrm>
            <a:prstGeom prst="line">
              <a:avLst/>
            </a:prstGeom>
            <a:ln w="0" cap="flat" cmpd="sng">
              <a:solidFill>
                <a:srgbClr val="000000"/>
              </a:solidFill>
              <a:prstDash val="solid"/>
              <a:round/>
              <a:headEnd type="none" w="med" len="med"/>
              <a:tailEnd type="none" w="med" len="med"/>
            </a:ln>
          </p:spPr>
        </p:sp>
        <p:sp>
          <p:nvSpPr>
            <p:cNvPr id="28734" name="Freeform 65"/>
            <p:cNvSpPr/>
            <p:nvPr/>
          </p:nvSpPr>
          <p:spPr>
            <a:xfrm>
              <a:off x="3770" y="2517"/>
              <a:ext cx="4" cy="2"/>
            </a:xfrm>
            <a:custGeom>
              <a:avLst/>
              <a:gdLst/>
              <a:ahLst/>
              <a:cxnLst>
                <a:cxn ang="0">
                  <a:pos x="28" y="0"/>
                </a:cxn>
                <a:cxn ang="0">
                  <a:pos x="57" y="0"/>
                </a:cxn>
                <a:cxn ang="0">
                  <a:pos x="55" y="9"/>
                </a:cxn>
                <a:cxn ang="0">
                  <a:pos x="50" y="17"/>
                </a:cxn>
                <a:cxn ang="0">
                  <a:pos x="45" y="23"/>
                </a:cxn>
                <a:cxn ang="0">
                  <a:pos x="36" y="27"/>
                </a:cxn>
                <a:cxn ang="0">
                  <a:pos x="28" y="28"/>
                </a:cxn>
                <a:cxn ang="0">
                  <a:pos x="19" y="27"/>
                </a:cxn>
                <a:cxn ang="0">
                  <a:pos x="11" y="23"/>
                </a:cxn>
                <a:cxn ang="0">
                  <a:pos x="5" y="17"/>
                </a:cxn>
                <a:cxn ang="0">
                  <a:pos x="1" y="9"/>
                </a:cxn>
                <a:cxn ang="0">
                  <a:pos x="0" y="0"/>
                </a:cxn>
                <a:cxn ang="0">
                  <a:pos x="28" y="0"/>
                </a:cxn>
              </a:cxnLst>
              <a:pathLst>
                <a:path w="57" h="28">
                  <a:moveTo>
                    <a:pt x="28" y="0"/>
                  </a:moveTo>
                  <a:lnTo>
                    <a:pt x="57" y="0"/>
                  </a:lnTo>
                  <a:lnTo>
                    <a:pt x="55" y="9"/>
                  </a:lnTo>
                  <a:lnTo>
                    <a:pt x="50" y="17"/>
                  </a:lnTo>
                  <a:lnTo>
                    <a:pt x="45" y="23"/>
                  </a:lnTo>
                  <a:lnTo>
                    <a:pt x="36" y="27"/>
                  </a:lnTo>
                  <a:lnTo>
                    <a:pt x="28" y="28"/>
                  </a:lnTo>
                  <a:lnTo>
                    <a:pt x="19" y="27"/>
                  </a:lnTo>
                  <a:lnTo>
                    <a:pt x="11" y="23"/>
                  </a:lnTo>
                  <a:lnTo>
                    <a:pt x="5" y="17"/>
                  </a:lnTo>
                  <a:lnTo>
                    <a:pt x="1" y="9"/>
                  </a:lnTo>
                  <a:lnTo>
                    <a:pt x="0" y="0"/>
                  </a:lnTo>
                  <a:lnTo>
                    <a:pt x="28" y="0"/>
                  </a:lnTo>
                  <a:close/>
                </a:path>
              </a:pathLst>
            </a:custGeom>
            <a:solidFill>
              <a:schemeClr val="bg1"/>
            </a:solidFill>
            <a:ln w="9525">
              <a:noFill/>
            </a:ln>
          </p:spPr>
          <p:txBody>
            <a:bodyPr/>
            <a:p>
              <a:endParaRPr lang="zh-CN" altLang="en-US"/>
            </a:p>
          </p:txBody>
        </p:sp>
        <p:sp>
          <p:nvSpPr>
            <p:cNvPr id="28735" name="Freeform 66"/>
            <p:cNvSpPr/>
            <p:nvPr/>
          </p:nvSpPr>
          <p:spPr>
            <a:xfrm>
              <a:off x="3770" y="2517"/>
              <a:ext cx="4" cy="2"/>
            </a:xfrm>
            <a:custGeom>
              <a:avLst/>
              <a:gdLst/>
              <a:ahLst/>
              <a:cxnLst>
                <a:cxn ang="0">
                  <a:pos x="57" y="0"/>
                </a:cxn>
                <a:cxn ang="0">
                  <a:pos x="55" y="9"/>
                </a:cxn>
                <a:cxn ang="0">
                  <a:pos x="50" y="17"/>
                </a:cxn>
                <a:cxn ang="0">
                  <a:pos x="45" y="23"/>
                </a:cxn>
                <a:cxn ang="0">
                  <a:pos x="36" y="27"/>
                </a:cxn>
                <a:cxn ang="0">
                  <a:pos x="28" y="28"/>
                </a:cxn>
                <a:cxn ang="0">
                  <a:pos x="19" y="27"/>
                </a:cxn>
                <a:cxn ang="0">
                  <a:pos x="11" y="23"/>
                </a:cxn>
                <a:cxn ang="0">
                  <a:pos x="5" y="17"/>
                </a:cxn>
                <a:cxn ang="0">
                  <a:pos x="1" y="9"/>
                </a:cxn>
                <a:cxn ang="0">
                  <a:pos x="0" y="0"/>
                </a:cxn>
              </a:cxnLst>
              <a:pathLst>
                <a:path w="57" h="28">
                  <a:moveTo>
                    <a:pt x="57" y="0"/>
                  </a:moveTo>
                  <a:lnTo>
                    <a:pt x="55" y="9"/>
                  </a:lnTo>
                  <a:lnTo>
                    <a:pt x="50" y="17"/>
                  </a:lnTo>
                  <a:lnTo>
                    <a:pt x="45" y="23"/>
                  </a:lnTo>
                  <a:lnTo>
                    <a:pt x="36" y="27"/>
                  </a:lnTo>
                  <a:lnTo>
                    <a:pt x="28" y="28"/>
                  </a:lnTo>
                  <a:lnTo>
                    <a:pt x="19" y="27"/>
                  </a:lnTo>
                  <a:lnTo>
                    <a:pt x="11" y="23"/>
                  </a:lnTo>
                  <a:lnTo>
                    <a:pt x="5" y="17"/>
                  </a:lnTo>
                  <a:lnTo>
                    <a:pt x="1" y="9"/>
                  </a:lnTo>
                  <a:lnTo>
                    <a:pt x="0" y="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36" name="Freeform 67"/>
            <p:cNvSpPr/>
            <p:nvPr/>
          </p:nvSpPr>
          <p:spPr>
            <a:xfrm>
              <a:off x="3770" y="2396"/>
              <a:ext cx="4" cy="121"/>
            </a:xfrm>
            <a:custGeom>
              <a:avLst/>
              <a:gdLst/>
              <a:ahLst/>
              <a:cxnLst>
                <a:cxn ang="0">
                  <a:pos x="0" y="1570"/>
                </a:cxn>
                <a:cxn ang="0">
                  <a:pos x="28" y="1570"/>
                </a:cxn>
                <a:cxn ang="0">
                  <a:pos x="57" y="1570"/>
                </a:cxn>
                <a:cxn ang="0">
                  <a:pos x="57" y="0"/>
                </a:cxn>
                <a:cxn ang="0">
                  <a:pos x="28" y="0"/>
                </a:cxn>
                <a:cxn ang="0">
                  <a:pos x="0" y="0"/>
                </a:cxn>
                <a:cxn ang="0">
                  <a:pos x="0" y="1570"/>
                </a:cxn>
              </a:cxnLst>
              <a:pathLst>
                <a:path w="57" h="1570">
                  <a:moveTo>
                    <a:pt x="0" y="1570"/>
                  </a:moveTo>
                  <a:lnTo>
                    <a:pt x="28" y="1570"/>
                  </a:lnTo>
                  <a:lnTo>
                    <a:pt x="57" y="1570"/>
                  </a:lnTo>
                  <a:lnTo>
                    <a:pt x="57" y="0"/>
                  </a:lnTo>
                  <a:lnTo>
                    <a:pt x="28" y="0"/>
                  </a:lnTo>
                  <a:lnTo>
                    <a:pt x="0" y="0"/>
                  </a:lnTo>
                  <a:lnTo>
                    <a:pt x="0" y="1570"/>
                  </a:lnTo>
                  <a:close/>
                </a:path>
              </a:pathLst>
            </a:custGeom>
            <a:solidFill>
              <a:schemeClr val="bg1"/>
            </a:solidFill>
            <a:ln w="9525">
              <a:noFill/>
            </a:ln>
          </p:spPr>
          <p:txBody>
            <a:bodyPr/>
            <a:p>
              <a:endParaRPr lang="zh-CN" altLang="en-US"/>
            </a:p>
          </p:txBody>
        </p:sp>
        <p:sp>
          <p:nvSpPr>
            <p:cNvPr id="28737" name="Freeform 68"/>
            <p:cNvSpPr/>
            <p:nvPr/>
          </p:nvSpPr>
          <p:spPr>
            <a:xfrm>
              <a:off x="3770" y="2396"/>
              <a:ext cx="4" cy="121"/>
            </a:xfrm>
            <a:custGeom>
              <a:avLst/>
              <a:gdLst/>
              <a:ahLst/>
              <a:cxnLst>
                <a:cxn ang="0">
                  <a:pos x="0" y="1570"/>
                </a:cxn>
                <a:cxn ang="0">
                  <a:pos x="28" y="1570"/>
                </a:cxn>
                <a:cxn ang="0">
                  <a:pos x="57" y="1570"/>
                </a:cxn>
                <a:cxn ang="0">
                  <a:pos x="57" y="0"/>
                </a:cxn>
                <a:cxn ang="0">
                  <a:pos x="28" y="0"/>
                </a:cxn>
                <a:cxn ang="0">
                  <a:pos x="0" y="0"/>
                </a:cxn>
                <a:cxn ang="0">
                  <a:pos x="0" y="1570"/>
                </a:cxn>
              </a:cxnLst>
              <a:pathLst>
                <a:path w="57" h="1570">
                  <a:moveTo>
                    <a:pt x="0" y="1570"/>
                  </a:moveTo>
                  <a:lnTo>
                    <a:pt x="28" y="1570"/>
                  </a:lnTo>
                  <a:lnTo>
                    <a:pt x="57" y="1570"/>
                  </a:lnTo>
                  <a:lnTo>
                    <a:pt x="57" y="0"/>
                  </a:lnTo>
                  <a:lnTo>
                    <a:pt x="28" y="0"/>
                  </a:lnTo>
                  <a:lnTo>
                    <a:pt x="0" y="0"/>
                  </a:lnTo>
                  <a:lnTo>
                    <a:pt x="0" y="1570"/>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38" name="Freeform 69"/>
            <p:cNvSpPr/>
            <p:nvPr/>
          </p:nvSpPr>
          <p:spPr>
            <a:xfrm>
              <a:off x="3770" y="2394"/>
              <a:ext cx="4" cy="2"/>
            </a:xfrm>
            <a:custGeom>
              <a:avLst/>
              <a:gdLst/>
              <a:ahLst/>
              <a:cxnLst>
                <a:cxn ang="0">
                  <a:pos x="28" y="29"/>
                </a:cxn>
                <a:cxn ang="0">
                  <a:pos x="0" y="29"/>
                </a:cxn>
                <a:cxn ang="0">
                  <a:pos x="1" y="21"/>
                </a:cxn>
                <a:cxn ang="0">
                  <a:pos x="5" y="12"/>
                </a:cxn>
                <a:cxn ang="0">
                  <a:pos x="11" y="7"/>
                </a:cxn>
                <a:cxn ang="0">
                  <a:pos x="19" y="3"/>
                </a:cxn>
                <a:cxn ang="0">
                  <a:pos x="28" y="0"/>
                </a:cxn>
                <a:cxn ang="0">
                  <a:pos x="36" y="3"/>
                </a:cxn>
                <a:cxn ang="0">
                  <a:pos x="45" y="7"/>
                </a:cxn>
                <a:cxn ang="0">
                  <a:pos x="50" y="12"/>
                </a:cxn>
                <a:cxn ang="0">
                  <a:pos x="55" y="21"/>
                </a:cxn>
                <a:cxn ang="0">
                  <a:pos x="57" y="29"/>
                </a:cxn>
                <a:cxn ang="0">
                  <a:pos x="28" y="29"/>
                </a:cxn>
              </a:cxnLst>
              <a:pathLst>
                <a:path w="57" h="29">
                  <a:moveTo>
                    <a:pt x="28" y="29"/>
                  </a:moveTo>
                  <a:lnTo>
                    <a:pt x="0" y="29"/>
                  </a:lnTo>
                  <a:lnTo>
                    <a:pt x="1" y="21"/>
                  </a:lnTo>
                  <a:lnTo>
                    <a:pt x="5" y="12"/>
                  </a:lnTo>
                  <a:lnTo>
                    <a:pt x="11" y="7"/>
                  </a:lnTo>
                  <a:lnTo>
                    <a:pt x="19" y="3"/>
                  </a:lnTo>
                  <a:lnTo>
                    <a:pt x="28" y="0"/>
                  </a:lnTo>
                  <a:lnTo>
                    <a:pt x="36" y="3"/>
                  </a:lnTo>
                  <a:lnTo>
                    <a:pt x="45" y="7"/>
                  </a:lnTo>
                  <a:lnTo>
                    <a:pt x="50" y="12"/>
                  </a:lnTo>
                  <a:lnTo>
                    <a:pt x="55" y="21"/>
                  </a:lnTo>
                  <a:lnTo>
                    <a:pt x="57" y="29"/>
                  </a:lnTo>
                  <a:lnTo>
                    <a:pt x="28" y="29"/>
                  </a:lnTo>
                  <a:close/>
                </a:path>
              </a:pathLst>
            </a:custGeom>
            <a:solidFill>
              <a:schemeClr val="bg1"/>
            </a:solidFill>
            <a:ln w="9525">
              <a:noFill/>
            </a:ln>
          </p:spPr>
          <p:txBody>
            <a:bodyPr/>
            <a:p>
              <a:endParaRPr lang="zh-CN" altLang="en-US"/>
            </a:p>
          </p:txBody>
        </p:sp>
        <p:sp>
          <p:nvSpPr>
            <p:cNvPr id="28739" name="Freeform 70"/>
            <p:cNvSpPr/>
            <p:nvPr/>
          </p:nvSpPr>
          <p:spPr>
            <a:xfrm>
              <a:off x="3770" y="2394"/>
              <a:ext cx="4" cy="2"/>
            </a:xfrm>
            <a:custGeom>
              <a:avLst/>
              <a:gdLst/>
              <a:ahLst/>
              <a:cxnLst>
                <a:cxn ang="0">
                  <a:pos x="0" y="29"/>
                </a:cxn>
                <a:cxn ang="0">
                  <a:pos x="1" y="21"/>
                </a:cxn>
                <a:cxn ang="0">
                  <a:pos x="5" y="12"/>
                </a:cxn>
                <a:cxn ang="0">
                  <a:pos x="11" y="7"/>
                </a:cxn>
                <a:cxn ang="0">
                  <a:pos x="19" y="3"/>
                </a:cxn>
                <a:cxn ang="0">
                  <a:pos x="28" y="0"/>
                </a:cxn>
                <a:cxn ang="0">
                  <a:pos x="36" y="3"/>
                </a:cxn>
                <a:cxn ang="0">
                  <a:pos x="45" y="7"/>
                </a:cxn>
                <a:cxn ang="0">
                  <a:pos x="50" y="12"/>
                </a:cxn>
                <a:cxn ang="0">
                  <a:pos x="55" y="21"/>
                </a:cxn>
                <a:cxn ang="0">
                  <a:pos x="57" y="29"/>
                </a:cxn>
              </a:cxnLst>
              <a:pathLst>
                <a:path w="57" h="29">
                  <a:moveTo>
                    <a:pt x="0" y="29"/>
                  </a:moveTo>
                  <a:lnTo>
                    <a:pt x="1" y="21"/>
                  </a:lnTo>
                  <a:lnTo>
                    <a:pt x="5" y="12"/>
                  </a:lnTo>
                  <a:lnTo>
                    <a:pt x="11" y="7"/>
                  </a:lnTo>
                  <a:lnTo>
                    <a:pt x="19" y="3"/>
                  </a:lnTo>
                  <a:lnTo>
                    <a:pt x="28" y="0"/>
                  </a:lnTo>
                  <a:lnTo>
                    <a:pt x="36" y="3"/>
                  </a:lnTo>
                  <a:lnTo>
                    <a:pt x="45" y="7"/>
                  </a:lnTo>
                  <a:lnTo>
                    <a:pt x="50" y="12"/>
                  </a:lnTo>
                  <a:lnTo>
                    <a:pt x="55" y="21"/>
                  </a:lnTo>
                  <a:lnTo>
                    <a:pt x="57" y="29"/>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40" name="Freeform 71"/>
            <p:cNvSpPr/>
            <p:nvPr/>
          </p:nvSpPr>
          <p:spPr>
            <a:xfrm>
              <a:off x="3770" y="2517"/>
              <a:ext cx="4" cy="2"/>
            </a:xfrm>
            <a:custGeom>
              <a:avLst/>
              <a:gdLst/>
              <a:ahLst/>
              <a:cxnLst>
                <a:cxn ang="0">
                  <a:pos x="28" y="0"/>
                </a:cxn>
                <a:cxn ang="0">
                  <a:pos x="57" y="0"/>
                </a:cxn>
                <a:cxn ang="0">
                  <a:pos x="55" y="9"/>
                </a:cxn>
                <a:cxn ang="0">
                  <a:pos x="50" y="17"/>
                </a:cxn>
                <a:cxn ang="0">
                  <a:pos x="45" y="23"/>
                </a:cxn>
                <a:cxn ang="0">
                  <a:pos x="36" y="27"/>
                </a:cxn>
                <a:cxn ang="0">
                  <a:pos x="28" y="28"/>
                </a:cxn>
                <a:cxn ang="0">
                  <a:pos x="19" y="27"/>
                </a:cxn>
                <a:cxn ang="0">
                  <a:pos x="11" y="23"/>
                </a:cxn>
                <a:cxn ang="0">
                  <a:pos x="5" y="17"/>
                </a:cxn>
                <a:cxn ang="0">
                  <a:pos x="1" y="9"/>
                </a:cxn>
                <a:cxn ang="0">
                  <a:pos x="0" y="0"/>
                </a:cxn>
                <a:cxn ang="0">
                  <a:pos x="28" y="0"/>
                </a:cxn>
              </a:cxnLst>
              <a:pathLst>
                <a:path w="57" h="28">
                  <a:moveTo>
                    <a:pt x="28" y="0"/>
                  </a:moveTo>
                  <a:lnTo>
                    <a:pt x="57" y="0"/>
                  </a:lnTo>
                  <a:lnTo>
                    <a:pt x="55" y="9"/>
                  </a:lnTo>
                  <a:lnTo>
                    <a:pt x="50" y="17"/>
                  </a:lnTo>
                  <a:lnTo>
                    <a:pt x="45" y="23"/>
                  </a:lnTo>
                  <a:lnTo>
                    <a:pt x="36" y="27"/>
                  </a:lnTo>
                  <a:lnTo>
                    <a:pt x="28" y="28"/>
                  </a:lnTo>
                  <a:lnTo>
                    <a:pt x="19" y="27"/>
                  </a:lnTo>
                  <a:lnTo>
                    <a:pt x="11" y="23"/>
                  </a:lnTo>
                  <a:lnTo>
                    <a:pt x="5" y="17"/>
                  </a:lnTo>
                  <a:lnTo>
                    <a:pt x="1" y="9"/>
                  </a:lnTo>
                  <a:lnTo>
                    <a:pt x="0" y="0"/>
                  </a:lnTo>
                  <a:lnTo>
                    <a:pt x="28" y="0"/>
                  </a:lnTo>
                  <a:close/>
                </a:path>
              </a:pathLst>
            </a:custGeom>
            <a:solidFill>
              <a:schemeClr val="bg1"/>
            </a:solidFill>
            <a:ln w="9525">
              <a:noFill/>
            </a:ln>
          </p:spPr>
          <p:txBody>
            <a:bodyPr/>
            <a:p>
              <a:endParaRPr lang="zh-CN" altLang="en-US"/>
            </a:p>
          </p:txBody>
        </p:sp>
        <p:sp>
          <p:nvSpPr>
            <p:cNvPr id="28741" name="Freeform 72"/>
            <p:cNvSpPr/>
            <p:nvPr/>
          </p:nvSpPr>
          <p:spPr>
            <a:xfrm>
              <a:off x="3770" y="2517"/>
              <a:ext cx="4" cy="2"/>
            </a:xfrm>
            <a:custGeom>
              <a:avLst/>
              <a:gdLst/>
              <a:ahLst/>
              <a:cxnLst>
                <a:cxn ang="0">
                  <a:pos x="57" y="0"/>
                </a:cxn>
                <a:cxn ang="0">
                  <a:pos x="55" y="9"/>
                </a:cxn>
                <a:cxn ang="0">
                  <a:pos x="50" y="17"/>
                </a:cxn>
                <a:cxn ang="0">
                  <a:pos x="45" y="23"/>
                </a:cxn>
                <a:cxn ang="0">
                  <a:pos x="36" y="27"/>
                </a:cxn>
                <a:cxn ang="0">
                  <a:pos x="28" y="28"/>
                </a:cxn>
                <a:cxn ang="0">
                  <a:pos x="19" y="27"/>
                </a:cxn>
                <a:cxn ang="0">
                  <a:pos x="11" y="23"/>
                </a:cxn>
                <a:cxn ang="0">
                  <a:pos x="5" y="17"/>
                </a:cxn>
                <a:cxn ang="0">
                  <a:pos x="1" y="9"/>
                </a:cxn>
                <a:cxn ang="0">
                  <a:pos x="0" y="0"/>
                </a:cxn>
              </a:cxnLst>
              <a:pathLst>
                <a:path w="57" h="28">
                  <a:moveTo>
                    <a:pt x="57" y="0"/>
                  </a:moveTo>
                  <a:lnTo>
                    <a:pt x="55" y="9"/>
                  </a:lnTo>
                  <a:lnTo>
                    <a:pt x="50" y="17"/>
                  </a:lnTo>
                  <a:lnTo>
                    <a:pt x="45" y="23"/>
                  </a:lnTo>
                  <a:lnTo>
                    <a:pt x="36" y="27"/>
                  </a:lnTo>
                  <a:lnTo>
                    <a:pt x="28" y="28"/>
                  </a:lnTo>
                  <a:lnTo>
                    <a:pt x="19" y="27"/>
                  </a:lnTo>
                  <a:lnTo>
                    <a:pt x="11" y="23"/>
                  </a:lnTo>
                  <a:lnTo>
                    <a:pt x="5" y="17"/>
                  </a:lnTo>
                  <a:lnTo>
                    <a:pt x="1" y="9"/>
                  </a:lnTo>
                  <a:lnTo>
                    <a:pt x="0" y="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42" name="Freeform 73"/>
            <p:cNvSpPr/>
            <p:nvPr/>
          </p:nvSpPr>
          <p:spPr>
            <a:xfrm>
              <a:off x="3770" y="2399"/>
              <a:ext cx="4" cy="118"/>
            </a:xfrm>
            <a:custGeom>
              <a:avLst/>
              <a:gdLst/>
              <a:ahLst/>
              <a:cxnLst>
                <a:cxn ang="0">
                  <a:pos x="0" y="1529"/>
                </a:cxn>
                <a:cxn ang="0">
                  <a:pos x="28" y="1529"/>
                </a:cxn>
                <a:cxn ang="0">
                  <a:pos x="57" y="1529"/>
                </a:cxn>
                <a:cxn ang="0">
                  <a:pos x="57" y="0"/>
                </a:cxn>
                <a:cxn ang="0">
                  <a:pos x="28" y="0"/>
                </a:cxn>
                <a:cxn ang="0">
                  <a:pos x="0" y="0"/>
                </a:cxn>
                <a:cxn ang="0">
                  <a:pos x="0" y="1529"/>
                </a:cxn>
              </a:cxnLst>
              <a:pathLst>
                <a:path w="57" h="1529">
                  <a:moveTo>
                    <a:pt x="0" y="1529"/>
                  </a:moveTo>
                  <a:lnTo>
                    <a:pt x="28" y="1529"/>
                  </a:lnTo>
                  <a:lnTo>
                    <a:pt x="57" y="1529"/>
                  </a:lnTo>
                  <a:lnTo>
                    <a:pt x="57" y="0"/>
                  </a:lnTo>
                  <a:lnTo>
                    <a:pt x="28" y="0"/>
                  </a:lnTo>
                  <a:lnTo>
                    <a:pt x="0" y="0"/>
                  </a:lnTo>
                  <a:lnTo>
                    <a:pt x="0" y="1529"/>
                  </a:lnTo>
                  <a:close/>
                </a:path>
              </a:pathLst>
            </a:custGeom>
            <a:solidFill>
              <a:schemeClr val="bg1"/>
            </a:solidFill>
            <a:ln w="9525">
              <a:noFill/>
            </a:ln>
          </p:spPr>
          <p:txBody>
            <a:bodyPr/>
            <a:p>
              <a:endParaRPr lang="zh-CN" altLang="en-US"/>
            </a:p>
          </p:txBody>
        </p:sp>
        <p:sp>
          <p:nvSpPr>
            <p:cNvPr id="28743" name="Freeform 74"/>
            <p:cNvSpPr/>
            <p:nvPr/>
          </p:nvSpPr>
          <p:spPr>
            <a:xfrm>
              <a:off x="3770" y="2399"/>
              <a:ext cx="4" cy="118"/>
            </a:xfrm>
            <a:custGeom>
              <a:avLst/>
              <a:gdLst/>
              <a:ahLst/>
              <a:cxnLst>
                <a:cxn ang="0">
                  <a:pos x="0" y="1529"/>
                </a:cxn>
                <a:cxn ang="0">
                  <a:pos x="28" y="1529"/>
                </a:cxn>
                <a:cxn ang="0">
                  <a:pos x="57" y="1529"/>
                </a:cxn>
                <a:cxn ang="0">
                  <a:pos x="57" y="0"/>
                </a:cxn>
                <a:cxn ang="0">
                  <a:pos x="28" y="0"/>
                </a:cxn>
                <a:cxn ang="0">
                  <a:pos x="0" y="0"/>
                </a:cxn>
                <a:cxn ang="0">
                  <a:pos x="0" y="1529"/>
                </a:cxn>
              </a:cxnLst>
              <a:pathLst>
                <a:path w="57" h="1529">
                  <a:moveTo>
                    <a:pt x="0" y="1529"/>
                  </a:moveTo>
                  <a:lnTo>
                    <a:pt x="28" y="1529"/>
                  </a:lnTo>
                  <a:lnTo>
                    <a:pt x="57" y="1529"/>
                  </a:lnTo>
                  <a:lnTo>
                    <a:pt x="57" y="0"/>
                  </a:lnTo>
                  <a:lnTo>
                    <a:pt x="28" y="0"/>
                  </a:lnTo>
                  <a:lnTo>
                    <a:pt x="0" y="0"/>
                  </a:lnTo>
                  <a:lnTo>
                    <a:pt x="0" y="1529"/>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44" name="Freeform 75"/>
            <p:cNvSpPr/>
            <p:nvPr/>
          </p:nvSpPr>
          <p:spPr>
            <a:xfrm>
              <a:off x="3770" y="2397"/>
              <a:ext cx="4" cy="2"/>
            </a:xfrm>
            <a:custGeom>
              <a:avLst/>
              <a:gdLst/>
              <a:ahLst/>
              <a:cxnLst>
                <a:cxn ang="0">
                  <a:pos x="28" y="29"/>
                </a:cxn>
                <a:cxn ang="0">
                  <a:pos x="0" y="29"/>
                </a:cxn>
                <a:cxn ang="0">
                  <a:pos x="1" y="21"/>
                </a:cxn>
                <a:cxn ang="0">
                  <a:pos x="5" y="12"/>
                </a:cxn>
                <a:cxn ang="0">
                  <a:pos x="11" y="7"/>
                </a:cxn>
                <a:cxn ang="0">
                  <a:pos x="19" y="2"/>
                </a:cxn>
                <a:cxn ang="0">
                  <a:pos x="28" y="0"/>
                </a:cxn>
                <a:cxn ang="0">
                  <a:pos x="36" y="2"/>
                </a:cxn>
                <a:cxn ang="0">
                  <a:pos x="45" y="7"/>
                </a:cxn>
                <a:cxn ang="0">
                  <a:pos x="50" y="12"/>
                </a:cxn>
                <a:cxn ang="0">
                  <a:pos x="55" y="21"/>
                </a:cxn>
                <a:cxn ang="0">
                  <a:pos x="57" y="29"/>
                </a:cxn>
                <a:cxn ang="0">
                  <a:pos x="28" y="29"/>
                </a:cxn>
              </a:cxnLst>
              <a:pathLst>
                <a:path w="57" h="29">
                  <a:moveTo>
                    <a:pt x="28" y="29"/>
                  </a:moveTo>
                  <a:lnTo>
                    <a:pt x="0" y="29"/>
                  </a:lnTo>
                  <a:lnTo>
                    <a:pt x="1" y="21"/>
                  </a:lnTo>
                  <a:lnTo>
                    <a:pt x="5" y="12"/>
                  </a:lnTo>
                  <a:lnTo>
                    <a:pt x="11" y="7"/>
                  </a:lnTo>
                  <a:lnTo>
                    <a:pt x="19" y="2"/>
                  </a:lnTo>
                  <a:lnTo>
                    <a:pt x="28" y="0"/>
                  </a:lnTo>
                  <a:lnTo>
                    <a:pt x="36" y="2"/>
                  </a:lnTo>
                  <a:lnTo>
                    <a:pt x="45" y="7"/>
                  </a:lnTo>
                  <a:lnTo>
                    <a:pt x="50" y="12"/>
                  </a:lnTo>
                  <a:lnTo>
                    <a:pt x="55" y="21"/>
                  </a:lnTo>
                  <a:lnTo>
                    <a:pt x="57" y="29"/>
                  </a:lnTo>
                  <a:lnTo>
                    <a:pt x="28" y="29"/>
                  </a:lnTo>
                  <a:close/>
                </a:path>
              </a:pathLst>
            </a:custGeom>
            <a:solidFill>
              <a:schemeClr val="bg1"/>
            </a:solidFill>
            <a:ln w="9525">
              <a:noFill/>
            </a:ln>
          </p:spPr>
          <p:txBody>
            <a:bodyPr/>
            <a:p>
              <a:endParaRPr lang="zh-CN" altLang="en-US"/>
            </a:p>
          </p:txBody>
        </p:sp>
        <p:sp>
          <p:nvSpPr>
            <p:cNvPr id="28745" name="Freeform 76"/>
            <p:cNvSpPr/>
            <p:nvPr/>
          </p:nvSpPr>
          <p:spPr>
            <a:xfrm>
              <a:off x="3770" y="2397"/>
              <a:ext cx="4" cy="2"/>
            </a:xfrm>
            <a:custGeom>
              <a:avLst/>
              <a:gdLst/>
              <a:ahLst/>
              <a:cxnLst>
                <a:cxn ang="0">
                  <a:pos x="0" y="29"/>
                </a:cxn>
                <a:cxn ang="0">
                  <a:pos x="1" y="21"/>
                </a:cxn>
                <a:cxn ang="0">
                  <a:pos x="5" y="12"/>
                </a:cxn>
                <a:cxn ang="0">
                  <a:pos x="11" y="7"/>
                </a:cxn>
                <a:cxn ang="0">
                  <a:pos x="19" y="2"/>
                </a:cxn>
                <a:cxn ang="0">
                  <a:pos x="28" y="0"/>
                </a:cxn>
                <a:cxn ang="0">
                  <a:pos x="36" y="2"/>
                </a:cxn>
                <a:cxn ang="0">
                  <a:pos x="45" y="7"/>
                </a:cxn>
                <a:cxn ang="0">
                  <a:pos x="50" y="12"/>
                </a:cxn>
                <a:cxn ang="0">
                  <a:pos x="55" y="21"/>
                </a:cxn>
                <a:cxn ang="0">
                  <a:pos x="57" y="29"/>
                </a:cxn>
              </a:cxnLst>
              <a:pathLst>
                <a:path w="57" h="29">
                  <a:moveTo>
                    <a:pt x="0" y="29"/>
                  </a:moveTo>
                  <a:lnTo>
                    <a:pt x="1" y="21"/>
                  </a:lnTo>
                  <a:lnTo>
                    <a:pt x="5" y="12"/>
                  </a:lnTo>
                  <a:lnTo>
                    <a:pt x="11" y="7"/>
                  </a:lnTo>
                  <a:lnTo>
                    <a:pt x="19" y="2"/>
                  </a:lnTo>
                  <a:lnTo>
                    <a:pt x="28" y="0"/>
                  </a:lnTo>
                  <a:lnTo>
                    <a:pt x="36" y="2"/>
                  </a:lnTo>
                  <a:lnTo>
                    <a:pt x="45" y="7"/>
                  </a:lnTo>
                  <a:lnTo>
                    <a:pt x="50" y="12"/>
                  </a:lnTo>
                  <a:lnTo>
                    <a:pt x="55" y="21"/>
                  </a:lnTo>
                  <a:lnTo>
                    <a:pt x="57" y="29"/>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46" name="Freeform 77"/>
            <p:cNvSpPr/>
            <p:nvPr/>
          </p:nvSpPr>
          <p:spPr>
            <a:xfrm>
              <a:off x="3834" y="2396"/>
              <a:ext cx="14" cy="12"/>
            </a:xfrm>
            <a:custGeom>
              <a:avLst/>
              <a:gdLst/>
              <a:ahLst/>
              <a:cxnLst>
                <a:cxn ang="0">
                  <a:pos x="138" y="139"/>
                </a:cxn>
                <a:cxn ang="0">
                  <a:pos x="166" y="111"/>
                </a:cxn>
                <a:cxn ang="0">
                  <a:pos x="179" y="83"/>
                </a:cxn>
                <a:cxn ang="0">
                  <a:pos x="179" y="55"/>
                </a:cxn>
                <a:cxn ang="0">
                  <a:pos x="166" y="14"/>
                </a:cxn>
                <a:cxn ang="0">
                  <a:pos x="138" y="0"/>
                </a:cxn>
                <a:cxn ang="0">
                  <a:pos x="96" y="0"/>
                </a:cxn>
                <a:cxn ang="0">
                  <a:pos x="56" y="14"/>
                </a:cxn>
                <a:cxn ang="0">
                  <a:pos x="28" y="41"/>
                </a:cxn>
                <a:cxn ang="0">
                  <a:pos x="14" y="69"/>
                </a:cxn>
                <a:cxn ang="0">
                  <a:pos x="0" y="111"/>
                </a:cxn>
                <a:cxn ang="0">
                  <a:pos x="14" y="139"/>
                </a:cxn>
                <a:cxn ang="0">
                  <a:pos x="42" y="166"/>
                </a:cxn>
                <a:cxn ang="0">
                  <a:pos x="69" y="166"/>
                </a:cxn>
                <a:cxn ang="0">
                  <a:pos x="124" y="152"/>
                </a:cxn>
                <a:cxn ang="0">
                  <a:pos x="138" y="139"/>
                </a:cxn>
              </a:cxnLst>
              <a:pathLst>
                <a:path w="179" h="166">
                  <a:moveTo>
                    <a:pt x="138" y="139"/>
                  </a:moveTo>
                  <a:lnTo>
                    <a:pt x="166" y="111"/>
                  </a:lnTo>
                  <a:lnTo>
                    <a:pt x="179" y="83"/>
                  </a:lnTo>
                  <a:lnTo>
                    <a:pt x="179" y="55"/>
                  </a:lnTo>
                  <a:lnTo>
                    <a:pt x="166" y="14"/>
                  </a:lnTo>
                  <a:lnTo>
                    <a:pt x="138" y="0"/>
                  </a:lnTo>
                  <a:lnTo>
                    <a:pt x="96" y="0"/>
                  </a:lnTo>
                  <a:lnTo>
                    <a:pt x="56" y="14"/>
                  </a:lnTo>
                  <a:lnTo>
                    <a:pt x="28" y="41"/>
                  </a:lnTo>
                  <a:lnTo>
                    <a:pt x="14" y="69"/>
                  </a:lnTo>
                  <a:lnTo>
                    <a:pt x="0" y="111"/>
                  </a:lnTo>
                  <a:lnTo>
                    <a:pt x="14" y="139"/>
                  </a:lnTo>
                  <a:lnTo>
                    <a:pt x="42" y="166"/>
                  </a:lnTo>
                  <a:lnTo>
                    <a:pt x="69" y="166"/>
                  </a:lnTo>
                  <a:lnTo>
                    <a:pt x="124" y="152"/>
                  </a:lnTo>
                  <a:lnTo>
                    <a:pt x="138" y="139"/>
                  </a:lnTo>
                  <a:close/>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8747" name="Freeform 78"/>
            <p:cNvSpPr/>
            <p:nvPr/>
          </p:nvSpPr>
          <p:spPr>
            <a:xfrm>
              <a:off x="3770" y="2517"/>
              <a:ext cx="4" cy="2"/>
            </a:xfrm>
            <a:custGeom>
              <a:avLst/>
              <a:gdLst/>
              <a:ahLst/>
              <a:cxnLst>
                <a:cxn ang="0">
                  <a:pos x="28" y="0"/>
                </a:cxn>
                <a:cxn ang="0">
                  <a:pos x="57" y="0"/>
                </a:cxn>
                <a:cxn ang="0">
                  <a:pos x="55" y="9"/>
                </a:cxn>
                <a:cxn ang="0">
                  <a:pos x="50" y="17"/>
                </a:cxn>
                <a:cxn ang="0">
                  <a:pos x="45" y="23"/>
                </a:cxn>
                <a:cxn ang="0">
                  <a:pos x="36" y="27"/>
                </a:cxn>
                <a:cxn ang="0">
                  <a:pos x="28" y="28"/>
                </a:cxn>
                <a:cxn ang="0">
                  <a:pos x="19" y="27"/>
                </a:cxn>
                <a:cxn ang="0">
                  <a:pos x="11" y="23"/>
                </a:cxn>
                <a:cxn ang="0">
                  <a:pos x="5" y="17"/>
                </a:cxn>
                <a:cxn ang="0">
                  <a:pos x="1" y="9"/>
                </a:cxn>
                <a:cxn ang="0">
                  <a:pos x="0" y="0"/>
                </a:cxn>
                <a:cxn ang="0">
                  <a:pos x="28" y="0"/>
                </a:cxn>
              </a:cxnLst>
              <a:pathLst>
                <a:path w="57" h="28">
                  <a:moveTo>
                    <a:pt x="28" y="0"/>
                  </a:moveTo>
                  <a:lnTo>
                    <a:pt x="57" y="0"/>
                  </a:lnTo>
                  <a:lnTo>
                    <a:pt x="55" y="9"/>
                  </a:lnTo>
                  <a:lnTo>
                    <a:pt x="50" y="17"/>
                  </a:lnTo>
                  <a:lnTo>
                    <a:pt x="45" y="23"/>
                  </a:lnTo>
                  <a:lnTo>
                    <a:pt x="36" y="27"/>
                  </a:lnTo>
                  <a:lnTo>
                    <a:pt x="28" y="28"/>
                  </a:lnTo>
                  <a:lnTo>
                    <a:pt x="19" y="27"/>
                  </a:lnTo>
                  <a:lnTo>
                    <a:pt x="11" y="23"/>
                  </a:lnTo>
                  <a:lnTo>
                    <a:pt x="5" y="17"/>
                  </a:lnTo>
                  <a:lnTo>
                    <a:pt x="1" y="9"/>
                  </a:lnTo>
                  <a:lnTo>
                    <a:pt x="0" y="0"/>
                  </a:lnTo>
                  <a:lnTo>
                    <a:pt x="28" y="0"/>
                  </a:lnTo>
                  <a:close/>
                </a:path>
              </a:pathLst>
            </a:custGeom>
            <a:solidFill>
              <a:schemeClr val="bg1"/>
            </a:solidFill>
            <a:ln w="9525">
              <a:noFill/>
            </a:ln>
          </p:spPr>
          <p:txBody>
            <a:bodyPr/>
            <a:p>
              <a:endParaRPr lang="zh-CN" altLang="en-US"/>
            </a:p>
          </p:txBody>
        </p:sp>
        <p:sp>
          <p:nvSpPr>
            <p:cNvPr id="28748" name="Freeform 79"/>
            <p:cNvSpPr/>
            <p:nvPr/>
          </p:nvSpPr>
          <p:spPr>
            <a:xfrm>
              <a:off x="3770" y="2517"/>
              <a:ext cx="4" cy="2"/>
            </a:xfrm>
            <a:custGeom>
              <a:avLst/>
              <a:gdLst/>
              <a:ahLst/>
              <a:cxnLst>
                <a:cxn ang="0">
                  <a:pos x="57" y="0"/>
                </a:cxn>
                <a:cxn ang="0">
                  <a:pos x="55" y="9"/>
                </a:cxn>
                <a:cxn ang="0">
                  <a:pos x="50" y="17"/>
                </a:cxn>
                <a:cxn ang="0">
                  <a:pos x="45" y="23"/>
                </a:cxn>
                <a:cxn ang="0">
                  <a:pos x="36" y="27"/>
                </a:cxn>
                <a:cxn ang="0">
                  <a:pos x="28" y="28"/>
                </a:cxn>
                <a:cxn ang="0">
                  <a:pos x="19" y="27"/>
                </a:cxn>
                <a:cxn ang="0">
                  <a:pos x="11" y="23"/>
                </a:cxn>
                <a:cxn ang="0">
                  <a:pos x="5" y="17"/>
                </a:cxn>
                <a:cxn ang="0">
                  <a:pos x="1" y="9"/>
                </a:cxn>
                <a:cxn ang="0">
                  <a:pos x="0" y="0"/>
                </a:cxn>
              </a:cxnLst>
              <a:pathLst>
                <a:path w="57" h="28">
                  <a:moveTo>
                    <a:pt x="57" y="0"/>
                  </a:moveTo>
                  <a:lnTo>
                    <a:pt x="55" y="9"/>
                  </a:lnTo>
                  <a:lnTo>
                    <a:pt x="50" y="17"/>
                  </a:lnTo>
                  <a:lnTo>
                    <a:pt x="45" y="23"/>
                  </a:lnTo>
                  <a:lnTo>
                    <a:pt x="36" y="27"/>
                  </a:lnTo>
                  <a:lnTo>
                    <a:pt x="28" y="28"/>
                  </a:lnTo>
                  <a:lnTo>
                    <a:pt x="19" y="27"/>
                  </a:lnTo>
                  <a:lnTo>
                    <a:pt x="11" y="23"/>
                  </a:lnTo>
                  <a:lnTo>
                    <a:pt x="5" y="17"/>
                  </a:lnTo>
                  <a:lnTo>
                    <a:pt x="1" y="9"/>
                  </a:lnTo>
                  <a:lnTo>
                    <a:pt x="0" y="0"/>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8749" name="Freeform 80"/>
            <p:cNvSpPr/>
            <p:nvPr/>
          </p:nvSpPr>
          <p:spPr>
            <a:xfrm>
              <a:off x="3770" y="2398"/>
              <a:ext cx="4" cy="119"/>
            </a:xfrm>
            <a:custGeom>
              <a:avLst/>
              <a:gdLst/>
              <a:ahLst/>
              <a:cxnLst>
                <a:cxn ang="0">
                  <a:pos x="0" y="1543"/>
                </a:cxn>
                <a:cxn ang="0">
                  <a:pos x="28" y="1543"/>
                </a:cxn>
                <a:cxn ang="0">
                  <a:pos x="57" y="1543"/>
                </a:cxn>
                <a:cxn ang="0">
                  <a:pos x="57" y="0"/>
                </a:cxn>
                <a:cxn ang="0">
                  <a:pos x="28" y="0"/>
                </a:cxn>
                <a:cxn ang="0">
                  <a:pos x="0" y="0"/>
                </a:cxn>
                <a:cxn ang="0">
                  <a:pos x="0" y="1543"/>
                </a:cxn>
              </a:cxnLst>
              <a:pathLst>
                <a:path w="57" h="1543">
                  <a:moveTo>
                    <a:pt x="0" y="1543"/>
                  </a:moveTo>
                  <a:lnTo>
                    <a:pt x="28" y="1543"/>
                  </a:lnTo>
                  <a:lnTo>
                    <a:pt x="57" y="1543"/>
                  </a:lnTo>
                  <a:lnTo>
                    <a:pt x="57" y="0"/>
                  </a:lnTo>
                  <a:lnTo>
                    <a:pt x="28" y="0"/>
                  </a:lnTo>
                  <a:lnTo>
                    <a:pt x="0" y="0"/>
                  </a:lnTo>
                  <a:lnTo>
                    <a:pt x="0" y="1543"/>
                  </a:lnTo>
                  <a:close/>
                </a:path>
              </a:pathLst>
            </a:custGeom>
            <a:solidFill>
              <a:schemeClr val="bg1"/>
            </a:solidFill>
            <a:ln w="9525">
              <a:noFill/>
            </a:ln>
          </p:spPr>
          <p:txBody>
            <a:bodyPr/>
            <a:p>
              <a:endParaRPr lang="zh-CN" altLang="en-US"/>
            </a:p>
          </p:txBody>
        </p:sp>
        <p:sp>
          <p:nvSpPr>
            <p:cNvPr id="28750" name="Freeform 81"/>
            <p:cNvSpPr/>
            <p:nvPr/>
          </p:nvSpPr>
          <p:spPr>
            <a:xfrm>
              <a:off x="3770" y="2398"/>
              <a:ext cx="4" cy="119"/>
            </a:xfrm>
            <a:custGeom>
              <a:avLst/>
              <a:gdLst/>
              <a:ahLst/>
              <a:cxnLst>
                <a:cxn ang="0">
                  <a:pos x="0" y="1543"/>
                </a:cxn>
                <a:cxn ang="0">
                  <a:pos x="28" y="1543"/>
                </a:cxn>
                <a:cxn ang="0">
                  <a:pos x="57" y="1543"/>
                </a:cxn>
                <a:cxn ang="0">
                  <a:pos x="57" y="0"/>
                </a:cxn>
                <a:cxn ang="0">
                  <a:pos x="28" y="0"/>
                </a:cxn>
                <a:cxn ang="0">
                  <a:pos x="0" y="0"/>
                </a:cxn>
                <a:cxn ang="0">
                  <a:pos x="0" y="1543"/>
                </a:cxn>
              </a:cxnLst>
              <a:pathLst>
                <a:path w="57" h="1543">
                  <a:moveTo>
                    <a:pt x="0" y="1543"/>
                  </a:moveTo>
                  <a:lnTo>
                    <a:pt x="28" y="1543"/>
                  </a:lnTo>
                  <a:lnTo>
                    <a:pt x="57" y="1543"/>
                  </a:lnTo>
                  <a:lnTo>
                    <a:pt x="57" y="0"/>
                  </a:lnTo>
                  <a:lnTo>
                    <a:pt x="28" y="0"/>
                  </a:lnTo>
                  <a:lnTo>
                    <a:pt x="0" y="0"/>
                  </a:lnTo>
                  <a:lnTo>
                    <a:pt x="0" y="1543"/>
                  </a:lnTo>
                  <a:close/>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8751" name="Freeform 82"/>
            <p:cNvSpPr/>
            <p:nvPr/>
          </p:nvSpPr>
          <p:spPr>
            <a:xfrm>
              <a:off x="3770" y="2396"/>
              <a:ext cx="4" cy="2"/>
            </a:xfrm>
            <a:custGeom>
              <a:avLst/>
              <a:gdLst/>
              <a:ahLst/>
              <a:cxnLst>
                <a:cxn ang="0">
                  <a:pos x="28" y="29"/>
                </a:cxn>
                <a:cxn ang="0">
                  <a:pos x="0" y="29"/>
                </a:cxn>
                <a:cxn ang="0">
                  <a:pos x="1" y="21"/>
                </a:cxn>
                <a:cxn ang="0">
                  <a:pos x="5" y="12"/>
                </a:cxn>
                <a:cxn ang="0">
                  <a:pos x="11" y="7"/>
                </a:cxn>
                <a:cxn ang="0">
                  <a:pos x="19" y="2"/>
                </a:cxn>
                <a:cxn ang="0">
                  <a:pos x="28" y="0"/>
                </a:cxn>
                <a:cxn ang="0">
                  <a:pos x="36" y="2"/>
                </a:cxn>
                <a:cxn ang="0">
                  <a:pos x="45" y="7"/>
                </a:cxn>
                <a:cxn ang="0">
                  <a:pos x="50" y="12"/>
                </a:cxn>
                <a:cxn ang="0">
                  <a:pos x="55" y="21"/>
                </a:cxn>
                <a:cxn ang="0">
                  <a:pos x="57" y="29"/>
                </a:cxn>
                <a:cxn ang="0">
                  <a:pos x="28" y="29"/>
                </a:cxn>
              </a:cxnLst>
              <a:pathLst>
                <a:path w="57" h="29">
                  <a:moveTo>
                    <a:pt x="28" y="29"/>
                  </a:moveTo>
                  <a:lnTo>
                    <a:pt x="0" y="29"/>
                  </a:lnTo>
                  <a:lnTo>
                    <a:pt x="1" y="21"/>
                  </a:lnTo>
                  <a:lnTo>
                    <a:pt x="5" y="12"/>
                  </a:lnTo>
                  <a:lnTo>
                    <a:pt x="11" y="7"/>
                  </a:lnTo>
                  <a:lnTo>
                    <a:pt x="19" y="2"/>
                  </a:lnTo>
                  <a:lnTo>
                    <a:pt x="28" y="0"/>
                  </a:lnTo>
                  <a:lnTo>
                    <a:pt x="36" y="2"/>
                  </a:lnTo>
                  <a:lnTo>
                    <a:pt x="45" y="7"/>
                  </a:lnTo>
                  <a:lnTo>
                    <a:pt x="50" y="12"/>
                  </a:lnTo>
                  <a:lnTo>
                    <a:pt x="55" y="21"/>
                  </a:lnTo>
                  <a:lnTo>
                    <a:pt x="57" y="29"/>
                  </a:lnTo>
                  <a:lnTo>
                    <a:pt x="28" y="29"/>
                  </a:lnTo>
                  <a:close/>
                </a:path>
              </a:pathLst>
            </a:custGeom>
            <a:solidFill>
              <a:schemeClr val="bg1"/>
            </a:solidFill>
            <a:ln w="9525">
              <a:noFill/>
            </a:ln>
          </p:spPr>
          <p:txBody>
            <a:bodyPr/>
            <a:p>
              <a:endParaRPr lang="zh-CN" altLang="en-US"/>
            </a:p>
          </p:txBody>
        </p:sp>
        <p:sp>
          <p:nvSpPr>
            <p:cNvPr id="28752" name="Freeform 83"/>
            <p:cNvSpPr/>
            <p:nvPr/>
          </p:nvSpPr>
          <p:spPr>
            <a:xfrm>
              <a:off x="3770" y="2396"/>
              <a:ext cx="4" cy="2"/>
            </a:xfrm>
            <a:custGeom>
              <a:avLst/>
              <a:gdLst/>
              <a:ahLst/>
              <a:cxnLst>
                <a:cxn ang="0">
                  <a:pos x="0" y="29"/>
                </a:cxn>
                <a:cxn ang="0">
                  <a:pos x="1" y="21"/>
                </a:cxn>
                <a:cxn ang="0">
                  <a:pos x="5" y="12"/>
                </a:cxn>
                <a:cxn ang="0">
                  <a:pos x="11" y="7"/>
                </a:cxn>
                <a:cxn ang="0">
                  <a:pos x="19" y="2"/>
                </a:cxn>
                <a:cxn ang="0">
                  <a:pos x="28" y="0"/>
                </a:cxn>
                <a:cxn ang="0">
                  <a:pos x="36" y="2"/>
                </a:cxn>
                <a:cxn ang="0">
                  <a:pos x="45" y="7"/>
                </a:cxn>
                <a:cxn ang="0">
                  <a:pos x="50" y="12"/>
                </a:cxn>
                <a:cxn ang="0">
                  <a:pos x="55" y="21"/>
                </a:cxn>
                <a:cxn ang="0">
                  <a:pos x="57" y="29"/>
                </a:cxn>
              </a:cxnLst>
              <a:pathLst>
                <a:path w="57" h="29">
                  <a:moveTo>
                    <a:pt x="0" y="29"/>
                  </a:moveTo>
                  <a:lnTo>
                    <a:pt x="1" y="21"/>
                  </a:lnTo>
                  <a:lnTo>
                    <a:pt x="5" y="12"/>
                  </a:lnTo>
                  <a:lnTo>
                    <a:pt x="11" y="7"/>
                  </a:lnTo>
                  <a:lnTo>
                    <a:pt x="19" y="2"/>
                  </a:lnTo>
                  <a:lnTo>
                    <a:pt x="28" y="0"/>
                  </a:lnTo>
                  <a:lnTo>
                    <a:pt x="36" y="2"/>
                  </a:lnTo>
                  <a:lnTo>
                    <a:pt x="45" y="7"/>
                  </a:lnTo>
                  <a:lnTo>
                    <a:pt x="50" y="12"/>
                  </a:lnTo>
                  <a:lnTo>
                    <a:pt x="55" y="21"/>
                  </a:lnTo>
                  <a:lnTo>
                    <a:pt x="57" y="29"/>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8753" name="Freeform 84"/>
            <p:cNvSpPr/>
            <p:nvPr/>
          </p:nvSpPr>
          <p:spPr>
            <a:xfrm>
              <a:off x="3767" y="2549"/>
              <a:ext cx="26" cy="38"/>
            </a:xfrm>
            <a:custGeom>
              <a:avLst/>
              <a:gdLst/>
              <a:ahLst/>
              <a:cxnLst>
                <a:cxn ang="0">
                  <a:pos x="0" y="502"/>
                </a:cxn>
                <a:cxn ang="0">
                  <a:pos x="307" y="0"/>
                </a:cxn>
                <a:cxn ang="0">
                  <a:pos x="335" y="502"/>
                </a:cxn>
              </a:cxnLst>
              <a:pathLst>
                <a:path w="335" h="502">
                  <a:moveTo>
                    <a:pt x="0" y="502"/>
                  </a:moveTo>
                  <a:lnTo>
                    <a:pt x="307" y="0"/>
                  </a:lnTo>
                  <a:lnTo>
                    <a:pt x="335" y="502"/>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54" name="Line 85"/>
            <p:cNvSpPr/>
            <p:nvPr/>
          </p:nvSpPr>
          <p:spPr>
            <a:xfrm flipH="1">
              <a:off x="3773" y="2577"/>
              <a:ext cx="18" cy="1"/>
            </a:xfrm>
            <a:prstGeom prst="line">
              <a:avLst/>
            </a:prstGeom>
            <a:ln w="0" cap="flat" cmpd="sng">
              <a:solidFill>
                <a:srgbClr val="000000"/>
              </a:solidFill>
              <a:prstDash val="solid"/>
              <a:round/>
              <a:headEnd type="none" w="med" len="med"/>
              <a:tailEnd type="none" w="med" len="med"/>
            </a:ln>
          </p:spPr>
        </p:sp>
        <p:sp>
          <p:nvSpPr>
            <p:cNvPr id="28755" name="Freeform 86"/>
            <p:cNvSpPr/>
            <p:nvPr/>
          </p:nvSpPr>
          <p:spPr>
            <a:xfrm>
              <a:off x="3797" y="2405"/>
              <a:ext cx="28" cy="39"/>
            </a:xfrm>
            <a:custGeom>
              <a:avLst/>
              <a:gdLst/>
              <a:ahLst/>
              <a:cxnLst>
                <a:cxn ang="0">
                  <a:pos x="0" y="503"/>
                </a:cxn>
                <a:cxn ang="0">
                  <a:pos x="126" y="0"/>
                </a:cxn>
                <a:cxn ang="0">
                  <a:pos x="279" y="0"/>
                </a:cxn>
                <a:cxn ang="0">
                  <a:pos x="321" y="14"/>
                </a:cxn>
                <a:cxn ang="0">
                  <a:pos x="349" y="42"/>
                </a:cxn>
                <a:cxn ang="0">
                  <a:pos x="363" y="70"/>
                </a:cxn>
                <a:cxn ang="0">
                  <a:pos x="363" y="112"/>
                </a:cxn>
                <a:cxn ang="0">
                  <a:pos x="335" y="167"/>
                </a:cxn>
                <a:cxn ang="0">
                  <a:pos x="307" y="195"/>
                </a:cxn>
                <a:cxn ang="0">
                  <a:pos x="252" y="223"/>
                </a:cxn>
                <a:cxn ang="0">
                  <a:pos x="84" y="223"/>
                </a:cxn>
              </a:cxnLst>
              <a:pathLst>
                <a:path w="363" h="503">
                  <a:moveTo>
                    <a:pt x="0" y="503"/>
                  </a:moveTo>
                  <a:lnTo>
                    <a:pt x="126" y="0"/>
                  </a:lnTo>
                  <a:lnTo>
                    <a:pt x="279" y="0"/>
                  </a:lnTo>
                  <a:lnTo>
                    <a:pt x="321" y="14"/>
                  </a:lnTo>
                  <a:lnTo>
                    <a:pt x="349" y="42"/>
                  </a:lnTo>
                  <a:lnTo>
                    <a:pt x="363" y="70"/>
                  </a:lnTo>
                  <a:lnTo>
                    <a:pt x="363" y="112"/>
                  </a:lnTo>
                  <a:lnTo>
                    <a:pt x="335" y="167"/>
                  </a:lnTo>
                  <a:lnTo>
                    <a:pt x="307" y="195"/>
                  </a:lnTo>
                  <a:lnTo>
                    <a:pt x="252" y="223"/>
                  </a:lnTo>
                  <a:lnTo>
                    <a:pt x="84" y="223"/>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8756" name="Freeform 87"/>
            <p:cNvSpPr/>
            <p:nvPr/>
          </p:nvSpPr>
          <p:spPr>
            <a:xfrm>
              <a:off x="3797" y="2423"/>
              <a:ext cx="24" cy="21"/>
            </a:xfrm>
            <a:custGeom>
              <a:avLst/>
              <a:gdLst/>
              <a:ahLst/>
              <a:cxnLst>
                <a:cxn ang="0">
                  <a:pos x="224" y="0"/>
                </a:cxn>
                <a:cxn ang="0">
                  <a:pos x="279" y="28"/>
                </a:cxn>
                <a:cxn ang="0">
                  <a:pos x="307" y="70"/>
                </a:cxn>
                <a:cxn ang="0">
                  <a:pos x="307" y="154"/>
                </a:cxn>
                <a:cxn ang="0">
                  <a:pos x="266" y="210"/>
                </a:cxn>
                <a:cxn ang="0">
                  <a:pos x="238" y="238"/>
                </a:cxn>
                <a:cxn ang="0">
                  <a:pos x="182" y="266"/>
                </a:cxn>
                <a:cxn ang="0">
                  <a:pos x="140" y="280"/>
                </a:cxn>
                <a:cxn ang="0">
                  <a:pos x="0" y="280"/>
                </a:cxn>
              </a:cxnLst>
              <a:pathLst>
                <a:path w="307" h="280">
                  <a:moveTo>
                    <a:pt x="224" y="0"/>
                  </a:moveTo>
                  <a:lnTo>
                    <a:pt x="279" y="28"/>
                  </a:lnTo>
                  <a:lnTo>
                    <a:pt x="307" y="70"/>
                  </a:lnTo>
                  <a:lnTo>
                    <a:pt x="307" y="154"/>
                  </a:lnTo>
                  <a:lnTo>
                    <a:pt x="266" y="210"/>
                  </a:lnTo>
                  <a:lnTo>
                    <a:pt x="238" y="238"/>
                  </a:lnTo>
                  <a:lnTo>
                    <a:pt x="182" y="266"/>
                  </a:lnTo>
                  <a:lnTo>
                    <a:pt x="140" y="280"/>
                  </a:lnTo>
                  <a:lnTo>
                    <a:pt x="0" y="280"/>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8757" name="Line 88"/>
            <p:cNvSpPr/>
            <p:nvPr/>
          </p:nvSpPr>
          <p:spPr>
            <a:xfrm flipV="1">
              <a:off x="3772" y="2251"/>
              <a:ext cx="1" cy="129"/>
            </a:xfrm>
            <a:prstGeom prst="line">
              <a:avLst/>
            </a:prstGeom>
            <a:ln w="0" cap="flat" cmpd="sng">
              <a:solidFill>
                <a:srgbClr val="FF0000"/>
              </a:solidFill>
              <a:prstDash val="solid"/>
              <a:round/>
              <a:headEnd type="none" w="med" len="med"/>
              <a:tailEnd type="none" w="med" len="med"/>
            </a:ln>
          </p:spPr>
        </p:sp>
        <p:sp>
          <p:nvSpPr>
            <p:cNvPr id="28758" name="Freeform 89"/>
            <p:cNvSpPr/>
            <p:nvPr/>
          </p:nvSpPr>
          <p:spPr>
            <a:xfrm>
              <a:off x="3764" y="2380"/>
              <a:ext cx="16" cy="16"/>
            </a:xfrm>
            <a:custGeom>
              <a:avLst/>
              <a:gdLst/>
              <a:ahLst/>
              <a:cxnLst>
                <a:cxn ang="0">
                  <a:pos x="215" y="107"/>
                </a:cxn>
                <a:cxn ang="0">
                  <a:pos x="184" y="31"/>
                </a:cxn>
                <a:cxn ang="0">
                  <a:pos x="108" y="0"/>
                </a:cxn>
                <a:cxn ang="0">
                  <a:pos x="32" y="31"/>
                </a:cxn>
                <a:cxn ang="0">
                  <a:pos x="0" y="107"/>
                </a:cxn>
                <a:cxn ang="0">
                  <a:pos x="32" y="182"/>
                </a:cxn>
                <a:cxn ang="0">
                  <a:pos x="108" y="213"/>
                </a:cxn>
                <a:cxn ang="0">
                  <a:pos x="184" y="182"/>
                </a:cxn>
                <a:cxn ang="0">
                  <a:pos x="215" y="107"/>
                </a:cxn>
              </a:cxnLst>
              <a:pathLst>
                <a:path w="215" h="213">
                  <a:moveTo>
                    <a:pt x="215" y="107"/>
                  </a:moveTo>
                  <a:lnTo>
                    <a:pt x="184" y="31"/>
                  </a:lnTo>
                  <a:lnTo>
                    <a:pt x="108" y="0"/>
                  </a:lnTo>
                  <a:lnTo>
                    <a:pt x="32" y="31"/>
                  </a:lnTo>
                  <a:lnTo>
                    <a:pt x="0" y="107"/>
                  </a:lnTo>
                  <a:lnTo>
                    <a:pt x="32" y="182"/>
                  </a:lnTo>
                  <a:lnTo>
                    <a:pt x="108" y="213"/>
                  </a:lnTo>
                  <a:lnTo>
                    <a:pt x="184" y="182"/>
                  </a:lnTo>
                  <a:lnTo>
                    <a:pt x="215" y="107"/>
                  </a:lnTo>
                  <a:close/>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8759" name="Freeform 90"/>
            <p:cNvSpPr/>
            <p:nvPr/>
          </p:nvSpPr>
          <p:spPr>
            <a:xfrm>
              <a:off x="3784" y="2187"/>
              <a:ext cx="25" cy="39"/>
            </a:xfrm>
            <a:custGeom>
              <a:avLst/>
              <a:gdLst/>
              <a:ahLst/>
              <a:cxnLst>
                <a:cxn ang="0">
                  <a:pos x="0" y="0"/>
                </a:cxn>
                <a:cxn ang="0">
                  <a:pos x="28" y="502"/>
                </a:cxn>
                <a:cxn ang="0">
                  <a:pos x="335" y="0"/>
                </a:cxn>
              </a:cxnLst>
              <a:pathLst>
                <a:path w="335" h="502">
                  <a:moveTo>
                    <a:pt x="0" y="0"/>
                  </a:moveTo>
                  <a:lnTo>
                    <a:pt x="28" y="502"/>
                  </a:lnTo>
                  <a:lnTo>
                    <a:pt x="335" y="0"/>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8760" name="Freeform 91"/>
            <p:cNvSpPr/>
            <p:nvPr/>
          </p:nvSpPr>
          <p:spPr>
            <a:xfrm>
              <a:off x="4132" y="1983"/>
              <a:ext cx="5" cy="3"/>
            </a:xfrm>
            <a:custGeom>
              <a:avLst/>
              <a:gdLst/>
              <a:ahLst/>
              <a:cxnLst>
                <a:cxn ang="0">
                  <a:pos x="28" y="29"/>
                </a:cxn>
                <a:cxn ang="0">
                  <a:pos x="0" y="29"/>
                </a:cxn>
                <a:cxn ang="0">
                  <a:pos x="1" y="21"/>
                </a:cxn>
                <a:cxn ang="0">
                  <a:pos x="5" y="12"/>
                </a:cxn>
                <a:cxn ang="0">
                  <a:pos x="10" y="7"/>
                </a:cxn>
                <a:cxn ang="0">
                  <a:pos x="19" y="3"/>
                </a:cxn>
                <a:cxn ang="0">
                  <a:pos x="28" y="0"/>
                </a:cxn>
                <a:cxn ang="0">
                  <a:pos x="36" y="3"/>
                </a:cxn>
                <a:cxn ang="0">
                  <a:pos x="45" y="7"/>
                </a:cxn>
                <a:cxn ang="0">
                  <a:pos x="50" y="12"/>
                </a:cxn>
                <a:cxn ang="0">
                  <a:pos x="54" y="21"/>
                </a:cxn>
                <a:cxn ang="0">
                  <a:pos x="57" y="29"/>
                </a:cxn>
                <a:cxn ang="0">
                  <a:pos x="28" y="29"/>
                </a:cxn>
              </a:cxnLst>
              <a:pathLst>
                <a:path w="57" h="29">
                  <a:moveTo>
                    <a:pt x="28" y="29"/>
                  </a:moveTo>
                  <a:lnTo>
                    <a:pt x="0" y="29"/>
                  </a:lnTo>
                  <a:lnTo>
                    <a:pt x="1" y="21"/>
                  </a:lnTo>
                  <a:lnTo>
                    <a:pt x="5" y="12"/>
                  </a:lnTo>
                  <a:lnTo>
                    <a:pt x="10" y="7"/>
                  </a:lnTo>
                  <a:lnTo>
                    <a:pt x="19" y="3"/>
                  </a:lnTo>
                  <a:lnTo>
                    <a:pt x="28" y="0"/>
                  </a:lnTo>
                  <a:lnTo>
                    <a:pt x="36" y="3"/>
                  </a:lnTo>
                  <a:lnTo>
                    <a:pt x="45" y="7"/>
                  </a:lnTo>
                  <a:lnTo>
                    <a:pt x="50" y="12"/>
                  </a:lnTo>
                  <a:lnTo>
                    <a:pt x="54" y="21"/>
                  </a:lnTo>
                  <a:lnTo>
                    <a:pt x="57" y="29"/>
                  </a:lnTo>
                  <a:lnTo>
                    <a:pt x="28" y="29"/>
                  </a:lnTo>
                  <a:close/>
                </a:path>
              </a:pathLst>
            </a:custGeom>
            <a:solidFill>
              <a:schemeClr val="bg1"/>
            </a:solidFill>
            <a:ln w="9525">
              <a:noFill/>
            </a:ln>
          </p:spPr>
          <p:txBody>
            <a:bodyPr/>
            <a:p>
              <a:endParaRPr lang="zh-CN" altLang="en-US"/>
            </a:p>
          </p:txBody>
        </p:sp>
        <p:sp>
          <p:nvSpPr>
            <p:cNvPr id="28761" name="Freeform 92"/>
            <p:cNvSpPr/>
            <p:nvPr/>
          </p:nvSpPr>
          <p:spPr>
            <a:xfrm>
              <a:off x="4132" y="1983"/>
              <a:ext cx="5" cy="3"/>
            </a:xfrm>
            <a:custGeom>
              <a:avLst/>
              <a:gdLst/>
              <a:ahLst/>
              <a:cxnLst>
                <a:cxn ang="0">
                  <a:pos x="0" y="29"/>
                </a:cxn>
                <a:cxn ang="0">
                  <a:pos x="1" y="21"/>
                </a:cxn>
                <a:cxn ang="0">
                  <a:pos x="5" y="12"/>
                </a:cxn>
                <a:cxn ang="0">
                  <a:pos x="10" y="7"/>
                </a:cxn>
                <a:cxn ang="0">
                  <a:pos x="19" y="3"/>
                </a:cxn>
                <a:cxn ang="0">
                  <a:pos x="28" y="0"/>
                </a:cxn>
                <a:cxn ang="0">
                  <a:pos x="36" y="3"/>
                </a:cxn>
                <a:cxn ang="0">
                  <a:pos x="45" y="7"/>
                </a:cxn>
                <a:cxn ang="0">
                  <a:pos x="50" y="12"/>
                </a:cxn>
                <a:cxn ang="0">
                  <a:pos x="54" y="21"/>
                </a:cxn>
                <a:cxn ang="0">
                  <a:pos x="57" y="29"/>
                </a:cxn>
              </a:cxnLst>
              <a:pathLst>
                <a:path w="57" h="29">
                  <a:moveTo>
                    <a:pt x="0" y="29"/>
                  </a:moveTo>
                  <a:lnTo>
                    <a:pt x="1" y="21"/>
                  </a:lnTo>
                  <a:lnTo>
                    <a:pt x="5" y="12"/>
                  </a:lnTo>
                  <a:lnTo>
                    <a:pt x="10" y="7"/>
                  </a:lnTo>
                  <a:lnTo>
                    <a:pt x="19" y="3"/>
                  </a:lnTo>
                  <a:lnTo>
                    <a:pt x="28" y="0"/>
                  </a:lnTo>
                  <a:lnTo>
                    <a:pt x="36" y="3"/>
                  </a:lnTo>
                  <a:lnTo>
                    <a:pt x="45" y="7"/>
                  </a:lnTo>
                  <a:lnTo>
                    <a:pt x="50" y="12"/>
                  </a:lnTo>
                  <a:lnTo>
                    <a:pt x="54" y="21"/>
                  </a:lnTo>
                  <a:lnTo>
                    <a:pt x="57" y="29"/>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62" name="Freeform 93"/>
            <p:cNvSpPr/>
            <p:nvPr/>
          </p:nvSpPr>
          <p:spPr>
            <a:xfrm>
              <a:off x="4132" y="1986"/>
              <a:ext cx="5" cy="531"/>
            </a:xfrm>
            <a:custGeom>
              <a:avLst/>
              <a:gdLst/>
              <a:ahLst/>
              <a:cxnLst>
                <a:cxn ang="0">
                  <a:pos x="57" y="0"/>
                </a:cxn>
                <a:cxn ang="0">
                  <a:pos x="28" y="0"/>
                </a:cxn>
                <a:cxn ang="0">
                  <a:pos x="0" y="0"/>
                </a:cxn>
                <a:cxn ang="0">
                  <a:pos x="0" y="6905"/>
                </a:cxn>
                <a:cxn ang="0">
                  <a:pos x="28" y="6905"/>
                </a:cxn>
                <a:cxn ang="0">
                  <a:pos x="57" y="6905"/>
                </a:cxn>
                <a:cxn ang="0">
                  <a:pos x="57" y="0"/>
                </a:cxn>
              </a:cxnLst>
              <a:pathLst>
                <a:path w="57" h="6905">
                  <a:moveTo>
                    <a:pt x="57" y="0"/>
                  </a:moveTo>
                  <a:lnTo>
                    <a:pt x="28" y="0"/>
                  </a:lnTo>
                  <a:lnTo>
                    <a:pt x="0" y="0"/>
                  </a:lnTo>
                  <a:lnTo>
                    <a:pt x="0" y="6905"/>
                  </a:lnTo>
                  <a:lnTo>
                    <a:pt x="28" y="6905"/>
                  </a:lnTo>
                  <a:lnTo>
                    <a:pt x="57" y="6905"/>
                  </a:lnTo>
                  <a:lnTo>
                    <a:pt x="57" y="0"/>
                  </a:lnTo>
                  <a:close/>
                </a:path>
              </a:pathLst>
            </a:custGeom>
            <a:solidFill>
              <a:schemeClr val="bg1"/>
            </a:solidFill>
            <a:ln w="9525">
              <a:noFill/>
            </a:ln>
          </p:spPr>
          <p:txBody>
            <a:bodyPr/>
            <a:p>
              <a:endParaRPr lang="zh-CN" altLang="en-US"/>
            </a:p>
          </p:txBody>
        </p:sp>
        <p:sp>
          <p:nvSpPr>
            <p:cNvPr id="28763" name="Freeform 94"/>
            <p:cNvSpPr/>
            <p:nvPr/>
          </p:nvSpPr>
          <p:spPr>
            <a:xfrm>
              <a:off x="4132" y="1986"/>
              <a:ext cx="5" cy="531"/>
            </a:xfrm>
            <a:custGeom>
              <a:avLst/>
              <a:gdLst/>
              <a:ahLst/>
              <a:cxnLst>
                <a:cxn ang="0">
                  <a:pos x="57" y="0"/>
                </a:cxn>
                <a:cxn ang="0">
                  <a:pos x="28" y="0"/>
                </a:cxn>
                <a:cxn ang="0">
                  <a:pos x="0" y="0"/>
                </a:cxn>
                <a:cxn ang="0">
                  <a:pos x="0" y="6905"/>
                </a:cxn>
                <a:cxn ang="0">
                  <a:pos x="28" y="6905"/>
                </a:cxn>
                <a:cxn ang="0">
                  <a:pos x="57" y="6905"/>
                </a:cxn>
                <a:cxn ang="0">
                  <a:pos x="57" y="0"/>
                </a:cxn>
              </a:cxnLst>
              <a:pathLst>
                <a:path w="57" h="6905">
                  <a:moveTo>
                    <a:pt x="57" y="0"/>
                  </a:moveTo>
                  <a:lnTo>
                    <a:pt x="28" y="0"/>
                  </a:lnTo>
                  <a:lnTo>
                    <a:pt x="0" y="0"/>
                  </a:lnTo>
                  <a:lnTo>
                    <a:pt x="0" y="6905"/>
                  </a:lnTo>
                  <a:lnTo>
                    <a:pt x="28" y="6905"/>
                  </a:lnTo>
                  <a:lnTo>
                    <a:pt x="57" y="6905"/>
                  </a:lnTo>
                  <a:lnTo>
                    <a:pt x="57" y="0"/>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64" name="Freeform 95"/>
            <p:cNvSpPr/>
            <p:nvPr/>
          </p:nvSpPr>
          <p:spPr>
            <a:xfrm>
              <a:off x="4132" y="2517"/>
              <a:ext cx="5" cy="2"/>
            </a:xfrm>
            <a:custGeom>
              <a:avLst/>
              <a:gdLst/>
              <a:ahLst/>
              <a:cxnLst>
                <a:cxn ang="0">
                  <a:pos x="28" y="0"/>
                </a:cxn>
                <a:cxn ang="0">
                  <a:pos x="57" y="0"/>
                </a:cxn>
                <a:cxn ang="0">
                  <a:pos x="54" y="9"/>
                </a:cxn>
                <a:cxn ang="0">
                  <a:pos x="50" y="17"/>
                </a:cxn>
                <a:cxn ang="0">
                  <a:pos x="45" y="23"/>
                </a:cxn>
                <a:cxn ang="0">
                  <a:pos x="36" y="27"/>
                </a:cxn>
                <a:cxn ang="0">
                  <a:pos x="28" y="28"/>
                </a:cxn>
                <a:cxn ang="0">
                  <a:pos x="19" y="27"/>
                </a:cxn>
                <a:cxn ang="0">
                  <a:pos x="10" y="23"/>
                </a:cxn>
                <a:cxn ang="0">
                  <a:pos x="5" y="17"/>
                </a:cxn>
                <a:cxn ang="0">
                  <a:pos x="1" y="9"/>
                </a:cxn>
                <a:cxn ang="0">
                  <a:pos x="0" y="0"/>
                </a:cxn>
                <a:cxn ang="0">
                  <a:pos x="28" y="0"/>
                </a:cxn>
              </a:cxnLst>
              <a:pathLst>
                <a:path w="57" h="28">
                  <a:moveTo>
                    <a:pt x="28" y="0"/>
                  </a:moveTo>
                  <a:lnTo>
                    <a:pt x="57" y="0"/>
                  </a:lnTo>
                  <a:lnTo>
                    <a:pt x="54" y="9"/>
                  </a:lnTo>
                  <a:lnTo>
                    <a:pt x="50" y="17"/>
                  </a:lnTo>
                  <a:lnTo>
                    <a:pt x="45" y="23"/>
                  </a:lnTo>
                  <a:lnTo>
                    <a:pt x="36" y="27"/>
                  </a:lnTo>
                  <a:lnTo>
                    <a:pt x="28" y="28"/>
                  </a:lnTo>
                  <a:lnTo>
                    <a:pt x="19" y="27"/>
                  </a:lnTo>
                  <a:lnTo>
                    <a:pt x="10" y="23"/>
                  </a:lnTo>
                  <a:lnTo>
                    <a:pt x="5" y="17"/>
                  </a:lnTo>
                  <a:lnTo>
                    <a:pt x="1" y="9"/>
                  </a:lnTo>
                  <a:lnTo>
                    <a:pt x="0" y="0"/>
                  </a:lnTo>
                  <a:lnTo>
                    <a:pt x="28" y="0"/>
                  </a:lnTo>
                  <a:close/>
                </a:path>
              </a:pathLst>
            </a:custGeom>
            <a:solidFill>
              <a:schemeClr val="bg1"/>
            </a:solidFill>
            <a:ln w="9525">
              <a:noFill/>
            </a:ln>
          </p:spPr>
          <p:txBody>
            <a:bodyPr/>
            <a:p>
              <a:endParaRPr lang="zh-CN" altLang="en-US"/>
            </a:p>
          </p:txBody>
        </p:sp>
        <p:sp>
          <p:nvSpPr>
            <p:cNvPr id="28765" name="Freeform 96"/>
            <p:cNvSpPr/>
            <p:nvPr/>
          </p:nvSpPr>
          <p:spPr>
            <a:xfrm>
              <a:off x="4132" y="2517"/>
              <a:ext cx="5" cy="2"/>
            </a:xfrm>
            <a:custGeom>
              <a:avLst/>
              <a:gdLst/>
              <a:ahLst/>
              <a:cxnLst>
                <a:cxn ang="0">
                  <a:pos x="57" y="0"/>
                </a:cxn>
                <a:cxn ang="0">
                  <a:pos x="54" y="9"/>
                </a:cxn>
                <a:cxn ang="0">
                  <a:pos x="50" y="17"/>
                </a:cxn>
                <a:cxn ang="0">
                  <a:pos x="45" y="23"/>
                </a:cxn>
                <a:cxn ang="0">
                  <a:pos x="36" y="27"/>
                </a:cxn>
                <a:cxn ang="0">
                  <a:pos x="28" y="28"/>
                </a:cxn>
                <a:cxn ang="0">
                  <a:pos x="19" y="27"/>
                </a:cxn>
                <a:cxn ang="0">
                  <a:pos x="10" y="23"/>
                </a:cxn>
                <a:cxn ang="0">
                  <a:pos x="5" y="17"/>
                </a:cxn>
                <a:cxn ang="0">
                  <a:pos x="1" y="9"/>
                </a:cxn>
                <a:cxn ang="0">
                  <a:pos x="0" y="0"/>
                </a:cxn>
              </a:cxnLst>
              <a:pathLst>
                <a:path w="57" h="28">
                  <a:moveTo>
                    <a:pt x="57" y="0"/>
                  </a:moveTo>
                  <a:lnTo>
                    <a:pt x="54" y="9"/>
                  </a:lnTo>
                  <a:lnTo>
                    <a:pt x="50" y="17"/>
                  </a:lnTo>
                  <a:lnTo>
                    <a:pt x="45" y="23"/>
                  </a:lnTo>
                  <a:lnTo>
                    <a:pt x="36" y="27"/>
                  </a:lnTo>
                  <a:lnTo>
                    <a:pt x="28" y="28"/>
                  </a:lnTo>
                  <a:lnTo>
                    <a:pt x="19" y="27"/>
                  </a:lnTo>
                  <a:lnTo>
                    <a:pt x="10" y="23"/>
                  </a:lnTo>
                  <a:lnTo>
                    <a:pt x="5" y="17"/>
                  </a:lnTo>
                  <a:lnTo>
                    <a:pt x="1" y="9"/>
                  </a:lnTo>
                  <a:lnTo>
                    <a:pt x="0" y="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66" name="Freeform 97"/>
            <p:cNvSpPr/>
            <p:nvPr/>
          </p:nvSpPr>
          <p:spPr>
            <a:xfrm>
              <a:off x="4132" y="1983"/>
              <a:ext cx="5" cy="3"/>
            </a:xfrm>
            <a:custGeom>
              <a:avLst/>
              <a:gdLst/>
              <a:ahLst/>
              <a:cxnLst>
                <a:cxn ang="0">
                  <a:pos x="28" y="29"/>
                </a:cxn>
                <a:cxn ang="0">
                  <a:pos x="0" y="29"/>
                </a:cxn>
                <a:cxn ang="0">
                  <a:pos x="1" y="21"/>
                </a:cxn>
                <a:cxn ang="0">
                  <a:pos x="5" y="12"/>
                </a:cxn>
                <a:cxn ang="0">
                  <a:pos x="10" y="7"/>
                </a:cxn>
                <a:cxn ang="0">
                  <a:pos x="19" y="3"/>
                </a:cxn>
                <a:cxn ang="0">
                  <a:pos x="28" y="0"/>
                </a:cxn>
                <a:cxn ang="0">
                  <a:pos x="36" y="3"/>
                </a:cxn>
                <a:cxn ang="0">
                  <a:pos x="45" y="7"/>
                </a:cxn>
                <a:cxn ang="0">
                  <a:pos x="50" y="12"/>
                </a:cxn>
                <a:cxn ang="0">
                  <a:pos x="54" y="21"/>
                </a:cxn>
                <a:cxn ang="0">
                  <a:pos x="57" y="29"/>
                </a:cxn>
                <a:cxn ang="0">
                  <a:pos x="28" y="29"/>
                </a:cxn>
              </a:cxnLst>
              <a:pathLst>
                <a:path w="57" h="29">
                  <a:moveTo>
                    <a:pt x="28" y="29"/>
                  </a:moveTo>
                  <a:lnTo>
                    <a:pt x="0" y="29"/>
                  </a:lnTo>
                  <a:lnTo>
                    <a:pt x="1" y="21"/>
                  </a:lnTo>
                  <a:lnTo>
                    <a:pt x="5" y="12"/>
                  </a:lnTo>
                  <a:lnTo>
                    <a:pt x="10" y="7"/>
                  </a:lnTo>
                  <a:lnTo>
                    <a:pt x="19" y="3"/>
                  </a:lnTo>
                  <a:lnTo>
                    <a:pt x="28" y="0"/>
                  </a:lnTo>
                  <a:lnTo>
                    <a:pt x="36" y="3"/>
                  </a:lnTo>
                  <a:lnTo>
                    <a:pt x="45" y="7"/>
                  </a:lnTo>
                  <a:lnTo>
                    <a:pt x="50" y="12"/>
                  </a:lnTo>
                  <a:lnTo>
                    <a:pt x="54" y="21"/>
                  </a:lnTo>
                  <a:lnTo>
                    <a:pt x="57" y="29"/>
                  </a:lnTo>
                  <a:lnTo>
                    <a:pt x="28" y="29"/>
                  </a:lnTo>
                  <a:close/>
                </a:path>
              </a:pathLst>
            </a:custGeom>
            <a:solidFill>
              <a:schemeClr val="bg1"/>
            </a:solidFill>
            <a:ln w="9525">
              <a:noFill/>
            </a:ln>
          </p:spPr>
          <p:txBody>
            <a:bodyPr/>
            <a:p>
              <a:endParaRPr lang="zh-CN" altLang="en-US"/>
            </a:p>
          </p:txBody>
        </p:sp>
        <p:sp>
          <p:nvSpPr>
            <p:cNvPr id="28767" name="Freeform 98"/>
            <p:cNvSpPr/>
            <p:nvPr/>
          </p:nvSpPr>
          <p:spPr>
            <a:xfrm>
              <a:off x="4132" y="1983"/>
              <a:ext cx="5" cy="3"/>
            </a:xfrm>
            <a:custGeom>
              <a:avLst/>
              <a:gdLst/>
              <a:ahLst/>
              <a:cxnLst>
                <a:cxn ang="0">
                  <a:pos x="0" y="29"/>
                </a:cxn>
                <a:cxn ang="0">
                  <a:pos x="1" y="21"/>
                </a:cxn>
                <a:cxn ang="0">
                  <a:pos x="5" y="12"/>
                </a:cxn>
                <a:cxn ang="0">
                  <a:pos x="10" y="7"/>
                </a:cxn>
                <a:cxn ang="0">
                  <a:pos x="19" y="3"/>
                </a:cxn>
                <a:cxn ang="0">
                  <a:pos x="28" y="0"/>
                </a:cxn>
                <a:cxn ang="0">
                  <a:pos x="36" y="3"/>
                </a:cxn>
                <a:cxn ang="0">
                  <a:pos x="45" y="7"/>
                </a:cxn>
                <a:cxn ang="0">
                  <a:pos x="50" y="12"/>
                </a:cxn>
                <a:cxn ang="0">
                  <a:pos x="54" y="21"/>
                </a:cxn>
                <a:cxn ang="0">
                  <a:pos x="57" y="29"/>
                </a:cxn>
              </a:cxnLst>
              <a:pathLst>
                <a:path w="57" h="29">
                  <a:moveTo>
                    <a:pt x="0" y="29"/>
                  </a:moveTo>
                  <a:lnTo>
                    <a:pt x="1" y="21"/>
                  </a:lnTo>
                  <a:lnTo>
                    <a:pt x="5" y="12"/>
                  </a:lnTo>
                  <a:lnTo>
                    <a:pt x="10" y="7"/>
                  </a:lnTo>
                  <a:lnTo>
                    <a:pt x="19" y="3"/>
                  </a:lnTo>
                  <a:lnTo>
                    <a:pt x="28" y="0"/>
                  </a:lnTo>
                  <a:lnTo>
                    <a:pt x="36" y="3"/>
                  </a:lnTo>
                  <a:lnTo>
                    <a:pt x="45" y="7"/>
                  </a:lnTo>
                  <a:lnTo>
                    <a:pt x="50" y="12"/>
                  </a:lnTo>
                  <a:lnTo>
                    <a:pt x="54" y="21"/>
                  </a:lnTo>
                  <a:lnTo>
                    <a:pt x="57" y="29"/>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68" name="Freeform 99"/>
            <p:cNvSpPr/>
            <p:nvPr/>
          </p:nvSpPr>
          <p:spPr>
            <a:xfrm>
              <a:off x="4132" y="1986"/>
              <a:ext cx="5" cy="531"/>
            </a:xfrm>
            <a:custGeom>
              <a:avLst/>
              <a:gdLst/>
              <a:ahLst/>
              <a:cxnLst>
                <a:cxn ang="0">
                  <a:pos x="57" y="0"/>
                </a:cxn>
                <a:cxn ang="0">
                  <a:pos x="28" y="0"/>
                </a:cxn>
                <a:cxn ang="0">
                  <a:pos x="0" y="0"/>
                </a:cxn>
                <a:cxn ang="0">
                  <a:pos x="0" y="6905"/>
                </a:cxn>
                <a:cxn ang="0">
                  <a:pos x="28" y="6905"/>
                </a:cxn>
                <a:cxn ang="0">
                  <a:pos x="57" y="6905"/>
                </a:cxn>
                <a:cxn ang="0">
                  <a:pos x="57" y="0"/>
                </a:cxn>
              </a:cxnLst>
              <a:pathLst>
                <a:path w="57" h="6905">
                  <a:moveTo>
                    <a:pt x="57" y="0"/>
                  </a:moveTo>
                  <a:lnTo>
                    <a:pt x="28" y="0"/>
                  </a:lnTo>
                  <a:lnTo>
                    <a:pt x="0" y="0"/>
                  </a:lnTo>
                  <a:lnTo>
                    <a:pt x="0" y="6905"/>
                  </a:lnTo>
                  <a:lnTo>
                    <a:pt x="28" y="6905"/>
                  </a:lnTo>
                  <a:lnTo>
                    <a:pt x="57" y="6905"/>
                  </a:lnTo>
                  <a:lnTo>
                    <a:pt x="57" y="0"/>
                  </a:lnTo>
                  <a:close/>
                </a:path>
              </a:pathLst>
            </a:custGeom>
            <a:solidFill>
              <a:schemeClr val="bg1"/>
            </a:solidFill>
            <a:ln w="9525">
              <a:noFill/>
            </a:ln>
          </p:spPr>
          <p:txBody>
            <a:bodyPr/>
            <a:p>
              <a:endParaRPr lang="zh-CN" altLang="en-US"/>
            </a:p>
          </p:txBody>
        </p:sp>
        <p:sp>
          <p:nvSpPr>
            <p:cNvPr id="28769" name="Freeform 100"/>
            <p:cNvSpPr/>
            <p:nvPr/>
          </p:nvSpPr>
          <p:spPr>
            <a:xfrm>
              <a:off x="4132" y="1986"/>
              <a:ext cx="5" cy="531"/>
            </a:xfrm>
            <a:custGeom>
              <a:avLst/>
              <a:gdLst/>
              <a:ahLst/>
              <a:cxnLst>
                <a:cxn ang="0">
                  <a:pos x="57" y="0"/>
                </a:cxn>
                <a:cxn ang="0">
                  <a:pos x="28" y="0"/>
                </a:cxn>
                <a:cxn ang="0">
                  <a:pos x="0" y="0"/>
                </a:cxn>
                <a:cxn ang="0">
                  <a:pos x="0" y="6905"/>
                </a:cxn>
                <a:cxn ang="0">
                  <a:pos x="28" y="6905"/>
                </a:cxn>
                <a:cxn ang="0">
                  <a:pos x="57" y="6905"/>
                </a:cxn>
                <a:cxn ang="0">
                  <a:pos x="57" y="0"/>
                </a:cxn>
              </a:cxnLst>
              <a:pathLst>
                <a:path w="57" h="6905">
                  <a:moveTo>
                    <a:pt x="57" y="0"/>
                  </a:moveTo>
                  <a:lnTo>
                    <a:pt x="28" y="0"/>
                  </a:lnTo>
                  <a:lnTo>
                    <a:pt x="0" y="0"/>
                  </a:lnTo>
                  <a:lnTo>
                    <a:pt x="0" y="6905"/>
                  </a:lnTo>
                  <a:lnTo>
                    <a:pt x="28" y="6905"/>
                  </a:lnTo>
                  <a:lnTo>
                    <a:pt x="57" y="6905"/>
                  </a:lnTo>
                  <a:lnTo>
                    <a:pt x="57" y="0"/>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70" name="Freeform 101"/>
            <p:cNvSpPr/>
            <p:nvPr/>
          </p:nvSpPr>
          <p:spPr>
            <a:xfrm>
              <a:off x="4132" y="2517"/>
              <a:ext cx="5" cy="2"/>
            </a:xfrm>
            <a:custGeom>
              <a:avLst/>
              <a:gdLst/>
              <a:ahLst/>
              <a:cxnLst>
                <a:cxn ang="0">
                  <a:pos x="28" y="0"/>
                </a:cxn>
                <a:cxn ang="0">
                  <a:pos x="57" y="0"/>
                </a:cxn>
                <a:cxn ang="0">
                  <a:pos x="54" y="9"/>
                </a:cxn>
                <a:cxn ang="0">
                  <a:pos x="50" y="17"/>
                </a:cxn>
                <a:cxn ang="0">
                  <a:pos x="45" y="23"/>
                </a:cxn>
                <a:cxn ang="0">
                  <a:pos x="36" y="27"/>
                </a:cxn>
                <a:cxn ang="0">
                  <a:pos x="28" y="28"/>
                </a:cxn>
                <a:cxn ang="0">
                  <a:pos x="19" y="27"/>
                </a:cxn>
                <a:cxn ang="0">
                  <a:pos x="10" y="23"/>
                </a:cxn>
                <a:cxn ang="0">
                  <a:pos x="5" y="17"/>
                </a:cxn>
                <a:cxn ang="0">
                  <a:pos x="1" y="9"/>
                </a:cxn>
                <a:cxn ang="0">
                  <a:pos x="0" y="0"/>
                </a:cxn>
                <a:cxn ang="0">
                  <a:pos x="28" y="0"/>
                </a:cxn>
              </a:cxnLst>
              <a:pathLst>
                <a:path w="57" h="28">
                  <a:moveTo>
                    <a:pt x="28" y="0"/>
                  </a:moveTo>
                  <a:lnTo>
                    <a:pt x="57" y="0"/>
                  </a:lnTo>
                  <a:lnTo>
                    <a:pt x="54" y="9"/>
                  </a:lnTo>
                  <a:lnTo>
                    <a:pt x="50" y="17"/>
                  </a:lnTo>
                  <a:lnTo>
                    <a:pt x="45" y="23"/>
                  </a:lnTo>
                  <a:lnTo>
                    <a:pt x="36" y="27"/>
                  </a:lnTo>
                  <a:lnTo>
                    <a:pt x="28" y="28"/>
                  </a:lnTo>
                  <a:lnTo>
                    <a:pt x="19" y="27"/>
                  </a:lnTo>
                  <a:lnTo>
                    <a:pt x="10" y="23"/>
                  </a:lnTo>
                  <a:lnTo>
                    <a:pt x="5" y="17"/>
                  </a:lnTo>
                  <a:lnTo>
                    <a:pt x="1" y="9"/>
                  </a:lnTo>
                  <a:lnTo>
                    <a:pt x="0" y="0"/>
                  </a:lnTo>
                  <a:lnTo>
                    <a:pt x="28" y="0"/>
                  </a:lnTo>
                  <a:close/>
                </a:path>
              </a:pathLst>
            </a:custGeom>
            <a:solidFill>
              <a:schemeClr val="bg1"/>
            </a:solidFill>
            <a:ln w="9525">
              <a:noFill/>
            </a:ln>
          </p:spPr>
          <p:txBody>
            <a:bodyPr/>
            <a:p>
              <a:endParaRPr lang="zh-CN" altLang="en-US"/>
            </a:p>
          </p:txBody>
        </p:sp>
        <p:sp>
          <p:nvSpPr>
            <p:cNvPr id="28771" name="Freeform 102"/>
            <p:cNvSpPr/>
            <p:nvPr/>
          </p:nvSpPr>
          <p:spPr>
            <a:xfrm>
              <a:off x="4132" y="2517"/>
              <a:ext cx="5" cy="2"/>
            </a:xfrm>
            <a:custGeom>
              <a:avLst/>
              <a:gdLst/>
              <a:ahLst/>
              <a:cxnLst>
                <a:cxn ang="0">
                  <a:pos x="57" y="0"/>
                </a:cxn>
                <a:cxn ang="0">
                  <a:pos x="54" y="9"/>
                </a:cxn>
                <a:cxn ang="0">
                  <a:pos x="50" y="17"/>
                </a:cxn>
                <a:cxn ang="0">
                  <a:pos x="45" y="23"/>
                </a:cxn>
                <a:cxn ang="0">
                  <a:pos x="36" y="27"/>
                </a:cxn>
                <a:cxn ang="0">
                  <a:pos x="28" y="28"/>
                </a:cxn>
                <a:cxn ang="0">
                  <a:pos x="19" y="27"/>
                </a:cxn>
                <a:cxn ang="0">
                  <a:pos x="10" y="23"/>
                </a:cxn>
                <a:cxn ang="0">
                  <a:pos x="5" y="17"/>
                </a:cxn>
                <a:cxn ang="0">
                  <a:pos x="1" y="9"/>
                </a:cxn>
                <a:cxn ang="0">
                  <a:pos x="0" y="0"/>
                </a:cxn>
              </a:cxnLst>
              <a:pathLst>
                <a:path w="57" h="28">
                  <a:moveTo>
                    <a:pt x="57" y="0"/>
                  </a:moveTo>
                  <a:lnTo>
                    <a:pt x="54" y="9"/>
                  </a:lnTo>
                  <a:lnTo>
                    <a:pt x="50" y="17"/>
                  </a:lnTo>
                  <a:lnTo>
                    <a:pt x="45" y="23"/>
                  </a:lnTo>
                  <a:lnTo>
                    <a:pt x="36" y="27"/>
                  </a:lnTo>
                  <a:lnTo>
                    <a:pt x="28" y="28"/>
                  </a:lnTo>
                  <a:lnTo>
                    <a:pt x="19" y="27"/>
                  </a:lnTo>
                  <a:lnTo>
                    <a:pt x="10" y="23"/>
                  </a:lnTo>
                  <a:lnTo>
                    <a:pt x="5" y="17"/>
                  </a:lnTo>
                  <a:lnTo>
                    <a:pt x="1" y="9"/>
                  </a:lnTo>
                  <a:lnTo>
                    <a:pt x="0" y="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72" name="Freeform 103"/>
            <p:cNvSpPr/>
            <p:nvPr/>
          </p:nvSpPr>
          <p:spPr>
            <a:xfrm>
              <a:off x="4172" y="2517"/>
              <a:ext cx="26" cy="39"/>
            </a:xfrm>
            <a:custGeom>
              <a:avLst/>
              <a:gdLst/>
              <a:ahLst/>
              <a:cxnLst>
                <a:cxn ang="0">
                  <a:pos x="0" y="503"/>
                </a:cxn>
                <a:cxn ang="0">
                  <a:pos x="140" y="0"/>
                </a:cxn>
                <a:cxn ang="0">
                  <a:pos x="266" y="0"/>
                </a:cxn>
                <a:cxn ang="0">
                  <a:pos x="308" y="14"/>
                </a:cxn>
                <a:cxn ang="0">
                  <a:pos x="336" y="42"/>
                </a:cxn>
                <a:cxn ang="0">
                  <a:pos x="336" y="84"/>
                </a:cxn>
                <a:cxn ang="0">
                  <a:pos x="294" y="252"/>
                </a:cxn>
                <a:cxn ang="0">
                  <a:pos x="266" y="294"/>
                </a:cxn>
                <a:cxn ang="0">
                  <a:pos x="238" y="322"/>
                </a:cxn>
                <a:cxn ang="0">
                  <a:pos x="196" y="335"/>
                </a:cxn>
                <a:cxn ang="0">
                  <a:pos x="56" y="335"/>
                </a:cxn>
              </a:cxnLst>
              <a:pathLst>
                <a:path w="336" h="503">
                  <a:moveTo>
                    <a:pt x="0" y="503"/>
                  </a:moveTo>
                  <a:lnTo>
                    <a:pt x="140" y="0"/>
                  </a:lnTo>
                  <a:lnTo>
                    <a:pt x="266" y="0"/>
                  </a:lnTo>
                  <a:lnTo>
                    <a:pt x="308" y="14"/>
                  </a:lnTo>
                  <a:lnTo>
                    <a:pt x="336" y="42"/>
                  </a:lnTo>
                  <a:lnTo>
                    <a:pt x="336" y="84"/>
                  </a:lnTo>
                  <a:lnTo>
                    <a:pt x="294" y="252"/>
                  </a:lnTo>
                  <a:lnTo>
                    <a:pt x="266" y="294"/>
                  </a:lnTo>
                  <a:lnTo>
                    <a:pt x="238" y="322"/>
                  </a:lnTo>
                  <a:lnTo>
                    <a:pt x="196" y="335"/>
                  </a:lnTo>
                  <a:lnTo>
                    <a:pt x="56" y="335"/>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73" name="Line 104"/>
            <p:cNvSpPr/>
            <p:nvPr/>
          </p:nvSpPr>
          <p:spPr>
            <a:xfrm flipV="1">
              <a:off x="4135" y="2247"/>
              <a:ext cx="168" cy="45"/>
            </a:xfrm>
            <a:prstGeom prst="line">
              <a:avLst/>
            </a:prstGeom>
            <a:ln w="0" cap="flat" cmpd="sng">
              <a:solidFill>
                <a:srgbClr val="FF0000"/>
              </a:solidFill>
              <a:prstDash val="solid"/>
              <a:round/>
              <a:headEnd type="none" w="med" len="med"/>
              <a:tailEnd type="none" w="med" len="med"/>
            </a:ln>
          </p:spPr>
        </p:sp>
        <p:sp>
          <p:nvSpPr>
            <p:cNvPr id="28774" name="Freeform 105"/>
            <p:cNvSpPr/>
            <p:nvPr/>
          </p:nvSpPr>
          <p:spPr>
            <a:xfrm>
              <a:off x="4132" y="2331"/>
              <a:ext cx="4" cy="4"/>
            </a:xfrm>
            <a:custGeom>
              <a:avLst/>
              <a:gdLst/>
              <a:ahLst/>
              <a:cxnLst>
                <a:cxn ang="0">
                  <a:pos x="28" y="25"/>
                </a:cxn>
                <a:cxn ang="0">
                  <a:pos x="41" y="51"/>
                </a:cxn>
                <a:cxn ang="0">
                  <a:pos x="32" y="53"/>
                </a:cxn>
                <a:cxn ang="0">
                  <a:pos x="23" y="53"/>
                </a:cxn>
                <a:cxn ang="0">
                  <a:pos x="15" y="51"/>
                </a:cxn>
                <a:cxn ang="0">
                  <a:pos x="7" y="46"/>
                </a:cxn>
                <a:cxn ang="0">
                  <a:pos x="2" y="38"/>
                </a:cxn>
                <a:cxn ang="0">
                  <a:pos x="0" y="30"/>
                </a:cxn>
                <a:cxn ang="0">
                  <a:pos x="0" y="21"/>
                </a:cxn>
                <a:cxn ang="0">
                  <a:pos x="2" y="13"/>
                </a:cxn>
                <a:cxn ang="0">
                  <a:pos x="7" y="5"/>
                </a:cxn>
                <a:cxn ang="0">
                  <a:pos x="15" y="0"/>
                </a:cxn>
                <a:cxn ang="0">
                  <a:pos x="28" y="25"/>
                </a:cxn>
              </a:cxnLst>
              <a:pathLst>
                <a:path w="41" h="53">
                  <a:moveTo>
                    <a:pt x="28" y="25"/>
                  </a:moveTo>
                  <a:lnTo>
                    <a:pt x="41" y="51"/>
                  </a:lnTo>
                  <a:lnTo>
                    <a:pt x="32" y="53"/>
                  </a:lnTo>
                  <a:lnTo>
                    <a:pt x="23" y="53"/>
                  </a:lnTo>
                  <a:lnTo>
                    <a:pt x="15" y="51"/>
                  </a:lnTo>
                  <a:lnTo>
                    <a:pt x="7" y="46"/>
                  </a:lnTo>
                  <a:lnTo>
                    <a:pt x="2" y="38"/>
                  </a:lnTo>
                  <a:lnTo>
                    <a:pt x="0" y="30"/>
                  </a:lnTo>
                  <a:lnTo>
                    <a:pt x="0" y="21"/>
                  </a:lnTo>
                  <a:lnTo>
                    <a:pt x="2" y="13"/>
                  </a:lnTo>
                  <a:lnTo>
                    <a:pt x="7" y="5"/>
                  </a:lnTo>
                  <a:lnTo>
                    <a:pt x="15" y="0"/>
                  </a:lnTo>
                  <a:lnTo>
                    <a:pt x="28" y="25"/>
                  </a:lnTo>
                  <a:close/>
                </a:path>
              </a:pathLst>
            </a:custGeom>
            <a:solidFill>
              <a:schemeClr val="bg1"/>
            </a:solidFill>
            <a:ln w="9525">
              <a:noFill/>
            </a:ln>
          </p:spPr>
          <p:txBody>
            <a:bodyPr/>
            <a:p>
              <a:endParaRPr lang="zh-CN" altLang="en-US"/>
            </a:p>
          </p:txBody>
        </p:sp>
        <p:sp>
          <p:nvSpPr>
            <p:cNvPr id="28775" name="Freeform 106"/>
            <p:cNvSpPr/>
            <p:nvPr/>
          </p:nvSpPr>
          <p:spPr>
            <a:xfrm>
              <a:off x="4132" y="2331"/>
              <a:ext cx="4" cy="4"/>
            </a:xfrm>
            <a:custGeom>
              <a:avLst/>
              <a:gdLst/>
              <a:ahLst/>
              <a:cxnLst>
                <a:cxn ang="0">
                  <a:pos x="41" y="51"/>
                </a:cxn>
                <a:cxn ang="0">
                  <a:pos x="32" y="53"/>
                </a:cxn>
                <a:cxn ang="0">
                  <a:pos x="23" y="53"/>
                </a:cxn>
                <a:cxn ang="0">
                  <a:pos x="15" y="51"/>
                </a:cxn>
                <a:cxn ang="0">
                  <a:pos x="7" y="46"/>
                </a:cxn>
                <a:cxn ang="0">
                  <a:pos x="2" y="38"/>
                </a:cxn>
                <a:cxn ang="0">
                  <a:pos x="0" y="30"/>
                </a:cxn>
                <a:cxn ang="0">
                  <a:pos x="0" y="21"/>
                </a:cxn>
                <a:cxn ang="0">
                  <a:pos x="2" y="13"/>
                </a:cxn>
                <a:cxn ang="0">
                  <a:pos x="7" y="5"/>
                </a:cxn>
                <a:cxn ang="0">
                  <a:pos x="15" y="0"/>
                </a:cxn>
              </a:cxnLst>
              <a:pathLst>
                <a:path w="41" h="53">
                  <a:moveTo>
                    <a:pt x="41" y="51"/>
                  </a:moveTo>
                  <a:lnTo>
                    <a:pt x="32" y="53"/>
                  </a:lnTo>
                  <a:lnTo>
                    <a:pt x="23" y="53"/>
                  </a:lnTo>
                  <a:lnTo>
                    <a:pt x="15" y="51"/>
                  </a:lnTo>
                  <a:lnTo>
                    <a:pt x="7" y="46"/>
                  </a:lnTo>
                  <a:lnTo>
                    <a:pt x="2" y="38"/>
                  </a:lnTo>
                  <a:lnTo>
                    <a:pt x="0" y="30"/>
                  </a:lnTo>
                  <a:lnTo>
                    <a:pt x="0" y="21"/>
                  </a:lnTo>
                  <a:lnTo>
                    <a:pt x="2" y="13"/>
                  </a:lnTo>
                  <a:lnTo>
                    <a:pt x="7" y="5"/>
                  </a:lnTo>
                  <a:lnTo>
                    <a:pt x="15" y="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76" name="Freeform 107"/>
            <p:cNvSpPr/>
            <p:nvPr/>
          </p:nvSpPr>
          <p:spPr>
            <a:xfrm>
              <a:off x="4134" y="2245"/>
              <a:ext cx="170" cy="90"/>
            </a:xfrm>
            <a:custGeom>
              <a:avLst/>
              <a:gdLst/>
              <a:ahLst/>
              <a:cxnLst>
                <a:cxn ang="0">
                  <a:pos x="0" y="1116"/>
                </a:cxn>
                <a:cxn ang="0">
                  <a:pos x="13" y="1141"/>
                </a:cxn>
                <a:cxn ang="0">
                  <a:pos x="26" y="1167"/>
                </a:cxn>
                <a:cxn ang="0">
                  <a:pos x="2220" y="52"/>
                </a:cxn>
                <a:cxn ang="0">
                  <a:pos x="2207" y="26"/>
                </a:cxn>
                <a:cxn ang="0">
                  <a:pos x="2194" y="0"/>
                </a:cxn>
                <a:cxn ang="0">
                  <a:pos x="0" y="1116"/>
                </a:cxn>
              </a:cxnLst>
              <a:pathLst>
                <a:path w="2220" h="1167">
                  <a:moveTo>
                    <a:pt x="0" y="1116"/>
                  </a:moveTo>
                  <a:lnTo>
                    <a:pt x="13" y="1141"/>
                  </a:lnTo>
                  <a:lnTo>
                    <a:pt x="26" y="1167"/>
                  </a:lnTo>
                  <a:lnTo>
                    <a:pt x="2220" y="52"/>
                  </a:lnTo>
                  <a:lnTo>
                    <a:pt x="2207" y="26"/>
                  </a:lnTo>
                  <a:lnTo>
                    <a:pt x="2194" y="0"/>
                  </a:lnTo>
                  <a:lnTo>
                    <a:pt x="0" y="1116"/>
                  </a:lnTo>
                  <a:close/>
                </a:path>
              </a:pathLst>
            </a:custGeom>
            <a:solidFill>
              <a:schemeClr val="bg1"/>
            </a:solidFill>
            <a:ln w="9525">
              <a:noFill/>
            </a:ln>
          </p:spPr>
          <p:txBody>
            <a:bodyPr/>
            <a:p>
              <a:endParaRPr lang="zh-CN" altLang="en-US"/>
            </a:p>
          </p:txBody>
        </p:sp>
        <p:sp>
          <p:nvSpPr>
            <p:cNvPr id="28777" name="Freeform 108"/>
            <p:cNvSpPr/>
            <p:nvPr/>
          </p:nvSpPr>
          <p:spPr>
            <a:xfrm>
              <a:off x="4134" y="2245"/>
              <a:ext cx="170" cy="90"/>
            </a:xfrm>
            <a:custGeom>
              <a:avLst/>
              <a:gdLst/>
              <a:ahLst/>
              <a:cxnLst>
                <a:cxn ang="0">
                  <a:pos x="0" y="1116"/>
                </a:cxn>
                <a:cxn ang="0">
                  <a:pos x="13" y="1141"/>
                </a:cxn>
                <a:cxn ang="0">
                  <a:pos x="26" y="1167"/>
                </a:cxn>
                <a:cxn ang="0">
                  <a:pos x="2220" y="52"/>
                </a:cxn>
                <a:cxn ang="0">
                  <a:pos x="2207" y="26"/>
                </a:cxn>
                <a:cxn ang="0">
                  <a:pos x="2194" y="0"/>
                </a:cxn>
                <a:cxn ang="0">
                  <a:pos x="0" y="1116"/>
                </a:cxn>
              </a:cxnLst>
              <a:pathLst>
                <a:path w="2220" h="1167">
                  <a:moveTo>
                    <a:pt x="0" y="1116"/>
                  </a:moveTo>
                  <a:lnTo>
                    <a:pt x="13" y="1141"/>
                  </a:lnTo>
                  <a:lnTo>
                    <a:pt x="26" y="1167"/>
                  </a:lnTo>
                  <a:lnTo>
                    <a:pt x="2220" y="52"/>
                  </a:lnTo>
                  <a:lnTo>
                    <a:pt x="2207" y="26"/>
                  </a:lnTo>
                  <a:lnTo>
                    <a:pt x="2194" y="0"/>
                  </a:lnTo>
                  <a:lnTo>
                    <a:pt x="0" y="1116"/>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78" name="Freeform 109"/>
            <p:cNvSpPr/>
            <p:nvPr/>
          </p:nvSpPr>
          <p:spPr>
            <a:xfrm>
              <a:off x="4302" y="2245"/>
              <a:ext cx="3" cy="4"/>
            </a:xfrm>
            <a:custGeom>
              <a:avLst/>
              <a:gdLst/>
              <a:ahLst/>
              <a:cxnLst>
                <a:cxn ang="0">
                  <a:pos x="13" y="28"/>
                </a:cxn>
                <a:cxn ang="0">
                  <a:pos x="0" y="2"/>
                </a:cxn>
                <a:cxn ang="0">
                  <a:pos x="9" y="0"/>
                </a:cxn>
                <a:cxn ang="0">
                  <a:pos x="17" y="0"/>
                </a:cxn>
                <a:cxn ang="0">
                  <a:pos x="26" y="2"/>
                </a:cxn>
                <a:cxn ang="0">
                  <a:pos x="33" y="8"/>
                </a:cxn>
                <a:cxn ang="0">
                  <a:pos x="39" y="15"/>
                </a:cxn>
                <a:cxn ang="0">
                  <a:pos x="41" y="24"/>
                </a:cxn>
                <a:cxn ang="0">
                  <a:pos x="41" y="33"/>
                </a:cxn>
                <a:cxn ang="0">
                  <a:pos x="39" y="41"/>
                </a:cxn>
                <a:cxn ang="0">
                  <a:pos x="33" y="49"/>
                </a:cxn>
                <a:cxn ang="0">
                  <a:pos x="26" y="54"/>
                </a:cxn>
                <a:cxn ang="0">
                  <a:pos x="13" y="28"/>
                </a:cxn>
              </a:cxnLst>
              <a:pathLst>
                <a:path w="41" h="54">
                  <a:moveTo>
                    <a:pt x="13" y="28"/>
                  </a:moveTo>
                  <a:lnTo>
                    <a:pt x="0" y="2"/>
                  </a:lnTo>
                  <a:lnTo>
                    <a:pt x="9" y="0"/>
                  </a:lnTo>
                  <a:lnTo>
                    <a:pt x="17" y="0"/>
                  </a:lnTo>
                  <a:lnTo>
                    <a:pt x="26" y="2"/>
                  </a:lnTo>
                  <a:lnTo>
                    <a:pt x="33" y="8"/>
                  </a:lnTo>
                  <a:lnTo>
                    <a:pt x="39" y="15"/>
                  </a:lnTo>
                  <a:lnTo>
                    <a:pt x="41" y="24"/>
                  </a:lnTo>
                  <a:lnTo>
                    <a:pt x="41" y="33"/>
                  </a:lnTo>
                  <a:lnTo>
                    <a:pt x="39" y="41"/>
                  </a:lnTo>
                  <a:lnTo>
                    <a:pt x="33" y="49"/>
                  </a:lnTo>
                  <a:lnTo>
                    <a:pt x="26" y="54"/>
                  </a:lnTo>
                  <a:lnTo>
                    <a:pt x="13" y="28"/>
                  </a:lnTo>
                  <a:close/>
                </a:path>
              </a:pathLst>
            </a:custGeom>
            <a:solidFill>
              <a:schemeClr val="bg1"/>
            </a:solidFill>
            <a:ln w="9525">
              <a:noFill/>
            </a:ln>
          </p:spPr>
          <p:txBody>
            <a:bodyPr/>
            <a:p>
              <a:endParaRPr lang="zh-CN" altLang="en-US"/>
            </a:p>
          </p:txBody>
        </p:sp>
        <p:sp>
          <p:nvSpPr>
            <p:cNvPr id="28779" name="Freeform 110"/>
            <p:cNvSpPr/>
            <p:nvPr/>
          </p:nvSpPr>
          <p:spPr>
            <a:xfrm>
              <a:off x="4302" y="2245"/>
              <a:ext cx="3" cy="4"/>
            </a:xfrm>
            <a:custGeom>
              <a:avLst/>
              <a:gdLst/>
              <a:ahLst/>
              <a:cxnLst>
                <a:cxn ang="0">
                  <a:pos x="0" y="2"/>
                </a:cxn>
                <a:cxn ang="0">
                  <a:pos x="9" y="0"/>
                </a:cxn>
                <a:cxn ang="0">
                  <a:pos x="17" y="0"/>
                </a:cxn>
                <a:cxn ang="0">
                  <a:pos x="26" y="2"/>
                </a:cxn>
                <a:cxn ang="0">
                  <a:pos x="33" y="8"/>
                </a:cxn>
                <a:cxn ang="0">
                  <a:pos x="39" y="15"/>
                </a:cxn>
                <a:cxn ang="0">
                  <a:pos x="41" y="24"/>
                </a:cxn>
                <a:cxn ang="0">
                  <a:pos x="41" y="33"/>
                </a:cxn>
                <a:cxn ang="0">
                  <a:pos x="39" y="41"/>
                </a:cxn>
                <a:cxn ang="0">
                  <a:pos x="33" y="49"/>
                </a:cxn>
                <a:cxn ang="0">
                  <a:pos x="26" y="54"/>
                </a:cxn>
              </a:cxnLst>
              <a:pathLst>
                <a:path w="41" h="54">
                  <a:moveTo>
                    <a:pt x="0" y="2"/>
                  </a:moveTo>
                  <a:lnTo>
                    <a:pt x="9" y="0"/>
                  </a:lnTo>
                  <a:lnTo>
                    <a:pt x="17" y="0"/>
                  </a:lnTo>
                  <a:lnTo>
                    <a:pt x="26" y="2"/>
                  </a:lnTo>
                  <a:lnTo>
                    <a:pt x="33" y="8"/>
                  </a:lnTo>
                  <a:lnTo>
                    <a:pt x="39" y="15"/>
                  </a:lnTo>
                  <a:lnTo>
                    <a:pt x="41" y="24"/>
                  </a:lnTo>
                  <a:lnTo>
                    <a:pt x="41" y="33"/>
                  </a:lnTo>
                  <a:lnTo>
                    <a:pt x="39" y="41"/>
                  </a:lnTo>
                  <a:lnTo>
                    <a:pt x="33" y="49"/>
                  </a:lnTo>
                  <a:lnTo>
                    <a:pt x="26" y="54"/>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80" name="Line 111"/>
            <p:cNvSpPr/>
            <p:nvPr/>
          </p:nvSpPr>
          <p:spPr>
            <a:xfrm flipV="1">
              <a:off x="4175" y="2215"/>
              <a:ext cx="11" cy="39"/>
            </a:xfrm>
            <a:prstGeom prst="line">
              <a:avLst/>
            </a:prstGeom>
            <a:ln w="0" cap="flat" cmpd="sng">
              <a:solidFill>
                <a:srgbClr val="000000"/>
              </a:solidFill>
              <a:prstDash val="solid"/>
              <a:round/>
              <a:headEnd type="none" w="med" len="med"/>
              <a:tailEnd type="none" w="med" len="med"/>
            </a:ln>
          </p:spPr>
        </p:sp>
        <p:sp>
          <p:nvSpPr>
            <p:cNvPr id="28781" name="Freeform 112"/>
            <p:cNvSpPr/>
            <p:nvPr/>
          </p:nvSpPr>
          <p:spPr>
            <a:xfrm>
              <a:off x="4182" y="2228"/>
              <a:ext cx="15" cy="26"/>
            </a:xfrm>
            <a:custGeom>
              <a:avLst/>
              <a:gdLst/>
              <a:ahLst/>
              <a:cxnLst>
                <a:cxn ang="0">
                  <a:pos x="0" y="0"/>
                </a:cxn>
                <a:cxn ang="0">
                  <a:pos x="139" y="0"/>
                </a:cxn>
                <a:cxn ang="0">
                  <a:pos x="167" y="14"/>
                </a:cxn>
                <a:cxn ang="0">
                  <a:pos x="195" y="42"/>
                </a:cxn>
                <a:cxn ang="0">
                  <a:pos x="195" y="70"/>
                </a:cxn>
                <a:cxn ang="0">
                  <a:pos x="195" y="98"/>
                </a:cxn>
                <a:cxn ang="0">
                  <a:pos x="139" y="335"/>
                </a:cxn>
              </a:cxnLst>
              <a:pathLst>
                <a:path w="195" h="335">
                  <a:moveTo>
                    <a:pt x="0" y="0"/>
                  </a:moveTo>
                  <a:lnTo>
                    <a:pt x="139" y="0"/>
                  </a:lnTo>
                  <a:lnTo>
                    <a:pt x="167" y="14"/>
                  </a:lnTo>
                  <a:lnTo>
                    <a:pt x="195" y="42"/>
                  </a:lnTo>
                  <a:lnTo>
                    <a:pt x="195" y="70"/>
                  </a:lnTo>
                  <a:lnTo>
                    <a:pt x="195" y="98"/>
                  </a:lnTo>
                  <a:lnTo>
                    <a:pt x="139" y="335"/>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82" name="Freeform 113"/>
            <p:cNvSpPr/>
            <p:nvPr/>
          </p:nvSpPr>
          <p:spPr>
            <a:xfrm>
              <a:off x="4327" y="2207"/>
              <a:ext cx="28" cy="38"/>
            </a:xfrm>
            <a:custGeom>
              <a:avLst/>
              <a:gdLst/>
              <a:ahLst/>
              <a:cxnLst>
                <a:cxn ang="0">
                  <a:pos x="0" y="504"/>
                </a:cxn>
                <a:cxn ang="0">
                  <a:pos x="126" y="0"/>
                </a:cxn>
                <a:cxn ang="0">
                  <a:pos x="280" y="0"/>
                </a:cxn>
                <a:cxn ang="0">
                  <a:pos x="322" y="14"/>
                </a:cxn>
                <a:cxn ang="0">
                  <a:pos x="350" y="42"/>
                </a:cxn>
                <a:cxn ang="0">
                  <a:pos x="364" y="70"/>
                </a:cxn>
                <a:cxn ang="0">
                  <a:pos x="364" y="112"/>
                </a:cxn>
                <a:cxn ang="0">
                  <a:pos x="336" y="168"/>
                </a:cxn>
                <a:cxn ang="0">
                  <a:pos x="308" y="196"/>
                </a:cxn>
                <a:cxn ang="0">
                  <a:pos x="252" y="223"/>
                </a:cxn>
                <a:cxn ang="0">
                  <a:pos x="84" y="223"/>
                </a:cxn>
              </a:cxnLst>
              <a:pathLst>
                <a:path w="364" h="504">
                  <a:moveTo>
                    <a:pt x="0" y="504"/>
                  </a:moveTo>
                  <a:lnTo>
                    <a:pt x="126" y="0"/>
                  </a:lnTo>
                  <a:lnTo>
                    <a:pt x="280" y="0"/>
                  </a:lnTo>
                  <a:lnTo>
                    <a:pt x="322" y="14"/>
                  </a:lnTo>
                  <a:lnTo>
                    <a:pt x="350" y="42"/>
                  </a:lnTo>
                  <a:lnTo>
                    <a:pt x="364" y="70"/>
                  </a:lnTo>
                  <a:lnTo>
                    <a:pt x="364" y="112"/>
                  </a:lnTo>
                  <a:lnTo>
                    <a:pt x="336" y="168"/>
                  </a:lnTo>
                  <a:lnTo>
                    <a:pt x="308" y="196"/>
                  </a:lnTo>
                  <a:lnTo>
                    <a:pt x="252" y="223"/>
                  </a:lnTo>
                  <a:lnTo>
                    <a:pt x="84" y="223"/>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83" name="Freeform 114"/>
            <p:cNvSpPr/>
            <p:nvPr/>
          </p:nvSpPr>
          <p:spPr>
            <a:xfrm>
              <a:off x="4327" y="2224"/>
              <a:ext cx="24" cy="21"/>
            </a:xfrm>
            <a:custGeom>
              <a:avLst/>
              <a:gdLst/>
              <a:ahLst/>
              <a:cxnLst>
                <a:cxn ang="0">
                  <a:pos x="224" y="0"/>
                </a:cxn>
                <a:cxn ang="0">
                  <a:pos x="280" y="28"/>
                </a:cxn>
                <a:cxn ang="0">
                  <a:pos x="308" y="70"/>
                </a:cxn>
                <a:cxn ang="0">
                  <a:pos x="308" y="154"/>
                </a:cxn>
                <a:cxn ang="0">
                  <a:pos x="266" y="211"/>
                </a:cxn>
                <a:cxn ang="0">
                  <a:pos x="238" y="239"/>
                </a:cxn>
                <a:cxn ang="0">
                  <a:pos x="182" y="267"/>
                </a:cxn>
                <a:cxn ang="0">
                  <a:pos x="140" y="281"/>
                </a:cxn>
                <a:cxn ang="0">
                  <a:pos x="0" y="281"/>
                </a:cxn>
              </a:cxnLst>
              <a:pathLst>
                <a:path w="308" h="281">
                  <a:moveTo>
                    <a:pt x="224" y="0"/>
                  </a:moveTo>
                  <a:lnTo>
                    <a:pt x="280" y="28"/>
                  </a:lnTo>
                  <a:lnTo>
                    <a:pt x="308" y="70"/>
                  </a:lnTo>
                  <a:lnTo>
                    <a:pt x="308" y="154"/>
                  </a:lnTo>
                  <a:lnTo>
                    <a:pt x="266" y="211"/>
                  </a:lnTo>
                  <a:lnTo>
                    <a:pt x="238" y="239"/>
                  </a:lnTo>
                  <a:lnTo>
                    <a:pt x="182" y="267"/>
                  </a:lnTo>
                  <a:lnTo>
                    <a:pt x="140" y="281"/>
                  </a:lnTo>
                  <a:lnTo>
                    <a:pt x="0" y="281"/>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84" name="Freeform 115"/>
            <p:cNvSpPr/>
            <p:nvPr/>
          </p:nvSpPr>
          <p:spPr>
            <a:xfrm>
              <a:off x="5161" y="2682"/>
              <a:ext cx="26" cy="39"/>
            </a:xfrm>
            <a:custGeom>
              <a:avLst/>
              <a:gdLst/>
              <a:ahLst/>
              <a:cxnLst>
                <a:cxn ang="0">
                  <a:pos x="0" y="503"/>
                </a:cxn>
                <a:cxn ang="0">
                  <a:pos x="307" y="0"/>
                </a:cxn>
                <a:cxn ang="0">
                  <a:pos x="335" y="503"/>
                </a:cxn>
              </a:cxnLst>
              <a:pathLst>
                <a:path w="335" h="503">
                  <a:moveTo>
                    <a:pt x="0" y="503"/>
                  </a:moveTo>
                  <a:lnTo>
                    <a:pt x="307" y="0"/>
                  </a:lnTo>
                  <a:lnTo>
                    <a:pt x="335" y="503"/>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85" name="Line 116"/>
            <p:cNvSpPr/>
            <p:nvPr/>
          </p:nvSpPr>
          <p:spPr>
            <a:xfrm flipH="1">
              <a:off x="5168" y="2710"/>
              <a:ext cx="18" cy="1"/>
            </a:xfrm>
            <a:prstGeom prst="line">
              <a:avLst/>
            </a:prstGeom>
            <a:ln w="0" cap="flat" cmpd="sng">
              <a:solidFill>
                <a:srgbClr val="000000"/>
              </a:solidFill>
              <a:prstDash val="solid"/>
              <a:round/>
              <a:headEnd type="none" w="med" len="med"/>
              <a:tailEnd type="none" w="med" len="med"/>
            </a:ln>
          </p:spPr>
        </p:sp>
        <p:sp>
          <p:nvSpPr>
            <p:cNvPr id="28786" name="Freeform 117"/>
            <p:cNvSpPr/>
            <p:nvPr/>
          </p:nvSpPr>
          <p:spPr>
            <a:xfrm>
              <a:off x="4950" y="3058"/>
              <a:ext cx="20" cy="26"/>
            </a:xfrm>
            <a:custGeom>
              <a:avLst/>
              <a:gdLst/>
              <a:ahLst/>
              <a:cxnLst>
                <a:cxn ang="0">
                  <a:pos x="0" y="308"/>
                </a:cxn>
                <a:cxn ang="0">
                  <a:pos x="56" y="336"/>
                </a:cxn>
                <a:cxn ang="0">
                  <a:pos x="140" y="336"/>
                </a:cxn>
                <a:cxn ang="0">
                  <a:pos x="196" y="322"/>
                </a:cxn>
                <a:cxn ang="0">
                  <a:pos x="224" y="294"/>
                </a:cxn>
                <a:cxn ang="0">
                  <a:pos x="238" y="252"/>
                </a:cxn>
                <a:cxn ang="0">
                  <a:pos x="238" y="224"/>
                </a:cxn>
                <a:cxn ang="0">
                  <a:pos x="210" y="196"/>
                </a:cxn>
                <a:cxn ang="0">
                  <a:pos x="84" y="126"/>
                </a:cxn>
                <a:cxn ang="0">
                  <a:pos x="56" y="98"/>
                </a:cxn>
                <a:cxn ang="0">
                  <a:pos x="56" y="70"/>
                </a:cxn>
                <a:cxn ang="0">
                  <a:pos x="70" y="28"/>
                </a:cxn>
                <a:cxn ang="0">
                  <a:pos x="98" y="0"/>
                </a:cxn>
                <a:cxn ang="0">
                  <a:pos x="154" y="0"/>
                </a:cxn>
                <a:cxn ang="0">
                  <a:pos x="224" y="14"/>
                </a:cxn>
                <a:cxn ang="0">
                  <a:pos x="265" y="42"/>
                </a:cxn>
              </a:cxnLst>
              <a:pathLst>
                <a:path w="265" h="336">
                  <a:moveTo>
                    <a:pt x="0" y="308"/>
                  </a:moveTo>
                  <a:lnTo>
                    <a:pt x="56" y="336"/>
                  </a:lnTo>
                  <a:lnTo>
                    <a:pt x="140" y="336"/>
                  </a:lnTo>
                  <a:lnTo>
                    <a:pt x="196" y="322"/>
                  </a:lnTo>
                  <a:lnTo>
                    <a:pt x="224" y="294"/>
                  </a:lnTo>
                  <a:lnTo>
                    <a:pt x="238" y="252"/>
                  </a:lnTo>
                  <a:lnTo>
                    <a:pt x="238" y="224"/>
                  </a:lnTo>
                  <a:lnTo>
                    <a:pt x="210" y="196"/>
                  </a:lnTo>
                  <a:lnTo>
                    <a:pt x="84" y="126"/>
                  </a:lnTo>
                  <a:lnTo>
                    <a:pt x="56" y="98"/>
                  </a:lnTo>
                  <a:lnTo>
                    <a:pt x="56" y="70"/>
                  </a:lnTo>
                  <a:lnTo>
                    <a:pt x="70" y="28"/>
                  </a:lnTo>
                  <a:lnTo>
                    <a:pt x="98" y="0"/>
                  </a:lnTo>
                  <a:lnTo>
                    <a:pt x="154" y="0"/>
                  </a:lnTo>
                  <a:lnTo>
                    <a:pt x="224" y="14"/>
                  </a:lnTo>
                  <a:lnTo>
                    <a:pt x="265" y="42"/>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87" name="Freeform 118"/>
            <p:cNvSpPr/>
            <p:nvPr/>
          </p:nvSpPr>
          <p:spPr>
            <a:xfrm>
              <a:off x="4880" y="3058"/>
              <a:ext cx="17" cy="16"/>
            </a:xfrm>
            <a:custGeom>
              <a:avLst/>
              <a:gdLst/>
              <a:ahLst/>
              <a:cxnLst>
                <a:cxn ang="0">
                  <a:pos x="215" y="108"/>
                </a:cxn>
                <a:cxn ang="0">
                  <a:pos x="184" y="32"/>
                </a:cxn>
                <a:cxn ang="0">
                  <a:pos x="108" y="0"/>
                </a:cxn>
                <a:cxn ang="0">
                  <a:pos x="32" y="32"/>
                </a:cxn>
                <a:cxn ang="0">
                  <a:pos x="0" y="108"/>
                </a:cxn>
                <a:cxn ang="0">
                  <a:pos x="32" y="184"/>
                </a:cxn>
                <a:cxn ang="0">
                  <a:pos x="108" y="215"/>
                </a:cxn>
                <a:cxn ang="0">
                  <a:pos x="184" y="184"/>
                </a:cxn>
                <a:cxn ang="0">
                  <a:pos x="215" y="108"/>
                </a:cxn>
              </a:cxnLst>
              <a:pathLst>
                <a:path w="215" h="215">
                  <a:moveTo>
                    <a:pt x="215" y="108"/>
                  </a:moveTo>
                  <a:lnTo>
                    <a:pt x="184" y="32"/>
                  </a:lnTo>
                  <a:lnTo>
                    <a:pt x="108" y="0"/>
                  </a:lnTo>
                  <a:lnTo>
                    <a:pt x="32" y="32"/>
                  </a:lnTo>
                  <a:lnTo>
                    <a:pt x="0" y="108"/>
                  </a:lnTo>
                  <a:lnTo>
                    <a:pt x="32" y="184"/>
                  </a:lnTo>
                  <a:lnTo>
                    <a:pt x="108" y="215"/>
                  </a:lnTo>
                  <a:lnTo>
                    <a:pt x="184" y="184"/>
                  </a:lnTo>
                  <a:lnTo>
                    <a:pt x="215" y="108"/>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88" name="Line 119"/>
            <p:cNvSpPr/>
            <p:nvPr/>
          </p:nvSpPr>
          <p:spPr>
            <a:xfrm>
              <a:off x="4899" y="1936"/>
              <a:ext cx="628" cy="1"/>
            </a:xfrm>
            <a:prstGeom prst="line">
              <a:avLst/>
            </a:prstGeom>
            <a:ln w="0" cap="flat" cmpd="sng">
              <a:solidFill>
                <a:srgbClr val="000000"/>
              </a:solidFill>
              <a:prstDash val="solid"/>
              <a:round/>
              <a:headEnd type="none" w="med" len="med"/>
              <a:tailEnd type="none" w="med" len="med"/>
            </a:ln>
          </p:spPr>
        </p:sp>
        <p:sp>
          <p:nvSpPr>
            <p:cNvPr id="28789" name="Line 120"/>
            <p:cNvSpPr/>
            <p:nvPr/>
          </p:nvSpPr>
          <p:spPr>
            <a:xfrm flipH="1">
              <a:off x="4812" y="2202"/>
              <a:ext cx="715" cy="1"/>
            </a:xfrm>
            <a:prstGeom prst="line">
              <a:avLst/>
            </a:prstGeom>
            <a:ln w="0" cap="flat" cmpd="sng">
              <a:solidFill>
                <a:srgbClr val="000000"/>
              </a:solidFill>
              <a:prstDash val="solid"/>
              <a:round/>
              <a:headEnd type="none" w="med" len="med"/>
              <a:tailEnd type="none" w="med" len="med"/>
            </a:ln>
          </p:spPr>
        </p:sp>
        <p:sp>
          <p:nvSpPr>
            <p:cNvPr id="28790" name="Line 121"/>
            <p:cNvSpPr/>
            <p:nvPr/>
          </p:nvSpPr>
          <p:spPr>
            <a:xfrm>
              <a:off x="4812" y="1936"/>
              <a:ext cx="66" cy="1"/>
            </a:xfrm>
            <a:prstGeom prst="line">
              <a:avLst/>
            </a:prstGeom>
            <a:ln w="0" cap="flat" cmpd="sng">
              <a:solidFill>
                <a:srgbClr val="000000"/>
              </a:solidFill>
              <a:prstDash val="solid"/>
              <a:round/>
              <a:headEnd type="none" w="med" len="med"/>
              <a:tailEnd type="none" w="med" len="med"/>
            </a:ln>
          </p:spPr>
        </p:sp>
        <p:sp>
          <p:nvSpPr>
            <p:cNvPr id="28791" name="Freeform 122"/>
            <p:cNvSpPr/>
            <p:nvPr/>
          </p:nvSpPr>
          <p:spPr>
            <a:xfrm>
              <a:off x="4880" y="1928"/>
              <a:ext cx="17" cy="16"/>
            </a:xfrm>
            <a:custGeom>
              <a:avLst/>
              <a:gdLst/>
              <a:ahLst/>
              <a:cxnLst>
                <a:cxn ang="0">
                  <a:pos x="215" y="108"/>
                </a:cxn>
                <a:cxn ang="0">
                  <a:pos x="184" y="33"/>
                </a:cxn>
                <a:cxn ang="0">
                  <a:pos x="108" y="0"/>
                </a:cxn>
                <a:cxn ang="0">
                  <a:pos x="32" y="33"/>
                </a:cxn>
                <a:cxn ang="0">
                  <a:pos x="0" y="108"/>
                </a:cxn>
                <a:cxn ang="0">
                  <a:pos x="32" y="184"/>
                </a:cxn>
                <a:cxn ang="0">
                  <a:pos x="108" y="215"/>
                </a:cxn>
                <a:cxn ang="0">
                  <a:pos x="184" y="184"/>
                </a:cxn>
                <a:cxn ang="0">
                  <a:pos x="215" y="108"/>
                </a:cxn>
              </a:cxnLst>
              <a:pathLst>
                <a:path w="215" h="215">
                  <a:moveTo>
                    <a:pt x="215" y="108"/>
                  </a:moveTo>
                  <a:lnTo>
                    <a:pt x="184" y="33"/>
                  </a:lnTo>
                  <a:lnTo>
                    <a:pt x="108" y="0"/>
                  </a:lnTo>
                  <a:lnTo>
                    <a:pt x="32" y="33"/>
                  </a:lnTo>
                  <a:lnTo>
                    <a:pt x="0" y="108"/>
                  </a:lnTo>
                  <a:lnTo>
                    <a:pt x="32" y="184"/>
                  </a:lnTo>
                  <a:lnTo>
                    <a:pt x="108" y="215"/>
                  </a:lnTo>
                  <a:lnTo>
                    <a:pt x="184" y="184"/>
                  </a:lnTo>
                  <a:lnTo>
                    <a:pt x="215" y="108"/>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92" name="Freeform 123"/>
            <p:cNvSpPr/>
            <p:nvPr/>
          </p:nvSpPr>
          <p:spPr>
            <a:xfrm>
              <a:off x="4894" y="1875"/>
              <a:ext cx="20" cy="26"/>
            </a:xfrm>
            <a:custGeom>
              <a:avLst/>
              <a:gdLst/>
              <a:ahLst/>
              <a:cxnLst>
                <a:cxn ang="0">
                  <a:pos x="0" y="308"/>
                </a:cxn>
                <a:cxn ang="0">
                  <a:pos x="56" y="336"/>
                </a:cxn>
                <a:cxn ang="0">
                  <a:pos x="139" y="336"/>
                </a:cxn>
                <a:cxn ang="0">
                  <a:pos x="195" y="322"/>
                </a:cxn>
                <a:cxn ang="0">
                  <a:pos x="223" y="294"/>
                </a:cxn>
                <a:cxn ang="0">
                  <a:pos x="237" y="252"/>
                </a:cxn>
                <a:cxn ang="0">
                  <a:pos x="237" y="224"/>
                </a:cxn>
                <a:cxn ang="0">
                  <a:pos x="209" y="196"/>
                </a:cxn>
                <a:cxn ang="0">
                  <a:pos x="84" y="126"/>
                </a:cxn>
                <a:cxn ang="0">
                  <a:pos x="56" y="98"/>
                </a:cxn>
                <a:cxn ang="0">
                  <a:pos x="56" y="70"/>
                </a:cxn>
                <a:cxn ang="0">
                  <a:pos x="70" y="28"/>
                </a:cxn>
                <a:cxn ang="0">
                  <a:pos x="98" y="0"/>
                </a:cxn>
                <a:cxn ang="0">
                  <a:pos x="153" y="0"/>
                </a:cxn>
                <a:cxn ang="0">
                  <a:pos x="223" y="14"/>
                </a:cxn>
                <a:cxn ang="0">
                  <a:pos x="265" y="42"/>
                </a:cxn>
              </a:cxnLst>
              <a:pathLst>
                <a:path w="265" h="336">
                  <a:moveTo>
                    <a:pt x="0" y="308"/>
                  </a:moveTo>
                  <a:lnTo>
                    <a:pt x="56" y="336"/>
                  </a:lnTo>
                  <a:lnTo>
                    <a:pt x="139" y="336"/>
                  </a:lnTo>
                  <a:lnTo>
                    <a:pt x="195" y="322"/>
                  </a:lnTo>
                  <a:lnTo>
                    <a:pt x="223" y="294"/>
                  </a:lnTo>
                  <a:lnTo>
                    <a:pt x="237" y="252"/>
                  </a:lnTo>
                  <a:lnTo>
                    <a:pt x="237" y="224"/>
                  </a:lnTo>
                  <a:lnTo>
                    <a:pt x="209" y="196"/>
                  </a:lnTo>
                  <a:lnTo>
                    <a:pt x="84" y="126"/>
                  </a:lnTo>
                  <a:lnTo>
                    <a:pt x="56" y="98"/>
                  </a:lnTo>
                  <a:lnTo>
                    <a:pt x="56" y="70"/>
                  </a:lnTo>
                  <a:lnTo>
                    <a:pt x="70" y="28"/>
                  </a:lnTo>
                  <a:lnTo>
                    <a:pt x="98" y="0"/>
                  </a:lnTo>
                  <a:lnTo>
                    <a:pt x="153" y="0"/>
                  </a:lnTo>
                  <a:lnTo>
                    <a:pt x="223" y="14"/>
                  </a:lnTo>
                  <a:lnTo>
                    <a:pt x="265" y="42"/>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793" name="Line 124"/>
            <p:cNvSpPr/>
            <p:nvPr/>
          </p:nvSpPr>
          <p:spPr>
            <a:xfrm flipV="1">
              <a:off x="4932" y="1863"/>
              <a:ext cx="4" cy="8"/>
            </a:xfrm>
            <a:prstGeom prst="line">
              <a:avLst/>
            </a:prstGeom>
            <a:ln w="0" cap="flat" cmpd="sng">
              <a:solidFill>
                <a:srgbClr val="000000"/>
              </a:solidFill>
              <a:prstDash val="solid"/>
              <a:round/>
              <a:headEnd type="none" w="med" len="med"/>
              <a:tailEnd type="none" w="med" len="med"/>
            </a:ln>
          </p:spPr>
        </p:sp>
        <p:sp>
          <p:nvSpPr>
            <p:cNvPr id="28794" name="Freeform 125"/>
            <p:cNvSpPr/>
            <p:nvPr/>
          </p:nvSpPr>
          <p:spPr>
            <a:xfrm>
              <a:off x="5184" y="2227"/>
              <a:ext cx="26" cy="38"/>
            </a:xfrm>
            <a:custGeom>
              <a:avLst/>
              <a:gdLst/>
              <a:ahLst/>
              <a:cxnLst>
                <a:cxn ang="0">
                  <a:pos x="0" y="503"/>
                </a:cxn>
                <a:cxn ang="0">
                  <a:pos x="308" y="0"/>
                </a:cxn>
                <a:cxn ang="0">
                  <a:pos x="336" y="503"/>
                </a:cxn>
              </a:cxnLst>
              <a:pathLst>
                <a:path w="336" h="503">
                  <a:moveTo>
                    <a:pt x="0" y="503"/>
                  </a:moveTo>
                  <a:lnTo>
                    <a:pt x="308" y="0"/>
                  </a:lnTo>
                  <a:lnTo>
                    <a:pt x="336" y="503"/>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8795" name="Line 126"/>
            <p:cNvSpPr/>
            <p:nvPr/>
          </p:nvSpPr>
          <p:spPr>
            <a:xfrm flipH="1">
              <a:off x="5191" y="2255"/>
              <a:ext cx="18" cy="1"/>
            </a:xfrm>
            <a:prstGeom prst="line">
              <a:avLst/>
            </a:prstGeom>
            <a:ln w="0" cap="flat" cmpd="sng">
              <a:solidFill>
                <a:srgbClr val="FF0000"/>
              </a:solidFill>
              <a:prstDash val="solid"/>
              <a:round/>
              <a:headEnd type="none" w="med" len="med"/>
              <a:tailEnd type="none" w="med" len="med"/>
            </a:ln>
          </p:spPr>
        </p:sp>
        <p:sp>
          <p:nvSpPr>
            <p:cNvPr id="28796" name="Freeform 127"/>
            <p:cNvSpPr/>
            <p:nvPr/>
          </p:nvSpPr>
          <p:spPr>
            <a:xfrm>
              <a:off x="5160" y="2066"/>
              <a:ext cx="17" cy="17"/>
            </a:xfrm>
            <a:custGeom>
              <a:avLst/>
              <a:gdLst/>
              <a:ahLst/>
              <a:cxnLst>
                <a:cxn ang="0">
                  <a:pos x="214" y="107"/>
                </a:cxn>
                <a:cxn ang="0">
                  <a:pos x="183" y="31"/>
                </a:cxn>
                <a:cxn ang="0">
                  <a:pos x="106" y="0"/>
                </a:cxn>
                <a:cxn ang="0">
                  <a:pos x="31" y="31"/>
                </a:cxn>
                <a:cxn ang="0">
                  <a:pos x="0" y="107"/>
                </a:cxn>
                <a:cxn ang="0">
                  <a:pos x="31" y="182"/>
                </a:cxn>
                <a:cxn ang="0">
                  <a:pos x="106" y="215"/>
                </a:cxn>
                <a:cxn ang="0">
                  <a:pos x="183" y="182"/>
                </a:cxn>
                <a:cxn ang="0">
                  <a:pos x="214" y="107"/>
                </a:cxn>
              </a:cxnLst>
              <a:pathLst>
                <a:path w="214" h="215">
                  <a:moveTo>
                    <a:pt x="214" y="107"/>
                  </a:moveTo>
                  <a:lnTo>
                    <a:pt x="183" y="31"/>
                  </a:lnTo>
                  <a:lnTo>
                    <a:pt x="106" y="0"/>
                  </a:lnTo>
                  <a:lnTo>
                    <a:pt x="31" y="31"/>
                  </a:lnTo>
                  <a:lnTo>
                    <a:pt x="0" y="107"/>
                  </a:lnTo>
                  <a:lnTo>
                    <a:pt x="31" y="182"/>
                  </a:lnTo>
                  <a:lnTo>
                    <a:pt x="106" y="215"/>
                  </a:lnTo>
                  <a:lnTo>
                    <a:pt x="183" y="182"/>
                  </a:lnTo>
                  <a:lnTo>
                    <a:pt x="214" y="107"/>
                  </a:lnTo>
                  <a:close/>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8797" name="Freeform 128"/>
            <p:cNvSpPr/>
            <p:nvPr/>
          </p:nvSpPr>
          <p:spPr>
            <a:xfrm>
              <a:off x="5147" y="1870"/>
              <a:ext cx="26" cy="39"/>
            </a:xfrm>
            <a:custGeom>
              <a:avLst/>
              <a:gdLst/>
              <a:ahLst/>
              <a:cxnLst>
                <a:cxn ang="0">
                  <a:pos x="0" y="0"/>
                </a:cxn>
                <a:cxn ang="0">
                  <a:pos x="28" y="502"/>
                </a:cxn>
                <a:cxn ang="0">
                  <a:pos x="335" y="0"/>
                </a:cxn>
              </a:cxnLst>
              <a:pathLst>
                <a:path w="335" h="502">
                  <a:moveTo>
                    <a:pt x="0" y="0"/>
                  </a:moveTo>
                  <a:lnTo>
                    <a:pt x="28" y="502"/>
                  </a:lnTo>
                  <a:lnTo>
                    <a:pt x="335" y="0"/>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8798" name="Freeform 129"/>
            <p:cNvSpPr/>
            <p:nvPr/>
          </p:nvSpPr>
          <p:spPr>
            <a:xfrm>
              <a:off x="5250" y="2023"/>
              <a:ext cx="14" cy="13"/>
            </a:xfrm>
            <a:custGeom>
              <a:avLst/>
              <a:gdLst/>
              <a:ahLst/>
              <a:cxnLst>
                <a:cxn ang="0">
                  <a:pos x="140" y="139"/>
                </a:cxn>
                <a:cxn ang="0">
                  <a:pos x="168" y="111"/>
                </a:cxn>
                <a:cxn ang="0">
                  <a:pos x="182" y="84"/>
                </a:cxn>
                <a:cxn ang="0">
                  <a:pos x="182" y="56"/>
                </a:cxn>
                <a:cxn ang="0">
                  <a:pos x="168" y="14"/>
                </a:cxn>
                <a:cxn ang="0">
                  <a:pos x="140" y="0"/>
                </a:cxn>
                <a:cxn ang="0">
                  <a:pos x="98" y="0"/>
                </a:cxn>
                <a:cxn ang="0">
                  <a:pos x="56" y="14"/>
                </a:cxn>
                <a:cxn ang="0">
                  <a:pos x="28" y="42"/>
                </a:cxn>
                <a:cxn ang="0">
                  <a:pos x="14" y="70"/>
                </a:cxn>
                <a:cxn ang="0">
                  <a:pos x="0" y="111"/>
                </a:cxn>
                <a:cxn ang="0">
                  <a:pos x="14" y="139"/>
                </a:cxn>
                <a:cxn ang="0">
                  <a:pos x="42" y="167"/>
                </a:cxn>
                <a:cxn ang="0">
                  <a:pos x="70" y="167"/>
                </a:cxn>
                <a:cxn ang="0">
                  <a:pos x="126" y="153"/>
                </a:cxn>
                <a:cxn ang="0">
                  <a:pos x="140" y="139"/>
                </a:cxn>
              </a:cxnLst>
              <a:pathLst>
                <a:path w="182" h="167">
                  <a:moveTo>
                    <a:pt x="140" y="139"/>
                  </a:moveTo>
                  <a:lnTo>
                    <a:pt x="168" y="111"/>
                  </a:lnTo>
                  <a:lnTo>
                    <a:pt x="182" y="84"/>
                  </a:lnTo>
                  <a:lnTo>
                    <a:pt x="182" y="56"/>
                  </a:lnTo>
                  <a:lnTo>
                    <a:pt x="168" y="14"/>
                  </a:lnTo>
                  <a:lnTo>
                    <a:pt x="140" y="0"/>
                  </a:lnTo>
                  <a:lnTo>
                    <a:pt x="98" y="0"/>
                  </a:lnTo>
                  <a:lnTo>
                    <a:pt x="56" y="14"/>
                  </a:lnTo>
                  <a:lnTo>
                    <a:pt x="28" y="42"/>
                  </a:lnTo>
                  <a:lnTo>
                    <a:pt x="14" y="70"/>
                  </a:lnTo>
                  <a:lnTo>
                    <a:pt x="0" y="111"/>
                  </a:lnTo>
                  <a:lnTo>
                    <a:pt x="14" y="139"/>
                  </a:lnTo>
                  <a:lnTo>
                    <a:pt x="42" y="167"/>
                  </a:lnTo>
                  <a:lnTo>
                    <a:pt x="70" y="167"/>
                  </a:lnTo>
                  <a:lnTo>
                    <a:pt x="126" y="153"/>
                  </a:lnTo>
                  <a:lnTo>
                    <a:pt x="140" y="139"/>
                  </a:lnTo>
                  <a:close/>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8799" name="Freeform 130"/>
            <p:cNvSpPr/>
            <p:nvPr/>
          </p:nvSpPr>
          <p:spPr>
            <a:xfrm>
              <a:off x="5199" y="2024"/>
              <a:ext cx="28" cy="39"/>
            </a:xfrm>
            <a:custGeom>
              <a:avLst/>
              <a:gdLst/>
              <a:ahLst/>
              <a:cxnLst>
                <a:cxn ang="0">
                  <a:pos x="0" y="503"/>
                </a:cxn>
                <a:cxn ang="0">
                  <a:pos x="126" y="0"/>
                </a:cxn>
                <a:cxn ang="0">
                  <a:pos x="279" y="0"/>
                </a:cxn>
                <a:cxn ang="0">
                  <a:pos x="321" y="14"/>
                </a:cxn>
                <a:cxn ang="0">
                  <a:pos x="349" y="42"/>
                </a:cxn>
                <a:cxn ang="0">
                  <a:pos x="363" y="70"/>
                </a:cxn>
                <a:cxn ang="0">
                  <a:pos x="363" y="111"/>
                </a:cxn>
                <a:cxn ang="0">
                  <a:pos x="335" y="167"/>
                </a:cxn>
                <a:cxn ang="0">
                  <a:pos x="307" y="195"/>
                </a:cxn>
                <a:cxn ang="0">
                  <a:pos x="251" y="223"/>
                </a:cxn>
                <a:cxn ang="0">
                  <a:pos x="84" y="223"/>
                </a:cxn>
              </a:cxnLst>
              <a:pathLst>
                <a:path w="363" h="503">
                  <a:moveTo>
                    <a:pt x="0" y="503"/>
                  </a:moveTo>
                  <a:lnTo>
                    <a:pt x="126" y="0"/>
                  </a:lnTo>
                  <a:lnTo>
                    <a:pt x="279" y="0"/>
                  </a:lnTo>
                  <a:lnTo>
                    <a:pt x="321" y="14"/>
                  </a:lnTo>
                  <a:lnTo>
                    <a:pt x="349" y="42"/>
                  </a:lnTo>
                  <a:lnTo>
                    <a:pt x="363" y="70"/>
                  </a:lnTo>
                  <a:lnTo>
                    <a:pt x="363" y="111"/>
                  </a:lnTo>
                  <a:lnTo>
                    <a:pt x="335" y="167"/>
                  </a:lnTo>
                  <a:lnTo>
                    <a:pt x="307" y="195"/>
                  </a:lnTo>
                  <a:lnTo>
                    <a:pt x="251" y="223"/>
                  </a:lnTo>
                  <a:lnTo>
                    <a:pt x="84" y="223"/>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8800" name="Freeform 131"/>
            <p:cNvSpPr/>
            <p:nvPr/>
          </p:nvSpPr>
          <p:spPr>
            <a:xfrm>
              <a:off x="5199" y="2041"/>
              <a:ext cx="24" cy="22"/>
            </a:xfrm>
            <a:custGeom>
              <a:avLst/>
              <a:gdLst/>
              <a:ahLst/>
              <a:cxnLst>
                <a:cxn ang="0">
                  <a:pos x="223" y="0"/>
                </a:cxn>
                <a:cxn ang="0">
                  <a:pos x="279" y="28"/>
                </a:cxn>
                <a:cxn ang="0">
                  <a:pos x="307" y="70"/>
                </a:cxn>
                <a:cxn ang="0">
                  <a:pos x="307" y="154"/>
                </a:cxn>
                <a:cxn ang="0">
                  <a:pos x="265" y="210"/>
                </a:cxn>
                <a:cxn ang="0">
                  <a:pos x="237" y="238"/>
                </a:cxn>
                <a:cxn ang="0">
                  <a:pos x="181" y="266"/>
                </a:cxn>
                <a:cxn ang="0">
                  <a:pos x="139" y="280"/>
                </a:cxn>
                <a:cxn ang="0">
                  <a:pos x="0" y="280"/>
                </a:cxn>
              </a:cxnLst>
              <a:pathLst>
                <a:path w="307" h="280">
                  <a:moveTo>
                    <a:pt x="223" y="0"/>
                  </a:moveTo>
                  <a:lnTo>
                    <a:pt x="279" y="28"/>
                  </a:lnTo>
                  <a:lnTo>
                    <a:pt x="307" y="70"/>
                  </a:lnTo>
                  <a:lnTo>
                    <a:pt x="307" y="154"/>
                  </a:lnTo>
                  <a:lnTo>
                    <a:pt x="265" y="210"/>
                  </a:lnTo>
                  <a:lnTo>
                    <a:pt x="237" y="238"/>
                  </a:lnTo>
                  <a:lnTo>
                    <a:pt x="181" y="266"/>
                  </a:lnTo>
                  <a:lnTo>
                    <a:pt x="139" y="280"/>
                  </a:lnTo>
                  <a:lnTo>
                    <a:pt x="0" y="280"/>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8801" name="Freeform 132"/>
            <p:cNvSpPr/>
            <p:nvPr/>
          </p:nvSpPr>
          <p:spPr>
            <a:xfrm>
              <a:off x="5230" y="2232"/>
              <a:ext cx="14" cy="13"/>
            </a:xfrm>
            <a:custGeom>
              <a:avLst/>
              <a:gdLst/>
              <a:ahLst/>
              <a:cxnLst>
                <a:cxn ang="0">
                  <a:pos x="139" y="140"/>
                </a:cxn>
                <a:cxn ang="0">
                  <a:pos x="167" y="112"/>
                </a:cxn>
                <a:cxn ang="0">
                  <a:pos x="181" y="84"/>
                </a:cxn>
                <a:cxn ang="0">
                  <a:pos x="181" y="56"/>
                </a:cxn>
                <a:cxn ang="0">
                  <a:pos x="167" y="14"/>
                </a:cxn>
                <a:cxn ang="0">
                  <a:pos x="139" y="0"/>
                </a:cxn>
                <a:cxn ang="0">
                  <a:pos x="98" y="0"/>
                </a:cxn>
                <a:cxn ang="0">
                  <a:pos x="56" y="14"/>
                </a:cxn>
                <a:cxn ang="0">
                  <a:pos x="28" y="42"/>
                </a:cxn>
                <a:cxn ang="0">
                  <a:pos x="14" y="70"/>
                </a:cxn>
                <a:cxn ang="0">
                  <a:pos x="0" y="112"/>
                </a:cxn>
                <a:cxn ang="0">
                  <a:pos x="14" y="140"/>
                </a:cxn>
                <a:cxn ang="0">
                  <a:pos x="42" y="168"/>
                </a:cxn>
                <a:cxn ang="0">
                  <a:pos x="70" y="168"/>
                </a:cxn>
                <a:cxn ang="0">
                  <a:pos x="125" y="154"/>
                </a:cxn>
                <a:cxn ang="0">
                  <a:pos x="139" y="140"/>
                </a:cxn>
              </a:cxnLst>
              <a:pathLst>
                <a:path w="181" h="168">
                  <a:moveTo>
                    <a:pt x="139" y="140"/>
                  </a:moveTo>
                  <a:lnTo>
                    <a:pt x="167" y="112"/>
                  </a:lnTo>
                  <a:lnTo>
                    <a:pt x="181" y="84"/>
                  </a:lnTo>
                  <a:lnTo>
                    <a:pt x="181" y="56"/>
                  </a:lnTo>
                  <a:lnTo>
                    <a:pt x="167" y="14"/>
                  </a:lnTo>
                  <a:lnTo>
                    <a:pt x="139" y="0"/>
                  </a:lnTo>
                  <a:lnTo>
                    <a:pt x="98" y="0"/>
                  </a:lnTo>
                  <a:lnTo>
                    <a:pt x="56" y="14"/>
                  </a:lnTo>
                  <a:lnTo>
                    <a:pt x="28" y="42"/>
                  </a:lnTo>
                  <a:lnTo>
                    <a:pt x="14" y="70"/>
                  </a:lnTo>
                  <a:lnTo>
                    <a:pt x="0" y="112"/>
                  </a:lnTo>
                  <a:lnTo>
                    <a:pt x="14" y="140"/>
                  </a:lnTo>
                  <a:lnTo>
                    <a:pt x="42" y="168"/>
                  </a:lnTo>
                  <a:lnTo>
                    <a:pt x="70" y="168"/>
                  </a:lnTo>
                  <a:lnTo>
                    <a:pt x="125" y="154"/>
                  </a:lnTo>
                  <a:lnTo>
                    <a:pt x="139" y="140"/>
                  </a:lnTo>
                  <a:close/>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8802" name="Freeform 133"/>
            <p:cNvSpPr/>
            <p:nvPr/>
          </p:nvSpPr>
          <p:spPr>
            <a:xfrm>
              <a:off x="5469" y="2261"/>
              <a:ext cx="28" cy="39"/>
            </a:xfrm>
            <a:custGeom>
              <a:avLst/>
              <a:gdLst/>
              <a:ahLst/>
              <a:cxnLst>
                <a:cxn ang="0">
                  <a:pos x="0" y="503"/>
                </a:cxn>
                <a:cxn ang="0">
                  <a:pos x="126" y="0"/>
                </a:cxn>
                <a:cxn ang="0">
                  <a:pos x="280" y="0"/>
                </a:cxn>
                <a:cxn ang="0">
                  <a:pos x="322" y="14"/>
                </a:cxn>
                <a:cxn ang="0">
                  <a:pos x="350" y="42"/>
                </a:cxn>
                <a:cxn ang="0">
                  <a:pos x="364" y="70"/>
                </a:cxn>
                <a:cxn ang="0">
                  <a:pos x="364" y="112"/>
                </a:cxn>
                <a:cxn ang="0">
                  <a:pos x="336" y="168"/>
                </a:cxn>
                <a:cxn ang="0">
                  <a:pos x="308" y="196"/>
                </a:cxn>
                <a:cxn ang="0">
                  <a:pos x="252" y="223"/>
                </a:cxn>
                <a:cxn ang="0">
                  <a:pos x="84" y="223"/>
                </a:cxn>
              </a:cxnLst>
              <a:pathLst>
                <a:path w="364" h="503">
                  <a:moveTo>
                    <a:pt x="0" y="503"/>
                  </a:moveTo>
                  <a:lnTo>
                    <a:pt x="126" y="0"/>
                  </a:lnTo>
                  <a:lnTo>
                    <a:pt x="280" y="0"/>
                  </a:lnTo>
                  <a:lnTo>
                    <a:pt x="322" y="14"/>
                  </a:lnTo>
                  <a:lnTo>
                    <a:pt x="350" y="42"/>
                  </a:lnTo>
                  <a:lnTo>
                    <a:pt x="364" y="70"/>
                  </a:lnTo>
                  <a:lnTo>
                    <a:pt x="364" y="112"/>
                  </a:lnTo>
                  <a:lnTo>
                    <a:pt x="336" y="168"/>
                  </a:lnTo>
                  <a:lnTo>
                    <a:pt x="308" y="196"/>
                  </a:lnTo>
                  <a:lnTo>
                    <a:pt x="252" y="223"/>
                  </a:lnTo>
                  <a:lnTo>
                    <a:pt x="84" y="223"/>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803" name="Freeform 134"/>
            <p:cNvSpPr/>
            <p:nvPr/>
          </p:nvSpPr>
          <p:spPr>
            <a:xfrm>
              <a:off x="5469" y="2278"/>
              <a:ext cx="24" cy="22"/>
            </a:xfrm>
            <a:custGeom>
              <a:avLst/>
              <a:gdLst/>
              <a:ahLst/>
              <a:cxnLst>
                <a:cxn ang="0">
                  <a:pos x="224" y="0"/>
                </a:cxn>
                <a:cxn ang="0">
                  <a:pos x="280" y="28"/>
                </a:cxn>
                <a:cxn ang="0">
                  <a:pos x="308" y="70"/>
                </a:cxn>
                <a:cxn ang="0">
                  <a:pos x="308" y="154"/>
                </a:cxn>
                <a:cxn ang="0">
                  <a:pos x="266" y="210"/>
                </a:cxn>
                <a:cxn ang="0">
                  <a:pos x="238" y="238"/>
                </a:cxn>
                <a:cxn ang="0">
                  <a:pos x="182" y="266"/>
                </a:cxn>
                <a:cxn ang="0">
                  <a:pos x="140" y="280"/>
                </a:cxn>
                <a:cxn ang="0">
                  <a:pos x="0" y="280"/>
                </a:cxn>
              </a:cxnLst>
              <a:pathLst>
                <a:path w="308" h="280">
                  <a:moveTo>
                    <a:pt x="224" y="0"/>
                  </a:moveTo>
                  <a:lnTo>
                    <a:pt x="280" y="28"/>
                  </a:lnTo>
                  <a:lnTo>
                    <a:pt x="308" y="70"/>
                  </a:lnTo>
                  <a:lnTo>
                    <a:pt x="308" y="154"/>
                  </a:lnTo>
                  <a:lnTo>
                    <a:pt x="266" y="210"/>
                  </a:lnTo>
                  <a:lnTo>
                    <a:pt x="238" y="238"/>
                  </a:lnTo>
                  <a:lnTo>
                    <a:pt x="182" y="266"/>
                  </a:lnTo>
                  <a:lnTo>
                    <a:pt x="140" y="280"/>
                  </a:lnTo>
                  <a:lnTo>
                    <a:pt x="0" y="28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804" name="Line 135"/>
            <p:cNvSpPr/>
            <p:nvPr/>
          </p:nvSpPr>
          <p:spPr>
            <a:xfrm flipV="1">
              <a:off x="5565" y="1915"/>
              <a:ext cx="11" cy="39"/>
            </a:xfrm>
            <a:prstGeom prst="line">
              <a:avLst/>
            </a:prstGeom>
            <a:ln w="0" cap="flat" cmpd="sng">
              <a:solidFill>
                <a:srgbClr val="000000"/>
              </a:solidFill>
              <a:prstDash val="solid"/>
              <a:round/>
              <a:headEnd type="none" w="med" len="med"/>
              <a:tailEnd type="none" w="med" len="med"/>
            </a:ln>
          </p:spPr>
        </p:sp>
        <p:sp>
          <p:nvSpPr>
            <p:cNvPr id="28805" name="Freeform 136"/>
            <p:cNvSpPr/>
            <p:nvPr/>
          </p:nvSpPr>
          <p:spPr>
            <a:xfrm>
              <a:off x="5573" y="1928"/>
              <a:ext cx="15" cy="26"/>
            </a:xfrm>
            <a:custGeom>
              <a:avLst/>
              <a:gdLst/>
              <a:ahLst/>
              <a:cxnLst>
                <a:cxn ang="0">
                  <a:pos x="0" y="0"/>
                </a:cxn>
                <a:cxn ang="0">
                  <a:pos x="140" y="0"/>
                </a:cxn>
                <a:cxn ang="0">
                  <a:pos x="168" y="14"/>
                </a:cxn>
                <a:cxn ang="0">
                  <a:pos x="196" y="42"/>
                </a:cxn>
                <a:cxn ang="0">
                  <a:pos x="196" y="70"/>
                </a:cxn>
                <a:cxn ang="0">
                  <a:pos x="196" y="98"/>
                </a:cxn>
                <a:cxn ang="0">
                  <a:pos x="140" y="336"/>
                </a:cxn>
              </a:cxnLst>
              <a:pathLst>
                <a:path w="196" h="336">
                  <a:moveTo>
                    <a:pt x="0" y="0"/>
                  </a:moveTo>
                  <a:lnTo>
                    <a:pt x="140" y="0"/>
                  </a:lnTo>
                  <a:lnTo>
                    <a:pt x="168" y="14"/>
                  </a:lnTo>
                  <a:lnTo>
                    <a:pt x="196" y="42"/>
                  </a:lnTo>
                  <a:lnTo>
                    <a:pt x="196" y="70"/>
                  </a:lnTo>
                  <a:lnTo>
                    <a:pt x="196" y="98"/>
                  </a:lnTo>
                  <a:lnTo>
                    <a:pt x="140" y="336"/>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806" name="Line 137"/>
            <p:cNvSpPr/>
            <p:nvPr/>
          </p:nvSpPr>
          <p:spPr>
            <a:xfrm flipV="1">
              <a:off x="4750" y="1911"/>
              <a:ext cx="11" cy="39"/>
            </a:xfrm>
            <a:prstGeom prst="line">
              <a:avLst/>
            </a:prstGeom>
            <a:ln w="0" cap="flat" cmpd="sng">
              <a:solidFill>
                <a:srgbClr val="000000"/>
              </a:solidFill>
              <a:prstDash val="solid"/>
              <a:round/>
              <a:headEnd type="none" w="med" len="med"/>
              <a:tailEnd type="none" w="med" len="med"/>
            </a:ln>
          </p:spPr>
        </p:sp>
        <p:sp>
          <p:nvSpPr>
            <p:cNvPr id="28807" name="Freeform 138"/>
            <p:cNvSpPr/>
            <p:nvPr/>
          </p:nvSpPr>
          <p:spPr>
            <a:xfrm>
              <a:off x="4758" y="1924"/>
              <a:ext cx="15" cy="26"/>
            </a:xfrm>
            <a:custGeom>
              <a:avLst/>
              <a:gdLst/>
              <a:ahLst/>
              <a:cxnLst>
                <a:cxn ang="0">
                  <a:pos x="0" y="0"/>
                </a:cxn>
                <a:cxn ang="0">
                  <a:pos x="140" y="0"/>
                </a:cxn>
                <a:cxn ang="0">
                  <a:pos x="167" y="14"/>
                </a:cxn>
                <a:cxn ang="0">
                  <a:pos x="195" y="42"/>
                </a:cxn>
                <a:cxn ang="0">
                  <a:pos x="195" y="70"/>
                </a:cxn>
                <a:cxn ang="0">
                  <a:pos x="195" y="98"/>
                </a:cxn>
                <a:cxn ang="0">
                  <a:pos x="140" y="335"/>
                </a:cxn>
              </a:cxnLst>
              <a:pathLst>
                <a:path w="195" h="335">
                  <a:moveTo>
                    <a:pt x="0" y="0"/>
                  </a:moveTo>
                  <a:lnTo>
                    <a:pt x="140" y="0"/>
                  </a:lnTo>
                  <a:lnTo>
                    <a:pt x="167" y="14"/>
                  </a:lnTo>
                  <a:lnTo>
                    <a:pt x="195" y="42"/>
                  </a:lnTo>
                  <a:lnTo>
                    <a:pt x="195" y="70"/>
                  </a:lnTo>
                  <a:lnTo>
                    <a:pt x="195" y="98"/>
                  </a:lnTo>
                  <a:lnTo>
                    <a:pt x="140" y="335"/>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808" name="Freeform 139"/>
            <p:cNvSpPr/>
            <p:nvPr/>
          </p:nvSpPr>
          <p:spPr>
            <a:xfrm>
              <a:off x="5560" y="2198"/>
              <a:ext cx="21" cy="26"/>
            </a:xfrm>
            <a:custGeom>
              <a:avLst/>
              <a:gdLst/>
              <a:ahLst/>
              <a:cxnLst>
                <a:cxn ang="0">
                  <a:pos x="237" y="238"/>
                </a:cxn>
                <a:cxn ang="0">
                  <a:pos x="265" y="112"/>
                </a:cxn>
                <a:cxn ang="0">
                  <a:pos x="265" y="70"/>
                </a:cxn>
                <a:cxn ang="0">
                  <a:pos x="251" y="28"/>
                </a:cxn>
                <a:cxn ang="0">
                  <a:pos x="209" y="0"/>
                </a:cxn>
                <a:cxn ang="0">
                  <a:pos x="167" y="0"/>
                </a:cxn>
                <a:cxn ang="0">
                  <a:pos x="125" y="14"/>
                </a:cxn>
                <a:cxn ang="0">
                  <a:pos x="84" y="43"/>
                </a:cxn>
                <a:cxn ang="0">
                  <a:pos x="56" y="70"/>
                </a:cxn>
                <a:cxn ang="0">
                  <a:pos x="0" y="238"/>
                </a:cxn>
                <a:cxn ang="0">
                  <a:pos x="0" y="266"/>
                </a:cxn>
                <a:cxn ang="0">
                  <a:pos x="14" y="294"/>
                </a:cxn>
                <a:cxn ang="0">
                  <a:pos x="42" y="322"/>
                </a:cxn>
                <a:cxn ang="0">
                  <a:pos x="70" y="336"/>
                </a:cxn>
                <a:cxn ang="0">
                  <a:pos x="111" y="336"/>
                </a:cxn>
                <a:cxn ang="0">
                  <a:pos x="153" y="322"/>
                </a:cxn>
                <a:cxn ang="0">
                  <a:pos x="195" y="294"/>
                </a:cxn>
                <a:cxn ang="0">
                  <a:pos x="223" y="266"/>
                </a:cxn>
                <a:cxn ang="0">
                  <a:pos x="237" y="238"/>
                </a:cxn>
              </a:cxnLst>
              <a:pathLst>
                <a:path w="265" h="336">
                  <a:moveTo>
                    <a:pt x="237" y="238"/>
                  </a:moveTo>
                  <a:lnTo>
                    <a:pt x="265" y="112"/>
                  </a:lnTo>
                  <a:lnTo>
                    <a:pt x="265" y="70"/>
                  </a:lnTo>
                  <a:lnTo>
                    <a:pt x="251" y="28"/>
                  </a:lnTo>
                  <a:lnTo>
                    <a:pt x="209" y="0"/>
                  </a:lnTo>
                  <a:lnTo>
                    <a:pt x="167" y="0"/>
                  </a:lnTo>
                  <a:lnTo>
                    <a:pt x="125" y="14"/>
                  </a:lnTo>
                  <a:lnTo>
                    <a:pt x="84" y="43"/>
                  </a:lnTo>
                  <a:lnTo>
                    <a:pt x="56" y="70"/>
                  </a:lnTo>
                  <a:lnTo>
                    <a:pt x="0" y="238"/>
                  </a:lnTo>
                  <a:lnTo>
                    <a:pt x="0" y="266"/>
                  </a:lnTo>
                  <a:lnTo>
                    <a:pt x="14" y="294"/>
                  </a:lnTo>
                  <a:lnTo>
                    <a:pt x="42" y="322"/>
                  </a:lnTo>
                  <a:lnTo>
                    <a:pt x="70" y="336"/>
                  </a:lnTo>
                  <a:lnTo>
                    <a:pt x="111" y="336"/>
                  </a:lnTo>
                  <a:lnTo>
                    <a:pt x="153" y="322"/>
                  </a:lnTo>
                  <a:lnTo>
                    <a:pt x="195" y="294"/>
                  </a:lnTo>
                  <a:lnTo>
                    <a:pt x="223" y="266"/>
                  </a:lnTo>
                  <a:lnTo>
                    <a:pt x="237" y="238"/>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809" name="Line 140"/>
            <p:cNvSpPr/>
            <p:nvPr/>
          </p:nvSpPr>
          <p:spPr>
            <a:xfrm flipV="1">
              <a:off x="4757" y="2193"/>
              <a:ext cx="24" cy="26"/>
            </a:xfrm>
            <a:prstGeom prst="line">
              <a:avLst/>
            </a:prstGeom>
            <a:ln w="0" cap="flat" cmpd="sng">
              <a:solidFill>
                <a:srgbClr val="000000"/>
              </a:solidFill>
              <a:prstDash val="solid"/>
              <a:round/>
              <a:headEnd type="none" w="med" len="med"/>
              <a:tailEnd type="none" w="med" len="med"/>
            </a:ln>
          </p:spPr>
        </p:sp>
        <p:sp>
          <p:nvSpPr>
            <p:cNvPr id="28810" name="Line 141"/>
            <p:cNvSpPr/>
            <p:nvPr/>
          </p:nvSpPr>
          <p:spPr>
            <a:xfrm>
              <a:off x="4763" y="2193"/>
              <a:ext cx="11" cy="26"/>
            </a:xfrm>
            <a:prstGeom prst="line">
              <a:avLst/>
            </a:prstGeom>
            <a:ln w="0" cap="flat" cmpd="sng">
              <a:solidFill>
                <a:srgbClr val="000000"/>
              </a:solidFill>
              <a:prstDash val="solid"/>
              <a:round/>
              <a:headEnd type="none" w="med" len="med"/>
              <a:tailEnd type="none" w="med" len="med"/>
            </a:ln>
          </p:spPr>
        </p:sp>
        <p:sp>
          <p:nvSpPr>
            <p:cNvPr id="28811" name="Freeform 142"/>
            <p:cNvSpPr/>
            <p:nvPr/>
          </p:nvSpPr>
          <p:spPr>
            <a:xfrm>
              <a:off x="5569" y="2622"/>
              <a:ext cx="26" cy="39"/>
            </a:xfrm>
            <a:custGeom>
              <a:avLst/>
              <a:gdLst/>
              <a:ahLst/>
              <a:cxnLst>
                <a:cxn ang="0">
                  <a:pos x="0" y="502"/>
                </a:cxn>
                <a:cxn ang="0">
                  <a:pos x="140" y="0"/>
                </a:cxn>
                <a:cxn ang="0">
                  <a:pos x="265" y="0"/>
                </a:cxn>
                <a:cxn ang="0">
                  <a:pos x="307" y="13"/>
                </a:cxn>
                <a:cxn ang="0">
                  <a:pos x="335" y="41"/>
                </a:cxn>
                <a:cxn ang="0">
                  <a:pos x="335" y="83"/>
                </a:cxn>
                <a:cxn ang="0">
                  <a:pos x="293" y="251"/>
                </a:cxn>
                <a:cxn ang="0">
                  <a:pos x="265" y="293"/>
                </a:cxn>
                <a:cxn ang="0">
                  <a:pos x="238" y="321"/>
                </a:cxn>
                <a:cxn ang="0">
                  <a:pos x="196" y="335"/>
                </a:cxn>
                <a:cxn ang="0">
                  <a:pos x="56" y="335"/>
                </a:cxn>
              </a:cxnLst>
              <a:pathLst>
                <a:path w="335" h="502">
                  <a:moveTo>
                    <a:pt x="0" y="502"/>
                  </a:moveTo>
                  <a:lnTo>
                    <a:pt x="140" y="0"/>
                  </a:lnTo>
                  <a:lnTo>
                    <a:pt x="265" y="0"/>
                  </a:lnTo>
                  <a:lnTo>
                    <a:pt x="307" y="13"/>
                  </a:lnTo>
                  <a:lnTo>
                    <a:pt x="335" y="41"/>
                  </a:lnTo>
                  <a:lnTo>
                    <a:pt x="335" y="83"/>
                  </a:lnTo>
                  <a:lnTo>
                    <a:pt x="293" y="251"/>
                  </a:lnTo>
                  <a:lnTo>
                    <a:pt x="265" y="293"/>
                  </a:lnTo>
                  <a:lnTo>
                    <a:pt x="238" y="321"/>
                  </a:lnTo>
                  <a:lnTo>
                    <a:pt x="196" y="335"/>
                  </a:lnTo>
                  <a:lnTo>
                    <a:pt x="56" y="335"/>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812" name="Freeform 143"/>
            <p:cNvSpPr/>
            <p:nvPr/>
          </p:nvSpPr>
          <p:spPr>
            <a:xfrm>
              <a:off x="4746" y="2622"/>
              <a:ext cx="26" cy="39"/>
            </a:xfrm>
            <a:custGeom>
              <a:avLst/>
              <a:gdLst/>
              <a:ahLst/>
              <a:cxnLst>
                <a:cxn ang="0">
                  <a:pos x="0" y="502"/>
                </a:cxn>
                <a:cxn ang="0">
                  <a:pos x="140" y="0"/>
                </a:cxn>
                <a:cxn ang="0">
                  <a:pos x="266" y="0"/>
                </a:cxn>
                <a:cxn ang="0">
                  <a:pos x="307" y="14"/>
                </a:cxn>
                <a:cxn ang="0">
                  <a:pos x="335" y="41"/>
                </a:cxn>
                <a:cxn ang="0">
                  <a:pos x="335" y="83"/>
                </a:cxn>
                <a:cxn ang="0">
                  <a:pos x="293" y="251"/>
                </a:cxn>
                <a:cxn ang="0">
                  <a:pos x="266" y="293"/>
                </a:cxn>
                <a:cxn ang="0">
                  <a:pos x="238" y="321"/>
                </a:cxn>
                <a:cxn ang="0">
                  <a:pos x="196" y="335"/>
                </a:cxn>
                <a:cxn ang="0">
                  <a:pos x="56" y="335"/>
                </a:cxn>
              </a:cxnLst>
              <a:pathLst>
                <a:path w="335" h="502">
                  <a:moveTo>
                    <a:pt x="0" y="502"/>
                  </a:moveTo>
                  <a:lnTo>
                    <a:pt x="140" y="0"/>
                  </a:lnTo>
                  <a:lnTo>
                    <a:pt x="266" y="0"/>
                  </a:lnTo>
                  <a:lnTo>
                    <a:pt x="307" y="14"/>
                  </a:lnTo>
                  <a:lnTo>
                    <a:pt x="335" y="41"/>
                  </a:lnTo>
                  <a:lnTo>
                    <a:pt x="335" y="83"/>
                  </a:lnTo>
                  <a:lnTo>
                    <a:pt x="293" y="251"/>
                  </a:lnTo>
                  <a:lnTo>
                    <a:pt x="266" y="293"/>
                  </a:lnTo>
                  <a:lnTo>
                    <a:pt x="238" y="321"/>
                  </a:lnTo>
                  <a:lnTo>
                    <a:pt x="196" y="335"/>
                  </a:lnTo>
                  <a:lnTo>
                    <a:pt x="56" y="335"/>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813" name="Freeform 144"/>
            <p:cNvSpPr/>
            <p:nvPr/>
          </p:nvSpPr>
          <p:spPr>
            <a:xfrm>
              <a:off x="3351" y="2511"/>
              <a:ext cx="26" cy="39"/>
            </a:xfrm>
            <a:custGeom>
              <a:avLst/>
              <a:gdLst/>
              <a:ahLst/>
              <a:cxnLst>
                <a:cxn ang="0">
                  <a:pos x="0" y="503"/>
                </a:cxn>
                <a:cxn ang="0">
                  <a:pos x="140" y="0"/>
                </a:cxn>
                <a:cxn ang="0">
                  <a:pos x="265" y="0"/>
                </a:cxn>
                <a:cxn ang="0">
                  <a:pos x="307" y="14"/>
                </a:cxn>
                <a:cxn ang="0">
                  <a:pos x="335" y="41"/>
                </a:cxn>
                <a:cxn ang="0">
                  <a:pos x="335" y="83"/>
                </a:cxn>
                <a:cxn ang="0">
                  <a:pos x="293" y="251"/>
                </a:cxn>
                <a:cxn ang="0">
                  <a:pos x="265" y="293"/>
                </a:cxn>
                <a:cxn ang="0">
                  <a:pos x="238" y="321"/>
                </a:cxn>
                <a:cxn ang="0">
                  <a:pos x="196" y="336"/>
                </a:cxn>
                <a:cxn ang="0">
                  <a:pos x="56" y="336"/>
                </a:cxn>
              </a:cxnLst>
              <a:pathLst>
                <a:path w="335" h="503">
                  <a:moveTo>
                    <a:pt x="0" y="503"/>
                  </a:moveTo>
                  <a:lnTo>
                    <a:pt x="140" y="0"/>
                  </a:lnTo>
                  <a:lnTo>
                    <a:pt x="265" y="0"/>
                  </a:lnTo>
                  <a:lnTo>
                    <a:pt x="307" y="14"/>
                  </a:lnTo>
                  <a:lnTo>
                    <a:pt x="335" y="41"/>
                  </a:lnTo>
                  <a:lnTo>
                    <a:pt x="335" y="83"/>
                  </a:lnTo>
                  <a:lnTo>
                    <a:pt x="293" y="251"/>
                  </a:lnTo>
                  <a:lnTo>
                    <a:pt x="265" y="293"/>
                  </a:lnTo>
                  <a:lnTo>
                    <a:pt x="238" y="321"/>
                  </a:lnTo>
                  <a:lnTo>
                    <a:pt x="196" y="336"/>
                  </a:lnTo>
                  <a:lnTo>
                    <a:pt x="56" y="336"/>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814" name="Line 145"/>
            <p:cNvSpPr/>
            <p:nvPr/>
          </p:nvSpPr>
          <p:spPr>
            <a:xfrm flipV="1">
              <a:off x="3367" y="2221"/>
              <a:ext cx="11" cy="39"/>
            </a:xfrm>
            <a:prstGeom prst="line">
              <a:avLst/>
            </a:prstGeom>
            <a:ln w="0" cap="flat" cmpd="sng">
              <a:solidFill>
                <a:srgbClr val="000000"/>
              </a:solidFill>
              <a:prstDash val="solid"/>
              <a:round/>
              <a:headEnd type="none" w="med" len="med"/>
              <a:tailEnd type="none" w="med" len="med"/>
            </a:ln>
          </p:spPr>
        </p:sp>
        <p:sp>
          <p:nvSpPr>
            <p:cNvPr id="28815" name="Freeform 146"/>
            <p:cNvSpPr/>
            <p:nvPr/>
          </p:nvSpPr>
          <p:spPr>
            <a:xfrm>
              <a:off x="3374" y="2234"/>
              <a:ext cx="15" cy="26"/>
            </a:xfrm>
            <a:custGeom>
              <a:avLst/>
              <a:gdLst/>
              <a:ahLst/>
              <a:cxnLst>
                <a:cxn ang="0">
                  <a:pos x="0" y="0"/>
                </a:cxn>
                <a:cxn ang="0">
                  <a:pos x="140" y="0"/>
                </a:cxn>
                <a:cxn ang="0">
                  <a:pos x="168" y="14"/>
                </a:cxn>
                <a:cxn ang="0">
                  <a:pos x="195" y="43"/>
                </a:cxn>
                <a:cxn ang="0">
                  <a:pos x="195" y="71"/>
                </a:cxn>
                <a:cxn ang="0">
                  <a:pos x="195" y="99"/>
                </a:cxn>
                <a:cxn ang="0">
                  <a:pos x="140" y="336"/>
                </a:cxn>
              </a:cxnLst>
              <a:pathLst>
                <a:path w="195" h="336">
                  <a:moveTo>
                    <a:pt x="0" y="0"/>
                  </a:moveTo>
                  <a:lnTo>
                    <a:pt x="140" y="0"/>
                  </a:lnTo>
                  <a:lnTo>
                    <a:pt x="168" y="14"/>
                  </a:lnTo>
                  <a:lnTo>
                    <a:pt x="195" y="43"/>
                  </a:lnTo>
                  <a:lnTo>
                    <a:pt x="195" y="71"/>
                  </a:lnTo>
                  <a:lnTo>
                    <a:pt x="195" y="99"/>
                  </a:lnTo>
                  <a:lnTo>
                    <a:pt x="140" y="336"/>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816" name="Line 147"/>
            <p:cNvSpPr/>
            <p:nvPr/>
          </p:nvSpPr>
          <p:spPr>
            <a:xfrm flipH="1">
              <a:off x="4812" y="2650"/>
              <a:ext cx="715" cy="1"/>
            </a:xfrm>
            <a:prstGeom prst="line">
              <a:avLst/>
            </a:prstGeom>
            <a:ln w="0" cap="flat" cmpd="sng">
              <a:solidFill>
                <a:srgbClr val="000000"/>
              </a:solidFill>
              <a:prstDash val="solid"/>
              <a:round/>
              <a:headEnd type="none" w="med" len="med"/>
              <a:tailEnd type="none" w="med" len="med"/>
            </a:ln>
          </p:spPr>
        </p:sp>
        <p:sp>
          <p:nvSpPr>
            <p:cNvPr id="28817" name="Line 148"/>
            <p:cNvSpPr/>
            <p:nvPr/>
          </p:nvSpPr>
          <p:spPr>
            <a:xfrm flipV="1">
              <a:off x="4889" y="2943"/>
              <a:ext cx="1" cy="115"/>
            </a:xfrm>
            <a:prstGeom prst="line">
              <a:avLst/>
            </a:prstGeom>
            <a:ln w="0" cap="flat" cmpd="sng">
              <a:solidFill>
                <a:srgbClr val="000000"/>
              </a:solidFill>
              <a:prstDash val="solid"/>
              <a:round/>
              <a:headEnd type="none" w="med" len="med"/>
              <a:tailEnd type="none" w="med" len="med"/>
            </a:ln>
          </p:spPr>
        </p:sp>
        <p:sp>
          <p:nvSpPr>
            <p:cNvPr id="28818" name="Line 149"/>
            <p:cNvSpPr/>
            <p:nvPr/>
          </p:nvSpPr>
          <p:spPr>
            <a:xfrm flipV="1">
              <a:off x="4893" y="2650"/>
              <a:ext cx="276" cy="409"/>
            </a:xfrm>
            <a:prstGeom prst="line">
              <a:avLst/>
            </a:prstGeom>
            <a:ln w="0" cap="flat" cmpd="sng">
              <a:solidFill>
                <a:srgbClr val="FF0000"/>
              </a:solidFill>
              <a:prstDash val="solid"/>
              <a:round/>
              <a:headEnd type="none" w="med" len="med"/>
              <a:tailEnd type="none" w="med" len="med"/>
            </a:ln>
          </p:spPr>
        </p:sp>
        <p:sp>
          <p:nvSpPr>
            <p:cNvPr id="28819" name="Line 150"/>
            <p:cNvSpPr/>
            <p:nvPr/>
          </p:nvSpPr>
          <p:spPr>
            <a:xfrm flipV="1">
              <a:off x="4889" y="1944"/>
              <a:ext cx="1" cy="84"/>
            </a:xfrm>
            <a:prstGeom prst="line">
              <a:avLst/>
            </a:prstGeom>
            <a:ln w="0" cap="flat" cmpd="sng">
              <a:solidFill>
                <a:srgbClr val="000000"/>
              </a:solidFill>
              <a:prstDash val="solid"/>
              <a:round/>
              <a:headEnd type="none" w="med" len="med"/>
              <a:tailEnd type="none" w="med" len="med"/>
            </a:ln>
          </p:spPr>
        </p:sp>
        <p:sp>
          <p:nvSpPr>
            <p:cNvPr id="28820" name="Line 151"/>
            <p:cNvSpPr/>
            <p:nvPr/>
          </p:nvSpPr>
          <p:spPr>
            <a:xfrm flipV="1">
              <a:off x="5426" y="2202"/>
              <a:ext cx="1" cy="67"/>
            </a:xfrm>
            <a:prstGeom prst="line">
              <a:avLst/>
            </a:prstGeom>
            <a:ln w="0" cap="flat" cmpd="sng">
              <a:solidFill>
                <a:srgbClr val="FF0000"/>
              </a:solidFill>
              <a:prstDash val="solid"/>
              <a:round/>
              <a:headEnd type="none" w="med" len="med"/>
              <a:tailEnd type="none" w="med" len="med"/>
            </a:ln>
          </p:spPr>
        </p:sp>
        <p:sp>
          <p:nvSpPr>
            <p:cNvPr id="28821" name="Line 152"/>
            <p:cNvSpPr/>
            <p:nvPr/>
          </p:nvSpPr>
          <p:spPr>
            <a:xfrm flipH="1" flipV="1">
              <a:off x="5176" y="2078"/>
              <a:ext cx="250" cy="124"/>
            </a:xfrm>
            <a:prstGeom prst="line">
              <a:avLst/>
            </a:prstGeom>
            <a:ln w="0" cap="flat" cmpd="sng">
              <a:solidFill>
                <a:srgbClr val="FF0000"/>
              </a:solidFill>
              <a:prstDash val="solid"/>
              <a:round/>
              <a:headEnd type="none" w="med" len="med"/>
              <a:tailEnd type="none" w="med" len="med"/>
            </a:ln>
          </p:spPr>
        </p:sp>
        <p:sp>
          <p:nvSpPr>
            <p:cNvPr id="28822" name="Line 153"/>
            <p:cNvSpPr/>
            <p:nvPr/>
          </p:nvSpPr>
          <p:spPr>
            <a:xfrm flipV="1">
              <a:off x="5169" y="2556"/>
              <a:ext cx="1" cy="94"/>
            </a:xfrm>
            <a:prstGeom prst="line">
              <a:avLst/>
            </a:prstGeom>
            <a:ln w="0" cap="flat" cmpd="sng">
              <a:solidFill>
                <a:srgbClr val="FF0000"/>
              </a:solidFill>
              <a:prstDash val="solid"/>
              <a:round/>
              <a:headEnd type="none" w="med" len="med"/>
              <a:tailEnd type="none" w="med" len="med"/>
            </a:ln>
          </p:spPr>
        </p:sp>
        <p:sp>
          <p:nvSpPr>
            <p:cNvPr id="28823" name="Line 154"/>
            <p:cNvSpPr/>
            <p:nvPr/>
          </p:nvSpPr>
          <p:spPr>
            <a:xfrm flipH="1" flipV="1">
              <a:off x="4896" y="1940"/>
              <a:ext cx="265" cy="131"/>
            </a:xfrm>
            <a:prstGeom prst="line">
              <a:avLst/>
            </a:prstGeom>
            <a:ln w="0" cap="flat" cmpd="sng">
              <a:solidFill>
                <a:srgbClr val="FF0000"/>
              </a:solidFill>
              <a:prstDash val="solid"/>
              <a:round/>
              <a:headEnd type="none" w="med" len="med"/>
              <a:tailEnd type="none" w="med" len="med"/>
            </a:ln>
          </p:spPr>
        </p:sp>
        <p:sp>
          <p:nvSpPr>
            <p:cNvPr id="28824" name="Line 155"/>
            <p:cNvSpPr/>
            <p:nvPr/>
          </p:nvSpPr>
          <p:spPr>
            <a:xfrm flipV="1">
              <a:off x="5169" y="1936"/>
              <a:ext cx="1" cy="130"/>
            </a:xfrm>
            <a:prstGeom prst="line">
              <a:avLst/>
            </a:prstGeom>
            <a:ln w="0" cap="flat" cmpd="sng">
              <a:solidFill>
                <a:srgbClr val="FF0000"/>
              </a:solidFill>
              <a:prstDash val="solid"/>
              <a:round/>
              <a:headEnd type="none" w="med" len="med"/>
              <a:tailEnd type="none" w="med" len="med"/>
            </a:ln>
          </p:spPr>
        </p:sp>
        <p:sp>
          <p:nvSpPr>
            <p:cNvPr id="28825" name="Freeform 156"/>
            <p:cNvSpPr/>
            <p:nvPr/>
          </p:nvSpPr>
          <p:spPr>
            <a:xfrm>
              <a:off x="5166" y="2202"/>
              <a:ext cx="5" cy="2"/>
            </a:xfrm>
            <a:custGeom>
              <a:avLst/>
              <a:gdLst/>
              <a:ahLst/>
              <a:cxnLst>
                <a:cxn ang="0">
                  <a:pos x="28" y="0"/>
                </a:cxn>
                <a:cxn ang="0">
                  <a:pos x="57" y="0"/>
                </a:cxn>
                <a:cxn ang="0">
                  <a:pos x="55" y="8"/>
                </a:cxn>
                <a:cxn ang="0">
                  <a:pos x="51" y="17"/>
                </a:cxn>
                <a:cxn ang="0">
                  <a:pos x="46" y="22"/>
                </a:cxn>
                <a:cxn ang="0">
                  <a:pos x="37" y="26"/>
                </a:cxn>
                <a:cxn ang="0">
                  <a:pos x="28" y="27"/>
                </a:cxn>
                <a:cxn ang="0">
                  <a:pos x="20" y="26"/>
                </a:cxn>
                <a:cxn ang="0">
                  <a:pos x="11" y="22"/>
                </a:cxn>
                <a:cxn ang="0">
                  <a:pos x="6" y="17"/>
                </a:cxn>
                <a:cxn ang="0">
                  <a:pos x="2" y="8"/>
                </a:cxn>
                <a:cxn ang="0">
                  <a:pos x="0" y="0"/>
                </a:cxn>
                <a:cxn ang="0">
                  <a:pos x="28" y="0"/>
                </a:cxn>
              </a:cxnLst>
              <a:pathLst>
                <a:path w="57" h="27">
                  <a:moveTo>
                    <a:pt x="28" y="0"/>
                  </a:moveTo>
                  <a:lnTo>
                    <a:pt x="57" y="0"/>
                  </a:lnTo>
                  <a:lnTo>
                    <a:pt x="55" y="8"/>
                  </a:lnTo>
                  <a:lnTo>
                    <a:pt x="51" y="17"/>
                  </a:lnTo>
                  <a:lnTo>
                    <a:pt x="46" y="22"/>
                  </a:lnTo>
                  <a:lnTo>
                    <a:pt x="37" y="26"/>
                  </a:lnTo>
                  <a:lnTo>
                    <a:pt x="28" y="27"/>
                  </a:lnTo>
                  <a:lnTo>
                    <a:pt x="20" y="26"/>
                  </a:lnTo>
                  <a:lnTo>
                    <a:pt x="11" y="22"/>
                  </a:lnTo>
                  <a:lnTo>
                    <a:pt x="6" y="17"/>
                  </a:lnTo>
                  <a:lnTo>
                    <a:pt x="2" y="8"/>
                  </a:lnTo>
                  <a:lnTo>
                    <a:pt x="0" y="0"/>
                  </a:lnTo>
                  <a:lnTo>
                    <a:pt x="28" y="0"/>
                  </a:lnTo>
                  <a:close/>
                </a:path>
              </a:pathLst>
            </a:custGeom>
            <a:solidFill>
              <a:schemeClr val="bg1"/>
            </a:solidFill>
            <a:ln w="9525">
              <a:noFill/>
            </a:ln>
          </p:spPr>
          <p:txBody>
            <a:bodyPr/>
            <a:p>
              <a:endParaRPr lang="zh-CN" altLang="en-US"/>
            </a:p>
          </p:txBody>
        </p:sp>
        <p:sp>
          <p:nvSpPr>
            <p:cNvPr id="28826" name="Freeform 157"/>
            <p:cNvSpPr/>
            <p:nvPr/>
          </p:nvSpPr>
          <p:spPr>
            <a:xfrm>
              <a:off x="5166" y="2202"/>
              <a:ext cx="5" cy="2"/>
            </a:xfrm>
            <a:custGeom>
              <a:avLst/>
              <a:gdLst/>
              <a:ahLst/>
              <a:cxnLst>
                <a:cxn ang="0">
                  <a:pos x="57" y="0"/>
                </a:cxn>
                <a:cxn ang="0">
                  <a:pos x="55" y="8"/>
                </a:cxn>
                <a:cxn ang="0">
                  <a:pos x="51" y="17"/>
                </a:cxn>
                <a:cxn ang="0">
                  <a:pos x="46" y="22"/>
                </a:cxn>
                <a:cxn ang="0">
                  <a:pos x="37" y="26"/>
                </a:cxn>
                <a:cxn ang="0">
                  <a:pos x="28" y="27"/>
                </a:cxn>
                <a:cxn ang="0">
                  <a:pos x="20" y="26"/>
                </a:cxn>
                <a:cxn ang="0">
                  <a:pos x="11" y="22"/>
                </a:cxn>
                <a:cxn ang="0">
                  <a:pos x="6" y="17"/>
                </a:cxn>
                <a:cxn ang="0">
                  <a:pos x="2" y="8"/>
                </a:cxn>
                <a:cxn ang="0">
                  <a:pos x="0" y="0"/>
                </a:cxn>
              </a:cxnLst>
              <a:pathLst>
                <a:path w="57" h="27">
                  <a:moveTo>
                    <a:pt x="57" y="0"/>
                  </a:moveTo>
                  <a:lnTo>
                    <a:pt x="55" y="8"/>
                  </a:lnTo>
                  <a:lnTo>
                    <a:pt x="51" y="17"/>
                  </a:lnTo>
                  <a:lnTo>
                    <a:pt x="46" y="22"/>
                  </a:lnTo>
                  <a:lnTo>
                    <a:pt x="37" y="26"/>
                  </a:lnTo>
                  <a:lnTo>
                    <a:pt x="28" y="27"/>
                  </a:lnTo>
                  <a:lnTo>
                    <a:pt x="20" y="26"/>
                  </a:lnTo>
                  <a:lnTo>
                    <a:pt x="11" y="22"/>
                  </a:lnTo>
                  <a:lnTo>
                    <a:pt x="6" y="17"/>
                  </a:lnTo>
                  <a:lnTo>
                    <a:pt x="2" y="8"/>
                  </a:lnTo>
                  <a:lnTo>
                    <a:pt x="0" y="0"/>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8827" name="Freeform 158"/>
            <p:cNvSpPr/>
            <p:nvPr/>
          </p:nvSpPr>
          <p:spPr>
            <a:xfrm>
              <a:off x="5166" y="2083"/>
              <a:ext cx="5" cy="119"/>
            </a:xfrm>
            <a:custGeom>
              <a:avLst/>
              <a:gdLst/>
              <a:ahLst/>
              <a:cxnLst>
                <a:cxn ang="0">
                  <a:pos x="0" y="1545"/>
                </a:cxn>
                <a:cxn ang="0">
                  <a:pos x="28" y="1545"/>
                </a:cxn>
                <a:cxn ang="0">
                  <a:pos x="57" y="1545"/>
                </a:cxn>
                <a:cxn ang="0">
                  <a:pos x="57" y="0"/>
                </a:cxn>
                <a:cxn ang="0">
                  <a:pos x="28" y="0"/>
                </a:cxn>
                <a:cxn ang="0">
                  <a:pos x="0" y="0"/>
                </a:cxn>
                <a:cxn ang="0">
                  <a:pos x="0" y="1545"/>
                </a:cxn>
              </a:cxnLst>
              <a:pathLst>
                <a:path w="57" h="1545">
                  <a:moveTo>
                    <a:pt x="0" y="1545"/>
                  </a:moveTo>
                  <a:lnTo>
                    <a:pt x="28" y="1545"/>
                  </a:lnTo>
                  <a:lnTo>
                    <a:pt x="57" y="1545"/>
                  </a:lnTo>
                  <a:lnTo>
                    <a:pt x="57" y="0"/>
                  </a:lnTo>
                  <a:lnTo>
                    <a:pt x="28" y="0"/>
                  </a:lnTo>
                  <a:lnTo>
                    <a:pt x="0" y="0"/>
                  </a:lnTo>
                  <a:lnTo>
                    <a:pt x="0" y="1545"/>
                  </a:lnTo>
                  <a:close/>
                </a:path>
              </a:pathLst>
            </a:custGeom>
            <a:solidFill>
              <a:schemeClr val="bg1"/>
            </a:solidFill>
            <a:ln w="9525">
              <a:noFill/>
            </a:ln>
          </p:spPr>
          <p:txBody>
            <a:bodyPr/>
            <a:p>
              <a:endParaRPr lang="zh-CN" altLang="en-US"/>
            </a:p>
          </p:txBody>
        </p:sp>
        <p:sp>
          <p:nvSpPr>
            <p:cNvPr id="28828" name="Freeform 159"/>
            <p:cNvSpPr/>
            <p:nvPr/>
          </p:nvSpPr>
          <p:spPr>
            <a:xfrm>
              <a:off x="5166" y="2083"/>
              <a:ext cx="5" cy="119"/>
            </a:xfrm>
            <a:custGeom>
              <a:avLst/>
              <a:gdLst/>
              <a:ahLst/>
              <a:cxnLst>
                <a:cxn ang="0">
                  <a:pos x="0" y="1545"/>
                </a:cxn>
                <a:cxn ang="0">
                  <a:pos x="28" y="1545"/>
                </a:cxn>
                <a:cxn ang="0">
                  <a:pos x="57" y="1545"/>
                </a:cxn>
                <a:cxn ang="0">
                  <a:pos x="57" y="0"/>
                </a:cxn>
                <a:cxn ang="0">
                  <a:pos x="28" y="0"/>
                </a:cxn>
                <a:cxn ang="0">
                  <a:pos x="0" y="0"/>
                </a:cxn>
                <a:cxn ang="0">
                  <a:pos x="0" y="1545"/>
                </a:cxn>
              </a:cxnLst>
              <a:pathLst>
                <a:path w="57" h="1545">
                  <a:moveTo>
                    <a:pt x="0" y="1545"/>
                  </a:moveTo>
                  <a:lnTo>
                    <a:pt x="28" y="1545"/>
                  </a:lnTo>
                  <a:lnTo>
                    <a:pt x="57" y="1545"/>
                  </a:lnTo>
                  <a:lnTo>
                    <a:pt x="57" y="0"/>
                  </a:lnTo>
                  <a:lnTo>
                    <a:pt x="28" y="0"/>
                  </a:lnTo>
                  <a:lnTo>
                    <a:pt x="0" y="0"/>
                  </a:lnTo>
                  <a:lnTo>
                    <a:pt x="0" y="1545"/>
                  </a:lnTo>
                  <a:close/>
                </a:path>
              </a:pathLst>
            </a:custGeom>
            <a:solidFill>
              <a:schemeClr val="bg1"/>
            </a:solidFill>
            <a:ln w="15875" cap="flat" cmpd="sng">
              <a:solidFill>
                <a:srgbClr val="FF0000"/>
              </a:solidFill>
              <a:prstDash val="solid"/>
              <a:round/>
              <a:headEnd type="none" w="med" len="med"/>
              <a:tailEnd type="none" w="med" len="med"/>
            </a:ln>
          </p:spPr>
          <p:txBody>
            <a:bodyPr/>
            <a:p>
              <a:endParaRPr lang="zh-CN" altLang="en-US"/>
            </a:p>
          </p:txBody>
        </p:sp>
        <p:sp>
          <p:nvSpPr>
            <p:cNvPr id="28829" name="Freeform 160"/>
            <p:cNvSpPr/>
            <p:nvPr/>
          </p:nvSpPr>
          <p:spPr>
            <a:xfrm>
              <a:off x="5166" y="2081"/>
              <a:ext cx="5" cy="2"/>
            </a:xfrm>
            <a:custGeom>
              <a:avLst/>
              <a:gdLst/>
              <a:ahLst/>
              <a:cxnLst>
                <a:cxn ang="0">
                  <a:pos x="28" y="29"/>
                </a:cxn>
                <a:cxn ang="0">
                  <a:pos x="0" y="29"/>
                </a:cxn>
                <a:cxn ang="0">
                  <a:pos x="2" y="20"/>
                </a:cxn>
                <a:cxn ang="0">
                  <a:pos x="6" y="12"/>
                </a:cxn>
                <a:cxn ang="0">
                  <a:pos x="11" y="6"/>
                </a:cxn>
                <a:cxn ang="0">
                  <a:pos x="20" y="2"/>
                </a:cxn>
                <a:cxn ang="0">
                  <a:pos x="28" y="0"/>
                </a:cxn>
                <a:cxn ang="0">
                  <a:pos x="37" y="2"/>
                </a:cxn>
                <a:cxn ang="0">
                  <a:pos x="46" y="6"/>
                </a:cxn>
                <a:cxn ang="0">
                  <a:pos x="51" y="12"/>
                </a:cxn>
                <a:cxn ang="0">
                  <a:pos x="55" y="20"/>
                </a:cxn>
                <a:cxn ang="0">
                  <a:pos x="57" y="29"/>
                </a:cxn>
                <a:cxn ang="0">
                  <a:pos x="28" y="29"/>
                </a:cxn>
              </a:cxnLst>
              <a:pathLst>
                <a:path w="57" h="29">
                  <a:moveTo>
                    <a:pt x="28" y="29"/>
                  </a:moveTo>
                  <a:lnTo>
                    <a:pt x="0" y="29"/>
                  </a:lnTo>
                  <a:lnTo>
                    <a:pt x="2" y="20"/>
                  </a:lnTo>
                  <a:lnTo>
                    <a:pt x="6" y="12"/>
                  </a:lnTo>
                  <a:lnTo>
                    <a:pt x="11" y="6"/>
                  </a:lnTo>
                  <a:lnTo>
                    <a:pt x="20" y="2"/>
                  </a:lnTo>
                  <a:lnTo>
                    <a:pt x="28" y="0"/>
                  </a:lnTo>
                  <a:lnTo>
                    <a:pt x="37" y="2"/>
                  </a:lnTo>
                  <a:lnTo>
                    <a:pt x="46" y="6"/>
                  </a:lnTo>
                  <a:lnTo>
                    <a:pt x="51" y="12"/>
                  </a:lnTo>
                  <a:lnTo>
                    <a:pt x="55" y="20"/>
                  </a:lnTo>
                  <a:lnTo>
                    <a:pt x="57" y="29"/>
                  </a:lnTo>
                  <a:lnTo>
                    <a:pt x="28" y="29"/>
                  </a:lnTo>
                  <a:close/>
                </a:path>
              </a:pathLst>
            </a:custGeom>
            <a:solidFill>
              <a:schemeClr val="bg1"/>
            </a:solidFill>
            <a:ln w="9525">
              <a:noFill/>
            </a:ln>
          </p:spPr>
          <p:txBody>
            <a:bodyPr/>
            <a:p>
              <a:endParaRPr lang="zh-CN" altLang="en-US"/>
            </a:p>
          </p:txBody>
        </p:sp>
        <p:sp>
          <p:nvSpPr>
            <p:cNvPr id="28830" name="Freeform 161"/>
            <p:cNvSpPr/>
            <p:nvPr/>
          </p:nvSpPr>
          <p:spPr>
            <a:xfrm>
              <a:off x="5166" y="2081"/>
              <a:ext cx="5" cy="2"/>
            </a:xfrm>
            <a:custGeom>
              <a:avLst/>
              <a:gdLst/>
              <a:ahLst/>
              <a:cxnLst>
                <a:cxn ang="0">
                  <a:pos x="0" y="29"/>
                </a:cxn>
                <a:cxn ang="0">
                  <a:pos x="2" y="20"/>
                </a:cxn>
                <a:cxn ang="0">
                  <a:pos x="6" y="12"/>
                </a:cxn>
                <a:cxn ang="0">
                  <a:pos x="11" y="6"/>
                </a:cxn>
                <a:cxn ang="0">
                  <a:pos x="20" y="2"/>
                </a:cxn>
                <a:cxn ang="0">
                  <a:pos x="28" y="0"/>
                </a:cxn>
                <a:cxn ang="0">
                  <a:pos x="37" y="2"/>
                </a:cxn>
                <a:cxn ang="0">
                  <a:pos x="46" y="6"/>
                </a:cxn>
                <a:cxn ang="0">
                  <a:pos x="51" y="12"/>
                </a:cxn>
                <a:cxn ang="0">
                  <a:pos x="55" y="20"/>
                </a:cxn>
                <a:cxn ang="0">
                  <a:pos x="57" y="29"/>
                </a:cxn>
              </a:cxnLst>
              <a:pathLst>
                <a:path w="57" h="29">
                  <a:moveTo>
                    <a:pt x="0" y="29"/>
                  </a:moveTo>
                  <a:lnTo>
                    <a:pt x="2" y="20"/>
                  </a:lnTo>
                  <a:lnTo>
                    <a:pt x="6" y="12"/>
                  </a:lnTo>
                  <a:lnTo>
                    <a:pt x="11" y="6"/>
                  </a:lnTo>
                  <a:lnTo>
                    <a:pt x="20" y="2"/>
                  </a:lnTo>
                  <a:lnTo>
                    <a:pt x="28" y="0"/>
                  </a:lnTo>
                  <a:lnTo>
                    <a:pt x="37" y="2"/>
                  </a:lnTo>
                  <a:lnTo>
                    <a:pt x="46" y="6"/>
                  </a:lnTo>
                  <a:lnTo>
                    <a:pt x="51" y="12"/>
                  </a:lnTo>
                  <a:lnTo>
                    <a:pt x="55" y="20"/>
                  </a:lnTo>
                  <a:lnTo>
                    <a:pt x="57" y="29"/>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8831" name="Freeform 162"/>
            <p:cNvSpPr/>
            <p:nvPr/>
          </p:nvSpPr>
          <p:spPr>
            <a:xfrm>
              <a:off x="5166" y="2649"/>
              <a:ext cx="4" cy="4"/>
            </a:xfrm>
            <a:custGeom>
              <a:avLst/>
              <a:gdLst/>
              <a:ahLst/>
              <a:cxnLst>
                <a:cxn ang="0">
                  <a:pos x="28" y="16"/>
                </a:cxn>
                <a:cxn ang="0">
                  <a:pos x="52" y="32"/>
                </a:cxn>
                <a:cxn ang="0">
                  <a:pos x="46" y="39"/>
                </a:cxn>
                <a:cxn ang="0">
                  <a:pos x="38" y="43"/>
                </a:cxn>
                <a:cxn ang="0">
                  <a:pos x="29" y="44"/>
                </a:cxn>
                <a:cxn ang="0">
                  <a:pos x="21" y="43"/>
                </a:cxn>
                <a:cxn ang="0">
                  <a:pos x="12" y="40"/>
                </a:cxn>
                <a:cxn ang="0">
                  <a:pos x="6" y="33"/>
                </a:cxn>
                <a:cxn ang="0">
                  <a:pos x="2" y="26"/>
                </a:cxn>
                <a:cxn ang="0">
                  <a:pos x="0" y="17"/>
                </a:cxn>
                <a:cxn ang="0">
                  <a:pos x="2" y="9"/>
                </a:cxn>
                <a:cxn ang="0">
                  <a:pos x="5" y="0"/>
                </a:cxn>
                <a:cxn ang="0">
                  <a:pos x="28" y="16"/>
                </a:cxn>
              </a:cxnLst>
              <a:pathLst>
                <a:path w="52" h="44">
                  <a:moveTo>
                    <a:pt x="28" y="16"/>
                  </a:moveTo>
                  <a:lnTo>
                    <a:pt x="52" y="32"/>
                  </a:lnTo>
                  <a:lnTo>
                    <a:pt x="46" y="39"/>
                  </a:lnTo>
                  <a:lnTo>
                    <a:pt x="38" y="43"/>
                  </a:lnTo>
                  <a:lnTo>
                    <a:pt x="29" y="44"/>
                  </a:lnTo>
                  <a:lnTo>
                    <a:pt x="21" y="43"/>
                  </a:lnTo>
                  <a:lnTo>
                    <a:pt x="12" y="40"/>
                  </a:lnTo>
                  <a:lnTo>
                    <a:pt x="6" y="33"/>
                  </a:lnTo>
                  <a:lnTo>
                    <a:pt x="2" y="26"/>
                  </a:lnTo>
                  <a:lnTo>
                    <a:pt x="0" y="17"/>
                  </a:lnTo>
                  <a:lnTo>
                    <a:pt x="2" y="9"/>
                  </a:lnTo>
                  <a:lnTo>
                    <a:pt x="5" y="0"/>
                  </a:lnTo>
                  <a:lnTo>
                    <a:pt x="28" y="16"/>
                  </a:lnTo>
                  <a:close/>
                </a:path>
              </a:pathLst>
            </a:custGeom>
            <a:solidFill>
              <a:schemeClr val="bg1"/>
            </a:solidFill>
            <a:ln w="9525">
              <a:noFill/>
            </a:ln>
          </p:spPr>
          <p:txBody>
            <a:bodyPr/>
            <a:p>
              <a:endParaRPr lang="zh-CN" altLang="en-US"/>
            </a:p>
          </p:txBody>
        </p:sp>
        <p:sp>
          <p:nvSpPr>
            <p:cNvPr id="28832" name="Freeform 163"/>
            <p:cNvSpPr/>
            <p:nvPr/>
          </p:nvSpPr>
          <p:spPr>
            <a:xfrm>
              <a:off x="5166" y="2649"/>
              <a:ext cx="4" cy="4"/>
            </a:xfrm>
            <a:custGeom>
              <a:avLst/>
              <a:gdLst/>
              <a:ahLst/>
              <a:cxnLst>
                <a:cxn ang="0">
                  <a:pos x="52" y="32"/>
                </a:cxn>
                <a:cxn ang="0">
                  <a:pos x="46" y="39"/>
                </a:cxn>
                <a:cxn ang="0">
                  <a:pos x="38" y="43"/>
                </a:cxn>
                <a:cxn ang="0">
                  <a:pos x="29" y="44"/>
                </a:cxn>
                <a:cxn ang="0">
                  <a:pos x="21" y="43"/>
                </a:cxn>
                <a:cxn ang="0">
                  <a:pos x="12" y="40"/>
                </a:cxn>
                <a:cxn ang="0">
                  <a:pos x="6" y="33"/>
                </a:cxn>
                <a:cxn ang="0">
                  <a:pos x="2" y="26"/>
                </a:cxn>
                <a:cxn ang="0">
                  <a:pos x="0" y="17"/>
                </a:cxn>
                <a:cxn ang="0">
                  <a:pos x="2" y="9"/>
                </a:cxn>
                <a:cxn ang="0">
                  <a:pos x="5" y="0"/>
                </a:cxn>
              </a:cxnLst>
              <a:pathLst>
                <a:path w="52" h="44">
                  <a:moveTo>
                    <a:pt x="52" y="32"/>
                  </a:moveTo>
                  <a:lnTo>
                    <a:pt x="46" y="39"/>
                  </a:lnTo>
                  <a:lnTo>
                    <a:pt x="38" y="43"/>
                  </a:lnTo>
                  <a:lnTo>
                    <a:pt x="29" y="44"/>
                  </a:lnTo>
                  <a:lnTo>
                    <a:pt x="21" y="43"/>
                  </a:lnTo>
                  <a:lnTo>
                    <a:pt x="12" y="40"/>
                  </a:lnTo>
                  <a:lnTo>
                    <a:pt x="6" y="33"/>
                  </a:lnTo>
                  <a:lnTo>
                    <a:pt x="2" y="26"/>
                  </a:lnTo>
                  <a:lnTo>
                    <a:pt x="0" y="17"/>
                  </a:lnTo>
                  <a:lnTo>
                    <a:pt x="2" y="9"/>
                  </a:lnTo>
                  <a:lnTo>
                    <a:pt x="5" y="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833" name="Freeform 164"/>
            <p:cNvSpPr/>
            <p:nvPr/>
          </p:nvSpPr>
          <p:spPr>
            <a:xfrm>
              <a:off x="5167" y="2267"/>
              <a:ext cx="261" cy="385"/>
            </a:xfrm>
            <a:custGeom>
              <a:avLst/>
              <a:gdLst/>
              <a:ahLst/>
              <a:cxnLst>
                <a:cxn ang="0">
                  <a:pos x="0" y="4964"/>
                </a:cxn>
                <a:cxn ang="0">
                  <a:pos x="23" y="4980"/>
                </a:cxn>
                <a:cxn ang="0">
                  <a:pos x="47" y="4996"/>
                </a:cxn>
                <a:cxn ang="0">
                  <a:pos x="3393" y="32"/>
                </a:cxn>
                <a:cxn ang="0">
                  <a:pos x="3370" y="16"/>
                </a:cxn>
                <a:cxn ang="0">
                  <a:pos x="3346" y="0"/>
                </a:cxn>
                <a:cxn ang="0">
                  <a:pos x="0" y="4964"/>
                </a:cxn>
              </a:cxnLst>
              <a:pathLst>
                <a:path w="3393" h="4996">
                  <a:moveTo>
                    <a:pt x="0" y="4964"/>
                  </a:moveTo>
                  <a:lnTo>
                    <a:pt x="23" y="4980"/>
                  </a:lnTo>
                  <a:lnTo>
                    <a:pt x="47" y="4996"/>
                  </a:lnTo>
                  <a:lnTo>
                    <a:pt x="3393" y="32"/>
                  </a:lnTo>
                  <a:lnTo>
                    <a:pt x="3370" y="16"/>
                  </a:lnTo>
                  <a:lnTo>
                    <a:pt x="3346" y="0"/>
                  </a:lnTo>
                  <a:lnTo>
                    <a:pt x="0" y="4964"/>
                  </a:lnTo>
                  <a:close/>
                </a:path>
              </a:pathLst>
            </a:custGeom>
            <a:solidFill>
              <a:schemeClr val="bg1"/>
            </a:solidFill>
            <a:ln w="9525">
              <a:noFill/>
            </a:ln>
          </p:spPr>
          <p:txBody>
            <a:bodyPr/>
            <a:p>
              <a:endParaRPr lang="zh-CN" altLang="en-US"/>
            </a:p>
          </p:txBody>
        </p:sp>
        <p:sp>
          <p:nvSpPr>
            <p:cNvPr id="28834" name="Freeform 165"/>
            <p:cNvSpPr/>
            <p:nvPr/>
          </p:nvSpPr>
          <p:spPr>
            <a:xfrm>
              <a:off x="5167" y="2267"/>
              <a:ext cx="261" cy="385"/>
            </a:xfrm>
            <a:custGeom>
              <a:avLst/>
              <a:gdLst/>
              <a:ahLst/>
              <a:cxnLst>
                <a:cxn ang="0">
                  <a:pos x="0" y="4964"/>
                </a:cxn>
                <a:cxn ang="0">
                  <a:pos x="23" y="4980"/>
                </a:cxn>
                <a:cxn ang="0">
                  <a:pos x="47" y="4996"/>
                </a:cxn>
                <a:cxn ang="0">
                  <a:pos x="3393" y="32"/>
                </a:cxn>
                <a:cxn ang="0">
                  <a:pos x="3370" y="16"/>
                </a:cxn>
                <a:cxn ang="0">
                  <a:pos x="3346" y="0"/>
                </a:cxn>
                <a:cxn ang="0">
                  <a:pos x="0" y="4964"/>
                </a:cxn>
              </a:cxnLst>
              <a:pathLst>
                <a:path w="3393" h="4996">
                  <a:moveTo>
                    <a:pt x="0" y="4964"/>
                  </a:moveTo>
                  <a:lnTo>
                    <a:pt x="23" y="4980"/>
                  </a:lnTo>
                  <a:lnTo>
                    <a:pt x="47" y="4996"/>
                  </a:lnTo>
                  <a:lnTo>
                    <a:pt x="3393" y="32"/>
                  </a:lnTo>
                  <a:lnTo>
                    <a:pt x="3370" y="16"/>
                  </a:lnTo>
                  <a:lnTo>
                    <a:pt x="3346" y="0"/>
                  </a:lnTo>
                  <a:lnTo>
                    <a:pt x="0" y="4964"/>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835" name="Freeform 166"/>
            <p:cNvSpPr/>
            <p:nvPr/>
          </p:nvSpPr>
          <p:spPr>
            <a:xfrm>
              <a:off x="5424" y="2266"/>
              <a:ext cx="4" cy="4"/>
            </a:xfrm>
            <a:custGeom>
              <a:avLst/>
              <a:gdLst/>
              <a:ahLst/>
              <a:cxnLst>
                <a:cxn ang="0">
                  <a:pos x="24" y="28"/>
                </a:cxn>
                <a:cxn ang="0">
                  <a:pos x="0" y="12"/>
                </a:cxn>
                <a:cxn ang="0">
                  <a:pos x="6" y="5"/>
                </a:cxn>
                <a:cxn ang="0">
                  <a:pos x="14" y="1"/>
                </a:cxn>
                <a:cxn ang="0">
                  <a:pos x="23" y="0"/>
                </a:cxn>
                <a:cxn ang="0">
                  <a:pos x="31" y="1"/>
                </a:cxn>
                <a:cxn ang="0">
                  <a:pos x="40" y="4"/>
                </a:cxn>
                <a:cxn ang="0">
                  <a:pos x="46" y="11"/>
                </a:cxn>
                <a:cxn ang="0">
                  <a:pos x="50" y="18"/>
                </a:cxn>
                <a:cxn ang="0">
                  <a:pos x="52" y="27"/>
                </a:cxn>
                <a:cxn ang="0">
                  <a:pos x="50" y="35"/>
                </a:cxn>
                <a:cxn ang="0">
                  <a:pos x="47" y="44"/>
                </a:cxn>
                <a:cxn ang="0">
                  <a:pos x="24" y="28"/>
                </a:cxn>
              </a:cxnLst>
              <a:pathLst>
                <a:path w="52" h="44">
                  <a:moveTo>
                    <a:pt x="24" y="28"/>
                  </a:moveTo>
                  <a:lnTo>
                    <a:pt x="0" y="12"/>
                  </a:lnTo>
                  <a:lnTo>
                    <a:pt x="6" y="5"/>
                  </a:lnTo>
                  <a:lnTo>
                    <a:pt x="14" y="1"/>
                  </a:lnTo>
                  <a:lnTo>
                    <a:pt x="23" y="0"/>
                  </a:lnTo>
                  <a:lnTo>
                    <a:pt x="31" y="1"/>
                  </a:lnTo>
                  <a:lnTo>
                    <a:pt x="40" y="4"/>
                  </a:lnTo>
                  <a:lnTo>
                    <a:pt x="46" y="11"/>
                  </a:lnTo>
                  <a:lnTo>
                    <a:pt x="50" y="18"/>
                  </a:lnTo>
                  <a:lnTo>
                    <a:pt x="52" y="27"/>
                  </a:lnTo>
                  <a:lnTo>
                    <a:pt x="50" y="35"/>
                  </a:lnTo>
                  <a:lnTo>
                    <a:pt x="47" y="44"/>
                  </a:lnTo>
                  <a:lnTo>
                    <a:pt x="24" y="28"/>
                  </a:lnTo>
                  <a:close/>
                </a:path>
              </a:pathLst>
            </a:custGeom>
            <a:solidFill>
              <a:schemeClr val="bg1"/>
            </a:solidFill>
            <a:ln w="9525">
              <a:noFill/>
            </a:ln>
          </p:spPr>
          <p:txBody>
            <a:bodyPr/>
            <a:p>
              <a:endParaRPr lang="zh-CN" altLang="en-US"/>
            </a:p>
          </p:txBody>
        </p:sp>
        <p:sp>
          <p:nvSpPr>
            <p:cNvPr id="28836" name="Freeform 167"/>
            <p:cNvSpPr/>
            <p:nvPr/>
          </p:nvSpPr>
          <p:spPr>
            <a:xfrm>
              <a:off x="5424" y="2266"/>
              <a:ext cx="4" cy="4"/>
            </a:xfrm>
            <a:custGeom>
              <a:avLst/>
              <a:gdLst/>
              <a:ahLst/>
              <a:cxnLst>
                <a:cxn ang="0">
                  <a:pos x="0" y="12"/>
                </a:cxn>
                <a:cxn ang="0">
                  <a:pos x="6" y="5"/>
                </a:cxn>
                <a:cxn ang="0">
                  <a:pos x="14" y="1"/>
                </a:cxn>
                <a:cxn ang="0">
                  <a:pos x="23" y="0"/>
                </a:cxn>
                <a:cxn ang="0">
                  <a:pos x="31" y="1"/>
                </a:cxn>
                <a:cxn ang="0">
                  <a:pos x="40" y="4"/>
                </a:cxn>
                <a:cxn ang="0">
                  <a:pos x="46" y="11"/>
                </a:cxn>
                <a:cxn ang="0">
                  <a:pos x="50" y="18"/>
                </a:cxn>
                <a:cxn ang="0">
                  <a:pos x="52" y="27"/>
                </a:cxn>
                <a:cxn ang="0">
                  <a:pos x="50" y="35"/>
                </a:cxn>
                <a:cxn ang="0">
                  <a:pos x="47" y="44"/>
                </a:cxn>
              </a:cxnLst>
              <a:pathLst>
                <a:path w="52" h="44">
                  <a:moveTo>
                    <a:pt x="0" y="12"/>
                  </a:moveTo>
                  <a:lnTo>
                    <a:pt x="6" y="5"/>
                  </a:lnTo>
                  <a:lnTo>
                    <a:pt x="14" y="1"/>
                  </a:lnTo>
                  <a:lnTo>
                    <a:pt x="23" y="0"/>
                  </a:lnTo>
                  <a:lnTo>
                    <a:pt x="31" y="1"/>
                  </a:lnTo>
                  <a:lnTo>
                    <a:pt x="40" y="4"/>
                  </a:lnTo>
                  <a:lnTo>
                    <a:pt x="46" y="11"/>
                  </a:lnTo>
                  <a:lnTo>
                    <a:pt x="50" y="18"/>
                  </a:lnTo>
                  <a:lnTo>
                    <a:pt x="52" y="27"/>
                  </a:lnTo>
                  <a:lnTo>
                    <a:pt x="50" y="35"/>
                  </a:lnTo>
                  <a:lnTo>
                    <a:pt x="47" y="44"/>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837" name="Line 168"/>
            <p:cNvSpPr/>
            <p:nvPr/>
          </p:nvSpPr>
          <p:spPr>
            <a:xfrm>
              <a:off x="5169" y="2202"/>
              <a:ext cx="1" cy="88"/>
            </a:xfrm>
            <a:prstGeom prst="line">
              <a:avLst/>
            </a:prstGeom>
            <a:ln w="0" cap="flat" cmpd="sng">
              <a:solidFill>
                <a:srgbClr val="FF0000"/>
              </a:solidFill>
              <a:prstDash val="solid"/>
              <a:round/>
              <a:headEnd type="none" w="med" len="med"/>
              <a:tailEnd type="none" w="med" len="med"/>
            </a:ln>
          </p:spPr>
        </p:sp>
        <p:sp>
          <p:nvSpPr>
            <p:cNvPr id="28838" name="Line 169"/>
            <p:cNvSpPr/>
            <p:nvPr/>
          </p:nvSpPr>
          <p:spPr>
            <a:xfrm>
              <a:off x="5426" y="2269"/>
              <a:ext cx="1" cy="381"/>
            </a:xfrm>
            <a:prstGeom prst="line">
              <a:avLst/>
            </a:prstGeom>
            <a:ln w="0" cap="flat" cmpd="sng">
              <a:solidFill>
                <a:srgbClr val="FF0000"/>
              </a:solidFill>
              <a:prstDash val="solid"/>
              <a:round/>
              <a:headEnd type="none" w="med" len="med"/>
              <a:tailEnd type="none" w="med" len="med"/>
            </a:ln>
          </p:spPr>
        </p:sp>
        <p:sp>
          <p:nvSpPr>
            <p:cNvPr id="28839" name="Line 170"/>
            <p:cNvSpPr/>
            <p:nvPr/>
          </p:nvSpPr>
          <p:spPr>
            <a:xfrm flipV="1">
              <a:off x="3216" y="2517"/>
              <a:ext cx="280" cy="280"/>
            </a:xfrm>
            <a:prstGeom prst="line">
              <a:avLst/>
            </a:prstGeom>
            <a:ln w="0" cap="flat" cmpd="sng">
              <a:solidFill>
                <a:srgbClr val="000000"/>
              </a:solidFill>
              <a:prstDash val="solid"/>
              <a:round/>
              <a:headEnd type="none" w="med" len="med"/>
              <a:tailEnd type="none" w="med" len="med"/>
            </a:ln>
          </p:spPr>
        </p:sp>
        <p:sp>
          <p:nvSpPr>
            <p:cNvPr id="28840" name="Line 171"/>
            <p:cNvSpPr/>
            <p:nvPr/>
          </p:nvSpPr>
          <p:spPr>
            <a:xfrm flipV="1">
              <a:off x="3496" y="2260"/>
              <a:ext cx="1" cy="257"/>
            </a:xfrm>
            <a:prstGeom prst="line">
              <a:avLst/>
            </a:prstGeom>
            <a:ln w="0" cap="flat" cmpd="sng">
              <a:solidFill>
                <a:srgbClr val="000000"/>
              </a:solidFill>
              <a:prstDash val="solid"/>
              <a:round/>
              <a:headEnd type="none" w="med" len="med"/>
              <a:tailEnd type="none" w="med" len="med"/>
            </a:ln>
          </p:spPr>
        </p:sp>
        <p:sp>
          <p:nvSpPr>
            <p:cNvPr id="28841" name="Line 172"/>
            <p:cNvSpPr/>
            <p:nvPr/>
          </p:nvSpPr>
          <p:spPr>
            <a:xfrm flipH="1">
              <a:off x="3216" y="2257"/>
              <a:ext cx="274" cy="274"/>
            </a:xfrm>
            <a:prstGeom prst="line">
              <a:avLst/>
            </a:prstGeom>
            <a:ln w="0" cap="flat" cmpd="sng">
              <a:solidFill>
                <a:srgbClr val="000000"/>
              </a:solidFill>
              <a:prstDash val="solid"/>
              <a:round/>
              <a:headEnd type="none" w="med" len="med"/>
              <a:tailEnd type="none" w="med" len="med"/>
            </a:ln>
          </p:spPr>
        </p:sp>
        <p:sp>
          <p:nvSpPr>
            <p:cNvPr id="28842" name="Freeform 173"/>
            <p:cNvSpPr/>
            <p:nvPr/>
          </p:nvSpPr>
          <p:spPr>
            <a:xfrm>
              <a:off x="3488" y="2243"/>
              <a:ext cx="16" cy="17"/>
            </a:xfrm>
            <a:custGeom>
              <a:avLst/>
              <a:gdLst/>
              <a:ahLst/>
              <a:cxnLst>
                <a:cxn ang="0">
                  <a:pos x="214" y="107"/>
                </a:cxn>
                <a:cxn ang="0">
                  <a:pos x="183" y="32"/>
                </a:cxn>
                <a:cxn ang="0">
                  <a:pos x="108" y="0"/>
                </a:cxn>
                <a:cxn ang="0">
                  <a:pos x="31" y="32"/>
                </a:cxn>
                <a:cxn ang="0">
                  <a:pos x="0" y="107"/>
                </a:cxn>
                <a:cxn ang="0">
                  <a:pos x="31" y="184"/>
                </a:cxn>
                <a:cxn ang="0">
                  <a:pos x="108" y="215"/>
                </a:cxn>
                <a:cxn ang="0">
                  <a:pos x="183" y="184"/>
                </a:cxn>
                <a:cxn ang="0">
                  <a:pos x="214" y="107"/>
                </a:cxn>
              </a:cxnLst>
              <a:pathLst>
                <a:path w="214" h="215">
                  <a:moveTo>
                    <a:pt x="214" y="107"/>
                  </a:moveTo>
                  <a:lnTo>
                    <a:pt x="183" y="32"/>
                  </a:lnTo>
                  <a:lnTo>
                    <a:pt x="108" y="0"/>
                  </a:lnTo>
                  <a:lnTo>
                    <a:pt x="31" y="32"/>
                  </a:lnTo>
                  <a:lnTo>
                    <a:pt x="0" y="107"/>
                  </a:lnTo>
                  <a:lnTo>
                    <a:pt x="31" y="184"/>
                  </a:lnTo>
                  <a:lnTo>
                    <a:pt x="108" y="215"/>
                  </a:lnTo>
                  <a:lnTo>
                    <a:pt x="183" y="184"/>
                  </a:lnTo>
                  <a:lnTo>
                    <a:pt x="214" y="107"/>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843" name="Freeform 174"/>
            <p:cNvSpPr/>
            <p:nvPr/>
          </p:nvSpPr>
          <p:spPr>
            <a:xfrm>
              <a:off x="3501" y="2191"/>
              <a:ext cx="21" cy="26"/>
            </a:xfrm>
            <a:custGeom>
              <a:avLst/>
              <a:gdLst/>
              <a:ahLst/>
              <a:cxnLst>
                <a:cxn ang="0">
                  <a:pos x="0" y="307"/>
                </a:cxn>
                <a:cxn ang="0">
                  <a:pos x="56" y="335"/>
                </a:cxn>
                <a:cxn ang="0">
                  <a:pos x="140" y="335"/>
                </a:cxn>
                <a:cxn ang="0">
                  <a:pos x="196" y="321"/>
                </a:cxn>
                <a:cxn ang="0">
                  <a:pos x="224" y="293"/>
                </a:cxn>
                <a:cxn ang="0">
                  <a:pos x="238" y="251"/>
                </a:cxn>
                <a:cxn ang="0">
                  <a:pos x="238" y="223"/>
                </a:cxn>
                <a:cxn ang="0">
                  <a:pos x="210" y="195"/>
                </a:cxn>
                <a:cxn ang="0">
                  <a:pos x="84" y="126"/>
                </a:cxn>
                <a:cxn ang="0">
                  <a:pos x="56" y="98"/>
                </a:cxn>
                <a:cxn ang="0">
                  <a:pos x="56" y="70"/>
                </a:cxn>
                <a:cxn ang="0">
                  <a:pos x="70" y="28"/>
                </a:cxn>
                <a:cxn ang="0">
                  <a:pos x="98" y="0"/>
                </a:cxn>
                <a:cxn ang="0">
                  <a:pos x="154" y="0"/>
                </a:cxn>
                <a:cxn ang="0">
                  <a:pos x="224" y="14"/>
                </a:cxn>
                <a:cxn ang="0">
                  <a:pos x="266" y="42"/>
                </a:cxn>
              </a:cxnLst>
              <a:pathLst>
                <a:path w="266" h="335">
                  <a:moveTo>
                    <a:pt x="0" y="307"/>
                  </a:moveTo>
                  <a:lnTo>
                    <a:pt x="56" y="335"/>
                  </a:lnTo>
                  <a:lnTo>
                    <a:pt x="140" y="335"/>
                  </a:lnTo>
                  <a:lnTo>
                    <a:pt x="196" y="321"/>
                  </a:lnTo>
                  <a:lnTo>
                    <a:pt x="224" y="293"/>
                  </a:lnTo>
                  <a:lnTo>
                    <a:pt x="238" y="251"/>
                  </a:lnTo>
                  <a:lnTo>
                    <a:pt x="238" y="223"/>
                  </a:lnTo>
                  <a:lnTo>
                    <a:pt x="210" y="195"/>
                  </a:lnTo>
                  <a:lnTo>
                    <a:pt x="84" y="126"/>
                  </a:lnTo>
                  <a:lnTo>
                    <a:pt x="56" y="98"/>
                  </a:lnTo>
                  <a:lnTo>
                    <a:pt x="56" y="70"/>
                  </a:lnTo>
                  <a:lnTo>
                    <a:pt x="70" y="28"/>
                  </a:lnTo>
                  <a:lnTo>
                    <a:pt x="98" y="0"/>
                  </a:lnTo>
                  <a:lnTo>
                    <a:pt x="154" y="0"/>
                  </a:lnTo>
                  <a:lnTo>
                    <a:pt x="224" y="14"/>
                  </a:lnTo>
                  <a:lnTo>
                    <a:pt x="266" y="42"/>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8844" name="Line 175"/>
            <p:cNvSpPr/>
            <p:nvPr/>
          </p:nvSpPr>
          <p:spPr>
            <a:xfrm flipV="1">
              <a:off x="3539" y="2178"/>
              <a:ext cx="4" cy="8"/>
            </a:xfrm>
            <a:prstGeom prst="line">
              <a:avLst/>
            </a:prstGeom>
            <a:ln w="0" cap="flat" cmpd="sng">
              <a:solidFill>
                <a:srgbClr val="000000"/>
              </a:solidFill>
              <a:prstDash val="solid"/>
              <a:round/>
              <a:headEnd type="none" w="med" len="med"/>
              <a:tailEnd type="none" w="med" len="med"/>
            </a:ln>
          </p:spPr>
        </p:sp>
        <p:sp>
          <p:nvSpPr>
            <p:cNvPr id="28845" name="Line 176"/>
            <p:cNvSpPr/>
            <p:nvPr/>
          </p:nvSpPr>
          <p:spPr>
            <a:xfrm>
              <a:off x="3504" y="2251"/>
              <a:ext cx="631" cy="1"/>
            </a:xfrm>
            <a:prstGeom prst="line">
              <a:avLst/>
            </a:prstGeom>
            <a:ln w="0" cap="flat" cmpd="sng">
              <a:solidFill>
                <a:srgbClr val="000000"/>
              </a:solidFill>
              <a:prstDash val="solid"/>
              <a:round/>
              <a:headEnd type="none" w="med" len="med"/>
              <a:tailEnd type="none" w="med" len="med"/>
            </a:ln>
          </p:spPr>
        </p:sp>
      </p:grpSp>
      <p:sp>
        <p:nvSpPr>
          <p:cNvPr id="28846" name="Rectangle 3"/>
          <p:cNvSpPr>
            <a:spLocks noGrp="1"/>
          </p:cNvSpPr>
          <p:nvPr>
            <p:ph type="body" sz="half" idx="1"/>
          </p:nvPr>
        </p:nvSpPr>
        <p:spPr>
          <a:xfrm>
            <a:off x="0" y="0"/>
            <a:ext cx="9144000" cy="1916113"/>
          </a:xfrm>
        </p:spPr>
        <p:txBody>
          <a:bodyPr vert="horz" wrap="square" lIns="91440" tIns="45720" rIns="91440" bIns="45720" anchor="t"/>
          <a:p>
            <a:pPr eaLnBrk="1" hangingPunct="1"/>
            <a:r>
              <a:rPr lang="en-US" altLang="zh-CN" dirty="0"/>
              <a:t>       </a:t>
            </a:r>
            <a:r>
              <a:rPr lang="zh-CN" altLang="en-US" b="1" dirty="0"/>
              <a:t>二、基面上直线的透视</a:t>
            </a:r>
            <a:endParaRPr lang="zh-CN" altLang="en-US" sz="2800" b="1" dirty="0"/>
          </a:p>
          <a:p>
            <a:pPr eaLnBrk="1" hangingPunct="1"/>
            <a:r>
              <a:rPr lang="zh-CN" altLang="en-US" sz="2800" dirty="0"/>
              <a:t>    </a:t>
            </a:r>
            <a:r>
              <a:rPr lang="zh-CN" altLang="en-US" sz="2800" b="1" dirty="0"/>
              <a:t>   </a:t>
            </a:r>
            <a:r>
              <a:rPr lang="en-US" altLang="zh-CN" sz="2800" b="1" dirty="0"/>
              <a:t>3</a:t>
            </a:r>
            <a:r>
              <a:rPr lang="zh-CN" altLang="en-US" sz="2800" b="1" dirty="0"/>
              <a:t>、 基面上通过站点的直线，其透视为一竖直线。这种直线常作为求点的透视时的重要辅助线。</a:t>
            </a:r>
            <a:endParaRPr lang="zh-CN" altLang="en-US" sz="2800" b="1" dirty="0"/>
          </a:p>
        </p:txBody>
      </p:sp>
    </p:spTree>
  </p:cSld>
  <p:clrMapOvr>
    <a:masterClrMapping/>
  </p:clrMapOvr>
  <p:transition spd="med" advClick="0"/>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grpSp>
        <p:nvGrpSpPr>
          <p:cNvPr id="29697" name="Group 4"/>
          <p:cNvGrpSpPr>
            <a:grpSpLocks noChangeAspect="1"/>
          </p:cNvGrpSpPr>
          <p:nvPr/>
        </p:nvGrpSpPr>
        <p:grpSpPr>
          <a:xfrm>
            <a:off x="0" y="1628775"/>
            <a:ext cx="9144000" cy="5013325"/>
            <a:chOff x="2951" y="1488"/>
            <a:chExt cx="2696" cy="1843"/>
          </a:xfrm>
        </p:grpSpPr>
        <p:sp>
          <p:nvSpPr>
            <p:cNvPr id="29698" name="AutoShape 5"/>
            <p:cNvSpPr>
              <a:spLocks noChangeAspect="1" noTextEdit="1"/>
            </p:cNvSpPr>
            <p:nvPr/>
          </p:nvSpPr>
          <p:spPr>
            <a:xfrm>
              <a:off x="2951" y="1488"/>
              <a:ext cx="2696" cy="1843"/>
            </a:xfrm>
            <a:prstGeom prst="rect">
              <a:avLst/>
            </a:prstGeom>
            <a:solidFill>
              <a:schemeClr val="bg1"/>
            </a:solidFill>
            <a:ln w="9525">
              <a:noFill/>
            </a:ln>
          </p:spPr>
          <p:txBody>
            <a:bodyPr anchor="t"/>
            <a:p>
              <a:endParaRPr lang="zh-CN" altLang="en-US">
                <a:latin typeface="Times New Roman" panose="02020603050405020304" pitchFamily="18" charset="0"/>
                <a:ea typeface="宋体" panose="02010600030101010101" pitchFamily="2" charset="-122"/>
              </a:endParaRPr>
            </a:p>
          </p:txBody>
        </p:sp>
        <p:grpSp>
          <p:nvGrpSpPr>
            <p:cNvPr id="29699" name="Group 6"/>
            <p:cNvGrpSpPr/>
            <p:nvPr/>
          </p:nvGrpSpPr>
          <p:grpSpPr>
            <a:xfrm>
              <a:off x="3073" y="1881"/>
              <a:ext cx="2315" cy="1108"/>
              <a:chOff x="3073" y="1881"/>
              <a:chExt cx="2315" cy="1108"/>
            </a:xfrm>
          </p:grpSpPr>
          <p:sp>
            <p:nvSpPr>
              <p:cNvPr id="29700" name="Line 7"/>
              <p:cNvSpPr/>
              <p:nvPr/>
            </p:nvSpPr>
            <p:spPr>
              <a:xfrm flipH="1">
                <a:off x="3990" y="2208"/>
                <a:ext cx="50" cy="1"/>
              </a:xfrm>
              <a:prstGeom prst="line">
                <a:avLst/>
              </a:prstGeom>
              <a:ln w="0" cap="flat" cmpd="sng">
                <a:solidFill>
                  <a:srgbClr val="000000"/>
                </a:solidFill>
                <a:prstDash val="solid"/>
                <a:round/>
                <a:headEnd type="none" w="med" len="med"/>
                <a:tailEnd type="none" w="med" len="med"/>
              </a:ln>
            </p:spPr>
          </p:sp>
          <p:sp>
            <p:nvSpPr>
              <p:cNvPr id="29701" name="Line 8"/>
              <p:cNvSpPr/>
              <p:nvPr/>
            </p:nvSpPr>
            <p:spPr>
              <a:xfrm flipH="1">
                <a:off x="3899" y="2208"/>
                <a:ext cx="73" cy="1"/>
              </a:xfrm>
              <a:prstGeom prst="line">
                <a:avLst/>
              </a:prstGeom>
              <a:ln w="0" cap="flat" cmpd="sng">
                <a:solidFill>
                  <a:srgbClr val="000000"/>
                </a:solidFill>
                <a:prstDash val="solid"/>
                <a:round/>
                <a:headEnd type="none" w="med" len="med"/>
                <a:tailEnd type="none" w="med" len="med"/>
              </a:ln>
            </p:spPr>
          </p:sp>
          <p:sp>
            <p:nvSpPr>
              <p:cNvPr id="29702" name="Line 9"/>
              <p:cNvSpPr/>
              <p:nvPr/>
            </p:nvSpPr>
            <p:spPr>
              <a:xfrm flipH="1">
                <a:off x="3831" y="2208"/>
                <a:ext cx="50" cy="1"/>
              </a:xfrm>
              <a:prstGeom prst="line">
                <a:avLst/>
              </a:prstGeom>
              <a:ln w="0" cap="flat" cmpd="sng">
                <a:solidFill>
                  <a:srgbClr val="000000"/>
                </a:solidFill>
                <a:prstDash val="solid"/>
                <a:round/>
                <a:headEnd type="none" w="med" len="med"/>
                <a:tailEnd type="none" w="med" len="med"/>
              </a:ln>
            </p:spPr>
          </p:sp>
          <p:sp>
            <p:nvSpPr>
              <p:cNvPr id="29703" name="Line 10"/>
              <p:cNvSpPr/>
              <p:nvPr/>
            </p:nvSpPr>
            <p:spPr>
              <a:xfrm>
                <a:off x="3399" y="2294"/>
                <a:ext cx="641" cy="1"/>
              </a:xfrm>
              <a:prstGeom prst="line">
                <a:avLst/>
              </a:prstGeom>
              <a:ln w="0" cap="flat" cmpd="sng">
                <a:solidFill>
                  <a:srgbClr val="000000"/>
                </a:solidFill>
                <a:prstDash val="solid"/>
                <a:round/>
                <a:headEnd type="none" w="med" len="med"/>
                <a:tailEnd type="none" w="med" len="med"/>
              </a:ln>
            </p:spPr>
          </p:sp>
          <p:sp>
            <p:nvSpPr>
              <p:cNvPr id="29704" name="Freeform 11"/>
              <p:cNvSpPr/>
              <p:nvPr/>
            </p:nvSpPr>
            <p:spPr>
              <a:xfrm>
                <a:off x="3397" y="2053"/>
                <a:ext cx="2" cy="5"/>
              </a:xfrm>
              <a:custGeom>
                <a:avLst/>
                <a:gdLst/>
                <a:ahLst/>
                <a:cxnLst>
                  <a:cxn ang="0">
                    <a:pos x="28" y="29"/>
                  </a:cxn>
                  <a:cxn ang="0">
                    <a:pos x="28" y="57"/>
                  </a:cxn>
                  <a:cxn ang="0">
                    <a:pos x="20" y="56"/>
                  </a:cxn>
                  <a:cxn ang="0">
                    <a:pos x="11" y="52"/>
                  </a:cxn>
                  <a:cxn ang="0">
                    <a:pos x="6" y="47"/>
                  </a:cxn>
                  <a:cxn ang="0">
                    <a:pos x="1" y="38"/>
                  </a:cxn>
                  <a:cxn ang="0">
                    <a:pos x="0" y="29"/>
                  </a:cxn>
                  <a:cxn ang="0">
                    <a:pos x="1" y="21"/>
                  </a:cxn>
                  <a:cxn ang="0">
                    <a:pos x="6" y="12"/>
                  </a:cxn>
                  <a:cxn ang="0">
                    <a:pos x="11" y="7"/>
                  </a:cxn>
                  <a:cxn ang="0">
                    <a:pos x="20" y="2"/>
                  </a:cxn>
                  <a:cxn ang="0">
                    <a:pos x="28" y="0"/>
                  </a:cxn>
                  <a:cxn ang="0">
                    <a:pos x="28" y="29"/>
                  </a:cxn>
                </a:cxnLst>
                <a:pathLst>
                  <a:path w="28" h="57">
                    <a:moveTo>
                      <a:pt x="28" y="29"/>
                    </a:moveTo>
                    <a:lnTo>
                      <a:pt x="28" y="57"/>
                    </a:lnTo>
                    <a:lnTo>
                      <a:pt x="20" y="56"/>
                    </a:lnTo>
                    <a:lnTo>
                      <a:pt x="11" y="52"/>
                    </a:lnTo>
                    <a:lnTo>
                      <a:pt x="6" y="47"/>
                    </a:lnTo>
                    <a:lnTo>
                      <a:pt x="1" y="38"/>
                    </a:lnTo>
                    <a:lnTo>
                      <a:pt x="0" y="29"/>
                    </a:lnTo>
                    <a:lnTo>
                      <a:pt x="1" y="21"/>
                    </a:lnTo>
                    <a:lnTo>
                      <a:pt x="6" y="12"/>
                    </a:lnTo>
                    <a:lnTo>
                      <a:pt x="11" y="7"/>
                    </a:lnTo>
                    <a:lnTo>
                      <a:pt x="20" y="2"/>
                    </a:lnTo>
                    <a:lnTo>
                      <a:pt x="28" y="0"/>
                    </a:lnTo>
                    <a:lnTo>
                      <a:pt x="28" y="29"/>
                    </a:lnTo>
                    <a:close/>
                  </a:path>
                </a:pathLst>
              </a:custGeom>
              <a:solidFill>
                <a:schemeClr val="bg1"/>
              </a:solidFill>
              <a:ln w="9525">
                <a:noFill/>
              </a:ln>
            </p:spPr>
            <p:txBody>
              <a:bodyPr/>
              <a:p>
                <a:endParaRPr lang="zh-CN" altLang="en-US"/>
              </a:p>
            </p:txBody>
          </p:sp>
          <p:sp>
            <p:nvSpPr>
              <p:cNvPr id="29705" name="Freeform 12"/>
              <p:cNvSpPr/>
              <p:nvPr/>
            </p:nvSpPr>
            <p:spPr>
              <a:xfrm>
                <a:off x="3397" y="2053"/>
                <a:ext cx="2" cy="5"/>
              </a:xfrm>
              <a:custGeom>
                <a:avLst/>
                <a:gdLst/>
                <a:ahLst/>
                <a:cxnLst>
                  <a:cxn ang="0">
                    <a:pos x="28" y="57"/>
                  </a:cxn>
                  <a:cxn ang="0">
                    <a:pos x="20" y="56"/>
                  </a:cxn>
                  <a:cxn ang="0">
                    <a:pos x="11" y="52"/>
                  </a:cxn>
                  <a:cxn ang="0">
                    <a:pos x="6" y="47"/>
                  </a:cxn>
                  <a:cxn ang="0">
                    <a:pos x="1" y="38"/>
                  </a:cxn>
                  <a:cxn ang="0">
                    <a:pos x="0" y="29"/>
                  </a:cxn>
                  <a:cxn ang="0">
                    <a:pos x="1" y="21"/>
                  </a:cxn>
                  <a:cxn ang="0">
                    <a:pos x="6" y="12"/>
                  </a:cxn>
                  <a:cxn ang="0">
                    <a:pos x="11" y="7"/>
                  </a:cxn>
                  <a:cxn ang="0">
                    <a:pos x="20" y="2"/>
                  </a:cxn>
                  <a:cxn ang="0">
                    <a:pos x="28" y="0"/>
                  </a:cxn>
                </a:cxnLst>
                <a:pathLst>
                  <a:path w="28" h="57">
                    <a:moveTo>
                      <a:pt x="28" y="57"/>
                    </a:moveTo>
                    <a:lnTo>
                      <a:pt x="20" y="56"/>
                    </a:lnTo>
                    <a:lnTo>
                      <a:pt x="11" y="52"/>
                    </a:lnTo>
                    <a:lnTo>
                      <a:pt x="6" y="47"/>
                    </a:lnTo>
                    <a:lnTo>
                      <a:pt x="1" y="38"/>
                    </a:lnTo>
                    <a:lnTo>
                      <a:pt x="0" y="29"/>
                    </a:lnTo>
                    <a:lnTo>
                      <a:pt x="1" y="21"/>
                    </a:lnTo>
                    <a:lnTo>
                      <a:pt x="6" y="12"/>
                    </a:lnTo>
                    <a:lnTo>
                      <a:pt x="11" y="7"/>
                    </a:lnTo>
                    <a:lnTo>
                      <a:pt x="20" y="2"/>
                    </a:lnTo>
                    <a:lnTo>
                      <a:pt x="28" y="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06" name="Freeform 13"/>
              <p:cNvSpPr/>
              <p:nvPr/>
            </p:nvSpPr>
            <p:spPr>
              <a:xfrm>
                <a:off x="3399" y="2053"/>
                <a:ext cx="641" cy="5"/>
              </a:xfrm>
              <a:custGeom>
                <a:avLst/>
                <a:gdLst/>
                <a:ahLst/>
                <a:cxnLst>
                  <a:cxn ang="0">
                    <a:pos x="0" y="0"/>
                  </a:cxn>
                  <a:cxn ang="0">
                    <a:pos x="0" y="29"/>
                  </a:cxn>
                  <a:cxn ang="0">
                    <a:pos x="0" y="57"/>
                  </a:cxn>
                  <a:cxn ang="0">
                    <a:pos x="8327" y="57"/>
                  </a:cxn>
                  <a:cxn ang="0">
                    <a:pos x="8327" y="29"/>
                  </a:cxn>
                  <a:cxn ang="0">
                    <a:pos x="8327" y="0"/>
                  </a:cxn>
                  <a:cxn ang="0">
                    <a:pos x="0" y="0"/>
                  </a:cxn>
                </a:cxnLst>
                <a:pathLst>
                  <a:path w="8327" h="57">
                    <a:moveTo>
                      <a:pt x="0" y="0"/>
                    </a:moveTo>
                    <a:lnTo>
                      <a:pt x="0" y="29"/>
                    </a:lnTo>
                    <a:lnTo>
                      <a:pt x="0" y="57"/>
                    </a:lnTo>
                    <a:lnTo>
                      <a:pt x="8327" y="57"/>
                    </a:lnTo>
                    <a:lnTo>
                      <a:pt x="8327" y="29"/>
                    </a:lnTo>
                    <a:lnTo>
                      <a:pt x="8327" y="0"/>
                    </a:lnTo>
                    <a:lnTo>
                      <a:pt x="0" y="0"/>
                    </a:lnTo>
                    <a:close/>
                  </a:path>
                </a:pathLst>
              </a:custGeom>
              <a:solidFill>
                <a:schemeClr val="bg1"/>
              </a:solidFill>
              <a:ln w="9525">
                <a:noFill/>
              </a:ln>
            </p:spPr>
            <p:txBody>
              <a:bodyPr/>
              <a:p>
                <a:endParaRPr lang="zh-CN" altLang="en-US"/>
              </a:p>
            </p:txBody>
          </p:sp>
          <p:sp>
            <p:nvSpPr>
              <p:cNvPr id="29707" name="Freeform 14"/>
              <p:cNvSpPr/>
              <p:nvPr/>
            </p:nvSpPr>
            <p:spPr>
              <a:xfrm>
                <a:off x="3399" y="2053"/>
                <a:ext cx="641" cy="5"/>
              </a:xfrm>
              <a:custGeom>
                <a:avLst/>
                <a:gdLst/>
                <a:ahLst/>
                <a:cxnLst>
                  <a:cxn ang="0">
                    <a:pos x="0" y="0"/>
                  </a:cxn>
                  <a:cxn ang="0">
                    <a:pos x="0" y="29"/>
                  </a:cxn>
                  <a:cxn ang="0">
                    <a:pos x="0" y="57"/>
                  </a:cxn>
                  <a:cxn ang="0">
                    <a:pos x="8327" y="57"/>
                  </a:cxn>
                  <a:cxn ang="0">
                    <a:pos x="8327" y="29"/>
                  </a:cxn>
                  <a:cxn ang="0">
                    <a:pos x="8327" y="0"/>
                  </a:cxn>
                  <a:cxn ang="0">
                    <a:pos x="0" y="0"/>
                  </a:cxn>
                </a:cxnLst>
                <a:pathLst>
                  <a:path w="8327" h="57">
                    <a:moveTo>
                      <a:pt x="0" y="0"/>
                    </a:moveTo>
                    <a:lnTo>
                      <a:pt x="0" y="29"/>
                    </a:lnTo>
                    <a:lnTo>
                      <a:pt x="0" y="57"/>
                    </a:lnTo>
                    <a:lnTo>
                      <a:pt x="8327" y="57"/>
                    </a:lnTo>
                    <a:lnTo>
                      <a:pt x="8327" y="29"/>
                    </a:lnTo>
                    <a:lnTo>
                      <a:pt x="8327" y="0"/>
                    </a:lnTo>
                    <a:lnTo>
                      <a:pt x="0" y="0"/>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08" name="Freeform 15"/>
              <p:cNvSpPr/>
              <p:nvPr/>
            </p:nvSpPr>
            <p:spPr>
              <a:xfrm>
                <a:off x="4040" y="2053"/>
                <a:ext cx="2" cy="5"/>
              </a:xfrm>
              <a:custGeom>
                <a:avLst/>
                <a:gdLst/>
                <a:ahLst/>
                <a:cxnLst>
                  <a:cxn ang="0">
                    <a:pos x="0" y="29"/>
                  </a:cxn>
                  <a:cxn ang="0">
                    <a:pos x="0" y="0"/>
                  </a:cxn>
                  <a:cxn ang="0">
                    <a:pos x="9" y="2"/>
                  </a:cxn>
                  <a:cxn ang="0">
                    <a:pos x="17" y="7"/>
                  </a:cxn>
                  <a:cxn ang="0">
                    <a:pos x="23" y="12"/>
                  </a:cxn>
                  <a:cxn ang="0">
                    <a:pos x="27" y="21"/>
                  </a:cxn>
                  <a:cxn ang="0">
                    <a:pos x="29" y="29"/>
                  </a:cxn>
                  <a:cxn ang="0">
                    <a:pos x="27" y="38"/>
                  </a:cxn>
                  <a:cxn ang="0">
                    <a:pos x="23" y="47"/>
                  </a:cxn>
                  <a:cxn ang="0">
                    <a:pos x="17" y="52"/>
                  </a:cxn>
                  <a:cxn ang="0">
                    <a:pos x="9" y="56"/>
                  </a:cxn>
                  <a:cxn ang="0">
                    <a:pos x="0" y="57"/>
                  </a:cxn>
                  <a:cxn ang="0">
                    <a:pos x="0" y="29"/>
                  </a:cxn>
                </a:cxnLst>
                <a:pathLst>
                  <a:path w="29" h="57">
                    <a:moveTo>
                      <a:pt x="0" y="29"/>
                    </a:moveTo>
                    <a:lnTo>
                      <a:pt x="0" y="0"/>
                    </a:lnTo>
                    <a:lnTo>
                      <a:pt x="9" y="2"/>
                    </a:lnTo>
                    <a:lnTo>
                      <a:pt x="17" y="7"/>
                    </a:lnTo>
                    <a:lnTo>
                      <a:pt x="23" y="12"/>
                    </a:lnTo>
                    <a:lnTo>
                      <a:pt x="27" y="21"/>
                    </a:lnTo>
                    <a:lnTo>
                      <a:pt x="29" y="29"/>
                    </a:lnTo>
                    <a:lnTo>
                      <a:pt x="27" y="38"/>
                    </a:lnTo>
                    <a:lnTo>
                      <a:pt x="23" y="47"/>
                    </a:lnTo>
                    <a:lnTo>
                      <a:pt x="17" y="52"/>
                    </a:lnTo>
                    <a:lnTo>
                      <a:pt x="9" y="56"/>
                    </a:lnTo>
                    <a:lnTo>
                      <a:pt x="0" y="57"/>
                    </a:lnTo>
                    <a:lnTo>
                      <a:pt x="0" y="29"/>
                    </a:lnTo>
                    <a:close/>
                  </a:path>
                </a:pathLst>
              </a:custGeom>
              <a:solidFill>
                <a:schemeClr val="bg1"/>
              </a:solidFill>
              <a:ln w="9525">
                <a:noFill/>
              </a:ln>
            </p:spPr>
            <p:txBody>
              <a:bodyPr/>
              <a:p>
                <a:endParaRPr lang="zh-CN" altLang="en-US"/>
              </a:p>
            </p:txBody>
          </p:sp>
          <p:sp>
            <p:nvSpPr>
              <p:cNvPr id="29709" name="Freeform 16"/>
              <p:cNvSpPr/>
              <p:nvPr/>
            </p:nvSpPr>
            <p:spPr>
              <a:xfrm>
                <a:off x="4040" y="2053"/>
                <a:ext cx="2" cy="5"/>
              </a:xfrm>
              <a:custGeom>
                <a:avLst/>
                <a:gdLst/>
                <a:ahLst/>
                <a:cxnLst>
                  <a:cxn ang="0">
                    <a:pos x="0" y="0"/>
                  </a:cxn>
                  <a:cxn ang="0">
                    <a:pos x="9" y="2"/>
                  </a:cxn>
                  <a:cxn ang="0">
                    <a:pos x="17" y="7"/>
                  </a:cxn>
                  <a:cxn ang="0">
                    <a:pos x="23" y="12"/>
                  </a:cxn>
                  <a:cxn ang="0">
                    <a:pos x="27" y="21"/>
                  </a:cxn>
                  <a:cxn ang="0">
                    <a:pos x="29" y="29"/>
                  </a:cxn>
                  <a:cxn ang="0">
                    <a:pos x="27" y="38"/>
                  </a:cxn>
                  <a:cxn ang="0">
                    <a:pos x="23" y="47"/>
                  </a:cxn>
                  <a:cxn ang="0">
                    <a:pos x="17" y="52"/>
                  </a:cxn>
                  <a:cxn ang="0">
                    <a:pos x="9" y="56"/>
                  </a:cxn>
                  <a:cxn ang="0">
                    <a:pos x="0" y="57"/>
                  </a:cxn>
                </a:cxnLst>
                <a:pathLst>
                  <a:path w="29" h="57">
                    <a:moveTo>
                      <a:pt x="0" y="0"/>
                    </a:moveTo>
                    <a:lnTo>
                      <a:pt x="9" y="2"/>
                    </a:lnTo>
                    <a:lnTo>
                      <a:pt x="17" y="7"/>
                    </a:lnTo>
                    <a:lnTo>
                      <a:pt x="23" y="12"/>
                    </a:lnTo>
                    <a:lnTo>
                      <a:pt x="27" y="21"/>
                    </a:lnTo>
                    <a:lnTo>
                      <a:pt x="29" y="29"/>
                    </a:lnTo>
                    <a:lnTo>
                      <a:pt x="27" y="38"/>
                    </a:lnTo>
                    <a:lnTo>
                      <a:pt x="23" y="47"/>
                    </a:lnTo>
                    <a:lnTo>
                      <a:pt x="17" y="52"/>
                    </a:lnTo>
                    <a:lnTo>
                      <a:pt x="9" y="56"/>
                    </a:lnTo>
                    <a:lnTo>
                      <a:pt x="0" y="57"/>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10" name="Freeform 17"/>
              <p:cNvSpPr/>
              <p:nvPr/>
            </p:nvSpPr>
            <p:spPr>
              <a:xfrm>
                <a:off x="3397" y="2053"/>
                <a:ext cx="2" cy="5"/>
              </a:xfrm>
              <a:custGeom>
                <a:avLst/>
                <a:gdLst/>
                <a:ahLst/>
                <a:cxnLst>
                  <a:cxn ang="0">
                    <a:pos x="28" y="29"/>
                  </a:cxn>
                  <a:cxn ang="0">
                    <a:pos x="28" y="57"/>
                  </a:cxn>
                  <a:cxn ang="0">
                    <a:pos x="20" y="56"/>
                  </a:cxn>
                  <a:cxn ang="0">
                    <a:pos x="11" y="52"/>
                  </a:cxn>
                  <a:cxn ang="0">
                    <a:pos x="6" y="47"/>
                  </a:cxn>
                  <a:cxn ang="0">
                    <a:pos x="1" y="38"/>
                  </a:cxn>
                  <a:cxn ang="0">
                    <a:pos x="0" y="29"/>
                  </a:cxn>
                  <a:cxn ang="0">
                    <a:pos x="1" y="21"/>
                  </a:cxn>
                  <a:cxn ang="0">
                    <a:pos x="6" y="12"/>
                  </a:cxn>
                  <a:cxn ang="0">
                    <a:pos x="11" y="7"/>
                  </a:cxn>
                  <a:cxn ang="0">
                    <a:pos x="20" y="2"/>
                  </a:cxn>
                  <a:cxn ang="0">
                    <a:pos x="28" y="0"/>
                  </a:cxn>
                  <a:cxn ang="0">
                    <a:pos x="28" y="29"/>
                  </a:cxn>
                </a:cxnLst>
                <a:pathLst>
                  <a:path w="28" h="57">
                    <a:moveTo>
                      <a:pt x="28" y="29"/>
                    </a:moveTo>
                    <a:lnTo>
                      <a:pt x="28" y="57"/>
                    </a:lnTo>
                    <a:lnTo>
                      <a:pt x="20" y="56"/>
                    </a:lnTo>
                    <a:lnTo>
                      <a:pt x="11" y="52"/>
                    </a:lnTo>
                    <a:lnTo>
                      <a:pt x="6" y="47"/>
                    </a:lnTo>
                    <a:lnTo>
                      <a:pt x="1" y="38"/>
                    </a:lnTo>
                    <a:lnTo>
                      <a:pt x="0" y="29"/>
                    </a:lnTo>
                    <a:lnTo>
                      <a:pt x="1" y="21"/>
                    </a:lnTo>
                    <a:lnTo>
                      <a:pt x="6" y="12"/>
                    </a:lnTo>
                    <a:lnTo>
                      <a:pt x="11" y="7"/>
                    </a:lnTo>
                    <a:lnTo>
                      <a:pt x="20" y="2"/>
                    </a:lnTo>
                    <a:lnTo>
                      <a:pt x="28" y="0"/>
                    </a:lnTo>
                    <a:lnTo>
                      <a:pt x="28" y="29"/>
                    </a:lnTo>
                    <a:close/>
                  </a:path>
                </a:pathLst>
              </a:custGeom>
              <a:solidFill>
                <a:schemeClr val="bg1"/>
              </a:solidFill>
              <a:ln w="9525">
                <a:noFill/>
              </a:ln>
            </p:spPr>
            <p:txBody>
              <a:bodyPr/>
              <a:p>
                <a:endParaRPr lang="zh-CN" altLang="en-US"/>
              </a:p>
            </p:txBody>
          </p:sp>
          <p:sp>
            <p:nvSpPr>
              <p:cNvPr id="29711" name="Freeform 18"/>
              <p:cNvSpPr/>
              <p:nvPr/>
            </p:nvSpPr>
            <p:spPr>
              <a:xfrm>
                <a:off x="3397" y="2053"/>
                <a:ext cx="2" cy="5"/>
              </a:xfrm>
              <a:custGeom>
                <a:avLst/>
                <a:gdLst/>
                <a:ahLst/>
                <a:cxnLst>
                  <a:cxn ang="0">
                    <a:pos x="28" y="57"/>
                  </a:cxn>
                  <a:cxn ang="0">
                    <a:pos x="20" y="56"/>
                  </a:cxn>
                  <a:cxn ang="0">
                    <a:pos x="11" y="52"/>
                  </a:cxn>
                  <a:cxn ang="0">
                    <a:pos x="6" y="47"/>
                  </a:cxn>
                  <a:cxn ang="0">
                    <a:pos x="1" y="38"/>
                  </a:cxn>
                  <a:cxn ang="0">
                    <a:pos x="0" y="29"/>
                  </a:cxn>
                  <a:cxn ang="0">
                    <a:pos x="1" y="21"/>
                  </a:cxn>
                  <a:cxn ang="0">
                    <a:pos x="6" y="12"/>
                  </a:cxn>
                  <a:cxn ang="0">
                    <a:pos x="11" y="7"/>
                  </a:cxn>
                  <a:cxn ang="0">
                    <a:pos x="20" y="2"/>
                  </a:cxn>
                  <a:cxn ang="0">
                    <a:pos x="28" y="0"/>
                  </a:cxn>
                </a:cxnLst>
                <a:pathLst>
                  <a:path w="28" h="57">
                    <a:moveTo>
                      <a:pt x="28" y="57"/>
                    </a:moveTo>
                    <a:lnTo>
                      <a:pt x="20" y="56"/>
                    </a:lnTo>
                    <a:lnTo>
                      <a:pt x="11" y="52"/>
                    </a:lnTo>
                    <a:lnTo>
                      <a:pt x="6" y="47"/>
                    </a:lnTo>
                    <a:lnTo>
                      <a:pt x="1" y="38"/>
                    </a:lnTo>
                    <a:lnTo>
                      <a:pt x="0" y="29"/>
                    </a:lnTo>
                    <a:lnTo>
                      <a:pt x="1" y="21"/>
                    </a:lnTo>
                    <a:lnTo>
                      <a:pt x="6" y="12"/>
                    </a:lnTo>
                    <a:lnTo>
                      <a:pt x="11" y="7"/>
                    </a:lnTo>
                    <a:lnTo>
                      <a:pt x="20" y="2"/>
                    </a:lnTo>
                    <a:lnTo>
                      <a:pt x="28" y="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12" name="Freeform 19"/>
              <p:cNvSpPr/>
              <p:nvPr/>
            </p:nvSpPr>
            <p:spPr>
              <a:xfrm>
                <a:off x="3399" y="2053"/>
                <a:ext cx="641" cy="5"/>
              </a:xfrm>
              <a:custGeom>
                <a:avLst/>
                <a:gdLst/>
                <a:ahLst/>
                <a:cxnLst>
                  <a:cxn ang="0">
                    <a:pos x="0" y="0"/>
                  </a:cxn>
                  <a:cxn ang="0">
                    <a:pos x="0" y="29"/>
                  </a:cxn>
                  <a:cxn ang="0">
                    <a:pos x="0" y="57"/>
                  </a:cxn>
                  <a:cxn ang="0">
                    <a:pos x="8327" y="57"/>
                  </a:cxn>
                  <a:cxn ang="0">
                    <a:pos x="8327" y="29"/>
                  </a:cxn>
                  <a:cxn ang="0">
                    <a:pos x="8327" y="0"/>
                  </a:cxn>
                  <a:cxn ang="0">
                    <a:pos x="0" y="0"/>
                  </a:cxn>
                </a:cxnLst>
                <a:pathLst>
                  <a:path w="8327" h="57">
                    <a:moveTo>
                      <a:pt x="0" y="0"/>
                    </a:moveTo>
                    <a:lnTo>
                      <a:pt x="0" y="29"/>
                    </a:lnTo>
                    <a:lnTo>
                      <a:pt x="0" y="57"/>
                    </a:lnTo>
                    <a:lnTo>
                      <a:pt x="8327" y="57"/>
                    </a:lnTo>
                    <a:lnTo>
                      <a:pt x="8327" y="29"/>
                    </a:lnTo>
                    <a:lnTo>
                      <a:pt x="8327" y="0"/>
                    </a:lnTo>
                    <a:lnTo>
                      <a:pt x="0" y="0"/>
                    </a:lnTo>
                    <a:close/>
                  </a:path>
                </a:pathLst>
              </a:custGeom>
              <a:solidFill>
                <a:schemeClr val="bg1"/>
              </a:solidFill>
              <a:ln w="9525">
                <a:noFill/>
              </a:ln>
            </p:spPr>
            <p:txBody>
              <a:bodyPr/>
              <a:p>
                <a:endParaRPr lang="zh-CN" altLang="en-US"/>
              </a:p>
            </p:txBody>
          </p:sp>
          <p:sp>
            <p:nvSpPr>
              <p:cNvPr id="29713" name="Freeform 20"/>
              <p:cNvSpPr/>
              <p:nvPr/>
            </p:nvSpPr>
            <p:spPr>
              <a:xfrm>
                <a:off x="3399" y="2053"/>
                <a:ext cx="641" cy="5"/>
              </a:xfrm>
              <a:custGeom>
                <a:avLst/>
                <a:gdLst/>
                <a:ahLst/>
                <a:cxnLst>
                  <a:cxn ang="0">
                    <a:pos x="0" y="0"/>
                  </a:cxn>
                  <a:cxn ang="0">
                    <a:pos x="0" y="29"/>
                  </a:cxn>
                  <a:cxn ang="0">
                    <a:pos x="0" y="57"/>
                  </a:cxn>
                  <a:cxn ang="0">
                    <a:pos x="8327" y="57"/>
                  </a:cxn>
                  <a:cxn ang="0">
                    <a:pos x="8327" y="29"/>
                  </a:cxn>
                  <a:cxn ang="0">
                    <a:pos x="8327" y="0"/>
                  </a:cxn>
                  <a:cxn ang="0">
                    <a:pos x="0" y="0"/>
                  </a:cxn>
                </a:cxnLst>
                <a:pathLst>
                  <a:path w="8327" h="57">
                    <a:moveTo>
                      <a:pt x="0" y="0"/>
                    </a:moveTo>
                    <a:lnTo>
                      <a:pt x="0" y="29"/>
                    </a:lnTo>
                    <a:lnTo>
                      <a:pt x="0" y="57"/>
                    </a:lnTo>
                    <a:lnTo>
                      <a:pt x="8327" y="57"/>
                    </a:lnTo>
                    <a:lnTo>
                      <a:pt x="8327" y="29"/>
                    </a:lnTo>
                    <a:lnTo>
                      <a:pt x="8327" y="0"/>
                    </a:lnTo>
                    <a:lnTo>
                      <a:pt x="0" y="0"/>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14" name="Freeform 21"/>
              <p:cNvSpPr/>
              <p:nvPr/>
            </p:nvSpPr>
            <p:spPr>
              <a:xfrm>
                <a:off x="4040" y="2053"/>
                <a:ext cx="2" cy="5"/>
              </a:xfrm>
              <a:custGeom>
                <a:avLst/>
                <a:gdLst/>
                <a:ahLst/>
                <a:cxnLst>
                  <a:cxn ang="0">
                    <a:pos x="0" y="29"/>
                  </a:cxn>
                  <a:cxn ang="0">
                    <a:pos x="0" y="0"/>
                  </a:cxn>
                  <a:cxn ang="0">
                    <a:pos x="9" y="2"/>
                  </a:cxn>
                  <a:cxn ang="0">
                    <a:pos x="17" y="7"/>
                  </a:cxn>
                  <a:cxn ang="0">
                    <a:pos x="23" y="12"/>
                  </a:cxn>
                  <a:cxn ang="0">
                    <a:pos x="27" y="21"/>
                  </a:cxn>
                  <a:cxn ang="0">
                    <a:pos x="29" y="29"/>
                  </a:cxn>
                  <a:cxn ang="0">
                    <a:pos x="27" y="38"/>
                  </a:cxn>
                  <a:cxn ang="0">
                    <a:pos x="23" y="47"/>
                  </a:cxn>
                  <a:cxn ang="0">
                    <a:pos x="17" y="52"/>
                  </a:cxn>
                  <a:cxn ang="0">
                    <a:pos x="9" y="56"/>
                  </a:cxn>
                  <a:cxn ang="0">
                    <a:pos x="0" y="57"/>
                  </a:cxn>
                  <a:cxn ang="0">
                    <a:pos x="0" y="29"/>
                  </a:cxn>
                </a:cxnLst>
                <a:pathLst>
                  <a:path w="29" h="57">
                    <a:moveTo>
                      <a:pt x="0" y="29"/>
                    </a:moveTo>
                    <a:lnTo>
                      <a:pt x="0" y="0"/>
                    </a:lnTo>
                    <a:lnTo>
                      <a:pt x="9" y="2"/>
                    </a:lnTo>
                    <a:lnTo>
                      <a:pt x="17" y="7"/>
                    </a:lnTo>
                    <a:lnTo>
                      <a:pt x="23" y="12"/>
                    </a:lnTo>
                    <a:lnTo>
                      <a:pt x="27" y="21"/>
                    </a:lnTo>
                    <a:lnTo>
                      <a:pt x="29" y="29"/>
                    </a:lnTo>
                    <a:lnTo>
                      <a:pt x="27" y="38"/>
                    </a:lnTo>
                    <a:lnTo>
                      <a:pt x="23" y="47"/>
                    </a:lnTo>
                    <a:lnTo>
                      <a:pt x="17" y="52"/>
                    </a:lnTo>
                    <a:lnTo>
                      <a:pt x="9" y="56"/>
                    </a:lnTo>
                    <a:lnTo>
                      <a:pt x="0" y="57"/>
                    </a:lnTo>
                    <a:lnTo>
                      <a:pt x="0" y="29"/>
                    </a:lnTo>
                    <a:close/>
                  </a:path>
                </a:pathLst>
              </a:custGeom>
              <a:solidFill>
                <a:schemeClr val="bg1"/>
              </a:solidFill>
              <a:ln w="9525">
                <a:noFill/>
              </a:ln>
            </p:spPr>
            <p:txBody>
              <a:bodyPr/>
              <a:p>
                <a:endParaRPr lang="zh-CN" altLang="en-US"/>
              </a:p>
            </p:txBody>
          </p:sp>
          <p:sp>
            <p:nvSpPr>
              <p:cNvPr id="29715" name="Freeform 22"/>
              <p:cNvSpPr/>
              <p:nvPr/>
            </p:nvSpPr>
            <p:spPr>
              <a:xfrm>
                <a:off x="4040" y="2053"/>
                <a:ext cx="2" cy="5"/>
              </a:xfrm>
              <a:custGeom>
                <a:avLst/>
                <a:gdLst/>
                <a:ahLst/>
                <a:cxnLst>
                  <a:cxn ang="0">
                    <a:pos x="0" y="0"/>
                  </a:cxn>
                  <a:cxn ang="0">
                    <a:pos x="9" y="2"/>
                  </a:cxn>
                  <a:cxn ang="0">
                    <a:pos x="17" y="7"/>
                  </a:cxn>
                  <a:cxn ang="0">
                    <a:pos x="23" y="12"/>
                  </a:cxn>
                  <a:cxn ang="0">
                    <a:pos x="27" y="21"/>
                  </a:cxn>
                  <a:cxn ang="0">
                    <a:pos x="29" y="29"/>
                  </a:cxn>
                  <a:cxn ang="0">
                    <a:pos x="27" y="38"/>
                  </a:cxn>
                  <a:cxn ang="0">
                    <a:pos x="23" y="47"/>
                  </a:cxn>
                  <a:cxn ang="0">
                    <a:pos x="17" y="52"/>
                  </a:cxn>
                  <a:cxn ang="0">
                    <a:pos x="9" y="56"/>
                  </a:cxn>
                  <a:cxn ang="0">
                    <a:pos x="0" y="57"/>
                  </a:cxn>
                </a:cxnLst>
                <a:pathLst>
                  <a:path w="29" h="57">
                    <a:moveTo>
                      <a:pt x="0" y="0"/>
                    </a:moveTo>
                    <a:lnTo>
                      <a:pt x="9" y="2"/>
                    </a:lnTo>
                    <a:lnTo>
                      <a:pt x="17" y="7"/>
                    </a:lnTo>
                    <a:lnTo>
                      <a:pt x="23" y="12"/>
                    </a:lnTo>
                    <a:lnTo>
                      <a:pt x="27" y="21"/>
                    </a:lnTo>
                    <a:lnTo>
                      <a:pt x="29" y="29"/>
                    </a:lnTo>
                    <a:lnTo>
                      <a:pt x="27" y="38"/>
                    </a:lnTo>
                    <a:lnTo>
                      <a:pt x="23" y="47"/>
                    </a:lnTo>
                    <a:lnTo>
                      <a:pt x="17" y="52"/>
                    </a:lnTo>
                    <a:lnTo>
                      <a:pt x="9" y="56"/>
                    </a:lnTo>
                    <a:lnTo>
                      <a:pt x="0" y="57"/>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16" name="Line 23"/>
              <p:cNvSpPr/>
              <p:nvPr/>
            </p:nvSpPr>
            <p:spPr>
              <a:xfrm flipH="1">
                <a:off x="3399" y="2532"/>
                <a:ext cx="641" cy="1"/>
              </a:xfrm>
              <a:prstGeom prst="line">
                <a:avLst/>
              </a:prstGeom>
              <a:ln w="0" cap="flat" cmpd="sng">
                <a:solidFill>
                  <a:srgbClr val="000000"/>
                </a:solidFill>
                <a:prstDash val="solid"/>
                <a:round/>
                <a:headEnd type="none" w="med" len="med"/>
                <a:tailEnd type="none" w="med" len="med"/>
              </a:ln>
            </p:spPr>
          </p:sp>
          <p:sp>
            <p:nvSpPr>
              <p:cNvPr id="29717" name="Line 24"/>
              <p:cNvSpPr/>
              <p:nvPr/>
            </p:nvSpPr>
            <p:spPr>
              <a:xfrm flipV="1">
                <a:off x="3715" y="2495"/>
                <a:ext cx="73" cy="37"/>
              </a:xfrm>
              <a:prstGeom prst="line">
                <a:avLst/>
              </a:prstGeom>
              <a:ln w="0" cap="flat" cmpd="sng">
                <a:solidFill>
                  <a:srgbClr val="FF0000"/>
                </a:solidFill>
                <a:prstDash val="solid"/>
                <a:round/>
                <a:headEnd type="none" w="med" len="med"/>
                <a:tailEnd type="none" w="med" len="med"/>
              </a:ln>
            </p:spPr>
          </p:sp>
          <p:sp>
            <p:nvSpPr>
              <p:cNvPr id="29718" name="Line 25"/>
              <p:cNvSpPr/>
              <p:nvPr/>
            </p:nvSpPr>
            <p:spPr>
              <a:xfrm flipV="1">
                <a:off x="3804" y="2453"/>
                <a:ext cx="65" cy="33"/>
              </a:xfrm>
              <a:prstGeom prst="line">
                <a:avLst/>
              </a:prstGeom>
              <a:ln w="0" cap="flat" cmpd="sng">
                <a:solidFill>
                  <a:srgbClr val="FF0000"/>
                </a:solidFill>
                <a:prstDash val="solid"/>
                <a:round/>
                <a:headEnd type="none" w="med" len="med"/>
                <a:tailEnd type="none" w="med" len="med"/>
              </a:ln>
            </p:spPr>
          </p:sp>
          <p:sp>
            <p:nvSpPr>
              <p:cNvPr id="29719" name="Line 26"/>
              <p:cNvSpPr/>
              <p:nvPr/>
            </p:nvSpPr>
            <p:spPr>
              <a:xfrm flipV="1">
                <a:off x="3885" y="2412"/>
                <a:ext cx="66" cy="33"/>
              </a:xfrm>
              <a:prstGeom prst="line">
                <a:avLst/>
              </a:prstGeom>
              <a:ln w="0" cap="flat" cmpd="sng">
                <a:solidFill>
                  <a:srgbClr val="FF0000"/>
                </a:solidFill>
                <a:prstDash val="solid"/>
                <a:round/>
                <a:headEnd type="none" w="med" len="med"/>
                <a:tailEnd type="none" w="med" len="med"/>
              </a:ln>
            </p:spPr>
          </p:sp>
          <p:sp>
            <p:nvSpPr>
              <p:cNvPr id="29720" name="Line 27"/>
              <p:cNvSpPr/>
              <p:nvPr/>
            </p:nvSpPr>
            <p:spPr>
              <a:xfrm flipV="1">
                <a:off x="3967" y="2367"/>
                <a:ext cx="73" cy="36"/>
              </a:xfrm>
              <a:prstGeom prst="line">
                <a:avLst/>
              </a:prstGeom>
              <a:ln w="0" cap="flat" cmpd="sng">
                <a:solidFill>
                  <a:srgbClr val="FF0000"/>
                </a:solidFill>
                <a:prstDash val="solid"/>
                <a:round/>
                <a:headEnd type="none" w="med" len="med"/>
                <a:tailEnd type="none" w="med" len="med"/>
              </a:ln>
            </p:spPr>
          </p:sp>
          <p:sp>
            <p:nvSpPr>
              <p:cNvPr id="29721" name="Freeform 28"/>
              <p:cNvSpPr/>
              <p:nvPr/>
            </p:nvSpPr>
            <p:spPr>
              <a:xfrm>
                <a:off x="3714" y="2854"/>
                <a:ext cx="4" cy="3"/>
              </a:xfrm>
              <a:custGeom>
                <a:avLst/>
                <a:gdLst/>
                <a:ahLst/>
                <a:cxnLst>
                  <a:cxn ang="0">
                    <a:pos x="28" y="20"/>
                  </a:cxn>
                  <a:cxn ang="0">
                    <a:pos x="49" y="41"/>
                  </a:cxn>
                  <a:cxn ang="0">
                    <a:pos x="41" y="46"/>
                  </a:cxn>
                  <a:cxn ang="0">
                    <a:pos x="32" y="48"/>
                  </a:cxn>
                  <a:cxn ang="0">
                    <a:pos x="24" y="48"/>
                  </a:cxn>
                  <a:cxn ang="0">
                    <a:pos x="15" y="46"/>
                  </a:cxn>
                  <a:cxn ang="0">
                    <a:pos x="8" y="41"/>
                  </a:cxn>
                  <a:cxn ang="0">
                    <a:pos x="2" y="33"/>
                  </a:cxn>
                  <a:cxn ang="0">
                    <a:pos x="0" y="24"/>
                  </a:cxn>
                  <a:cxn ang="0">
                    <a:pos x="0" y="16"/>
                  </a:cxn>
                  <a:cxn ang="0">
                    <a:pos x="2" y="7"/>
                  </a:cxn>
                  <a:cxn ang="0">
                    <a:pos x="8" y="0"/>
                  </a:cxn>
                  <a:cxn ang="0">
                    <a:pos x="28" y="20"/>
                  </a:cxn>
                </a:cxnLst>
                <a:pathLst>
                  <a:path w="49" h="48">
                    <a:moveTo>
                      <a:pt x="28" y="20"/>
                    </a:moveTo>
                    <a:lnTo>
                      <a:pt x="49" y="41"/>
                    </a:lnTo>
                    <a:lnTo>
                      <a:pt x="41" y="46"/>
                    </a:lnTo>
                    <a:lnTo>
                      <a:pt x="32" y="48"/>
                    </a:lnTo>
                    <a:lnTo>
                      <a:pt x="24" y="48"/>
                    </a:lnTo>
                    <a:lnTo>
                      <a:pt x="15" y="46"/>
                    </a:lnTo>
                    <a:lnTo>
                      <a:pt x="8" y="41"/>
                    </a:lnTo>
                    <a:lnTo>
                      <a:pt x="2" y="33"/>
                    </a:lnTo>
                    <a:lnTo>
                      <a:pt x="0" y="24"/>
                    </a:lnTo>
                    <a:lnTo>
                      <a:pt x="0" y="16"/>
                    </a:lnTo>
                    <a:lnTo>
                      <a:pt x="2" y="7"/>
                    </a:lnTo>
                    <a:lnTo>
                      <a:pt x="8" y="0"/>
                    </a:lnTo>
                    <a:lnTo>
                      <a:pt x="28" y="20"/>
                    </a:lnTo>
                    <a:close/>
                  </a:path>
                </a:pathLst>
              </a:custGeom>
              <a:solidFill>
                <a:schemeClr val="bg1"/>
              </a:solidFill>
              <a:ln w="9525">
                <a:noFill/>
              </a:ln>
            </p:spPr>
            <p:txBody>
              <a:bodyPr/>
              <a:p>
                <a:endParaRPr lang="zh-CN" altLang="en-US"/>
              </a:p>
            </p:txBody>
          </p:sp>
          <p:sp>
            <p:nvSpPr>
              <p:cNvPr id="29722" name="Freeform 29"/>
              <p:cNvSpPr/>
              <p:nvPr/>
            </p:nvSpPr>
            <p:spPr>
              <a:xfrm>
                <a:off x="3714" y="2854"/>
                <a:ext cx="4" cy="3"/>
              </a:xfrm>
              <a:custGeom>
                <a:avLst/>
                <a:gdLst/>
                <a:ahLst/>
                <a:cxnLst>
                  <a:cxn ang="0">
                    <a:pos x="49" y="41"/>
                  </a:cxn>
                  <a:cxn ang="0">
                    <a:pos x="41" y="46"/>
                  </a:cxn>
                  <a:cxn ang="0">
                    <a:pos x="32" y="48"/>
                  </a:cxn>
                  <a:cxn ang="0">
                    <a:pos x="24" y="48"/>
                  </a:cxn>
                  <a:cxn ang="0">
                    <a:pos x="15" y="46"/>
                  </a:cxn>
                  <a:cxn ang="0">
                    <a:pos x="8" y="41"/>
                  </a:cxn>
                  <a:cxn ang="0">
                    <a:pos x="2" y="33"/>
                  </a:cxn>
                  <a:cxn ang="0">
                    <a:pos x="0" y="24"/>
                  </a:cxn>
                  <a:cxn ang="0">
                    <a:pos x="0" y="16"/>
                  </a:cxn>
                  <a:cxn ang="0">
                    <a:pos x="2" y="7"/>
                  </a:cxn>
                  <a:cxn ang="0">
                    <a:pos x="8" y="0"/>
                  </a:cxn>
                </a:cxnLst>
                <a:pathLst>
                  <a:path w="49" h="48">
                    <a:moveTo>
                      <a:pt x="49" y="41"/>
                    </a:moveTo>
                    <a:lnTo>
                      <a:pt x="41" y="46"/>
                    </a:lnTo>
                    <a:lnTo>
                      <a:pt x="32" y="48"/>
                    </a:lnTo>
                    <a:lnTo>
                      <a:pt x="24" y="48"/>
                    </a:lnTo>
                    <a:lnTo>
                      <a:pt x="15" y="46"/>
                    </a:lnTo>
                    <a:lnTo>
                      <a:pt x="8" y="41"/>
                    </a:lnTo>
                    <a:lnTo>
                      <a:pt x="2" y="33"/>
                    </a:lnTo>
                    <a:lnTo>
                      <a:pt x="0" y="24"/>
                    </a:lnTo>
                    <a:lnTo>
                      <a:pt x="0" y="16"/>
                    </a:lnTo>
                    <a:lnTo>
                      <a:pt x="2" y="7"/>
                    </a:lnTo>
                    <a:lnTo>
                      <a:pt x="8" y="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23" name="Freeform 30"/>
              <p:cNvSpPr/>
              <p:nvPr/>
            </p:nvSpPr>
            <p:spPr>
              <a:xfrm>
                <a:off x="3714" y="2206"/>
                <a:ext cx="651" cy="651"/>
              </a:xfrm>
              <a:custGeom>
                <a:avLst/>
                <a:gdLst/>
                <a:ahLst/>
                <a:cxnLst>
                  <a:cxn ang="0">
                    <a:pos x="0" y="8412"/>
                  </a:cxn>
                  <a:cxn ang="0">
                    <a:pos x="20" y="8432"/>
                  </a:cxn>
                  <a:cxn ang="0">
                    <a:pos x="41" y="8453"/>
                  </a:cxn>
                  <a:cxn ang="0">
                    <a:pos x="8452" y="41"/>
                  </a:cxn>
                  <a:cxn ang="0">
                    <a:pos x="8432" y="20"/>
                  </a:cxn>
                  <a:cxn ang="0">
                    <a:pos x="8411" y="0"/>
                  </a:cxn>
                  <a:cxn ang="0">
                    <a:pos x="0" y="8412"/>
                  </a:cxn>
                </a:cxnLst>
                <a:pathLst>
                  <a:path w="8452" h="8453">
                    <a:moveTo>
                      <a:pt x="0" y="8412"/>
                    </a:moveTo>
                    <a:lnTo>
                      <a:pt x="20" y="8432"/>
                    </a:lnTo>
                    <a:lnTo>
                      <a:pt x="41" y="8453"/>
                    </a:lnTo>
                    <a:lnTo>
                      <a:pt x="8452" y="41"/>
                    </a:lnTo>
                    <a:lnTo>
                      <a:pt x="8432" y="20"/>
                    </a:lnTo>
                    <a:lnTo>
                      <a:pt x="8411" y="0"/>
                    </a:lnTo>
                    <a:lnTo>
                      <a:pt x="0" y="8412"/>
                    </a:lnTo>
                    <a:close/>
                  </a:path>
                </a:pathLst>
              </a:custGeom>
              <a:solidFill>
                <a:schemeClr val="bg1"/>
              </a:solidFill>
              <a:ln w="9525">
                <a:noFill/>
              </a:ln>
            </p:spPr>
            <p:txBody>
              <a:bodyPr/>
              <a:p>
                <a:endParaRPr lang="zh-CN" altLang="en-US"/>
              </a:p>
            </p:txBody>
          </p:sp>
          <p:sp>
            <p:nvSpPr>
              <p:cNvPr id="29724" name="Freeform 31"/>
              <p:cNvSpPr/>
              <p:nvPr/>
            </p:nvSpPr>
            <p:spPr>
              <a:xfrm>
                <a:off x="3714" y="2206"/>
                <a:ext cx="651" cy="651"/>
              </a:xfrm>
              <a:custGeom>
                <a:avLst/>
                <a:gdLst/>
                <a:ahLst/>
                <a:cxnLst>
                  <a:cxn ang="0">
                    <a:pos x="0" y="8412"/>
                  </a:cxn>
                  <a:cxn ang="0">
                    <a:pos x="20" y="8432"/>
                  </a:cxn>
                  <a:cxn ang="0">
                    <a:pos x="41" y="8453"/>
                  </a:cxn>
                  <a:cxn ang="0">
                    <a:pos x="8452" y="41"/>
                  </a:cxn>
                  <a:cxn ang="0">
                    <a:pos x="8432" y="20"/>
                  </a:cxn>
                  <a:cxn ang="0">
                    <a:pos x="8411" y="0"/>
                  </a:cxn>
                  <a:cxn ang="0">
                    <a:pos x="0" y="8412"/>
                  </a:cxn>
                </a:cxnLst>
                <a:pathLst>
                  <a:path w="8452" h="8453">
                    <a:moveTo>
                      <a:pt x="0" y="8412"/>
                    </a:moveTo>
                    <a:lnTo>
                      <a:pt x="20" y="8432"/>
                    </a:lnTo>
                    <a:lnTo>
                      <a:pt x="41" y="8453"/>
                    </a:lnTo>
                    <a:lnTo>
                      <a:pt x="8452" y="41"/>
                    </a:lnTo>
                    <a:lnTo>
                      <a:pt x="8432" y="20"/>
                    </a:lnTo>
                    <a:lnTo>
                      <a:pt x="8411" y="0"/>
                    </a:lnTo>
                    <a:lnTo>
                      <a:pt x="0" y="8412"/>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25" name="Freeform 32"/>
              <p:cNvSpPr/>
              <p:nvPr/>
            </p:nvSpPr>
            <p:spPr>
              <a:xfrm>
                <a:off x="4361" y="2206"/>
                <a:ext cx="4" cy="4"/>
              </a:xfrm>
              <a:custGeom>
                <a:avLst/>
                <a:gdLst/>
                <a:ahLst/>
                <a:cxnLst>
                  <a:cxn ang="0">
                    <a:pos x="21" y="28"/>
                  </a:cxn>
                  <a:cxn ang="0">
                    <a:pos x="0" y="8"/>
                  </a:cxn>
                  <a:cxn ang="0">
                    <a:pos x="8" y="3"/>
                  </a:cxn>
                  <a:cxn ang="0">
                    <a:pos x="16" y="0"/>
                  </a:cxn>
                  <a:cxn ang="0">
                    <a:pos x="25" y="0"/>
                  </a:cxn>
                  <a:cxn ang="0">
                    <a:pos x="34" y="3"/>
                  </a:cxn>
                  <a:cxn ang="0">
                    <a:pos x="41" y="8"/>
                  </a:cxn>
                  <a:cxn ang="0">
                    <a:pos x="47" y="15"/>
                  </a:cxn>
                  <a:cxn ang="0">
                    <a:pos x="49" y="24"/>
                  </a:cxn>
                  <a:cxn ang="0">
                    <a:pos x="49" y="33"/>
                  </a:cxn>
                  <a:cxn ang="0">
                    <a:pos x="47" y="41"/>
                  </a:cxn>
                  <a:cxn ang="0">
                    <a:pos x="41" y="49"/>
                  </a:cxn>
                  <a:cxn ang="0">
                    <a:pos x="21" y="28"/>
                  </a:cxn>
                </a:cxnLst>
                <a:pathLst>
                  <a:path w="49" h="49">
                    <a:moveTo>
                      <a:pt x="21" y="28"/>
                    </a:moveTo>
                    <a:lnTo>
                      <a:pt x="0" y="8"/>
                    </a:lnTo>
                    <a:lnTo>
                      <a:pt x="8" y="3"/>
                    </a:lnTo>
                    <a:lnTo>
                      <a:pt x="16" y="0"/>
                    </a:lnTo>
                    <a:lnTo>
                      <a:pt x="25" y="0"/>
                    </a:lnTo>
                    <a:lnTo>
                      <a:pt x="34" y="3"/>
                    </a:lnTo>
                    <a:lnTo>
                      <a:pt x="41" y="8"/>
                    </a:lnTo>
                    <a:lnTo>
                      <a:pt x="47" y="15"/>
                    </a:lnTo>
                    <a:lnTo>
                      <a:pt x="49" y="24"/>
                    </a:lnTo>
                    <a:lnTo>
                      <a:pt x="49" y="33"/>
                    </a:lnTo>
                    <a:lnTo>
                      <a:pt x="47" y="41"/>
                    </a:lnTo>
                    <a:lnTo>
                      <a:pt x="41" y="49"/>
                    </a:lnTo>
                    <a:lnTo>
                      <a:pt x="21" y="28"/>
                    </a:lnTo>
                    <a:close/>
                  </a:path>
                </a:pathLst>
              </a:custGeom>
              <a:solidFill>
                <a:schemeClr val="bg1"/>
              </a:solidFill>
              <a:ln w="9525">
                <a:noFill/>
              </a:ln>
            </p:spPr>
            <p:txBody>
              <a:bodyPr/>
              <a:p>
                <a:endParaRPr lang="zh-CN" altLang="en-US"/>
              </a:p>
            </p:txBody>
          </p:sp>
          <p:sp>
            <p:nvSpPr>
              <p:cNvPr id="29726" name="Freeform 33"/>
              <p:cNvSpPr/>
              <p:nvPr/>
            </p:nvSpPr>
            <p:spPr>
              <a:xfrm>
                <a:off x="4361" y="2206"/>
                <a:ext cx="4" cy="4"/>
              </a:xfrm>
              <a:custGeom>
                <a:avLst/>
                <a:gdLst/>
                <a:ahLst/>
                <a:cxnLst>
                  <a:cxn ang="0">
                    <a:pos x="0" y="8"/>
                  </a:cxn>
                  <a:cxn ang="0">
                    <a:pos x="8" y="3"/>
                  </a:cxn>
                  <a:cxn ang="0">
                    <a:pos x="16" y="0"/>
                  </a:cxn>
                  <a:cxn ang="0">
                    <a:pos x="25" y="0"/>
                  </a:cxn>
                  <a:cxn ang="0">
                    <a:pos x="34" y="3"/>
                  </a:cxn>
                  <a:cxn ang="0">
                    <a:pos x="41" y="8"/>
                  </a:cxn>
                  <a:cxn ang="0">
                    <a:pos x="47" y="15"/>
                  </a:cxn>
                  <a:cxn ang="0">
                    <a:pos x="49" y="24"/>
                  </a:cxn>
                  <a:cxn ang="0">
                    <a:pos x="49" y="33"/>
                  </a:cxn>
                  <a:cxn ang="0">
                    <a:pos x="47" y="41"/>
                  </a:cxn>
                  <a:cxn ang="0">
                    <a:pos x="41" y="49"/>
                  </a:cxn>
                </a:cxnLst>
                <a:pathLst>
                  <a:path w="49" h="49">
                    <a:moveTo>
                      <a:pt x="0" y="8"/>
                    </a:moveTo>
                    <a:lnTo>
                      <a:pt x="8" y="3"/>
                    </a:lnTo>
                    <a:lnTo>
                      <a:pt x="16" y="0"/>
                    </a:lnTo>
                    <a:lnTo>
                      <a:pt x="25" y="0"/>
                    </a:lnTo>
                    <a:lnTo>
                      <a:pt x="34" y="3"/>
                    </a:lnTo>
                    <a:lnTo>
                      <a:pt x="41" y="8"/>
                    </a:lnTo>
                    <a:lnTo>
                      <a:pt x="47" y="15"/>
                    </a:lnTo>
                    <a:lnTo>
                      <a:pt x="49" y="24"/>
                    </a:lnTo>
                    <a:lnTo>
                      <a:pt x="49" y="33"/>
                    </a:lnTo>
                    <a:lnTo>
                      <a:pt x="47" y="41"/>
                    </a:lnTo>
                    <a:lnTo>
                      <a:pt x="41" y="49"/>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27" name="Line 34"/>
              <p:cNvSpPr/>
              <p:nvPr/>
            </p:nvSpPr>
            <p:spPr>
              <a:xfrm flipV="1">
                <a:off x="3211" y="2558"/>
                <a:ext cx="1" cy="222"/>
              </a:xfrm>
              <a:prstGeom prst="line">
                <a:avLst/>
              </a:prstGeom>
              <a:ln w="0" cap="flat" cmpd="sng">
                <a:solidFill>
                  <a:srgbClr val="000000"/>
                </a:solidFill>
                <a:prstDash val="solid"/>
                <a:round/>
                <a:headEnd type="none" w="med" len="med"/>
                <a:tailEnd type="none" w="med" len="med"/>
              </a:ln>
            </p:spPr>
          </p:sp>
          <p:sp>
            <p:nvSpPr>
              <p:cNvPr id="29728" name="Line 35"/>
              <p:cNvSpPr/>
              <p:nvPr/>
            </p:nvSpPr>
            <p:spPr>
              <a:xfrm flipH="1">
                <a:off x="3075" y="2532"/>
                <a:ext cx="324" cy="323"/>
              </a:xfrm>
              <a:prstGeom prst="line">
                <a:avLst/>
              </a:prstGeom>
              <a:ln w="0" cap="flat" cmpd="sng">
                <a:solidFill>
                  <a:srgbClr val="000000"/>
                </a:solidFill>
                <a:prstDash val="solid"/>
                <a:round/>
                <a:headEnd type="none" w="med" len="med"/>
                <a:tailEnd type="none" w="med" len="med"/>
              </a:ln>
            </p:spPr>
          </p:sp>
          <p:sp>
            <p:nvSpPr>
              <p:cNvPr id="29729" name="Line 36"/>
              <p:cNvSpPr/>
              <p:nvPr/>
            </p:nvSpPr>
            <p:spPr>
              <a:xfrm flipV="1">
                <a:off x="3218" y="2532"/>
                <a:ext cx="497" cy="252"/>
              </a:xfrm>
              <a:prstGeom prst="line">
                <a:avLst/>
              </a:prstGeom>
              <a:ln w="0" cap="flat" cmpd="sng">
                <a:solidFill>
                  <a:srgbClr val="FF0000"/>
                </a:solidFill>
                <a:prstDash val="solid"/>
                <a:round/>
                <a:headEnd type="none" w="med" len="med"/>
                <a:tailEnd type="none" w="med" len="med"/>
              </a:ln>
            </p:spPr>
          </p:sp>
          <p:sp>
            <p:nvSpPr>
              <p:cNvPr id="29730" name="Line 37"/>
              <p:cNvSpPr/>
              <p:nvPr/>
            </p:nvSpPr>
            <p:spPr>
              <a:xfrm flipV="1">
                <a:off x="3219" y="2532"/>
                <a:ext cx="747" cy="253"/>
              </a:xfrm>
              <a:prstGeom prst="line">
                <a:avLst/>
              </a:prstGeom>
              <a:ln w="0" cap="flat" cmpd="sng">
                <a:solidFill>
                  <a:srgbClr val="FF0000"/>
                </a:solidFill>
                <a:prstDash val="solid"/>
                <a:round/>
                <a:headEnd type="none" w="med" len="med"/>
                <a:tailEnd type="none" w="med" len="med"/>
              </a:ln>
            </p:spPr>
          </p:sp>
          <p:sp>
            <p:nvSpPr>
              <p:cNvPr id="29731" name="Freeform 38"/>
              <p:cNvSpPr/>
              <p:nvPr/>
            </p:nvSpPr>
            <p:spPr>
              <a:xfrm>
                <a:off x="3073" y="2853"/>
                <a:ext cx="2" cy="4"/>
              </a:xfrm>
              <a:custGeom>
                <a:avLst/>
                <a:gdLst/>
                <a:ahLst/>
                <a:cxnLst>
                  <a:cxn ang="0">
                    <a:pos x="28" y="29"/>
                  </a:cxn>
                  <a:cxn ang="0">
                    <a:pos x="28" y="57"/>
                  </a:cxn>
                  <a:cxn ang="0">
                    <a:pos x="20" y="56"/>
                  </a:cxn>
                  <a:cxn ang="0">
                    <a:pos x="11" y="52"/>
                  </a:cxn>
                  <a:cxn ang="0">
                    <a:pos x="6" y="46"/>
                  </a:cxn>
                  <a:cxn ang="0">
                    <a:pos x="1" y="38"/>
                  </a:cxn>
                  <a:cxn ang="0">
                    <a:pos x="0" y="29"/>
                  </a:cxn>
                  <a:cxn ang="0">
                    <a:pos x="1" y="21"/>
                  </a:cxn>
                  <a:cxn ang="0">
                    <a:pos x="6" y="12"/>
                  </a:cxn>
                  <a:cxn ang="0">
                    <a:pos x="11" y="7"/>
                  </a:cxn>
                  <a:cxn ang="0">
                    <a:pos x="20" y="2"/>
                  </a:cxn>
                  <a:cxn ang="0">
                    <a:pos x="28" y="0"/>
                  </a:cxn>
                  <a:cxn ang="0">
                    <a:pos x="28" y="29"/>
                  </a:cxn>
                </a:cxnLst>
                <a:pathLst>
                  <a:path w="28" h="57">
                    <a:moveTo>
                      <a:pt x="28" y="29"/>
                    </a:moveTo>
                    <a:lnTo>
                      <a:pt x="28" y="57"/>
                    </a:lnTo>
                    <a:lnTo>
                      <a:pt x="20" y="56"/>
                    </a:lnTo>
                    <a:lnTo>
                      <a:pt x="11" y="52"/>
                    </a:lnTo>
                    <a:lnTo>
                      <a:pt x="6" y="46"/>
                    </a:lnTo>
                    <a:lnTo>
                      <a:pt x="1" y="38"/>
                    </a:lnTo>
                    <a:lnTo>
                      <a:pt x="0" y="29"/>
                    </a:lnTo>
                    <a:lnTo>
                      <a:pt x="1" y="21"/>
                    </a:lnTo>
                    <a:lnTo>
                      <a:pt x="6" y="12"/>
                    </a:lnTo>
                    <a:lnTo>
                      <a:pt x="11" y="7"/>
                    </a:lnTo>
                    <a:lnTo>
                      <a:pt x="20" y="2"/>
                    </a:lnTo>
                    <a:lnTo>
                      <a:pt x="28" y="0"/>
                    </a:lnTo>
                    <a:lnTo>
                      <a:pt x="28" y="29"/>
                    </a:lnTo>
                    <a:close/>
                  </a:path>
                </a:pathLst>
              </a:custGeom>
              <a:solidFill>
                <a:schemeClr val="bg1"/>
              </a:solidFill>
              <a:ln w="9525">
                <a:noFill/>
              </a:ln>
            </p:spPr>
            <p:txBody>
              <a:bodyPr/>
              <a:p>
                <a:endParaRPr lang="zh-CN" altLang="en-US"/>
              </a:p>
            </p:txBody>
          </p:sp>
          <p:sp>
            <p:nvSpPr>
              <p:cNvPr id="29732" name="Freeform 39"/>
              <p:cNvSpPr/>
              <p:nvPr/>
            </p:nvSpPr>
            <p:spPr>
              <a:xfrm>
                <a:off x="3073" y="2853"/>
                <a:ext cx="2" cy="4"/>
              </a:xfrm>
              <a:custGeom>
                <a:avLst/>
                <a:gdLst/>
                <a:ahLst/>
                <a:cxnLst>
                  <a:cxn ang="0">
                    <a:pos x="28" y="57"/>
                  </a:cxn>
                  <a:cxn ang="0">
                    <a:pos x="20" y="56"/>
                  </a:cxn>
                  <a:cxn ang="0">
                    <a:pos x="11" y="52"/>
                  </a:cxn>
                  <a:cxn ang="0">
                    <a:pos x="6" y="46"/>
                  </a:cxn>
                  <a:cxn ang="0">
                    <a:pos x="1" y="38"/>
                  </a:cxn>
                  <a:cxn ang="0">
                    <a:pos x="0" y="29"/>
                  </a:cxn>
                  <a:cxn ang="0">
                    <a:pos x="1" y="21"/>
                  </a:cxn>
                  <a:cxn ang="0">
                    <a:pos x="6" y="12"/>
                  </a:cxn>
                  <a:cxn ang="0">
                    <a:pos x="11" y="7"/>
                  </a:cxn>
                  <a:cxn ang="0">
                    <a:pos x="20" y="2"/>
                  </a:cxn>
                  <a:cxn ang="0">
                    <a:pos x="28" y="0"/>
                  </a:cxn>
                </a:cxnLst>
                <a:pathLst>
                  <a:path w="28" h="57">
                    <a:moveTo>
                      <a:pt x="28" y="57"/>
                    </a:moveTo>
                    <a:lnTo>
                      <a:pt x="20" y="56"/>
                    </a:lnTo>
                    <a:lnTo>
                      <a:pt x="11" y="52"/>
                    </a:lnTo>
                    <a:lnTo>
                      <a:pt x="6" y="46"/>
                    </a:lnTo>
                    <a:lnTo>
                      <a:pt x="1" y="38"/>
                    </a:lnTo>
                    <a:lnTo>
                      <a:pt x="0" y="29"/>
                    </a:lnTo>
                    <a:lnTo>
                      <a:pt x="1" y="21"/>
                    </a:lnTo>
                    <a:lnTo>
                      <a:pt x="6" y="12"/>
                    </a:lnTo>
                    <a:lnTo>
                      <a:pt x="11" y="7"/>
                    </a:lnTo>
                    <a:lnTo>
                      <a:pt x="20" y="2"/>
                    </a:lnTo>
                    <a:lnTo>
                      <a:pt x="28" y="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33" name="Freeform 40"/>
              <p:cNvSpPr/>
              <p:nvPr/>
            </p:nvSpPr>
            <p:spPr>
              <a:xfrm>
                <a:off x="3075" y="2853"/>
                <a:ext cx="641" cy="4"/>
              </a:xfrm>
              <a:custGeom>
                <a:avLst/>
                <a:gdLst/>
                <a:ahLst/>
                <a:cxnLst>
                  <a:cxn ang="0">
                    <a:pos x="0" y="0"/>
                  </a:cxn>
                  <a:cxn ang="0">
                    <a:pos x="0" y="29"/>
                  </a:cxn>
                  <a:cxn ang="0">
                    <a:pos x="0" y="57"/>
                  </a:cxn>
                  <a:cxn ang="0">
                    <a:pos x="8327" y="57"/>
                  </a:cxn>
                  <a:cxn ang="0">
                    <a:pos x="8327" y="29"/>
                  </a:cxn>
                  <a:cxn ang="0">
                    <a:pos x="8327" y="0"/>
                  </a:cxn>
                  <a:cxn ang="0">
                    <a:pos x="0" y="0"/>
                  </a:cxn>
                </a:cxnLst>
                <a:pathLst>
                  <a:path w="8327" h="57">
                    <a:moveTo>
                      <a:pt x="0" y="0"/>
                    </a:moveTo>
                    <a:lnTo>
                      <a:pt x="0" y="29"/>
                    </a:lnTo>
                    <a:lnTo>
                      <a:pt x="0" y="57"/>
                    </a:lnTo>
                    <a:lnTo>
                      <a:pt x="8327" y="57"/>
                    </a:lnTo>
                    <a:lnTo>
                      <a:pt x="8327" y="29"/>
                    </a:lnTo>
                    <a:lnTo>
                      <a:pt x="8327" y="0"/>
                    </a:lnTo>
                    <a:lnTo>
                      <a:pt x="0" y="0"/>
                    </a:lnTo>
                    <a:close/>
                  </a:path>
                </a:pathLst>
              </a:custGeom>
              <a:solidFill>
                <a:schemeClr val="bg1"/>
              </a:solidFill>
              <a:ln w="9525">
                <a:noFill/>
              </a:ln>
            </p:spPr>
            <p:txBody>
              <a:bodyPr/>
              <a:p>
                <a:endParaRPr lang="zh-CN" altLang="en-US"/>
              </a:p>
            </p:txBody>
          </p:sp>
          <p:sp>
            <p:nvSpPr>
              <p:cNvPr id="29734" name="Freeform 41"/>
              <p:cNvSpPr/>
              <p:nvPr/>
            </p:nvSpPr>
            <p:spPr>
              <a:xfrm>
                <a:off x="3075" y="2853"/>
                <a:ext cx="641" cy="4"/>
              </a:xfrm>
              <a:custGeom>
                <a:avLst/>
                <a:gdLst/>
                <a:ahLst/>
                <a:cxnLst>
                  <a:cxn ang="0">
                    <a:pos x="0" y="0"/>
                  </a:cxn>
                  <a:cxn ang="0">
                    <a:pos x="0" y="29"/>
                  </a:cxn>
                  <a:cxn ang="0">
                    <a:pos x="0" y="57"/>
                  </a:cxn>
                  <a:cxn ang="0">
                    <a:pos x="8327" y="57"/>
                  </a:cxn>
                  <a:cxn ang="0">
                    <a:pos x="8327" y="29"/>
                  </a:cxn>
                  <a:cxn ang="0">
                    <a:pos x="8327" y="0"/>
                  </a:cxn>
                  <a:cxn ang="0">
                    <a:pos x="0" y="0"/>
                  </a:cxn>
                </a:cxnLst>
                <a:pathLst>
                  <a:path w="8327" h="57">
                    <a:moveTo>
                      <a:pt x="0" y="0"/>
                    </a:moveTo>
                    <a:lnTo>
                      <a:pt x="0" y="29"/>
                    </a:lnTo>
                    <a:lnTo>
                      <a:pt x="0" y="57"/>
                    </a:lnTo>
                    <a:lnTo>
                      <a:pt x="8327" y="57"/>
                    </a:lnTo>
                    <a:lnTo>
                      <a:pt x="8327" y="29"/>
                    </a:lnTo>
                    <a:lnTo>
                      <a:pt x="8327" y="0"/>
                    </a:lnTo>
                    <a:lnTo>
                      <a:pt x="0" y="0"/>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35" name="Freeform 42"/>
              <p:cNvSpPr/>
              <p:nvPr/>
            </p:nvSpPr>
            <p:spPr>
              <a:xfrm>
                <a:off x="3716" y="2853"/>
                <a:ext cx="2" cy="4"/>
              </a:xfrm>
              <a:custGeom>
                <a:avLst/>
                <a:gdLst/>
                <a:ahLst/>
                <a:cxnLst>
                  <a:cxn ang="0">
                    <a:pos x="0" y="29"/>
                  </a:cxn>
                  <a:cxn ang="0">
                    <a:pos x="0" y="0"/>
                  </a:cxn>
                  <a:cxn ang="0">
                    <a:pos x="9" y="2"/>
                  </a:cxn>
                  <a:cxn ang="0">
                    <a:pos x="17" y="7"/>
                  </a:cxn>
                  <a:cxn ang="0">
                    <a:pos x="23" y="12"/>
                  </a:cxn>
                  <a:cxn ang="0">
                    <a:pos x="27" y="21"/>
                  </a:cxn>
                  <a:cxn ang="0">
                    <a:pos x="29" y="29"/>
                  </a:cxn>
                  <a:cxn ang="0">
                    <a:pos x="27" y="38"/>
                  </a:cxn>
                  <a:cxn ang="0">
                    <a:pos x="23" y="46"/>
                  </a:cxn>
                  <a:cxn ang="0">
                    <a:pos x="17" y="52"/>
                  </a:cxn>
                  <a:cxn ang="0">
                    <a:pos x="9" y="56"/>
                  </a:cxn>
                  <a:cxn ang="0">
                    <a:pos x="0" y="57"/>
                  </a:cxn>
                  <a:cxn ang="0">
                    <a:pos x="0" y="29"/>
                  </a:cxn>
                </a:cxnLst>
                <a:pathLst>
                  <a:path w="29" h="57">
                    <a:moveTo>
                      <a:pt x="0" y="29"/>
                    </a:moveTo>
                    <a:lnTo>
                      <a:pt x="0" y="0"/>
                    </a:lnTo>
                    <a:lnTo>
                      <a:pt x="9" y="2"/>
                    </a:lnTo>
                    <a:lnTo>
                      <a:pt x="17" y="7"/>
                    </a:lnTo>
                    <a:lnTo>
                      <a:pt x="23" y="12"/>
                    </a:lnTo>
                    <a:lnTo>
                      <a:pt x="27" y="21"/>
                    </a:lnTo>
                    <a:lnTo>
                      <a:pt x="29" y="29"/>
                    </a:lnTo>
                    <a:lnTo>
                      <a:pt x="27" y="38"/>
                    </a:lnTo>
                    <a:lnTo>
                      <a:pt x="23" y="46"/>
                    </a:lnTo>
                    <a:lnTo>
                      <a:pt x="17" y="52"/>
                    </a:lnTo>
                    <a:lnTo>
                      <a:pt x="9" y="56"/>
                    </a:lnTo>
                    <a:lnTo>
                      <a:pt x="0" y="57"/>
                    </a:lnTo>
                    <a:lnTo>
                      <a:pt x="0" y="29"/>
                    </a:lnTo>
                    <a:close/>
                  </a:path>
                </a:pathLst>
              </a:custGeom>
              <a:solidFill>
                <a:schemeClr val="bg1"/>
              </a:solidFill>
              <a:ln w="9525">
                <a:noFill/>
              </a:ln>
            </p:spPr>
            <p:txBody>
              <a:bodyPr/>
              <a:p>
                <a:endParaRPr lang="zh-CN" altLang="en-US"/>
              </a:p>
            </p:txBody>
          </p:sp>
          <p:sp>
            <p:nvSpPr>
              <p:cNvPr id="29736" name="Freeform 43"/>
              <p:cNvSpPr/>
              <p:nvPr/>
            </p:nvSpPr>
            <p:spPr>
              <a:xfrm>
                <a:off x="3716" y="2853"/>
                <a:ext cx="2" cy="4"/>
              </a:xfrm>
              <a:custGeom>
                <a:avLst/>
                <a:gdLst/>
                <a:ahLst/>
                <a:cxnLst>
                  <a:cxn ang="0">
                    <a:pos x="0" y="0"/>
                  </a:cxn>
                  <a:cxn ang="0">
                    <a:pos x="9" y="2"/>
                  </a:cxn>
                  <a:cxn ang="0">
                    <a:pos x="17" y="7"/>
                  </a:cxn>
                  <a:cxn ang="0">
                    <a:pos x="23" y="12"/>
                  </a:cxn>
                  <a:cxn ang="0">
                    <a:pos x="27" y="21"/>
                  </a:cxn>
                  <a:cxn ang="0">
                    <a:pos x="29" y="29"/>
                  </a:cxn>
                  <a:cxn ang="0">
                    <a:pos x="27" y="38"/>
                  </a:cxn>
                  <a:cxn ang="0">
                    <a:pos x="23" y="46"/>
                  </a:cxn>
                  <a:cxn ang="0">
                    <a:pos x="17" y="52"/>
                  </a:cxn>
                  <a:cxn ang="0">
                    <a:pos x="9" y="56"/>
                  </a:cxn>
                  <a:cxn ang="0">
                    <a:pos x="0" y="57"/>
                  </a:cxn>
                </a:cxnLst>
                <a:pathLst>
                  <a:path w="29" h="57">
                    <a:moveTo>
                      <a:pt x="0" y="0"/>
                    </a:moveTo>
                    <a:lnTo>
                      <a:pt x="9" y="2"/>
                    </a:lnTo>
                    <a:lnTo>
                      <a:pt x="17" y="7"/>
                    </a:lnTo>
                    <a:lnTo>
                      <a:pt x="23" y="12"/>
                    </a:lnTo>
                    <a:lnTo>
                      <a:pt x="27" y="21"/>
                    </a:lnTo>
                    <a:lnTo>
                      <a:pt x="29" y="29"/>
                    </a:lnTo>
                    <a:lnTo>
                      <a:pt x="27" y="38"/>
                    </a:lnTo>
                    <a:lnTo>
                      <a:pt x="23" y="46"/>
                    </a:lnTo>
                    <a:lnTo>
                      <a:pt x="17" y="52"/>
                    </a:lnTo>
                    <a:lnTo>
                      <a:pt x="9" y="56"/>
                    </a:lnTo>
                    <a:lnTo>
                      <a:pt x="0" y="57"/>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37" name="Freeform 44"/>
              <p:cNvSpPr/>
              <p:nvPr/>
            </p:nvSpPr>
            <p:spPr>
              <a:xfrm>
                <a:off x="3203" y="2780"/>
                <a:ext cx="16" cy="16"/>
              </a:xfrm>
              <a:custGeom>
                <a:avLst/>
                <a:gdLst/>
                <a:ahLst/>
                <a:cxnLst>
                  <a:cxn ang="0">
                    <a:pos x="212" y="105"/>
                  </a:cxn>
                  <a:cxn ang="0">
                    <a:pos x="181" y="30"/>
                  </a:cxn>
                  <a:cxn ang="0">
                    <a:pos x="106" y="0"/>
                  </a:cxn>
                  <a:cxn ang="0">
                    <a:pos x="32" y="30"/>
                  </a:cxn>
                  <a:cxn ang="0">
                    <a:pos x="0" y="105"/>
                  </a:cxn>
                  <a:cxn ang="0">
                    <a:pos x="32" y="181"/>
                  </a:cxn>
                  <a:cxn ang="0">
                    <a:pos x="106" y="211"/>
                  </a:cxn>
                  <a:cxn ang="0">
                    <a:pos x="181" y="181"/>
                  </a:cxn>
                  <a:cxn ang="0">
                    <a:pos x="212" y="105"/>
                  </a:cxn>
                </a:cxnLst>
                <a:pathLst>
                  <a:path w="212" h="211">
                    <a:moveTo>
                      <a:pt x="212" y="105"/>
                    </a:moveTo>
                    <a:lnTo>
                      <a:pt x="181" y="30"/>
                    </a:lnTo>
                    <a:lnTo>
                      <a:pt x="106" y="0"/>
                    </a:lnTo>
                    <a:lnTo>
                      <a:pt x="32" y="30"/>
                    </a:lnTo>
                    <a:lnTo>
                      <a:pt x="0" y="105"/>
                    </a:lnTo>
                    <a:lnTo>
                      <a:pt x="32" y="181"/>
                    </a:lnTo>
                    <a:lnTo>
                      <a:pt x="106" y="211"/>
                    </a:lnTo>
                    <a:lnTo>
                      <a:pt x="181" y="181"/>
                    </a:lnTo>
                    <a:lnTo>
                      <a:pt x="212" y="105"/>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38" name="Freeform 45"/>
              <p:cNvSpPr/>
              <p:nvPr/>
            </p:nvSpPr>
            <p:spPr>
              <a:xfrm>
                <a:off x="3243" y="2796"/>
                <a:ext cx="20" cy="25"/>
              </a:xfrm>
              <a:custGeom>
                <a:avLst/>
                <a:gdLst/>
                <a:ahLst/>
                <a:cxnLst>
                  <a:cxn ang="0">
                    <a:pos x="0" y="303"/>
                  </a:cxn>
                  <a:cxn ang="0">
                    <a:pos x="54" y="330"/>
                  </a:cxn>
                  <a:cxn ang="0">
                    <a:pos x="137" y="330"/>
                  </a:cxn>
                  <a:cxn ang="0">
                    <a:pos x="193" y="317"/>
                  </a:cxn>
                  <a:cxn ang="0">
                    <a:pos x="220" y="289"/>
                  </a:cxn>
                  <a:cxn ang="0">
                    <a:pos x="234" y="248"/>
                  </a:cxn>
                  <a:cxn ang="0">
                    <a:pos x="234" y="220"/>
                  </a:cxn>
                  <a:cxn ang="0">
                    <a:pos x="206" y="192"/>
                  </a:cxn>
                  <a:cxn ang="0">
                    <a:pos x="82" y="123"/>
                  </a:cxn>
                  <a:cxn ang="0">
                    <a:pos x="54" y="97"/>
                  </a:cxn>
                  <a:cxn ang="0">
                    <a:pos x="54" y="69"/>
                  </a:cxn>
                  <a:cxn ang="0">
                    <a:pos x="68" y="28"/>
                  </a:cxn>
                  <a:cxn ang="0">
                    <a:pos x="96" y="0"/>
                  </a:cxn>
                  <a:cxn ang="0">
                    <a:pos x="151" y="0"/>
                  </a:cxn>
                  <a:cxn ang="0">
                    <a:pos x="220" y="14"/>
                  </a:cxn>
                  <a:cxn ang="0">
                    <a:pos x="262" y="41"/>
                  </a:cxn>
                </a:cxnLst>
                <a:pathLst>
                  <a:path w="262" h="330">
                    <a:moveTo>
                      <a:pt x="0" y="303"/>
                    </a:moveTo>
                    <a:lnTo>
                      <a:pt x="54" y="330"/>
                    </a:lnTo>
                    <a:lnTo>
                      <a:pt x="137" y="330"/>
                    </a:lnTo>
                    <a:lnTo>
                      <a:pt x="193" y="317"/>
                    </a:lnTo>
                    <a:lnTo>
                      <a:pt x="220" y="289"/>
                    </a:lnTo>
                    <a:lnTo>
                      <a:pt x="234" y="248"/>
                    </a:lnTo>
                    <a:lnTo>
                      <a:pt x="234" y="220"/>
                    </a:lnTo>
                    <a:lnTo>
                      <a:pt x="206" y="192"/>
                    </a:lnTo>
                    <a:lnTo>
                      <a:pt x="82" y="123"/>
                    </a:lnTo>
                    <a:lnTo>
                      <a:pt x="54" y="97"/>
                    </a:lnTo>
                    <a:lnTo>
                      <a:pt x="54" y="69"/>
                    </a:lnTo>
                    <a:lnTo>
                      <a:pt x="68" y="28"/>
                    </a:lnTo>
                    <a:lnTo>
                      <a:pt x="96" y="0"/>
                    </a:lnTo>
                    <a:lnTo>
                      <a:pt x="151" y="0"/>
                    </a:lnTo>
                    <a:lnTo>
                      <a:pt x="220" y="14"/>
                    </a:lnTo>
                    <a:lnTo>
                      <a:pt x="262" y="41"/>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39" name="Line 46"/>
              <p:cNvSpPr/>
              <p:nvPr/>
            </p:nvSpPr>
            <p:spPr>
              <a:xfrm flipV="1">
                <a:off x="3669" y="2791"/>
                <a:ext cx="10" cy="38"/>
              </a:xfrm>
              <a:prstGeom prst="line">
                <a:avLst/>
              </a:prstGeom>
              <a:ln w="0" cap="flat" cmpd="sng">
                <a:solidFill>
                  <a:srgbClr val="000000"/>
                </a:solidFill>
                <a:prstDash val="solid"/>
                <a:round/>
                <a:headEnd type="none" w="med" len="med"/>
                <a:tailEnd type="none" w="med" len="med"/>
              </a:ln>
            </p:spPr>
          </p:sp>
          <p:sp>
            <p:nvSpPr>
              <p:cNvPr id="29740" name="Line 47"/>
              <p:cNvSpPr/>
              <p:nvPr/>
            </p:nvSpPr>
            <p:spPr>
              <a:xfrm>
                <a:off x="3675" y="2808"/>
                <a:ext cx="21" cy="1"/>
              </a:xfrm>
              <a:prstGeom prst="line">
                <a:avLst/>
              </a:prstGeom>
              <a:ln w="0" cap="flat" cmpd="sng">
                <a:solidFill>
                  <a:srgbClr val="000000"/>
                </a:solidFill>
                <a:prstDash val="solid"/>
                <a:round/>
                <a:headEnd type="none" w="med" len="med"/>
                <a:tailEnd type="none" w="med" len="med"/>
              </a:ln>
            </p:spPr>
          </p:sp>
          <p:sp>
            <p:nvSpPr>
              <p:cNvPr id="29741" name="Line 48"/>
              <p:cNvSpPr/>
              <p:nvPr/>
            </p:nvSpPr>
            <p:spPr>
              <a:xfrm flipH="1">
                <a:off x="3690" y="2791"/>
                <a:ext cx="11" cy="38"/>
              </a:xfrm>
              <a:prstGeom prst="line">
                <a:avLst/>
              </a:prstGeom>
              <a:ln w="0" cap="flat" cmpd="sng">
                <a:solidFill>
                  <a:srgbClr val="000000"/>
                </a:solidFill>
                <a:prstDash val="solid"/>
                <a:round/>
                <a:headEnd type="none" w="med" len="med"/>
                <a:tailEnd type="none" w="med" len="med"/>
              </a:ln>
            </p:spPr>
          </p:sp>
          <p:sp>
            <p:nvSpPr>
              <p:cNvPr id="29742" name="Freeform 49"/>
              <p:cNvSpPr/>
              <p:nvPr/>
            </p:nvSpPr>
            <p:spPr>
              <a:xfrm>
                <a:off x="3430" y="2079"/>
                <a:ext cx="26" cy="38"/>
              </a:xfrm>
              <a:custGeom>
                <a:avLst/>
                <a:gdLst/>
                <a:ahLst/>
                <a:cxnLst>
                  <a:cxn ang="0">
                    <a:pos x="0" y="496"/>
                  </a:cxn>
                  <a:cxn ang="0">
                    <a:pos x="138" y="0"/>
                  </a:cxn>
                  <a:cxn ang="0">
                    <a:pos x="262" y="0"/>
                  </a:cxn>
                  <a:cxn ang="0">
                    <a:pos x="302" y="14"/>
                  </a:cxn>
                  <a:cxn ang="0">
                    <a:pos x="330" y="41"/>
                  </a:cxn>
                  <a:cxn ang="0">
                    <a:pos x="330" y="83"/>
                  </a:cxn>
                  <a:cxn ang="0">
                    <a:pos x="290" y="249"/>
                  </a:cxn>
                  <a:cxn ang="0">
                    <a:pos x="262" y="289"/>
                  </a:cxn>
                  <a:cxn ang="0">
                    <a:pos x="234" y="317"/>
                  </a:cxn>
                  <a:cxn ang="0">
                    <a:pos x="193" y="330"/>
                  </a:cxn>
                  <a:cxn ang="0">
                    <a:pos x="55" y="330"/>
                  </a:cxn>
                </a:cxnLst>
                <a:pathLst>
                  <a:path w="330" h="496">
                    <a:moveTo>
                      <a:pt x="0" y="496"/>
                    </a:moveTo>
                    <a:lnTo>
                      <a:pt x="138" y="0"/>
                    </a:lnTo>
                    <a:lnTo>
                      <a:pt x="262" y="0"/>
                    </a:lnTo>
                    <a:lnTo>
                      <a:pt x="302" y="14"/>
                    </a:lnTo>
                    <a:lnTo>
                      <a:pt x="330" y="41"/>
                    </a:lnTo>
                    <a:lnTo>
                      <a:pt x="330" y="83"/>
                    </a:lnTo>
                    <a:lnTo>
                      <a:pt x="290" y="249"/>
                    </a:lnTo>
                    <a:lnTo>
                      <a:pt x="262" y="289"/>
                    </a:lnTo>
                    <a:lnTo>
                      <a:pt x="234" y="317"/>
                    </a:lnTo>
                    <a:lnTo>
                      <a:pt x="193" y="330"/>
                    </a:lnTo>
                    <a:lnTo>
                      <a:pt x="55" y="33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43" name="Line 50"/>
              <p:cNvSpPr/>
              <p:nvPr/>
            </p:nvSpPr>
            <p:spPr>
              <a:xfrm flipH="1">
                <a:off x="3308" y="2208"/>
                <a:ext cx="145" cy="1"/>
              </a:xfrm>
              <a:prstGeom prst="line">
                <a:avLst/>
              </a:prstGeom>
              <a:ln w="0" cap="flat" cmpd="sng">
                <a:solidFill>
                  <a:srgbClr val="000000"/>
                </a:solidFill>
                <a:prstDash val="solid"/>
                <a:round/>
                <a:headEnd type="none" w="med" len="med"/>
                <a:tailEnd type="none" w="med" len="med"/>
              </a:ln>
            </p:spPr>
          </p:sp>
          <p:sp>
            <p:nvSpPr>
              <p:cNvPr id="29744" name="Line 51"/>
              <p:cNvSpPr/>
              <p:nvPr/>
            </p:nvSpPr>
            <p:spPr>
              <a:xfrm flipH="1">
                <a:off x="3308" y="2532"/>
                <a:ext cx="145" cy="1"/>
              </a:xfrm>
              <a:prstGeom prst="line">
                <a:avLst/>
              </a:prstGeom>
              <a:ln w="0" cap="flat" cmpd="sng">
                <a:solidFill>
                  <a:srgbClr val="000000"/>
                </a:solidFill>
                <a:prstDash val="solid"/>
                <a:round/>
                <a:headEnd type="none" w="med" len="med"/>
                <a:tailEnd type="none" w="med" len="med"/>
              </a:ln>
            </p:spPr>
          </p:sp>
          <p:sp>
            <p:nvSpPr>
              <p:cNvPr id="29745" name="Line 52"/>
              <p:cNvSpPr/>
              <p:nvPr/>
            </p:nvSpPr>
            <p:spPr>
              <a:xfrm>
                <a:off x="3348" y="2208"/>
                <a:ext cx="1" cy="324"/>
              </a:xfrm>
              <a:prstGeom prst="line">
                <a:avLst/>
              </a:prstGeom>
              <a:ln w="0" cap="flat" cmpd="sng">
                <a:solidFill>
                  <a:srgbClr val="000000"/>
                </a:solidFill>
                <a:prstDash val="solid"/>
                <a:round/>
                <a:headEnd type="none" w="med" len="med"/>
                <a:tailEnd type="none" w="med" len="med"/>
              </a:ln>
            </p:spPr>
          </p:sp>
          <p:sp>
            <p:nvSpPr>
              <p:cNvPr id="29746" name="Freeform 53"/>
              <p:cNvSpPr/>
              <p:nvPr/>
            </p:nvSpPr>
            <p:spPr>
              <a:xfrm>
                <a:off x="3344" y="2202"/>
                <a:ext cx="4" cy="6"/>
              </a:xfrm>
              <a:custGeom>
                <a:avLst/>
                <a:gdLst/>
                <a:ahLst/>
                <a:cxnLst>
                  <a:cxn ang="0">
                    <a:pos x="59" y="0"/>
                  </a:cxn>
                  <a:cxn ang="0">
                    <a:pos x="0" y="24"/>
                  </a:cxn>
                  <a:cxn ang="0">
                    <a:pos x="59" y="83"/>
                  </a:cxn>
                  <a:cxn ang="0">
                    <a:pos x="59" y="0"/>
                  </a:cxn>
                </a:cxnLst>
                <a:pathLst>
                  <a:path w="59" h="83">
                    <a:moveTo>
                      <a:pt x="59" y="0"/>
                    </a:moveTo>
                    <a:lnTo>
                      <a:pt x="0" y="24"/>
                    </a:lnTo>
                    <a:lnTo>
                      <a:pt x="59" y="83"/>
                    </a:lnTo>
                    <a:lnTo>
                      <a:pt x="59" y="0"/>
                    </a:lnTo>
                    <a:close/>
                  </a:path>
                </a:pathLst>
              </a:custGeom>
              <a:solidFill>
                <a:schemeClr val="bg1"/>
              </a:solidFill>
              <a:ln w="9525">
                <a:noFill/>
              </a:ln>
            </p:spPr>
            <p:txBody>
              <a:bodyPr/>
              <a:p>
                <a:endParaRPr lang="zh-CN" altLang="en-US"/>
              </a:p>
            </p:txBody>
          </p:sp>
          <p:sp>
            <p:nvSpPr>
              <p:cNvPr id="29747" name="Freeform 54"/>
              <p:cNvSpPr/>
              <p:nvPr/>
            </p:nvSpPr>
            <p:spPr>
              <a:xfrm>
                <a:off x="3344" y="2202"/>
                <a:ext cx="4" cy="6"/>
              </a:xfrm>
              <a:custGeom>
                <a:avLst/>
                <a:gdLst/>
                <a:ahLst/>
                <a:cxnLst>
                  <a:cxn ang="0">
                    <a:pos x="59" y="0"/>
                  </a:cxn>
                  <a:cxn ang="0">
                    <a:pos x="0" y="24"/>
                  </a:cxn>
                  <a:cxn ang="0">
                    <a:pos x="59" y="83"/>
                  </a:cxn>
                  <a:cxn ang="0">
                    <a:pos x="59" y="0"/>
                  </a:cxn>
                </a:cxnLst>
                <a:pathLst>
                  <a:path w="59" h="83">
                    <a:moveTo>
                      <a:pt x="59" y="0"/>
                    </a:moveTo>
                    <a:lnTo>
                      <a:pt x="0" y="24"/>
                    </a:lnTo>
                    <a:lnTo>
                      <a:pt x="59" y="83"/>
                    </a:lnTo>
                    <a:lnTo>
                      <a:pt x="59" y="0"/>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48" name="Freeform 55"/>
              <p:cNvSpPr/>
              <p:nvPr/>
            </p:nvSpPr>
            <p:spPr>
              <a:xfrm>
                <a:off x="3342" y="2204"/>
                <a:ext cx="6" cy="4"/>
              </a:xfrm>
              <a:custGeom>
                <a:avLst/>
                <a:gdLst/>
                <a:ahLst/>
                <a:cxnLst>
                  <a:cxn ang="0">
                    <a:pos x="23" y="0"/>
                  </a:cxn>
                  <a:cxn ang="0">
                    <a:pos x="0" y="59"/>
                  </a:cxn>
                  <a:cxn ang="0">
                    <a:pos x="82" y="59"/>
                  </a:cxn>
                  <a:cxn ang="0">
                    <a:pos x="23" y="0"/>
                  </a:cxn>
                </a:cxnLst>
                <a:pathLst>
                  <a:path w="82" h="59">
                    <a:moveTo>
                      <a:pt x="23" y="0"/>
                    </a:moveTo>
                    <a:lnTo>
                      <a:pt x="0" y="59"/>
                    </a:lnTo>
                    <a:lnTo>
                      <a:pt x="82" y="59"/>
                    </a:lnTo>
                    <a:lnTo>
                      <a:pt x="23" y="0"/>
                    </a:lnTo>
                    <a:close/>
                  </a:path>
                </a:pathLst>
              </a:custGeom>
              <a:solidFill>
                <a:schemeClr val="bg1"/>
              </a:solidFill>
              <a:ln w="9525">
                <a:noFill/>
              </a:ln>
            </p:spPr>
            <p:txBody>
              <a:bodyPr/>
              <a:p>
                <a:endParaRPr lang="zh-CN" altLang="en-US"/>
              </a:p>
            </p:txBody>
          </p:sp>
          <p:sp>
            <p:nvSpPr>
              <p:cNvPr id="29749" name="Freeform 56"/>
              <p:cNvSpPr/>
              <p:nvPr/>
            </p:nvSpPr>
            <p:spPr>
              <a:xfrm>
                <a:off x="3342" y="2204"/>
                <a:ext cx="6" cy="4"/>
              </a:xfrm>
              <a:custGeom>
                <a:avLst/>
                <a:gdLst/>
                <a:ahLst/>
                <a:cxnLst>
                  <a:cxn ang="0">
                    <a:pos x="23" y="0"/>
                  </a:cxn>
                  <a:cxn ang="0">
                    <a:pos x="0" y="59"/>
                  </a:cxn>
                  <a:cxn ang="0">
                    <a:pos x="82" y="59"/>
                  </a:cxn>
                  <a:cxn ang="0">
                    <a:pos x="23" y="0"/>
                  </a:cxn>
                </a:cxnLst>
                <a:pathLst>
                  <a:path w="82" h="59">
                    <a:moveTo>
                      <a:pt x="23" y="0"/>
                    </a:moveTo>
                    <a:lnTo>
                      <a:pt x="0" y="59"/>
                    </a:lnTo>
                    <a:lnTo>
                      <a:pt x="82" y="59"/>
                    </a:lnTo>
                    <a:lnTo>
                      <a:pt x="23" y="0"/>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50" name="Freeform 57"/>
              <p:cNvSpPr/>
              <p:nvPr/>
            </p:nvSpPr>
            <p:spPr>
              <a:xfrm>
                <a:off x="3342" y="2208"/>
                <a:ext cx="6" cy="5"/>
              </a:xfrm>
              <a:custGeom>
                <a:avLst/>
                <a:gdLst/>
                <a:ahLst/>
                <a:cxnLst>
                  <a:cxn ang="0">
                    <a:pos x="0" y="0"/>
                  </a:cxn>
                  <a:cxn ang="0">
                    <a:pos x="23" y="58"/>
                  </a:cxn>
                  <a:cxn ang="0">
                    <a:pos x="82" y="0"/>
                  </a:cxn>
                  <a:cxn ang="0">
                    <a:pos x="0" y="0"/>
                  </a:cxn>
                </a:cxnLst>
                <a:pathLst>
                  <a:path w="82" h="58">
                    <a:moveTo>
                      <a:pt x="0" y="0"/>
                    </a:moveTo>
                    <a:lnTo>
                      <a:pt x="23" y="58"/>
                    </a:lnTo>
                    <a:lnTo>
                      <a:pt x="82" y="0"/>
                    </a:lnTo>
                    <a:lnTo>
                      <a:pt x="0" y="0"/>
                    </a:lnTo>
                    <a:close/>
                  </a:path>
                </a:pathLst>
              </a:custGeom>
              <a:solidFill>
                <a:schemeClr val="bg1"/>
              </a:solidFill>
              <a:ln w="9525">
                <a:noFill/>
              </a:ln>
            </p:spPr>
            <p:txBody>
              <a:bodyPr/>
              <a:p>
                <a:endParaRPr lang="zh-CN" altLang="en-US"/>
              </a:p>
            </p:txBody>
          </p:sp>
          <p:sp>
            <p:nvSpPr>
              <p:cNvPr id="29751" name="Freeform 58"/>
              <p:cNvSpPr/>
              <p:nvPr/>
            </p:nvSpPr>
            <p:spPr>
              <a:xfrm>
                <a:off x="3342" y="2208"/>
                <a:ext cx="6" cy="5"/>
              </a:xfrm>
              <a:custGeom>
                <a:avLst/>
                <a:gdLst/>
                <a:ahLst/>
                <a:cxnLst>
                  <a:cxn ang="0">
                    <a:pos x="0" y="0"/>
                  </a:cxn>
                  <a:cxn ang="0">
                    <a:pos x="23" y="58"/>
                  </a:cxn>
                  <a:cxn ang="0">
                    <a:pos x="82" y="0"/>
                  </a:cxn>
                  <a:cxn ang="0">
                    <a:pos x="0" y="0"/>
                  </a:cxn>
                </a:cxnLst>
                <a:pathLst>
                  <a:path w="82" h="58">
                    <a:moveTo>
                      <a:pt x="0" y="0"/>
                    </a:moveTo>
                    <a:lnTo>
                      <a:pt x="23" y="58"/>
                    </a:lnTo>
                    <a:lnTo>
                      <a:pt x="82" y="0"/>
                    </a:lnTo>
                    <a:lnTo>
                      <a:pt x="0" y="0"/>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52" name="Freeform 59"/>
              <p:cNvSpPr/>
              <p:nvPr/>
            </p:nvSpPr>
            <p:spPr>
              <a:xfrm>
                <a:off x="3344" y="2208"/>
                <a:ext cx="4" cy="7"/>
              </a:xfrm>
              <a:custGeom>
                <a:avLst/>
                <a:gdLst/>
                <a:ahLst/>
                <a:cxnLst>
                  <a:cxn ang="0">
                    <a:pos x="0" y="58"/>
                  </a:cxn>
                  <a:cxn ang="0">
                    <a:pos x="59" y="82"/>
                  </a:cxn>
                  <a:cxn ang="0">
                    <a:pos x="59" y="0"/>
                  </a:cxn>
                  <a:cxn ang="0">
                    <a:pos x="0" y="58"/>
                  </a:cxn>
                </a:cxnLst>
                <a:pathLst>
                  <a:path w="59" h="82">
                    <a:moveTo>
                      <a:pt x="0" y="58"/>
                    </a:moveTo>
                    <a:lnTo>
                      <a:pt x="59" y="82"/>
                    </a:lnTo>
                    <a:lnTo>
                      <a:pt x="59" y="0"/>
                    </a:lnTo>
                    <a:lnTo>
                      <a:pt x="0" y="58"/>
                    </a:lnTo>
                    <a:close/>
                  </a:path>
                </a:pathLst>
              </a:custGeom>
              <a:solidFill>
                <a:schemeClr val="bg1"/>
              </a:solidFill>
              <a:ln w="9525">
                <a:noFill/>
              </a:ln>
            </p:spPr>
            <p:txBody>
              <a:bodyPr/>
              <a:p>
                <a:endParaRPr lang="zh-CN" altLang="en-US"/>
              </a:p>
            </p:txBody>
          </p:sp>
          <p:sp>
            <p:nvSpPr>
              <p:cNvPr id="29753" name="Freeform 60"/>
              <p:cNvSpPr/>
              <p:nvPr/>
            </p:nvSpPr>
            <p:spPr>
              <a:xfrm>
                <a:off x="3344" y="2208"/>
                <a:ext cx="4" cy="7"/>
              </a:xfrm>
              <a:custGeom>
                <a:avLst/>
                <a:gdLst/>
                <a:ahLst/>
                <a:cxnLst>
                  <a:cxn ang="0">
                    <a:pos x="0" y="58"/>
                  </a:cxn>
                  <a:cxn ang="0">
                    <a:pos x="59" y="82"/>
                  </a:cxn>
                  <a:cxn ang="0">
                    <a:pos x="59" y="0"/>
                  </a:cxn>
                  <a:cxn ang="0">
                    <a:pos x="0" y="58"/>
                  </a:cxn>
                </a:cxnLst>
                <a:pathLst>
                  <a:path w="59" h="82">
                    <a:moveTo>
                      <a:pt x="0" y="58"/>
                    </a:moveTo>
                    <a:lnTo>
                      <a:pt x="59" y="82"/>
                    </a:lnTo>
                    <a:lnTo>
                      <a:pt x="59" y="0"/>
                    </a:lnTo>
                    <a:lnTo>
                      <a:pt x="0" y="58"/>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54" name="Freeform 61"/>
              <p:cNvSpPr/>
              <p:nvPr/>
            </p:nvSpPr>
            <p:spPr>
              <a:xfrm>
                <a:off x="3348" y="2208"/>
                <a:ext cx="5" cy="7"/>
              </a:xfrm>
              <a:custGeom>
                <a:avLst/>
                <a:gdLst/>
                <a:ahLst/>
                <a:cxnLst>
                  <a:cxn ang="0">
                    <a:pos x="0" y="82"/>
                  </a:cxn>
                  <a:cxn ang="0">
                    <a:pos x="58" y="58"/>
                  </a:cxn>
                  <a:cxn ang="0">
                    <a:pos x="0" y="0"/>
                  </a:cxn>
                  <a:cxn ang="0">
                    <a:pos x="0" y="82"/>
                  </a:cxn>
                </a:cxnLst>
                <a:pathLst>
                  <a:path w="58" h="82">
                    <a:moveTo>
                      <a:pt x="0" y="82"/>
                    </a:moveTo>
                    <a:lnTo>
                      <a:pt x="58" y="58"/>
                    </a:lnTo>
                    <a:lnTo>
                      <a:pt x="0" y="0"/>
                    </a:lnTo>
                    <a:lnTo>
                      <a:pt x="0" y="82"/>
                    </a:lnTo>
                    <a:close/>
                  </a:path>
                </a:pathLst>
              </a:custGeom>
              <a:solidFill>
                <a:schemeClr val="bg1"/>
              </a:solidFill>
              <a:ln w="9525">
                <a:noFill/>
              </a:ln>
            </p:spPr>
            <p:txBody>
              <a:bodyPr/>
              <a:p>
                <a:endParaRPr lang="zh-CN" altLang="en-US"/>
              </a:p>
            </p:txBody>
          </p:sp>
          <p:sp>
            <p:nvSpPr>
              <p:cNvPr id="29755" name="Freeform 62"/>
              <p:cNvSpPr/>
              <p:nvPr/>
            </p:nvSpPr>
            <p:spPr>
              <a:xfrm>
                <a:off x="3348" y="2208"/>
                <a:ext cx="5" cy="7"/>
              </a:xfrm>
              <a:custGeom>
                <a:avLst/>
                <a:gdLst/>
                <a:ahLst/>
                <a:cxnLst>
                  <a:cxn ang="0">
                    <a:pos x="0" y="82"/>
                  </a:cxn>
                  <a:cxn ang="0">
                    <a:pos x="58" y="58"/>
                  </a:cxn>
                  <a:cxn ang="0">
                    <a:pos x="0" y="0"/>
                  </a:cxn>
                  <a:cxn ang="0">
                    <a:pos x="0" y="82"/>
                  </a:cxn>
                </a:cxnLst>
                <a:pathLst>
                  <a:path w="58" h="82">
                    <a:moveTo>
                      <a:pt x="0" y="82"/>
                    </a:moveTo>
                    <a:lnTo>
                      <a:pt x="58" y="58"/>
                    </a:lnTo>
                    <a:lnTo>
                      <a:pt x="0" y="0"/>
                    </a:lnTo>
                    <a:lnTo>
                      <a:pt x="0" y="82"/>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56" name="Freeform 63"/>
              <p:cNvSpPr/>
              <p:nvPr/>
            </p:nvSpPr>
            <p:spPr>
              <a:xfrm>
                <a:off x="3348" y="2208"/>
                <a:ext cx="6" cy="5"/>
              </a:xfrm>
              <a:custGeom>
                <a:avLst/>
                <a:gdLst/>
                <a:ahLst/>
                <a:cxnLst>
                  <a:cxn ang="0">
                    <a:pos x="58" y="58"/>
                  </a:cxn>
                  <a:cxn ang="0">
                    <a:pos x="82" y="0"/>
                  </a:cxn>
                  <a:cxn ang="0">
                    <a:pos x="0" y="0"/>
                  </a:cxn>
                  <a:cxn ang="0">
                    <a:pos x="58" y="58"/>
                  </a:cxn>
                </a:cxnLst>
                <a:pathLst>
                  <a:path w="82" h="58">
                    <a:moveTo>
                      <a:pt x="58" y="58"/>
                    </a:moveTo>
                    <a:lnTo>
                      <a:pt x="82" y="0"/>
                    </a:lnTo>
                    <a:lnTo>
                      <a:pt x="0" y="0"/>
                    </a:lnTo>
                    <a:lnTo>
                      <a:pt x="58" y="58"/>
                    </a:lnTo>
                    <a:close/>
                  </a:path>
                </a:pathLst>
              </a:custGeom>
              <a:solidFill>
                <a:schemeClr val="bg1"/>
              </a:solidFill>
              <a:ln w="9525">
                <a:noFill/>
              </a:ln>
            </p:spPr>
            <p:txBody>
              <a:bodyPr/>
              <a:p>
                <a:endParaRPr lang="zh-CN" altLang="en-US"/>
              </a:p>
            </p:txBody>
          </p:sp>
          <p:sp>
            <p:nvSpPr>
              <p:cNvPr id="29757" name="Freeform 64"/>
              <p:cNvSpPr/>
              <p:nvPr/>
            </p:nvSpPr>
            <p:spPr>
              <a:xfrm>
                <a:off x="3348" y="2208"/>
                <a:ext cx="6" cy="5"/>
              </a:xfrm>
              <a:custGeom>
                <a:avLst/>
                <a:gdLst/>
                <a:ahLst/>
                <a:cxnLst>
                  <a:cxn ang="0">
                    <a:pos x="58" y="58"/>
                  </a:cxn>
                  <a:cxn ang="0">
                    <a:pos x="82" y="0"/>
                  </a:cxn>
                  <a:cxn ang="0">
                    <a:pos x="0" y="0"/>
                  </a:cxn>
                  <a:cxn ang="0">
                    <a:pos x="58" y="58"/>
                  </a:cxn>
                </a:cxnLst>
                <a:pathLst>
                  <a:path w="82" h="58">
                    <a:moveTo>
                      <a:pt x="58" y="58"/>
                    </a:moveTo>
                    <a:lnTo>
                      <a:pt x="82" y="0"/>
                    </a:lnTo>
                    <a:lnTo>
                      <a:pt x="0" y="0"/>
                    </a:lnTo>
                    <a:lnTo>
                      <a:pt x="58" y="58"/>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58" name="Freeform 65"/>
              <p:cNvSpPr/>
              <p:nvPr/>
            </p:nvSpPr>
            <p:spPr>
              <a:xfrm>
                <a:off x="3348" y="2204"/>
                <a:ext cx="6" cy="4"/>
              </a:xfrm>
              <a:custGeom>
                <a:avLst/>
                <a:gdLst/>
                <a:ahLst/>
                <a:cxnLst>
                  <a:cxn ang="0">
                    <a:pos x="82" y="59"/>
                  </a:cxn>
                  <a:cxn ang="0">
                    <a:pos x="58" y="0"/>
                  </a:cxn>
                  <a:cxn ang="0">
                    <a:pos x="0" y="59"/>
                  </a:cxn>
                  <a:cxn ang="0">
                    <a:pos x="82" y="59"/>
                  </a:cxn>
                </a:cxnLst>
                <a:pathLst>
                  <a:path w="82" h="59">
                    <a:moveTo>
                      <a:pt x="82" y="59"/>
                    </a:moveTo>
                    <a:lnTo>
                      <a:pt x="58" y="0"/>
                    </a:lnTo>
                    <a:lnTo>
                      <a:pt x="0" y="59"/>
                    </a:lnTo>
                    <a:lnTo>
                      <a:pt x="82" y="59"/>
                    </a:lnTo>
                    <a:close/>
                  </a:path>
                </a:pathLst>
              </a:custGeom>
              <a:solidFill>
                <a:schemeClr val="bg1"/>
              </a:solidFill>
              <a:ln w="9525">
                <a:noFill/>
              </a:ln>
            </p:spPr>
            <p:txBody>
              <a:bodyPr/>
              <a:p>
                <a:endParaRPr lang="zh-CN" altLang="en-US"/>
              </a:p>
            </p:txBody>
          </p:sp>
          <p:sp>
            <p:nvSpPr>
              <p:cNvPr id="29759" name="Freeform 66"/>
              <p:cNvSpPr/>
              <p:nvPr/>
            </p:nvSpPr>
            <p:spPr>
              <a:xfrm>
                <a:off x="3348" y="2204"/>
                <a:ext cx="6" cy="4"/>
              </a:xfrm>
              <a:custGeom>
                <a:avLst/>
                <a:gdLst/>
                <a:ahLst/>
                <a:cxnLst>
                  <a:cxn ang="0">
                    <a:pos x="82" y="59"/>
                  </a:cxn>
                  <a:cxn ang="0">
                    <a:pos x="58" y="0"/>
                  </a:cxn>
                  <a:cxn ang="0">
                    <a:pos x="0" y="59"/>
                  </a:cxn>
                  <a:cxn ang="0">
                    <a:pos x="82" y="59"/>
                  </a:cxn>
                </a:cxnLst>
                <a:pathLst>
                  <a:path w="82" h="59">
                    <a:moveTo>
                      <a:pt x="82" y="59"/>
                    </a:moveTo>
                    <a:lnTo>
                      <a:pt x="58" y="0"/>
                    </a:lnTo>
                    <a:lnTo>
                      <a:pt x="0" y="59"/>
                    </a:lnTo>
                    <a:lnTo>
                      <a:pt x="82" y="59"/>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60" name="Freeform 67"/>
              <p:cNvSpPr/>
              <p:nvPr/>
            </p:nvSpPr>
            <p:spPr>
              <a:xfrm>
                <a:off x="3348" y="2202"/>
                <a:ext cx="5" cy="6"/>
              </a:xfrm>
              <a:custGeom>
                <a:avLst/>
                <a:gdLst/>
                <a:ahLst/>
                <a:cxnLst>
                  <a:cxn ang="0">
                    <a:pos x="58" y="24"/>
                  </a:cxn>
                  <a:cxn ang="0">
                    <a:pos x="0" y="0"/>
                  </a:cxn>
                  <a:cxn ang="0">
                    <a:pos x="0" y="83"/>
                  </a:cxn>
                  <a:cxn ang="0">
                    <a:pos x="58" y="24"/>
                  </a:cxn>
                </a:cxnLst>
                <a:pathLst>
                  <a:path w="58" h="83">
                    <a:moveTo>
                      <a:pt x="58" y="24"/>
                    </a:moveTo>
                    <a:lnTo>
                      <a:pt x="0" y="0"/>
                    </a:lnTo>
                    <a:lnTo>
                      <a:pt x="0" y="83"/>
                    </a:lnTo>
                    <a:lnTo>
                      <a:pt x="58" y="24"/>
                    </a:lnTo>
                    <a:close/>
                  </a:path>
                </a:pathLst>
              </a:custGeom>
              <a:solidFill>
                <a:schemeClr val="bg1"/>
              </a:solidFill>
              <a:ln w="9525">
                <a:noFill/>
              </a:ln>
            </p:spPr>
            <p:txBody>
              <a:bodyPr/>
              <a:p>
                <a:endParaRPr lang="zh-CN" altLang="en-US"/>
              </a:p>
            </p:txBody>
          </p:sp>
          <p:sp>
            <p:nvSpPr>
              <p:cNvPr id="29761" name="Freeform 68"/>
              <p:cNvSpPr/>
              <p:nvPr/>
            </p:nvSpPr>
            <p:spPr>
              <a:xfrm>
                <a:off x="3348" y="2202"/>
                <a:ext cx="5" cy="6"/>
              </a:xfrm>
              <a:custGeom>
                <a:avLst/>
                <a:gdLst/>
                <a:ahLst/>
                <a:cxnLst>
                  <a:cxn ang="0">
                    <a:pos x="58" y="24"/>
                  </a:cxn>
                  <a:cxn ang="0">
                    <a:pos x="0" y="0"/>
                  </a:cxn>
                  <a:cxn ang="0">
                    <a:pos x="0" y="83"/>
                  </a:cxn>
                  <a:cxn ang="0">
                    <a:pos x="58" y="24"/>
                  </a:cxn>
                </a:cxnLst>
                <a:pathLst>
                  <a:path w="58" h="83">
                    <a:moveTo>
                      <a:pt x="58" y="24"/>
                    </a:moveTo>
                    <a:lnTo>
                      <a:pt x="0" y="0"/>
                    </a:lnTo>
                    <a:lnTo>
                      <a:pt x="0" y="83"/>
                    </a:lnTo>
                    <a:lnTo>
                      <a:pt x="58" y="24"/>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62" name="Freeform 69"/>
              <p:cNvSpPr/>
              <p:nvPr/>
            </p:nvSpPr>
            <p:spPr>
              <a:xfrm>
                <a:off x="3348" y="2532"/>
                <a:ext cx="5" cy="6"/>
              </a:xfrm>
              <a:custGeom>
                <a:avLst/>
                <a:gdLst/>
                <a:ahLst/>
                <a:cxnLst>
                  <a:cxn ang="0">
                    <a:pos x="0" y="83"/>
                  </a:cxn>
                  <a:cxn ang="0">
                    <a:pos x="58" y="58"/>
                  </a:cxn>
                  <a:cxn ang="0">
                    <a:pos x="0" y="0"/>
                  </a:cxn>
                  <a:cxn ang="0">
                    <a:pos x="0" y="83"/>
                  </a:cxn>
                </a:cxnLst>
                <a:pathLst>
                  <a:path w="58" h="83">
                    <a:moveTo>
                      <a:pt x="0" y="83"/>
                    </a:moveTo>
                    <a:lnTo>
                      <a:pt x="58" y="58"/>
                    </a:lnTo>
                    <a:lnTo>
                      <a:pt x="0" y="0"/>
                    </a:lnTo>
                    <a:lnTo>
                      <a:pt x="0" y="83"/>
                    </a:lnTo>
                    <a:close/>
                  </a:path>
                </a:pathLst>
              </a:custGeom>
              <a:solidFill>
                <a:schemeClr val="bg1"/>
              </a:solidFill>
              <a:ln w="9525">
                <a:noFill/>
              </a:ln>
            </p:spPr>
            <p:txBody>
              <a:bodyPr/>
              <a:p>
                <a:endParaRPr lang="zh-CN" altLang="en-US"/>
              </a:p>
            </p:txBody>
          </p:sp>
          <p:sp>
            <p:nvSpPr>
              <p:cNvPr id="29763" name="Freeform 70"/>
              <p:cNvSpPr/>
              <p:nvPr/>
            </p:nvSpPr>
            <p:spPr>
              <a:xfrm>
                <a:off x="3348" y="2532"/>
                <a:ext cx="5" cy="6"/>
              </a:xfrm>
              <a:custGeom>
                <a:avLst/>
                <a:gdLst/>
                <a:ahLst/>
                <a:cxnLst>
                  <a:cxn ang="0">
                    <a:pos x="0" y="83"/>
                  </a:cxn>
                  <a:cxn ang="0">
                    <a:pos x="58" y="58"/>
                  </a:cxn>
                  <a:cxn ang="0">
                    <a:pos x="0" y="0"/>
                  </a:cxn>
                  <a:cxn ang="0">
                    <a:pos x="0" y="83"/>
                  </a:cxn>
                </a:cxnLst>
                <a:pathLst>
                  <a:path w="58" h="83">
                    <a:moveTo>
                      <a:pt x="0" y="83"/>
                    </a:moveTo>
                    <a:lnTo>
                      <a:pt x="58" y="58"/>
                    </a:lnTo>
                    <a:lnTo>
                      <a:pt x="0" y="0"/>
                    </a:lnTo>
                    <a:lnTo>
                      <a:pt x="0" y="83"/>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64" name="Freeform 71"/>
              <p:cNvSpPr/>
              <p:nvPr/>
            </p:nvSpPr>
            <p:spPr>
              <a:xfrm>
                <a:off x="3348" y="2532"/>
                <a:ext cx="6" cy="4"/>
              </a:xfrm>
              <a:custGeom>
                <a:avLst/>
                <a:gdLst/>
                <a:ahLst/>
                <a:cxnLst>
                  <a:cxn ang="0">
                    <a:pos x="58" y="58"/>
                  </a:cxn>
                  <a:cxn ang="0">
                    <a:pos x="82" y="0"/>
                  </a:cxn>
                  <a:cxn ang="0">
                    <a:pos x="0" y="0"/>
                  </a:cxn>
                  <a:cxn ang="0">
                    <a:pos x="58" y="58"/>
                  </a:cxn>
                </a:cxnLst>
                <a:pathLst>
                  <a:path w="82" h="58">
                    <a:moveTo>
                      <a:pt x="58" y="58"/>
                    </a:moveTo>
                    <a:lnTo>
                      <a:pt x="82" y="0"/>
                    </a:lnTo>
                    <a:lnTo>
                      <a:pt x="0" y="0"/>
                    </a:lnTo>
                    <a:lnTo>
                      <a:pt x="58" y="58"/>
                    </a:lnTo>
                    <a:close/>
                  </a:path>
                </a:pathLst>
              </a:custGeom>
              <a:solidFill>
                <a:schemeClr val="bg1"/>
              </a:solidFill>
              <a:ln w="9525">
                <a:noFill/>
              </a:ln>
            </p:spPr>
            <p:txBody>
              <a:bodyPr/>
              <a:p>
                <a:endParaRPr lang="zh-CN" altLang="en-US"/>
              </a:p>
            </p:txBody>
          </p:sp>
          <p:sp>
            <p:nvSpPr>
              <p:cNvPr id="29765" name="Freeform 72"/>
              <p:cNvSpPr/>
              <p:nvPr/>
            </p:nvSpPr>
            <p:spPr>
              <a:xfrm>
                <a:off x="3348" y="2532"/>
                <a:ext cx="6" cy="4"/>
              </a:xfrm>
              <a:custGeom>
                <a:avLst/>
                <a:gdLst/>
                <a:ahLst/>
                <a:cxnLst>
                  <a:cxn ang="0">
                    <a:pos x="58" y="58"/>
                  </a:cxn>
                  <a:cxn ang="0">
                    <a:pos x="82" y="0"/>
                  </a:cxn>
                  <a:cxn ang="0">
                    <a:pos x="0" y="0"/>
                  </a:cxn>
                  <a:cxn ang="0">
                    <a:pos x="58" y="58"/>
                  </a:cxn>
                </a:cxnLst>
                <a:pathLst>
                  <a:path w="82" h="58">
                    <a:moveTo>
                      <a:pt x="58" y="58"/>
                    </a:moveTo>
                    <a:lnTo>
                      <a:pt x="82" y="0"/>
                    </a:lnTo>
                    <a:lnTo>
                      <a:pt x="0" y="0"/>
                    </a:lnTo>
                    <a:lnTo>
                      <a:pt x="58" y="58"/>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66" name="Freeform 73"/>
              <p:cNvSpPr/>
              <p:nvPr/>
            </p:nvSpPr>
            <p:spPr>
              <a:xfrm>
                <a:off x="3348" y="2527"/>
                <a:ext cx="6" cy="5"/>
              </a:xfrm>
              <a:custGeom>
                <a:avLst/>
                <a:gdLst/>
                <a:ahLst/>
                <a:cxnLst>
                  <a:cxn ang="0">
                    <a:pos x="82" y="58"/>
                  </a:cxn>
                  <a:cxn ang="0">
                    <a:pos x="58" y="0"/>
                  </a:cxn>
                  <a:cxn ang="0">
                    <a:pos x="0" y="58"/>
                  </a:cxn>
                  <a:cxn ang="0">
                    <a:pos x="82" y="58"/>
                  </a:cxn>
                </a:cxnLst>
                <a:pathLst>
                  <a:path w="82" h="58">
                    <a:moveTo>
                      <a:pt x="82" y="58"/>
                    </a:moveTo>
                    <a:lnTo>
                      <a:pt x="58" y="0"/>
                    </a:lnTo>
                    <a:lnTo>
                      <a:pt x="0" y="58"/>
                    </a:lnTo>
                    <a:lnTo>
                      <a:pt x="82" y="58"/>
                    </a:lnTo>
                    <a:close/>
                  </a:path>
                </a:pathLst>
              </a:custGeom>
              <a:solidFill>
                <a:schemeClr val="bg1"/>
              </a:solidFill>
              <a:ln w="9525">
                <a:noFill/>
              </a:ln>
            </p:spPr>
            <p:txBody>
              <a:bodyPr/>
              <a:p>
                <a:endParaRPr lang="zh-CN" altLang="en-US"/>
              </a:p>
            </p:txBody>
          </p:sp>
          <p:sp>
            <p:nvSpPr>
              <p:cNvPr id="29767" name="Freeform 74"/>
              <p:cNvSpPr/>
              <p:nvPr/>
            </p:nvSpPr>
            <p:spPr>
              <a:xfrm>
                <a:off x="3348" y="2527"/>
                <a:ext cx="6" cy="5"/>
              </a:xfrm>
              <a:custGeom>
                <a:avLst/>
                <a:gdLst/>
                <a:ahLst/>
                <a:cxnLst>
                  <a:cxn ang="0">
                    <a:pos x="82" y="58"/>
                  </a:cxn>
                  <a:cxn ang="0">
                    <a:pos x="58" y="0"/>
                  </a:cxn>
                  <a:cxn ang="0">
                    <a:pos x="0" y="58"/>
                  </a:cxn>
                  <a:cxn ang="0">
                    <a:pos x="82" y="58"/>
                  </a:cxn>
                </a:cxnLst>
                <a:pathLst>
                  <a:path w="82" h="58">
                    <a:moveTo>
                      <a:pt x="82" y="58"/>
                    </a:moveTo>
                    <a:lnTo>
                      <a:pt x="58" y="0"/>
                    </a:lnTo>
                    <a:lnTo>
                      <a:pt x="0" y="58"/>
                    </a:lnTo>
                    <a:lnTo>
                      <a:pt x="82" y="58"/>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68" name="Freeform 75"/>
              <p:cNvSpPr/>
              <p:nvPr/>
            </p:nvSpPr>
            <p:spPr>
              <a:xfrm>
                <a:off x="3348" y="2525"/>
                <a:ext cx="5" cy="7"/>
              </a:xfrm>
              <a:custGeom>
                <a:avLst/>
                <a:gdLst/>
                <a:ahLst/>
                <a:cxnLst>
                  <a:cxn ang="0">
                    <a:pos x="58" y="24"/>
                  </a:cxn>
                  <a:cxn ang="0">
                    <a:pos x="0" y="0"/>
                  </a:cxn>
                  <a:cxn ang="0">
                    <a:pos x="0" y="82"/>
                  </a:cxn>
                  <a:cxn ang="0">
                    <a:pos x="58" y="24"/>
                  </a:cxn>
                </a:cxnLst>
                <a:pathLst>
                  <a:path w="58" h="82">
                    <a:moveTo>
                      <a:pt x="58" y="24"/>
                    </a:moveTo>
                    <a:lnTo>
                      <a:pt x="0" y="0"/>
                    </a:lnTo>
                    <a:lnTo>
                      <a:pt x="0" y="82"/>
                    </a:lnTo>
                    <a:lnTo>
                      <a:pt x="58" y="24"/>
                    </a:lnTo>
                    <a:close/>
                  </a:path>
                </a:pathLst>
              </a:custGeom>
              <a:solidFill>
                <a:schemeClr val="bg1"/>
              </a:solidFill>
              <a:ln w="9525">
                <a:noFill/>
              </a:ln>
            </p:spPr>
            <p:txBody>
              <a:bodyPr/>
              <a:p>
                <a:endParaRPr lang="zh-CN" altLang="en-US"/>
              </a:p>
            </p:txBody>
          </p:sp>
          <p:sp>
            <p:nvSpPr>
              <p:cNvPr id="29769" name="Freeform 76"/>
              <p:cNvSpPr/>
              <p:nvPr/>
            </p:nvSpPr>
            <p:spPr>
              <a:xfrm>
                <a:off x="3348" y="2525"/>
                <a:ext cx="5" cy="7"/>
              </a:xfrm>
              <a:custGeom>
                <a:avLst/>
                <a:gdLst/>
                <a:ahLst/>
                <a:cxnLst>
                  <a:cxn ang="0">
                    <a:pos x="58" y="24"/>
                  </a:cxn>
                  <a:cxn ang="0">
                    <a:pos x="0" y="0"/>
                  </a:cxn>
                  <a:cxn ang="0">
                    <a:pos x="0" y="82"/>
                  </a:cxn>
                  <a:cxn ang="0">
                    <a:pos x="58" y="24"/>
                  </a:cxn>
                </a:cxnLst>
                <a:pathLst>
                  <a:path w="58" h="82">
                    <a:moveTo>
                      <a:pt x="58" y="24"/>
                    </a:moveTo>
                    <a:lnTo>
                      <a:pt x="0" y="0"/>
                    </a:lnTo>
                    <a:lnTo>
                      <a:pt x="0" y="82"/>
                    </a:lnTo>
                    <a:lnTo>
                      <a:pt x="58" y="24"/>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70" name="Freeform 77"/>
              <p:cNvSpPr/>
              <p:nvPr/>
            </p:nvSpPr>
            <p:spPr>
              <a:xfrm>
                <a:off x="3344" y="2525"/>
                <a:ext cx="4" cy="7"/>
              </a:xfrm>
              <a:custGeom>
                <a:avLst/>
                <a:gdLst/>
                <a:ahLst/>
                <a:cxnLst>
                  <a:cxn ang="0">
                    <a:pos x="59" y="0"/>
                  </a:cxn>
                  <a:cxn ang="0">
                    <a:pos x="0" y="24"/>
                  </a:cxn>
                  <a:cxn ang="0">
                    <a:pos x="59" y="82"/>
                  </a:cxn>
                  <a:cxn ang="0">
                    <a:pos x="59" y="0"/>
                  </a:cxn>
                </a:cxnLst>
                <a:pathLst>
                  <a:path w="59" h="82">
                    <a:moveTo>
                      <a:pt x="59" y="0"/>
                    </a:moveTo>
                    <a:lnTo>
                      <a:pt x="0" y="24"/>
                    </a:lnTo>
                    <a:lnTo>
                      <a:pt x="59" y="82"/>
                    </a:lnTo>
                    <a:lnTo>
                      <a:pt x="59" y="0"/>
                    </a:lnTo>
                    <a:close/>
                  </a:path>
                </a:pathLst>
              </a:custGeom>
              <a:solidFill>
                <a:schemeClr val="bg1"/>
              </a:solidFill>
              <a:ln w="9525">
                <a:noFill/>
              </a:ln>
            </p:spPr>
            <p:txBody>
              <a:bodyPr/>
              <a:p>
                <a:endParaRPr lang="zh-CN" altLang="en-US"/>
              </a:p>
            </p:txBody>
          </p:sp>
          <p:sp>
            <p:nvSpPr>
              <p:cNvPr id="29771" name="Freeform 78"/>
              <p:cNvSpPr/>
              <p:nvPr/>
            </p:nvSpPr>
            <p:spPr>
              <a:xfrm>
                <a:off x="3344" y="2525"/>
                <a:ext cx="4" cy="7"/>
              </a:xfrm>
              <a:custGeom>
                <a:avLst/>
                <a:gdLst/>
                <a:ahLst/>
                <a:cxnLst>
                  <a:cxn ang="0">
                    <a:pos x="59" y="0"/>
                  </a:cxn>
                  <a:cxn ang="0">
                    <a:pos x="0" y="24"/>
                  </a:cxn>
                  <a:cxn ang="0">
                    <a:pos x="59" y="82"/>
                  </a:cxn>
                  <a:cxn ang="0">
                    <a:pos x="59" y="0"/>
                  </a:cxn>
                </a:cxnLst>
                <a:pathLst>
                  <a:path w="59" h="82">
                    <a:moveTo>
                      <a:pt x="59" y="0"/>
                    </a:moveTo>
                    <a:lnTo>
                      <a:pt x="0" y="24"/>
                    </a:lnTo>
                    <a:lnTo>
                      <a:pt x="59" y="82"/>
                    </a:lnTo>
                    <a:lnTo>
                      <a:pt x="59" y="0"/>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72" name="Freeform 79"/>
              <p:cNvSpPr/>
              <p:nvPr/>
            </p:nvSpPr>
            <p:spPr>
              <a:xfrm>
                <a:off x="3342" y="2527"/>
                <a:ext cx="6" cy="5"/>
              </a:xfrm>
              <a:custGeom>
                <a:avLst/>
                <a:gdLst/>
                <a:ahLst/>
                <a:cxnLst>
                  <a:cxn ang="0">
                    <a:pos x="23" y="0"/>
                  </a:cxn>
                  <a:cxn ang="0">
                    <a:pos x="0" y="58"/>
                  </a:cxn>
                  <a:cxn ang="0">
                    <a:pos x="82" y="58"/>
                  </a:cxn>
                  <a:cxn ang="0">
                    <a:pos x="23" y="0"/>
                  </a:cxn>
                </a:cxnLst>
                <a:pathLst>
                  <a:path w="82" h="58">
                    <a:moveTo>
                      <a:pt x="23" y="0"/>
                    </a:moveTo>
                    <a:lnTo>
                      <a:pt x="0" y="58"/>
                    </a:lnTo>
                    <a:lnTo>
                      <a:pt x="82" y="58"/>
                    </a:lnTo>
                    <a:lnTo>
                      <a:pt x="23" y="0"/>
                    </a:lnTo>
                    <a:close/>
                  </a:path>
                </a:pathLst>
              </a:custGeom>
              <a:solidFill>
                <a:schemeClr val="bg1"/>
              </a:solidFill>
              <a:ln w="9525">
                <a:noFill/>
              </a:ln>
            </p:spPr>
            <p:txBody>
              <a:bodyPr/>
              <a:p>
                <a:endParaRPr lang="zh-CN" altLang="en-US"/>
              </a:p>
            </p:txBody>
          </p:sp>
          <p:sp>
            <p:nvSpPr>
              <p:cNvPr id="29773" name="Freeform 80"/>
              <p:cNvSpPr/>
              <p:nvPr/>
            </p:nvSpPr>
            <p:spPr>
              <a:xfrm>
                <a:off x="3342" y="2527"/>
                <a:ext cx="6" cy="5"/>
              </a:xfrm>
              <a:custGeom>
                <a:avLst/>
                <a:gdLst/>
                <a:ahLst/>
                <a:cxnLst>
                  <a:cxn ang="0">
                    <a:pos x="23" y="0"/>
                  </a:cxn>
                  <a:cxn ang="0">
                    <a:pos x="0" y="58"/>
                  </a:cxn>
                  <a:cxn ang="0">
                    <a:pos x="82" y="58"/>
                  </a:cxn>
                  <a:cxn ang="0">
                    <a:pos x="23" y="0"/>
                  </a:cxn>
                </a:cxnLst>
                <a:pathLst>
                  <a:path w="82" h="58">
                    <a:moveTo>
                      <a:pt x="23" y="0"/>
                    </a:moveTo>
                    <a:lnTo>
                      <a:pt x="0" y="58"/>
                    </a:lnTo>
                    <a:lnTo>
                      <a:pt x="82" y="58"/>
                    </a:lnTo>
                    <a:lnTo>
                      <a:pt x="23" y="0"/>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74" name="Freeform 81"/>
              <p:cNvSpPr/>
              <p:nvPr/>
            </p:nvSpPr>
            <p:spPr>
              <a:xfrm>
                <a:off x="3342" y="2532"/>
                <a:ext cx="6" cy="4"/>
              </a:xfrm>
              <a:custGeom>
                <a:avLst/>
                <a:gdLst/>
                <a:ahLst/>
                <a:cxnLst>
                  <a:cxn ang="0">
                    <a:pos x="0" y="0"/>
                  </a:cxn>
                  <a:cxn ang="0">
                    <a:pos x="23" y="58"/>
                  </a:cxn>
                  <a:cxn ang="0">
                    <a:pos x="82" y="0"/>
                  </a:cxn>
                  <a:cxn ang="0">
                    <a:pos x="0" y="0"/>
                  </a:cxn>
                </a:cxnLst>
                <a:pathLst>
                  <a:path w="82" h="58">
                    <a:moveTo>
                      <a:pt x="0" y="0"/>
                    </a:moveTo>
                    <a:lnTo>
                      <a:pt x="23" y="58"/>
                    </a:lnTo>
                    <a:lnTo>
                      <a:pt x="82" y="0"/>
                    </a:lnTo>
                    <a:lnTo>
                      <a:pt x="0" y="0"/>
                    </a:lnTo>
                    <a:close/>
                  </a:path>
                </a:pathLst>
              </a:custGeom>
              <a:solidFill>
                <a:schemeClr val="bg1"/>
              </a:solidFill>
              <a:ln w="9525">
                <a:noFill/>
              </a:ln>
            </p:spPr>
            <p:txBody>
              <a:bodyPr/>
              <a:p>
                <a:endParaRPr lang="zh-CN" altLang="en-US"/>
              </a:p>
            </p:txBody>
          </p:sp>
          <p:sp>
            <p:nvSpPr>
              <p:cNvPr id="29775" name="Freeform 82"/>
              <p:cNvSpPr/>
              <p:nvPr/>
            </p:nvSpPr>
            <p:spPr>
              <a:xfrm>
                <a:off x="3342" y="2532"/>
                <a:ext cx="6" cy="4"/>
              </a:xfrm>
              <a:custGeom>
                <a:avLst/>
                <a:gdLst/>
                <a:ahLst/>
                <a:cxnLst>
                  <a:cxn ang="0">
                    <a:pos x="0" y="0"/>
                  </a:cxn>
                  <a:cxn ang="0">
                    <a:pos x="23" y="58"/>
                  </a:cxn>
                  <a:cxn ang="0">
                    <a:pos x="82" y="0"/>
                  </a:cxn>
                  <a:cxn ang="0">
                    <a:pos x="0" y="0"/>
                  </a:cxn>
                </a:cxnLst>
                <a:pathLst>
                  <a:path w="82" h="58">
                    <a:moveTo>
                      <a:pt x="0" y="0"/>
                    </a:moveTo>
                    <a:lnTo>
                      <a:pt x="23" y="58"/>
                    </a:lnTo>
                    <a:lnTo>
                      <a:pt x="82" y="0"/>
                    </a:lnTo>
                    <a:lnTo>
                      <a:pt x="0" y="0"/>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76" name="Freeform 83"/>
              <p:cNvSpPr/>
              <p:nvPr/>
            </p:nvSpPr>
            <p:spPr>
              <a:xfrm>
                <a:off x="3344" y="2532"/>
                <a:ext cx="4" cy="6"/>
              </a:xfrm>
              <a:custGeom>
                <a:avLst/>
                <a:gdLst/>
                <a:ahLst/>
                <a:cxnLst>
                  <a:cxn ang="0">
                    <a:pos x="0" y="58"/>
                  </a:cxn>
                  <a:cxn ang="0">
                    <a:pos x="59" y="83"/>
                  </a:cxn>
                  <a:cxn ang="0">
                    <a:pos x="59" y="0"/>
                  </a:cxn>
                  <a:cxn ang="0">
                    <a:pos x="0" y="58"/>
                  </a:cxn>
                </a:cxnLst>
                <a:pathLst>
                  <a:path w="59" h="83">
                    <a:moveTo>
                      <a:pt x="0" y="58"/>
                    </a:moveTo>
                    <a:lnTo>
                      <a:pt x="59" y="83"/>
                    </a:lnTo>
                    <a:lnTo>
                      <a:pt x="59" y="0"/>
                    </a:lnTo>
                    <a:lnTo>
                      <a:pt x="0" y="58"/>
                    </a:lnTo>
                    <a:close/>
                  </a:path>
                </a:pathLst>
              </a:custGeom>
              <a:solidFill>
                <a:schemeClr val="bg1"/>
              </a:solidFill>
              <a:ln w="9525">
                <a:noFill/>
              </a:ln>
            </p:spPr>
            <p:txBody>
              <a:bodyPr/>
              <a:p>
                <a:endParaRPr lang="zh-CN" altLang="en-US"/>
              </a:p>
            </p:txBody>
          </p:sp>
          <p:sp>
            <p:nvSpPr>
              <p:cNvPr id="29777" name="Freeform 84"/>
              <p:cNvSpPr/>
              <p:nvPr/>
            </p:nvSpPr>
            <p:spPr>
              <a:xfrm>
                <a:off x="3344" y="2532"/>
                <a:ext cx="4" cy="6"/>
              </a:xfrm>
              <a:custGeom>
                <a:avLst/>
                <a:gdLst/>
                <a:ahLst/>
                <a:cxnLst>
                  <a:cxn ang="0">
                    <a:pos x="0" y="58"/>
                  </a:cxn>
                  <a:cxn ang="0">
                    <a:pos x="59" y="83"/>
                  </a:cxn>
                  <a:cxn ang="0">
                    <a:pos x="59" y="0"/>
                  </a:cxn>
                  <a:cxn ang="0">
                    <a:pos x="0" y="58"/>
                  </a:cxn>
                </a:cxnLst>
                <a:pathLst>
                  <a:path w="59" h="83">
                    <a:moveTo>
                      <a:pt x="0" y="58"/>
                    </a:moveTo>
                    <a:lnTo>
                      <a:pt x="59" y="83"/>
                    </a:lnTo>
                    <a:lnTo>
                      <a:pt x="59" y="0"/>
                    </a:lnTo>
                    <a:lnTo>
                      <a:pt x="0" y="58"/>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78" name="Line 85"/>
              <p:cNvSpPr/>
              <p:nvPr/>
            </p:nvSpPr>
            <p:spPr>
              <a:xfrm flipH="1" flipV="1">
                <a:off x="3288" y="2361"/>
                <a:ext cx="38" cy="10"/>
              </a:xfrm>
              <a:prstGeom prst="line">
                <a:avLst/>
              </a:prstGeom>
              <a:ln w="0" cap="flat" cmpd="sng">
                <a:solidFill>
                  <a:srgbClr val="000000"/>
                </a:solidFill>
                <a:prstDash val="solid"/>
                <a:round/>
                <a:headEnd type="none" w="med" len="med"/>
                <a:tailEnd type="none" w="med" len="med"/>
              </a:ln>
            </p:spPr>
          </p:sp>
          <p:sp>
            <p:nvSpPr>
              <p:cNvPr id="29779" name="Line 86"/>
              <p:cNvSpPr/>
              <p:nvPr/>
            </p:nvSpPr>
            <p:spPr>
              <a:xfrm flipV="1">
                <a:off x="3305" y="2344"/>
                <a:ext cx="1" cy="21"/>
              </a:xfrm>
              <a:prstGeom prst="line">
                <a:avLst/>
              </a:prstGeom>
              <a:ln w="0" cap="flat" cmpd="sng">
                <a:solidFill>
                  <a:srgbClr val="000000"/>
                </a:solidFill>
                <a:prstDash val="solid"/>
                <a:round/>
                <a:headEnd type="none" w="med" len="med"/>
                <a:tailEnd type="none" w="med" len="med"/>
              </a:ln>
            </p:spPr>
          </p:sp>
          <p:sp>
            <p:nvSpPr>
              <p:cNvPr id="29780" name="Line 87"/>
              <p:cNvSpPr/>
              <p:nvPr/>
            </p:nvSpPr>
            <p:spPr>
              <a:xfrm>
                <a:off x="3288" y="2340"/>
                <a:ext cx="38" cy="10"/>
              </a:xfrm>
              <a:prstGeom prst="line">
                <a:avLst/>
              </a:prstGeom>
              <a:ln w="0" cap="flat" cmpd="sng">
                <a:solidFill>
                  <a:srgbClr val="000000"/>
                </a:solidFill>
                <a:prstDash val="solid"/>
                <a:round/>
                <a:headEnd type="none" w="med" len="med"/>
                <a:tailEnd type="none" w="med" len="med"/>
              </a:ln>
            </p:spPr>
          </p:sp>
          <p:sp>
            <p:nvSpPr>
              <p:cNvPr id="29781" name="Line 88"/>
              <p:cNvSpPr/>
              <p:nvPr/>
            </p:nvSpPr>
            <p:spPr>
              <a:xfrm>
                <a:off x="3494" y="2208"/>
                <a:ext cx="1" cy="1"/>
              </a:xfrm>
              <a:prstGeom prst="line">
                <a:avLst/>
              </a:prstGeom>
              <a:ln w="0" cap="flat" cmpd="sng">
                <a:solidFill>
                  <a:srgbClr val="000000"/>
                </a:solidFill>
                <a:prstDash val="solid"/>
                <a:round/>
                <a:headEnd type="none" w="med" len="med"/>
                <a:tailEnd type="none" w="med" len="med"/>
              </a:ln>
            </p:spPr>
          </p:sp>
          <p:sp>
            <p:nvSpPr>
              <p:cNvPr id="29782" name="Line 89"/>
              <p:cNvSpPr/>
              <p:nvPr/>
            </p:nvSpPr>
            <p:spPr>
              <a:xfrm>
                <a:off x="3494" y="2532"/>
                <a:ext cx="1" cy="1"/>
              </a:xfrm>
              <a:prstGeom prst="line">
                <a:avLst/>
              </a:prstGeom>
              <a:ln w="0" cap="flat" cmpd="sng">
                <a:solidFill>
                  <a:srgbClr val="000000"/>
                </a:solidFill>
                <a:prstDash val="solid"/>
                <a:round/>
                <a:headEnd type="none" w="med" len="med"/>
                <a:tailEnd type="none" w="med" len="med"/>
              </a:ln>
            </p:spPr>
          </p:sp>
          <p:sp>
            <p:nvSpPr>
              <p:cNvPr id="29783" name="Line 90"/>
              <p:cNvSpPr/>
              <p:nvPr/>
            </p:nvSpPr>
            <p:spPr>
              <a:xfrm>
                <a:off x="3348" y="2532"/>
                <a:ext cx="1" cy="1"/>
              </a:xfrm>
              <a:prstGeom prst="line">
                <a:avLst/>
              </a:prstGeom>
              <a:ln w="0" cap="flat" cmpd="sng">
                <a:solidFill>
                  <a:srgbClr val="000000"/>
                </a:solidFill>
                <a:prstDash val="solid"/>
                <a:round/>
                <a:headEnd type="none" w="med" len="med"/>
                <a:tailEnd type="none" w="med" len="med"/>
              </a:ln>
            </p:spPr>
          </p:sp>
          <p:sp>
            <p:nvSpPr>
              <p:cNvPr id="29784" name="Line 91"/>
              <p:cNvSpPr/>
              <p:nvPr/>
            </p:nvSpPr>
            <p:spPr>
              <a:xfrm flipH="1">
                <a:off x="3697" y="2208"/>
                <a:ext cx="26" cy="26"/>
              </a:xfrm>
              <a:prstGeom prst="line">
                <a:avLst/>
              </a:prstGeom>
              <a:ln w="0" cap="flat" cmpd="sng">
                <a:solidFill>
                  <a:srgbClr val="000000"/>
                </a:solidFill>
                <a:prstDash val="solid"/>
                <a:round/>
                <a:headEnd type="none" w="med" len="med"/>
                <a:tailEnd type="none" w="med" len="med"/>
              </a:ln>
            </p:spPr>
          </p:sp>
          <p:sp>
            <p:nvSpPr>
              <p:cNvPr id="29785" name="Line 92"/>
              <p:cNvSpPr/>
              <p:nvPr/>
            </p:nvSpPr>
            <p:spPr>
              <a:xfrm flipH="1">
                <a:off x="3632" y="2247"/>
                <a:ext cx="52" cy="52"/>
              </a:xfrm>
              <a:prstGeom prst="line">
                <a:avLst/>
              </a:prstGeom>
              <a:ln w="0" cap="flat" cmpd="sng">
                <a:solidFill>
                  <a:srgbClr val="000000"/>
                </a:solidFill>
                <a:prstDash val="solid"/>
                <a:round/>
                <a:headEnd type="none" w="med" len="med"/>
                <a:tailEnd type="none" w="med" len="med"/>
              </a:ln>
            </p:spPr>
          </p:sp>
          <p:sp>
            <p:nvSpPr>
              <p:cNvPr id="29786" name="Line 93"/>
              <p:cNvSpPr/>
              <p:nvPr/>
            </p:nvSpPr>
            <p:spPr>
              <a:xfrm flipH="1">
                <a:off x="3567" y="2312"/>
                <a:ext cx="52" cy="51"/>
              </a:xfrm>
              <a:prstGeom prst="line">
                <a:avLst/>
              </a:prstGeom>
              <a:ln w="0" cap="flat" cmpd="sng">
                <a:solidFill>
                  <a:srgbClr val="000000"/>
                </a:solidFill>
                <a:prstDash val="solid"/>
                <a:round/>
                <a:headEnd type="none" w="med" len="med"/>
                <a:tailEnd type="none" w="med" len="med"/>
              </a:ln>
            </p:spPr>
          </p:sp>
          <p:sp>
            <p:nvSpPr>
              <p:cNvPr id="29787" name="Line 94"/>
              <p:cNvSpPr/>
              <p:nvPr/>
            </p:nvSpPr>
            <p:spPr>
              <a:xfrm flipH="1">
                <a:off x="3503" y="2376"/>
                <a:ext cx="51" cy="52"/>
              </a:xfrm>
              <a:prstGeom prst="line">
                <a:avLst/>
              </a:prstGeom>
              <a:ln w="0" cap="flat" cmpd="sng">
                <a:solidFill>
                  <a:srgbClr val="000000"/>
                </a:solidFill>
                <a:prstDash val="solid"/>
                <a:round/>
                <a:headEnd type="none" w="med" len="med"/>
                <a:tailEnd type="none" w="med" len="med"/>
              </a:ln>
            </p:spPr>
          </p:sp>
          <p:sp>
            <p:nvSpPr>
              <p:cNvPr id="29788" name="Line 95"/>
              <p:cNvSpPr/>
              <p:nvPr/>
            </p:nvSpPr>
            <p:spPr>
              <a:xfrm flipH="1">
                <a:off x="3438" y="2441"/>
                <a:ext cx="52" cy="52"/>
              </a:xfrm>
              <a:prstGeom prst="line">
                <a:avLst/>
              </a:prstGeom>
              <a:ln w="0" cap="flat" cmpd="sng">
                <a:solidFill>
                  <a:srgbClr val="000000"/>
                </a:solidFill>
                <a:prstDash val="solid"/>
                <a:round/>
                <a:headEnd type="none" w="med" len="med"/>
                <a:tailEnd type="none" w="med" len="med"/>
              </a:ln>
            </p:spPr>
          </p:sp>
          <p:sp>
            <p:nvSpPr>
              <p:cNvPr id="29789" name="Line 96"/>
              <p:cNvSpPr/>
              <p:nvPr/>
            </p:nvSpPr>
            <p:spPr>
              <a:xfrm flipH="1">
                <a:off x="3399" y="2506"/>
                <a:ext cx="26" cy="26"/>
              </a:xfrm>
              <a:prstGeom prst="line">
                <a:avLst/>
              </a:prstGeom>
              <a:ln w="0" cap="flat" cmpd="sng">
                <a:solidFill>
                  <a:srgbClr val="000000"/>
                </a:solidFill>
                <a:prstDash val="solid"/>
                <a:round/>
                <a:headEnd type="none" w="med" len="med"/>
                <a:tailEnd type="none" w="med" len="med"/>
              </a:ln>
            </p:spPr>
          </p:sp>
          <p:sp>
            <p:nvSpPr>
              <p:cNvPr id="29790" name="Line 97"/>
              <p:cNvSpPr/>
              <p:nvPr/>
            </p:nvSpPr>
            <p:spPr>
              <a:xfrm flipV="1">
                <a:off x="3219" y="2412"/>
                <a:ext cx="398" cy="135"/>
              </a:xfrm>
              <a:prstGeom prst="line">
                <a:avLst/>
              </a:prstGeom>
              <a:ln w="0" cap="flat" cmpd="sng">
                <a:solidFill>
                  <a:srgbClr val="FF0000"/>
                </a:solidFill>
                <a:prstDash val="solid"/>
                <a:round/>
                <a:headEnd type="none" w="med" len="med"/>
                <a:tailEnd type="none" w="med" len="med"/>
              </a:ln>
            </p:spPr>
          </p:sp>
          <p:sp>
            <p:nvSpPr>
              <p:cNvPr id="29791" name="Freeform 98"/>
              <p:cNvSpPr/>
              <p:nvPr/>
            </p:nvSpPr>
            <p:spPr>
              <a:xfrm>
                <a:off x="3123" y="2543"/>
                <a:ext cx="28" cy="38"/>
              </a:xfrm>
              <a:custGeom>
                <a:avLst/>
                <a:gdLst/>
                <a:ahLst/>
                <a:cxnLst>
                  <a:cxn ang="0">
                    <a:pos x="0" y="441"/>
                  </a:cxn>
                  <a:cxn ang="0">
                    <a:pos x="42" y="468"/>
                  </a:cxn>
                  <a:cxn ang="0">
                    <a:pos x="83" y="481"/>
                  </a:cxn>
                  <a:cxn ang="0">
                    <a:pos x="139" y="495"/>
                  </a:cxn>
                  <a:cxn ang="0">
                    <a:pos x="166" y="495"/>
                  </a:cxn>
                  <a:cxn ang="0">
                    <a:pos x="220" y="481"/>
                  </a:cxn>
                  <a:cxn ang="0">
                    <a:pos x="248" y="455"/>
                  </a:cxn>
                  <a:cxn ang="0">
                    <a:pos x="276" y="413"/>
                  </a:cxn>
                  <a:cxn ang="0">
                    <a:pos x="289" y="358"/>
                  </a:cxn>
                  <a:cxn ang="0">
                    <a:pos x="289" y="316"/>
                  </a:cxn>
                  <a:cxn ang="0">
                    <a:pos x="262" y="289"/>
                  </a:cxn>
                  <a:cxn ang="0">
                    <a:pos x="125" y="206"/>
                  </a:cxn>
                  <a:cxn ang="0">
                    <a:pos x="83" y="179"/>
                  </a:cxn>
                  <a:cxn ang="0">
                    <a:pos x="69" y="138"/>
                  </a:cxn>
                  <a:cxn ang="0">
                    <a:pos x="69" y="110"/>
                  </a:cxn>
                  <a:cxn ang="0">
                    <a:pos x="97" y="55"/>
                  </a:cxn>
                  <a:cxn ang="0">
                    <a:pos x="125" y="27"/>
                  </a:cxn>
                  <a:cxn ang="0">
                    <a:pos x="180" y="0"/>
                  </a:cxn>
                  <a:cxn ang="0">
                    <a:pos x="234" y="0"/>
                  </a:cxn>
                  <a:cxn ang="0">
                    <a:pos x="317" y="13"/>
                  </a:cxn>
                  <a:cxn ang="0">
                    <a:pos x="359" y="27"/>
                  </a:cxn>
                </a:cxnLst>
                <a:pathLst>
                  <a:path w="359" h="495">
                    <a:moveTo>
                      <a:pt x="0" y="441"/>
                    </a:moveTo>
                    <a:lnTo>
                      <a:pt x="42" y="468"/>
                    </a:lnTo>
                    <a:lnTo>
                      <a:pt x="83" y="481"/>
                    </a:lnTo>
                    <a:lnTo>
                      <a:pt x="139" y="495"/>
                    </a:lnTo>
                    <a:lnTo>
                      <a:pt x="166" y="495"/>
                    </a:lnTo>
                    <a:lnTo>
                      <a:pt x="220" y="481"/>
                    </a:lnTo>
                    <a:lnTo>
                      <a:pt x="248" y="455"/>
                    </a:lnTo>
                    <a:lnTo>
                      <a:pt x="276" y="413"/>
                    </a:lnTo>
                    <a:lnTo>
                      <a:pt x="289" y="358"/>
                    </a:lnTo>
                    <a:lnTo>
                      <a:pt x="289" y="316"/>
                    </a:lnTo>
                    <a:lnTo>
                      <a:pt x="262" y="289"/>
                    </a:lnTo>
                    <a:lnTo>
                      <a:pt x="125" y="206"/>
                    </a:lnTo>
                    <a:lnTo>
                      <a:pt x="83" y="179"/>
                    </a:lnTo>
                    <a:lnTo>
                      <a:pt x="69" y="138"/>
                    </a:lnTo>
                    <a:lnTo>
                      <a:pt x="69" y="110"/>
                    </a:lnTo>
                    <a:lnTo>
                      <a:pt x="97" y="55"/>
                    </a:lnTo>
                    <a:lnTo>
                      <a:pt x="125" y="27"/>
                    </a:lnTo>
                    <a:lnTo>
                      <a:pt x="180" y="0"/>
                    </a:lnTo>
                    <a:lnTo>
                      <a:pt x="234" y="0"/>
                    </a:lnTo>
                    <a:lnTo>
                      <a:pt x="317" y="13"/>
                    </a:lnTo>
                    <a:lnTo>
                      <a:pt x="359" y="27"/>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92" name="Line 99"/>
              <p:cNvSpPr/>
              <p:nvPr/>
            </p:nvSpPr>
            <p:spPr>
              <a:xfrm flipV="1">
                <a:off x="3399" y="2056"/>
                <a:ext cx="1" cy="476"/>
              </a:xfrm>
              <a:prstGeom prst="line">
                <a:avLst/>
              </a:prstGeom>
              <a:ln w="0" cap="flat" cmpd="sng">
                <a:solidFill>
                  <a:srgbClr val="000000"/>
                </a:solidFill>
                <a:prstDash val="solid"/>
                <a:round/>
                <a:headEnd type="none" w="med" len="med"/>
                <a:tailEnd type="none" w="med" len="med"/>
              </a:ln>
            </p:spPr>
          </p:sp>
          <p:sp>
            <p:nvSpPr>
              <p:cNvPr id="29793" name="Freeform 100"/>
              <p:cNvSpPr/>
              <p:nvPr/>
            </p:nvSpPr>
            <p:spPr>
              <a:xfrm>
                <a:off x="3203" y="2542"/>
                <a:ext cx="16" cy="16"/>
              </a:xfrm>
              <a:custGeom>
                <a:avLst/>
                <a:gdLst/>
                <a:ahLst/>
                <a:cxnLst>
                  <a:cxn ang="0">
                    <a:pos x="212" y="106"/>
                  </a:cxn>
                  <a:cxn ang="0">
                    <a:pos x="181" y="30"/>
                  </a:cxn>
                  <a:cxn ang="0">
                    <a:pos x="106" y="0"/>
                  </a:cxn>
                  <a:cxn ang="0">
                    <a:pos x="32" y="30"/>
                  </a:cxn>
                  <a:cxn ang="0">
                    <a:pos x="0" y="106"/>
                  </a:cxn>
                  <a:cxn ang="0">
                    <a:pos x="32" y="181"/>
                  </a:cxn>
                  <a:cxn ang="0">
                    <a:pos x="106" y="212"/>
                  </a:cxn>
                  <a:cxn ang="0">
                    <a:pos x="181" y="181"/>
                  </a:cxn>
                  <a:cxn ang="0">
                    <a:pos x="212" y="106"/>
                  </a:cxn>
                </a:cxnLst>
                <a:pathLst>
                  <a:path w="212" h="212">
                    <a:moveTo>
                      <a:pt x="212" y="106"/>
                    </a:moveTo>
                    <a:lnTo>
                      <a:pt x="181" y="30"/>
                    </a:lnTo>
                    <a:lnTo>
                      <a:pt x="106" y="0"/>
                    </a:lnTo>
                    <a:lnTo>
                      <a:pt x="32" y="30"/>
                    </a:lnTo>
                    <a:lnTo>
                      <a:pt x="0" y="106"/>
                    </a:lnTo>
                    <a:lnTo>
                      <a:pt x="32" y="181"/>
                    </a:lnTo>
                    <a:lnTo>
                      <a:pt x="106" y="212"/>
                    </a:lnTo>
                    <a:lnTo>
                      <a:pt x="181" y="181"/>
                    </a:lnTo>
                    <a:lnTo>
                      <a:pt x="212" y="106"/>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794" name="Line 101"/>
              <p:cNvSpPr/>
              <p:nvPr/>
            </p:nvSpPr>
            <p:spPr>
              <a:xfrm flipH="1">
                <a:off x="3723" y="2208"/>
                <a:ext cx="29" cy="1"/>
              </a:xfrm>
              <a:prstGeom prst="line">
                <a:avLst/>
              </a:prstGeom>
              <a:ln w="0" cap="flat" cmpd="sng">
                <a:solidFill>
                  <a:srgbClr val="000000"/>
                </a:solidFill>
                <a:prstDash val="solid"/>
                <a:round/>
                <a:headEnd type="none" w="med" len="med"/>
                <a:tailEnd type="none" w="med" len="med"/>
              </a:ln>
            </p:spPr>
          </p:sp>
          <p:sp>
            <p:nvSpPr>
              <p:cNvPr id="29795" name="Line 102"/>
              <p:cNvSpPr/>
              <p:nvPr/>
            </p:nvSpPr>
            <p:spPr>
              <a:xfrm flipV="1">
                <a:off x="3682" y="2294"/>
                <a:ext cx="284" cy="96"/>
              </a:xfrm>
              <a:prstGeom prst="line">
                <a:avLst/>
              </a:prstGeom>
              <a:ln w="0" cap="flat" cmpd="sng">
                <a:solidFill>
                  <a:srgbClr val="FF0000"/>
                </a:solidFill>
                <a:prstDash val="solid"/>
                <a:round/>
                <a:headEnd type="none" w="med" len="med"/>
                <a:tailEnd type="none" w="med" len="med"/>
              </a:ln>
            </p:spPr>
          </p:sp>
          <p:sp>
            <p:nvSpPr>
              <p:cNvPr id="29796" name="Line 103"/>
              <p:cNvSpPr/>
              <p:nvPr/>
            </p:nvSpPr>
            <p:spPr>
              <a:xfrm>
                <a:off x="3723" y="2250"/>
                <a:ext cx="243" cy="44"/>
              </a:xfrm>
              <a:prstGeom prst="line">
                <a:avLst/>
              </a:prstGeom>
              <a:ln w="0" cap="flat" cmpd="sng">
                <a:solidFill>
                  <a:srgbClr val="FF0000"/>
                </a:solidFill>
                <a:prstDash val="solid"/>
                <a:round/>
                <a:headEnd type="none" w="med" len="med"/>
                <a:tailEnd type="none" w="med" len="med"/>
              </a:ln>
            </p:spPr>
          </p:sp>
          <p:sp>
            <p:nvSpPr>
              <p:cNvPr id="29797" name="Line 104"/>
              <p:cNvSpPr/>
              <p:nvPr/>
            </p:nvSpPr>
            <p:spPr>
              <a:xfrm flipV="1">
                <a:off x="3722" y="2294"/>
                <a:ext cx="244" cy="122"/>
              </a:xfrm>
              <a:prstGeom prst="line">
                <a:avLst/>
              </a:prstGeom>
              <a:ln w="0" cap="flat" cmpd="sng">
                <a:solidFill>
                  <a:srgbClr val="FF0000"/>
                </a:solidFill>
                <a:prstDash val="solid"/>
                <a:round/>
                <a:headEnd type="none" w="med" len="med"/>
                <a:tailEnd type="none" w="med" len="med"/>
              </a:ln>
            </p:spPr>
          </p:sp>
          <p:sp>
            <p:nvSpPr>
              <p:cNvPr id="29798" name="Freeform 105"/>
              <p:cNvSpPr/>
              <p:nvPr/>
            </p:nvSpPr>
            <p:spPr>
              <a:xfrm>
                <a:off x="3492" y="2206"/>
                <a:ext cx="2" cy="4"/>
              </a:xfrm>
              <a:custGeom>
                <a:avLst/>
                <a:gdLst/>
                <a:ahLst/>
                <a:cxnLst>
                  <a:cxn ang="0">
                    <a:pos x="28" y="28"/>
                  </a:cxn>
                  <a:cxn ang="0">
                    <a:pos x="22" y="55"/>
                  </a:cxn>
                  <a:cxn ang="0">
                    <a:pos x="14" y="52"/>
                  </a:cxn>
                  <a:cxn ang="0">
                    <a:pos x="7" y="47"/>
                  </a:cxn>
                  <a:cxn ang="0">
                    <a:pos x="2" y="40"/>
                  </a:cxn>
                  <a:cxn ang="0">
                    <a:pos x="0" y="32"/>
                  </a:cxn>
                  <a:cxn ang="0">
                    <a:pos x="0" y="22"/>
                  </a:cxn>
                  <a:cxn ang="0">
                    <a:pos x="3" y="14"/>
                  </a:cxn>
                  <a:cxn ang="0">
                    <a:pos x="8" y="7"/>
                  </a:cxn>
                  <a:cxn ang="0">
                    <a:pos x="15" y="2"/>
                  </a:cxn>
                  <a:cxn ang="0">
                    <a:pos x="23" y="0"/>
                  </a:cxn>
                  <a:cxn ang="0">
                    <a:pos x="33" y="0"/>
                  </a:cxn>
                  <a:cxn ang="0">
                    <a:pos x="28" y="28"/>
                  </a:cxn>
                </a:cxnLst>
                <a:pathLst>
                  <a:path w="33" h="55">
                    <a:moveTo>
                      <a:pt x="28" y="28"/>
                    </a:moveTo>
                    <a:lnTo>
                      <a:pt x="22" y="55"/>
                    </a:lnTo>
                    <a:lnTo>
                      <a:pt x="14" y="52"/>
                    </a:lnTo>
                    <a:lnTo>
                      <a:pt x="7" y="47"/>
                    </a:lnTo>
                    <a:lnTo>
                      <a:pt x="2" y="40"/>
                    </a:lnTo>
                    <a:lnTo>
                      <a:pt x="0" y="32"/>
                    </a:lnTo>
                    <a:lnTo>
                      <a:pt x="0" y="22"/>
                    </a:lnTo>
                    <a:lnTo>
                      <a:pt x="3" y="14"/>
                    </a:lnTo>
                    <a:lnTo>
                      <a:pt x="8" y="7"/>
                    </a:lnTo>
                    <a:lnTo>
                      <a:pt x="15" y="2"/>
                    </a:lnTo>
                    <a:lnTo>
                      <a:pt x="23" y="0"/>
                    </a:lnTo>
                    <a:lnTo>
                      <a:pt x="33" y="0"/>
                    </a:lnTo>
                    <a:lnTo>
                      <a:pt x="28" y="28"/>
                    </a:lnTo>
                    <a:close/>
                  </a:path>
                </a:pathLst>
              </a:custGeom>
              <a:solidFill>
                <a:schemeClr val="bg1"/>
              </a:solidFill>
              <a:ln w="9525">
                <a:noFill/>
              </a:ln>
            </p:spPr>
            <p:txBody>
              <a:bodyPr/>
              <a:p>
                <a:endParaRPr lang="zh-CN" altLang="en-US"/>
              </a:p>
            </p:txBody>
          </p:sp>
          <p:sp>
            <p:nvSpPr>
              <p:cNvPr id="29799" name="Freeform 106"/>
              <p:cNvSpPr/>
              <p:nvPr/>
            </p:nvSpPr>
            <p:spPr>
              <a:xfrm>
                <a:off x="3492" y="2206"/>
                <a:ext cx="2" cy="4"/>
              </a:xfrm>
              <a:custGeom>
                <a:avLst/>
                <a:gdLst/>
                <a:ahLst/>
                <a:cxnLst>
                  <a:cxn ang="0">
                    <a:pos x="22" y="55"/>
                  </a:cxn>
                  <a:cxn ang="0">
                    <a:pos x="14" y="52"/>
                  </a:cxn>
                  <a:cxn ang="0">
                    <a:pos x="7" y="47"/>
                  </a:cxn>
                  <a:cxn ang="0">
                    <a:pos x="2" y="40"/>
                  </a:cxn>
                  <a:cxn ang="0">
                    <a:pos x="0" y="32"/>
                  </a:cxn>
                  <a:cxn ang="0">
                    <a:pos x="0" y="22"/>
                  </a:cxn>
                  <a:cxn ang="0">
                    <a:pos x="3" y="14"/>
                  </a:cxn>
                  <a:cxn ang="0">
                    <a:pos x="8" y="7"/>
                  </a:cxn>
                  <a:cxn ang="0">
                    <a:pos x="15" y="2"/>
                  </a:cxn>
                  <a:cxn ang="0">
                    <a:pos x="23" y="0"/>
                  </a:cxn>
                  <a:cxn ang="0">
                    <a:pos x="33" y="0"/>
                  </a:cxn>
                </a:cxnLst>
                <a:pathLst>
                  <a:path w="33" h="55">
                    <a:moveTo>
                      <a:pt x="22" y="55"/>
                    </a:moveTo>
                    <a:lnTo>
                      <a:pt x="14" y="52"/>
                    </a:lnTo>
                    <a:lnTo>
                      <a:pt x="7" y="47"/>
                    </a:lnTo>
                    <a:lnTo>
                      <a:pt x="2" y="40"/>
                    </a:lnTo>
                    <a:lnTo>
                      <a:pt x="0" y="32"/>
                    </a:lnTo>
                    <a:lnTo>
                      <a:pt x="0" y="22"/>
                    </a:lnTo>
                    <a:lnTo>
                      <a:pt x="3" y="14"/>
                    </a:lnTo>
                    <a:lnTo>
                      <a:pt x="8" y="7"/>
                    </a:lnTo>
                    <a:lnTo>
                      <a:pt x="15" y="2"/>
                    </a:lnTo>
                    <a:lnTo>
                      <a:pt x="23" y="0"/>
                    </a:lnTo>
                    <a:lnTo>
                      <a:pt x="33" y="0"/>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00" name="Freeform 107"/>
              <p:cNvSpPr/>
              <p:nvPr/>
            </p:nvSpPr>
            <p:spPr>
              <a:xfrm>
                <a:off x="3493" y="2206"/>
                <a:ext cx="214" cy="43"/>
              </a:xfrm>
              <a:custGeom>
                <a:avLst/>
                <a:gdLst/>
                <a:ahLst/>
                <a:cxnLst>
                  <a:cxn ang="0">
                    <a:pos x="11" y="0"/>
                  </a:cxn>
                  <a:cxn ang="0">
                    <a:pos x="6" y="28"/>
                  </a:cxn>
                  <a:cxn ang="0">
                    <a:pos x="0" y="55"/>
                  </a:cxn>
                  <a:cxn ang="0">
                    <a:pos x="2770" y="557"/>
                  </a:cxn>
                  <a:cxn ang="0">
                    <a:pos x="2775" y="529"/>
                  </a:cxn>
                  <a:cxn ang="0">
                    <a:pos x="2780" y="501"/>
                  </a:cxn>
                  <a:cxn ang="0">
                    <a:pos x="11" y="0"/>
                  </a:cxn>
                </a:cxnLst>
                <a:pathLst>
                  <a:path w="2780" h="557">
                    <a:moveTo>
                      <a:pt x="11" y="0"/>
                    </a:moveTo>
                    <a:lnTo>
                      <a:pt x="6" y="28"/>
                    </a:lnTo>
                    <a:lnTo>
                      <a:pt x="0" y="55"/>
                    </a:lnTo>
                    <a:lnTo>
                      <a:pt x="2770" y="557"/>
                    </a:lnTo>
                    <a:lnTo>
                      <a:pt x="2775" y="529"/>
                    </a:lnTo>
                    <a:lnTo>
                      <a:pt x="2780" y="501"/>
                    </a:lnTo>
                    <a:lnTo>
                      <a:pt x="11" y="0"/>
                    </a:lnTo>
                    <a:close/>
                  </a:path>
                </a:pathLst>
              </a:custGeom>
              <a:solidFill>
                <a:schemeClr val="bg1"/>
              </a:solidFill>
              <a:ln w="9525">
                <a:noFill/>
              </a:ln>
            </p:spPr>
            <p:txBody>
              <a:bodyPr/>
              <a:p>
                <a:endParaRPr lang="zh-CN" altLang="en-US"/>
              </a:p>
            </p:txBody>
          </p:sp>
          <p:sp>
            <p:nvSpPr>
              <p:cNvPr id="29801" name="Freeform 108"/>
              <p:cNvSpPr/>
              <p:nvPr/>
            </p:nvSpPr>
            <p:spPr>
              <a:xfrm>
                <a:off x="3493" y="2206"/>
                <a:ext cx="214" cy="43"/>
              </a:xfrm>
              <a:custGeom>
                <a:avLst/>
                <a:gdLst/>
                <a:ahLst/>
                <a:cxnLst>
                  <a:cxn ang="0">
                    <a:pos x="11" y="0"/>
                  </a:cxn>
                  <a:cxn ang="0">
                    <a:pos x="6" y="28"/>
                  </a:cxn>
                  <a:cxn ang="0">
                    <a:pos x="0" y="55"/>
                  </a:cxn>
                  <a:cxn ang="0">
                    <a:pos x="2770" y="557"/>
                  </a:cxn>
                  <a:cxn ang="0">
                    <a:pos x="2775" y="529"/>
                  </a:cxn>
                  <a:cxn ang="0">
                    <a:pos x="2780" y="501"/>
                  </a:cxn>
                  <a:cxn ang="0">
                    <a:pos x="11" y="0"/>
                  </a:cxn>
                </a:cxnLst>
                <a:pathLst>
                  <a:path w="2780" h="557">
                    <a:moveTo>
                      <a:pt x="11" y="0"/>
                    </a:moveTo>
                    <a:lnTo>
                      <a:pt x="6" y="28"/>
                    </a:lnTo>
                    <a:lnTo>
                      <a:pt x="0" y="55"/>
                    </a:lnTo>
                    <a:lnTo>
                      <a:pt x="2770" y="557"/>
                    </a:lnTo>
                    <a:lnTo>
                      <a:pt x="2775" y="529"/>
                    </a:lnTo>
                    <a:lnTo>
                      <a:pt x="2780" y="501"/>
                    </a:lnTo>
                    <a:lnTo>
                      <a:pt x="11" y="0"/>
                    </a:lnTo>
                    <a:close/>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02" name="Freeform 109"/>
              <p:cNvSpPr/>
              <p:nvPr/>
            </p:nvSpPr>
            <p:spPr>
              <a:xfrm>
                <a:off x="3707" y="2245"/>
                <a:ext cx="2" cy="4"/>
              </a:xfrm>
              <a:custGeom>
                <a:avLst/>
                <a:gdLst/>
                <a:ahLst/>
                <a:cxnLst>
                  <a:cxn ang="0">
                    <a:pos x="5" y="28"/>
                  </a:cxn>
                  <a:cxn ang="0">
                    <a:pos x="10" y="0"/>
                  </a:cxn>
                  <a:cxn ang="0">
                    <a:pos x="19" y="3"/>
                  </a:cxn>
                  <a:cxn ang="0">
                    <a:pos x="25" y="9"/>
                  </a:cxn>
                  <a:cxn ang="0">
                    <a:pos x="31" y="15"/>
                  </a:cxn>
                  <a:cxn ang="0">
                    <a:pos x="33" y="24"/>
                  </a:cxn>
                  <a:cxn ang="0">
                    <a:pos x="33" y="34"/>
                  </a:cxn>
                  <a:cxn ang="0">
                    <a:pos x="30" y="42"/>
                  </a:cxn>
                  <a:cxn ang="0">
                    <a:pos x="24" y="49"/>
                  </a:cxn>
                  <a:cxn ang="0">
                    <a:pos x="18" y="54"/>
                  </a:cxn>
                  <a:cxn ang="0">
                    <a:pos x="9" y="56"/>
                  </a:cxn>
                  <a:cxn ang="0">
                    <a:pos x="0" y="56"/>
                  </a:cxn>
                  <a:cxn ang="0">
                    <a:pos x="5" y="28"/>
                  </a:cxn>
                </a:cxnLst>
                <a:pathLst>
                  <a:path w="33" h="56">
                    <a:moveTo>
                      <a:pt x="5" y="28"/>
                    </a:moveTo>
                    <a:lnTo>
                      <a:pt x="10" y="0"/>
                    </a:lnTo>
                    <a:lnTo>
                      <a:pt x="19" y="3"/>
                    </a:lnTo>
                    <a:lnTo>
                      <a:pt x="25" y="9"/>
                    </a:lnTo>
                    <a:lnTo>
                      <a:pt x="31" y="15"/>
                    </a:lnTo>
                    <a:lnTo>
                      <a:pt x="33" y="24"/>
                    </a:lnTo>
                    <a:lnTo>
                      <a:pt x="33" y="34"/>
                    </a:lnTo>
                    <a:lnTo>
                      <a:pt x="30" y="42"/>
                    </a:lnTo>
                    <a:lnTo>
                      <a:pt x="24" y="49"/>
                    </a:lnTo>
                    <a:lnTo>
                      <a:pt x="18" y="54"/>
                    </a:lnTo>
                    <a:lnTo>
                      <a:pt x="9" y="56"/>
                    </a:lnTo>
                    <a:lnTo>
                      <a:pt x="0" y="56"/>
                    </a:lnTo>
                    <a:lnTo>
                      <a:pt x="5" y="28"/>
                    </a:lnTo>
                    <a:close/>
                  </a:path>
                </a:pathLst>
              </a:custGeom>
              <a:solidFill>
                <a:schemeClr val="bg1"/>
              </a:solidFill>
              <a:ln w="9525">
                <a:noFill/>
              </a:ln>
            </p:spPr>
            <p:txBody>
              <a:bodyPr/>
              <a:p>
                <a:endParaRPr lang="zh-CN" altLang="en-US"/>
              </a:p>
            </p:txBody>
          </p:sp>
          <p:sp>
            <p:nvSpPr>
              <p:cNvPr id="29803" name="Freeform 110"/>
              <p:cNvSpPr/>
              <p:nvPr/>
            </p:nvSpPr>
            <p:spPr>
              <a:xfrm>
                <a:off x="3707" y="2245"/>
                <a:ext cx="2" cy="4"/>
              </a:xfrm>
              <a:custGeom>
                <a:avLst/>
                <a:gdLst/>
                <a:ahLst/>
                <a:cxnLst>
                  <a:cxn ang="0">
                    <a:pos x="10" y="0"/>
                  </a:cxn>
                  <a:cxn ang="0">
                    <a:pos x="19" y="3"/>
                  </a:cxn>
                  <a:cxn ang="0">
                    <a:pos x="25" y="9"/>
                  </a:cxn>
                  <a:cxn ang="0">
                    <a:pos x="31" y="15"/>
                  </a:cxn>
                  <a:cxn ang="0">
                    <a:pos x="33" y="24"/>
                  </a:cxn>
                  <a:cxn ang="0">
                    <a:pos x="33" y="34"/>
                  </a:cxn>
                  <a:cxn ang="0">
                    <a:pos x="30" y="42"/>
                  </a:cxn>
                  <a:cxn ang="0">
                    <a:pos x="24" y="49"/>
                  </a:cxn>
                  <a:cxn ang="0">
                    <a:pos x="18" y="54"/>
                  </a:cxn>
                  <a:cxn ang="0">
                    <a:pos x="9" y="56"/>
                  </a:cxn>
                  <a:cxn ang="0">
                    <a:pos x="0" y="56"/>
                  </a:cxn>
                </a:cxnLst>
                <a:pathLst>
                  <a:path w="33" h="56">
                    <a:moveTo>
                      <a:pt x="10" y="0"/>
                    </a:moveTo>
                    <a:lnTo>
                      <a:pt x="19" y="3"/>
                    </a:lnTo>
                    <a:lnTo>
                      <a:pt x="25" y="9"/>
                    </a:lnTo>
                    <a:lnTo>
                      <a:pt x="31" y="15"/>
                    </a:lnTo>
                    <a:lnTo>
                      <a:pt x="33" y="24"/>
                    </a:lnTo>
                    <a:lnTo>
                      <a:pt x="33" y="34"/>
                    </a:lnTo>
                    <a:lnTo>
                      <a:pt x="30" y="42"/>
                    </a:lnTo>
                    <a:lnTo>
                      <a:pt x="24" y="49"/>
                    </a:lnTo>
                    <a:lnTo>
                      <a:pt x="18" y="54"/>
                    </a:lnTo>
                    <a:lnTo>
                      <a:pt x="9" y="56"/>
                    </a:lnTo>
                    <a:lnTo>
                      <a:pt x="0" y="56"/>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04" name="Line 111"/>
              <p:cNvSpPr/>
              <p:nvPr/>
            </p:nvSpPr>
            <p:spPr>
              <a:xfrm flipV="1">
                <a:off x="3494" y="2208"/>
                <a:ext cx="1" cy="324"/>
              </a:xfrm>
              <a:prstGeom prst="line">
                <a:avLst/>
              </a:prstGeom>
              <a:ln w="0" cap="flat" cmpd="sng">
                <a:solidFill>
                  <a:srgbClr val="000000"/>
                </a:solidFill>
                <a:prstDash val="solid"/>
                <a:round/>
                <a:headEnd type="none" w="med" len="med"/>
                <a:tailEnd type="none" w="med" len="med"/>
              </a:ln>
            </p:spPr>
          </p:sp>
          <p:sp>
            <p:nvSpPr>
              <p:cNvPr id="29805" name="Freeform 112"/>
              <p:cNvSpPr/>
              <p:nvPr/>
            </p:nvSpPr>
            <p:spPr>
              <a:xfrm>
                <a:off x="3492" y="2530"/>
                <a:ext cx="3" cy="4"/>
              </a:xfrm>
              <a:custGeom>
                <a:avLst/>
                <a:gdLst/>
                <a:ahLst/>
                <a:cxnLst>
                  <a:cxn ang="0">
                    <a:pos x="28" y="26"/>
                  </a:cxn>
                  <a:cxn ang="0">
                    <a:pos x="41" y="52"/>
                  </a:cxn>
                  <a:cxn ang="0">
                    <a:pos x="32" y="54"/>
                  </a:cxn>
                  <a:cxn ang="0">
                    <a:pos x="23" y="54"/>
                  </a:cxn>
                  <a:cxn ang="0">
                    <a:pos x="15" y="52"/>
                  </a:cxn>
                  <a:cxn ang="0">
                    <a:pos x="7" y="47"/>
                  </a:cxn>
                  <a:cxn ang="0">
                    <a:pos x="2" y="39"/>
                  </a:cxn>
                  <a:cxn ang="0">
                    <a:pos x="0" y="31"/>
                  </a:cxn>
                  <a:cxn ang="0">
                    <a:pos x="0" y="22"/>
                  </a:cxn>
                  <a:cxn ang="0">
                    <a:pos x="2" y="13"/>
                  </a:cxn>
                  <a:cxn ang="0">
                    <a:pos x="7" y="6"/>
                  </a:cxn>
                  <a:cxn ang="0">
                    <a:pos x="15" y="0"/>
                  </a:cxn>
                  <a:cxn ang="0">
                    <a:pos x="28" y="26"/>
                  </a:cxn>
                </a:cxnLst>
                <a:pathLst>
                  <a:path w="41" h="54">
                    <a:moveTo>
                      <a:pt x="28" y="26"/>
                    </a:moveTo>
                    <a:lnTo>
                      <a:pt x="41" y="52"/>
                    </a:lnTo>
                    <a:lnTo>
                      <a:pt x="32" y="54"/>
                    </a:lnTo>
                    <a:lnTo>
                      <a:pt x="23" y="54"/>
                    </a:lnTo>
                    <a:lnTo>
                      <a:pt x="15" y="52"/>
                    </a:lnTo>
                    <a:lnTo>
                      <a:pt x="7" y="47"/>
                    </a:lnTo>
                    <a:lnTo>
                      <a:pt x="2" y="39"/>
                    </a:lnTo>
                    <a:lnTo>
                      <a:pt x="0" y="31"/>
                    </a:lnTo>
                    <a:lnTo>
                      <a:pt x="0" y="22"/>
                    </a:lnTo>
                    <a:lnTo>
                      <a:pt x="2" y="13"/>
                    </a:lnTo>
                    <a:lnTo>
                      <a:pt x="7" y="6"/>
                    </a:lnTo>
                    <a:lnTo>
                      <a:pt x="15" y="0"/>
                    </a:lnTo>
                    <a:lnTo>
                      <a:pt x="28" y="26"/>
                    </a:lnTo>
                    <a:close/>
                  </a:path>
                </a:pathLst>
              </a:custGeom>
              <a:solidFill>
                <a:schemeClr val="bg1"/>
              </a:solidFill>
              <a:ln w="9525">
                <a:noFill/>
              </a:ln>
            </p:spPr>
            <p:txBody>
              <a:bodyPr/>
              <a:p>
                <a:endParaRPr lang="zh-CN" altLang="en-US"/>
              </a:p>
            </p:txBody>
          </p:sp>
          <p:sp>
            <p:nvSpPr>
              <p:cNvPr id="29806" name="Freeform 113"/>
              <p:cNvSpPr/>
              <p:nvPr/>
            </p:nvSpPr>
            <p:spPr>
              <a:xfrm>
                <a:off x="3492" y="2530"/>
                <a:ext cx="3" cy="4"/>
              </a:xfrm>
              <a:custGeom>
                <a:avLst/>
                <a:gdLst/>
                <a:ahLst/>
                <a:cxnLst>
                  <a:cxn ang="0">
                    <a:pos x="41" y="52"/>
                  </a:cxn>
                  <a:cxn ang="0">
                    <a:pos x="32" y="54"/>
                  </a:cxn>
                  <a:cxn ang="0">
                    <a:pos x="23" y="54"/>
                  </a:cxn>
                  <a:cxn ang="0">
                    <a:pos x="15" y="52"/>
                  </a:cxn>
                  <a:cxn ang="0">
                    <a:pos x="7" y="47"/>
                  </a:cxn>
                  <a:cxn ang="0">
                    <a:pos x="2" y="39"/>
                  </a:cxn>
                  <a:cxn ang="0">
                    <a:pos x="0" y="31"/>
                  </a:cxn>
                  <a:cxn ang="0">
                    <a:pos x="0" y="22"/>
                  </a:cxn>
                  <a:cxn ang="0">
                    <a:pos x="2" y="13"/>
                  </a:cxn>
                  <a:cxn ang="0">
                    <a:pos x="7" y="6"/>
                  </a:cxn>
                  <a:cxn ang="0">
                    <a:pos x="15" y="0"/>
                  </a:cxn>
                </a:cxnLst>
                <a:pathLst>
                  <a:path w="41" h="54">
                    <a:moveTo>
                      <a:pt x="41" y="52"/>
                    </a:moveTo>
                    <a:lnTo>
                      <a:pt x="32" y="54"/>
                    </a:lnTo>
                    <a:lnTo>
                      <a:pt x="23" y="54"/>
                    </a:lnTo>
                    <a:lnTo>
                      <a:pt x="15" y="52"/>
                    </a:lnTo>
                    <a:lnTo>
                      <a:pt x="7" y="47"/>
                    </a:lnTo>
                    <a:lnTo>
                      <a:pt x="2" y="39"/>
                    </a:lnTo>
                    <a:lnTo>
                      <a:pt x="0" y="31"/>
                    </a:lnTo>
                    <a:lnTo>
                      <a:pt x="0" y="22"/>
                    </a:lnTo>
                    <a:lnTo>
                      <a:pt x="2" y="13"/>
                    </a:lnTo>
                    <a:lnTo>
                      <a:pt x="7" y="6"/>
                    </a:lnTo>
                    <a:lnTo>
                      <a:pt x="15" y="0"/>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07" name="Freeform 114"/>
              <p:cNvSpPr/>
              <p:nvPr/>
            </p:nvSpPr>
            <p:spPr>
              <a:xfrm>
                <a:off x="3493" y="2422"/>
                <a:ext cx="216" cy="112"/>
              </a:xfrm>
              <a:custGeom>
                <a:avLst/>
                <a:gdLst/>
                <a:ahLst/>
                <a:cxnLst>
                  <a:cxn ang="0">
                    <a:pos x="0" y="1400"/>
                  </a:cxn>
                  <a:cxn ang="0">
                    <a:pos x="13" y="1426"/>
                  </a:cxn>
                  <a:cxn ang="0">
                    <a:pos x="26" y="1452"/>
                  </a:cxn>
                  <a:cxn ang="0">
                    <a:pos x="2804" y="51"/>
                  </a:cxn>
                  <a:cxn ang="0">
                    <a:pos x="2792" y="25"/>
                  </a:cxn>
                  <a:cxn ang="0">
                    <a:pos x="2779" y="0"/>
                  </a:cxn>
                  <a:cxn ang="0">
                    <a:pos x="0" y="1400"/>
                  </a:cxn>
                </a:cxnLst>
                <a:pathLst>
                  <a:path w="2804" h="1452">
                    <a:moveTo>
                      <a:pt x="0" y="1400"/>
                    </a:moveTo>
                    <a:lnTo>
                      <a:pt x="13" y="1426"/>
                    </a:lnTo>
                    <a:lnTo>
                      <a:pt x="26" y="1452"/>
                    </a:lnTo>
                    <a:lnTo>
                      <a:pt x="2804" y="51"/>
                    </a:lnTo>
                    <a:lnTo>
                      <a:pt x="2792" y="25"/>
                    </a:lnTo>
                    <a:lnTo>
                      <a:pt x="2779" y="0"/>
                    </a:lnTo>
                    <a:lnTo>
                      <a:pt x="0" y="1400"/>
                    </a:lnTo>
                    <a:close/>
                  </a:path>
                </a:pathLst>
              </a:custGeom>
              <a:solidFill>
                <a:schemeClr val="bg1"/>
              </a:solidFill>
              <a:ln w="9525">
                <a:noFill/>
              </a:ln>
            </p:spPr>
            <p:txBody>
              <a:bodyPr/>
              <a:p>
                <a:endParaRPr lang="zh-CN" altLang="en-US"/>
              </a:p>
            </p:txBody>
          </p:sp>
          <p:sp>
            <p:nvSpPr>
              <p:cNvPr id="29808" name="Freeform 115"/>
              <p:cNvSpPr/>
              <p:nvPr/>
            </p:nvSpPr>
            <p:spPr>
              <a:xfrm>
                <a:off x="3493" y="2422"/>
                <a:ext cx="216" cy="112"/>
              </a:xfrm>
              <a:custGeom>
                <a:avLst/>
                <a:gdLst/>
                <a:ahLst/>
                <a:cxnLst>
                  <a:cxn ang="0">
                    <a:pos x="0" y="1400"/>
                  </a:cxn>
                  <a:cxn ang="0">
                    <a:pos x="13" y="1426"/>
                  </a:cxn>
                  <a:cxn ang="0">
                    <a:pos x="26" y="1452"/>
                  </a:cxn>
                  <a:cxn ang="0">
                    <a:pos x="2804" y="51"/>
                  </a:cxn>
                  <a:cxn ang="0">
                    <a:pos x="2792" y="25"/>
                  </a:cxn>
                  <a:cxn ang="0">
                    <a:pos x="2779" y="0"/>
                  </a:cxn>
                  <a:cxn ang="0">
                    <a:pos x="0" y="1400"/>
                  </a:cxn>
                </a:cxnLst>
                <a:pathLst>
                  <a:path w="2804" h="1452">
                    <a:moveTo>
                      <a:pt x="0" y="1400"/>
                    </a:moveTo>
                    <a:lnTo>
                      <a:pt x="13" y="1426"/>
                    </a:lnTo>
                    <a:lnTo>
                      <a:pt x="26" y="1452"/>
                    </a:lnTo>
                    <a:lnTo>
                      <a:pt x="2804" y="51"/>
                    </a:lnTo>
                    <a:lnTo>
                      <a:pt x="2792" y="25"/>
                    </a:lnTo>
                    <a:lnTo>
                      <a:pt x="2779" y="0"/>
                    </a:lnTo>
                    <a:lnTo>
                      <a:pt x="0" y="1400"/>
                    </a:lnTo>
                    <a:close/>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09" name="Freeform 116"/>
              <p:cNvSpPr/>
              <p:nvPr/>
            </p:nvSpPr>
            <p:spPr>
              <a:xfrm>
                <a:off x="3707" y="2422"/>
                <a:ext cx="3" cy="4"/>
              </a:xfrm>
              <a:custGeom>
                <a:avLst/>
                <a:gdLst/>
                <a:ahLst/>
                <a:cxnLst>
                  <a:cxn ang="0">
                    <a:pos x="13" y="28"/>
                  </a:cxn>
                  <a:cxn ang="0">
                    <a:pos x="0" y="3"/>
                  </a:cxn>
                  <a:cxn ang="0">
                    <a:pos x="8" y="0"/>
                  </a:cxn>
                  <a:cxn ang="0">
                    <a:pos x="17" y="0"/>
                  </a:cxn>
                  <a:cxn ang="0">
                    <a:pos x="25" y="3"/>
                  </a:cxn>
                  <a:cxn ang="0">
                    <a:pos x="33" y="8"/>
                  </a:cxn>
                  <a:cxn ang="0">
                    <a:pos x="38" y="15"/>
                  </a:cxn>
                  <a:cxn ang="0">
                    <a:pos x="41" y="24"/>
                  </a:cxn>
                  <a:cxn ang="0">
                    <a:pos x="41" y="33"/>
                  </a:cxn>
                  <a:cxn ang="0">
                    <a:pos x="38" y="41"/>
                  </a:cxn>
                  <a:cxn ang="0">
                    <a:pos x="33" y="49"/>
                  </a:cxn>
                  <a:cxn ang="0">
                    <a:pos x="25" y="54"/>
                  </a:cxn>
                  <a:cxn ang="0">
                    <a:pos x="13" y="28"/>
                  </a:cxn>
                </a:cxnLst>
                <a:pathLst>
                  <a:path w="41" h="54">
                    <a:moveTo>
                      <a:pt x="13" y="28"/>
                    </a:moveTo>
                    <a:lnTo>
                      <a:pt x="0" y="3"/>
                    </a:lnTo>
                    <a:lnTo>
                      <a:pt x="8" y="0"/>
                    </a:lnTo>
                    <a:lnTo>
                      <a:pt x="17" y="0"/>
                    </a:lnTo>
                    <a:lnTo>
                      <a:pt x="25" y="3"/>
                    </a:lnTo>
                    <a:lnTo>
                      <a:pt x="33" y="8"/>
                    </a:lnTo>
                    <a:lnTo>
                      <a:pt x="38" y="15"/>
                    </a:lnTo>
                    <a:lnTo>
                      <a:pt x="41" y="24"/>
                    </a:lnTo>
                    <a:lnTo>
                      <a:pt x="41" y="33"/>
                    </a:lnTo>
                    <a:lnTo>
                      <a:pt x="38" y="41"/>
                    </a:lnTo>
                    <a:lnTo>
                      <a:pt x="33" y="49"/>
                    </a:lnTo>
                    <a:lnTo>
                      <a:pt x="25" y="54"/>
                    </a:lnTo>
                    <a:lnTo>
                      <a:pt x="13" y="28"/>
                    </a:lnTo>
                    <a:close/>
                  </a:path>
                </a:pathLst>
              </a:custGeom>
              <a:solidFill>
                <a:schemeClr val="bg1"/>
              </a:solidFill>
              <a:ln w="9525">
                <a:noFill/>
              </a:ln>
            </p:spPr>
            <p:txBody>
              <a:bodyPr/>
              <a:p>
                <a:endParaRPr lang="zh-CN" altLang="en-US"/>
              </a:p>
            </p:txBody>
          </p:sp>
          <p:sp>
            <p:nvSpPr>
              <p:cNvPr id="29810" name="Freeform 117"/>
              <p:cNvSpPr/>
              <p:nvPr/>
            </p:nvSpPr>
            <p:spPr>
              <a:xfrm>
                <a:off x="3707" y="2422"/>
                <a:ext cx="3" cy="4"/>
              </a:xfrm>
              <a:custGeom>
                <a:avLst/>
                <a:gdLst/>
                <a:ahLst/>
                <a:cxnLst>
                  <a:cxn ang="0">
                    <a:pos x="0" y="3"/>
                  </a:cxn>
                  <a:cxn ang="0">
                    <a:pos x="8" y="0"/>
                  </a:cxn>
                  <a:cxn ang="0">
                    <a:pos x="17" y="0"/>
                  </a:cxn>
                  <a:cxn ang="0">
                    <a:pos x="25" y="3"/>
                  </a:cxn>
                  <a:cxn ang="0">
                    <a:pos x="33" y="8"/>
                  </a:cxn>
                  <a:cxn ang="0">
                    <a:pos x="38" y="15"/>
                  </a:cxn>
                  <a:cxn ang="0">
                    <a:pos x="41" y="24"/>
                  </a:cxn>
                  <a:cxn ang="0">
                    <a:pos x="41" y="33"/>
                  </a:cxn>
                  <a:cxn ang="0">
                    <a:pos x="38" y="41"/>
                  </a:cxn>
                  <a:cxn ang="0">
                    <a:pos x="33" y="49"/>
                  </a:cxn>
                  <a:cxn ang="0">
                    <a:pos x="25" y="54"/>
                  </a:cxn>
                </a:cxnLst>
                <a:pathLst>
                  <a:path w="41" h="54">
                    <a:moveTo>
                      <a:pt x="0" y="3"/>
                    </a:moveTo>
                    <a:lnTo>
                      <a:pt x="8" y="0"/>
                    </a:lnTo>
                    <a:lnTo>
                      <a:pt x="17" y="0"/>
                    </a:lnTo>
                    <a:lnTo>
                      <a:pt x="25" y="3"/>
                    </a:lnTo>
                    <a:lnTo>
                      <a:pt x="33" y="8"/>
                    </a:lnTo>
                    <a:lnTo>
                      <a:pt x="38" y="15"/>
                    </a:lnTo>
                    <a:lnTo>
                      <a:pt x="41" y="24"/>
                    </a:lnTo>
                    <a:lnTo>
                      <a:pt x="41" y="33"/>
                    </a:lnTo>
                    <a:lnTo>
                      <a:pt x="38" y="41"/>
                    </a:lnTo>
                    <a:lnTo>
                      <a:pt x="33" y="49"/>
                    </a:lnTo>
                    <a:lnTo>
                      <a:pt x="25" y="54"/>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11" name="Freeform 118"/>
              <p:cNvSpPr/>
              <p:nvPr/>
            </p:nvSpPr>
            <p:spPr>
              <a:xfrm>
                <a:off x="3489" y="2548"/>
                <a:ext cx="19" cy="26"/>
              </a:xfrm>
              <a:custGeom>
                <a:avLst/>
                <a:gdLst/>
                <a:ahLst/>
                <a:cxnLst>
                  <a:cxn ang="0">
                    <a:pos x="221" y="330"/>
                  </a:cxn>
                  <a:cxn ang="0">
                    <a:pos x="179" y="261"/>
                  </a:cxn>
                  <a:cxn ang="0">
                    <a:pos x="248" y="0"/>
                  </a:cxn>
                  <a:cxn ang="0">
                    <a:pos x="138" y="0"/>
                  </a:cxn>
                  <a:cxn ang="0">
                    <a:pos x="83" y="14"/>
                  </a:cxn>
                  <a:cxn ang="0">
                    <a:pos x="55" y="41"/>
                  </a:cxn>
                  <a:cxn ang="0">
                    <a:pos x="41" y="69"/>
                  </a:cxn>
                  <a:cxn ang="0">
                    <a:pos x="0" y="248"/>
                  </a:cxn>
                  <a:cxn ang="0">
                    <a:pos x="0" y="275"/>
                  </a:cxn>
                  <a:cxn ang="0">
                    <a:pos x="14" y="317"/>
                  </a:cxn>
                  <a:cxn ang="0">
                    <a:pos x="41" y="330"/>
                  </a:cxn>
                  <a:cxn ang="0">
                    <a:pos x="83" y="330"/>
                  </a:cxn>
                  <a:cxn ang="0">
                    <a:pos x="124" y="317"/>
                  </a:cxn>
                  <a:cxn ang="0">
                    <a:pos x="152" y="303"/>
                  </a:cxn>
                  <a:cxn ang="0">
                    <a:pos x="179" y="261"/>
                  </a:cxn>
                </a:cxnLst>
                <a:pathLst>
                  <a:path w="248" h="330">
                    <a:moveTo>
                      <a:pt x="221" y="330"/>
                    </a:moveTo>
                    <a:lnTo>
                      <a:pt x="179" y="261"/>
                    </a:lnTo>
                    <a:lnTo>
                      <a:pt x="248" y="0"/>
                    </a:lnTo>
                    <a:lnTo>
                      <a:pt x="138" y="0"/>
                    </a:lnTo>
                    <a:lnTo>
                      <a:pt x="83" y="14"/>
                    </a:lnTo>
                    <a:lnTo>
                      <a:pt x="55" y="41"/>
                    </a:lnTo>
                    <a:lnTo>
                      <a:pt x="41" y="69"/>
                    </a:lnTo>
                    <a:lnTo>
                      <a:pt x="0" y="248"/>
                    </a:lnTo>
                    <a:lnTo>
                      <a:pt x="0" y="275"/>
                    </a:lnTo>
                    <a:lnTo>
                      <a:pt x="14" y="317"/>
                    </a:lnTo>
                    <a:lnTo>
                      <a:pt x="41" y="330"/>
                    </a:lnTo>
                    <a:lnTo>
                      <a:pt x="83" y="330"/>
                    </a:lnTo>
                    <a:lnTo>
                      <a:pt x="124" y="317"/>
                    </a:lnTo>
                    <a:lnTo>
                      <a:pt x="152" y="303"/>
                    </a:lnTo>
                    <a:lnTo>
                      <a:pt x="179" y="261"/>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12" name="Freeform 119"/>
              <p:cNvSpPr/>
              <p:nvPr/>
            </p:nvSpPr>
            <p:spPr>
              <a:xfrm>
                <a:off x="3707" y="2412"/>
                <a:ext cx="16" cy="16"/>
              </a:xfrm>
              <a:custGeom>
                <a:avLst/>
                <a:gdLst/>
                <a:ahLst/>
                <a:cxnLst>
                  <a:cxn ang="0">
                    <a:pos x="210" y="106"/>
                  </a:cxn>
                  <a:cxn ang="0">
                    <a:pos x="180" y="31"/>
                  </a:cxn>
                  <a:cxn ang="0">
                    <a:pos x="105" y="0"/>
                  </a:cxn>
                  <a:cxn ang="0">
                    <a:pos x="30" y="31"/>
                  </a:cxn>
                  <a:cxn ang="0">
                    <a:pos x="0" y="106"/>
                  </a:cxn>
                  <a:cxn ang="0">
                    <a:pos x="30" y="180"/>
                  </a:cxn>
                  <a:cxn ang="0">
                    <a:pos x="105" y="211"/>
                  </a:cxn>
                  <a:cxn ang="0">
                    <a:pos x="180" y="180"/>
                  </a:cxn>
                  <a:cxn ang="0">
                    <a:pos x="210" y="106"/>
                  </a:cxn>
                </a:cxnLst>
                <a:pathLst>
                  <a:path w="210" h="211">
                    <a:moveTo>
                      <a:pt x="210" y="106"/>
                    </a:moveTo>
                    <a:lnTo>
                      <a:pt x="180" y="31"/>
                    </a:lnTo>
                    <a:lnTo>
                      <a:pt x="105" y="0"/>
                    </a:lnTo>
                    <a:lnTo>
                      <a:pt x="30" y="31"/>
                    </a:lnTo>
                    <a:lnTo>
                      <a:pt x="0" y="106"/>
                    </a:lnTo>
                    <a:lnTo>
                      <a:pt x="30" y="180"/>
                    </a:lnTo>
                    <a:lnTo>
                      <a:pt x="105" y="211"/>
                    </a:lnTo>
                    <a:lnTo>
                      <a:pt x="180" y="180"/>
                    </a:lnTo>
                    <a:lnTo>
                      <a:pt x="210" y="106"/>
                    </a:lnTo>
                    <a:close/>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13" name="Freeform 120"/>
              <p:cNvSpPr/>
              <p:nvPr/>
            </p:nvSpPr>
            <p:spPr>
              <a:xfrm>
                <a:off x="3625" y="2403"/>
                <a:ext cx="22" cy="38"/>
              </a:xfrm>
              <a:custGeom>
                <a:avLst/>
                <a:gdLst/>
                <a:ahLst/>
                <a:cxnLst>
                  <a:cxn ang="0">
                    <a:pos x="138" y="0"/>
                  </a:cxn>
                  <a:cxn ang="0">
                    <a:pos x="0" y="496"/>
                  </a:cxn>
                  <a:cxn ang="0">
                    <a:pos x="124" y="496"/>
                  </a:cxn>
                  <a:cxn ang="0">
                    <a:pos x="179" y="482"/>
                  </a:cxn>
                  <a:cxn ang="0">
                    <a:pos x="220" y="454"/>
                  </a:cxn>
                  <a:cxn ang="0">
                    <a:pos x="248" y="413"/>
                  </a:cxn>
                  <a:cxn ang="0">
                    <a:pos x="289" y="262"/>
                  </a:cxn>
                  <a:cxn ang="0">
                    <a:pos x="289" y="220"/>
                  </a:cxn>
                  <a:cxn ang="0">
                    <a:pos x="276" y="179"/>
                  </a:cxn>
                  <a:cxn ang="0">
                    <a:pos x="234" y="165"/>
                  </a:cxn>
                  <a:cxn ang="0">
                    <a:pos x="96" y="165"/>
                  </a:cxn>
                </a:cxnLst>
                <a:pathLst>
                  <a:path w="289" h="496">
                    <a:moveTo>
                      <a:pt x="138" y="0"/>
                    </a:moveTo>
                    <a:lnTo>
                      <a:pt x="0" y="496"/>
                    </a:lnTo>
                    <a:lnTo>
                      <a:pt x="124" y="496"/>
                    </a:lnTo>
                    <a:lnTo>
                      <a:pt x="179" y="482"/>
                    </a:lnTo>
                    <a:lnTo>
                      <a:pt x="220" y="454"/>
                    </a:lnTo>
                    <a:lnTo>
                      <a:pt x="248" y="413"/>
                    </a:lnTo>
                    <a:lnTo>
                      <a:pt x="289" y="262"/>
                    </a:lnTo>
                    <a:lnTo>
                      <a:pt x="289" y="220"/>
                    </a:lnTo>
                    <a:lnTo>
                      <a:pt x="276" y="179"/>
                    </a:lnTo>
                    <a:lnTo>
                      <a:pt x="234" y="165"/>
                    </a:lnTo>
                    <a:lnTo>
                      <a:pt x="96" y="165"/>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14" name="Line 121"/>
              <p:cNvSpPr/>
              <p:nvPr/>
            </p:nvSpPr>
            <p:spPr>
              <a:xfrm flipV="1">
                <a:off x="3715" y="2428"/>
                <a:ext cx="1" cy="104"/>
              </a:xfrm>
              <a:prstGeom prst="line">
                <a:avLst/>
              </a:prstGeom>
              <a:ln w="0" cap="flat" cmpd="sng">
                <a:solidFill>
                  <a:srgbClr val="FF0000"/>
                </a:solidFill>
                <a:prstDash val="solid"/>
                <a:round/>
                <a:headEnd type="none" w="med" len="med"/>
                <a:tailEnd type="none" w="med" len="med"/>
              </a:ln>
            </p:spPr>
          </p:sp>
          <p:sp>
            <p:nvSpPr>
              <p:cNvPr id="29815" name="Freeform 122"/>
              <p:cNvSpPr/>
              <p:nvPr/>
            </p:nvSpPr>
            <p:spPr>
              <a:xfrm>
                <a:off x="3658" y="2401"/>
                <a:ext cx="13" cy="13"/>
              </a:xfrm>
              <a:custGeom>
                <a:avLst/>
                <a:gdLst/>
                <a:ahLst/>
                <a:cxnLst>
                  <a:cxn ang="0">
                    <a:pos x="138" y="137"/>
                  </a:cxn>
                  <a:cxn ang="0">
                    <a:pos x="166" y="109"/>
                  </a:cxn>
                  <a:cxn ang="0">
                    <a:pos x="180" y="82"/>
                  </a:cxn>
                  <a:cxn ang="0">
                    <a:pos x="180" y="54"/>
                  </a:cxn>
                  <a:cxn ang="0">
                    <a:pos x="166" y="14"/>
                  </a:cxn>
                  <a:cxn ang="0">
                    <a:pos x="138" y="0"/>
                  </a:cxn>
                  <a:cxn ang="0">
                    <a:pos x="97" y="0"/>
                  </a:cxn>
                  <a:cxn ang="0">
                    <a:pos x="55" y="14"/>
                  </a:cxn>
                  <a:cxn ang="0">
                    <a:pos x="28" y="41"/>
                  </a:cxn>
                  <a:cxn ang="0">
                    <a:pos x="14" y="68"/>
                  </a:cxn>
                  <a:cxn ang="0">
                    <a:pos x="0" y="109"/>
                  </a:cxn>
                  <a:cxn ang="0">
                    <a:pos x="14" y="137"/>
                  </a:cxn>
                  <a:cxn ang="0">
                    <a:pos x="42" y="165"/>
                  </a:cxn>
                  <a:cxn ang="0">
                    <a:pos x="69" y="165"/>
                  </a:cxn>
                  <a:cxn ang="0">
                    <a:pos x="125" y="151"/>
                  </a:cxn>
                  <a:cxn ang="0">
                    <a:pos x="138" y="137"/>
                  </a:cxn>
                </a:cxnLst>
                <a:pathLst>
                  <a:path w="180" h="165">
                    <a:moveTo>
                      <a:pt x="138" y="137"/>
                    </a:moveTo>
                    <a:lnTo>
                      <a:pt x="166" y="109"/>
                    </a:lnTo>
                    <a:lnTo>
                      <a:pt x="180" y="82"/>
                    </a:lnTo>
                    <a:lnTo>
                      <a:pt x="180" y="54"/>
                    </a:lnTo>
                    <a:lnTo>
                      <a:pt x="166" y="14"/>
                    </a:lnTo>
                    <a:lnTo>
                      <a:pt x="138" y="0"/>
                    </a:lnTo>
                    <a:lnTo>
                      <a:pt x="97" y="0"/>
                    </a:lnTo>
                    <a:lnTo>
                      <a:pt x="55" y="14"/>
                    </a:lnTo>
                    <a:lnTo>
                      <a:pt x="28" y="41"/>
                    </a:lnTo>
                    <a:lnTo>
                      <a:pt x="14" y="68"/>
                    </a:lnTo>
                    <a:lnTo>
                      <a:pt x="0" y="109"/>
                    </a:lnTo>
                    <a:lnTo>
                      <a:pt x="14" y="137"/>
                    </a:lnTo>
                    <a:lnTo>
                      <a:pt x="42" y="165"/>
                    </a:lnTo>
                    <a:lnTo>
                      <a:pt x="69" y="165"/>
                    </a:lnTo>
                    <a:lnTo>
                      <a:pt x="125" y="151"/>
                    </a:lnTo>
                    <a:lnTo>
                      <a:pt x="138" y="137"/>
                    </a:lnTo>
                    <a:close/>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16" name="Line 123"/>
              <p:cNvSpPr/>
              <p:nvPr/>
            </p:nvSpPr>
            <p:spPr>
              <a:xfrm flipV="1">
                <a:off x="3715" y="2256"/>
                <a:ext cx="1" cy="156"/>
              </a:xfrm>
              <a:prstGeom prst="line">
                <a:avLst/>
              </a:prstGeom>
              <a:ln w="0" cap="flat" cmpd="sng">
                <a:solidFill>
                  <a:srgbClr val="FF0000"/>
                </a:solidFill>
                <a:prstDash val="solid"/>
                <a:round/>
                <a:headEnd type="none" w="med" len="med"/>
                <a:tailEnd type="none" w="med" len="med"/>
              </a:ln>
            </p:spPr>
          </p:sp>
          <p:sp>
            <p:nvSpPr>
              <p:cNvPr id="29817" name="Freeform 124"/>
              <p:cNvSpPr/>
              <p:nvPr/>
            </p:nvSpPr>
            <p:spPr>
              <a:xfrm>
                <a:off x="3707" y="2240"/>
                <a:ext cx="16" cy="16"/>
              </a:xfrm>
              <a:custGeom>
                <a:avLst/>
                <a:gdLst/>
                <a:ahLst/>
                <a:cxnLst>
                  <a:cxn ang="0">
                    <a:pos x="210" y="105"/>
                  </a:cxn>
                  <a:cxn ang="0">
                    <a:pos x="180" y="31"/>
                  </a:cxn>
                  <a:cxn ang="0">
                    <a:pos x="105" y="0"/>
                  </a:cxn>
                  <a:cxn ang="0">
                    <a:pos x="30" y="31"/>
                  </a:cxn>
                  <a:cxn ang="0">
                    <a:pos x="0" y="105"/>
                  </a:cxn>
                  <a:cxn ang="0">
                    <a:pos x="30" y="181"/>
                  </a:cxn>
                  <a:cxn ang="0">
                    <a:pos x="105" y="212"/>
                  </a:cxn>
                  <a:cxn ang="0">
                    <a:pos x="180" y="181"/>
                  </a:cxn>
                  <a:cxn ang="0">
                    <a:pos x="210" y="105"/>
                  </a:cxn>
                </a:cxnLst>
                <a:pathLst>
                  <a:path w="210" h="212">
                    <a:moveTo>
                      <a:pt x="210" y="105"/>
                    </a:moveTo>
                    <a:lnTo>
                      <a:pt x="180" y="31"/>
                    </a:lnTo>
                    <a:lnTo>
                      <a:pt x="105" y="0"/>
                    </a:lnTo>
                    <a:lnTo>
                      <a:pt x="30" y="31"/>
                    </a:lnTo>
                    <a:lnTo>
                      <a:pt x="0" y="105"/>
                    </a:lnTo>
                    <a:lnTo>
                      <a:pt x="30" y="181"/>
                    </a:lnTo>
                    <a:lnTo>
                      <a:pt x="105" y="212"/>
                    </a:lnTo>
                    <a:lnTo>
                      <a:pt x="180" y="181"/>
                    </a:lnTo>
                    <a:lnTo>
                      <a:pt x="210" y="105"/>
                    </a:lnTo>
                    <a:close/>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18" name="Freeform 125"/>
              <p:cNvSpPr/>
              <p:nvPr/>
            </p:nvSpPr>
            <p:spPr>
              <a:xfrm>
                <a:off x="3486" y="2142"/>
                <a:ext cx="26" cy="38"/>
              </a:xfrm>
              <a:custGeom>
                <a:avLst/>
                <a:gdLst/>
                <a:ahLst/>
                <a:cxnLst>
                  <a:cxn ang="0">
                    <a:pos x="0" y="496"/>
                  </a:cxn>
                  <a:cxn ang="0">
                    <a:pos x="303" y="0"/>
                  </a:cxn>
                  <a:cxn ang="0">
                    <a:pos x="331" y="496"/>
                  </a:cxn>
                </a:cxnLst>
                <a:pathLst>
                  <a:path w="331" h="496">
                    <a:moveTo>
                      <a:pt x="0" y="496"/>
                    </a:moveTo>
                    <a:lnTo>
                      <a:pt x="303" y="0"/>
                    </a:lnTo>
                    <a:lnTo>
                      <a:pt x="331" y="496"/>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19" name="Line 126"/>
              <p:cNvSpPr/>
              <p:nvPr/>
            </p:nvSpPr>
            <p:spPr>
              <a:xfrm flipH="1">
                <a:off x="3492" y="2169"/>
                <a:ext cx="18" cy="1"/>
              </a:xfrm>
              <a:prstGeom prst="line">
                <a:avLst/>
              </a:prstGeom>
              <a:ln w="0" cap="flat" cmpd="sng">
                <a:solidFill>
                  <a:srgbClr val="000000"/>
                </a:solidFill>
                <a:prstDash val="solid"/>
                <a:round/>
                <a:headEnd type="none" w="med" len="med"/>
                <a:tailEnd type="none" w="med" len="med"/>
              </a:ln>
            </p:spPr>
          </p:sp>
          <p:sp>
            <p:nvSpPr>
              <p:cNvPr id="29820" name="Freeform 127"/>
              <p:cNvSpPr/>
              <p:nvPr/>
            </p:nvSpPr>
            <p:spPr>
              <a:xfrm>
                <a:off x="3748" y="2208"/>
                <a:ext cx="27" cy="38"/>
              </a:xfrm>
              <a:custGeom>
                <a:avLst/>
                <a:gdLst/>
                <a:ahLst/>
                <a:cxnLst>
                  <a:cxn ang="0">
                    <a:pos x="0" y="495"/>
                  </a:cxn>
                  <a:cxn ang="0">
                    <a:pos x="124" y="0"/>
                  </a:cxn>
                  <a:cxn ang="0">
                    <a:pos x="276" y="0"/>
                  </a:cxn>
                  <a:cxn ang="0">
                    <a:pos x="317" y="14"/>
                  </a:cxn>
                  <a:cxn ang="0">
                    <a:pos x="345" y="40"/>
                  </a:cxn>
                  <a:cxn ang="0">
                    <a:pos x="359" y="68"/>
                  </a:cxn>
                  <a:cxn ang="0">
                    <a:pos x="359" y="109"/>
                  </a:cxn>
                  <a:cxn ang="0">
                    <a:pos x="331" y="165"/>
                  </a:cxn>
                  <a:cxn ang="0">
                    <a:pos x="303" y="192"/>
                  </a:cxn>
                  <a:cxn ang="0">
                    <a:pos x="248" y="220"/>
                  </a:cxn>
                  <a:cxn ang="0">
                    <a:pos x="82" y="220"/>
                  </a:cxn>
                </a:cxnLst>
                <a:pathLst>
                  <a:path w="359" h="495">
                    <a:moveTo>
                      <a:pt x="0" y="495"/>
                    </a:moveTo>
                    <a:lnTo>
                      <a:pt x="124" y="0"/>
                    </a:lnTo>
                    <a:lnTo>
                      <a:pt x="276" y="0"/>
                    </a:lnTo>
                    <a:lnTo>
                      <a:pt x="317" y="14"/>
                    </a:lnTo>
                    <a:lnTo>
                      <a:pt x="345" y="40"/>
                    </a:lnTo>
                    <a:lnTo>
                      <a:pt x="359" y="68"/>
                    </a:lnTo>
                    <a:lnTo>
                      <a:pt x="359" y="109"/>
                    </a:lnTo>
                    <a:lnTo>
                      <a:pt x="331" y="165"/>
                    </a:lnTo>
                    <a:lnTo>
                      <a:pt x="303" y="192"/>
                    </a:lnTo>
                    <a:lnTo>
                      <a:pt x="248" y="220"/>
                    </a:lnTo>
                    <a:lnTo>
                      <a:pt x="82" y="220"/>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21" name="Freeform 128"/>
              <p:cNvSpPr/>
              <p:nvPr/>
            </p:nvSpPr>
            <p:spPr>
              <a:xfrm>
                <a:off x="3748" y="2225"/>
                <a:ext cx="23" cy="21"/>
              </a:xfrm>
              <a:custGeom>
                <a:avLst/>
                <a:gdLst/>
                <a:ahLst/>
                <a:cxnLst>
                  <a:cxn ang="0">
                    <a:pos x="220" y="0"/>
                  </a:cxn>
                  <a:cxn ang="0">
                    <a:pos x="276" y="27"/>
                  </a:cxn>
                  <a:cxn ang="0">
                    <a:pos x="303" y="69"/>
                  </a:cxn>
                  <a:cxn ang="0">
                    <a:pos x="303" y="151"/>
                  </a:cxn>
                  <a:cxn ang="0">
                    <a:pos x="262" y="206"/>
                  </a:cxn>
                  <a:cxn ang="0">
                    <a:pos x="234" y="234"/>
                  </a:cxn>
                  <a:cxn ang="0">
                    <a:pos x="179" y="261"/>
                  </a:cxn>
                  <a:cxn ang="0">
                    <a:pos x="138" y="275"/>
                  </a:cxn>
                  <a:cxn ang="0">
                    <a:pos x="0" y="275"/>
                  </a:cxn>
                </a:cxnLst>
                <a:pathLst>
                  <a:path w="303" h="275">
                    <a:moveTo>
                      <a:pt x="220" y="0"/>
                    </a:moveTo>
                    <a:lnTo>
                      <a:pt x="276" y="27"/>
                    </a:lnTo>
                    <a:lnTo>
                      <a:pt x="303" y="69"/>
                    </a:lnTo>
                    <a:lnTo>
                      <a:pt x="303" y="151"/>
                    </a:lnTo>
                    <a:lnTo>
                      <a:pt x="262" y="206"/>
                    </a:lnTo>
                    <a:lnTo>
                      <a:pt x="234" y="234"/>
                    </a:lnTo>
                    <a:lnTo>
                      <a:pt x="179" y="261"/>
                    </a:lnTo>
                    <a:lnTo>
                      <a:pt x="138" y="275"/>
                    </a:lnTo>
                    <a:lnTo>
                      <a:pt x="0" y="275"/>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22" name="Line 129"/>
              <p:cNvSpPr/>
              <p:nvPr/>
            </p:nvSpPr>
            <p:spPr>
              <a:xfrm>
                <a:off x="3966" y="2294"/>
                <a:ext cx="1" cy="238"/>
              </a:xfrm>
              <a:prstGeom prst="line">
                <a:avLst/>
              </a:prstGeom>
              <a:ln w="0" cap="flat" cmpd="sng">
                <a:solidFill>
                  <a:srgbClr val="FF0000"/>
                </a:solidFill>
                <a:prstDash val="solid"/>
                <a:round/>
                <a:headEnd type="none" w="med" len="med"/>
                <a:tailEnd type="none" w="med" len="med"/>
              </a:ln>
            </p:spPr>
          </p:sp>
          <p:sp>
            <p:nvSpPr>
              <p:cNvPr id="29823" name="Freeform 130"/>
              <p:cNvSpPr/>
              <p:nvPr/>
            </p:nvSpPr>
            <p:spPr>
              <a:xfrm>
                <a:off x="3974" y="2241"/>
                <a:ext cx="25" cy="38"/>
              </a:xfrm>
              <a:custGeom>
                <a:avLst/>
                <a:gdLst/>
                <a:ahLst/>
                <a:cxnLst>
                  <a:cxn ang="0">
                    <a:pos x="0" y="0"/>
                  </a:cxn>
                  <a:cxn ang="0">
                    <a:pos x="27" y="495"/>
                  </a:cxn>
                  <a:cxn ang="0">
                    <a:pos x="330" y="0"/>
                  </a:cxn>
                </a:cxnLst>
                <a:pathLst>
                  <a:path w="330" h="495">
                    <a:moveTo>
                      <a:pt x="0" y="0"/>
                    </a:moveTo>
                    <a:lnTo>
                      <a:pt x="27" y="495"/>
                    </a:lnTo>
                    <a:lnTo>
                      <a:pt x="330" y="0"/>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24" name="Freeform 131"/>
              <p:cNvSpPr/>
              <p:nvPr/>
            </p:nvSpPr>
            <p:spPr>
              <a:xfrm>
                <a:off x="3787" y="2205"/>
                <a:ext cx="14" cy="13"/>
              </a:xfrm>
              <a:custGeom>
                <a:avLst/>
                <a:gdLst/>
                <a:ahLst/>
                <a:cxnLst>
                  <a:cxn ang="0">
                    <a:pos x="139" y="137"/>
                  </a:cxn>
                  <a:cxn ang="0">
                    <a:pos x="166" y="110"/>
                  </a:cxn>
                  <a:cxn ang="0">
                    <a:pos x="180" y="83"/>
                  </a:cxn>
                  <a:cxn ang="0">
                    <a:pos x="180" y="56"/>
                  </a:cxn>
                  <a:cxn ang="0">
                    <a:pos x="166" y="14"/>
                  </a:cxn>
                  <a:cxn ang="0">
                    <a:pos x="139" y="0"/>
                  </a:cxn>
                  <a:cxn ang="0">
                    <a:pos x="97" y="0"/>
                  </a:cxn>
                  <a:cxn ang="0">
                    <a:pos x="56" y="14"/>
                  </a:cxn>
                  <a:cxn ang="0">
                    <a:pos x="28" y="42"/>
                  </a:cxn>
                  <a:cxn ang="0">
                    <a:pos x="14" y="69"/>
                  </a:cxn>
                  <a:cxn ang="0">
                    <a:pos x="0" y="110"/>
                  </a:cxn>
                  <a:cxn ang="0">
                    <a:pos x="14" y="137"/>
                  </a:cxn>
                  <a:cxn ang="0">
                    <a:pos x="42" y="165"/>
                  </a:cxn>
                  <a:cxn ang="0">
                    <a:pos x="70" y="165"/>
                  </a:cxn>
                  <a:cxn ang="0">
                    <a:pos x="125" y="151"/>
                  </a:cxn>
                  <a:cxn ang="0">
                    <a:pos x="139" y="137"/>
                  </a:cxn>
                </a:cxnLst>
                <a:pathLst>
                  <a:path w="180" h="165">
                    <a:moveTo>
                      <a:pt x="139" y="137"/>
                    </a:moveTo>
                    <a:lnTo>
                      <a:pt x="166" y="110"/>
                    </a:lnTo>
                    <a:lnTo>
                      <a:pt x="180" y="83"/>
                    </a:lnTo>
                    <a:lnTo>
                      <a:pt x="180" y="56"/>
                    </a:lnTo>
                    <a:lnTo>
                      <a:pt x="166" y="14"/>
                    </a:lnTo>
                    <a:lnTo>
                      <a:pt x="139" y="0"/>
                    </a:lnTo>
                    <a:lnTo>
                      <a:pt x="97" y="0"/>
                    </a:lnTo>
                    <a:lnTo>
                      <a:pt x="56" y="14"/>
                    </a:lnTo>
                    <a:lnTo>
                      <a:pt x="28" y="42"/>
                    </a:lnTo>
                    <a:lnTo>
                      <a:pt x="14" y="69"/>
                    </a:lnTo>
                    <a:lnTo>
                      <a:pt x="0" y="110"/>
                    </a:lnTo>
                    <a:lnTo>
                      <a:pt x="14" y="137"/>
                    </a:lnTo>
                    <a:lnTo>
                      <a:pt x="42" y="165"/>
                    </a:lnTo>
                    <a:lnTo>
                      <a:pt x="70" y="165"/>
                    </a:lnTo>
                    <a:lnTo>
                      <a:pt x="125" y="151"/>
                    </a:lnTo>
                    <a:lnTo>
                      <a:pt x="139" y="137"/>
                    </a:lnTo>
                    <a:close/>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25" name="Freeform 132"/>
              <p:cNvSpPr/>
              <p:nvPr/>
            </p:nvSpPr>
            <p:spPr>
              <a:xfrm>
                <a:off x="4750" y="2953"/>
                <a:ext cx="16" cy="16"/>
              </a:xfrm>
              <a:custGeom>
                <a:avLst/>
                <a:gdLst/>
                <a:ahLst/>
                <a:cxnLst>
                  <a:cxn ang="0">
                    <a:pos x="212" y="107"/>
                  </a:cxn>
                  <a:cxn ang="0">
                    <a:pos x="181" y="31"/>
                  </a:cxn>
                  <a:cxn ang="0">
                    <a:pos x="105" y="0"/>
                  </a:cxn>
                  <a:cxn ang="0">
                    <a:pos x="31" y="31"/>
                  </a:cxn>
                  <a:cxn ang="0">
                    <a:pos x="0" y="107"/>
                  </a:cxn>
                  <a:cxn ang="0">
                    <a:pos x="31" y="181"/>
                  </a:cxn>
                  <a:cxn ang="0">
                    <a:pos x="105" y="212"/>
                  </a:cxn>
                  <a:cxn ang="0">
                    <a:pos x="181" y="181"/>
                  </a:cxn>
                  <a:cxn ang="0">
                    <a:pos x="212" y="107"/>
                  </a:cxn>
                </a:cxnLst>
                <a:pathLst>
                  <a:path w="212" h="212">
                    <a:moveTo>
                      <a:pt x="212" y="107"/>
                    </a:moveTo>
                    <a:lnTo>
                      <a:pt x="181" y="31"/>
                    </a:lnTo>
                    <a:lnTo>
                      <a:pt x="105" y="0"/>
                    </a:lnTo>
                    <a:lnTo>
                      <a:pt x="31" y="31"/>
                    </a:lnTo>
                    <a:lnTo>
                      <a:pt x="0" y="107"/>
                    </a:lnTo>
                    <a:lnTo>
                      <a:pt x="31" y="181"/>
                    </a:lnTo>
                    <a:lnTo>
                      <a:pt x="105" y="212"/>
                    </a:lnTo>
                    <a:lnTo>
                      <a:pt x="181" y="181"/>
                    </a:lnTo>
                    <a:lnTo>
                      <a:pt x="212" y="107"/>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26" name="Freeform 133"/>
              <p:cNvSpPr/>
              <p:nvPr/>
            </p:nvSpPr>
            <p:spPr>
              <a:xfrm>
                <a:off x="4711" y="2964"/>
                <a:ext cx="20" cy="25"/>
              </a:xfrm>
              <a:custGeom>
                <a:avLst/>
                <a:gdLst/>
                <a:ahLst/>
                <a:cxnLst>
                  <a:cxn ang="0">
                    <a:pos x="0" y="303"/>
                  </a:cxn>
                  <a:cxn ang="0">
                    <a:pos x="55" y="330"/>
                  </a:cxn>
                  <a:cxn ang="0">
                    <a:pos x="137" y="330"/>
                  </a:cxn>
                  <a:cxn ang="0">
                    <a:pos x="193" y="316"/>
                  </a:cxn>
                  <a:cxn ang="0">
                    <a:pos x="220" y="289"/>
                  </a:cxn>
                  <a:cxn ang="0">
                    <a:pos x="234" y="247"/>
                  </a:cxn>
                  <a:cxn ang="0">
                    <a:pos x="234" y="220"/>
                  </a:cxn>
                  <a:cxn ang="0">
                    <a:pos x="206" y="192"/>
                  </a:cxn>
                  <a:cxn ang="0">
                    <a:pos x="83" y="124"/>
                  </a:cxn>
                  <a:cxn ang="0">
                    <a:pos x="55" y="96"/>
                  </a:cxn>
                  <a:cxn ang="0">
                    <a:pos x="55" y="69"/>
                  </a:cxn>
                  <a:cxn ang="0">
                    <a:pos x="69" y="27"/>
                  </a:cxn>
                  <a:cxn ang="0">
                    <a:pos x="97" y="0"/>
                  </a:cxn>
                  <a:cxn ang="0">
                    <a:pos x="151" y="0"/>
                  </a:cxn>
                  <a:cxn ang="0">
                    <a:pos x="220" y="13"/>
                  </a:cxn>
                  <a:cxn ang="0">
                    <a:pos x="262" y="41"/>
                  </a:cxn>
                </a:cxnLst>
                <a:pathLst>
                  <a:path w="262" h="330">
                    <a:moveTo>
                      <a:pt x="0" y="303"/>
                    </a:moveTo>
                    <a:lnTo>
                      <a:pt x="55" y="330"/>
                    </a:lnTo>
                    <a:lnTo>
                      <a:pt x="137" y="330"/>
                    </a:lnTo>
                    <a:lnTo>
                      <a:pt x="193" y="316"/>
                    </a:lnTo>
                    <a:lnTo>
                      <a:pt x="220" y="289"/>
                    </a:lnTo>
                    <a:lnTo>
                      <a:pt x="234" y="247"/>
                    </a:lnTo>
                    <a:lnTo>
                      <a:pt x="234" y="220"/>
                    </a:lnTo>
                    <a:lnTo>
                      <a:pt x="206" y="192"/>
                    </a:lnTo>
                    <a:lnTo>
                      <a:pt x="83" y="124"/>
                    </a:lnTo>
                    <a:lnTo>
                      <a:pt x="55" y="96"/>
                    </a:lnTo>
                    <a:lnTo>
                      <a:pt x="55" y="69"/>
                    </a:lnTo>
                    <a:lnTo>
                      <a:pt x="69" y="27"/>
                    </a:lnTo>
                    <a:lnTo>
                      <a:pt x="97" y="0"/>
                    </a:lnTo>
                    <a:lnTo>
                      <a:pt x="151" y="0"/>
                    </a:lnTo>
                    <a:lnTo>
                      <a:pt x="220" y="13"/>
                    </a:lnTo>
                    <a:lnTo>
                      <a:pt x="262" y="41"/>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27" name="Freeform 134"/>
              <p:cNvSpPr/>
              <p:nvPr/>
            </p:nvSpPr>
            <p:spPr>
              <a:xfrm>
                <a:off x="4762" y="2622"/>
                <a:ext cx="19" cy="26"/>
              </a:xfrm>
              <a:custGeom>
                <a:avLst/>
                <a:gdLst/>
                <a:ahLst/>
                <a:cxnLst>
                  <a:cxn ang="0">
                    <a:pos x="220" y="330"/>
                  </a:cxn>
                  <a:cxn ang="0">
                    <a:pos x="178" y="261"/>
                  </a:cxn>
                  <a:cxn ang="0">
                    <a:pos x="247" y="0"/>
                  </a:cxn>
                  <a:cxn ang="0">
                    <a:pos x="137" y="0"/>
                  </a:cxn>
                  <a:cxn ang="0">
                    <a:pos x="81" y="14"/>
                  </a:cxn>
                  <a:cxn ang="0">
                    <a:pos x="55" y="41"/>
                  </a:cxn>
                  <a:cxn ang="0">
                    <a:pos x="41" y="69"/>
                  </a:cxn>
                  <a:cxn ang="0">
                    <a:pos x="0" y="248"/>
                  </a:cxn>
                  <a:cxn ang="0">
                    <a:pos x="0" y="275"/>
                  </a:cxn>
                  <a:cxn ang="0">
                    <a:pos x="13" y="317"/>
                  </a:cxn>
                  <a:cxn ang="0">
                    <a:pos x="41" y="330"/>
                  </a:cxn>
                  <a:cxn ang="0">
                    <a:pos x="81" y="330"/>
                  </a:cxn>
                  <a:cxn ang="0">
                    <a:pos x="123" y="317"/>
                  </a:cxn>
                  <a:cxn ang="0">
                    <a:pos x="151" y="303"/>
                  </a:cxn>
                  <a:cxn ang="0">
                    <a:pos x="178" y="261"/>
                  </a:cxn>
                </a:cxnLst>
                <a:pathLst>
                  <a:path w="247" h="330">
                    <a:moveTo>
                      <a:pt x="220" y="330"/>
                    </a:moveTo>
                    <a:lnTo>
                      <a:pt x="178" y="261"/>
                    </a:lnTo>
                    <a:lnTo>
                      <a:pt x="247" y="0"/>
                    </a:lnTo>
                    <a:lnTo>
                      <a:pt x="137" y="0"/>
                    </a:lnTo>
                    <a:lnTo>
                      <a:pt x="81" y="14"/>
                    </a:lnTo>
                    <a:lnTo>
                      <a:pt x="55" y="41"/>
                    </a:lnTo>
                    <a:lnTo>
                      <a:pt x="41" y="69"/>
                    </a:lnTo>
                    <a:lnTo>
                      <a:pt x="0" y="248"/>
                    </a:lnTo>
                    <a:lnTo>
                      <a:pt x="0" y="275"/>
                    </a:lnTo>
                    <a:lnTo>
                      <a:pt x="13" y="317"/>
                    </a:lnTo>
                    <a:lnTo>
                      <a:pt x="41" y="330"/>
                    </a:lnTo>
                    <a:lnTo>
                      <a:pt x="81" y="330"/>
                    </a:lnTo>
                    <a:lnTo>
                      <a:pt x="123" y="317"/>
                    </a:lnTo>
                    <a:lnTo>
                      <a:pt x="151" y="303"/>
                    </a:lnTo>
                    <a:lnTo>
                      <a:pt x="178" y="261"/>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28" name="Freeform 135"/>
              <p:cNvSpPr/>
              <p:nvPr/>
            </p:nvSpPr>
            <p:spPr>
              <a:xfrm>
                <a:off x="5216" y="2272"/>
                <a:ext cx="16" cy="16"/>
              </a:xfrm>
              <a:custGeom>
                <a:avLst/>
                <a:gdLst/>
                <a:ahLst/>
                <a:cxnLst>
                  <a:cxn ang="0">
                    <a:pos x="212" y="106"/>
                  </a:cxn>
                  <a:cxn ang="0">
                    <a:pos x="181" y="31"/>
                  </a:cxn>
                  <a:cxn ang="0">
                    <a:pos x="105" y="0"/>
                  </a:cxn>
                  <a:cxn ang="0">
                    <a:pos x="31" y="31"/>
                  </a:cxn>
                  <a:cxn ang="0">
                    <a:pos x="0" y="106"/>
                  </a:cxn>
                  <a:cxn ang="0">
                    <a:pos x="31" y="180"/>
                  </a:cxn>
                  <a:cxn ang="0">
                    <a:pos x="105" y="211"/>
                  </a:cxn>
                  <a:cxn ang="0">
                    <a:pos x="181" y="180"/>
                  </a:cxn>
                  <a:cxn ang="0">
                    <a:pos x="212" y="106"/>
                  </a:cxn>
                </a:cxnLst>
                <a:pathLst>
                  <a:path w="212" h="211">
                    <a:moveTo>
                      <a:pt x="212" y="106"/>
                    </a:moveTo>
                    <a:lnTo>
                      <a:pt x="181" y="31"/>
                    </a:lnTo>
                    <a:lnTo>
                      <a:pt x="105" y="0"/>
                    </a:lnTo>
                    <a:lnTo>
                      <a:pt x="31" y="31"/>
                    </a:lnTo>
                    <a:lnTo>
                      <a:pt x="0" y="106"/>
                    </a:lnTo>
                    <a:lnTo>
                      <a:pt x="31" y="180"/>
                    </a:lnTo>
                    <a:lnTo>
                      <a:pt x="105" y="211"/>
                    </a:lnTo>
                    <a:lnTo>
                      <a:pt x="181" y="180"/>
                    </a:lnTo>
                    <a:lnTo>
                      <a:pt x="212" y="106"/>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29" name="Line 136"/>
              <p:cNvSpPr/>
              <p:nvPr/>
            </p:nvSpPr>
            <p:spPr>
              <a:xfrm>
                <a:off x="4676" y="2012"/>
                <a:ext cx="641" cy="1"/>
              </a:xfrm>
              <a:prstGeom prst="line">
                <a:avLst/>
              </a:prstGeom>
              <a:ln w="0" cap="flat" cmpd="sng">
                <a:solidFill>
                  <a:srgbClr val="000000"/>
                </a:solidFill>
                <a:prstDash val="solid"/>
                <a:round/>
                <a:headEnd type="none" w="med" len="med"/>
                <a:tailEnd type="none" w="med" len="med"/>
              </a:ln>
            </p:spPr>
          </p:sp>
          <p:sp>
            <p:nvSpPr>
              <p:cNvPr id="29830" name="Line 137"/>
              <p:cNvSpPr/>
              <p:nvPr/>
            </p:nvSpPr>
            <p:spPr>
              <a:xfrm flipH="1">
                <a:off x="4795" y="2250"/>
                <a:ext cx="522" cy="1"/>
              </a:xfrm>
              <a:prstGeom prst="line">
                <a:avLst/>
              </a:prstGeom>
              <a:ln w="0" cap="flat" cmpd="sng">
                <a:solidFill>
                  <a:srgbClr val="000000"/>
                </a:solidFill>
                <a:prstDash val="solid"/>
                <a:round/>
                <a:headEnd type="none" w="med" len="med"/>
                <a:tailEnd type="none" w="med" len="med"/>
              </a:ln>
            </p:spPr>
          </p:sp>
          <p:sp>
            <p:nvSpPr>
              <p:cNvPr id="29831" name="Line 138"/>
              <p:cNvSpPr/>
              <p:nvPr/>
            </p:nvSpPr>
            <p:spPr>
              <a:xfrm flipH="1">
                <a:off x="4676" y="2250"/>
                <a:ext cx="99" cy="1"/>
              </a:xfrm>
              <a:prstGeom prst="line">
                <a:avLst/>
              </a:prstGeom>
              <a:ln w="0" cap="flat" cmpd="sng">
                <a:solidFill>
                  <a:srgbClr val="000000"/>
                </a:solidFill>
                <a:prstDash val="solid"/>
                <a:round/>
                <a:headEnd type="none" w="med" len="med"/>
                <a:tailEnd type="none" w="med" len="med"/>
              </a:ln>
            </p:spPr>
          </p:sp>
          <p:sp>
            <p:nvSpPr>
              <p:cNvPr id="29832" name="Line 139"/>
              <p:cNvSpPr/>
              <p:nvPr/>
            </p:nvSpPr>
            <p:spPr>
              <a:xfrm flipH="1">
                <a:off x="4031" y="2208"/>
                <a:ext cx="332" cy="1"/>
              </a:xfrm>
              <a:prstGeom prst="line">
                <a:avLst/>
              </a:prstGeom>
              <a:ln w="0" cap="flat" cmpd="sng">
                <a:solidFill>
                  <a:srgbClr val="000000"/>
                </a:solidFill>
                <a:prstDash val="solid"/>
                <a:round/>
                <a:headEnd type="none" w="med" len="med"/>
                <a:tailEnd type="none" w="med" len="med"/>
              </a:ln>
            </p:spPr>
          </p:sp>
          <p:sp>
            <p:nvSpPr>
              <p:cNvPr id="29833" name="Freeform 140"/>
              <p:cNvSpPr/>
              <p:nvPr/>
            </p:nvSpPr>
            <p:spPr>
              <a:xfrm>
                <a:off x="4037" y="2053"/>
                <a:ext cx="5" cy="3"/>
              </a:xfrm>
              <a:custGeom>
                <a:avLst/>
                <a:gdLst/>
                <a:ahLst/>
                <a:cxnLst>
                  <a:cxn ang="0">
                    <a:pos x="28" y="29"/>
                  </a:cxn>
                  <a:cxn ang="0">
                    <a:pos x="0" y="29"/>
                  </a:cxn>
                  <a:cxn ang="0">
                    <a:pos x="1" y="21"/>
                  </a:cxn>
                  <a:cxn ang="0">
                    <a:pos x="5" y="12"/>
                  </a:cxn>
                  <a:cxn ang="0">
                    <a:pos x="11" y="7"/>
                  </a:cxn>
                  <a:cxn ang="0">
                    <a:pos x="19" y="2"/>
                  </a:cxn>
                  <a:cxn ang="0">
                    <a:pos x="28" y="0"/>
                  </a:cxn>
                  <a:cxn ang="0">
                    <a:pos x="37" y="2"/>
                  </a:cxn>
                  <a:cxn ang="0">
                    <a:pos x="45" y="7"/>
                  </a:cxn>
                  <a:cxn ang="0">
                    <a:pos x="51" y="12"/>
                  </a:cxn>
                  <a:cxn ang="0">
                    <a:pos x="55" y="21"/>
                  </a:cxn>
                  <a:cxn ang="0">
                    <a:pos x="57" y="29"/>
                  </a:cxn>
                  <a:cxn ang="0">
                    <a:pos x="28" y="29"/>
                  </a:cxn>
                </a:cxnLst>
                <a:pathLst>
                  <a:path w="57" h="29">
                    <a:moveTo>
                      <a:pt x="28" y="29"/>
                    </a:moveTo>
                    <a:lnTo>
                      <a:pt x="0" y="29"/>
                    </a:lnTo>
                    <a:lnTo>
                      <a:pt x="1" y="21"/>
                    </a:lnTo>
                    <a:lnTo>
                      <a:pt x="5" y="12"/>
                    </a:lnTo>
                    <a:lnTo>
                      <a:pt x="11" y="7"/>
                    </a:lnTo>
                    <a:lnTo>
                      <a:pt x="19" y="2"/>
                    </a:lnTo>
                    <a:lnTo>
                      <a:pt x="28" y="0"/>
                    </a:lnTo>
                    <a:lnTo>
                      <a:pt x="37" y="2"/>
                    </a:lnTo>
                    <a:lnTo>
                      <a:pt x="45" y="7"/>
                    </a:lnTo>
                    <a:lnTo>
                      <a:pt x="51" y="12"/>
                    </a:lnTo>
                    <a:lnTo>
                      <a:pt x="55" y="21"/>
                    </a:lnTo>
                    <a:lnTo>
                      <a:pt x="57" y="29"/>
                    </a:lnTo>
                    <a:lnTo>
                      <a:pt x="28" y="29"/>
                    </a:lnTo>
                    <a:close/>
                  </a:path>
                </a:pathLst>
              </a:custGeom>
              <a:solidFill>
                <a:schemeClr val="bg1"/>
              </a:solidFill>
              <a:ln w="9525">
                <a:noFill/>
              </a:ln>
            </p:spPr>
            <p:txBody>
              <a:bodyPr/>
              <a:p>
                <a:endParaRPr lang="zh-CN" altLang="en-US"/>
              </a:p>
            </p:txBody>
          </p:sp>
          <p:sp>
            <p:nvSpPr>
              <p:cNvPr id="29834" name="Freeform 141"/>
              <p:cNvSpPr/>
              <p:nvPr/>
            </p:nvSpPr>
            <p:spPr>
              <a:xfrm>
                <a:off x="4037" y="2053"/>
                <a:ext cx="5" cy="3"/>
              </a:xfrm>
              <a:custGeom>
                <a:avLst/>
                <a:gdLst/>
                <a:ahLst/>
                <a:cxnLst>
                  <a:cxn ang="0">
                    <a:pos x="0" y="29"/>
                  </a:cxn>
                  <a:cxn ang="0">
                    <a:pos x="1" y="21"/>
                  </a:cxn>
                  <a:cxn ang="0">
                    <a:pos x="5" y="12"/>
                  </a:cxn>
                  <a:cxn ang="0">
                    <a:pos x="11" y="7"/>
                  </a:cxn>
                  <a:cxn ang="0">
                    <a:pos x="19" y="2"/>
                  </a:cxn>
                  <a:cxn ang="0">
                    <a:pos x="28" y="0"/>
                  </a:cxn>
                  <a:cxn ang="0">
                    <a:pos x="37" y="2"/>
                  </a:cxn>
                  <a:cxn ang="0">
                    <a:pos x="45" y="7"/>
                  </a:cxn>
                  <a:cxn ang="0">
                    <a:pos x="51" y="12"/>
                  </a:cxn>
                  <a:cxn ang="0">
                    <a:pos x="55" y="21"/>
                  </a:cxn>
                  <a:cxn ang="0">
                    <a:pos x="57" y="29"/>
                  </a:cxn>
                </a:cxnLst>
                <a:pathLst>
                  <a:path w="57" h="29">
                    <a:moveTo>
                      <a:pt x="0" y="29"/>
                    </a:moveTo>
                    <a:lnTo>
                      <a:pt x="1" y="21"/>
                    </a:lnTo>
                    <a:lnTo>
                      <a:pt x="5" y="12"/>
                    </a:lnTo>
                    <a:lnTo>
                      <a:pt x="11" y="7"/>
                    </a:lnTo>
                    <a:lnTo>
                      <a:pt x="19" y="2"/>
                    </a:lnTo>
                    <a:lnTo>
                      <a:pt x="28" y="0"/>
                    </a:lnTo>
                    <a:lnTo>
                      <a:pt x="37" y="2"/>
                    </a:lnTo>
                    <a:lnTo>
                      <a:pt x="45" y="7"/>
                    </a:lnTo>
                    <a:lnTo>
                      <a:pt x="51" y="12"/>
                    </a:lnTo>
                    <a:lnTo>
                      <a:pt x="55" y="21"/>
                    </a:lnTo>
                    <a:lnTo>
                      <a:pt x="57" y="29"/>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35" name="Freeform 142"/>
              <p:cNvSpPr/>
              <p:nvPr/>
            </p:nvSpPr>
            <p:spPr>
              <a:xfrm>
                <a:off x="4037" y="2056"/>
                <a:ext cx="5" cy="476"/>
              </a:xfrm>
              <a:custGeom>
                <a:avLst/>
                <a:gdLst/>
                <a:ahLst/>
                <a:cxnLst>
                  <a:cxn ang="0">
                    <a:pos x="57" y="0"/>
                  </a:cxn>
                  <a:cxn ang="0">
                    <a:pos x="28" y="0"/>
                  </a:cxn>
                  <a:cxn ang="0">
                    <a:pos x="0" y="0"/>
                  </a:cxn>
                  <a:cxn ang="0">
                    <a:pos x="0" y="6187"/>
                  </a:cxn>
                  <a:cxn ang="0">
                    <a:pos x="28" y="6187"/>
                  </a:cxn>
                  <a:cxn ang="0">
                    <a:pos x="57" y="6187"/>
                  </a:cxn>
                  <a:cxn ang="0">
                    <a:pos x="57" y="0"/>
                  </a:cxn>
                </a:cxnLst>
                <a:pathLst>
                  <a:path w="57" h="6187">
                    <a:moveTo>
                      <a:pt x="57" y="0"/>
                    </a:moveTo>
                    <a:lnTo>
                      <a:pt x="28" y="0"/>
                    </a:lnTo>
                    <a:lnTo>
                      <a:pt x="0" y="0"/>
                    </a:lnTo>
                    <a:lnTo>
                      <a:pt x="0" y="6187"/>
                    </a:lnTo>
                    <a:lnTo>
                      <a:pt x="28" y="6187"/>
                    </a:lnTo>
                    <a:lnTo>
                      <a:pt x="57" y="6187"/>
                    </a:lnTo>
                    <a:lnTo>
                      <a:pt x="57" y="0"/>
                    </a:lnTo>
                    <a:close/>
                  </a:path>
                </a:pathLst>
              </a:custGeom>
              <a:solidFill>
                <a:schemeClr val="bg1"/>
              </a:solidFill>
              <a:ln w="9525">
                <a:noFill/>
              </a:ln>
            </p:spPr>
            <p:txBody>
              <a:bodyPr/>
              <a:p>
                <a:endParaRPr lang="zh-CN" altLang="en-US"/>
              </a:p>
            </p:txBody>
          </p:sp>
          <p:sp>
            <p:nvSpPr>
              <p:cNvPr id="29836" name="Freeform 143"/>
              <p:cNvSpPr/>
              <p:nvPr/>
            </p:nvSpPr>
            <p:spPr>
              <a:xfrm>
                <a:off x="4037" y="2056"/>
                <a:ext cx="5" cy="476"/>
              </a:xfrm>
              <a:custGeom>
                <a:avLst/>
                <a:gdLst/>
                <a:ahLst/>
                <a:cxnLst>
                  <a:cxn ang="0">
                    <a:pos x="57" y="0"/>
                  </a:cxn>
                  <a:cxn ang="0">
                    <a:pos x="28" y="0"/>
                  </a:cxn>
                  <a:cxn ang="0">
                    <a:pos x="0" y="0"/>
                  </a:cxn>
                  <a:cxn ang="0">
                    <a:pos x="0" y="6187"/>
                  </a:cxn>
                  <a:cxn ang="0">
                    <a:pos x="28" y="6187"/>
                  </a:cxn>
                  <a:cxn ang="0">
                    <a:pos x="57" y="6187"/>
                  </a:cxn>
                  <a:cxn ang="0">
                    <a:pos x="57" y="0"/>
                  </a:cxn>
                </a:cxnLst>
                <a:pathLst>
                  <a:path w="57" h="6187">
                    <a:moveTo>
                      <a:pt x="57" y="0"/>
                    </a:moveTo>
                    <a:lnTo>
                      <a:pt x="28" y="0"/>
                    </a:lnTo>
                    <a:lnTo>
                      <a:pt x="0" y="0"/>
                    </a:lnTo>
                    <a:lnTo>
                      <a:pt x="0" y="6187"/>
                    </a:lnTo>
                    <a:lnTo>
                      <a:pt x="28" y="6187"/>
                    </a:lnTo>
                    <a:lnTo>
                      <a:pt x="57" y="6187"/>
                    </a:lnTo>
                    <a:lnTo>
                      <a:pt x="57" y="0"/>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37" name="Freeform 144"/>
              <p:cNvSpPr/>
              <p:nvPr/>
            </p:nvSpPr>
            <p:spPr>
              <a:xfrm>
                <a:off x="4037" y="2532"/>
                <a:ext cx="5" cy="2"/>
              </a:xfrm>
              <a:custGeom>
                <a:avLst/>
                <a:gdLst/>
                <a:ahLst/>
                <a:cxnLst>
                  <a:cxn ang="0">
                    <a:pos x="28" y="0"/>
                  </a:cxn>
                  <a:cxn ang="0">
                    <a:pos x="57" y="0"/>
                  </a:cxn>
                  <a:cxn ang="0">
                    <a:pos x="55" y="9"/>
                  </a:cxn>
                  <a:cxn ang="0">
                    <a:pos x="51" y="17"/>
                  </a:cxn>
                  <a:cxn ang="0">
                    <a:pos x="45" y="23"/>
                  </a:cxn>
                  <a:cxn ang="0">
                    <a:pos x="37" y="27"/>
                  </a:cxn>
                  <a:cxn ang="0">
                    <a:pos x="28" y="28"/>
                  </a:cxn>
                  <a:cxn ang="0">
                    <a:pos x="19" y="27"/>
                  </a:cxn>
                  <a:cxn ang="0">
                    <a:pos x="11" y="23"/>
                  </a:cxn>
                  <a:cxn ang="0">
                    <a:pos x="5" y="17"/>
                  </a:cxn>
                  <a:cxn ang="0">
                    <a:pos x="1" y="9"/>
                  </a:cxn>
                  <a:cxn ang="0">
                    <a:pos x="0" y="0"/>
                  </a:cxn>
                  <a:cxn ang="0">
                    <a:pos x="28" y="0"/>
                  </a:cxn>
                </a:cxnLst>
                <a:pathLst>
                  <a:path w="57" h="28">
                    <a:moveTo>
                      <a:pt x="28" y="0"/>
                    </a:moveTo>
                    <a:lnTo>
                      <a:pt x="57" y="0"/>
                    </a:lnTo>
                    <a:lnTo>
                      <a:pt x="55" y="9"/>
                    </a:lnTo>
                    <a:lnTo>
                      <a:pt x="51" y="17"/>
                    </a:lnTo>
                    <a:lnTo>
                      <a:pt x="45" y="23"/>
                    </a:lnTo>
                    <a:lnTo>
                      <a:pt x="37" y="27"/>
                    </a:lnTo>
                    <a:lnTo>
                      <a:pt x="28" y="28"/>
                    </a:lnTo>
                    <a:lnTo>
                      <a:pt x="19" y="27"/>
                    </a:lnTo>
                    <a:lnTo>
                      <a:pt x="11" y="23"/>
                    </a:lnTo>
                    <a:lnTo>
                      <a:pt x="5" y="17"/>
                    </a:lnTo>
                    <a:lnTo>
                      <a:pt x="1" y="9"/>
                    </a:lnTo>
                    <a:lnTo>
                      <a:pt x="0" y="0"/>
                    </a:lnTo>
                    <a:lnTo>
                      <a:pt x="28" y="0"/>
                    </a:lnTo>
                    <a:close/>
                  </a:path>
                </a:pathLst>
              </a:custGeom>
              <a:solidFill>
                <a:schemeClr val="bg1"/>
              </a:solidFill>
              <a:ln w="9525">
                <a:noFill/>
              </a:ln>
            </p:spPr>
            <p:txBody>
              <a:bodyPr/>
              <a:p>
                <a:endParaRPr lang="zh-CN" altLang="en-US"/>
              </a:p>
            </p:txBody>
          </p:sp>
          <p:sp>
            <p:nvSpPr>
              <p:cNvPr id="29838" name="Freeform 145"/>
              <p:cNvSpPr/>
              <p:nvPr/>
            </p:nvSpPr>
            <p:spPr>
              <a:xfrm>
                <a:off x="4037" y="2532"/>
                <a:ext cx="5" cy="2"/>
              </a:xfrm>
              <a:custGeom>
                <a:avLst/>
                <a:gdLst/>
                <a:ahLst/>
                <a:cxnLst>
                  <a:cxn ang="0">
                    <a:pos x="57" y="0"/>
                  </a:cxn>
                  <a:cxn ang="0">
                    <a:pos x="55" y="9"/>
                  </a:cxn>
                  <a:cxn ang="0">
                    <a:pos x="51" y="17"/>
                  </a:cxn>
                  <a:cxn ang="0">
                    <a:pos x="45" y="23"/>
                  </a:cxn>
                  <a:cxn ang="0">
                    <a:pos x="37" y="27"/>
                  </a:cxn>
                  <a:cxn ang="0">
                    <a:pos x="28" y="28"/>
                  </a:cxn>
                  <a:cxn ang="0">
                    <a:pos x="19" y="27"/>
                  </a:cxn>
                  <a:cxn ang="0">
                    <a:pos x="11" y="23"/>
                  </a:cxn>
                  <a:cxn ang="0">
                    <a:pos x="5" y="17"/>
                  </a:cxn>
                  <a:cxn ang="0">
                    <a:pos x="1" y="9"/>
                  </a:cxn>
                  <a:cxn ang="0">
                    <a:pos x="0" y="0"/>
                  </a:cxn>
                </a:cxnLst>
                <a:pathLst>
                  <a:path w="57" h="28">
                    <a:moveTo>
                      <a:pt x="57" y="0"/>
                    </a:moveTo>
                    <a:lnTo>
                      <a:pt x="55" y="9"/>
                    </a:lnTo>
                    <a:lnTo>
                      <a:pt x="51" y="17"/>
                    </a:lnTo>
                    <a:lnTo>
                      <a:pt x="45" y="23"/>
                    </a:lnTo>
                    <a:lnTo>
                      <a:pt x="37" y="27"/>
                    </a:lnTo>
                    <a:lnTo>
                      <a:pt x="28" y="28"/>
                    </a:lnTo>
                    <a:lnTo>
                      <a:pt x="19" y="27"/>
                    </a:lnTo>
                    <a:lnTo>
                      <a:pt x="11" y="23"/>
                    </a:lnTo>
                    <a:lnTo>
                      <a:pt x="5" y="17"/>
                    </a:lnTo>
                    <a:lnTo>
                      <a:pt x="1" y="9"/>
                    </a:lnTo>
                    <a:lnTo>
                      <a:pt x="0" y="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39" name="Freeform 146"/>
              <p:cNvSpPr/>
              <p:nvPr/>
            </p:nvSpPr>
            <p:spPr>
              <a:xfrm>
                <a:off x="4037" y="2053"/>
                <a:ext cx="5" cy="3"/>
              </a:xfrm>
              <a:custGeom>
                <a:avLst/>
                <a:gdLst/>
                <a:ahLst/>
                <a:cxnLst>
                  <a:cxn ang="0">
                    <a:pos x="28" y="29"/>
                  </a:cxn>
                  <a:cxn ang="0">
                    <a:pos x="0" y="29"/>
                  </a:cxn>
                  <a:cxn ang="0">
                    <a:pos x="1" y="21"/>
                  </a:cxn>
                  <a:cxn ang="0">
                    <a:pos x="5" y="12"/>
                  </a:cxn>
                  <a:cxn ang="0">
                    <a:pos x="11" y="7"/>
                  </a:cxn>
                  <a:cxn ang="0">
                    <a:pos x="19" y="2"/>
                  </a:cxn>
                  <a:cxn ang="0">
                    <a:pos x="28" y="0"/>
                  </a:cxn>
                  <a:cxn ang="0">
                    <a:pos x="37" y="2"/>
                  </a:cxn>
                  <a:cxn ang="0">
                    <a:pos x="45" y="7"/>
                  </a:cxn>
                  <a:cxn ang="0">
                    <a:pos x="51" y="12"/>
                  </a:cxn>
                  <a:cxn ang="0">
                    <a:pos x="55" y="21"/>
                  </a:cxn>
                  <a:cxn ang="0">
                    <a:pos x="57" y="29"/>
                  </a:cxn>
                  <a:cxn ang="0">
                    <a:pos x="28" y="29"/>
                  </a:cxn>
                </a:cxnLst>
                <a:pathLst>
                  <a:path w="57" h="29">
                    <a:moveTo>
                      <a:pt x="28" y="29"/>
                    </a:moveTo>
                    <a:lnTo>
                      <a:pt x="0" y="29"/>
                    </a:lnTo>
                    <a:lnTo>
                      <a:pt x="1" y="21"/>
                    </a:lnTo>
                    <a:lnTo>
                      <a:pt x="5" y="12"/>
                    </a:lnTo>
                    <a:lnTo>
                      <a:pt x="11" y="7"/>
                    </a:lnTo>
                    <a:lnTo>
                      <a:pt x="19" y="2"/>
                    </a:lnTo>
                    <a:lnTo>
                      <a:pt x="28" y="0"/>
                    </a:lnTo>
                    <a:lnTo>
                      <a:pt x="37" y="2"/>
                    </a:lnTo>
                    <a:lnTo>
                      <a:pt x="45" y="7"/>
                    </a:lnTo>
                    <a:lnTo>
                      <a:pt x="51" y="12"/>
                    </a:lnTo>
                    <a:lnTo>
                      <a:pt x="55" y="21"/>
                    </a:lnTo>
                    <a:lnTo>
                      <a:pt x="57" y="29"/>
                    </a:lnTo>
                    <a:lnTo>
                      <a:pt x="28" y="29"/>
                    </a:lnTo>
                    <a:close/>
                  </a:path>
                </a:pathLst>
              </a:custGeom>
              <a:solidFill>
                <a:schemeClr val="bg1"/>
              </a:solidFill>
              <a:ln w="9525">
                <a:noFill/>
              </a:ln>
            </p:spPr>
            <p:txBody>
              <a:bodyPr/>
              <a:p>
                <a:endParaRPr lang="zh-CN" altLang="en-US"/>
              </a:p>
            </p:txBody>
          </p:sp>
          <p:sp>
            <p:nvSpPr>
              <p:cNvPr id="29840" name="Freeform 147"/>
              <p:cNvSpPr/>
              <p:nvPr/>
            </p:nvSpPr>
            <p:spPr>
              <a:xfrm>
                <a:off x="4037" y="2053"/>
                <a:ext cx="5" cy="3"/>
              </a:xfrm>
              <a:custGeom>
                <a:avLst/>
                <a:gdLst/>
                <a:ahLst/>
                <a:cxnLst>
                  <a:cxn ang="0">
                    <a:pos x="0" y="29"/>
                  </a:cxn>
                  <a:cxn ang="0">
                    <a:pos x="1" y="21"/>
                  </a:cxn>
                  <a:cxn ang="0">
                    <a:pos x="5" y="12"/>
                  </a:cxn>
                  <a:cxn ang="0">
                    <a:pos x="11" y="7"/>
                  </a:cxn>
                  <a:cxn ang="0">
                    <a:pos x="19" y="2"/>
                  </a:cxn>
                  <a:cxn ang="0">
                    <a:pos x="28" y="0"/>
                  </a:cxn>
                  <a:cxn ang="0">
                    <a:pos x="37" y="2"/>
                  </a:cxn>
                  <a:cxn ang="0">
                    <a:pos x="45" y="7"/>
                  </a:cxn>
                  <a:cxn ang="0">
                    <a:pos x="51" y="12"/>
                  </a:cxn>
                  <a:cxn ang="0">
                    <a:pos x="55" y="21"/>
                  </a:cxn>
                  <a:cxn ang="0">
                    <a:pos x="57" y="29"/>
                  </a:cxn>
                </a:cxnLst>
                <a:pathLst>
                  <a:path w="57" h="29">
                    <a:moveTo>
                      <a:pt x="0" y="29"/>
                    </a:moveTo>
                    <a:lnTo>
                      <a:pt x="1" y="21"/>
                    </a:lnTo>
                    <a:lnTo>
                      <a:pt x="5" y="12"/>
                    </a:lnTo>
                    <a:lnTo>
                      <a:pt x="11" y="7"/>
                    </a:lnTo>
                    <a:lnTo>
                      <a:pt x="19" y="2"/>
                    </a:lnTo>
                    <a:lnTo>
                      <a:pt x="28" y="0"/>
                    </a:lnTo>
                    <a:lnTo>
                      <a:pt x="37" y="2"/>
                    </a:lnTo>
                    <a:lnTo>
                      <a:pt x="45" y="7"/>
                    </a:lnTo>
                    <a:lnTo>
                      <a:pt x="51" y="12"/>
                    </a:lnTo>
                    <a:lnTo>
                      <a:pt x="55" y="21"/>
                    </a:lnTo>
                    <a:lnTo>
                      <a:pt x="57" y="29"/>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41" name="Freeform 148"/>
              <p:cNvSpPr/>
              <p:nvPr/>
            </p:nvSpPr>
            <p:spPr>
              <a:xfrm>
                <a:off x="4037" y="2056"/>
                <a:ext cx="5" cy="476"/>
              </a:xfrm>
              <a:custGeom>
                <a:avLst/>
                <a:gdLst/>
                <a:ahLst/>
                <a:cxnLst>
                  <a:cxn ang="0">
                    <a:pos x="57" y="0"/>
                  </a:cxn>
                  <a:cxn ang="0">
                    <a:pos x="28" y="0"/>
                  </a:cxn>
                  <a:cxn ang="0">
                    <a:pos x="0" y="0"/>
                  </a:cxn>
                  <a:cxn ang="0">
                    <a:pos x="0" y="6187"/>
                  </a:cxn>
                  <a:cxn ang="0">
                    <a:pos x="28" y="6187"/>
                  </a:cxn>
                  <a:cxn ang="0">
                    <a:pos x="57" y="6187"/>
                  </a:cxn>
                  <a:cxn ang="0">
                    <a:pos x="57" y="0"/>
                  </a:cxn>
                </a:cxnLst>
                <a:pathLst>
                  <a:path w="57" h="6187">
                    <a:moveTo>
                      <a:pt x="57" y="0"/>
                    </a:moveTo>
                    <a:lnTo>
                      <a:pt x="28" y="0"/>
                    </a:lnTo>
                    <a:lnTo>
                      <a:pt x="0" y="0"/>
                    </a:lnTo>
                    <a:lnTo>
                      <a:pt x="0" y="6187"/>
                    </a:lnTo>
                    <a:lnTo>
                      <a:pt x="28" y="6187"/>
                    </a:lnTo>
                    <a:lnTo>
                      <a:pt x="57" y="6187"/>
                    </a:lnTo>
                    <a:lnTo>
                      <a:pt x="57" y="0"/>
                    </a:lnTo>
                    <a:close/>
                  </a:path>
                </a:pathLst>
              </a:custGeom>
              <a:solidFill>
                <a:schemeClr val="bg1"/>
              </a:solidFill>
              <a:ln w="9525">
                <a:noFill/>
              </a:ln>
            </p:spPr>
            <p:txBody>
              <a:bodyPr/>
              <a:p>
                <a:endParaRPr lang="zh-CN" altLang="en-US"/>
              </a:p>
            </p:txBody>
          </p:sp>
          <p:sp>
            <p:nvSpPr>
              <p:cNvPr id="29842" name="Freeform 149"/>
              <p:cNvSpPr/>
              <p:nvPr/>
            </p:nvSpPr>
            <p:spPr>
              <a:xfrm>
                <a:off x="4037" y="2056"/>
                <a:ext cx="5" cy="476"/>
              </a:xfrm>
              <a:custGeom>
                <a:avLst/>
                <a:gdLst/>
                <a:ahLst/>
                <a:cxnLst>
                  <a:cxn ang="0">
                    <a:pos x="57" y="0"/>
                  </a:cxn>
                  <a:cxn ang="0">
                    <a:pos x="28" y="0"/>
                  </a:cxn>
                  <a:cxn ang="0">
                    <a:pos x="0" y="0"/>
                  </a:cxn>
                  <a:cxn ang="0">
                    <a:pos x="0" y="6187"/>
                  </a:cxn>
                  <a:cxn ang="0">
                    <a:pos x="28" y="6187"/>
                  </a:cxn>
                  <a:cxn ang="0">
                    <a:pos x="57" y="6187"/>
                  </a:cxn>
                  <a:cxn ang="0">
                    <a:pos x="57" y="0"/>
                  </a:cxn>
                </a:cxnLst>
                <a:pathLst>
                  <a:path w="57" h="6187">
                    <a:moveTo>
                      <a:pt x="57" y="0"/>
                    </a:moveTo>
                    <a:lnTo>
                      <a:pt x="28" y="0"/>
                    </a:lnTo>
                    <a:lnTo>
                      <a:pt x="0" y="0"/>
                    </a:lnTo>
                    <a:lnTo>
                      <a:pt x="0" y="6187"/>
                    </a:lnTo>
                    <a:lnTo>
                      <a:pt x="28" y="6187"/>
                    </a:lnTo>
                    <a:lnTo>
                      <a:pt x="57" y="6187"/>
                    </a:lnTo>
                    <a:lnTo>
                      <a:pt x="57" y="0"/>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43" name="Freeform 150"/>
              <p:cNvSpPr/>
              <p:nvPr/>
            </p:nvSpPr>
            <p:spPr>
              <a:xfrm>
                <a:off x="4037" y="2532"/>
                <a:ext cx="5" cy="2"/>
              </a:xfrm>
              <a:custGeom>
                <a:avLst/>
                <a:gdLst/>
                <a:ahLst/>
                <a:cxnLst>
                  <a:cxn ang="0">
                    <a:pos x="28" y="0"/>
                  </a:cxn>
                  <a:cxn ang="0">
                    <a:pos x="57" y="0"/>
                  </a:cxn>
                  <a:cxn ang="0">
                    <a:pos x="55" y="9"/>
                  </a:cxn>
                  <a:cxn ang="0">
                    <a:pos x="51" y="17"/>
                  </a:cxn>
                  <a:cxn ang="0">
                    <a:pos x="45" y="23"/>
                  </a:cxn>
                  <a:cxn ang="0">
                    <a:pos x="37" y="27"/>
                  </a:cxn>
                  <a:cxn ang="0">
                    <a:pos x="28" y="28"/>
                  </a:cxn>
                  <a:cxn ang="0">
                    <a:pos x="19" y="27"/>
                  </a:cxn>
                  <a:cxn ang="0">
                    <a:pos x="11" y="23"/>
                  </a:cxn>
                  <a:cxn ang="0">
                    <a:pos x="5" y="17"/>
                  </a:cxn>
                  <a:cxn ang="0">
                    <a:pos x="1" y="9"/>
                  </a:cxn>
                  <a:cxn ang="0">
                    <a:pos x="0" y="0"/>
                  </a:cxn>
                  <a:cxn ang="0">
                    <a:pos x="28" y="0"/>
                  </a:cxn>
                </a:cxnLst>
                <a:pathLst>
                  <a:path w="57" h="28">
                    <a:moveTo>
                      <a:pt x="28" y="0"/>
                    </a:moveTo>
                    <a:lnTo>
                      <a:pt x="57" y="0"/>
                    </a:lnTo>
                    <a:lnTo>
                      <a:pt x="55" y="9"/>
                    </a:lnTo>
                    <a:lnTo>
                      <a:pt x="51" y="17"/>
                    </a:lnTo>
                    <a:lnTo>
                      <a:pt x="45" y="23"/>
                    </a:lnTo>
                    <a:lnTo>
                      <a:pt x="37" y="27"/>
                    </a:lnTo>
                    <a:lnTo>
                      <a:pt x="28" y="28"/>
                    </a:lnTo>
                    <a:lnTo>
                      <a:pt x="19" y="27"/>
                    </a:lnTo>
                    <a:lnTo>
                      <a:pt x="11" y="23"/>
                    </a:lnTo>
                    <a:lnTo>
                      <a:pt x="5" y="17"/>
                    </a:lnTo>
                    <a:lnTo>
                      <a:pt x="1" y="9"/>
                    </a:lnTo>
                    <a:lnTo>
                      <a:pt x="0" y="0"/>
                    </a:lnTo>
                    <a:lnTo>
                      <a:pt x="28" y="0"/>
                    </a:lnTo>
                    <a:close/>
                  </a:path>
                </a:pathLst>
              </a:custGeom>
              <a:solidFill>
                <a:schemeClr val="bg1"/>
              </a:solidFill>
              <a:ln w="9525">
                <a:noFill/>
              </a:ln>
            </p:spPr>
            <p:txBody>
              <a:bodyPr/>
              <a:p>
                <a:endParaRPr lang="zh-CN" altLang="en-US"/>
              </a:p>
            </p:txBody>
          </p:sp>
          <p:sp>
            <p:nvSpPr>
              <p:cNvPr id="29844" name="Freeform 151"/>
              <p:cNvSpPr/>
              <p:nvPr/>
            </p:nvSpPr>
            <p:spPr>
              <a:xfrm>
                <a:off x="4037" y="2532"/>
                <a:ext cx="5" cy="2"/>
              </a:xfrm>
              <a:custGeom>
                <a:avLst/>
                <a:gdLst/>
                <a:ahLst/>
                <a:cxnLst>
                  <a:cxn ang="0">
                    <a:pos x="57" y="0"/>
                  </a:cxn>
                  <a:cxn ang="0">
                    <a:pos x="55" y="9"/>
                  </a:cxn>
                  <a:cxn ang="0">
                    <a:pos x="51" y="17"/>
                  </a:cxn>
                  <a:cxn ang="0">
                    <a:pos x="45" y="23"/>
                  </a:cxn>
                  <a:cxn ang="0">
                    <a:pos x="37" y="27"/>
                  </a:cxn>
                  <a:cxn ang="0">
                    <a:pos x="28" y="28"/>
                  </a:cxn>
                  <a:cxn ang="0">
                    <a:pos x="19" y="27"/>
                  </a:cxn>
                  <a:cxn ang="0">
                    <a:pos x="11" y="23"/>
                  </a:cxn>
                  <a:cxn ang="0">
                    <a:pos x="5" y="17"/>
                  </a:cxn>
                  <a:cxn ang="0">
                    <a:pos x="1" y="9"/>
                  </a:cxn>
                  <a:cxn ang="0">
                    <a:pos x="0" y="0"/>
                  </a:cxn>
                </a:cxnLst>
                <a:pathLst>
                  <a:path w="57" h="28">
                    <a:moveTo>
                      <a:pt x="57" y="0"/>
                    </a:moveTo>
                    <a:lnTo>
                      <a:pt x="55" y="9"/>
                    </a:lnTo>
                    <a:lnTo>
                      <a:pt x="51" y="17"/>
                    </a:lnTo>
                    <a:lnTo>
                      <a:pt x="45" y="23"/>
                    </a:lnTo>
                    <a:lnTo>
                      <a:pt x="37" y="27"/>
                    </a:lnTo>
                    <a:lnTo>
                      <a:pt x="28" y="28"/>
                    </a:lnTo>
                    <a:lnTo>
                      <a:pt x="19" y="27"/>
                    </a:lnTo>
                    <a:lnTo>
                      <a:pt x="11" y="23"/>
                    </a:lnTo>
                    <a:lnTo>
                      <a:pt x="5" y="17"/>
                    </a:lnTo>
                    <a:lnTo>
                      <a:pt x="1" y="9"/>
                    </a:lnTo>
                    <a:lnTo>
                      <a:pt x="0" y="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45" name="Line 152"/>
              <p:cNvSpPr/>
              <p:nvPr/>
            </p:nvSpPr>
            <p:spPr>
              <a:xfrm flipV="1">
                <a:off x="4040" y="2306"/>
                <a:ext cx="119" cy="61"/>
              </a:xfrm>
              <a:prstGeom prst="line">
                <a:avLst/>
              </a:prstGeom>
              <a:ln w="0" cap="flat" cmpd="sng">
                <a:solidFill>
                  <a:srgbClr val="FF0000"/>
                </a:solidFill>
                <a:prstDash val="solid"/>
                <a:round/>
                <a:headEnd type="none" w="med" len="med"/>
                <a:tailEnd type="none" w="med" len="med"/>
              </a:ln>
            </p:spPr>
          </p:sp>
          <p:sp>
            <p:nvSpPr>
              <p:cNvPr id="29846" name="Freeform 153"/>
              <p:cNvSpPr/>
              <p:nvPr/>
            </p:nvSpPr>
            <p:spPr>
              <a:xfrm>
                <a:off x="4061" y="2527"/>
                <a:ext cx="25" cy="38"/>
              </a:xfrm>
              <a:custGeom>
                <a:avLst/>
                <a:gdLst/>
                <a:ahLst/>
                <a:cxnLst>
                  <a:cxn ang="0">
                    <a:pos x="0" y="495"/>
                  </a:cxn>
                  <a:cxn ang="0">
                    <a:pos x="138" y="0"/>
                  </a:cxn>
                  <a:cxn ang="0">
                    <a:pos x="262" y="0"/>
                  </a:cxn>
                  <a:cxn ang="0">
                    <a:pos x="303" y="14"/>
                  </a:cxn>
                  <a:cxn ang="0">
                    <a:pos x="330" y="41"/>
                  </a:cxn>
                  <a:cxn ang="0">
                    <a:pos x="330" y="83"/>
                  </a:cxn>
                  <a:cxn ang="0">
                    <a:pos x="289" y="248"/>
                  </a:cxn>
                  <a:cxn ang="0">
                    <a:pos x="262" y="289"/>
                  </a:cxn>
                  <a:cxn ang="0">
                    <a:pos x="235" y="317"/>
                  </a:cxn>
                  <a:cxn ang="0">
                    <a:pos x="193" y="331"/>
                  </a:cxn>
                  <a:cxn ang="0">
                    <a:pos x="55" y="331"/>
                  </a:cxn>
                </a:cxnLst>
                <a:pathLst>
                  <a:path w="330" h="495">
                    <a:moveTo>
                      <a:pt x="0" y="495"/>
                    </a:moveTo>
                    <a:lnTo>
                      <a:pt x="138" y="0"/>
                    </a:lnTo>
                    <a:lnTo>
                      <a:pt x="262" y="0"/>
                    </a:lnTo>
                    <a:lnTo>
                      <a:pt x="303" y="14"/>
                    </a:lnTo>
                    <a:lnTo>
                      <a:pt x="330" y="41"/>
                    </a:lnTo>
                    <a:lnTo>
                      <a:pt x="330" y="83"/>
                    </a:lnTo>
                    <a:lnTo>
                      <a:pt x="289" y="248"/>
                    </a:lnTo>
                    <a:lnTo>
                      <a:pt x="262" y="289"/>
                    </a:lnTo>
                    <a:lnTo>
                      <a:pt x="235" y="317"/>
                    </a:lnTo>
                    <a:lnTo>
                      <a:pt x="193" y="331"/>
                    </a:lnTo>
                    <a:lnTo>
                      <a:pt x="55" y="331"/>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47" name="Line 154"/>
              <p:cNvSpPr/>
              <p:nvPr/>
            </p:nvSpPr>
            <p:spPr>
              <a:xfrm flipV="1">
                <a:off x="4055" y="2269"/>
                <a:ext cx="11" cy="39"/>
              </a:xfrm>
              <a:prstGeom prst="line">
                <a:avLst/>
              </a:prstGeom>
              <a:ln w="0" cap="flat" cmpd="sng">
                <a:solidFill>
                  <a:srgbClr val="000000"/>
                </a:solidFill>
                <a:prstDash val="solid"/>
                <a:round/>
                <a:headEnd type="none" w="med" len="med"/>
                <a:tailEnd type="none" w="med" len="med"/>
              </a:ln>
            </p:spPr>
          </p:sp>
          <p:sp>
            <p:nvSpPr>
              <p:cNvPr id="29848" name="Freeform 155"/>
              <p:cNvSpPr/>
              <p:nvPr/>
            </p:nvSpPr>
            <p:spPr>
              <a:xfrm>
                <a:off x="4063" y="2282"/>
                <a:ext cx="15" cy="26"/>
              </a:xfrm>
              <a:custGeom>
                <a:avLst/>
                <a:gdLst/>
                <a:ahLst/>
                <a:cxnLst>
                  <a:cxn ang="0">
                    <a:pos x="0" y="0"/>
                  </a:cxn>
                  <a:cxn ang="0">
                    <a:pos x="138" y="0"/>
                  </a:cxn>
                  <a:cxn ang="0">
                    <a:pos x="166" y="13"/>
                  </a:cxn>
                  <a:cxn ang="0">
                    <a:pos x="193" y="41"/>
                  </a:cxn>
                  <a:cxn ang="0">
                    <a:pos x="193" y="69"/>
                  </a:cxn>
                  <a:cxn ang="0">
                    <a:pos x="193" y="96"/>
                  </a:cxn>
                  <a:cxn ang="0">
                    <a:pos x="138" y="330"/>
                  </a:cxn>
                </a:cxnLst>
                <a:pathLst>
                  <a:path w="193" h="330">
                    <a:moveTo>
                      <a:pt x="0" y="0"/>
                    </a:moveTo>
                    <a:lnTo>
                      <a:pt x="138" y="0"/>
                    </a:lnTo>
                    <a:lnTo>
                      <a:pt x="166" y="13"/>
                    </a:lnTo>
                    <a:lnTo>
                      <a:pt x="193" y="41"/>
                    </a:lnTo>
                    <a:lnTo>
                      <a:pt x="193" y="69"/>
                    </a:lnTo>
                    <a:lnTo>
                      <a:pt x="193" y="96"/>
                    </a:lnTo>
                    <a:lnTo>
                      <a:pt x="138" y="33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49" name="Freeform 156"/>
              <p:cNvSpPr/>
              <p:nvPr/>
            </p:nvSpPr>
            <p:spPr>
              <a:xfrm>
                <a:off x="4207" y="2249"/>
                <a:ext cx="22" cy="38"/>
              </a:xfrm>
              <a:custGeom>
                <a:avLst/>
                <a:gdLst/>
                <a:ahLst/>
                <a:cxnLst>
                  <a:cxn ang="0">
                    <a:pos x="138" y="0"/>
                  </a:cxn>
                  <a:cxn ang="0">
                    <a:pos x="0" y="496"/>
                  </a:cxn>
                  <a:cxn ang="0">
                    <a:pos x="124" y="496"/>
                  </a:cxn>
                  <a:cxn ang="0">
                    <a:pos x="179" y="482"/>
                  </a:cxn>
                  <a:cxn ang="0">
                    <a:pos x="221" y="455"/>
                  </a:cxn>
                  <a:cxn ang="0">
                    <a:pos x="247" y="413"/>
                  </a:cxn>
                  <a:cxn ang="0">
                    <a:pos x="289" y="261"/>
                  </a:cxn>
                  <a:cxn ang="0">
                    <a:pos x="289" y="221"/>
                  </a:cxn>
                  <a:cxn ang="0">
                    <a:pos x="275" y="179"/>
                  </a:cxn>
                  <a:cxn ang="0">
                    <a:pos x="233" y="165"/>
                  </a:cxn>
                  <a:cxn ang="0">
                    <a:pos x="96" y="165"/>
                  </a:cxn>
                </a:cxnLst>
                <a:pathLst>
                  <a:path w="289" h="496">
                    <a:moveTo>
                      <a:pt x="138" y="0"/>
                    </a:moveTo>
                    <a:lnTo>
                      <a:pt x="0" y="496"/>
                    </a:lnTo>
                    <a:lnTo>
                      <a:pt x="124" y="496"/>
                    </a:lnTo>
                    <a:lnTo>
                      <a:pt x="179" y="482"/>
                    </a:lnTo>
                    <a:lnTo>
                      <a:pt x="221" y="455"/>
                    </a:lnTo>
                    <a:lnTo>
                      <a:pt x="247" y="413"/>
                    </a:lnTo>
                    <a:lnTo>
                      <a:pt x="289" y="261"/>
                    </a:lnTo>
                    <a:lnTo>
                      <a:pt x="289" y="221"/>
                    </a:lnTo>
                    <a:lnTo>
                      <a:pt x="275" y="179"/>
                    </a:lnTo>
                    <a:lnTo>
                      <a:pt x="233" y="165"/>
                    </a:lnTo>
                    <a:lnTo>
                      <a:pt x="96" y="165"/>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50" name="Freeform 157"/>
              <p:cNvSpPr/>
              <p:nvPr/>
            </p:nvSpPr>
            <p:spPr>
              <a:xfrm>
                <a:off x="4228" y="1952"/>
                <a:ext cx="28" cy="38"/>
              </a:xfrm>
              <a:custGeom>
                <a:avLst/>
                <a:gdLst/>
                <a:ahLst/>
                <a:cxnLst>
                  <a:cxn ang="0">
                    <a:pos x="0" y="495"/>
                  </a:cxn>
                  <a:cxn ang="0">
                    <a:pos x="124" y="0"/>
                  </a:cxn>
                  <a:cxn ang="0">
                    <a:pos x="275" y="0"/>
                  </a:cxn>
                  <a:cxn ang="0">
                    <a:pos x="316" y="14"/>
                  </a:cxn>
                  <a:cxn ang="0">
                    <a:pos x="344" y="41"/>
                  </a:cxn>
                  <a:cxn ang="0">
                    <a:pos x="358" y="69"/>
                  </a:cxn>
                  <a:cxn ang="0">
                    <a:pos x="358" y="111"/>
                  </a:cxn>
                  <a:cxn ang="0">
                    <a:pos x="330" y="166"/>
                  </a:cxn>
                  <a:cxn ang="0">
                    <a:pos x="303" y="192"/>
                  </a:cxn>
                  <a:cxn ang="0">
                    <a:pos x="247" y="220"/>
                  </a:cxn>
                  <a:cxn ang="0">
                    <a:pos x="83" y="220"/>
                  </a:cxn>
                </a:cxnLst>
                <a:pathLst>
                  <a:path w="358" h="495">
                    <a:moveTo>
                      <a:pt x="0" y="495"/>
                    </a:moveTo>
                    <a:lnTo>
                      <a:pt x="124" y="0"/>
                    </a:lnTo>
                    <a:lnTo>
                      <a:pt x="275" y="0"/>
                    </a:lnTo>
                    <a:lnTo>
                      <a:pt x="316" y="14"/>
                    </a:lnTo>
                    <a:lnTo>
                      <a:pt x="344" y="41"/>
                    </a:lnTo>
                    <a:lnTo>
                      <a:pt x="358" y="69"/>
                    </a:lnTo>
                    <a:lnTo>
                      <a:pt x="358" y="111"/>
                    </a:lnTo>
                    <a:lnTo>
                      <a:pt x="330" y="166"/>
                    </a:lnTo>
                    <a:lnTo>
                      <a:pt x="303" y="192"/>
                    </a:lnTo>
                    <a:lnTo>
                      <a:pt x="247" y="220"/>
                    </a:lnTo>
                    <a:lnTo>
                      <a:pt x="83" y="22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51" name="Freeform 158"/>
              <p:cNvSpPr/>
              <p:nvPr/>
            </p:nvSpPr>
            <p:spPr>
              <a:xfrm>
                <a:off x="4228" y="1969"/>
                <a:ext cx="24" cy="21"/>
              </a:xfrm>
              <a:custGeom>
                <a:avLst/>
                <a:gdLst/>
                <a:ahLst/>
                <a:cxnLst>
                  <a:cxn ang="0">
                    <a:pos x="221" y="0"/>
                  </a:cxn>
                  <a:cxn ang="0">
                    <a:pos x="275" y="28"/>
                  </a:cxn>
                  <a:cxn ang="0">
                    <a:pos x="303" y="69"/>
                  </a:cxn>
                  <a:cxn ang="0">
                    <a:pos x="303" y="152"/>
                  </a:cxn>
                  <a:cxn ang="0">
                    <a:pos x="261" y="207"/>
                  </a:cxn>
                  <a:cxn ang="0">
                    <a:pos x="233" y="235"/>
                  </a:cxn>
                  <a:cxn ang="0">
                    <a:pos x="179" y="262"/>
                  </a:cxn>
                  <a:cxn ang="0">
                    <a:pos x="138" y="275"/>
                  </a:cxn>
                  <a:cxn ang="0">
                    <a:pos x="0" y="275"/>
                  </a:cxn>
                </a:cxnLst>
                <a:pathLst>
                  <a:path w="303" h="275">
                    <a:moveTo>
                      <a:pt x="221" y="0"/>
                    </a:moveTo>
                    <a:lnTo>
                      <a:pt x="275" y="28"/>
                    </a:lnTo>
                    <a:lnTo>
                      <a:pt x="303" y="69"/>
                    </a:lnTo>
                    <a:lnTo>
                      <a:pt x="303" y="152"/>
                    </a:lnTo>
                    <a:lnTo>
                      <a:pt x="261" y="207"/>
                    </a:lnTo>
                    <a:lnTo>
                      <a:pt x="233" y="235"/>
                    </a:lnTo>
                    <a:lnTo>
                      <a:pt x="179" y="262"/>
                    </a:lnTo>
                    <a:lnTo>
                      <a:pt x="138" y="275"/>
                    </a:lnTo>
                    <a:lnTo>
                      <a:pt x="0" y="275"/>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52" name="Freeform 159"/>
              <p:cNvSpPr/>
              <p:nvPr/>
            </p:nvSpPr>
            <p:spPr>
              <a:xfrm>
                <a:off x="4714" y="2207"/>
                <a:ext cx="19" cy="25"/>
              </a:xfrm>
              <a:custGeom>
                <a:avLst/>
                <a:gdLst/>
                <a:ahLst/>
                <a:cxnLst>
                  <a:cxn ang="0">
                    <a:pos x="220" y="330"/>
                  </a:cxn>
                  <a:cxn ang="0">
                    <a:pos x="178" y="261"/>
                  </a:cxn>
                  <a:cxn ang="0">
                    <a:pos x="247" y="0"/>
                  </a:cxn>
                  <a:cxn ang="0">
                    <a:pos x="138" y="0"/>
                  </a:cxn>
                  <a:cxn ang="0">
                    <a:pos x="83" y="13"/>
                  </a:cxn>
                  <a:cxn ang="0">
                    <a:pos x="55" y="41"/>
                  </a:cxn>
                  <a:cxn ang="0">
                    <a:pos x="41" y="69"/>
                  </a:cxn>
                  <a:cxn ang="0">
                    <a:pos x="0" y="247"/>
                  </a:cxn>
                  <a:cxn ang="0">
                    <a:pos x="0" y="275"/>
                  </a:cxn>
                  <a:cxn ang="0">
                    <a:pos x="14" y="316"/>
                  </a:cxn>
                  <a:cxn ang="0">
                    <a:pos x="41" y="330"/>
                  </a:cxn>
                  <a:cxn ang="0">
                    <a:pos x="83" y="330"/>
                  </a:cxn>
                  <a:cxn ang="0">
                    <a:pos x="124" y="316"/>
                  </a:cxn>
                  <a:cxn ang="0">
                    <a:pos x="152" y="302"/>
                  </a:cxn>
                  <a:cxn ang="0">
                    <a:pos x="178" y="261"/>
                  </a:cxn>
                </a:cxnLst>
                <a:pathLst>
                  <a:path w="247" h="330">
                    <a:moveTo>
                      <a:pt x="220" y="330"/>
                    </a:moveTo>
                    <a:lnTo>
                      <a:pt x="178" y="261"/>
                    </a:lnTo>
                    <a:lnTo>
                      <a:pt x="247" y="0"/>
                    </a:lnTo>
                    <a:lnTo>
                      <a:pt x="138" y="0"/>
                    </a:lnTo>
                    <a:lnTo>
                      <a:pt x="83" y="13"/>
                    </a:lnTo>
                    <a:lnTo>
                      <a:pt x="55" y="41"/>
                    </a:lnTo>
                    <a:lnTo>
                      <a:pt x="41" y="69"/>
                    </a:lnTo>
                    <a:lnTo>
                      <a:pt x="0" y="247"/>
                    </a:lnTo>
                    <a:lnTo>
                      <a:pt x="0" y="275"/>
                    </a:lnTo>
                    <a:lnTo>
                      <a:pt x="14" y="316"/>
                    </a:lnTo>
                    <a:lnTo>
                      <a:pt x="41" y="330"/>
                    </a:lnTo>
                    <a:lnTo>
                      <a:pt x="83" y="330"/>
                    </a:lnTo>
                    <a:lnTo>
                      <a:pt x="124" y="316"/>
                    </a:lnTo>
                    <a:lnTo>
                      <a:pt x="152" y="302"/>
                    </a:lnTo>
                    <a:lnTo>
                      <a:pt x="178" y="261"/>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53" name="Line 160"/>
              <p:cNvSpPr/>
              <p:nvPr/>
            </p:nvSpPr>
            <p:spPr>
              <a:xfrm flipV="1">
                <a:off x="4785" y="1935"/>
                <a:ext cx="1" cy="307"/>
              </a:xfrm>
              <a:prstGeom prst="line">
                <a:avLst/>
              </a:prstGeom>
              <a:ln w="0" cap="flat" cmpd="sng">
                <a:solidFill>
                  <a:srgbClr val="000000"/>
                </a:solidFill>
                <a:prstDash val="solid"/>
                <a:round/>
                <a:headEnd type="none" w="med" len="med"/>
                <a:tailEnd type="none" w="med" len="med"/>
              </a:ln>
            </p:spPr>
          </p:sp>
          <p:sp>
            <p:nvSpPr>
              <p:cNvPr id="29854" name="Line 161"/>
              <p:cNvSpPr/>
              <p:nvPr/>
            </p:nvSpPr>
            <p:spPr>
              <a:xfrm flipV="1">
                <a:off x="4785" y="2260"/>
                <a:ext cx="1" cy="331"/>
              </a:xfrm>
              <a:prstGeom prst="line">
                <a:avLst/>
              </a:prstGeom>
              <a:ln w="0" cap="flat" cmpd="sng">
                <a:solidFill>
                  <a:srgbClr val="000000"/>
                </a:solidFill>
                <a:prstDash val="solid"/>
                <a:round/>
                <a:headEnd type="none" w="med" len="med"/>
                <a:tailEnd type="none" w="med" len="med"/>
              </a:ln>
            </p:spPr>
          </p:sp>
          <p:sp>
            <p:nvSpPr>
              <p:cNvPr id="29855" name="Freeform 162"/>
              <p:cNvSpPr/>
              <p:nvPr/>
            </p:nvSpPr>
            <p:spPr>
              <a:xfrm>
                <a:off x="4777" y="2591"/>
                <a:ext cx="16" cy="16"/>
              </a:xfrm>
              <a:custGeom>
                <a:avLst/>
                <a:gdLst/>
                <a:ahLst/>
                <a:cxnLst>
                  <a:cxn ang="0">
                    <a:pos x="212" y="106"/>
                  </a:cxn>
                  <a:cxn ang="0">
                    <a:pos x="181" y="31"/>
                  </a:cxn>
                  <a:cxn ang="0">
                    <a:pos x="105" y="0"/>
                  </a:cxn>
                  <a:cxn ang="0">
                    <a:pos x="31" y="31"/>
                  </a:cxn>
                  <a:cxn ang="0">
                    <a:pos x="0" y="106"/>
                  </a:cxn>
                  <a:cxn ang="0">
                    <a:pos x="31" y="181"/>
                  </a:cxn>
                  <a:cxn ang="0">
                    <a:pos x="105" y="211"/>
                  </a:cxn>
                  <a:cxn ang="0">
                    <a:pos x="181" y="181"/>
                  </a:cxn>
                  <a:cxn ang="0">
                    <a:pos x="212" y="106"/>
                  </a:cxn>
                </a:cxnLst>
                <a:pathLst>
                  <a:path w="212" h="211">
                    <a:moveTo>
                      <a:pt x="212" y="106"/>
                    </a:moveTo>
                    <a:lnTo>
                      <a:pt x="181" y="31"/>
                    </a:lnTo>
                    <a:lnTo>
                      <a:pt x="105" y="0"/>
                    </a:lnTo>
                    <a:lnTo>
                      <a:pt x="31" y="31"/>
                    </a:lnTo>
                    <a:lnTo>
                      <a:pt x="0" y="106"/>
                    </a:lnTo>
                    <a:lnTo>
                      <a:pt x="31" y="181"/>
                    </a:lnTo>
                    <a:lnTo>
                      <a:pt x="105" y="211"/>
                    </a:lnTo>
                    <a:lnTo>
                      <a:pt x="181" y="181"/>
                    </a:lnTo>
                    <a:lnTo>
                      <a:pt x="212" y="106"/>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56" name="Freeform 163"/>
              <p:cNvSpPr/>
              <p:nvPr/>
            </p:nvSpPr>
            <p:spPr>
              <a:xfrm>
                <a:off x="4777" y="2242"/>
                <a:ext cx="16" cy="16"/>
              </a:xfrm>
              <a:custGeom>
                <a:avLst/>
                <a:gdLst/>
                <a:ahLst/>
                <a:cxnLst>
                  <a:cxn ang="0">
                    <a:pos x="212" y="106"/>
                  </a:cxn>
                  <a:cxn ang="0">
                    <a:pos x="181" y="31"/>
                  </a:cxn>
                  <a:cxn ang="0">
                    <a:pos x="105" y="0"/>
                  </a:cxn>
                  <a:cxn ang="0">
                    <a:pos x="31" y="31"/>
                  </a:cxn>
                  <a:cxn ang="0">
                    <a:pos x="0" y="106"/>
                  </a:cxn>
                  <a:cxn ang="0">
                    <a:pos x="31" y="180"/>
                  </a:cxn>
                  <a:cxn ang="0">
                    <a:pos x="105" y="211"/>
                  </a:cxn>
                  <a:cxn ang="0">
                    <a:pos x="181" y="180"/>
                  </a:cxn>
                  <a:cxn ang="0">
                    <a:pos x="212" y="106"/>
                  </a:cxn>
                </a:cxnLst>
                <a:pathLst>
                  <a:path w="212" h="211">
                    <a:moveTo>
                      <a:pt x="212" y="106"/>
                    </a:moveTo>
                    <a:lnTo>
                      <a:pt x="181" y="31"/>
                    </a:lnTo>
                    <a:lnTo>
                      <a:pt x="105" y="0"/>
                    </a:lnTo>
                    <a:lnTo>
                      <a:pt x="31" y="31"/>
                    </a:lnTo>
                    <a:lnTo>
                      <a:pt x="0" y="106"/>
                    </a:lnTo>
                    <a:lnTo>
                      <a:pt x="31" y="180"/>
                    </a:lnTo>
                    <a:lnTo>
                      <a:pt x="105" y="211"/>
                    </a:lnTo>
                    <a:lnTo>
                      <a:pt x="181" y="180"/>
                    </a:lnTo>
                    <a:lnTo>
                      <a:pt x="212" y="106"/>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57" name="Freeform 164"/>
              <p:cNvSpPr/>
              <p:nvPr/>
            </p:nvSpPr>
            <p:spPr>
              <a:xfrm>
                <a:off x="4744" y="2204"/>
                <a:ext cx="13" cy="11"/>
              </a:xfrm>
              <a:custGeom>
                <a:avLst/>
                <a:gdLst/>
                <a:ahLst/>
                <a:cxnLst>
                  <a:cxn ang="0">
                    <a:pos x="123" y="123"/>
                  </a:cxn>
                  <a:cxn ang="0">
                    <a:pos x="148" y="98"/>
                  </a:cxn>
                  <a:cxn ang="0">
                    <a:pos x="161" y="74"/>
                  </a:cxn>
                  <a:cxn ang="0">
                    <a:pos x="161" y="49"/>
                  </a:cxn>
                  <a:cxn ang="0">
                    <a:pos x="148" y="11"/>
                  </a:cxn>
                  <a:cxn ang="0">
                    <a:pos x="123" y="0"/>
                  </a:cxn>
                  <a:cxn ang="0">
                    <a:pos x="87" y="0"/>
                  </a:cxn>
                  <a:cxn ang="0">
                    <a:pos x="49" y="11"/>
                  </a:cxn>
                  <a:cxn ang="0">
                    <a:pos x="24" y="36"/>
                  </a:cxn>
                  <a:cxn ang="0">
                    <a:pos x="11" y="61"/>
                  </a:cxn>
                  <a:cxn ang="0">
                    <a:pos x="0" y="98"/>
                  </a:cxn>
                  <a:cxn ang="0">
                    <a:pos x="11" y="123"/>
                  </a:cxn>
                  <a:cxn ang="0">
                    <a:pos x="36" y="148"/>
                  </a:cxn>
                  <a:cxn ang="0">
                    <a:pos x="62" y="148"/>
                  </a:cxn>
                  <a:cxn ang="0">
                    <a:pos x="111" y="136"/>
                  </a:cxn>
                  <a:cxn ang="0">
                    <a:pos x="123" y="123"/>
                  </a:cxn>
                </a:cxnLst>
                <a:pathLst>
                  <a:path w="161" h="148">
                    <a:moveTo>
                      <a:pt x="123" y="123"/>
                    </a:moveTo>
                    <a:lnTo>
                      <a:pt x="148" y="98"/>
                    </a:lnTo>
                    <a:lnTo>
                      <a:pt x="161" y="74"/>
                    </a:lnTo>
                    <a:lnTo>
                      <a:pt x="161" y="49"/>
                    </a:lnTo>
                    <a:lnTo>
                      <a:pt x="148" y="11"/>
                    </a:lnTo>
                    <a:lnTo>
                      <a:pt x="123" y="0"/>
                    </a:lnTo>
                    <a:lnTo>
                      <a:pt x="87" y="0"/>
                    </a:lnTo>
                    <a:lnTo>
                      <a:pt x="49" y="11"/>
                    </a:lnTo>
                    <a:lnTo>
                      <a:pt x="24" y="36"/>
                    </a:lnTo>
                    <a:lnTo>
                      <a:pt x="11" y="61"/>
                    </a:lnTo>
                    <a:lnTo>
                      <a:pt x="0" y="98"/>
                    </a:lnTo>
                    <a:lnTo>
                      <a:pt x="11" y="123"/>
                    </a:lnTo>
                    <a:lnTo>
                      <a:pt x="36" y="148"/>
                    </a:lnTo>
                    <a:lnTo>
                      <a:pt x="62" y="148"/>
                    </a:lnTo>
                    <a:lnTo>
                      <a:pt x="111" y="136"/>
                    </a:lnTo>
                    <a:lnTo>
                      <a:pt x="123" y="123"/>
                    </a:lnTo>
                    <a:close/>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58" name="Freeform 165"/>
              <p:cNvSpPr/>
              <p:nvPr/>
            </p:nvSpPr>
            <p:spPr>
              <a:xfrm>
                <a:off x="4777" y="1918"/>
                <a:ext cx="16" cy="17"/>
              </a:xfrm>
              <a:custGeom>
                <a:avLst/>
                <a:gdLst/>
                <a:ahLst/>
                <a:cxnLst>
                  <a:cxn ang="0">
                    <a:pos x="212" y="106"/>
                  </a:cxn>
                  <a:cxn ang="0">
                    <a:pos x="181" y="31"/>
                  </a:cxn>
                  <a:cxn ang="0">
                    <a:pos x="105" y="0"/>
                  </a:cxn>
                  <a:cxn ang="0">
                    <a:pos x="31" y="31"/>
                  </a:cxn>
                  <a:cxn ang="0">
                    <a:pos x="0" y="106"/>
                  </a:cxn>
                  <a:cxn ang="0">
                    <a:pos x="31" y="180"/>
                  </a:cxn>
                  <a:cxn ang="0">
                    <a:pos x="105" y="212"/>
                  </a:cxn>
                  <a:cxn ang="0">
                    <a:pos x="181" y="180"/>
                  </a:cxn>
                  <a:cxn ang="0">
                    <a:pos x="212" y="106"/>
                  </a:cxn>
                </a:cxnLst>
                <a:pathLst>
                  <a:path w="212" h="212">
                    <a:moveTo>
                      <a:pt x="212" y="106"/>
                    </a:moveTo>
                    <a:lnTo>
                      <a:pt x="181" y="31"/>
                    </a:lnTo>
                    <a:lnTo>
                      <a:pt x="105" y="0"/>
                    </a:lnTo>
                    <a:lnTo>
                      <a:pt x="31" y="31"/>
                    </a:lnTo>
                    <a:lnTo>
                      <a:pt x="0" y="106"/>
                    </a:lnTo>
                    <a:lnTo>
                      <a:pt x="31" y="180"/>
                    </a:lnTo>
                    <a:lnTo>
                      <a:pt x="105" y="212"/>
                    </a:lnTo>
                    <a:lnTo>
                      <a:pt x="181" y="180"/>
                    </a:lnTo>
                    <a:lnTo>
                      <a:pt x="212" y="106"/>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59" name="Freeform 166"/>
              <p:cNvSpPr/>
              <p:nvPr/>
            </p:nvSpPr>
            <p:spPr>
              <a:xfrm>
                <a:off x="4732" y="1881"/>
                <a:ext cx="25" cy="38"/>
              </a:xfrm>
              <a:custGeom>
                <a:avLst/>
                <a:gdLst/>
                <a:ahLst/>
                <a:cxnLst>
                  <a:cxn ang="0">
                    <a:pos x="0" y="495"/>
                  </a:cxn>
                  <a:cxn ang="0">
                    <a:pos x="303" y="0"/>
                  </a:cxn>
                  <a:cxn ang="0">
                    <a:pos x="331" y="495"/>
                  </a:cxn>
                </a:cxnLst>
                <a:pathLst>
                  <a:path w="331" h="495">
                    <a:moveTo>
                      <a:pt x="0" y="495"/>
                    </a:moveTo>
                    <a:lnTo>
                      <a:pt x="303" y="0"/>
                    </a:lnTo>
                    <a:lnTo>
                      <a:pt x="331" y="495"/>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60" name="Line 167"/>
              <p:cNvSpPr/>
              <p:nvPr/>
            </p:nvSpPr>
            <p:spPr>
              <a:xfrm flipH="1">
                <a:off x="4738" y="1909"/>
                <a:ext cx="18" cy="1"/>
              </a:xfrm>
              <a:prstGeom prst="line">
                <a:avLst/>
              </a:prstGeom>
              <a:ln w="0" cap="flat" cmpd="sng">
                <a:solidFill>
                  <a:srgbClr val="FF0000"/>
                </a:solidFill>
                <a:prstDash val="solid"/>
                <a:round/>
                <a:headEnd type="none" w="med" len="med"/>
                <a:tailEnd type="none" w="med" len="med"/>
              </a:ln>
            </p:spPr>
          </p:sp>
          <p:sp>
            <p:nvSpPr>
              <p:cNvPr id="29861" name="Freeform 168"/>
              <p:cNvSpPr/>
              <p:nvPr/>
            </p:nvSpPr>
            <p:spPr>
              <a:xfrm>
                <a:off x="4778" y="1881"/>
                <a:ext cx="13" cy="13"/>
              </a:xfrm>
              <a:custGeom>
                <a:avLst/>
                <a:gdLst/>
                <a:ahLst/>
                <a:cxnLst>
                  <a:cxn ang="0">
                    <a:pos x="137" y="137"/>
                  </a:cxn>
                  <a:cxn ang="0">
                    <a:pos x="165" y="109"/>
                  </a:cxn>
                  <a:cxn ang="0">
                    <a:pos x="179" y="82"/>
                  </a:cxn>
                  <a:cxn ang="0">
                    <a:pos x="179" y="54"/>
                  </a:cxn>
                  <a:cxn ang="0">
                    <a:pos x="165" y="14"/>
                  </a:cxn>
                  <a:cxn ang="0">
                    <a:pos x="137" y="0"/>
                  </a:cxn>
                  <a:cxn ang="0">
                    <a:pos x="96" y="0"/>
                  </a:cxn>
                  <a:cxn ang="0">
                    <a:pos x="54" y="14"/>
                  </a:cxn>
                  <a:cxn ang="0">
                    <a:pos x="28" y="40"/>
                  </a:cxn>
                  <a:cxn ang="0">
                    <a:pos x="14" y="68"/>
                  </a:cxn>
                  <a:cxn ang="0">
                    <a:pos x="0" y="109"/>
                  </a:cxn>
                  <a:cxn ang="0">
                    <a:pos x="14" y="137"/>
                  </a:cxn>
                  <a:cxn ang="0">
                    <a:pos x="42" y="165"/>
                  </a:cxn>
                  <a:cxn ang="0">
                    <a:pos x="68" y="165"/>
                  </a:cxn>
                  <a:cxn ang="0">
                    <a:pos x="124" y="151"/>
                  </a:cxn>
                  <a:cxn ang="0">
                    <a:pos x="137" y="137"/>
                  </a:cxn>
                </a:cxnLst>
                <a:pathLst>
                  <a:path w="179" h="165">
                    <a:moveTo>
                      <a:pt x="137" y="137"/>
                    </a:moveTo>
                    <a:lnTo>
                      <a:pt x="165" y="109"/>
                    </a:lnTo>
                    <a:lnTo>
                      <a:pt x="179" y="82"/>
                    </a:lnTo>
                    <a:lnTo>
                      <a:pt x="179" y="54"/>
                    </a:lnTo>
                    <a:lnTo>
                      <a:pt x="165" y="14"/>
                    </a:lnTo>
                    <a:lnTo>
                      <a:pt x="137" y="0"/>
                    </a:lnTo>
                    <a:lnTo>
                      <a:pt x="96" y="0"/>
                    </a:lnTo>
                    <a:lnTo>
                      <a:pt x="54" y="14"/>
                    </a:lnTo>
                    <a:lnTo>
                      <a:pt x="28" y="40"/>
                    </a:lnTo>
                    <a:lnTo>
                      <a:pt x="14" y="68"/>
                    </a:lnTo>
                    <a:lnTo>
                      <a:pt x="0" y="109"/>
                    </a:lnTo>
                    <a:lnTo>
                      <a:pt x="14" y="137"/>
                    </a:lnTo>
                    <a:lnTo>
                      <a:pt x="42" y="165"/>
                    </a:lnTo>
                    <a:lnTo>
                      <a:pt x="68" y="165"/>
                    </a:lnTo>
                    <a:lnTo>
                      <a:pt x="124" y="151"/>
                    </a:lnTo>
                    <a:lnTo>
                      <a:pt x="137" y="137"/>
                    </a:lnTo>
                    <a:close/>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62" name="Freeform 169"/>
              <p:cNvSpPr/>
              <p:nvPr/>
            </p:nvSpPr>
            <p:spPr>
              <a:xfrm>
                <a:off x="5026" y="1913"/>
                <a:ext cx="27" cy="39"/>
              </a:xfrm>
              <a:custGeom>
                <a:avLst/>
                <a:gdLst/>
                <a:ahLst/>
                <a:cxnLst>
                  <a:cxn ang="0">
                    <a:pos x="0" y="497"/>
                  </a:cxn>
                  <a:cxn ang="0">
                    <a:pos x="125" y="0"/>
                  </a:cxn>
                  <a:cxn ang="0">
                    <a:pos x="276" y="0"/>
                  </a:cxn>
                  <a:cxn ang="0">
                    <a:pos x="317" y="14"/>
                  </a:cxn>
                  <a:cxn ang="0">
                    <a:pos x="345" y="42"/>
                  </a:cxn>
                  <a:cxn ang="0">
                    <a:pos x="358" y="69"/>
                  </a:cxn>
                  <a:cxn ang="0">
                    <a:pos x="358" y="111"/>
                  </a:cxn>
                  <a:cxn ang="0">
                    <a:pos x="331" y="166"/>
                  </a:cxn>
                  <a:cxn ang="0">
                    <a:pos x="304" y="194"/>
                  </a:cxn>
                  <a:cxn ang="0">
                    <a:pos x="249" y="221"/>
                  </a:cxn>
                  <a:cxn ang="0">
                    <a:pos x="83" y="221"/>
                  </a:cxn>
                </a:cxnLst>
                <a:pathLst>
                  <a:path w="358" h="497">
                    <a:moveTo>
                      <a:pt x="0" y="497"/>
                    </a:moveTo>
                    <a:lnTo>
                      <a:pt x="125" y="0"/>
                    </a:lnTo>
                    <a:lnTo>
                      <a:pt x="276" y="0"/>
                    </a:lnTo>
                    <a:lnTo>
                      <a:pt x="317" y="14"/>
                    </a:lnTo>
                    <a:lnTo>
                      <a:pt x="345" y="42"/>
                    </a:lnTo>
                    <a:lnTo>
                      <a:pt x="358" y="69"/>
                    </a:lnTo>
                    <a:lnTo>
                      <a:pt x="358" y="111"/>
                    </a:lnTo>
                    <a:lnTo>
                      <a:pt x="331" y="166"/>
                    </a:lnTo>
                    <a:lnTo>
                      <a:pt x="304" y="194"/>
                    </a:lnTo>
                    <a:lnTo>
                      <a:pt x="249" y="221"/>
                    </a:lnTo>
                    <a:lnTo>
                      <a:pt x="83" y="221"/>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63" name="Freeform 170"/>
              <p:cNvSpPr/>
              <p:nvPr/>
            </p:nvSpPr>
            <p:spPr>
              <a:xfrm>
                <a:off x="5026" y="1930"/>
                <a:ext cx="23" cy="22"/>
              </a:xfrm>
              <a:custGeom>
                <a:avLst/>
                <a:gdLst/>
                <a:ahLst/>
                <a:cxnLst>
                  <a:cxn ang="0">
                    <a:pos x="221" y="0"/>
                  </a:cxn>
                  <a:cxn ang="0">
                    <a:pos x="276" y="28"/>
                  </a:cxn>
                  <a:cxn ang="0">
                    <a:pos x="304" y="68"/>
                  </a:cxn>
                  <a:cxn ang="0">
                    <a:pos x="304" y="151"/>
                  </a:cxn>
                  <a:cxn ang="0">
                    <a:pos x="263" y="206"/>
                  </a:cxn>
                  <a:cxn ang="0">
                    <a:pos x="235" y="234"/>
                  </a:cxn>
                  <a:cxn ang="0">
                    <a:pos x="180" y="262"/>
                  </a:cxn>
                  <a:cxn ang="0">
                    <a:pos x="138" y="276"/>
                  </a:cxn>
                  <a:cxn ang="0">
                    <a:pos x="0" y="276"/>
                  </a:cxn>
                </a:cxnLst>
                <a:pathLst>
                  <a:path w="304" h="276">
                    <a:moveTo>
                      <a:pt x="221" y="0"/>
                    </a:moveTo>
                    <a:lnTo>
                      <a:pt x="276" y="28"/>
                    </a:lnTo>
                    <a:lnTo>
                      <a:pt x="304" y="68"/>
                    </a:lnTo>
                    <a:lnTo>
                      <a:pt x="304" y="151"/>
                    </a:lnTo>
                    <a:lnTo>
                      <a:pt x="263" y="206"/>
                    </a:lnTo>
                    <a:lnTo>
                      <a:pt x="235" y="234"/>
                    </a:lnTo>
                    <a:lnTo>
                      <a:pt x="180" y="262"/>
                    </a:lnTo>
                    <a:lnTo>
                      <a:pt x="138" y="276"/>
                    </a:lnTo>
                    <a:lnTo>
                      <a:pt x="0" y="276"/>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64" name="Freeform 171"/>
              <p:cNvSpPr/>
              <p:nvPr/>
            </p:nvSpPr>
            <p:spPr>
              <a:xfrm>
                <a:off x="5067" y="1913"/>
                <a:ext cx="14" cy="13"/>
              </a:xfrm>
              <a:custGeom>
                <a:avLst/>
                <a:gdLst/>
                <a:ahLst/>
                <a:cxnLst>
                  <a:cxn ang="0">
                    <a:pos x="137" y="138"/>
                  </a:cxn>
                  <a:cxn ang="0">
                    <a:pos x="165" y="111"/>
                  </a:cxn>
                  <a:cxn ang="0">
                    <a:pos x="178" y="83"/>
                  </a:cxn>
                  <a:cxn ang="0">
                    <a:pos x="178" y="55"/>
                  </a:cxn>
                  <a:cxn ang="0">
                    <a:pos x="165" y="14"/>
                  </a:cxn>
                  <a:cxn ang="0">
                    <a:pos x="137" y="0"/>
                  </a:cxn>
                  <a:cxn ang="0">
                    <a:pos x="96" y="0"/>
                  </a:cxn>
                  <a:cxn ang="0">
                    <a:pos x="55" y="14"/>
                  </a:cxn>
                  <a:cxn ang="0">
                    <a:pos x="28" y="42"/>
                  </a:cxn>
                  <a:cxn ang="0">
                    <a:pos x="14" y="69"/>
                  </a:cxn>
                  <a:cxn ang="0">
                    <a:pos x="0" y="111"/>
                  </a:cxn>
                  <a:cxn ang="0">
                    <a:pos x="14" y="138"/>
                  </a:cxn>
                  <a:cxn ang="0">
                    <a:pos x="41" y="166"/>
                  </a:cxn>
                  <a:cxn ang="0">
                    <a:pos x="69" y="166"/>
                  </a:cxn>
                  <a:cxn ang="0">
                    <a:pos x="123" y="152"/>
                  </a:cxn>
                  <a:cxn ang="0">
                    <a:pos x="137" y="138"/>
                  </a:cxn>
                </a:cxnLst>
                <a:pathLst>
                  <a:path w="178" h="166">
                    <a:moveTo>
                      <a:pt x="137" y="138"/>
                    </a:moveTo>
                    <a:lnTo>
                      <a:pt x="165" y="111"/>
                    </a:lnTo>
                    <a:lnTo>
                      <a:pt x="178" y="83"/>
                    </a:lnTo>
                    <a:lnTo>
                      <a:pt x="178" y="55"/>
                    </a:lnTo>
                    <a:lnTo>
                      <a:pt x="165" y="14"/>
                    </a:lnTo>
                    <a:lnTo>
                      <a:pt x="137" y="0"/>
                    </a:lnTo>
                    <a:lnTo>
                      <a:pt x="96" y="0"/>
                    </a:lnTo>
                    <a:lnTo>
                      <a:pt x="55" y="14"/>
                    </a:lnTo>
                    <a:lnTo>
                      <a:pt x="28" y="42"/>
                    </a:lnTo>
                    <a:lnTo>
                      <a:pt x="14" y="69"/>
                    </a:lnTo>
                    <a:lnTo>
                      <a:pt x="0" y="111"/>
                    </a:lnTo>
                    <a:lnTo>
                      <a:pt x="14" y="138"/>
                    </a:lnTo>
                    <a:lnTo>
                      <a:pt x="41" y="166"/>
                    </a:lnTo>
                    <a:lnTo>
                      <a:pt x="69" y="166"/>
                    </a:lnTo>
                    <a:lnTo>
                      <a:pt x="123" y="152"/>
                    </a:lnTo>
                    <a:lnTo>
                      <a:pt x="137" y="138"/>
                    </a:lnTo>
                    <a:close/>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65" name="Freeform 172"/>
              <p:cNvSpPr/>
              <p:nvPr/>
            </p:nvSpPr>
            <p:spPr>
              <a:xfrm>
                <a:off x="5020" y="2139"/>
                <a:ext cx="22" cy="39"/>
              </a:xfrm>
              <a:custGeom>
                <a:avLst/>
                <a:gdLst/>
                <a:ahLst/>
                <a:cxnLst>
                  <a:cxn ang="0">
                    <a:pos x="138" y="0"/>
                  </a:cxn>
                  <a:cxn ang="0">
                    <a:pos x="0" y="496"/>
                  </a:cxn>
                  <a:cxn ang="0">
                    <a:pos x="124" y="496"/>
                  </a:cxn>
                  <a:cxn ang="0">
                    <a:pos x="179" y="482"/>
                  </a:cxn>
                  <a:cxn ang="0">
                    <a:pos x="220" y="454"/>
                  </a:cxn>
                  <a:cxn ang="0">
                    <a:pos x="247" y="413"/>
                  </a:cxn>
                  <a:cxn ang="0">
                    <a:pos x="289" y="262"/>
                  </a:cxn>
                  <a:cxn ang="0">
                    <a:pos x="289" y="220"/>
                  </a:cxn>
                  <a:cxn ang="0">
                    <a:pos x="275" y="179"/>
                  </a:cxn>
                  <a:cxn ang="0">
                    <a:pos x="234" y="165"/>
                  </a:cxn>
                  <a:cxn ang="0">
                    <a:pos x="96" y="165"/>
                  </a:cxn>
                </a:cxnLst>
                <a:pathLst>
                  <a:path w="289" h="496">
                    <a:moveTo>
                      <a:pt x="138" y="0"/>
                    </a:moveTo>
                    <a:lnTo>
                      <a:pt x="0" y="496"/>
                    </a:lnTo>
                    <a:lnTo>
                      <a:pt x="124" y="496"/>
                    </a:lnTo>
                    <a:lnTo>
                      <a:pt x="179" y="482"/>
                    </a:lnTo>
                    <a:lnTo>
                      <a:pt x="220" y="454"/>
                    </a:lnTo>
                    <a:lnTo>
                      <a:pt x="247" y="413"/>
                    </a:lnTo>
                    <a:lnTo>
                      <a:pt x="289" y="262"/>
                    </a:lnTo>
                    <a:lnTo>
                      <a:pt x="289" y="220"/>
                    </a:lnTo>
                    <a:lnTo>
                      <a:pt x="275" y="179"/>
                    </a:lnTo>
                    <a:lnTo>
                      <a:pt x="234" y="165"/>
                    </a:lnTo>
                    <a:lnTo>
                      <a:pt x="96" y="165"/>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66" name="Freeform 173"/>
              <p:cNvSpPr/>
              <p:nvPr/>
            </p:nvSpPr>
            <p:spPr>
              <a:xfrm>
                <a:off x="5052" y="2135"/>
                <a:ext cx="12" cy="12"/>
              </a:xfrm>
              <a:custGeom>
                <a:avLst/>
                <a:gdLst/>
                <a:ahLst/>
                <a:cxnLst>
                  <a:cxn ang="0">
                    <a:pos x="125" y="125"/>
                  </a:cxn>
                  <a:cxn ang="0">
                    <a:pos x="150" y="100"/>
                  </a:cxn>
                  <a:cxn ang="0">
                    <a:pos x="161" y="75"/>
                  </a:cxn>
                  <a:cxn ang="0">
                    <a:pos x="161" y="50"/>
                  </a:cxn>
                  <a:cxn ang="0">
                    <a:pos x="150" y="13"/>
                  </a:cxn>
                  <a:cxn ang="0">
                    <a:pos x="125" y="0"/>
                  </a:cxn>
                  <a:cxn ang="0">
                    <a:pos x="87" y="0"/>
                  </a:cxn>
                  <a:cxn ang="0">
                    <a:pos x="50" y="13"/>
                  </a:cxn>
                  <a:cxn ang="0">
                    <a:pos x="25" y="38"/>
                  </a:cxn>
                  <a:cxn ang="0">
                    <a:pos x="13" y="62"/>
                  </a:cxn>
                  <a:cxn ang="0">
                    <a:pos x="0" y="100"/>
                  </a:cxn>
                  <a:cxn ang="0">
                    <a:pos x="13" y="125"/>
                  </a:cxn>
                  <a:cxn ang="0">
                    <a:pos x="38" y="149"/>
                  </a:cxn>
                  <a:cxn ang="0">
                    <a:pos x="63" y="149"/>
                  </a:cxn>
                  <a:cxn ang="0">
                    <a:pos x="112" y="136"/>
                  </a:cxn>
                  <a:cxn ang="0">
                    <a:pos x="125" y="125"/>
                  </a:cxn>
                </a:cxnLst>
                <a:pathLst>
                  <a:path w="161" h="149">
                    <a:moveTo>
                      <a:pt x="125" y="125"/>
                    </a:moveTo>
                    <a:lnTo>
                      <a:pt x="150" y="100"/>
                    </a:lnTo>
                    <a:lnTo>
                      <a:pt x="161" y="75"/>
                    </a:lnTo>
                    <a:lnTo>
                      <a:pt x="161" y="50"/>
                    </a:lnTo>
                    <a:lnTo>
                      <a:pt x="150" y="13"/>
                    </a:lnTo>
                    <a:lnTo>
                      <a:pt x="125" y="0"/>
                    </a:lnTo>
                    <a:lnTo>
                      <a:pt x="87" y="0"/>
                    </a:lnTo>
                    <a:lnTo>
                      <a:pt x="50" y="13"/>
                    </a:lnTo>
                    <a:lnTo>
                      <a:pt x="25" y="38"/>
                    </a:lnTo>
                    <a:lnTo>
                      <a:pt x="13" y="62"/>
                    </a:lnTo>
                    <a:lnTo>
                      <a:pt x="0" y="100"/>
                    </a:lnTo>
                    <a:lnTo>
                      <a:pt x="13" y="125"/>
                    </a:lnTo>
                    <a:lnTo>
                      <a:pt x="38" y="149"/>
                    </a:lnTo>
                    <a:lnTo>
                      <a:pt x="63" y="149"/>
                    </a:lnTo>
                    <a:lnTo>
                      <a:pt x="112" y="136"/>
                    </a:lnTo>
                    <a:lnTo>
                      <a:pt x="125" y="125"/>
                    </a:lnTo>
                    <a:close/>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67" name="Freeform 174"/>
              <p:cNvSpPr/>
              <p:nvPr/>
            </p:nvSpPr>
            <p:spPr>
              <a:xfrm>
                <a:off x="5214" y="2312"/>
                <a:ext cx="22" cy="39"/>
              </a:xfrm>
              <a:custGeom>
                <a:avLst/>
                <a:gdLst/>
                <a:ahLst/>
                <a:cxnLst>
                  <a:cxn ang="0">
                    <a:pos x="138" y="0"/>
                  </a:cxn>
                  <a:cxn ang="0">
                    <a:pos x="0" y="497"/>
                  </a:cxn>
                  <a:cxn ang="0">
                    <a:pos x="124" y="497"/>
                  </a:cxn>
                  <a:cxn ang="0">
                    <a:pos x="180" y="483"/>
                  </a:cxn>
                  <a:cxn ang="0">
                    <a:pos x="221" y="455"/>
                  </a:cxn>
                  <a:cxn ang="0">
                    <a:pos x="249" y="414"/>
                  </a:cxn>
                  <a:cxn ang="0">
                    <a:pos x="289" y="262"/>
                  </a:cxn>
                  <a:cxn ang="0">
                    <a:pos x="289" y="221"/>
                  </a:cxn>
                  <a:cxn ang="0">
                    <a:pos x="275" y="180"/>
                  </a:cxn>
                  <a:cxn ang="0">
                    <a:pos x="235" y="166"/>
                  </a:cxn>
                  <a:cxn ang="0">
                    <a:pos x="97" y="166"/>
                  </a:cxn>
                </a:cxnLst>
                <a:pathLst>
                  <a:path w="289" h="497">
                    <a:moveTo>
                      <a:pt x="138" y="0"/>
                    </a:moveTo>
                    <a:lnTo>
                      <a:pt x="0" y="497"/>
                    </a:lnTo>
                    <a:lnTo>
                      <a:pt x="124" y="497"/>
                    </a:lnTo>
                    <a:lnTo>
                      <a:pt x="180" y="483"/>
                    </a:lnTo>
                    <a:lnTo>
                      <a:pt x="221" y="455"/>
                    </a:lnTo>
                    <a:lnTo>
                      <a:pt x="249" y="414"/>
                    </a:lnTo>
                    <a:lnTo>
                      <a:pt x="289" y="262"/>
                    </a:lnTo>
                    <a:lnTo>
                      <a:pt x="289" y="221"/>
                    </a:lnTo>
                    <a:lnTo>
                      <a:pt x="275" y="180"/>
                    </a:lnTo>
                    <a:lnTo>
                      <a:pt x="235" y="166"/>
                    </a:lnTo>
                    <a:lnTo>
                      <a:pt x="97" y="166"/>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68" name="Freeform 175"/>
              <p:cNvSpPr/>
              <p:nvPr/>
            </p:nvSpPr>
            <p:spPr>
              <a:xfrm>
                <a:off x="5362" y="2581"/>
                <a:ext cx="26" cy="38"/>
              </a:xfrm>
              <a:custGeom>
                <a:avLst/>
                <a:gdLst/>
                <a:ahLst/>
                <a:cxnLst>
                  <a:cxn ang="0">
                    <a:pos x="0" y="496"/>
                  </a:cxn>
                  <a:cxn ang="0">
                    <a:pos x="138" y="0"/>
                  </a:cxn>
                  <a:cxn ang="0">
                    <a:pos x="261" y="0"/>
                  </a:cxn>
                  <a:cxn ang="0">
                    <a:pos x="303" y="14"/>
                  </a:cxn>
                  <a:cxn ang="0">
                    <a:pos x="330" y="42"/>
                  </a:cxn>
                  <a:cxn ang="0">
                    <a:pos x="330" y="83"/>
                  </a:cxn>
                  <a:cxn ang="0">
                    <a:pos x="289" y="248"/>
                  </a:cxn>
                  <a:cxn ang="0">
                    <a:pos x="261" y="290"/>
                  </a:cxn>
                  <a:cxn ang="0">
                    <a:pos x="234" y="317"/>
                  </a:cxn>
                  <a:cxn ang="0">
                    <a:pos x="192" y="331"/>
                  </a:cxn>
                  <a:cxn ang="0">
                    <a:pos x="55" y="331"/>
                  </a:cxn>
                </a:cxnLst>
                <a:pathLst>
                  <a:path w="330" h="496">
                    <a:moveTo>
                      <a:pt x="0" y="496"/>
                    </a:moveTo>
                    <a:lnTo>
                      <a:pt x="138" y="0"/>
                    </a:lnTo>
                    <a:lnTo>
                      <a:pt x="261" y="0"/>
                    </a:lnTo>
                    <a:lnTo>
                      <a:pt x="303" y="14"/>
                    </a:lnTo>
                    <a:lnTo>
                      <a:pt x="330" y="42"/>
                    </a:lnTo>
                    <a:lnTo>
                      <a:pt x="330" y="83"/>
                    </a:lnTo>
                    <a:lnTo>
                      <a:pt x="289" y="248"/>
                    </a:lnTo>
                    <a:lnTo>
                      <a:pt x="261" y="290"/>
                    </a:lnTo>
                    <a:lnTo>
                      <a:pt x="234" y="317"/>
                    </a:lnTo>
                    <a:lnTo>
                      <a:pt x="192" y="331"/>
                    </a:lnTo>
                    <a:lnTo>
                      <a:pt x="55" y="331"/>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69" name="Freeform 176"/>
              <p:cNvSpPr/>
              <p:nvPr/>
            </p:nvSpPr>
            <p:spPr>
              <a:xfrm>
                <a:off x="5351" y="2231"/>
                <a:ext cx="21" cy="26"/>
              </a:xfrm>
              <a:custGeom>
                <a:avLst/>
                <a:gdLst/>
                <a:ahLst/>
                <a:cxnLst>
                  <a:cxn ang="0">
                    <a:pos x="235" y="235"/>
                  </a:cxn>
                  <a:cxn ang="0">
                    <a:pos x="262" y="110"/>
                  </a:cxn>
                  <a:cxn ang="0">
                    <a:pos x="262" y="69"/>
                  </a:cxn>
                  <a:cxn ang="0">
                    <a:pos x="249" y="27"/>
                  </a:cxn>
                  <a:cxn ang="0">
                    <a:pos x="207" y="0"/>
                  </a:cxn>
                  <a:cxn ang="0">
                    <a:pos x="166" y="0"/>
                  </a:cxn>
                  <a:cxn ang="0">
                    <a:pos x="124" y="14"/>
                  </a:cxn>
                  <a:cxn ang="0">
                    <a:pos x="83" y="41"/>
                  </a:cxn>
                  <a:cxn ang="0">
                    <a:pos x="55" y="69"/>
                  </a:cxn>
                  <a:cxn ang="0">
                    <a:pos x="0" y="235"/>
                  </a:cxn>
                  <a:cxn ang="0">
                    <a:pos x="0" y="261"/>
                  </a:cxn>
                  <a:cxn ang="0">
                    <a:pos x="14" y="289"/>
                  </a:cxn>
                  <a:cxn ang="0">
                    <a:pos x="41" y="317"/>
                  </a:cxn>
                  <a:cxn ang="0">
                    <a:pos x="69" y="330"/>
                  </a:cxn>
                  <a:cxn ang="0">
                    <a:pos x="111" y="330"/>
                  </a:cxn>
                  <a:cxn ang="0">
                    <a:pos x="152" y="317"/>
                  </a:cxn>
                  <a:cxn ang="0">
                    <a:pos x="193" y="289"/>
                  </a:cxn>
                  <a:cxn ang="0">
                    <a:pos x="221" y="261"/>
                  </a:cxn>
                  <a:cxn ang="0">
                    <a:pos x="235" y="235"/>
                  </a:cxn>
                </a:cxnLst>
                <a:pathLst>
                  <a:path w="262" h="330">
                    <a:moveTo>
                      <a:pt x="235" y="235"/>
                    </a:moveTo>
                    <a:lnTo>
                      <a:pt x="262" y="110"/>
                    </a:lnTo>
                    <a:lnTo>
                      <a:pt x="262" y="69"/>
                    </a:lnTo>
                    <a:lnTo>
                      <a:pt x="249" y="27"/>
                    </a:lnTo>
                    <a:lnTo>
                      <a:pt x="207" y="0"/>
                    </a:lnTo>
                    <a:lnTo>
                      <a:pt x="166" y="0"/>
                    </a:lnTo>
                    <a:lnTo>
                      <a:pt x="124" y="14"/>
                    </a:lnTo>
                    <a:lnTo>
                      <a:pt x="83" y="41"/>
                    </a:lnTo>
                    <a:lnTo>
                      <a:pt x="55" y="69"/>
                    </a:lnTo>
                    <a:lnTo>
                      <a:pt x="0" y="235"/>
                    </a:lnTo>
                    <a:lnTo>
                      <a:pt x="0" y="261"/>
                    </a:lnTo>
                    <a:lnTo>
                      <a:pt x="14" y="289"/>
                    </a:lnTo>
                    <a:lnTo>
                      <a:pt x="41" y="317"/>
                    </a:lnTo>
                    <a:lnTo>
                      <a:pt x="69" y="330"/>
                    </a:lnTo>
                    <a:lnTo>
                      <a:pt x="111" y="330"/>
                    </a:lnTo>
                    <a:lnTo>
                      <a:pt x="152" y="317"/>
                    </a:lnTo>
                    <a:lnTo>
                      <a:pt x="193" y="289"/>
                    </a:lnTo>
                    <a:lnTo>
                      <a:pt x="221" y="261"/>
                    </a:lnTo>
                    <a:lnTo>
                      <a:pt x="235" y="235"/>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70" name="Freeform 177"/>
              <p:cNvSpPr/>
              <p:nvPr/>
            </p:nvSpPr>
            <p:spPr>
              <a:xfrm>
                <a:off x="5282" y="1950"/>
                <a:ext cx="25" cy="38"/>
              </a:xfrm>
              <a:custGeom>
                <a:avLst/>
                <a:gdLst/>
                <a:ahLst/>
                <a:cxnLst>
                  <a:cxn ang="0">
                    <a:pos x="0" y="0"/>
                  </a:cxn>
                  <a:cxn ang="0">
                    <a:pos x="28" y="497"/>
                  </a:cxn>
                  <a:cxn ang="0">
                    <a:pos x="331" y="0"/>
                  </a:cxn>
                </a:cxnLst>
                <a:pathLst>
                  <a:path w="331" h="497">
                    <a:moveTo>
                      <a:pt x="0" y="0"/>
                    </a:moveTo>
                    <a:lnTo>
                      <a:pt x="28" y="497"/>
                    </a:lnTo>
                    <a:lnTo>
                      <a:pt x="331" y="0"/>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71" name="Line 178"/>
              <p:cNvSpPr/>
              <p:nvPr/>
            </p:nvSpPr>
            <p:spPr>
              <a:xfrm flipV="1">
                <a:off x="5345" y="2003"/>
                <a:ext cx="10" cy="38"/>
              </a:xfrm>
              <a:prstGeom prst="line">
                <a:avLst/>
              </a:prstGeom>
              <a:ln w="0" cap="flat" cmpd="sng">
                <a:solidFill>
                  <a:srgbClr val="000000"/>
                </a:solidFill>
                <a:prstDash val="solid"/>
                <a:round/>
                <a:headEnd type="none" w="med" len="med"/>
                <a:tailEnd type="none" w="med" len="med"/>
              </a:ln>
            </p:spPr>
          </p:sp>
          <p:sp>
            <p:nvSpPr>
              <p:cNvPr id="29872" name="Freeform 179"/>
              <p:cNvSpPr/>
              <p:nvPr/>
            </p:nvSpPr>
            <p:spPr>
              <a:xfrm>
                <a:off x="5352" y="2016"/>
                <a:ext cx="15" cy="25"/>
              </a:xfrm>
              <a:custGeom>
                <a:avLst/>
                <a:gdLst/>
                <a:ahLst/>
                <a:cxnLst>
                  <a:cxn ang="0">
                    <a:pos x="0" y="0"/>
                  </a:cxn>
                  <a:cxn ang="0">
                    <a:pos x="138" y="0"/>
                  </a:cxn>
                  <a:cxn ang="0">
                    <a:pos x="165" y="14"/>
                  </a:cxn>
                  <a:cxn ang="0">
                    <a:pos x="192" y="41"/>
                  </a:cxn>
                  <a:cxn ang="0">
                    <a:pos x="192" y="69"/>
                  </a:cxn>
                  <a:cxn ang="0">
                    <a:pos x="192" y="97"/>
                  </a:cxn>
                  <a:cxn ang="0">
                    <a:pos x="138" y="331"/>
                  </a:cxn>
                </a:cxnLst>
                <a:pathLst>
                  <a:path w="192" h="331">
                    <a:moveTo>
                      <a:pt x="0" y="0"/>
                    </a:moveTo>
                    <a:lnTo>
                      <a:pt x="138" y="0"/>
                    </a:lnTo>
                    <a:lnTo>
                      <a:pt x="165" y="14"/>
                    </a:lnTo>
                    <a:lnTo>
                      <a:pt x="192" y="41"/>
                    </a:lnTo>
                    <a:lnTo>
                      <a:pt x="192" y="69"/>
                    </a:lnTo>
                    <a:lnTo>
                      <a:pt x="192" y="97"/>
                    </a:lnTo>
                    <a:lnTo>
                      <a:pt x="138" y="331"/>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73" name="Freeform 180"/>
              <p:cNvSpPr/>
              <p:nvPr/>
            </p:nvSpPr>
            <p:spPr>
              <a:xfrm>
                <a:off x="4630" y="2581"/>
                <a:ext cx="25" cy="38"/>
              </a:xfrm>
              <a:custGeom>
                <a:avLst/>
                <a:gdLst/>
                <a:ahLst/>
                <a:cxnLst>
                  <a:cxn ang="0">
                    <a:pos x="0" y="496"/>
                  </a:cxn>
                  <a:cxn ang="0">
                    <a:pos x="138" y="0"/>
                  </a:cxn>
                  <a:cxn ang="0">
                    <a:pos x="262" y="0"/>
                  </a:cxn>
                  <a:cxn ang="0">
                    <a:pos x="303" y="14"/>
                  </a:cxn>
                  <a:cxn ang="0">
                    <a:pos x="331" y="42"/>
                  </a:cxn>
                  <a:cxn ang="0">
                    <a:pos x="331" y="83"/>
                  </a:cxn>
                  <a:cxn ang="0">
                    <a:pos x="289" y="248"/>
                  </a:cxn>
                  <a:cxn ang="0">
                    <a:pos x="262" y="290"/>
                  </a:cxn>
                  <a:cxn ang="0">
                    <a:pos x="234" y="317"/>
                  </a:cxn>
                  <a:cxn ang="0">
                    <a:pos x="193" y="331"/>
                  </a:cxn>
                  <a:cxn ang="0">
                    <a:pos x="55" y="331"/>
                  </a:cxn>
                </a:cxnLst>
                <a:pathLst>
                  <a:path w="331" h="496">
                    <a:moveTo>
                      <a:pt x="0" y="496"/>
                    </a:moveTo>
                    <a:lnTo>
                      <a:pt x="138" y="0"/>
                    </a:lnTo>
                    <a:lnTo>
                      <a:pt x="262" y="0"/>
                    </a:lnTo>
                    <a:lnTo>
                      <a:pt x="303" y="14"/>
                    </a:lnTo>
                    <a:lnTo>
                      <a:pt x="331" y="42"/>
                    </a:lnTo>
                    <a:lnTo>
                      <a:pt x="331" y="83"/>
                    </a:lnTo>
                    <a:lnTo>
                      <a:pt x="289" y="248"/>
                    </a:lnTo>
                    <a:lnTo>
                      <a:pt x="262" y="290"/>
                    </a:lnTo>
                    <a:lnTo>
                      <a:pt x="234" y="317"/>
                    </a:lnTo>
                    <a:lnTo>
                      <a:pt x="193" y="331"/>
                    </a:lnTo>
                    <a:lnTo>
                      <a:pt x="55" y="331"/>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74" name="Line 181"/>
              <p:cNvSpPr/>
              <p:nvPr/>
            </p:nvSpPr>
            <p:spPr>
              <a:xfrm flipV="1">
                <a:off x="4622" y="2265"/>
                <a:ext cx="23" cy="25"/>
              </a:xfrm>
              <a:prstGeom prst="line">
                <a:avLst/>
              </a:prstGeom>
              <a:ln w="0" cap="flat" cmpd="sng">
                <a:solidFill>
                  <a:srgbClr val="000000"/>
                </a:solidFill>
                <a:prstDash val="solid"/>
                <a:round/>
                <a:headEnd type="none" w="med" len="med"/>
                <a:tailEnd type="none" w="med" len="med"/>
              </a:ln>
            </p:spPr>
          </p:sp>
          <p:sp>
            <p:nvSpPr>
              <p:cNvPr id="29875" name="Line 182"/>
              <p:cNvSpPr/>
              <p:nvPr/>
            </p:nvSpPr>
            <p:spPr>
              <a:xfrm>
                <a:off x="4628" y="2265"/>
                <a:ext cx="11" cy="25"/>
              </a:xfrm>
              <a:prstGeom prst="line">
                <a:avLst/>
              </a:prstGeom>
              <a:ln w="0" cap="flat" cmpd="sng">
                <a:solidFill>
                  <a:srgbClr val="000000"/>
                </a:solidFill>
                <a:prstDash val="solid"/>
                <a:round/>
                <a:headEnd type="none" w="med" len="med"/>
                <a:tailEnd type="none" w="med" len="med"/>
              </a:ln>
            </p:spPr>
          </p:sp>
          <p:sp>
            <p:nvSpPr>
              <p:cNvPr id="29876" name="Line 183"/>
              <p:cNvSpPr/>
              <p:nvPr/>
            </p:nvSpPr>
            <p:spPr>
              <a:xfrm flipV="1">
                <a:off x="4612" y="2003"/>
                <a:ext cx="11" cy="38"/>
              </a:xfrm>
              <a:prstGeom prst="line">
                <a:avLst/>
              </a:prstGeom>
              <a:ln w="0" cap="flat" cmpd="sng">
                <a:solidFill>
                  <a:srgbClr val="000000"/>
                </a:solidFill>
                <a:prstDash val="solid"/>
                <a:round/>
                <a:headEnd type="none" w="med" len="med"/>
                <a:tailEnd type="none" w="med" len="med"/>
              </a:ln>
            </p:spPr>
          </p:sp>
          <p:sp>
            <p:nvSpPr>
              <p:cNvPr id="29877" name="Freeform 184"/>
              <p:cNvSpPr/>
              <p:nvPr/>
            </p:nvSpPr>
            <p:spPr>
              <a:xfrm>
                <a:off x="4620" y="2016"/>
                <a:ext cx="14" cy="25"/>
              </a:xfrm>
              <a:custGeom>
                <a:avLst/>
                <a:gdLst/>
                <a:ahLst/>
                <a:cxnLst>
                  <a:cxn ang="0">
                    <a:pos x="0" y="0"/>
                  </a:cxn>
                  <a:cxn ang="0">
                    <a:pos x="138" y="0"/>
                  </a:cxn>
                  <a:cxn ang="0">
                    <a:pos x="166" y="14"/>
                  </a:cxn>
                  <a:cxn ang="0">
                    <a:pos x="194" y="41"/>
                  </a:cxn>
                  <a:cxn ang="0">
                    <a:pos x="194" y="69"/>
                  </a:cxn>
                  <a:cxn ang="0">
                    <a:pos x="194" y="97"/>
                  </a:cxn>
                  <a:cxn ang="0">
                    <a:pos x="138" y="331"/>
                  </a:cxn>
                </a:cxnLst>
                <a:pathLst>
                  <a:path w="194" h="331">
                    <a:moveTo>
                      <a:pt x="0" y="0"/>
                    </a:moveTo>
                    <a:lnTo>
                      <a:pt x="138" y="0"/>
                    </a:lnTo>
                    <a:lnTo>
                      <a:pt x="166" y="14"/>
                    </a:lnTo>
                    <a:lnTo>
                      <a:pt x="194" y="41"/>
                    </a:lnTo>
                    <a:lnTo>
                      <a:pt x="194" y="69"/>
                    </a:lnTo>
                    <a:lnTo>
                      <a:pt x="194" y="97"/>
                    </a:lnTo>
                    <a:lnTo>
                      <a:pt x="138" y="331"/>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78" name="Freeform 185"/>
              <p:cNvSpPr/>
              <p:nvPr/>
            </p:nvSpPr>
            <p:spPr>
              <a:xfrm>
                <a:off x="3977" y="2539"/>
                <a:ext cx="17" cy="26"/>
              </a:xfrm>
              <a:custGeom>
                <a:avLst/>
                <a:gdLst/>
                <a:ahLst/>
                <a:cxnLst>
                  <a:cxn ang="0">
                    <a:pos x="0" y="0"/>
                  </a:cxn>
                  <a:cxn ang="0">
                    <a:pos x="28" y="331"/>
                  </a:cxn>
                  <a:cxn ang="0">
                    <a:pos x="220" y="0"/>
                  </a:cxn>
                </a:cxnLst>
                <a:pathLst>
                  <a:path w="220" h="331">
                    <a:moveTo>
                      <a:pt x="0" y="0"/>
                    </a:moveTo>
                    <a:lnTo>
                      <a:pt x="28" y="331"/>
                    </a:lnTo>
                    <a:lnTo>
                      <a:pt x="220" y="0"/>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79" name="Freeform 186"/>
              <p:cNvSpPr/>
              <p:nvPr/>
            </p:nvSpPr>
            <p:spPr>
              <a:xfrm>
                <a:off x="5274" y="2627"/>
                <a:ext cx="17" cy="26"/>
              </a:xfrm>
              <a:custGeom>
                <a:avLst/>
                <a:gdLst/>
                <a:ahLst/>
                <a:cxnLst>
                  <a:cxn ang="0">
                    <a:pos x="0" y="0"/>
                  </a:cxn>
                  <a:cxn ang="0">
                    <a:pos x="28" y="331"/>
                  </a:cxn>
                  <a:cxn ang="0">
                    <a:pos x="221" y="0"/>
                  </a:cxn>
                </a:cxnLst>
                <a:pathLst>
                  <a:path w="221" h="331">
                    <a:moveTo>
                      <a:pt x="0" y="0"/>
                    </a:moveTo>
                    <a:lnTo>
                      <a:pt x="28" y="331"/>
                    </a:lnTo>
                    <a:lnTo>
                      <a:pt x="221" y="0"/>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880" name="Line 187"/>
              <p:cNvSpPr/>
              <p:nvPr/>
            </p:nvSpPr>
            <p:spPr>
              <a:xfrm flipV="1">
                <a:off x="3368" y="2266"/>
                <a:ext cx="11" cy="38"/>
              </a:xfrm>
              <a:prstGeom prst="line">
                <a:avLst/>
              </a:prstGeom>
              <a:ln w="0" cap="flat" cmpd="sng">
                <a:solidFill>
                  <a:srgbClr val="000000"/>
                </a:solidFill>
                <a:prstDash val="solid"/>
                <a:round/>
                <a:headEnd type="none" w="med" len="med"/>
                <a:tailEnd type="none" w="med" len="med"/>
              </a:ln>
            </p:spPr>
          </p:sp>
          <p:sp>
            <p:nvSpPr>
              <p:cNvPr id="29881" name="Freeform 188"/>
              <p:cNvSpPr/>
              <p:nvPr/>
            </p:nvSpPr>
            <p:spPr>
              <a:xfrm>
                <a:off x="3376" y="2278"/>
                <a:ext cx="14" cy="26"/>
              </a:xfrm>
              <a:custGeom>
                <a:avLst/>
                <a:gdLst/>
                <a:ahLst/>
                <a:cxnLst>
                  <a:cxn ang="0">
                    <a:pos x="0" y="0"/>
                  </a:cxn>
                  <a:cxn ang="0">
                    <a:pos x="139" y="0"/>
                  </a:cxn>
                  <a:cxn ang="0">
                    <a:pos x="165" y="14"/>
                  </a:cxn>
                  <a:cxn ang="0">
                    <a:pos x="193" y="41"/>
                  </a:cxn>
                  <a:cxn ang="0">
                    <a:pos x="193" y="68"/>
                  </a:cxn>
                  <a:cxn ang="0">
                    <a:pos x="193" y="96"/>
                  </a:cxn>
                  <a:cxn ang="0">
                    <a:pos x="139" y="330"/>
                  </a:cxn>
                </a:cxnLst>
                <a:pathLst>
                  <a:path w="193" h="330">
                    <a:moveTo>
                      <a:pt x="0" y="0"/>
                    </a:moveTo>
                    <a:lnTo>
                      <a:pt x="139" y="0"/>
                    </a:lnTo>
                    <a:lnTo>
                      <a:pt x="165" y="14"/>
                    </a:lnTo>
                    <a:lnTo>
                      <a:pt x="193" y="41"/>
                    </a:lnTo>
                    <a:lnTo>
                      <a:pt x="193" y="68"/>
                    </a:lnTo>
                    <a:lnTo>
                      <a:pt x="193" y="96"/>
                    </a:lnTo>
                    <a:lnTo>
                      <a:pt x="139" y="33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82" name="Freeform 189"/>
              <p:cNvSpPr/>
              <p:nvPr/>
            </p:nvSpPr>
            <p:spPr>
              <a:xfrm>
                <a:off x="3391" y="2550"/>
                <a:ext cx="26" cy="38"/>
              </a:xfrm>
              <a:custGeom>
                <a:avLst/>
                <a:gdLst/>
                <a:ahLst/>
                <a:cxnLst>
                  <a:cxn ang="0">
                    <a:pos x="0" y="495"/>
                  </a:cxn>
                  <a:cxn ang="0">
                    <a:pos x="138" y="0"/>
                  </a:cxn>
                  <a:cxn ang="0">
                    <a:pos x="262" y="0"/>
                  </a:cxn>
                  <a:cxn ang="0">
                    <a:pos x="303" y="14"/>
                  </a:cxn>
                  <a:cxn ang="0">
                    <a:pos x="331" y="41"/>
                  </a:cxn>
                  <a:cxn ang="0">
                    <a:pos x="331" y="83"/>
                  </a:cxn>
                  <a:cxn ang="0">
                    <a:pos x="289" y="248"/>
                  </a:cxn>
                  <a:cxn ang="0">
                    <a:pos x="262" y="289"/>
                  </a:cxn>
                  <a:cxn ang="0">
                    <a:pos x="234" y="317"/>
                  </a:cxn>
                  <a:cxn ang="0">
                    <a:pos x="194" y="330"/>
                  </a:cxn>
                  <a:cxn ang="0">
                    <a:pos x="56" y="330"/>
                  </a:cxn>
                </a:cxnLst>
                <a:pathLst>
                  <a:path w="331" h="495">
                    <a:moveTo>
                      <a:pt x="0" y="495"/>
                    </a:moveTo>
                    <a:lnTo>
                      <a:pt x="138" y="0"/>
                    </a:lnTo>
                    <a:lnTo>
                      <a:pt x="262" y="0"/>
                    </a:lnTo>
                    <a:lnTo>
                      <a:pt x="303" y="14"/>
                    </a:lnTo>
                    <a:lnTo>
                      <a:pt x="331" y="41"/>
                    </a:lnTo>
                    <a:lnTo>
                      <a:pt x="331" y="83"/>
                    </a:lnTo>
                    <a:lnTo>
                      <a:pt x="289" y="248"/>
                    </a:lnTo>
                    <a:lnTo>
                      <a:pt x="262" y="289"/>
                    </a:lnTo>
                    <a:lnTo>
                      <a:pt x="234" y="317"/>
                    </a:lnTo>
                    <a:lnTo>
                      <a:pt x="194" y="330"/>
                    </a:lnTo>
                    <a:lnTo>
                      <a:pt x="56" y="33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883" name="Line 190"/>
              <p:cNvSpPr/>
              <p:nvPr/>
            </p:nvSpPr>
            <p:spPr>
              <a:xfrm flipV="1">
                <a:off x="3494" y="2515"/>
                <a:ext cx="47" cy="17"/>
              </a:xfrm>
              <a:prstGeom prst="line">
                <a:avLst/>
              </a:prstGeom>
              <a:ln w="0" cap="flat" cmpd="sng">
                <a:solidFill>
                  <a:srgbClr val="000000"/>
                </a:solidFill>
                <a:prstDash val="solid"/>
                <a:round/>
                <a:headEnd type="none" w="med" len="med"/>
                <a:tailEnd type="none" w="med" len="med"/>
              </a:ln>
            </p:spPr>
          </p:sp>
          <p:sp>
            <p:nvSpPr>
              <p:cNvPr id="29884" name="Line 191"/>
              <p:cNvSpPr/>
              <p:nvPr/>
            </p:nvSpPr>
            <p:spPr>
              <a:xfrm flipV="1">
                <a:off x="3559" y="2486"/>
                <a:ext cx="69" cy="24"/>
              </a:xfrm>
              <a:prstGeom prst="line">
                <a:avLst/>
              </a:prstGeom>
              <a:ln w="0" cap="flat" cmpd="sng">
                <a:solidFill>
                  <a:srgbClr val="000000"/>
                </a:solidFill>
                <a:prstDash val="solid"/>
                <a:round/>
                <a:headEnd type="none" w="med" len="med"/>
                <a:tailEnd type="none" w="med" len="med"/>
              </a:ln>
            </p:spPr>
          </p:sp>
          <p:sp>
            <p:nvSpPr>
              <p:cNvPr id="29885" name="Line 192"/>
              <p:cNvSpPr/>
              <p:nvPr/>
            </p:nvSpPr>
            <p:spPr>
              <a:xfrm flipV="1">
                <a:off x="3645" y="2457"/>
                <a:ext cx="70" cy="23"/>
              </a:xfrm>
              <a:prstGeom prst="line">
                <a:avLst/>
              </a:prstGeom>
              <a:ln w="0" cap="flat" cmpd="sng">
                <a:solidFill>
                  <a:srgbClr val="000000"/>
                </a:solidFill>
                <a:prstDash val="solid"/>
                <a:round/>
                <a:headEnd type="none" w="med" len="med"/>
                <a:tailEnd type="none" w="med" len="med"/>
              </a:ln>
            </p:spPr>
          </p:sp>
          <p:sp>
            <p:nvSpPr>
              <p:cNvPr id="29886" name="Line 193"/>
              <p:cNvSpPr/>
              <p:nvPr/>
            </p:nvSpPr>
            <p:spPr>
              <a:xfrm flipV="1">
                <a:off x="3732" y="2427"/>
                <a:ext cx="69" cy="24"/>
              </a:xfrm>
              <a:prstGeom prst="line">
                <a:avLst/>
              </a:prstGeom>
              <a:ln w="0" cap="flat" cmpd="sng">
                <a:solidFill>
                  <a:srgbClr val="000000"/>
                </a:solidFill>
                <a:prstDash val="solid"/>
                <a:round/>
                <a:headEnd type="none" w="med" len="med"/>
                <a:tailEnd type="none" w="med" len="med"/>
              </a:ln>
            </p:spPr>
          </p:sp>
          <p:sp>
            <p:nvSpPr>
              <p:cNvPr id="29887" name="Line 194"/>
              <p:cNvSpPr/>
              <p:nvPr/>
            </p:nvSpPr>
            <p:spPr>
              <a:xfrm flipV="1">
                <a:off x="3819" y="2398"/>
                <a:ext cx="69" cy="23"/>
              </a:xfrm>
              <a:prstGeom prst="line">
                <a:avLst/>
              </a:prstGeom>
              <a:ln w="0" cap="flat" cmpd="sng">
                <a:solidFill>
                  <a:srgbClr val="000000"/>
                </a:solidFill>
                <a:prstDash val="solid"/>
                <a:round/>
                <a:headEnd type="none" w="med" len="med"/>
                <a:tailEnd type="none" w="med" len="med"/>
              </a:ln>
            </p:spPr>
          </p:sp>
          <p:sp>
            <p:nvSpPr>
              <p:cNvPr id="29888" name="Line 195"/>
              <p:cNvSpPr/>
              <p:nvPr/>
            </p:nvSpPr>
            <p:spPr>
              <a:xfrm flipV="1">
                <a:off x="3905" y="2368"/>
                <a:ext cx="70" cy="24"/>
              </a:xfrm>
              <a:prstGeom prst="line">
                <a:avLst/>
              </a:prstGeom>
              <a:ln w="0" cap="flat" cmpd="sng">
                <a:solidFill>
                  <a:srgbClr val="000000"/>
                </a:solidFill>
                <a:prstDash val="solid"/>
                <a:round/>
                <a:headEnd type="none" w="med" len="med"/>
                <a:tailEnd type="none" w="med" len="med"/>
              </a:ln>
            </p:spPr>
          </p:sp>
          <p:sp>
            <p:nvSpPr>
              <p:cNvPr id="29889" name="Line 196"/>
              <p:cNvSpPr/>
              <p:nvPr/>
            </p:nvSpPr>
            <p:spPr>
              <a:xfrm flipV="1">
                <a:off x="3992" y="2346"/>
                <a:ext cx="48" cy="16"/>
              </a:xfrm>
              <a:prstGeom prst="line">
                <a:avLst/>
              </a:prstGeom>
              <a:ln w="0" cap="flat" cmpd="sng">
                <a:solidFill>
                  <a:srgbClr val="000000"/>
                </a:solidFill>
                <a:prstDash val="solid"/>
                <a:round/>
                <a:headEnd type="none" w="med" len="med"/>
                <a:tailEnd type="none" w="med" len="med"/>
              </a:ln>
            </p:spPr>
          </p:sp>
          <p:sp>
            <p:nvSpPr>
              <p:cNvPr id="29890" name="Line 197"/>
              <p:cNvSpPr/>
              <p:nvPr/>
            </p:nvSpPr>
            <p:spPr>
              <a:xfrm flipV="1">
                <a:off x="3494" y="2194"/>
                <a:ext cx="43" cy="14"/>
              </a:xfrm>
              <a:prstGeom prst="line">
                <a:avLst/>
              </a:prstGeom>
              <a:ln w="0" cap="flat" cmpd="sng">
                <a:solidFill>
                  <a:srgbClr val="000000"/>
                </a:solidFill>
                <a:prstDash val="solid"/>
                <a:round/>
                <a:headEnd type="none" w="med" len="med"/>
                <a:tailEnd type="none" w="med" len="med"/>
              </a:ln>
            </p:spPr>
          </p:sp>
          <p:sp>
            <p:nvSpPr>
              <p:cNvPr id="29891" name="Line 198"/>
              <p:cNvSpPr/>
              <p:nvPr/>
            </p:nvSpPr>
            <p:spPr>
              <a:xfrm flipV="1">
                <a:off x="3554" y="2164"/>
                <a:ext cx="69" cy="24"/>
              </a:xfrm>
              <a:prstGeom prst="line">
                <a:avLst/>
              </a:prstGeom>
              <a:ln w="0" cap="flat" cmpd="sng">
                <a:solidFill>
                  <a:srgbClr val="000000"/>
                </a:solidFill>
                <a:prstDash val="solid"/>
                <a:round/>
                <a:headEnd type="none" w="med" len="med"/>
                <a:tailEnd type="none" w="med" len="med"/>
              </a:ln>
            </p:spPr>
          </p:sp>
          <p:sp>
            <p:nvSpPr>
              <p:cNvPr id="29892" name="Line 199"/>
              <p:cNvSpPr/>
              <p:nvPr/>
            </p:nvSpPr>
            <p:spPr>
              <a:xfrm flipV="1">
                <a:off x="3641" y="2135"/>
                <a:ext cx="69" cy="23"/>
              </a:xfrm>
              <a:prstGeom prst="line">
                <a:avLst/>
              </a:prstGeom>
              <a:ln w="0" cap="flat" cmpd="sng">
                <a:solidFill>
                  <a:srgbClr val="000000"/>
                </a:solidFill>
                <a:prstDash val="solid"/>
                <a:round/>
                <a:headEnd type="none" w="med" len="med"/>
                <a:tailEnd type="none" w="med" len="med"/>
              </a:ln>
            </p:spPr>
          </p:sp>
          <p:sp>
            <p:nvSpPr>
              <p:cNvPr id="29893" name="Line 200"/>
              <p:cNvSpPr/>
              <p:nvPr/>
            </p:nvSpPr>
            <p:spPr>
              <a:xfrm flipV="1">
                <a:off x="3727" y="2105"/>
                <a:ext cx="70" cy="24"/>
              </a:xfrm>
              <a:prstGeom prst="line">
                <a:avLst/>
              </a:prstGeom>
              <a:ln w="0" cap="flat" cmpd="sng">
                <a:solidFill>
                  <a:srgbClr val="000000"/>
                </a:solidFill>
                <a:prstDash val="solid"/>
                <a:round/>
                <a:headEnd type="none" w="med" len="med"/>
                <a:tailEnd type="none" w="med" len="med"/>
              </a:ln>
            </p:spPr>
          </p:sp>
          <p:sp>
            <p:nvSpPr>
              <p:cNvPr id="29894" name="Line 201"/>
              <p:cNvSpPr/>
              <p:nvPr/>
            </p:nvSpPr>
            <p:spPr>
              <a:xfrm flipV="1">
                <a:off x="3814" y="2076"/>
                <a:ext cx="69" cy="24"/>
              </a:xfrm>
              <a:prstGeom prst="line">
                <a:avLst/>
              </a:prstGeom>
              <a:ln w="0" cap="flat" cmpd="sng">
                <a:solidFill>
                  <a:srgbClr val="000000"/>
                </a:solidFill>
                <a:prstDash val="solid"/>
                <a:round/>
                <a:headEnd type="none" w="med" len="med"/>
                <a:tailEnd type="none" w="med" len="med"/>
              </a:ln>
            </p:spPr>
          </p:sp>
          <p:sp>
            <p:nvSpPr>
              <p:cNvPr id="29895" name="Line 202"/>
              <p:cNvSpPr/>
              <p:nvPr/>
            </p:nvSpPr>
            <p:spPr>
              <a:xfrm flipV="1">
                <a:off x="3901" y="2056"/>
                <a:ext cx="42" cy="14"/>
              </a:xfrm>
              <a:prstGeom prst="line">
                <a:avLst/>
              </a:prstGeom>
              <a:ln w="0" cap="flat" cmpd="sng">
                <a:solidFill>
                  <a:srgbClr val="000000"/>
                </a:solidFill>
                <a:prstDash val="solid"/>
                <a:round/>
                <a:headEnd type="none" w="med" len="med"/>
                <a:tailEnd type="none" w="med" len="med"/>
              </a:ln>
            </p:spPr>
          </p:sp>
          <p:sp>
            <p:nvSpPr>
              <p:cNvPr id="29896" name="Line 203"/>
              <p:cNvSpPr/>
              <p:nvPr/>
            </p:nvSpPr>
            <p:spPr>
              <a:xfrm flipV="1">
                <a:off x="4159" y="1983"/>
                <a:ext cx="1" cy="323"/>
              </a:xfrm>
              <a:prstGeom prst="line">
                <a:avLst/>
              </a:prstGeom>
              <a:ln w="0" cap="flat" cmpd="sng">
                <a:solidFill>
                  <a:srgbClr val="000000"/>
                </a:solidFill>
                <a:prstDash val="solid"/>
                <a:round/>
                <a:headEnd type="none" w="med" len="med"/>
                <a:tailEnd type="none" w="med" len="med"/>
              </a:ln>
            </p:spPr>
          </p:sp>
          <p:sp>
            <p:nvSpPr>
              <p:cNvPr id="29897" name="Line 204"/>
              <p:cNvSpPr/>
              <p:nvPr/>
            </p:nvSpPr>
            <p:spPr>
              <a:xfrm flipH="1">
                <a:off x="4793" y="2599"/>
                <a:ext cx="537" cy="1"/>
              </a:xfrm>
              <a:prstGeom prst="line">
                <a:avLst/>
              </a:prstGeom>
              <a:ln w="0" cap="flat" cmpd="sng">
                <a:solidFill>
                  <a:srgbClr val="000000"/>
                </a:solidFill>
                <a:prstDash val="solid"/>
                <a:round/>
                <a:headEnd type="none" w="med" len="med"/>
                <a:tailEnd type="none" w="med" len="med"/>
              </a:ln>
            </p:spPr>
          </p:sp>
          <p:sp>
            <p:nvSpPr>
              <p:cNvPr id="29898" name="Freeform 205"/>
              <p:cNvSpPr/>
              <p:nvPr/>
            </p:nvSpPr>
            <p:spPr>
              <a:xfrm>
                <a:off x="4789" y="2593"/>
                <a:ext cx="4" cy="4"/>
              </a:xfrm>
              <a:custGeom>
                <a:avLst/>
                <a:gdLst/>
                <a:ahLst/>
                <a:cxnLst>
                  <a:cxn ang="0">
                    <a:pos x="28" y="23"/>
                  </a:cxn>
                  <a:cxn ang="0">
                    <a:pos x="45" y="45"/>
                  </a:cxn>
                  <a:cxn ang="0">
                    <a:pos x="37" y="50"/>
                  </a:cxn>
                  <a:cxn ang="0">
                    <a:pos x="28" y="51"/>
                  </a:cxn>
                  <a:cxn ang="0">
                    <a:pos x="20" y="50"/>
                  </a:cxn>
                  <a:cxn ang="0">
                    <a:pos x="11" y="45"/>
                  </a:cxn>
                  <a:cxn ang="0">
                    <a:pos x="6" y="40"/>
                  </a:cxn>
                  <a:cxn ang="0">
                    <a:pos x="1" y="31"/>
                  </a:cxn>
                  <a:cxn ang="0">
                    <a:pos x="0" y="23"/>
                  </a:cxn>
                  <a:cxn ang="0">
                    <a:pos x="1" y="14"/>
                  </a:cxn>
                  <a:cxn ang="0">
                    <a:pos x="6" y="6"/>
                  </a:cxn>
                  <a:cxn ang="0">
                    <a:pos x="11" y="0"/>
                  </a:cxn>
                  <a:cxn ang="0">
                    <a:pos x="28" y="23"/>
                  </a:cxn>
                </a:cxnLst>
                <a:pathLst>
                  <a:path w="45" h="51">
                    <a:moveTo>
                      <a:pt x="28" y="23"/>
                    </a:moveTo>
                    <a:lnTo>
                      <a:pt x="45" y="45"/>
                    </a:lnTo>
                    <a:lnTo>
                      <a:pt x="37" y="50"/>
                    </a:lnTo>
                    <a:lnTo>
                      <a:pt x="28" y="51"/>
                    </a:lnTo>
                    <a:lnTo>
                      <a:pt x="20" y="50"/>
                    </a:lnTo>
                    <a:lnTo>
                      <a:pt x="11" y="45"/>
                    </a:lnTo>
                    <a:lnTo>
                      <a:pt x="6" y="40"/>
                    </a:lnTo>
                    <a:lnTo>
                      <a:pt x="1" y="31"/>
                    </a:lnTo>
                    <a:lnTo>
                      <a:pt x="0" y="23"/>
                    </a:lnTo>
                    <a:lnTo>
                      <a:pt x="1" y="14"/>
                    </a:lnTo>
                    <a:lnTo>
                      <a:pt x="6" y="6"/>
                    </a:lnTo>
                    <a:lnTo>
                      <a:pt x="11" y="0"/>
                    </a:lnTo>
                    <a:lnTo>
                      <a:pt x="28" y="23"/>
                    </a:lnTo>
                    <a:close/>
                  </a:path>
                </a:pathLst>
              </a:custGeom>
              <a:solidFill>
                <a:schemeClr val="bg1"/>
              </a:solidFill>
              <a:ln w="9525">
                <a:noFill/>
              </a:ln>
            </p:spPr>
            <p:txBody>
              <a:bodyPr/>
              <a:p>
                <a:endParaRPr lang="zh-CN" altLang="en-US"/>
              </a:p>
            </p:txBody>
          </p:sp>
          <p:sp>
            <p:nvSpPr>
              <p:cNvPr id="29899" name="Freeform 206"/>
              <p:cNvSpPr/>
              <p:nvPr/>
            </p:nvSpPr>
            <p:spPr>
              <a:xfrm>
                <a:off x="4789" y="2593"/>
                <a:ext cx="4" cy="4"/>
              </a:xfrm>
              <a:custGeom>
                <a:avLst/>
                <a:gdLst/>
                <a:ahLst/>
                <a:cxnLst>
                  <a:cxn ang="0">
                    <a:pos x="45" y="45"/>
                  </a:cxn>
                  <a:cxn ang="0">
                    <a:pos x="37" y="50"/>
                  </a:cxn>
                  <a:cxn ang="0">
                    <a:pos x="28" y="51"/>
                  </a:cxn>
                  <a:cxn ang="0">
                    <a:pos x="20" y="50"/>
                  </a:cxn>
                  <a:cxn ang="0">
                    <a:pos x="11" y="45"/>
                  </a:cxn>
                  <a:cxn ang="0">
                    <a:pos x="6" y="40"/>
                  </a:cxn>
                  <a:cxn ang="0">
                    <a:pos x="1" y="31"/>
                  </a:cxn>
                  <a:cxn ang="0">
                    <a:pos x="0" y="23"/>
                  </a:cxn>
                  <a:cxn ang="0">
                    <a:pos x="1" y="14"/>
                  </a:cxn>
                  <a:cxn ang="0">
                    <a:pos x="6" y="6"/>
                  </a:cxn>
                  <a:cxn ang="0">
                    <a:pos x="11" y="0"/>
                  </a:cxn>
                </a:cxnLst>
                <a:pathLst>
                  <a:path w="45" h="51">
                    <a:moveTo>
                      <a:pt x="45" y="45"/>
                    </a:moveTo>
                    <a:lnTo>
                      <a:pt x="37" y="50"/>
                    </a:lnTo>
                    <a:lnTo>
                      <a:pt x="28" y="51"/>
                    </a:lnTo>
                    <a:lnTo>
                      <a:pt x="20" y="50"/>
                    </a:lnTo>
                    <a:lnTo>
                      <a:pt x="11" y="45"/>
                    </a:lnTo>
                    <a:lnTo>
                      <a:pt x="6" y="40"/>
                    </a:lnTo>
                    <a:lnTo>
                      <a:pt x="1" y="31"/>
                    </a:lnTo>
                    <a:lnTo>
                      <a:pt x="0" y="23"/>
                    </a:lnTo>
                    <a:lnTo>
                      <a:pt x="1" y="14"/>
                    </a:lnTo>
                    <a:lnTo>
                      <a:pt x="6" y="6"/>
                    </a:lnTo>
                    <a:lnTo>
                      <a:pt x="11" y="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grpSp>
        <p:sp>
          <p:nvSpPr>
            <p:cNvPr id="29900" name="Freeform 207"/>
            <p:cNvSpPr/>
            <p:nvPr/>
          </p:nvSpPr>
          <p:spPr>
            <a:xfrm>
              <a:off x="4790" y="2283"/>
              <a:ext cx="429" cy="313"/>
            </a:xfrm>
            <a:custGeom>
              <a:avLst/>
              <a:gdLst/>
              <a:ahLst/>
              <a:cxnLst>
                <a:cxn ang="0">
                  <a:pos x="0" y="4024"/>
                </a:cxn>
                <a:cxn ang="0">
                  <a:pos x="17" y="4047"/>
                </a:cxn>
                <a:cxn ang="0">
                  <a:pos x="34" y="4069"/>
                </a:cxn>
                <a:cxn ang="0">
                  <a:pos x="5572" y="45"/>
                </a:cxn>
                <a:cxn ang="0">
                  <a:pos x="5554" y="22"/>
                </a:cxn>
                <a:cxn ang="0">
                  <a:pos x="5537" y="0"/>
                </a:cxn>
                <a:cxn ang="0">
                  <a:pos x="0" y="4024"/>
                </a:cxn>
              </a:cxnLst>
              <a:pathLst>
                <a:path w="5572" h="4069">
                  <a:moveTo>
                    <a:pt x="0" y="4024"/>
                  </a:moveTo>
                  <a:lnTo>
                    <a:pt x="17" y="4047"/>
                  </a:lnTo>
                  <a:lnTo>
                    <a:pt x="34" y="4069"/>
                  </a:lnTo>
                  <a:lnTo>
                    <a:pt x="5572" y="45"/>
                  </a:lnTo>
                  <a:lnTo>
                    <a:pt x="5554" y="22"/>
                  </a:lnTo>
                  <a:lnTo>
                    <a:pt x="5537" y="0"/>
                  </a:lnTo>
                  <a:lnTo>
                    <a:pt x="0" y="4024"/>
                  </a:lnTo>
                  <a:close/>
                </a:path>
              </a:pathLst>
            </a:custGeom>
            <a:solidFill>
              <a:schemeClr val="bg1"/>
            </a:solidFill>
            <a:ln w="9525">
              <a:noFill/>
            </a:ln>
          </p:spPr>
          <p:txBody>
            <a:bodyPr/>
            <a:p>
              <a:endParaRPr lang="zh-CN" altLang="en-US"/>
            </a:p>
          </p:txBody>
        </p:sp>
        <p:sp>
          <p:nvSpPr>
            <p:cNvPr id="29901" name="Freeform 208"/>
            <p:cNvSpPr/>
            <p:nvPr/>
          </p:nvSpPr>
          <p:spPr>
            <a:xfrm>
              <a:off x="4790" y="2283"/>
              <a:ext cx="429" cy="313"/>
            </a:xfrm>
            <a:custGeom>
              <a:avLst/>
              <a:gdLst/>
              <a:ahLst/>
              <a:cxnLst>
                <a:cxn ang="0">
                  <a:pos x="0" y="4024"/>
                </a:cxn>
                <a:cxn ang="0">
                  <a:pos x="17" y="4047"/>
                </a:cxn>
                <a:cxn ang="0">
                  <a:pos x="34" y="4069"/>
                </a:cxn>
                <a:cxn ang="0">
                  <a:pos x="5572" y="45"/>
                </a:cxn>
                <a:cxn ang="0">
                  <a:pos x="5554" y="22"/>
                </a:cxn>
                <a:cxn ang="0">
                  <a:pos x="5537" y="0"/>
                </a:cxn>
                <a:cxn ang="0">
                  <a:pos x="0" y="4024"/>
                </a:cxn>
              </a:cxnLst>
              <a:pathLst>
                <a:path w="5572" h="4069">
                  <a:moveTo>
                    <a:pt x="0" y="4024"/>
                  </a:moveTo>
                  <a:lnTo>
                    <a:pt x="17" y="4047"/>
                  </a:lnTo>
                  <a:lnTo>
                    <a:pt x="34" y="4069"/>
                  </a:lnTo>
                  <a:lnTo>
                    <a:pt x="5572" y="45"/>
                  </a:lnTo>
                  <a:lnTo>
                    <a:pt x="5554" y="22"/>
                  </a:lnTo>
                  <a:lnTo>
                    <a:pt x="5537" y="0"/>
                  </a:lnTo>
                  <a:lnTo>
                    <a:pt x="0" y="4024"/>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902" name="Freeform 209"/>
            <p:cNvSpPr/>
            <p:nvPr/>
          </p:nvSpPr>
          <p:spPr>
            <a:xfrm>
              <a:off x="5216" y="2283"/>
              <a:ext cx="4" cy="4"/>
            </a:xfrm>
            <a:custGeom>
              <a:avLst/>
              <a:gdLst/>
              <a:ahLst/>
              <a:cxnLst>
                <a:cxn ang="0">
                  <a:pos x="17" y="29"/>
                </a:cxn>
                <a:cxn ang="0">
                  <a:pos x="0" y="7"/>
                </a:cxn>
                <a:cxn ang="0">
                  <a:pos x="9" y="3"/>
                </a:cxn>
                <a:cxn ang="0">
                  <a:pos x="17" y="0"/>
                </a:cxn>
                <a:cxn ang="0">
                  <a:pos x="26" y="3"/>
                </a:cxn>
                <a:cxn ang="0">
                  <a:pos x="35" y="7"/>
                </a:cxn>
                <a:cxn ang="0">
                  <a:pos x="40" y="12"/>
                </a:cxn>
                <a:cxn ang="0">
                  <a:pos x="44" y="21"/>
                </a:cxn>
                <a:cxn ang="0">
                  <a:pos x="47" y="29"/>
                </a:cxn>
                <a:cxn ang="0">
                  <a:pos x="44" y="38"/>
                </a:cxn>
                <a:cxn ang="0">
                  <a:pos x="40" y="47"/>
                </a:cxn>
                <a:cxn ang="0">
                  <a:pos x="35" y="52"/>
                </a:cxn>
                <a:cxn ang="0">
                  <a:pos x="17" y="29"/>
                </a:cxn>
              </a:cxnLst>
              <a:pathLst>
                <a:path w="47" h="52">
                  <a:moveTo>
                    <a:pt x="17" y="29"/>
                  </a:moveTo>
                  <a:lnTo>
                    <a:pt x="0" y="7"/>
                  </a:lnTo>
                  <a:lnTo>
                    <a:pt x="9" y="3"/>
                  </a:lnTo>
                  <a:lnTo>
                    <a:pt x="17" y="0"/>
                  </a:lnTo>
                  <a:lnTo>
                    <a:pt x="26" y="3"/>
                  </a:lnTo>
                  <a:lnTo>
                    <a:pt x="35" y="7"/>
                  </a:lnTo>
                  <a:lnTo>
                    <a:pt x="40" y="12"/>
                  </a:lnTo>
                  <a:lnTo>
                    <a:pt x="44" y="21"/>
                  </a:lnTo>
                  <a:lnTo>
                    <a:pt x="47" y="29"/>
                  </a:lnTo>
                  <a:lnTo>
                    <a:pt x="44" y="38"/>
                  </a:lnTo>
                  <a:lnTo>
                    <a:pt x="40" y="47"/>
                  </a:lnTo>
                  <a:lnTo>
                    <a:pt x="35" y="52"/>
                  </a:lnTo>
                  <a:lnTo>
                    <a:pt x="17" y="29"/>
                  </a:lnTo>
                  <a:close/>
                </a:path>
              </a:pathLst>
            </a:custGeom>
            <a:solidFill>
              <a:schemeClr val="bg1"/>
            </a:solidFill>
            <a:ln w="9525">
              <a:noFill/>
            </a:ln>
          </p:spPr>
          <p:txBody>
            <a:bodyPr/>
            <a:p>
              <a:endParaRPr lang="zh-CN" altLang="en-US"/>
            </a:p>
          </p:txBody>
        </p:sp>
        <p:sp>
          <p:nvSpPr>
            <p:cNvPr id="29903" name="Freeform 210"/>
            <p:cNvSpPr/>
            <p:nvPr/>
          </p:nvSpPr>
          <p:spPr>
            <a:xfrm>
              <a:off x="5216" y="2283"/>
              <a:ext cx="4" cy="4"/>
            </a:xfrm>
            <a:custGeom>
              <a:avLst/>
              <a:gdLst/>
              <a:ahLst/>
              <a:cxnLst>
                <a:cxn ang="0">
                  <a:pos x="0" y="7"/>
                </a:cxn>
                <a:cxn ang="0">
                  <a:pos x="9" y="3"/>
                </a:cxn>
                <a:cxn ang="0">
                  <a:pos x="17" y="0"/>
                </a:cxn>
                <a:cxn ang="0">
                  <a:pos x="26" y="3"/>
                </a:cxn>
                <a:cxn ang="0">
                  <a:pos x="35" y="7"/>
                </a:cxn>
                <a:cxn ang="0">
                  <a:pos x="40" y="12"/>
                </a:cxn>
                <a:cxn ang="0">
                  <a:pos x="44" y="21"/>
                </a:cxn>
                <a:cxn ang="0">
                  <a:pos x="47" y="29"/>
                </a:cxn>
                <a:cxn ang="0">
                  <a:pos x="44" y="38"/>
                </a:cxn>
                <a:cxn ang="0">
                  <a:pos x="40" y="47"/>
                </a:cxn>
                <a:cxn ang="0">
                  <a:pos x="35" y="52"/>
                </a:cxn>
              </a:cxnLst>
              <a:pathLst>
                <a:path w="47" h="52">
                  <a:moveTo>
                    <a:pt x="0" y="7"/>
                  </a:moveTo>
                  <a:lnTo>
                    <a:pt x="9" y="3"/>
                  </a:lnTo>
                  <a:lnTo>
                    <a:pt x="17" y="0"/>
                  </a:lnTo>
                  <a:lnTo>
                    <a:pt x="26" y="3"/>
                  </a:lnTo>
                  <a:lnTo>
                    <a:pt x="35" y="7"/>
                  </a:lnTo>
                  <a:lnTo>
                    <a:pt x="40" y="12"/>
                  </a:lnTo>
                  <a:lnTo>
                    <a:pt x="44" y="21"/>
                  </a:lnTo>
                  <a:lnTo>
                    <a:pt x="47" y="29"/>
                  </a:lnTo>
                  <a:lnTo>
                    <a:pt x="44" y="38"/>
                  </a:lnTo>
                  <a:lnTo>
                    <a:pt x="40" y="47"/>
                  </a:lnTo>
                  <a:lnTo>
                    <a:pt x="35" y="52"/>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904" name="Line 211"/>
            <p:cNvSpPr/>
            <p:nvPr/>
          </p:nvSpPr>
          <p:spPr>
            <a:xfrm flipV="1">
              <a:off x="4765" y="2599"/>
              <a:ext cx="492" cy="358"/>
            </a:xfrm>
            <a:prstGeom prst="line">
              <a:avLst/>
            </a:prstGeom>
            <a:ln w="0" cap="flat" cmpd="sng">
              <a:solidFill>
                <a:srgbClr val="FF0000"/>
              </a:solidFill>
              <a:prstDash val="solid"/>
              <a:round/>
              <a:headEnd type="none" w="med" len="med"/>
              <a:tailEnd type="none" w="med" len="med"/>
            </a:ln>
          </p:spPr>
        </p:sp>
        <p:sp>
          <p:nvSpPr>
            <p:cNvPr id="29905" name="Line 212"/>
            <p:cNvSpPr/>
            <p:nvPr/>
          </p:nvSpPr>
          <p:spPr>
            <a:xfrm flipV="1">
              <a:off x="5257" y="2540"/>
              <a:ext cx="1" cy="59"/>
            </a:xfrm>
            <a:prstGeom prst="line">
              <a:avLst/>
            </a:prstGeom>
            <a:ln w="0" cap="flat" cmpd="sng">
              <a:solidFill>
                <a:srgbClr val="FF0000"/>
              </a:solidFill>
              <a:prstDash val="solid"/>
              <a:round/>
              <a:headEnd type="none" w="med" len="med"/>
              <a:tailEnd type="none" w="med" len="med"/>
            </a:ln>
          </p:spPr>
        </p:sp>
        <p:sp>
          <p:nvSpPr>
            <p:cNvPr id="29906" name="Line 213"/>
            <p:cNvSpPr/>
            <p:nvPr/>
          </p:nvSpPr>
          <p:spPr>
            <a:xfrm flipV="1">
              <a:off x="4763" y="2287"/>
              <a:ext cx="456" cy="668"/>
            </a:xfrm>
            <a:prstGeom prst="line">
              <a:avLst/>
            </a:prstGeom>
            <a:ln w="0" cap="flat" cmpd="sng">
              <a:solidFill>
                <a:srgbClr val="FF0000"/>
              </a:solidFill>
              <a:prstDash val="solid"/>
              <a:round/>
              <a:headEnd type="none" w="med" len="med"/>
              <a:tailEnd type="none" w="med" len="med"/>
            </a:ln>
          </p:spPr>
        </p:sp>
        <p:sp>
          <p:nvSpPr>
            <p:cNvPr id="29907" name="Line 214"/>
            <p:cNvSpPr/>
            <p:nvPr/>
          </p:nvSpPr>
          <p:spPr>
            <a:xfrm flipV="1">
              <a:off x="5006" y="2540"/>
              <a:ext cx="1" cy="59"/>
            </a:xfrm>
            <a:prstGeom prst="line">
              <a:avLst/>
            </a:prstGeom>
            <a:ln w="0" cap="flat" cmpd="sng">
              <a:solidFill>
                <a:srgbClr val="FF0000"/>
              </a:solidFill>
              <a:prstDash val="solid"/>
              <a:round/>
              <a:headEnd type="none" w="med" len="med"/>
              <a:tailEnd type="none" w="med" len="med"/>
            </a:ln>
          </p:spPr>
        </p:sp>
        <p:sp>
          <p:nvSpPr>
            <p:cNvPr id="29908" name="Freeform 215"/>
            <p:cNvSpPr/>
            <p:nvPr/>
          </p:nvSpPr>
          <p:spPr>
            <a:xfrm>
              <a:off x="4790" y="2244"/>
              <a:ext cx="3" cy="4"/>
            </a:xfrm>
            <a:custGeom>
              <a:avLst/>
              <a:gdLst/>
              <a:ahLst/>
              <a:cxnLst>
                <a:cxn ang="0">
                  <a:pos x="28" y="26"/>
                </a:cxn>
                <a:cxn ang="0">
                  <a:pos x="41" y="51"/>
                </a:cxn>
                <a:cxn ang="0">
                  <a:pos x="32" y="54"/>
                </a:cxn>
                <a:cxn ang="0">
                  <a:pos x="24" y="54"/>
                </a:cxn>
                <a:cxn ang="0">
                  <a:pos x="15" y="51"/>
                </a:cxn>
                <a:cxn ang="0">
                  <a:pos x="7" y="46"/>
                </a:cxn>
                <a:cxn ang="0">
                  <a:pos x="2" y="39"/>
                </a:cxn>
                <a:cxn ang="0">
                  <a:pos x="0" y="30"/>
                </a:cxn>
                <a:cxn ang="0">
                  <a:pos x="0" y="21"/>
                </a:cxn>
                <a:cxn ang="0">
                  <a:pos x="2" y="13"/>
                </a:cxn>
                <a:cxn ang="0">
                  <a:pos x="7" y="5"/>
                </a:cxn>
                <a:cxn ang="0">
                  <a:pos x="15" y="0"/>
                </a:cxn>
                <a:cxn ang="0">
                  <a:pos x="28" y="26"/>
                </a:cxn>
              </a:cxnLst>
              <a:pathLst>
                <a:path w="41" h="54">
                  <a:moveTo>
                    <a:pt x="28" y="26"/>
                  </a:moveTo>
                  <a:lnTo>
                    <a:pt x="41" y="51"/>
                  </a:lnTo>
                  <a:lnTo>
                    <a:pt x="32" y="54"/>
                  </a:lnTo>
                  <a:lnTo>
                    <a:pt x="24" y="54"/>
                  </a:lnTo>
                  <a:lnTo>
                    <a:pt x="15" y="51"/>
                  </a:lnTo>
                  <a:lnTo>
                    <a:pt x="7" y="46"/>
                  </a:lnTo>
                  <a:lnTo>
                    <a:pt x="2" y="39"/>
                  </a:lnTo>
                  <a:lnTo>
                    <a:pt x="0" y="30"/>
                  </a:lnTo>
                  <a:lnTo>
                    <a:pt x="0" y="21"/>
                  </a:lnTo>
                  <a:lnTo>
                    <a:pt x="2" y="13"/>
                  </a:lnTo>
                  <a:lnTo>
                    <a:pt x="7" y="5"/>
                  </a:lnTo>
                  <a:lnTo>
                    <a:pt x="15" y="0"/>
                  </a:lnTo>
                  <a:lnTo>
                    <a:pt x="28" y="26"/>
                  </a:lnTo>
                  <a:close/>
                </a:path>
              </a:pathLst>
            </a:custGeom>
            <a:solidFill>
              <a:schemeClr val="bg1"/>
            </a:solidFill>
            <a:ln w="9525">
              <a:noFill/>
            </a:ln>
          </p:spPr>
          <p:txBody>
            <a:bodyPr/>
            <a:p>
              <a:endParaRPr lang="zh-CN" altLang="en-US"/>
            </a:p>
          </p:txBody>
        </p:sp>
        <p:sp>
          <p:nvSpPr>
            <p:cNvPr id="29909" name="Freeform 216"/>
            <p:cNvSpPr/>
            <p:nvPr/>
          </p:nvSpPr>
          <p:spPr>
            <a:xfrm>
              <a:off x="4790" y="2244"/>
              <a:ext cx="3" cy="4"/>
            </a:xfrm>
            <a:custGeom>
              <a:avLst/>
              <a:gdLst/>
              <a:ahLst/>
              <a:cxnLst>
                <a:cxn ang="0">
                  <a:pos x="41" y="51"/>
                </a:cxn>
                <a:cxn ang="0">
                  <a:pos x="32" y="54"/>
                </a:cxn>
                <a:cxn ang="0">
                  <a:pos x="24" y="54"/>
                </a:cxn>
                <a:cxn ang="0">
                  <a:pos x="15" y="51"/>
                </a:cxn>
                <a:cxn ang="0">
                  <a:pos x="7" y="46"/>
                </a:cxn>
                <a:cxn ang="0">
                  <a:pos x="2" y="39"/>
                </a:cxn>
                <a:cxn ang="0">
                  <a:pos x="0" y="30"/>
                </a:cxn>
                <a:cxn ang="0">
                  <a:pos x="0" y="21"/>
                </a:cxn>
                <a:cxn ang="0">
                  <a:pos x="2" y="13"/>
                </a:cxn>
                <a:cxn ang="0">
                  <a:pos x="7" y="5"/>
                </a:cxn>
                <a:cxn ang="0">
                  <a:pos x="15" y="0"/>
                </a:cxn>
              </a:cxnLst>
              <a:pathLst>
                <a:path w="41" h="54">
                  <a:moveTo>
                    <a:pt x="41" y="51"/>
                  </a:moveTo>
                  <a:lnTo>
                    <a:pt x="32" y="54"/>
                  </a:lnTo>
                  <a:lnTo>
                    <a:pt x="24" y="54"/>
                  </a:lnTo>
                  <a:lnTo>
                    <a:pt x="15" y="51"/>
                  </a:lnTo>
                  <a:lnTo>
                    <a:pt x="7" y="46"/>
                  </a:lnTo>
                  <a:lnTo>
                    <a:pt x="2" y="39"/>
                  </a:lnTo>
                  <a:lnTo>
                    <a:pt x="0" y="30"/>
                  </a:lnTo>
                  <a:lnTo>
                    <a:pt x="0" y="21"/>
                  </a:lnTo>
                  <a:lnTo>
                    <a:pt x="2" y="13"/>
                  </a:lnTo>
                  <a:lnTo>
                    <a:pt x="7" y="5"/>
                  </a:lnTo>
                  <a:lnTo>
                    <a:pt x="15" y="0"/>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910" name="Freeform 217"/>
            <p:cNvSpPr/>
            <p:nvPr/>
          </p:nvSpPr>
          <p:spPr>
            <a:xfrm>
              <a:off x="4791" y="2140"/>
              <a:ext cx="209" cy="108"/>
            </a:xfrm>
            <a:custGeom>
              <a:avLst/>
              <a:gdLst/>
              <a:ahLst/>
              <a:cxnLst>
                <a:cxn ang="0">
                  <a:pos x="0" y="1353"/>
                </a:cxn>
                <a:cxn ang="0">
                  <a:pos x="13" y="1379"/>
                </a:cxn>
                <a:cxn ang="0">
                  <a:pos x="26" y="1404"/>
                </a:cxn>
                <a:cxn ang="0">
                  <a:pos x="2710" y="52"/>
                </a:cxn>
                <a:cxn ang="0">
                  <a:pos x="2697" y="26"/>
                </a:cxn>
                <a:cxn ang="0">
                  <a:pos x="2684" y="0"/>
                </a:cxn>
                <a:cxn ang="0">
                  <a:pos x="0" y="1353"/>
                </a:cxn>
              </a:cxnLst>
              <a:pathLst>
                <a:path w="2710" h="1404">
                  <a:moveTo>
                    <a:pt x="0" y="1353"/>
                  </a:moveTo>
                  <a:lnTo>
                    <a:pt x="13" y="1379"/>
                  </a:lnTo>
                  <a:lnTo>
                    <a:pt x="26" y="1404"/>
                  </a:lnTo>
                  <a:lnTo>
                    <a:pt x="2710" y="52"/>
                  </a:lnTo>
                  <a:lnTo>
                    <a:pt x="2697" y="26"/>
                  </a:lnTo>
                  <a:lnTo>
                    <a:pt x="2684" y="0"/>
                  </a:lnTo>
                  <a:lnTo>
                    <a:pt x="0" y="1353"/>
                  </a:lnTo>
                  <a:close/>
                </a:path>
              </a:pathLst>
            </a:custGeom>
            <a:solidFill>
              <a:schemeClr val="bg1"/>
            </a:solidFill>
            <a:ln w="9525">
              <a:noFill/>
            </a:ln>
          </p:spPr>
          <p:txBody>
            <a:bodyPr/>
            <a:p>
              <a:endParaRPr lang="zh-CN" altLang="en-US"/>
            </a:p>
          </p:txBody>
        </p:sp>
        <p:sp>
          <p:nvSpPr>
            <p:cNvPr id="29911" name="Freeform 218"/>
            <p:cNvSpPr/>
            <p:nvPr/>
          </p:nvSpPr>
          <p:spPr>
            <a:xfrm>
              <a:off x="4791" y="2140"/>
              <a:ext cx="209" cy="108"/>
            </a:xfrm>
            <a:custGeom>
              <a:avLst/>
              <a:gdLst/>
              <a:ahLst/>
              <a:cxnLst>
                <a:cxn ang="0">
                  <a:pos x="0" y="1353"/>
                </a:cxn>
                <a:cxn ang="0">
                  <a:pos x="13" y="1379"/>
                </a:cxn>
                <a:cxn ang="0">
                  <a:pos x="26" y="1404"/>
                </a:cxn>
                <a:cxn ang="0">
                  <a:pos x="2710" y="52"/>
                </a:cxn>
                <a:cxn ang="0">
                  <a:pos x="2697" y="26"/>
                </a:cxn>
                <a:cxn ang="0">
                  <a:pos x="2684" y="0"/>
                </a:cxn>
                <a:cxn ang="0">
                  <a:pos x="0" y="1353"/>
                </a:cxn>
              </a:cxnLst>
              <a:pathLst>
                <a:path w="2710" h="1404">
                  <a:moveTo>
                    <a:pt x="0" y="1353"/>
                  </a:moveTo>
                  <a:lnTo>
                    <a:pt x="13" y="1379"/>
                  </a:lnTo>
                  <a:lnTo>
                    <a:pt x="26" y="1404"/>
                  </a:lnTo>
                  <a:lnTo>
                    <a:pt x="2710" y="52"/>
                  </a:lnTo>
                  <a:lnTo>
                    <a:pt x="2697" y="26"/>
                  </a:lnTo>
                  <a:lnTo>
                    <a:pt x="2684" y="0"/>
                  </a:lnTo>
                  <a:lnTo>
                    <a:pt x="0" y="1353"/>
                  </a:lnTo>
                  <a:close/>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912" name="Freeform 219"/>
            <p:cNvSpPr/>
            <p:nvPr/>
          </p:nvSpPr>
          <p:spPr>
            <a:xfrm>
              <a:off x="4998" y="2140"/>
              <a:ext cx="3" cy="4"/>
            </a:xfrm>
            <a:custGeom>
              <a:avLst/>
              <a:gdLst/>
              <a:ahLst/>
              <a:cxnLst>
                <a:cxn ang="0">
                  <a:pos x="13" y="28"/>
                </a:cxn>
                <a:cxn ang="0">
                  <a:pos x="0" y="2"/>
                </a:cxn>
                <a:cxn ang="0">
                  <a:pos x="9" y="0"/>
                </a:cxn>
                <a:cxn ang="0">
                  <a:pos x="17" y="0"/>
                </a:cxn>
                <a:cxn ang="0">
                  <a:pos x="26" y="2"/>
                </a:cxn>
                <a:cxn ang="0">
                  <a:pos x="34" y="8"/>
                </a:cxn>
                <a:cxn ang="0">
                  <a:pos x="39" y="15"/>
                </a:cxn>
                <a:cxn ang="0">
                  <a:pos x="41" y="24"/>
                </a:cxn>
                <a:cxn ang="0">
                  <a:pos x="41" y="32"/>
                </a:cxn>
                <a:cxn ang="0">
                  <a:pos x="39" y="41"/>
                </a:cxn>
                <a:cxn ang="0">
                  <a:pos x="34" y="48"/>
                </a:cxn>
                <a:cxn ang="0">
                  <a:pos x="26" y="54"/>
                </a:cxn>
                <a:cxn ang="0">
                  <a:pos x="13" y="28"/>
                </a:cxn>
              </a:cxnLst>
              <a:pathLst>
                <a:path w="41" h="54">
                  <a:moveTo>
                    <a:pt x="13" y="28"/>
                  </a:moveTo>
                  <a:lnTo>
                    <a:pt x="0" y="2"/>
                  </a:lnTo>
                  <a:lnTo>
                    <a:pt x="9" y="0"/>
                  </a:lnTo>
                  <a:lnTo>
                    <a:pt x="17" y="0"/>
                  </a:lnTo>
                  <a:lnTo>
                    <a:pt x="26" y="2"/>
                  </a:lnTo>
                  <a:lnTo>
                    <a:pt x="34" y="8"/>
                  </a:lnTo>
                  <a:lnTo>
                    <a:pt x="39" y="15"/>
                  </a:lnTo>
                  <a:lnTo>
                    <a:pt x="41" y="24"/>
                  </a:lnTo>
                  <a:lnTo>
                    <a:pt x="41" y="32"/>
                  </a:lnTo>
                  <a:lnTo>
                    <a:pt x="39" y="41"/>
                  </a:lnTo>
                  <a:lnTo>
                    <a:pt x="34" y="48"/>
                  </a:lnTo>
                  <a:lnTo>
                    <a:pt x="26" y="54"/>
                  </a:lnTo>
                  <a:lnTo>
                    <a:pt x="13" y="28"/>
                  </a:lnTo>
                  <a:close/>
                </a:path>
              </a:pathLst>
            </a:custGeom>
            <a:solidFill>
              <a:schemeClr val="bg1"/>
            </a:solidFill>
            <a:ln w="9525">
              <a:noFill/>
            </a:ln>
          </p:spPr>
          <p:txBody>
            <a:bodyPr/>
            <a:p>
              <a:endParaRPr lang="zh-CN" altLang="en-US"/>
            </a:p>
          </p:txBody>
        </p:sp>
        <p:sp>
          <p:nvSpPr>
            <p:cNvPr id="29913" name="Freeform 220"/>
            <p:cNvSpPr/>
            <p:nvPr/>
          </p:nvSpPr>
          <p:spPr>
            <a:xfrm>
              <a:off x="4998" y="2140"/>
              <a:ext cx="3" cy="4"/>
            </a:xfrm>
            <a:custGeom>
              <a:avLst/>
              <a:gdLst/>
              <a:ahLst/>
              <a:cxnLst>
                <a:cxn ang="0">
                  <a:pos x="0" y="2"/>
                </a:cxn>
                <a:cxn ang="0">
                  <a:pos x="9" y="0"/>
                </a:cxn>
                <a:cxn ang="0">
                  <a:pos x="17" y="0"/>
                </a:cxn>
                <a:cxn ang="0">
                  <a:pos x="26" y="2"/>
                </a:cxn>
                <a:cxn ang="0">
                  <a:pos x="34" y="8"/>
                </a:cxn>
                <a:cxn ang="0">
                  <a:pos x="39" y="15"/>
                </a:cxn>
                <a:cxn ang="0">
                  <a:pos x="41" y="24"/>
                </a:cxn>
                <a:cxn ang="0">
                  <a:pos x="41" y="32"/>
                </a:cxn>
                <a:cxn ang="0">
                  <a:pos x="39" y="41"/>
                </a:cxn>
                <a:cxn ang="0">
                  <a:pos x="34" y="48"/>
                </a:cxn>
                <a:cxn ang="0">
                  <a:pos x="26" y="54"/>
                </a:cxn>
              </a:cxnLst>
              <a:pathLst>
                <a:path w="41" h="54">
                  <a:moveTo>
                    <a:pt x="0" y="2"/>
                  </a:moveTo>
                  <a:lnTo>
                    <a:pt x="9" y="0"/>
                  </a:lnTo>
                  <a:lnTo>
                    <a:pt x="17" y="0"/>
                  </a:lnTo>
                  <a:lnTo>
                    <a:pt x="26" y="2"/>
                  </a:lnTo>
                  <a:lnTo>
                    <a:pt x="34" y="8"/>
                  </a:lnTo>
                  <a:lnTo>
                    <a:pt x="39" y="15"/>
                  </a:lnTo>
                  <a:lnTo>
                    <a:pt x="41" y="24"/>
                  </a:lnTo>
                  <a:lnTo>
                    <a:pt x="41" y="32"/>
                  </a:lnTo>
                  <a:lnTo>
                    <a:pt x="39" y="41"/>
                  </a:lnTo>
                  <a:lnTo>
                    <a:pt x="34" y="48"/>
                  </a:lnTo>
                  <a:lnTo>
                    <a:pt x="26" y="54"/>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914" name="Freeform 221"/>
            <p:cNvSpPr/>
            <p:nvPr/>
          </p:nvSpPr>
          <p:spPr>
            <a:xfrm>
              <a:off x="4998" y="2130"/>
              <a:ext cx="16" cy="17"/>
            </a:xfrm>
            <a:custGeom>
              <a:avLst/>
              <a:gdLst/>
              <a:ahLst/>
              <a:cxnLst>
                <a:cxn ang="0">
                  <a:pos x="212" y="106"/>
                </a:cxn>
                <a:cxn ang="0">
                  <a:pos x="181" y="32"/>
                </a:cxn>
                <a:cxn ang="0">
                  <a:pos x="106" y="0"/>
                </a:cxn>
                <a:cxn ang="0">
                  <a:pos x="31" y="32"/>
                </a:cxn>
                <a:cxn ang="0">
                  <a:pos x="0" y="106"/>
                </a:cxn>
                <a:cxn ang="0">
                  <a:pos x="31" y="181"/>
                </a:cxn>
                <a:cxn ang="0">
                  <a:pos x="106" y="212"/>
                </a:cxn>
                <a:cxn ang="0">
                  <a:pos x="181" y="181"/>
                </a:cxn>
                <a:cxn ang="0">
                  <a:pos x="212" y="106"/>
                </a:cxn>
              </a:cxnLst>
              <a:pathLst>
                <a:path w="212" h="212">
                  <a:moveTo>
                    <a:pt x="212" y="106"/>
                  </a:moveTo>
                  <a:lnTo>
                    <a:pt x="181" y="32"/>
                  </a:lnTo>
                  <a:lnTo>
                    <a:pt x="106" y="0"/>
                  </a:lnTo>
                  <a:lnTo>
                    <a:pt x="31" y="32"/>
                  </a:lnTo>
                  <a:lnTo>
                    <a:pt x="0" y="106"/>
                  </a:lnTo>
                  <a:lnTo>
                    <a:pt x="31" y="181"/>
                  </a:lnTo>
                  <a:lnTo>
                    <a:pt x="106" y="212"/>
                  </a:lnTo>
                  <a:lnTo>
                    <a:pt x="181" y="181"/>
                  </a:lnTo>
                  <a:lnTo>
                    <a:pt x="212" y="106"/>
                  </a:lnTo>
                  <a:close/>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915" name="Freeform 222"/>
            <p:cNvSpPr/>
            <p:nvPr/>
          </p:nvSpPr>
          <p:spPr>
            <a:xfrm>
              <a:off x="4791" y="1926"/>
              <a:ext cx="2" cy="4"/>
            </a:xfrm>
            <a:custGeom>
              <a:avLst/>
              <a:gdLst/>
              <a:ahLst/>
              <a:cxnLst>
                <a:cxn ang="0">
                  <a:pos x="28" y="27"/>
                </a:cxn>
                <a:cxn ang="0">
                  <a:pos x="22" y="55"/>
                </a:cxn>
                <a:cxn ang="0">
                  <a:pos x="14" y="52"/>
                </a:cxn>
                <a:cxn ang="0">
                  <a:pos x="7" y="47"/>
                </a:cxn>
                <a:cxn ang="0">
                  <a:pos x="2" y="39"/>
                </a:cxn>
                <a:cxn ang="0">
                  <a:pos x="0" y="32"/>
                </a:cxn>
                <a:cxn ang="0">
                  <a:pos x="0" y="22"/>
                </a:cxn>
                <a:cxn ang="0">
                  <a:pos x="3" y="14"/>
                </a:cxn>
                <a:cxn ang="0">
                  <a:pos x="8" y="7"/>
                </a:cxn>
                <a:cxn ang="0">
                  <a:pos x="16" y="2"/>
                </a:cxn>
                <a:cxn ang="0">
                  <a:pos x="23" y="0"/>
                </a:cxn>
                <a:cxn ang="0">
                  <a:pos x="33" y="0"/>
                </a:cxn>
                <a:cxn ang="0">
                  <a:pos x="28" y="27"/>
                </a:cxn>
              </a:cxnLst>
              <a:pathLst>
                <a:path w="33" h="55">
                  <a:moveTo>
                    <a:pt x="28" y="27"/>
                  </a:moveTo>
                  <a:lnTo>
                    <a:pt x="22" y="55"/>
                  </a:lnTo>
                  <a:lnTo>
                    <a:pt x="14" y="52"/>
                  </a:lnTo>
                  <a:lnTo>
                    <a:pt x="7" y="47"/>
                  </a:lnTo>
                  <a:lnTo>
                    <a:pt x="2" y="39"/>
                  </a:lnTo>
                  <a:lnTo>
                    <a:pt x="0" y="32"/>
                  </a:lnTo>
                  <a:lnTo>
                    <a:pt x="0" y="22"/>
                  </a:lnTo>
                  <a:lnTo>
                    <a:pt x="3" y="14"/>
                  </a:lnTo>
                  <a:lnTo>
                    <a:pt x="8" y="7"/>
                  </a:lnTo>
                  <a:lnTo>
                    <a:pt x="16" y="2"/>
                  </a:lnTo>
                  <a:lnTo>
                    <a:pt x="23" y="0"/>
                  </a:lnTo>
                  <a:lnTo>
                    <a:pt x="33" y="0"/>
                  </a:lnTo>
                  <a:lnTo>
                    <a:pt x="28" y="27"/>
                  </a:lnTo>
                  <a:close/>
                </a:path>
              </a:pathLst>
            </a:custGeom>
            <a:solidFill>
              <a:schemeClr val="bg1"/>
            </a:solidFill>
            <a:ln w="9525">
              <a:noFill/>
            </a:ln>
          </p:spPr>
          <p:txBody>
            <a:bodyPr/>
            <a:p>
              <a:endParaRPr lang="zh-CN" altLang="en-US"/>
            </a:p>
          </p:txBody>
        </p:sp>
        <p:sp>
          <p:nvSpPr>
            <p:cNvPr id="29916" name="Freeform 223"/>
            <p:cNvSpPr/>
            <p:nvPr/>
          </p:nvSpPr>
          <p:spPr>
            <a:xfrm>
              <a:off x="4791" y="1926"/>
              <a:ext cx="2" cy="4"/>
            </a:xfrm>
            <a:custGeom>
              <a:avLst/>
              <a:gdLst/>
              <a:ahLst/>
              <a:cxnLst>
                <a:cxn ang="0">
                  <a:pos x="22" y="55"/>
                </a:cxn>
                <a:cxn ang="0">
                  <a:pos x="14" y="52"/>
                </a:cxn>
                <a:cxn ang="0">
                  <a:pos x="7" y="47"/>
                </a:cxn>
                <a:cxn ang="0">
                  <a:pos x="2" y="39"/>
                </a:cxn>
                <a:cxn ang="0">
                  <a:pos x="0" y="32"/>
                </a:cxn>
                <a:cxn ang="0">
                  <a:pos x="0" y="22"/>
                </a:cxn>
                <a:cxn ang="0">
                  <a:pos x="3" y="14"/>
                </a:cxn>
                <a:cxn ang="0">
                  <a:pos x="8" y="7"/>
                </a:cxn>
                <a:cxn ang="0">
                  <a:pos x="16" y="2"/>
                </a:cxn>
                <a:cxn ang="0">
                  <a:pos x="23" y="0"/>
                </a:cxn>
                <a:cxn ang="0">
                  <a:pos x="33" y="0"/>
                </a:cxn>
              </a:cxnLst>
              <a:pathLst>
                <a:path w="33" h="55">
                  <a:moveTo>
                    <a:pt x="22" y="55"/>
                  </a:moveTo>
                  <a:lnTo>
                    <a:pt x="14" y="52"/>
                  </a:lnTo>
                  <a:lnTo>
                    <a:pt x="7" y="47"/>
                  </a:lnTo>
                  <a:lnTo>
                    <a:pt x="2" y="39"/>
                  </a:lnTo>
                  <a:lnTo>
                    <a:pt x="0" y="32"/>
                  </a:lnTo>
                  <a:lnTo>
                    <a:pt x="0" y="22"/>
                  </a:lnTo>
                  <a:lnTo>
                    <a:pt x="3" y="14"/>
                  </a:lnTo>
                  <a:lnTo>
                    <a:pt x="8" y="7"/>
                  </a:lnTo>
                  <a:lnTo>
                    <a:pt x="16" y="2"/>
                  </a:lnTo>
                  <a:lnTo>
                    <a:pt x="23" y="0"/>
                  </a:lnTo>
                  <a:lnTo>
                    <a:pt x="33" y="0"/>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917" name="Freeform 224"/>
            <p:cNvSpPr/>
            <p:nvPr/>
          </p:nvSpPr>
          <p:spPr>
            <a:xfrm>
              <a:off x="4792" y="1926"/>
              <a:ext cx="206" cy="41"/>
            </a:xfrm>
            <a:custGeom>
              <a:avLst/>
              <a:gdLst/>
              <a:ahLst/>
              <a:cxnLst>
                <a:cxn ang="0">
                  <a:pos x="11" y="0"/>
                </a:cxn>
                <a:cxn ang="0">
                  <a:pos x="6" y="27"/>
                </a:cxn>
                <a:cxn ang="0">
                  <a:pos x="0" y="55"/>
                </a:cxn>
                <a:cxn ang="0">
                  <a:pos x="2665" y="539"/>
                </a:cxn>
                <a:cxn ang="0">
                  <a:pos x="2670" y="511"/>
                </a:cxn>
                <a:cxn ang="0">
                  <a:pos x="2676" y="483"/>
                </a:cxn>
                <a:cxn ang="0">
                  <a:pos x="11" y="0"/>
                </a:cxn>
              </a:cxnLst>
              <a:pathLst>
                <a:path w="2676" h="539">
                  <a:moveTo>
                    <a:pt x="11" y="0"/>
                  </a:moveTo>
                  <a:lnTo>
                    <a:pt x="6" y="27"/>
                  </a:lnTo>
                  <a:lnTo>
                    <a:pt x="0" y="55"/>
                  </a:lnTo>
                  <a:lnTo>
                    <a:pt x="2665" y="539"/>
                  </a:lnTo>
                  <a:lnTo>
                    <a:pt x="2670" y="511"/>
                  </a:lnTo>
                  <a:lnTo>
                    <a:pt x="2676" y="483"/>
                  </a:lnTo>
                  <a:lnTo>
                    <a:pt x="11" y="0"/>
                  </a:lnTo>
                  <a:close/>
                </a:path>
              </a:pathLst>
            </a:custGeom>
            <a:solidFill>
              <a:schemeClr val="bg1"/>
            </a:solidFill>
            <a:ln w="9525">
              <a:noFill/>
            </a:ln>
          </p:spPr>
          <p:txBody>
            <a:bodyPr/>
            <a:p>
              <a:endParaRPr lang="zh-CN" altLang="en-US"/>
            </a:p>
          </p:txBody>
        </p:sp>
        <p:sp>
          <p:nvSpPr>
            <p:cNvPr id="29918" name="Freeform 225"/>
            <p:cNvSpPr/>
            <p:nvPr/>
          </p:nvSpPr>
          <p:spPr>
            <a:xfrm>
              <a:off x="4792" y="1926"/>
              <a:ext cx="206" cy="41"/>
            </a:xfrm>
            <a:custGeom>
              <a:avLst/>
              <a:gdLst/>
              <a:ahLst/>
              <a:cxnLst>
                <a:cxn ang="0">
                  <a:pos x="11" y="0"/>
                </a:cxn>
                <a:cxn ang="0">
                  <a:pos x="6" y="27"/>
                </a:cxn>
                <a:cxn ang="0">
                  <a:pos x="0" y="55"/>
                </a:cxn>
                <a:cxn ang="0">
                  <a:pos x="2665" y="539"/>
                </a:cxn>
                <a:cxn ang="0">
                  <a:pos x="2670" y="511"/>
                </a:cxn>
                <a:cxn ang="0">
                  <a:pos x="2676" y="483"/>
                </a:cxn>
                <a:cxn ang="0">
                  <a:pos x="11" y="0"/>
                </a:cxn>
              </a:cxnLst>
              <a:pathLst>
                <a:path w="2676" h="539">
                  <a:moveTo>
                    <a:pt x="11" y="0"/>
                  </a:moveTo>
                  <a:lnTo>
                    <a:pt x="6" y="27"/>
                  </a:lnTo>
                  <a:lnTo>
                    <a:pt x="0" y="55"/>
                  </a:lnTo>
                  <a:lnTo>
                    <a:pt x="2665" y="539"/>
                  </a:lnTo>
                  <a:lnTo>
                    <a:pt x="2670" y="511"/>
                  </a:lnTo>
                  <a:lnTo>
                    <a:pt x="2676" y="483"/>
                  </a:lnTo>
                  <a:lnTo>
                    <a:pt x="11" y="0"/>
                  </a:lnTo>
                  <a:close/>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919" name="Freeform 226"/>
            <p:cNvSpPr/>
            <p:nvPr/>
          </p:nvSpPr>
          <p:spPr>
            <a:xfrm>
              <a:off x="4997" y="1963"/>
              <a:ext cx="3" cy="4"/>
            </a:xfrm>
            <a:custGeom>
              <a:avLst/>
              <a:gdLst/>
              <a:ahLst/>
              <a:cxnLst>
                <a:cxn ang="0">
                  <a:pos x="5" y="28"/>
                </a:cxn>
                <a:cxn ang="0">
                  <a:pos x="11" y="0"/>
                </a:cxn>
                <a:cxn ang="0">
                  <a:pos x="19" y="3"/>
                </a:cxn>
                <a:cxn ang="0">
                  <a:pos x="26" y="9"/>
                </a:cxn>
                <a:cxn ang="0">
                  <a:pos x="31" y="16"/>
                </a:cxn>
                <a:cxn ang="0">
                  <a:pos x="33" y="24"/>
                </a:cxn>
                <a:cxn ang="0">
                  <a:pos x="33" y="33"/>
                </a:cxn>
                <a:cxn ang="0">
                  <a:pos x="30" y="42"/>
                </a:cxn>
                <a:cxn ang="0">
                  <a:pos x="25" y="48"/>
                </a:cxn>
                <a:cxn ang="0">
                  <a:pos x="17" y="54"/>
                </a:cxn>
                <a:cxn ang="0">
                  <a:pos x="10" y="56"/>
                </a:cxn>
                <a:cxn ang="0">
                  <a:pos x="0" y="56"/>
                </a:cxn>
                <a:cxn ang="0">
                  <a:pos x="5" y="28"/>
                </a:cxn>
              </a:cxnLst>
              <a:pathLst>
                <a:path w="33" h="56">
                  <a:moveTo>
                    <a:pt x="5" y="28"/>
                  </a:moveTo>
                  <a:lnTo>
                    <a:pt x="11" y="0"/>
                  </a:lnTo>
                  <a:lnTo>
                    <a:pt x="19" y="3"/>
                  </a:lnTo>
                  <a:lnTo>
                    <a:pt x="26" y="9"/>
                  </a:lnTo>
                  <a:lnTo>
                    <a:pt x="31" y="16"/>
                  </a:lnTo>
                  <a:lnTo>
                    <a:pt x="33" y="24"/>
                  </a:lnTo>
                  <a:lnTo>
                    <a:pt x="33" y="33"/>
                  </a:lnTo>
                  <a:lnTo>
                    <a:pt x="30" y="42"/>
                  </a:lnTo>
                  <a:lnTo>
                    <a:pt x="25" y="48"/>
                  </a:lnTo>
                  <a:lnTo>
                    <a:pt x="17" y="54"/>
                  </a:lnTo>
                  <a:lnTo>
                    <a:pt x="10" y="56"/>
                  </a:lnTo>
                  <a:lnTo>
                    <a:pt x="0" y="56"/>
                  </a:lnTo>
                  <a:lnTo>
                    <a:pt x="5" y="28"/>
                  </a:lnTo>
                  <a:close/>
                </a:path>
              </a:pathLst>
            </a:custGeom>
            <a:solidFill>
              <a:schemeClr val="bg1"/>
            </a:solidFill>
            <a:ln w="9525">
              <a:noFill/>
            </a:ln>
          </p:spPr>
          <p:txBody>
            <a:bodyPr/>
            <a:p>
              <a:endParaRPr lang="zh-CN" altLang="en-US"/>
            </a:p>
          </p:txBody>
        </p:sp>
        <p:sp>
          <p:nvSpPr>
            <p:cNvPr id="29920" name="Freeform 227"/>
            <p:cNvSpPr/>
            <p:nvPr/>
          </p:nvSpPr>
          <p:spPr>
            <a:xfrm>
              <a:off x="4997" y="1963"/>
              <a:ext cx="3" cy="4"/>
            </a:xfrm>
            <a:custGeom>
              <a:avLst/>
              <a:gdLst/>
              <a:ahLst/>
              <a:cxnLst>
                <a:cxn ang="0">
                  <a:pos x="11" y="0"/>
                </a:cxn>
                <a:cxn ang="0">
                  <a:pos x="19" y="3"/>
                </a:cxn>
                <a:cxn ang="0">
                  <a:pos x="26" y="9"/>
                </a:cxn>
                <a:cxn ang="0">
                  <a:pos x="31" y="16"/>
                </a:cxn>
                <a:cxn ang="0">
                  <a:pos x="33" y="24"/>
                </a:cxn>
                <a:cxn ang="0">
                  <a:pos x="33" y="33"/>
                </a:cxn>
                <a:cxn ang="0">
                  <a:pos x="30" y="42"/>
                </a:cxn>
                <a:cxn ang="0">
                  <a:pos x="25" y="48"/>
                </a:cxn>
                <a:cxn ang="0">
                  <a:pos x="17" y="54"/>
                </a:cxn>
                <a:cxn ang="0">
                  <a:pos x="10" y="56"/>
                </a:cxn>
                <a:cxn ang="0">
                  <a:pos x="0" y="56"/>
                </a:cxn>
              </a:cxnLst>
              <a:pathLst>
                <a:path w="33" h="56">
                  <a:moveTo>
                    <a:pt x="11" y="0"/>
                  </a:moveTo>
                  <a:lnTo>
                    <a:pt x="19" y="3"/>
                  </a:lnTo>
                  <a:lnTo>
                    <a:pt x="26" y="9"/>
                  </a:lnTo>
                  <a:lnTo>
                    <a:pt x="31" y="16"/>
                  </a:lnTo>
                  <a:lnTo>
                    <a:pt x="33" y="24"/>
                  </a:lnTo>
                  <a:lnTo>
                    <a:pt x="33" y="33"/>
                  </a:lnTo>
                  <a:lnTo>
                    <a:pt x="30" y="42"/>
                  </a:lnTo>
                  <a:lnTo>
                    <a:pt x="25" y="48"/>
                  </a:lnTo>
                  <a:lnTo>
                    <a:pt x="17" y="54"/>
                  </a:lnTo>
                  <a:lnTo>
                    <a:pt x="10" y="56"/>
                  </a:lnTo>
                  <a:lnTo>
                    <a:pt x="0" y="56"/>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921" name="Freeform 228"/>
            <p:cNvSpPr/>
            <p:nvPr/>
          </p:nvSpPr>
          <p:spPr>
            <a:xfrm>
              <a:off x="3941" y="2054"/>
              <a:ext cx="3" cy="4"/>
            </a:xfrm>
            <a:custGeom>
              <a:avLst/>
              <a:gdLst/>
              <a:ahLst/>
              <a:cxnLst>
                <a:cxn ang="0">
                  <a:pos x="28" y="27"/>
                </a:cxn>
                <a:cxn ang="0">
                  <a:pos x="38" y="54"/>
                </a:cxn>
                <a:cxn ang="0">
                  <a:pos x="28" y="55"/>
                </a:cxn>
                <a:cxn ang="0">
                  <a:pos x="20" y="54"/>
                </a:cxn>
                <a:cxn ang="0">
                  <a:pos x="12" y="51"/>
                </a:cxn>
                <a:cxn ang="0">
                  <a:pos x="6" y="45"/>
                </a:cxn>
                <a:cxn ang="0">
                  <a:pos x="1" y="37"/>
                </a:cxn>
                <a:cxn ang="0">
                  <a:pos x="0" y="27"/>
                </a:cxn>
                <a:cxn ang="0">
                  <a:pos x="1" y="19"/>
                </a:cxn>
                <a:cxn ang="0">
                  <a:pos x="5" y="11"/>
                </a:cxn>
                <a:cxn ang="0">
                  <a:pos x="11" y="5"/>
                </a:cxn>
                <a:cxn ang="0">
                  <a:pos x="18" y="0"/>
                </a:cxn>
                <a:cxn ang="0">
                  <a:pos x="28" y="27"/>
                </a:cxn>
              </a:cxnLst>
              <a:pathLst>
                <a:path w="38" h="55">
                  <a:moveTo>
                    <a:pt x="28" y="27"/>
                  </a:moveTo>
                  <a:lnTo>
                    <a:pt x="38" y="54"/>
                  </a:lnTo>
                  <a:lnTo>
                    <a:pt x="28" y="55"/>
                  </a:lnTo>
                  <a:lnTo>
                    <a:pt x="20" y="54"/>
                  </a:lnTo>
                  <a:lnTo>
                    <a:pt x="12" y="51"/>
                  </a:lnTo>
                  <a:lnTo>
                    <a:pt x="6" y="45"/>
                  </a:lnTo>
                  <a:lnTo>
                    <a:pt x="1" y="37"/>
                  </a:lnTo>
                  <a:lnTo>
                    <a:pt x="0" y="27"/>
                  </a:lnTo>
                  <a:lnTo>
                    <a:pt x="1" y="19"/>
                  </a:lnTo>
                  <a:lnTo>
                    <a:pt x="5" y="11"/>
                  </a:lnTo>
                  <a:lnTo>
                    <a:pt x="11" y="5"/>
                  </a:lnTo>
                  <a:lnTo>
                    <a:pt x="18" y="0"/>
                  </a:lnTo>
                  <a:lnTo>
                    <a:pt x="28" y="27"/>
                  </a:lnTo>
                  <a:close/>
                </a:path>
              </a:pathLst>
            </a:custGeom>
            <a:solidFill>
              <a:schemeClr val="bg1"/>
            </a:solidFill>
            <a:ln w="9525">
              <a:noFill/>
            </a:ln>
          </p:spPr>
          <p:txBody>
            <a:bodyPr/>
            <a:p>
              <a:endParaRPr lang="zh-CN" altLang="en-US"/>
            </a:p>
          </p:txBody>
        </p:sp>
        <p:sp>
          <p:nvSpPr>
            <p:cNvPr id="29922" name="Freeform 229"/>
            <p:cNvSpPr/>
            <p:nvPr/>
          </p:nvSpPr>
          <p:spPr>
            <a:xfrm>
              <a:off x="3941" y="2054"/>
              <a:ext cx="3" cy="4"/>
            </a:xfrm>
            <a:custGeom>
              <a:avLst/>
              <a:gdLst/>
              <a:ahLst/>
              <a:cxnLst>
                <a:cxn ang="0">
                  <a:pos x="38" y="54"/>
                </a:cxn>
                <a:cxn ang="0">
                  <a:pos x="28" y="55"/>
                </a:cxn>
                <a:cxn ang="0">
                  <a:pos x="20" y="54"/>
                </a:cxn>
                <a:cxn ang="0">
                  <a:pos x="12" y="51"/>
                </a:cxn>
                <a:cxn ang="0">
                  <a:pos x="6" y="45"/>
                </a:cxn>
                <a:cxn ang="0">
                  <a:pos x="1" y="37"/>
                </a:cxn>
                <a:cxn ang="0">
                  <a:pos x="0" y="27"/>
                </a:cxn>
                <a:cxn ang="0">
                  <a:pos x="1" y="19"/>
                </a:cxn>
                <a:cxn ang="0">
                  <a:pos x="5" y="11"/>
                </a:cxn>
                <a:cxn ang="0">
                  <a:pos x="11" y="5"/>
                </a:cxn>
                <a:cxn ang="0">
                  <a:pos x="18" y="0"/>
                </a:cxn>
              </a:cxnLst>
              <a:pathLst>
                <a:path w="38" h="55">
                  <a:moveTo>
                    <a:pt x="38" y="54"/>
                  </a:moveTo>
                  <a:lnTo>
                    <a:pt x="28" y="55"/>
                  </a:lnTo>
                  <a:lnTo>
                    <a:pt x="20" y="54"/>
                  </a:lnTo>
                  <a:lnTo>
                    <a:pt x="12" y="51"/>
                  </a:lnTo>
                  <a:lnTo>
                    <a:pt x="6" y="45"/>
                  </a:lnTo>
                  <a:lnTo>
                    <a:pt x="1" y="37"/>
                  </a:lnTo>
                  <a:lnTo>
                    <a:pt x="0" y="27"/>
                  </a:lnTo>
                  <a:lnTo>
                    <a:pt x="1" y="19"/>
                  </a:lnTo>
                  <a:lnTo>
                    <a:pt x="5" y="11"/>
                  </a:lnTo>
                  <a:lnTo>
                    <a:pt x="11" y="5"/>
                  </a:lnTo>
                  <a:lnTo>
                    <a:pt x="18" y="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923" name="Freeform 230"/>
            <p:cNvSpPr/>
            <p:nvPr/>
          </p:nvSpPr>
          <p:spPr>
            <a:xfrm>
              <a:off x="3943" y="1981"/>
              <a:ext cx="216" cy="77"/>
            </a:xfrm>
            <a:custGeom>
              <a:avLst/>
              <a:gdLst/>
              <a:ahLst/>
              <a:cxnLst>
                <a:cxn ang="0">
                  <a:pos x="0" y="949"/>
                </a:cxn>
                <a:cxn ang="0">
                  <a:pos x="10" y="976"/>
                </a:cxn>
                <a:cxn ang="0">
                  <a:pos x="20" y="1003"/>
                </a:cxn>
                <a:cxn ang="0">
                  <a:pos x="2818" y="54"/>
                </a:cxn>
                <a:cxn ang="0">
                  <a:pos x="2808" y="27"/>
                </a:cxn>
                <a:cxn ang="0">
                  <a:pos x="2799" y="0"/>
                </a:cxn>
                <a:cxn ang="0">
                  <a:pos x="0" y="949"/>
                </a:cxn>
              </a:cxnLst>
              <a:pathLst>
                <a:path w="2818" h="1003">
                  <a:moveTo>
                    <a:pt x="0" y="949"/>
                  </a:moveTo>
                  <a:lnTo>
                    <a:pt x="10" y="976"/>
                  </a:lnTo>
                  <a:lnTo>
                    <a:pt x="20" y="1003"/>
                  </a:lnTo>
                  <a:lnTo>
                    <a:pt x="2818" y="54"/>
                  </a:lnTo>
                  <a:lnTo>
                    <a:pt x="2808" y="27"/>
                  </a:lnTo>
                  <a:lnTo>
                    <a:pt x="2799" y="0"/>
                  </a:lnTo>
                  <a:lnTo>
                    <a:pt x="0" y="949"/>
                  </a:lnTo>
                  <a:close/>
                </a:path>
              </a:pathLst>
            </a:custGeom>
            <a:solidFill>
              <a:schemeClr val="bg1"/>
            </a:solidFill>
            <a:ln w="9525">
              <a:noFill/>
            </a:ln>
          </p:spPr>
          <p:txBody>
            <a:bodyPr/>
            <a:p>
              <a:endParaRPr lang="zh-CN" altLang="en-US"/>
            </a:p>
          </p:txBody>
        </p:sp>
        <p:sp>
          <p:nvSpPr>
            <p:cNvPr id="29924" name="Freeform 231"/>
            <p:cNvSpPr/>
            <p:nvPr/>
          </p:nvSpPr>
          <p:spPr>
            <a:xfrm>
              <a:off x="3943" y="1981"/>
              <a:ext cx="216" cy="77"/>
            </a:xfrm>
            <a:custGeom>
              <a:avLst/>
              <a:gdLst/>
              <a:ahLst/>
              <a:cxnLst>
                <a:cxn ang="0">
                  <a:pos x="0" y="949"/>
                </a:cxn>
                <a:cxn ang="0">
                  <a:pos x="10" y="976"/>
                </a:cxn>
                <a:cxn ang="0">
                  <a:pos x="20" y="1003"/>
                </a:cxn>
                <a:cxn ang="0">
                  <a:pos x="2818" y="54"/>
                </a:cxn>
                <a:cxn ang="0">
                  <a:pos x="2808" y="27"/>
                </a:cxn>
                <a:cxn ang="0">
                  <a:pos x="2799" y="0"/>
                </a:cxn>
                <a:cxn ang="0">
                  <a:pos x="0" y="949"/>
                </a:cxn>
              </a:cxnLst>
              <a:pathLst>
                <a:path w="2818" h="1003">
                  <a:moveTo>
                    <a:pt x="0" y="949"/>
                  </a:moveTo>
                  <a:lnTo>
                    <a:pt x="10" y="976"/>
                  </a:lnTo>
                  <a:lnTo>
                    <a:pt x="20" y="1003"/>
                  </a:lnTo>
                  <a:lnTo>
                    <a:pt x="2818" y="54"/>
                  </a:lnTo>
                  <a:lnTo>
                    <a:pt x="2808" y="27"/>
                  </a:lnTo>
                  <a:lnTo>
                    <a:pt x="2799" y="0"/>
                  </a:lnTo>
                  <a:lnTo>
                    <a:pt x="0" y="949"/>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925" name="Freeform 232"/>
            <p:cNvSpPr/>
            <p:nvPr/>
          </p:nvSpPr>
          <p:spPr>
            <a:xfrm>
              <a:off x="4158" y="1980"/>
              <a:ext cx="3" cy="5"/>
            </a:xfrm>
            <a:custGeom>
              <a:avLst/>
              <a:gdLst/>
              <a:ahLst/>
              <a:cxnLst>
                <a:cxn ang="0">
                  <a:pos x="9" y="28"/>
                </a:cxn>
                <a:cxn ang="0">
                  <a:pos x="0" y="1"/>
                </a:cxn>
                <a:cxn ang="0">
                  <a:pos x="9" y="0"/>
                </a:cxn>
                <a:cxn ang="0">
                  <a:pos x="18" y="1"/>
                </a:cxn>
                <a:cxn ang="0">
                  <a:pos x="25" y="4"/>
                </a:cxn>
                <a:cxn ang="0">
                  <a:pos x="32" y="10"/>
                </a:cxn>
                <a:cxn ang="0">
                  <a:pos x="36" y="18"/>
                </a:cxn>
                <a:cxn ang="0">
                  <a:pos x="37" y="28"/>
                </a:cxn>
                <a:cxn ang="0">
                  <a:pos x="36" y="36"/>
                </a:cxn>
                <a:cxn ang="0">
                  <a:pos x="33" y="44"/>
                </a:cxn>
                <a:cxn ang="0">
                  <a:pos x="27" y="50"/>
                </a:cxn>
                <a:cxn ang="0">
                  <a:pos x="19" y="55"/>
                </a:cxn>
                <a:cxn ang="0">
                  <a:pos x="9" y="28"/>
                </a:cxn>
              </a:cxnLst>
              <a:pathLst>
                <a:path w="37" h="55">
                  <a:moveTo>
                    <a:pt x="9" y="28"/>
                  </a:moveTo>
                  <a:lnTo>
                    <a:pt x="0" y="1"/>
                  </a:lnTo>
                  <a:lnTo>
                    <a:pt x="9" y="0"/>
                  </a:lnTo>
                  <a:lnTo>
                    <a:pt x="18" y="1"/>
                  </a:lnTo>
                  <a:lnTo>
                    <a:pt x="25" y="4"/>
                  </a:lnTo>
                  <a:lnTo>
                    <a:pt x="32" y="10"/>
                  </a:lnTo>
                  <a:lnTo>
                    <a:pt x="36" y="18"/>
                  </a:lnTo>
                  <a:lnTo>
                    <a:pt x="37" y="28"/>
                  </a:lnTo>
                  <a:lnTo>
                    <a:pt x="36" y="36"/>
                  </a:lnTo>
                  <a:lnTo>
                    <a:pt x="33" y="44"/>
                  </a:lnTo>
                  <a:lnTo>
                    <a:pt x="27" y="50"/>
                  </a:lnTo>
                  <a:lnTo>
                    <a:pt x="19" y="55"/>
                  </a:lnTo>
                  <a:lnTo>
                    <a:pt x="9" y="28"/>
                  </a:lnTo>
                  <a:close/>
                </a:path>
              </a:pathLst>
            </a:custGeom>
            <a:solidFill>
              <a:schemeClr val="bg1"/>
            </a:solidFill>
            <a:ln w="9525">
              <a:noFill/>
            </a:ln>
          </p:spPr>
          <p:txBody>
            <a:bodyPr/>
            <a:p>
              <a:endParaRPr lang="zh-CN" altLang="en-US"/>
            </a:p>
          </p:txBody>
        </p:sp>
        <p:sp>
          <p:nvSpPr>
            <p:cNvPr id="29926" name="Freeform 233"/>
            <p:cNvSpPr/>
            <p:nvPr/>
          </p:nvSpPr>
          <p:spPr>
            <a:xfrm>
              <a:off x="4158" y="1980"/>
              <a:ext cx="3" cy="5"/>
            </a:xfrm>
            <a:custGeom>
              <a:avLst/>
              <a:gdLst/>
              <a:ahLst/>
              <a:cxnLst>
                <a:cxn ang="0">
                  <a:pos x="0" y="1"/>
                </a:cxn>
                <a:cxn ang="0">
                  <a:pos x="9" y="0"/>
                </a:cxn>
                <a:cxn ang="0">
                  <a:pos x="18" y="1"/>
                </a:cxn>
                <a:cxn ang="0">
                  <a:pos x="25" y="4"/>
                </a:cxn>
                <a:cxn ang="0">
                  <a:pos x="32" y="10"/>
                </a:cxn>
                <a:cxn ang="0">
                  <a:pos x="36" y="18"/>
                </a:cxn>
                <a:cxn ang="0">
                  <a:pos x="37" y="28"/>
                </a:cxn>
                <a:cxn ang="0">
                  <a:pos x="36" y="36"/>
                </a:cxn>
                <a:cxn ang="0">
                  <a:pos x="33" y="44"/>
                </a:cxn>
                <a:cxn ang="0">
                  <a:pos x="27" y="50"/>
                </a:cxn>
                <a:cxn ang="0">
                  <a:pos x="19" y="55"/>
                </a:cxn>
              </a:cxnLst>
              <a:pathLst>
                <a:path w="37" h="55">
                  <a:moveTo>
                    <a:pt x="0" y="1"/>
                  </a:moveTo>
                  <a:lnTo>
                    <a:pt x="9" y="0"/>
                  </a:lnTo>
                  <a:lnTo>
                    <a:pt x="18" y="1"/>
                  </a:lnTo>
                  <a:lnTo>
                    <a:pt x="25" y="4"/>
                  </a:lnTo>
                  <a:lnTo>
                    <a:pt x="32" y="10"/>
                  </a:lnTo>
                  <a:lnTo>
                    <a:pt x="36" y="18"/>
                  </a:lnTo>
                  <a:lnTo>
                    <a:pt x="37" y="28"/>
                  </a:lnTo>
                  <a:lnTo>
                    <a:pt x="36" y="36"/>
                  </a:lnTo>
                  <a:lnTo>
                    <a:pt x="33" y="44"/>
                  </a:lnTo>
                  <a:lnTo>
                    <a:pt x="27" y="50"/>
                  </a:lnTo>
                  <a:lnTo>
                    <a:pt x="19" y="55"/>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927" name="Freeform 234"/>
            <p:cNvSpPr/>
            <p:nvPr/>
          </p:nvSpPr>
          <p:spPr>
            <a:xfrm>
              <a:off x="4037" y="2344"/>
              <a:ext cx="3" cy="5"/>
            </a:xfrm>
            <a:custGeom>
              <a:avLst/>
              <a:gdLst/>
              <a:ahLst/>
              <a:cxnLst>
                <a:cxn ang="0">
                  <a:pos x="28" y="27"/>
                </a:cxn>
                <a:cxn ang="0">
                  <a:pos x="38" y="54"/>
                </a:cxn>
                <a:cxn ang="0">
                  <a:pos x="28" y="55"/>
                </a:cxn>
                <a:cxn ang="0">
                  <a:pos x="19" y="54"/>
                </a:cxn>
                <a:cxn ang="0">
                  <a:pos x="12" y="50"/>
                </a:cxn>
                <a:cxn ang="0">
                  <a:pos x="5" y="44"/>
                </a:cxn>
                <a:cxn ang="0">
                  <a:pos x="1" y="36"/>
                </a:cxn>
                <a:cxn ang="0">
                  <a:pos x="0" y="27"/>
                </a:cxn>
                <a:cxn ang="0">
                  <a:pos x="1" y="18"/>
                </a:cxn>
                <a:cxn ang="0">
                  <a:pos x="4" y="11"/>
                </a:cxn>
                <a:cxn ang="0">
                  <a:pos x="11" y="4"/>
                </a:cxn>
                <a:cxn ang="0">
                  <a:pos x="18" y="0"/>
                </a:cxn>
                <a:cxn ang="0">
                  <a:pos x="28" y="27"/>
                </a:cxn>
              </a:cxnLst>
              <a:pathLst>
                <a:path w="38" h="55">
                  <a:moveTo>
                    <a:pt x="28" y="27"/>
                  </a:moveTo>
                  <a:lnTo>
                    <a:pt x="38" y="54"/>
                  </a:lnTo>
                  <a:lnTo>
                    <a:pt x="28" y="55"/>
                  </a:lnTo>
                  <a:lnTo>
                    <a:pt x="19" y="54"/>
                  </a:lnTo>
                  <a:lnTo>
                    <a:pt x="12" y="50"/>
                  </a:lnTo>
                  <a:lnTo>
                    <a:pt x="5" y="44"/>
                  </a:lnTo>
                  <a:lnTo>
                    <a:pt x="1" y="36"/>
                  </a:lnTo>
                  <a:lnTo>
                    <a:pt x="0" y="27"/>
                  </a:lnTo>
                  <a:lnTo>
                    <a:pt x="1" y="18"/>
                  </a:lnTo>
                  <a:lnTo>
                    <a:pt x="4" y="11"/>
                  </a:lnTo>
                  <a:lnTo>
                    <a:pt x="11" y="4"/>
                  </a:lnTo>
                  <a:lnTo>
                    <a:pt x="18" y="0"/>
                  </a:lnTo>
                  <a:lnTo>
                    <a:pt x="28" y="27"/>
                  </a:lnTo>
                  <a:close/>
                </a:path>
              </a:pathLst>
            </a:custGeom>
            <a:solidFill>
              <a:schemeClr val="bg1"/>
            </a:solidFill>
            <a:ln w="9525">
              <a:noFill/>
            </a:ln>
          </p:spPr>
          <p:txBody>
            <a:bodyPr/>
            <a:p>
              <a:endParaRPr lang="zh-CN" altLang="en-US"/>
            </a:p>
          </p:txBody>
        </p:sp>
        <p:sp>
          <p:nvSpPr>
            <p:cNvPr id="29928" name="Freeform 235"/>
            <p:cNvSpPr/>
            <p:nvPr/>
          </p:nvSpPr>
          <p:spPr>
            <a:xfrm>
              <a:off x="4037" y="2344"/>
              <a:ext cx="3" cy="5"/>
            </a:xfrm>
            <a:custGeom>
              <a:avLst/>
              <a:gdLst/>
              <a:ahLst/>
              <a:cxnLst>
                <a:cxn ang="0">
                  <a:pos x="38" y="54"/>
                </a:cxn>
                <a:cxn ang="0">
                  <a:pos x="28" y="55"/>
                </a:cxn>
                <a:cxn ang="0">
                  <a:pos x="19" y="54"/>
                </a:cxn>
                <a:cxn ang="0">
                  <a:pos x="12" y="50"/>
                </a:cxn>
                <a:cxn ang="0">
                  <a:pos x="5" y="44"/>
                </a:cxn>
                <a:cxn ang="0">
                  <a:pos x="1" y="36"/>
                </a:cxn>
                <a:cxn ang="0">
                  <a:pos x="0" y="27"/>
                </a:cxn>
                <a:cxn ang="0">
                  <a:pos x="1" y="18"/>
                </a:cxn>
                <a:cxn ang="0">
                  <a:pos x="4" y="11"/>
                </a:cxn>
                <a:cxn ang="0">
                  <a:pos x="11" y="4"/>
                </a:cxn>
                <a:cxn ang="0">
                  <a:pos x="18" y="0"/>
                </a:cxn>
              </a:cxnLst>
              <a:pathLst>
                <a:path w="38" h="55">
                  <a:moveTo>
                    <a:pt x="38" y="54"/>
                  </a:moveTo>
                  <a:lnTo>
                    <a:pt x="28" y="55"/>
                  </a:lnTo>
                  <a:lnTo>
                    <a:pt x="19" y="54"/>
                  </a:lnTo>
                  <a:lnTo>
                    <a:pt x="12" y="50"/>
                  </a:lnTo>
                  <a:lnTo>
                    <a:pt x="5" y="44"/>
                  </a:lnTo>
                  <a:lnTo>
                    <a:pt x="1" y="36"/>
                  </a:lnTo>
                  <a:lnTo>
                    <a:pt x="0" y="27"/>
                  </a:lnTo>
                  <a:lnTo>
                    <a:pt x="1" y="18"/>
                  </a:lnTo>
                  <a:lnTo>
                    <a:pt x="4" y="11"/>
                  </a:lnTo>
                  <a:lnTo>
                    <a:pt x="11" y="4"/>
                  </a:lnTo>
                  <a:lnTo>
                    <a:pt x="18" y="0"/>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929" name="Freeform 236"/>
            <p:cNvSpPr/>
            <p:nvPr/>
          </p:nvSpPr>
          <p:spPr>
            <a:xfrm>
              <a:off x="4039" y="2304"/>
              <a:ext cx="120" cy="44"/>
            </a:xfrm>
            <a:custGeom>
              <a:avLst/>
              <a:gdLst/>
              <a:ahLst/>
              <a:cxnLst>
                <a:cxn ang="0">
                  <a:pos x="0" y="525"/>
                </a:cxn>
                <a:cxn ang="0">
                  <a:pos x="10" y="552"/>
                </a:cxn>
                <a:cxn ang="0">
                  <a:pos x="20" y="579"/>
                </a:cxn>
                <a:cxn ang="0">
                  <a:pos x="1567" y="53"/>
                </a:cxn>
                <a:cxn ang="0">
                  <a:pos x="1557" y="26"/>
                </a:cxn>
                <a:cxn ang="0">
                  <a:pos x="1548" y="0"/>
                </a:cxn>
                <a:cxn ang="0">
                  <a:pos x="0" y="525"/>
                </a:cxn>
              </a:cxnLst>
              <a:pathLst>
                <a:path w="1567" h="579">
                  <a:moveTo>
                    <a:pt x="0" y="525"/>
                  </a:moveTo>
                  <a:lnTo>
                    <a:pt x="10" y="552"/>
                  </a:lnTo>
                  <a:lnTo>
                    <a:pt x="20" y="579"/>
                  </a:lnTo>
                  <a:lnTo>
                    <a:pt x="1567" y="53"/>
                  </a:lnTo>
                  <a:lnTo>
                    <a:pt x="1557" y="26"/>
                  </a:lnTo>
                  <a:lnTo>
                    <a:pt x="1548" y="0"/>
                  </a:lnTo>
                  <a:lnTo>
                    <a:pt x="0" y="525"/>
                  </a:lnTo>
                  <a:close/>
                </a:path>
              </a:pathLst>
            </a:custGeom>
            <a:solidFill>
              <a:schemeClr val="bg1"/>
            </a:solidFill>
            <a:ln w="9525">
              <a:noFill/>
            </a:ln>
          </p:spPr>
          <p:txBody>
            <a:bodyPr/>
            <a:p>
              <a:endParaRPr lang="zh-CN" altLang="en-US"/>
            </a:p>
          </p:txBody>
        </p:sp>
        <p:sp>
          <p:nvSpPr>
            <p:cNvPr id="29930" name="Freeform 237"/>
            <p:cNvSpPr/>
            <p:nvPr/>
          </p:nvSpPr>
          <p:spPr>
            <a:xfrm>
              <a:off x="4039" y="2304"/>
              <a:ext cx="120" cy="44"/>
            </a:xfrm>
            <a:custGeom>
              <a:avLst/>
              <a:gdLst/>
              <a:ahLst/>
              <a:cxnLst>
                <a:cxn ang="0">
                  <a:pos x="0" y="525"/>
                </a:cxn>
                <a:cxn ang="0">
                  <a:pos x="10" y="552"/>
                </a:cxn>
                <a:cxn ang="0">
                  <a:pos x="20" y="579"/>
                </a:cxn>
                <a:cxn ang="0">
                  <a:pos x="1567" y="53"/>
                </a:cxn>
                <a:cxn ang="0">
                  <a:pos x="1557" y="26"/>
                </a:cxn>
                <a:cxn ang="0">
                  <a:pos x="1548" y="0"/>
                </a:cxn>
                <a:cxn ang="0">
                  <a:pos x="0" y="525"/>
                </a:cxn>
              </a:cxnLst>
              <a:pathLst>
                <a:path w="1567" h="579">
                  <a:moveTo>
                    <a:pt x="0" y="525"/>
                  </a:moveTo>
                  <a:lnTo>
                    <a:pt x="10" y="552"/>
                  </a:lnTo>
                  <a:lnTo>
                    <a:pt x="20" y="579"/>
                  </a:lnTo>
                  <a:lnTo>
                    <a:pt x="1567" y="53"/>
                  </a:lnTo>
                  <a:lnTo>
                    <a:pt x="1557" y="26"/>
                  </a:lnTo>
                  <a:lnTo>
                    <a:pt x="1548" y="0"/>
                  </a:lnTo>
                  <a:lnTo>
                    <a:pt x="0" y="525"/>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931" name="Freeform 238"/>
            <p:cNvSpPr/>
            <p:nvPr/>
          </p:nvSpPr>
          <p:spPr>
            <a:xfrm>
              <a:off x="4158" y="2304"/>
              <a:ext cx="3" cy="4"/>
            </a:xfrm>
            <a:custGeom>
              <a:avLst/>
              <a:gdLst/>
              <a:ahLst/>
              <a:cxnLst>
                <a:cxn ang="0">
                  <a:pos x="9" y="28"/>
                </a:cxn>
                <a:cxn ang="0">
                  <a:pos x="0" y="2"/>
                </a:cxn>
                <a:cxn ang="0">
                  <a:pos x="9" y="0"/>
                </a:cxn>
                <a:cxn ang="0">
                  <a:pos x="18" y="2"/>
                </a:cxn>
                <a:cxn ang="0">
                  <a:pos x="25" y="5"/>
                </a:cxn>
                <a:cxn ang="0">
                  <a:pos x="32" y="11"/>
                </a:cxn>
                <a:cxn ang="0">
                  <a:pos x="36" y="19"/>
                </a:cxn>
                <a:cxn ang="0">
                  <a:pos x="37" y="28"/>
                </a:cxn>
                <a:cxn ang="0">
                  <a:pos x="36" y="37"/>
                </a:cxn>
                <a:cxn ang="0">
                  <a:pos x="33" y="45"/>
                </a:cxn>
                <a:cxn ang="0">
                  <a:pos x="27" y="51"/>
                </a:cxn>
                <a:cxn ang="0">
                  <a:pos x="19" y="55"/>
                </a:cxn>
                <a:cxn ang="0">
                  <a:pos x="9" y="28"/>
                </a:cxn>
              </a:cxnLst>
              <a:pathLst>
                <a:path w="37" h="55">
                  <a:moveTo>
                    <a:pt x="9" y="28"/>
                  </a:moveTo>
                  <a:lnTo>
                    <a:pt x="0" y="2"/>
                  </a:lnTo>
                  <a:lnTo>
                    <a:pt x="9" y="0"/>
                  </a:lnTo>
                  <a:lnTo>
                    <a:pt x="18" y="2"/>
                  </a:lnTo>
                  <a:lnTo>
                    <a:pt x="25" y="5"/>
                  </a:lnTo>
                  <a:lnTo>
                    <a:pt x="32" y="11"/>
                  </a:lnTo>
                  <a:lnTo>
                    <a:pt x="36" y="19"/>
                  </a:lnTo>
                  <a:lnTo>
                    <a:pt x="37" y="28"/>
                  </a:lnTo>
                  <a:lnTo>
                    <a:pt x="36" y="37"/>
                  </a:lnTo>
                  <a:lnTo>
                    <a:pt x="33" y="45"/>
                  </a:lnTo>
                  <a:lnTo>
                    <a:pt x="27" y="51"/>
                  </a:lnTo>
                  <a:lnTo>
                    <a:pt x="19" y="55"/>
                  </a:lnTo>
                  <a:lnTo>
                    <a:pt x="9" y="28"/>
                  </a:lnTo>
                  <a:close/>
                </a:path>
              </a:pathLst>
            </a:custGeom>
            <a:solidFill>
              <a:schemeClr val="bg1"/>
            </a:solidFill>
            <a:ln w="9525">
              <a:noFill/>
            </a:ln>
          </p:spPr>
          <p:txBody>
            <a:bodyPr/>
            <a:p>
              <a:endParaRPr lang="zh-CN" altLang="en-US"/>
            </a:p>
          </p:txBody>
        </p:sp>
        <p:sp>
          <p:nvSpPr>
            <p:cNvPr id="29932" name="Freeform 239"/>
            <p:cNvSpPr/>
            <p:nvPr/>
          </p:nvSpPr>
          <p:spPr>
            <a:xfrm>
              <a:off x="4158" y="2304"/>
              <a:ext cx="3" cy="4"/>
            </a:xfrm>
            <a:custGeom>
              <a:avLst/>
              <a:gdLst/>
              <a:ahLst/>
              <a:cxnLst>
                <a:cxn ang="0">
                  <a:pos x="0" y="2"/>
                </a:cxn>
                <a:cxn ang="0">
                  <a:pos x="9" y="0"/>
                </a:cxn>
                <a:cxn ang="0">
                  <a:pos x="18" y="2"/>
                </a:cxn>
                <a:cxn ang="0">
                  <a:pos x="25" y="5"/>
                </a:cxn>
                <a:cxn ang="0">
                  <a:pos x="32" y="11"/>
                </a:cxn>
                <a:cxn ang="0">
                  <a:pos x="36" y="19"/>
                </a:cxn>
                <a:cxn ang="0">
                  <a:pos x="37" y="28"/>
                </a:cxn>
                <a:cxn ang="0">
                  <a:pos x="36" y="37"/>
                </a:cxn>
                <a:cxn ang="0">
                  <a:pos x="33" y="45"/>
                </a:cxn>
                <a:cxn ang="0">
                  <a:pos x="27" y="51"/>
                </a:cxn>
                <a:cxn ang="0">
                  <a:pos x="19" y="55"/>
                </a:cxn>
              </a:cxnLst>
              <a:pathLst>
                <a:path w="37" h="55">
                  <a:moveTo>
                    <a:pt x="0" y="2"/>
                  </a:moveTo>
                  <a:lnTo>
                    <a:pt x="9" y="0"/>
                  </a:lnTo>
                  <a:lnTo>
                    <a:pt x="18" y="2"/>
                  </a:lnTo>
                  <a:lnTo>
                    <a:pt x="25" y="5"/>
                  </a:lnTo>
                  <a:lnTo>
                    <a:pt x="32" y="11"/>
                  </a:lnTo>
                  <a:lnTo>
                    <a:pt x="36" y="19"/>
                  </a:lnTo>
                  <a:lnTo>
                    <a:pt x="37" y="28"/>
                  </a:lnTo>
                  <a:lnTo>
                    <a:pt x="36" y="37"/>
                  </a:lnTo>
                  <a:lnTo>
                    <a:pt x="33" y="45"/>
                  </a:lnTo>
                  <a:lnTo>
                    <a:pt x="27" y="51"/>
                  </a:lnTo>
                  <a:lnTo>
                    <a:pt x="19" y="55"/>
                  </a:lnTo>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933" name="Freeform 240"/>
            <p:cNvSpPr/>
            <p:nvPr/>
          </p:nvSpPr>
          <p:spPr>
            <a:xfrm>
              <a:off x="4998" y="1958"/>
              <a:ext cx="16" cy="17"/>
            </a:xfrm>
            <a:custGeom>
              <a:avLst/>
              <a:gdLst/>
              <a:ahLst/>
              <a:cxnLst>
                <a:cxn ang="0">
                  <a:pos x="212" y="105"/>
                </a:cxn>
                <a:cxn ang="0">
                  <a:pos x="181" y="30"/>
                </a:cxn>
                <a:cxn ang="0">
                  <a:pos x="106" y="0"/>
                </a:cxn>
                <a:cxn ang="0">
                  <a:pos x="31" y="30"/>
                </a:cxn>
                <a:cxn ang="0">
                  <a:pos x="0" y="105"/>
                </a:cxn>
                <a:cxn ang="0">
                  <a:pos x="31" y="180"/>
                </a:cxn>
                <a:cxn ang="0">
                  <a:pos x="106" y="212"/>
                </a:cxn>
                <a:cxn ang="0">
                  <a:pos x="181" y="180"/>
                </a:cxn>
                <a:cxn ang="0">
                  <a:pos x="212" y="105"/>
                </a:cxn>
              </a:cxnLst>
              <a:pathLst>
                <a:path w="212" h="212">
                  <a:moveTo>
                    <a:pt x="212" y="105"/>
                  </a:moveTo>
                  <a:lnTo>
                    <a:pt x="181" y="30"/>
                  </a:lnTo>
                  <a:lnTo>
                    <a:pt x="106" y="0"/>
                  </a:lnTo>
                  <a:lnTo>
                    <a:pt x="31" y="30"/>
                  </a:lnTo>
                  <a:lnTo>
                    <a:pt x="0" y="105"/>
                  </a:lnTo>
                  <a:lnTo>
                    <a:pt x="31" y="180"/>
                  </a:lnTo>
                  <a:lnTo>
                    <a:pt x="106" y="212"/>
                  </a:lnTo>
                  <a:lnTo>
                    <a:pt x="181" y="180"/>
                  </a:lnTo>
                  <a:lnTo>
                    <a:pt x="212" y="105"/>
                  </a:lnTo>
                  <a:close/>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934" name="Line 241"/>
            <p:cNvSpPr/>
            <p:nvPr/>
          </p:nvSpPr>
          <p:spPr>
            <a:xfrm>
              <a:off x="5014" y="1968"/>
              <a:ext cx="243" cy="44"/>
            </a:xfrm>
            <a:prstGeom prst="line">
              <a:avLst/>
            </a:prstGeom>
            <a:ln w="0" cap="flat" cmpd="sng">
              <a:solidFill>
                <a:srgbClr val="FF0000"/>
              </a:solidFill>
              <a:prstDash val="solid"/>
              <a:round/>
              <a:headEnd type="none" w="med" len="med"/>
              <a:tailEnd type="none" w="med" len="med"/>
            </a:ln>
          </p:spPr>
        </p:sp>
        <p:sp>
          <p:nvSpPr>
            <p:cNvPr id="29935" name="Line 242"/>
            <p:cNvSpPr/>
            <p:nvPr/>
          </p:nvSpPr>
          <p:spPr>
            <a:xfrm flipV="1">
              <a:off x="5006" y="1975"/>
              <a:ext cx="1" cy="155"/>
            </a:xfrm>
            <a:prstGeom prst="line">
              <a:avLst/>
            </a:prstGeom>
            <a:ln w="0" cap="flat" cmpd="sng">
              <a:solidFill>
                <a:srgbClr val="FF0000"/>
              </a:solidFill>
              <a:prstDash val="solid"/>
              <a:round/>
              <a:headEnd type="none" w="med" len="med"/>
              <a:tailEnd type="none" w="med" len="med"/>
            </a:ln>
          </p:spPr>
        </p:sp>
        <p:sp>
          <p:nvSpPr>
            <p:cNvPr id="29936" name="Line 243"/>
            <p:cNvSpPr/>
            <p:nvPr/>
          </p:nvSpPr>
          <p:spPr>
            <a:xfrm flipV="1">
              <a:off x="5013" y="2012"/>
              <a:ext cx="244" cy="123"/>
            </a:xfrm>
            <a:prstGeom prst="line">
              <a:avLst/>
            </a:prstGeom>
            <a:ln w="0" cap="flat" cmpd="sng">
              <a:solidFill>
                <a:srgbClr val="FF0000"/>
              </a:solidFill>
              <a:prstDash val="solid"/>
              <a:round/>
              <a:headEnd type="none" w="med" len="med"/>
              <a:tailEnd type="none" w="med" len="med"/>
            </a:ln>
          </p:spPr>
        </p:sp>
        <p:sp>
          <p:nvSpPr>
            <p:cNvPr id="29937" name="Freeform 244"/>
            <p:cNvSpPr/>
            <p:nvPr/>
          </p:nvSpPr>
          <p:spPr>
            <a:xfrm>
              <a:off x="3415" y="2222"/>
              <a:ext cx="25" cy="38"/>
            </a:xfrm>
            <a:custGeom>
              <a:avLst/>
              <a:gdLst/>
              <a:ahLst/>
              <a:cxnLst>
                <a:cxn ang="0">
                  <a:pos x="0" y="496"/>
                </a:cxn>
                <a:cxn ang="0">
                  <a:pos x="303" y="0"/>
                </a:cxn>
                <a:cxn ang="0">
                  <a:pos x="330" y="496"/>
                </a:cxn>
              </a:cxnLst>
              <a:pathLst>
                <a:path w="330" h="496">
                  <a:moveTo>
                    <a:pt x="0" y="496"/>
                  </a:moveTo>
                  <a:lnTo>
                    <a:pt x="303" y="0"/>
                  </a:lnTo>
                  <a:lnTo>
                    <a:pt x="330" y="496"/>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938" name="Line 245"/>
            <p:cNvSpPr/>
            <p:nvPr/>
          </p:nvSpPr>
          <p:spPr>
            <a:xfrm flipH="1">
              <a:off x="3421" y="2249"/>
              <a:ext cx="18" cy="1"/>
            </a:xfrm>
            <a:prstGeom prst="line">
              <a:avLst/>
            </a:prstGeom>
            <a:ln w="0" cap="flat" cmpd="sng">
              <a:solidFill>
                <a:srgbClr val="FF0000"/>
              </a:solidFill>
              <a:prstDash val="solid"/>
              <a:round/>
              <a:headEnd type="none" w="med" len="med"/>
              <a:tailEnd type="none" w="med" len="med"/>
            </a:ln>
          </p:spPr>
        </p:sp>
        <p:sp>
          <p:nvSpPr>
            <p:cNvPr id="29939" name="Freeform 246"/>
            <p:cNvSpPr/>
            <p:nvPr/>
          </p:nvSpPr>
          <p:spPr>
            <a:xfrm>
              <a:off x="3460" y="2222"/>
              <a:ext cx="14" cy="12"/>
            </a:xfrm>
            <a:custGeom>
              <a:avLst/>
              <a:gdLst/>
              <a:ahLst/>
              <a:cxnLst>
                <a:cxn ang="0">
                  <a:pos x="138" y="137"/>
                </a:cxn>
                <a:cxn ang="0">
                  <a:pos x="166" y="110"/>
                </a:cxn>
                <a:cxn ang="0">
                  <a:pos x="179" y="82"/>
                </a:cxn>
                <a:cxn ang="0">
                  <a:pos x="179" y="54"/>
                </a:cxn>
                <a:cxn ang="0">
                  <a:pos x="166" y="14"/>
                </a:cxn>
                <a:cxn ang="0">
                  <a:pos x="138" y="0"/>
                </a:cxn>
                <a:cxn ang="0">
                  <a:pos x="96" y="0"/>
                </a:cxn>
                <a:cxn ang="0">
                  <a:pos x="55" y="14"/>
                </a:cxn>
                <a:cxn ang="0">
                  <a:pos x="27" y="42"/>
                </a:cxn>
                <a:cxn ang="0">
                  <a:pos x="14" y="68"/>
                </a:cxn>
                <a:cxn ang="0">
                  <a:pos x="0" y="110"/>
                </a:cxn>
                <a:cxn ang="0">
                  <a:pos x="14" y="137"/>
                </a:cxn>
                <a:cxn ang="0">
                  <a:pos x="41" y="165"/>
                </a:cxn>
                <a:cxn ang="0">
                  <a:pos x="69" y="165"/>
                </a:cxn>
                <a:cxn ang="0">
                  <a:pos x="124" y="151"/>
                </a:cxn>
                <a:cxn ang="0">
                  <a:pos x="138" y="137"/>
                </a:cxn>
              </a:cxnLst>
              <a:pathLst>
                <a:path w="179" h="165">
                  <a:moveTo>
                    <a:pt x="138" y="137"/>
                  </a:moveTo>
                  <a:lnTo>
                    <a:pt x="166" y="110"/>
                  </a:lnTo>
                  <a:lnTo>
                    <a:pt x="179" y="82"/>
                  </a:lnTo>
                  <a:lnTo>
                    <a:pt x="179" y="54"/>
                  </a:lnTo>
                  <a:lnTo>
                    <a:pt x="166" y="14"/>
                  </a:lnTo>
                  <a:lnTo>
                    <a:pt x="138" y="0"/>
                  </a:lnTo>
                  <a:lnTo>
                    <a:pt x="96" y="0"/>
                  </a:lnTo>
                  <a:lnTo>
                    <a:pt x="55" y="14"/>
                  </a:lnTo>
                  <a:lnTo>
                    <a:pt x="27" y="42"/>
                  </a:lnTo>
                  <a:lnTo>
                    <a:pt x="14" y="68"/>
                  </a:lnTo>
                  <a:lnTo>
                    <a:pt x="0" y="110"/>
                  </a:lnTo>
                  <a:lnTo>
                    <a:pt x="14" y="137"/>
                  </a:lnTo>
                  <a:lnTo>
                    <a:pt x="41" y="165"/>
                  </a:lnTo>
                  <a:lnTo>
                    <a:pt x="69" y="165"/>
                  </a:lnTo>
                  <a:lnTo>
                    <a:pt x="124" y="151"/>
                  </a:lnTo>
                  <a:lnTo>
                    <a:pt x="138" y="137"/>
                  </a:lnTo>
                  <a:close/>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940" name="Freeform 247"/>
            <p:cNvSpPr/>
            <p:nvPr/>
          </p:nvSpPr>
          <p:spPr>
            <a:xfrm>
              <a:off x="3436" y="2502"/>
              <a:ext cx="19" cy="25"/>
            </a:xfrm>
            <a:custGeom>
              <a:avLst/>
              <a:gdLst/>
              <a:ahLst/>
              <a:cxnLst>
                <a:cxn ang="0">
                  <a:pos x="221" y="330"/>
                </a:cxn>
                <a:cxn ang="0">
                  <a:pos x="180" y="261"/>
                </a:cxn>
                <a:cxn ang="0">
                  <a:pos x="249" y="0"/>
                </a:cxn>
                <a:cxn ang="0">
                  <a:pos x="138" y="0"/>
                </a:cxn>
                <a:cxn ang="0">
                  <a:pos x="83" y="14"/>
                </a:cxn>
                <a:cxn ang="0">
                  <a:pos x="55" y="41"/>
                </a:cxn>
                <a:cxn ang="0">
                  <a:pos x="42" y="69"/>
                </a:cxn>
                <a:cxn ang="0">
                  <a:pos x="0" y="247"/>
                </a:cxn>
                <a:cxn ang="0">
                  <a:pos x="0" y="275"/>
                </a:cxn>
                <a:cxn ang="0">
                  <a:pos x="14" y="317"/>
                </a:cxn>
                <a:cxn ang="0">
                  <a:pos x="42" y="330"/>
                </a:cxn>
                <a:cxn ang="0">
                  <a:pos x="83" y="330"/>
                </a:cxn>
                <a:cxn ang="0">
                  <a:pos x="125" y="317"/>
                </a:cxn>
                <a:cxn ang="0">
                  <a:pos x="152" y="303"/>
                </a:cxn>
                <a:cxn ang="0">
                  <a:pos x="180" y="261"/>
                </a:cxn>
              </a:cxnLst>
              <a:pathLst>
                <a:path w="249" h="330">
                  <a:moveTo>
                    <a:pt x="221" y="330"/>
                  </a:moveTo>
                  <a:lnTo>
                    <a:pt x="180" y="261"/>
                  </a:lnTo>
                  <a:lnTo>
                    <a:pt x="249" y="0"/>
                  </a:lnTo>
                  <a:lnTo>
                    <a:pt x="138" y="0"/>
                  </a:lnTo>
                  <a:lnTo>
                    <a:pt x="83" y="14"/>
                  </a:lnTo>
                  <a:lnTo>
                    <a:pt x="55" y="41"/>
                  </a:lnTo>
                  <a:lnTo>
                    <a:pt x="42" y="69"/>
                  </a:lnTo>
                  <a:lnTo>
                    <a:pt x="0" y="247"/>
                  </a:lnTo>
                  <a:lnTo>
                    <a:pt x="0" y="275"/>
                  </a:lnTo>
                  <a:lnTo>
                    <a:pt x="14" y="317"/>
                  </a:lnTo>
                  <a:lnTo>
                    <a:pt x="42" y="330"/>
                  </a:lnTo>
                  <a:lnTo>
                    <a:pt x="83" y="330"/>
                  </a:lnTo>
                  <a:lnTo>
                    <a:pt x="125" y="317"/>
                  </a:lnTo>
                  <a:lnTo>
                    <a:pt x="152" y="303"/>
                  </a:lnTo>
                  <a:lnTo>
                    <a:pt x="180" y="261"/>
                  </a:lnTo>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941" name="Freeform 248"/>
            <p:cNvSpPr/>
            <p:nvPr/>
          </p:nvSpPr>
          <p:spPr>
            <a:xfrm>
              <a:off x="3466" y="2499"/>
              <a:ext cx="13" cy="11"/>
            </a:xfrm>
            <a:custGeom>
              <a:avLst/>
              <a:gdLst/>
              <a:ahLst/>
              <a:cxnLst>
                <a:cxn ang="0">
                  <a:pos x="125" y="123"/>
                </a:cxn>
                <a:cxn ang="0">
                  <a:pos x="149" y="99"/>
                </a:cxn>
                <a:cxn ang="0">
                  <a:pos x="161" y="74"/>
                </a:cxn>
                <a:cxn ang="0">
                  <a:pos x="161" y="49"/>
                </a:cxn>
                <a:cxn ang="0">
                  <a:pos x="149" y="12"/>
                </a:cxn>
                <a:cxn ang="0">
                  <a:pos x="125" y="0"/>
                </a:cxn>
                <a:cxn ang="0">
                  <a:pos x="87" y="0"/>
                </a:cxn>
                <a:cxn ang="0">
                  <a:pos x="50" y="12"/>
                </a:cxn>
                <a:cxn ang="0">
                  <a:pos x="25" y="37"/>
                </a:cxn>
                <a:cxn ang="0">
                  <a:pos x="13" y="62"/>
                </a:cxn>
                <a:cxn ang="0">
                  <a:pos x="0" y="99"/>
                </a:cxn>
                <a:cxn ang="0">
                  <a:pos x="13" y="123"/>
                </a:cxn>
                <a:cxn ang="0">
                  <a:pos x="38" y="148"/>
                </a:cxn>
                <a:cxn ang="0">
                  <a:pos x="62" y="148"/>
                </a:cxn>
                <a:cxn ang="0">
                  <a:pos x="112" y="136"/>
                </a:cxn>
                <a:cxn ang="0">
                  <a:pos x="125" y="123"/>
                </a:cxn>
              </a:cxnLst>
              <a:pathLst>
                <a:path w="161" h="148">
                  <a:moveTo>
                    <a:pt x="125" y="123"/>
                  </a:moveTo>
                  <a:lnTo>
                    <a:pt x="149" y="99"/>
                  </a:lnTo>
                  <a:lnTo>
                    <a:pt x="161" y="74"/>
                  </a:lnTo>
                  <a:lnTo>
                    <a:pt x="161" y="49"/>
                  </a:lnTo>
                  <a:lnTo>
                    <a:pt x="149" y="12"/>
                  </a:lnTo>
                  <a:lnTo>
                    <a:pt x="125" y="0"/>
                  </a:lnTo>
                  <a:lnTo>
                    <a:pt x="87" y="0"/>
                  </a:lnTo>
                  <a:lnTo>
                    <a:pt x="50" y="12"/>
                  </a:lnTo>
                  <a:lnTo>
                    <a:pt x="25" y="37"/>
                  </a:lnTo>
                  <a:lnTo>
                    <a:pt x="13" y="62"/>
                  </a:lnTo>
                  <a:lnTo>
                    <a:pt x="0" y="99"/>
                  </a:lnTo>
                  <a:lnTo>
                    <a:pt x="13" y="123"/>
                  </a:lnTo>
                  <a:lnTo>
                    <a:pt x="38" y="148"/>
                  </a:lnTo>
                  <a:lnTo>
                    <a:pt x="62" y="148"/>
                  </a:lnTo>
                  <a:lnTo>
                    <a:pt x="112" y="136"/>
                  </a:lnTo>
                  <a:lnTo>
                    <a:pt x="125" y="123"/>
                  </a:lnTo>
                  <a:close/>
                </a:path>
              </a:pathLst>
            </a:custGeom>
            <a:solidFill>
              <a:schemeClr val="bg1"/>
            </a:solidFill>
            <a:ln w="0" cap="flat" cmpd="sng">
              <a:solidFill>
                <a:srgbClr val="FF0000"/>
              </a:solidFill>
              <a:prstDash val="solid"/>
              <a:round/>
              <a:headEnd type="none" w="med" len="med"/>
              <a:tailEnd type="none" w="med" len="med"/>
            </a:ln>
          </p:spPr>
          <p:txBody>
            <a:bodyPr/>
            <a:p>
              <a:endParaRPr lang="zh-CN" altLang="en-US"/>
            </a:p>
          </p:txBody>
        </p:sp>
        <p:sp>
          <p:nvSpPr>
            <p:cNvPr id="29942" name="Line 249"/>
            <p:cNvSpPr/>
            <p:nvPr/>
          </p:nvSpPr>
          <p:spPr>
            <a:xfrm flipH="1">
              <a:off x="4690" y="2599"/>
              <a:ext cx="87" cy="1"/>
            </a:xfrm>
            <a:prstGeom prst="line">
              <a:avLst/>
            </a:prstGeom>
            <a:ln w="0" cap="flat" cmpd="sng">
              <a:solidFill>
                <a:srgbClr val="000000"/>
              </a:solidFill>
              <a:prstDash val="solid"/>
              <a:round/>
              <a:headEnd type="none" w="med" len="med"/>
              <a:tailEnd type="none" w="med" len="med"/>
            </a:ln>
          </p:spPr>
        </p:sp>
        <p:sp>
          <p:nvSpPr>
            <p:cNvPr id="29943" name="Line 250"/>
            <p:cNvSpPr/>
            <p:nvPr/>
          </p:nvSpPr>
          <p:spPr>
            <a:xfrm flipV="1">
              <a:off x="5257" y="2012"/>
              <a:ext cx="1" cy="65"/>
            </a:xfrm>
            <a:prstGeom prst="line">
              <a:avLst/>
            </a:prstGeom>
            <a:ln w="0" cap="flat" cmpd="sng">
              <a:solidFill>
                <a:srgbClr val="FF0000"/>
              </a:solidFill>
              <a:prstDash val="solid"/>
              <a:round/>
              <a:headEnd type="none" w="med" len="med"/>
              <a:tailEnd type="none" w="med" len="med"/>
            </a:ln>
          </p:spPr>
        </p:sp>
        <p:sp>
          <p:nvSpPr>
            <p:cNvPr id="29944" name="Line 251"/>
            <p:cNvSpPr/>
            <p:nvPr/>
          </p:nvSpPr>
          <p:spPr>
            <a:xfrm flipV="1">
              <a:off x="5006" y="2147"/>
              <a:ext cx="1" cy="143"/>
            </a:xfrm>
            <a:prstGeom prst="line">
              <a:avLst/>
            </a:prstGeom>
            <a:ln w="0" cap="flat" cmpd="sng">
              <a:solidFill>
                <a:srgbClr val="FF0000"/>
              </a:solidFill>
              <a:prstDash val="solid"/>
              <a:round/>
              <a:headEnd type="none" w="med" len="med"/>
              <a:tailEnd type="none" w="med" len="med"/>
            </a:ln>
          </p:spPr>
        </p:sp>
        <p:sp>
          <p:nvSpPr>
            <p:cNvPr id="29945" name="Line 252"/>
            <p:cNvSpPr/>
            <p:nvPr/>
          </p:nvSpPr>
          <p:spPr>
            <a:xfrm flipH="1">
              <a:off x="4499" y="1926"/>
              <a:ext cx="145" cy="1"/>
            </a:xfrm>
            <a:prstGeom prst="line">
              <a:avLst/>
            </a:prstGeom>
            <a:ln w="0" cap="flat" cmpd="sng">
              <a:solidFill>
                <a:srgbClr val="000000"/>
              </a:solidFill>
              <a:prstDash val="solid"/>
              <a:round/>
              <a:headEnd type="none" w="med" len="med"/>
              <a:tailEnd type="none" w="med" len="med"/>
            </a:ln>
          </p:spPr>
        </p:sp>
        <p:sp>
          <p:nvSpPr>
            <p:cNvPr id="29946" name="Line 253"/>
            <p:cNvSpPr/>
            <p:nvPr/>
          </p:nvSpPr>
          <p:spPr>
            <a:xfrm flipH="1">
              <a:off x="4499" y="2250"/>
              <a:ext cx="145" cy="1"/>
            </a:xfrm>
            <a:prstGeom prst="line">
              <a:avLst/>
            </a:prstGeom>
            <a:ln w="0" cap="flat" cmpd="sng">
              <a:solidFill>
                <a:srgbClr val="000000"/>
              </a:solidFill>
              <a:prstDash val="solid"/>
              <a:round/>
              <a:headEnd type="none" w="med" len="med"/>
              <a:tailEnd type="none" w="med" len="med"/>
            </a:ln>
          </p:spPr>
        </p:sp>
        <p:sp>
          <p:nvSpPr>
            <p:cNvPr id="29947" name="Line 254"/>
            <p:cNvSpPr/>
            <p:nvPr/>
          </p:nvSpPr>
          <p:spPr>
            <a:xfrm>
              <a:off x="4539" y="1926"/>
              <a:ext cx="1" cy="324"/>
            </a:xfrm>
            <a:prstGeom prst="line">
              <a:avLst/>
            </a:prstGeom>
            <a:ln w="0" cap="flat" cmpd="sng">
              <a:solidFill>
                <a:srgbClr val="000000"/>
              </a:solidFill>
              <a:prstDash val="solid"/>
              <a:round/>
              <a:headEnd type="none" w="med" len="med"/>
              <a:tailEnd type="none" w="med" len="med"/>
            </a:ln>
          </p:spPr>
        </p:sp>
        <p:sp>
          <p:nvSpPr>
            <p:cNvPr id="29948" name="Freeform 255"/>
            <p:cNvSpPr/>
            <p:nvPr/>
          </p:nvSpPr>
          <p:spPr>
            <a:xfrm>
              <a:off x="4519" y="1910"/>
              <a:ext cx="40" cy="37"/>
            </a:xfrm>
            <a:custGeom>
              <a:avLst/>
              <a:gdLst/>
              <a:ahLst/>
              <a:cxnLst>
                <a:cxn ang="0">
                  <a:pos x="475" y="475"/>
                </a:cxn>
                <a:cxn ang="0">
                  <a:pos x="526" y="425"/>
                </a:cxn>
                <a:cxn ang="0">
                  <a:pos x="0" y="0"/>
                </a:cxn>
                <a:cxn ang="0">
                  <a:pos x="475" y="475"/>
                </a:cxn>
              </a:cxnLst>
              <a:pathLst>
                <a:path w="526" h="475">
                  <a:moveTo>
                    <a:pt x="475" y="475"/>
                  </a:moveTo>
                  <a:lnTo>
                    <a:pt x="526" y="425"/>
                  </a:lnTo>
                  <a:lnTo>
                    <a:pt x="0" y="0"/>
                  </a:lnTo>
                  <a:lnTo>
                    <a:pt x="475" y="475"/>
                  </a:lnTo>
                  <a:close/>
                </a:path>
              </a:pathLst>
            </a:custGeom>
            <a:solidFill>
              <a:schemeClr val="bg1"/>
            </a:solidFill>
            <a:ln w="9525">
              <a:noFill/>
            </a:ln>
          </p:spPr>
          <p:txBody>
            <a:bodyPr/>
            <a:p>
              <a:endParaRPr lang="zh-CN" altLang="en-US"/>
            </a:p>
          </p:txBody>
        </p:sp>
        <p:sp>
          <p:nvSpPr>
            <p:cNvPr id="29949" name="Freeform 256"/>
            <p:cNvSpPr/>
            <p:nvPr/>
          </p:nvSpPr>
          <p:spPr>
            <a:xfrm>
              <a:off x="4519" y="1906"/>
              <a:ext cx="40" cy="37"/>
            </a:xfrm>
            <a:custGeom>
              <a:avLst/>
              <a:gdLst/>
              <a:ahLst/>
              <a:cxnLst>
                <a:cxn ang="0">
                  <a:pos x="526" y="476"/>
                </a:cxn>
                <a:cxn ang="0">
                  <a:pos x="0" y="51"/>
                </a:cxn>
                <a:cxn ang="0">
                  <a:pos x="50" y="0"/>
                </a:cxn>
                <a:cxn ang="0">
                  <a:pos x="526" y="476"/>
                </a:cxn>
              </a:cxnLst>
              <a:pathLst>
                <a:path w="526" h="476">
                  <a:moveTo>
                    <a:pt x="526" y="476"/>
                  </a:moveTo>
                  <a:lnTo>
                    <a:pt x="0" y="51"/>
                  </a:lnTo>
                  <a:lnTo>
                    <a:pt x="50" y="0"/>
                  </a:lnTo>
                  <a:lnTo>
                    <a:pt x="526" y="476"/>
                  </a:lnTo>
                  <a:close/>
                </a:path>
              </a:pathLst>
            </a:custGeom>
            <a:solidFill>
              <a:schemeClr val="bg1"/>
            </a:solidFill>
            <a:ln w="9525">
              <a:noFill/>
            </a:ln>
          </p:spPr>
          <p:txBody>
            <a:bodyPr/>
            <a:p>
              <a:endParaRPr lang="zh-CN" altLang="en-US"/>
            </a:p>
          </p:txBody>
        </p:sp>
        <p:sp>
          <p:nvSpPr>
            <p:cNvPr id="29950" name="Freeform 257"/>
            <p:cNvSpPr/>
            <p:nvPr/>
          </p:nvSpPr>
          <p:spPr>
            <a:xfrm>
              <a:off x="4519" y="1906"/>
              <a:ext cx="40" cy="41"/>
            </a:xfrm>
            <a:custGeom>
              <a:avLst/>
              <a:gdLst/>
              <a:ahLst/>
              <a:cxnLst>
                <a:cxn ang="0">
                  <a:pos x="475" y="526"/>
                </a:cxn>
                <a:cxn ang="0">
                  <a:pos x="526" y="476"/>
                </a:cxn>
                <a:cxn ang="0">
                  <a:pos x="50" y="0"/>
                </a:cxn>
                <a:cxn ang="0">
                  <a:pos x="0" y="51"/>
                </a:cxn>
                <a:cxn ang="0">
                  <a:pos x="475" y="526"/>
                </a:cxn>
              </a:cxnLst>
              <a:pathLst>
                <a:path w="526" h="526">
                  <a:moveTo>
                    <a:pt x="475" y="526"/>
                  </a:moveTo>
                  <a:lnTo>
                    <a:pt x="526" y="476"/>
                  </a:lnTo>
                  <a:lnTo>
                    <a:pt x="50" y="0"/>
                  </a:lnTo>
                  <a:lnTo>
                    <a:pt x="0" y="51"/>
                  </a:lnTo>
                  <a:lnTo>
                    <a:pt x="475" y="526"/>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951" name="Freeform 258"/>
            <p:cNvSpPr/>
            <p:nvPr/>
          </p:nvSpPr>
          <p:spPr>
            <a:xfrm>
              <a:off x="4519" y="2230"/>
              <a:ext cx="40" cy="36"/>
            </a:xfrm>
            <a:custGeom>
              <a:avLst/>
              <a:gdLst/>
              <a:ahLst/>
              <a:cxnLst>
                <a:cxn ang="0">
                  <a:pos x="50" y="0"/>
                </a:cxn>
                <a:cxn ang="0">
                  <a:pos x="0" y="50"/>
                </a:cxn>
                <a:cxn ang="0">
                  <a:pos x="526" y="476"/>
                </a:cxn>
                <a:cxn ang="0">
                  <a:pos x="50" y="0"/>
                </a:cxn>
              </a:cxnLst>
              <a:pathLst>
                <a:path w="526" h="476">
                  <a:moveTo>
                    <a:pt x="50" y="0"/>
                  </a:moveTo>
                  <a:lnTo>
                    <a:pt x="0" y="50"/>
                  </a:lnTo>
                  <a:lnTo>
                    <a:pt x="526" y="476"/>
                  </a:lnTo>
                  <a:lnTo>
                    <a:pt x="50" y="0"/>
                  </a:lnTo>
                  <a:close/>
                </a:path>
              </a:pathLst>
            </a:custGeom>
            <a:solidFill>
              <a:schemeClr val="bg1"/>
            </a:solidFill>
            <a:ln w="9525">
              <a:noFill/>
            </a:ln>
          </p:spPr>
          <p:txBody>
            <a:bodyPr/>
            <a:p>
              <a:endParaRPr lang="zh-CN" altLang="en-US"/>
            </a:p>
          </p:txBody>
        </p:sp>
        <p:sp>
          <p:nvSpPr>
            <p:cNvPr id="29952" name="Freeform 259"/>
            <p:cNvSpPr/>
            <p:nvPr/>
          </p:nvSpPr>
          <p:spPr>
            <a:xfrm>
              <a:off x="4519" y="2233"/>
              <a:ext cx="40" cy="37"/>
            </a:xfrm>
            <a:custGeom>
              <a:avLst/>
              <a:gdLst/>
              <a:ahLst/>
              <a:cxnLst>
                <a:cxn ang="0">
                  <a:pos x="0" y="0"/>
                </a:cxn>
                <a:cxn ang="0">
                  <a:pos x="526" y="426"/>
                </a:cxn>
                <a:cxn ang="0">
                  <a:pos x="475" y="476"/>
                </a:cxn>
                <a:cxn ang="0">
                  <a:pos x="0" y="0"/>
                </a:cxn>
              </a:cxnLst>
              <a:pathLst>
                <a:path w="526" h="476">
                  <a:moveTo>
                    <a:pt x="0" y="0"/>
                  </a:moveTo>
                  <a:lnTo>
                    <a:pt x="526" y="426"/>
                  </a:lnTo>
                  <a:lnTo>
                    <a:pt x="475" y="476"/>
                  </a:lnTo>
                  <a:lnTo>
                    <a:pt x="0" y="0"/>
                  </a:lnTo>
                  <a:close/>
                </a:path>
              </a:pathLst>
            </a:custGeom>
            <a:solidFill>
              <a:schemeClr val="bg1"/>
            </a:solidFill>
            <a:ln w="9525">
              <a:noFill/>
            </a:ln>
          </p:spPr>
          <p:txBody>
            <a:bodyPr/>
            <a:p>
              <a:endParaRPr lang="zh-CN" altLang="en-US"/>
            </a:p>
          </p:txBody>
        </p:sp>
        <p:sp>
          <p:nvSpPr>
            <p:cNvPr id="29953" name="Freeform 260"/>
            <p:cNvSpPr/>
            <p:nvPr/>
          </p:nvSpPr>
          <p:spPr>
            <a:xfrm>
              <a:off x="4519" y="2230"/>
              <a:ext cx="40" cy="40"/>
            </a:xfrm>
            <a:custGeom>
              <a:avLst/>
              <a:gdLst/>
              <a:ahLst/>
              <a:cxnLst>
                <a:cxn ang="0">
                  <a:pos x="50" y="0"/>
                </a:cxn>
                <a:cxn ang="0">
                  <a:pos x="0" y="50"/>
                </a:cxn>
                <a:cxn ang="0">
                  <a:pos x="475" y="526"/>
                </a:cxn>
                <a:cxn ang="0">
                  <a:pos x="526" y="476"/>
                </a:cxn>
                <a:cxn ang="0">
                  <a:pos x="50" y="0"/>
                </a:cxn>
              </a:cxnLst>
              <a:pathLst>
                <a:path w="526" h="526">
                  <a:moveTo>
                    <a:pt x="50" y="0"/>
                  </a:moveTo>
                  <a:lnTo>
                    <a:pt x="0" y="50"/>
                  </a:lnTo>
                  <a:lnTo>
                    <a:pt x="475" y="526"/>
                  </a:lnTo>
                  <a:lnTo>
                    <a:pt x="526" y="476"/>
                  </a:lnTo>
                  <a:lnTo>
                    <a:pt x="50" y="0"/>
                  </a:lnTo>
                  <a:close/>
                </a:path>
              </a:pathLst>
            </a:custGeom>
            <a:solidFill>
              <a:schemeClr val="bg1"/>
            </a:solidFill>
            <a:ln w="0" cap="flat" cmpd="sng">
              <a:solidFill>
                <a:srgbClr val="000000"/>
              </a:solidFill>
              <a:prstDash val="solid"/>
              <a:round/>
              <a:headEnd type="none" w="med" len="med"/>
              <a:tailEnd type="none" w="med" len="med"/>
            </a:ln>
          </p:spPr>
          <p:txBody>
            <a:bodyPr/>
            <a:p>
              <a:endParaRPr lang="zh-CN" altLang="en-US"/>
            </a:p>
          </p:txBody>
        </p:sp>
        <p:sp>
          <p:nvSpPr>
            <p:cNvPr id="29954" name="Line 261"/>
            <p:cNvSpPr/>
            <p:nvPr/>
          </p:nvSpPr>
          <p:spPr>
            <a:xfrm flipH="1" flipV="1">
              <a:off x="4479" y="2079"/>
              <a:ext cx="38" cy="11"/>
            </a:xfrm>
            <a:prstGeom prst="line">
              <a:avLst/>
            </a:prstGeom>
            <a:ln w="0" cap="flat" cmpd="sng">
              <a:solidFill>
                <a:srgbClr val="000000"/>
              </a:solidFill>
              <a:prstDash val="solid"/>
              <a:round/>
              <a:headEnd type="none" w="med" len="med"/>
              <a:tailEnd type="none" w="med" len="med"/>
            </a:ln>
          </p:spPr>
        </p:sp>
        <p:sp>
          <p:nvSpPr>
            <p:cNvPr id="29955" name="Line 262"/>
            <p:cNvSpPr/>
            <p:nvPr/>
          </p:nvSpPr>
          <p:spPr>
            <a:xfrm flipV="1">
              <a:off x="4496" y="2062"/>
              <a:ext cx="1" cy="21"/>
            </a:xfrm>
            <a:prstGeom prst="line">
              <a:avLst/>
            </a:prstGeom>
            <a:ln w="0" cap="flat" cmpd="sng">
              <a:solidFill>
                <a:srgbClr val="000000"/>
              </a:solidFill>
              <a:prstDash val="solid"/>
              <a:round/>
              <a:headEnd type="none" w="med" len="med"/>
              <a:tailEnd type="none" w="med" len="med"/>
            </a:ln>
          </p:spPr>
        </p:sp>
        <p:sp>
          <p:nvSpPr>
            <p:cNvPr id="29956" name="Line 263"/>
            <p:cNvSpPr/>
            <p:nvPr/>
          </p:nvSpPr>
          <p:spPr>
            <a:xfrm>
              <a:off x="4479" y="2058"/>
              <a:ext cx="38" cy="10"/>
            </a:xfrm>
            <a:prstGeom prst="line">
              <a:avLst/>
            </a:prstGeom>
            <a:ln w="0" cap="flat" cmpd="sng">
              <a:solidFill>
                <a:srgbClr val="000000"/>
              </a:solidFill>
              <a:prstDash val="solid"/>
              <a:round/>
              <a:headEnd type="none" w="med" len="med"/>
              <a:tailEnd type="none" w="med" len="med"/>
            </a:ln>
          </p:spPr>
        </p:sp>
      </p:grpSp>
      <p:sp>
        <p:nvSpPr>
          <p:cNvPr id="29957" name="Rectangle 3"/>
          <p:cNvSpPr>
            <a:spLocks noGrp="1"/>
          </p:cNvSpPr>
          <p:nvPr>
            <p:ph type="body" sz="half" idx="1"/>
          </p:nvPr>
        </p:nvSpPr>
        <p:spPr>
          <a:xfrm>
            <a:off x="0" y="0"/>
            <a:ext cx="9144000" cy="2133600"/>
          </a:xfrm>
        </p:spPr>
        <p:txBody>
          <a:bodyPr vert="horz" wrap="square" lIns="91440" tIns="45720" rIns="91440" bIns="45720" anchor="t"/>
          <a:p>
            <a:pPr eaLnBrk="1" hangingPunct="1"/>
            <a:r>
              <a:rPr lang="en-US" altLang="zh-CN" dirty="0">
                <a:latin typeface="黑体" panose="02010609060101010101" pitchFamily="49" charset="-122"/>
                <a:ea typeface="黑体" panose="02010609060101010101" pitchFamily="49" charset="-122"/>
              </a:rPr>
              <a:t>       </a:t>
            </a:r>
            <a:r>
              <a:rPr lang="zh-CN" altLang="en-US" dirty="0">
                <a:latin typeface="黑体" panose="02010609060101010101" pitchFamily="49" charset="-122"/>
                <a:ea typeface="黑体" panose="02010609060101010101" pitchFamily="49" charset="-122"/>
              </a:rPr>
              <a:t>三、水平线的透视</a:t>
            </a:r>
            <a:endParaRPr lang="zh-CN" altLang="en-US" sz="2800" dirty="0">
              <a:latin typeface="黑体" panose="02010609060101010101" pitchFamily="49" charset="-122"/>
              <a:ea typeface="黑体" panose="02010609060101010101" pitchFamily="49" charset="-122"/>
            </a:endParaRPr>
          </a:p>
          <a:p>
            <a:pPr eaLnBrk="1" hangingPunct="1"/>
            <a:r>
              <a:rPr lang="zh-CN" altLang="en-US" sz="2800" dirty="0"/>
              <a:t>    </a:t>
            </a:r>
            <a:r>
              <a:rPr lang="zh-CN" altLang="en-US" sz="2800" b="1" dirty="0"/>
              <a:t>    水平线平行于其水平投影，所以水平线的透视灭点在视平线上。</a:t>
            </a:r>
            <a:endParaRPr lang="zh-CN" altLang="en-US" sz="2800" b="1" dirty="0"/>
          </a:p>
        </p:txBody>
      </p:sp>
    </p:spTree>
  </p:cSld>
  <p:clrMapOvr>
    <a:masterClrMapping/>
  </p:clrMapOvr>
  <p:transition spd="med" advClick="0"/>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pic>
        <p:nvPicPr>
          <p:cNvPr id="30721" name="Picture 270"/>
          <p:cNvPicPr>
            <a:picLocks noChangeAspect="1"/>
          </p:cNvPicPr>
          <p:nvPr/>
        </p:nvPicPr>
        <p:blipFill>
          <a:blip r:embed="rId1"/>
          <a:stretch>
            <a:fillRect/>
          </a:stretch>
        </p:blipFill>
        <p:spPr>
          <a:xfrm>
            <a:off x="0" y="1412875"/>
            <a:ext cx="9144000" cy="4968875"/>
          </a:xfrm>
          <a:prstGeom prst="rect">
            <a:avLst/>
          </a:prstGeom>
          <a:noFill/>
          <a:ln w="9525">
            <a:noFill/>
          </a:ln>
        </p:spPr>
      </p:pic>
      <p:sp>
        <p:nvSpPr>
          <p:cNvPr id="30722" name="Rectangle 3"/>
          <p:cNvSpPr>
            <a:spLocks noGrp="1"/>
          </p:cNvSpPr>
          <p:nvPr>
            <p:ph type="body" sz="half" idx="1"/>
          </p:nvPr>
        </p:nvSpPr>
        <p:spPr>
          <a:xfrm>
            <a:off x="0" y="0"/>
            <a:ext cx="9144000" cy="1916113"/>
          </a:xfrm>
        </p:spPr>
        <p:txBody>
          <a:bodyPr vert="horz" wrap="square" lIns="91440" tIns="45720" rIns="91440" bIns="45720" anchor="t"/>
          <a:p>
            <a:pPr eaLnBrk="1" hangingPunct="1"/>
            <a:r>
              <a:rPr lang="en-US" altLang="zh-CN" sz="2400" dirty="0">
                <a:latin typeface="黑体" panose="02010609060101010101" pitchFamily="49" charset="-122"/>
                <a:ea typeface="黑体" panose="02010609060101010101" pitchFamily="49" charset="-122"/>
              </a:rPr>
              <a:t>       </a:t>
            </a:r>
            <a:r>
              <a:rPr lang="zh-CN" altLang="en-US" sz="2800" dirty="0">
                <a:latin typeface="黑体" panose="02010609060101010101" pitchFamily="49" charset="-122"/>
                <a:ea typeface="黑体" panose="02010609060101010101" pitchFamily="49" charset="-122"/>
              </a:rPr>
              <a:t>四、平行于画面的直线的透视</a:t>
            </a:r>
            <a:endParaRPr lang="zh-CN" altLang="en-US" sz="2800" dirty="0">
              <a:latin typeface="黑体" panose="02010609060101010101" pitchFamily="49" charset="-122"/>
              <a:ea typeface="黑体" panose="02010609060101010101" pitchFamily="49" charset="-122"/>
            </a:endParaRPr>
          </a:p>
          <a:p>
            <a:pPr eaLnBrk="1" hangingPunct="1"/>
            <a:r>
              <a:rPr lang="zh-CN" altLang="en-US" sz="2400" b="1" dirty="0"/>
              <a:t>        平行于画面的直线，在画面上无迹点和灭点，直线的透视平行于直线本身。</a:t>
            </a:r>
            <a:endParaRPr lang="zh-CN" altLang="en-US" sz="2400" b="1" dirty="0"/>
          </a:p>
        </p:txBody>
      </p:sp>
    </p:spTree>
  </p:cSld>
  <p:clrMapOvr>
    <a:masterClrMapping/>
  </p:clrMapOvr>
  <p:transition spd="med"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097" name="图片 184323" descr="F:\新建文件夹 (3)\slide0009_image038.jpg"/>
          <p:cNvPicPr>
            <a:picLocks noChangeAspect="1"/>
          </p:cNvPicPr>
          <p:nvPr/>
        </p:nvPicPr>
        <p:blipFill>
          <a:blip r:embed="rId1"/>
          <a:stretch>
            <a:fillRect/>
          </a:stretch>
        </p:blipFill>
        <p:spPr>
          <a:xfrm>
            <a:off x="228600" y="1485900"/>
            <a:ext cx="8915400" cy="5275263"/>
          </a:xfrm>
          <a:prstGeom prst="rect">
            <a:avLst/>
          </a:prstGeom>
          <a:noFill/>
          <a:ln w="9525">
            <a:noFill/>
          </a:ln>
        </p:spPr>
      </p:pic>
    </p:spTree>
  </p:cSld>
  <p:clrMapOvr>
    <a:masterClrMapping/>
  </p:clrMapOvr>
  <p:transition spd="med" advClick="0"/>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p:grpSp>
        <p:nvGrpSpPr>
          <p:cNvPr id="31746" name="Group 4"/>
          <p:cNvGrpSpPr>
            <a:grpSpLocks noChangeAspect="1"/>
          </p:cNvGrpSpPr>
          <p:nvPr/>
        </p:nvGrpSpPr>
        <p:grpSpPr>
          <a:xfrm>
            <a:off x="0" y="620713"/>
            <a:ext cx="9144000" cy="6237287"/>
            <a:chOff x="2951" y="1488"/>
            <a:chExt cx="2696" cy="1843"/>
          </a:xfrm>
        </p:grpSpPr>
        <p:sp>
          <p:nvSpPr>
            <p:cNvPr id="31747" name="AutoShape 5"/>
            <p:cNvSpPr>
              <a:spLocks noChangeAspect="1" noTextEdit="1"/>
            </p:cNvSpPr>
            <p:nvPr/>
          </p:nvSpPr>
          <p:spPr>
            <a:xfrm>
              <a:off x="2951" y="1488"/>
              <a:ext cx="2696" cy="1843"/>
            </a:xfrm>
            <a:prstGeom prst="rect">
              <a:avLst/>
            </a:prstGeom>
            <a:solidFill>
              <a:schemeClr val="bg1"/>
            </a:solidFill>
            <a:ln w="9525">
              <a:noFill/>
            </a:ln>
          </p:spPr>
          <p:txBody>
            <a:bodyPr anchor="t"/>
            <a:p>
              <a:endParaRPr lang="zh-CN" altLang="en-US">
                <a:latin typeface="Times New Roman" panose="02020603050405020304" pitchFamily="18" charset="0"/>
                <a:ea typeface="宋体" panose="02010600030101010101" pitchFamily="2" charset="-122"/>
              </a:endParaRPr>
            </a:p>
          </p:txBody>
        </p:sp>
        <p:sp>
          <p:nvSpPr>
            <p:cNvPr id="31748" name="Line 6"/>
            <p:cNvSpPr/>
            <p:nvPr/>
          </p:nvSpPr>
          <p:spPr>
            <a:xfrm flipV="1">
              <a:off x="3313" y="2261"/>
              <a:ext cx="476" cy="361"/>
            </a:xfrm>
            <a:prstGeom prst="line">
              <a:avLst/>
            </a:prstGeom>
            <a:ln w="0" cap="flat" cmpd="sng">
              <a:solidFill>
                <a:srgbClr val="FF0000"/>
              </a:solidFill>
              <a:prstDash val="solid"/>
              <a:round/>
              <a:headEnd type="none" w="med" len="med"/>
              <a:tailEnd type="none" w="med" len="med"/>
            </a:ln>
          </p:spPr>
        </p:sp>
        <p:sp>
          <p:nvSpPr>
            <p:cNvPr id="31749" name="Line 7"/>
            <p:cNvSpPr/>
            <p:nvPr/>
          </p:nvSpPr>
          <p:spPr>
            <a:xfrm flipV="1">
              <a:off x="3803" y="2203"/>
              <a:ext cx="62" cy="48"/>
            </a:xfrm>
            <a:prstGeom prst="line">
              <a:avLst/>
            </a:prstGeom>
            <a:ln w="0" cap="flat" cmpd="sng">
              <a:solidFill>
                <a:srgbClr val="FF0000"/>
              </a:solidFill>
              <a:prstDash val="solid"/>
              <a:round/>
              <a:headEnd type="none" w="med" len="med"/>
              <a:tailEnd type="none" w="med" len="med"/>
            </a:ln>
          </p:spPr>
        </p:sp>
        <p:sp>
          <p:nvSpPr>
            <p:cNvPr id="31750" name="Line 8"/>
            <p:cNvSpPr/>
            <p:nvPr/>
          </p:nvSpPr>
          <p:spPr>
            <a:xfrm flipV="1">
              <a:off x="3881" y="2143"/>
              <a:ext cx="64" cy="48"/>
            </a:xfrm>
            <a:prstGeom prst="line">
              <a:avLst/>
            </a:prstGeom>
            <a:ln w="0" cap="flat" cmpd="sng">
              <a:solidFill>
                <a:srgbClr val="FF0000"/>
              </a:solidFill>
              <a:prstDash val="solid"/>
              <a:round/>
              <a:headEnd type="none" w="med" len="med"/>
              <a:tailEnd type="none" w="med" len="med"/>
            </a:ln>
          </p:spPr>
        </p:sp>
        <p:sp>
          <p:nvSpPr>
            <p:cNvPr id="31751" name="Line 9"/>
            <p:cNvSpPr/>
            <p:nvPr/>
          </p:nvSpPr>
          <p:spPr>
            <a:xfrm flipV="1">
              <a:off x="3961" y="2083"/>
              <a:ext cx="62" cy="48"/>
            </a:xfrm>
            <a:prstGeom prst="line">
              <a:avLst/>
            </a:prstGeom>
            <a:ln w="0" cap="flat" cmpd="sng">
              <a:solidFill>
                <a:srgbClr val="FF0000"/>
              </a:solidFill>
              <a:prstDash val="solid"/>
              <a:round/>
              <a:headEnd type="none" w="med" len="med"/>
              <a:tailEnd type="none" w="med" len="med"/>
            </a:ln>
          </p:spPr>
        </p:sp>
        <p:sp>
          <p:nvSpPr>
            <p:cNvPr id="31752" name="Line 10"/>
            <p:cNvSpPr/>
            <p:nvPr/>
          </p:nvSpPr>
          <p:spPr>
            <a:xfrm flipV="1">
              <a:off x="4023" y="1910"/>
              <a:ext cx="229" cy="173"/>
            </a:xfrm>
            <a:prstGeom prst="line">
              <a:avLst/>
            </a:prstGeom>
            <a:ln w="0" cap="flat" cmpd="sng">
              <a:solidFill>
                <a:srgbClr val="FF0000"/>
              </a:solidFill>
              <a:prstDash val="solid"/>
              <a:round/>
              <a:headEnd type="none" w="med" len="med"/>
              <a:tailEnd type="none" w="med" len="med"/>
            </a:ln>
          </p:spPr>
        </p:sp>
        <p:sp>
          <p:nvSpPr>
            <p:cNvPr id="31753" name="Line 11"/>
            <p:cNvSpPr/>
            <p:nvPr/>
          </p:nvSpPr>
          <p:spPr>
            <a:xfrm flipH="1">
              <a:off x="3471" y="2602"/>
              <a:ext cx="698" cy="1"/>
            </a:xfrm>
            <a:prstGeom prst="line">
              <a:avLst/>
            </a:prstGeom>
            <a:ln w="0" cap="flat" cmpd="sng">
              <a:solidFill>
                <a:srgbClr val="000000"/>
              </a:solidFill>
              <a:prstDash val="solid"/>
              <a:round/>
              <a:headEnd type="none" w="med" len="med"/>
              <a:tailEnd type="none" w="med" len="med"/>
            </a:ln>
          </p:spPr>
        </p:sp>
        <p:sp>
          <p:nvSpPr>
            <p:cNvPr id="31754" name="Line 12"/>
            <p:cNvSpPr/>
            <p:nvPr/>
          </p:nvSpPr>
          <p:spPr>
            <a:xfrm>
              <a:off x="3471" y="2343"/>
              <a:ext cx="698" cy="1"/>
            </a:xfrm>
            <a:prstGeom prst="line">
              <a:avLst/>
            </a:prstGeom>
            <a:ln w="0" cap="flat" cmpd="sng">
              <a:solidFill>
                <a:srgbClr val="000000"/>
              </a:solidFill>
              <a:prstDash val="solid"/>
              <a:round/>
              <a:headEnd type="none" w="med" len="med"/>
              <a:tailEnd type="none" w="med" len="med"/>
            </a:ln>
          </p:spPr>
        </p:sp>
        <p:sp>
          <p:nvSpPr>
            <p:cNvPr id="31755" name="Freeform 13"/>
            <p:cNvSpPr/>
            <p:nvPr/>
          </p:nvSpPr>
          <p:spPr>
            <a:xfrm>
              <a:off x="3468" y="2081"/>
              <a:ext cx="3" cy="5"/>
            </a:xfrm>
            <a:custGeom>
              <a:avLst/>
              <a:gdLst/>
              <a:ahLst/>
              <a:cxnLst>
                <a:cxn ang="0">
                  <a:pos x="28" y="29"/>
                </a:cxn>
                <a:cxn ang="0">
                  <a:pos x="28" y="57"/>
                </a:cxn>
                <a:cxn ang="0">
                  <a:pos x="19" y="56"/>
                </a:cxn>
                <a:cxn ang="0">
                  <a:pos x="10" y="52"/>
                </a:cxn>
                <a:cxn ang="0">
                  <a:pos x="5" y="47"/>
                </a:cxn>
                <a:cxn ang="0">
                  <a:pos x="1" y="38"/>
                </a:cxn>
                <a:cxn ang="0">
                  <a:pos x="0" y="29"/>
                </a:cxn>
                <a:cxn ang="0">
                  <a:pos x="1" y="21"/>
                </a:cxn>
                <a:cxn ang="0">
                  <a:pos x="5" y="12"/>
                </a:cxn>
                <a:cxn ang="0">
                  <a:pos x="10" y="7"/>
                </a:cxn>
                <a:cxn ang="0">
                  <a:pos x="19" y="2"/>
                </a:cxn>
                <a:cxn ang="0">
                  <a:pos x="28" y="0"/>
                </a:cxn>
                <a:cxn ang="0">
                  <a:pos x="28" y="29"/>
                </a:cxn>
              </a:cxnLst>
              <a:pathLst>
                <a:path w="28" h="57">
                  <a:moveTo>
                    <a:pt x="28" y="29"/>
                  </a:moveTo>
                  <a:lnTo>
                    <a:pt x="28" y="57"/>
                  </a:lnTo>
                  <a:lnTo>
                    <a:pt x="19" y="56"/>
                  </a:lnTo>
                  <a:lnTo>
                    <a:pt x="10" y="52"/>
                  </a:lnTo>
                  <a:lnTo>
                    <a:pt x="5" y="47"/>
                  </a:lnTo>
                  <a:lnTo>
                    <a:pt x="1" y="38"/>
                  </a:lnTo>
                  <a:lnTo>
                    <a:pt x="0" y="29"/>
                  </a:lnTo>
                  <a:lnTo>
                    <a:pt x="1" y="21"/>
                  </a:lnTo>
                  <a:lnTo>
                    <a:pt x="5" y="12"/>
                  </a:lnTo>
                  <a:lnTo>
                    <a:pt x="10" y="7"/>
                  </a:lnTo>
                  <a:lnTo>
                    <a:pt x="19" y="2"/>
                  </a:lnTo>
                  <a:lnTo>
                    <a:pt x="28" y="0"/>
                  </a:lnTo>
                  <a:lnTo>
                    <a:pt x="28" y="29"/>
                  </a:lnTo>
                  <a:close/>
                </a:path>
              </a:pathLst>
            </a:custGeom>
            <a:solidFill>
              <a:srgbClr val="000000"/>
            </a:solidFill>
            <a:ln w="9525">
              <a:noFill/>
            </a:ln>
          </p:spPr>
          <p:txBody>
            <a:bodyPr/>
            <a:p>
              <a:endParaRPr lang="zh-CN" altLang="en-US"/>
            </a:p>
          </p:txBody>
        </p:sp>
        <p:sp>
          <p:nvSpPr>
            <p:cNvPr id="31756" name="Freeform 14"/>
            <p:cNvSpPr/>
            <p:nvPr/>
          </p:nvSpPr>
          <p:spPr>
            <a:xfrm>
              <a:off x="3468" y="2081"/>
              <a:ext cx="3" cy="5"/>
            </a:xfrm>
            <a:custGeom>
              <a:avLst/>
              <a:gdLst/>
              <a:ahLst/>
              <a:cxnLst>
                <a:cxn ang="0">
                  <a:pos x="28" y="57"/>
                </a:cxn>
                <a:cxn ang="0">
                  <a:pos x="19" y="56"/>
                </a:cxn>
                <a:cxn ang="0">
                  <a:pos x="10" y="52"/>
                </a:cxn>
                <a:cxn ang="0">
                  <a:pos x="5" y="47"/>
                </a:cxn>
                <a:cxn ang="0">
                  <a:pos x="1" y="38"/>
                </a:cxn>
                <a:cxn ang="0">
                  <a:pos x="0" y="29"/>
                </a:cxn>
                <a:cxn ang="0">
                  <a:pos x="1" y="21"/>
                </a:cxn>
                <a:cxn ang="0">
                  <a:pos x="5" y="12"/>
                </a:cxn>
                <a:cxn ang="0">
                  <a:pos x="10" y="7"/>
                </a:cxn>
                <a:cxn ang="0">
                  <a:pos x="19" y="2"/>
                </a:cxn>
                <a:cxn ang="0">
                  <a:pos x="28" y="0"/>
                </a:cxn>
              </a:cxnLst>
              <a:pathLst>
                <a:path w="28" h="57">
                  <a:moveTo>
                    <a:pt x="28" y="57"/>
                  </a:moveTo>
                  <a:lnTo>
                    <a:pt x="19" y="56"/>
                  </a:lnTo>
                  <a:lnTo>
                    <a:pt x="10" y="52"/>
                  </a:lnTo>
                  <a:lnTo>
                    <a:pt x="5" y="47"/>
                  </a:lnTo>
                  <a:lnTo>
                    <a:pt x="1" y="38"/>
                  </a:lnTo>
                  <a:lnTo>
                    <a:pt x="0" y="29"/>
                  </a:lnTo>
                  <a:lnTo>
                    <a:pt x="1" y="21"/>
                  </a:lnTo>
                  <a:lnTo>
                    <a:pt x="5" y="12"/>
                  </a:lnTo>
                  <a:lnTo>
                    <a:pt x="10" y="7"/>
                  </a:lnTo>
                  <a:lnTo>
                    <a:pt x="19"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757" name="Freeform 15"/>
            <p:cNvSpPr/>
            <p:nvPr/>
          </p:nvSpPr>
          <p:spPr>
            <a:xfrm>
              <a:off x="3471" y="2081"/>
              <a:ext cx="698" cy="5"/>
            </a:xfrm>
            <a:custGeom>
              <a:avLst/>
              <a:gdLst/>
              <a:ahLst/>
              <a:cxnLst>
                <a:cxn ang="0">
                  <a:pos x="0" y="0"/>
                </a:cxn>
                <a:cxn ang="0">
                  <a:pos x="0" y="29"/>
                </a:cxn>
                <a:cxn ang="0">
                  <a:pos x="0" y="57"/>
                </a:cxn>
                <a:cxn ang="0">
                  <a:pos x="9082" y="57"/>
                </a:cxn>
                <a:cxn ang="0">
                  <a:pos x="9082" y="29"/>
                </a:cxn>
                <a:cxn ang="0">
                  <a:pos x="9082" y="0"/>
                </a:cxn>
                <a:cxn ang="0">
                  <a:pos x="0" y="0"/>
                </a:cxn>
              </a:cxnLst>
              <a:pathLst>
                <a:path w="9082" h="57">
                  <a:moveTo>
                    <a:pt x="0" y="0"/>
                  </a:moveTo>
                  <a:lnTo>
                    <a:pt x="0" y="29"/>
                  </a:lnTo>
                  <a:lnTo>
                    <a:pt x="0" y="57"/>
                  </a:lnTo>
                  <a:lnTo>
                    <a:pt x="9082" y="57"/>
                  </a:lnTo>
                  <a:lnTo>
                    <a:pt x="9082" y="29"/>
                  </a:lnTo>
                  <a:lnTo>
                    <a:pt x="9082" y="0"/>
                  </a:lnTo>
                  <a:lnTo>
                    <a:pt x="0" y="0"/>
                  </a:lnTo>
                  <a:close/>
                </a:path>
              </a:pathLst>
            </a:custGeom>
            <a:solidFill>
              <a:srgbClr val="000000"/>
            </a:solidFill>
            <a:ln w="9525">
              <a:noFill/>
            </a:ln>
          </p:spPr>
          <p:txBody>
            <a:bodyPr/>
            <a:p>
              <a:endParaRPr lang="zh-CN" altLang="en-US"/>
            </a:p>
          </p:txBody>
        </p:sp>
        <p:sp>
          <p:nvSpPr>
            <p:cNvPr id="31758" name="Freeform 16"/>
            <p:cNvSpPr/>
            <p:nvPr/>
          </p:nvSpPr>
          <p:spPr>
            <a:xfrm>
              <a:off x="3471" y="2081"/>
              <a:ext cx="698" cy="5"/>
            </a:xfrm>
            <a:custGeom>
              <a:avLst/>
              <a:gdLst/>
              <a:ahLst/>
              <a:cxnLst>
                <a:cxn ang="0">
                  <a:pos x="0" y="0"/>
                </a:cxn>
                <a:cxn ang="0">
                  <a:pos x="0" y="29"/>
                </a:cxn>
                <a:cxn ang="0">
                  <a:pos x="0" y="57"/>
                </a:cxn>
                <a:cxn ang="0">
                  <a:pos x="9082" y="57"/>
                </a:cxn>
                <a:cxn ang="0">
                  <a:pos x="9082" y="29"/>
                </a:cxn>
                <a:cxn ang="0">
                  <a:pos x="9082" y="0"/>
                </a:cxn>
                <a:cxn ang="0">
                  <a:pos x="0" y="0"/>
                </a:cxn>
              </a:cxnLst>
              <a:pathLst>
                <a:path w="9082" h="57">
                  <a:moveTo>
                    <a:pt x="0" y="0"/>
                  </a:moveTo>
                  <a:lnTo>
                    <a:pt x="0" y="29"/>
                  </a:lnTo>
                  <a:lnTo>
                    <a:pt x="0" y="57"/>
                  </a:lnTo>
                  <a:lnTo>
                    <a:pt x="9082" y="57"/>
                  </a:lnTo>
                  <a:lnTo>
                    <a:pt x="9082" y="29"/>
                  </a:lnTo>
                  <a:lnTo>
                    <a:pt x="9082"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759" name="Freeform 17"/>
            <p:cNvSpPr/>
            <p:nvPr/>
          </p:nvSpPr>
          <p:spPr>
            <a:xfrm>
              <a:off x="4169" y="2081"/>
              <a:ext cx="2" cy="5"/>
            </a:xfrm>
            <a:custGeom>
              <a:avLst/>
              <a:gdLst/>
              <a:ahLst/>
              <a:cxnLst>
                <a:cxn ang="0">
                  <a:pos x="0" y="29"/>
                </a:cxn>
                <a:cxn ang="0">
                  <a:pos x="0" y="0"/>
                </a:cxn>
                <a:cxn ang="0">
                  <a:pos x="8" y="2"/>
                </a:cxn>
                <a:cxn ang="0">
                  <a:pos x="17" y="7"/>
                </a:cxn>
                <a:cxn ang="0">
                  <a:pos x="22" y="12"/>
                </a:cxn>
                <a:cxn ang="0">
                  <a:pos x="27" y="21"/>
                </a:cxn>
                <a:cxn ang="0">
                  <a:pos x="29" y="29"/>
                </a:cxn>
                <a:cxn ang="0">
                  <a:pos x="27" y="38"/>
                </a:cxn>
                <a:cxn ang="0">
                  <a:pos x="22" y="47"/>
                </a:cxn>
                <a:cxn ang="0">
                  <a:pos x="17" y="52"/>
                </a:cxn>
                <a:cxn ang="0">
                  <a:pos x="8" y="56"/>
                </a:cxn>
                <a:cxn ang="0">
                  <a:pos x="0" y="57"/>
                </a:cxn>
                <a:cxn ang="0">
                  <a:pos x="0" y="29"/>
                </a:cxn>
              </a:cxnLst>
              <a:pathLst>
                <a:path w="29" h="57">
                  <a:moveTo>
                    <a:pt x="0" y="29"/>
                  </a:moveTo>
                  <a:lnTo>
                    <a:pt x="0" y="0"/>
                  </a:lnTo>
                  <a:lnTo>
                    <a:pt x="8" y="2"/>
                  </a:lnTo>
                  <a:lnTo>
                    <a:pt x="17" y="7"/>
                  </a:lnTo>
                  <a:lnTo>
                    <a:pt x="22" y="12"/>
                  </a:lnTo>
                  <a:lnTo>
                    <a:pt x="27" y="21"/>
                  </a:lnTo>
                  <a:lnTo>
                    <a:pt x="29" y="29"/>
                  </a:lnTo>
                  <a:lnTo>
                    <a:pt x="27" y="38"/>
                  </a:lnTo>
                  <a:lnTo>
                    <a:pt x="22" y="47"/>
                  </a:lnTo>
                  <a:lnTo>
                    <a:pt x="17" y="52"/>
                  </a:lnTo>
                  <a:lnTo>
                    <a:pt x="8" y="56"/>
                  </a:lnTo>
                  <a:lnTo>
                    <a:pt x="0" y="57"/>
                  </a:lnTo>
                  <a:lnTo>
                    <a:pt x="0" y="29"/>
                  </a:lnTo>
                  <a:close/>
                </a:path>
              </a:pathLst>
            </a:custGeom>
            <a:solidFill>
              <a:srgbClr val="000000"/>
            </a:solidFill>
            <a:ln w="9525">
              <a:noFill/>
            </a:ln>
          </p:spPr>
          <p:txBody>
            <a:bodyPr/>
            <a:p>
              <a:endParaRPr lang="zh-CN" altLang="en-US"/>
            </a:p>
          </p:txBody>
        </p:sp>
        <p:sp>
          <p:nvSpPr>
            <p:cNvPr id="31760" name="Freeform 18"/>
            <p:cNvSpPr/>
            <p:nvPr/>
          </p:nvSpPr>
          <p:spPr>
            <a:xfrm>
              <a:off x="4169" y="2081"/>
              <a:ext cx="2" cy="5"/>
            </a:xfrm>
            <a:custGeom>
              <a:avLst/>
              <a:gdLst/>
              <a:ahLst/>
              <a:cxnLst>
                <a:cxn ang="0">
                  <a:pos x="0" y="0"/>
                </a:cxn>
                <a:cxn ang="0">
                  <a:pos x="8" y="2"/>
                </a:cxn>
                <a:cxn ang="0">
                  <a:pos x="17" y="7"/>
                </a:cxn>
                <a:cxn ang="0">
                  <a:pos x="22" y="12"/>
                </a:cxn>
                <a:cxn ang="0">
                  <a:pos x="27" y="21"/>
                </a:cxn>
                <a:cxn ang="0">
                  <a:pos x="29" y="29"/>
                </a:cxn>
                <a:cxn ang="0">
                  <a:pos x="27" y="38"/>
                </a:cxn>
                <a:cxn ang="0">
                  <a:pos x="22" y="47"/>
                </a:cxn>
                <a:cxn ang="0">
                  <a:pos x="17" y="52"/>
                </a:cxn>
                <a:cxn ang="0">
                  <a:pos x="8" y="56"/>
                </a:cxn>
                <a:cxn ang="0">
                  <a:pos x="0" y="57"/>
                </a:cxn>
              </a:cxnLst>
              <a:pathLst>
                <a:path w="29" h="57">
                  <a:moveTo>
                    <a:pt x="0" y="0"/>
                  </a:moveTo>
                  <a:lnTo>
                    <a:pt x="8" y="2"/>
                  </a:lnTo>
                  <a:lnTo>
                    <a:pt x="17" y="7"/>
                  </a:lnTo>
                  <a:lnTo>
                    <a:pt x="22" y="12"/>
                  </a:lnTo>
                  <a:lnTo>
                    <a:pt x="27" y="21"/>
                  </a:lnTo>
                  <a:lnTo>
                    <a:pt x="29" y="29"/>
                  </a:lnTo>
                  <a:lnTo>
                    <a:pt x="27" y="38"/>
                  </a:lnTo>
                  <a:lnTo>
                    <a:pt x="22" y="47"/>
                  </a:lnTo>
                  <a:lnTo>
                    <a:pt x="17" y="52"/>
                  </a:lnTo>
                  <a:lnTo>
                    <a:pt x="8"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761" name="Freeform 19"/>
            <p:cNvSpPr/>
            <p:nvPr/>
          </p:nvSpPr>
          <p:spPr>
            <a:xfrm>
              <a:off x="3468" y="2081"/>
              <a:ext cx="3" cy="5"/>
            </a:xfrm>
            <a:custGeom>
              <a:avLst/>
              <a:gdLst/>
              <a:ahLst/>
              <a:cxnLst>
                <a:cxn ang="0">
                  <a:pos x="28" y="29"/>
                </a:cxn>
                <a:cxn ang="0">
                  <a:pos x="28" y="57"/>
                </a:cxn>
                <a:cxn ang="0">
                  <a:pos x="19" y="56"/>
                </a:cxn>
                <a:cxn ang="0">
                  <a:pos x="10" y="52"/>
                </a:cxn>
                <a:cxn ang="0">
                  <a:pos x="5" y="47"/>
                </a:cxn>
                <a:cxn ang="0">
                  <a:pos x="1" y="38"/>
                </a:cxn>
                <a:cxn ang="0">
                  <a:pos x="0" y="29"/>
                </a:cxn>
                <a:cxn ang="0">
                  <a:pos x="1" y="21"/>
                </a:cxn>
                <a:cxn ang="0">
                  <a:pos x="5" y="12"/>
                </a:cxn>
                <a:cxn ang="0">
                  <a:pos x="10" y="7"/>
                </a:cxn>
                <a:cxn ang="0">
                  <a:pos x="19" y="2"/>
                </a:cxn>
                <a:cxn ang="0">
                  <a:pos x="28" y="0"/>
                </a:cxn>
                <a:cxn ang="0">
                  <a:pos x="28" y="29"/>
                </a:cxn>
              </a:cxnLst>
              <a:pathLst>
                <a:path w="28" h="57">
                  <a:moveTo>
                    <a:pt x="28" y="29"/>
                  </a:moveTo>
                  <a:lnTo>
                    <a:pt x="28" y="57"/>
                  </a:lnTo>
                  <a:lnTo>
                    <a:pt x="19" y="56"/>
                  </a:lnTo>
                  <a:lnTo>
                    <a:pt x="10" y="52"/>
                  </a:lnTo>
                  <a:lnTo>
                    <a:pt x="5" y="47"/>
                  </a:lnTo>
                  <a:lnTo>
                    <a:pt x="1" y="38"/>
                  </a:lnTo>
                  <a:lnTo>
                    <a:pt x="0" y="29"/>
                  </a:lnTo>
                  <a:lnTo>
                    <a:pt x="1" y="21"/>
                  </a:lnTo>
                  <a:lnTo>
                    <a:pt x="5" y="12"/>
                  </a:lnTo>
                  <a:lnTo>
                    <a:pt x="10" y="7"/>
                  </a:lnTo>
                  <a:lnTo>
                    <a:pt x="19" y="2"/>
                  </a:lnTo>
                  <a:lnTo>
                    <a:pt x="28" y="0"/>
                  </a:lnTo>
                  <a:lnTo>
                    <a:pt x="28" y="29"/>
                  </a:lnTo>
                  <a:close/>
                </a:path>
              </a:pathLst>
            </a:custGeom>
            <a:solidFill>
              <a:srgbClr val="000000"/>
            </a:solidFill>
            <a:ln w="9525">
              <a:noFill/>
            </a:ln>
          </p:spPr>
          <p:txBody>
            <a:bodyPr/>
            <a:p>
              <a:endParaRPr lang="zh-CN" altLang="en-US"/>
            </a:p>
          </p:txBody>
        </p:sp>
        <p:sp>
          <p:nvSpPr>
            <p:cNvPr id="31762" name="Freeform 20"/>
            <p:cNvSpPr/>
            <p:nvPr/>
          </p:nvSpPr>
          <p:spPr>
            <a:xfrm>
              <a:off x="3468" y="2081"/>
              <a:ext cx="3" cy="5"/>
            </a:xfrm>
            <a:custGeom>
              <a:avLst/>
              <a:gdLst/>
              <a:ahLst/>
              <a:cxnLst>
                <a:cxn ang="0">
                  <a:pos x="28" y="57"/>
                </a:cxn>
                <a:cxn ang="0">
                  <a:pos x="19" y="56"/>
                </a:cxn>
                <a:cxn ang="0">
                  <a:pos x="10" y="52"/>
                </a:cxn>
                <a:cxn ang="0">
                  <a:pos x="5" y="47"/>
                </a:cxn>
                <a:cxn ang="0">
                  <a:pos x="1" y="38"/>
                </a:cxn>
                <a:cxn ang="0">
                  <a:pos x="0" y="29"/>
                </a:cxn>
                <a:cxn ang="0">
                  <a:pos x="1" y="21"/>
                </a:cxn>
                <a:cxn ang="0">
                  <a:pos x="5" y="12"/>
                </a:cxn>
                <a:cxn ang="0">
                  <a:pos x="10" y="7"/>
                </a:cxn>
                <a:cxn ang="0">
                  <a:pos x="19" y="2"/>
                </a:cxn>
                <a:cxn ang="0">
                  <a:pos x="28" y="0"/>
                </a:cxn>
              </a:cxnLst>
              <a:pathLst>
                <a:path w="28" h="57">
                  <a:moveTo>
                    <a:pt x="28" y="57"/>
                  </a:moveTo>
                  <a:lnTo>
                    <a:pt x="19" y="56"/>
                  </a:lnTo>
                  <a:lnTo>
                    <a:pt x="10" y="52"/>
                  </a:lnTo>
                  <a:lnTo>
                    <a:pt x="5" y="47"/>
                  </a:lnTo>
                  <a:lnTo>
                    <a:pt x="1" y="38"/>
                  </a:lnTo>
                  <a:lnTo>
                    <a:pt x="0" y="29"/>
                  </a:lnTo>
                  <a:lnTo>
                    <a:pt x="1" y="21"/>
                  </a:lnTo>
                  <a:lnTo>
                    <a:pt x="5" y="12"/>
                  </a:lnTo>
                  <a:lnTo>
                    <a:pt x="10" y="7"/>
                  </a:lnTo>
                  <a:lnTo>
                    <a:pt x="19"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763" name="Freeform 21"/>
            <p:cNvSpPr/>
            <p:nvPr/>
          </p:nvSpPr>
          <p:spPr>
            <a:xfrm>
              <a:off x="3471" y="2081"/>
              <a:ext cx="698" cy="5"/>
            </a:xfrm>
            <a:custGeom>
              <a:avLst/>
              <a:gdLst/>
              <a:ahLst/>
              <a:cxnLst>
                <a:cxn ang="0">
                  <a:pos x="0" y="0"/>
                </a:cxn>
                <a:cxn ang="0">
                  <a:pos x="0" y="29"/>
                </a:cxn>
                <a:cxn ang="0">
                  <a:pos x="0" y="57"/>
                </a:cxn>
                <a:cxn ang="0">
                  <a:pos x="9082" y="57"/>
                </a:cxn>
                <a:cxn ang="0">
                  <a:pos x="9082" y="29"/>
                </a:cxn>
                <a:cxn ang="0">
                  <a:pos x="9082" y="0"/>
                </a:cxn>
                <a:cxn ang="0">
                  <a:pos x="0" y="0"/>
                </a:cxn>
              </a:cxnLst>
              <a:pathLst>
                <a:path w="9082" h="57">
                  <a:moveTo>
                    <a:pt x="0" y="0"/>
                  </a:moveTo>
                  <a:lnTo>
                    <a:pt x="0" y="29"/>
                  </a:lnTo>
                  <a:lnTo>
                    <a:pt x="0" y="57"/>
                  </a:lnTo>
                  <a:lnTo>
                    <a:pt x="9082" y="57"/>
                  </a:lnTo>
                  <a:lnTo>
                    <a:pt x="9082" y="29"/>
                  </a:lnTo>
                  <a:lnTo>
                    <a:pt x="9082" y="0"/>
                  </a:lnTo>
                  <a:lnTo>
                    <a:pt x="0" y="0"/>
                  </a:lnTo>
                  <a:close/>
                </a:path>
              </a:pathLst>
            </a:custGeom>
            <a:solidFill>
              <a:srgbClr val="000000"/>
            </a:solidFill>
            <a:ln w="9525">
              <a:noFill/>
            </a:ln>
          </p:spPr>
          <p:txBody>
            <a:bodyPr/>
            <a:p>
              <a:endParaRPr lang="zh-CN" altLang="en-US"/>
            </a:p>
          </p:txBody>
        </p:sp>
        <p:sp>
          <p:nvSpPr>
            <p:cNvPr id="31764" name="Freeform 22"/>
            <p:cNvSpPr/>
            <p:nvPr/>
          </p:nvSpPr>
          <p:spPr>
            <a:xfrm>
              <a:off x="3471" y="2081"/>
              <a:ext cx="698" cy="5"/>
            </a:xfrm>
            <a:custGeom>
              <a:avLst/>
              <a:gdLst/>
              <a:ahLst/>
              <a:cxnLst>
                <a:cxn ang="0">
                  <a:pos x="0" y="0"/>
                </a:cxn>
                <a:cxn ang="0">
                  <a:pos x="0" y="29"/>
                </a:cxn>
                <a:cxn ang="0">
                  <a:pos x="0" y="57"/>
                </a:cxn>
                <a:cxn ang="0">
                  <a:pos x="9082" y="57"/>
                </a:cxn>
                <a:cxn ang="0">
                  <a:pos x="9082" y="29"/>
                </a:cxn>
                <a:cxn ang="0">
                  <a:pos x="9082" y="0"/>
                </a:cxn>
                <a:cxn ang="0">
                  <a:pos x="0" y="0"/>
                </a:cxn>
              </a:cxnLst>
              <a:pathLst>
                <a:path w="9082" h="57">
                  <a:moveTo>
                    <a:pt x="0" y="0"/>
                  </a:moveTo>
                  <a:lnTo>
                    <a:pt x="0" y="29"/>
                  </a:lnTo>
                  <a:lnTo>
                    <a:pt x="0" y="57"/>
                  </a:lnTo>
                  <a:lnTo>
                    <a:pt x="9082" y="57"/>
                  </a:lnTo>
                  <a:lnTo>
                    <a:pt x="9082" y="29"/>
                  </a:lnTo>
                  <a:lnTo>
                    <a:pt x="9082"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765" name="Freeform 23"/>
            <p:cNvSpPr/>
            <p:nvPr/>
          </p:nvSpPr>
          <p:spPr>
            <a:xfrm>
              <a:off x="4169" y="2081"/>
              <a:ext cx="2" cy="5"/>
            </a:xfrm>
            <a:custGeom>
              <a:avLst/>
              <a:gdLst/>
              <a:ahLst/>
              <a:cxnLst>
                <a:cxn ang="0">
                  <a:pos x="0" y="29"/>
                </a:cxn>
                <a:cxn ang="0">
                  <a:pos x="0" y="0"/>
                </a:cxn>
                <a:cxn ang="0">
                  <a:pos x="8" y="2"/>
                </a:cxn>
                <a:cxn ang="0">
                  <a:pos x="17" y="7"/>
                </a:cxn>
                <a:cxn ang="0">
                  <a:pos x="22" y="12"/>
                </a:cxn>
                <a:cxn ang="0">
                  <a:pos x="27" y="21"/>
                </a:cxn>
                <a:cxn ang="0">
                  <a:pos x="29" y="29"/>
                </a:cxn>
                <a:cxn ang="0">
                  <a:pos x="27" y="38"/>
                </a:cxn>
                <a:cxn ang="0">
                  <a:pos x="22" y="47"/>
                </a:cxn>
                <a:cxn ang="0">
                  <a:pos x="17" y="52"/>
                </a:cxn>
                <a:cxn ang="0">
                  <a:pos x="8" y="56"/>
                </a:cxn>
                <a:cxn ang="0">
                  <a:pos x="0" y="57"/>
                </a:cxn>
                <a:cxn ang="0">
                  <a:pos x="0" y="29"/>
                </a:cxn>
              </a:cxnLst>
              <a:pathLst>
                <a:path w="29" h="57">
                  <a:moveTo>
                    <a:pt x="0" y="29"/>
                  </a:moveTo>
                  <a:lnTo>
                    <a:pt x="0" y="0"/>
                  </a:lnTo>
                  <a:lnTo>
                    <a:pt x="8" y="2"/>
                  </a:lnTo>
                  <a:lnTo>
                    <a:pt x="17" y="7"/>
                  </a:lnTo>
                  <a:lnTo>
                    <a:pt x="22" y="12"/>
                  </a:lnTo>
                  <a:lnTo>
                    <a:pt x="27" y="21"/>
                  </a:lnTo>
                  <a:lnTo>
                    <a:pt x="29" y="29"/>
                  </a:lnTo>
                  <a:lnTo>
                    <a:pt x="27" y="38"/>
                  </a:lnTo>
                  <a:lnTo>
                    <a:pt x="22" y="47"/>
                  </a:lnTo>
                  <a:lnTo>
                    <a:pt x="17" y="52"/>
                  </a:lnTo>
                  <a:lnTo>
                    <a:pt x="8" y="56"/>
                  </a:lnTo>
                  <a:lnTo>
                    <a:pt x="0" y="57"/>
                  </a:lnTo>
                  <a:lnTo>
                    <a:pt x="0" y="29"/>
                  </a:lnTo>
                  <a:close/>
                </a:path>
              </a:pathLst>
            </a:custGeom>
            <a:solidFill>
              <a:srgbClr val="000000"/>
            </a:solidFill>
            <a:ln w="9525">
              <a:noFill/>
            </a:ln>
          </p:spPr>
          <p:txBody>
            <a:bodyPr/>
            <a:p>
              <a:endParaRPr lang="zh-CN" altLang="en-US"/>
            </a:p>
          </p:txBody>
        </p:sp>
        <p:sp>
          <p:nvSpPr>
            <p:cNvPr id="31766" name="Freeform 24"/>
            <p:cNvSpPr/>
            <p:nvPr/>
          </p:nvSpPr>
          <p:spPr>
            <a:xfrm>
              <a:off x="4169" y="2081"/>
              <a:ext cx="2" cy="5"/>
            </a:xfrm>
            <a:custGeom>
              <a:avLst/>
              <a:gdLst/>
              <a:ahLst/>
              <a:cxnLst>
                <a:cxn ang="0">
                  <a:pos x="0" y="0"/>
                </a:cxn>
                <a:cxn ang="0">
                  <a:pos x="8" y="2"/>
                </a:cxn>
                <a:cxn ang="0">
                  <a:pos x="17" y="7"/>
                </a:cxn>
                <a:cxn ang="0">
                  <a:pos x="22" y="12"/>
                </a:cxn>
                <a:cxn ang="0">
                  <a:pos x="27" y="21"/>
                </a:cxn>
                <a:cxn ang="0">
                  <a:pos x="29" y="29"/>
                </a:cxn>
                <a:cxn ang="0">
                  <a:pos x="27" y="38"/>
                </a:cxn>
                <a:cxn ang="0">
                  <a:pos x="22" y="47"/>
                </a:cxn>
                <a:cxn ang="0">
                  <a:pos x="17" y="52"/>
                </a:cxn>
                <a:cxn ang="0">
                  <a:pos x="8" y="56"/>
                </a:cxn>
                <a:cxn ang="0">
                  <a:pos x="0" y="57"/>
                </a:cxn>
              </a:cxnLst>
              <a:pathLst>
                <a:path w="29" h="57">
                  <a:moveTo>
                    <a:pt x="0" y="0"/>
                  </a:moveTo>
                  <a:lnTo>
                    <a:pt x="8" y="2"/>
                  </a:lnTo>
                  <a:lnTo>
                    <a:pt x="17" y="7"/>
                  </a:lnTo>
                  <a:lnTo>
                    <a:pt x="22" y="12"/>
                  </a:lnTo>
                  <a:lnTo>
                    <a:pt x="27" y="21"/>
                  </a:lnTo>
                  <a:lnTo>
                    <a:pt x="29" y="29"/>
                  </a:lnTo>
                  <a:lnTo>
                    <a:pt x="27" y="38"/>
                  </a:lnTo>
                  <a:lnTo>
                    <a:pt x="22" y="47"/>
                  </a:lnTo>
                  <a:lnTo>
                    <a:pt x="17" y="52"/>
                  </a:lnTo>
                  <a:lnTo>
                    <a:pt x="8"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767" name="Freeform 25"/>
            <p:cNvSpPr/>
            <p:nvPr/>
          </p:nvSpPr>
          <p:spPr>
            <a:xfrm>
              <a:off x="3814" y="2954"/>
              <a:ext cx="4" cy="3"/>
            </a:xfrm>
            <a:custGeom>
              <a:avLst/>
              <a:gdLst/>
              <a:ahLst/>
              <a:cxnLst>
                <a:cxn ang="0">
                  <a:pos x="28" y="20"/>
                </a:cxn>
                <a:cxn ang="0">
                  <a:pos x="48" y="41"/>
                </a:cxn>
                <a:cxn ang="0">
                  <a:pos x="40" y="46"/>
                </a:cxn>
                <a:cxn ang="0">
                  <a:pos x="32" y="48"/>
                </a:cxn>
                <a:cxn ang="0">
                  <a:pos x="23" y="48"/>
                </a:cxn>
                <a:cxn ang="0">
                  <a:pos x="15" y="46"/>
                </a:cxn>
                <a:cxn ang="0">
                  <a:pos x="7" y="41"/>
                </a:cxn>
                <a:cxn ang="0">
                  <a:pos x="2" y="33"/>
                </a:cxn>
                <a:cxn ang="0">
                  <a:pos x="0" y="25"/>
                </a:cxn>
                <a:cxn ang="0">
                  <a:pos x="0" y="16"/>
                </a:cxn>
                <a:cxn ang="0">
                  <a:pos x="2" y="7"/>
                </a:cxn>
                <a:cxn ang="0">
                  <a:pos x="7" y="0"/>
                </a:cxn>
                <a:cxn ang="0">
                  <a:pos x="28" y="20"/>
                </a:cxn>
              </a:cxnLst>
              <a:pathLst>
                <a:path w="48" h="48">
                  <a:moveTo>
                    <a:pt x="28" y="20"/>
                  </a:moveTo>
                  <a:lnTo>
                    <a:pt x="48" y="41"/>
                  </a:lnTo>
                  <a:lnTo>
                    <a:pt x="40" y="46"/>
                  </a:lnTo>
                  <a:lnTo>
                    <a:pt x="32" y="48"/>
                  </a:lnTo>
                  <a:lnTo>
                    <a:pt x="23" y="48"/>
                  </a:lnTo>
                  <a:lnTo>
                    <a:pt x="15" y="46"/>
                  </a:lnTo>
                  <a:lnTo>
                    <a:pt x="7" y="41"/>
                  </a:lnTo>
                  <a:lnTo>
                    <a:pt x="2" y="33"/>
                  </a:lnTo>
                  <a:lnTo>
                    <a:pt x="0" y="25"/>
                  </a:lnTo>
                  <a:lnTo>
                    <a:pt x="0" y="16"/>
                  </a:lnTo>
                  <a:lnTo>
                    <a:pt x="2" y="7"/>
                  </a:lnTo>
                  <a:lnTo>
                    <a:pt x="7" y="0"/>
                  </a:lnTo>
                  <a:lnTo>
                    <a:pt x="28" y="20"/>
                  </a:lnTo>
                  <a:close/>
                </a:path>
              </a:pathLst>
            </a:custGeom>
            <a:solidFill>
              <a:srgbClr val="000000"/>
            </a:solidFill>
            <a:ln w="9525">
              <a:noFill/>
            </a:ln>
          </p:spPr>
          <p:txBody>
            <a:bodyPr/>
            <a:p>
              <a:endParaRPr lang="zh-CN" altLang="en-US"/>
            </a:p>
          </p:txBody>
        </p:sp>
        <p:sp>
          <p:nvSpPr>
            <p:cNvPr id="31768" name="Freeform 26"/>
            <p:cNvSpPr/>
            <p:nvPr/>
          </p:nvSpPr>
          <p:spPr>
            <a:xfrm>
              <a:off x="3814" y="2954"/>
              <a:ext cx="4" cy="3"/>
            </a:xfrm>
            <a:custGeom>
              <a:avLst/>
              <a:gdLst/>
              <a:ahLst/>
              <a:cxnLst>
                <a:cxn ang="0">
                  <a:pos x="48" y="41"/>
                </a:cxn>
                <a:cxn ang="0">
                  <a:pos x="40" y="46"/>
                </a:cxn>
                <a:cxn ang="0">
                  <a:pos x="32" y="48"/>
                </a:cxn>
                <a:cxn ang="0">
                  <a:pos x="23" y="48"/>
                </a:cxn>
                <a:cxn ang="0">
                  <a:pos x="15" y="46"/>
                </a:cxn>
                <a:cxn ang="0">
                  <a:pos x="7" y="41"/>
                </a:cxn>
                <a:cxn ang="0">
                  <a:pos x="2" y="33"/>
                </a:cxn>
                <a:cxn ang="0">
                  <a:pos x="0" y="25"/>
                </a:cxn>
                <a:cxn ang="0">
                  <a:pos x="0" y="16"/>
                </a:cxn>
                <a:cxn ang="0">
                  <a:pos x="2" y="7"/>
                </a:cxn>
                <a:cxn ang="0">
                  <a:pos x="7" y="0"/>
                </a:cxn>
              </a:cxnLst>
              <a:pathLst>
                <a:path w="48" h="48">
                  <a:moveTo>
                    <a:pt x="48" y="41"/>
                  </a:moveTo>
                  <a:lnTo>
                    <a:pt x="40" y="46"/>
                  </a:lnTo>
                  <a:lnTo>
                    <a:pt x="32" y="48"/>
                  </a:lnTo>
                  <a:lnTo>
                    <a:pt x="23" y="48"/>
                  </a:lnTo>
                  <a:lnTo>
                    <a:pt x="15" y="46"/>
                  </a:lnTo>
                  <a:lnTo>
                    <a:pt x="7" y="41"/>
                  </a:lnTo>
                  <a:lnTo>
                    <a:pt x="2" y="33"/>
                  </a:lnTo>
                  <a:lnTo>
                    <a:pt x="0" y="25"/>
                  </a:lnTo>
                  <a:lnTo>
                    <a:pt x="0" y="16"/>
                  </a:lnTo>
                  <a:lnTo>
                    <a:pt x="2" y="7"/>
                  </a:lnTo>
                  <a:lnTo>
                    <a:pt x="7"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769" name="Freeform 27"/>
            <p:cNvSpPr/>
            <p:nvPr/>
          </p:nvSpPr>
          <p:spPr>
            <a:xfrm>
              <a:off x="3815" y="2248"/>
              <a:ext cx="709" cy="709"/>
            </a:xfrm>
            <a:custGeom>
              <a:avLst/>
              <a:gdLst/>
              <a:ahLst/>
              <a:cxnLst>
                <a:cxn ang="0">
                  <a:pos x="0" y="9176"/>
                </a:cxn>
                <a:cxn ang="0">
                  <a:pos x="21" y="9196"/>
                </a:cxn>
                <a:cxn ang="0">
                  <a:pos x="41" y="9217"/>
                </a:cxn>
                <a:cxn ang="0">
                  <a:pos x="9215" y="41"/>
                </a:cxn>
                <a:cxn ang="0">
                  <a:pos x="9194" y="21"/>
                </a:cxn>
                <a:cxn ang="0">
                  <a:pos x="9174" y="0"/>
                </a:cxn>
                <a:cxn ang="0">
                  <a:pos x="0" y="9176"/>
                </a:cxn>
              </a:cxnLst>
              <a:pathLst>
                <a:path w="9215" h="9217">
                  <a:moveTo>
                    <a:pt x="0" y="9176"/>
                  </a:moveTo>
                  <a:lnTo>
                    <a:pt x="21" y="9196"/>
                  </a:lnTo>
                  <a:lnTo>
                    <a:pt x="41" y="9217"/>
                  </a:lnTo>
                  <a:lnTo>
                    <a:pt x="9215" y="41"/>
                  </a:lnTo>
                  <a:lnTo>
                    <a:pt x="9194" y="21"/>
                  </a:lnTo>
                  <a:lnTo>
                    <a:pt x="9174" y="0"/>
                  </a:lnTo>
                  <a:lnTo>
                    <a:pt x="0" y="9176"/>
                  </a:lnTo>
                  <a:close/>
                </a:path>
              </a:pathLst>
            </a:custGeom>
            <a:solidFill>
              <a:srgbClr val="000000"/>
            </a:solidFill>
            <a:ln w="9525">
              <a:noFill/>
            </a:ln>
          </p:spPr>
          <p:txBody>
            <a:bodyPr/>
            <a:p>
              <a:endParaRPr lang="zh-CN" altLang="en-US"/>
            </a:p>
          </p:txBody>
        </p:sp>
        <p:sp>
          <p:nvSpPr>
            <p:cNvPr id="31770" name="Freeform 28"/>
            <p:cNvSpPr/>
            <p:nvPr/>
          </p:nvSpPr>
          <p:spPr>
            <a:xfrm>
              <a:off x="3815" y="2248"/>
              <a:ext cx="709" cy="709"/>
            </a:xfrm>
            <a:custGeom>
              <a:avLst/>
              <a:gdLst/>
              <a:ahLst/>
              <a:cxnLst>
                <a:cxn ang="0">
                  <a:pos x="0" y="9176"/>
                </a:cxn>
                <a:cxn ang="0">
                  <a:pos x="21" y="9196"/>
                </a:cxn>
                <a:cxn ang="0">
                  <a:pos x="41" y="9217"/>
                </a:cxn>
                <a:cxn ang="0">
                  <a:pos x="9215" y="41"/>
                </a:cxn>
                <a:cxn ang="0">
                  <a:pos x="9194" y="21"/>
                </a:cxn>
                <a:cxn ang="0">
                  <a:pos x="9174" y="0"/>
                </a:cxn>
                <a:cxn ang="0">
                  <a:pos x="0" y="9176"/>
                </a:cxn>
              </a:cxnLst>
              <a:pathLst>
                <a:path w="9215" h="9217">
                  <a:moveTo>
                    <a:pt x="0" y="9176"/>
                  </a:moveTo>
                  <a:lnTo>
                    <a:pt x="21" y="9196"/>
                  </a:lnTo>
                  <a:lnTo>
                    <a:pt x="41" y="9217"/>
                  </a:lnTo>
                  <a:lnTo>
                    <a:pt x="9215" y="41"/>
                  </a:lnTo>
                  <a:lnTo>
                    <a:pt x="9194" y="21"/>
                  </a:lnTo>
                  <a:lnTo>
                    <a:pt x="9174" y="0"/>
                  </a:lnTo>
                  <a:lnTo>
                    <a:pt x="0" y="917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771" name="Freeform 29"/>
            <p:cNvSpPr/>
            <p:nvPr/>
          </p:nvSpPr>
          <p:spPr>
            <a:xfrm>
              <a:off x="4520" y="2247"/>
              <a:ext cx="4" cy="4"/>
            </a:xfrm>
            <a:custGeom>
              <a:avLst/>
              <a:gdLst/>
              <a:ahLst/>
              <a:cxnLst>
                <a:cxn ang="0">
                  <a:pos x="20" y="28"/>
                </a:cxn>
                <a:cxn ang="0">
                  <a:pos x="0" y="7"/>
                </a:cxn>
                <a:cxn ang="0">
                  <a:pos x="7" y="2"/>
                </a:cxn>
                <a:cxn ang="0">
                  <a:pos x="16" y="0"/>
                </a:cxn>
                <a:cxn ang="0">
                  <a:pos x="24" y="0"/>
                </a:cxn>
                <a:cxn ang="0">
                  <a:pos x="33" y="2"/>
                </a:cxn>
                <a:cxn ang="0">
                  <a:pos x="41" y="7"/>
                </a:cxn>
                <a:cxn ang="0">
                  <a:pos x="46" y="15"/>
                </a:cxn>
                <a:cxn ang="0">
                  <a:pos x="48" y="23"/>
                </a:cxn>
                <a:cxn ang="0">
                  <a:pos x="48" y="32"/>
                </a:cxn>
                <a:cxn ang="0">
                  <a:pos x="46" y="41"/>
                </a:cxn>
                <a:cxn ang="0">
                  <a:pos x="41" y="48"/>
                </a:cxn>
                <a:cxn ang="0">
                  <a:pos x="20" y="28"/>
                </a:cxn>
              </a:cxnLst>
              <a:pathLst>
                <a:path w="48" h="48">
                  <a:moveTo>
                    <a:pt x="20" y="28"/>
                  </a:moveTo>
                  <a:lnTo>
                    <a:pt x="0" y="7"/>
                  </a:lnTo>
                  <a:lnTo>
                    <a:pt x="7" y="2"/>
                  </a:lnTo>
                  <a:lnTo>
                    <a:pt x="16" y="0"/>
                  </a:lnTo>
                  <a:lnTo>
                    <a:pt x="24" y="0"/>
                  </a:lnTo>
                  <a:lnTo>
                    <a:pt x="33" y="2"/>
                  </a:lnTo>
                  <a:lnTo>
                    <a:pt x="41" y="7"/>
                  </a:lnTo>
                  <a:lnTo>
                    <a:pt x="46" y="15"/>
                  </a:lnTo>
                  <a:lnTo>
                    <a:pt x="48" y="23"/>
                  </a:lnTo>
                  <a:lnTo>
                    <a:pt x="48" y="32"/>
                  </a:lnTo>
                  <a:lnTo>
                    <a:pt x="46" y="41"/>
                  </a:lnTo>
                  <a:lnTo>
                    <a:pt x="41" y="48"/>
                  </a:lnTo>
                  <a:lnTo>
                    <a:pt x="20" y="28"/>
                  </a:lnTo>
                  <a:close/>
                </a:path>
              </a:pathLst>
            </a:custGeom>
            <a:solidFill>
              <a:srgbClr val="000000"/>
            </a:solidFill>
            <a:ln w="9525">
              <a:noFill/>
            </a:ln>
          </p:spPr>
          <p:txBody>
            <a:bodyPr/>
            <a:p>
              <a:endParaRPr lang="zh-CN" altLang="en-US"/>
            </a:p>
          </p:txBody>
        </p:sp>
        <p:sp>
          <p:nvSpPr>
            <p:cNvPr id="31772" name="Freeform 30"/>
            <p:cNvSpPr/>
            <p:nvPr/>
          </p:nvSpPr>
          <p:spPr>
            <a:xfrm>
              <a:off x="4520" y="2247"/>
              <a:ext cx="4" cy="4"/>
            </a:xfrm>
            <a:custGeom>
              <a:avLst/>
              <a:gdLst/>
              <a:ahLst/>
              <a:cxnLst>
                <a:cxn ang="0">
                  <a:pos x="0" y="7"/>
                </a:cxn>
                <a:cxn ang="0">
                  <a:pos x="7" y="2"/>
                </a:cxn>
                <a:cxn ang="0">
                  <a:pos x="16" y="0"/>
                </a:cxn>
                <a:cxn ang="0">
                  <a:pos x="24" y="0"/>
                </a:cxn>
                <a:cxn ang="0">
                  <a:pos x="33" y="2"/>
                </a:cxn>
                <a:cxn ang="0">
                  <a:pos x="41" y="7"/>
                </a:cxn>
                <a:cxn ang="0">
                  <a:pos x="46" y="15"/>
                </a:cxn>
                <a:cxn ang="0">
                  <a:pos x="48" y="23"/>
                </a:cxn>
                <a:cxn ang="0">
                  <a:pos x="48" y="32"/>
                </a:cxn>
                <a:cxn ang="0">
                  <a:pos x="46" y="41"/>
                </a:cxn>
                <a:cxn ang="0">
                  <a:pos x="41" y="48"/>
                </a:cxn>
              </a:cxnLst>
              <a:pathLst>
                <a:path w="48" h="48">
                  <a:moveTo>
                    <a:pt x="0" y="7"/>
                  </a:moveTo>
                  <a:lnTo>
                    <a:pt x="7" y="2"/>
                  </a:lnTo>
                  <a:lnTo>
                    <a:pt x="16" y="0"/>
                  </a:lnTo>
                  <a:lnTo>
                    <a:pt x="24" y="0"/>
                  </a:lnTo>
                  <a:lnTo>
                    <a:pt x="33" y="2"/>
                  </a:lnTo>
                  <a:lnTo>
                    <a:pt x="41" y="7"/>
                  </a:lnTo>
                  <a:lnTo>
                    <a:pt x="46" y="15"/>
                  </a:lnTo>
                  <a:lnTo>
                    <a:pt x="48" y="23"/>
                  </a:lnTo>
                  <a:lnTo>
                    <a:pt x="48" y="32"/>
                  </a:lnTo>
                  <a:lnTo>
                    <a:pt x="46" y="41"/>
                  </a:lnTo>
                  <a:lnTo>
                    <a:pt x="41" y="4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773" name="Line 31"/>
            <p:cNvSpPr/>
            <p:nvPr/>
          </p:nvSpPr>
          <p:spPr>
            <a:xfrm flipH="1">
              <a:off x="4106" y="2250"/>
              <a:ext cx="63" cy="1"/>
            </a:xfrm>
            <a:prstGeom prst="line">
              <a:avLst/>
            </a:prstGeom>
            <a:ln w="0" cap="flat" cmpd="sng">
              <a:solidFill>
                <a:srgbClr val="000000"/>
              </a:solidFill>
              <a:prstDash val="solid"/>
              <a:round/>
              <a:headEnd type="none" w="med" len="med"/>
              <a:tailEnd type="none" w="med" len="med"/>
            </a:ln>
          </p:spPr>
        </p:sp>
        <p:sp>
          <p:nvSpPr>
            <p:cNvPr id="31774" name="Line 32"/>
            <p:cNvSpPr/>
            <p:nvPr/>
          </p:nvSpPr>
          <p:spPr>
            <a:xfrm flipH="1">
              <a:off x="4006" y="2250"/>
              <a:ext cx="80" cy="1"/>
            </a:xfrm>
            <a:prstGeom prst="line">
              <a:avLst/>
            </a:prstGeom>
            <a:ln w="0" cap="flat" cmpd="sng">
              <a:solidFill>
                <a:srgbClr val="000000"/>
              </a:solidFill>
              <a:prstDash val="solid"/>
              <a:round/>
              <a:headEnd type="none" w="med" len="med"/>
              <a:tailEnd type="none" w="med" len="med"/>
            </a:ln>
          </p:spPr>
        </p:sp>
        <p:sp>
          <p:nvSpPr>
            <p:cNvPr id="31775" name="Line 33"/>
            <p:cNvSpPr/>
            <p:nvPr/>
          </p:nvSpPr>
          <p:spPr>
            <a:xfrm flipH="1">
              <a:off x="3906" y="2250"/>
              <a:ext cx="80" cy="1"/>
            </a:xfrm>
            <a:prstGeom prst="line">
              <a:avLst/>
            </a:prstGeom>
            <a:ln w="0" cap="flat" cmpd="sng">
              <a:solidFill>
                <a:srgbClr val="000000"/>
              </a:solidFill>
              <a:prstDash val="solid"/>
              <a:round/>
              <a:headEnd type="none" w="med" len="med"/>
              <a:tailEnd type="none" w="med" len="med"/>
            </a:ln>
          </p:spPr>
        </p:sp>
        <p:sp>
          <p:nvSpPr>
            <p:cNvPr id="31776" name="Line 34"/>
            <p:cNvSpPr/>
            <p:nvPr/>
          </p:nvSpPr>
          <p:spPr>
            <a:xfrm flipH="1">
              <a:off x="3823" y="2250"/>
              <a:ext cx="63" cy="1"/>
            </a:xfrm>
            <a:prstGeom prst="line">
              <a:avLst/>
            </a:prstGeom>
            <a:ln w="0" cap="flat" cmpd="sng">
              <a:solidFill>
                <a:srgbClr val="000000"/>
              </a:solidFill>
              <a:prstDash val="solid"/>
              <a:round/>
              <a:headEnd type="none" w="med" len="med"/>
              <a:tailEnd type="none" w="med" len="med"/>
            </a:ln>
          </p:spPr>
        </p:sp>
        <p:sp>
          <p:nvSpPr>
            <p:cNvPr id="31777" name="Line 35"/>
            <p:cNvSpPr/>
            <p:nvPr/>
          </p:nvSpPr>
          <p:spPr>
            <a:xfrm flipV="1">
              <a:off x="3783" y="1914"/>
              <a:ext cx="458" cy="169"/>
            </a:xfrm>
            <a:prstGeom prst="line">
              <a:avLst/>
            </a:prstGeom>
            <a:ln w="0" cap="flat" cmpd="sng">
              <a:solidFill>
                <a:srgbClr val="FF0000"/>
              </a:solidFill>
              <a:prstDash val="solid"/>
              <a:round/>
              <a:headEnd type="none" w="med" len="med"/>
              <a:tailEnd type="none" w="med" len="med"/>
            </a:ln>
          </p:spPr>
        </p:sp>
        <p:sp>
          <p:nvSpPr>
            <p:cNvPr id="31778" name="Line 36"/>
            <p:cNvSpPr/>
            <p:nvPr/>
          </p:nvSpPr>
          <p:spPr>
            <a:xfrm flipH="1">
              <a:off x="4125" y="2369"/>
              <a:ext cx="44" cy="16"/>
            </a:xfrm>
            <a:prstGeom prst="line">
              <a:avLst/>
            </a:prstGeom>
            <a:ln w="0" cap="flat" cmpd="sng">
              <a:solidFill>
                <a:srgbClr val="FF0000"/>
              </a:solidFill>
              <a:prstDash val="solid"/>
              <a:round/>
              <a:headEnd type="none" w="med" len="med"/>
              <a:tailEnd type="none" w="med" len="med"/>
            </a:ln>
          </p:spPr>
        </p:sp>
        <p:sp>
          <p:nvSpPr>
            <p:cNvPr id="31779" name="Line 37"/>
            <p:cNvSpPr/>
            <p:nvPr/>
          </p:nvSpPr>
          <p:spPr>
            <a:xfrm flipH="1">
              <a:off x="4031" y="2392"/>
              <a:ext cx="75" cy="28"/>
            </a:xfrm>
            <a:prstGeom prst="line">
              <a:avLst/>
            </a:prstGeom>
            <a:ln w="0" cap="flat" cmpd="sng">
              <a:solidFill>
                <a:srgbClr val="FF0000"/>
              </a:solidFill>
              <a:prstDash val="solid"/>
              <a:round/>
              <a:headEnd type="none" w="med" len="med"/>
              <a:tailEnd type="none" w="med" len="med"/>
            </a:ln>
          </p:spPr>
        </p:sp>
        <p:sp>
          <p:nvSpPr>
            <p:cNvPr id="31780" name="Line 38"/>
            <p:cNvSpPr/>
            <p:nvPr/>
          </p:nvSpPr>
          <p:spPr>
            <a:xfrm flipH="1">
              <a:off x="3937" y="2427"/>
              <a:ext cx="75" cy="28"/>
            </a:xfrm>
            <a:prstGeom prst="line">
              <a:avLst/>
            </a:prstGeom>
            <a:ln w="0" cap="flat" cmpd="sng">
              <a:solidFill>
                <a:srgbClr val="FF0000"/>
              </a:solidFill>
              <a:prstDash val="solid"/>
              <a:round/>
              <a:headEnd type="none" w="med" len="med"/>
              <a:tailEnd type="none" w="med" len="med"/>
            </a:ln>
          </p:spPr>
        </p:sp>
        <p:sp>
          <p:nvSpPr>
            <p:cNvPr id="31781" name="Line 39"/>
            <p:cNvSpPr/>
            <p:nvPr/>
          </p:nvSpPr>
          <p:spPr>
            <a:xfrm flipH="1">
              <a:off x="3874" y="2462"/>
              <a:ext cx="45" cy="16"/>
            </a:xfrm>
            <a:prstGeom prst="line">
              <a:avLst/>
            </a:prstGeom>
            <a:ln w="0" cap="flat" cmpd="sng">
              <a:solidFill>
                <a:srgbClr val="FF0000"/>
              </a:solidFill>
              <a:prstDash val="solid"/>
              <a:round/>
              <a:headEnd type="none" w="med" len="med"/>
              <a:tailEnd type="none" w="med" len="med"/>
            </a:ln>
          </p:spPr>
        </p:sp>
        <p:sp>
          <p:nvSpPr>
            <p:cNvPr id="31782" name="Line 40"/>
            <p:cNvSpPr/>
            <p:nvPr/>
          </p:nvSpPr>
          <p:spPr>
            <a:xfrm flipV="1">
              <a:off x="3323" y="2343"/>
              <a:ext cx="746" cy="275"/>
            </a:xfrm>
            <a:prstGeom prst="line">
              <a:avLst/>
            </a:prstGeom>
            <a:ln w="0" cap="flat" cmpd="sng">
              <a:solidFill>
                <a:srgbClr val="FF0000"/>
              </a:solidFill>
              <a:prstDash val="solid"/>
              <a:round/>
              <a:headEnd type="none" w="med" len="med"/>
              <a:tailEnd type="none" w="med" len="med"/>
            </a:ln>
          </p:spPr>
        </p:sp>
        <p:sp>
          <p:nvSpPr>
            <p:cNvPr id="31783" name="Freeform 41"/>
            <p:cNvSpPr/>
            <p:nvPr/>
          </p:nvSpPr>
          <p:spPr>
            <a:xfrm>
              <a:off x="3115" y="2953"/>
              <a:ext cx="3" cy="4"/>
            </a:xfrm>
            <a:custGeom>
              <a:avLst/>
              <a:gdLst/>
              <a:ahLst/>
              <a:cxnLst>
                <a:cxn ang="0">
                  <a:pos x="28" y="29"/>
                </a:cxn>
                <a:cxn ang="0">
                  <a:pos x="28" y="57"/>
                </a:cxn>
                <a:cxn ang="0">
                  <a:pos x="20" y="56"/>
                </a:cxn>
                <a:cxn ang="0">
                  <a:pos x="11" y="52"/>
                </a:cxn>
                <a:cxn ang="0">
                  <a:pos x="6" y="46"/>
                </a:cxn>
                <a:cxn ang="0">
                  <a:pos x="1" y="38"/>
                </a:cxn>
                <a:cxn ang="0">
                  <a:pos x="0" y="29"/>
                </a:cxn>
                <a:cxn ang="0">
                  <a:pos x="1" y="21"/>
                </a:cxn>
                <a:cxn ang="0">
                  <a:pos x="6" y="12"/>
                </a:cxn>
                <a:cxn ang="0">
                  <a:pos x="11" y="7"/>
                </a:cxn>
                <a:cxn ang="0">
                  <a:pos x="20" y="2"/>
                </a:cxn>
                <a:cxn ang="0">
                  <a:pos x="28" y="0"/>
                </a:cxn>
                <a:cxn ang="0">
                  <a:pos x="28" y="29"/>
                </a:cxn>
              </a:cxnLst>
              <a:pathLst>
                <a:path w="28" h="57">
                  <a:moveTo>
                    <a:pt x="28" y="29"/>
                  </a:moveTo>
                  <a:lnTo>
                    <a:pt x="28" y="57"/>
                  </a:lnTo>
                  <a:lnTo>
                    <a:pt x="20" y="56"/>
                  </a:lnTo>
                  <a:lnTo>
                    <a:pt x="11" y="52"/>
                  </a:lnTo>
                  <a:lnTo>
                    <a:pt x="6" y="46"/>
                  </a:lnTo>
                  <a:lnTo>
                    <a:pt x="1" y="38"/>
                  </a:lnTo>
                  <a:lnTo>
                    <a:pt x="0" y="29"/>
                  </a:lnTo>
                  <a:lnTo>
                    <a:pt x="1" y="21"/>
                  </a:lnTo>
                  <a:lnTo>
                    <a:pt x="6" y="12"/>
                  </a:lnTo>
                  <a:lnTo>
                    <a:pt x="11" y="7"/>
                  </a:lnTo>
                  <a:lnTo>
                    <a:pt x="20" y="2"/>
                  </a:lnTo>
                  <a:lnTo>
                    <a:pt x="28" y="0"/>
                  </a:lnTo>
                  <a:lnTo>
                    <a:pt x="28" y="29"/>
                  </a:lnTo>
                  <a:close/>
                </a:path>
              </a:pathLst>
            </a:custGeom>
            <a:solidFill>
              <a:srgbClr val="000000"/>
            </a:solidFill>
            <a:ln w="9525">
              <a:noFill/>
            </a:ln>
          </p:spPr>
          <p:txBody>
            <a:bodyPr/>
            <a:p>
              <a:endParaRPr lang="zh-CN" altLang="en-US"/>
            </a:p>
          </p:txBody>
        </p:sp>
        <p:sp>
          <p:nvSpPr>
            <p:cNvPr id="31784" name="Freeform 42"/>
            <p:cNvSpPr/>
            <p:nvPr/>
          </p:nvSpPr>
          <p:spPr>
            <a:xfrm>
              <a:off x="3115" y="2953"/>
              <a:ext cx="3" cy="4"/>
            </a:xfrm>
            <a:custGeom>
              <a:avLst/>
              <a:gdLst/>
              <a:ahLst/>
              <a:cxnLst>
                <a:cxn ang="0">
                  <a:pos x="28" y="57"/>
                </a:cxn>
                <a:cxn ang="0">
                  <a:pos x="20" y="56"/>
                </a:cxn>
                <a:cxn ang="0">
                  <a:pos x="11" y="52"/>
                </a:cxn>
                <a:cxn ang="0">
                  <a:pos x="6" y="46"/>
                </a:cxn>
                <a:cxn ang="0">
                  <a:pos x="1" y="38"/>
                </a:cxn>
                <a:cxn ang="0">
                  <a:pos x="0" y="29"/>
                </a:cxn>
                <a:cxn ang="0">
                  <a:pos x="1" y="21"/>
                </a:cxn>
                <a:cxn ang="0">
                  <a:pos x="6" y="12"/>
                </a:cxn>
                <a:cxn ang="0">
                  <a:pos x="11" y="7"/>
                </a:cxn>
                <a:cxn ang="0">
                  <a:pos x="20" y="2"/>
                </a:cxn>
                <a:cxn ang="0">
                  <a:pos x="28" y="0"/>
                </a:cxn>
              </a:cxnLst>
              <a:pathLst>
                <a:path w="28" h="57">
                  <a:moveTo>
                    <a:pt x="28" y="57"/>
                  </a:moveTo>
                  <a:lnTo>
                    <a:pt x="20" y="56"/>
                  </a:lnTo>
                  <a:lnTo>
                    <a:pt x="11" y="52"/>
                  </a:lnTo>
                  <a:lnTo>
                    <a:pt x="6" y="46"/>
                  </a:lnTo>
                  <a:lnTo>
                    <a:pt x="1" y="38"/>
                  </a:lnTo>
                  <a:lnTo>
                    <a:pt x="0" y="29"/>
                  </a:lnTo>
                  <a:lnTo>
                    <a:pt x="1" y="21"/>
                  </a:lnTo>
                  <a:lnTo>
                    <a:pt x="6" y="12"/>
                  </a:lnTo>
                  <a:lnTo>
                    <a:pt x="11" y="7"/>
                  </a:lnTo>
                  <a:lnTo>
                    <a:pt x="20"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785" name="Freeform 43"/>
            <p:cNvSpPr/>
            <p:nvPr/>
          </p:nvSpPr>
          <p:spPr>
            <a:xfrm>
              <a:off x="3118" y="2953"/>
              <a:ext cx="698" cy="4"/>
            </a:xfrm>
            <a:custGeom>
              <a:avLst/>
              <a:gdLst/>
              <a:ahLst/>
              <a:cxnLst>
                <a:cxn ang="0">
                  <a:pos x="0" y="0"/>
                </a:cxn>
                <a:cxn ang="0">
                  <a:pos x="0" y="29"/>
                </a:cxn>
                <a:cxn ang="0">
                  <a:pos x="0" y="57"/>
                </a:cxn>
                <a:cxn ang="0">
                  <a:pos x="9083" y="57"/>
                </a:cxn>
                <a:cxn ang="0">
                  <a:pos x="9083" y="29"/>
                </a:cxn>
                <a:cxn ang="0">
                  <a:pos x="9083" y="0"/>
                </a:cxn>
                <a:cxn ang="0">
                  <a:pos x="0" y="0"/>
                </a:cxn>
              </a:cxnLst>
              <a:pathLst>
                <a:path w="9083" h="57">
                  <a:moveTo>
                    <a:pt x="0" y="0"/>
                  </a:moveTo>
                  <a:lnTo>
                    <a:pt x="0" y="29"/>
                  </a:lnTo>
                  <a:lnTo>
                    <a:pt x="0" y="57"/>
                  </a:lnTo>
                  <a:lnTo>
                    <a:pt x="9083" y="57"/>
                  </a:lnTo>
                  <a:lnTo>
                    <a:pt x="9083" y="29"/>
                  </a:lnTo>
                  <a:lnTo>
                    <a:pt x="9083" y="0"/>
                  </a:lnTo>
                  <a:lnTo>
                    <a:pt x="0" y="0"/>
                  </a:lnTo>
                  <a:close/>
                </a:path>
              </a:pathLst>
            </a:custGeom>
            <a:solidFill>
              <a:srgbClr val="000000"/>
            </a:solidFill>
            <a:ln w="9525">
              <a:noFill/>
            </a:ln>
          </p:spPr>
          <p:txBody>
            <a:bodyPr/>
            <a:p>
              <a:endParaRPr lang="zh-CN" altLang="en-US"/>
            </a:p>
          </p:txBody>
        </p:sp>
        <p:sp>
          <p:nvSpPr>
            <p:cNvPr id="31786" name="Freeform 44"/>
            <p:cNvSpPr/>
            <p:nvPr/>
          </p:nvSpPr>
          <p:spPr>
            <a:xfrm>
              <a:off x="3118" y="2953"/>
              <a:ext cx="698" cy="4"/>
            </a:xfrm>
            <a:custGeom>
              <a:avLst/>
              <a:gdLst/>
              <a:ahLst/>
              <a:cxnLst>
                <a:cxn ang="0">
                  <a:pos x="0" y="0"/>
                </a:cxn>
                <a:cxn ang="0">
                  <a:pos x="0" y="29"/>
                </a:cxn>
                <a:cxn ang="0">
                  <a:pos x="0" y="57"/>
                </a:cxn>
                <a:cxn ang="0">
                  <a:pos x="9083" y="57"/>
                </a:cxn>
                <a:cxn ang="0">
                  <a:pos x="9083" y="29"/>
                </a:cxn>
                <a:cxn ang="0">
                  <a:pos x="9083" y="0"/>
                </a:cxn>
                <a:cxn ang="0">
                  <a:pos x="0" y="0"/>
                </a:cxn>
              </a:cxnLst>
              <a:pathLst>
                <a:path w="9083" h="57">
                  <a:moveTo>
                    <a:pt x="0" y="0"/>
                  </a:moveTo>
                  <a:lnTo>
                    <a:pt x="0" y="29"/>
                  </a:lnTo>
                  <a:lnTo>
                    <a:pt x="0" y="57"/>
                  </a:lnTo>
                  <a:lnTo>
                    <a:pt x="9083" y="57"/>
                  </a:lnTo>
                  <a:lnTo>
                    <a:pt x="9083" y="29"/>
                  </a:lnTo>
                  <a:lnTo>
                    <a:pt x="9083"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787" name="Freeform 45"/>
            <p:cNvSpPr/>
            <p:nvPr/>
          </p:nvSpPr>
          <p:spPr>
            <a:xfrm>
              <a:off x="3816" y="2953"/>
              <a:ext cx="3" cy="4"/>
            </a:xfrm>
            <a:custGeom>
              <a:avLst/>
              <a:gdLst/>
              <a:ahLst/>
              <a:cxnLst>
                <a:cxn ang="0">
                  <a:pos x="0" y="29"/>
                </a:cxn>
                <a:cxn ang="0">
                  <a:pos x="0" y="0"/>
                </a:cxn>
                <a:cxn ang="0">
                  <a:pos x="8" y="2"/>
                </a:cxn>
                <a:cxn ang="0">
                  <a:pos x="17" y="7"/>
                </a:cxn>
                <a:cxn ang="0">
                  <a:pos x="22" y="12"/>
                </a:cxn>
                <a:cxn ang="0">
                  <a:pos x="26" y="21"/>
                </a:cxn>
                <a:cxn ang="0">
                  <a:pos x="29" y="29"/>
                </a:cxn>
                <a:cxn ang="0">
                  <a:pos x="26" y="38"/>
                </a:cxn>
                <a:cxn ang="0">
                  <a:pos x="22" y="46"/>
                </a:cxn>
                <a:cxn ang="0">
                  <a:pos x="17" y="52"/>
                </a:cxn>
                <a:cxn ang="0">
                  <a:pos x="8" y="56"/>
                </a:cxn>
                <a:cxn ang="0">
                  <a:pos x="0" y="57"/>
                </a:cxn>
                <a:cxn ang="0">
                  <a:pos x="0" y="29"/>
                </a:cxn>
              </a:cxnLst>
              <a:pathLst>
                <a:path w="29" h="57">
                  <a:moveTo>
                    <a:pt x="0" y="29"/>
                  </a:moveTo>
                  <a:lnTo>
                    <a:pt x="0" y="0"/>
                  </a:lnTo>
                  <a:lnTo>
                    <a:pt x="8" y="2"/>
                  </a:lnTo>
                  <a:lnTo>
                    <a:pt x="17" y="7"/>
                  </a:lnTo>
                  <a:lnTo>
                    <a:pt x="22" y="12"/>
                  </a:lnTo>
                  <a:lnTo>
                    <a:pt x="26" y="21"/>
                  </a:lnTo>
                  <a:lnTo>
                    <a:pt x="29" y="29"/>
                  </a:lnTo>
                  <a:lnTo>
                    <a:pt x="26" y="38"/>
                  </a:lnTo>
                  <a:lnTo>
                    <a:pt x="22" y="46"/>
                  </a:lnTo>
                  <a:lnTo>
                    <a:pt x="17" y="52"/>
                  </a:lnTo>
                  <a:lnTo>
                    <a:pt x="8" y="56"/>
                  </a:lnTo>
                  <a:lnTo>
                    <a:pt x="0" y="57"/>
                  </a:lnTo>
                  <a:lnTo>
                    <a:pt x="0" y="29"/>
                  </a:lnTo>
                  <a:close/>
                </a:path>
              </a:pathLst>
            </a:custGeom>
            <a:solidFill>
              <a:srgbClr val="000000"/>
            </a:solidFill>
            <a:ln w="9525">
              <a:noFill/>
            </a:ln>
          </p:spPr>
          <p:txBody>
            <a:bodyPr/>
            <a:p>
              <a:endParaRPr lang="zh-CN" altLang="en-US"/>
            </a:p>
          </p:txBody>
        </p:sp>
        <p:sp>
          <p:nvSpPr>
            <p:cNvPr id="31788" name="Freeform 46"/>
            <p:cNvSpPr/>
            <p:nvPr/>
          </p:nvSpPr>
          <p:spPr>
            <a:xfrm>
              <a:off x="3816" y="2953"/>
              <a:ext cx="3" cy="4"/>
            </a:xfrm>
            <a:custGeom>
              <a:avLst/>
              <a:gdLst/>
              <a:ahLst/>
              <a:cxnLst>
                <a:cxn ang="0">
                  <a:pos x="0" y="0"/>
                </a:cxn>
                <a:cxn ang="0">
                  <a:pos x="8" y="2"/>
                </a:cxn>
                <a:cxn ang="0">
                  <a:pos x="17" y="7"/>
                </a:cxn>
                <a:cxn ang="0">
                  <a:pos x="22" y="12"/>
                </a:cxn>
                <a:cxn ang="0">
                  <a:pos x="26" y="21"/>
                </a:cxn>
                <a:cxn ang="0">
                  <a:pos x="29" y="29"/>
                </a:cxn>
                <a:cxn ang="0">
                  <a:pos x="26" y="38"/>
                </a:cxn>
                <a:cxn ang="0">
                  <a:pos x="22" y="46"/>
                </a:cxn>
                <a:cxn ang="0">
                  <a:pos x="17" y="52"/>
                </a:cxn>
                <a:cxn ang="0">
                  <a:pos x="8" y="56"/>
                </a:cxn>
                <a:cxn ang="0">
                  <a:pos x="0" y="57"/>
                </a:cxn>
              </a:cxnLst>
              <a:pathLst>
                <a:path w="29" h="57">
                  <a:moveTo>
                    <a:pt x="0" y="0"/>
                  </a:moveTo>
                  <a:lnTo>
                    <a:pt x="8" y="2"/>
                  </a:lnTo>
                  <a:lnTo>
                    <a:pt x="17" y="7"/>
                  </a:lnTo>
                  <a:lnTo>
                    <a:pt x="22" y="12"/>
                  </a:lnTo>
                  <a:lnTo>
                    <a:pt x="26" y="21"/>
                  </a:lnTo>
                  <a:lnTo>
                    <a:pt x="29" y="29"/>
                  </a:lnTo>
                  <a:lnTo>
                    <a:pt x="26" y="38"/>
                  </a:lnTo>
                  <a:lnTo>
                    <a:pt x="22" y="46"/>
                  </a:lnTo>
                  <a:lnTo>
                    <a:pt x="17" y="52"/>
                  </a:lnTo>
                  <a:lnTo>
                    <a:pt x="8"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789" name="Line 47"/>
            <p:cNvSpPr/>
            <p:nvPr/>
          </p:nvSpPr>
          <p:spPr>
            <a:xfrm flipH="1">
              <a:off x="3118" y="2602"/>
              <a:ext cx="353" cy="353"/>
            </a:xfrm>
            <a:prstGeom prst="line">
              <a:avLst/>
            </a:prstGeom>
            <a:ln w="0" cap="flat" cmpd="sng">
              <a:solidFill>
                <a:srgbClr val="000000"/>
              </a:solidFill>
              <a:prstDash val="solid"/>
              <a:round/>
              <a:headEnd type="none" w="med" len="med"/>
              <a:tailEnd type="none" w="med" len="med"/>
            </a:ln>
          </p:spPr>
        </p:sp>
        <p:sp>
          <p:nvSpPr>
            <p:cNvPr id="31790" name="Line 48"/>
            <p:cNvSpPr/>
            <p:nvPr/>
          </p:nvSpPr>
          <p:spPr>
            <a:xfrm flipV="1">
              <a:off x="3323" y="2602"/>
              <a:ext cx="746" cy="276"/>
            </a:xfrm>
            <a:prstGeom prst="line">
              <a:avLst/>
            </a:prstGeom>
            <a:ln w="0" cap="flat" cmpd="sng">
              <a:solidFill>
                <a:srgbClr val="FF0000"/>
              </a:solidFill>
              <a:prstDash val="solid"/>
              <a:round/>
              <a:headEnd type="none" w="med" len="med"/>
              <a:tailEnd type="none" w="med" len="med"/>
            </a:ln>
          </p:spPr>
        </p:sp>
        <p:sp>
          <p:nvSpPr>
            <p:cNvPr id="31791" name="Freeform 49"/>
            <p:cNvSpPr/>
            <p:nvPr/>
          </p:nvSpPr>
          <p:spPr>
            <a:xfrm>
              <a:off x="3304" y="2613"/>
              <a:ext cx="18" cy="18"/>
            </a:xfrm>
            <a:custGeom>
              <a:avLst/>
              <a:gdLst/>
              <a:ahLst/>
              <a:cxnLst>
                <a:cxn ang="0">
                  <a:pos x="231" y="116"/>
                </a:cxn>
                <a:cxn ang="0">
                  <a:pos x="223" y="71"/>
                </a:cxn>
                <a:cxn ang="0">
                  <a:pos x="197" y="34"/>
                </a:cxn>
                <a:cxn ang="0">
                  <a:pos x="161" y="8"/>
                </a:cxn>
                <a:cxn ang="0">
                  <a:pos x="117" y="0"/>
                </a:cxn>
                <a:cxn ang="0">
                  <a:pos x="71" y="8"/>
                </a:cxn>
                <a:cxn ang="0">
                  <a:pos x="35" y="34"/>
                </a:cxn>
                <a:cxn ang="0">
                  <a:pos x="9" y="71"/>
                </a:cxn>
                <a:cxn ang="0">
                  <a:pos x="0" y="116"/>
                </a:cxn>
                <a:cxn ang="0">
                  <a:pos x="9" y="160"/>
                </a:cxn>
                <a:cxn ang="0">
                  <a:pos x="35" y="196"/>
                </a:cxn>
                <a:cxn ang="0">
                  <a:pos x="71" y="222"/>
                </a:cxn>
                <a:cxn ang="0">
                  <a:pos x="117" y="231"/>
                </a:cxn>
                <a:cxn ang="0">
                  <a:pos x="161" y="222"/>
                </a:cxn>
                <a:cxn ang="0">
                  <a:pos x="197" y="196"/>
                </a:cxn>
                <a:cxn ang="0">
                  <a:pos x="223" y="160"/>
                </a:cxn>
                <a:cxn ang="0">
                  <a:pos x="231" y="116"/>
                </a:cxn>
              </a:cxnLst>
              <a:pathLst>
                <a:path w="231" h="231">
                  <a:moveTo>
                    <a:pt x="231" y="116"/>
                  </a:moveTo>
                  <a:lnTo>
                    <a:pt x="223" y="71"/>
                  </a:lnTo>
                  <a:lnTo>
                    <a:pt x="197" y="34"/>
                  </a:lnTo>
                  <a:lnTo>
                    <a:pt x="161" y="8"/>
                  </a:lnTo>
                  <a:lnTo>
                    <a:pt x="117" y="0"/>
                  </a:lnTo>
                  <a:lnTo>
                    <a:pt x="71" y="8"/>
                  </a:lnTo>
                  <a:lnTo>
                    <a:pt x="35" y="34"/>
                  </a:lnTo>
                  <a:lnTo>
                    <a:pt x="9" y="71"/>
                  </a:lnTo>
                  <a:lnTo>
                    <a:pt x="0" y="116"/>
                  </a:lnTo>
                  <a:lnTo>
                    <a:pt x="9" y="160"/>
                  </a:lnTo>
                  <a:lnTo>
                    <a:pt x="35" y="196"/>
                  </a:lnTo>
                  <a:lnTo>
                    <a:pt x="71" y="222"/>
                  </a:lnTo>
                  <a:lnTo>
                    <a:pt x="117" y="231"/>
                  </a:lnTo>
                  <a:lnTo>
                    <a:pt x="161" y="222"/>
                  </a:lnTo>
                  <a:lnTo>
                    <a:pt x="197" y="196"/>
                  </a:lnTo>
                  <a:lnTo>
                    <a:pt x="223" y="160"/>
                  </a:lnTo>
                  <a:lnTo>
                    <a:pt x="231" y="11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792" name="Freeform 50"/>
            <p:cNvSpPr/>
            <p:nvPr/>
          </p:nvSpPr>
          <p:spPr>
            <a:xfrm>
              <a:off x="3304" y="2873"/>
              <a:ext cx="18" cy="18"/>
            </a:xfrm>
            <a:custGeom>
              <a:avLst/>
              <a:gdLst/>
              <a:ahLst/>
              <a:cxnLst>
                <a:cxn ang="0">
                  <a:pos x="231" y="116"/>
                </a:cxn>
                <a:cxn ang="0">
                  <a:pos x="223" y="71"/>
                </a:cxn>
                <a:cxn ang="0">
                  <a:pos x="197" y="34"/>
                </a:cxn>
                <a:cxn ang="0">
                  <a:pos x="161" y="9"/>
                </a:cxn>
                <a:cxn ang="0">
                  <a:pos x="117" y="0"/>
                </a:cxn>
                <a:cxn ang="0">
                  <a:pos x="71" y="9"/>
                </a:cxn>
                <a:cxn ang="0">
                  <a:pos x="35" y="34"/>
                </a:cxn>
                <a:cxn ang="0">
                  <a:pos x="9" y="71"/>
                </a:cxn>
                <a:cxn ang="0">
                  <a:pos x="0" y="116"/>
                </a:cxn>
                <a:cxn ang="0">
                  <a:pos x="9" y="160"/>
                </a:cxn>
                <a:cxn ang="0">
                  <a:pos x="35" y="197"/>
                </a:cxn>
                <a:cxn ang="0">
                  <a:pos x="71" y="222"/>
                </a:cxn>
                <a:cxn ang="0">
                  <a:pos x="117" y="231"/>
                </a:cxn>
                <a:cxn ang="0">
                  <a:pos x="161" y="222"/>
                </a:cxn>
                <a:cxn ang="0">
                  <a:pos x="197" y="197"/>
                </a:cxn>
                <a:cxn ang="0">
                  <a:pos x="223" y="160"/>
                </a:cxn>
                <a:cxn ang="0">
                  <a:pos x="231" y="116"/>
                </a:cxn>
              </a:cxnLst>
              <a:pathLst>
                <a:path w="231" h="231">
                  <a:moveTo>
                    <a:pt x="231" y="116"/>
                  </a:moveTo>
                  <a:lnTo>
                    <a:pt x="223" y="71"/>
                  </a:lnTo>
                  <a:lnTo>
                    <a:pt x="197" y="34"/>
                  </a:lnTo>
                  <a:lnTo>
                    <a:pt x="161" y="9"/>
                  </a:lnTo>
                  <a:lnTo>
                    <a:pt x="117" y="0"/>
                  </a:lnTo>
                  <a:lnTo>
                    <a:pt x="71" y="9"/>
                  </a:lnTo>
                  <a:lnTo>
                    <a:pt x="35" y="34"/>
                  </a:lnTo>
                  <a:lnTo>
                    <a:pt x="9" y="71"/>
                  </a:lnTo>
                  <a:lnTo>
                    <a:pt x="0" y="116"/>
                  </a:lnTo>
                  <a:lnTo>
                    <a:pt x="9" y="160"/>
                  </a:lnTo>
                  <a:lnTo>
                    <a:pt x="35" y="197"/>
                  </a:lnTo>
                  <a:lnTo>
                    <a:pt x="71" y="222"/>
                  </a:lnTo>
                  <a:lnTo>
                    <a:pt x="117" y="231"/>
                  </a:lnTo>
                  <a:lnTo>
                    <a:pt x="161" y="222"/>
                  </a:lnTo>
                  <a:lnTo>
                    <a:pt x="197" y="197"/>
                  </a:lnTo>
                  <a:lnTo>
                    <a:pt x="223" y="160"/>
                  </a:lnTo>
                  <a:lnTo>
                    <a:pt x="231" y="11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793" name="Line 51"/>
            <p:cNvSpPr/>
            <p:nvPr/>
          </p:nvSpPr>
          <p:spPr>
            <a:xfrm flipV="1">
              <a:off x="3313" y="2633"/>
              <a:ext cx="1" cy="238"/>
            </a:xfrm>
            <a:prstGeom prst="line">
              <a:avLst/>
            </a:prstGeom>
            <a:ln w="0" cap="flat" cmpd="sng">
              <a:solidFill>
                <a:srgbClr val="000000"/>
              </a:solidFill>
              <a:prstDash val="solid"/>
              <a:round/>
              <a:headEnd type="none" w="med" len="med"/>
              <a:tailEnd type="none" w="med" len="med"/>
            </a:ln>
          </p:spPr>
        </p:sp>
        <p:sp>
          <p:nvSpPr>
            <p:cNvPr id="31794" name="Freeform 52"/>
            <p:cNvSpPr/>
            <p:nvPr/>
          </p:nvSpPr>
          <p:spPr>
            <a:xfrm>
              <a:off x="3250" y="2602"/>
              <a:ext cx="30" cy="41"/>
            </a:xfrm>
            <a:custGeom>
              <a:avLst/>
              <a:gdLst/>
              <a:ahLst/>
              <a:cxnLst>
                <a:cxn ang="0">
                  <a:pos x="0" y="481"/>
                </a:cxn>
                <a:cxn ang="0">
                  <a:pos x="45" y="511"/>
                </a:cxn>
                <a:cxn ang="0">
                  <a:pos x="90" y="526"/>
                </a:cxn>
                <a:cxn ang="0">
                  <a:pos x="150" y="541"/>
                </a:cxn>
                <a:cxn ang="0">
                  <a:pos x="179" y="541"/>
                </a:cxn>
                <a:cxn ang="0">
                  <a:pos x="239" y="526"/>
                </a:cxn>
                <a:cxn ang="0">
                  <a:pos x="270" y="496"/>
                </a:cxn>
                <a:cxn ang="0">
                  <a:pos x="300" y="451"/>
                </a:cxn>
                <a:cxn ang="0">
                  <a:pos x="315" y="390"/>
                </a:cxn>
                <a:cxn ang="0">
                  <a:pos x="315" y="345"/>
                </a:cxn>
                <a:cxn ang="0">
                  <a:pos x="285" y="315"/>
                </a:cxn>
                <a:cxn ang="0">
                  <a:pos x="135" y="225"/>
                </a:cxn>
                <a:cxn ang="0">
                  <a:pos x="90" y="195"/>
                </a:cxn>
                <a:cxn ang="0">
                  <a:pos x="75" y="150"/>
                </a:cxn>
                <a:cxn ang="0">
                  <a:pos x="75" y="121"/>
                </a:cxn>
                <a:cxn ang="0">
                  <a:pos x="105" y="61"/>
                </a:cxn>
                <a:cxn ang="0">
                  <a:pos x="135" y="30"/>
                </a:cxn>
                <a:cxn ang="0">
                  <a:pos x="194" y="0"/>
                </a:cxn>
                <a:cxn ang="0">
                  <a:pos x="255" y="0"/>
                </a:cxn>
                <a:cxn ang="0">
                  <a:pos x="345" y="15"/>
                </a:cxn>
                <a:cxn ang="0">
                  <a:pos x="390" y="30"/>
                </a:cxn>
              </a:cxnLst>
              <a:pathLst>
                <a:path w="390" h="541">
                  <a:moveTo>
                    <a:pt x="0" y="481"/>
                  </a:moveTo>
                  <a:lnTo>
                    <a:pt x="45" y="511"/>
                  </a:lnTo>
                  <a:lnTo>
                    <a:pt x="90" y="526"/>
                  </a:lnTo>
                  <a:lnTo>
                    <a:pt x="150" y="541"/>
                  </a:lnTo>
                  <a:lnTo>
                    <a:pt x="179" y="541"/>
                  </a:lnTo>
                  <a:lnTo>
                    <a:pt x="239" y="526"/>
                  </a:lnTo>
                  <a:lnTo>
                    <a:pt x="270" y="496"/>
                  </a:lnTo>
                  <a:lnTo>
                    <a:pt x="300" y="451"/>
                  </a:lnTo>
                  <a:lnTo>
                    <a:pt x="315" y="390"/>
                  </a:lnTo>
                  <a:lnTo>
                    <a:pt x="315" y="345"/>
                  </a:lnTo>
                  <a:lnTo>
                    <a:pt x="285" y="315"/>
                  </a:lnTo>
                  <a:lnTo>
                    <a:pt x="135" y="225"/>
                  </a:lnTo>
                  <a:lnTo>
                    <a:pt x="90" y="195"/>
                  </a:lnTo>
                  <a:lnTo>
                    <a:pt x="75" y="150"/>
                  </a:lnTo>
                  <a:lnTo>
                    <a:pt x="75" y="121"/>
                  </a:lnTo>
                  <a:lnTo>
                    <a:pt x="105" y="61"/>
                  </a:lnTo>
                  <a:lnTo>
                    <a:pt x="135" y="30"/>
                  </a:lnTo>
                  <a:lnTo>
                    <a:pt x="194" y="0"/>
                  </a:lnTo>
                  <a:lnTo>
                    <a:pt x="255" y="0"/>
                  </a:lnTo>
                  <a:lnTo>
                    <a:pt x="345" y="15"/>
                  </a:lnTo>
                  <a:lnTo>
                    <a:pt x="390" y="3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795" name="Freeform 53"/>
            <p:cNvSpPr/>
            <p:nvPr/>
          </p:nvSpPr>
          <p:spPr>
            <a:xfrm>
              <a:off x="3266" y="2868"/>
              <a:ext cx="22" cy="28"/>
            </a:xfrm>
            <a:custGeom>
              <a:avLst/>
              <a:gdLst/>
              <a:ahLst/>
              <a:cxnLst>
                <a:cxn ang="0">
                  <a:pos x="0" y="331"/>
                </a:cxn>
                <a:cxn ang="0">
                  <a:pos x="61" y="361"/>
                </a:cxn>
                <a:cxn ang="0">
                  <a:pos x="151" y="361"/>
                </a:cxn>
                <a:cxn ang="0">
                  <a:pos x="211" y="346"/>
                </a:cxn>
                <a:cxn ang="0">
                  <a:pos x="241" y="316"/>
                </a:cxn>
                <a:cxn ang="0">
                  <a:pos x="256" y="271"/>
                </a:cxn>
                <a:cxn ang="0">
                  <a:pos x="256" y="241"/>
                </a:cxn>
                <a:cxn ang="0">
                  <a:pos x="226" y="210"/>
                </a:cxn>
                <a:cxn ang="0">
                  <a:pos x="91" y="135"/>
                </a:cxn>
                <a:cxn ang="0">
                  <a:pos x="61" y="105"/>
                </a:cxn>
                <a:cxn ang="0">
                  <a:pos x="61" y="75"/>
                </a:cxn>
                <a:cxn ang="0">
                  <a:pos x="76" y="30"/>
                </a:cxn>
                <a:cxn ang="0">
                  <a:pos x="106" y="0"/>
                </a:cxn>
                <a:cxn ang="0">
                  <a:pos x="166" y="0"/>
                </a:cxn>
                <a:cxn ang="0">
                  <a:pos x="241" y="15"/>
                </a:cxn>
                <a:cxn ang="0">
                  <a:pos x="286" y="45"/>
                </a:cxn>
              </a:cxnLst>
              <a:pathLst>
                <a:path w="286" h="361">
                  <a:moveTo>
                    <a:pt x="0" y="331"/>
                  </a:moveTo>
                  <a:lnTo>
                    <a:pt x="61" y="361"/>
                  </a:lnTo>
                  <a:lnTo>
                    <a:pt x="151" y="361"/>
                  </a:lnTo>
                  <a:lnTo>
                    <a:pt x="211" y="346"/>
                  </a:lnTo>
                  <a:lnTo>
                    <a:pt x="241" y="316"/>
                  </a:lnTo>
                  <a:lnTo>
                    <a:pt x="256" y="271"/>
                  </a:lnTo>
                  <a:lnTo>
                    <a:pt x="256" y="241"/>
                  </a:lnTo>
                  <a:lnTo>
                    <a:pt x="226" y="210"/>
                  </a:lnTo>
                  <a:lnTo>
                    <a:pt x="91" y="135"/>
                  </a:lnTo>
                  <a:lnTo>
                    <a:pt x="61" y="105"/>
                  </a:lnTo>
                  <a:lnTo>
                    <a:pt x="61" y="75"/>
                  </a:lnTo>
                  <a:lnTo>
                    <a:pt x="76" y="30"/>
                  </a:lnTo>
                  <a:lnTo>
                    <a:pt x="106" y="0"/>
                  </a:lnTo>
                  <a:lnTo>
                    <a:pt x="166" y="0"/>
                  </a:lnTo>
                  <a:lnTo>
                    <a:pt x="241" y="15"/>
                  </a:lnTo>
                  <a:lnTo>
                    <a:pt x="286" y="4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796" name="Freeform 54"/>
            <p:cNvSpPr/>
            <p:nvPr/>
          </p:nvSpPr>
          <p:spPr>
            <a:xfrm>
              <a:off x="3750" y="2176"/>
              <a:ext cx="27" cy="41"/>
            </a:xfrm>
            <a:custGeom>
              <a:avLst/>
              <a:gdLst/>
              <a:ahLst/>
              <a:cxnLst>
                <a:cxn ang="0">
                  <a:pos x="0" y="541"/>
                </a:cxn>
                <a:cxn ang="0">
                  <a:pos x="330" y="0"/>
                </a:cxn>
                <a:cxn ang="0">
                  <a:pos x="360" y="541"/>
                </a:cxn>
              </a:cxnLst>
              <a:pathLst>
                <a:path w="360" h="541">
                  <a:moveTo>
                    <a:pt x="0" y="541"/>
                  </a:moveTo>
                  <a:lnTo>
                    <a:pt x="330" y="0"/>
                  </a:lnTo>
                  <a:lnTo>
                    <a:pt x="360" y="54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797" name="Line 55"/>
            <p:cNvSpPr/>
            <p:nvPr/>
          </p:nvSpPr>
          <p:spPr>
            <a:xfrm flipH="1">
              <a:off x="3757" y="2206"/>
              <a:ext cx="19" cy="1"/>
            </a:xfrm>
            <a:prstGeom prst="line">
              <a:avLst/>
            </a:prstGeom>
            <a:ln w="0" cap="flat" cmpd="sng">
              <a:solidFill>
                <a:srgbClr val="FF0000"/>
              </a:solidFill>
              <a:prstDash val="solid"/>
              <a:round/>
              <a:headEnd type="none" w="med" len="med"/>
              <a:tailEnd type="none" w="med" len="med"/>
            </a:ln>
          </p:spPr>
        </p:sp>
        <p:sp>
          <p:nvSpPr>
            <p:cNvPr id="31798" name="Freeform 56"/>
            <p:cNvSpPr/>
            <p:nvPr/>
          </p:nvSpPr>
          <p:spPr>
            <a:xfrm>
              <a:off x="3799" y="2176"/>
              <a:ext cx="15" cy="14"/>
            </a:xfrm>
            <a:custGeom>
              <a:avLst/>
              <a:gdLst/>
              <a:ahLst/>
              <a:cxnLst>
                <a:cxn ang="0">
                  <a:pos x="151" y="150"/>
                </a:cxn>
                <a:cxn ang="0">
                  <a:pos x="181" y="120"/>
                </a:cxn>
                <a:cxn ang="0">
                  <a:pos x="196" y="91"/>
                </a:cxn>
                <a:cxn ang="0">
                  <a:pos x="196" y="60"/>
                </a:cxn>
                <a:cxn ang="0">
                  <a:pos x="181" y="15"/>
                </a:cxn>
                <a:cxn ang="0">
                  <a:pos x="151" y="0"/>
                </a:cxn>
                <a:cxn ang="0">
                  <a:pos x="106" y="0"/>
                </a:cxn>
                <a:cxn ang="0">
                  <a:pos x="60" y="15"/>
                </a:cxn>
                <a:cxn ang="0">
                  <a:pos x="30" y="45"/>
                </a:cxn>
                <a:cxn ang="0">
                  <a:pos x="15" y="76"/>
                </a:cxn>
                <a:cxn ang="0">
                  <a:pos x="0" y="120"/>
                </a:cxn>
                <a:cxn ang="0">
                  <a:pos x="15" y="150"/>
                </a:cxn>
                <a:cxn ang="0">
                  <a:pos x="45" y="180"/>
                </a:cxn>
                <a:cxn ang="0">
                  <a:pos x="75" y="180"/>
                </a:cxn>
                <a:cxn ang="0">
                  <a:pos x="136" y="165"/>
                </a:cxn>
                <a:cxn ang="0">
                  <a:pos x="151" y="150"/>
                </a:cxn>
              </a:cxnLst>
              <a:pathLst>
                <a:path w="196" h="180">
                  <a:moveTo>
                    <a:pt x="151" y="150"/>
                  </a:moveTo>
                  <a:lnTo>
                    <a:pt x="181" y="120"/>
                  </a:lnTo>
                  <a:lnTo>
                    <a:pt x="196" y="91"/>
                  </a:lnTo>
                  <a:lnTo>
                    <a:pt x="196" y="60"/>
                  </a:lnTo>
                  <a:lnTo>
                    <a:pt x="181" y="15"/>
                  </a:lnTo>
                  <a:lnTo>
                    <a:pt x="151" y="0"/>
                  </a:lnTo>
                  <a:lnTo>
                    <a:pt x="106" y="0"/>
                  </a:lnTo>
                  <a:lnTo>
                    <a:pt x="60" y="15"/>
                  </a:lnTo>
                  <a:lnTo>
                    <a:pt x="30" y="45"/>
                  </a:lnTo>
                  <a:lnTo>
                    <a:pt x="15" y="76"/>
                  </a:lnTo>
                  <a:lnTo>
                    <a:pt x="0" y="120"/>
                  </a:lnTo>
                  <a:lnTo>
                    <a:pt x="15" y="150"/>
                  </a:lnTo>
                  <a:lnTo>
                    <a:pt x="45" y="180"/>
                  </a:lnTo>
                  <a:lnTo>
                    <a:pt x="75" y="180"/>
                  </a:lnTo>
                  <a:lnTo>
                    <a:pt x="136" y="165"/>
                  </a:lnTo>
                  <a:lnTo>
                    <a:pt x="151" y="15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799" name="Line 57"/>
            <p:cNvSpPr/>
            <p:nvPr/>
          </p:nvSpPr>
          <p:spPr>
            <a:xfrm flipV="1">
              <a:off x="3537" y="2150"/>
              <a:ext cx="67" cy="24"/>
            </a:xfrm>
            <a:prstGeom prst="line">
              <a:avLst/>
            </a:prstGeom>
            <a:ln w="0" cap="flat" cmpd="sng">
              <a:solidFill>
                <a:srgbClr val="FF0000"/>
              </a:solidFill>
              <a:prstDash val="solid"/>
              <a:round/>
              <a:headEnd type="none" w="med" len="med"/>
              <a:tailEnd type="none" w="med" len="med"/>
            </a:ln>
          </p:spPr>
        </p:sp>
        <p:sp>
          <p:nvSpPr>
            <p:cNvPr id="31800" name="Line 58"/>
            <p:cNvSpPr/>
            <p:nvPr/>
          </p:nvSpPr>
          <p:spPr>
            <a:xfrm flipV="1">
              <a:off x="3623" y="2115"/>
              <a:ext cx="75" cy="28"/>
            </a:xfrm>
            <a:prstGeom prst="line">
              <a:avLst/>
            </a:prstGeom>
            <a:ln w="0" cap="flat" cmpd="sng">
              <a:solidFill>
                <a:srgbClr val="FF0000"/>
              </a:solidFill>
              <a:prstDash val="solid"/>
              <a:round/>
              <a:headEnd type="none" w="med" len="med"/>
              <a:tailEnd type="none" w="med" len="med"/>
            </a:ln>
          </p:spPr>
        </p:sp>
        <p:sp>
          <p:nvSpPr>
            <p:cNvPr id="31801" name="Line 59"/>
            <p:cNvSpPr/>
            <p:nvPr/>
          </p:nvSpPr>
          <p:spPr>
            <a:xfrm flipV="1">
              <a:off x="3717" y="2083"/>
              <a:ext cx="66" cy="25"/>
            </a:xfrm>
            <a:prstGeom prst="line">
              <a:avLst/>
            </a:prstGeom>
            <a:ln w="0" cap="flat" cmpd="sng">
              <a:solidFill>
                <a:srgbClr val="FF0000"/>
              </a:solidFill>
              <a:prstDash val="solid"/>
              <a:round/>
              <a:headEnd type="none" w="med" len="med"/>
              <a:tailEnd type="none" w="med" len="med"/>
            </a:ln>
          </p:spPr>
        </p:sp>
        <p:sp>
          <p:nvSpPr>
            <p:cNvPr id="31802" name="Line 60"/>
            <p:cNvSpPr/>
            <p:nvPr/>
          </p:nvSpPr>
          <p:spPr>
            <a:xfrm flipH="1">
              <a:off x="3711" y="2515"/>
              <a:ext cx="62" cy="23"/>
            </a:xfrm>
            <a:prstGeom prst="line">
              <a:avLst/>
            </a:prstGeom>
            <a:ln w="0" cap="flat" cmpd="sng">
              <a:solidFill>
                <a:srgbClr val="FF0000"/>
              </a:solidFill>
              <a:prstDash val="solid"/>
              <a:round/>
              <a:headEnd type="none" w="med" len="med"/>
              <a:tailEnd type="none" w="med" len="med"/>
            </a:ln>
          </p:spPr>
        </p:sp>
        <p:sp>
          <p:nvSpPr>
            <p:cNvPr id="31803" name="Line 61"/>
            <p:cNvSpPr/>
            <p:nvPr/>
          </p:nvSpPr>
          <p:spPr>
            <a:xfrm flipH="1">
              <a:off x="3618" y="2545"/>
              <a:ext cx="74" cy="28"/>
            </a:xfrm>
            <a:prstGeom prst="line">
              <a:avLst/>
            </a:prstGeom>
            <a:ln w="0" cap="flat" cmpd="sng">
              <a:solidFill>
                <a:srgbClr val="FF0000"/>
              </a:solidFill>
              <a:prstDash val="solid"/>
              <a:round/>
              <a:headEnd type="none" w="med" len="med"/>
              <a:tailEnd type="none" w="med" len="med"/>
            </a:ln>
          </p:spPr>
        </p:sp>
        <p:sp>
          <p:nvSpPr>
            <p:cNvPr id="31804" name="Line 62"/>
            <p:cNvSpPr/>
            <p:nvPr/>
          </p:nvSpPr>
          <p:spPr>
            <a:xfrm flipH="1">
              <a:off x="3537" y="2580"/>
              <a:ext cx="62" cy="22"/>
            </a:xfrm>
            <a:prstGeom prst="line">
              <a:avLst/>
            </a:prstGeom>
            <a:ln w="0" cap="flat" cmpd="sng">
              <a:solidFill>
                <a:srgbClr val="FF0000"/>
              </a:solidFill>
              <a:prstDash val="solid"/>
              <a:round/>
              <a:headEnd type="none" w="med" len="med"/>
              <a:tailEnd type="none" w="med" len="med"/>
            </a:ln>
          </p:spPr>
        </p:sp>
        <p:sp>
          <p:nvSpPr>
            <p:cNvPr id="31805" name="Line 63"/>
            <p:cNvSpPr/>
            <p:nvPr/>
          </p:nvSpPr>
          <p:spPr>
            <a:xfrm flipH="1">
              <a:off x="3795" y="2250"/>
              <a:ext cx="28" cy="28"/>
            </a:xfrm>
            <a:prstGeom prst="line">
              <a:avLst/>
            </a:prstGeom>
            <a:ln w="0" cap="flat" cmpd="sng">
              <a:solidFill>
                <a:srgbClr val="000000"/>
              </a:solidFill>
              <a:prstDash val="solid"/>
              <a:round/>
              <a:headEnd type="none" w="med" len="med"/>
              <a:tailEnd type="none" w="med" len="med"/>
            </a:ln>
          </p:spPr>
        </p:sp>
        <p:sp>
          <p:nvSpPr>
            <p:cNvPr id="31806" name="Line 64"/>
            <p:cNvSpPr/>
            <p:nvPr/>
          </p:nvSpPr>
          <p:spPr>
            <a:xfrm flipH="1">
              <a:off x="3725" y="2292"/>
              <a:ext cx="56" cy="56"/>
            </a:xfrm>
            <a:prstGeom prst="line">
              <a:avLst/>
            </a:prstGeom>
            <a:ln w="0" cap="flat" cmpd="sng">
              <a:solidFill>
                <a:srgbClr val="000000"/>
              </a:solidFill>
              <a:prstDash val="solid"/>
              <a:round/>
              <a:headEnd type="none" w="med" len="med"/>
              <a:tailEnd type="none" w="med" len="med"/>
            </a:ln>
          </p:spPr>
        </p:sp>
        <p:sp>
          <p:nvSpPr>
            <p:cNvPr id="31807" name="Line 65"/>
            <p:cNvSpPr/>
            <p:nvPr/>
          </p:nvSpPr>
          <p:spPr>
            <a:xfrm flipH="1">
              <a:off x="3654" y="2362"/>
              <a:ext cx="56" cy="57"/>
            </a:xfrm>
            <a:prstGeom prst="line">
              <a:avLst/>
            </a:prstGeom>
            <a:ln w="0" cap="flat" cmpd="sng">
              <a:solidFill>
                <a:srgbClr val="000000"/>
              </a:solidFill>
              <a:prstDash val="solid"/>
              <a:round/>
              <a:headEnd type="none" w="med" len="med"/>
              <a:tailEnd type="none" w="med" len="med"/>
            </a:ln>
          </p:spPr>
        </p:sp>
        <p:sp>
          <p:nvSpPr>
            <p:cNvPr id="31808" name="Line 66"/>
            <p:cNvSpPr/>
            <p:nvPr/>
          </p:nvSpPr>
          <p:spPr>
            <a:xfrm flipH="1">
              <a:off x="3583" y="2433"/>
              <a:ext cx="57" cy="56"/>
            </a:xfrm>
            <a:prstGeom prst="line">
              <a:avLst/>
            </a:prstGeom>
            <a:ln w="0" cap="flat" cmpd="sng">
              <a:solidFill>
                <a:srgbClr val="000000"/>
              </a:solidFill>
              <a:prstDash val="solid"/>
              <a:round/>
              <a:headEnd type="none" w="med" len="med"/>
              <a:tailEnd type="none" w="med" len="med"/>
            </a:ln>
          </p:spPr>
        </p:sp>
        <p:sp>
          <p:nvSpPr>
            <p:cNvPr id="31809" name="Line 67"/>
            <p:cNvSpPr/>
            <p:nvPr/>
          </p:nvSpPr>
          <p:spPr>
            <a:xfrm flipH="1">
              <a:off x="3513" y="2504"/>
              <a:ext cx="56" cy="56"/>
            </a:xfrm>
            <a:prstGeom prst="line">
              <a:avLst/>
            </a:prstGeom>
            <a:ln w="0" cap="flat" cmpd="sng">
              <a:solidFill>
                <a:srgbClr val="000000"/>
              </a:solidFill>
              <a:prstDash val="solid"/>
              <a:round/>
              <a:headEnd type="none" w="med" len="med"/>
              <a:tailEnd type="none" w="med" len="med"/>
            </a:ln>
          </p:spPr>
        </p:sp>
        <p:sp>
          <p:nvSpPr>
            <p:cNvPr id="31810" name="Line 68"/>
            <p:cNvSpPr/>
            <p:nvPr/>
          </p:nvSpPr>
          <p:spPr>
            <a:xfrm flipH="1">
              <a:off x="3471" y="2574"/>
              <a:ext cx="28" cy="28"/>
            </a:xfrm>
            <a:prstGeom prst="line">
              <a:avLst/>
            </a:prstGeom>
            <a:ln w="0" cap="flat" cmpd="sng">
              <a:solidFill>
                <a:srgbClr val="000000"/>
              </a:solidFill>
              <a:prstDash val="solid"/>
              <a:round/>
              <a:headEnd type="none" w="med" len="med"/>
              <a:tailEnd type="none" w="med" len="med"/>
            </a:ln>
          </p:spPr>
        </p:sp>
        <p:sp>
          <p:nvSpPr>
            <p:cNvPr id="31811" name="Line 69"/>
            <p:cNvSpPr/>
            <p:nvPr/>
          </p:nvSpPr>
          <p:spPr>
            <a:xfrm flipV="1">
              <a:off x="3733" y="2883"/>
              <a:ext cx="12" cy="42"/>
            </a:xfrm>
            <a:prstGeom prst="line">
              <a:avLst/>
            </a:prstGeom>
            <a:ln w="0" cap="flat" cmpd="sng">
              <a:solidFill>
                <a:srgbClr val="000000"/>
              </a:solidFill>
              <a:prstDash val="solid"/>
              <a:round/>
              <a:headEnd type="none" w="med" len="med"/>
              <a:tailEnd type="none" w="med" len="med"/>
            </a:ln>
          </p:spPr>
        </p:sp>
        <p:sp>
          <p:nvSpPr>
            <p:cNvPr id="31812" name="Line 70"/>
            <p:cNvSpPr/>
            <p:nvPr/>
          </p:nvSpPr>
          <p:spPr>
            <a:xfrm>
              <a:off x="3740" y="2902"/>
              <a:ext cx="23" cy="1"/>
            </a:xfrm>
            <a:prstGeom prst="line">
              <a:avLst/>
            </a:prstGeom>
            <a:ln w="0" cap="flat" cmpd="sng">
              <a:solidFill>
                <a:srgbClr val="000000"/>
              </a:solidFill>
              <a:prstDash val="solid"/>
              <a:round/>
              <a:headEnd type="none" w="med" len="med"/>
              <a:tailEnd type="none" w="med" len="med"/>
            </a:ln>
          </p:spPr>
        </p:sp>
        <p:sp>
          <p:nvSpPr>
            <p:cNvPr id="31813" name="Line 71"/>
            <p:cNvSpPr/>
            <p:nvPr/>
          </p:nvSpPr>
          <p:spPr>
            <a:xfrm flipH="1">
              <a:off x="3756" y="2883"/>
              <a:ext cx="12" cy="42"/>
            </a:xfrm>
            <a:prstGeom prst="line">
              <a:avLst/>
            </a:prstGeom>
            <a:ln w="0" cap="flat" cmpd="sng">
              <a:solidFill>
                <a:srgbClr val="000000"/>
              </a:solidFill>
              <a:prstDash val="solid"/>
              <a:round/>
              <a:headEnd type="none" w="med" len="med"/>
              <a:tailEnd type="none" w="med" len="med"/>
            </a:ln>
          </p:spPr>
        </p:sp>
        <p:sp>
          <p:nvSpPr>
            <p:cNvPr id="31814" name="Line 72"/>
            <p:cNvSpPr/>
            <p:nvPr/>
          </p:nvSpPr>
          <p:spPr>
            <a:xfrm>
              <a:off x="3537" y="2174"/>
              <a:ext cx="1" cy="428"/>
            </a:xfrm>
            <a:prstGeom prst="line">
              <a:avLst/>
            </a:prstGeom>
            <a:ln w="0" cap="flat" cmpd="sng">
              <a:solidFill>
                <a:srgbClr val="FF0000"/>
              </a:solidFill>
              <a:prstDash val="solid"/>
              <a:round/>
              <a:headEnd type="none" w="med" len="med"/>
              <a:tailEnd type="none" w="med" len="med"/>
            </a:ln>
          </p:spPr>
        </p:sp>
        <p:sp>
          <p:nvSpPr>
            <p:cNvPr id="31815" name="Line 73"/>
            <p:cNvSpPr/>
            <p:nvPr/>
          </p:nvSpPr>
          <p:spPr>
            <a:xfrm flipV="1">
              <a:off x="3471" y="2083"/>
              <a:ext cx="1" cy="519"/>
            </a:xfrm>
            <a:prstGeom prst="line">
              <a:avLst/>
            </a:prstGeom>
            <a:ln w="0" cap="flat" cmpd="sng">
              <a:solidFill>
                <a:srgbClr val="000000"/>
              </a:solidFill>
              <a:prstDash val="solid"/>
              <a:round/>
              <a:headEnd type="none" w="med" len="med"/>
              <a:tailEnd type="none" w="med" len="med"/>
            </a:ln>
          </p:spPr>
        </p:sp>
        <p:sp>
          <p:nvSpPr>
            <p:cNvPr id="31816" name="Freeform 74"/>
            <p:cNvSpPr/>
            <p:nvPr/>
          </p:nvSpPr>
          <p:spPr>
            <a:xfrm>
              <a:off x="3502" y="2636"/>
              <a:ext cx="26" cy="28"/>
            </a:xfrm>
            <a:custGeom>
              <a:avLst/>
              <a:gdLst/>
              <a:ahLst/>
              <a:cxnLst>
                <a:cxn ang="0">
                  <a:pos x="0" y="361"/>
                </a:cxn>
                <a:cxn ang="0">
                  <a:pos x="106" y="0"/>
                </a:cxn>
                <a:cxn ang="0">
                  <a:pos x="256" y="0"/>
                </a:cxn>
                <a:cxn ang="0">
                  <a:pos x="301" y="15"/>
                </a:cxn>
                <a:cxn ang="0">
                  <a:pos x="331" y="45"/>
                </a:cxn>
                <a:cxn ang="0">
                  <a:pos x="331" y="76"/>
                </a:cxn>
                <a:cxn ang="0">
                  <a:pos x="256" y="361"/>
                </a:cxn>
              </a:cxnLst>
              <a:pathLst>
                <a:path w="331" h="361">
                  <a:moveTo>
                    <a:pt x="0" y="361"/>
                  </a:moveTo>
                  <a:lnTo>
                    <a:pt x="106" y="0"/>
                  </a:lnTo>
                  <a:lnTo>
                    <a:pt x="256" y="0"/>
                  </a:lnTo>
                  <a:lnTo>
                    <a:pt x="301" y="15"/>
                  </a:lnTo>
                  <a:lnTo>
                    <a:pt x="331" y="45"/>
                  </a:lnTo>
                  <a:lnTo>
                    <a:pt x="331" y="76"/>
                  </a:lnTo>
                  <a:lnTo>
                    <a:pt x="256" y="36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817" name="Freeform 75"/>
            <p:cNvSpPr/>
            <p:nvPr/>
          </p:nvSpPr>
          <p:spPr>
            <a:xfrm>
              <a:off x="3483" y="2145"/>
              <a:ext cx="35" cy="41"/>
            </a:xfrm>
            <a:custGeom>
              <a:avLst/>
              <a:gdLst/>
              <a:ahLst/>
              <a:cxnLst>
                <a:cxn ang="0">
                  <a:pos x="0" y="540"/>
                </a:cxn>
                <a:cxn ang="0">
                  <a:pos x="150" y="0"/>
                </a:cxn>
                <a:cxn ang="0">
                  <a:pos x="300" y="540"/>
                </a:cxn>
                <a:cxn ang="0">
                  <a:pos x="450" y="0"/>
                </a:cxn>
              </a:cxnLst>
              <a:pathLst>
                <a:path w="450" h="540">
                  <a:moveTo>
                    <a:pt x="0" y="540"/>
                  </a:moveTo>
                  <a:lnTo>
                    <a:pt x="150" y="0"/>
                  </a:lnTo>
                  <a:lnTo>
                    <a:pt x="300" y="540"/>
                  </a:lnTo>
                  <a:lnTo>
                    <a:pt x="45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818" name="Freeform 76"/>
            <p:cNvSpPr/>
            <p:nvPr/>
          </p:nvSpPr>
          <p:spPr>
            <a:xfrm>
              <a:off x="3807" y="2484"/>
              <a:ext cx="30" cy="42"/>
            </a:xfrm>
            <a:custGeom>
              <a:avLst/>
              <a:gdLst/>
              <a:ahLst/>
              <a:cxnLst>
                <a:cxn ang="0">
                  <a:pos x="0" y="540"/>
                </a:cxn>
                <a:cxn ang="0">
                  <a:pos x="135" y="0"/>
                </a:cxn>
                <a:cxn ang="0">
                  <a:pos x="301" y="0"/>
                </a:cxn>
                <a:cxn ang="0">
                  <a:pos x="346" y="15"/>
                </a:cxn>
                <a:cxn ang="0">
                  <a:pos x="376" y="45"/>
                </a:cxn>
                <a:cxn ang="0">
                  <a:pos x="391" y="75"/>
                </a:cxn>
                <a:cxn ang="0">
                  <a:pos x="391" y="120"/>
                </a:cxn>
                <a:cxn ang="0">
                  <a:pos x="361" y="179"/>
                </a:cxn>
                <a:cxn ang="0">
                  <a:pos x="331" y="209"/>
                </a:cxn>
                <a:cxn ang="0">
                  <a:pos x="271" y="239"/>
                </a:cxn>
                <a:cxn ang="0">
                  <a:pos x="90" y="239"/>
                </a:cxn>
              </a:cxnLst>
              <a:pathLst>
                <a:path w="391" h="540">
                  <a:moveTo>
                    <a:pt x="0" y="540"/>
                  </a:moveTo>
                  <a:lnTo>
                    <a:pt x="135" y="0"/>
                  </a:lnTo>
                  <a:lnTo>
                    <a:pt x="301" y="0"/>
                  </a:lnTo>
                  <a:lnTo>
                    <a:pt x="346" y="15"/>
                  </a:lnTo>
                  <a:lnTo>
                    <a:pt x="376" y="45"/>
                  </a:lnTo>
                  <a:lnTo>
                    <a:pt x="391" y="75"/>
                  </a:lnTo>
                  <a:lnTo>
                    <a:pt x="391" y="120"/>
                  </a:lnTo>
                  <a:lnTo>
                    <a:pt x="361" y="179"/>
                  </a:lnTo>
                  <a:lnTo>
                    <a:pt x="331" y="209"/>
                  </a:lnTo>
                  <a:lnTo>
                    <a:pt x="271" y="239"/>
                  </a:lnTo>
                  <a:lnTo>
                    <a:pt x="90" y="23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819" name="Freeform 77"/>
            <p:cNvSpPr/>
            <p:nvPr/>
          </p:nvSpPr>
          <p:spPr>
            <a:xfrm>
              <a:off x="3807" y="2503"/>
              <a:ext cx="25" cy="23"/>
            </a:xfrm>
            <a:custGeom>
              <a:avLst/>
              <a:gdLst/>
              <a:ahLst/>
              <a:cxnLst>
                <a:cxn ang="0">
                  <a:pos x="240" y="0"/>
                </a:cxn>
                <a:cxn ang="0">
                  <a:pos x="301" y="30"/>
                </a:cxn>
                <a:cxn ang="0">
                  <a:pos x="331" y="76"/>
                </a:cxn>
                <a:cxn ang="0">
                  <a:pos x="331" y="166"/>
                </a:cxn>
                <a:cxn ang="0">
                  <a:pos x="286" y="226"/>
                </a:cxn>
                <a:cxn ang="0">
                  <a:pos x="255" y="256"/>
                </a:cxn>
                <a:cxn ang="0">
                  <a:pos x="195" y="286"/>
                </a:cxn>
                <a:cxn ang="0">
                  <a:pos x="150" y="301"/>
                </a:cxn>
                <a:cxn ang="0">
                  <a:pos x="0" y="301"/>
                </a:cxn>
              </a:cxnLst>
              <a:pathLst>
                <a:path w="331" h="301">
                  <a:moveTo>
                    <a:pt x="240" y="0"/>
                  </a:moveTo>
                  <a:lnTo>
                    <a:pt x="301" y="30"/>
                  </a:lnTo>
                  <a:lnTo>
                    <a:pt x="331" y="76"/>
                  </a:lnTo>
                  <a:lnTo>
                    <a:pt x="331" y="166"/>
                  </a:lnTo>
                  <a:lnTo>
                    <a:pt x="286" y="226"/>
                  </a:lnTo>
                  <a:lnTo>
                    <a:pt x="255" y="256"/>
                  </a:lnTo>
                  <a:lnTo>
                    <a:pt x="195" y="286"/>
                  </a:lnTo>
                  <a:lnTo>
                    <a:pt x="150" y="301"/>
                  </a:lnTo>
                  <a:lnTo>
                    <a:pt x="0" y="30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820" name="Freeform 78"/>
            <p:cNvSpPr/>
            <p:nvPr/>
          </p:nvSpPr>
          <p:spPr>
            <a:xfrm>
              <a:off x="3852" y="2484"/>
              <a:ext cx="15" cy="14"/>
            </a:xfrm>
            <a:custGeom>
              <a:avLst/>
              <a:gdLst/>
              <a:ahLst/>
              <a:cxnLst>
                <a:cxn ang="0">
                  <a:pos x="151" y="149"/>
                </a:cxn>
                <a:cxn ang="0">
                  <a:pos x="181" y="120"/>
                </a:cxn>
                <a:cxn ang="0">
                  <a:pos x="196" y="90"/>
                </a:cxn>
                <a:cxn ang="0">
                  <a:pos x="196" y="60"/>
                </a:cxn>
                <a:cxn ang="0">
                  <a:pos x="181" y="15"/>
                </a:cxn>
                <a:cxn ang="0">
                  <a:pos x="151" y="0"/>
                </a:cxn>
                <a:cxn ang="0">
                  <a:pos x="106" y="0"/>
                </a:cxn>
                <a:cxn ang="0">
                  <a:pos x="61" y="15"/>
                </a:cxn>
                <a:cxn ang="0">
                  <a:pos x="30" y="45"/>
                </a:cxn>
                <a:cxn ang="0">
                  <a:pos x="15" y="75"/>
                </a:cxn>
                <a:cxn ang="0">
                  <a:pos x="0" y="120"/>
                </a:cxn>
                <a:cxn ang="0">
                  <a:pos x="15" y="149"/>
                </a:cxn>
                <a:cxn ang="0">
                  <a:pos x="46" y="179"/>
                </a:cxn>
                <a:cxn ang="0">
                  <a:pos x="76" y="179"/>
                </a:cxn>
                <a:cxn ang="0">
                  <a:pos x="136" y="164"/>
                </a:cxn>
                <a:cxn ang="0">
                  <a:pos x="151" y="149"/>
                </a:cxn>
              </a:cxnLst>
              <a:pathLst>
                <a:path w="196" h="179">
                  <a:moveTo>
                    <a:pt x="151" y="149"/>
                  </a:moveTo>
                  <a:lnTo>
                    <a:pt x="181" y="120"/>
                  </a:lnTo>
                  <a:lnTo>
                    <a:pt x="196" y="90"/>
                  </a:lnTo>
                  <a:lnTo>
                    <a:pt x="196" y="60"/>
                  </a:lnTo>
                  <a:lnTo>
                    <a:pt x="181" y="15"/>
                  </a:lnTo>
                  <a:lnTo>
                    <a:pt x="151" y="0"/>
                  </a:lnTo>
                  <a:lnTo>
                    <a:pt x="106" y="0"/>
                  </a:lnTo>
                  <a:lnTo>
                    <a:pt x="61" y="15"/>
                  </a:lnTo>
                  <a:lnTo>
                    <a:pt x="30" y="45"/>
                  </a:lnTo>
                  <a:lnTo>
                    <a:pt x="15" y="75"/>
                  </a:lnTo>
                  <a:lnTo>
                    <a:pt x="0" y="120"/>
                  </a:lnTo>
                  <a:lnTo>
                    <a:pt x="15" y="149"/>
                  </a:lnTo>
                  <a:lnTo>
                    <a:pt x="46" y="179"/>
                  </a:lnTo>
                  <a:lnTo>
                    <a:pt x="76" y="179"/>
                  </a:lnTo>
                  <a:lnTo>
                    <a:pt x="136" y="164"/>
                  </a:lnTo>
                  <a:lnTo>
                    <a:pt x="151" y="149"/>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821" name="Freeform 79"/>
            <p:cNvSpPr/>
            <p:nvPr/>
          </p:nvSpPr>
          <p:spPr>
            <a:xfrm>
              <a:off x="4065" y="2275"/>
              <a:ext cx="28" cy="42"/>
            </a:xfrm>
            <a:custGeom>
              <a:avLst/>
              <a:gdLst/>
              <a:ahLst/>
              <a:cxnLst>
                <a:cxn ang="0">
                  <a:pos x="0" y="0"/>
                </a:cxn>
                <a:cxn ang="0">
                  <a:pos x="30" y="541"/>
                </a:cxn>
                <a:cxn ang="0">
                  <a:pos x="360" y="0"/>
                </a:cxn>
              </a:cxnLst>
              <a:pathLst>
                <a:path w="360" h="541">
                  <a:moveTo>
                    <a:pt x="0" y="0"/>
                  </a:moveTo>
                  <a:lnTo>
                    <a:pt x="30" y="541"/>
                  </a:lnTo>
                  <a:lnTo>
                    <a:pt x="36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822" name="Line 80"/>
            <p:cNvSpPr/>
            <p:nvPr/>
          </p:nvSpPr>
          <p:spPr>
            <a:xfrm flipH="1">
              <a:off x="4761" y="2294"/>
              <a:ext cx="699" cy="1"/>
            </a:xfrm>
            <a:prstGeom prst="line">
              <a:avLst/>
            </a:prstGeom>
            <a:ln w="0" cap="flat" cmpd="sng">
              <a:solidFill>
                <a:srgbClr val="000000"/>
              </a:solidFill>
              <a:prstDash val="solid"/>
              <a:round/>
              <a:headEnd type="none" w="med" len="med"/>
              <a:tailEnd type="none" w="med" len="med"/>
            </a:ln>
          </p:spPr>
        </p:sp>
        <p:sp>
          <p:nvSpPr>
            <p:cNvPr id="31823" name="Line 81"/>
            <p:cNvSpPr/>
            <p:nvPr/>
          </p:nvSpPr>
          <p:spPr>
            <a:xfrm>
              <a:off x="4761" y="2034"/>
              <a:ext cx="699" cy="1"/>
            </a:xfrm>
            <a:prstGeom prst="line">
              <a:avLst/>
            </a:prstGeom>
            <a:ln w="0" cap="flat" cmpd="sng">
              <a:solidFill>
                <a:srgbClr val="000000"/>
              </a:solidFill>
              <a:prstDash val="solid"/>
              <a:round/>
              <a:headEnd type="none" w="med" len="med"/>
              <a:tailEnd type="none" w="med" len="med"/>
            </a:ln>
          </p:spPr>
        </p:sp>
        <p:sp>
          <p:nvSpPr>
            <p:cNvPr id="31824" name="Freeform 82"/>
            <p:cNvSpPr/>
            <p:nvPr/>
          </p:nvSpPr>
          <p:spPr>
            <a:xfrm>
              <a:off x="4250" y="1919"/>
              <a:ext cx="4" cy="2"/>
            </a:xfrm>
            <a:custGeom>
              <a:avLst/>
              <a:gdLst/>
              <a:ahLst/>
              <a:cxnLst>
                <a:cxn ang="0">
                  <a:pos x="28" y="29"/>
                </a:cxn>
                <a:cxn ang="0">
                  <a:pos x="0" y="29"/>
                </a:cxn>
                <a:cxn ang="0">
                  <a:pos x="1" y="20"/>
                </a:cxn>
                <a:cxn ang="0">
                  <a:pos x="6" y="12"/>
                </a:cxn>
                <a:cxn ang="0">
                  <a:pos x="11" y="6"/>
                </a:cxn>
                <a:cxn ang="0">
                  <a:pos x="20" y="2"/>
                </a:cxn>
                <a:cxn ang="0">
                  <a:pos x="28" y="0"/>
                </a:cxn>
                <a:cxn ang="0">
                  <a:pos x="37" y="2"/>
                </a:cxn>
                <a:cxn ang="0">
                  <a:pos x="46" y="6"/>
                </a:cxn>
                <a:cxn ang="0">
                  <a:pos x="51" y="12"/>
                </a:cxn>
                <a:cxn ang="0">
                  <a:pos x="55" y="20"/>
                </a:cxn>
                <a:cxn ang="0">
                  <a:pos x="57" y="29"/>
                </a:cxn>
                <a:cxn ang="0">
                  <a:pos x="28" y="29"/>
                </a:cxn>
              </a:cxnLst>
              <a:pathLst>
                <a:path w="57" h="29">
                  <a:moveTo>
                    <a:pt x="28" y="29"/>
                  </a:moveTo>
                  <a:lnTo>
                    <a:pt x="0" y="29"/>
                  </a:lnTo>
                  <a:lnTo>
                    <a:pt x="1" y="20"/>
                  </a:lnTo>
                  <a:lnTo>
                    <a:pt x="6" y="12"/>
                  </a:lnTo>
                  <a:lnTo>
                    <a:pt x="11" y="6"/>
                  </a:lnTo>
                  <a:lnTo>
                    <a:pt x="20" y="2"/>
                  </a:lnTo>
                  <a:lnTo>
                    <a:pt x="28" y="0"/>
                  </a:lnTo>
                  <a:lnTo>
                    <a:pt x="37" y="2"/>
                  </a:lnTo>
                  <a:lnTo>
                    <a:pt x="46" y="6"/>
                  </a:lnTo>
                  <a:lnTo>
                    <a:pt x="51" y="12"/>
                  </a:lnTo>
                  <a:lnTo>
                    <a:pt x="55" y="20"/>
                  </a:lnTo>
                  <a:lnTo>
                    <a:pt x="57" y="29"/>
                  </a:lnTo>
                  <a:lnTo>
                    <a:pt x="28" y="29"/>
                  </a:lnTo>
                  <a:close/>
                </a:path>
              </a:pathLst>
            </a:custGeom>
            <a:solidFill>
              <a:srgbClr val="000000"/>
            </a:solidFill>
            <a:ln w="9525">
              <a:noFill/>
            </a:ln>
          </p:spPr>
          <p:txBody>
            <a:bodyPr/>
            <a:p>
              <a:endParaRPr lang="zh-CN" altLang="en-US"/>
            </a:p>
          </p:txBody>
        </p:sp>
        <p:sp>
          <p:nvSpPr>
            <p:cNvPr id="31825" name="Freeform 83"/>
            <p:cNvSpPr/>
            <p:nvPr/>
          </p:nvSpPr>
          <p:spPr>
            <a:xfrm>
              <a:off x="4250" y="1919"/>
              <a:ext cx="4" cy="2"/>
            </a:xfrm>
            <a:custGeom>
              <a:avLst/>
              <a:gdLst/>
              <a:ahLst/>
              <a:cxnLst>
                <a:cxn ang="0">
                  <a:pos x="0" y="29"/>
                </a:cxn>
                <a:cxn ang="0">
                  <a:pos x="1" y="20"/>
                </a:cxn>
                <a:cxn ang="0">
                  <a:pos x="6" y="12"/>
                </a:cxn>
                <a:cxn ang="0">
                  <a:pos x="11" y="6"/>
                </a:cxn>
                <a:cxn ang="0">
                  <a:pos x="20" y="2"/>
                </a:cxn>
                <a:cxn ang="0">
                  <a:pos x="28" y="0"/>
                </a:cxn>
                <a:cxn ang="0">
                  <a:pos x="37" y="2"/>
                </a:cxn>
                <a:cxn ang="0">
                  <a:pos x="46" y="6"/>
                </a:cxn>
                <a:cxn ang="0">
                  <a:pos x="51" y="12"/>
                </a:cxn>
                <a:cxn ang="0">
                  <a:pos x="55" y="20"/>
                </a:cxn>
                <a:cxn ang="0">
                  <a:pos x="57" y="29"/>
                </a:cxn>
              </a:cxnLst>
              <a:pathLst>
                <a:path w="57" h="29">
                  <a:moveTo>
                    <a:pt x="0" y="29"/>
                  </a:moveTo>
                  <a:lnTo>
                    <a:pt x="1" y="20"/>
                  </a:lnTo>
                  <a:lnTo>
                    <a:pt x="6" y="12"/>
                  </a:lnTo>
                  <a:lnTo>
                    <a:pt x="11" y="6"/>
                  </a:lnTo>
                  <a:lnTo>
                    <a:pt x="20" y="2"/>
                  </a:lnTo>
                  <a:lnTo>
                    <a:pt x="28" y="0"/>
                  </a:lnTo>
                  <a:lnTo>
                    <a:pt x="37" y="2"/>
                  </a:lnTo>
                  <a:lnTo>
                    <a:pt x="46" y="6"/>
                  </a:lnTo>
                  <a:lnTo>
                    <a:pt x="51" y="12"/>
                  </a:lnTo>
                  <a:lnTo>
                    <a:pt x="55"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26" name="Freeform 84"/>
            <p:cNvSpPr/>
            <p:nvPr/>
          </p:nvSpPr>
          <p:spPr>
            <a:xfrm>
              <a:off x="4250" y="1921"/>
              <a:ext cx="4" cy="406"/>
            </a:xfrm>
            <a:custGeom>
              <a:avLst/>
              <a:gdLst/>
              <a:ahLst/>
              <a:cxnLst>
                <a:cxn ang="0">
                  <a:pos x="57" y="0"/>
                </a:cxn>
                <a:cxn ang="0">
                  <a:pos x="28" y="0"/>
                </a:cxn>
                <a:cxn ang="0">
                  <a:pos x="0" y="0"/>
                </a:cxn>
                <a:cxn ang="0">
                  <a:pos x="0" y="5278"/>
                </a:cxn>
                <a:cxn ang="0">
                  <a:pos x="28" y="5278"/>
                </a:cxn>
                <a:cxn ang="0">
                  <a:pos x="57" y="5278"/>
                </a:cxn>
                <a:cxn ang="0">
                  <a:pos x="57" y="0"/>
                </a:cxn>
              </a:cxnLst>
              <a:pathLst>
                <a:path w="57" h="5278">
                  <a:moveTo>
                    <a:pt x="57" y="0"/>
                  </a:moveTo>
                  <a:lnTo>
                    <a:pt x="28" y="0"/>
                  </a:lnTo>
                  <a:lnTo>
                    <a:pt x="0" y="0"/>
                  </a:lnTo>
                  <a:lnTo>
                    <a:pt x="0" y="5278"/>
                  </a:lnTo>
                  <a:lnTo>
                    <a:pt x="28" y="5278"/>
                  </a:lnTo>
                  <a:lnTo>
                    <a:pt x="57" y="5278"/>
                  </a:lnTo>
                  <a:lnTo>
                    <a:pt x="57" y="0"/>
                  </a:lnTo>
                  <a:close/>
                </a:path>
              </a:pathLst>
            </a:custGeom>
            <a:solidFill>
              <a:srgbClr val="000000"/>
            </a:solidFill>
            <a:ln w="9525">
              <a:noFill/>
            </a:ln>
          </p:spPr>
          <p:txBody>
            <a:bodyPr/>
            <a:p>
              <a:endParaRPr lang="zh-CN" altLang="en-US"/>
            </a:p>
          </p:txBody>
        </p:sp>
        <p:sp>
          <p:nvSpPr>
            <p:cNvPr id="31827" name="Freeform 85"/>
            <p:cNvSpPr/>
            <p:nvPr/>
          </p:nvSpPr>
          <p:spPr>
            <a:xfrm>
              <a:off x="4250" y="1921"/>
              <a:ext cx="4" cy="406"/>
            </a:xfrm>
            <a:custGeom>
              <a:avLst/>
              <a:gdLst/>
              <a:ahLst/>
              <a:cxnLst>
                <a:cxn ang="0">
                  <a:pos x="57" y="0"/>
                </a:cxn>
                <a:cxn ang="0">
                  <a:pos x="28" y="0"/>
                </a:cxn>
                <a:cxn ang="0">
                  <a:pos x="0" y="0"/>
                </a:cxn>
                <a:cxn ang="0">
                  <a:pos x="0" y="5278"/>
                </a:cxn>
                <a:cxn ang="0">
                  <a:pos x="28" y="5278"/>
                </a:cxn>
                <a:cxn ang="0">
                  <a:pos x="57" y="5278"/>
                </a:cxn>
                <a:cxn ang="0">
                  <a:pos x="57" y="0"/>
                </a:cxn>
              </a:cxnLst>
              <a:pathLst>
                <a:path w="57" h="5278">
                  <a:moveTo>
                    <a:pt x="57" y="0"/>
                  </a:moveTo>
                  <a:lnTo>
                    <a:pt x="28" y="0"/>
                  </a:lnTo>
                  <a:lnTo>
                    <a:pt x="0" y="0"/>
                  </a:lnTo>
                  <a:lnTo>
                    <a:pt x="0" y="5278"/>
                  </a:lnTo>
                  <a:lnTo>
                    <a:pt x="28" y="5278"/>
                  </a:lnTo>
                  <a:lnTo>
                    <a:pt x="57" y="5278"/>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28" name="Freeform 86"/>
            <p:cNvSpPr/>
            <p:nvPr/>
          </p:nvSpPr>
          <p:spPr>
            <a:xfrm>
              <a:off x="4250" y="2327"/>
              <a:ext cx="4" cy="3"/>
            </a:xfrm>
            <a:custGeom>
              <a:avLst/>
              <a:gdLst/>
              <a:ahLst/>
              <a:cxnLst>
                <a:cxn ang="0">
                  <a:pos x="28" y="0"/>
                </a:cxn>
                <a:cxn ang="0">
                  <a:pos x="57" y="0"/>
                </a:cxn>
                <a:cxn ang="0">
                  <a:pos x="55" y="8"/>
                </a:cxn>
                <a:cxn ang="0">
                  <a:pos x="51" y="17"/>
                </a:cxn>
                <a:cxn ang="0">
                  <a:pos x="46" y="22"/>
                </a:cxn>
                <a:cxn ang="0">
                  <a:pos x="37" y="27"/>
                </a:cxn>
                <a:cxn ang="0">
                  <a:pos x="28" y="28"/>
                </a:cxn>
                <a:cxn ang="0">
                  <a:pos x="20" y="27"/>
                </a:cxn>
                <a:cxn ang="0">
                  <a:pos x="11" y="22"/>
                </a:cxn>
                <a:cxn ang="0">
                  <a:pos x="6" y="17"/>
                </a:cxn>
                <a:cxn ang="0">
                  <a:pos x="1" y="8"/>
                </a:cxn>
                <a:cxn ang="0">
                  <a:pos x="0" y="0"/>
                </a:cxn>
                <a:cxn ang="0">
                  <a:pos x="28" y="0"/>
                </a:cxn>
              </a:cxnLst>
              <a:pathLst>
                <a:path w="57" h="28">
                  <a:moveTo>
                    <a:pt x="28" y="0"/>
                  </a:moveTo>
                  <a:lnTo>
                    <a:pt x="57" y="0"/>
                  </a:lnTo>
                  <a:lnTo>
                    <a:pt x="55" y="8"/>
                  </a:lnTo>
                  <a:lnTo>
                    <a:pt x="51" y="17"/>
                  </a:lnTo>
                  <a:lnTo>
                    <a:pt x="46" y="22"/>
                  </a:lnTo>
                  <a:lnTo>
                    <a:pt x="37" y="27"/>
                  </a:lnTo>
                  <a:lnTo>
                    <a:pt x="28" y="28"/>
                  </a:lnTo>
                  <a:lnTo>
                    <a:pt x="20" y="27"/>
                  </a:lnTo>
                  <a:lnTo>
                    <a:pt x="11" y="22"/>
                  </a:lnTo>
                  <a:lnTo>
                    <a:pt x="6" y="17"/>
                  </a:lnTo>
                  <a:lnTo>
                    <a:pt x="1" y="8"/>
                  </a:lnTo>
                  <a:lnTo>
                    <a:pt x="0" y="0"/>
                  </a:lnTo>
                  <a:lnTo>
                    <a:pt x="28" y="0"/>
                  </a:lnTo>
                  <a:close/>
                </a:path>
              </a:pathLst>
            </a:custGeom>
            <a:solidFill>
              <a:srgbClr val="000000"/>
            </a:solidFill>
            <a:ln w="9525">
              <a:noFill/>
            </a:ln>
          </p:spPr>
          <p:txBody>
            <a:bodyPr/>
            <a:p>
              <a:endParaRPr lang="zh-CN" altLang="en-US"/>
            </a:p>
          </p:txBody>
        </p:sp>
        <p:sp>
          <p:nvSpPr>
            <p:cNvPr id="31829" name="Freeform 87"/>
            <p:cNvSpPr/>
            <p:nvPr/>
          </p:nvSpPr>
          <p:spPr>
            <a:xfrm>
              <a:off x="4250" y="2327"/>
              <a:ext cx="4" cy="3"/>
            </a:xfrm>
            <a:custGeom>
              <a:avLst/>
              <a:gdLst/>
              <a:ahLst/>
              <a:cxnLst>
                <a:cxn ang="0">
                  <a:pos x="57" y="0"/>
                </a:cxn>
                <a:cxn ang="0">
                  <a:pos x="55" y="8"/>
                </a:cxn>
                <a:cxn ang="0">
                  <a:pos x="51" y="17"/>
                </a:cxn>
                <a:cxn ang="0">
                  <a:pos x="46" y="22"/>
                </a:cxn>
                <a:cxn ang="0">
                  <a:pos x="37" y="27"/>
                </a:cxn>
                <a:cxn ang="0">
                  <a:pos x="28" y="28"/>
                </a:cxn>
                <a:cxn ang="0">
                  <a:pos x="20" y="27"/>
                </a:cxn>
                <a:cxn ang="0">
                  <a:pos x="11" y="22"/>
                </a:cxn>
                <a:cxn ang="0">
                  <a:pos x="6" y="17"/>
                </a:cxn>
                <a:cxn ang="0">
                  <a:pos x="1" y="8"/>
                </a:cxn>
                <a:cxn ang="0">
                  <a:pos x="0" y="0"/>
                </a:cxn>
              </a:cxnLst>
              <a:pathLst>
                <a:path w="57" h="28">
                  <a:moveTo>
                    <a:pt x="57" y="0"/>
                  </a:moveTo>
                  <a:lnTo>
                    <a:pt x="55" y="8"/>
                  </a:lnTo>
                  <a:lnTo>
                    <a:pt x="51" y="17"/>
                  </a:lnTo>
                  <a:lnTo>
                    <a:pt x="46" y="22"/>
                  </a:lnTo>
                  <a:lnTo>
                    <a:pt x="37" y="27"/>
                  </a:lnTo>
                  <a:lnTo>
                    <a:pt x="28" y="28"/>
                  </a:lnTo>
                  <a:lnTo>
                    <a:pt x="20" y="27"/>
                  </a:lnTo>
                  <a:lnTo>
                    <a:pt x="11" y="22"/>
                  </a:lnTo>
                  <a:lnTo>
                    <a:pt x="6" y="17"/>
                  </a:lnTo>
                  <a:lnTo>
                    <a:pt x="1"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30" name="Line 88"/>
            <p:cNvSpPr/>
            <p:nvPr/>
          </p:nvSpPr>
          <p:spPr>
            <a:xfrm flipH="1">
              <a:off x="4160" y="2250"/>
              <a:ext cx="362" cy="1"/>
            </a:xfrm>
            <a:prstGeom prst="line">
              <a:avLst/>
            </a:prstGeom>
            <a:ln w="0" cap="flat" cmpd="sng">
              <a:solidFill>
                <a:srgbClr val="000000"/>
              </a:solidFill>
              <a:prstDash val="solid"/>
              <a:round/>
              <a:headEnd type="none" w="med" len="med"/>
              <a:tailEnd type="none" w="med" len="med"/>
            </a:ln>
          </p:spPr>
        </p:sp>
        <p:sp>
          <p:nvSpPr>
            <p:cNvPr id="31831" name="Freeform 89"/>
            <p:cNvSpPr/>
            <p:nvPr/>
          </p:nvSpPr>
          <p:spPr>
            <a:xfrm>
              <a:off x="4167" y="2081"/>
              <a:ext cx="4" cy="2"/>
            </a:xfrm>
            <a:custGeom>
              <a:avLst/>
              <a:gdLst/>
              <a:ahLst/>
              <a:cxnLst>
                <a:cxn ang="0">
                  <a:pos x="28" y="29"/>
                </a:cxn>
                <a:cxn ang="0">
                  <a:pos x="0" y="29"/>
                </a:cxn>
                <a:cxn ang="0">
                  <a:pos x="1" y="21"/>
                </a:cxn>
                <a:cxn ang="0">
                  <a:pos x="5" y="12"/>
                </a:cxn>
                <a:cxn ang="0">
                  <a:pos x="11" y="7"/>
                </a:cxn>
                <a:cxn ang="0">
                  <a:pos x="19" y="2"/>
                </a:cxn>
                <a:cxn ang="0">
                  <a:pos x="28" y="0"/>
                </a:cxn>
                <a:cxn ang="0">
                  <a:pos x="36" y="2"/>
                </a:cxn>
                <a:cxn ang="0">
                  <a:pos x="45" y="7"/>
                </a:cxn>
                <a:cxn ang="0">
                  <a:pos x="50" y="12"/>
                </a:cxn>
                <a:cxn ang="0">
                  <a:pos x="55" y="21"/>
                </a:cxn>
                <a:cxn ang="0">
                  <a:pos x="57" y="29"/>
                </a:cxn>
                <a:cxn ang="0">
                  <a:pos x="28" y="29"/>
                </a:cxn>
              </a:cxnLst>
              <a:pathLst>
                <a:path w="57" h="29">
                  <a:moveTo>
                    <a:pt x="28" y="29"/>
                  </a:moveTo>
                  <a:lnTo>
                    <a:pt x="0" y="29"/>
                  </a:lnTo>
                  <a:lnTo>
                    <a:pt x="1" y="21"/>
                  </a:lnTo>
                  <a:lnTo>
                    <a:pt x="5" y="12"/>
                  </a:lnTo>
                  <a:lnTo>
                    <a:pt x="11" y="7"/>
                  </a:lnTo>
                  <a:lnTo>
                    <a:pt x="19" y="2"/>
                  </a:lnTo>
                  <a:lnTo>
                    <a:pt x="28" y="0"/>
                  </a:lnTo>
                  <a:lnTo>
                    <a:pt x="36" y="2"/>
                  </a:lnTo>
                  <a:lnTo>
                    <a:pt x="45" y="7"/>
                  </a:lnTo>
                  <a:lnTo>
                    <a:pt x="50" y="12"/>
                  </a:lnTo>
                  <a:lnTo>
                    <a:pt x="55" y="21"/>
                  </a:lnTo>
                  <a:lnTo>
                    <a:pt x="57" y="29"/>
                  </a:lnTo>
                  <a:lnTo>
                    <a:pt x="28" y="29"/>
                  </a:lnTo>
                  <a:close/>
                </a:path>
              </a:pathLst>
            </a:custGeom>
            <a:solidFill>
              <a:srgbClr val="000000"/>
            </a:solidFill>
            <a:ln w="9525">
              <a:noFill/>
            </a:ln>
          </p:spPr>
          <p:txBody>
            <a:bodyPr/>
            <a:p>
              <a:endParaRPr lang="zh-CN" altLang="en-US"/>
            </a:p>
          </p:txBody>
        </p:sp>
        <p:sp>
          <p:nvSpPr>
            <p:cNvPr id="31832" name="Freeform 90"/>
            <p:cNvSpPr/>
            <p:nvPr/>
          </p:nvSpPr>
          <p:spPr>
            <a:xfrm>
              <a:off x="4167" y="2081"/>
              <a:ext cx="4" cy="2"/>
            </a:xfrm>
            <a:custGeom>
              <a:avLst/>
              <a:gdLst/>
              <a:ahLst/>
              <a:cxnLst>
                <a:cxn ang="0">
                  <a:pos x="0" y="29"/>
                </a:cxn>
                <a:cxn ang="0">
                  <a:pos x="1" y="21"/>
                </a:cxn>
                <a:cxn ang="0">
                  <a:pos x="5" y="12"/>
                </a:cxn>
                <a:cxn ang="0">
                  <a:pos x="11" y="7"/>
                </a:cxn>
                <a:cxn ang="0">
                  <a:pos x="19" y="2"/>
                </a:cxn>
                <a:cxn ang="0">
                  <a:pos x="28" y="0"/>
                </a:cxn>
                <a:cxn ang="0">
                  <a:pos x="36" y="2"/>
                </a:cxn>
                <a:cxn ang="0">
                  <a:pos x="45" y="7"/>
                </a:cxn>
                <a:cxn ang="0">
                  <a:pos x="50" y="12"/>
                </a:cxn>
                <a:cxn ang="0">
                  <a:pos x="55" y="21"/>
                </a:cxn>
                <a:cxn ang="0">
                  <a:pos x="57" y="29"/>
                </a:cxn>
              </a:cxnLst>
              <a:pathLst>
                <a:path w="57" h="29">
                  <a:moveTo>
                    <a:pt x="0" y="29"/>
                  </a:moveTo>
                  <a:lnTo>
                    <a:pt x="1" y="21"/>
                  </a:lnTo>
                  <a:lnTo>
                    <a:pt x="5" y="12"/>
                  </a:lnTo>
                  <a:lnTo>
                    <a:pt x="11" y="7"/>
                  </a:lnTo>
                  <a:lnTo>
                    <a:pt x="19" y="2"/>
                  </a:lnTo>
                  <a:lnTo>
                    <a:pt x="28" y="0"/>
                  </a:lnTo>
                  <a:lnTo>
                    <a:pt x="36" y="2"/>
                  </a:lnTo>
                  <a:lnTo>
                    <a:pt x="45" y="7"/>
                  </a:lnTo>
                  <a:lnTo>
                    <a:pt x="50" y="12"/>
                  </a:lnTo>
                  <a:lnTo>
                    <a:pt x="55" y="21"/>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33" name="Freeform 91"/>
            <p:cNvSpPr/>
            <p:nvPr/>
          </p:nvSpPr>
          <p:spPr>
            <a:xfrm>
              <a:off x="4167" y="2083"/>
              <a:ext cx="4" cy="519"/>
            </a:xfrm>
            <a:custGeom>
              <a:avLst/>
              <a:gdLst/>
              <a:ahLst/>
              <a:cxnLst>
                <a:cxn ang="0">
                  <a:pos x="57" y="0"/>
                </a:cxn>
                <a:cxn ang="0">
                  <a:pos x="28" y="0"/>
                </a:cxn>
                <a:cxn ang="0">
                  <a:pos x="0" y="0"/>
                </a:cxn>
                <a:cxn ang="0">
                  <a:pos x="0" y="6747"/>
                </a:cxn>
                <a:cxn ang="0">
                  <a:pos x="28" y="6747"/>
                </a:cxn>
                <a:cxn ang="0">
                  <a:pos x="57" y="6747"/>
                </a:cxn>
                <a:cxn ang="0">
                  <a:pos x="57" y="0"/>
                </a:cxn>
              </a:cxnLst>
              <a:pathLst>
                <a:path w="57" h="6747">
                  <a:moveTo>
                    <a:pt x="57" y="0"/>
                  </a:moveTo>
                  <a:lnTo>
                    <a:pt x="28" y="0"/>
                  </a:lnTo>
                  <a:lnTo>
                    <a:pt x="0" y="0"/>
                  </a:lnTo>
                  <a:lnTo>
                    <a:pt x="0" y="6747"/>
                  </a:lnTo>
                  <a:lnTo>
                    <a:pt x="28" y="6747"/>
                  </a:lnTo>
                  <a:lnTo>
                    <a:pt x="57" y="6747"/>
                  </a:lnTo>
                  <a:lnTo>
                    <a:pt x="57" y="0"/>
                  </a:lnTo>
                  <a:close/>
                </a:path>
              </a:pathLst>
            </a:custGeom>
            <a:solidFill>
              <a:srgbClr val="000000"/>
            </a:solidFill>
            <a:ln w="9525">
              <a:noFill/>
            </a:ln>
          </p:spPr>
          <p:txBody>
            <a:bodyPr/>
            <a:p>
              <a:endParaRPr lang="zh-CN" altLang="en-US"/>
            </a:p>
          </p:txBody>
        </p:sp>
        <p:sp>
          <p:nvSpPr>
            <p:cNvPr id="31834" name="Freeform 92"/>
            <p:cNvSpPr/>
            <p:nvPr/>
          </p:nvSpPr>
          <p:spPr>
            <a:xfrm>
              <a:off x="4167" y="2083"/>
              <a:ext cx="4" cy="519"/>
            </a:xfrm>
            <a:custGeom>
              <a:avLst/>
              <a:gdLst/>
              <a:ahLst/>
              <a:cxnLst>
                <a:cxn ang="0">
                  <a:pos x="57" y="0"/>
                </a:cxn>
                <a:cxn ang="0">
                  <a:pos x="28" y="0"/>
                </a:cxn>
                <a:cxn ang="0">
                  <a:pos x="0" y="0"/>
                </a:cxn>
                <a:cxn ang="0">
                  <a:pos x="0" y="6747"/>
                </a:cxn>
                <a:cxn ang="0">
                  <a:pos x="28" y="6747"/>
                </a:cxn>
                <a:cxn ang="0">
                  <a:pos x="57" y="6747"/>
                </a:cxn>
                <a:cxn ang="0">
                  <a:pos x="57" y="0"/>
                </a:cxn>
              </a:cxnLst>
              <a:pathLst>
                <a:path w="57" h="6747">
                  <a:moveTo>
                    <a:pt x="57" y="0"/>
                  </a:moveTo>
                  <a:lnTo>
                    <a:pt x="28" y="0"/>
                  </a:lnTo>
                  <a:lnTo>
                    <a:pt x="0" y="0"/>
                  </a:lnTo>
                  <a:lnTo>
                    <a:pt x="0" y="6747"/>
                  </a:lnTo>
                  <a:lnTo>
                    <a:pt x="28" y="6747"/>
                  </a:lnTo>
                  <a:lnTo>
                    <a:pt x="57" y="6747"/>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35" name="Freeform 93"/>
            <p:cNvSpPr/>
            <p:nvPr/>
          </p:nvSpPr>
          <p:spPr>
            <a:xfrm>
              <a:off x="4167" y="2602"/>
              <a:ext cx="4" cy="3"/>
            </a:xfrm>
            <a:custGeom>
              <a:avLst/>
              <a:gdLst/>
              <a:ahLst/>
              <a:cxnLst>
                <a:cxn ang="0">
                  <a:pos x="28" y="0"/>
                </a:cxn>
                <a:cxn ang="0">
                  <a:pos x="57" y="0"/>
                </a:cxn>
                <a:cxn ang="0">
                  <a:pos x="55" y="9"/>
                </a:cxn>
                <a:cxn ang="0">
                  <a:pos x="50" y="17"/>
                </a:cxn>
                <a:cxn ang="0">
                  <a:pos x="45" y="22"/>
                </a:cxn>
                <a:cxn ang="0">
                  <a:pos x="36" y="27"/>
                </a:cxn>
                <a:cxn ang="0">
                  <a:pos x="28" y="28"/>
                </a:cxn>
                <a:cxn ang="0">
                  <a:pos x="19" y="27"/>
                </a:cxn>
                <a:cxn ang="0">
                  <a:pos x="11" y="22"/>
                </a:cxn>
                <a:cxn ang="0">
                  <a:pos x="5" y="17"/>
                </a:cxn>
                <a:cxn ang="0">
                  <a:pos x="1" y="9"/>
                </a:cxn>
                <a:cxn ang="0">
                  <a:pos x="0" y="0"/>
                </a:cxn>
                <a:cxn ang="0">
                  <a:pos x="28" y="0"/>
                </a:cxn>
              </a:cxnLst>
              <a:pathLst>
                <a:path w="57" h="28">
                  <a:moveTo>
                    <a:pt x="28" y="0"/>
                  </a:moveTo>
                  <a:lnTo>
                    <a:pt x="57" y="0"/>
                  </a:lnTo>
                  <a:lnTo>
                    <a:pt x="55" y="9"/>
                  </a:lnTo>
                  <a:lnTo>
                    <a:pt x="50" y="17"/>
                  </a:lnTo>
                  <a:lnTo>
                    <a:pt x="45" y="22"/>
                  </a:lnTo>
                  <a:lnTo>
                    <a:pt x="36" y="27"/>
                  </a:lnTo>
                  <a:lnTo>
                    <a:pt x="28" y="28"/>
                  </a:lnTo>
                  <a:lnTo>
                    <a:pt x="19" y="27"/>
                  </a:lnTo>
                  <a:lnTo>
                    <a:pt x="11" y="22"/>
                  </a:lnTo>
                  <a:lnTo>
                    <a:pt x="5" y="17"/>
                  </a:lnTo>
                  <a:lnTo>
                    <a:pt x="1" y="9"/>
                  </a:lnTo>
                  <a:lnTo>
                    <a:pt x="0" y="0"/>
                  </a:lnTo>
                  <a:lnTo>
                    <a:pt x="28" y="0"/>
                  </a:lnTo>
                  <a:close/>
                </a:path>
              </a:pathLst>
            </a:custGeom>
            <a:solidFill>
              <a:srgbClr val="000000"/>
            </a:solidFill>
            <a:ln w="9525">
              <a:noFill/>
            </a:ln>
          </p:spPr>
          <p:txBody>
            <a:bodyPr/>
            <a:p>
              <a:endParaRPr lang="zh-CN" altLang="en-US"/>
            </a:p>
          </p:txBody>
        </p:sp>
        <p:sp>
          <p:nvSpPr>
            <p:cNvPr id="31836" name="Freeform 94"/>
            <p:cNvSpPr/>
            <p:nvPr/>
          </p:nvSpPr>
          <p:spPr>
            <a:xfrm>
              <a:off x="4167" y="2602"/>
              <a:ext cx="4" cy="3"/>
            </a:xfrm>
            <a:custGeom>
              <a:avLst/>
              <a:gdLst/>
              <a:ahLst/>
              <a:cxnLst>
                <a:cxn ang="0">
                  <a:pos x="57" y="0"/>
                </a:cxn>
                <a:cxn ang="0">
                  <a:pos x="55" y="9"/>
                </a:cxn>
                <a:cxn ang="0">
                  <a:pos x="50" y="17"/>
                </a:cxn>
                <a:cxn ang="0">
                  <a:pos x="45" y="22"/>
                </a:cxn>
                <a:cxn ang="0">
                  <a:pos x="36" y="27"/>
                </a:cxn>
                <a:cxn ang="0">
                  <a:pos x="28" y="28"/>
                </a:cxn>
                <a:cxn ang="0">
                  <a:pos x="19" y="27"/>
                </a:cxn>
                <a:cxn ang="0">
                  <a:pos x="11" y="22"/>
                </a:cxn>
                <a:cxn ang="0">
                  <a:pos x="5" y="17"/>
                </a:cxn>
                <a:cxn ang="0">
                  <a:pos x="1" y="9"/>
                </a:cxn>
                <a:cxn ang="0">
                  <a:pos x="0" y="0"/>
                </a:cxn>
              </a:cxnLst>
              <a:pathLst>
                <a:path w="57" h="28">
                  <a:moveTo>
                    <a:pt x="57" y="0"/>
                  </a:moveTo>
                  <a:lnTo>
                    <a:pt x="55" y="9"/>
                  </a:lnTo>
                  <a:lnTo>
                    <a:pt x="50" y="17"/>
                  </a:lnTo>
                  <a:lnTo>
                    <a:pt x="45" y="22"/>
                  </a:lnTo>
                  <a:lnTo>
                    <a:pt x="36" y="27"/>
                  </a:lnTo>
                  <a:lnTo>
                    <a:pt x="28" y="28"/>
                  </a:lnTo>
                  <a:lnTo>
                    <a:pt x="19" y="27"/>
                  </a:lnTo>
                  <a:lnTo>
                    <a:pt x="11" y="22"/>
                  </a:lnTo>
                  <a:lnTo>
                    <a:pt x="5" y="17"/>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37" name="Freeform 95"/>
            <p:cNvSpPr/>
            <p:nvPr/>
          </p:nvSpPr>
          <p:spPr>
            <a:xfrm>
              <a:off x="4167" y="2081"/>
              <a:ext cx="4" cy="2"/>
            </a:xfrm>
            <a:custGeom>
              <a:avLst/>
              <a:gdLst/>
              <a:ahLst/>
              <a:cxnLst>
                <a:cxn ang="0">
                  <a:pos x="28" y="29"/>
                </a:cxn>
                <a:cxn ang="0">
                  <a:pos x="0" y="29"/>
                </a:cxn>
                <a:cxn ang="0">
                  <a:pos x="1" y="21"/>
                </a:cxn>
                <a:cxn ang="0">
                  <a:pos x="5" y="12"/>
                </a:cxn>
                <a:cxn ang="0">
                  <a:pos x="11" y="7"/>
                </a:cxn>
                <a:cxn ang="0">
                  <a:pos x="19" y="2"/>
                </a:cxn>
                <a:cxn ang="0">
                  <a:pos x="28" y="0"/>
                </a:cxn>
                <a:cxn ang="0">
                  <a:pos x="36" y="2"/>
                </a:cxn>
                <a:cxn ang="0">
                  <a:pos x="45" y="7"/>
                </a:cxn>
                <a:cxn ang="0">
                  <a:pos x="50" y="12"/>
                </a:cxn>
                <a:cxn ang="0">
                  <a:pos x="55" y="21"/>
                </a:cxn>
                <a:cxn ang="0">
                  <a:pos x="57" y="29"/>
                </a:cxn>
                <a:cxn ang="0">
                  <a:pos x="28" y="29"/>
                </a:cxn>
              </a:cxnLst>
              <a:pathLst>
                <a:path w="57" h="29">
                  <a:moveTo>
                    <a:pt x="28" y="29"/>
                  </a:moveTo>
                  <a:lnTo>
                    <a:pt x="0" y="29"/>
                  </a:lnTo>
                  <a:lnTo>
                    <a:pt x="1" y="21"/>
                  </a:lnTo>
                  <a:lnTo>
                    <a:pt x="5" y="12"/>
                  </a:lnTo>
                  <a:lnTo>
                    <a:pt x="11" y="7"/>
                  </a:lnTo>
                  <a:lnTo>
                    <a:pt x="19" y="2"/>
                  </a:lnTo>
                  <a:lnTo>
                    <a:pt x="28" y="0"/>
                  </a:lnTo>
                  <a:lnTo>
                    <a:pt x="36" y="2"/>
                  </a:lnTo>
                  <a:lnTo>
                    <a:pt x="45" y="7"/>
                  </a:lnTo>
                  <a:lnTo>
                    <a:pt x="50" y="12"/>
                  </a:lnTo>
                  <a:lnTo>
                    <a:pt x="55" y="21"/>
                  </a:lnTo>
                  <a:lnTo>
                    <a:pt x="57" y="29"/>
                  </a:lnTo>
                  <a:lnTo>
                    <a:pt x="28" y="29"/>
                  </a:lnTo>
                  <a:close/>
                </a:path>
              </a:pathLst>
            </a:custGeom>
            <a:solidFill>
              <a:srgbClr val="000000"/>
            </a:solidFill>
            <a:ln w="9525">
              <a:noFill/>
            </a:ln>
          </p:spPr>
          <p:txBody>
            <a:bodyPr/>
            <a:p>
              <a:endParaRPr lang="zh-CN" altLang="en-US"/>
            </a:p>
          </p:txBody>
        </p:sp>
        <p:sp>
          <p:nvSpPr>
            <p:cNvPr id="31838" name="Freeform 96"/>
            <p:cNvSpPr/>
            <p:nvPr/>
          </p:nvSpPr>
          <p:spPr>
            <a:xfrm>
              <a:off x="4167" y="2081"/>
              <a:ext cx="4" cy="2"/>
            </a:xfrm>
            <a:custGeom>
              <a:avLst/>
              <a:gdLst/>
              <a:ahLst/>
              <a:cxnLst>
                <a:cxn ang="0">
                  <a:pos x="0" y="29"/>
                </a:cxn>
                <a:cxn ang="0">
                  <a:pos x="1" y="21"/>
                </a:cxn>
                <a:cxn ang="0">
                  <a:pos x="5" y="12"/>
                </a:cxn>
                <a:cxn ang="0">
                  <a:pos x="11" y="7"/>
                </a:cxn>
                <a:cxn ang="0">
                  <a:pos x="19" y="2"/>
                </a:cxn>
                <a:cxn ang="0">
                  <a:pos x="28" y="0"/>
                </a:cxn>
                <a:cxn ang="0">
                  <a:pos x="36" y="2"/>
                </a:cxn>
                <a:cxn ang="0">
                  <a:pos x="45" y="7"/>
                </a:cxn>
                <a:cxn ang="0">
                  <a:pos x="50" y="12"/>
                </a:cxn>
                <a:cxn ang="0">
                  <a:pos x="55" y="21"/>
                </a:cxn>
                <a:cxn ang="0">
                  <a:pos x="57" y="29"/>
                </a:cxn>
              </a:cxnLst>
              <a:pathLst>
                <a:path w="57" h="29">
                  <a:moveTo>
                    <a:pt x="0" y="29"/>
                  </a:moveTo>
                  <a:lnTo>
                    <a:pt x="1" y="21"/>
                  </a:lnTo>
                  <a:lnTo>
                    <a:pt x="5" y="12"/>
                  </a:lnTo>
                  <a:lnTo>
                    <a:pt x="11" y="7"/>
                  </a:lnTo>
                  <a:lnTo>
                    <a:pt x="19" y="2"/>
                  </a:lnTo>
                  <a:lnTo>
                    <a:pt x="28" y="0"/>
                  </a:lnTo>
                  <a:lnTo>
                    <a:pt x="36" y="2"/>
                  </a:lnTo>
                  <a:lnTo>
                    <a:pt x="45" y="7"/>
                  </a:lnTo>
                  <a:lnTo>
                    <a:pt x="50" y="12"/>
                  </a:lnTo>
                  <a:lnTo>
                    <a:pt x="55" y="21"/>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39" name="Freeform 97"/>
            <p:cNvSpPr/>
            <p:nvPr/>
          </p:nvSpPr>
          <p:spPr>
            <a:xfrm>
              <a:off x="4167" y="2083"/>
              <a:ext cx="4" cy="519"/>
            </a:xfrm>
            <a:custGeom>
              <a:avLst/>
              <a:gdLst/>
              <a:ahLst/>
              <a:cxnLst>
                <a:cxn ang="0">
                  <a:pos x="57" y="0"/>
                </a:cxn>
                <a:cxn ang="0">
                  <a:pos x="28" y="0"/>
                </a:cxn>
                <a:cxn ang="0">
                  <a:pos x="0" y="0"/>
                </a:cxn>
                <a:cxn ang="0">
                  <a:pos x="0" y="6747"/>
                </a:cxn>
                <a:cxn ang="0">
                  <a:pos x="28" y="6747"/>
                </a:cxn>
                <a:cxn ang="0">
                  <a:pos x="57" y="6747"/>
                </a:cxn>
                <a:cxn ang="0">
                  <a:pos x="57" y="0"/>
                </a:cxn>
              </a:cxnLst>
              <a:pathLst>
                <a:path w="57" h="6747">
                  <a:moveTo>
                    <a:pt x="57" y="0"/>
                  </a:moveTo>
                  <a:lnTo>
                    <a:pt x="28" y="0"/>
                  </a:lnTo>
                  <a:lnTo>
                    <a:pt x="0" y="0"/>
                  </a:lnTo>
                  <a:lnTo>
                    <a:pt x="0" y="6747"/>
                  </a:lnTo>
                  <a:lnTo>
                    <a:pt x="28" y="6747"/>
                  </a:lnTo>
                  <a:lnTo>
                    <a:pt x="57" y="6747"/>
                  </a:lnTo>
                  <a:lnTo>
                    <a:pt x="57" y="0"/>
                  </a:lnTo>
                  <a:close/>
                </a:path>
              </a:pathLst>
            </a:custGeom>
            <a:solidFill>
              <a:srgbClr val="000000"/>
            </a:solidFill>
            <a:ln w="9525">
              <a:noFill/>
            </a:ln>
          </p:spPr>
          <p:txBody>
            <a:bodyPr/>
            <a:p>
              <a:endParaRPr lang="zh-CN" altLang="en-US"/>
            </a:p>
          </p:txBody>
        </p:sp>
        <p:sp>
          <p:nvSpPr>
            <p:cNvPr id="31840" name="Freeform 98"/>
            <p:cNvSpPr/>
            <p:nvPr/>
          </p:nvSpPr>
          <p:spPr>
            <a:xfrm>
              <a:off x="4167" y="2083"/>
              <a:ext cx="4" cy="519"/>
            </a:xfrm>
            <a:custGeom>
              <a:avLst/>
              <a:gdLst/>
              <a:ahLst/>
              <a:cxnLst>
                <a:cxn ang="0">
                  <a:pos x="57" y="0"/>
                </a:cxn>
                <a:cxn ang="0">
                  <a:pos x="28" y="0"/>
                </a:cxn>
                <a:cxn ang="0">
                  <a:pos x="0" y="0"/>
                </a:cxn>
                <a:cxn ang="0">
                  <a:pos x="0" y="6747"/>
                </a:cxn>
                <a:cxn ang="0">
                  <a:pos x="28" y="6747"/>
                </a:cxn>
                <a:cxn ang="0">
                  <a:pos x="57" y="6747"/>
                </a:cxn>
                <a:cxn ang="0">
                  <a:pos x="57" y="0"/>
                </a:cxn>
              </a:cxnLst>
              <a:pathLst>
                <a:path w="57" h="6747">
                  <a:moveTo>
                    <a:pt x="57" y="0"/>
                  </a:moveTo>
                  <a:lnTo>
                    <a:pt x="28" y="0"/>
                  </a:lnTo>
                  <a:lnTo>
                    <a:pt x="0" y="0"/>
                  </a:lnTo>
                  <a:lnTo>
                    <a:pt x="0" y="6747"/>
                  </a:lnTo>
                  <a:lnTo>
                    <a:pt x="28" y="6747"/>
                  </a:lnTo>
                  <a:lnTo>
                    <a:pt x="57" y="6747"/>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41" name="Freeform 99"/>
            <p:cNvSpPr/>
            <p:nvPr/>
          </p:nvSpPr>
          <p:spPr>
            <a:xfrm>
              <a:off x="4167" y="2602"/>
              <a:ext cx="4" cy="3"/>
            </a:xfrm>
            <a:custGeom>
              <a:avLst/>
              <a:gdLst/>
              <a:ahLst/>
              <a:cxnLst>
                <a:cxn ang="0">
                  <a:pos x="28" y="0"/>
                </a:cxn>
                <a:cxn ang="0">
                  <a:pos x="57" y="0"/>
                </a:cxn>
                <a:cxn ang="0">
                  <a:pos x="55" y="9"/>
                </a:cxn>
                <a:cxn ang="0">
                  <a:pos x="50" y="17"/>
                </a:cxn>
                <a:cxn ang="0">
                  <a:pos x="45" y="22"/>
                </a:cxn>
                <a:cxn ang="0">
                  <a:pos x="36" y="27"/>
                </a:cxn>
                <a:cxn ang="0">
                  <a:pos x="28" y="28"/>
                </a:cxn>
                <a:cxn ang="0">
                  <a:pos x="19" y="27"/>
                </a:cxn>
                <a:cxn ang="0">
                  <a:pos x="11" y="22"/>
                </a:cxn>
                <a:cxn ang="0">
                  <a:pos x="5" y="17"/>
                </a:cxn>
                <a:cxn ang="0">
                  <a:pos x="1" y="9"/>
                </a:cxn>
                <a:cxn ang="0">
                  <a:pos x="0" y="0"/>
                </a:cxn>
                <a:cxn ang="0">
                  <a:pos x="28" y="0"/>
                </a:cxn>
              </a:cxnLst>
              <a:pathLst>
                <a:path w="57" h="28">
                  <a:moveTo>
                    <a:pt x="28" y="0"/>
                  </a:moveTo>
                  <a:lnTo>
                    <a:pt x="57" y="0"/>
                  </a:lnTo>
                  <a:lnTo>
                    <a:pt x="55" y="9"/>
                  </a:lnTo>
                  <a:lnTo>
                    <a:pt x="50" y="17"/>
                  </a:lnTo>
                  <a:lnTo>
                    <a:pt x="45" y="22"/>
                  </a:lnTo>
                  <a:lnTo>
                    <a:pt x="36" y="27"/>
                  </a:lnTo>
                  <a:lnTo>
                    <a:pt x="28" y="28"/>
                  </a:lnTo>
                  <a:lnTo>
                    <a:pt x="19" y="27"/>
                  </a:lnTo>
                  <a:lnTo>
                    <a:pt x="11" y="22"/>
                  </a:lnTo>
                  <a:lnTo>
                    <a:pt x="5" y="17"/>
                  </a:lnTo>
                  <a:lnTo>
                    <a:pt x="1" y="9"/>
                  </a:lnTo>
                  <a:lnTo>
                    <a:pt x="0" y="0"/>
                  </a:lnTo>
                  <a:lnTo>
                    <a:pt x="28" y="0"/>
                  </a:lnTo>
                  <a:close/>
                </a:path>
              </a:pathLst>
            </a:custGeom>
            <a:solidFill>
              <a:srgbClr val="000000"/>
            </a:solidFill>
            <a:ln w="9525">
              <a:noFill/>
            </a:ln>
          </p:spPr>
          <p:txBody>
            <a:bodyPr/>
            <a:p>
              <a:endParaRPr lang="zh-CN" altLang="en-US"/>
            </a:p>
          </p:txBody>
        </p:sp>
        <p:sp>
          <p:nvSpPr>
            <p:cNvPr id="31842" name="Freeform 100"/>
            <p:cNvSpPr/>
            <p:nvPr/>
          </p:nvSpPr>
          <p:spPr>
            <a:xfrm>
              <a:off x="4167" y="2602"/>
              <a:ext cx="4" cy="3"/>
            </a:xfrm>
            <a:custGeom>
              <a:avLst/>
              <a:gdLst/>
              <a:ahLst/>
              <a:cxnLst>
                <a:cxn ang="0">
                  <a:pos x="57" y="0"/>
                </a:cxn>
                <a:cxn ang="0">
                  <a:pos x="55" y="9"/>
                </a:cxn>
                <a:cxn ang="0">
                  <a:pos x="50" y="17"/>
                </a:cxn>
                <a:cxn ang="0">
                  <a:pos x="45" y="22"/>
                </a:cxn>
                <a:cxn ang="0">
                  <a:pos x="36" y="27"/>
                </a:cxn>
                <a:cxn ang="0">
                  <a:pos x="28" y="28"/>
                </a:cxn>
                <a:cxn ang="0">
                  <a:pos x="19" y="27"/>
                </a:cxn>
                <a:cxn ang="0">
                  <a:pos x="11" y="22"/>
                </a:cxn>
                <a:cxn ang="0">
                  <a:pos x="5" y="17"/>
                </a:cxn>
                <a:cxn ang="0">
                  <a:pos x="1" y="9"/>
                </a:cxn>
                <a:cxn ang="0">
                  <a:pos x="0" y="0"/>
                </a:cxn>
              </a:cxnLst>
              <a:pathLst>
                <a:path w="57" h="28">
                  <a:moveTo>
                    <a:pt x="57" y="0"/>
                  </a:moveTo>
                  <a:lnTo>
                    <a:pt x="55" y="9"/>
                  </a:lnTo>
                  <a:lnTo>
                    <a:pt x="50" y="17"/>
                  </a:lnTo>
                  <a:lnTo>
                    <a:pt x="45" y="22"/>
                  </a:lnTo>
                  <a:lnTo>
                    <a:pt x="36" y="27"/>
                  </a:lnTo>
                  <a:lnTo>
                    <a:pt x="28" y="28"/>
                  </a:lnTo>
                  <a:lnTo>
                    <a:pt x="19" y="27"/>
                  </a:lnTo>
                  <a:lnTo>
                    <a:pt x="11" y="22"/>
                  </a:lnTo>
                  <a:lnTo>
                    <a:pt x="5" y="17"/>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43" name="Freeform 101"/>
            <p:cNvSpPr/>
            <p:nvPr/>
          </p:nvSpPr>
          <p:spPr>
            <a:xfrm>
              <a:off x="4195" y="2596"/>
              <a:ext cx="28" cy="42"/>
            </a:xfrm>
            <a:custGeom>
              <a:avLst/>
              <a:gdLst/>
              <a:ahLst/>
              <a:cxnLst>
                <a:cxn ang="0">
                  <a:pos x="0" y="541"/>
                </a:cxn>
                <a:cxn ang="0">
                  <a:pos x="151" y="0"/>
                </a:cxn>
                <a:cxn ang="0">
                  <a:pos x="285" y="0"/>
                </a:cxn>
                <a:cxn ang="0">
                  <a:pos x="330" y="15"/>
                </a:cxn>
                <a:cxn ang="0">
                  <a:pos x="360" y="45"/>
                </a:cxn>
                <a:cxn ang="0">
                  <a:pos x="360" y="91"/>
                </a:cxn>
                <a:cxn ang="0">
                  <a:pos x="315" y="270"/>
                </a:cxn>
                <a:cxn ang="0">
                  <a:pos x="285" y="315"/>
                </a:cxn>
                <a:cxn ang="0">
                  <a:pos x="255" y="345"/>
                </a:cxn>
                <a:cxn ang="0">
                  <a:pos x="211" y="360"/>
                </a:cxn>
                <a:cxn ang="0">
                  <a:pos x="60" y="360"/>
                </a:cxn>
              </a:cxnLst>
              <a:pathLst>
                <a:path w="360" h="541">
                  <a:moveTo>
                    <a:pt x="0" y="541"/>
                  </a:moveTo>
                  <a:lnTo>
                    <a:pt x="151" y="0"/>
                  </a:lnTo>
                  <a:lnTo>
                    <a:pt x="285" y="0"/>
                  </a:lnTo>
                  <a:lnTo>
                    <a:pt x="330" y="15"/>
                  </a:lnTo>
                  <a:lnTo>
                    <a:pt x="360" y="45"/>
                  </a:lnTo>
                  <a:lnTo>
                    <a:pt x="360" y="91"/>
                  </a:lnTo>
                  <a:lnTo>
                    <a:pt x="315" y="270"/>
                  </a:lnTo>
                  <a:lnTo>
                    <a:pt x="285" y="315"/>
                  </a:lnTo>
                  <a:lnTo>
                    <a:pt x="255" y="345"/>
                  </a:lnTo>
                  <a:lnTo>
                    <a:pt x="211" y="360"/>
                  </a:lnTo>
                  <a:lnTo>
                    <a:pt x="60" y="36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44" name="Line 102"/>
            <p:cNvSpPr/>
            <p:nvPr/>
          </p:nvSpPr>
          <p:spPr>
            <a:xfrm flipV="1">
              <a:off x="4192" y="2290"/>
              <a:ext cx="11" cy="41"/>
            </a:xfrm>
            <a:prstGeom prst="line">
              <a:avLst/>
            </a:prstGeom>
            <a:ln w="0" cap="flat" cmpd="sng">
              <a:solidFill>
                <a:srgbClr val="000000"/>
              </a:solidFill>
              <a:prstDash val="solid"/>
              <a:round/>
              <a:headEnd type="none" w="med" len="med"/>
              <a:tailEnd type="none" w="med" len="med"/>
            </a:ln>
          </p:spPr>
        </p:sp>
        <p:sp>
          <p:nvSpPr>
            <p:cNvPr id="31845" name="Freeform 103"/>
            <p:cNvSpPr/>
            <p:nvPr/>
          </p:nvSpPr>
          <p:spPr>
            <a:xfrm>
              <a:off x="4200" y="2304"/>
              <a:ext cx="16" cy="27"/>
            </a:xfrm>
            <a:custGeom>
              <a:avLst/>
              <a:gdLst/>
              <a:ahLst/>
              <a:cxnLst>
                <a:cxn ang="0">
                  <a:pos x="0" y="0"/>
                </a:cxn>
                <a:cxn ang="0">
                  <a:pos x="151" y="0"/>
                </a:cxn>
                <a:cxn ang="0">
                  <a:pos x="181" y="16"/>
                </a:cxn>
                <a:cxn ang="0">
                  <a:pos x="211" y="46"/>
                </a:cxn>
                <a:cxn ang="0">
                  <a:pos x="211" y="76"/>
                </a:cxn>
                <a:cxn ang="0">
                  <a:pos x="211" y="106"/>
                </a:cxn>
                <a:cxn ang="0">
                  <a:pos x="151" y="360"/>
                </a:cxn>
              </a:cxnLst>
              <a:pathLst>
                <a:path w="211" h="360">
                  <a:moveTo>
                    <a:pt x="0" y="0"/>
                  </a:moveTo>
                  <a:lnTo>
                    <a:pt x="151" y="0"/>
                  </a:lnTo>
                  <a:lnTo>
                    <a:pt x="181" y="16"/>
                  </a:lnTo>
                  <a:lnTo>
                    <a:pt x="211" y="46"/>
                  </a:lnTo>
                  <a:lnTo>
                    <a:pt x="211" y="76"/>
                  </a:lnTo>
                  <a:lnTo>
                    <a:pt x="211" y="106"/>
                  </a:lnTo>
                  <a:lnTo>
                    <a:pt x="151" y="36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46" name="Freeform 104"/>
            <p:cNvSpPr/>
            <p:nvPr/>
          </p:nvSpPr>
          <p:spPr>
            <a:xfrm>
              <a:off x="4108" y="2118"/>
              <a:ext cx="28" cy="41"/>
            </a:xfrm>
            <a:custGeom>
              <a:avLst/>
              <a:gdLst/>
              <a:ahLst/>
              <a:cxnLst>
                <a:cxn ang="0">
                  <a:pos x="0" y="541"/>
                </a:cxn>
                <a:cxn ang="0">
                  <a:pos x="149" y="0"/>
                </a:cxn>
                <a:cxn ang="0">
                  <a:pos x="284" y="0"/>
                </a:cxn>
                <a:cxn ang="0">
                  <a:pos x="329" y="15"/>
                </a:cxn>
                <a:cxn ang="0">
                  <a:pos x="360" y="45"/>
                </a:cxn>
                <a:cxn ang="0">
                  <a:pos x="360" y="90"/>
                </a:cxn>
                <a:cxn ang="0">
                  <a:pos x="314" y="270"/>
                </a:cxn>
                <a:cxn ang="0">
                  <a:pos x="284" y="315"/>
                </a:cxn>
                <a:cxn ang="0">
                  <a:pos x="254" y="345"/>
                </a:cxn>
                <a:cxn ang="0">
                  <a:pos x="209" y="360"/>
                </a:cxn>
                <a:cxn ang="0">
                  <a:pos x="60" y="360"/>
                </a:cxn>
              </a:cxnLst>
              <a:pathLst>
                <a:path w="360" h="541">
                  <a:moveTo>
                    <a:pt x="0" y="541"/>
                  </a:moveTo>
                  <a:lnTo>
                    <a:pt x="149" y="0"/>
                  </a:lnTo>
                  <a:lnTo>
                    <a:pt x="284" y="0"/>
                  </a:lnTo>
                  <a:lnTo>
                    <a:pt x="329" y="15"/>
                  </a:lnTo>
                  <a:lnTo>
                    <a:pt x="360" y="45"/>
                  </a:lnTo>
                  <a:lnTo>
                    <a:pt x="360" y="90"/>
                  </a:lnTo>
                  <a:lnTo>
                    <a:pt x="314" y="270"/>
                  </a:lnTo>
                  <a:lnTo>
                    <a:pt x="284" y="315"/>
                  </a:lnTo>
                  <a:lnTo>
                    <a:pt x="254" y="345"/>
                  </a:lnTo>
                  <a:lnTo>
                    <a:pt x="209" y="360"/>
                  </a:lnTo>
                  <a:lnTo>
                    <a:pt x="60" y="36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47" name="Freeform 105"/>
            <p:cNvSpPr/>
            <p:nvPr/>
          </p:nvSpPr>
          <p:spPr>
            <a:xfrm>
              <a:off x="4272" y="2340"/>
              <a:ext cx="31" cy="42"/>
            </a:xfrm>
            <a:custGeom>
              <a:avLst/>
              <a:gdLst/>
              <a:ahLst/>
              <a:cxnLst>
                <a:cxn ang="0">
                  <a:pos x="0" y="541"/>
                </a:cxn>
                <a:cxn ang="0">
                  <a:pos x="135" y="0"/>
                </a:cxn>
                <a:cxn ang="0">
                  <a:pos x="301" y="0"/>
                </a:cxn>
                <a:cxn ang="0">
                  <a:pos x="346" y="15"/>
                </a:cxn>
                <a:cxn ang="0">
                  <a:pos x="376" y="45"/>
                </a:cxn>
                <a:cxn ang="0">
                  <a:pos x="391" y="76"/>
                </a:cxn>
                <a:cxn ang="0">
                  <a:pos x="391" y="120"/>
                </a:cxn>
                <a:cxn ang="0">
                  <a:pos x="361" y="180"/>
                </a:cxn>
                <a:cxn ang="0">
                  <a:pos x="331" y="210"/>
                </a:cxn>
                <a:cxn ang="0">
                  <a:pos x="271" y="240"/>
                </a:cxn>
                <a:cxn ang="0">
                  <a:pos x="90" y="240"/>
                </a:cxn>
              </a:cxnLst>
              <a:pathLst>
                <a:path w="391" h="541">
                  <a:moveTo>
                    <a:pt x="0" y="541"/>
                  </a:moveTo>
                  <a:lnTo>
                    <a:pt x="135" y="0"/>
                  </a:lnTo>
                  <a:lnTo>
                    <a:pt x="301" y="0"/>
                  </a:lnTo>
                  <a:lnTo>
                    <a:pt x="346" y="15"/>
                  </a:lnTo>
                  <a:lnTo>
                    <a:pt x="376" y="45"/>
                  </a:lnTo>
                  <a:lnTo>
                    <a:pt x="391" y="76"/>
                  </a:lnTo>
                  <a:lnTo>
                    <a:pt x="391" y="120"/>
                  </a:lnTo>
                  <a:lnTo>
                    <a:pt x="361" y="180"/>
                  </a:lnTo>
                  <a:lnTo>
                    <a:pt x="331" y="210"/>
                  </a:lnTo>
                  <a:lnTo>
                    <a:pt x="271" y="240"/>
                  </a:lnTo>
                  <a:lnTo>
                    <a:pt x="90" y="24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48" name="Freeform 106"/>
            <p:cNvSpPr/>
            <p:nvPr/>
          </p:nvSpPr>
          <p:spPr>
            <a:xfrm>
              <a:off x="4272" y="2359"/>
              <a:ext cx="26" cy="23"/>
            </a:xfrm>
            <a:custGeom>
              <a:avLst/>
              <a:gdLst/>
              <a:ahLst/>
              <a:cxnLst>
                <a:cxn ang="0">
                  <a:pos x="241" y="0"/>
                </a:cxn>
                <a:cxn ang="0">
                  <a:pos x="301" y="30"/>
                </a:cxn>
                <a:cxn ang="0">
                  <a:pos x="331" y="75"/>
                </a:cxn>
                <a:cxn ang="0">
                  <a:pos x="331" y="165"/>
                </a:cxn>
                <a:cxn ang="0">
                  <a:pos x="286" y="225"/>
                </a:cxn>
                <a:cxn ang="0">
                  <a:pos x="256" y="256"/>
                </a:cxn>
                <a:cxn ang="0">
                  <a:pos x="196" y="286"/>
                </a:cxn>
                <a:cxn ang="0">
                  <a:pos x="151" y="301"/>
                </a:cxn>
                <a:cxn ang="0">
                  <a:pos x="0" y="301"/>
                </a:cxn>
              </a:cxnLst>
              <a:pathLst>
                <a:path w="331" h="301">
                  <a:moveTo>
                    <a:pt x="241" y="0"/>
                  </a:moveTo>
                  <a:lnTo>
                    <a:pt x="301" y="30"/>
                  </a:lnTo>
                  <a:lnTo>
                    <a:pt x="331" y="75"/>
                  </a:lnTo>
                  <a:lnTo>
                    <a:pt x="331" y="165"/>
                  </a:lnTo>
                  <a:lnTo>
                    <a:pt x="286" y="225"/>
                  </a:lnTo>
                  <a:lnTo>
                    <a:pt x="256" y="256"/>
                  </a:lnTo>
                  <a:lnTo>
                    <a:pt x="196" y="286"/>
                  </a:lnTo>
                  <a:lnTo>
                    <a:pt x="151" y="301"/>
                  </a:lnTo>
                  <a:lnTo>
                    <a:pt x="0" y="30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49" name="Freeform 107"/>
            <p:cNvSpPr/>
            <p:nvPr/>
          </p:nvSpPr>
          <p:spPr>
            <a:xfrm>
              <a:off x="4243" y="2330"/>
              <a:ext cx="18" cy="17"/>
            </a:xfrm>
            <a:custGeom>
              <a:avLst/>
              <a:gdLst/>
              <a:ahLst/>
              <a:cxnLst>
                <a:cxn ang="0">
                  <a:pos x="231" y="115"/>
                </a:cxn>
                <a:cxn ang="0">
                  <a:pos x="223" y="71"/>
                </a:cxn>
                <a:cxn ang="0">
                  <a:pos x="198" y="33"/>
                </a:cxn>
                <a:cxn ang="0">
                  <a:pos x="160" y="8"/>
                </a:cxn>
                <a:cxn ang="0">
                  <a:pos x="116" y="0"/>
                </a:cxn>
                <a:cxn ang="0">
                  <a:pos x="72" y="8"/>
                </a:cxn>
                <a:cxn ang="0">
                  <a:pos x="35" y="33"/>
                </a:cxn>
                <a:cxn ang="0">
                  <a:pos x="10" y="71"/>
                </a:cxn>
                <a:cxn ang="0">
                  <a:pos x="0" y="115"/>
                </a:cxn>
                <a:cxn ang="0">
                  <a:pos x="10" y="159"/>
                </a:cxn>
                <a:cxn ang="0">
                  <a:pos x="35" y="196"/>
                </a:cxn>
                <a:cxn ang="0">
                  <a:pos x="72" y="221"/>
                </a:cxn>
                <a:cxn ang="0">
                  <a:pos x="116" y="231"/>
                </a:cxn>
                <a:cxn ang="0">
                  <a:pos x="160" y="221"/>
                </a:cxn>
                <a:cxn ang="0">
                  <a:pos x="198" y="196"/>
                </a:cxn>
                <a:cxn ang="0">
                  <a:pos x="223" y="159"/>
                </a:cxn>
                <a:cxn ang="0">
                  <a:pos x="231" y="115"/>
                </a:cxn>
              </a:cxnLst>
              <a:pathLst>
                <a:path w="231" h="231">
                  <a:moveTo>
                    <a:pt x="231" y="115"/>
                  </a:moveTo>
                  <a:lnTo>
                    <a:pt x="223" y="71"/>
                  </a:lnTo>
                  <a:lnTo>
                    <a:pt x="198" y="33"/>
                  </a:lnTo>
                  <a:lnTo>
                    <a:pt x="160" y="8"/>
                  </a:lnTo>
                  <a:lnTo>
                    <a:pt x="116" y="0"/>
                  </a:lnTo>
                  <a:lnTo>
                    <a:pt x="72" y="8"/>
                  </a:lnTo>
                  <a:lnTo>
                    <a:pt x="35" y="33"/>
                  </a:lnTo>
                  <a:lnTo>
                    <a:pt x="10" y="71"/>
                  </a:lnTo>
                  <a:lnTo>
                    <a:pt x="0" y="115"/>
                  </a:lnTo>
                  <a:lnTo>
                    <a:pt x="10" y="159"/>
                  </a:lnTo>
                  <a:lnTo>
                    <a:pt x="35" y="196"/>
                  </a:lnTo>
                  <a:lnTo>
                    <a:pt x="72" y="221"/>
                  </a:lnTo>
                  <a:lnTo>
                    <a:pt x="116" y="231"/>
                  </a:lnTo>
                  <a:lnTo>
                    <a:pt x="160" y="221"/>
                  </a:lnTo>
                  <a:lnTo>
                    <a:pt x="198" y="196"/>
                  </a:lnTo>
                  <a:lnTo>
                    <a:pt x="223" y="159"/>
                  </a:lnTo>
                  <a:lnTo>
                    <a:pt x="231" y="11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50" name="Freeform 108"/>
            <p:cNvSpPr/>
            <p:nvPr/>
          </p:nvSpPr>
          <p:spPr>
            <a:xfrm>
              <a:off x="4283" y="1894"/>
              <a:ext cx="28" cy="41"/>
            </a:xfrm>
            <a:custGeom>
              <a:avLst/>
              <a:gdLst/>
              <a:ahLst/>
              <a:cxnLst>
                <a:cxn ang="0">
                  <a:pos x="0" y="541"/>
                </a:cxn>
                <a:cxn ang="0">
                  <a:pos x="329" y="0"/>
                </a:cxn>
                <a:cxn ang="0">
                  <a:pos x="360" y="541"/>
                </a:cxn>
              </a:cxnLst>
              <a:pathLst>
                <a:path w="360" h="541">
                  <a:moveTo>
                    <a:pt x="0" y="541"/>
                  </a:moveTo>
                  <a:lnTo>
                    <a:pt x="329" y="0"/>
                  </a:lnTo>
                  <a:lnTo>
                    <a:pt x="360" y="54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51" name="Line 109"/>
            <p:cNvSpPr/>
            <p:nvPr/>
          </p:nvSpPr>
          <p:spPr>
            <a:xfrm flipH="1">
              <a:off x="4290" y="1924"/>
              <a:ext cx="19" cy="1"/>
            </a:xfrm>
            <a:prstGeom prst="line">
              <a:avLst/>
            </a:prstGeom>
            <a:ln w="0" cap="flat" cmpd="sng">
              <a:solidFill>
                <a:srgbClr val="000000"/>
              </a:solidFill>
              <a:prstDash val="solid"/>
              <a:round/>
              <a:headEnd type="none" w="med" len="med"/>
              <a:tailEnd type="none" w="med" len="med"/>
            </a:ln>
          </p:spPr>
        </p:sp>
        <p:sp>
          <p:nvSpPr>
            <p:cNvPr id="31852" name="Freeform 110"/>
            <p:cNvSpPr/>
            <p:nvPr/>
          </p:nvSpPr>
          <p:spPr>
            <a:xfrm>
              <a:off x="4243" y="1901"/>
              <a:ext cx="18" cy="18"/>
            </a:xfrm>
            <a:custGeom>
              <a:avLst/>
              <a:gdLst/>
              <a:ahLst/>
              <a:cxnLst>
                <a:cxn ang="0">
                  <a:pos x="231" y="115"/>
                </a:cxn>
                <a:cxn ang="0">
                  <a:pos x="223" y="71"/>
                </a:cxn>
                <a:cxn ang="0">
                  <a:pos x="198" y="34"/>
                </a:cxn>
                <a:cxn ang="0">
                  <a:pos x="160" y="8"/>
                </a:cxn>
                <a:cxn ang="0">
                  <a:pos x="116" y="0"/>
                </a:cxn>
                <a:cxn ang="0">
                  <a:pos x="72" y="8"/>
                </a:cxn>
                <a:cxn ang="0">
                  <a:pos x="35" y="34"/>
                </a:cxn>
                <a:cxn ang="0">
                  <a:pos x="10" y="71"/>
                </a:cxn>
                <a:cxn ang="0">
                  <a:pos x="0" y="115"/>
                </a:cxn>
                <a:cxn ang="0">
                  <a:pos x="10" y="160"/>
                </a:cxn>
                <a:cxn ang="0">
                  <a:pos x="35" y="196"/>
                </a:cxn>
                <a:cxn ang="0">
                  <a:pos x="72" y="222"/>
                </a:cxn>
                <a:cxn ang="0">
                  <a:pos x="116" y="231"/>
                </a:cxn>
                <a:cxn ang="0">
                  <a:pos x="160" y="222"/>
                </a:cxn>
                <a:cxn ang="0">
                  <a:pos x="198" y="196"/>
                </a:cxn>
                <a:cxn ang="0">
                  <a:pos x="223" y="160"/>
                </a:cxn>
                <a:cxn ang="0">
                  <a:pos x="231" y="115"/>
                </a:cxn>
              </a:cxnLst>
              <a:pathLst>
                <a:path w="231" h="231">
                  <a:moveTo>
                    <a:pt x="231" y="115"/>
                  </a:moveTo>
                  <a:lnTo>
                    <a:pt x="223" y="71"/>
                  </a:lnTo>
                  <a:lnTo>
                    <a:pt x="198" y="34"/>
                  </a:lnTo>
                  <a:lnTo>
                    <a:pt x="160" y="8"/>
                  </a:lnTo>
                  <a:lnTo>
                    <a:pt x="116" y="0"/>
                  </a:lnTo>
                  <a:lnTo>
                    <a:pt x="72" y="8"/>
                  </a:lnTo>
                  <a:lnTo>
                    <a:pt x="35" y="34"/>
                  </a:lnTo>
                  <a:lnTo>
                    <a:pt x="10" y="71"/>
                  </a:lnTo>
                  <a:lnTo>
                    <a:pt x="0" y="115"/>
                  </a:lnTo>
                  <a:lnTo>
                    <a:pt x="10" y="160"/>
                  </a:lnTo>
                  <a:lnTo>
                    <a:pt x="35" y="196"/>
                  </a:lnTo>
                  <a:lnTo>
                    <a:pt x="72" y="222"/>
                  </a:lnTo>
                  <a:lnTo>
                    <a:pt x="116" y="231"/>
                  </a:lnTo>
                  <a:lnTo>
                    <a:pt x="160" y="222"/>
                  </a:lnTo>
                  <a:lnTo>
                    <a:pt x="198" y="196"/>
                  </a:lnTo>
                  <a:lnTo>
                    <a:pt x="223" y="160"/>
                  </a:lnTo>
                  <a:lnTo>
                    <a:pt x="231" y="11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53" name="Line 111"/>
            <p:cNvSpPr/>
            <p:nvPr/>
          </p:nvSpPr>
          <p:spPr>
            <a:xfrm flipV="1">
              <a:off x="4828" y="2612"/>
              <a:ext cx="1" cy="87"/>
            </a:xfrm>
            <a:prstGeom prst="line">
              <a:avLst/>
            </a:prstGeom>
            <a:ln w="0" cap="flat" cmpd="sng">
              <a:solidFill>
                <a:srgbClr val="FF0000"/>
              </a:solidFill>
              <a:prstDash val="solid"/>
              <a:round/>
              <a:headEnd type="none" w="med" len="med"/>
              <a:tailEnd type="none" w="med" len="med"/>
            </a:ln>
          </p:spPr>
        </p:sp>
        <p:sp>
          <p:nvSpPr>
            <p:cNvPr id="31854" name="Freeform 112"/>
            <p:cNvSpPr/>
            <p:nvPr/>
          </p:nvSpPr>
          <p:spPr>
            <a:xfrm>
              <a:off x="4874" y="3085"/>
              <a:ext cx="18" cy="18"/>
            </a:xfrm>
            <a:custGeom>
              <a:avLst/>
              <a:gdLst/>
              <a:ahLst/>
              <a:cxnLst>
                <a:cxn ang="0">
                  <a:pos x="230" y="115"/>
                </a:cxn>
                <a:cxn ang="0">
                  <a:pos x="221" y="71"/>
                </a:cxn>
                <a:cxn ang="0">
                  <a:pos x="196" y="34"/>
                </a:cxn>
                <a:cxn ang="0">
                  <a:pos x="159" y="9"/>
                </a:cxn>
                <a:cxn ang="0">
                  <a:pos x="115" y="0"/>
                </a:cxn>
                <a:cxn ang="0">
                  <a:pos x="71" y="9"/>
                </a:cxn>
                <a:cxn ang="0">
                  <a:pos x="33" y="34"/>
                </a:cxn>
                <a:cxn ang="0">
                  <a:pos x="8" y="71"/>
                </a:cxn>
                <a:cxn ang="0">
                  <a:pos x="0" y="115"/>
                </a:cxn>
                <a:cxn ang="0">
                  <a:pos x="8" y="160"/>
                </a:cxn>
                <a:cxn ang="0">
                  <a:pos x="33" y="197"/>
                </a:cxn>
                <a:cxn ang="0">
                  <a:pos x="71" y="222"/>
                </a:cxn>
                <a:cxn ang="0">
                  <a:pos x="115" y="231"/>
                </a:cxn>
                <a:cxn ang="0">
                  <a:pos x="159" y="222"/>
                </a:cxn>
                <a:cxn ang="0">
                  <a:pos x="196" y="197"/>
                </a:cxn>
                <a:cxn ang="0">
                  <a:pos x="221" y="160"/>
                </a:cxn>
                <a:cxn ang="0">
                  <a:pos x="230" y="115"/>
                </a:cxn>
              </a:cxnLst>
              <a:pathLst>
                <a:path w="230" h="231">
                  <a:moveTo>
                    <a:pt x="230" y="115"/>
                  </a:moveTo>
                  <a:lnTo>
                    <a:pt x="221" y="71"/>
                  </a:lnTo>
                  <a:lnTo>
                    <a:pt x="196" y="34"/>
                  </a:lnTo>
                  <a:lnTo>
                    <a:pt x="159" y="9"/>
                  </a:lnTo>
                  <a:lnTo>
                    <a:pt x="115" y="0"/>
                  </a:lnTo>
                  <a:lnTo>
                    <a:pt x="71" y="9"/>
                  </a:lnTo>
                  <a:lnTo>
                    <a:pt x="33" y="34"/>
                  </a:lnTo>
                  <a:lnTo>
                    <a:pt x="8" y="71"/>
                  </a:lnTo>
                  <a:lnTo>
                    <a:pt x="0" y="115"/>
                  </a:lnTo>
                  <a:lnTo>
                    <a:pt x="8" y="160"/>
                  </a:lnTo>
                  <a:lnTo>
                    <a:pt x="33" y="197"/>
                  </a:lnTo>
                  <a:lnTo>
                    <a:pt x="71" y="222"/>
                  </a:lnTo>
                  <a:lnTo>
                    <a:pt x="115" y="231"/>
                  </a:lnTo>
                  <a:lnTo>
                    <a:pt x="159" y="222"/>
                  </a:lnTo>
                  <a:lnTo>
                    <a:pt x="196" y="197"/>
                  </a:lnTo>
                  <a:lnTo>
                    <a:pt x="221" y="160"/>
                  </a:lnTo>
                  <a:lnTo>
                    <a:pt x="230" y="11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55" name="Freeform 113"/>
            <p:cNvSpPr/>
            <p:nvPr/>
          </p:nvSpPr>
          <p:spPr>
            <a:xfrm>
              <a:off x="4824" y="3091"/>
              <a:ext cx="22" cy="28"/>
            </a:xfrm>
            <a:custGeom>
              <a:avLst/>
              <a:gdLst/>
              <a:ahLst/>
              <a:cxnLst>
                <a:cxn ang="0">
                  <a:pos x="0" y="331"/>
                </a:cxn>
                <a:cxn ang="0">
                  <a:pos x="60" y="361"/>
                </a:cxn>
                <a:cxn ang="0">
                  <a:pos x="149" y="361"/>
                </a:cxn>
                <a:cxn ang="0">
                  <a:pos x="209" y="346"/>
                </a:cxn>
                <a:cxn ang="0">
                  <a:pos x="239" y="316"/>
                </a:cxn>
                <a:cxn ang="0">
                  <a:pos x="254" y="271"/>
                </a:cxn>
                <a:cxn ang="0">
                  <a:pos x="254" y="241"/>
                </a:cxn>
                <a:cxn ang="0">
                  <a:pos x="224" y="211"/>
                </a:cxn>
                <a:cxn ang="0">
                  <a:pos x="89" y="136"/>
                </a:cxn>
                <a:cxn ang="0">
                  <a:pos x="60" y="106"/>
                </a:cxn>
                <a:cxn ang="0">
                  <a:pos x="60" y="76"/>
                </a:cxn>
                <a:cxn ang="0">
                  <a:pos x="74" y="30"/>
                </a:cxn>
                <a:cxn ang="0">
                  <a:pos x="104" y="0"/>
                </a:cxn>
                <a:cxn ang="0">
                  <a:pos x="164" y="0"/>
                </a:cxn>
                <a:cxn ang="0">
                  <a:pos x="239" y="15"/>
                </a:cxn>
                <a:cxn ang="0">
                  <a:pos x="284" y="46"/>
                </a:cxn>
              </a:cxnLst>
              <a:pathLst>
                <a:path w="284" h="361">
                  <a:moveTo>
                    <a:pt x="0" y="331"/>
                  </a:moveTo>
                  <a:lnTo>
                    <a:pt x="60" y="361"/>
                  </a:lnTo>
                  <a:lnTo>
                    <a:pt x="149" y="361"/>
                  </a:lnTo>
                  <a:lnTo>
                    <a:pt x="209" y="346"/>
                  </a:lnTo>
                  <a:lnTo>
                    <a:pt x="239" y="316"/>
                  </a:lnTo>
                  <a:lnTo>
                    <a:pt x="254" y="271"/>
                  </a:lnTo>
                  <a:lnTo>
                    <a:pt x="254" y="241"/>
                  </a:lnTo>
                  <a:lnTo>
                    <a:pt x="224" y="211"/>
                  </a:lnTo>
                  <a:lnTo>
                    <a:pt x="89" y="136"/>
                  </a:lnTo>
                  <a:lnTo>
                    <a:pt x="60" y="106"/>
                  </a:lnTo>
                  <a:lnTo>
                    <a:pt x="60" y="76"/>
                  </a:lnTo>
                  <a:lnTo>
                    <a:pt x="74" y="30"/>
                  </a:lnTo>
                  <a:lnTo>
                    <a:pt x="104" y="0"/>
                  </a:lnTo>
                  <a:lnTo>
                    <a:pt x="164" y="0"/>
                  </a:lnTo>
                  <a:lnTo>
                    <a:pt x="239" y="15"/>
                  </a:lnTo>
                  <a:lnTo>
                    <a:pt x="284" y="4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56" name="Freeform 114"/>
            <p:cNvSpPr/>
            <p:nvPr/>
          </p:nvSpPr>
          <p:spPr>
            <a:xfrm>
              <a:off x="4766" y="2328"/>
              <a:ext cx="25" cy="28"/>
            </a:xfrm>
            <a:custGeom>
              <a:avLst/>
              <a:gdLst/>
              <a:ahLst/>
              <a:cxnLst>
                <a:cxn ang="0">
                  <a:pos x="0" y="359"/>
                </a:cxn>
                <a:cxn ang="0">
                  <a:pos x="105" y="0"/>
                </a:cxn>
                <a:cxn ang="0">
                  <a:pos x="255" y="0"/>
                </a:cxn>
                <a:cxn ang="0">
                  <a:pos x="300" y="15"/>
                </a:cxn>
                <a:cxn ang="0">
                  <a:pos x="330" y="45"/>
                </a:cxn>
                <a:cxn ang="0">
                  <a:pos x="330" y="75"/>
                </a:cxn>
                <a:cxn ang="0">
                  <a:pos x="255" y="359"/>
                </a:cxn>
              </a:cxnLst>
              <a:pathLst>
                <a:path w="330" h="359">
                  <a:moveTo>
                    <a:pt x="0" y="359"/>
                  </a:moveTo>
                  <a:lnTo>
                    <a:pt x="105" y="0"/>
                  </a:lnTo>
                  <a:lnTo>
                    <a:pt x="255" y="0"/>
                  </a:lnTo>
                  <a:lnTo>
                    <a:pt x="300" y="15"/>
                  </a:lnTo>
                  <a:lnTo>
                    <a:pt x="330" y="45"/>
                  </a:lnTo>
                  <a:lnTo>
                    <a:pt x="330" y="75"/>
                  </a:lnTo>
                  <a:lnTo>
                    <a:pt x="255" y="35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857" name="Freeform 115"/>
            <p:cNvSpPr/>
            <p:nvPr/>
          </p:nvSpPr>
          <p:spPr>
            <a:xfrm>
              <a:off x="5112" y="2182"/>
              <a:ext cx="30" cy="42"/>
            </a:xfrm>
            <a:custGeom>
              <a:avLst/>
              <a:gdLst/>
              <a:ahLst/>
              <a:cxnLst>
                <a:cxn ang="0">
                  <a:pos x="0" y="541"/>
                </a:cxn>
                <a:cxn ang="0">
                  <a:pos x="136" y="0"/>
                </a:cxn>
                <a:cxn ang="0">
                  <a:pos x="301" y="0"/>
                </a:cxn>
                <a:cxn ang="0">
                  <a:pos x="346" y="15"/>
                </a:cxn>
                <a:cxn ang="0">
                  <a:pos x="376" y="45"/>
                </a:cxn>
                <a:cxn ang="0">
                  <a:pos x="391" y="75"/>
                </a:cxn>
                <a:cxn ang="0">
                  <a:pos x="391" y="121"/>
                </a:cxn>
                <a:cxn ang="0">
                  <a:pos x="361" y="181"/>
                </a:cxn>
                <a:cxn ang="0">
                  <a:pos x="331" y="211"/>
                </a:cxn>
                <a:cxn ang="0">
                  <a:pos x="271" y="241"/>
                </a:cxn>
                <a:cxn ang="0">
                  <a:pos x="91" y="241"/>
                </a:cxn>
              </a:cxnLst>
              <a:pathLst>
                <a:path w="391" h="541">
                  <a:moveTo>
                    <a:pt x="0" y="541"/>
                  </a:moveTo>
                  <a:lnTo>
                    <a:pt x="136" y="0"/>
                  </a:lnTo>
                  <a:lnTo>
                    <a:pt x="301" y="0"/>
                  </a:lnTo>
                  <a:lnTo>
                    <a:pt x="346" y="15"/>
                  </a:lnTo>
                  <a:lnTo>
                    <a:pt x="376" y="45"/>
                  </a:lnTo>
                  <a:lnTo>
                    <a:pt x="391" y="75"/>
                  </a:lnTo>
                  <a:lnTo>
                    <a:pt x="391" y="121"/>
                  </a:lnTo>
                  <a:lnTo>
                    <a:pt x="361" y="181"/>
                  </a:lnTo>
                  <a:lnTo>
                    <a:pt x="331" y="211"/>
                  </a:lnTo>
                  <a:lnTo>
                    <a:pt x="271" y="241"/>
                  </a:lnTo>
                  <a:lnTo>
                    <a:pt x="91" y="24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858" name="Freeform 116"/>
            <p:cNvSpPr/>
            <p:nvPr/>
          </p:nvSpPr>
          <p:spPr>
            <a:xfrm>
              <a:off x="5112" y="2201"/>
              <a:ext cx="25" cy="23"/>
            </a:xfrm>
            <a:custGeom>
              <a:avLst/>
              <a:gdLst/>
              <a:ahLst/>
              <a:cxnLst>
                <a:cxn ang="0">
                  <a:pos x="241" y="0"/>
                </a:cxn>
                <a:cxn ang="0">
                  <a:pos x="301" y="30"/>
                </a:cxn>
                <a:cxn ang="0">
                  <a:pos x="331" y="75"/>
                </a:cxn>
                <a:cxn ang="0">
                  <a:pos x="331" y="165"/>
                </a:cxn>
                <a:cxn ang="0">
                  <a:pos x="286" y="225"/>
                </a:cxn>
                <a:cxn ang="0">
                  <a:pos x="256" y="256"/>
                </a:cxn>
                <a:cxn ang="0">
                  <a:pos x="196" y="285"/>
                </a:cxn>
                <a:cxn ang="0">
                  <a:pos x="151" y="300"/>
                </a:cxn>
                <a:cxn ang="0">
                  <a:pos x="0" y="300"/>
                </a:cxn>
              </a:cxnLst>
              <a:pathLst>
                <a:path w="331" h="300">
                  <a:moveTo>
                    <a:pt x="241" y="0"/>
                  </a:moveTo>
                  <a:lnTo>
                    <a:pt x="301" y="30"/>
                  </a:lnTo>
                  <a:lnTo>
                    <a:pt x="331" y="75"/>
                  </a:lnTo>
                  <a:lnTo>
                    <a:pt x="331" y="165"/>
                  </a:lnTo>
                  <a:lnTo>
                    <a:pt x="286" y="225"/>
                  </a:lnTo>
                  <a:lnTo>
                    <a:pt x="256" y="256"/>
                  </a:lnTo>
                  <a:lnTo>
                    <a:pt x="196" y="285"/>
                  </a:lnTo>
                  <a:lnTo>
                    <a:pt x="151" y="300"/>
                  </a:lnTo>
                  <a:lnTo>
                    <a:pt x="0" y="30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859" name="Freeform 117"/>
            <p:cNvSpPr/>
            <p:nvPr/>
          </p:nvSpPr>
          <p:spPr>
            <a:xfrm>
              <a:off x="5157" y="2182"/>
              <a:ext cx="15" cy="14"/>
            </a:xfrm>
            <a:custGeom>
              <a:avLst/>
              <a:gdLst/>
              <a:ahLst/>
              <a:cxnLst>
                <a:cxn ang="0">
                  <a:pos x="150" y="151"/>
                </a:cxn>
                <a:cxn ang="0">
                  <a:pos x="181" y="121"/>
                </a:cxn>
                <a:cxn ang="0">
                  <a:pos x="196" y="90"/>
                </a:cxn>
                <a:cxn ang="0">
                  <a:pos x="196" y="60"/>
                </a:cxn>
                <a:cxn ang="0">
                  <a:pos x="181" y="15"/>
                </a:cxn>
                <a:cxn ang="0">
                  <a:pos x="150" y="0"/>
                </a:cxn>
                <a:cxn ang="0">
                  <a:pos x="105" y="0"/>
                </a:cxn>
                <a:cxn ang="0">
                  <a:pos x="60" y="15"/>
                </a:cxn>
                <a:cxn ang="0">
                  <a:pos x="30" y="45"/>
                </a:cxn>
                <a:cxn ang="0">
                  <a:pos x="15" y="75"/>
                </a:cxn>
                <a:cxn ang="0">
                  <a:pos x="0" y="121"/>
                </a:cxn>
                <a:cxn ang="0">
                  <a:pos x="15" y="151"/>
                </a:cxn>
                <a:cxn ang="0">
                  <a:pos x="45" y="181"/>
                </a:cxn>
                <a:cxn ang="0">
                  <a:pos x="75" y="181"/>
                </a:cxn>
                <a:cxn ang="0">
                  <a:pos x="135" y="166"/>
                </a:cxn>
                <a:cxn ang="0">
                  <a:pos x="150" y="151"/>
                </a:cxn>
              </a:cxnLst>
              <a:pathLst>
                <a:path w="196" h="181">
                  <a:moveTo>
                    <a:pt x="150" y="151"/>
                  </a:moveTo>
                  <a:lnTo>
                    <a:pt x="181" y="121"/>
                  </a:lnTo>
                  <a:lnTo>
                    <a:pt x="196" y="90"/>
                  </a:lnTo>
                  <a:lnTo>
                    <a:pt x="196" y="60"/>
                  </a:lnTo>
                  <a:lnTo>
                    <a:pt x="181" y="15"/>
                  </a:lnTo>
                  <a:lnTo>
                    <a:pt x="150" y="0"/>
                  </a:lnTo>
                  <a:lnTo>
                    <a:pt x="105" y="0"/>
                  </a:lnTo>
                  <a:lnTo>
                    <a:pt x="60" y="15"/>
                  </a:lnTo>
                  <a:lnTo>
                    <a:pt x="30" y="45"/>
                  </a:lnTo>
                  <a:lnTo>
                    <a:pt x="15" y="75"/>
                  </a:lnTo>
                  <a:lnTo>
                    <a:pt x="0" y="121"/>
                  </a:lnTo>
                  <a:lnTo>
                    <a:pt x="15" y="151"/>
                  </a:lnTo>
                  <a:lnTo>
                    <a:pt x="45" y="181"/>
                  </a:lnTo>
                  <a:lnTo>
                    <a:pt x="75" y="181"/>
                  </a:lnTo>
                  <a:lnTo>
                    <a:pt x="135" y="166"/>
                  </a:lnTo>
                  <a:lnTo>
                    <a:pt x="150" y="151"/>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860" name="Freeform 118"/>
            <p:cNvSpPr/>
            <p:nvPr/>
          </p:nvSpPr>
          <p:spPr>
            <a:xfrm>
              <a:off x="5267" y="2321"/>
              <a:ext cx="18" cy="18"/>
            </a:xfrm>
            <a:custGeom>
              <a:avLst/>
              <a:gdLst/>
              <a:ahLst/>
              <a:cxnLst>
                <a:cxn ang="0">
                  <a:pos x="230" y="115"/>
                </a:cxn>
                <a:cxn ang="0">
                  <a:pos x="222" y="71"/>
                </a:cxn>
                <a:cxn ang="0">
                  <a:pos x="197" y="35"/>
                </a:cxn>
                <a:cxn ang="0">
                  <a:pos x="159" y="9"/>
                </a:cxn>
                <a:cxn ang="0">
                  <a:pos x="115" y="0"/>
                </a:cxn>
                <a:cxn ang="0">
                  <a:pos x="71" y="9"/>
                </a:cxn>
                <a:cxn ang="0">
                  <a:pos x="34" y="35"/>
                </a:cxn>
                <a:cxn ang="0">
                  <a:pos x="9" y="71"/>
                </a:cxn>
                <a:cxn ang="0">
                  <a:pos x="0" y="115"/>
                </a:cxn>
                <a:cxn ang="0">
                  <a:pos x="9" y="160"/>
                </a:cxn>
                <a:cxn ang="0">
                  <a:pos x="34" y="197"/>
                </a:cxn>
                <a:cxn ang="0">
                  <a:pos x="71" y="223"/>
                </a:cxn>
                <a:cxn ang="0">
                  <a:pos x="115" y="231"/>
                </a:cxn>
                <a:cxn ang="0">
                  <a:pos x="159" y="223"/>
                </a:cxn>
                <a:cxn ang="0">
                  <a:pos x="197" y="197"/>
                </a:cxn>
                <a:cxn ang="0">
                  <a:pos x="222" y="160"/>
                </a:cxn>
                <a:cxn ang="0">
                  <a:pos x="230" y="115"/>
                </a:cxn>
              </a:cxnLst>
              <a:pathLst>
                <a:path w="230" h="231">
                  <a:moveTo>
                    <a:pt x="230" y="115"/>
                  </a:moveTo>
                  <a:lnTo>
                    <a:pt x="222" y="71"/>
                  </a:lnTo>
                  <a:lnTo>
                    <a:pt x="197" y="35"/>
                  </a:lnTo>
                  <a:lnTo>
                    <a:pt x="159" y="9"/>
                  </a:lnTo>
                  <a:lnTo>
                    <a:pt x="115" y="0"/>
                  </a:lnTo>
                  <a:lnTo>
                    <a:pt x="71" y="9"/>
                  </a:lnTo>
                  <a:lnTo>
                    <a:pt x="34" y="35"/>
                  </a:lnTo>
                  <a:lnTo>
                    <a:pt x="9" y="71"/>
                  </a:lnTo>
                  <a:lnTo>
                    <a:pt x="0" y="115"/>
                  </a:lnTo>
                  <a:lnTo>
                    <a:pt x="9" y="160"/>
                  </a:lnTo>
                  <a:lnTo>
                    <a:pt x="34" y="197"/>
                  </a:lnTo>
                  <a:lnTo>
                    <a:pt x="71" y="223"/>
                  </a:lnTo>
                  <a:lnTo>
                    <a:pt x="115" y="231"/>
                  </a:lnTo>
                  <a:lnTo>
                    <a:pt x="159" y="223"/>
                  </a:lnTo>
                  <a:lnTo>
                    <a:pt x="197" y="197"/>
                  </a:lnTo>
                  <a:lnTo>
                    <a:pt x="222" y="160"/>
                  </a:lnTo>
                  <a:lnTo>
                    <a:pt x="230" y="11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61" name="Freeform 119"/>
            <p:cNvSpPr/>
            <p:nvPr/>
          </p:nvSpPr>
          <p:spPr>
            <a:xfrm>
              <a:off x="5306" y="2337"/>
              <a:ext cx="21" cy="27"/>
            </a:xfrm>
            <a:custGeom>
              <a:avLst/>
              <a:gdLst/>
              <a:ahLst/>
              <a:cxnLst>
                <a:cxn ang="0">
                  <a:pos x="240" y="360"/>
                </a:cxn>
                <a:cxn ang="0">
                  <a:pos x="195" y="285"/>
                </a:cxn>
                <a:cxn ang="0">
                  <a:pos x="270" y="0"/>
                </a:cxn>
                <a:cxn ang="0">
                  <a:pos x="150" y="0"/>
                </a:cxn>
                <a:cxn ang="0">
                  <a:pos x="90" y="15"/>
                </a:cxn>
                <a:cxn ang="0">
                  <a:pos x="60" y="45"/>
                </a:cxn>
                <a:cxn ang="0">
                  <a:pos x="45" y="75"/>
                </a:cxn>
                <a:cxn ang="0">
                  <a:pos x="0" y="270"/>
                </a:cxn>
                <a:cxn ang="0">
                  <a:pos x="0" y="300"/>
                </a:cxn>
                <a:cxn ang="0">
                  <a:pos x="15" y="345"/>
                </a:cxn>
                <a:cxn ang="0">
                  <a:pos x="45" y="360"/>
                </a:cxn>
                <a:cxn ang="0">
                  <a:pos x="90" y="360"/>
                </a:cxn>
                <a:cxn ang="0">
                  <a:pos x="135" y="345"/>
                </a:cxn>
                <a:cxn ang="0">
                  <a:pos x="165" y="330"/>
                </a:cxn>
                <a:cxn ang="0">
                  <a:pos x="195" y="285"/>
                </a:cxn>
              </a:cxnLst>
              <a:pathLst>
                <a:path w="270" h="360">
                  <a:moveTo>
                    <a:pt x="240" y="360"/>
                  </a:moveTo>
                  <a:lnTo>
                    <a:pt x="195" y="285"/>
                  </a:lnTo>
                  <a:lnTo>
                    <a:pt x="270" y="0"/>
                  </a:lnTo>
                  <a:lnTo>
                    <a:pt x="150" y="0"/>
                  </a:lnTo>
                  <a:lnTo>
                    <a:pt x="90" y="15"/>
                  </a:lnTo>
                  <a:lnTo>
                    <a:pt x="60" y="45"/>
                  </a:lnTo>
                  <a:lnTo>
                    <a:pt x="45" y="75"/>
                  </a:lnTo>
                  <a:lnTo>
                    <a:pt x="0" y="270"/>
                  </a:lnTo>
                  <a:lnTo>
                    <a:pt x="0" y="300"/>
                  </a:lnTo>
                  <a:lnTo>
                    <a:pt x="15" y="345"/>
                  </a:lnTo>
                  <a:lnTo>
                    <a:pt x="45" y="360"/>
                  </a:lnTo>
                  <a:lnTo>
                    <a:pt x="90" y="360"/>
                  </a:lnTo>
                  <a:lnTo>
                    <a:pt x="135" y="345"/>
                  </a:lnTo>
                  <a:lnTo>
                    <a:pt x="165" y="330"/>
                  </a:lnTo>
                  <a:lnTo>
                    <a:pt x="195" y="28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62" name="Freeform 120"/>
            <p:cNvSpPr/>
            <p:nvPr/>
          </p:nvSpPr>
          <p:spPr>
            <a:xfrm>
              <a:off x="5334" y="2363"/>
              <a:ext cx="6" cy="11"/>
            </a:xfrm>
            <a:custGeom>
              <a:avLst/>
              <a:gdLst/>
              <a:ahLst/>
              <a:cxnLst>
                <a:cxn ang="0">
                  <a:pos x="0" y="135"/>
                </a:cxn>
                <a:cxn ang="0">
                  <a:pos x="75" y="15"/>
                </a:cxn>
                <a:cxn ang="0">
                  <a:pos x="45" y="0"/>
                </a:cxn>
                <a:cxn ang="0">
                  <a:pos x="30" y="30"/>
                </a:cxn>
                <a:cxn ang="0">
                  <a:pos x="45" y="45"/>
                </a:cxn>
              </a:cxnLst>
              <a:pathLst>
                <a:path w="75" h="135">
                  <a:moveTo>
                    <a:pt x="0" y="135"/>
                  </a:moveTo>
                  <a:lnTo>
                    <a:pt x="75" y="15"/>
                  </a:lnTo>
                  <a:lnTo>
                    <a:pt x="45" y="0"/>
                  </a:lnTo>
                  <a:lnTo>
                    <a:pt x="30" y="30"/>
                  </a:lnTo>
                  <a:lnTo>
                    <a:pt x="45" y="4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63" name="Freeform 121"/>
            <p:cNvSpPr/>
            <p:nvPr/>
          </p:nvSpPr>
          <p:spPr>
            <a:xfrm>
              <a:off x="5352" y="2323"/>
              <a:ext cx="25" cy="41"/>
            </a:xfrm>
            <a:custGeom>
              <a:avLst/>
              <a:gdLst/>
              <a:ahLst/>
              <a:cxnLst>
                <a:cxn ang="0">
                  <a:pos x="151" y="0"/>
                </a:cxn>
                <a:cxn ang="0">
                  <a:pos x="0" y="540"/>
                </a:cxn>
                <a:cxn ang="0">
                  <a:pos x="136" y="540"/>
                </a:cxn>
                <a:cxn ang="0">
                  <a:pos x="196" y="525"/>
                </a:cxn>
                <a:cxn ang="0">
                  <a:pos x="241" y="495"/>
                </a:cxn>
                <a:cxn ang="0">
                  <a:pos x="271" y="450"/>
                </a:cxn>
                <a:cxn ang="0">
                  <a:pos x="316" y="285"/>
                </a:cxn>
                <a:cxn ang="0">
                  <a:pos x="316" y="240"/>
                </a:cxn>
                <a:cxn ang="0">
                  <a:pos x="301" y="195"/>
                </a:cxn>
                <a:cxn ang="0">
                  <a:pos x="256" y="180"/>
                </a:cxn>
                <a:cxn ang="0">
                  <a:pos x="106" y="180"/>
                </a:cxn>
              </a:cxnLst>
              <a:pathLst>
                <a:path w="316" h="540">
                  <a:moveTo>
                    <a:pt x="151" y="0"/>
                  </a:moveTo>
                  <a:lnTo>
                    <a:pt x="0" y="540"/>
                  </a:lnTo>
                  <a:lnTo>
                    <a:pt x="136" y="540"/>
                  </a:lnTo>
                  <a:lnTo>
                    <a:pt x="196" y="525"/>
                  </a:lnTo>
                  <a:lnTo>
                    <a:pt x="241" y="495"/>
                  </a:lnTo>
                  <a:lnTo>
                    <a:pt x="271" y="450"/>
                  </a:lnTo>
                  <a:lnTo>
                    <a:pt x="316" y="285"/>
                  </a:lnTo>
                  <a:lnTo>
                    <a:pt x="316" y="240"/>
                  </a:lnTo>
                  <a:lnTo>
                    <a:pt x="301" y="195"/>
                  </a:lnTo>
                  <a:lnTo>
                    <a:pt x="256" y="180"/>
                  </a:lnTo>
                  <a:lnTo>
                    <a:pt x="106" y="18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64" name="Freeform 122"/>
            <p:cNvSpPr/>
            <p:nvPr/>
          </p:nvSpPr>
          <p:spPr>
            <a:xfrm>
              <a:off x="4759" y="1820"/>
              <a:ext cx="34" cy="41"/>
            </a:xfrm>
            <a:custGeom>
              <a:avLst/>
              <a:gdLst/>
              <a:ahLst/>
              <a:cxnLst>
                <a:cxn ang="0">
                  <a:pos x="0" y="541"/>
                </a:cxn>
                <a:cxn ang="0">
                  <a:pos x="149" y="0"/>
                </a:cxn>
                <a:cxn ang="0">
                  <a:pos x="299" y="541"/>
                </a:cxn>
                <a:cxn ang="0">
                  <a:pos x="450" y="0"/>
                </a:cxn>
              </a:cxnLst>
              <a:pathLst>
                <a:path w="450" h="541">
                  <a:moveTo>
                    <a:pt x="0" y="541"/>
                  </a:moveTo>
                  <a:lnTo>
                    <a:pt x="149" y="0"/>
                  </a:lnTo>
                  <a:lnTo>
                    <a:pt x="299" y="541"/>
                  </a:lnTo>
                  <a:lnTo>
                    <a:pt x="45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865" name="Freeform 123"/>
            <p:cNvSpPr/>
            <p:nvPr/>
          </p:nvSpPr>
          <p:spPr>
            <a:xfrm>
              <a:off x="5094" y="1880"/>
              <a:ext cx="28" cy="41"/>
            </a:xfrm>
            <a:custGeom>
              <a:avLst/>
              <a:gdLst/>
              <a:ahLst/>
              <a:cxnLst>
                <a:cxn ang="0">
                  <a:pos x="0" y="541"/>
                </a:cxn>
                <a:cxn ang="0">
                  <a:pos x="330" y="0"/>
                </a:cxn>
                <a:cxn ang="0">
                  <a:pos x="360" y="541"/>
                </a:cxn>
              </a:cxnLst>
              <a:pathLst>
                <a:path w="360" h="541">
                  <a:moveTo>
                    <a:pt x="0" y="541"/>
                  </a:moveTo>
                  <a:lnTo>
                    <a:pt x="330" y="0"/>
                  </a:lnTo>
                  <a:lnTo>
                    <a:pt x="360" y="54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866" name="Line 124"/>
            <p:cNvSpPr/>
            <p:nvPr/>
          </p:nvSpPr>
          <p:spPr>
            <a:xfrm flipH="1">
              <a:off x="5101" y="1910"/>
              <a:ext cx="20" cy="1"/>
            </a:xfrm>
            <a:prstGeom prst="line">
              <a:avLst/>
            </a:prstGeom>
            <a:ln w="0" cap="flat" cmpd="sng">
              <a:solidFill>
                <a:srgbClr val="FF0000"/>
              </a:solidFill>
              <a:prstDash val="solid"/>
              <a:round/>
              <a:headEnd type="none" w="med" len="med"/>
              <a:tailEnd type="none" w="med" len="med"/>
            </a:ln>
          </p:spPr>
        </p:sp>
        <p:sp>
          <p:nvSpPr>
            <p:cNvPr id="31867" name="Freeform 125"/>
            <p:cNvSpPr/>
            <p:nvPr/>
          </p:nvSpPr>
          <p:spPr>
            <a:xfrm>
              <a:off x="5144" y="1880"/>
              <a:ext cx="15" cy="14"/>
            </a:xfrm>
            <a:custGeom>
              <a:avLst/>
              <a:gdLst/>
              <a:ahLst/>
              <a:cxnLst>
                <a:cxn ang="0">
                  <a:pos x="149" y="150"/>
                </a:cxn>
                <a:cxn ang="0">
                  <a:pos x="180" y="119"/>
                </a:cxn>
                <a:cxn ang="0">
                  <a:pos x="195" y="90"/>
                </a:cxn>
                <a:cxn ang="0">
                  <a:pos x="195" y="60"/>
                </a:cxn>
                <a:cxn ang="0">
                  <a:pos x="180" y="15"/>
                </a:cxn>
                <a:cxn ang="0">
                  <a:pos x="149" y="0"/>
                </a:cxn>
                <a:cxn ang="0">
                  <a:pos x="105" y="0"/>
                </a:cxn>
                <a:cxn ang="0">
                  <a:pos x="60" y="15"/>
                </a:cxn>
                <a:cxn ang="0">
                  <a:pos x="30" y="45"/>
                </a:cxn>
                <a:cxn ang="0">
                  <a:pos x="15" y="75"/>
                </a:cxn>
                <a:cxn ang="0">
                  <a:pos x="0" y="119"/>
                </a:cxn>
                <a:cxn ang="0">
                  <a:pos x="15" y="150"/>
                </a:cxn>
                <a:cxn ang="0">
                  <a:pos x="45" y="180"/>
                </a:cxn>
                <a:cxn ang="0">
                  <a:pos x="75" y="180"/>
                </a:cxn>
                <a:cxn ang="0">
                  <a:pos x="134" y="165"/>
                </a:cxn>
                <a:cxn ang="0">
                  <a:pos x="149" y="150"/>
                </a:cxn>
              </a:cxnLst>
              <a:pathLst>
                <a:path w="195" h="180">
                  <a:moveTo>
                    <a:pt x="149" y="150"/>
                  </a:moveTo>
                  <a:lnTo>
                    <a:pt x="180" y="119"/>
                  </a:lnTo>
                  <a:lnTo>
                    <a:pt x="195" y="90"/>
                  </a:lnTo>
                  <a:lnTo>
                    <a:pt x="195" y="60"/>
                  </a:lnTo>
                  <a:lnTo>
                    <a:pt x="180" y="15"/>
                  </a:lnTo>
                  <a:lnTo>
                    <a:pt x="149" y="0"/>
                  </a:lnTo>
                  <a:lnTo>
                    <a:pt x="105" y="0"/>
                  </a:lnTo>
                  <a:lnTo>
                    <a:pt x="60" y="15"/>
                  </a:lnTo>
                  <a:lnTo>
                    <a:pt x="30" y="45"/>
                  </a:lnTo>
                  <a:lnTo>
                    <a:pt x="15" y="75"/>
                  </a:lnTo>
                  <a:lnTo>
                    <a:pt x="0" y="119"/>
                  </a:lnTo>
                  <a:lnTo>
                    <a:pt x="15" y="150"/>
                  </a:lnTo>
                  <a:lnTo>
                    <a:pt x="45" y="180"/>
                  </a:lnTo>
                  <a:lnTo>
                    <a:pt x="75" y="180"/>
                  </a:lnTo>
                  <a:lnTo>
                    <a:pt x="134" y="165"/>
                  </a:lnTo>
                  <a:lnTo>
                    <a:pt x="149" y="15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868" name="Line 126"/>
            <p:cNvSpPr/>
            <p:nvPr/>
          </p:nvSpPr>
          <p:spPr>
            <a:xfrm flipV="1">
              <a:off x="5360" y="2626"/>
              <a:ext cx="1" cy="73"/>
            </a:xfrm>
            <a:prstGeom prst="line">
              <a:avLst/>
            </a:prstGeom>
            <a:ln w="0" cap="flat" cmpd="sng">
              <a:solidFill>
                <a:srgbClr val="FF0000"/>
              </a:solidFill>
              <a:prstDash val="solid"/>
              <a:round/>
              <a:headEnd type="none" w="med" len="med"/>
              <a:tailEnd type="none" w="med" len="med"/>
            </a:ln>
          </p:spPr>
        </p:sp>
        <p:sp>
          <p:nvSpPr>
            <p:cNvPr id="31869" name="Freeform 127"/>
            <p:cNvSpPr/>
            <p:nvPr/>
          </p:nvSpPr>
          <p:spPr>
            <a:xfrm>
              <a:off x="5485" y="2680"/>
              <a:ext cx="28" cy="41"/>
            </a:xfrm>
            <a:custGeom>
              <a:avLst/>
              <a:gdLst/>
              <a:ahLst/>
              <a:cxnLst>
                <a:cxn ang="0">
                  <a:pos x="0" y="541"/>
                </a:cxn>
                <a:cxn ang="0">
                  <a:pos x="150" y="0"/>
                </a:cxn>
                <a:cxn ang="0">
                  <a:pos x="286" y="0"/>
                </a:cxn>
                <a:cxn ang="0">
                  <a:pos x="331" y="15"/>
                </a:cxn>
                <a:cxn ang="0">
                  <a:pos x="361" y="46"/>
                </a:cxn>
                <a:cxn ang="0">
                  <a:pos x="361" y="91"/>
                </a:cxn>
                <a:cxn ang="0">
                  <a:pos x="316" y="271"/>
                </a:cxn>
                <a:cxn ang="0">
                  <a:pos x="286" y="315"/>
                </a:cxn>
                <a:cxn ang="0">
                  <a:pos x="256" y="345"/>
                </a:cxn>
                <a:cxn ang="0">
                  <a:pos x="211" y="360"/>
                </a:cxn>
                <a:cxn ang="0">
                  <a:pos x="60" y="360"/>
                </a:cxn>
              </a:cxnLst>
              <a:pathLst>
                <a:path w="361" h="541">
                  <a:moveTo>
                    <a:pt x="0" y="541"/>
                  </a:moveTo>
                  <a:lnTo>
                    <a:pt x="150" y="0"/>
                  </a:lnTo>
                  <a:lnTo>
                    <a:pt x="286" y="0"/>
                  </a:lnTo>
                  <a:lnTo>
                    <a:pt x="331" y="15"/>
                  </a:lnTo>
                  <a:lnTo>
                    <a:pt x="361" y="46"/>
                  </a:lnTo>
                  <a:lnTo>
                    <a:pt x="361" y="91"/>
                  </a:lnTo>
                  <a:lnTo>
                    <a:pt x="316" y="271"/>
                  </a:lnTo>
                  <a:lnTo>
                    <a:pt x="286" y="315"/>
                  </a:lnTo>
                  <a:lnTo>
                    <a:pt x="256" y="345"/>
                  </a:lnTo>
                  <a:lnTo>
                    <a:pt x="211" y="360"/>
                  </a:lnTo>
                  <a:lnTo>
                    <a:pt x="60" y="36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70" name="Freeform 128"/>
            <p:cNvSpPr/>
            <p:nvPr/>
          </p:nvSpPr>
          <p:spPr>
            <a:xfrm>
              <a:off x="5488" y="2285"/>
              <a:ext cx="22" cy="28"/>
            </a:xfrm>
            <a:custGeom>
              <a:avLst/>
              <a:gdLst/>
              <a:ahLst/>
              <a:cxnLst>
                <a:cxn ang="0">
                  <a:pos x="255" y="255"/>
                </a:cxn>
                <a:cxn ang="0">
                  <a:pos x="285" y="120"/>
                </a:cxn>
                <a:cxn ang="0">
                  <a:pos x="285" y="75"/>
                </a:cxn>
                <a:cxn ang="0">
                  <a:pos x="270" y="30"/>
                </a:cxn>
                <a:cxn ang="0">
                  <a:pos x="225" y="0"/>
                </a:cxn>
                <a:cxn ang="0">
                  <a:pos x="179" y="0"/>
                </a:cxn>
                <a:cxn ang="0">
                  <a:pos x="134" y="15"/>
                </a:cxn>
                <a:cxn ang="0">
                  <a:pos x="90" y="45"/>
                </a:cxn>
                <a:cxn ang="0">
                  <a:pos x="60" y="75"/>
                </a:cxn>
                <a:cxn ang="0">
                  <a:pos x="0" y="255"/>
                </a:cxn>
                <a:cxn ang="0">
                  <a:pos x="0" y="285"/>
                </a:cxn>
                <a:cxn ang="0">
                  <a:pos x="15" y="315"/>
                </a:cxn>
                <a:cxn ang="0">
                  <a:pos x="45" y="345"/>
                </a:cxn>
                <a:cxn ang="0">
                  <a:pos x="75" y="360"/>
                </a:cxn>
                <a:cxn ang="0">
                  <a:pos x="119" y="360"/>
                </a:cxn>
                <a:cxn ang="0">
                  <a:pos x="164" y="345"/>
                </a:cxn>
                <a:cxn ang="0">
                  <a:pos x="210" y="315"/>
                </a:cxn>
                <a:cxn ang="0">
                  <a:pos x="240" y="285"/>
                </a:cxn>
                <a:cxn ang="0">
                  <a:pos x="255" y="255"/>
                </a:cxn>
              </a:cxnLst>
              <a:pathLst>
                <a:path w="285" h="360">
                  <a:moveTo>
                    <a:pt x="255" y="255"/>
                  </a:moveTo>
                  <a:lnTo>
                    <a:pt x="285" y="120"/>
                  </a:lnTo>
                  <a:lnTo>
                    <a:pt x="285" y="75"/>
                  </a:lnTo>
                  <a:lnTo>
                    <a:pt x="270" y="30"/>
                  </a:lnTo>
                  <a:lnTo>
                    <a:pt x="225" y="0"/>
                  </a:lnTo>
                  <a:lnTo>
                    <a:pt x="179" y="0"/>
                  </a:lnTo>
                  <a:lnTo>
                    <a:pt x="134" y="15"/>
                  </a:lnTo>
                  <a:lnTo>
                    <a:pt x="90" y="45"/>
                  </a:lnTo>
                  <a:lnTo>
                    <a:pt x="60" y="75"/>
                  </a:lnTo>
                  <a:lnTo>
                    <a:pt x="0" y="255"/>
                  </a:lnTo>
                  <a:lnTo>
                    <a:pt x="0" y="285"/>
                  </a:lnTo>
                  <a:lnTo>
                    <a:pt x="15" y="315"/>
                  </a:lnTo>
                  <a:lnTo>
                    <a:pt x="45" y="345"/>
                  </a:lnTo>
                  <a:lnTo>
                    <a:pt x="75" y="360"/>
                  </a:lnTo>
                  <a:lnTo>
                    <a:pt x="119" y="360"/>
                  </a:lnTo>
                  <a:lnTo>
                    <a:pt x="164" y="345"/>
                  </a:lnTo>
                  <a:lnTo>
                    <a:pt x="210" y="315"/>
                  </a:lnTo>
                  <a:lnTo>
                    <a:pt x="240" y="285"/>
                  </a:lnTo>
                  <a:lnTo>
                    <a:pt x="255" y="25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71" name="Line 129"/>
            <p:cNvSpPr/>
            <p:nvPr/>
          </p:nvSpPr>
          <p:spPr>
            <a:xfrm flipV="1">
              <a:off x="5483" y="2017"/>
              <a:ext cx="11" cy="41"/>
            </a:xfrm>
            <a:prstGeom prst="line">
              <a:avLst/>
            </a:prstGeom>
            <a:ln w="0" cap="flat" cmpd="sng">
              <a:solidFill>
                <a:srgbClr val="000000"/>
              </a:solidFill>
              <a:prstDash val="solid"/>
              <a:round/>
              <a:headEnd type="none" w="med" len="med"/>
              <a:tailEnd type="none" w="med" len="med"/>
            </a:ln>
          </p:spPr>
        </p:sp>
        <p:sp>
          <p:nvSpPr>
            <p:cNvPr id="31872" name="Freeform 130"/>
            <p:cNvSpPr/>
            <p:nvPr/>
          </p:nvSpPr>
          <p:spPr>
            <a:xfrm>
              <a:off x="5491" y="2030"/>
              <a:ext cx="16" cy="28"/>
            </a:xfrm>
            <a:custGeom>
              <a:avLst/>
              <a:gdLst/>
              <a:ahLst/>
              <a:cxnLst>
                <a:cxn ang="0">
                  <a:pos x="0" y="0"/>
                </a:cxn>
                <a:cxn ang="0">
                  <a:pos x="151" y="0"/>
                </a:cxn>
                <a:cxn ang="0">
                  <a:pos x="181" y="15"/>
                </a:cxn>
                <a:cxn ang="0">
                  <a:pos x="211" y="45"/>
                </a:cxn>
                <a:cxn ang="0">
                  <a:pos x="211" y="75"/>
                </a:cxn>
                <a:cxn ang="0">
                  <a:pos x="211" y="105"/>
                </a:cxn>
                <a:cxn ang="0">
                  <a:pos x="151" y="361"/>
                </a:cxn>
              </a:cxnLst>
              <a:pathLst>
                <a:path w="211" h="361">
                  <a:moveTo>
                    <a:pt x="0" y="0"/>
                  </a:moveTo>
                  <a:lnTo>
                    <a:pt x="151" y="0"/>
                  </a:lnTo>
                  <a:lnTo>
                    <a:pt x="181" y="15"/>
                  </a:lnTo>
                  <a:lnTo>
                    <a:pt x="211" y="45"/>
                  </a:lnTo>
                  <a:lnTo>
                    <a:pt x="211" y="75"/>
                  </a:lnTo>
                  <a:lnTo>
                    <a:pt x="211" y="105"/>
                  </a:lnTo>
                  <a:lnTo>
                    <a:pt x="151" y="36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73" name="Freeform 131"/>
            <p:cNvSpPr/>
            <p:nvPr/>
          </p:nvSpPr>
          <p:spPr>
            <a:xfrm>
              <a:off x="5383" y="1969"/>
              <a:ext cx="28" cy="41"/>
            </a:xfrm>
            <a:custGeom>
              <a:avLst/>
              <a:gdLst/>
              <a:ahLst/>
              <a:cxnLst>
                <a:cxn ang="0">
                  <a:pos x="0" y="0"/>
                </a:cxn>
                <a:cxn ang="0">
                  <a:pos x="30" y="541"/>
                </a:cxn>
                <a:cxn ang="0">
                  <a:pos x="361" y="0"/>
                </a:cxn>
              </a:cxnLst>
              <a:pathLst>
                <a:path w="361" h="541">
                  <a:moveTo>
                    <a:pt x="0" y="0"/>
                  </a:moveTo>
                  <a:lnTo>
                    <a:pt x="30" y="541"/>
                  </a:lnTo>
                  <a:lnTo>
                    <a:pt x="361"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74" name="Line 132"/>
            <p:cNvSpPr/>
            <p:nvPr/>
          </p:nvSpPr>
          <p:spPr>
            <a:xfrm flipV="1">
              <a:off x="4711" y="2277"/>
              <a:ext cx="26" cy="28"/>
            </a:xfrm>
            <a:prstGeom prst="line">
              <a:avLst/>
            </a:prstGeom>
            <a:ln w="0" cap="flat" cmpd="sng">
              <a:solidFill>
                <a:srgbClr val="000000"/>
              </a:solidFill>
              <a:prstDash val="solid"/>
              <a:round/>
              <a:headEnd type="none" w="med" len="med"/>
              <a:tailEnd type="none" w="med" len="med"/>
            </a:ln>
          </p:spPr>
        </p:sp>
        <p:sp>
          <p:nvSpPr>
            <p:cNvPr id="31875" name="Line 133"/>
            <p:cNvSpPr/>
            <p:nvPr/>
          </p:nvSpPr>
          <p:spPr>
            <a:xfrm>
              <a:off x="4718" y="2277"/>
              <a:ext cx="12" cy="28"/>
            </a:xfrm>
            <a:prstGeom prst="line">
              <a:avLst/>
            </a:prstGeom>
            <a:ln w="0" cap="flat" cmpd="sng">
              <a:solidFill>
                <a:srgbClr val="000000"/>
              </a:solidFill>
              <a:prstDash val="solid"/>
              <a:round/>
              <a:headEnd type="none" w="med" len="med"/>
              <a:tailEnd type="none" w="med" len="med"/>
            </a:ln>
          </p:spPr>
        </p:sp>
        <p:sp>
          <p:nvSpPr>
            <p:cNvPr id="31876" name="Line 134"/>
            <p:cNvSpPr/>
            <p:nvPr/>
          </p:nvSpPr>
          <p:spPr>
            <a:xfrm flipV="1">
              <a:off x="4706" y="2009"/>
              <a:ext cx="11" cy="41"/>
            </a:xfrm>
            <a:prstGeom prst="line">
              <a:avLst/>
            </a:prstGeom>
            <a:ln w="0" cap="flat" cmpd="sng">
              <a:solidFill>
                <a:srgbClr val="000000"/>
              </a:solidFill>
              <a:prstDash val="solid"/>
              <a:round/>
              <a:headEnd type="none" w="med" len="med"/>
              <a:tailEnd type="none" w="med" len="med"/>
            </a:ln>
          </p:spPr>
        </p:sp>
        <p:sp>
          <p:nvSpPr>
            <p:cNvPr id="31877" name="Freeform 135"/>
            <p:cNvSpPr/>
            <p:nvPr/>
          </p:nvSpPr>
          <p:spPr>
            <a:xfrm>
              <a:off x="4714" y="2022"/>
              <a:ext cx="16" cy="28"/>
            </a:xfrm>
            <a:custGeom>
              <a:avLst/>
              <a:gdLst/>
              <a:ahLst/>
              <a:cxnLst>
                <a:cxn ang="0">
                  <a:pos x="0" y="0"/>
                </a:cxn>
                <a:cxn ang="0">
                  <a:pos x="151" y="0"/>
                </a:cxn>
                <a:cxn ang="0">
                  <a:pos x="181" y="16"/>
                </a:cxn>
                <a:cxn ang="0">
                  <a:pos x="211" y="46"/>
                </a:cxn>
                <a:cxn ang="0">
                  <a:pos x="211" y="76"/>
                </a:cxn>
                <a:cxn ang="0">
                  <a:pos x="211" y="106"/>
                </a:cxn>
                <a:cxn ang="0">
                  <a:pos x="151" y="361"/>
                </a:cxn>
              </a:cxnLst>
              <a:pathLst>
                <a:path w="211" h="361">
                  <a:moveTo>
                    <a:pt x="0" y="0"/>
                  </a:moveTo>
                  <a:lnTo>
                    <a:pt x="151" y="0"/>
                  </a:lnTo>
                  <a:lnTo>
                    <a:pt x="181" y="16"/>
                  </a:lnTo>
                  <a:lnTo>
                    <a:pt x="211" y="46"/>
                  </a:lnTo>
                  <a:lnTo>
                    <a:pt x="211" y="76"/>
                  </a:lnTo>
                  <a:lnTo>
                    <a:pt x="211" y="106"/>
                  </a:lnTo>
                  <a:lnTo>
                    <a:pt x="151" y="36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78" name="Freeform 136"/>
            <p:cNvSpPr/>
            <p:nvPr/>
          </p:nvSpPr>
          <p:spPr>
            <a:xfrm>
              <a:off x="4703" y="2682"/>
              <a:ext cx="28" cy="42"/>
            </a:xfrm>
            <a:custGeom>
              <a:avLst/>
              <a:gdLst/>
              <a:ahLst/>
              <a:cxnLst>
                <a:cxn ang="0">
                  <a:pos x="0" y="540"/>
                </a:cxn>
                <a:cxn ang="0">
                  <a:pos x="151" y="0"/>
                </a:cxn>
                <a:cxn ang="0">
                  <a:pos x="286" y="0"/>
                </a:cxn>
                <a:cxn ang="0">
                  <a:pos x="331" y="15"/>
                </a:cxn>
                <a:cxn ang="0">
                  <a:pos x="361" y="45"/>
                </a:cxn>
                <a:cxn ang="0">
                  <a:pos x="361" y="90"/>
                </a:cxn>
                <a:cxn ang="0">
                  <a:pos x="316" y="270"/>
                </a:cxn>
                <a:cxn ang="0">
                  <a:pos x="286" y="315"/>
                </a:cxn>
                <a:cxn ang="0">
                  <a:pos x="256" y="346"/>
                </a:cxn>
                <a:cxn ang="0">
                  <a:pos x="211" y="361"/>
                </a:cxn>
                <a:cxn ang="0">
                  <a:pos x="60" y="361"/>
                </a:cxn>
              </a:cxnLst>
              <a:pathLst>
                <a:path w="361" h="540">
                  <a:moveTo>
                    <a:pt x="0" y="540"/>
                  </a:moveTo>
                  <a:lnTo>
                    <a:pt x="151" y="0"/>
                  </a:lnTo>
                  <a:lnTo>
                    <a:pt x="286" y="0"/>
                  </a:lnTo>
                  <a:lnTo>
                    <a:pt x="331" y="15"/>
                  </a:lnTo>
                  <a:lnTo>
                    <a:pt x="361" y="45"/>
                  </a:lnTo>
                  <a:lnTo>
                    <a:pt x="361" y="90"/>
                  </a:lnTo>
                  <a:lnTo>
                    <a:pt x="316" y="270"/>
                  </a:lnTo>
                  <a:lnTo>
                    <a:pt x="286" y="315"/>
                  </a:lnTo>
                  <a:lnTo>
                    <a:pt x="256" y="346"/>
                  </a:lnTo>
                  <a:lnTo>
                    <a:pt x="211" y="361"/>
                  </a:lnTo>
                  <a:lnTo>
                    <a:pt x="60" y="36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79" name="Freeform 137"/>
            <p:cNvSpPr/>
            <p:nvPr/>
          </p:nvSpPr>
          <p:spPr>
            <a:xfrm>
              <a:off x="5370" y="2726"/>
              <a:ext cx="18" cy="28"/>
            </a:xfrm>
            <a:custGeom>
              <a:avLst/>
              <a:gdLst/>
              <a:ahLst/>
              <a:cxnLst>
                <a:cxn ang="0">
                  <a:pos x="0" y="0"/>
                </a:cxn>
                <a:cxn ang="0">
                  <a:pos x="30" y="361"/>
                </a:cxn>
                <a:cxn ang="0">
                  <a:pos x="241" y="0"/>
                </a:cxn>
              </a:cxnLst>
              <a:pathLst>
                <a:path w="241" h="361">
                  <a:moveTo>
                    <a:pt x="0" y="0"/>
                  </a:moveTo>
                  <a:lnTo>
                    <a:pt x="30" y="361"/>
                  </a:lnTo>
                  <a:lnTo>
                    <a:pt x="241"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880" name="Freeform 138"/>
            <p:cNvSpPr/>
            <p:nvPr/>
          </p:nvSpPr>
          <p:spPr>
            <a:xfrm>
              <a:off x="4065" y="2618"/>
              <a:ext cx="18" cy="27"/>
            </a:xfrm>
            <a:custGeom>
              <a:avLst/>
              <a:gdLst/>
              <a:ahLst/>
              <a:cxnLst>
                <a:cxn ang="0">
                  <a:pos x="0" y="0"/>
                </a:cxn>
                <a:cxn ang="0">
                  <a:pos x="30" y="360"/>
                </a:cxn>
                <a:cxn ang="0">
                  <a:pos x="240" y="0"/>
                </a:cxn>
              </a:cxnLst>
              <a:pathLst>
                <a:path w="240" h="360">
                  <a:moveTo>
                    <a:pt x="0" y="0"/>
                  </a:moveTo>
                  <a:lnTo>
                    <a:pt x="30" y="360"/>
                  </a:lnTo>
                  <a:lnTo>
                    <a:pt x="24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881" name="Freeform 139"/>
            <p:cNvSpPr/>
            <p:nvPr/>
          </p:nvSpPr>
          <p:spPr>
            <a:xfrm>
              <a:off x="3412" y="2594"/>
              <a:ext cx="28" cy="42"/>
            </a:xfrm>
            <a:custGeom>
              <a:avLst/>
              <a:gdLst/>
              <a:ahLst/>
              <a:cxnLst>
                <a:cxn ang="0">
                  <a:pos x="0" y="541"/>
                </a:cxn>
                <a:cxn ang="0">
                  <a:pos x="150" y="0"/>
                </a:cxn>
                <a:cxn ang="0">
                  <a:pos x="286" y="0"/>
                </a:cxn>
                <a:cxn ang="0">
                  <a:pos x="331" y="15"/>
                </a:cxn>
                <a:cxn ang="0">
                  <a:pos x="361" y="45"/>
                </a:cxn>
                <a:cxn ang="0">
                  <a:pos x="361" y="90"/>
                </a:cxn>
                <a:cxn ang="0">
                  <a:pos x="316" y="271"/>
                </a:cxn>
                <a:cxn ang="0">
                  <a:pos x="286" y="316"/>
                </a:cxn>
                <a:cxn ang="0">
                  <a:pos x="256" y="346"/>
                </a:cxn>
                <a:cxn ang="0">
                  <a:pos x="211" y="361"/>
                </a:cxn>
                <a:cxn ang="0">
                  <a:pos x="60" y="361"/>
                </a:cxn>
              </a:cxnLst>
              <a:pathLst>
                <a:path w="361" h="541">
                  <a:moveTo>
                    <a:pt x="0" y="541"/>
                  </a:moveTo>
                  <a:lnTo>
                    <a:pt x="150" y="0"/>
                  </a:lnTo>
                  <a:lnTo>
                    <a:pt x="286" y="0"/>
                  </a:lnTo>
                  <a:lnTo>
                    <a:pt x="331" y="15"/>
                  </a:lnTo>
                  <a:lnTo>
                    <a:pt x="361" y="45"/>
                  </a:lnTo>
                  <a:lnTo>
                    <a:pt x="361" y="90"/>
                  </a:lnTo>
                  <a:lnTo>
                    <a:pt x="316" y="271"/>
                  </a:lnTo>
                  <a:lnTo>
                    <a:pt x="286" y="316"/>
                  </a:lnTo>
                  <a:lnTo>
                    <a:pt x="256" y="346"/>
                  </a:lnTo>
                  <a:lnTo>
                    <a:pt x="211" y="361"/>
                  </a:lnTo>
                  <a:lnTo>
                    <a:pt x="60" y="36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82" name="Line 140"/>
            <p:cNvSpPr/>
            <p:nvPr/>
          </p:nvSpPr>
          <p:spPr>
            <a:xfrm flipV="1">
              <a:off x="3422" y="2317"/>
              <a:ext cx="12" cy="42"/>
            </a:xfrm>
            <a:prstGeom prst="line">
              <a:avLst/>
            </a:prstGeom>
            <a:ln w="0" cap="flat" cmpd="sng">
              <a:solidFill>
                <a:srgbClr val="000000"/>
              </a:solidFill>
              <a:prstDash val="solid"/>
              <a:round/>
              <a:headEnd type="none" w="med" len="med"/>
              <a:tailEnd type="none" w="med" len="med"/>
            </a:ln>
          </p:spPr>
        </p:sp>
        <p:sp>
          <p:nvSpPr>
            <p:cNvPr id="31883" name="Freeform 141"/>
            <p:cNvSpPr/>
            <p:nvPr/>
          </p:nvSpPr>
          <p:spPr>
            <a:xfrm>
              <a:off x="3431" y="2331"/>
              <a:ext cx="16" cy="28"/>
            </a:xfrm>
            <a:custGeom>
              <a:avLst/>
              <a:gdLst/>
              <a:ahLst/>
              <a:cxnLst>
                <a:cxn ang="0">
                  <a:pos x="0" y="0"/>
                </a:cxn>
                <a:cxn ang="0">
                  <a:pos x="149" y="0"/>
                </a:cxn>
                <a:cxn ang="0">
                  <a:pos x="179" y="15"/>
                </a:cxn>
                <a:cxn ang="0">
                  <a:pos x="209" y="45"/>
                </a:cxn>
                <a:cxn ang="0">
                  <a:pos x="209" y="75"/>
                </a:cxn>
                <a:cxn ang="0">
                  <a:pos x="209" y="105"/>
                </a:cxn>
                <a:cxn ang="0">
                  <a:pos x="149" y="361"/>
                </a:cxn>
              </a:cxnLst>
              <a:pathLst>
                <a:path w="209" h="361">
                  <a:moveTo>
                    <a:pt x="0" y="0"/>
                  </a:moveTo>
                  <a:lnTo>
                    <a:pt x="149" y="0"/>
                  </a:lnTo>
                  <a:lnTo>
                    <a:pt x="179" y="15"/>
                  </a:lnTo>
                  <a:lnTo>
                    <a:pt x="209" y="45"/>
                  </a:lnTo>
                  <a:lnTo>
                    <a:pt x="209" y="75"/>
                  </a:lnTo>
                  <a:lnTo>
                    <a:pt x="209" y="105"/>
                  </a:lnTo>
                  <a:lnTo>
                    <a:pt x="149" y="36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31884" name="Line 142"/>
            <p:cNvSpPr/>
            <p:nvPr/>
          </p:nvSpPr>
          <p:spPr>
            <a:xfrm flipV="1">
              <a:off x="4069" y="2343"/>
              <a:ext cx="1" cy="259"/>
            </a:xfrm>
            <a:prstGeom prst="line">
              <a:avLst/>
            </a:prstGeom>
            <a:ln w="0" cap="flat" cmpd="sng">
              <a:solidFill>
                <a:srgbClr val="FF0000"/>
              </a:solidFill>
              <a:prstDash val="solid"/>
              <a:round/>
              <a:headEnd type="none" w="med" len="med"/>
              <a:tailEnd type="none" w="med" len="med"/>
            </a:ln>
          </p:spPr>
        </p:sp>
        <p:sp>
          <p:nvSpPr>
            <p:cNvPr id="31885" name="Line 143"/>
            <p:cNvSpPr/>
            <p:nvPr/>
          </p:nvSpPr>
          <p:spPr>
            <a:xfrm>
              <a:off x="3537" y="2174"/>
              <a:ext cx="248" cy="79"/>
            </a:xfrm>
            <a:prstGeom prst="line">
              <a:avLst/>
            </a:prstGeom>
            <a:ln w="0" cap="flat" cmpd="sng">
              <a:solidFill>
                <a:srgbClr val="FF0000"/>
              </a:solidFill>
              <a:prstDash val="solid"/>
              <a:round/>
              <a:headEnd type="none" w="med" len="med"/>
              <a:tailEnd type="none" w="med" len="med"/>
            </a:ln>
          </p:spPr>
        </p:sp>
        <p:sp>
          <p:nvSpPr>
            <p:cNvPr id="31886" name="Line 144"/>
            <p:cNvSpPr/>
            <p:nvPr/>
          </p:nvSpPr>
          <p:spPr>
            <a:xfrm flipH="1">
              <a:off x="3806" y="2343"/>
              <a:ext cx="263" cy="128"/>
            </a:xfrm>
            <a:prstGeom prst="line">
              <a:avLst/>
            </a:prstGeom>
            <a:ln w="0" cap="flat" cmpd="sng">
              <a:solidFill>
                <a:srgbClr val="FF0000"/>
              </a:solidFill>
              <a:prstDash val="solid"/>
              <a:round/>
              <a:headEnd type="none" w="med" len="med"/>
              <a:tailEnd type="none" w="med" len="med"/>
            </a:ln>
          </p:spPr>
        </p:sp>
        <p:sp>
          <p:nvSpPr>
            <p:cNvPr id="31887" name="Line 145"/>
            <p:cNvSpPr/>
            <p:nvPr/>
          </p:nvSpPr>
          <p:spPr>
            <a:xfrm flipV="1">
              <a:off x="3323" y="2602"/>
              <a:ext cx="473" cy="274"/>
            </a:xfrm>
            <a:prstGeom prst="line">
              <a:avLst/>
            </a:prstGeom>
            <a:ln w="0" cap="flat" cmpd="sng">
              <a:solidFill>
                <a:srgbClr val="FF0000"/>
              </a:solidFill>
              <a:prstDash val="solid"/>
              <a:round/>
              <a:headEnd type="none" w="med" len="med"/>
              <a:tailEnd type="none" w="med" len="med"/>
            </a:ln>
          </p:spPr>
        </p:sp>
        <p:sp>
          <p:nvSpPr>
            <p:cNvPr id="31888" name="Line 146"/>
            <p:cNvSpPr/>
            <p:nvPr/>
          </p:nvSpPr>
          <p:spPr>
            <a:xfrm flipV="1">
              <a:off x="3796" y="2487"/>
              <a:ext cx="1" cy="115"/>
            </a:xfrm>
            <a:prstGeom prst="line">
              <a:avLst/>
            </a:prstGeom>
            <a:ln w="0" cap="flat" cmpd="sng">
              <a:solidFill>
                <a:srgbClr val="FF0000"/>
              </a:solidFill>
              <a:prstDash val="solid"/>
              <a:round/>
              <a:headEnd type="none" w="med" len="med"/>
              <a:tailEnd type="none" w="med" len="med"/>
            </a:ln>
          </p:spPr>
        </p:sp>
        <p:sp>
          <p:nvSpPr>
            <p:cNvPr id="31889" name="Freeform 147"/>
            <p:cNvSpPr/>
            <p:nvPr/>
          </p:nvSpPr>
          <p:spPr>
            <a:xfrm>
              <a:off x="3787" y="2247"/>
              <a:ext cx="18" cy="18"/>
            </a:xfrm>
            <a:custGeom>
              <a:avLst/>
              <a:gdLst/>
              <a:ahLst/>
              <a:cxnLst>
                <a:cxn ang="0">
                  <a:pos x="231" y="116"/>
                </a:cxn>
                <a:cxn ang="0">
                  <a:pos x="222" y="71"/>
                </a:cxn>
                <a:cxn ang="0">
                  <a:pos x="198" y="34"/>
                </a:cxn>
                <a:cxn ang="0">
                  <a:pos x="160" y="8"/>
                </a:cxn>
                <a:cxn ang="0">
                  <a:pos x="116" y="0"/>
                </a:cxn>
                <a:cxn ang="0">
                  <a:pos x="72" y="8"/>
                </a:cxn>
                <a:cxn ang="0">
                  <a:pos x="34" y="34"/>
                </a:cxn>
                <a:cxn ang="0">
                  <a:pos x="9" y="71"/>
                </a:cxn>
                <a:cxn ang="0">
                  <a:pos x="0" y="116"/>
                </a:cxn>
                <a:cxn ang="0">
                  <a:pos x="9" y="160"/>
                </a:cxn>
                <a:cxn ang="0">
                  <a:pos x="34" y="196"/>
                </a:cxn>
                <a:cxn ang="0">
                  <a:pos x="72" y="222"/>
                </a:cxn>
                <a:cxn ang="0">
                  <a:pos x="116" y="231"/>
                </a:cxn>
                <a:cxn ang="0">
                  <a:pos x="160" y="222"/>
                </a:cxn>
                <a:cxn ang="0">
                  <a:pos x="198" y="196"/>
                </a:cxn>
                <a:cxn ang="0">
                  <a:pos x="222" y="160"/>
                </a:cxn>
                <a:cxn ang="0">
                  <a:pos x="231" y="116"/>
                </a:cxn>
              </a:cxnLst>
              <a:pathLst>
                <a:path w="231" h="231">
                  <a:moveTo>
                    <a:pt x="231" y="116"/>
                  </a:moveTo>
                  <a:lnTo>
                    <a:pt x="222" y="71"/>
                  </a:lnTo>
                  <a:lnTo>
                    <a:pt x="198" y="34"/>
                  </a:lnTo>
                  <a:lnTo>
                    <a:pt x="160" y="8"/>
                  </a:lnTo>
                  <a:lnTo>
                    <a:pt x="116" y="0"/>
                  </a:lnTo>
                  <a:lnTo>
                    <a:pt x="72" y="8"/>
                  </a:lnTo>
                  <a:lnTo>
                    <a:pt x="34" y="34"/>
                  </a:lnTo>
                  <a:lnTo>
                    <a:pt x="9" y="71"/>
                  </a:lnTo>
                  <a:lnTo>
                    <a:pt x="0" y="116"/>
                  </a:lnTo>
                  <a:lnTo>
                    <a:pt x="9" y="160"/>
                  </a:lnTo>
                  <a:lnTo>
                    <a:pt x="34" y="196"/>
                  </a:lnTo>
                  <a:lnTo>
                    <a:pt x="72" y="222"/>
                  </a:lnTo>
                  <a:lnTo>
                    <a:pt x="116" y="231"/>
                  </a:lnTo>
                  <a:lnTo>
                    <a:pt x="160" y="222"/>
                  </a:lnTo>
                  <a:lnTo>
                    <a:pt x="198" y="196"/>
                  </a:lnTo>
                  <a:lnTo>
                    <a:pt x="222" y="160"/>
                  </a:lnTo>
                  <a:lnTo>
                    <a:pt x="231" y="116"/>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890" name="Line 148"/>
            <p:cNvSpPr/>
            <p:nvPr/>
          </p:nvSpPr>
          <p:spPr>
            <a:xfrm flipV="1">
              <a:off x="3324" y="2480"/>
              <a:ext cx="461" cy="139"/>
            </a:xfrm>
            <a:prstGeom prst="line">
              <a:avLst/>
            </a:prstGeom>
            <a:ln w="0" cap="flat" cmpd="sng">
              <a:solidFill>
                <a:srgbClr val="FF0000"/>
              </a:solidFill>
              <a:prstDash val="solid"/>
              <a:round/>
              <a:headEnd type="none" w="med" len="med"/>
              <a:tailEnd type="none" w="med" len="med"/>
            </a:ln>
          </p:spPr>
        </p:sp>
        <p:sp>
          <p:nvSpPr>
            <p:cNvPr id="31891" name="Freeform 149"/>
            <p:cNvSpPr/>
            <p:nvPr/>
          </p:nvSpPr>
          <p:spPr>
            <a:xfrm>
              <a:off x="3787" y="2468"/>
              <a:ext cx="18" cy="17"/>
            </a:xfrm>
            <a:custGeom>
              <a:avLst/>
              <a:gdLst/>
              <a:ahLst/>
              <a:cxnLst>
                <a:cxn ang="0">
                  <a:pos x="231" y="115"/>
                </a:cxn>
                <a:cxn ang="0">
                  <a:pos x="222" y="71"/>
                </a:cxn>
                <a:cxn ang="0">
                  <a:pos x="198" y="33"/>
                </a:cxn>
                <a:cxn ang="0">
                  <a:pos x="160" y="8"/>
                </a:cxn>
                <a:cxn ang="0">
                  <a:pos x="116" y="0"/>
                </a:cxn>
                <a:cxn ang="0">
                  <a:pos x="72" y="8"/>
                </a:cxn>
                <a:cxn ang="0">
                  <a:pos x="34" y="33"/>
                </a:cxn>
                <a:cxn ang="0">
                  <a:pos x="9" y="71"/>
                </a:cxn>
                <a:cxn ang="0">
                  <a:pos x="0" y="115"/>
                </a:cxn>
                <a:cxn ang="0">
                  <a:pos x="9" y="159"/>
                </a:cxn>
                <a:cxn ang="0">
                  <a:pos x="34" y="196"/>
                </a:cxn>
                <a:cxn ang="0">
                  <a:pos x="72" y="221"/>
                </a:cxn>
                <a:cxn ang="0">
                  <a:pos x="116" y="230"/>
                </a:cxn>
                <a:cxn ang="0">
                  <a:pos x="160" y="221"/>
                </a:cxn>
                <a:cxn ang="0">
                  <a:pos x="198" y="196"/>
                </a:cxn>
                <a:cxn ang="0">
                  <a:pos x="222" y="159"/>
                </a:cxn>
                <a:cxn ang="0">
                  <a:pos x="231" y="115"/>
                </a:cxn>
              </a:cxnLst>
              <a:pathLst>
                <a:path w="231" h="230">
                  <a:moveTo>
                    <a:pt x="231" y="115"/>
                  </a:moveTo>
                  <a:lnTo>
                    <a:pt x="222" y="71"/>
                  </a:lnTo>
                  <a:lnTo>
                    <a:pt x="198" y="33"/>
                  </a:lnTo>
                  <a:lnTo>
                    <a:pt x="160" y="8"/>
                  </a:lnTo>
                  <a:lnTo>
                    <a:pt x="116" y="0"/>
                  </a:lnTo>
                  <a:lnTo>
                    <a:pt x="72" y="8"/>
                  </a:lnTo>
                  <a:lnTo>
                    <a:pt x="34" y="33"/>
                  </a:lnTo>
                  <a:lnTo>
                    <a:pt x="9" y="71"/>
                  </a:lnTo>
                  <a:lnTo>
                    <a:pt x="0" y="115"/>
                  </a:lnTo>
                  <a:lnTo>
                    <a:pt x="9" y="159"/>
                  </a:lnTo>
                  <a:lnTo>
                    <a:pt x="34" y="196"/>
                  </a:lnTo>
                  <a:lnTo>
                    <a:pt x="72" y="221"/>
                  </a:lnTo>
                  <a:lnTo>
                    <a:pt x="116" y="230"/>
                  </a:lnTo>
                  <a:lnTo>
                    <a:pt x="160" y="221"/>
                  </a:lnTo>
                  <a:lnTo>
                    <a:pt x="198" y="196"/>
                  </a:lnTo>
                  <a:lnTo>
                    <a:pt x="222" y="159"/>
                  </a:lnTo>
                  <a:lnTo>
                    <a:pt x="231" y="115"/>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892" name="Line 150"/>
            <p:cNvSpPr/>
            <p:nvPr/>
          </p:nvSpPr>
          <p:spPr>
            <a:xfrm flipV="1">
              <a:off x="4169" y="2342"/>
              <a:ext cx="72" cy="27"/>
            </a:xfrm>
            <a:prstGeom prst="line">
              <a:avLst/>
            </a:prstGeom>
            <a:ln w="0" cap="flat" cmpd="sng">
              <a:solidFill>
                <a:srgbClr val="FF0000"/>
              </a:solidFill>
              <a:prstDash val="solid"/>
              <a:round/>
              <a:headEnd type="none" w="med" len="med"/>
              <a:tailEnd type="none" w="med" len="med"/>
            </a:ln>
          </p:spPr>
        </p:sp>
        <p:sp>
          <p:nvSpPr>
            <p:cNvPr id="31893" name="Line 151"/>
            <p:cNvSpPr/>
            <p:nvPr/>
          </p:nvSpPr>
          <p:spPr>
            <a:xfrm flipH="1">
              <a:off x="4761" y="2699"/>
              <a:ext cx="699" cy="1"/>
            </a:xfrm>
            <a:prstGeom prst="line">
              <a:avLst/>
            </a:prstGeom>
            <a:ln w="0" cap="flat" cmpd="sng">
              <a:solidFill>
                <a:srgbClr val="000000"/>
              </a:solidFill>
              <a:prstDash val="solid"/>
              <a:round/>
              <a:headEnd type="none" w="med" len="med"/>
              <a:tailEnd type="none" w="med" len="med"/>
            </a:ln>
          </p:spPr>
        </p:sp>
        <p:sp>
          <p:nvSpPr>
            <p:cNvPr id="31894" name="Line 152"/>
            <p:cNvSpPr/>
            <p:nvPr/>
          </p:nvSpPr>
          <p:spPr>
            <a:xfrm flipV="1">
              <a:off x="4887" y="2338"/>
              <a:ext cx="385" cy="748"/>
            </a:xfrm>
            <a:prstGeom prst="line">
              <a:avLst/>
            </a:prstGeom>
            <a:ln w="0" cap="flat" cmpd="sng">
              <a:solidFill>
                <a:srgbClr val="FF0000"/>
              </a:solidFill>
              <a:prstDash val="solid"/>
              <a:round/>
              <a:headEnd type="none" w="med" len="med"/>
              <a:tailEnd type="none" w="med" len="med"/>
            </a:ln>
          </p:spPr>
        </p:sp>
        <p:sp>
          <p:nvSpPr>
            <p:cNvPr id="31895" name="Line 153"/>
            <p:cNvSpPr/>
            <p:nvPr/>
          </p:nvSpPr>
          <p:spPr>
            <a:xfrm flipV="1">
              <a:off x="4828" y="2334"/>
              <a:ext cx="440" cy="365"/>
            </a:xfrm>
            <a:prstGeom prst="line">
              <a:avLst/>
            </a:prstGeom>
            <a:ln w="0" cap="flat" cmpd="sng">
              <a:solidFill>
                <a:srgbClr val="FF0000"/>
              </a:solidFill>
              <a:prstDash val="solid"/>
              <a:round/>
              <a:headEnd type="none" w="med" len="med"/>
              <a:tailEnd type="none" w="med" len="med"/>
            </a:ln>
          </p:spPr>
        </p:sp>
        <p:sp>
          <p:nvSpPr>
            <p:cNvPr id="31896" name="Line 154"/>
            <p:cNvSpPr/>
            <p:nvPr/>
          </p:nvSpPr>
          <p:spPr>
            <a:xfrm flipV="1">
              <a:off x="4890" y="2699"/>
              <a:ext cx="470" cy="390"/>
            </a:xfrm>
            <a:prstGeom prst="line">
              <a:avLst/>
            </a:prstGeom>
            <a:ln w="0" cap="flat" cmpd="sng">
              <a:solidFill>
                <a:srgbClr val="FF0000"/>
              </a:solidFill>
              <a:prstDash val="solid"/>
              <a:round/>
              <a:headEnd type="none" w="med" len="med"/>
              <a:tailEnd type="none" w="med" len="med"/>
            </a:ln>
          </p:spPr>
        </p:sp>
        <p:sp>
          <p:nvSpPr>
            <p:cNvPr id="31897" name="Line 155"/>
            <p:cNvSpPr/>
            <p:nvPr/>
          </p:nvSpPr>
          <p:spPr>
            <a:xfrm>
              <a:off x="4828" y="1866"/>
              <a:ext cx="1" cy="428"/>
            </a:xfrm>
            <a:prstGeom prst="line">
              <a:avLst/>
            </a:prstGeom>
            <a:ln w="0" cap="flat" cmpd="sng">
              <a:solidFill>
                <a:srgbClr val="FF0000"/>
              </a:solidFill>
              <a:prstDash val="solid"/>
              <a:round/>
              <a:headEnd type="none" w="med" len="med"/>
              <a:tailEnd type="none" w="med" len="med"/>
            </a:ln>
          </p:spPr>
        </p:sp>
        <p:sp>
          <p:nvSpPr>
            <p:cNvPr id="31898" name="Line 156"/>
            <p:cNvSpPr/>
            <p:nvPr/>
          </p:nvSpPr>
          <p:spPr>
            <a:xfrm flipV="1">
              <a:off x="4828" y="2172"/>
              <a:ext cx="250" cy="122"/>
            </a:xfrm>
            <a:prstGeom prst="line">
              <a:avLst/>
            </a:prstGeom>
            <a:ln w="0" cap="flat" cmpd="sng">
              <a:solidFill>
                <a:srgbClr val="FF0000"/>
              </a:solidFill>
              <a:prstDash val="solid"/>
              <a:round/>
              <a:headEnd type="none" w="med" len="med"/>
              <a:tailEnd type="none" w="med" len="med"/>
            </a:ln>
          </p:spPr>
        </p:sp>
        <p:sp>
          <p:nvSpPr>
            <p:cNvPr id="31899" name="Line 157"/>
            <p:cNvSpPr/>
            <p:nvPr/>
          </p:nvSpPr>
          <p:spPr>
            <a:xfrm>
              <a:off x="4828" y="1866"/>
              <a:ext cx="250" cy="79"/>
            </a:xfrm>
            <a:prstGeom prst="line">
              <a:avLst/>
            </a:prstGeom>
            <a:ln w="0" cap="flat" cmpd="sng">
              <a:solidFill>
                <a:srgbClr val="FF0000"/>
              </a:solidFill>
              <a:prstDash val="solid"/>
              <a:round/>
              <a:headEnd type="none" w="med" len="med"/>
              <a:tailEnd type="none" w="med" len="med"/>
            </a:ln>
          </p:spPr>
        </p:sp>
        <p:sp>
          <p:nvSpPr>
            <p:cNvPr id="31900" name="Line 158"/>
            <p:cNvSpPr/>
            <p:nvPr/>
          </p:nvSpPr>
          <p:spPr>
            <a:xfrm flipV="1">
              <a:off x="5086" y="2629"/>
              <a:ext cx="1" cy="70"/>
            </a:xfrm>
            <a:prstGeom prst="line">
              <a:avLst/>
            </a:prstGeom>
            <a:ln w="0" cap="flat" cmpd="sng">
              <a:solidFill>
                <a:srgbClr val="FF0000"/>
              </a:solidFill>
              <a:prstDash val="solid"/>
              <a:round/>
              <a:headEnd type="none" w="med" len="med"/>
              <a:tailEnd type="none" w="med" len="med"/>
            </a:ln>
          </p:spPr>
        </p:sp>
        <p:sp>
          <p:nvSpPr>
            <p:cNvPr id="31901" name="Freeform 159"/>
            <p:cNvSpPr/>
            <p:nvPr/>
          </p:nvSpPr>
          <p:spPr>
            <a:xfrm>
              <a:off x="5077" y="1939"/>
              <a:ext cx="18" cy="18"/>
            </a:xfrm>
            <a:custGeom>
              <a:avLst/>
              <a:gdLst/>
              <a:ahLst/>
              <a:cxnLst>
                <a:cxn ang="0">
                  <a:pos x="231" y="115"/>
                </a:cxn>
                <a:cxn ang="0">
                  <a:pos x="221" y="71"/>
                </a:cxn>
                <a:cxn ang="0">
                  <a:pos x="197" y="34"/>
                </a:cxn>
                <a:cxn ang="0">
                  <a:pos x="159" y="9"/>
                </a:cxn>
                <a:cxn ang="0">
                  <a:pos x="115" y="0"/>
                </a:cxn>
                <a:cxn ang="0">
                  <a:pos x="71" y="9"/>
                </a:cxn>
                <a:cxn ang="0">
                  <a:pos x="33" y="34"/>
                </a:cxn>
                <a:cxn ang="0">
                  <a:pos x="9" y="71"/>
                </a:cxn>
                <a:cxn ang="0">
                  <a:pos x="0" y="115"/>
                </a:cxn>
                <a:cxn ang="0">
                  <a:pos x="9" y="159"/>
                </a:cxn>
                <a:cxn ang="0">
                  <a:pos x="33" y="197"/>
                </a:cxn>
                <a:cxn ang="0">
                  <a:pos x="71" y="222"/>
                </a:cxn>
                <a:cxn ang="0">
                  <a:pos x="115" y="231"/>
                </a:cxn>
                <a:cxn ang="0">
                  <a:pos x="159" y="222"/>
                </a:cxn>
                <a:cxn ang="0">
                  <a:pos x="197" y="197"/>
                </a:cxn>
                <a:cxn ang="0">
                  <a:pos x="221" y="159"/>
                </a:cxn>
                <a:cxn ang="0">
                  <a:pos x="231" y="115"/>
                </a:cxn>
              </a:cxnLst>
              <a:pathLst>
                <a:path w="231" h="231">
                  <a:moveTo>
                    <a:pt x="231" y="115"/>
                  </a:moveTo>
                  <a:lnTo>
                    <a:pt x="221" y="71"/>
                  </a:lnTo>
                  <a:lnTo>
                    <a:pt x="197" y="34"/>
                  </a:lnTo>
                  <a:lnTo>
                    <a:pt x="159" y="9"/>
                  </a:lnTo>
                  <a:lnTo>
                    <a:pt x="115" y="0"/>
                  </a:lnTo>
                  <a:lnTo>
                    <a:pt x="71" y="9"/>
                  </a:lnTo>
                  <a:lnTo>
                    <a:pt x="33" y="34"/>
                  </a:lnTo>
                  <a:lnTo>
                    <a:pt x="9" y="71"/>
                  </a:lnTo>
                  <a:lnTo>
                    <a:pt x="0" y="115"/>
                  </a:lnTo>
                  <a:lnTo>
                    <a:pt x="9" y="159"/>
                  </a:lnTo>
                  <a:lnTo>
                    <a:pt x="33" y="197"/>
                  </a:lnTo>
                  <a:lnTo>
                    <a:pt x="71" y="222"/>
                  </a:lnTo>
                  <a:lnTo>
                    <a:pt x="115" y="231"/>
                  </a:lnTo>
                  <a:lnTo>
                    <a:pt x="159" y="222"/>
                  </a:lnTo>
                  <a:lnTo>
                    <a:pt x="197" y="197"/>
                  </a:lnTo>
                  <a:lnTo>
                    <a:pt x="221" y="159"/>
                  </a:lnTo>
                  <a:lnTo>
                    <a:pt x="231" y="115"/>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902" name="Freeform 160"/>
            <p:cNvSpPr/>
            <p:nvPr/>
          </p:nvSpPr>
          <p:spPr>
            <a:xfrm>
              <a:off x="5077" y="2159"/>
              <a:ext cx="18" cy="18"/>
            </a:xfrm>
            <a:custGeom>
              <a:avLst/>
              <a:gdLst/>
              <a:ahLst/>
              <a:cxnLst>
                <a:cxn ang="0">
                  <a:pos x="231" y="116"/>
                </a:cxn>
                <a:cxn ang="0">
                  <a:pos x="221" y="72"/>
                </a:cxn>
                <a:cxn ang="0">
                  <a:pos x="197" y="35"/>
                </a:cxn>
                <a:cxn ang="0">
                  <a:pos x="159" y="9"/>
                </a:cxn>
                <a:cxn ang="0">
                  <a:pos x="115" y="0"/>
                </a:cxn>
                <a:cxn ang="0">
                  <a:pos x="71" y="9"/>
                </a:cxn>
                <a:cxn ang="0">
                  <a:pos x="33" y="35"/>
                </a:cxn>
                <a:cxn ang="0">
                  <a:pos x="9" y="72"/>
                </a:cxn>
                <a:cxn ang="0">
                  <a:pos x="0" y="116"/>
                </a:cxn>
                <a:cxn ang="0">
                  <a:pos x="9" y="160"/>
                </a:cxn>
                <a:cxn ang="0">
                  <a:pos x="33" y="198"/>
                </a:cxn>
                <a:cxn ang="0">
                  <a:pos x="71" y="223"/>
                </a:cxn>
                <a:cxn ang="0">
                  <a:pos x="115" y="231"/>
                </a:cxn>
                <a:cxn ang="0">
                  <a:pos x="159" y="223"/>
                </a:cxn>
                <a:cxn ang="0">
                  <a:pos x="197" y="198"/>
                </a:cxn>
                <a:cxn ang="0">
                  <a:pos x="221" y="160"/>
                </a:cxn>
                <a:cxn ang="0">
                  <a:pos x="231" y="116"/>
                </a:cxn>
              </a:cxnLst>
              <a:pathLst>
                <a:path w="231" h="231">
                  <a:moveTo>
                    <a:pt x="231" y="116"/>
                  </a:moveTo>
                  <a:lnTo>
                    <a:pt x="221" y="72"/>
                  </a:lnTo>
                  <a:lnTo>
                    <a:pt x="197" y="35"/>
                  </a:lnTo>
                  <a:lnTo>
                    <a:pt x="159" y="9"/>
                  </a:lnTo>
                  <a:lnTo>
                    <a:pt x="115" y="0"/>
                  </a:lnTo>
                  <a:lnTo>
                    <a:pt x="71" y="9"/>
                  </a:lnTo>
                  <a:lnTo>
                    <a:pt x="33" y="35"/>
                  </a:lnTo>
                  <a:lnTo>
                    <a:pt x="9" y="72"/>
                  </a:lnTo>
                  <a:lnTo>
                    <a:pt x="0" y="116"/>
                  </a:lnTo>
                  <a:lnTo>
                    <a:pt x="9" y="160"/>
                  </a:lnTo>
                  <a:lnTo>
                    <a:pt x="33" y="198"/>
                  </a:lnTo>
                  <a:lnTo>
                    <a:pt x="71" y="223"/>
                  </a:lnTo>
                  <a:lnTo>
                    <a:pt x="115" y="231"/>
                  </a:lnTo>
                  <a:lnTo>
                    <a:pt x="159" y="223"/>
                  </a:lnTo>
                  <a:lnTo>
                    <a:pt x="197" y="198"/>
                  </a:lnTo>
                  <a:lnTo>
                    <a:pt x="221" y="160"/>
                  </a:lnTo>
                  <a:lnTo>
                    <a:pt x="231" y="116"/>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903" name="Line 161"/>
            <p:cNvSpPr/>
            <p:nvPr/>
          </p:nvSpPr>
          <p:spPr>
            <a:xfrm flipV="1">
              <a:off x="3806" y="2450"/>
              <a:ext cx="77" cy="23"/>
            </a:xfrm>
            <a:prstGeom prst="line">
              <a:avLst/>
            </a:prstGeom>
            <a:ln w="0" cap="flat" cmpd="sng">
              <a:solidFill>
                <a:srgbClr val="FF0000"/>
              </a:solidFill>
              <a:prstDash val="solid"/>
              <a:round/>
              <a:headEnd type="none" w="med" len="med"/>
              <a:tailEnd type="none" w="med" len="med"/>
            </a:ln>
          </p:spPr>
        </p:sp>
        <p:sp>
          <p:nvSpPr>
            <p:cNvPr id="31904" name="Line 162"/>
            <p:cNvSpPr/>
            <p:nvPr/>
          </p:nvSpPr>
          <p:spPr>
            <a:xfrm flipV="1">
              <a:off x="3902" y="2421"/>
              <a:ext cx="76" cy="23"/>
            </a:xfrm>
            <a:prstGeom prst="line">
              <a:avLst/>
            </a:prstGeom>
            <a:ln w="0" cap="flat" cmpd="sng">
              <a:solidFill>
                <a:srgbClr val="FF0000"/>
              </a:solidFill>
              <a:prstDash val="solid"/>
              <a:round/>
              <a:headEnd type="none" w="med" len="med"/>
              <a:tailEnd type="none" w="med" len="med"/>
            </a:ln>
          </p:spPr>
        </p:sp>
        <p:sp>
          <p:nvSpPr>
            <p:cNvPr id="31905" name="Line 163"/>
            <p:cNvSpPr/>
            <p:nvPr/>
          </p:nvSpPr>
          <p:spPr>
            <a:xfrm flipV="1">
              <a:off x="3997" y="2392"/>
              <a:ext cx="77" cy="23"/>
            </a:xfrm>
            <a:prstGeom prst="line">
              <a:avLst/>
            </a:prstGeom>
            <a:ln w="0" cap="flat" cmpd="sng">
              <a:solidFill>
                <a:srgbClr val="FF0000"/>
              </a:solidFill>
              <a:prstDash val="solid"/>
              <a:round/>
              <a:headEnd type="none" w="med" len="med"/>
              <a:tailEnd type="none" w="med" len="med"/>
            </a:ln>
          </p:spPr>
        </p:sp>
        <p:sp>
          <p:nvSpPr>
            <p:cNvPr id="31906" name="Line 164"/>
            <p:cNvSpPr/>
            <p:nvPr/>
          </p:nvSpPr>
          <p:spPr>
            <a:xfrm flipV="1">
              <a:off x="4093" y="2363"/>
              <a:ext cx="76" cy="24"/>
            </a:xfrm>
            <a:prstGeom prst="line">
              <a:avLst/>
            </a:prstGeom>
            <a:ln w="0" cap="flat" cmpd="sng">
              <a:solidFill>
                <a:srgbClr val="FF0000"/>
              </a:solidFill>
              <a:prstDash val="solid"/>
              <a:round/>
              <a:headEnd type="none" w="med" len="med"/>
              <a:tailEnd type="none" w="med" len="med"/>
            </a:ln>
          </p:spPr>
        </p:sp>
        <p:sp>
          <p:nvSpPr>
            <p:cNvPr id="31907" name="Freeform 165"/>
            <p:cNvSpPr/>
            <p:nvPr/>
          </p:nvSpPr>
          <p:spPr>
            <a:xfrm>
              <a:off x="3794" y="2465"/>
              <a:ext cx="4" cy="2"/>
            </a:xfrm>
            <a:custGeom>
              <a:avLst/>
              <a:gdLst/>
              <a:ahLst/>
              <a:cxnLst>
                <a:cxn ang="0">
                  <a:pos x="28" y="0"/>
                </a:cxn>
                <a:cxn ang="0">
                  <a:pos x="57" y="0"/>
                </a:cxn>
                <a:cxn ang="0">
                  <a:pos x="55" y="8"/>
                </a:cxn>
                <a:cxn ang="0">
                  <a:pos x="51" y="17"/>
                </a:cxn>
                <a:cxn ang="0">
                  <a:pos x="45" y="22"/>
                </a:cxn>
                <a:cxn ang="0">
                  <a:pos x="37" y="27"/>
                </a:cxn>
                <a:cxn ang="0">
                  <a:pos x="28" y="28"/>
                </a:cxn>
                <a:cxn ang="0">
                  <a:pos x="19" y="27"/>
                </a:cxn>
                <a:cxn ang="0">
                  <a:pos x="11" y="22"/>
                </a:cxn>
                <a:cxn ang="0">
                  <a:pos x="5" y="17"/>
                </a:cxn>
                <a:cxn ang="0">
                  <a:pos x="1" y="8"/>
                </a:cxn>
                <a:cxn ang="0">
                  <a:pos x="0" y="0"/>
                </a:cxn>
                <a:cxn ang="0">
                  <a:pos x="28" y="0"/>
                </a:cxn>
              </a:cxnLst>
              <a:pathLst>
                <a:path w="57" h="28">
                  <a:moveTo>
                    <a:pt x="28" y="0"/>
                  </a:moveTo>
                  <a:lnTo>
                    <a:pt x="57" y="0"/>
                  </a:lnTo>
                  <a:lnTo>
                    <a:pt x="55" y="8"/>
                  </a:lnTo>
                  <a:lnTo>
                    <a:pt x="51" y="17"/>
                  </a:lnTo>
                  <a:lnTo>
                    <a:pt x="45" y="22"/>
                  </a:lnTo>
                  <a:lnTo>
                    <a:pt x="37" y="27"/>
                  </a:lnTo>
                  <a:lnTo>
                    <a:pt x="28" y="28"/>
                  </a:lnTo>
                  <a:lnTo>
                    <a:pt x="19" y="27"/>
                  </a:lnTo>
                  <a:lnTo>
                    <a:pt x="11" y="22"/>
                  </a:lnTo>
                  <a:lnTo>
                    <a:pt x="5" y="17"/>
                  </a:lnTo>
                  <a:lnTo>
                    <a:pt x="1" y="8"/>
                  </a:lnTo>
                  <a:lnTo>
                    <a:pt x="0" y="0"/>
                  </a:lnTo>
                  <a:lnTo>
                    <a:pt x="28" y="0"/>
                  </a:lnTo>
                  <a:close/>
                </a:path>
              </a:pathLst>
            </a:custGeom>
            <a:solidFill>
              <a:srgbClr val="FF0000"/>
            </a:solidFill>
            <a:ln w="9525">
              <a:noFill/>
            </a:ln>
          </p:spPr>
          <p:txBody>
            <a:bodyPr/>
            <a:p>
              <a:endParaRPr lang="zh-CN" altLang="en-US"/>
            </a:p>
          </p:txBody>
        </p:sp>
        <p:sp>
          <p:nvSpPr>
            <p:cNvPr id="31908" name="Freeform 166"/>
            <p:cNvSpPr/>
            <p:nvPr/>
          </p:nvSpPr>
          <p:spPr>
            <a:xfrm>
              <a:off x="3794" y="2465"/>
              <a:ext cx="4" cy="2"/>
            </a:xfrm>
            <a:custGeom>
              <a:avLst/>
              <a:gdLst/>
              <a:ahLst/>
              <a:cxnLst>
                <a:cxn ang="0">
                  <a:pos x="57" y="0"/>
                </a:cxn>
                <a:cxn ang="0">
                  <a:pos x="55" y="8"/>
                </a:cxn>
                <a:cxn ang="0">
                  <a:pos x="51" y="17"/>
                </a:cxn>
                <a:cxn ang="0">
                  <a:pos x="45" y="22"/>
                </a:cxn>
                <a:cxn ang="0">
                  <a:pos x="37" y="27"/>
                </a:cxn>
                <a:cxn ang="0">
                  <a:pos x="28" y="28"/>
                </a:cxn>
                <a:cxn ang="0">
                  <a:pos x="19" y="27"/>
                </a:cxn>
                <a:cxn ang="0">
                  <a:pos x="11" y="22"/>
                </a:cxn>
                <a:cxn ang="0">
                  <a:pos x="5" y="17"/>
                </a:cxn>
                <a:cxn ang="0">
                  <a:pos x="1" y="8"/>
                </a:cxn>
                <a:cxn ang="0">
                  <a:pos x="0" y="0"/>
                </a:cxn>
              </a:cxnLst>
              <a:pathLst>
                <a:path w="57" h="28">
                  <a:moveTo>
                    <a:pt x="57" y="0"/>
                  </a:moveTo>
                  <a:lnTo>
                    <a:pt x="55" y="8"/>
                  </a:lnTo>
                  <a:lnTo>
                    <a:pt x="51" y="17"/>
                  </a:lnTo>
                  <a:lnTo>
                    <a:pt x="45" y="22"/>
                  </a:lnTo>
                  <a:lnTo>
                    <a:pt x="37" y="27"/>
                  </a:lnTo>
                  <a:lnTo>
                    <a:pt x="28" y="28"/>
                  </a:lnTo>
                  <a:lnTo>
                    <a:pt x="19" y="27"/>
                  </a:lnTo>
                  <a:lnTo>
                    <a:pt x="11" y="22"/>
                  </a:lnTo>
                  <a:lnTo>
                    <a:pt x="5" y="17"/>
                  </a:lnTo>
                  <a:lnTo>
                    <a:pt x="1" y="8"/>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909" name="Freeform 167"/>
            <p:cNvSpPr/>
            <p:nvPr/>
          </p:nvSpPr>
          <p:spPr>
            <a:xfrm>
              <a:off x="3794" y="2267"/>
              <a:ext cx="4" cy="198"/>
            </a:xfrm>
            <a:custGeom>
              <a:avLst/>
              <a:gdLst/>
              <a:ahLst/>
              <a:cxnLst>
                <a:cxn ang="0">
                  <a:pos x="0" y="2574"/>
                </a:cxn>
                <a:cxn ang="0">
                  <a:pos x="28" y="2574"/>
                </a:cxn>
                <a:cxn ang="0">
                  <a:pos x="57" y="2574"/>
                </a:cxn>
                <a:cxn ang="0">
                  <a:pos x="57" y="0"/>
                </a:cxn>
                <a:cxn ang="0">
                  <a:pos x="28" y="0"/>
                </a:cxn>
                <a:cxn ang="0">
                  <a:pos x="0" y="0"/>
                </a:cxn>
                <a:cxn ang="0">
                  <a:pos x="0" y="2574"/>
                </a:cxn>
              </a:cxnLst>
              <a:pathLst>
                <a:path w="57" h="2574">
                  <a:moveTo>
                    <a:pt x="0" y="2574"/>
                  </a:moveTo>
                  <a:lnTo>
                    <a:pt x="28" y="2574"/>
                  </a:lnTo>
                  <a:lnTo>
                    <a:pt x="57" y="2574"/>
                  </a:lnTo>
                  <a:lnTo>
                    <a:pt x="57" y="0"/>
                  </a:lnTo>
                  <a:lnTo>
                    <a:pt x="28" y="0"/>
                  </a:lnTo>
                  <a:lnTo>
                    <a:pt x="0" y="0"/>
                  </a:lnTo>
                  <a:lnTo>
                    <a:pt x="0" y="2574"/>
                  </a:lnTo>
                  <a:close/>
                </a:path>
              </a:pathLst>
            </a:custGeom>
            <a:solidFill>
              <a:srgbClr val="FF0000"/>
            </a:solidFill>
            <a:ln w="9525">
              <a:noFill/>
            </a:ln>
          </p:spPr>
          <p:txBody>
            <a:bodyPr/>
            <a:p>
              <a:endParaRPr lang="zh-CN" altLang="en-US"/>
            </a:p>
          </p:txBody>
        </p:sp>
        <p:sp>
          <p:nvSpPr>
            <p:cNvPr id="31910" name="Freeform 168"/>
            <p:cNvSpPr/>
            <p:nvPr/>
          </p:nvSpPr>
          <p:spPr>
            <a:xfrm>
              <a:off x="3794" y="2267"/>
              <a:ext cx="4" cy="198"/>
            </a:xfrm>
            <a:custGeom>
              <a:avLst/>
              <a:gdLst/>
              <a:ahLst/>
              <a:cxnLst>
                <a:cxn ang="0">
                  <a:pos x="0" y="2574"/>
                </a:cxn>
                <a:cxn ang="0">
                  <a:pos x="28" y="2574"/>
                </a:cxn>
                <a:cxn ang="0">
                  <a:pos x="57" y="2574"/>
                </a:cxn>
                <a:cxn ang="0">
                  <a:pos x="57" y="0"/>
                </a:cxn>
                <a:cxn ang="0">
                  <a:pos x="28" y="0"/>
                </a:cxn>
                <a:cxn ang="0">
                  <a:pos x="0" y="0"/>
                </a:cxn>
                <a:cxn ang="0">
                  <a:pos x="0" y="2574"/>
                </a:cxn>
              </a:cxnLst>
              <a:pathLst>
                <a:path w="57" h="2574">
                  <a:moveTo>
                    <a:pt x="0" y="2574"/>
                  </a:moveTo>
                  <a:lnTo>
                    <a:pt x="28" y="2574"/>
                  </a:lnTo>
                  <a:lnTo>
                    <a:pt x="57" y="2574"/>
                  </a:lnTo>
                  <a:lnTo>
                    <a:pt x="57" y="0"/>
                  </a:lnTo>
                  <a:lnTo>
                    <a:pt x="28" y="0"/>
                  </a:lnTo>
                  <a:lnTo>
                    <a:pt x="0" y="0"/>
                  </a:lnTo>
                  <a:lnTo>
                    <a:pt x="0" y="257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911" name="Freeform 169"/>
            <p:cNvSpPr/>
            <p:nvPr/>
          </p:nvSpPr>
          <p:spPr>
            <a:xfrm>
              <a:off x="3794" y="2265"/>
              <a:ext cx="4" cy="2"/>
            </a:xfrm>
            <a:custGeom>
              <a:avLst/>
              <a:gdLst/>
              <a:ahLst/>
              <a:cxnLst>
                <a:cxn ang="0">
                  <a:pos x="28" y="29"/>
                </a:cxn>
                <a:cxn ang="0">
                  <a:pos x="0" y="29"/>
                </a:cxn>
                <a:cxn ang="0">
                  <a:pos x="1" y="20"/>
                </a:cxn>
                <a:cxn ang="0">
                  <a:pos x="5" y="11"/>
                </a:cxn>
                <a:cxn ang="0">
                  <a:pos x="11" y="6"/>
                </a:cxn>
                <a:cxn ang="0">
                  <a:pos x="19" y="2"/>
                </a:cxn>
                <a:cxn ang="0">
                  <a:pos x="28" y="0"/>
                </a:cxn>
                <a:cxn ang="0">
                  <a:pos x="37" y="2"/>
                </a:cxn>
                <a:cxn ang="0">
                  <a:pos x="45" y="6"/>
                </a:cxn>
                <a:cxn ang="0">
                  <a:pos x="51" y="11"/>
                </a:cxn>
                <a:cxn ang="0">
                  <a:pos x="55" y="20"/>
                </a:cxn>
                <a:cxn ang="0">
                  <a:pos x="57" y="29"/>
                </a:cxn>
                <a:cxn ang="0">
                  <a:pos x="28" y="29"/>
                </a:cxn>
              </a:cxnLst>
              <a:pathLst>
                <a:path w="57" h="29">
                  <a:moveTo>
                    <a:pt x="28" y="29"/>
                  </a:moveTo>
                  <a:lnTo>
                    <a:pt x="0" y="29"/>
                  </a:lnTo>
                  <a:lnTo>
                    <a:pt x="1" y="20"/>
                  </a:lnTo>
                  <a:lnTo>
                    <a:pt x="5" y="11"/>
                  </a:lnTo>
                  <a:lnTo>
                    <a:pt x="11" y="6"/>
                  </a:lnTo>
                  <a:lnTo>
                    <a:pt x="19" y="2"/>
                  </a:lnTo>
                  <a:lnTo>
                    <a:pt x="28" y="0"/>
                  </a:lnTo>
                  <a:lnTo>
                    <a:pt x="37" y="2"/>
                  </a:lnTo>
                  <a:lnTo>
                    <a:pt x="45" y="6"/>
                  </a:lnTo>
                  <a:lnTo>
                    <a:pt x="51" y="11"/>
                  </a:lnTo>
                  <a:lnTo>
                    <a:pt x="55" y="20"/>
                  </a:lnTo>
                  <a:lnTo>
                    <a:pt x="57" y="29"/>
                  </a:lnTo>
                  <a:lnTo>
                    <a:pt x="28" y="29"/>
                  </a:lnTo>
                  <a:close/>
                </a:path>
              </a:pathLst>
            </a:custGeom>
            <a:solidFill>
              <a:srgbClr val="FF0000"/>
            </a:solidFill>
            <a:ln w="9525">
              <a:noFill/>
            </a:ln>
          </p:spPr>
          <p:txBody>
            <a:bodyPr/>
            <a:p>
              <a:endParaRPr lang="zh-CN" altLang="en-US"/>
            </a:p>
          </p:txBody>
        </p:sp>
        <p:sp>
          <p:nvSpPr>
            <p:cNvPr id="31912" name="Freeform 170"/>
            <p:cNvSpPr/>
            <p:nvPr/>
          </p:nvSpPr>
          <p:spPr>
            <a:xfrm>
              <a:off x="3794" y="2265"/>
              <a:ext cx="4" cy="2"/>
            </a:xfrm>
            <a:custGeom>
              <a:avLst/>
              <a:gdLst/>
              <a:ahLst/>
              <a:cxnLst>
                <a:cxn ang="0">
                  <a:pos x="0" y="29"/>
                </a:cxn>
                <a:cxn ang="0">
                  <a:pos x="1" y="20"/>
                </a:cxn>
                <a:cxn ang="0">
                  <a:pos x="5" y="11"/>
                </a:cxn>
                <a:cxn ang="0">
                  <a:pos x="11" y="6"/>
                </a:cxn>
                <a:cxn ang="0">
                  <a:pos x="19" y="2"/>
                </a:cxn>
                <a:cxn ang="0">
                  <a:pos x="28" y="0"/>
                </a:cxn>
                <a:cxn ang="0">
                  <a:pos x="37" y="2"/>
                </a:cxn>
                <a:cxn ang="0">
                  <a:pos x="45" y="6"/>
                </a:cxn>
                <a:cxn ang="0">
                  <a:pos x="51" y="11"/>
                </a:cxn>
                <a:cxn ang="0">
                  <a:pos x="55" y="20"/>
                </a:cxn>
                <a:cxn ang="0">
                  <a:pos x="57" y="29"/>
                </a:cxn>
              </a:cxnLst>
              <a:pathLst>
                <a:path w="57" h="29">
                  <a:moveTo>
                    <a:pt x="0" y="29"/>
                  </a:moveTo>
                  <a:lnTo>
                    <a:pt x="1" y="20"/>
                  </a:lnTo>
                  <a:lnTo>
                    <a:pt x="5" y="11"/>
                  </a:lnTo>
                  <a:lnTo>
                    <a:pt x="11" y="6"/>
                  </a:lnTo>
                  <a:lnTo>
                    <a:pt x="19" y="2"/>
                  </a:lnTo>
                  <a:lnTo>
                    <a:pt x="28" y="0"/>
                  </a:lnTo>
                  <a:lnTo>
                    <a:pt x="37" y="2"/>
                  </a:lnTo>
                  <a:lnTo>
                    <a:pt x="45" y="6"/>
                  </a:lnTo>
                  <a:lnTo>
                    <a:pt x="51" y="11"/>
                  </a:lnTo>
                  <a:lnTo>
                    <a:pt x="55" y="20"/>
                  </a:lnTo>
                  <a:lnTo>
                    <a:pt x="57" y="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913" name="Line 171"/>
            <p:cNvSpPr/>
            <p:nvPr/>
          </p:nvSpPr>
          <p:spPr>
            <a:xfrm flipH="1">
              <a:off x="3537" y="2481"/>
              <a:ext cx="249" cy="121"/>
            </a:xfrm>
            <a:prstGeom prst="line">
              <a:avLst/>
            </a:prstGeom>
            <a:ln w="0" cap="flat" cmpd="sng">
              <a:solidFill>
                <a:srgbClr val="FF0000"/>
              </a:solidFill>
              <a:prstDash val="solid"/>
              <a:round/>
              <a:headEnd type="none" w="med" len="med"/>
              <a:tailEnd type="none" w="med" len="med"/>
            </a:ln>
          </p:spPr>
        </p:sp>
        <p:sp>
          <p:nvSpPr>
            <p:cNvPr id="31914" name="Line 172"/>
            <p:cNvSpPr/>
            <p:nvPr/>
          </p:nvSpPr>
          <p:spPr>
            <a:xfrm>
              <a:off x="3806" y="2260"/>
              <a:ext cx="263" cy="83"/>
            </a:xfrm>
            <a:prstGeom prst="line">
              <a:avLst/>
            </a:prstGeom>
            <a:ln w="0" cap="flat" cmpd="sng">
              <a:solidFill>
                <a:srgbClr val="FF0000"/>
              </a:solidFill>
              <a:prstDash val="solid"/>
              <a:round/>
              <a:headEnd type="none" w="med" len="med"/>
              <a:tailEnd type="none" w="med" len="med"/>
            </a:ln>
          </p:spPr>
        </p:sp>
        <p:sp>
          <p:nvSpPr>
            <p:cNvPr id="31915" name="Line 173"/>
            <p:cNvSpPr/>
            <p:nvPr/>
          </p:nvSpPr>
          <p:spPr>
            <a:xfrm flipV="1">
              <a:off x="4169" y="2342"/>
              <a:ext cx="72" cy="21"/>
            </a:xfrm>
            <a:prstGeom prst="line">
              <a:avLst/>
            </a:prstGeom>
            <a:ln w="0" cap="flat" cmpd="sng">
              <a:solidFill>
                <a:srgbClr val="FF0000"/>
              </a:solidFill>
              <a:prstDash val="solid"/>
              <a:round/>
              <a:headEnd type="none" w="med" len="med"/>
              <a:tailEnd type="none" w="med" len="med"/>
            </a:ln>
          </p:spPr>
        </p:sp>
        <p:sp>
          <p:nvSpPr>
            <p:cNvPr id="31916" name="Line 174"/>
            <p:cNvSpPr/>
            <p:nvPr/>
          </p:nvSpPr>
          <p:spPr>
            <a:xfrm flipV="1">
              <a:off x="4169" y="2344"/>
              <a:ext cx="73" cy="42"/>
            </a:xfrm>
            <a:prstGeom prst="line">
              <a:avLst/>
            </a:prstGeom>
            <a:ln w="0" cap="flat" cmpd="sng">
              <a:solidFill>
                <a:srgbClr val="FF0000"/>
              </a:solidFill>
              <a:prstDash val="solid"/>
              <a:round/>
              <a:headEnd type="none" w="med" len="med"/>
              <a:tailEnd type="none" w="med" len="med"/>
            </a:ln>
          </p:spPr>
        </p:sp>
        <p:sp>
          <p:nvSpPr>
            <p:cNvPr id="31917" name="Line 175"/>
            <p:cNvSpPr/>
            <p:nvPr/>
          </p:nvSpPr>
          <p:spPr>
            <a:xfrm flipV="1">
              <a:off x="3796" y="2574"/>
              <a:ext cx="48" cy="28"/>
            </a:xfrm>
            <a:prstGeom prst="line">
              <a:avLst/>
            </a:prstGeom>
            <a:ln w="0" cap="flat" cmpd="sng">
              <a:solidFill>
                <a:srgbClr val="FF0000"/>
              </a:solidFill>
              <a:prstDash val="solid"/>
              <a:round/>
              <a:headEnd type="none" w="med" len="med"/>
              <a:tailEnd type="none" w="med" len="med"/>
            </a:ln>
          </p:spPr>
        </p:sp>
        <p:sp>
          <p:nvSpPr>
            <p:cNvPr id="31918" name="Line 176"/>
            <p:cNvSpPr/>
            <p:nvPr/>
          </p:nvSpPr>
          <p:spPr>
            <a:xfrm flipV="1">
              <a:off x="3861" y="2524"/>
              <a:ext cx="70" cy="40"/>
            </a:xfrm>
            <a:prstGeom prst="line">
              <a:avLst/>
            </a:prstGeom>
            <a:ln w="0" cap="flat" cmpd="sng">
              <a:solidFill>
                <a:srgbClr val="FF0000"/>
              </a:solidFill>
              <a:prstDash val="solid"/>
              <a:round/>
              <a:headEnd type="none" w="med" len="med"/>
              <a:tailEnd type="none" w="med" len="med"/>
            </a:ln>
          </p:spPr>
        </p:sp>
        <p:sp>
          <p:nvSpPr>
            <p:cNvPr id="31919" name="Line 177"/>
            <p:cNvSpPr/>
            <p:nvPr/>
          </p:nvSpPr>
          <p:spPr>
            <a:xfrm flipV="1">
              <a:off x="3948" y="2474"/>
              <a:ext cx="69" cy="40"/>
            </a:xfrm>
            <a:prstGeom prst="line">
              <a:avLst/>
            </a:prstGeom>
            <a:ln w="0" cap="flat" cmpd="sng">
              <a:solidFill>
                <a:srgbClr val="FF0000"/>
              </a:solidFill>
              <a:prstDash val="solid"/>
              <a:round/>
              <a:headEnd type="none" w="med" len="med"/>
              <a:tailEnd type="none" w="med" len="med"/>
            </a:ln>
          </p:spPr>
        </p:sp>
        <p:sp>
          <p:nvSpPr>
            <p:cNvPr id="31920" name="Line 178"/>
            <p:cNvSpPr/>
            <p:nvPr/>
          </p:nvSpPr>
          <p:spPr>
            <a:xfrm flipV="1">
              <a:off x="4034" y="2424"/>
              <a:ext cx="69" cy="40"/>
            </a:xfrm>
            <a:prstGeom prst="line">
              <a:avLst/>
            </a:prstGeom>
            <a:ln w="0" cap="flat" cmpd="sng">
              <a:solidFill>
                <a:srgbClr val="FF0000"/>
              </a:solidFill>
              <a:prstDash val="solid"/>
              <a:round/>
              <a:headEnd type="none" w="med" len="med"/>
              <a:tailEnd type="none" w="med" len="med"/>
            </a:ln>
          </p:spPr>
        </p:sp>
        <p:sp>
          <p:nvSpPr>
            <p:cNvPr id="31921" name="Line 179"/>
            <p:cNvSpPr/>
            <p:nvPr/>
          </p:nvSpPr>
          <p:spPr>
            <a:xfrm flipV="1">
              <a:off x="4121" y="2386"/>
              <a:ext cx="48" cy="28"/>
            </a:xfrm>
            <a:prstGeom prst="line">
              <a:avLst/>
            </a:prstGeom>
            <a:ln w="0" cap="flat" cmpd="sng">
              <a:solidFill>
                <a:srgbClr val="FF0000"/>
              </a:solidFill>
              <a:prstDash val="solid"/>
              <a:round/>
              <a:headEnd type="none" w="med" len="med"/>
              <a:tailEnd type="none" w="med" len="med"/>
            </a:ln>
          </p:spPr>
        </p:sp>
        <p:sp>
          <p:nvSpPr>
            <p:cNvPr id="31922" name="Line 180"/>
            <p:cNvSpPr/>
            <p:nvPr/>
          </p:nvSpPr>
          <p:spPr>
            <a:xfrm>
              <a:off x="5095" y="1950"/>
              <a:ext cx="265" cy="84"/>
            </a:xfrm>
            <a:prstGeom prst="line">
              <a:avLst/>
            </a:prstGeom>
            <a:ln w="0" cap="flat" cmpd="sng">
              <a:solidFill>
                <a:srgbClr val="FF0000"/>
              </a:solidFill>
              <a:prstDash val="solid"/>
              <a:round/>
              <a:headEnd type="none" w="med" len="med"/>
              <a:tailEnd type="none" w="med" len="med"/>
            </a:ln>
          </p:spPr>
        </p:sp>
        <p:sp>
          <p:nvSpPr>
            <p:cNvPr id="31923" name="Freeform 181"/>
            <p:cNvSpPr/>
            <p:nvPr/>
          </p:nvSpPr>
          <p:spPr>
            <a:xfrm>
              <a:off x="5084" y="2159"/>
              <a:ext cx="4" cy="2"/>
            </a:xfrm>
            <a:custGeom>
              <a:avLst/>
              <a:gdLst/>
              <a:ahLst/>
              <a:cxnLst>
                <a:cxn ang="0">
                  <a:pos x="28" y="0"/>
                </a:cxn>
                <a:cxn ang="0">
                  <a:pos x="57" y="0"/>
                </a:cxn>
                <a:cxn ang="0">
                  <a:pos x="55" y="9"/>
                </a:cxn>
                <a:cxn ang="0">
                  <a:pos x="51" y="17"/>
                </a:cxn>
                <a:cxn ang="0">
                  <a:pos x="45" y="23"/>
                </a:cxn>
                <a:cxn ang="0">
                  <a:pos x="37" y="27"/>
                </a:cxn>
                <a:cxn ang="0">
                  <a:pos x="28" y="28"/>
                </a:cxn>
                <a:cxn ang="0">
                  <a:pos x="19" y="27"/>
                </a:cxn>
                <a:cxn ang="0">
                  <a:pos x="11" y="23"/>
                </a:cxn>
                <a:cxn ang="0">
                  <a:pos x="6" y="17"/>
                </a:cxn>
                <a:cxn ang="0">
                  <a:pos x="1" y="9"/>
                </a:cxn>
                <a:cxn ang="0">
                  <a:pos x="0" y="0"/>
                </a:cxn>
                <a:cxn ang="0">
                  <a:pos x="28" y="0"/>
                </a:cxn>
              </a:cxnLst>
              <a:pathLst>
                <a:path w="57" h="28">
                  <a:moveTo>
                    <a:pt x="28" y="0"/>
                  </a:moveTo>
                  <a:lnTo>
                    <a:pt x="57" y="0"/>
                  </a:lnTo>
                  <a:lnTo>
                    <a:pt x="55" y="9"/>
                  </a:lnTo>
                  <a:lnTo>
                    <a:pt x="51" y="17"/>
                  </a:lnTo>
                  <a:lnTo>
                    <a:pt x="45" y="23"/>
                  </a:lnTo>
                  <a:lnTo>
                    <a:pt x="37" y="27"/>
                  </a:lnTo>
                  <a:lnTo>
                    <a:pt x="28" y="28"/>
                  </a:lnTo>
                  <a:lnTo>
                    <a:pt x="19" y="27"/>
                  </a:lnTo>
                  <a:lnTo>
                    <a:pt x="11" y="23"/>
                  </a:lnTo>
                  <a:lnTo>
                    <a:pt x="6" y="17"/>
                  </a:lnTo>
                  <a:lnTo>
                    <a:pt x="1" y="9"/>
                  </a:lnTo>
                  <a:lnTo>
                    <a:pt x="0" y="0"/>
                  </a:lnTo>
                  <a:lnTo>
                    <a:pt x="28" y="0"/>
                  </a:lnTo>
                  <a:close/>
                </a:path>
              </a:pathLst>
            </a:custGeom>
            <a:solidFill>
              <a:srgbClr val="FF0000"/>
            </a:solidFill>
            <a:ln w="9525">
              <a:noFill/>
            </a:ln>
          </p:spPr>
          <p:txBody>
            <a:bodyPr/>
            <a:p>
              <a:endParaRPr lang="zh-CN" altLang="en-US"/>
            </a:p>
          </p:txBody>
        </p:sp>
        <p:sp>
          <p:nvSpPr>
            <p:cNvPr id="31924" name="Freeform 182"/>
            <p:cNvSpPr/>
            <p:nvPr/>
          </p:nvSpPr>
          <p:spPr>
            <a:xfrm>
              <a:off x="5084" y="2159"/>
              <a:ext cx="4" cy="2"/>
            </a:xfrm>
            <a:custGeom>
              <a:avLst/>
              <a:gdLst/>
              <a:ahLst/>
              <a:cxnLst>
                <a:cxn ang="0">
                  <a:pos x="57" y="0"/>
                </a:cxn>
                <a:cxn ang="0">
                  <a:pos x="55" y="9"/>
                </a:cxn>
                <a:cxn ang="0">
                  <a:pos x="51" y="17"/>
                </a:cxn>
                <a:cxn ang="0">
                  <a:pos x="45" y="23"/>
                </a:cxn>
                <a:cxn ang="0">
                  <a:pos x="37" y="27"/>
                </a:cxn>
                <a:cxn ang="0">
                  <a:pos x="28" y="28"/>
                </a:cxn>
                <a:cxn ang="0">
                  <a:pos x="19" y="27"/>
                </a:cxn>
                <a:cxn ang="0">
                  <a:pos x="11" y="23"/>
                </a:cxn>
                <a:cxn ang="0">
                  <a:pos x="6" y="17"/>
                </a:cxn>
                <a:cxn ang="0">
                  <a:pos x="1" y="9"/>
                </a:cxn>
                <a:cxn ang="0">
                  <a:pos x="0" y="0"/>
                </a:cxn>
              </a:cxnLst>
              <a:pathLst>
                <a:path w="57" h="28">
                  <a:moveTo>
                    <a:pt x="57" y="0"/>
                  </a:moveTo>
                  <a:lnTo>
                    <a:pt x="55" y="9"/>
                  </a:lnTo>
                  <a:lnTo>
                    <a:pt x="51" y="17"/>
                  </a:lnTo>
                  <a:lnTo>
                    <a:pt x="45" y="23"/>
                  </a:lnTo>
                  <a:lnTo>
                    <a:pt x="37" y="27"/>
                  </a:lnTo>
                  <a:lnTo>
                    <a:pt x="28" y="28"/>
                  </a:lnTo>
                  <a:lnTo>
                    <a:pt x="19" y="27"/>
                  </a:lnTo>
                  <a:lnTo>
                    <a:pt x="11" y="23"/>
                  </a:lnTo>
                  <a:lnTo>
                    <a:pt x="6" y="17"/>
                  </a:lnTo>
                  <a:lnTo>
                    <a:pt x="1" y="9"/>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925" name="Freeform 183"/>
            <p:cNvSpPr/>
            <p:nvPr/>
          </p:nvSpPr>
          <p:spPr>
            <a:xfrm>
              <a:off x="5084" y="1957"/>
              <a:ext cx="4" cy="202"/>
            </a:xfrm>
            <a:custGeom>
              <a:avLst/>
              <a:gdLst/>
              <a:ahLst/>
              <a:cxnLst>
                <a:cxn ang="0">
                  <a:pos x="0" y="2631"/>
                </a:cxn>
                <a:cxn ang="0">
                  <a:pos x="28" y="2631"/>
                </a:cxn>
                <a:cxn ang="0">
                  <a:pos x="57" y="2631"/>
                </a:cxn>
                <a:cxn ang="0">
                  <a:pos x="57" y="0"/>
                </a:cxn>
                <a:cxn ang="0">
                  <a:pos x="28" y="0"/>
                </a:cxn>
                <a:cxn ang="0">
                  <a:pos x="0" y="0"/>
                </a:cxn>
                <a:cxn ang="0">
                  <a:pos x="0" y="2631"/>
                </a:cxn>
              </a:cxnLst>
              <a:pathLst>
                <a:path w="57" h="2631">
                  <a:moveTo>
                    <a:pt x="0" y="2631"/>
                  </a:moveTo>
                  <a:lnTo>
                    <a:pt x="28" y="2631"/>
                  </a:lnTo>
                  <a:lnTo>
                    <a:pt x="57" y="2631"/>
                  </a:lnTo>
                  <a:lnTo>
                    <a:pt x="57" y="0"/>
                  </a:lnTo>
                  <a:lnTo>
                    <a:pt x="28" y="0"/>
                  </a:lnTo>
                  <a:lnTo>
                    <a:pt x="0" y="0"/>
                  </a:lnTo>
                  <a:lnTo>
                    <a:pt x="0" y="2631"/>
                  </a:lnTo>
                  <a:close/>
                </a:path>
              </a:pathLst>
            </a:custGeom>
            <a:solidFill>
              <a:srgbClr val="FF0000"/>
            </a:solidFill>
            <a:ln w="9525">
              <a:noFill/>
            </a:ln>
          </p:spPr>
          <p:txBody>
            <a:bodyPr/>
            <a:p>
              <a:endParaRPr lang="zh-CN" altLang="en-US"/>
            </a:p>
          </p:txBody>
        </p:sp>
        <p:sp>
          <p:nvSpPr>
            <p:cNvPr id="31926" name="Freeform 184"/>
            <p:cNvSpPr/>
            <p:nvPr/>
          </p:nvSpPr>
          <p:spPr>
            <a:xfrm>
              <a:off x="5084" y="1957"/>
              <a:ext cx="4" cy="202"/>
            </a:xfrm>
            <a:custGeom>
              <a:avLst/>
              <a:gdLst/>
              <a:ahLst/>
              <a:cxnLst>
                <a:cxn ang="0">
                  <a:pos x="0" y="2631"/>
                </a:cxn>
                <a:cxn ang="0">
                  <a:pos x="28" y="2631"/>
                </a:cxn>
                <a:cxn ang="0">
                  <a:pos x="57" y="2631"/>
                </a:cxn>
                <a:cxn ang="0">
                  <a:pos x="57" y="0"/>
                </a:cxn>
                <a:cxn ang="0">
                  <a:pos x="28" y="0"/>
                </a:cxn>
                <a:cxn ang="0">
                  <a:pos x="0" y="0"/>
                </a:cxn>
                <a:cxn ang="0">
                  <a:pos x="0" y="2631"/>
                </a:cxn>
              </a:cxnLst>
              <a:pathLst>
                <a:path w="57" h="2631">
                  <a:moveTo>
                    <a:pt x="0" y="2631"/>
                  </a:moveTo>
                  <a:lnTo>
                    <a:pt x="28" y="2631"/>
                  </a:lnTo>
                  <a:lnTo>
                    <a:pt x="57" y="2631"/>
                  </a:lnTo>
                  <a:lnTo>
                    <a:pt x="57" y="0"/>
                  </a:lnTo>
                  <a:lnTo>
                    <a:pt x="28" y="0"/>
                  </a:lnTo>
                  <a:lnTo>
                    <a:pt x="0" y="0"/>
                  </a:lnTo>
                  <a:lnTo>
                    <a:pt x="0" y="2631"/>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927" name="Freeform 185"/>
            <p:cNvSpPr/>
            <p:nvPr/>
          </p:nvSpPr>
          <p:spPr>
            <a:xfrm>
              <a:off x="5084" y="1954"/>
              <a:ext cx="4" cy="3"/>
            </a:xfrm>
            <a:custGeom>
              <a:avLst/>
              <a:gdLst/>
              <a:ahLst/>
              <a:cxnLst>
                <a:cxn ang="0">
                  <a:pos x="28" y="29"/>
                </a:cxn>
                <a:cxn ang="0">
                  <a:pos x="0" y="29"/>
                </a:cxn>
                <a:cxn ang="0">
                  <a:pos x="1" y="21"/>
                </a:cxn>
                <a:cxn ang="0">
                  <a:pos x="6" y="12"/>
                </a:cxn>
                <a:cxn ang="0">
                  <a:pos x="11" y="7"/>
                </a:cxn>
                <a:cxn ang="0">
                  <a:pos x="19" y="2"/>
                </a:cxn>
                <a:cxn ang="0">
                  <a:pos x="28" y="0"/>
                </a:cxn>
                <a:cxn ang="0">
                  <a:pos x="37" y="2"/>
                </a:cxn>
                <a:cxn ang="0">
                  <a:pos x="45" y="7"/>
                </a:cxn>
                <a:cxn ang="0">
                  <a:pos x="51" y="12"/>
                </a:cxn>
                <a:cxn ang="0">
                  <a:pos x="55" y="21"/>
                </a:cxn>
                <a:cxn ang="0">
                  <a:pos x="57" y="29"/>
                </a:cxn>
                <a:cxn ang="0">
                  <a:pos x="28" y="29"/>
                </a:cxn>
              </a:cxnLst>
              <a:pathLst>
                <a:path w="57" h="29">
                  <a:moveTo>
                    <a:pt x="28" y="29"/>
                  </a:moveTo>
                  <a:lnTo>
                    <a:pt x="0" y="29"/>
                  </a:lnTo>
                  <a:lnTo>
                    <a:pt x="1" y="21"/>
                  </a:lnTo>
                  <a:lnTo>
                    <a:pt x="6" y="12"/>
                  </a:lnTo>
                  <a:lnTo>
                    <a:pt x="11" y="7"/>
                  </a:lnTo>
                  <a:lnTo>
                    <a:pt x="19" y="2"/>
                  </a:lnTo>
                  <a:lnTo>
                    <a:pt x="28" y="0"/>
                  </a:lnTo>
                  <a:lnTo>
                    <a:pt x="37" y="2"/>
                  </a:lnTo>
                  <a:lnTo>
                    <a:pt x="45" y="7"/>
                  </a:lnTo>
                  <a:lnTo>
                    <a:pt x="51" y="12"/>
                  </a:lnTo>
                  <a:lnTo>
                    <a:pt x="55" y="21"/>
                  </a:lnTo>
                  <a:lnTo>
                    <a:pt x="57" y="29"/>
                  </a:lnTo>
                  <a:lnTo>
                    <a:pt x="28" y="29"/>
                  </a:lnTo>
                  <a:close/>
                </a:path>
              </a:pathLst>
            </a:custGeom>
            <a:solidFill>
              <a:srgbClr val="FF0000"/>
            </a:solidFill>
            <a:ln w="9525">
              <a:noFill/>
            </a:ln>
          </p:spPr>
          <p:txBody>
            <a:bodyPr/>
            <a:p>
              <a:endParaRPr lang="zh-CN" altLang="en-US"/>
            </a:p>
          </p:txBody>
        </p:sp>
        <p:sp>
          <p:nvSpPr>
            <p:cNvPr id="31928" name="Freeform 186"/>
            <p:cNvSpPr/>
            <p:nvPr/>
          </p:nvSpPr>
          <p:spPr>
            <a:xfrm>
              <a:off x="5084" y="1954"/>
              <a:ext cx="4" cy="3"/>
            </a:xfrm>
            <a:custGeom>
              <a:avLst/>
              <a:gdLst/>
              <a:ahLst/>
              <a:cxnLst>
                <a:cxn ang="0">
                  <a:pos x="0" y="29"/>
                </a:cxn>
                <a:cxn ang="0">
                  <a:pos x="1" y="21"/>
                </a:cxn>
                <a:cxn ang="0">
                  <a:pos x="6" y="12"/>
                </a:cxn>
                <a:cxn ang="0">
                  <a:pos x="11" y="7"/>
                </a:cxn>
                <a:cxn ang="0">
                  <a:pos x="19" y="2"/>
                </a:cxn>
                <a:cxn ang="0">
                  <a:pos x="28" y="0"/>
                </a:cxn>
                <a:cxn ang="0">
                  <a:pos x="37" y="2"/>
                </a:cxn>
                <a:cxn ang="0">
                  <a:pos x="45" y="7"/>
                </a:cxn>
                <a:cxn ang="0">
                  <a:pos x="51" y="12"/>
                </a:cxn>
                <a:cxn ang="0">
                  <a:pos x="55" y="21"/>
                </a:cxn>
                <a:cxn ang="0">
                  <a:pos x="57" y="29"/>
                </a:cxn>
              </a:cxnLst>
              <a:pathLst>
                <a:path w="57" h="29">
                  <a:moveTo>
                    <a:pt x="0" y="29"/>
                  </a:moveTo>
                  <a:lnTo>
                    <a:pt x="1" y="21"/>
                  </a:lnTo>
                  <a:lnTo>
                    <a:pt x="6" y="12"/>
                  </a:lnTo>
                  <a:lnTo>
                    <a:pt x="11" y="7"/>
                  </a:lnTo>
                  <a:lnTo>
                    <a:pt x="19" y="2"/>
                  </a:lnTo>
                  <a:lnTo>
                    <a:pt x="28" y="0"/>
                  </a:lnTo>
                  <a:lnTo>
                    <a:pt x="37" y="2"/>
                  </a:lnTo>
                  <a:lnTo>
                    <a:pt x="45" y="7"/>
                  </a:lnTo>
                  <a:lnTo>
                    <a:pt x="51" y="12"/>
                  </a:lnTo>
                  <a:lnTo>
                    <a:pt x="55" y="21"/>
                  </a:lnTo>
                  <a:lnTo>
                    <a:pt x="57" y="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31929" name="Line 187"/>
            <p:cNvSpPr/>
            <p:nvPr/>
          </p:nvSpPr>
          <p:spPr>
            <a:xfrm flipV="1">
              <a:off x="5094" y="2034"/>
              <a:ext cx="266" cy="130"/>
            </a:xfrm>
            <a:prstGeom prst="line">
              <a:avLst/>
            </a:prstGeom>
            <a:ln w="0" cap="flat" cmpd="sng">
              <a:solidFill>
                <a:srgbClr val="FF0000"/>
              </a:solidFill>
              <a:prstDash val="solid"/>
              <a:round/>
              <a:headEnd type="none" w="med" len="med"/>
              <a:tailEnd type="none" w="med" len="med"/>
            </a:ln>
          </p:spPr>
        </p:sp>
        <p:sp>
          <p:nvSpPr>
            <p:cNvPr id="31930" name="Line 188"/>
            <p:cNvSpPr/>
            <p:nvPr/>
          </p:nvSpPr>
          <p:spPr>
            <a:xfrm flipV="1">
              <a:off x="4828" y="2294"/>
              <a:ext cx="1" cy="72"/>
            </a:xfrm>
            <a:prstGeom prst="line">
              <a:avLst/>
            </a:prstGeom>
            <a:ln w="0" cap="flat" cmpd="sng">
              <a:solidFill>
                <a:srgbClr val="FF0000"/>
              </a:solidFill>
              <a:prstDash val="solid"/>
              <a:round/>
              <a:headEnd type="none" w="med" len="med"/>
              <a:tailEnd type="none" w="med" len="med"/>
            </a:ln>
          </p:spPr>
        </p:sp>
        <p:sp>
          <p:nvSpPr>
            <p:cNvPr id="31931" name="Line 189"/>
            <p:cNvSpPr/>
            <p:nvPr/>
          </p:nvSpPr>
          <p:spPr>
            <a:xfrm flipV="1">
              <a:off x="5360" y="2034"/>
              <a:ext cx="1" cy="97"/>
            </a:xfrm>
            <a:prstGeom prst="line">
              <a:avLst/>
            </a:prstGeom>
            <a:ln w="0" cap="flat" cmpd="sng">
              <a:solidFill>
                <a:srgbClr val="FF0000"/>
              </a:solidFill>
              <a:prstDash val="solid"/>
              <a:round/>
              <a:headEnd type="none" w="med" len="med"/>
              <a:tailEnd type="none" w="med" len="med"/>
            </a:ln>
          </p:spPr>
        </p:sp>
        <p:sp>
          <p:nvSpPr>
            <p:cNvPr id="31932" name="Line 190"/>
            <p:cNvSpPr/>
            <p:nvPr/>
          </p:nvSpPr>
          <p:spPr>
            <a:xfrm flipV="1">
              <a:off x="5086" y="2177"/>
              <a:ext cx="1" cy="82"/>
            </a:xfrm>
            <a:prstGeom prst="line">
              <a:avLst/>
            </a:prstGeom>
            <a:ln w="0" cap="flat" cmpd="sng">
              <a:solidFill>
                <a:srgbClr val="FF0000"/>
              </a:solidFill>
              <a:prstDash val="solid"/>
              <a:round/>
              <a:headEnd type="none" w="med" len="med"/>
              <a:tailEnd type="none" w="med" len="med"/>
            </a:ln>
          </p:spPr>
        </p:sp>
      </p:grpSp>
      <p:sp>
        <p:nvSpPr>
          <p:cNvPr id="31933" name="Rectangle 3"/>
          <p:cNvSpPr>
            <a:spLocks noGrp="1"/>
          </p:cNvSpPr>
          <p:nvPr>
            <p:ph type="body" sz="half" idx="1"/>
          </p:nvPr>
        </p:nvSpPr>
        <p:spPr>
          <a:xfrm>
            <a:off x="0" y="0"/>
            <a:ext cx="9144000" cy="2420938"/>
          </a:xfrm>
        </p:spPr>
        <p:txBody>
          <a:bodyPr vert="horz" wrap="square" lIns="91440" tIns="45720" rIns="91440" bIns="45720" anchor="t"/>
          <a:p>
            <a:pPr eaLnBrk="1" hangingPunct="1"/>
            <a:r>
              <a:rPr lang="en-US" altLang="zh-CN" dirty="0">
                <a:latin typeface="黑体" panose="02010609060101010101" pitchFamily="49" charset="-122"/>
                <a:ea typeface="黑体" panose="02010609060101010101" pitchFamily="49" charset="-122"/>
              </a:rPr>
              <a:t>       </a:t>
            </a:r>
            <a:r>
              <a:rPr lang="zh-CN" altLang="en-US" dirty="0">
                <a:latin typeface="黑体" panose="02010609060101010101" pitchFamily="49" charset="-122"/>
                <a:ea typeface="黑体" panose="02010609060101010101" pitchFamily="49" charset="-122"/>
              </a:rPr>
              <a:t>五、铅垂线的透视</a:t>
            </a:r>
            <a:endParaRPr lang="zh-CN" altLang="en-US" sz="2800" dirty="0">
              <a:latin typeface="黑体" panose="02010609060101010101" pitchFamily="49" charset="-122"/>
              <a:ea typeface="黑体" panose="02010609060101010101" pitchFamily="49" charset="-122"/>
            </a:endParaRPr>
          </a:p>
          <a:p>
            <a:pPr eaLnBrk="1" hangingPunct="1"/>
            <a:r>
              <a:rPr lang="zh-CN" altLang="en-US" sz="2800" b="1" dirty="0"/>
              <a:t>        </a:t>
            </a:r>
            <a:r>
              <a:rPr lang="zh-CN" altLang="en-US" sz="2400" b="1" dirty="0"/>
              <a:t>铅垂线是平行于画面的直线，其透视与直线本身平行，为一竖直线。位于画面内的铅垂线，其透视反映了自身的真实高度高度，故称为</a:t>
            </a:r>
            <a:r>
              <a:rPr lang="zh-CN" altLang="en-US" sz="2400" b="1" u="sng" dirty="0"/>
              <a:t>真高线</a:t>
            </a:r>
            <a:r>
              <a:rPr lang="zh-CN" altLang="en-US" sz="2400" b="1" dirty="0"/>
              <a:t>。利用真高线便于根据点高度作出其透视。</a:t>
            </a:r>
            <a:endParaRPr lang="zh-CN" altLang="en-US" sz="2400" b="1" dirty="0"/>
          </a:p>
        </p:txBody>
      </p:sp>
    </p:spTree>
  </p:cSld>
  <p:clrMapOvr>
    <a:masterClrMapping/>
  </p:clrMapOvr>
  <p:transition spd="med" advClick="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Group 2"/>
          <p:cNvGrpSpPr/>
          <p:nvPr/>
        </p:nvGrpSpPr>
        <p:grpSpPr>
          <a:xfrm>
            <a:off x="1763713" y="2133600"/>
            <a:ext cx="6248400" cy="3089275"/>
            <a:chOff x="1056" y="2230"/>
            <a:chExt cx="3936" cy="1946"/>
          </a:xfrm>
        </p:grpSpPr>
        <p:grpSp>
          <p:nvGrpSpPr>
            <p:cNvPr id="32770" name="Group 3"/>
            <p:cNvGrpSpPr/>
            <p:nvPr/>
          </p:nvGrpSpPr>
          <p:grpSpPr>
            <a:xfrm>
              <a:off x="1056" y="2230"/>
              <a:ext cx="3936" cy="1946"/>
              <a:chOff x="1056" y="2230"/>
              <a:chExt cx="3936" cy="1946"/>
            </a:xfrm>
          </p:grpSpPr>
          <p:grpSp>
            <p:nvGrpSpPr>
              <p:cNvPr id="32771" name="Group 4"/>
              <p:cNvGrpSpPr/>
              <p:nvPr/>
            </p:nvGrpSpPr>
            <p:grpSpPr>
              <a:xfrm>
                <a:off x="1056" y="2230"/>
                <a:ext cx="3930" cy="1946"/>
                <a:chOff x="1056" y="2230"/>
                <a:chExt cx="3930" cy="1946"/>
              </a:xfrm>
            </p:grpSpPr>
            <p:sp>
              <p:nvSpPr>
                <p:cNvPr id="32772" name="Freeform 5"/>
                <p:cNvSpPr/>
                <p:nvPr/>
              </p:nvSpPr>
              <p:spPr>
                <a:xfrm>
                  <a:off x="1056" y="2230"/>
                  <a:ext cx="3930" cy="1940"/>
                </a:xfrm>
                <a:custGeom>
                  <a:avLst/>
                  <a:gdLst/>
                  <a:ahLst/>
                  <a:cxnLst>
                    <a:cxn ang="0">
                      <a:pos x="5" y="769"/>
                    </a:cxn>
                    <a:cxn ang="0">
                      <a:pos x="1536" y="0"/>
                    </a:cxn>
                    <a:cxn ang="0">
                      <a:pos x="2947" y="711"/>
                    </a:cxn>
                    <a:cxn ang="0">
                      <a:pos x="1421" y="1474"/>
                    </a:cxn>
                    <a:cxn ang="0">
                      <a:pos x="0" y="768"/>
                    </a:cxn>
                  </a:cxnLst>
                  <a:pathLst>
                    <a:path w="2947" h="1474">
                      <a:moveTo>
                        <a:pt x="5" y="769"/>
                      </a:moveTo>
                      <a:lnTo>
                        <a:pt x="1536" y="0"/>
                      </a:lnTo>
                      <a:lnTo>
                        <a:pt x="2947" y="711"/>
                      </a:lnTo>
                      <a:lnTo>
                        <a:pt x="1421" y="1474"/>
                      </a:lnTo>
                      <a:lnTo>
                        <a:pt x="0" y="768"/>
                      </a:lnTo>
                    </a:path>
                  </a:pathLst>
                </a:custGeom>
                <a:solidFill>
                  <a:srgbClr val="FFFFCC"/>
                </a:solidFill>
                <a:ln w="28575" cap="flat" cmpd="sng">
                  <a:solidFill>
                    <a:srgbClr val="0000FF"/>
                  </a:solidFill>
                  <a:prstDash val="solid"/>
                  <a:round/>
                  <a:headEnd type="none" w="med" len="med"/>
                  <a:tailEnd type="none" w="med" len="med"/>
                </a:ln>
              </p:spPr>
              <p:txBody>
                <a:bodyPr/>
                <a:p>
                  <a:endParaRPr lang="zh-CN" altLang="en-US"/>
                </a:p>
              </p:txBody>
            </p:sp>
            <p:sp>
              <p:nvSpPr>
                <p:cNvPr id="32773" name="Freeform 6"/>
                <p:cNvSpPr/>
                <p:nvPr/>
              </p:nvSpPr>
              <p:spPr>
                <a:xfrm>
                  <a:off x="1062" y="3240"/>
                  <a:ext cx="1889" cy="936"/>
                </a:xfrm>
                <a:custGeom>
                  <a:avLst/>
                  <a:gdLst/>
                  <a:ahLst/>
                  <a:cxnLst>
                    <a:cxn ang="0">
                      <a:pos x="0" y="0"/>
                    </a:cxn>
                    <a:cxn ang="0">
                      <a:pos x="1416" y="711"/>
                    </a:cxn>
                  </a:cxnLst>
                  <a:pathLst>
                    <a:path w="1416" h="711">
                      <a:moveTo>
                        <a:pt x="0" y="0"/>
                      </a:moveTo>
                      <a:lnTo>
                        <a:pt x="1416" y="711"/>
                      </a:lnTo>
                    </a:path>
                  </a:pathLst>
                </a:custGeom>
                <a:solidFill>
                  <a:srgbClr val="FFFFCC"/>
                </a:solidFill>
                <a:ln w="38100" cap="flat" cmpd="sng">
                  <a:solidFill>
                    <a:srgbClr val="0000FF"/>
                  </a:solidFill>
                  <a:prstDash val="solid"/>
                  <a:round/>
                  <a:headEnd type="none" w="med" len="med"/>
                  <a:tailEnd type="none" w="med" len="med"/>
                </a:ln>
              </p:spPr>
              <p:txBody>
                <a:bodyPr/>
                <a:p>
                  <a:endParaRPr lang="zh-CN" altLang="en-US"/>
                </a:p>
              </p:txBody>
            </p:sp>
          </p:grpSp>
          <p:sp>
            <p:nvSpPr>
              <p:cNvPr id="32774" name="Line 7"/>
              <p:cNvSpPr/>
              <p:nvPr/>
            </p:nvSpPr>
            <p:spPr>
              <a:xfrm flipV="1">
                <a:off x="2951" y="3165"/>
                <a:ext cx="2041" cy="1007"/>
              </a:xfrm>
              <a:prstGeom prst="line">
                <a:avLst/>
              </a:prstGeom>
              <a:ln w="38100" cap="flat" cmpd="sng">
                <a:solidFill>
                  <a:srgbClr val="0000FF"/>
                </a:solidFill>
                <a:prstDash val="solid"/>
                <a:round/>
                <a:headEnd type="none" w="med" len="med"/>
                <a:tailEnd type="none" w="med" len="med"/>
              </a:ln>
            </p:spPr>
          </p:sp>
        </p:grpSp>
        <p:sp>
          <p:nvSpPr>
            <p:cNvPr id="32775" name="Rectangle 8"/>
            <p:cNvSpPr/>
            <p:nvPr/>
          </p:nvSpPr>
          <p:spPr>
            <a:xfrm>
              <a:off x="1608" y="2928"/>
              <a:ext cx="217" cy="288"/>
            </a:xfrm>
            <a:prstGeom prst="rect">
              <a:avLst/>
            </a:prstGeom>
            <a:noFill/>
            <a:ln w="0">
              <a:noFill/>
            </a:ln>
          </p:spPr>
          <p:txBody>
            <a:bodyPr wrap="none" anchor="t">
              <a:spAutoFit/>
            </a:bodyPr>
            <a:p>
              <a:pPr algn="ctr"/>
              <a:r>
                <a:rPr lang="en-US" altLang="zh-CN" b="1" dirty="0">
                  <a:solidFill>
                    <a:schemeClr val="tx2"/>
                  </a:solidFill>
                  <a:latin typeface="Modern" pitchFamily="50"/>
                  <a:ea typeface="宋体" panose="02010600030101010101" pitchFamily="2" charset="-122"/>
                </a:rPr>
                <a:t>H</a:t>
              </a:r>
              <a:endParaRPr lang="en-US" altLang="zh-CN" b="1" dirty="0">
                <a:solidFill>
                  <a:schemeClr val="tx2"/>
                </a:solidFill>
                <a:latin typeface="Modern" pitchFamily="50"/>
                <a:ea typeface="宋体" panose="02010600030101010101" pitchFamily="2" charset="-122"/>
              </a:endParaRPr>
            </a:p>
          </p:txBody>
        </p:sp>
        <p:sp>
          <p:nvSpPr>
            <p:cNvPr id="32776" name="Rectangle 9"/>
            <p:cNvSpPr/>
            <p:nvPr/>
          </p:nvSpPr>
          <p:spPr>
            <a:xfrm>
              <a:off x="1298" y="3082"/>
              <a:ext cx="384" cy="230"/>
            </a:xfrm>
            <a:prstGeom prst="rect">
              <a:avLst/>
            </a:prstGeom>
            <a:noFill/>
            <a:ln w="9525">
              <a:noFill/>
            </a:ln>
          </p:spPr>
          <p:txBody>
            <a:bodyPr wrap="none" lIns="0" tIns="0" rIns="0" bIns="0" anchor="t">
              <a:spAutoFit/>
            </a:bodyPr>
            <a:p>
              <a:pPr algn="ctr"/>
              <a:r>
                <a:rPr lang="zh-CN" altLang="en-US" b="1" dirty="0">
                  <a:solidFill>
                    <a:srgbClr val="CC3300"/>
                  </a:solidFill>
                  <a:latin typeface="Modern" pitchFamily="50"/>
                  <a:ea typeface="宋体" panose="02010600030101010101" pitchFamily="2" charset="-122"/>
                </a:rPr>
                <a:t>基面</a:t>
              </a:r>
              <a:endParaRPr lang="zh-CN" altLang="en-US" b="1" dirty="0">
                <a:solidFill>
                  <a:srgbClr val="FF5050"/>
                </a:solidFill>
                <a:latin typeface="BankGothic Lt BT" panose="020B0607020203060204" pitchFamily="34" charset="0"/>
                <a:ea typeface="宋体" panose="02010600030101010101" pitchFamily="2" charset="-122"/>
              </a:endParaRPr>
            </a:p>
          </p:txBody>
        </p:sp>
      </p:grpSp>
      <p:grpSp>
        <p:nvGrpSpPr>
          <p:cNvPr id="5" name="Group 10"/>
          <p:cNvGrpSpPr/>
          <p:nvPr/>
        </p:nvGrpSpPr>
        <p:grpSpPr>
          <a:xfrm>
            <a:off x="3373438" y="1057275"/>
            <a:ext cx="3262312" cy="3489325"/>
            <a:chOff x="2087" y="1554"/>
            <a:chExt cx="2055" cy="2198"/>
          </a:xfrm>
        </p:grpSpPr>
        <p:grpSp>
          <p:nvGrpSpPr>
            <p:cNvPr id="32778" name="Group 11"/>
            <p:cNvGrpSpPr/>
            <p:nvPr/>
          </p:nvGrpSpPr>
          <p:grpSpPr>
            <a:xfrm>
              <a:off x="2087" y="1554"/>
              <a:ext cx="2055" cy="2198"/>
              <a:chOff x="2087" y="1554"/>
              <a:chExt cx="2055" cy="2198"/>
            </a:xfrm>
          </p:grpSpPr>
          <p:sp>
            <p:nvSpPr>
              <p:cNvPr id="32779" name="Freeform 12"/>
              <p:cNvSpPr/>
              <p:nvPr/>
            </p:nvSpPr>
            <p:spPr>
              <a:xfrm>
                <a:off x="2095" y="1554"/>
                <a:ext cx="2047" cy="2198"/>
              </a:xfrm>
              <a:custGeom>
                <a:avLst/>
                <a:gdLst/>
                <a:ahLst/>
                <a:cxnLst>
                  <a:cxn ang="0">
                    <a:pos x="0" y="764"/>
                  </a:cxn>
                  <a:cxn ang="0">
                    <a:pos x="0" y="1667"/>
                  </a:cxn>
                  <a:cxn ang="0">
                    <a:pos x="1536" y="902"/>
                  </a:cxn>
                  <a:cxn ang="0">
                    <a:pos x="1536" y="0"/>
                  </a:cxn>
                  <a:cxn ang="0">
                    <a:pos x="0" y="764"/>
                  </a:cxn>
                  <a:cxn ang="0">
                    <a:pos x="3" y="1670"/>
                  </a:cxn>
                </a:cxnLst>
                <a:pathLst>
                  <a:path w="1536" h="1670">
                    <a:moveTo>
                      <a:pt x="0" y="764"/>
                    </a:moveTo>
                    <a:lnTo>
                      <a:pt x="0" y="1667"/>
                    </a:lnTo>
                    <a:lnTo>
                      <a:pt x="1536" y="902"/>
                    </a:lnTo>
                    <a:lnTo>
                      <a:pt x="1536" y="0"/>
                    </a:lnTo>
                    <a:lnTo>
                      <a:pt x="0" y="764"/>
                    </a:lnTo>
                    <a:lnTo>
                      <a:pt x="3" y="1670"/>
                    </a:lnTo>
                  </a:path>
                </a:pathLst>
              </a:custGeom>
              <a:solidFill>
                <a:srgbClr val="CCECFF">
                  <a:alpha val="50194"/>
                </a:srgbClr>
              </a:solidFill>
              <a:ln w="28575" cap="flat" cmpd="sng">
                <a:solidFill>
                  <a:srgbClr val="CC3300"/>
                </a:solidFill>
                <a:prstDash val="solid"/>
                <a:round/>
                <a:headEnd type="none" w="med" len="med"/>
                <a:tailEnd type="none" w="med" len="med"/>
              </a:ln>
            </p:spPr>
            <p:txBody>
              <a:bodyPr/>
              <a:p>
                <a:endParaRPr lang="zh-CN" altLang="en-US"/>
              </a:p>
            </p:txBody>
          </p:sp>
          <p:sp>
            <p:nvSpPr>
              <p:cNvPr id="32780" name="Line 13"/>
              <p:cNvSpPr/>
              <p:nvPr/>
            </p:nvSpPr>
            <p:spPr>
              <a:xfrm flipH="1">
                <a:off x="2096" y="1564"/>
                <a:ext cx="2043" cy="1008"/>
              </a:xfrm>
              <a:prstGeom prst="line">
                <a:avLst/>
              </a:prstGeom>
              <a:ln w="28575" cap="flat" cmpd="sng">
                <a:solidFill>
                  <a:srgbClr val="CC3300"/>
                </a:solidFill>
                <a:prstDash val="solid"/>
                <a:round/>
                <a:headEnd type="none" w="med" len="med"/>
                <a:tailEnd type="none" w="med" len="med"/>
              </a:ln>
            </p:spPr>
          </p:sp>
          <p:sp>
            <p:nvSpPr>
              <p:cNvPr id="32781" name="Freeform 14"/>
              <p:cNvSpPr/>
              <p:nvPr/>
            </p:nvSpPr>
            <p:spPr>
              <a:xfrm>
                <a:off x="2087" y="2565"/>
                <a:ext cx="1" cy="1187"/>
              </a:xfrm>
              <a:custGeom>
                <a:avLst/>
                <a:gdLst/>
                <a:ahLst/>
                <a:cxnLst>
                  <a:cxn ang="0">
                    <a:pos x="0" y="0"/>
                  </a:cxn>
                  <a:cxn ang="0">
                    <a:pos x="0" y="902"/>
                  </a:cxn>
                </a:cxnLst>
                <a:pathLst>
                  <a:path w="1" h="902">
                    <a:moveTo>
                      <a:pt x="0" y="0"/>
                    </a:moveTo>
                    <a:lnTo>
                      <a:pt x="0" y="902"/>
                    </a:lnTo>
                  </a:path>
                </a:pathLst>
              </a:custGeom>
              <a:noFill/>
              <a:ln w="50800" cap="flat" cmpd="sng">
                <a:solidFill>
                  <a:srgbClr val="CC3300"/>
                </a:solidFill>
                <a:prstDash val="solid"/>
                <a:round/>
                <a:headEnd type="none" w="med" len="med"/>
                <a:tailEnd type="none" w="med" len="med"/>
              </a:ln>
            </p:spPr>
            <p:txBody>
              <a:bodyPr/>
              <a:p>
                <a:endParaRPr lang="zh-CN" altLang="en-US"/>
              </a:p>
            </p:txBody>
          </p:sp>
        </p:grpSp>
        <p:sp>
          <p:nvSpPr>
            <p:cNvPr id="32782" name="Rectangle 15"/>
            <p:cNvSpPr/>
            <p:nvPr/>
          </p:nvSpPr>
          <p:spPr>
            <a:xfrm>
              <a:off x="3986" y="1690"/>
              <a:ext cx="96" cy="230"/>
            </a:xfrm>
            <a:prstGeom prst="rect">
              <a:avLst/>
            </a:prstGeom>
            <a:noFill/>
            <a:ln w="9525">
              <a:noFill/>
            </a:ln>
          </p:spPr>
          <p:txBody>
            <a:bodyPr wrap="none" lIns="0" tIns="0" rIns="0" bIns="0" anchor="t">
              <a:spAutoFit/>
            </a:bodyPr>
            <a:p>
              <a:pPr algn="ctr"/>
              <a:r>
                <a:rPr lang="en-US" altLang="zh-CN" b="1" dirty="0">
                  <a:solidFill>
                    <a:schemeClr val="tx2"/>
                  </a:solidFill>
                  <a:latin typeface="Modern" pitchFamily="50"/>
                  <a:ea typeface="宋体" panose="02010600030101010101" pitchFamily="2" charset="-122"/>
                </a:rPr>
                <a:t>P</a:t>
              </a:r>
              <a:endParaRPr lang="en-US" altLang="zh-CN" b="1" dirty="0">
                <a:solidFill>
                  <a:schemeClr val="accent2"/>
                </a:solidFill>
                <a:latin typeface="BankGothic Lt BT" panose="020B0607020203060204" pitchFamily="34" charset="0"/>
                <a:ea typeface="宋体" panose="02010600030101010101" pitchFamily="2" charset="-122"/>
              </a:endParaRPr>
            </a:p>
          </p:txBody>
        </p:sp>
        <p:sp>
          <p:nvSpPr>
            <p:cNvPr id="32783" name="Rectangle 16"/>
            <p:cNvSpPr/>
            <p:nvPr/>
          </p:nvSpPr>
          <p:spPr>
            <a:xfrm>
              <a:off x="3552" y="1776"/>
              <a:ext cx="470" cy="269"/>
            </a:xfrm>
            <a:prstGeom prst="rect">
              <a:avLst/>
            </a:prstGeom>
            <a:noFill/>
            <a:ln w="0">
              <a:noFill/>
            </a:ln>
          </p:spPr>
          <p:txBody>
            <a:bodyPr wrap="none" anchor="t">
              <a:spAutoFit/>
            </a:bodyPr>
            <a:p>
              <a:pPr algn="ctr"/>
              <a:r>
                <a:rPr lang="zh-CN" altLang="en-US" sz="2200" b="1" dirty="0">
                  <a:solidFill>
                    <a:srgbClr val="D60093"/>
                  </a:solidFill>
                  <a:latin typeface="Times New Roman" panose="02020603050405020304" pitchFamily="18" charset="0"/>
                  <a:ea typeface="宋体" panose="02010600030101010101" pitchFamily="2" charset="-122"/>
                </a:rPr>
                <a:t>画面</a:t>
              </a:r>
              <a:endParaRPr lang="zh-CN" altLang="en-US" sz="2200" b="1" u="sng" dirty="0">
                <a:solidFill>
                  <a:srgbClr val="FF00FF"/>
                </a:solidFill>
                <a:latin typeface="Times New Roman" panose="02020603050405020304" pitchFamily="18" charset="0"/>
                <a:ea typeface="宋体" panose="02010600030101010101" pitchFamily="2" charset="-122"/>
              </a:endParaRPr>
            </a:p>
          </p:txBody>
        </p:sp>
      </p:grpSp>
      <p:grpSp>
        <p:nvGrpSpPr>
          <p:cNvPr id="7" name="Group 17"/>
          <p:cNvGrpSpPr/>
          <p:nvPr/>
        </p:nvGrpSpPr>
        <p:grpSpPr>
          <a:xfrm>
            <a:off x="3332163" y="2644775"/>
            <a:ext cx="3482975" cy="2270125"/>
            <a:chOff x="2061" y="2554"/>
            <a:chExt cx="2194" cy="1430"/>
          </a:xfrm>
        </p:grpSpPr>
        <p:sp>
          <p:nvSpPr>
            <p:cNvPr id="32785" name="Freeform 18"/>
            <p:cNvSpPr/>
            <p:nvPr/>
          </p:nvSpPr>
          <p:spPr>
            <a:xfrm>
              <a:off x="2102" y="2744"/>
              <a:ext cx="2037" cy="1008"/>
            </a:xfrm>
            <a:custGeom>
              <a:avLst/>
              <a:gdLst/>
              <a:ahLst/>
              <a:cxnLst>
                <a:cxn ang="0">
                  <a:pos x="0" y="651"/>
                </a:cxn>
                <a:cxn ang="0">
                  <a:pos x="1298" y="0"/>
                </a:cxn>
              </a:cxnLst>
              <a:pathLst>
                <a:path w="1298" h="651">
                  <a:moveTo>
                    <a:pt x="0" y="651"/>
                  </a:moveTo>
                  <a:lnTo>
                    <a:pt x="1298" y="0"/>
                  </a:lnTo>
                </a:path>
              </a:pathLst>
            </a:custGeom>
            <a:solidFill>
              <a:srgbClr val="CCECFF"/>
            </a:solidFill>
            <a:ln w="19050" cap="flat" cmpd="sng">
              <a:solidFill>
                <a:srgbClr val="FF33CC"/>
              </a:solidFill>
              <a:prstDash val="solid"/>
              <a:round/>
              <a:headEnd type="none" w="med" len="med"/>
              <a:tailEnd type="none" w="med" len="med"/>
            </a:ln>
          </p:spPr>
          <p:txBody>
            <a:bodyPr/>
            <a:p>
              <a:endParaRPr lang="zh-CN" altLang="en-US"/>
            </a:p>
          </p:txBody>
        </p:sp>
        <p:sp>
          <p:nvSpPr>
            <p:cNvPr id="32786" name="Rectangle 19"/>
            <p:cNvSpPr/>
            <p:nvPr/>
          </p:nvSpPr>
          <p:spPr>
            <a:xfrm>
              <a:off x="2061" y="3754"/>
              <a:ext cx="51" cy="230"/>
            </a:xfrm>
            <a:prstGeom prst="rect">
              <a:avLst/>
            </a:prstGeom>
            <a:noFill/>
            <a:ln w="9525">
              <a:noFill/>
            </a:ln>
          </p:spPr>
          <p:txBody>
            <a:bodyPr lIns="0" tIns="0" rIns="0" bIns="0" anchor="t">
              <a:spAutoFit/>
            </a:bodyPr>
            <a:p>
              <a:pPr algn="ctr"/>
              <a:r>
                <a:rPr lang="en-US" altLang="zh-CN" b="1" dirty="0">
                  <a:solidFill>
                    <a:srgbClr val="000000"/>
                  </a:solidFill>
                  <a:latin typeface="Modern" pitchFamily="50"/>
                  <a:ea typeface="宋体" panose="02010600030101010101" pitchFamily="2" charset="-122"/>
                </a:rPr>
                <a:t>P</a:t>
              </a:r>
              <a:endParaRPr lang="en-US" altLang="zh-CN" b="1" dirty="0">
                <a:solidFill>
                  <a:srgbClr val="000000"/>
                </a:solidFill>
                <a:latin typeface="Modern" pitchFamily="50"/>
                <a:ea typeface="宋体" panose="02010600030101010101" pitchFamily="2" charset="-122"/>
              </a:endParaRPr>
            </a:p>
          </p:txBody>
        </p:sp>
        <p:sp>
          <p:nvSpPr>
            <p:cNvPr id="32787" name="Rectangle 20"/>
            <p:cNvSpPr/>
            <p:nvPr/>
          </p:nvSpPr>
          <p:spPr>
            <a:xfrm>
              <a:off x="4180" y="2554"/>
              <a:ext cx="75" cy="230"/>
            </a:xfrm>
            <a:prstGeom prst="rect">
              <a:avLst/>
            </a:prstGeom>
            <a:noFill/>
            <a:ln w="9525">
              <a:noFill/>
            </a:ln>
          </p:spPr>
          <p:txBody>
            <a:bodyPr lIns="0" tIns="0" rIns="0" bIns="0" anchor="t">
              <a:spAutoFit/>
            </a:bodyPr>
            <a:p>
              <a:pPr algn="ctr"/>
              <a:r>
                <a:rPr lang="en-US" altLang="zh-CN" b="1" dirty="0">
                  <a:solidFill>
                    <a:srgbClr val="000000"/>
                  </a:solidFill>
                  <a:latin typeface="Modern" pitchFamily="50"/>
                  <a:ea typeface="宋体" panose="02010600030101010101" pitchFamily="2" charset="-122"/>
                </a:rPr>
                <a:t>P</a:t>
              </a:r>
              <a:endParaRPr lang="en-US" altLang="zh-CN" dirty="0">
                <a:solidFill>
                  <a:srgbClr val="010000"/>
                </a:solidFill>
                <a:latin typeface="BankGothic Lt BT" panose="020B0607020203060204" pitchFamily="34" charset="0"/>
                <a:ea typeface="宋体" panose="02010600030101010101" pitchFamily="2" charset="-122"/>
              </a:endParaRPr>
            </a:p>
          </p:txBody>
        </p:sp>
      </p:grpSp>
      <p:grpSp>
        <p:nvGrpSpPr>
          <p:cNvPr id="8" name="Group 21"/>
          <p:cNvGrpSpPr/>
          <p:nvPr/>
        </p:nvGrpSpPr>
        <p:grpSpPr>
          <a:xfrm>
            <a:off x="6499225" y="2552700"/>
            <a:ext cx="1214438" cy="1660525"/>
            <a:chOff x="4056" y="2496"/>
            <a:chExt cx="765" cy="1046"/>
          </a:xfrm>
        </p:grpSpPr>
        <p:sp>
          <p:nvSpPr>
            <p:cNvPr id="32789" name="Freeform 22"/>
            <p:cNvSpPr/>
            <p:nvPr/>
          </p:nvSpPr>
          <p:spPr>
            <a:xfrm>
              <a:off x="4228" y="2910"/>
              <a:ext cx="1" cy="260"/>
            </a:xfrm>
            <a:custGeom>
              <a:avLst/>
              <a:gdLst/>
              <a:ahLst/>
              <a:cxnLst>
                <a:cxn ang="0">
                  <a:pos x="1" y="0"/>
                </a:cxn>
                <a:cxn ang="0">
                  <a:pos x="0" y="198"/>
                </a:cxn>
              </a:cxnLst>
              <a:pathLst>
                <a:path w="1" h="198">
                  <a:moveTo>
                    <a:pt x="1" y="0"/>
                  </a:moveTo>
                  <a:lnTo>
                    <a:pt x="0" y="198"/>
                  </a:lnTo>
                </a:path>
              </a:pathLst>
            </a:custGeom>
            <a:noFill/>
            <a:ln w="28575" cap="flat" cmpd="sng">
              <a:solidFill>
                <a:schemeClr val="accent2"/>
              </a:solidFill>
              <a:prstDash val="solid"/>
              <a:round/>
              <a:headEnd type="none" w="med" len="med"/>
              <a:tailEnd type="none" w="med" len="med"/>
            </a:ln>
          </p:spPr>
          <p:txBody>
            <a:bodyPr/>
            <a:p>
              <a:endParaRPr lang="zh-CN" altLang="en-US"/>
            </a:p>
          </p:txBody>
        </p:sp>
        <p:grpSp>
          <p:nvGrpSpPr>
            <p:cNvPr id="32790" name="Group 23"/>
            <p:cNvGrpSpPr/>
            <p:nvPr/>
          </p:nvGrpSpPr>
          <p:grpSpPr>
            <a:xfrm>
              <a:off x="4056" y="2496"/>
              <a:ext cx="765" cy="1046"/>
              <a:chOff x="4056" y="2496"/>
              <a:chExt cx="765" cy="1046"/>
            </a:xfrm>
          </p:grpSpPr>
          <p:sp>
            <p:nvSpPr>
              <p:cNvPr id="32791" name="Rectangle 24"/>
              <p:cNvSpPr/>
              <p:nvPr/>
            </p:nvSpPr>
            <p:spPr>
              <a:xfrm>
                <a:off x="4319" y="2496"/>
                <a:ext cx="502" cy="288"/>
              </a:xfrm>
              <a:prstGeom prst="rect">
                <a:avLst/>
              </a:prstGeom>
              <a:noFill/>
              <a:ln w="0">
                <a:noFill/>
              </a:ln>
            </p:spPr>
            <p:txBody>
              <a:bodyPr wrap="none" anchor="t">
                <a:spAutoFit/>
              </a:bodyPr>
              <a:p>
                <a:pPr algn="ctr"/>
                <a:r>
                  <a:rPr lang="zh-CN" altLang="en-US" b="1" dirty="0">
                    <a:solidFill>
                      <a:srgbClr val="CC3300"/>
                    </a:solidFill>
                    <a:latin typeface="Times New Roman" panose="02020603050405020304" pitchFamily="18" charset="0"/>
                    <a:ea typeface="宋体" panose="02010600030101010101" pitchFamily="2" charset="-122"/>
                  </a:rPr>
                  <a:t>视点</a:t>
                </a:r>
                <a:endParaRPr lang="zh-CN" altLang="en-US" sz="2000" dirty="0">
                  <a:latin typeface="Times New Roman" panose="02020603050405020304" pitchFamily="18" charset="0"/>
                  <a:ea typeface="宋体" panose="02010600030101010101" pitchFamily="2" charset="-122"/>
                </a:endParaRPr>
              </a:p>
            </p:txBody>
          </p:sp>
          <p:sp>
            <p:nvSpPr>
              <p:cNvPr id="32792" name="Rectangle 25"/>
              <p:cNvSpPr/>
              <p:nvPr/>
            </p:nvSpPr>
            <p:spPr>
              <a:xfrm>
                <a:off x="4238" y="2732"/>
                <a:ext cx="91" cy="230"/>
              </a:xfrm>
              <a:prstGeom prst="rect">
                <a:avLst/>
              </a:prstGeom>
              <a:solidFill>
                <a:schemeClr val="bg1"/>
              </a:solidFill>
              <a:ln w="9525">
                <a:noFill/>
              </a:ln>
            </p:spPr>
            <p:txBody>
              <a:bodyPr wrap="none" lIns="0" tIns="0" rIns="0" bIns="0" anchor="t">
                <a:spAutoFit/>
              </a:bodyPr>
              <a:p>
                <a:pPr algn="ctr"/>
                <a:r>
                  <a:rPr lang="en-US" altLang="zh-CN" b="1" dirty="0">
                    <a:solidFill>
                      <a:srgbClr val="CC3300"/>
                    </a:solidFill>
                    <a:latin typeface="Modern" pitchFamily="50"/>
                    <a:ea typeface="宋体" panose="02010600030101010101" pitchFamily="2" charset="-122"/>
                  </a:rPr>
                  <a:t>S</a:t>
                </a:r>
                <a:endParaRPr lang="en-US" altLang="zh-CN" sz="2000" b="1" dirty="0">
                  <a:solidFill>
                    <a:srgbClr val="010000"/>
                  </a:solidFill>
                  <a:latin typeface="BankGothic Lt BT" panose="020B0607020203060204" pitchFamily="34" charset="0"/>
                  <a:ea typeface="宋体" panose="02010600030101010101" pitchFamily="2" charset="-122"/>
                </a:endParaRPr>
              </a:p>
            </p:txBody>
          </p:sp>
          <p:grpSp>
            <p:nvGrpSpPr>
              <p:cNvPr id="32793" name="Group 26"/>
              <p:cNvGrpSpPr/>
              <p:nvPr/>
            </p:nvGrpSpPr>
            <p:grpSpPr>
              <a:xfrm>
                <a:off x="4056" y="2828"/>
                <a:ext cx="173" cy="714"/>
                <a:chOff x="4056" y="2828"/>
                <a:chExt cx="173" cy="714"/>
              </a:xfrm>
            </p:grpSpPr>
            <p:grpSp>
              <p:nvGrpSpPr>
                <p:cNvPr id="32794" name="Group 27"/>
                <p:cNvGrpSpPr/>
                <p:nvPr/>
              </p:nvGrpSpPr>
              <p:grpSpPr>
                <a:xfrm>
                  <a:off x="4056" y="2828"/>
                  <a:ext cx="173" cy="714"/>
                  <a:chOff x="4056" y="2828"/>
                  <a:chExt cx="173" cy="714"/>
                </a:xfrm>
              </p:grpSpPr>
              <p:sp>
                <p:nvSpPr>
                  <p:cNvPr id="32795" name="Freeform 28"/>
                  <p:cNvSpPr/>
                  <p:nvPr/>
                </p:nvSpPr>
                <p:spPr>
                  <a:xfrm>
                    <a:off x="4056" y="2880"/>
                    <a:ext cx="173" cy="662"/>
                  </a:xfrm>
                  <a:custGeom>
                    <a:avLst/>
                    <a:gdLst/>
                    <a:ahLst/>
                    <a:cxnLst>
                      <a:cxn ang="0">
                        <a:pos x="7" y="353"/>
                      </a:cxn>
                      <a:cxn ang="0">
                        <a:pos x="34" y="362"/>
                      </a:cxn>
                      <a:cxn ang="0">
                        <a:pos x="34" y="598"/>
                      </a:cxn>
                      <a:cxn ang="0">
                        <a:pos x="0" y="612"/>
                      </a:cxn>
                      <a:cxn ang="0">
                        <a:pos x="2" y="643"/>
                      </a:cxn>
                      <a:cxn ang="0">
                        <a:pos x="65" y="662"/>
                      </a:cxn>
                      <a:cxn ang="0">
                        <a:pos x="137" y="619"/>
                      </a:cxn>
                      <a:cxn ang="0">
                        <a:pos x="137" y="314"/>
                      </a:cxn>
                      <a:cxn ang="0">
                        <a:pos x="173" y="283"/>
                      </a:cxn>
                      <a:cxn ang="0">
                        <a:pos x="173" y="29"/>
                      </a:cxn>
                      <a:cxn ang="0">
                        <a:pos x="120" y="0"/>
                      </a:cxn>
                      <a:cxn ang="0">
                        <a:pos x="5" y="62"/>
                      </a:cxn>
                      <a:cxn ang="0">
                        <a:pos x="5" y="353"/>
                      </a:cxn>
                    </a:cxnLst>
                    <a:pathLst>
                      <a:path w="173" h="662">
                        <a:moveTo>
                          <a:pt x="7" y="353"/>
                        </a:moveTo>
                        <a:lnTo>
                          <a:pt x="34" y="362"/>
                        </a:lnTo>
                        <a:lnTo>
                          <a:pt x="34" y="598"/>
                        </a:lnTo>
                        <a:lnTo>
                          <a:pt x="0" y="612"/>
                        </a:lnTo>
                        <a:lnTo>
                          <a:pt x="2" y="643"/>
                        </a:lnTo>
                        <a:lnTo>
                          <a:pt x="65" y="662"/>
                        </a:lnTo>
                        <a:lnTo>
                          <a:pt x="137" y="619"/>
                        </a:lnTo>
                        <a:lnTo>
                          <a:pt x="137" y="314"/>
                        </a:lnTo>
                        <a:lnTo>
                          <a:pt x="173" y="283"/>
                        </a:lnTo>
                        <a:lnTo>
                          <a:pt x="173" y="29"/>
                        </a:lnTo>
                        <a:lnTo>
                          <a:pt x="120" y="0"/>
                        </a:lnTo>
                        <a:lnTo>
                          <a:pt x="5" y="62"/>
                        </a:lnTo>
                        <a:lnTo>
                          <a:pt x="5" y="353"/>
                        </a:lnTo>
                      </a:path>
                    </a:pathLst>
                  </a:custGeom>
                  <a:noFill/>
                  <a:ln w="28575" cap="flat" cmpd="sng">
                    <a:solidFill>
                      <a:schemeClr val="accent2"/>
                    </a:solidFill>
                    <a:prstDash val="solid"/>
                    <a:round/>
                    <a:headEnd type="none" w="med" len="med"/>
                    <a:tailEnd type="none" w="med" len="med"/>
                  </a:ln>
                </p:spPr>
                <p:txBody>
                  <a:bodyPr/>
                  <a:p>
                    <a:endParaRPr lang="zh-CN" altLang="en-US"/>
                  </a:p>
                </p:txBody>
              </p:sp>
              <p:sp>
                <p:nvSpPr>
                  <p:cNvPr id="32796" name="Line 29"/>
                  <p:cNvSpPr/>
                  <p:nvPr/>
                </p:nvSpPr>
                <p:spPr>
                  <a:xfrm flipV="1">
                    <a:off x="4129" y="2891"/>
                    <a:ext cx="2" cy="32"/>
                  </a:xfrm>
                  <a:prstGeom prst="line">
                    <a:avLst/>
                  </a:prstGeom>
                  <a:ln w="28575" cap="flat" cmpd="sng">
                    <a:solidFill>
                      <a:schemeClr val="accent2"/>
                    </a:solidFill>
                    <a:prstDash val="solid"/>
                    <a:round/>
                    <a:headEnd type="none" w="med" len="med"/>
                    <a:tailEnd type="none" w="med" len="med"/>
                  </a:ln>
                </p:spPr>
              </p:sp>
              <p:sp>
                <p:nvSpPr>
                  <p:cNvPr id="32797" name="Line 30"/>
                  <p:cNvSpPr/>
                  <p:nvPr/>
                </p:nvSpPr>
                <p:spPr>
                  <a:xfrm>
                    <a:off x="4063" y="2943"/>
                    <a:ext cx="50" cy="25"/>
                  </a:xfrm>
                  <a:prstGeom prst="line">
                    <a:avLst/>
                  </a:prstGeom>
                  <a:ln w="28575" cap="flat" cmpd="sng">
                    <a:solidFill>
                      <a:schemeClr val="accent2"/>
                    </a:solidFill>
                    <a:prstDash val="solid"/>
                    <a:round/>
                    <a:headEnd type="none" w="med" len="med"/>
                    <a:tailEnd type="none" w="med" len="med"/>
                  </a:ln>
                </p:spPr>
              </p:sp>
              <p:sp>
                <p:nvSpPr>
                  <p:cNvPr id="32798" name="Line 31"/>
                  <p:cNvSpPr/>
                  <p:nvPr/>
                </p:nvSpPr>
                <p:spPr>
                  <a:xfrm flipH="1" flipV="1">
                    <a:off x="4178" y="2885"/>
                    <a:ext cx="51" cy="25"/>
                  </a:xfrm>
                  <a:prstGeom prst="line">
                    <a:avLst/>
                  </a:prstGeom>
                  <a:ln w="28575" cap="flat" cmpd="sng">
                    <a:solidFill>
                      <a:schemeClr val="accent2"/>
                    </a:solidFill>
                    <a:prstDash val="solid"/>
                    <a:round/>
                    <a:headEnd type="none" w="med" len="med"/>
                    <a:tailEnd type="none" w="med" len="med"/>
                  </a:ln>
                </p:spPr>
              </p:sp>
              <p:sp>
                <p:nvSpPr>
                  <p:cNvPr id="32799" name="Oval 32"/>
                  <p:cNvSpPr/>
                  <p:nvPr/>
                </p:nvSpPr>
                <p:spPr>
                  <a:xfrm>
                    <a:off x="4105" y="2828"/>
                    <a:ext cx="79" cy="66"/>
                  </a:xfrm>
                  <a:prstGeom prst="ellipse">
                    <a:avLst/>
                  </a:prstGeom>
                  <a:noFill/>
                  <a:ln w="28575" cap="flat" cmpd="sng">
                    <a:solidFill>
                      <a:schemeClr val="accent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32800" name="Freeform 33"/>
                  <p:cNvSpPr/>
                  <p:nvPr/>
                </p:nvSpPr>
                <p:spPr>
                  <a:xfrm>
                    <a:off x="4129" y="2923"/>
                    <a:ext cx="32" cy="1"/>
                  </a:xfrm>
                  <a:custGeom>
                    <a:avLst/>
                    <a:gdLst/>
                    <a:ahLst/>
                    <a:cxnLst>
                      <a:cxn ang="0">
                        <a:pos x="0" y="0"/>
                      </a:cxn>
                      <a:cxn ang="0">
                        <a:pos x="15" y="1"/>
                      </a:cxn>
                      <a:cxn ang="0">
                        <a:pos x="29" y="1"/>
                      </a:cxn>
                      <a:cxn ang="0">
                        <a:pos x="43" y="0"/>
                      </a:cxn>
                    </a:cxnLst>
                    <a:pathLst>
                      <a:path w="43" h="1">
                        <a:moveTo>
                          <a:pt x="0" y="0"/>
                        </a:moveTo>
                        <a:lnTo>
                          <a:pt x="15" y="1"/>
                        </a:lnTo>
                        <a:lnTo>
                          <a:pt x="29" y="1"/>
                        </a:lnTo>
                        <a:lnTo>
                          <a:pt x="43" y="0"/>
                        </a:lnTo>
                      </a:path>
                    </a:pathLst>
                  </a:custGeom>
                  <a:noFill/>
                  <a:ln w="28575" cap="flat" cmpd="sng">
                    <a:solidFill>
                      <a:schemeClr val="accent2"/>
                    </a:solidFill>
                    <a:prstDash val="solid"/>
                    <a:round/>
                    <a:headEnd type="none" w="med" len="med"/>
                    <a:tailEnd type="none" w="med" len="med"/>
                  </a:ln>
                </p:spPr>
                <p:txBody>
                  <a:bodyPr/>
                  <a:p>
                    <a:endParaRPr lang="zh-CN" altLang="en-US"/>
                  </a:p>
                </p:txBody>
              </p:sp>
              <p:sp>
                <p:nvSpPr>
                  <p:cNvPr id="32801" name="Line 34"/>
                  <p:cNvSpPr/>
                  <p:nvPr/>
                </p:nvSpPr>
                <p:spPr>
                  <a:xfrm flipV="1">
                    <a:off x="4113" y="2910"/>
                    <a:ext cx="116" cy="58"/>
                  </a:xfrm>
                  <a:prstGeom prst="line">
                    <a:avLst/>
                  </a:prstGeom>
                  <a:ln w="28575" cap="flat" cmpd="sng">
                    <a:solidFill>
                      <a:schemeClr val="accent2"/>
                    </a:solidFill>
                    <a:prstDash val="solid"/>
                    <a:round/>
                    <a:headEnd type="none" w="med" len="med"/>
                    <a:tailEnd type="none" w="med" len="med"/>
                  </a:ln>
                </p:spPr>
              </p:sp>
              <p:sp>
                <p:nvSpPr>
                  <p:cNvPr id="32802" name="Line 35"/>
                  <p:cNvSpPr/>
                  <p:nvPr/>
                </p:nvSpPr>
                <p:spPr>
                  <a:xfrm flipV="1">
                    <a:off x="4063" y="2911"/>
                    <a:ext cx="66" cy="32"/>
                  </a:xfrm>
                  <a:prstGeom prst="line">
                    <a:avLst/>
                  </a:prstGeom>
                  <a:ln w="28575" cap="flat" cmpd="sng">
                    <a:solidFill>
                      <a:schemeClr val="accent2"/>
                    </a:solidFill>
                    <a:prstDash val="solid"/>
                    <a:round/>
                    <a:headEnd type="none" w="med" len="med"/>
                    <a:tailEnd type="none" w="med" len="med"/>
                  </a:ln>
                </p:spPr>
              </p:sp>
              <p:sp>
                <p:nvSpPr>
                  <p:cNvPr id="32803" name="Line 36"/>
                  <p:cNvSpPr/>
                  <p:nvPr/>
                </p:nvSpPr>
                <p:spPr>
                  <a:xfrm flipV="1">
                    <a:off x="4161" y="2891"/>
                    <a:ext cx="3" cy="32"/>
                  </a:xfrm>
                  <a:prstGeom prst="line">
                    <a:avLst/>
                  </a:prstGeom>
                  <a:ln w="28575" cap="flat" cmpd="sng">
                    <a:solidFill>
                      <a:schemeClr val="accent2"/>
                    </a:solidFill>
                    <a:prstDash val="solid"/>
                    <a:round/>
                    <a:headEnd type="none" w="med" len="med"/>
                    <a:tailEnd type="none" w="med" len="med"/>
                  </a:ln>
                </p:spPr>
              </p:sp>
              <p:sp>
                <p:nvSpPr>
                  <p:cNvPr id="32804" name="Freeform 37"/>
                  <p:cNvSpPr/>
                  <p:nvPr/>
                </p:nvSpPr>
                <p:spPr>
                  <a:xfrm>
                    <a:off x="4063" y="2940"/>
                    <a:ext cx="70" cy="552"/>
                  </a:xfrm>
                  <a:custGeom>
                    <a:avLst/>
                    <a:gdLst/>
                    <a:ahLst/>
                    <a:cxnLst>
                      <a:cxn ang="0">
                        <a:pos x="0" y="0"/>
                      </a:cxn>
                      <a:cxn ang="0">
                        <a:pos x="51" y="29"/>
                      </a:cxn>
                      <a:cxn ang="0">
                        <a:pos x="51" y="307"/>
                      </a:cxn>
                      <a:cxn ang="0">
                        <a:pos x="70" y="298"/>
                      </a:cxn>
                      <a:cxn ang="0">
                        <a:pos x="70" y="552"/>
                      </a:cxn>
                    </a:cxnLst>
                    <a:pathLst>
                      <a:path w="70" h="552">
                        <a:moveTo>
                          <a:pt x="0" y="0"/>
                        </a:moveTo>
                        <a:lnTo>
                          <a:pt x="51" y="29"/>
                        </a:lnTo>
                        <a:lnTo>
                          <a:pt x="51" y="307"/>
                        </a:lnTo>
                        <a:lnTo>
                          <a:pt x="70" y="298"/>
                        </a:lnTo>
                        <a:lnTo>
                          <a:pt x="70" y="552"/>
                        </a:lnTo>
                      </a:path>
                    </a:pathLst>
                  </a:custGeom>
                  <a:noFill/>
                  <a:ln w="28575" cap="flat" cmpd="sng">
                    <a:solidFill>
                      <a:schemeClr val="accent2"/>
                    </a:solidFill>
                    <a:prstDash val="solid"/>
                    <a:round/>
                    <a:headEnd type="none" w="med" len="med"/>
                    <a:tailEnd type="none" w="med" len="med"/>
                  </a:ln>
                </p:spPr>
                <p:txBody>
                  <a:bodyPr/>
                  <a:p>
                    <a:endParaRPr lang="zh-CN" altLang="en-US"/>
                  </a:p>
                </p:txBody>
              </p:sp>
            </p:grpSp>
            <p:sp>
              <p:nvSpPr>
                <p:cNvPr id="32805" name="Line 38"/>
                <p:cNvSpPr/>
                <p:nvPr/>
              </p:nvSpPr>
              <p:spPr>
                <a:xfrm flipH="1">
                  <a:off x="4113" y="3165"/>
                  <a:ext cx="116" cy="85"/>
                </a:xfrm>
                <a:prstGeom prst="line">
                  <a:avLst/>
                </a:prstGeom>
                <a:ln w="28575" cap="flat" cmpd="sng">
                  <a:solidFill>
                    <a:schemeClr val="accent2"/>
                  </a:solidFill>
                  <a:prstDash val="solid"/>
                  <a:round/>
                  <a:headEnd type="none" w="med" len="med"/>
                  <a:tailEnd type="none" w="med" len="med"/>
                </a:ln>
              </p:spPr>
            </p:sp>
            <p:sp>
              <p:nvSpPr>
                <p:cNvPr id="32806" name="Freeform 39"/>
                <p:cNvSpPr/>
                <p:nvPr/>
              </p:nvSpPr>
              <p:spPr>
                <a:xfrm>
                  <a:off x="4193" y="3193"/>
                  <a:ext cx="1" cy="314"/>
                </a:xfrm>
                <a:custGeom>
                  <a:avLst/>
                  <a:gdLst/>
                  <a:ahLst/>
                  <a:cxnLst>
                    <a:cxn ang="0">
                      <a:pos x="0" y="203"/>
                    </a:cxn>
                    <a:cxn ang="0">
                      <a:pos x="1" y="0"/>
                    </a:cxn>
                  </a:cxnLst>
                  <a:pathLst>
                    <a:path w="1" h="203">
                      <a:moveTo>
                        <a:pt x="0" y="203"/>
                      </a:moveTo>
                      <a:lnTo>
                        <a:pt x="1" y="0"/>
                      </a:lnTo>
                    </a:path>
                  </a:pathLst>
                </a:custGeom>
                <a:noFill/>
                <a:ln w="28575" cap="flat" cmpd="sng">
                  <a:solidFill>
                    <a:schemeClr val="accent2"/>
                  </a:solidFill>
                  <a:prstDash val="solid"/>
                  <a:round/>
                  <a:headEnd type="none" w="med" len="med"/>
                  <a:tailEnd type="none" w="med" len="med"/>
                </a:ln>
              </p:spPr>
              <p:txBody>
                <a:bodyPr/>
                <a:p>
                  <a:endParaRPr lang="zh-CN" altLang="en-US"/>
                </a:p>
              </p:txBody>
            </p:sp>
            <p:sp>
              <p:nvSpPr>
                <p:cNvPr id="32807" name="Line 40"/>
                <p:cNvSpPr/>
                <p:nvPr/>
              </p:nvSpPr>
              <p:spPr>
                <a:xfrm flipH="1" flipV="1">
                  <a:off x="4063" y="3232"/>
                  <a:ext cx="50" cy="18"/>
                </a:xfrm>
                <a:prstGeom prst="line">
                  <a:avLst/>
                </a:prstGeom>
                <a:ln w="28575" cap="flat" cmpd="sng">
                  <a:solidFill>
                    <a:schemeClr val="accent2"/>
                  </a:solidFill>
                  <a:prstDash val="solid"/>
                  <a:round/>
                  <a:headEnd type="none" w="med" len="med"/>
                  <a:tailEnd type="none" w="med" len="med"/>
                </a:ln>
              </p:spPr>
            </p:sp>
          </p:grpSp>
        </p:grpSp>
      </p:grpSp>
      <p:grpSp>
        <p:nvGrpSpPr>
          <p:cNvPr id="12" name="Group 41"/>
          <p:cNvGrpSpPr/>
          <p:nvPr/>
        </p:nvGrpSpPr>
        <p:grpSpPr>
          <a:xfrm>
            <a:off x="6530975" y="3752850"/>
            <a:ext cx="695325" cy="876300"/>
            <a:chOff x="4076" y="3252"/>
            <a:chExt cx="438" cy="552"/>
          </a:xfrm>
        </p:grpSpPr>
        <p:grpSp>
          <p:nvGrpSpPr>
            <p:cNvPr id="32809" name="Group 42"/>
            <p:cNvGrpSpPr/>
            <p:nvPr/>
          </p:nvGrpSpPr>
          <p:grpSpPr>
            <a:xfrm>
              <a:off x="4076" y="3252"/>
              <a:ext cx="438" cy="552"/>
              <a:chOff x="4076" y="3252"/>
              <a:chExt cx="438" cy="552"/>
            </a:xfrm>
          </p:grpSpPr>
          <p:sp>
            <p:nvSpPr>
              <p:cNvPr id="32810" name="Rectangle 43"/>
              <p:cNvSpPr/>
              <p:nvPr/>
            </p:nvSpPr>
            <p:spPr>
              <a:xfrm>
                <a:off x="4258" y="3252"/>
                <a:ext cx="78" cy="230"/>
              </a:xfrm>
              <a:prstGeom prst="rect">
                <a:avLst/>
              </a:prstGeom>
              <a:noFill/>
              <a:ln w="9525">
                <a:noFill/>
              </a:ln>
            </p:spPr>
            <p:txBody>
              <a:bodyPr wrap="none" lIns="0" tIns="0" rIns="0" bIns="0" anchor="t">
                <a:spAutoFit/>
              </a:bodyPr>
              <a:p>
                <a:pPr algn="ctr"/>
                <a:r>
                  <a:rPr lang="en-US" altLang="zh-CN" b="1" dirty="0">
                    <a:solidFill>
                      <a:srgbClr val="000000"/>
                    </a:solidFill>
                    <a:latin typeface="Modern" pitchFamily="50"/>
                    <a:ea typeface="宋体" panose="02010600030101010101" pitchFamily="2" charset="-122"/>
                  </a:rPr>
                  <a:t>s</a:t>
                </a:r>
                <a:endParaRPr lang="en-US" altLang="zh-CN" sz="2000" dirty="0">
                  <a:solidFill>
                    <a:srgbClr val="010000"/>
                  </a:solidFill>
                  <a:latin typeface="BankGothic Lt BT" panose="020B0607020203060204" pitchFamily="34" charset="0"/>
                  <a:ea typeface="宋体" panose="02010600030101010101" pitchFamily="2" charset="-122"/>
                </a:endParaRPr>
              </a:p>
            </p:txBody>
          </p:sp>
          <p:sp>
            <p:nvSpPr>
              <p:cNvPr id="32811" name="Rectangle 44"/>
              <p:cNvSpPr/>
              <p:nvPr/>
            </p:nvSpPr>
            <p:spPr>
              <a:xfrm>
                <a:off x="4076" y="3554"/>
                <a:ext cx="438" cy="250"/>
              </a:xfrm>
              <a:prstGeom prst="rect">
                <a:avLst/>
              </a:prstGeom>
              <a:noFill/>
              <a:ln w="0">
                <a:noFill/>
              </a:ln>
            </p:spPr>
            <p:txBody>
              <a:bodyPr wrap="none" anchor="t">
                <a:spAutoFit/>
              </a:bodyPr>
              <a:p>
                <a:pPr algn="ctr"/>
                <a:r>
                  <a:rPr lang="zh-CN" altLang="en-US" sz="2000" b="1" dirty="0">
                    <a:solidFill>
                      <a:srgbClr val="CC3300"/>
                    </a:solidFill>
                    <a:latin typeface="Times New Roman" panose="02020603050405020304" pitchFamily="18" charset="0"/>
                    <a:ea typeface="宋体" panose="02010600030101010101" pitchFamily="2" charset="-122"/>
                  </a:rPr>
                  <a:t>站点</a:t>
                </a:r>
                <a:endParaRPr lang="zh-CN" altLang="en-US" sz="2000" b="1" dirty="0">
                  <a:solidFill>
                    <a:srgbClr val="FF0000"/>
                  </a:solidFill>
                  <a:latin typeface="Times New Roman" panose="02020603050405020304" pitchFamily="18" charset="0"/>
                  <a:ea typeface="宋体" panose="02010600030101010101" pitchFamily="2" charset="-122"/>
                </a:endParaRPr>
              </a:p>
            </p:txBody>
          </p:sp>
        </p:grpSp>
        <p:sp>
          <p:nvSpPr>
            <p:cNvPr id="32812" name="Oval 45"/>
            <p:cNvSpPr/>
            <p:nvPr/>
          </p:nvSpPr>
          <p:spPr>
            <a:xfrm>
              <a:off x="4121" y="3495"/>
              <a:ext cx="57" cy="50"/>
            </a:xfrm>
            <a:prstGeom prst="ellipse">
              <a:avLst/>
            </a:prstGeom>
            <a:solidFill>
              <a:schemeClr val="bg1"/>
            </a:solidFill>
            <a:ln w="28575"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14" name="Group 46"/>
          <p:cNvGrpSpPr/>
          <p:nvPr/>
        </p:nvGrpSpPr>
        <p:grpSpPr>
          <a:xfrm>
            <a:off x="2484438" y="1943100"/>
            <a:ext cx="4129087" cy="2906713"/>
            <a:chOff x="1540" y="2090"/>
            <a:chExt cx="2601" cy="1831"/>
          </a:xfrm>
        </p:grpSpPr>
        <p:grpSp>
          <p:nvGrpSpPr>
            <p:cNvPr id="32814" name="Group 47"/>
            <p:cNvGrpSpPr/>
            <p:nvPr/>
          </p:nvGrpSpPr>
          <p:grpSpPr>
            <a:xfrm>
              <a:off x="1540" y="2090"/>
              <a:ext cx="2601" cy="1831"/>
              <a:chOff x="1540" y="2090"/>
              <a:chExt cx="2601" cy="1831"/>
            </a:xfrm>
          </p:grpSpPr>
          <p:grpSp>
            <p:nvGrpSpPr>
              <p:cNvPr id="32815" name="Group 48"/>
              <p:cNvGrpSpPr/>
              <p:nvPr/>
            </p:nvGrpSpPr>
            <p:grpSpPr>
              <a:xfrm>
                <a:off x="1540" y="3104"/>
                <a:ext cx="531" cy="817"/>
                <a:chOff x="1540" y="3104"/>
                <a:chExt cx="531" cy="817"/>
              </a:xfrm>
            </p:grpSpPr>
            <p:sp>
              <p:nvSpPr>
                <p:cNvPr id="32816" name="Rectangle 49"/>
                <p:cNvSpPr/>
                <p:nvPr/>
              </p:nvSpPr>
              <p:spPr>
                <a:xfrm>
                  <a:off x="1540" y="3596"/>
                  <a:ext cx="236" cy="6"/>
                </a:xfrm>
                <a:prstGeom prst="rect">
                  <a:avLst/>
                </a:prstGeom>
                <a:solidFill>
                  <a:srgbClr val="CCECFF"/>
                </a:solidFill>
                <a:ln w="9525" cap="flat" cmpd="sng">
                  <a:solidFill>
                    <a:srgbClr val="6699FF"/>
                  </a:solidFill>
                  <a:prstDash val="solid"/>
                  <a:miter/>
                  <a:headEnd type="none" w="med" len="med"/>
                  <a:tailEnd type="none" w="med" len="med"/>
                </a:ln>
              </p:spPr>
              <p:txBody>
                <a:bodyPr vert="eaVert" wrap="none" lIns="0" tIns="0" rIns="0" bIns="0" anchor="t">
                  <a:spAutoFit/>
                </a:bodyPr>
                <a:p>
                  <a:pPr algn="ctr"/>
                  <a:endParaRPr lang="zh-CN" altLang="zh-CN" b="1" dirty="0">
                    <a:solidFill>
                      <a:srgbClr val="FF5050"/>
                    </a:solidFill>
                    <a:latin typeface="BankGothic Lt BT" panose="020B0607020203060204" pitchFamily="34" charset="0"/>
                    <a:ea typeface="宋体" panose="02010600030101010101" pitchFamily="2" charset="-122"/>
                  </a:endParaRPr>
                </a:p>
              </p:txBody>
            </p:sp>
            <p:sp>
              <p:nvSpPr>
                <p:cNvPr id="32817" name="Freeform 50"/>
                <p:cNvSpPr/>
                <p:nvPr/>
              </p:nvSpPr>
              <p:spPr>
                <a:xfrm>
                  <a:off x="1846" y="3243"/>
                  <a:ext cx="1" cy="640"/>
                </a:xfrm>
                <a:custGeom>
                  <a:avLst/>
                  <a:gdLst/>
                  <a:ahLst/>
                  <a:cxnLst>
                    <a:cxn ang="0">
                      <a:pos x="0" y="0"/>
                    </a:cxn>
                    <a:cxn ang="0">
                      <a:pos x="0" y="414"/>
                    </a:cxn>
                  </a:cxnLst>
                  <a:pathLst>
                    <a:path w="1" h="414">
                      <a:moveTo>
                        <a:pt x="0" y="0"/>
                      </a:moveTo>
                      <a:lnTo>
                        <a:pt x="0" y="414"/>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32818" name="Line 51"/>
                <p:cNvSpPr/>
                <p:nvPr/>
              </p:nvSpPr>
              <p:spPr>
                <a:xfrm flipH="1">
                  <a:off x="1771" y="3104"/>
                  <a:ext cx="300" cy="148"/>
                </a:xfrm>
                <a:prstGeom prst="line">
                  <a:avLst/>
                </a:prstGeom>
                <a:ln w="28575" cap="flat" cmpd="sng">
                  <a:solidFill>
                    <a:srgbClr val="000000"/>
                  </a:solidFill>
                  <a:prstDash val="solid"/>
                  <a:round/>
                  <a:headEnd type="none" w="med" len="med"/>
                  <a:tailEnd type="none" w="med" len="med"/>
                </a:ln>
              </p:spPr>
            </p:sp>
            <p:sp>
              <p:nvSpPr>
                <p:cNvPr id="32819" name="Freeform 52"/>
                <p:cNvSpPr/>
                <p:nvPr/>
              </p:nvSpPr>
              <p:spPr>
                <a:xfrm>
                  <a:off x="1771" y="3768"/>
                  <a:ext cx="299" cy="153"/>
                </a:xfrm>
                <a:custGeom>
                  <a:avLst/>
                  <a:gdLst/>
                  <a:ahLst/>
                  <a:cxnLst>
                    <a:cxn ang="0">
                      <a:pos x="191" y="0"/>
                    </a:cxn>
                    <a:cxn ang="0">
                      <a:pos x="0" y="99"/>
                    </a:cxn>
                  </a:cxnLst>
                  <a:pathLst>
                    <a:path w="191" h="99">
                      <a:moveTo>
                        <a:pt x="191" y="0"/>
                      </a:moveTo>
                      <a:lnTo>
                        <a:pt x="0" y="99"/>
                      </a:lnTo>
                    </a:path>
                  </a:pathLst>
                </a:custGeom>
                <a:noFill/>
                <a:ln w="28575" cap="flat" cmpd="sng">
                  <a:solidFill>
                    <a:srgbClr val="000000"/>
                  </a:solidFill>
                  <a:prstDash val="solid"/>
                  <a:round/>
                  <a:headEnd type="none" w="med" len="med"/>
                  <a:tailEnd type="none" w="med" len="med"/>
                </a:ln>
              </p:spPr>
              <p:txBody>
                <a:bodyPr/>
                <a:p>
                  <a:endParaRPr lang="zh-CN" altLang="en-US"/>
                </a:p>
              </p:txBody>
            </p:sp>
            <p:sp>
              <p:nvSpPr>
                <p:cNvPr id="32820" name="Oval 53"/>
                <p:cNvSpPr/>
                <p:nvPr/>
              </p:nvSpPr>
              <p:spPr>
                <a:xfrm>
                  <a:off x="1818" y="3182"/>
                  <a:ext cx="61" cy="52"/>
                </a:xfrm>
                <a:prstGeom prst="ellipse">
                  <a:avLst/>
                </a:prstGeom>
                <a:solidFill>
                  <a:schemeClr val="bg1"/>
                </a:solidFill>
                <a:ln w="28575" cap="flat" cmpd="sng">
                  <a:solidFill>
                    <a:srgbClr val="CC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sp>
            <p:nvSpPr>
              <p:cNvPr id="32821" name="Freeform 54"/>
              <p:cNvSpPr/>
              <p:nvPr/>
            </p:nvSpPr>
            <p:spPr>
              <a:xfrm>
                <a:off x="2100" y="2090"/>
                <a:ext cx="2041" cy="1006"/>
              </a:xfrm>
              <a:custGeom>
                <a:avLst/>
                <a:gdLst/>
                <a:ahLst/>
                <a:cxnLst>
                  <a:cxn ang="0">
                    <a:pos x="0" y="1006"/>
                  </a:cxn>
                  <a:cxn ang="0">
                    <a:pos x="2041" y="0"/>
                  </a:cxn>
                </a:cxnLst>
                <a:pathLst>
                  <a:path w="2041" h="1006">
                    <a:moveTo>
                      <a:pt x="0" y="1006"/>
                    </a:moveTo>
                    <a:lnTo>
                      <a:pt x="2041" y="0"/>
                    </a:lnTo>
                  </a:path>
                </a:pathLst>
              </a:custGeom>
              <a:solidFill>
                <a:srgbClr val="FFFFFF"/>
              </a:solidFill>
              <a:ln w="28575" cap="flat" cmpd="sng">
                <a:solidFill>
                  <a:srgbClr val="CC3300"/>
                </a:solidFill>
                <a:prstDash val="solid"/>
                <a:round/>
                <a:headEnd type="none" w="med" len="med"/>
                <a:tailEnd type="none" w="med" len="med"/>
              </a:ln>
            </p:spPr>
            <p:txBody>
              <a:bodyPr/>
              <a:p>
                <a:endParaRPr lang="zh-CN" altLang="en-US"/>
              </a:p>
            </p:txBody>
          </p:sp>
        </p:grpSp>
        <p:sp>
          <p:nvSpPr>
            <p:cNvPr id="32822" name="Oval 55"/>
            <p:cNvSpPr/>
            <p:nvPr/>
          </p:nvSpPr>
          <p:spPr>
            <a:xfrm>
              <a:off x="1814" y="3855"/>
              <a:ext cx="61" cy="52"/>
            </a:xfrm>
            <a:prstGeom prst="ellipse">
              <a:avLst/>
            </a:prstGeom>
            <a:solidFill>
              <a:schemeClr val="bg1"/>
            </a:solidFill>
            <a:ln w="28575" cap="flat" cmpd="sng">
              <a:solidFill>
                <a:srgbClr val="CC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17" name="Group 56"/>
          <p:cNvGrpSpPr/>
          <p:nvPr/>
        </p:nvGrpSpPr>
        <p:grpSpPr>
          <a:xfrm>
            <a:off x="7153275" y="3062288"/>
            <a:ext cx="593725" cy="1143000"/>
            <a:chOff x="4468" y="2817"/>
            <a:chExt cx="374" cy="720"/>
          </a:xfrm>
        </p:grpSpPr>
        <p:grpSp>
          <p:nvGrpSpPr>
            <p:cNvPr id="32824" name="Group 57"/>
            <p:cNvGrpSpPr/>
            <p:nvPr/>
          </p:nvGrpSpPr>
          <p:grpSpPr>
            <a:xfrm>
              <a:off x="4468" y="2852"/>
              <a:ext cx="374" cy="685"/>
              <a:chOff x="4468" y="2852"/>
              <a:chExt cx="374" cy="685"/>
            </a:xfrm>
          </p:grpSpPr>
          <p:sp>
            <p:nvSpPr>
              <p:cNvPr id="32825" name="Freeform 58"/>
              <p:cNvSpPr/>
              <p:nvPr/>
            </p:nvSpPr>
            <p:spPr>
              <a:xfrm>
                <a:off x="4759" y="2871"/>
                <a:ext cx="1" cy="641"/>
              </a:xfrm>
              <a:custGeom>
                <a:avLst/>
                <a:gdLst/>
                <a:ahLst/>
                <a:cxnLst>
                  <a:cxn ang="0">
                    <a:pos x="0" y="0"/>
                  </a:cxn>
                  <a:cxn ang="0">
                    <a:pos x="0" y="414"/>
                  </a:cxn>
                </a:cxnLst>
                <a:pathLst>
                  <a:path w="1" h="414">
                    <a:moveTo>
                      <a:pt x="0" y="0"/>
                    </a:moveTo>
                    <a:lnTo>
                      <a:pt x="0" y="414"/>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32826" name="Freeform 59"/>
              <p:cNvSpPr/>
              <p:nvPr/>
            </p:nvSpPr>
            <p:spPr>
              <a:xfrm>
                <a:off x="4480" y="2852"/>
                <a:ext cx="362" cy="3"/>
              </a:xfrm>
              <a:custGeom>
                <a:avLst/>
                <a:gdLst/>
                <a:ahLst/>
                <a:cxnLst>
                  <a:cxn ang="0">
                    <a:pos x="231" y="0"/>
                  </a:cxn>
                  <a:cxn ang="0">
                    <a:pos x="0" y="0"/>
                  </a:cxn>
                </a:cxnLst>
                <a:pathLst>
                  <a:path w="231" h="1">
                    <a:moveTo>
                      <a:pt x="231" y="0"/>
                    </a:moveTo>
                    <a:lnTo>
                      <a:pt x="0" y="0"/>
                    </a:lnTo>
                  </a:path>
                </a:pathLst>
              </a:custGeom>
              <a:noFill/>
              <a:ln w="28575" cap="flat" cmpd="sng">
                <a:solidFill>
                  <a:srgbClr val="000000"/>
                </a:solidFill>
                <a:prstDash val="solid"/>
                <a:round/>
                <a:headEnd type="none" w="med" len="med"/>
                <a:tailEnd type="none" w="med" len="med"/>
              </a:ln>
            </p:spPr>
            <p:txBody>
              <a:bodyPr/>
              <a:p>
                <a:endParaRPr lang="zh-CN" altLang="en-US"/>
              </a:p>
            </p:txBody>
          </p:sp>
          <p:sp>
            <p:nvSpPr>
              <p:cNvPr id="32827" name="Freeform 60"/>
              <p:cNvSpPr/>
              <p:nvPr/>
            </p:nvSpPr>
            <p:spPr>
              <a:xfrm>
                <a:off x="4508" y="3509"/>
                <a:ext cx="334" cy="1"/>
              </a:xfrm>
              <a:custGeom>
                <a:avLst/>
                <a:gdLst/>
                <a:ahLst/>
                <a:cxnLst>
                  <a:cxn ang="0">
                    <a:pos x="250" y="0"/>
                  </a:cxn>
                  <a:cxn ang="0">
                    <a:pos x="0" y="0"/>
                  </a:cxn>
                </a:cxnLst>
                <a:pathLst>
                  <a:path w="250" h="1">
                    <a:moveTo>
                      <a:pt x="250" y="0"/>
                    </a:moveTo>
                    <a:lnTo>
                      <a:pt x="0" y="0"/>
                    </a:lnTo>
                  </a:path>
                </a:pathLst>
              </a:custGeom>
              <a:noFill/>
              <a:ln w="28575" cap="flat" cmpd="sng">
                <a:solidFill>
                  <a:srgbClr val="000000"/>
                </a:solidFill>
                <a:prstDash val="solid"/>
                <a:round/>
                <a:headEnd type="none" w="med" len="med"/>
                <a:tailEnd type="none" w="med" len="med"/>
              </a:ln>
            </p:spPr>
            <p:txBody>
              <a:bodyPr/>
              <a:p>
                <a:endParaRPr lang="zh-CN" altLang="en-US"/>
              </a:p>
            </p:txBody>
          </p:sp>
          <p:sp>
            <p:nvSpPr>
              <p:cNvPr id="32828" name="Oval 61"/>
              <p:cNvSpPr/>
              <p:nvPr/>
            </p:nvSpPr>
            <p:spPr>
              <a:xfrm>
                <a:off x="4732" y="3485"/>
                <a:ext cx="61" cy="52"/>
              </a:xfrm>
              <a:prstGeom prst="ellipse">
                <a:avLst/>
              </a:prstGeom>
              <a:solidFill>
                <a:schemeClr val="bg1"/>
              </a:solidFill>
              <a:ln w="28575" cap="flat" cmpd="sng">
                <a:solidFill>
                  <a:srgbClr val="CC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32829" name="Rectangle 62"/>
              <p:cNvSpPr/>
              <p:nvPr/>
            </p:nvSpPr>
            <p:spPr>
              <a:xfrm>
                <a:off x="4468" y="2978"/>
                <a:ext cx="236" cy="382"/>
              </a:xfrm>
              <a:prstGeom prst="rect">
                <a:avLst/>
              </a:prstGeom>
              <a:solidFill>
                <a:srgbClr val="CCECFF"/>
              </a:solidFill>
              <a:ln w="9525" cap="flat" cmpd="sng">
                <a:solidFill>
                  <a:srgbClr val="6699FF"/>
                </a:solidFill>
                <a:prstDash val="solid"/>
                <a:miter/>
                <a:headEnd type="none" w="med" len="med"/>
                <a:tailEnd type="none" w="med" len="med"/>
              </a:ln>
            </p:spPr>
            <p:txBody>
              <a:bodyPr vert="eaVert" wrap="none" lIns="0" tIns="0" rIns="0" bIns="0" anchor="t">
                <a:spAutoFit/>
              </a:bodyPr>
              <a:p>
                <a:pPr algn="ctr"/>
                <a:r>
                  <a:rPr lang="zh-CN" altLang="en-US" b="1" dirty="0">
                    <a:solidFill>
                      <a:schemeClr val="tx2"/>
                    </a:solidFill>
                    <a:latin typeface="Modern" pitchFamily="50"/>
                    <a:ea typeface="宋体" panose="02010600030101010101" pitchFamily="2" charset="-122"/>
                  </a:rPr>
                  <a:t>视高</a:t>
                </a:r>
                <a:endParaRPr lang="zh-CN" altLang="en-US" b="1" dirty="0">
                  <a:solidFill>
                    <a:srgbClr val="FF5050"/>
                  </a:solidFill>
                  <a:latin typeface="BankGothic Lt BT" panose="020B0607020203060204" pitchFamily="34" charset="0"/>
                  <a:ea typeface="宋体" panose="02010600030101010101" pitchFamily="2" charset="-122"/>
                </a:endParaRPr>
              </a:p>
            </p:txBody>
          </p:sp>
        </p:grpSp>
        <p:sp>
          <p:nvSpPr>
            <p:cNvPr id="32830" name="Oval 63"/>
            <p:cNvSpPr/>
            <p:nvPr/>
          </p:nvSpPr>
          <p:spPr>
            <a:xfrm>
              <a:off x="4727" y="2817"/>
              <a:ext cx="61" cy="52"/>
            </a:xfrm>
            <a:prstGeom prst="ellipse">
              <a:avLst/>
            </a:prstGeom>
            <a:solidFill>
              <a:schemeClr val="bg1"/>
            </a:solidFill>
            <a:ln w="28575" cap="flat" cmpd="sng">
              <a:solidFill>
                <a:srgbClr val="CC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19" name="Group 64"/>
          <p:cNvGrpSpPr/>
          <p:nvPr/>
        </p:nvGrpSpPr>
        <p:grpSpPr>
          <a:xfrm>
            <a:off x="5102225" y="2478088"/>
            <a:ext cx="1543050" cy="1692275"/>
            <a:chOff x="3176" y="2449"/>
            <a:chExt cx="972" cy="1066"/>
          </a:xfrm>
        </p:grpSpPr>
        <p:sp>
          <p:nvSpPr>
            <p:cNvPr id="32832" name="Freeform 65"/>
            <p:cNvSpPr/>
            <p:nvPr/>
          </p:nvSpPr>
          <p:spPr>
            <a:xfrm>
              <a:off x="3357" y="2471"/>
              <a:ext cx="791" cy="390"/>
            </a:xfrm>
            <a:custGeom>
              <a:avLst/>
              <a:gdLst/>
              <a:ahLst/>
              <a:cxnLst>
                <a:cxn ang="0">
                  <a:pos x="0" y="0"/>
                </a:cxn>
                <a:cxn ang="0">
                  <a:pos x="593" y="297"/>
                </a:cxn>
              </a:cxnLst>
              <a:pathLst>
                <a:path w="593" h="297">
                  <a:moveTo>
                    <a:pt x="0" y="0"/>
                  </a:moveTo>
                  <a:lnTo>
                    <a:pt x="593" y="297"/>
                  </a:lnTo>
                </a:path>
              </a:pathLst>
            </a:custGeom>
            <a:noFill/>
            <a:ln w="28575" cap="flat" cmpd="sng">
              <a:solidFill>
                <a:srgbClr val="000000"/>
              </a:solidFill>
              <a:prstDash val="solid"/>
              <a:round/>
              <a:headEnd type="none" w="med" len="med"/>
              <a:tailEnd type="none" w="med" len="med"/>
            </a:ln>
          </p:spPr>
          <p:txBody>
            <a:bodyPr/>
            <a:p>
              <a:endParaRPr lang="zh-CN" altLang="en-US"/>
            </a:p>
          </p:txBody>
        </p:sp>
        <p:sp>
          <p:nvSpPr>
            <p:cNvPr id="32833" name="Rectangle 66"/>
            <p:cNvSpPr/>
            <p:nvPr/>
          </p:nvSpPr>
          <p:spPr>
            <a:xfrm>
              <a:off x="3176" y="2592"/>
              <a:ext cx="131" cy="230"/>
            </a:xfrm>
            <a:prstGeom prst="rect">
              <a:avLst/>
            </a:prstGeom>
            <a:solidFill>
              <a:schemeClr val="bg1"/>
            </a:solidFill>
            <a:ln w="9525">
              <a:noFill/>
            </a:ln>
          </p:spPr>
          <p:txBody>
            <a:bodyPr wrap="none" lIns="0" tIns="0" rIns="0" bIns="0" anchor="t">
              <a:spAutoFit/>
            </a:bodyPr>
            <a:p>
              <a:pPr algn="ctr"/>
              <a:r>
                <a:rPr lang="en-US" altLang="zh-CN" b="1" dirty="0">
                  <a:solidFill>
                    <a:srgbClr val="000000"/>
                  </a:solidFill>
                  <a:latin typeface="Modern" pitchFamily="50"/>
                  <a:ea typeface="宋体" panose="02010600030101010101" pitchFamily="2" charset="-122"/>
                </a:rPr>
                <a:t>s</a:t>
              </a:r>
              <a:r>
                <a:rPr lang="en-US" altLang="zh-CN" b="1" dirty="0">
                  <a:solidFill>
                    <a:srgbClr val="000000"/>
                  </a:solidFill>
                  <a:latin typeface="Times New Roman" panose="02020603050405020304" pitchFamily="18" charset="0"/>
                  <a:ea typeface="宋体" panose="02010600030101010101" pitchFamily="2" charset="-122"/>
                  <a:sym typeface="Symbol" panose="05050102010706020507" pitchFamily="18" charset="2"/>
                </a:rPr>
                <a:t>'</a:t>
              </a:r>
              <a:endParaRPr lang="en-US" altLang="zh-CN" b="1" dirty="0">
                <a:solidFill>
                  <a:srgbClr val="000000"/>
                </a:solidFill>
                <a:latin typeface="Times New Roman" panose="02020603050405020304" pitchFamily="18" charset="0"/>
                <a:ea typeface="宋体" panose="02010600030101010101" pitchFamily="2" charset="-122"/>
                <a:sym typeface="Symbol" panose="05050102010706020507" pitchFamily="18" charset="2"/>
              </a:endParaRPr>
            </a:p>
          </p:txBody>
        </p:sp>
        <p:sp>
          <p:nvSpPr>
            <p:cNvPr id="32834" name="Freeform 67"/>
            <p:cNvSpPr/>
            <p:nvPr/>
          </p:nvSpPr>
          <p:spPr>
            <a:xfrm>
              <a:off x="3359" y="2479"/>
              <a:ext cx="1" cy="646"/>
            </a:xfrm>
            <a:custGeom>
              <a:avLst/>
              <a:gdLst/>
              <a:ahLst/>
              <a:cxnLst>
                <a:cxn ang="0">
                  <a:pos x="0" y="0"/>
                </a:cxn>
                <a:cxn ang="0">
                  <a:pos x="1" y="646"/>
                </a:cxn>
              </a:cxnLst>
              <a:pathLst>
                <a:path w="1" h="646">
                  <a:moveTo>
                    <a:pt x="0" y="0"/>
                  </a:moveTo>
                  <a:lnTo>
                    <a:pt x="1" y="646"/>
                  </a:lnTo>
                </a:path>
              </a:pathLst>
            </a:custGeom>
            <a:noFill/>
            <a:ln w="28575" cap="flat" cmpd="sng">
              <a:solidFill>
                <a:srgbClr val="000000"/>
              </a:solidFill>
              <a:prstDash val="solid"/>
              <a:round/>
              <a:headEnd type="none" w="med" len="med"/>
              <a:tailEnd type="none" w="med" len="med"/>
            </a:ln>
          </p:spPr>
          <p:txBody>
            <a:bodyPr/>
            <a:p>
              <a:endParaRPr lang="zh-CN" altLang="en-US"/>
            </a:p>
          </p:txBody>
        </p:sp>
        <p:sp>
          <p:nvSpPr>
            <p:cNvPr id="32835" name="Freeform 68"/>
            <p:cNvSpPr/>
            <p:nvPr/>
          </p:nvSpPr>
          <p:spPr>
            <a:xfrm>
              <a:off x="3362" y="3120"/>
              <a:ext cx="782" cy="395"/>
            </a:xfrm>
            <a:custGeom>
              <a:avLst/>
              <a:gdLst/>
              <a:ahLst/>
              <a:cxnLst>
                <a:cxn ang="0">
                  <a:pos x="0" y="0"/>
                </a:cxn>
                <a:cxn ang="0">
                  <a:pos x="782" y="395"/>
                </a:cxn>
              </a:cxnLst>
              <a:pathLst>
                <a:path w="782" h="395">
                  <a:moveTo>
                    <a:pt x="0" y="0"/>
                  </a:moveTo>
                  <a:lnTo>
                    <a:pt x="782" y="395"/>
                  </a:lnTo>
                </a:path>
              </a:pathLst>
            </a:custGeom>
            <a:noFill/>
            <a:ln w="28575" cap="flat" cmpd="sng">
              <a:solidFill>
                <a:srgbClr val="000000"/>
              </a:solidFill>
              <a:prstDash val="solid"/>
              <a:round/>
              <a:headEnd type="none" w="med" len="med"/>
              <a:tailEnd type="none" w="med" len="med"/>
            </a:ln>
          </p:spPr>
          <p:txBody>
            <a:bodyPr/>
            <a:p>
              <a:endParaRPr lang="zh-CN" altLang="en-US"/>
            </a:p>
          </p:txBody>
        </p:sp>
        <p:sp>
          <p:nvSpPr>
            <p:cNvPr id="32836" name="Oval 69"/>
            <p:cNvSpPr/>
            <p:nvPr/>
          </p:nvSpPr>
          <p:spPr>
            <a:xfrm>
              <a:off x="3329" y="2449"/>
              <a:ext cx="54" cy="45"/>
            </a:xfrm>
            <a:prstGeom prst="ellipse">
              <a:avLst/>
            </a:prstGeom>
            <a:solidFill>
              <a:schemeClr val="bg1"/>
            </a:solidFill>
            <a:ln w="28575"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20" name="Group 70"/>
          <p:cNvGrpSpPr/>
          <p:nvPr/>
        </p:nvGrpSpPr>
        <p:grpSpPr>
          <a:xfrm>
            <a:off x="3059113" y="2735263"/>
            <a:ext cx="574675" cy="1465262"/>
            <a:chOff x="1927" y="2659"/>
            <a:chExt cx="362" cy="923"/>
          </a:xfrm>
        </p:grpSpPr>
        <p:sp>
          <p:nvSpPr>
            <p:cNvPr id="32838" name="Line 71"/>
            <p:cNvSpPr/>
            <p:nvPr/>
          </p:nvSpPr>
          <p:spPr>
            <a:xfrm>
              <a:off x="2200" y="2795"/>
              <a:ext cx="0" cy="680"/>
            </a:xfrm>
            <a:prstGeom prst="line">
              <a:avLst/>
            </a:prstGeom>
            <a:ln w="31750" cap="flat" cmpd="sng">
              <a:solidFill>
                <a:schemeClr val="tx2"/>
              </a:solidFill>
              <a:prstDash val="solid"/>
              <a:round/>
              <a:headEnd type="oval" w="med" len="med"/>
              <a:tailEnd type="oval" w="med" len="med"/>
            </a:ln>
          </p:spPr>
        </p:sp>
        <p:grpSp>
          <p:nvGrpSpPr>
            <p:cNvPr id="32839" name="Group 72"/>
            <p:cNvGrpSpPr/>
            <p:nvPr/>
          </p:nvGrpSpPr>
          <p:grpSpPr>
            <a:xfrm>
              <a:off x="1927" y="2659"/>
              <a:ext cx="362" cy="923"/>
              <a:chOff x="2109" y="2795"/>
              <a:chExt cx="362" cy="923"/>
            </a:xfrm>
          </p:grpSpPr>
          <p:grpSp>
            <p:nvGrpSpPr>
              <p:cNvPr id="32840" name="Group 73"/>
              <p:cNvGrpSpPr/>
              <p:nvPr/>
            </p:nvGrpSpPr>
            <p:grpSpPr>
              <a:xfrm>
                <a:off x="2109" y="2795"/>
                <a:ext cx="226" cy="415"/>
                <a:chOff x="2064" y="2387"/>
                <a:chExt cx="226" cy="1190"/>
              </a:xfrm>
            </p:grpSpPr>
            <p:sp>
              <p:nvSpPr>
                <p:cNvPr id="32841" name="Text Box 74"/>
                <p:cNvSpPr txBox="1"/>
                <p:nvPr/>
              </p:nvSpPr>
              <p:spPr>
                <a:xfrm>
                  <a:off x="2064" y="2387"/>
                  <a:ext cx="226" cy="826"/>
                </a:xfrm>
                <a:prstGeom prst="rect">
                  <a:avLst/>
                </a:prstGeom>
                <a:noFill/>
                <a:ln w="19050">
                  <a:noFill/>
                </a:ln>
              </p:spPr>
              <p:txBody>
                <a:bodyPr anchor="t">
                  <a:spAutoFit/>
                </a:bodyPr>
                <a:p>
                  <a:pPr>
                    <a:spcBef>
                      <a:spcPct val="50000"/>
                    </a:spcBef>
                  </a:pPr>
                  <a:r>
                    <a:rPr lang="en-US" altLang="zh-CN" dirty="0">
                      <a:latin typeface="Times New Roman" panose="02020603050405020304" pitchFamily="18" charset="0"/>
                      <a:ea typeface="宋体" panose="02010600030101010101" pitchFamily="2" charset="-122"/>
                    </a:rPr>
                    <a:t>B</a:t>
                  </a:r>
                  <a:endParaRPr lang="en-US" altLang="zh-CN" dirty="0">
                    <a:latin typeface="Times New Roman" panose="02020603050405020304" pitchFamily="18" charset="0"/>
                    <a:ea typeface="宋体" panose="02010600030101010101" pitchFamily="2" charset="-122"/>
                  </a:endParaRPr>
                </a:p>
              </p:txBody>
            </p:sp>
            <p:sp>
              <p:nvSpPr>
                <p:cNvPr id="32842" name="Text Box 75"/>
                <p:cNvSpPr txBox="1"/>
                <p:nvPr/>
              </p:nvSpPr>
              <p:spPr>
                <a:xfrm>
                  <a:off x="2109" y="2751"/>
                  <a:ext cx="181" cy="826"/>
                </a:xfrm>
                <a:prstGeom prst="rect">
                  <a:avLst/>
                </a:prstGeom>
                <a:noFill/>
                <a:ln w="19050">
                  <a:noFill/>
                </a:ln>
              </p:spPr>
              <p:txBody>
                <a:bodyPr anchor="t">
                  <a:spAutoFit/>
                </a:bodyPr>
                <a:p>
                  <a:pPr>
                    <a:spcBef>
                      <a:spcPct val="50000"/>
                    </a:spcBef>
                  </a:pPr>
                  <a:endParaRPr lang="zh-CN" altLang="zh-CN" dirty="0">
                    <a:latin typeface="Times New Roman" panose="02020603050405020304" pitchFamily="18" charset="0"/>
                    <a:ea typeface="宋体" panose="02010600030101010101" pitchFamily="2" charset="-122"/>
                  </a:endParaRPr>
                </a:p>
              </p:txBody>
            </p:sp>
          </p:grpSp>
          <p:sp>
            <p:nvSpPr>
              <p:cNvPr id="32843" name="Text Box 76"/>
              <p:cNvSpPr txBox="1"/>
              <p:nvPr/>
            </p:nvSpPr>
            <p:spPr>
              <a:xfrm>
                <a:off x="2154" y="3430"/>
                <a:ext cx="317" cy="288"/>
              </a:xfrm>
              <a:prstGeom prst="rect">
                <a:avLst/>
              </a:prstGeom>
              <a:noFill/>
              <a:ln w="19050">
                <a:noFill/>
              </a:ln>
            </p:spPr>
            <p:txBody>
              <a:bodyPr anchor="t">
                <a:spAutoFit/>
              </a:bodyPr>
              <a:p>
                <a:pPr>
                  <a:spcBef>
                    <a:spcPct val="50000"/>
                  </a:spcBef>
                </a:pPr>
                <a:r>
                  <a:rPr lang="en-US" altLang="zh-CN" dirty="0">
                    <a:latin typeface="Times New Roman" panose="02020603050405020304" pitchFamily="18" charset="0"/>
                    <a:ea typeface="宋体" panose="02010600030101010101" pitchFamily="2" charset="-122"/>
                  </a:rPr>
                  <a:t>b</a:t>
                </a:r>
                <a:endParaRPr lang="en-US" altLang="zh-CN" dirty="0">
                  <a:latin typeface="Times New Roman" panose="02020603050405020304" pitchFamily="18" charset="0"/>
                  <a:ea typeface="宋体" panose="02010600030101010101" pitchFamily="2" charset="-122"/>
                </a:endParaRPr>
              </a:p>
            </p:txBody>
          </p:sp>
        </p:grpSp>
      </p:grpSp>
      <p:sp>
        <p:nvSpPr>
          <p:cNvPr id="228429" name="Line 77"/>
          <p:cNvSpPr/>
          <p:nvPr/>
        </p:nvSpPr>
        <p:spPr>
          <a:xfrm>
            <a:off x="3492500" y="2951163"/>
            <a:ext cx="3095625" cy="144462"/>
          </a:xfrm>
          <a:prstGeom prst="line">
            <a:avLst/>
          </a:prstGeom>
          <a:ln w="19050" cap="flat" cmpd="sng">
            <a:solidFill>
              <a:schemeClr val="accent2"/>
            </a:solidFill>
            <a:prstDash val="solid"/>
            <a:round/>
            <a:headEnd type="none" w="med" len="med"/>
            <a:tailEnd type="none" w="med" len="med"/>
          </a:ln>
        </p:spPr>
      </p:sp>
      <p:sp>
        <p:nvSpPr>
          <p:cNvPr id="228430" name="Line 78"/>
          <p:cNvSpPr/>
          <p:nvPr/>
        </p:nvSpPr>
        <p:spPr>
          <a:xfrm>
            <a:off x="3492500" y="4030663"/>
            <a:ext cx="3095625" cy="144462"/>
          </a:xfrm>
          <a:prstGeom prst="line">
            <a:avLst/>
          </a:prstGeom>
          <a:ln w="19050" cap="flat" cmpd="sng">
            <a:solidFill>
              <a:schemeClr val="accent2"/>
            </a:solidFill>
            <a:prstDash val="solid"/>
            <a:round/>
            <a:headEnd type="none" w="med" len="med"/>
            <a:tailEnd type="none" w="med" len="med"/>
          </a:ln>
        </p:spPr>
      </p:sp>
      <p:grpSp>
        <p:nvGrpSpPr>
          <p:cNvPr id="23" name="Group 79"/>
          <p:cNvGrpSpPr/>
          <p:nvPr/>
        </p:nvGrpSpPr>
        <p:grpSpPr>
          <a:xfrm>
            <a:off x="3492500" y="2951163"/>
            <a:ext cx="647700" cy="1223962"/>
            <a:chOff x="2200" y="2795"/>
            <a:chExt cx="408" cy="771"/>
          </a:xfrm>
        </p:grpSpPr>
        <p:sp>
          <p:nvSpPr>
            <p:cNvPr id="32847" name="Line 80"/>
            <p:cNvSpPr/>
            <p:nvPr/>
          </p:nvSpPr>
          <p:spPr>
            <a:xfrm>
              <a:off x="2200" y="3475"/>
              <a:ext cx="362" cy="91"/>
            </a:xfrm>
            <a:prstGeom prst="line">
              <a:avLst/>
            </a:prstGeom>
            <a:ln w="19050" cap="flat" cmpd="sng">
              <a:solidFill>
                <a:schemeClr val="accent2"/>
              </a:solidFill>
              <a:prstDash val="solid"/>
              <a:round/>
              <a:headEnd type="none" w="med" len="med"/>
              <a:tailEnd type="none" w="med" len="med"/>
            </a:ln>
          </p:spPr>
        </p:sp>
        <p:sp>
          <p:nvSpPr>
            <p:cNvPr id="32848" name="Line 81"/>
            <p:cNvSpPr/>
            <p:nvPr/>
          </p:nvSpPr>
          <p:spPr>
            <a:xfrm>
              <a:off x="2245" y="2795"/>
              <a:ext cx="363" cy="91"/>
            </a:xfrm>
            <a:prstGeom prst="line">
              <a:avLst/>
            </a:prstGeom>
            <a:ln w="19050" cap="flat" cmpd="sng">
              <a:solidFill>
                <a:schemeClr val="accent2"/>
              </a:solidFill>
              <a:prstDash val="solid"/>
              <a:round/>
              <a:headEnd type="none" w="med" len="med"/>
              <a:tailEnd type="none" w="med" len="med"/>
            </a:ln>
          </p:spPr>
        </p:sp>
      </p:grpSp>
      <p:sp>
        <p:nvSpPr>
          <p:cNvPr id="228434" name="Line 82"/>
          <p:cNvSpPr/>
          <p:nvPr/>
        </p:nvSpPr>
        <p:spPr>
          <a:xfrm flipV="1">
            <a:off x="4067175" y="2519363"/>
            <a:ext cx="1296988" cy="576262"/>
          </a:xfrm>
          <a:prstGeom prst="line">
            <a:avLst/>
          </a:prstGeom>
          <a:ln w="19050" cap="flat" cmpd="sng">
            <a:solidFill>
              <a:schemeClr val="accent2"/>
            </a:solidFill>
            <a:prstDash val="solid"/>
            <a:round/>
            <a:headEnd type="none" w="med" len="med"/>
            <a:tailEnd type="none" w="med" len="med"/>
          </a:ln>
        </p:spPr>
      </p:sp>
      <p:sp>
        <p:nvSpPr>
          <p:cNvPr id="228435" name="Line 83"/>
          <p:cNvSpPr/>
          <p:nvPr/>
        </p:nvSpPr>
        <p:spPr>
          <a:xfrm>
            <a:off x="4356100" y="2951163"/>
            <a:ext cx="0" cy="1079500"/>
          </a:xfrm>
          <a:prstGeom prst="line">
            <a:avLst/>
          </a:prstGeom>
          <a:ln w="19050" cap="flat" cmpd="sng">
            <a:solidFill>
              <a:schemeClr val="accent2"/>
            </a:solidFill>
            <a:prstDash val="solid"/>
            <a:round/>
            <a:headEnd type="oval" w="med" len="med"/>
            <a:tailEnd type="oval" w="med" len="med"/>
          </a:ln>
        </p:spPr>
      </p:sp>
      <p:sp>
        <p:nvSpPr>
          <p:cNvPr id="228436" name="Line 84"/>
          <p:cNvSpPr/>
          <p:nvPr/>
        </p:nvSpPr>
        <p:spPr>
          <a:xfrm flipV="1">
            <a:off x="3492500" y="3095625"/>
            <a:ext cx="3167063" cy="935038"/>
          </a:xfrm>
          <a:prstGeom prst="line">
            <a:avLst/>
          </a:prstGeom>
          <a:ln w="19050" cap="flat" cmpd="sng">
            <a:solidFill>
              <a:schemeClr val="accent2"/>
            </a:solidFill>
            <a:prstDash val="solid"/>
            <a:round/>
            <a:headEnd type="none" w="med" len="med"/>
            <a:tailEnd type="none" w="med" len="med"/>
          </a:ln>
        </p:spPr>
      </p:sp>
      <p:sp>
        <p:nvSpPr>
          <p:cNvPr id="228437" name="Line 85"/>
          <p:cNvSpPr/>
          <p:nvPr/>
        </p:nvSpPr>
        <p:spPr>
          <a:xfrm flipH="1">
            <a:off x="4067175" y="2519363"/>
            <a:ext cx="1296988" cy="1655762"/>
          </a:xfrm>
          <a:prstGeom prst="line">
            <a:avLst/>
          </a:prstGeom>
          <a:ln w="19050" cap="flat" cmpd="sng">
            <a:solidFill>
              <a:schemeClr val="accent2"/>
            </a:solidFill>
            <a:prstDash val="solid"/>
            <a:round/>
            <a:headEnd type="none" w="med" len="med"/>
            <a:tailEnd type="none" w="med" len="med"/>
          </a:ln>
        </p:spPr>
      </p:sp>
      <p:grpSp>
        <p:nvGrpSpPr>
          <p:cNvPr id="24" name="Group 86"/>
          <p:cNvGrpSpPr/>
          <p:nvPr/>
        </p:nvGrpSpPr>
        <p:grpSpPr>
          <a:xfrm>
            <a:off x="3635375" y="2951163"/>
            <a:ext cx="720725" cy="1681162"/>
            <a:chOff x="2290" y="2795"/>
            <a:chExt cx="454" cy="1059"/>
          </a:xfrm>
        </p:grpSpPr>
        <p:sp>
          <p:nvSpPr>
            <p:cNvPr id="32854" name="Line 87"/>
            <p:cNvSpPr/>
            <p:nvPr/>
          </p:nvSpPr>
          <p:spPr>
            <a:xfrm flipV="1">
              <a:off x="2562" y="2886"/>
              <a:ext cx="0" cy="680"/>
            </a:xfrm>
            <a:prstGeom prst="line">
              <a:avLst/>
            </a:prstGeom>
            <a:ln w="19050" cap="flat" cmpd="sng">
              <a:solidFill>
                <a:schemeClr val="accent2"/>
              </a:solidFill>
              <a:prstDash val="solid"/>
              <a:round/>
              <a:headEnd type="oval" w="med" len="med"/>
              <a:tailEnd type="oval" w="med" len="med"/>
            </a:ln>
          </p:spPr>
        </p:sp>
        <p:grpSp>
          <p:nvGrpSpPr>
            <p:cNvPr id="32855" name="Group 88"/>
            <p:cNvGrpSpPr/>
            <p:nvPr/>
          </p:nvGrpSpPr>
          <p:grpSpPr>
            <a:xfrm>
              <a:off x="2290" y="2795"/>
              <a:ext cx="454" cy="1059"/>
              <a:chOff x="2290" y="2795"/>
              <a:chExt cx="454" cy="1059"/>
            </a:xfrm>
          </p:grpSpPr>
          <p:sp>
            <p:nvSpPr>
              <p:cNvPr id="32856" name="Text Box 89"/>
              <p:cNvSpPr txBox="1"/>
              <p:nvPr/>
            </p:nvSpPr>
            <p:spPr>
              <a:xfrm>
                <a:off x="2381" y="3566"/>
                <a:ext cx="363" cy="288"/>
              </a:xfrm>
              <a:prstGeom prst="rect">
                <a:avLst/>
              </a:prstGeom>
              <a:noFill/>
              <a:ln w="19050">
                <a:noFill/>
              </a:ln>
            </p:spPr>
            <p:txBody>
              <a:bodyPr anchor="t">
                <a:spAutoFit/>
              </a:bodyPr>
              <a:p>
                <a:pPr>
                  <a:spcBef>
                    <a:spcPct val="50000"/>
                  </a:spcBef>
                </a:pPr>
                <a:r>
                  <a:rPr lang="en-US" altLang="zh-CN" dirty="0">
                    <a:latin typeface="Times New Roman" panose="02020603050405020304" pitchFamily="18" charset="0"/>
                    <a:ea typeface="宋体" panose="02010600030101010101" pitchFamily="2" charset="-122"/>
                  </a:rPr>
                  <a:t>b’</a:t>
                </a:r>
                <a:endParaRPr lang="en-US" altLang="zh-CN" dirty="0">
                  <a:latin typeface="Times New Roman" panose="02020603050405020304" pitchFamily="18" charset="0"/>
                  <a:ea typeface="宋体" panose="02010600030101010101" pitchFamily="2" charset="-122"/>
                </a:endParaRPr>
              </a:p>
            </p:txBody>
          </p:sp>
          <p:sp>
            <p:nvSpPr>
              <p:cNvPr id="32857" name="Text Box 90"/>
              <p:cNvSpPr txBox="1"/>
              <p:nvPr/>
            </p:nvSpPr>
            <p:spPr>
              <a:xfrm>
                <a:off x="2290" y="2795"/>
                <a:ext cx="363" cy="288"/>
              </a:xfrm>
              <a:prstGeom prst="rect">
                <a:avLst/>
              </a:prstGeom>
              <a:noFill/>
              <a:ln w="19050">
                <a:noFill/>
              </a:ln>
            </p:spPr>
            <p:txBody>
              <a:bodyPr anchor="t">
                <a:spAutoFit/>
              </a:bodyPr>
              <a:p>
                <a:pPr>
                  <a:spcBef>
                    <a:spcPct val="50000"/>
                  </a:spcBef>
                </a:pPr>
                <a:r>
                  <a:rPr lang="en-US" altLang="zh-CN" dirty="0">
                    <a:latin typeface="Times New Roman" panose="02020603050405020304" pitchFamily="18" charset="0"/>
                    <a:ea typeface="宋体" panose="02010600030101010101" pitchFamily="2" charset="-122"/>
                  </a:rPr>
                  <a:t>B’</a:t>
                </a:r>
                <a:endParaRPr lang="en-US" altLang="zh-CN" dirty="0">
                  <a:latin typeface="Times New Roman" panose="02020603050405020304" pitchFamily="18" charset="0"/>
                  <a:ea typeface="宋体" panose="02010600030101010101" pitchFamily="2" charset="-122"/>
                </a:endParaRPr>
              </a:p>
            </p:txBody>
          </p:sp>
        </p:grpSp>
      </p:grpSp>
      <p:sp>
        <p:nvSpPr>
          <p:cNvPr id="32858" name="Line 91"/>
          <p:cNvSpPr/>
          <p:nvPr/>
        </p:nvSpPr>
        <p:spPr>
          <a:xfrm flipV="1">
            <a:off x="4356100" y="3743325"/>
            <a:ext cx="0" cy="71438"/>
          </a:xfrm>
          <a:prstGeom prst="line">
            <a:avLst/>
          </a:prstGeom>
          <a:ln w="19050" cap="flat" cmpd="sng">
            <a:solidFill>
              <a:schemeClr val="accent2"/>
            </a:solidFill>
            <a:prstDash val="solid"/>
            <a:round/>
            <a:headEnd type="none" w="med" len="med"/>
            <a:tailEnd type="none" w="med" len="med"/>
          </a:ln>
        </p:spPr>
      </p:sp>
      <p:sp>
        <p:nvSpPr>
          <p:cNvPr id="228444" name="Oval 92"/>
          <p:cNvSpPr/>
          <p:nvPr/>
        </p:nvSpPr>
        <p:spPr>
          <a:xfrm>
            <a:off x="4356100" y="3743325"/>
            <a:ext cx="73025" cy="73025"/>
          </a:xfrm>
          <a:prstGeom prst="ellipse">
            <a:avLst/>
          </a:prstGeom>
          <a:solidFill>
            <a:schemeClr val="accent2"/>
          </a:solidFill>
          <a:ln w="19050" cap="flat" cmpd="sng">
            <a:solidFill>
              <a:schemeClr val="accent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228445" name="Text Box 93"/>
          <p:cNvSpPr txBox="1"/>
          <p:nvPr/>
        </p:nvSpPr>
        <p:spPr>
          <a:xfrm>
            <a:off x="4067175" y="2590800"/>
            <a:ext cx="576263" cy="457200"/>
          </a:xfrm>
          <a:prstGeom prst="rect">
            <a:avLst/>
          </a:prstGeom>
          <a:noFill/>
          <a:ln w="19050">
            <a:noFill/>
          </a:ln>
        </p:spPr>
        <p:txBody>
          <a:bodyPr anchor="t">
            <a:spAutoFit/>
          </a:bodyPr>
          <a:p>
            <a:pPr>
              <a:spcBef>
                <a:spcPct val="50000"/>
              </a:spcBef>
            </a:pPr>
            <a:r>
              <a:rPr lang="en-US" altLang="zh-CN" dirty="0">
                <a:latin typeface="Times New Roman" panose="02020603050405020304" pitchFamily="18" charset="0"/>
                <a:ea typeface="宋体" panose="02010600030101010101" pitchFamily="2" charset="-122"/>
              </a:rPr>
              <a:t>B</a:t>
            </a:r>
            <a:r>
              <a:rPr lang="en-US" altLang="zh-CN" baseline="30000" dirty="0">
                <a:latin typeface="Times New Roman" panose="02020603050405020304" pitchFamily="18" charset="0"/>
                <a:ea typeface="宋体" panose="02010600030101010101" pitchFamily="2" charset="-122"/>
              </a:rPr>
              <a:t>0</a:t>
            </a:r>
            <a:endParaRPr lang="en-US" altLang="zh-CN" dirty="0">
              <a:latin typeface="Times New Roman" panose="02020603050405020304" pitchFamily="18" charset="0"/>
              <a:ea typeface="宋体" panose="02010600030101010101" pitchFamily="2" charset="-122"/>
            </a:endParaRPr>
          </a:p>
        </p:txBody>
      </p:sp>
      <p:sp>
        <p:nvSpPr>
          <p:cNvPr id="228446" name="Text Box 94"/>
          <p:cNvSpPr txBox="1"/>
          <p:nvPr/>
        </p:nvSpPr>
        <p:spPr>
          <a:xfrm>
            <a:off x="4067175" y="3382963"/>
            <a:ext cx="504825" cy="457200"/>
          </a:xfrm>
          <a:prstGeom prst="rect">
            <a:avLst/>
          </a:prstGeom>
          <a:noFill/>
          <a:ln w="19050">
            <a:noFill/>
          </a:ln>
        </p:spPr>
        <p:txBody>
          <a:bodyPr anchor="t">
            <a:spAutoFit/>
          </a:bodyPr>
          <a:p>
            <a:pPr>
              <a:spcBef>
                <a:spcPct val="50000"/>
              </a:spcBef>
            </a:pPr>
            <a:r>
              <a:rPr lang="en-US" altLang="zh-CN" dirty="0">
                <a:latin typeface="Times New Roman" panose="02020603050405020304" pitchFamily="18" charset="0"/>
                <a:ea typeface="宋体" panose="02010600030101010101" pitchFamily="2" charset="-122"/>
              </a:rPr>
              <a:t>b</a:t>
            </a:r>
            <a:r>
              <a:rPr lang="en-US" altLang="zh-CN" baseline="30000" dirty="0">
                <a:latin typeface="Times New Roman" panose="02020603050405020304" pitchFamily="18" charset="0"/>
                <a:ea typeface="宋体" panose="02010600030101010101" pitchFamily="2" charset="-122"/>
              </a:rPr>
              <a:t>0</a:t>
            </a:r>
            <a:endParaRPr lang="en-US" altLang="zh-CN" dirty="0">
              <a:latin typeface="Times New Roman" panose="02020603050405020304" pitchFamily="18" charset="0"/>
              <a:ea typeface="宋体" panose="02010600030101010101" pitchFamily="2" charset="-122"/>
            </a:endParaRPr>
          </a:p>
        </p:txBody>
      </p:sp>
      <p:sp>
        <p:nvSpPr>
          <p:cNvPr id="228447" name="Line 95"/>
          <p:cNvSpPr/>
          <p:nvPr/>
        </p:nvSpPr>
        <p:spPr>
          <a:xfrm>
            <a:off x="4356100" y="2951163"/>
            <a:ext cx="0" cy="863600"/>
          </a:xfrm>
          <a:prstGeom prst="line">
            <a:avLst/>
          </a:prstGeom>
          <a:ln w="38100" cap="flat" cmpd="sng">
            <a:solidFill>
              <a:srgbClr val="CC0000"/>
            </a:solidFill>
            <a:prstDash val="solid"/>
            <a:round/>
            <a:headEnd type="oval" w="med" len="med"/>
            <a:tailEnd type="oval" w="med" len="med"/>
          </a:ln>
        </p:spPr>
      </p:sp>
      <p:sp>
        <p:nvSpPr>
          <p:cNvPr id="228448" name="Line 96"/>
          <p:cNvSpPr/>
          <p:nvPr/>
        </p:nvSpPr>
        <p:spPr>
          <a:xfrm>
            <a:off x="4067175" y="3095625"/>
            <a:ext cx="0" cy="1079500"/>
          </a:xfrm>
          <a:prstGeom prst="line">
            <a:avLst/>
          </a:prstGeom>
          <a:ln w="38100" cap="flat" cmpd="sng">
            <a:solidFill>
              <a:srgbClr val="CC0000"/>
            </a:solidFill>
            <a:prstDash val="solid"/>
            <a:round/>
            <a:headEnd type="oval" w="med" len="med"/>
            <a:tailEnd type="oval" w="med" len="med"/>
          </a:ln>
        </p:spPr>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1+#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ppt_x</p:attrName>
                                        </p:attrNameLst>
                                      </p:cBhvr>
                                      <p:tavLst>
                                        <p:tav tm="0">
                                          <p:val>
                                            <p:strVal val="1+#ppt_w/2"/>
                                          </p:val>
                                        </p:tav>
                                        <p:tav tm="100000">
                                          <p:val>
                                            <p:strVal val="#ppt_x"/>
                                          </p:val>
                                        </p:tav>
                                      </p:tavLst>
                                    </p:anim>
                                    <p:anim calcmode="lin" valueType="num">
                                      <p:cBhvr>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p:cTn id="25" dur="500" fill="hold"/>
                                        <p:tgtEl>
                                          <p:spTgt spid="20"/>
                                        </p:tgtEl>
                                        <p:attrNameLst>
                                          <p:attrName>ppt_x</p:attrName>
                                        </p:attrNameLst>
                                      </p:cBhvr>
                                      <p:tavLst>
                                        <p:tav tm="0">
                                          <p:val>
                                            <p:strVal val="#ppt_x"/>
                                          </p:val>
                                        </p:tav>
                                        <p:tav tm="100000">
                                          <p:val>
                                            <p:strVal val="#ppt_x"/>
                                          </p:val>
                                        </p:tav>
                                      </p:tavLst>
                                    </p:anim>
                                    <p:anim calcmode="lin" valueType="num">
                                      <p:cBhvr>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up)">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23" presetClass="entr" presetSubtype="32"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p:cTn id="36" dur="500" fill="hold"/>
                                        <p:tgtEl>
                                          <p:spTgt spid="12"/>
                                        </p:tgtEl>
                                        <p:attrNameLst>
                                          <p:attrName>ppt_w</p:attrName>
                                        </p:attrNameLst>
                                      </p:cBhvr>
                                      <p:tavLst>
                                        <p:tav tm="0">
                                          <p:val>
                                            <p:strVal val="4*#ppt_w"/>
                                          </p:val>
                                        </p:tav>
                                        <p:tav tm="100000">
                                          <p:val>
                                            <p:strVal val="#ppt_w"/>
                                          </p:val>
                                        </p:tav>
                                      </p:tavLst>
                                    </p:anim>
                                    <p:anim calcmode="lin" valueType="num">
                                      <p:cBhvr>
                                        <p:cTn id="37" dur="500" fill="hold"/>
                                        <p:tgtEl>
                                          <p:spTgt spid="12"/>
                                        </p:tgtEl>
                                        <p:attrNameLst>
                                          <p:attrName>ppt_h</p:attrName>
                                        </p:attrNameLst>
                                      </p:cBhvr>
                                      <p:tavLst>
                                        <p:tav tm="0">
                                          <p:val>
                                            <p:strVal val="4*#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right)">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up)">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wipe(left)">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ppt_x</p:attrName>
                                        </p:attrNameLst>
                                      </p:cBhvr>
                                      <p:tavLst>
                                        <p:tav tm="0">
                                          <p:val>
                                            <p:strVal val="#ppt_x"/>
                                          </p:val>
                                        </p:tav>
                                        <p:tav tm="100000">
                                          <p:val>
                                            <p:strVal val="#ppt_x"/>
                                          </p:val>
                                        </p:tav>
                                      </p:tavLst>
                                    </p:anim>
                                    <p:anim calcmode="lin" valueType="num">
                                      <p:cBhvr>
                                        <p:cTn id="5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24"/>
                                        </p:tgtEl>
                                        <p:attrNameLst>
                                          <p:attrName>style.visibility</p:attrName>
                                        </p:attrNameLst>
                                      </p:cBhvr>
                                      <p:to>
                                        <p:strVal val="visible"/>
                                      </p:to>
                                    </p:set>
                                    <p:anim calcmode="lin" valueType="num">
                                      <p:cBhvr>
                                        <p:cTn id="63" dur="500" fill="hold"/>
                                        <p:tgtEl>
                                          <p:spTgt spid="24"/>
                                        </p:tgtEl>
                                        <p:attrNameLst>
                                          <p:attrName>ppt_x</p:attrName>
                                        </p:attrNameLst>
                                      </p:cBhvr>
                                      <p:tavLst>
                                        <p:tav tm="0">
                                          <p:val>
                                            <p:strVal val="#ppt_x"/>
                                          </p:val>
                                        </p:tav>
                                        <p:tav tm="100000">
                                          <p:val>
                                            <p:strVal val="#ppt_x"/>
                                          </p:val>
                                        </p:tav>
                                      </p:tavLst>
                                    </p:anim>
                                    <p:anim calcmode="lin" valueType="num">
                                      <p:cBhvr>
                                        <p:cTn id="6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228429"/>
                                        </p:tgtEl>
                                        <p:attrNameLst>
                                          <p:attrName>style.visibility</p:attrName>
                                        </p:attrNameLst>
                                      </p:cBhvr>
                                      <p:to>
                                        <p:strVal val="visible"/>
                                      </p:to>
                                    </p:set>
                                    <p:anim calcmode="lin" valueType="num">
                                      <p:cBhvr>
                                        <p:cTn id="69" dur="500" fill="hold"/>
                                        <p:tgtEl>
                                          <p:spTgt spid="228429"/>
                                        </p:tgtEl>
                                        <p:attrNameLst>
                                          <p:attrName>ppt_x</p:attrName>
                                        </p:attrNameLst>
                                      </p:cBhvr>
                                      <p:tavLst>
                                        <p:tav tm="0">
                                          <p:val>
                                            <p:strVal val="#ppt_x"/>
                                          </p:val>
                                        </p:tav>
                                        <p:tav tm="100000">
                                          <p:val>
                                            <p:strVal val="#ppt_x"/>
                                          </p:val>
                                        </p:tav>
                                      </p:tavLst>
                                    </p:anim>
                                    <p:anim calcmode="lin" valueType="num">
                                      <p:cBhvr>
                                        <p:cTn id="70" dur="500" fill="hold"/>
                                        <p:tgtEl>
                                          <p:spTgt spid="228429"/>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228436"/>
                                        </p:tgtEl>
                                        <p:attrNameLst>
                                          <p:attrName>style.visibility</p:attrName>
                                        </p:attrNameLst>
                                      </p:cBhvr>
                                      <p:to>
                                        <p:strVal val="visible"/>
                                      </p:to>
                                    </p:set>
                                    <p:anim calcmode="lin" valueType="num">
                                      <p:cBhvr>
                                        <p:cTn id="75" dur="500" fill="hold"/>
                                        <p:tgtEl>
                                          <p:spTgt spid="228436"/>
                                        </p:tgtEl>
                                        <p:attrNameLst>
                                          <p:attrName>ppt_x</p:attrName>
                                        </p:attrNameLst>
                                      </p:cBhvr>
                                      <p:tavLst>
                                        <p:tav tm="0">
                                          <p:val>
                                            <p:strVal val="#ppt_x"/>
                                          </p:val>
                                        </p:tav>
                                        <p:tav tm="100000">
                                          <p:val>
                                            <p:strVal val="#ppt_x"/>
                                          </p:val>
                                        </p:tav>
                                      </p:tavLst>
                                    </p:anim>
                                    <p:anim calcmode="lin" valueType="num">
                                      <p:cBhvr>
                                        <p:cTn id="76" dur="500" fill="hold"/>
                                        <p:tgtEl>
                                          <p:spTgt spid="228436"/>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nodeType="clickEffect">
                                  <p:stCondLst>
                                    <p:cond delay="0"/>
                                  </p:stCondLst>
                                  <p:childTnLst>
                                    <p:set>
                                      <p:cBhvr>
                                        <p:cTn id="80" dur="1" fill="hold">
                                          <p:stCondLst>
                                            <p:cond delay="0"/>
                                          </p:stCondLst>
                                        </p:cTn>
                                        <p:tgtEl>
                                          <p:spTgt spid="228430"/>
                                        </p:tgtEl>
                                        <p:attrNameLst>
                                          <p:attrName>style.visibility</p:attrName>
                                        </p:attrNameLst>
                                      </p:cBhvr>
                                      <p:to>
                                        <p:strVal val="visible"/>
                                      </p:to>
                                    </p:set>
                                    <p:anim calcmode="lin" valueType="num">
                                      <p:cBhvr>
                                        <p:cTn id="81" dur="500" fill="hold"/>
                                        <p:tgtEl>
                                          <p:spTgt spid="228430"/>
                                        </p:tgtEl>
                                        <p:attrNameLst>
                                          <p:attrName>ppt_x</p:attrName>
                                        </p:attrNameLst>
                                      </p:cBhvr>
                                      <p:tavLst>
                                        <p:tav tm="0">
                                          <p:val>
                                            <p:strVal val="#ppt_x"/>
                                          </p:val>
                                        </p:tav>
                                        <p:tav tm="100000">
                                          <p:val>
                                            <p:strVal val="#ppt_x"/>
                                          </p:val>
                                        </p:tav>
                                      </p:tavLst>
                                    </p:anim>
                                    <p:anim calcmode="lin" valueType="num">
                                      <p:cBhvr>
                                        <p:cTn id="82" dur="500" fill="hold"/>
                                        <p:tgtEl>
                                          <p:spTgt spid="228430"/>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nodeType="clickEffect">
                                  <p:stCondLst>
                                    <p:cond delay="0"/>
                                  </p:stCondLst>
                                  <p:childTnLst>
                                    <p:set>
                                      <p:cBhvr>
                                        <p:cTn id="86" dur="1" fill="hold">
                                          <p:stCondLst>
                                            <p:cond delay="0"/>
                                          </p:stCondLst>
                                        </p:cTn>
                                        <p:tgtEl>
                                          <p:spTgt spid="228437"/>
                                        </p:tgtEl>
                                        <p:attrNameLst>
                                          <p:attrName>style.visibility</p:attrName>
                                        </p:attrNameLst>
                                      </p:cBhvr>
                                      <p:to>
                                        <p:strVal val="visible"/>
                                      </p:to>
                                    </p:set>
                                    <p:anim calcmode="lin" valueType="num">
                                      <p:cBhvr>
                                        <p:cTn id="87" dur="500" fill="hold"/>
                                        <p:tgtEl>
                                          <p:spTgt spid="228437"/>
                                        </p:tgtEl>
                                        <p:attrNameLst>
                                          <p:attrName>ppt_x</p:attrName>
                                        </p:attrNameLst>
                                      </p:cBhvr>
                                      <p:tavLst>
                                        <p:tav tm="0">
                                          <p:val>
                                            <p:strVal val="#ppt_x"/>
                                          </p:val>
                                        </p:tav>
                                        <p:tav tm="100000">
                                          <p:val>
                                            <p:strVal val="#ppt_x"/>
                                          </p:val>
                                        </p:tav>
                                      </p:tavLst>
                                    </p:anim>
                                    <p:anim calcmode="lin" valueType="num">
                                      <p:cBhvr>
                                        <p:cTn id="88" dur="500" fill="hold"/>
                                        <p:tgtEl>
                                          <p:spTgt spid="228437"/>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nodeType="clickEffect">
                                  <p:stCondLst>
                                    <p:cond delay="0"/>
                                  </p:stCondLst>
                                  <p:childTnLst>
                                    <p:set>
                                      <p:cBhvr>
                                        <p:cTn id="92" dur="1" fill="hold">
                                          <p:stCondLst>
                                            <p:cond delay="0"/>
                                          </p:stCondLst>
                                        </p:cTn>
                                        <p:tgtEl>
                                          <p:spTgt spid="228434"/>
                                        </p:tgtEl>
                                        <p:attrNameLst>
                                          <p:attrName>style.visibility</p:attrName>
                                        </p:attrNameLst>
                                      </p:cBhvr>
                                      <p:to>
                                        <p:strVal val="visible"/>
                                      </p:to>
                                    </p:set>
                                    <p:anim calcmode="lin" valueType="num">
                                      <p:cBhvr>
                                        <p:cTn id="93" dur="500" fill="hold"/>
                                        <p:tgtEl>
                                          <p:spTgt spid="228434"/>
                                        </p:tgtEl>
                                        <p:attrNameLst>
                                          <p:attrName>ppt_x</p:attrName>
                                        </p:attrNameLst>
                                      </p:cBhvr>
                                      <p:tavLst>
                                        <p:tav tm="0">
                                          <p:val>
                                            <p:strVal val="#ppt_x"/>
                                          </p:val>
                                        </p:tav>
                                        <p:tav tm="100000">
                                          <p:val>
                                            <p:strVal val="#ppt_x"/>
                                          </p:val>
                                        </p:tav>
                                      </p:tavLst>
                                    </p:anim>
                                    <p:anim calcmode="lin" valueType="num">
                                      <p:cBhvr>
                                        <p:cTn id="94" dur="500" fill="hold"/>
                                        <p:tgtEl>
                                          <p:spTgt spid="228434"/>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nodeType="clickEffect">
                                  <p:stCondLst>
                                    <p:cond delay="0"/>
                                  </p:stCondLst>
                                  <p:childTnLst>
                                    <p:set>
                                      <p:cBhvr>
                                        <p:cTn id="98" dur="1" fill="hold">
                                          <p:stCondLst>
                                            <p:cond delay="0"/>
                                          </p:stCondLst>
                                        </p:cTn>
                                        <p:tgtEl>
                                          <p:spTgt spid="228435"/>
                                        </p:tgtEl>
                                        <p:attrNameLst>
                                          <p:attrName>style.visibility</p:attrName>
                                        </p:attrNameLst>
                                      </p:cBhvr>
                                      <p:to>
                                        <p:strVal val="visible"/>
                                      </p:to>
                                    </p:set>
                                    <p:anim calcmode="lin" valueType="num">
                                      <p:cBhvr>
                                        <p:cTn id="99" dur="500" fill="hold"/>
                                        <p:tgtEl>
                                          <p:spTgt spid="228435"/>
                                        </p:tgtEl>
                                        <p:attrNameLst>
                                          <p:attrName>ppt_x</p:attrName>
                                        </p:attrNameLst>
                                      </p:cBhvr>
                                      <p:tavLst>
                                        <p:tav tm="0">
                                          <p:val>
                                            <p:strVal val="#ppt_x"/>
                                          </p:val>
                                        </p:tav>
                                        <p:tav tm="100000">
                                          <p:val>
                                            <p:strVal val="#ppt_x"/>
                                          </p:val>
                                        </p:tav>
                                      </p:tavLst>
                                    </p:anim>
                                    <p:anim calcmode="lin" valueType="num">
                                      <p:cBhvr>
                                        <p:cTn id="100" dur="500" fill="hold"/>
                                        <p:tgtEl>
                                          <p:spTgt spid="228435"/>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228444"/>
                                        </p:tgtEl>
                                        <p:attrNameLst>
                                          <p:attrName>style.visibility</p:attrName>
                                        </p:attrNameLst>
                                      </p:cBhvr>
                                      <p:to>
                                        <p:strVal val="visible"/>
                                      </p:to>
                                    </p:set>
                                    <p:anim calcmode="lin" valueType="num">
                                      <p:cBhvr>
                                        <p:cTn id="105" dur="500" fill="hold"/>
                                        <p:tgtEl>
                                          <p:spTgt spid="228444"/>
                                        </p:tgtEl>
                                        <p:attrNameLst>
                                          <p:attrName>ppt_x</p:attrName>
                                        </p:attrNameLst>
                                      </p:cBhvr>
                                      <p:tavLst>
                                        <p:tav tm="0">
                                          <p:val>
                                            <p:strVal val="#ppt_x"/>
                                          </p:val>
                                        </p:tav>
                                        <p:tav tm="100000">
                                          <p:val>
                                            <p:strVal val="#ppt_x"/>
                                          </p:val>
                                        </p:tav>
                                      </p:tavLst>
                                    </p:anim>
                                    <p:anim calcmode="lin" valueType="num">
                                      <p:cBhvr>
                                        <p:cTn id="106" dur="500" fill="hold"/>
                                        <p:tgtEl>
                                          <p:spTgt spid="228444"/>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0" nodeType="clickEffect">
                                  <p:stCondLst>
                                    <p:cond delay="0"/>
                                  </p:stCondLst>
                                  <p:childTnLst>
                                    <p:set>
                                      <p:cBhvr>
                                        <p:cTn id="110" dur="1" fill="hold">
                                          <p:stCondLst>
                                            <p:cond delay="0"/>
                                          </p:stCondLst>
                                        </p:cTn>
                                        <p:tgtEl>
                                          <p:spTgt spid="228446"/>
                                        </p:tgtEl>
                                        <p:attrNameLst>
                                          <p:attrName>style.visibility</p:attrName>
                                        </p:attrNameLst>
                                      </p:cBhvr>
                                      <p:to>
                                        <p:strVal val="visible"/>
                                      </p:to>
                                    </p:set>
                                    <p:anim calcmode="lin" valueType="num">
                                      <p:cBhvr>
                                        <p:cTn id="111" dur="500" fill="hold"/>
                                        <p:tgtEl>
                                          <p:spTgt spid="228446"/>
                                        </p:tgtEl>
                                        <p:attrNameLst>
                                          <p:attrName>ppt_x</p:attrName>
                                        </p:attrNameLst>
                                      </p:cBhvr>
                                      <p:tavLst>
                                        <p:tav tm="0">
                                          <p:val>
                                            <p:strVal val="#ppt_x"/>
                                          </p:val>
                                        </p:tav>
                                        <p:tav tm="100000">
                                          <p:val>
                                            <p:strVal val="#ppt_x"/>
                                          </p:val>
                                        </p:tav>
                                      </p:tavLst>
                                    </p:anim>
                                    <p:anim calcmode="lin" valueType="num">
                                      <p:cBhvr>
                                        <p:cTn id="112" dur="500" fill="hold"/>
                                        <p:tgtEl>
                                          <p:spTgt spid="228446"/>
                                        </p:tgtEl>
                                        <p:attrNameLst>
                                          <p:attrName>ppt_y</p:attrName>
                                        </p:attrNameLst>
                                      </p:cBhvr>
                                      <p:tavLst>
                                        <p:tav tm="0">
                                          <p:val>
                                            <p:strVal val="1+#ppt_h/2"/>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grpId="0" nodeType="clickEffect">
                                  <p:stCondLst>
                                    <p:cond delay="0"/>
                                  </p:stCondLst>
                                  <p:childTnLst>
                                    <p:set>
                                      <p:cBhvr>
                                        <p:cTn id="116" dur="1" fill="hold">
                                          <p:stCondLst>
                                            <p:cond delay="0"/>
                                          </p:stCondLst>
                                        </p:cTn>
                                        <p:tgtEl>
                                          <p:spTgt spid="228445"/>
                                        </p:tgtEl>
                                        <p:attrNameLst>
                                          <p:attrName>style.visibility</p:attrName>
                                        </p:attrNameLst>
                                      </p:cBhvr>
                                      <p:to>
                                        <p:strVal val="visible"/>
                                      </p:to>
                                    </p:set>
                                    <p:anim calcmode="lin" valueType="num">
                                      <p:cBhvr>
                                        <p:cTn id="117" dur="500" fill="hold"/>
                                        <p:tgtEl>
                                          <p:spTgt spid="228445"/>
                                        </p:tgtEl>
                                        <p:attrNameLst>
                                          <p:attrName>ppt_x</p:attrName>
                                        </p:attrNameLst>
                                      </p:cBhvr>
                                      <p:tavLst>
                                        <p:tav tm="0">
                                          <p:val>
                                            <p:strVal val="#ppt_x"/>
                                          </p:val>
                                        </p:tav>
                                        <p:tav tm="100000">
                                          <p:val>
                                            <p:strVal val="#ppt_x"/>
                                          </p:val>
                                        </p:tav>
                                      </p:tavLst>
                                    </p:anim>
                                    <p:anim calcmode="lin" valueType="num">
                                      <p:cBhvr>
                                        <p:cTn id="118" dur="500" fill="hold"/>
                                        <p:tgtEl>
                                          <p:spTgt spid="228445"/>
                                        </p:tgtEl>
                                        <p:attrNameLst>
                                          <p:attrName>ppt_y</p:attrName>
                                        </p:attrNameLst>
                                      </p:cBhvr>
                                      <p:tavLst>
                                        <p:tav tm="0">
                                          <p:val>
                                            <p:strVal val="1+#ppt_h/2"/>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4" presetClass="entr" presetSubtype="16" fill="hold" nodeType="clickEffect">
                                  <p:stCondLst>
                                    <p:cond delay="0"/>
                                  </p:stCondLst>
                                  <p:childTnLst>
                                    <p:set>
                                      <p:cBhvr>
                                        <p:cTn id="122" dur="1" fill="hold">
                                          <p:stCondLst>
                                            <p:cond delay="0"/>
                                          </p:stCondLst>
                                        </p:cTn>
                                        <p:tgtEl>
                                          <p:spTgt spid="228448"/>
                                        </p:tgtEl>
                                        <p:attrNameLst>
                                          <p:attrName>style.visibility</p:attrName>
                                        </p:attrNameLst>
                                      </p:cBhvr>
                                      <p:to>
                                        <p:strVal val="visible"/>
                                      </p:to>
                                    </p:set>
                                    <p:animEffect transition="in" filter="box(in)">
                                      <p:cBhvr>
                                        <p:cTn id="123" dur="500"/>
                                        <p:tgtEl>
                                          <p:spTgt spid="228448"/>
                                        </p:tgtEl>
                                      </p:cBhvr>
                                    </p:animEffect>
                                  </p:childTnLst>
                                </p:cTn>
                              </p:par>
                            </p:childTnLst>
                          </p:cTn>
                        </p:par>
                      </p:childTnLst>
                    </p:cTn>
                  </p:par>
                  <p:par>
                    <p:cTn id="124" fill="hold">
                      <p:stCondLst>
                        <p:cond delay="indefinite"/>
                      </p:stCondLst>
                      <p:childTnLst>
                        <p:par>
                          <p:cTn id="125" fill="hold">
                            <p:stCondLst>
                              <p:cond delay="0"/>
                            </p:stCondLst>
                            <p:childTnLst>
                              <p:par>
                                <p:cTn id="126" presetID="4" presetClass="entr" presetSubtype="16" fill="hold" nodeType="clickEffect">
                                  <p:stCondLst>
                                    <p:cond delay="0"/>
                                  </p:stCondLst>
                                  <p:childTnLst>
                                    <p:set>
                                      <p:cBhvr>
                                        <p:cTn id="127" dur="1" fill="hold">
                                          <p:stCondLst>
                                            <p:cond delay="0"/>
                                          </p:stCondLst>
                                        </p:cTn>
                                        <p:tgtEl>
                                          <p:spTgt spid="228447"/>
                                        </p:tgtEl>
                                        <p:attrNameLst>
                                          <p:attrName>style.visibility</p:attrName>
                                        </p:attrNameLst>
                                      </p:cBhvr>
                                      <p:to>
                                        <p:strVal val="visible"/>
                                      </p:to>
                                    </p:set>
                                    <p:animEffect transition="in" filter="box(in)">
                                      <p:cBhvr>
                                        <p:cTn id="128" dur="500"/>
                                        <p:tgtEl>
                                          <p:spTgt spid="2284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444" grpId="0" animBg="1"/>
      <p:bldP spid="228445" grpId="0"/>
      <p:bldP spid="22844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284" name="Rectangle 4"/>
          <p:cNvSpPr>
            <a:spLocks noGrp="1"/>
          </p:cNvSpPr>
          <p:nvPr>
            <p:ph type="title"/>
          </p:nvPr>
        </p:nvSpPr>
        <p:spPr>
          <a:xfrm>
            <a:off x="684213" y="620713"/>
            <a:ext cx="7772400" cy="1143000"/>
          </a:xfrm>
        </p:spPr>
        <p:txBody>
          <a:bodyPr vert="horz" wrap="square" lIns="91440" tIns="45720" rIns="91440" bIns="45720" anchor="ctr"/>
          <a:p>
            <a:pPr eaLnBrk="1" hangingPunct="1">
              <a:spcBef>
                <a:spcPct val="20000"/>
              </a:spcBef>
            </a:pPr>
            <a:r>
              <a:rPr lang="zh-CN" altLang="en-US" sz="3600" b="1" dirty="0">
                <a:ea typeface="黑体" panose="02010609060101010101" pitchFamily="49" charset="-122"/>
              </a:rPr>
              <a:t>六、正垂线的透视</a:t>
            </a:r>
            <a:endParaRPr lang="zh-CN" altLang="en-US" sz="3600" b="1" dirty="0">
              <a:ea typeface="黑体" panose="02010609060101010101" pitchFamily="49" charset="-122"/>
            </a:endParaRPr>
          </a:p>
        </p:txBody>
      </p:sp>
      <p:sp>
        <p:nvSpPr>
          <p:cNvPr id="225285" name="Rectangle 5"/>
          <p:cNvSpPr>
            <a:spLocks noGrp="1"/>
          </p:cNvSpPr>
          <p:nvPr>
            <p:ph idx="1"/>
          </p:nvPr>
        </p:nvSpPr>
        <p:spPr/>
        <p:txBody>
          <a:bodyPr vert="horz" wrap="square" lIns="91440" tIns="45720" rIns="91440" bIns="45720" anchor="t"/>
          <a:p>
            <a:pPr eaLnBrk="1" hangingPunct="1">
              <a:buNone/>
            </a:pPr>
            <a:r>
              <a:rPr lang="zh-CN" altLang="en-US" b="1" dirty="0"/>
              <a:t>直线垂直于画面（正垂线）的透视：灭点通过主点</a:t>
            </a:r>
            <a:r>
              <a:rPr lang="en-US" altLang="zh-CN" b="1" dirty="0"/>
              <a:t>s’</a:t>
            </a:r>
            <a:endParaRPr lang="en-US" altLang="zh-CN" b="1" dirty="0"/>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5284"/>
                                        </p:tgtEl>
                                        <p:attrNameLst>
                                          <p:attrName>style.visibility</p:attrName>
                                        </p:attrNameLst>
                                      </p:cBhvr>
                                      <p:to>
                                        <p:strVal val="visible"/>
                                      </p:to>
                                    </p:set>
                                    <p:animEffect transition="in" filter="wipe(left)">
                                      <p:cBhvr>
                                        <p:cTn id="7" dur="500"/>
                                        <p:tgtEl>
                                          <p:spTgt spid="22528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5285"/>
                                        </p:tgtEl>
                                        <p:attrNameLst>
                                          <p:attrName>style.visibility</p:attrName>
                                        </p:attrNameLst>
                                      </p:cBhvr>
                                      <p:to>
                                        <p:strVal val="visible"/>
                                      </p:to>
                                    </p:set>
                                    <p:animEffect transition="in" filter="wipe(left)">
                                      <p:cBhvr>
                                        <p:cTn id="12" dur="500"/>
                                        <p:tgtEl>
                                          <p:spTgt spid="2252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4" grpId="0"/>
      <p:bldP spid="225285" grpId="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4817" name="Rectangle 2"/>
          <p:cNvSpPr>
            <a:spLocks noGrp="1"/>
          </p:cNvSpPr>
          <p:nvPr>
            <p:ph type="title"/>
          </p:nvPr>
        </p:nvSpPr>
        <p:spPr>
          <a:xfrm>
            <a:off x="323850" y="549275"/>
            <a:ext cx="8540750" cy="658813"/>
          </a:xfrm>
        </p:spPr>
        <p:txBody>
          <a:bodyPr vert="horz" wrap="square" lIns="91440" tIns="45720" rIns="91440" bIns="45720" anchor="ctr"/>
          <a:p>
            <a:pPr eaLnBrk="1" hangingPunct="1"/>
            <a:r>
              <a:rPr lang="zh-CN" altLang="en-US" sz="4000" b="1" dirty="0">
                <a:solidFill>
                  <a:schemeClr val="accent2"/>
                </a:solidFill>
              </a:rPr>
              <a:t>特殊位置的点、线透视</a:t>
            </a:r>
            <a:endParaRPr lang="zh-CN" altLang="en-US" sz="4000" b="1" dirty="0">
              <a:solidFill>
                <a:schemeClr val="accent2"/>
              </a:solidFill>
            </a:endParaRPr>
          </a:p>
        </p:txBody>
      </p:sp>
      <p:sp>
        <p:nvSpPr>
          <p:cNvPr id="34818" name="Rectangle 4"/>
          <p:cNvSpPr/>
          <p:nvPr/>
        </p:nvSpPr>
        <p:spPr>
          <a:xfrm>
            <a:off x="0" y="1773238"/>
            <a:ext cx="9144000" cy="1008062"/>
          </a:xfrm>
          <a:prstGeom prst="rect">
            <a:avLst/>
          </a:prstGeom>
          <a:solidFill>
            <a:srgbClr val="FFFF99"/>
          </a:solidFill>
          <a:ln w="19050">
            <a:noFill/>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34819" name="Rectangle 5"/>
          <p:cNvSpPr/>
          <p:nvPr/>
        </p:nvSpPr>
        <p:spPr>
          <a:xfrm>
            <a:off x="0" y="2997200"/>
            <a:ext cx="9144000" cy="1295400"/>
          </a:xfrm>
          <a:prstGeom prst="rect">
            <a:avLst/>
          </a:prstGeom>
          <a:solidFill>
            <a:srgbClr val="FF99CC"/>
          </a:solidFill>
          <a:ln w="19050">
            <a:noFill/>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34820" name="Rectangle 3"/>
          <p:cNvSpPr>
            <a:spLocks noGrp="1"/>
          </p:cNvSpPr>
          <p:nvPr>
            <p:ph idx="1"/>
          </p:nvPr>
        </p:nvSpPr>
        <p:spPr/>
        <p:txBody>
          <a:bodyPr vert="horz" wrap="square" lIns="91440" tIns="45720" rIns="91440" bIns="45720" anchor="t"/>
          <a:p>
            <a:pPr eaLnBrk="1" hangingPunct="1">
              <a:buNone/>
            </a:pPr>
            <a:r>
              <a:rPr lang="zh-CN" altLang="en-US" dirty="0"/>
              <a:t>点、线在画面上：透视是其本身</a:t>
            </a:r>
            <a:endParaRPr lang="zh-CN" altLang="en-US" dirty="0"/>
          </a:p>
          <a:p>
            <a:pPr eaLnBrk="1" hangingPunct="1">
              <a:buNone/>
            </a:pPr>
            <a:endParaRPr lang="zh-CN" altLang="en-US" dirty="0"/>
          </a:p>
          <a:p>
            <a:pPr eaLnBrk="1" hangingPunct="1">
              <a:buNone/>
            </a:pPr>
            <a:r>
              <a:rPr lang="zh-CN" altLang="en-US" dirty="0"/>
              <a:t>点、线在基面上：透视与其基透视重合，</a:t>
            </a:r>
            <a:r>
              <a:rPr lang="en-US" altLang="zh-CN" dirty="0"/>
              <a:t>K’=K</a:t>
            </a:r>
            <a:r>
              <a:rPr lang="en-US" altLang="zh-CN" baseline="-25000" dirty="0"/>
              <a:t>0</a:t>
            </a:r>
            <a:endParaRPr lang="en-US" altLang="zh-CN" baseline="-25000" dirty="0"/>
          </a:p>
        </p:txBody>
      </p:sp>
      <p:sp>
        <p:nvSpPr>
          <p:cNvPr id="58375" name="Oval 7"/>
          <p:cNvSpPr/>
          <p:nvPr/>
        </p:nvSpPr>
        <p:spPr>
          <a:xfrm>
            <a:off x="323850" y="3284538"/>
            <a:ext cx="381000" cy="381000"/>
          </a:xfrm>
          <a:prstGeom prst="ellipse">
            <a:avLst/>
          </a:prstGeom>
          <a:solidFill>
            <a:srgbClr val="FF0066"/>
          </a:solidFill>
          <a:ln w="38100">
            <a:noFill/>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8376" name="Oval 8"/>
          <p:cNvSpPr/>
          <p:nvPr/>
        </p:nvSpPr>
        <p:spPr>
          <a:xfrm>
            <a:off x="323850" y="2060575"/>
            <a:ext cx="381000" cy="381000"/>
          </a:xfrm>
          <a:prstGeom prst="ellipse">
            <a:avLst/>
          </a:prstGeom>
          <a:solidFill>
            <a:srgbClr val="FF0066"/>
          </a:solidFill>
          <a:ln w="38100">
            <a:noFill/>
          </a:ln>
        </p:spPr>
        <p:txBody>
          <a:bodyPr wrap="none" anchor="ctr"/>
          <a:p>
            <a:endParaRPr lang="zh-CN" altLang="en-US" dirty="0">
              <a:latin typeface="Times New Roman" panose="02020603050405020304" pitchFamily="18" charset="0"/>
              <a:ea typeface="宋体" panose="02010600030101010101" pitchFamily="2" charset="-122"/>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childTnLst>
                                    <p:set>
                                      <p:cBhvr>
                                        <p:cTn id="6" dur="1" fill="hold">
                                          <p:stCondLst>
                                            <p:cond delay="0"/>
                                          </p:stCondLst>
                                        </p:cTn>
                                        <p:tgtEl>
                                          <p:spTgt spid="58375"/>
                                        </p:tgtEl>
                                        <p:attrNameLst>
                                          <p:attrName>style.visibility</p:attrName>
                                        </p:attrNameLst>
                                      </p:cBhvr>
                                      <p:to>
                                        <p:strVal val="visible"/>
                                      </p:to>
                                    </p:set>
                                    <p:anim calcmode="lin" valueType="num">
                                      <p:cBhvr>
                                        <p:cTn id="7" dur="500" fill="hold"/>
                                        <p:tgtEl>
                                          <p:spTgt spid="58375"/>
                                        </p:tgtEl>
                                        <p:attrNameLst>
                                          <p:attrName>ppt_w</p:attrName>
                                        </p:attrNameLst>
                                      </p:cBhvr>
                                      <p:tavLst>
                                        <p:tav tm="0">
                                          <p:val>
                                            <p:strVal val="4*#ppt_w"/>
                                          </p:val>
                                        </p:tav>
                                        <p:tav tm="100000">
                                          <p:val>
                                            <p:strVal val="#ppt_w"/>
                                          </p:val>
                                        </p:tav>
                                      </p:tavLst>
                                    </p:anim>
                                    <p:anim calcmode="lin" valueType="num">
                                      <p:cBhvr>
                                        <p:cTn id="8" dur="500" fill="hold"/>
                                        <p:tgtEl>
                                          <p:spTgt spid="58375"/>
                                        </p:tgtEl>
                                        <p:attrNameLst>
                                          <p:attrName>ppt_h</p:attrName>
                                        </p:attrNameLst>
                                      </p:cBhvr>
                                      <p:tavLst>
                                        <p:tav tm="0">
                                          <p:val>
                                            <p:strVal val="4*#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32" fill="hold" grpId="0" nodeType="clickEffect">
                                  <p:stCondLst>
                                    <p:cond delay="0"/>
                                  </p:stCondLst>
                                  <p:childTnLst>
                                    <p:set>
                                      <p:cBhvr>
                                        <p:cTn id="12" dur="1" fill="hold">
                                          <p:stCondLst>
                                            <p:cond delay="0"/>
                                          </p:stCondLst>
                                        </p:cTn>
                                        <p:tgtEl>
                                          <p:spTgt spid="58376"/>
                                        </p:tgtEl>
                                        <p:attrNameLst>
                                          <p:attrName>style.visibility</p:attrName>
                                        </p:attrNameLst>
                                      </p:cBhvr>
                                      <p:to>
                                        <p:strVal val="visible"/>
                                      </p:to>
                                    </p:set>
                                    <p:anim calcmode="lin" valueType="num">
                                      <p:cBhvr>
                                        <p:cTn id="13" dur="500" fill="hold"/>
                                        <p:tgtEl>
                                          <p:spTgt spid="58376"/>
                                        </p:tgtEl>
                                        <p:attrNameLst>
                                          <p:attrName>ppt_w</p:attrName>
                                        </p:attrNameLst>
                                      </p:cBhvr>
                                      <p:tavLst>
                                        <p:tav tm="0">
                                          <p:val>
                                            <p:strVal val="4*#ppt_w"/>
                                          </p:val>
                                        </p:tav>
                                        <p:tav tm="100000">
                                          <p:val>
                                            <p:strVal val="#ppt_w"/>
                                          </p:val>
                                        </p:tav>
                                      </p:tavLst>
                                    </p:anim>
                                    <p:anim calcmode="lin" valueType="num">
                                      <p:cBhvr>
                                        <p:cTn id="14" dur="500" fill="hold"/>
                                        <p:tgtEl>
                                          <p:spTgt spid="58376"/>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5" grpId="0" animBg="1"/>
      <p:bldP spid="58376"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5841" name="Rectangle 3"/>
          <p:cNvSpPr/>
          <p:nvPr/>
        </p:nvSpPr>
        <p:spPr>
          <a:xfrm>
            <a:off x="0" y="3543300"/>
            <a:ext cx="9144000" cy="1066800"/>
          </a:xfrm>
          <a:prstGeom prst="rect">
            <a:avLst/>
          </a:prstGeom>
          <a:solidFill>
            <a:srgbClr val="FFFFCC"/>
          </a:solidFill>
          <a:ln w="19050">
            <a:noFill/>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35842" name="Rectangle 2"/>
          <p:cNvSpPr/>
          <p:nvPr/>
        </p:nvSpPr>
        <p:spPr>
          <a:xfrm>
            <a:off x="0" y="4365625"/>
            <a:ext cx="9144000" cy="1066800"/>
          </a:xfrm>
          <a:prstGeom prst="rect">
            <a:avLst/>
          </a:prstGeom>
          <a:solidFill>
            <a:srgbClr val="66FF99"/>
          </a:solidFill>
          <a:ln w="19050">
            <a:noFill/>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35843" name="Rectangle 5"/>
          <p:cNvSpPr/>
          <p:nvPr/>
        </p:nvSpPr>
        <p:spPr>
          <a:xfrm>
            <a:off x="0" y="1341438"/>
            <a:ext cx="9144000" cy="1727200"/>
          </a:xfrm>
          <a:prstGeom prst="rect">
            <a:avLst/>
          </a:prstGeom>
          <a:solidFill>
            <a:srgbClr val="66FFFF"/>
          </a:solidFill>
          <a:ln w="19050">
            <a:noFill/>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62470" name="Text Box 6"/>
          <p:cNvSpPr txBox="1"/>
          <p:nvPr/>
        </p:nvSpPr>
        <p:spPr>
          <a:xfrm>
            <a:off x="0" y="765175"/>
            <a:ext cx="8820150" cy="495300"/>
          </a:xfrm>
          <a:prstGeom prst="rect">
            <a:avLst/>
          </a:prstGeom>
          <a:solidFill>
            <a:srgbClr val="FFFF66"/>
          </a:solidFill>
          <a:ln w="19050" cap="flat" cmpd="sng">
            <a:solidFill>
              <a:srgbClr val="CC00FF"/>
            </a:solidFill>
            <a:prstDash val="solid"/>
            <a:miter/>
            <a:headEnd type="none" w="med" len="med"/>
            <a:tailEnd type="none" w="med" len="med"/>
          </a:ln>
        </p:spPr>
        <p:txBody>
          <a:bodyPr anchor="t">
            <a:spAutoFit/>
          </a:bodyPr>
          <a:p>
            <a:pPr algn="ctr">
              <a:lnSpc>
                <a:spcPct val="90000"/>
              </a:lnSpc>
            </a:pPr>
            <a:r>
              <a:rPr lang="zh-CN" altLang="en-US" sz="2800" b="1" dirty="0">
                <a:solidFill>
                  <a:schemeClr val="tx2"/>
                </a:solidFill>
                <a:latin typeface="Times New Roman" panose="02020603050405020304" pitchFamily="18" charset="0"/>
                <a:ea typeface="宋体" panose="02010600030101010101" pitchFamily="2" charset="-122"/>
              </a:rPr>
              <a:t>特殊位置直线的透视特性</a:t>
            </a:r>
            <a:r>
              <a:rPr lang="en-US" altLang="zh-CN" sz="2800" b="1" dirty="0">
                <a:solidFill>
                  <a:schemeClr val="tx2"/>
                </a:solidFill>
                <a:latin typeface="Times New Roman" panose="02020603050405020304" pitchFamily="18" charset="0"/>
                <a:ea typeface="宋体" panose="02010600030101010101" pitchFamily="2" charset="-122"/>
              </a:rPr>
              <a:t>1---</a:t>
            </a:r>
            <a:r>
              <a:rPr lang="zh-CN" altLang="en-US" sz="2800" b="1" dirty="0">
                <a:solidFill>
                  <a:schemeClr val="tx2"/>
                </a:solidFill>
                <a:latin typeface="Times New Roman" panose="02020603050405020304" pitchFamily="18" charset="0"/>
                <a:ea typeface="宋体" panose="02010600030101010101" pitchFamily="2" charset="-122"/>
              </a:rPr>
              <a:t>投影面的垂直线</a:t>
            </a:r>
            <a:endParaRPr lang="zh-CN" altLang="en-US" sz="2800" b="1" dirty="0">
              <a:solidFill>
                <a:schemeClr val="tx2"/>
              </a:solidFill>
              <a:latin typeface="Times New Roman" panose="02020603050405020304" pitchFamily="18" charset="0"/>
              <a:ea typeface="宋体" panose="02010600030101010101" pitchFamily="2" charset="-122"/>
            </a:endParaRPr>
          </a:p>
        </p:txBody>
      </p:sp>
      <p:sp>
        <p:nvSpPr>
          <p:cNvPr id="62472" name="Rectangle 8"/>
          <p:cNvSpPr/>
          <p:nvPr/>
        </p:nvSpPr>
        <p:spPr>
          <a:xfrm>
            <a:off x="611188" y="1412875"/>
            <a:ext cx="8137525" cy="953135"/>
          </a:xfrm>
          <a:prstGeom prst="rect">
            <a:avLst/>
          </a:prstGeom>
          <a:noFill/>
          <a:ln w="9525">
            <a:noFill/>
          </a:ln>
        </p:spPr>
        <p:txBody>
          <a:bodyPr anchor="t">
            <a:spAutoFit/>
          </a:bodyPr>
          <a:p>
            <a:pPr>
              <a:spcBef>
                <a:spcPct val="20000"/>
              </a:spcBef>
            </a:pPr>
            <a:r>
              <a:rPr lang="zh-CN" altLang="en-US" sz="2800" b="1" dirty="0">
                <a:latin typeface="Times New Roman" panose="02020603050405020304" pitchFamily="18" charset="0"/>
                <a:ea typeface="宋体" panose="02010600030101010101" pitchFamily="2" charset="-122"/>
              </a:rPr>
              <a:t>直线垂直于基面（铅垂线）：无灭点，透视为该直线的平行线；</a:t>
            </a:r>
            <a:endParaRPr lang="en-US" altLang="zh-CN" sz="2800" b="1" dirty="0">
              <a:latin typeface="Times New Roman" panose="02020603050405020304" pitchFamily="18" charset="0"/>
              <a:ea typeface="宋体" panose="02010600030101010101" pitchFamily="2" charset="-122"/>
            </a:endParaRPr>
          </a:p>
        </p:txBody>
      </p:sp>
      <p:sp>
        <p:nvSpPr>
          <p:cNvPr id="62473" name="Rectangle 9"/>
          <p:cNvSpPr/>
          <p:nvPr/>
        </p:nvSpPr>
        <p:spPr>
          <a:xfrm>
            <a:off x="684213" y="3644900"/>
            <a:ext cx="8023225" cy="519113"/>
          </a:xfrm>
          <a:prstGeom prst="rect">
            <a:avLst/>
          </a:prstGeom>
          <a:noFill/>
          <a:ln w="9525">
            <a:noFill/>
          </a:ln>
        </p:spPr>
        <p:txBody>
          <a:bodyPr anchor="t">
            <a:spAutoFit/>
          </a:bodyPr>
          <a:p>
            <a:pPr>
              <a:spcBef>
                <a:spcPct val="20000"/>
              </a:spcBef>
            </a:pPr>
            <a:r>
              <a:rPr lang="zh-CN" altLang="en-US" b="1" dirty="0">
                <a:latin typeface="Times New Roman" panose="02020603050405020304" pitchFamily="18" charset="0"/>
                <a:ea typeface="宋体" panose="02010600030101010101" pitchFamily="2" charset="-122"/>
              </a:rPr>
              <a:t>直线垂直于画面（</a:t>
            </a:r>
            <a:r>
              <a:rPr lang="zh-CN" altLang="en-US" sz="2800" b="1" dirty="0">
                <a:latin typeface="Times New Roman" panose="02020603050405020304" pitchFamily="18" charset="0"/>
                <a:ea typeface="宋体" panose="02010600030101010101" pitchFamily="2" charset="-122"/>
              </a:rPr>
              <a:t>正垂线）的透视：灭点通过主点</a:t>
            </a:r>
            <a:r>
              <a:rPr lang="en-US" altLang="zh-CN" sz="2800" b="1" dirty="0">
                <a:latin typeface="Times New Roman" panose="02020603050405020304" pitchFamily="18" charset="0"/>
                <a:ea typeface="宋体" panose="02010600030101010101" pitchFamily="2" charset="-122"/>
              </a:rPr>
              <a:t>s’</a:t>
            </a:r>
            <a:endParaRPr lang="en-US" altLang="zh-CN" sz="2800" b="1" dirty="0">
              <a:latin typeface="Times New Roman" panose="02020603050405020304" pitchFamily="18" charset="0"/>
              <a:ea typeface="宋体" panose="02010600030101010101" pitchFamily="2" charset="-122"/>
            </a:endParaRPr>
          </a:p>
        </p:txBody>
      </p:sp>
      <p:sp>
        <p:nvSpPr>
          <p:cNvPr id="62475" name="Oval 11"/>
          <p:cNvSpPr/>
          <p:nvPr/>
        </p:nvSpPr>
        <p:spPr>
          <a:xfrm>
            <a:off x="250825" y="1700213"/>
            <a:ext cx="381000" cy="381000"/>
          </a:xfrm>
          <a:prstGeom prst="ellipse">
            <a:avLst/>
          </a:prstGeom>
          <a:solidFill>
            <a:srgbClr val="FF0066"/>
          </a:solidFill>
          <a:ln w="38100">
            <a:noFill/>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62476" name="Oval 12"/>
          <p:cNvSpPr/>
          <p:nvPr/>
        </p:nvSpPr>
        <p:spPr>
          <a:xfrm>
            <a:off x="250825" y="3716338"/>
            <a:ext cx="381000" cy="381000"/>
          </a:xfrm>
          <a:prstGeom prst="ellipse">
            <a:avLst/>
          </a:prstGeom>
          <a:solidFill>
            <a:srgbClr val="FF0066"/>
          </a:solidFill>
          <a:ln w="38100">
            <a:noFill/>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62477" name="Oval 13"/>
          <p:cNvSpPr/>
          <p:nvPr/>
        </p:nvSpPr>
        <p:spPr>
          <a:xfrm>
            <a:off x="395288" y="4724400"/>
            <a:ext cx="381000" cy="381000"/>
          </a:xfrm>
          <a:prstGeom prst="ellipse">
            <a:avLst/>
          </a:prstGeom>
          <a:solidFill>
            <a:srgbClr val="FF0066"/>
          </a:solidFill>
          <a:ln w="38100">
            <a:noFill/>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62478" name="Rectangle 14"/>
          <p:cNvSpPr/>
          <p:nvPr/>
        </p:nvSpPr>
        <p:spPr>
          <a:xfrm>
            <a:off x="827088" y="4581525"/>
            <a:ext cx="8316912" cy="519113"/>
          </a:xfrm>
          <a:prstGeom prst="rect">
            <a:avLst/>
          </a:prstGeom>
          <a:noFill/>
          <a:ln w="9525">
            <a:noFill/>
          </a:ln>
        </p:spPr>
        <p:txBody>
          <a:bodyPr anchor="t">
            <a:spAutoFit/>
          </a:bodyPr>
          <a:p>
            <a:pPr>
              <a:spcBef>
                <a:spcPct val="20000"/>
              </a:spcBef>
            </a:pPr>
            <a:r>
              <a:rPr lang="zh-CN" altLang="en-US" sz="2800" b="1" dirty="0">
                <a:latin typeface="Times New Roman" panose="02020603050405020304" pitchFamily="18" charset="0"/>
                <a:ea typeface="宋体" panose="02010600030101010101" pitchFamily="2" charset="-122"/>
              </a:rPr>
              <a:t>侧垂线的透视：平行于视平线</a:t>
            </a:r>
            <a:endParaRPr lang="zh-CN" altLang="en-US" sz="2800" b="1" dirty="0">
              <a:latin typeface="Times New Roman" panose="02020603050405020304" pitchFamily="18" charset="0"/>
              <a:ea typeface="宋体" panose="02010600030101010101" pitchFamily="2" charset="-122"/>
            </a:endParaRPr>
          </a:p>
        </p:txBody>
      </p:sp>
      <p:sp>
        <p:nvSpPr>
          <p:cNvPr id="35851" name="Rectangle 15"/>
          <p:cNvSpPr>
            <a:spLocks noGrp="1"/>
          </p:cNvSpPr>
          <p:nvPr>
            <p:ph type="title"/>
          </p:nvPr>
        </p:nvSpPr>
        <p:spPr>
          <a:xfrm>
            <a:off x="7772400" y="609600"/>
            <a:ext cx="990600" cy="228600"/>
          </a:xfrm>
        </p:spPr>
        <p:txBody>
          <a:bodyPr vert="horz" wrap="square" lIns="91440" tIns="45720" rIns="91440" bIns="45720" anchor="ctr"/>
          <a:p>
            <a:pPr algn="r" eaLnBrk="1" hangingPunct="1"/>
            <a:r>
              <a:rPr lang="zh-CN" altLang="en-US" sz="1000" dirty="0">
                <a:solidFill>
                  <a:schemeClr val="bg1"/>
                </a:solidFill>
              </a:rPr>
              <a:t>透视图的特点</a:t>
            </a:r>
            <a:endParaRPr lang="zh-CN" altLang="en-US" sz="1000" dirty="0">
              <a:solidFill>
                <a:schemeClr val="bg1"/>
              </a:solidFill>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2470"/>
                                        </p:tgtEl>
                                        <p:attrNameLst>
                                          <p:attrName>style.visibility</p:attrName>
                                        </p:attrNameLst>
                                      </p:cBhvr>
                                      <p:to>
                                        <p:strVal val="visible"/>
                                      </p:to>
                                    </p:set>
                                    <p:animEffect transition="in" filter="wipe(left)">
                                      <p:cBhvr>
                                        <p:cTn id="7" dur="500"/>
                                        <p:tgtEl>
                                          <p:spTgt spid="62470"/>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32" fill="hold" grpId="0" nodeType="clickEffect">
                                  <p:stCondLst>
                                    <p:cond delay="0"/>
                                  </p:stCondLst>
                                  <p:childTnLst>
                                    <p:set>
                                      <p:cBhvr>
                                        <p:cTn id="11" dur="1" fill="hold">
                                          <p:stCondLst>
                                            <p:cond delay="0"/>
                                          </p:stCondLst>
                                        </p:cTn>
                                        <p:tgtEl>
                                          <p:spTgt spid="62475"/>
                                        </p:tgtEl>
                                        <p:attrNameLst>
                                          <p:attrName>style.visibility</p:attrName>
                                        </p:attrNameLst>
                                      </p:cBhvr>
                                      <p:to>
                                        <p:strVal val="visible"/>
                                      </p:to>
                                    </p:set>
                                    <p:anim calcmode="lin" valueType="num">
                                      <p:cBhvr>
                                        <p:cTn id="12" dur="500" fill="hold"/>
                                        <p:tgtEl>
                                          <p:spTgt spid="62475"/>
                                        </p:tgtEl>
                                        <p:attrNameLst>
                                          <p:attrName>ppt_w</p:attrName>
                                        </p:attrNameLst>
                                      </p:cBhvr>
                                      <p:tavLst>
                                        <p:tav tm="0">
                                          <p:val>
                                            <p:strVal val="4*#ppt_w"/>
                                          </p:val>
                                        </p:tav>
                                        <p:tav tm="100000">
                                          <p:val>
                                            <p:strVal val="#ppt_w"/>
                                          </p:val>
                                        </p:tav>
                                      </p:tavLst>
                                    </p:anim>
                                    <p:anim calcmode="lin" valueType="num">
                                      <p:cBhvr>
                                        <p:cTn id="13" dur="500" fill="hold"/>
                                        <p:tgtEl>
                                          <p:spTgt spid="62475"/>
                                        </p:tgtEl>
                                        <p:attrNameLst>
                                          <p:attrName>ppt_h</p:attrName>
                                        </p:attrNameLst>
                                      </p:cBhvr>
                                      <p:tavLst>
                                        <p:tav tm="0">
                                          <p:val>
                                            <p:strVal val="4*#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62472"/>
                                        </p:tgtEl>
                                        <p:attrNameLst>
                                          <p:attrName>style.visibility</p:attrName>
                                        </p:attrNameLst>
                                      </p:cBhvr>
                                      <p:to>
                                        <p:strVal val="visible"/>
                                      </p:to>
                                    </p:set>
                                    <p:animEffect transition="in" filter="wipe(left)">
                                      <p:cBhvr>
                                        <p:cTn id="18" dur="500"/>
                                        <p:tgtEl>
                                          <p:spTgt spid="62472"/>
                                        </p:tgtEl>
                                      </p:cBhvr>
                                    </p:animEffect>
                                  </p:childTnLst>
                                </p:cTn>
                              </p:par>
                            </p:childTnLst>
                          </p:cTn>
                        </p:par>
                      </p:childTnLst>
                    </p:cTn>
                  </p:par>
                  <p:par>
                    <p:cTn id="19" fill="hold">
                      <p:stCondLst>
                        <p:cond delay="indefinite"/>
                      </p:stCondLst>
                      <p:childTnLst>
                        <p:par>
                          <p:cTn id="20" fill="hold">
                            <p:stCondLst>
                              <p:cond delay="0"/>
                            </p:stCondLst>
                            <p:childTnLst>
                              <p:par>
                                <p:cTn id="21" presetID="23" presetClass="entr" presetSubtype="32" fill="hold" grpId="0" nodeType="clickEffect">
                                  <p:stCondLst>
                                    <p:cond delay="0"/>
                                  </p:stCondLst>
                                  <p:childTnLst>
                                    <p:set>
                                      <p:cBhvr>
                                        <p:cTn id="22" dur="1" fill="hold">
                                          <p:stCondLst>
                                            <p:cond delay="0"/>
                                          </p:stCondLst>
                                        </p:cTn>
                                        <p:tgtEl>
                                          <p:spTgt spid="62476"/>
                                        </p:tgtEl>
                                        <p:attrNameLst>
                                          <p:attrName>style.visibility</p:attrName>
                                        </p:attrNameLst>
                                      </p:cBhvr>
                                      <p:to>
                                        <p:strVal val="visible"/>
                                      </p:to>
                                    </p:set>
                                    <p:anim calcmode="lin" valueType="num">
                                      <p:cBhvr>
                                        <p:cTn id="23" dur="500" fill="hold"/>
                                        <p:tgtEl>
                                          <p:spTgt spid="62476"/>
                                        </p:tgtEl>
                                        <p:attrNameLst>
                                          <p:attrName>ppt_w</p:attrName>
                                        </p:attrNameLst>
                                      </p:cBhvr>
                                      <p:tavLst>
                                        <p:tav tm="0">
                                          <p:val>
                                            <p:strVal val="4*#ppt_w"/>
                                          </p:val>
                                        </p:tav>
                                        <p:tav tm="100000">
                                          <p:val>
                                            <p:strVal val="#ppt_w"/>
                                          </p:val>
                                        </p:tav>
                                      </p:tavLst>
                                    </p:anim>
                                    <p:anim calcmode="lin" valueType="num">
                                      <p:cBhvr>
                                        <p:cTn id="24" dur="500" fill="hold"/>
                                        <p:tgtEl>
                                          <p:spTgt spid="62476"/>
                                        </p:tgtEl>
                                        <p:attrNameLst>
                                          <p:attrName>ppt_h</p:attrName>
                                        </p:attrNameLst>
                                      </p:cBhvr>
                                      <p:tavLst>
                                        <p:tav tm="0">
                                          <p:val>
                                            <p:strVal val="4*#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2473"/>
                                        </p:tgtEl>
                                        <p:attrNameLst>
                                          <p:attrName>style.visibility</p:attrName>
                                        </p:attrNameLst>
                                      </p:cBhvr>
                                      <p:to>
                                        <p:strVal val="visible"/>
                                      </p:to>
                                    </p:set>
                                    <p:animEffect transition="in" filter="wipe(left)">
                                      <p:cBhvr>
                                        <p:cTn id="29" dur="500"/>
                                        <p:tgtEl>
                                          <p:spTgt spid="62473"/>
                                        </p:tgtEl>
                                      </p:cBhvr>
                                    </p:animEffect>
                                  </p:childTnLst>
                                </p:cTn>
                              </p:par>
                            </p:childTnLst>
                          </p:cTn>
                        </p:par>
                      </p:childTnLst>
                    </p:cTn>
                  </p:par>
                  <p:par>
                    <p:cTn id="30" fill="hold">
                      <p:stCondLst>
                        <p:cond delay="indefinite"/>
                      </p:stCondLst>
                      <p:childTnLst>
                        <p:par>
                          <p:cTn id="31" fill="hold">
                            <p:stCondLst>
                              <p:cond delay="0"/>
                            </p:stCondLst>
                            <p:childTnLst>
                              <p:par>
                                <p:cTn id="32" presetID="23" presetClass="entr" presetSubtype="32" fill="hold" grpId="0" nodeType="clickEffect">
                                  <p:stCondLst>
                                    <p:cond delay="0"/>
                                  </p:stCondLst>
                                  <p:childTnLst>
                                    <p:set>
                                      <p:cBhvr>
                                        <p:cTn id="33" dur="1" fill="hold">
                                          <p:stCondLst>
                                            <p:cond delay="0"/>
                                          </p:stCondLst>
                                        </p:cTn>
                                        <p:tgtEl>
                                          <p:spTgt spid="62477"/>
                                        </p:tgtEl>
                                        <p:attrNameLst>
                                          <p:attrName>style.visibility</p:attrName>
                                        </p:attrNameLst>
                                      </p:cBhvr>
                                      <p:to>
                                        <p:strVal val="visible"/>
                                      </p:to>
                                    </p:set>
                                    <p:anim calcmode="lin" valueType="num">
                                      <p:cBhvr>
                                        <p:cTn id="34" dur="500" fill="hold"/>
                                        <p:tgtEl>
                                          <p:spTgt spid="62477"/>
                                        </p:tgtEl>
                                        <p:attrNameLst>
                                          <p:attrName>ppt_w</p:attrName>
                                        </p:attrNameLst>
                                      </p:cBhvr>
                                      <p:tavLst>
                                        <p:tav tm="0">
                                          <p:val>
                                            <p:strVal val="4*#ppt_w"/>
                                          </p:val>
                                        </p:tav>
                                        <p:tav tm="100000">
                                          <p:val>
                                            <p:strVal val="#ppt_w"/>
                                          </p:val>
                                        </p:tav>
                                      </p:tavLst>
                                    </p:anim>
                                    <p:anim calcmode="lin" valueType="num">
                                      <p:cBhvr>
                                        <p:cTn id="35" dur="500" fill="hold"/>
                                        <p:tgtEl>
                                          <p:spTgt spid="62477"/>
                                        </p:tgtEl>
                                        <p:attrNameLst>
                                          <p:attrName>ppt_h</p:attrName>
                                        </p:attrNameLst>
                                      </p:cBhvr>
                                      <p:tavLst>
                                        <p:tav tm="0">
                                          <p:val>
                                            <p:strVal val="4*#ppt_h"/>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62478"/>
                                        </p:tgtEl>
                                        <p:attrNameLst>
                                          <p:attrName>style.visibility</p:attrName>
                                        </p:attrNameLst>
                                      </p:cBhvr>
                                      <p:to>
                                        <p:strVal val="visible"/>
                                      </p:to>
                                    </p:set>
                                    <p:animEffect transition="in" filter="wipe(left)">
                                      <p:cBhvr>
                                        <p:cTn id="40" dur="500"/>
                                        <p:tgtEl>
                                          <p:spTgt spid="62478"/>
                                        </p:tgtEl>
                                      </p:cBhvr>
                                    </p:animEffect>
                                  </p:childTnLst>
                                  <p:subTnLst>
                                    <p:audio>
                                      <p:cMediaNode>
                                        <p:cTn display="0" masterRel="sameClick">
                                          <p:stCondLst>
                                            <p:cond evt="begin" delay="0">
                                              <p:tn val="38"/>
                                            </p:cond>
                                          </p:stCondLst>
                                          <p:endCondLst>
                                            <p:cond evt="onStopAudio" delay="0">
                                              <p:tgtEl>
                                                <p:sldTgt/>
                                              </p:tgtEl>
                                            </p:cond>
                                          </p:endCondLst>
                                        </p:cTn>
                                        <p:tgtEl>
                                          <p:sndTgt r:embed="rId1"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70" grpId="0" animBg="1"/>
      <p:bldP spid="62472" grpId="0"/>
      <p:bldP spid="62473" grpId="0"/>
      <p:bldP spid="62475" grpId="0" animBg="1"/>
      <p:bldP spid="62476" grpId="0" animBg="1"/>
      <p:bldP spid="62477" grpId="0" animBg="1"/>
      <p:bldP spid="62478" grpId="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6865" name="Rectangle 3"/>
          <p:cNvSpPr/>
          <p:nvPr/>
        </p:nvSpPr>
        <p:spPr>
          <a:xfrm>
            <a:off x="0" y="3213100"/>
            <a:ext cx="9144000" cy="1439863"/>
          </a:xfrm>
          <a:prstGeom prst="rect">
            <a:avLst/>
          </a:prstGeom>
          <a:solidFill>
            <a:srgbClr val="FFFFCC"/>
          </a:solidFill>
          <a:ln w="19050">
            <a:noFill/>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36866" name="Rectangle 5"/>
          <p:cNvSpPr/>
          <p:nvPr/>
        </p:nvSpPr>
        <p:spPr>
          <a:xfrm>
            <a:off x="0" y="1447800"/>
            <a:ext cx="9144000" cy="1404938"/>
          </a:xfrm>
          <a:prstGeom prst="rect">
            <a:avLst/>
          </a:prstGeom>
          <a:solidFill>
            <a:srgbClr val="66FFFF"/>
          </a:solidFill>
          <a:ln w="19050">
            <a:noFill/>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63494" name="Text Box 6"/>
          <p:cNvSpPr txBox="1"/>
          <p:nvPr/>
        </p:nvSpPr>
        <p:spPr>
          <a:xfrm>
            <a:off x="0" y="620713"/>
            <a:ext cx="4572000" cy="495300"/>
          </a:xfrm>
          <a:prstGeom prst="rect">
            <a:avLst/>
          </a:prstGeom>
          <a:solidFill>
            <a:srgbClr val="FFFF66"/>
          </a:solidFill>
          <a:ln w="19050" cap="flat" cmpd="sng">
            <a:solidFill>
              <a:srgbClr val="CC00FF"/>
            </a:solidFill>
            <a:prstDash val="solid"/>
            <a:miter/>
            <a:headEnd type="none" w="med" len="med"/>
            <a:tailEnd type="none" w="med" len="med"/>
          </a:ln>
        </p:spPr>
        <p:txBody>
          <a:bodyPr anchor="t">
            <a:spAutoFit/>
          </a:bodyPr>
          <a:p>
            <a:pPr algn="ctr">
              <a:lnSpc>
                <a:spcPct val="90000"/>
              </a:lnSpc>
            </a:pPr>
            <a:r>
              <a:rPr lang="zh-CN" altLang="en-US" sz="2800" b="1" dirty="0">
                <a:solidFill>
                  <a:schemeClr val="tx2"/>
                </a:solidFill>
                <a:latin typeface="Times New Roman" panose="02020603050405020304" pitchFamily="18" charset="0"/>
                <a:ea typeface="宋体" panose="02010600030101010101" pitchFamily="2" charset="-122"/>
              </a:rPr>
              <a:t>特殊位置直线的透视特性</a:t>
            </a:r>
            <a:r>
              <a:rPr lang="en-US" altLang="zh-CN" sz="2800" b="1" dirty="0">
                <a:solidFill>
                  <a:schemeClr val="tx2"/>
                </a:solidFill>
                <a:latin typeface="Times New Roman" panose="02020603050405020304" pitchFamily="18" charset="0"/>
                <a:ea typeface="宋体" panose="02010600030101010101" pitchFamily="2" charset="-122"/>
              </a:rPr>
              <a:t>2</a:t>
            </a:r>
            <a:endParaRPr lang="en-US" altLang="zh-CN" sz="2800" b="1" dirty="0">
              <a:solidFill>
                <a:schemeClr val="tx2"/>
              </a:solidFill>
              <a:latin typeface="Times New Roman" panose="02020603050405020304" pitchFamily="18" charset="0"/>
              <a:ea typeface="宋体" panose="02010600030101010101" pitchFamily="2" charset="-122"/>
            </a:endParaRPr>
          </a:p>
        </p:txBody>
      </p:sp>
      <p:sp>
        <p:nvSpPr>
          <p:cNvPr id="63495" name="Rectangle 7"/>
          <p:cNvSpPr/>
          <p:nvPr/>
        </p:nvSpPr>
        <p:spPr>
          <a:xfrm>
            <a:off x="933450" y="1692275"/>
            <a:ext cx="7599363" cy="946150"/>
          </a:xfrm>
          <a:prstGeom prst="rect">
            <a:avLst/>
          </a:prstGeom>
          <a:noFill/>
          <a:ln w="9525">
            <a:noFill/>
          </a:ln>
        </p:spPr>
        <p:txBody>
          <a:bodyPr anchor="t">
            <a:spAutoFit/>
          </a:bodyPr>
          <a:p>
            <a:pPr>
              <a:spcBef>
                <a:spcPct val="20000"/>
              </a:spcBef>
            </a:pPr>
            <a:r>
              <a:rPr lang="zh-CN" altLang="en-US" sz="2800" b="1" dirty="0">
                <a:latin typeface="Times New Roman" panose="02020603050405020304" pitchFamily="18" charset="0"/>
                <a:ea typeface="宋体" panose="02010600030101010101" pitchFamily="2" charset="-122"/>
              </a:rPr>
              <a:t>正平线的透视（与基面倾斜）：透视与其本身平行，无灭点</a:t>
            </a:r>
            <a:endParaRPr lang="zh-CN" altLang="en-US" sz="2800" b="1" dirty="0">
              <a:latin typeface="Times New Roman" panose="02020603050405020304" pitchFamily="18" charset="0"/>
              <a:ea typeface="宋体" panose="02010600030101010101" pitchFamily="2" charset="-122"/>
            </a:endParaRPr>
          </a:p>
        </p:txBody>
      </p:sp>
      <p:sp>
        <p:nvSpPr>
          <p:cNvPr id="63497" name="Rectangle 9"/>
          <p:cNvSpPr/>
          <p:nvPr/>
        </p:nvSpPr>
        <p:spPr>
          <a:xfrm>
            <a:off x="900113" y="3500438"/>
            <a:ext cx="8023225" cy="1501775"/>
          </a:xfrm>
          <a:prstGeom prst="rect">
            <a:avLst/>
          </a:prstGeom>
          <a:noFill/>
          <a:ln w="9525">
            <a:noFill/>
          </a:ln>
        </p:spPr>
        <p:txBody>
          <a:bodyPr anchor="t">
            <a:spAutoFit/>
          </a:bodyPr>
          <a:p>
            <a:pPr>
              <a:spcBef>
                <a:spcPct val="20000"/>
              </a:spcBef>
            </a:pPr>
            <a:r>
              <a:rPr lang="zh-CN" altLang="en-US" sz="2800" b="1" dirty="0">
                <a:latin typeface="Times New Roman" panose="02020603050405020304" pitchFamily="18" charset="0"/>
                <a:ea typeface="宋体" panose="02010600030101010101" pitchFamily="2" charset="-122"/>
              </a:rPr>
              <a:t>水平线以及在基面上的直线的透视（与画面倾斜）：灭点在视平线上</a:t>
            </a:r>
            <a:endParaRPr lang="zh-CN" altLang="en-US" sz="2800" b="1" dirty="0">
              <a:latin typeface="Times New Roman" panose="02020603050405020304" pitchFamily="18" charset="0"/>
              <a:ea typeface="宋体" panose="02010600030101010101" pitchFamily="2" charset="-122"/>
            </a:endParaRPr>
          </a:p>
          <a:p>
            <a:pPr>
              <a:lnSpc>
                <a:spcPct val="130000"/>
              </a:lnSpc>
            </a:pPr>
            <a:endParaRPr lang="en-US" altLang="zh-CN" sz="2800" b="1" dirty="0">
              <a:latin typeface="Times New Roman" panose="02020603050405020304" pitchFamily="18" charset="0"/>
              <a:ea typeface="宋体" panose="02010600030101010101" pitchFamily="2" charset="-122"/>
            </a:endParaRPr>
          </a:p>
        </p:txBody>
      </p:sp>
      <p:sp>
        <p:nvSpPr>
          <p:cNvPr id="63498" name="Oval 10"/>
          <p:cNvSpPr/>
          <p:nvPr/>
        </p:nvSpPr>
        <p:spPr>
          <a:xfrm>
            <a:off x="457200" y="1790700"/>
            <a:ext cx="381000" cy="381000"/>
          </a:xfrm>
          <a:prstGeom prst="ellipse">
            <a:avLst/>
          </a:prstGeom>
          <a:solidFill>
            <a:srgbClr val="FF3300"/>
          </a:solidFill>
          <a:ln w="38100" cap="flat" cmpd="sng">
            <a:solidFill>
              <a:srgbClr val="FF33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63500" name="Oval 12"/>
          <p:cNvSpPr/>
          <p:nvPr/>
        </p:nvSpPr>
        <p:spPr>
          <a:xfrm>
            <a:off x="468313" y="3573463"/>
            <a:ext cx="381000" cy="381000"/>
          </a:xfrm>
          <a:prstGeom prst="ellipse">
            <a:avLst/>
          </a:prstGeom>
          <a:solidFill>
            <a:srgbClr val="FF0066"/>
          </a:solidFill>
          <a:ln w="38100">
            <a:noFill/>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63505" name="Rectangle 17"/>
          <p:cNvSpPr/>
          <p:nvPr/>
        </p:nvSpPr>
        <p:spPr>
          <a:xfrm>
            <a:off x="0" y="4868863"/>
            <a:ext cx="9144000" cy="1031875"/>
          </a:xfrm>
          <a:prstGeom prst="rect">
            <a:avLst/>
          </a:prstGeom>
          <a:solidFill>
            <a:srgbClr val="FFCCFF"/>
          </a:solidFill>
          <a:ln w="9525">
            <a:noFill/>
          </a:ln>
        </p:spPr>
        <p:txBody>
          <a:bodyPr anchor="t">
            <a:spAutoFit/>
          </a:bodyPr>
          <a:p>
            <a:pPr>
              <a:spcBef>
                <a:spcPct val="20000"/>
              </a:spcBef>
            </a:pPr>
            <a:r>
              <a:rPr lang="en-US" altLang="zh-CN" sz="2800" b="1" dirty="0">
                <a:latin typeface="Times New Roman" panose="02020603050405020304" pitchFamily="18" charset="0"/>
                <a:ea typeface="宋体" panose="02010600030101010101" pitchFamily="2" charset="-122"/>
              </a:rPr>
              <a:t>          </a:t>
            </a:r>
            <a:endParaRPr lang="en-US" altLang="zh-CN" sz="2800" b="1" dirty="0">
              <a:latin typeface="Times New Roman" panose="02020603050405020304" pitchFamily="18" charset="0"/>
              <a:ea typeface="宋体" panose="02010600030101010101" pitchFamily="2" charset="-122"/>
            </a:endParaRPr>
          </a:p>
          <a:p>
            <a:pPr>
              <a:spcBef>
                <a:spcPct val="20000"/>
              </a:spcBef>
            </a:pPr>
            <a:r>
              <a:rPr lang="en-US" altLang="zh-CN" sz="2800" b="1" dirty="0">
                <a:latin typeface="Times New Roman" panose="02020603050405020304" pitchFamily="18" charset="0"/>
                <a:ea typeface="宋体" panose="02010600030101010101" pitchFamily="2" charset="-122"/>
              </a:rPr>
              <a:t>          </a:t>
            </a:r>
            <a:r>
              <a:rPr lang="zh-CN" altLang="en-US" sz="2800" b="1" dirty="0">
                <a:latin typeface="Times New Roman" panose="02020603050405020304" pitchFamily="18" charset="0"/>
                <a:ea typeface="宋体" panose="02010600030101010101" pitchFamily="2" charset="-122"/>
              </a:rPr>
              <a:t>直线通过视点的透视（侧平线）：透视为一个点。</a:t>
            </a:r>
            <a:endParaRPr lang="zh-CN" altLang="en-US" sz="2800" b="1" dirty="0">
              <a:latin typeface="Times New Roman" panose="02020603050405020304" pitchFamily="18" charset="0"/>
              <a:ea typeface="宋体" panose="02010600030101010101" pitchFamily="2" charset="-122"/>
            </a:endParaRPr>
          </a:p>
        </p:txBody>
      </p:sp>
      <p:sp>
        <p:nvSpPr>
          <p:cNvPr id="63506" name="Oval 18"/>
          <p:cNvSpPr/>
          <p:nvPr/>
        </p:nvSpPr>
        <p:spPr>
          <a:xfrm>
            <a:off x="395288" y="5229225"/>
            <a:ext cx="381000" cy="381000"/>
          </a:xfrm>
          <a:prstGeom prst="ellipse">
            <a:avLst/>
          </a:prstGeom>
          <a:solidFill>
            <a:srgbClr val="00FF00"/>
          </a:solidFill>
          <a:ln w="38100">
            <a:noFill/>
          </a:ln>
        </p:spPr>
        <p:txBody>
          <a:bodyPr wrap="none" anchor="ctr"/>
          <a:p>
            <a:endParaRPr lang="zh-CN" altLang="en-US" dirty="0">
              <a:latin typeface="Times New Roman" panose="02020603050405020304" pitchFamily="18" charset="0"/>
              <a:ea typeface="宋体" panose="02010600030101010101" pitchFamily="2" charset="-122"/>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3497"/>
                                        </p:tgtEl>
                                        <p:attrNameLst>
                                          <p:attrName>style.visibility</p:attrName>
                                        </p:attrNameLst>
                                      </p:cBhvr>
                                      <p:to>
                                        <p:strVal val="visible"/>
                                      </p:to>
                                    </p:set>
                                    <p:animEffect transition="in" filter="wipe(left)">
                                      <p:cBhvr>
                                        <p:cTn id="7" dur="500"/>
                                        <p:tgtEl>
                                          <p:spTgt spid="6349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3494"/>
                                        </p:tgtEl>
                                        <p:attrNameLst>
                                          <p:attrName>style.visibility</p:attrName>
                                        </p:attrNameLst>
                                      </p:cBhvr>
                                      <p:to>
                                        <p:strVal val="visible"/>
                                      </p:to>
                                    </p:set>
                                    <p:animEffect transition="in" filter="wipe(left)">
                                      <p:cBhvr>
                                        <p:cTn id="12" dur="500"/>
                                        <p:tgtEl>
                                          <p:spTgt spid="63494"/>
                                        </p:tgtEl>
                                      </p:cBhvr>
                                    </p:animEffect>
                                  </p:childTnLst>
                                </p:cTn>
                              </p:par>
                            </p:childTnLst>
                          </p:cTn>
                        </p:par>
                      </p:childTnLst>
                    </p:cTn>
                  </p:par>
                  <p:par>
                    <p:cTn id="13" fill="hold">
                      <p:stCondLst>
                        <p:cond delay="indefinite"/>
                      </p:stCondLst>
                      <p:childTnLst>
                        <p:par>
                          <p:cTn id="14" fill="hold">
                            <p:stCondLst>
                              <p:cond delay="0"/>
                            </p:stCondLst>
                            <p:childTnLst>
                              <p:par>
                                <p:cTn id="15" presetID="23" presetClass="entr" presetSubtype="32" fill="hold" grpId="0" nodeType="clickEffect">
                                  <p:stCondLst>
                                    <p:cond delay="0"/>
                                  </p:stCondLst>
                                  <p:childTnLst>
                                    <p:set>
                                      <p:cBhvr>
                                        <p:cTn id="16" dur="1" fill="hold">
                                          <p:stCondLst>
                                            <p:cond delay="0"/>
                                          </p:stCondLst>
                                        </p:cTn>
                                        <p:tgtEl>
                                          <p:spTgt spid="63498"/>
                                        </p:tgtEl>
                                        <p:attrNameLst>
                                          <p:attrName>style.visibility</p:attrName>
                                        </p:attrNameLst>
                                      </p:cBhvr>
                                      <p:to>
                                        <p:strVal val="visible"/>
                                      </p:to>
                                    </p:set>
                                    <p:anim calcmode="lin" valueType="num">
                                      <p:cBhvr>
                                        <p:cTn id="17" dur="500" fill="hold"/>
                                        <p:tgtEl>
                                          <p:spTgt spid="63498"/>
                                        </p:tgtEl>
                                        <p:attrNameLst>
                                          <p:attrName>ppt_w</p:attrName>
                                        </p:attrNameLst>
                                      </p:cBhvr>
                                      <p:tavLst>
                                        <p:tav tm="0">
                                          <p:val>
                                            <p:strVal val="4*#ppt_w"/>
                                          </p:val>
                                        </p:tav>
                                        <p:tav tm="100000">
                                          <p:val>
                                            <p:strVal val="#ppt_w"/>
                                          </p:val>
                                        </p:tav>
                                      </p:tavLst>
                                    </p:anim>
                                    <p:anim calcmode="lin" valueType="num">
                                      <p:cBhvr>
                                        <p:cTn id="18" dur="500" fill="hold"/>
                                        <p:tgtEl>
                                          <p:spTgt spid="63498"/>
                                        </p:tgtEl>
                                        <p:attrNameLst>
                                          <p:attrName>ppt_h</p:attrName>
                                        </p:attrNameLst>
                                      </p:cBhvr>
                                      <p:tavLst>
                                        <p:tav tm="0">
                                          <p:val>
                                            <p:strVal val="4*#ppt_h"/>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3495"/>
                                        </p:tgtEl>
                                        <p:attrNameLst>
                                          <p:attrName>style.visibility</p:attrName>
                                        </p:attrNameLst>
                                      </p:cBhvr>
                                      <p:to>
                                        <p:strVal val="visible"/>
                                      </p:to>
                                    </p:set>
                                    <p:animEffect transition="in" filter="wipe(left)">
                                      <p:cBhvr>
                                        <p:cTn id="23" dur="500"/>
                                        <p:tgtEl>
                                          <p:spTgt spid="63495"/>
                                        </p:tgtEl>
                                      </p:cBhvr>
                                    </p:animEffect>
                                  </p:childTnLst>
                                </p:cTn>
                              </p:par>
                            </p:childTnLst>
                          </p:cTn>
                        </p:par>
                      </p:childTnLst>
                    </p:cTn>
                  </p:par>
                  <p:par>
                    <p:cTn id="24" fill="hold">
                      <p:stCondLst>
                        <p:cond delay="indefinite"/>
                      </p:stCondLst>
                      <p:childTnLst>
                        <p:par>
                          <p:cTn id="25" fill="hold">
                            <p:stCondLst>
                              <p:cond delay="0"/>
                            </p:stCondLst>
                            <p:childTnLst>
                              <p:par>
                                <p:cTn id="26" presetID="23" presetClass="entr" presetSubtype="32" fill="hold" grpId="0" nodeType="clickEffect">
                                  <p:stCondLst>
                                    <p:cond delay="0"/>
                                  </p:stCondLst>
                                  <p:childTnLst>
                                    <p:set>
                                      <p:cBhvr>
                                        <p:cTn id="27" dur="1" fill="hold">
                                          <p:stCondLst>
                                            <p:cond delay="0"/>
                                          </p:stCondLst>
                                        </p:cTn>
                                        <p:tgtEl>
                                          <p:spTgt spid="63500"/>
                                        </p:tgtEl>
                                        <p:attrNameLst>
                                          <p:attrName>style.visibility</p:attrName>
                                        </p:attrNameLst>
                                      </p:cBhvr>
                                      <p:to>
                                        <p:strVal val="visible"/>
                                      </p:to>
                                    </p:set>
                                    <p:anim calcmode="lin" valueType="num">
                                      <p:cBhvr>
                                        <p:cTn id="28" dur="500" fill="hold"/>
                                        <p:tgtEl>
                                          <p:spTgt spid="63500"/>
                                        </p:tgtEl>
                                        <p:attrNameLst>
                                          <p:attrName>ppt_w</p:attrName>
                                        </p:attrNameLst>
                                      </p:cBhvr>
                                      <p:tavLst>
                                        <p:tav tm="0">
                                          <p:val>
                                            <p:strVal val="4*#ppt_w"/>
                                          </p:val>
                                        </p:tav>
                                        <p:tav tm="100000">
                                          <p:val>
                                            <p:strVal val="#ppt_w"/>
                                          </p:val>
                                        </p:tav>
                                      </p:tavLst>
                                    </p:anim>
                                    <p:anim calcmode="lin" valueType="num">
                                      <p:cBhvr>
                                        <p:cTn id="29" dur="500" fill="hold"/>
                                        <p:tgtEl>
                                          <p:spTgt spid="63500"/>
                                        </p:tgtEl>
                                        <p:attrNameLst>
                                          <p:attrName>ppt_h</p:attrName>
                                        </p:attrNameLst>
                                      </p:cBhvr>
                                      <p:tavLst>
                                        <p:tav tm="0">
                                          <p:val>
                                            <p:strVal val="4*#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3505"/>
                                        </p:tgtEl>
                                        <p:attrNameLst>
                                          <p:attrName>style.visibility</p:attrName>
                                        </p:attrNameLst>
                                      </p:cBhvr>
                                      <p:to>
                                        <p:strVal val="visible"/>
                                      </p:to>
                                    </p:set>
                                    <p:animEffect transition="in" filter="wipe(left)">
                                      <p:cBhvr>
                                        <p:cTn id="34" dur="500"/>
                                        <p:tgtEl>
                                          <p:spTgt spid="63505"/>
                                        </p:tgtEl>
                                      </p:cBhvr>
                                    </p:animEffect>
                                  </p:childTnLst>
                                </p:cTn>
                              </p:par>
                            </p:childTnLst>
                          </p:cTn>
                        </p:par>
                      </p:childTnLst>
                    </p:cTn>
                  </p:par>
                  <p:par>
                    <p:cTn id="35" fill="hold">
                      <p:stCondLst>
                        <p:cond delay="indefinite"/>
                      </p:stCondLst>
                      <p:childTnLst>
                        <p:par>
                          <p:cTn id="36" fill="hold">
                            <p:stCondLst>
                              <p:cond delay="0"/>
                            </p:stCondLst>
                            <p:childTnLst>
                              <p:par>
                                <p:cTn id="37" presetID="23" presetClass="entr" presetSubtype="32" fill="hold" grpId="0" nodeType="clickEffect">
                                  <p:stCondLst>
                                    <p:cond delay="0"/>
                                  </p:stCondLst>
                                  <p:childTnLst>
                                    <p:set>
                                      <p:cBhvr>
                                        <p:cTn id="38" dur="1" fill="hold">
                                          <p:stCondLst>
                                            <p:cond delay="0"/>
                                          </p:stCondLst>
                                        </p:cTn>
                                        <p:tgtEl>
                                          <p:spTgt spid="63506"/>
                                        </p:tgtEl>
                                        <p:attrNameLst>
                                          <p:attrName>style.visibility</p:attrName>
                                        </p:attrNameLst>
                                      </p:cBhvr>
                                      <p:to>
                                        <p:strVal val="visible"/>
                                      </p:to>
                                    </p:set>
                                    <p:anim calcmode="lin" valueType="num">
                                      <p:cBhvr>
                                        <p:cTn id="39" dur="500" fill="hold"/>
                                        <p:tgtEl>
                                          <p:spTgt spid="63506"/>
                                        </p:tgtEl>
                                        <p:attrNameLst>
                                          <p:attrName>ppt_w</p:attrName>
                                        </p:attrNameLst>
                                      </p:cBhvr>
                                      <p:tavLst>
                                        <p:tav tm="0">
                                          <p:val>
                                            <p:strVal val="4*#ppt_w"/>
                                          </p:val>
                                        </p:tav>
                                        <p:tav tm="100000">
                                          <p:val>
                                            <p:strVal val="#ppt_w"/>
                                          </p:val>
                                        </p:tav>
                                      </p:tavLst>
                                    </p:anim>
                                    <p:anim calcmode="lin" valueType="num">
                                      <p:cBhvr>
                                        <p:cTn id="40" dur="500" fill="hold"/>
                                        <p:tgtEl>
                                          <p:spTgt spid="63506"/>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4" grpId="0" animBg="1"/>
      <p:bldP spid="63495" grpId="0"/>
      <p:bldP spid="63497" grpId="0"/>
      <p:bldP spid="63498" grpId="0" animBg="1"/>
      <p:bldP spid="63500" grpId="0" animBg="1"/>
      <p:bldP spid="63505" grpId="0" animBg="1"/>
      <p:bldP spid="63506"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p:sp>
        <p:nvSpPr>
          <p:cNvPr id="37890" name="Rectangle 2"/>
          <p:cNvSpPr/>
          <p:nvPr/>
        </p:nvSpPr>
        <p:spPr>
          <a:xfrm>
            <a:off x="60325" y="4713288"/>
            <a:ext cx="9144000" cy="1066800"/>
          </a:xfrm>
          <a:prstGeom prst="rect">
            <a:avLst/>
          </a:prstGeom>
          <a:solidFill>
            <a:srgbClr val="66FF99"/>
          </a:solidFill>
          <a:ln w="19050">
            <a:noFill/>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44035" name="Rectangle 3"/>
          <p:cNvSpPr/>
          <p:nvPr/>
        </p:nvSpPr>
        <p:spPr>
          <a:xfrm>
            <a:off x="0" y="3543300"/>
            <a:ext cx="9144000" cy="1066800"/>
          </a:xfrm>
          <a:prstGeom prst="rect">
            <a:avLst/>
          </a:prstGeom>
          <a:solidFill>
            <a:srgbClr val="FFFFCC"/>
          </a:solidFill>
          <a:ln w="19050">
            <a:noFill/>
          </a:ln>
        </p:spPr>
        <p:txBody>
          <a:bodyPr wrap="none" anchor="ctr"/>
          <a:p>
            <a:r>
              <a:rPr lang="en-US" altLang="zh-CN" b="1" dirty="0">
                <a:latin typeface="Times New Roman" panose="02020603050405020304" pitchFamily="18" charset="0"/>
                <a:ea typeface="宋体" panose="02010600030101010101" pitchFamily="2" charset="-122"/>
              </a:rPr>
              <a:t>            </a:t>
            </a:r>
            <a:r>
              <a:rPr lang="zh-CN" altLang="en-US" b="1" dirty="0">
                <a:latin typeface="Times New Roman" panose="02020603050405020304" pitchFamily="18" charset="0"/>
                <a:ea typeface="宋体" panose="02010600030101010101" pitchFamily="2" charset="-122"/>
              </a:rPr>
              <a:t>与画面相交的水平线的灭点在</a:t>
            </a:r>
            <a:r>
              <a:rPr lang="zh-CN" altLang="en-US" b="1" u="sng" dirty="0">
                <a:solidFill>
                  <a:srgbClr val="CC3300"/>
                </a:solidFill>
                <a:latin typeface="Times New Roman" panose="02020603050405020304" pitchFamily="18" charset="0"/>
                <a:ea typeface="宋体" panose="02010600030101010101" pitchFamily="2" charset="-122"/>
              </a:rPr>
              <a:t>视平线</a:t>
            </a:r>
            <a:r>
              <a:rPr lang="zh-CN" altLang="en-US" b="1" dirty="0">
                <a:latin typeface="Times New Roman" panose="02020603050405020304" pitchFamily="18" charset="0"/>
                <a:ea typeface="宋体" panose="02010600030101010101" pitchFamily="2" charset="-122"/>
              </a:rPr>
              <a:t>上。</a:t>
            </a:r>
            <a:endParaRPr lang="zh-CN" altLang="en-US" b="1" dirty="0">
              <a:latin typeface="Times New Roman" panose="02020603050405020304" pitchFamily="18" charset="0"/>
              <a:ea typeface="宋体" panose="02010600030101010101" pitchFamily="2" charset="-122"/>
            </a:endParaRPr>
          </a:p>
        </p:txBody>
      </p:sp>
      <p:sp>
        <p:nvSpPr>
          <p:cNvPr id="37892" name="Rectangle 4"/>
          <p:cNvSpPr/>
          <p:nvPr/>
        </p:nvSpPr>
        <p:spPr>
          <a:xfrm>
            <a:off x="0" y="2514600"/>
            <a:ext cx="9144000" cy="1066800"/>
          </a:xfrm>
          <a:prstGeom prst="rect">
            <a:avLst/>
          </a:prstGeom>
          <a:solidFill>
            <a:srgbClr val="FFCCFF"/>
          </a:solidFill>
          <a:ln w="19050">
            <a:noFill/>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37893" name="Rectangle 5"/>
          <p:cNvSpPr/>
          <p:nvPr/>
        </p:nvSpPr>
        <p:spPr>
          <a:xfrm>
            <a:off x="0" y="1447800"/>
            <a:ext cx="9144000" cy="1066800"/>
          </a:xfrm>
          <a:prstGeom prst="rect">
            <a:avLst/>
          </a:prstGeom>
          <a:solidFill>
            <a:srgbClr val="66FFFF"/>
          </a:solidFill>
          <a:ln w="19050">
            <a:noFill/>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44038" name="Text Box 6"/>
          <p:cNvSpPr txBox="1"/>
          <p:nvPr/>
        </p:nvSpPr>
        <p:spPr>
          <a:xfrm>
            <a:off x="0" y="614363"/>
            <a:ext cx="4572000" cy="549275"/>
          </a:xfrm>
          <a:prstGeom prst="rect">
            <a:avLst/>
          </a:prstGeom>
          <a:solidFill>
            <a:srgbClr val="FFFF66"/>
          </a:solidFill>
          <a:ln w="19050" cap="flat" cmpd="sng">
            <a:solidFill>
              <a:srgbClr val="CC00FF"/>
            </a:solidFill>
            <a:prstDash val="solid"/>
            <a:miter/>
            <a:headEnd type="none" w="med" len="med"/>
            <a:tailEnd type="none" w="med" len="med"/>
          </a:ln>
        </p:spPr>
        <p:txBody>
          <a:bodyPr anchor="t">
            <a:spAutoFit/>
          </a:bodyPr>
          <a:p>
            <a:pPr algn="ctr">
              <a:lnSpc>
                <a:spcPct val="90000"/>
              </a:lnSpc>
            </a:pPr>
            <a:r>
              <a:rPr lang="en-US" altLang="zh-CN" sz="3200" b="1" dirty="0">
                <a:solidFill>
                  <a:schemeClr val="accent2"/>
                </a:solidFill>
                <a:latin typeface="黑体" panose="02010609060101010101" pitchFamily="49" charset="-122"/>
                <a:ea typeface="黑体" panose="02010609060101010101" pitchFamily="49" charset="-122"/>
              </a:rPr>
              <a:t> </a:t>
            </a:r>
            <a:r>
              <a:rPr lang="zh-CN" altLang="en-US" sz="3200" b="1" dirty="0">
                <a:solidFill>
                  <a:schemeClr val="accent2"/>
                </a:solidFill>
                <a:latin typeface="黑体" panose="02010609060101010101" pitchFamily="49" charset="-122"/>
                <a:ea typeface="黑体" panose="02010609060101010101" pitchFamily="49" charset="-122"/>
              </a:rPr>
              <a:t>点、线透视的特点</a:t>
            </a:r>
            <a:endParaRPr lang="zh-CN" altLang="en-US" sz="3200" dirty="0">
              <a:latin typeface="黑体" panose="02010609060101010101" pitchFamily="49" charset="-122"/>
              <a:ea typeface="黑体" panose="02010609060101010101" pitchFamily="49" charset="-122"/>
            </a:endParaRPr>
          </a:p>
        </p:txBody>
      </p:sp>
      <p:sp>
        <p:nvSpPr>
          <p:cNvPr id="44039" name="Rectangle 7"/>
          <p:cNvSpPr/>
          <p:nvPr/>
        </p:nvSpPr>
        <p:spPr>
          <a:xfrm>
            <a:off x="933450" y="1692275"/>
            <a:ext cx="6878638" cy="457200"/>
          </a:xfrm>
          <a:prstGeom prst="rect">
            <a:avLst/>
          </a:prstGeom>
          <a:noFill/>
          <a:ln w="9525">
            <a:noFill/>
          </a:ln>
        </p:spPr>
        <p:txBody>
          <a:bodyPr anchor="t">
            <a:spAutoFit/>
          </a:bodyPr>
          <a:p>
            <a:r>
              <a:rPr lang="zh-CN" altLang="en-US" b="1" dirty="0">
                <a:latin typeface="Times New Roman" panose="02020603050405020304" pitchFamily="18" charset="0"/>
                <a:ea typeface="宋体" panose="02010600030101010101" pitchFamily="2" charset="-122"/>
              </a:rPr>
              <a:t>与画面重合的点、直线和平面的透视即其自身。</a:t>
            </a:r>
            <a:endParaRPr lang="zh-CN" altLang="en-US" sz="2800" b="1" dirty="0">
              <a:latin typeface="Times New Roman" panose="02020603050405020304" pitchFamily="18" charset="0"/>
              <a:ea typeface="宋体" panose="02010600030101010101" pitchFamily="2" charset="-122"/>
            </a:endParaRPr>
          </a:p>
        </p:txBody>
      </p:sp>
      <p:sp>
        <p:nvSpPr>
          <p:cNvPr id="44040" name="Rectangle 8"/>
          <p:cNvSpPr/>
          <p:nvPr/>
        </p:nvSpPr>
        <p:spPr>
          <a:xfrm>
            <a:off x="827088" y="2636838"/>
            <a:ext cx="7345362" cy="647700"/>
          </a:xfrm>
          <a:prstGeom prst="rect">
            <a:avLst/>
          </a:prstGeom>
          <a:noFill/>
          <a:ln w="9525">
            <a:noFill/>
          </a:ln>
        </p:spPr>
        <p:txBody>
          <a:bodyPr anchor="t">
            <a:spAutoFit/>
          </a:bodyPr>
          <a:p>
            <a:pPr>
              <a:lnSpc>
                <a:spcPct val="130000"/>
              </a:lnSpc>
            </a:pPr>
            <a:r>
              <a:rPr lang="zh-CN" altLang="en-US" sz="2800" b="1" dirty="0">
                <a:latin typeface="Times New Roman" panose="02020603050405020304" pitchFamily="18" charset="0"/>
                <a:ea typeface="宋体" panose="02010600030101010101" pitchFamily="2" charset="-122"/>
              </a:rPr>
              <a:t>与画面相交又互相平行的直线共一个</a:t>
            </a:r>
            <a:r>
              <a:rPr lang="zh-CN" altLang="en-US" sz="2800" b="1" u="sng" dirty="0">
                <a:solidFill>
                  <a:srgbClr val="CC3300"/>
                </a:solidFill>
                <a:latin typeface="Times New Roman" panose="02020603050405020304" pitchFamily="18" charset="0"/>
                <a:ea typeface="黑体" panose="02010609060101010101" pitchFamily="49" charset="-122"/>
              </a:rPr>
              <a:t>灭点</a:t>
            </a:r>
            <a:r>
              <a:rPr lang="zh-CN" altLang="en-US" sz="2800" b="1" dirty="0">
                <a:latin typeface="Times New Roman" panose="02020603050405020304" pitchFamily="18" charset="0"/>
                <a:ea typeface="宋体" panose="02010600030101010101" pitchFamily="2" charset="-122"/>
              </a:rPr>
              <a:t>。</a:t>
            </a:r>
            <a:endParaRPr lang="zh-CN" altLang="en-US" sz="2800" b="1" dirty="0">
              <a:latin typeface="Times New Roman" panose="02020603050405020304" pitchFamily="18" charset="0"/>
              <a:ea typeface="宋体" panose="02010600030101010101" pitchFamily="2" charset="-122"/>
            </a:endParaRPr>
          </a:p>
        </p:txBody>
      </p:sp>
      <p:sp>
        <p:nvSpPr>
          <p:cNvPr id="44042" name="Oval 10"/>
          <p:cNvSpPr/>
          <p:nvPr/>
        </p:nvSpPr>
        <p:spPr>
          <a:xfrm>
            <a:off x="457200" y="1790700"/>
            <a:ext cx="381000" cy="381000"/>
          </a:xfrm>
          <a:prstGeom prst="ellipse">
            <a:avLst/>
          </a:prstGeom>
          <a:solidFill>
            <a:srgbClr val="FF3300"/>
          </a:solidFill>
          <a:ln w="38100" cap="flat" cmpd="sng">
            <a:solidFill>
              <a:srgbClr val="FF33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44043" name="Oval 11"/>
          <p:cNvSpPr/>
          <p:nvPr/>
        </p:nvSpPr>
        <p:spPr>
          <a:xfrm>
            <a:off x="457200" y="2895600"/>
            <a:ext cx="381000" cy="381000"/>
          </a:xfrm>
          <a:prstGeom prst="ellipse">
            <a:avLst/>
          </a:prstGeom>
          <a:solidFill>
            <a:srgbClr val="FF0066"/>
          </a:solidFill>
          <a:ln w="38100">
            <a:noFill/>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44044" name="Oval 12"/>
          <p:cNvSpPr/>
          <p:nvPr/>
        </p:nvSpPr>
        <p:spPr>
          <a:xfrm>
            <a:off x="457200" y="3962400"/>
            <a:ext cx="381000" cy="381000"/>
          </a:xfrm>
          <a:prstGeom prst="ellipse">
            <a:avLst/>
          </a:prstGeom>
          <a:solidFill>
            <a:srgbClr val="FF0066"/>
          </a:solidFill>
          <a:ln w="38100">
            <a:noFill/>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44045" name="Oval 13"/>
          <p:cNvSpPr/>
          <p:nvPr/>
        </p:nvSpPr>
        <p:spPr>
          <a:xfrm>
            <a:off x="446088" y="5056188"/>
            <a:ext cx="381000" cy="381000"/>
          </a:xfrm>
          <a:prstGeom prst="ellipse">
            <a:avLst/>
          </a:prstGeom>
          <a:solidFill>
            <a:srgbClr val="FF0066"/>
          </a:solidFill>
          <a:ln w="38100">
            <a:noFill/>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44046" name="Rectangle 14"/>
          <p:cNvSpPr/>
          <p:nvPr/>
        </p:nvSpPr>
        <p:spPr>
          <a:xfrm>
            <a:off x="827088" y="4814888"/>
            <a:ext cx="8316912" cy="519112"/>
          </a:xfrm>
          <a:prstGeom prst="rect">
            <a:avLst/>
          </a:prstGeom>
          <a:noFill/>
          <a:ln w="9525">
            <a:noFill/>
          </a:ln>
        </p:spPr>
        <p:txBody>
          <a:bodyPr anchor="t">
            <a:spAutoFit/>
          </a:bodyPr>
          <a:p>
            <a:r>
              <a:rPr lang="zh-CN" altLang="en-US" sz="2800" b="1" dirty="0">
                <a:latin typeface="Times New Roman" panose="02020603050405020304" pitchFamily="18" charset="0"/>
                <a:ea typeface="宋体" panose="02010600030101010101" pitchFamily="2" charset="-122"/>
              </a:rPr>
              <a:t>与画面平行的互相平行的直线的透视仍互相平行。</a:t>
            </a:r>
            <a:endParaRPr lang="zh-CN" altLang="en-US" sz="2800" b="1" dirty="0">
              <a:latin typeface="Times New Roman" panose="02020603050405020304" pitchFamily="18" charset="0"/>
              <a:ea typeface="宋体" panose="02010600030101010101" pitchFamily="2" charset="-122"/>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4038"/>
                                        </p:tgtEl>
                                        <p:attrNameLst>
                                          <p:attrName>style.visibility</p:attrName>
                                        </p:attrNameLst>
                                      </p:cBhvr>
                                      <p:to>
                                        <p:strVal val="visible"/>
                                      </p:to>
                                    </p:set>
                                    <p:animEffect transition="in" filter="wipe(left)">
                                      <p:cBhvr>
                                        <p:cTn id="7" dur="500"/>
                                        <p:tgtEl>
                                          <p:spTgt spid="44038"/>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32" fill="hold" grpId="0" nodeType="clickEffect">
                                  <p:stCondLst>
                                    <p:cond delay="0"/>
                                  </p:stCondLst>
                                  <p:childTnLst>
                                    <p:set>
                                      <p:cBhvr>
                                        <p:cTn id="11" dur="1" fill="hold">
                                          <p:stCondLst>
                                            <p:cond delay="0"/>
                                          </p:stCondLst>
                                        </p:cTn>
                                        <p:tgtEl>
                                          <p:spTgt spid="44042"/>
                                        </p:tgtEl>
                                        <p:attrNameLst>
                                          <p:attrName>style.visibility</p:attrName>
                                        </p:attrNameLst>
                                      </p:cBhvr>
                                      <p:to>
                                        <p:strVal val="visible"/>
                                      </p:to>
                                    </p:set>
                                    <p:anim calcmode="lin" valueType="num">
                                      <p:cBhvr>
                                        <p:cTn id="12" dur="500" fill="hold"/>
                                        <p:tgtEl>
                                          <p:spTgt spid="44042"/>
                                        </p:tgtEl>
                                        <p:attrNameLst>
                                          <p:attrName>ppt_w</p:attrName>
                                        </p:attrNameLst>
                                      </p:cBhvr>
                                      <p:tavLst>
                                        <p:tav tm="0">
                                          <p:val>
                                            <p:strVal val="4*#ppt_w"/>
                                          </p:val>
                                        </p:tav>
                                        <p:tav tm="100000">
                                          <p:val>
                                            <p:strVal val="#ppt_w"/>
                                          </p:val>
                                        </p:tav>
                                      </p:tavLst>
                                    </p:anim>
                                    <p:anim calcmode="lin" valueType="num">
                                      <p:cBhvr>
                                        <p:cTn id="13" dur="500" fill="hold"/>
                                        <p:tgtEl>
                                          <p:spTgt spid="44042"/>
                                        </p:tgtEl>
                                        <p:attrNameLst>
                                          <p:attrName>ppt_h</p:attrName>
                                        </p:attrNameLst>
                                      </p:cBhvr>
                                      <p:tavLst>
                                        <p:tav tm="0">
                                          <p:val>
                                            <p:strVal val="4*#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4039"/>
                                        </p:tgtEl>
                                        <p:attrNameLst>
                                          <p:attrName>style.visibility</p:attrName>
                                        </p:attrNameLst>
                                      </p:cBhvr>
                                      <p:to>
                                        <p:strVal val="visible"/>
                                      </p:to>
                                    </p:set>
                                    <p:animEffect transition="in" filter="wipe(left)">
                                      <p:cBhvr>
                                        <p:cTn id="18" dur="500"/>
                                        <p:tgtEl>
                                          <p:spTgt spid="44039"/>
                                        </p:tgtEl>
                                      </p:cBhvr>
                                    </p:animEffect>
                                  </p:childTnLst>
                                </p:cTn>
                              </p:par>
                            </p:childTnLst>
                          </p:cTn>
                        </p:par>
                      </p:childTnLst>
                    </p:cTn>
                  </p:par>
                  <p:par>
                    <p:cTn id="19" fill="hold">
                      <p:stCondLst>
                        <p:cond delay="indefinite"/>
                      </p:stCondLst>
                      <p:childTnLst>
                        <p:par>
                          <p:cTn id="20" fill="hold">
                            <p:stCondLst>
                              <p:cond delay="0"/>
                            </p:stCondLst>
                            <p:childTnLst>
                              <p:par>
                                <p:cTn id="21" presetID="23" presetClass="entr" presetSubtype="32" fill="hold" grpId="0" nodeType="clickEffect">
                                  <p:stCondLst>
                                    <p:cond delay="0"/>
                                  </p:stCondLst>
                                  <p:childTnLst>
                                    <p:set>
                                      <p:cBhvr>
                                        <p:cTn id="22" dur="1" fill="hold">
                                          <p:stCondLst>
                                            <p:cond delay="0"/>
                                          </p:stCondLst>
                                        </p:cTn>
                                        <p:tgtEl>
                                          <p:spTgt spid="44043"/>
                                        </p:tgtEl>
                                        <p:attrNameLst>
                                          <p:attrName>style.visibility</p:attrName>
                                        </p:attrNameLst>
                                      </p:cBhvr>
                                      <p:to>
                                        <p:strVal val="visible"/>
                                      </p:to>
                                    </p:set>
                                    <p:anim calcmode="lin" valueType="num">
                                      <p:cBhvr>
                                        <p:cTn id="23" dur="500" fill="hold"/>
                                        <p:tgtEl>
                                          <p:spTgt spid="44043"/>
                                        </p:tgtEl>
                                        <p:attrNameLst>
                                          <p:attrName>ppt_w</p:attrName>
                                        </p:attrNameLst>
                                      </p:cBhvr>
                                      <p:tavLst>
                                        <p:tav tm="0">
                                          <p:val>
                                            <p:strVal val="4*#ppt_w"/>
                                          </p:val>
                                        </p:tav>
                                        <p:tav tm="100000">
                                          <p:val>
                                            <p:strVal val="#ppt_w"/>
                                          </p:val>
                                        </p:tav>
                                      </p:tavLst>
                                    </p:anim>
                                    <p:anim calcmode="lin" valueType="num">
                                      <p:cBhvr>
                                        <p:cTn id="24" dur="500" fill="hold"/>
                                        <p:tgtEl>
                                          <p:spTgt spid="44043"/>
                                        </p:tgtEl>
                                        <p:attrNameLst>
                                          <p:attrName>ppt_h</p:attrName>
                                        </p:attrNameLst>
                                      </p:cBhvr>
                                      <p:tavLst>
                                        <p:tav tm="0">
                                          <p:val>
                                            <p:strVal val="4*#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44040"/>
                                        </p:tgtEl>
                                        <p:attrNameLst>
                                          <p:attrName>style.visibility</p:attrName>
                                        </p:attrNameLst>
                                      </p:cBhvr>
                                      <p:to>
                                        <p:strVal val="visible"/>
                                      </p:to>
                                    </p:set>
                                    <p:animEffect transition="in" filter="wipe(left)">
                                      <p:cBhvr>
                                        <p:cTn id="29" dur="500"/>
                                        <p:tgtEl>
                                          <p:spTgt spid="44040"/>
                                        </p:tgtEl>
                                      </p:cBhvr>
                                    </p:animEffect>
                                  </p:childTnLst>
                                </p:cTn>
                              </p:par>
                            </p:childTnLst>
                          </p:cTn>
                        </p:par>
                      </p:childTnLst>
                    </p:cTn>
                  </p:par>
                  <p:par>
                    <p:cTn id="30" fill="hold">
                      <p:stCondLst>
                        <p:cond delay="indefinite"/>
                      </p:stCondLst>
                      <p:childTnLst>
                        <p:par>
                          <p:cTn id="31" fill="hold">
                            <p:stCondLst>
                              <p:cond delay="0"/>
                            </p:stCondLst>
                            <p:childTnLst>
                              <p:par>
                                <p:cTn id="32" presetID="23" presetClass="entr" presetSubtype="32" fill="hold" grpId="0" nodeType="clickEffect">
                                  <p:stCondLst>
                                    <p:cond delay="0"/>
                                  </p:stCondLst>
                                  <p:childTnLst>
                                    <p:set>
                                      <p:cBhvr>
                                        <p:cTn id="33" dur="1" fill="hold">
                                          <p:stCondLst>
                                            <p:cond delay="0"/>
                                          </p:stCondLst>
                                        </p:cTn>
                                        <p:tgtEl>
                                          <p:spTgt spid="44044"/>
                                        </p:tgtEl>
                                        <p:attrNameLst>
                                          <p:attrName>style.visibility</p:attrName>
                                        </p:attrNameLst>
                                      </p:cBhvr>
                                      <p:to>
                                        <p:strVal val="visible"/>
                                      </p:to>
                                    </p:set>
                                    <p:anim calcmode="lin" valueType="num">
                                      <p:cBhvr>
                                        <p:cTn id="34" dur="500" fill="hold"/>
                                        <p:tgtEl>
                                          <p:spTgt spid="44044"/>
                                        </p:tgtEl>
                                        <p:attrNameLst>
                                          <p:attrName>ppt_w</p:attrName>
                                        </p:attrNameLst>
                                      </p:cBhvr>
                                      <p:tavLst>
                                        <p:tav tm="0">
                                          <p:val>
                                            <p:strVal val="4*#ppt_w"/>
                                          </p:val>
                                        </p:tav>
                                        <p:tav tm="100000">
                                          <p:val>
                                            <p:strVal val="#ppt_w"/>
                                          </p:val>
                                        </p:tav>
                                      </p:tavLst>
                                    </p:anim>
                                    <p:anim calcmode="lin" valueType="num">
                                      <p:cBhvr>
                                        <p:cTn id="35" dur="500" fill="hold"/>
                                        <p:tgtEl>
                                          <p:spTgt spid="44044"/>
                                        </p:tgtEl>
                                        <p:attrNameLst>
                                          <p:attrName>ppt_h</p:attrName>
                                        </p:attrNameLst>
                                      </p:cBhvr>
                                      <p:tavLst>
                                        <p:tav tm="0">
                                          <p:val>
                                            <p:strVal val="4*#ppt_h"/>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23" presetClass="entr" presetSubtype="32" fill="hold" grpId="0" nodeType="clickEffect">
                                  <p:stCondLst>
                                    <p:cond delay="0"/>
                                  </p:stCondLst>
                                  <p:childTnLst>
                                    <p:set>
                                      <p:cBhvr>
                                        <p:cTn id="39" dur="1" fill="hold">
                                          <p:stCondLst>
                                            <p:cond delay="0"/>
                                          </p:stCondLst>
                                        </p:cTn>
                                        <p:tgtEl>
                                          <p:spTgt spid="44045"/>
                                        </p:tgtEl>
                                        <p:attrNameLst>
                                          <p:attrName>style.visibility</p:attrName>
                                        </p:attrNameLst>
                                      </p:cBhvr>
                                      <p:to>
                                        <p:strVal val="visible"/>
                                      </p:to>
                                    </p:set>
                                    <p:anim calcmode="lin" valueType="num">
                                      <p:cBhvr>
                                        <p:cTn id="40" dur="500" fill="hold"/>
                                        <p:tgtEl>
                                          <p:spTgt spid="44045"/>
                                        </p:tgtEl>
                                        <p:attrNameLst>
                                          <p:attrName>ppt_w</p:attrName>
                                        </p:attrNameLst>
                                      </p:cBhvr>
                                      <p:tavLst>
                                        <p:tav tm="0">
                                          <p:val>
                                            <p:strVal val="4*#ppt_w"/>
                                          </p:val>
                                        </p:tav>
                                        <p:tav tm="100000">
                                          <p:val>
                                            <p:strVal val="#ppt_w"/>
                                          </p:val>
                                        </p:tav>
                                      </p:tavLst>
                                    </p:anim>
                                    <p:anim calcmode="lin" valueType="num">
                                      <p:cBhvr>
                                        <p:cTn id="41" dur="500" fill="hold"/>
                                        <p:tgtEl>
                                          <p:spTgt spid="44045"/>
                                        </p:tgtEl>
                                        <p:attrNameLst>
                                          <p:attrName>ppt_h</p:attrName>
                                        </p:attrNameLst>
                                      </p:cBhvr>
                                      <p:tavLst>
                                        <p:tav tm="0">
                                          <p:val>
                                            <p:strVal val="4*#ppt_h"/>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nodeType="clickEffect">
                                  <p:stCondLst>
                                    <p:cond delay="0"/>
                                  </p:stCondLst>
                                  <p:childTnLst>
                                    <p:set>
                                      <p:cBhvr>
                                        <p:cTn id="45" dur="1" fill="hold">
                                          <p:stCondLst>
                                            <p:cond delay="0"/>
                                          </p:stCondLst>
                                        </p:cTn>
                                        <p:tgtEl>
                                          <p:spTgt spid="44035">
                                            <p:txEl>
                                              <p:charRg st="0" end="31"/>
                                            </p:txEl>
                                          </p:spTgt>
                                        </p:tgtEl>
                                        <p:attrNameLst>
                                          <p:attrName>style.visibility</p:attrName>
                                        </p:attrNameLst>
                                      </p:cBhvr>
                                      <p:to>
                                        <p:strVal val="visible"/>
                                      </p:to>
                                    </p:set>
                                    <p:animEffect transition="in" filter="box(in)">
                                      <p:cBhvr>
                                        <p:cTn id="46" dur="2000"/>
                                        <p:tgtEl>
                                          <p:spTgt spid="44035">
                                            <p:txEl>
                                              <p:charRg st="0" end="3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5000" fill="hold">
                                          <p:stCondLst>
                                            <p:cond delay="0"/>
                                          </p:stCondLst>
                                        </p:cTn>
                                        <p:tgtEl>
                                          <p:spTgt spid="44046"/>
                                        </p:tgtEl>
                                        <p:attrNameLst>
                                          <p:attrName>style.visibility</p:attrName>
                                        </p:attrNameLst>
                                      </p:cBhvr>
                                      <p:to>
                                        <p:strVal val="visible"/>
                                      </p:to>
                                    </p:set>
                                    <p:animEffect transition="in" filter="wipe(left)">
                                      <p:cBhvr>
                                        <p:cTn id="51" dur="5000"/>
                                        <p:tgtEl>
                                          <p:spTgt spid="44046"/>
                                        </p:tgtEl>
                                      </p:cBhvr>
                                    </p:animEffect>
                                  </p:childTnLst>
                                  <p:subTnLst>
                                    <p:audio>
                                      <p:cMediaNode>
                                        <p:cTn display="0" masterRel="sameClick">
                                          <p:stCondLst>
                                            <p:cond evt="begin" delay="0">
                                              <p:tn val="49"/>
                                            </p:cond>
                                          </p:stCondLst>
                                          <p:endCondLst>
                                            <p:cond evt="onStopAudio" delay="0">
                                              <p:tgtEl>
                                                <p:sldTgt/>
                                              </p:tgtEl>
                                            </p:cond>
                                          </p:endCondLst>
                                        </p:cTn>
                                        <p:tgtEl>
                                          <p:sndTgt r:embed="rId1"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8" grpId="0" animBg="1"/>
      <p:bldP spid="44039" grpId="0"/>
      <p:bldP spid="44040" grpId="0"/>
      <p:bldP spid="44042" grpId="0" animBg="1"/>
      <p:bldP spid="44043" grpId="0" animBg="1"/>
      <p:bldP spid="44044" grpId="0" animBg="1"/>
      <p:bldP spid="44045" grpId="0" bldLvl="0" animBg="1"/>
      <p:bldP spid="44046" grpId="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7316" name="Text Box 148"/>
          <p:cNvSpPr txBox="1"/>
          <p:nvPr/>
        </p:nvSpPr>
        <p:spPr>
          <a:xfrm>
            <a:off x="228600" y="4364038"/>
            <a:ext cx="8839200" cy="1557337"/>
          </a:xfrm>
          <a:prstGeom prst="rect">
            <a:avLst/>
          </a:prstGeom>
          <a:noFill/>
          <a:ln w="9525">
            <a:noFill/>
          </a:ln>
        </p:spPr>
        <p:txBody>
          <a:bodyPr anchor="t">
            <a:spAutoFit/>
          </a:bodyPr>
          <a:p>
            <a:pPr>
              <a:lnSpc>
                <a:spcPct val="130000"/>
              </a:lnSpc>
            </a:pPr>
            <a:r>
              <a:rPr lang="en-US" altLang="zh-CN" b="1" dirty="0">
                <a:latin typeface="Times New Roman" panose="02020603050405020304" pitchFamily="18" charset="0"/>
                <a:ea typeface="宋体" panose="02010600030101010101" pitchFamily="2" charset="-122"/>
              </a:rPr>
              <a:t>        3. </a:t>
            </a:r>
            <a:r>
              <a:rPr lang="zh-CN" altLang="en-US" sz="2600" b="1" u="sng" dirty="0">
                <a:solidFill>
                  <a:srgbClr val="CC0000"/>
                </a:solidFill>
                <a:latin typeface="Times New Roman" panose="02020603050405020304" pitchFamily="18" charset="0"/>
                <a:ea typeface="黑体" panose="02010609060101010101" pitchFamily="49" charset="-122"/>
              </a:rPr>
              <a:t>求端点的透视</a:t>
            </a:r>
            <a:r>
              <a:rPr lang="zh-CN" altLang="en-US" b="1" dirty="0">
                <a:latin typeface="Times New Roman" panose="02020603050405020304" pitchFamily="18" charset="0"/>
                <a:ea typeface="宋体" panose="02010600030101010101" pitchFamily="2" charset="-122"/>
              </a:rPr>
              <a:t>   过站点向各端点连线与画面线相交，过</a:t>
            </a:r>
            <a:endParaRPr lang="zh-CN" altLang="en-US" b="1" dirty="0">
              <a:latin typeface="Times New Roman" panose="02020603050405020304" pitchFamily="18" charset="0"/>
              <a:ea typeface="宋体" panose="02010600030101010101" pitchFamily="2" charset="-122"/>
            </a:endParaRPr>
          </a:p>
          <a:p>
            <a:pPr>
              <a:lnSpc>
                <a:spcPct val="130000"/>
              </a:lnSpc>
            </a:pPr>
            <a:r>
              <a:rPr lang="zh-CN" altLang="en-US" b="1" dirty="0">
                <a:latin typeface="Times New Roman" panose="02020603050405020304" pitchFamily="18" charset="0"/>
                <a:ea typeface="宋体" panose="02010600030101010101" pitchFamily="2" charset="-122"/>
              </a:rPr>
              <a:t>交点 引垂线与各自的透视方向线相交即得端点的透视（若画面线与视平线不平行，应量取相应距离到透视图中）。</a:t>
            </a:r>
            <a:endParaRPr lang="zh-CN" altLang="en-US" b="1" dirty="0">
              <a:latin typeface="Times New Roman" panose="02020603050405020304" pitchFamily="18" charset="0"/>
              <a:ea typeface="宋体" panose="02010600030101010101" pitchFamily="2" charset="-122"/>
            </a:endParaRPr>
          </a:p>
        </p:txBody>
      </p:sp>
      <p:sp>
        <p:nvSpPr>
          <p:cNvPr id="7317" name="Rectangle 149"/>
          <p:cNvSpPr/>
          <p:nvPr/>
        </p:nvSpPr>
        <p:spPr>
          <a:xfrm>
            <a:off x="0" y="381000"/>
            <a:ext cx="4572000" cy="495300"/>
          </a:xfrm>
          <a:prstGeom prst="rect">
            <a:avLst/>
          </a:prstGeom>
          <a:solidFill>
            <a:srgbClr val="FFFFCC"/>
          </a:solidFill>
          <a:ln w="19050" cap="flat" cmpd="sng">
            <a:solidFill>
              <a:srgbClr val="CC0000"/>
            </a:solidFill>
            <a:prstDash val="solid"/>
            <a:miter/>
            <a:headEnd type="none" w="med" len="med"/>
            <a:tailEnd type="none" w="med" len="med"/>
          </a:ln>
        </p:spPr>
        <p:txBody>
          <a:bodyPr anchor="t">
            <a:spAutoFit/>
          </a:bodyPr>
          <a:p>
            <a:pPr algn="ctr">
              <a:lnSpc>
                <a:spcPct val="90000"/>
              </a:lnSpc>
            </a:pPr>
            <a:r>
              <a:rPr lang="zh-CN" altLang="en-US" sz="2800" b="1" dirty="0">
                <a:solidFill>
                  <a:schemeClr val="tx2"/>
                </a:solidFill>
                <a:latin typeface="Times New Roman" panose="02020603050405020304" pitchFamily="18" charset="0"/>
                <a:ea typeface="黑体" panose="02010609060101010101" pitchFamily="49" charset="-122"/>
              </a:rPr>
              <a:t>水平线的透视的画图步骤</a:t>
            </a:r>
            <a:endParaRPr lang="zh-CN" altLang="en-US" sz="2800" b="1" dirty="0">
              <a:solidFill>
                <a:schemeClr val="tx2"/>
              </a:solidFill>
              <a:latin typeface="Times New Roman" panose="02020603050405020304" pitchFamily="18" charset="0"/>
              <a:ea typeface="黑体" panose="02010609060101010101" pitchFamily="49" charset="-122"/>
            </a:endParaRPr>
          </a:p>
        </p:txBody>
      </p:sp>
      <p:sp>
        <p:nvSpPr>
          <p:cNvPr id="7318" name="Rectangle 150"/>
          <p:cNvSpPr/>
          <p:nvPr/>
        </p:nvSpPr>
        <p:spPr>
          <a:xfrm>
            <a:off x="49213" y="990600"/>
            <a:ext cx="8907462" cy="2506663"/>
          </a:xfrm>
          <a:prstGeom prst="rect">
            <a:avLst/>
          </a:prstGeom>
          <a:noFill/>
          <a:ln w="9525">
            <a:noFill/>
          </a:ln>
        </p:spPr>
        <p:txBody>
          <a:bodyPr wrap="none" anchor="t">
            <a:spAutoFit/>
          </a:bodyPr>
          <a:p>
            <a:pPr>
              <a:lnSpc>
                <a:spcPct val="130000"/>
              </a:lnSpc>
            </a:pPr>
            <a:r>
              <a:rPr lang="en-US" altLang="zh-CN" b="1" dirty="0">
                <a:latin typeface="Times New Roman" panose="02020603050405020304" pitchFamily="18" charset="0"/>
                <a:ea typeface="宋体" panose="02010600030101010101" pitchFamily="2" charset="-122"/>
              </a:rPr>
              <a:t>           1.</a:t>
            </a:r>
            <a:r>
              <a:rPr lang="en-US" altLang="zh-CN" sz="2600" b="1" dirty="0">
                <a:latin typeface="Times New Roman" panose="02020603050405020304" pitchFamily="18" charset="0"/>
                <a:ea typeface="宋体" panose="02010600030101010101" pitchFamily="2" charset="-122"/>
              </a:rPr>
              <a:t> </a:t>
            </a:r>
            <a:r>
              <a:rPr lang="zh-CN" altLang="en-US" sz="2600" b="1" u="sng" dirty="0">
                <a:solidFill>
                  <a:srgbClr val="CC0000"/>
                </a:solidFill>
                <a:latin typeface="Times New Roman" panose="02020603050405020304" pitchFamily="18" charset="0"/>
                <a:ea typeface="黑体" panose="02010609060101010101" pitchFamily="49" charset="-122"/>
              </a:rPr>
              <a:t>求灭点</a:t>
            </a:r>
            <a:r>
              <a:rPr lang="zh-CN" altLang="en-US" b="1" dirty="0">
                <a:latin typeface="Times New Roman" panose="02020603050405020304" pitchFamily="18" charset="0"/>
                <a:ea typeface="宋体" panose="02010600030101010101" pitchFamily="2" charset="-122"/>
              </a:rPr>
              <a:t>    一点透视主点即灭点。对两点透视，过</a:t>
            </a:r>
            <a:r>
              <a:rPr lang="zh-CN" altLang="en-US" b="1" u="sng" dirty="0">
                <a:solidFill>
                  <a:schemeClr val="accent2"/>
                </a:solidFill>
                <a:latin typeface="Times New Roman" panose="02020603050405020304" pitchFamily="18" charset="0"/>
                <a:ea typeface="宋体" panose="02010600030101010101" pitchFamily="2" charset="-122"/>
              </a:rPr>
              <a:t>站点</a:t>
            </a:r>
            <a:r>
              <a:rPr lang="en-US" altLang="zh-CN" b="1" dirty="0">
                <a:latin typeface="Modern" pitchFamily="50"/>
                <a:ea typeface="宋体" panose="02010600030101010101" pitchFamily="2" charset="-122"/>
              </a:rPr>
              <a:t>s</a:t>
            </a:r>
            <a:endParaRPr lang="en-US" altLang="zh-CN" b="1" dirty="0">
              <a:latin typeface="Modern" pitchFamily="50"/>
              <a:ea typeface="宋体" panose="02010600030101010101" pitchFamily="2" charset="-122"/>
            </a:endParaRPr>
          </a:p>
          <a:p>
            <a:pPr>
              <a:lnSpc>
                <a:spcPct val="130000"/>
              </a:lnSpc>
            </a:pPr>
            <a:r>
              <a:rPr lang="en-US" altLang="zh-CN" b="1" dirty="0">
                <a:latin typeface="Modern" pitchFamily="50"/>
                <a:ea typeface="宋体" panose="02010600030101010101" pitchFamily="2" charset="-122"/>
              </a:rPr>
              <a:t> </a:t>
            </a:r>
            <a:r>
              <a:rPr lang="zh-CN" altLang="en-US" b="1" dirty="0">
                <a:latin typeface="Times New Roman" panose="02020603050405020304" pitchFamily="18" charset="0"/>
                <a:ea typeface="宋体" panose="02010600030101010101" pitchFamily="2" charset="-122"/>
              </a:rPr>
              <a:t>作长、宽两方向的平行线，分别交</a:t>
            </a:r>
            <a:r>
              <a:rPr lang="zh-CN" altLang="en-US" b="1" u="sng" dirty="0">
                <a:solidFill>
                  <a:schemeClr val="accent2"/>
                </a:solidFill>
                <a:latin typeface="Times New Roman" panose="02020603050405020304" pitchFamily="18" charset="0"/>
                <a:ea typeface="宋体" panose="02010600030101010101" pitchFamily="2" charset="-122"/>
              </a:rPr>
              <a:t>画面线</a:t>
            </a:r>
            <a:r>
              <a:rPr lang="zh-CN" altLang="en-US" b="1" dirty="0">
                <a:latin typeface="Times New Roman" panose="02020603050405020304" pitchFamily="18" charset="0"/>
                <a:ea typeface="宋体" panose="02010600030101010101" pitchFamily="2" charset="-122"/>
              </a:rPr>
              <a:t> </a:t>
            </a:r>
            <a:r>
              <a:rPr lang="en-US" altLang="zh-CN" b="1" dirty="0">
                <a:latin typeface="Times New Roman" panose="02020603050405020304" pitchFamily="18" charset="0"/>
                <a:ea typeface="宋体" panose="02010600030101010101" pitchFamily="2" charset="-122"/>
              </a:rPr>
              <a:t>P</a:t>
            </a:r>
            <a:r>
              <a:rPr lang="en-US" altLang="zh-CN" sz="1600" b="1" dirty="0">
                <a:latin typeface="Times New Roman" panose="02020603050405020304" pitchFamily="18" charset="0"/>
                <a:ea typeface="宋体" panose="02010600030101010101" pitchFamily="2" charset="-122"/>
              </a:rPr>
              <a:t>H</a:t>
            </a:r>
            <a:r>
              <a:rPr lang="en-US" altLang="zh-CN" b="1" dirty="0">
                <a:latin typeface="Times New Roman" panose="02020603050405020304" pitchFamily="18" charset="0"/>
                <a:ea typeface="宋体" panose="02010600030101010101" pitchFamily="2" charset="-122"/>
              </a:rPr>
              <a:t>— P</a:t>
            </a:r>
            <a:r>
              <a:rPr lang="en-US" altLang="zh-CN" sz="1600" b="1" dirty="0">
                <a:latin typeface="Times New Roman" panose="02020603050405020304" pitchFamily="18" charset="0"/>
                <a:ea typeface="宋体" panose="02010600030101010101" pitchFamily="2" charset="-122"/>
              </a:rPr>
              <a:t>H</a:t>
            </a:r>
            <a:r>
              <a:rPr lang="en-US" altLang="zh-CN" b="1" dirty="0">
                <a:latin typeface="Times New Roman" panose="02020603050405020304" pitchFamily="18" charset="0"/>
                <a:ea typeface="宋体" panose="02010600030101010101" pitchFamily="2" charset="-122"/>
              </a:rPr>
              <a:t> </a:t>
            </a:r>
            <a:r>
              <a:rPr lang="zh-CN" altLang="en-US" b="1" dirty="0">
                <a:latin typeface="Times New Roman" panose="02020603050405020304" pitchFamily="18" charset="0"/>
                <a:ea typeface="宋体" panose="02010600030101010101" pitchFamily="2" charset="-122"/>
              </a:rPr>
              <a:t>于两点，再过</a:t>
            </a:r>
            <a:endParaRPr lang="zh-CN" altLang="en-US" b="1" dirty="0">
              <a:latin typeface="Times New Roman" panose="02020603050405020304" pitchFamily="18" charset="0"/>
              <a:ea typeface="宋体" panose="02010600030101010101" pitchFamily="2" charset="-122"/>
            </a:endParaRPr>
          </a:p>
          <a:p>
            <a:pPr>
              <a:lnSpc>
                <a:spcPct val="130000"/>
              </a:lnSpc>
            </a:pPr>
            <a:r>
              <a:rPr lang="zh-CN" altLang="en-US" b="1" dirty="0">
                <a:latin typeface="Times New Roman" panose="02020603050405020304" pitchFamily="18" charset="0"/>
                <a:ea typeface="宋体" panose="02010600030101010101" pitchFamily="2" charset="-122"/>
              </a:rPr>
              <a:t> 这两点分别作垂直线交于</a:t>
            </a:r>
            <a:r>
              <a:rPr lang="zh-CN" altLang="en-US" b="1" u="sng" dirty="0">
                <a:solidFill>
                  <a:schemeClr val="accent2"/>
                </a:solidFill>
                <a:latin typeface="Times New Roman" panose="02020603050405020304" pitchFamily="18" charset="0"/>
                <a:ea typeface="宋体" panose="02010600030101010101" pitchFamily="2" charset="-122"/>
              </a:rPr>
              <a:t>视平线 </a:t>
            </a:r>
            <a:r>
              <a:rPr lang="en-US" altLang="zh-CN" b="1" dirty="0">
                <a:latin typeface="Times New Roman" panose="02020603050405020304" pitchFamily="18" charset="0"/>
                <a:ea typeface="宋体" panose="02010600030101010101" pitchFamily="2" charset="-122"/>
              </a:rPr>
              <a:t>h — h </a:t>
            </a:r>
            <a:r>
              <a:rPr lang="zh-CN" altLang="en-US" b="1" dirty="0">
                <a:latin typeface="Times New Roman" panose="02020603050405020304" pitchFamily="18" charset="0"/>
                <a:ea typeface="宋体" panose="02010600030101010101" pitchFamily="2" charset="-122"/>
              </a:rPr>
              <a:t>上得左右两</a:t>
            </a:r>
            <a:r>
              <a:rPr lang="zh-CN" altLang="en-US" b="1" u="sng" dirty="0">
                <a:solidFill>
                  <a:schemeClr val="accent2"/>
                </a:solidFill>
                <a:latin typeface="Times New Roman" panose="02020603050405020304" pitchFamily="18" charset="0"/>
                <a:ea typeface="宋体" panose="02010600030101010101" pitchFamily="2" charset="-122"/>
              </a:rPr>
              <a:t>灭点</a:t>
            </a:r>
            <a:r>
              <a:rPr lang="zh-CN" altLang="en-US" b="1" u="sng" dirty="0">
                <a:solidFill>
                  <a:srgbClr val="6666FF"/>
                </a:solidFill>
                <a:latin typeface="Times New Roman" panose="02020603050405020304" pitchFamily="18" charset="0"/>
                <a:ea typeface="宋体" panose="02010600030101010101" pitchFamily="2" charset="-122"/>
              </a:rPr>
              <a:t> </a:t>
            </a:r>
            <a:r>
              <a:rPr lang="en-US" altLang="zh-CN" b="1" dirty="0">
                <a:latin typeface="Modern" pitchFamily="50"/>
                <a:ea typeface="宋体" panose="02010600030101010101" pitchFamily="2" charset="-122"/>
              </a:rPr>
              <a:t>Vx</a:t>
            </a:r>
            <a:r>
              <a:rPr lang="en-US" altLang="zh-CN" b="1" dirty="0">
                <a:latin typeface="Times New Roman" panose="02020603050405020304" pitchFamily="18" charset="0"/>
                <a:ea typeface="宋体" panose="02010600030101010101" pitchFamily="2" charset="-122"/>
              </a:rPr>
              <a:t> </a:t>
            </a:r>
            <a:r>
              <a:rPr lang="zh-CN" altLang="en-US" b="1" dirty="0">
                <a:latin typeface="Times New Roman" panose="02020603050405020304" pitchFamily="18" charset="0"/>
                <a:ea typeface="宋体" panose="02010600030101010101" pitchFamily="2" charset="-122"/>
              </a:rPr>
              <a:t>及</a:t>
            </a:r>
            <a:r>
              <a:rPr lang="en-US" altLang="zh-CN" b="1" dirty="0">
                <a:latin typeface="Modern" pitchFamily="50"/>
                <a:ea typeface="宋体" panose="02010600030101010101" pitchFamily="2" charset="-122"/>
              </a:rPr>
              <a:t>Vy</a:t>
            </a:r>
            <a:endParaRPr lang="en-US" altLang="zh-CN" b="1" dirty="0">
              <a:latin typeface="Modern" pitchFamily="50"/>
              <a:ea typeface="宋体" panose="02010600030101010101" pitchFamily="2" charset="-122"/>
            </a:endParaRPr>
          </a:p>
          <a:p>
            <a:pPr>
              <a:lnSpc>
                <a:spcPct val="130000"/>
              </a:lnSpc>
            </a:pPr>
            <a:r>
              <a:rPr lang="zh-CN" altLang="en-US" b="1" dirty="0">
                <a:latin typeface="Modern" pitchFamily="50"/>
                <a:ea typeface="宋体" panose="02010600030101010101" pitchFamily="2" charset="-122"/>
              </a:rPr>
              <a:t>（</a:t>
            </a:r>
            <a:r>
              <a:rPr lang="zh-CN" altLang="en-US" b="1" dirty="0">
                <a:latin typeface="Times New Roman" panose="02020603050405020304" pitchFamily="18" charset="0"/>
                <a:ea typeface="宋体" panose="02010600030101010101" pitchFamily="2" charset="-122"/>
              </a:rPr>
              <a:t>若画面线与视平线不平行，应量取相应距离在视平线上确</a:t>
            </a:r>
            <a:r>
              <a:rPr lang="zh-CN" altLang="zh-CN" b="1" dirty="0">
                <a:latin typeface="Times New Roman" panose="02020603050405020304" pitchFamily="18" charset="0"/>
                <a:ea typeface="宋体" panose="02010600030101010101" pitchFamily="2" charset="-122"/>
              </a:rPr>
              <a:t>定</a:t>
            </a:r>
            <a:r>
              <a:rPr lang="zh-CN" altLang="en-US" b="1" dirty="0">
                <a:latin typeface="Times New Roman" panose="02020603050405020304" pitchFamily="18" charset="0"/>
                <a:ea typeface="宋体" panose="02010600030101010101" pitchFamily="2" charset="-122"/>
              </a:rPr>
              <a:t>灭</a:t>
            </a:r>
            <a:endParaRPr lang="zh-CN" altLang="en-US" b="1" dirty="0">
              <a:latin typeface="Times New Roman" panose="02020603050405020304" pitchFamily="18" charset="0"/>
              <a:ea typeface="宋体" panose="02010600030101010101" pitchFamily="2" charset="-122"/>
            </a:endParaRPr>
          </a:p>
          <a:p>
            <a:pPr>
              <a:lnSpc>
                <a:spcPct val="130000"/>
              </a:lnSpc>
            </a:pPr>
            <a:r>
              <a:rPr lang="zh-CN" altLang="en-US" b="1" dirty="0">
                <a:latin typeface="Times New Roman" panose="02020603050405020304" pitchFamily="18" charset="0"/>
                <a:ea typeface="宋体" panose="02010600030101010101" pitchFamily="2" charset="-122"/>
              </a:rPr>
              <a:t> 点）。</a:t>
            </a:r>
            <a:endParaRPr lang="zh-CN" altLang="en-US" b="1" dirty="0">
              <a:latin typeface="Times New Roman" panose="02020603050405020304" pitchFamily="18" charset="0"/>
              <a:ea typeface="宋体" panose="02010600030101010101" pitchFamily="2" charset="-122"/>
            </a:endParaRPr>
          </a:p>
        </p:txBody>
      </p:sp>
      <p:sp>
        <p:nvSpPr>
          <p:cNvPr id="7319" name="Rectangle 151"/>
          <p:cNvSpPr/>
          <p:nvPr/>
        </p:nvSpPr>
        <p:spPr>
          <a:xfrm>
            <a:off x="244475" y="3276600"/>
            <a:ext cx="8626475" cy="1082675"/>
          </a:xfrm>
          <a:prstGeom prst="rect">
            <a:avLst/>
          </a:prstGeom>
          <a:noFill/>
          <a:ln w="9525">
            <a:noFill/>
          </a:ln>
        </p:spPr>
        <p:txBody>
          <a:bodyPr wrap="none" anchor="t">
            <a:spAutoFit/>
          </a:bodyPr>
          <a:p>
            <a:pPr>
              <a:lnSpc>
                <a:spcPct val="130000"/>
              </a:lnSpc>
            </a:pPr>
            <a:r>
              <a:rPr lang="en-US" altLang="zh-CN" b="1" dirty="0">
                <a:latin typeface="Times New Roman" panose="02020603050405020304" pitchFamily="18" charset="0"/>
                <a:ea typeface="宋体" panose="02010600030101010101" pitchFamily="2" charset="-122"/>
              </a:rPr>
              <a:t>        2. </a:t>
            </a:r>
            <a:r>
              <a:rPr lang="zh-CN" altLang="en-US" sz="2600" b="1" u="sng" dirty="0">
                <a:solidFill>
                  <a:srgbClr val="CC0000"/>
                </a:solidFill>
                <a:latin typeface="Times New Roman" panose="02020603050405020304" pitchFamily="18" charset="0"/>
                <a:ea typeface="黑体" panose="02010609060101010101" pitchFamily="49" charset="-122"/>
              </a:rPr>
              <a:t>求各直线的透视方向</a:t>
            </a:r>
            <a:r>
              <a:rPr lang="zh-CN" altLang="en-US" b="1" dirty="0">
                <a:latin typeface="Times New Roman" panose="02020603050405020304" pitchFamily="18" charset="0"/>
                <a:ea typeface="宋体" panose="02010600030101010101" pitchFamily="2" charset="-122"/>
              </a:rPr>
              <a:t>   一般是直线的画面交点与灭点的</a:t>
            </a:r>
            <a:endParaRPr lang="zh-CN" altLang="en-US" b="1" dirty="0">
              <a:latin typeface="Times New Roman" panose="02020603050405020304" pitchFamily="18" charset="0"/>
              <a:ea typeface="宋体" panose="02010600030101010101" pitchFamily="2" charset="-122"/>
            </a:endParaRPr>
          </a:p>
          <a:p>
            <a:pPr>
              <a:lnSpc>
                <a:spcPct val="130000"/>
              </a:lnSpc>
            </a:pPr>
            <a:r>
              <a:rPr lang="zh-CN" altLang="en-US" b="1" dirty="0">
                <a:latin typeface="Times New Roman" panose="02020603050405020304" pitchFamily="18" charset="0"/>
                <a:ea typeface="宋体" panose="02010600030101010101" pitchFamily="2" charset="-122"/>
              </a:rPr>
              <a:t>连线。</a:t>
            </a:r>
            <a:endParaRPr lang="zh-CN" altLang="en-US" b="1" dirty="0">
              <a:latin typeface="Times New Roman" panose="02020603050405020304" pitchFamily="18" charset="0"/>
              <a:ea typeface="宋体" panose="02010600030101010101" pitchFamily="2" charset="-122"/>
            </a:endParaRPr>
          </a:p>
        </p:txBody>
      </p:sp>
      <p:sp>
        <p:nvSpPr>
          <p:cNvPr id="7320" name="Rectangle 152"/>
          <p:cNvSpPr/>
          <p:nvPr/>
        </p:nvSpPr>
        <p:spPr>
          <a:xfrm>
            <a:off x="838200" y="5989638"/>
            <a:ext cx="7718425" cy="639762"/>
          </a:xfrm>
          <a:prstGeom prst="rect">
            <a:avLst/>
          </a:prstGeom>
          <a:noFill/>
          <a:ln w="9525">
            <a:noFill/>
          </a:ln>
        </p:spPr>
        <p:txBody>
          <a:bodyPr wrap="none" anchor="t">
            <a:spAutoFit/>
          </a:bodyPr>
          <a:p>
            <a:pPr>
              <a:lnSpc>
                <a:spcPct val="150000"/>
              </a:lnSpc>
            </a:pPr>
            <a:r>
              <a:rPr lang="en-US" altLang="zh-CN" b="1" dirty="0">
                <a:latin typeface="Times New Roman" panose="02020603050405020304" pitchFamily="18" charset="0"/>
                <a:ea typeface="宋体" panose="02010600030101010101" pitchFamily="2" charset="-122"/>
              </a:rPr>
              <a:t>4. </a:t>
            </a:r>
            <a:r>
              <a:rPr lang="zh-CN" altLang="en-US" b="1" dirty="0">
                <a:latin typeface="Times New Roman" panose="02020603050405020304" pitchFamily="18" charset="0"/>
                <a:ea typeface="宋体" panose="02010600030101010101" pitchFamily="2" charset="-122"/>
              </a:rPr>
              <a:t>连各端点的透视，加粗可见的透视轮廓线即得。          </a:t>
            </a:r>
            <a:endParaRPr lang="zh-CN" altLang="en-US" b="1" dirty="0">
              <a:latin typeface="Times New Roman" panose="02020603050405020304" pitchFamily="18" charset="0"/>
              <a:ea typeface="宋体" panose="02010600030101010101" pitchFamily="2" charset="-122"/>
            </a:endParaRPr>
          </a:p>
        </p:txBody>
      </p:sp>
      <p:sp>
        <p:nvSpPr>
          <p:cNvPr id="38918" name="Rectangle 153"/>
          <p:cNvSpPr>
            <a:spLocks noGrp="1"/>
          </p:cNvSpPr>
          <p:nvPr>
            <p:ph type="title"/>
          </p:nvPr>
        </p:nvSpPr>
        <p:spPr>
          <a:xfrm>
            <a:off x="8388350" y="476250"/>
            <a:ext cx="400050" cy="450850"/>
          </a:xfrm>
        </p:spPr>
        <p:txBody>
          <a:bodyPr vert="horz" wrap="square" lIns="91440" tIns="45720" rIns="91440" bIns="45720" anchor="ctr"/>
          <a:p>
            <a:pPr eaLnBrk="1" hangingPunct="1"/>
            <a:r>
              <a:rPr lang="zh-CN" altLang="en-US" sz="1000" dirty="0">
                <a:solidFill>
                  <a:schemeClr val="bg1"/>
                </a:solidFill>
              </a:rPr>
              <a:t>透视图的画图步骤</a:t>
            </a:r>
            <a:endParaRPr lang="zh-CN" altLang="en-US" sz="1000" dirty="0">
              <a:solidFill>
                <a:schemeClr val="bg1"/>
              </a:solidFill>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317"/>
                                        </p:tgtEl>
                                        <p:attrNameLst>
                                          <p:attrName>style.visibility</p:attrName>
                                        </p:attrNameLst>
                                      </p:cBhvr>
                                      <p:to>
                                        <p:strVal val="visible"/>
                                      </p:to>
                                    </p:set>
                                    <p:animEffect transition="in" filter="wipe(left)">
                                      <p:cBhvr>
                                        <p:cTn id="7" dur="500"/>
                                        <p:tgtEl>
                                          <p:spTgt spid="73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318"/>
                                        </p:tgtEl>
                                        <p:attrNameLst>
                                          <p:attrName>style.visibility</p:attrName>
                                        </p:attrNameLst>
                                      </p:cBhvr>
                                      <p:to>
                                        <p:strVal val="visible"/>
                                      </p:to>
                                    </p:set>
                                    <p:animEffect transition="in" filter="wipe(left)">
                                      <p:cBhvr>
                                        <p:cTn id="12" dur="500"/>
                                        <p:tgtEl>
                                          <p:spTgt spid="73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319"/>
                                        </p:tgtEl>
                                        <p:attrNameLst>
                                          <p:attrName>style.visibility</p:attrName>
                                        </p:attrNameLst>
                                      </p:cBhvr>
                                      <p:to>
                                        <p:strVal val="visible"/>
                                      </p:to>
                                    </p:set>
                                    <p:animEffect transition="in" filter="wipe(left)">
                                      <p:cBhvr>
                                        <p:cTn id="17" dur="500"/>
                                        <p:tgtEl>
                                          <p:spTgt spid="73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316"/>
                                        </p:tgtEl>
                                        <p:attrNameLst>
                                          <p:attrName>style.visibility</p:attrName>
                                        </p:attrNameLst>
                                      </p:cBhvr>
                                      <p:to>
                                        <p:strVal val="visible"/>
                                      </p:to>
                                    </p:set>
                                    <p:animEffect transition="in" filter="wipe(left)">
                                      <p:cBhvr>
                                        <p:cTn id="22" dur="500"/>
                                        <p:tgtEl>
                                          <p:spTgt spid="73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320"/>
                                        </p:tgtEl>
                                        <p:attrNameLst>
                                          <p:attrName>style.visibility</p:attrName>
                                        </p:attrNameLst>
                                      </p:cBhvr>
                                      <p:to>
                                        <p:strVal val="visible"/>
                                      </p:to>
                                    </p:set>
                                    <p:animEffect transition="in" filter="wipe(left)">
                                      <p:cBhvr>
                                        <p:cTn id="27" dur="500"/>
                                        <p:tgtEl>
                                          <p:spTgt spid="73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16" grpId="0"/>
      <p:bldP spid="7317" grpId="0" animBg="1"/>
      <p:bldP spid="7318" grpId="0"/>
      <p:bldP spid="7319" grpId="0"/>
      <p:bldP spid="7320"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grpSp>
        <p:nvGrpSpPr>
          <p:cNvPr id="2" name="Group 7"/>
          <p:cNvGrpSpPr/>
          <p:nvPr/>
        </p:nvGrpSpPr>
        <p:grpSpPr>
          <a:xfrm>
            <a:off x="3330575" y="4349750"/>
            <a:ext cx="4876800" cy="1927225"/>
            <a:chOff x="2098" y="2932"/>
            <a:chExt cx="3072" cy="1214"/>
          </a:xfrm>
        </p:grpSpPr>
        <p:grpSp>
          <p:nvGrpSpPr>
            <p:cNvPr id="39938" name="Group 8"/>
            <p:cNvGrpSpPr/>
            <p:nvPr/>
          </p:nvGrpSpPr>
          <p:grpSpPr>
            <a:xfrm>
              <a:off x="2098" y="2932"/>
              <a:ext cx="3072" cy="1214"/>
              <a:chOff x="2098" y="2932"/>
              <a:chExt cx="3072" cy="1214"/>
            </a:xfrm>
          </p:grpSpPr>
          <p:grpSp>
            <p:nvGrpSpPr>
              <p:cNvPr id="39939" name="Group 9"/>
              <p:cNvGrpSpPr/>
              <p:nvPr/>
            </p:nvGrpSpPr>
            <p:grpSpPr>
              <a:xfrm>
                <a:off x="2098" y="2932"/>
                <a:ext cx="3072" cy="1214"/>
                <a:chOff x="2098" y="2932"/>
                <a:chExt cx="3072" cy="1214"/>
              </a:xfrm>
            </p:grpSpPr>
            <p:sp>
              <p:nvSpPr>
                <p:cNvPr id="39940" name="Freeform 10"/>
                <p:cNvSpPr/>
                <p:nvPr/>
              </p:nvSpPr>
              <p:spPr>
                <a:xfrm>
                  <a:off x="2098" y="2932"/>
                  <a:ext cx="3072" cy="1214"/>
                </a:xfrm>
                <a:custGeom>
                  <a:avLst/>
                  <a:gdLst/>
                  <a:ahLst/>
                  <a:cxnLst>
                    <a:cxn ang="0">
                      <a:pos x="3072" y="1214"/>
                    </a:cxn>
                    <a:cxn ang="0">
                      <a:pos x="1" y="1214"/>
                    </a:cxn>
                    <a:cxn ang="0">
                      <a:pos x="0" y="2"/>
                    </a:cxn>
                    <a:cxn ang="0">
                      <a:pos x="3069" y="0"/>
                    </a:cxn>
                    <a:cxn ang="0">
                      <a:pos x="3070" y="1212"/>
                    </a:cxn>
                  </a:cxnLst>
                  <a:pathLst>
                    <a:path w="3072" h="1214">
                      <a:moveTo>
                        <a:pt x="3072" y="1214"/>
                      </a:moveTo>
                      <a:lnTo>
                        <a:pt x="1" y="1214"/>
                      </a:lnTo>
                      <a:lnTo>
                        <a:pt x="0" y="2"/>
                      </a:lnTo>
                      <a:lnTo>
                        <a:pt x="3069" y="0"/>
                      </a:lnTo>
                      <a:lnTo>
                        <a:pt x="3070" y="1212"/>
                      </a:lnTo>
                    </a:path>
                  </a:pathLst>
                </a:custGeom>
                <a:solidFill>
                  <a:srgbClr val="66FFFF"/>
                </a:solidFill>
                <a:ln w="28575" cap="flat" cmpd="sng">
                  <a:solidFill>
                    <a:srgbClr val="0033CC"/>
                  </a:solidFill>
                  <a:prstDash val="solid"/>
                  <a:round/>
                  <a:headEnd type="none" w="med" len="med"/>
                  <a:tailEnd type="none" w="med" len="med"/>
                </a:ln>
              </p:spPr>
              <p:txBody>
                <a:bodyPr/>
                <a:p>
                  <a:endParaRPr lang="zh-CN" altLang="en-US"/>
                </a:p>
              </p:txBody>
            </p:sp>
            <p:sp>
              <p:nvSpPr>
                <p:cNvPr id="39941" name="Rectangle 11"/>
                <p:cNvSpPr/>
                <p:nvPr/>
              </p:nvSpPr>
              <p:spPr>
                <a:xfrm>
                  <a:off x="4842" y="3504"/>
                  <a:ext cx="0" cy="230"/>
                </a:xfrm>
                <a:prstGeom prst="rect">
                  <a:avLst/>
                </a:prstGeom>
                <a:noFill/>
                <a:ln w="9525">
                  <a:noFill/>
                </a:ln>
              </p:spPr>
              <p:txBody>
                <a:bodyPr wrap="none" lIns="0" tIns="0" rIns="0" bIns="0" anchor="t">
                  <a:spAutoFit/>
                </a:bodyPr>
                <a:p>
                  <a:pPr algn="ctr"/>
                  <a:endParaRPr lang="zh-CN" altLang="zh-CN" dirty="0">
                    <a:solidFill>
                      <a:srgbClr val="010000"/>
                    </a:solidFill>
                    <a:latin typeface="BankGothic Lt BT" panose="020B0607020203060204" pitchFamily="34" charset="0"/>
                    <a:ea typeface="宋体" panose="02010600030101010101" pitchFamily="2" charset="-122"/>
                  </a:endParaRPr>
                </a:p>
              </p:txBody>
            </p:sp>
            <p:sp>
              <p:nvSpPr>
                <p:cNvPr id="39942" name="Rectangle 12"/>
                <p:cNvSpPr/>
                <p:nvPr/>
              </p:nvSpPr>
              <p:spPr>
                <a:xfrm>
                  <a:off x="4752" y="3648"/>
                  <a:ext cx="116" cy="288"/>
                </a:xfrm>
                <a:prstGeom prst="rect">
                  <a:avLst/>
                </a:prstGeom>
                <a:noFill/>
                <a:ln w="0">
                  <a:noFill/>
                </a:ln>
              </p:spPr>
              <p:txBody>
                <a:bodyPr wrap="none" anchor="t">
                  <a:spAutoFit/>
                </a:bodyPr>
                <a:p>
                  <a:pPr algn="ctr"/>
                  <a:endParaRPr lang="zh-CN" altLang="zh-CN" b="1" dirty="0">
                    <a:solidFill>
                      <a:srgbClr val="000000"/>
                    </a:solidFill>
                    <a:latin typeface="Modern" pitchFamily="50"/>
                    <a:ea typeface="宋体" panose="02010600030101010101" pitchFamily="2" charset="-122"/>
                  </a:endParaRPr>
                </a:p>
              </p:txBody>
            </p:sp>
          </p:grpSp>
          <p:sp>
            <p:nvSpPr>
              <p:cNvPr id="39943" name="Rectangle 13"/>
              <p:cNvSpPr/>
              <p:nvPr/>
            </p:nvSpPr>
            <p:spPr>
              <a:xfrm>
                <a:off x="4612" y="3792"/>
                <a:ext cx="496" cy="288"/>
              </a:xfrm>
              <a:prstGeom prst="rect">
                <a:avLst/>
              </a:prstGeom>
              <a:noFill/>
              <a:ln w="0">
                <a:noFill/>
              </a:ln>
            </p:spPr>
            <p:txBody>
              <a:bodyPr wrap="none" anchor="t">
                <a:spAutoFit/>
              </a:bodyPr>
              <a:p>
                <a:pPr algn="ctr"/>
                <a:r>
                  <a:rPr lang="zh-CN" altLang="en-US" b="1" dirty="0">
                    <a:solidFill>
                      <a:srgbClr val="CC3300"/>
                    </a:solidFill>
                    <a:latin typeface="Times New Roman" panose="02020603050405020304" pitchFamily="18" charset="0"/>
                    <a:ea typeface="宋体" panose="02010600030101010101" pitchFamily="2" charset="-122"/>
                  </a:rPr>
                  <a:t>画面</a:t>
                </a:r>
                <a:endParaRPr lang="zh-CN" altLang="en-US" b="1" dirty="0">
                  <a:solidFill>
                    <a:srgbClr val="FF0000"/>
                  </a:solidFill>
                  <a:latin typeface="Times New Roman" panose="02020603050405020304" pitchFamily="18" charset="0"/>
                  <a:ea typeface="宋体" panose="02010600030101010101" pitchFamily="2" charset="-122"/>
                </a:endParaRPr>
              </a:p>
            </p:txBody>
          </p:sp>
          <p:sp>
            <p:nvSpPr>
              <p:cNvPr id="39944" name="Rectangle 14"/>
              <p:cNvSpPr/>
              <p:nvPr/>
            </p:nvSpPr>
            <p:spPr>
              <a:xfrm>
                <a:off x="4802" y="3630"/>
                <a:ext cx="116" cy="288"/>
              </a:xfrm>
              <a:prstGeom prst="rect">
                <a:avLst/>
              </a:prstGeom>
              <a:noFill/>
              <a:ln w="0">
                <a:noFill/>
              </a:ln>
            </p:spPr>
            <p:txBody>
              <a:bodyPr wrap="none" anchor="t">
                <a:spAutoFit/>
              </a:bodyPr>
              <a:p>
                <a:pPr algn="ctr"/>
                <a:endParaRPr lang="zh-CN" altLang="zh-CN" b="1" dirty="0">
                  <a:solidFill>
                    <a:srgbClr val="000000"/>
                  </a:solidFill>
                  <a:latin typeface="Modern" pitchFamily="50"/>
                  <a:ea typeface="宋体" panose="02010600030101010101" pitchFamily="2" charset="-122"/>
                </a:endParaRPr>
              </a:p>
            </p:txBody>
          </p:sp>
        </p:grpSp>
        <p:sp>
          <p:nvSpPr>
            <p:cNvPr id="39945" name="Rectangle 15"/>
            <p:cNvSpPr/>
            <p:nvPr/>
          </p:nvSpPr>
          <p:spPr>
            <a:xfrm>
              <a:off x="4416" y="3808"/>
              <a:ext cx="216" cy="288"/>
            </a:xfrm>
            <a:prstGeom prst="rect">
              <a:avLst/>
            </a:prstGeom>
            <a:noFill/>
            <a:ln w="0">
              <a:noFill/>
            </a:ln>
          </p:spPr>
          <p:txBody>
            <a:bodyPr wrap="none" anchor="t">
              <a:spAutoFit/>
            </a:bodyPr>
            <a:p>
              <a:pPr algn="ctr"/>
              <a:r>
                <a:rPr lang="en-US" altLang="zh-CN" b="1" dirty="0">
                  <a:solidFill>
                    <a:srgbClr val="000000"/>
                  </a:solidFill>
                  <a:latin typeface="Modern" pitchFamily="50"/>
                  <a:ea typeface="宋体" panose="02010600030101010101" pitchFamily="2" charset="-122"/>
                </a:rPr>
                <a:t>P</a:t>
              </a:r>
              <a:endParaRPr lang="en-US" altLang="zh-CN" b="1" dirty="0">
                <a:solidFill>
                  <a:srgbClr val="000000"/>
                </a:solidFill>
                <a:latin typeface="Modern" pitchFamily="50"/>
                <a:ea typeface="宋体" panose="02010600030101010101" pitchFamily="2" charset="-122"/>
              </a:endParaRPr>
            </a:p>
          </p:txBody>
        </p:sp>
      </p:grpSp>
      <p:grpSp>
        <p:nvGrpSpPr>
          <p:cNvPr id="5" name="Group 16"/>
          <p:cNvGrpSpPr/>
          <p:nvPr/>
        </p:nvGrpSpPr>
        <p:grpSpPr>
          <a:xfrm>
            <a:off x="3352800" y="381000"/>
            <a:ext cx="4872038" cy="3830638"/>
            <a:chOff x="2112" y="432"/>
            <a:chExt cx="3069" cy="2413"/>
          </a:xfrm>
        </p:grpSpPr>
        <p:grpSp>
          <p:nvGrpSpPr>
            <p:cNvPr id="39947" name="Group 17"/>
            <p:cNvGrpSpPr/>
            <p:nvPr/>
          </p:nvGrpSpPr>
          <p:grpSpPr>
            <a:xfrm>
              <a:off x="2112" y="432"/>
              <a:ext cx="3069" cy="2413"/>
              <a:chOff x="2098" y="447"/>
              <a:chExt cx="3069" cy="2413"/>
            </a:xfrm>
          </p:grpSpPr>
          <p:sp>
            <p:nvSpPr>
              <p:cNvPr id="39948" name="Freeform 18"/>
              <p:cNvSpPr/>
              <p:nvPr/>
            </p:nvSpPr>
            <p:spPr>
              <a:xfrm>
                <a:off x="2098" y="447"/>
                <a:ext cx="3069" cy="2413"/>
              </a:xfrm>
              <a:custGeom>
                <a:avLst/>
                <a:gdLst/>
                <a:ahLst/>
                <a:cxnLst>
                  <a:cxn ang="0">
                    <a:pos x="3069" y="4"/>
                  </a:cxn>
                  <a:cxn ang="0">
                    <a:pos x="3069" y="2413"/>
                  </a:cxn>
                  <a:cxn ang="0">
                    <a:pos x="0" y="2409"/>
                  </a:cxn>
                  <a:cxn ang="0">
                    <a:pos x="0" y="0"/>
                  </a:cxn>
                  <a:cxn ang="0">
                    <a:pos x="3069" y="4"/>
                  </a:cxn>
                </a:cxnLst>
                <a:pathLst>
                  <a:path w="3069" h="2413">
                    <a:moveTo>
                      <a:pt x="3069" y="4"/>
                    </a:moveTo>
                    <a:lnTo>
                      <a:pt x="3069" y="2413"/>
                    </a:lnTo>
                    <a:lnTo>
                      <a:pt x="0" y="2409"/>
                    </a:lnTo>
                    <a:lnTo>
                      <a:pt x="0" y="0"/>
                    </a:lnTo>
                    <a:lnTo>
                      <a:pt x="3069" y="4"/>
                    </a:lnTo>
                  </a:path>
                </a:pathLst>
              </a:custGeom>
              <a:solidFill>
                <a:srgbClr val="FFFFCC"/>
              </a:solidFill>
              <a:ln w="28575" cap="flat" cmpd="sng">
                <a:solidFill>
                  <a:srgbClr val="CC3300"/>
                </a:solidFill>
                <a:prstDash val="solid"/>
                <a:round/>
                <a:headEnd type="none" w="med" len="med"/>
                <a:tailEnd type="none" w="med" len="med"/>
              </a:ln>
            </p:spPr>
            <p:txBody>
              <a:bodyPr/>
              <a:p>
                <a:endParaRPr lang="zh-CN" altLang="en-US"/>
              </a:p>
            </p:txBody>
          </p:sp>
          <p:sp>
            <p:nvSpPr>
              <p:cNvPr id="39949" name="Rectangle 19"/>
              <p:cNvSpPr/>
              <p:nvPr/>
            </p:nvSpPr>
            <p:spPr>
              <a:xfrm>
                <a:off x="4473" y="599"/>
                <a:ext cx="500" cy="288"/>
              </a:xfrm>
              <a:prstGeom prst="rect">
                <a:avLst/>
              </a:prstGeom>
              <a:noFill/>
              <a:ln w="0">
                <a:noFill/>
              </a:ln>
            </p:spPr>
            <p:txBody>
              <a:bodyPr wrap="none" anchor="t">
                <a:spAutoFit/>
              </a:bodyPr>
              <a:p>
                <a:pPr algn="ctr"/>
                <a:r>
                  <a:rPr lang="zh-CN" altLang="en-US" b="1" dirty="0">
                    <a:solidFill>
                      <a:srgbClr val="CC0000"/>
                    </a:solidFill>
                    <a:latin typeface="Times New Roman" panose="02020603050405020304" pitchFamily="18" charset="0"/>
                    <a:ea typeface="宋体" panose="02010600030101010101" pitchFamily="2" charset="-122"/>
                  </a:rPr>
                  <a:t>基面</a:t>
                </a:r>
                <a:endParaRPr lang="zh-CN" altLang="en-US" sz="2000" dirty="0">
                  <a:solidFill>
                    <a:srgbClr val="CC0000"/>
                  </a:solidFill>
                  <a:latin typeface="Times New Roman" panose="02020603050405020304" pitchFamily="18" charset="0"/>
                  <a:ea typeface="宋体" panose="02010600030101010101" pitchFamily="2" charset="-122"/>
                </a:endParaRPr>
              </a:p>
            </p:txBody>
          </p:sp>
        </p:grpSp>
        <p:sp>
          <p:nvSpPr>
            <p:cNvPr id="39950" name="Rectangle 20"/>
            <p:cNvSpPr/>
            <p:nvPr/>
          </p:nvSpPr>
          <p:spPr>
            <a:xfrm>
              <a:off x="4318" y="624"/>
              <a:ext cx="221" cy="288"/>
            </a:xfrm>
            <a:prstGeom prst="rect">
              <a:avLst/>
            </a:prstGeom>
            <a:noFill/>
            <a:ln w="0">
              <a:noFill/>
            </a:ln>
          </p:spPr>
          <p:txBody>
            <a:bodyPr wrap="none" anchor="t">
              <a:spAutoFit/>
            </a:bodyPr>
            <a:p>
              <a:pPr algn="ctr"/>
              <a:r>
                <a:rPr lang="en-US" altLang="zh-CN" b="1" dirty="0">
                  <a:solidFill>
                    <a:srgbClr val="0000FF"/>
                  </a:solidFill>
                  <a:latin typeface="Modern" pitchFamily="50"/>
                  <a:ea typeface="宋体" panose="02010600030101010101" pitchFamily="2" charset="-122"/>
                </a:rPr>
                <a:t>H</a:t>
              </a:r>
              <a:endParaRPr lang="en-US" altLang="zh-CN" sz="1500" b="1" dirty="0">
                <a:solidFill>
                  <a:srgbClr val="0000FF"/>
                </a:solidFill>
                <a:latin typeface="Modern" pitchFamily="50"/>
                <a:ea typeface="宋体" panose="02010600030101010101" pitchFamily="2" charset="-122"/>
              </a:endParaRPr>
            </a:p>
          </p:txBody>
        </p:sp>
      </p:grpSp>
      <p:grpSp>
        <p:nvGrpSpPr>
          <p:cNvPr id="7" name="Group 21"/>
          <p:cNvGrpSpPr/>
          <p:nvPr/>
        </p:nvGrpSpPr>
        <p:grpSpPr>
          <a:xfrm>
            <a:off x="381000" y="3775075"/>
            <a:ext cx="2967038" cy="1406525"/>
            <a:chOff x="240" y="2378"/>
            <a:chExt cx="1869" cy="886"/>
          </a:xfrm>
        </p:grpSpPr>
        <p:sp>
          <p:nvSpPr>
            <p:cNvPr id="39952" name="Freeform 22"/>
            <p:cNvSpPr/>
            <p:nvPr/>
          </p:nvSpPr>
          <p:spPr>
            <a:xfrm>
              <a:off x="1718" y="2975"/>
              <a:ext cx="370" cy="1"/>
            </a:xfrm>
            <a:custGeom>
              <a:avLst/>
              <a:gdLst/>
              <a:ahLst/>
              <a:cxnLst>
                <a:cxn ang="0">
                  <a:pos x="0" y="0"/>
                </a:cxn>
                <a:cxn ang="0">
                  <a:pos x="370" y="1"/>
                </a:cxn>
              </a:cxnLst>
              <a:pathLst>
                <a:path w="370" h="1">
                  <a:moveTo>
                    <a:pt x="0" y="0"/>
                  </a:moveTo>
                  <a:lnTo>
                    <a:pt x="370" y="1"/>
                  </a:lnTo>
                </a:path>
              </a:pathLst>
            </a:custGeom>
            <a:noFill/>
            <a:ln w="38100" cap="flat" cmpd="sng">
              <a:solidFill>
                <a:srgbClr val="CC00CC"/>
              </a:solidFill>
              <a:prstDash val="solid"/>
              <a:round/>
              <a:headEnd type="none" w="med" len="med"/>
              <a:tailEnd type="arrow" w="med" len="med"/>
            </a:ln>
          </p:spPr>
          <p:txBody>
            <a:bodyPr/>
            <a:p>
              <a:endParaRPr lang="zh-CN" altLang="en-US"/>
            </a:p>
          </p:txBody>
        </p:sp>
        <p:sp>
          <p:nvSpPr>
            <p:cNvPr id="39953" name="Freeform 23"/>
            <p:cNvSpPr/>
            <p:nvPr/>
          </p:nvSpPr>
          <p:spPr>
            <a:xfrm>
              <a:off x="1571" y="2378"/>
              <a:ext cx="538" cy="371"/>
            </a:xfrm>
            <a:custGeom>
              <a:avLst/>
              <a:gdLst/>
              <a:ahLst/>
              <a:cxnLst>
                <a:cxn ang="0">
                  <a:pos x="0" y="371"/>
                </a:cxn>
                <a:cxn ang="0">
                  <a:pos x="538" y="0"/>
                </a:cxn>
              </a:cxnLst>
              <a:pathLst>
                <a:path w="538" h="371">
                  <a:moveTo>
                    <a:pt x="0" y="371"/>
                  </a:moveTo>
                  <a:lnTo>
                    <a:pt x="538" y="0"/>
                  </a:lnTo>
                </a:path>
              </a:pathLst>
            </a:custGeom>
            <a:noFill/>
            <a:ln w="38100" cap="flat" cmpd="sng">
              <a:solidFill>
                <a:srgbClr val="CC00CC"/>
              </a:solidFill>
              <a:prstDash val="solid"/>
              <a:round/>
              <a:headEnd type="none" w="med" len="med"/>
              <a:tailEnd type="arrow" w="med" len="med"/>
            </a:ln>
          </p:spPr>
          <p:txBody>
            <a:bodyPr/>
            <a:p>
              <a:endParaRPr lang="zh-CN" altLang="en-US"/>
            </a:p>
          </p:txBody>
        </p:sp>
        <p:sp>
          <p:nvSpPr>
            <p:cNvPr id="39954" name="Text Box 24"/>
            <p:cNvSpPr txBox="1"/>
            <p:nvPr/>
          </p:nvSpPr>
          <p:spPr>
            <a:xfrm>
              <a:off x="240" y="2650"/>
              <a:ext cx="1490" cy="614"/>
            </a:xfrm>
            <a:prstGeom prst="rect">
              <a:avLst/>
            </a:prstGeom>
            <a:solidFill>
              <a:srgbClr val="CCFF99"/>
            </a:solidFill>
            <a:ln w="28575" cap="flat" cmpd="sng">
              <a:solidFill>
                <a:srgbClr val="FF00FF"/>
              </a:solidFill>
              <a:prstDash val="solid"/>
              <a:miter/>
              <a:headEnd type="none" w="med" len="med"/>
              <a:tailEnd type="none" w="med" len="med"/>
            </a:ln>
          </p:spPr>
          <p:txBody>
            <a:bodyPr wrap="none" anchor="t">
              <a:spAutoFit/>
            </a:bodyPr>
            <a:p>
              <a:pPr algn="ctr"/>
              <a:r>
                <a:rPr lang="zh-CN" altLang="en-US" sz="2800" b="1" dirty="0">
                  <a:solidFill>
                    <a:srgbClr val="010000"/>
                  </a:solidFill>
                  <a:latin typeface="黑体" panose="02010609060101010101" pitchFamily="49" charset="-122"/>
                  <a:ea typeface="黑体" panose="02010609060101010101" pitchFamily="49" charset="-122"/>
                </a:rPr>
                <a:t>画图时</a:t>
              </a:r>
              <a:endParaRPr lang="zh-CN" altLang="en-US" sz="2800" b="1" dirty="0">
                <a:solidFill>
                  <a:srgbClr val="010000"/>
                </a:solidFill>
                <a:latin typeface="黑体" panose="02010609060101010101" pitchFamily="49" charset="-122"/>
                <a:ea typeface="黑体" panose="02010609060101010101" pitchFamily="49" charset="-122"/>
              </a:endParaRPr>
            </a:p>
            <a:p>
              <a:pPr algn="ctr"/>
              <a:r>
                <a:rPr lang="zh-CN" altLang="en-US" sz="2800" b="1" dirty="0">
                  <a:solidFill>
                    <a:srgbClr val="010000"/>
                  </a:solidFill>
                  <a:latin typeface="黑体" panose="02010609060101010101" pitchFamily="49" charset="-122"/>
                  <a:ea typeface="黑体" panose="02010609060101010101" pitchFamily="49" charset="-122"/>
                </a:rPr>
                <a:t>不需画外框线</a:t>
              </a:r>
              <a:endParaRPr lang="zh-CN" altLang="en-US" sz="2800" b="1" dirty="0">
                <a:solidFill>
                  <a:srgbClr val="010000"/>
                </a:solidFill>
                <a:latin typeface="BankGothic Lt BT" panose="020B0607020203060204" pitchFamily="34" charset="0"/>
                <a:ea typeface="宋体" panose="02010600030101010101" pitchFamily="2" charset="-122"/>
              </a:endParaRPr>
            </a:p>
          </p:txBody>
        </p:sp>
      </p:grpSp>
      <p:sp>
        <p:nvSpPr>
          <p:cNvPr id="8217" name="Rectangle 25"/>
          <p:cNvSpPr/>
          <p:nvPr/>
        </p:nvSpPr>
        <p:spPr>
          <a:xfrm>
            <a:off x="0" y="152400"/>
            <a:ext cx="3200400" cy="965200"/>
          </a:xfrm>
          <a:prstGeom prst="rect">
            <a:avLst/>
          </a:prstGeom>
          <a:solidFill>
            <a:srgbClr val="FFFF99"/>
          </a:solidFill>
          <a:ln w="19050" cap="flat" cmpd="sng">
            <a:solidFill>
              <a:srgbClr val="0000FF"/>
            </a:solidFill>
            <a:prstDash val="solid"/>
            <a:miter/>
            <a:headEnd type="none" w="med" len="med"/>
            <a:tailEnd type="none" w="med" len="med"/>
          </a:ln>
        </p:spPr>
        <p:txBody>
          <a:bodyPr anchor="t">
            <a:spAutoFit/>
          </a:bodyPr>
          <a:p>
            <a:pPr algn="ctr"/>
            <a:r>
              <a:rPr lang="zh-CN" altLang="en-US" sz="2800" b="1" dirty="0">
                <a:latin typeface="Times New Roman" panose="02020603050405020304" pitchFamily="18" charset="0"/>
                <a:ea typeface="黑体" panose="02010609060101010101" pitchFamily="49" charset="-122"/>
              </a:rPr>
              <a:t>水平线的透视的</a:t>
            </a:r>
            <a:endParaRPr lang="zh-CN" altLang="en-US" sz="2800" b="1" dirty="0">
              <a:latin typeface="Times New Roman" panose="02020603050405020304" pitchFamily="18" charset="0"/>
              <a:ea typeface="黑体" panose="02010609060101010101" pitchFamily="49" charset="-122"/>
            </a:endParaRPr>
          </a:p>
          <a:p>
            <a:pPr algn="ctr"/>
            <a:r>
              <a:rPr lang="zh-CN" altLang="en-US" sz="2800" b="1" dirty="0">
                <a:latin typeface="Times New Roman" panose="02020603050405020304" pitchFamily="18" charset="0"/>
                <a:ea typeface="黑体" panose="02010609060101010101" pitchFamily="49" charset="-122"/>
              </a:rPr>
              <a:t>画图步骤（续）</a:t>
            </a:r>
            <a:endParaRPr lang="zh-CN" altLang="en-US" sz="2800" b="1" dirty="0">
              <a:latin typeface="Times New Roman" panose="02020603050405020304" pitchFamily="18" charset="0"/>
              <a:ea typeface="黑体" panose="02010609060101010101" pitchFamily="49" charset="-122"/>
            </a:endParaRPr>
          </a:p>
        </p:txBody>
      </p:sp>
      <p:sp>
        <p:nvSpPr>
          <p:cNvPr id="8218" name="Freeform 26"/>
          <p:cNvSpPr/>
          <p:nvPr/>
        </p:nvSpPr>
        <p:spPr>
          <a:xfrm>
            <a:off x="5524500" y="781050"/>
            <a:ext cx="1173163" cy="3260725"/>
          </a:xfrm>
          <a:custGeom>
            <a:avLst/>
            <a:gdLst/>
            <a:ahLst/>
            <a:cxnLst>
              <a:cxn ang="0">
                <a:pos x="0" y="0"/>
              </a:cxn>
              <a:cxn ang="0">
                <a:pos x="590" y="1642"/>
              </a:cxn>
            </a:cxnLst>
            <a:pathLst>
              <a:path w="590" h="1642">
                <a:moveTo>
                  <a:pt x="0" y="0"/>
                </a:moveTo>
                <a:lnTo>
                  <a:pt x="590" y="1642"/>
                </a:lnTo>
              </a:path>
            </a:pathLst>
          </a:custGeom>
          <a:solidFill>
            <a:srgbClr val="FFFFFF"/>
          </a:solidFill>
          <a:ln w="19050" cap="flat" cmpd="sng">
            <a:solidFill>
              <a:srgbClr val="0033CC"/>
            </a:solidFill>
            <a:prstDash val="solid"/>
            <a:round/>
            <a:headEnd type="none" w="med" len="med"/>
            <a:tailEnd type="none" w="med" len="med"/>
          </a:ln>
        </p:spPr>
        <p:txBody>
          <a:bodyPr/>
          <a:p>
            <a:endParaRPr lang="zh-CN" altLang="en-US"/>
          </a:p>
        </p:txBody>
      </p:sp>
      <p:sp>
        <p:nvSpPr>
          <p:cNvPr id="8219" name="Freeform 27"/>
          <p:cNvSpPr/>
          <p:nvPr/>
        </p:nvSpPr>
        <p:spPr>
          <a:xfrm>
            <a:off x="6134100" y="2500313"/>
            <a:ext cx="1588" cy="2803525"/>
          </a:xfrm>
          <a:custGeom>
            <a:avLst/>
            <a:gdLst/>
            <a:ahLst/>
            <a:cxnLst>
              <a:cxn ang="0">
                <a:pos x="0" y="0"/>
              </a:cxn>
              <a:cxn ang="0">
                <a:pos x="0" y="1766"/>
              </a:cxn>
            </a:cxnLst>
            <a:pathLst>
              <a:path w="1" h="1766">
                <a:moveTo>
                  <a:pt x="0" y="0"/>
                </a:moveTo>
                <a:lnTo>
                  <a:pt x="0" y="1766"/>
                </a:lnTo>
              </a:path>
            </a:pathLst>
          </a:custGeom>
          <a:solidFill>
            <a:srgbClr val="FFFFFF"/>
          </a:solidFill>
          <a:ln w="19050" cap="flat" cmpd="sng">
            <a:solidFill>
              <a:srgbClr val="0033CC"/>
            </a:solidFill>
            <a:prstDash val="solid"/>
            <a:round/>
            <a:headEnd type="none" w="med" len="med"/>
            <a:tailEnd type="none" w="med" len="med"/>
          </a:ln>
        </p:spPr>
        <p:txBody>
          <a:bodyPr/>
          <a:p>
            <a:endParaRPr lang="zh-CN" altLang="en-US"/>
          </a:p>
        </p:txBody>
      </p:sp>
      <p:grpSp>
        <p:nvGrpSpPr>
          <p:cNvPr id="8" name="Group 28"/>
          <p:cNvGrpSpPr/>
          <p:nvPr/>
        </p:nvGrpSpPr>
        <p:grpSpPr>
          <a:xfrm>
            <a:off x="7010400" y="2370138"/>
            <a:ext cx="558800" cy="1784350"/>
            <a:chOff x="4416" y="1493"/>
            <a:chExt cx="352" cy="1124"/>
          </a:xfrm>
        </p:grpSpPr>
        <p:sp>
          <p:nvSpPr>
            <p:cNvPr id="39959" name="Freeform 29"/>
            <p:cNvSpPr/>
            <p:nvPr/>
          </p:nvSpPr>
          <p:spPr>
            <a:xfrm>
              <a:off x="4671" y="1574"/>
              <a:ext cx="3" cy="989"/>
            </a:xfrm>
            <a:custGeom>
              <a:avLst/>
              <a:gdLst/>
              <a:ahLst/>
              <a:cxnLst>
                <a:cxn ang="0">
                  <a:pos x="0" y="0"/>
                </a:cxn>
                <a:cxn ang="0">
                  <a:pos x="1" y="495"/>
                </a:cxn>
              </a:cxnLst>
              <a:pathLst>
                <a:path w="1" h="495">
                  <a:moveTo>
                    <a:pt x="0" y="0"/>
                  </a:moveTo>
                  <a:lnTo>
                    <a:pt x="1" y="495"/>
                  </a:lnTo>
                </a:path>
              </a:pathLst>
            </a:custGeom>
            <a:solidFill>
              <a:srgbClr val="FFFFFF"/>
            </a:solidFill>
            <a:ln w="19050" cap="flat" cmpd="sng">
              <a:solidFill>
                <a:srgbClr val="0033CC"/>
              </a:solidFill>
              <a:prstDash val="solid"/>
              <a:round/>
              <a:headEnd type="none" w="med" len="med"/>
              <a:tailEnd type="none" w="med" len="med"/>
            </a:ln>
          </p:spPr>
          <p:txBody>
            <a:bodyPr/>
            <a:p>
              <a:endParaRPr lang="zh-CN" altLang="en-US"/>
            </a:p>
          </p:txBody>
        </p:sp>
        <p:sp>
          <p:nvSpPr>
            <p:cNvPr id="39960" name="Line 30"/>
            <p:cNvSpPr/>
            <p:nvPr/>
          </p:nvSpPr>
          <p:spPr>
            <a:xfrm>
              <a:off x="4576" y="2552"/>
              <a:ext cx="192" cy="0"/>
            </a:xfrm>
            <a:prstGeom prst="line">
              <a:avLst/>
            </a:prstGeom>
            <a:ln w="19050" cap="flat" cmpd="sng">
              <a:solidFill>
                <a:srgbClr val="0033CC"/>
              </a:solidFill>
              <a:prstDash val="solid"/>
              <a:round/>
              <a:headEnd type="none" w="med" len="med"/>
              <a:tailEnd type="none" w="med" len="med"/>
            </a:ln>
          </p:spPr>
        </p:sp>
        <p:sp>
          <p:nvSpPr>
            <p:cNvPr id="39961" name="Freeform 31"/>
            <p:cNvSpPr/>
            <p:nvPr/>
          </p:nvSpPr>
          <p:spPr>
            <a:xfrm>
              <a:off x="4576" y="2456"/>
              <a:ext cx="161" cy="161"/>
            </a:xfrm>
            <a:custGeom>
              <a:avLst/>
              <a:gdLst/>
              <a:ahLst/>
              <a:cxnLst>
                <a:cxn ang="0">
                  <a:pos x="0" y="0"/>
                </a:cxn>
                <a:cxn ang="0">
                  <a:pos x="81" y="81"/>
                </a:cxn>
              </a:cxnLst>
              <a:pathLst>
                <a:path w="81" h="81">
                  <a:moveTo>
                    <a:pt x="0" y="0"/>
                  </a:moveTo>
                  <a:lnTo>
                    <a:pt x="81" y="81"/>
                  </a:lnTo>
                </a:path>
              </a:pathLst>
            </a:custGeom>
            <a:noFill/>
            <a:ln w="28575" cap="flat" cmpd="sng">
              <a:solidFill>
                <a:srgbClr val="0033CC"/>
              </a:solidFill>
              <a:prstDash val="solid"/>
              <a:round/>
              <a:headEnd type="none" w="med" len="med"/>
              <a:tailEnd type="none" w="med" len="med"/>
            </a:ln>
          </p:spPr>
          <p:txBody>
            <a:bodyPr/>
            <a:p>
              <a:endParaRPr lang="zh-CN" altLang="en-US"/>
            </a:p>
          </p:txBody>
        </p:sp>
        <p:sp>
          <p:nvSpPr>
            <p:cNvPr id="39962" name="Freeform 32"/>
            <p:cNvSpPr/>
            <p:nvPr/>
          </p:nvSpPr>
          <p:spPr>
            <a:xfrm>
              <a:off x="4594" y="1493"/>
              <a:ext cx="145" cy="144"/>
            </a:xfrm>
            <a:custGeom>
              <a:avLst/>
              <a:gdLst/>
              <a:ahLst/>
              <a:cxnLst>
                <a:cxn ang="0">
                  <a:pos x="0" y="0"/>
                </a:cxn>
                <a:cxn ang="0">
                  <a:pos x="115" y="115"/>
                </a:cxn>
              </a:cxnLst>
              <a:pathLst>
                <a:path w="115" h="115">
                  <a:moveTo>
                    <a:pt x="0" y="0"/>
                  </a:moveTo>
                  <a:lnTo>
                    <a:pt x="115" y="115"/>
                  </a:lnTo>
                </a:path>
              </a:pathLst>
            </a:custGeom>
            <a:noFill/>
            <a:ln w="28575" cap="flat" cmpd="sng">
              <a:solidFill>
                <a:srgbClr val="0033CC"/>
              </a:solidFill>
              <a:prstDash val="solid"/>
              <a:round/>
              <a:headEnd type="none" w="med" len="med"/>
              <a:tailEnd type="none" w="med" len="med"/>
            </a:ln>
          </p:spPr>
          <p:txBody>
            <a:bodyPr/>
            <a:p>
              <a:endParaRPr lang="zh-CN" altLang="en-US"/>
            </a:p>
          </p:txBody>
        </p:sp>
        <p:sp>
          <p:nvSpPr>
            <p:cNvPr id="39963" name="Rectangle 33"/>
            <p:cNvSpPr/>
            <p:nvPr/>
          </p:nvSpPr>
          <p:spPr>
            <a:xfrm>
              <a:off x="4416" y="1883"/>
              <a:ext cx="230" cy="380"/>
            </a:xfrm>
            <a:prstGeom prst="rect">
              <a:avLst/>
            </a:prstGeom>
            <a:noFill/>
            <a:ln w="9525">
              <a:noFill/>
            </a:ln>
          </p:spPr>
          <p:txBody>
            <a:bodyPr vert="eaVert" wrap="none" lIns="0" tIns="0" rIns="0" bIns="0" anchor="t">
              <a:spAutoFit/>
            </a:bodyPr>
            <a:p>
              <a:pPr algn="ctr"/>
              <a:r>
                <a:rPr lang="zh-CN" altLang="en-US" b="1" dirty="0">
                  <a:solidFill>
                    <a:srgbClr val="CC00CC"/>
                  </a:solidFill>
                  <a:latin typeface="Modern" pitchFamily="50"/>
                  <a:ea typeface="宋体" panose="02010600030101010101" pitchFamily="2" charset="-122"/>
                </a:rPr>
                <a:t>视距</a:t>
              </a:r>
              <a:endParaRPr lang="zh-CN" altLang="en-US" b="1" dirty="0">
                <a:solidFill>
                  <a:srgbClr val="FF33CC"/>
                </a:solidFill>
                <a:latin typeface="BankGothic Lt BT" panose="020B0607020203060204" pitchFamily="34" charset="0"/>
                <a:ea typeface="宋体" panose="02010600030101010101" pitchFamily="2" charset="-122"/>
              </a:endParaRPr>
            </a:p>
          </p:txBody>
        </p:sp>
      </p:grpSp>
      <p:sp>
        <p:nvSpPr>
          <p:cNvPr id="8226" name="Freeform 34"/>
          <p:cNvSpPr/>
          <p:nvPr/>
        </p:nvSpPr>
        <p:spPr>
          <a:xfrm>
            <a:off x="5124450" y="2490788"/>
            <a:ext cx="1588" cy="3033712"/>
          </a:xfrm>
          <a:custGeom>
            <a:avLst/>
            <a:gdLst/>
            <a:ahLst/>
            <a:cxnLst>
              <a:cxn ang="0">
                <a:pos x="0" y="1911"/>
              </a:cxn>
              <a:cxn ang="0">
                <a:pos x="0" y="0"/>
              </a:cxn>
            </a:cxnLst>
            <a:pathLst>
              <a:path w="1" h="1911">
                <a:moveTo>
                  <a:pt x="0" y="1911"/>
                </a:moveTo>
                <a:lnTo>
                  <a:pt x="0" y="0"/>
                </a:lnTo>
              </a:path>
            </a:pathLst>
          </a:custGeom>
          <a:solidFill>
            <a:srgbClr val="FFFFFF"/>
          </a:solidFill>
          <a:ln w="19050" cap="flat" cmpd="sng">
            <a:solidFill>
              <a:srgbClr val="0033CC"/>
            </a:solidFill>
            <a:prstDash val="solid"/>
            <a:round/>
            <a:headEnd type="none" w="med" len="med"/>
            <a:tailEnd type="none" w="med" len="med"/>
          </a:ln>
        </p:spPr>
        <p:txBody>
          <a:bodyPr/>
          <a:p>
            <a:endParaRPr lang="zh-CN" altLang="en-US"/>
          </a:p>
        </p:txBody>
      </p:sp>
      <p:sp>
        <p:nvSpPr>
          <p:cNvPr id="8227" name="Freeform 35"/>
          <p:cNvSpPr/>
          <p:nvPr/>
        </p:nvSpPr>
        <p:spPr>
          <a:xfrm>
            <a:off x="4676775" y="2041525"/>
            <a:ext cx="2044700" cy="2049463"/>
          </a:xfrm>
          <a:custGeom>
            <a:avLst/>
            <a:gdLst/>
            <a:ahLst/>
            <a:cxnLst>
              <a:cxn ang="0">
                <a:pos x="0" y="0"/>
              </a:cxn>
              <a:cxn ang="0">
                <a:pos x="1029" y="1032"/>
              </a:cxn>
            </a:cxnLst>
            <a:pathLst>
              <a:path w="1029" h="1032">
                <a:moveTo>
                  <a:pt x="0" y="0"/>
                </a:moveTo>
                <a:lnTo>
                  <a:pt x="1029" y="1032"/>
                </a:lnTo>
              </a:path>
            </a:pathLst>
          </a:custGeom>
          <a:solidFill>
            <a:srgbClr val="FFFFFF"/>
          </a:solidFill>
          <a:ln w="19050" cap="flat" cmpd="sng">
            <a:solidFill>
              <a:srgbClr val="0033CC"/>
            </a:solidFill>
            <a:prstDash val="solid"/>
            <a:round/>
            <a:headEnd type="none" w="med" len="med"/>
            <a:tailEnd type="none" w="med" len="med"/>
          </a:ln>
        </p:spPr>
        <p:txBody>
          <a:bodyPr/>
          <a:p>
            <a:endParaRPr lang="zh-CN" altLang="en-US"/>
          </a:p>
        </p:txBody>
      </p:sp>
      <p:sp>
        <p:nvSpPr>
          <p:cNvPr id="8228" name="Freeform 36"/>
          <p:cNvSpPr/>
          <p:nvPr/>
        </p:nvSpPr>
        <p:spPr>
          <a:xfrm>
            <a:off x="6716713" y="2487613"/>
            <a:ext cx="1085850" cy="1592262"/>
          </a:xfrm>
          <a:custGeom>
            <a:avLst/>
            <a:gdLst/>
            <a:ahLst/>
            <a:cxnLst>
              <a:cxn ang="0">
                <a:pos x="684" y="0"/>
              </a:cxn>
              <a:cxn ang="0">
                <a:pos x="0" y="1003"/>
              </a:cxn>
            </a:cxnLst>
            <a:pathLst>
              <a:path w="684" h="1003">
                <a:moveTo>
                  <a:pt x="684" y="0"/>
                </a:moveTo>
                <a:lnTo>
                  <a:pt x="0" y="1003"/>
                </a:lnTo>
              </a:path>
            </a:pathLst>
          </a:custGeom>
          <a:solidFill>
            <a:srgbClr val="FFFFFF"/>
          </a:solidFill>
          <a:ln w="28575" cap="flat" cmpd="sng">
            <a:solidFill>
              <a:srgbClr val="0033CC"/>
            </a:solidFill>
            <a:prstDash val="solid"/>
            <a:round/>
            <a:headEnd type="none" w="med" len="med"/>
            <a:tailEnd type="none" w="med" len="med"/>
          </a:ln>
        </p:spPr>
        <p:txBody>
          <a:bodyPr/>
          <a:p>
            <a:endParaRPr lang="zh-CN" altLang="en-US"/>
          </a:p>
        </p:txBody>
      </p:sp>
      <p:sp>
        <p:nvSpPr>
          <p:cNvPr id="8229" name="Freeform 37"/>
          <p:cNvSpPr/>
          <p:nvPr/>
        </p:nvSpPr>
        <p:spPr>
          <a:xfrm>
            <a:off x="7802563" y="2490788"/>
            <a:ext cx="1587" cy="2470150"/>
          </a:xfrm>
          <a:custGeom>
            <a:avLst/>
            <a:gdLst/>
            <a:ahLst/>
            <a:cxnLst>
              <a:cxn ang="0">
                <a:pos x="1" y="0"/>
              </a:cxn>
              <a:cxn ang="0">
                <a:pos x="0" y="1556"/>
              </a:cxn>
            </a:cxnLst>
            <a:pathLst>
              <a:path w="1" h="1556">
                <a:moveTo>
                  <a:pt x="1" y="0"/>
                </a:moveTo>
                <a:lnTo>
                  <a:pt x="0" y="1556"/>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8230" name="Freeform 38"/>
          <p:cNvSpPr/>
          <p:nvPr/>
        </p:nvSpPr>
        <p:spPr>
          <a:xfrm>
            <a:off x="4394200" y="4981575"/>
            <a:ext cx="3346450" cy="696913"/>
          </a:xfrm>
          <a:custGeom>
            <a:avLst/>
            <a:gdLst/>
            <a:ahLst/>
            <a:cxnLst>
              <a:cxn ang="0">
                <a:pos x="1053" y="0"/>
              </a:cxn>
              <a:cxn ang="0">
                <a:pos x="0" y="219"/>
              </a:cxn>
            </a:cxnLst>
            <a:pathLst>
              <a:path w="1053" h="219">
                <a:moveTo>
                  <a:pt x="1053" y="0"/>
                </a:moveTo>
                <a:lnTo>
                  <a:pt x="0" y="219"/>
                </a:lnTo>
              </a:path>
            </a:pathLst>
          </a:custGeom>
          <a:solidFill>
            <a:srgbClr val="FFFFFF"/>
          </a:solidFill>
          <a:ln w="28575" cap="flat" cmpd="sng">
            <a:solidFill>
              <a:srgbClr val="FF00FF"/>
            </a:solidFill>
            <a:prstDash val="solid"/>
            <a:round/>
            <a:headEnd type="none" w="med" len="med"/>
            <a:tailEnd type="none" w="med" len="med"/>
          </a:ln>
        </p:spPr>
        <p:txBody>
          <a:bodyPr/>
          <a:p>
            <a:endParaRPr lang="zh-CN" altLang="en-US"/>
          </a:p>
        </p:txBody>
      </p:sp>
      <p:grpSp>
        <p:nvGrpSpPr>
          <p:cNvPr id="9" name="Group 39"/>
          <p:cNvGrpSpPr/>
          <p:nvPr/>
        </p:nvGrpSpPr>
        <p:grpSpPr>
          <a:xfrm>
            <a:off x="2860675" y="4889500"/>
            <a:ext cx="765175" cy="1455738"/>
            <a:chOff x="1802" y="3272"/>
            <a:chExt cx="482" cy="917"/>
          </a:xfrm>
        </p:grpSpPr>
        <p:sp>
          <p:nvSpPr>
            <p:cNvPr id="39970" name="Freeform 40"/>
            <p:cNvSpPr/>
            <p:nvPr/>
          </p:nvSpPr>
          <p:spPr>
            <a:xfrm>
              <a:off x="2188" y="4100"/>
              <a:ext cx="89" cy="89"/>
            </a:xfrm>
            <a:custGeom>
              <a:avLst/>
              <a:gdLst/>
              <a:ahLst/>
              <a:cxnLst>
                <a:cxn ang="0">
                  <a:pos x="71" y="72"/>
                </a:cxn>
                <a:cxn ang="0">
                  <a:pos x="0" y="0"/>
                </a:cxn>
              </a:cxnLst>
              <a:pathLst>
                <a:path w="71" h="72">
                  <a:moveTo>
                    <a:pt x="71" y="72"/>
                  </a:moveTo>
                  <a:lnTo>
                    <a:pt x="0" y="0"/>
                  </a:lnTo>
                </a:path>
              </a:pathLst>
            </a:custGeom>
            <a:solidFill>
              <a:srgbClr val="FFFFFF"/>
            </a:solidFill>
            <a:ln w="19050" cap="flat" cmpd="sng">
              <a:solidFill>
                <a:srgbClr val="0033CC"/>
              </a:solidFill>
              <a:prstDash val="solid"/>
              <a:round/>
              <a:headEnd type="none" w="med" len="med"/>
              <a:tailEnd type="none" w="med" len="med"/>
            </a:ln>
          </p:spPr>
          <p:txBody>
            <a:bodyPr/>
            <a:p>
              <a:endParaRPr lang="zh-CN" altLang="en-US"/>
            </a:p>
          </p:txBody>
        </p:sp>
        <p:sp>
          <p:nvSpPr>
            <p:cNvPr id="39971" name="Rectangle 41"/>
            <p:cNvSpPr/>
            <p:nvPr/>
          </p:nvSpPr>
          <p:spPr>
            <a:xfrm>
              <a:off x="1802" y="3520"/>
              <a:ext cx="230" cy="380"/>
            </a:xfrm>
            <a:prstGeom prst="rect">
              <a:avLst/>
            </a:prstGeom>
            <a:noFill/>
            <a:ln w="9525">
              <a:noFill/>
            </a:ln>
          </p:spPr>
          <p:txBody>
            <a:bodyPr vert="eaVert" wrap="none" lIns="0" tIns="0" rIns="0" bIns="0" anchor="t">
              <a:spAutoFit/>
            </a:bodyPr>
            <a:p>
              <a:pPr algn="ctr"/>
              <a:r>
                <a:rPr lang="zh-CN" altLang="en-US" b="1" dirty="0">
                  <a:solidFill>
                    <a:srgbClr val="0033CC"/>
                  </a:solidFill>
                  <a:latin typeface="Modern" pitchFamily="50"/>
                  <a:ea typeface="宋体" panose="02010600030101010101" pitchFamily="2" charset="-122"/>
                </a:rPr>
                <a:t>视高</a:t>
              </a:r>
              <a:endParaRPr lang="zh-CN" altLang="en-US" b="1" dirty="0">
                <a:solidFill>
                  <a:srgbClr val="010000"/>
                </a:solidFill>
                <a:latin typeface="BankGothic Lt BT" panose="020B0607020203060204" pitchFamily="34" charset="0"/>
                <a:ea typeface="宋体" panose="02010600030101010101" pitchFamily="2" charset="-122"/>
              </a:endParaRPr>
            </a:p>
          </p:txBody>
        </p:sp>
        <p:sp>
          <p:nvSpPr>
            <p:cNvPr id="39972" name="Freeform 42"/>
            <p:cNvSpPr/>
            <p:nvPr/>
          </p:nvSpPr>
          <p:spPr>
            <a:xfrm>
              <a:off x="2232" y="3317"/>
              <a:ext cx="3" cy="832"/>
            </a:xfrm>
            <a:custGeom>
              <a:avLst/>
              <a:gdLst/>
              <a:ahLst/>
              <a:cxnLst>
                <a:cxn ang="0">
                  <a:pos x="0" y="0"/>
                </a:cxn>
                <a:cxn ang="0">
                  <a:pos x="0" y="665"/>
                </a:cxn>
              </a:cxnLst>
              <a:pathLst>
                <a:path w="1" h="665">
                  <a:moveTo>
                    <a:pt x="0" y="0"/>
                  </a:moveTo>
                  <a:lnTo>
                    <a:pt x="0" y="665"/>
                  </a:lnTo>
                </a:path>
              </a:pathLst>
            </a:custGeom>
            <a:solidFill>
              <a:srgbClr val="FFFFFF"/>
            </a:solidFill>
            <a:ln w="19050" cap="flat" cmpd="sng">
              <a:solidFill>
                <a:srgbClr val="0033CC"/>
              </a:solidFill>
              <a:prstDash val="solid"/>
              <a:round/>
              <a:headEnd type="none" w="med" len="med"/>
              <a:tailEnd type="none" w="med" len="med"/>
            </a:ln>
          </p:spPr>
          <p:txBody>
            <a:bodyPr/>
            <a:p>
              <a:endParaRPr lang="zh-CN" altLang="en-US"/>
            </a:p>
          </p:txBody>
        </p:sp>
        <p:sp>
          <p:nvSpPr>
            <p:cNvPr id="39973" name="Freeform 43"/>
            <p:cNvSpPr/>
            <p:nvPr/>
          </p:nvSpPr>
          <p:spPr>
            <a:xfrm>
              <a:off x="2190" y="3272"/>
              <a:ext cx="94" cy="92"/>
            </a:xfrm>
            <a:custGeom>
              <a:avLst/>
              <a:gdLst/>
              <a:ahLst/>
              <a:cxnLst>
                <a:cxn ang="0">
                  <a:pos x="75" y="74"/>
                </a:cxn>
                <a:cxn ang="0">
                  <a:pos x="0" y="0"/>
                </a:cxn>
              </a:cxnLst>
              <a:pathLst>
                <a:path w="75" h="74">
                  <a:moveTo>
                    <a:pt x="75" y="74"/>
                  </a:moveTo>
                  <a:lnTo>
                    <a:pt x="0" y="0"/>
                  </a:lnTo>
                </a:path>
              </a:pathLst>
            </a:custGeom>
            <a:solidFill>
              <a:srgbClr val="FFFFFF"/>
            </a:solidFill>
            <a:ln w="19050" cap="flat" cmpd="sng">
              <a:solidFill>
                <a:srgbClr val="0033CC"/>
              </a:solidFill>
              <a:prstDash val="solid"/>
              <a:round/>
              <a:headEnd type="none" w="med" len="med"/>
              <a:tailEnd type="none" w="med" len="med"/>
            </a:ln>
          </p:spPr>
          <p:txBody>
            <a:bodyPr/>
            <a:p>
              <a:endParaRPr lang="zh-CN" altLang="en-US"/>
            </a:p>
          </p:txBody>
        </p:sp>
      </p:grpSp>
      <p:sp>
        <p:nvSpPr>
          <p:cNvPr id="8236" name="Freeform 44"/>
          <p:cNvSpPr/>
          <p:nvPr/>
        </p:nvSpPr>
        <p:spPr>
          <a:xfrm>
            <a:off x="5127625" y="5314950"/>
            <a:ext cx="1006475" cy="209550"/>
          </a:xfrm>
          <a:custGeom>
            <a:avLst/>
            <a:gdLst/>
            <a:ahLst/>
            <a:cxnLst>
              <a:cxn ang="0">
                <a:pos x="0" y="132"/>
              </a:cxn>
              <a:cxn ang="0">
                <a:pos x="634" y="0"/>
              </a:cxn>
            </a:cxnLst>
            <a:pathLst>
              <a:path w="634" h="132">
                <a:moveTo>
                  <a:pt x="0" y="132"/>
                </a:moveTo>
                <a:lnTo>
                  <a:pt x="634" y="0"/>
                </a:lnTo>
              </a:path>
            </a:pathLst>
          </a:custGeom>
          <a:noFill/>
          <a:ln w="57150" cap="flat" cmpd="sng">
            <a:solidFill>
              <a:srgbClr val="FF0000"/>
            </a:solidFill>
            <a:prstDash val="solid"/>
            <a:round/>
            <a:headEnd type="none" w="med" len="med"/>
            <a:tailEnd type="none" w="med" len="med"/>
          </a:ln>
        </p:spPr>
        <p:txBody>
          <a:bodyPr/>
          <a:p>
            <a:endParaRPr lang="zh-CN" altLang="en-US"/>
          </a:p>
        </p:txBody>
      </p:sp>
      <p:grpSp>
        <p:nvGrpSpPr>
          <p:cNvPr id="10" name="Group 45"/>
          <p:cNvGrpSpPr/>
          <p:nvPr/>
        </p:nvGrpSpPr>
        <p:grpSpPr>
          <a:xfrm>
            <a:off x="2986088" y="2032000"/>
            <a:ext cx="6097587" cy="1016000"/>
            <a:chOff x="1881" y="1472"/>
            <a:chExt cx="3841" cy="640"/>
          </a:xfrm>
        </p:grpSpPr>
        <p:sp>
          <p:nvSpPr>
            <p:cNvPr id="39976" name="Freeform 46"/>
            <p:cNvSpPr/>
            <p:nvPr/>
          </p:nvSpPr>
          <p:spPr>
            <a:xfrm>
              <a:off x="2098" y="1754"/>
              <a:ext cx="3072" cy="7"/>
            </a:xfrm>
            <a:custGeom>
              <a:avLst/>
              <a:gdLst/>
              <a:ahLst/>
              <a:cxnLst>
                <a:cxn ang="0">
                  <a:pos x="0" y="5"/>
                </a:cxn>
                <a:cxn ang="0">
                  <a:pos x="2453" y="0"/>
                </a:cxn>
              </a:cxnLst>
              <a:pathLst>
                <a:path w="2453" h="5">
                  <a:moveTo>
                    <a:pt x="0" y="5"/>
                  </a:moveTo>
                  <a:lnTo>
                    <a:pt x="2453"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39977" name="Rectangle 47"/>
            <p:cNvSpPr/>
            <p:nvPr/>
          </p:nvSpPr>
          <p:spPr>
            <a:xfrm>
              <a:off x="5189" y="1642"/>
              <a:ext cx="178" cy="230"/>
            </a:xfrm>
            <a:prstGeom prst="rect">
              <a:avLst/>
            </a:prstGeom>
            <a:noFill/>
            <a:ln w="9525">
              <a:noFill/>
            </a:ln>
          </p:spPr>
          <p:txBody>
            <a:bodyPr wrap="none" lIns="0" tIns="0" rIns="0" bIns="0" anchor="t">
              <a:spAutoFit/>
            </a:bodyPr>
            <a:p>
              <a:pPr algn="ctr"/>
              <a:r>
                <a:rPr lang="en-US" altLang="zh-CN" b="1" dirty="0">
                  <a:solidFill>
                    <a:srgbClr val="0033CC"/>
                  </a:solidFill>
                  <a:latin typeface="Modern" pitchFamily="50"/>
                  <a:ea typeface="宋体" panose="02010600030101010101" pitchFamily="2" charset="-122"/>
                </a:rPr>
                <a:t>P</a:t>
              </a:r>
              <a:r>
                <a:rPr lang="en-US" altLang="zh-CN" sz="1800" b="1" dirty="0">
                  <a:solidFill>
                    <a:srgbClr val="0033CC"/>
                  </a:solidFill>
                  <a:latin typeface="Modern" pitchFamily="50"/>
                  <a:ea typeface="宋体" panose="02010600030101010101" pitchFamily="2" charset="-122"/>
                </a:rPr>
                <a:t>H</a:t>
              </a:r>
              <a:endParaRPr lang="en-US" altLang="zh-CN" dirty="0">
                <a:solidFill>
                  <a:srgbClr val="010000"/>
                </a:solidFill>
                <a:latin typeface="BankGothic Lt BT" panose="020B0607020203060204" pitchFamily="34" charset="0"/>
                <a:ea typeface="宋体" panose="02010600030101010101" pitchFamily="2" charset="-122"/>
              </a:endParaRPr>
            </a:p>
          </p:txBody>
        </p:sp>
        <p:sp>
          <p:nvSpPr>
            <p:cNvPr id="39978" name="Rectangle 48"/>
            <p:cNvSpPr/>
            <p:nvPr/>
          </p:nvSpPr>
          <p:spPr>
            <a:xfrm>
              <a:off x="1881" y="1632"/>
              <a:ext cx="178" cy="230"/>
            </a:xfrm>
            <a:prstGeom prst="rect">
              <a:avLst/>
            </a:prstGeom>
            <a:noFill/>
            <a:ln w="9525">
              <a:noFill/>
            </a:ln>
          </p:spPr>
          <p:txBody>
            <a:bodyPr wrap="none" lIns="0" tIns="0" rIns="0" bIns="0" anchor="t">
              <a:spAutoFit/>
            </a:bodyPr>
            <a:p>
              <a:pPr algn="ctr"/>
              <a:r>
                <a:rPr lang="en-US" altLang="zh-CN" b="1" dirty="0">
                  <a:solidFill>
                    <a:srgbClr val="0000FF"/>
                  </a:solidFill>
                  <a:latin typeface="Modern" pitchFamily="50"/>
                  <a:ea typeface="宋体" panose="02010600030101010101" pitchFamily="2" charset="-122"/>
                </a:rPr>
                <a:t>P</a:t>
              </a:r>
              <a:r>
                <a:rPr lang="en-US" altLang="zh-CN" sz="1800" b="1" dirty="0">
                  <a:solidFill>
                    <a:srgbClr val="0000FF"/>
                  </a:solidFill>
                  <a:latin typeface="Modern" pitchFamily="50"/>
                  <a:ea typeface="宋体" panose="02010600030101010101" pitchFamily="2" charset="-122"/>
                </a:rPr>
                <a:t>H</a:t>
              </a:r>
              <a:endParaRPr lang="en-US" altLang="zh-CN" b="1" dirty="0">
                <a:solidFill>
                  <a:srgbClr val="0000FF"/>
                </a:solidFill>
                <a:latin typeface="Modern" pitchFamily="50"/>
                <a:ea typeface="宋体" panose="02010600030101010101" pitchFamily="2" charset="-122"/>
              </a:endParaRPr>
            </a:p>
          </p:txBody>
        </p:sp>
        <p:sp>
          <p:nvSpPr>
            <p:cNvPr id="39979" name="Text Box 49"/>
            <p:cNvSpPr txBox="1"/>
            <p:nvPr/>
          </p:nvSpPr>
          <p:spPr>
            <a:xfrm>
              <a:off x="5376" y="1472"/>
              <a:ext cx="346" cy="640"/>
            </a:xfrm>
            <a:prstGeom prst="rect">
              <a:avLst/>
            </a:prstGeom>
            <a:noFill/>
            <a:ln w="0">
              <a:noFill/>
            </a:ln>
          </p:spPr>
          <p:txBody>
            <a:bodyPr vert="eaVert" wrap="none" anchor="t">
              <a:spAutoFit/>
            </a:bodyPr>
            <a:p>
              <a:pPr algn="ctr"/>
              <a:r>
                <a:rPr lang="zh-CN" altLang="zh-CN" b="1" dirty="0">
                  <a:solidFill>
                    <a:srgbClr val="CC3300"/>
                  </a:solidFill>
                  <a:latin typeface="BankGothic Lt BT" panose="020B0607020203060204" pitchFamily="34" charset="0"/>
                  <a:ea typeface="宋体" panose="02010600030101010101" pitchFamily="2" charset="-122"/>
                </a:rPr>
                <a:t>画面线</a:t>
              </a:r>
              <a:endParaRPr lang="zh-CN" altLang="en-US" b="1" dirty="0">
                <a:solidFill>
                  <a:srgbClr val="010000"/>
                </a:solidFill>
                <a:latin typeface="BankGothic Lt BT" panose="020B0607020203060204" pitchFamily="34" charset="0"/>
                <a:ea typeface="宋体" panose="02010600030101010101" pitchFamily="2" charset="-122"/>
              </a:endParaRPr>
            </a:p>
          </p:txBody>
        </p:sp>
      </p:grpSp>
      <p:grpSp>
        <p:nvGrpSpPr>
          <p:cNvPr id="11" name="Group 50"/>
          <p:cNvGrpSpPr/>
          <p:nvPr/>
        </p:nvGrpSpPr>
        <p:grpSpPr>
          <a:xfrm>
            <a:off x="3032125" y="4379913"/>
            <a:ext cx="5975350" cy="1009650"/>
            <a:chOff x="1910" y="2951"/>
            <a:chExt cx="3764" cy="636"/>
          </a:xfrm>
        </p:grpSpPr>
        <p:sp>
          <p:nvSpPr>
            <p:cNvPr id="39981" name="Freeform 51"/>
            <p:cNvSpPr/>
            <p:nvPr/>
          </p:nvSpPr>
          <p:spPr>
            <a:xfrm>
              <a:off x="2097" y="3315"/>
              <a:ext cx="3073" cy="1"/>
            </a:xfrm>
            <a:custGeom>
              <a:avLst/>
              <a:gdLst/>
              <a:ahLst/>
              <a:cxnLst>
                <a:cxn ang="0">
                  <a:pos x="0" y="1"/>
                </a:cxn>
                <a:cxn ang="0">
                  <a:pos x="2454" y="0"/>
                </a:cxn>
              </a:cxnLst>
              <a:pathLst>
                <a:path w="2454" h="1">
                  <a:moveTo>
                    <a:pt x="0" y="1"/>
                  </a:moveTo>
                  <a:lnTo>
                    <a:pt x="2454" y="0"/>
                  </a:lnTo>
                </a:path>
              </a:pathLst>
            </a:custGeom>
            <a:solidFill>
              <a:srgbClr val="FFFFFF"/>
            </a:solidFill>
            <a:ln w="28575" cap="flat" cmpd="sng">
              <a:solidFill>
                <a:srgbClr val="CC3300"/>
              </a:solidFill>
              <a:prstDash val="solid"/>
              <a:round/>
              <a:headEnd type="none" w="med" len="med"/>
              <a:tailEnd type="none" w="med" len="med"/>
            </a:ln>
          </p:spPr>
          <p:txBody>
            <a:bodyPr/>
            <a:p>
              <a:endParaRPr lang="zh-CN" altLang="en-US"/>
            </a:p>
          </p:txBody>
        </p:sp>
        <p:sp>
          <p:nvSpPr>
            <p:cNvPr id="39982" name="Rectangle 52"/>
            <p:cNvSpPr/>
            <p:nvPr/>
          </p:nvSpPr>
          <p:spPr>
            <a:xfrm>
              <a:off x="5232" y="3212"/>
              <a:ext cx="91" cy="230"/>
            </a:xfrm>
            <a:prstGeom prst="rect">
              <a:avLst/>
            </a:prstGeom>
            <a:noFill/>
            <a:ln w="9525">
              <a:noFill/>
            </a:ln>
          </p:spPr>
          <p:txBody>
            <a:bodyPr wrap="none" lIns="0" tIns="0" rIns="0" bIns="0" anchor="t">
              <a:spAutoFit/>
            </a:bodyPr>
            <a:p>
              <a:pPr algn="ctr"/>
              <a:r>
                <a:rPr lang="en-US" altLang="zh-CN" b="1" dirty="0">
                  <a:solidFill>
                    <a:srgbClr val="CC3300"/>
                  </a:solidFill>
                  <a:latin typeface="Modern" pitchFamily="50"/>
                  <a:ea typeface="宋体" panose="02010600030101010101" pitchFamily="2" charset="-122"/>
                </a:rPr>
                <a:t>h</a:t>
              </a:r>
              <a:endParaRPr lang="en-US" altLang="zh-CN" dirty="0">
                <a:solidFill>
                  <a:srgbClr val="010000"/>
                </a:solidFill>
                <a:latin typeface="BankGothic Lt BT" panose="020B0607020203060204" pitchFamily="34" charset="0"/>
                <a:ea typeface="宋体" panose="02010600030101010101" pitchFamily="2" charset="-122"/>
              </a:endParaRPr>
            </a:p>
          </p:txBody>
        </p:sp>
        <p:sp>
          <p:nvSpPr>
            <p:cNvPr id="39983" name="Rectangle 53"/>
            <p:cNvSpPr/>
            <p:nvPr/>
          </p:nvSpPr>
          <p:spPr>
            <a:xfrm>
              <a:off x="1910" y="3177"/>
              <a:ext cx="91" cy="230"/>
            </a:xfrm>
            <a:prstGeom prst="rect">
              <a:avLst/>
            </a:prstGeom>
            <a:noFill/>
            <a:ln w="9525">
              <a:noFill/>
            </a:ln>
          </p:spPr>
          <p:txBody>
            <a:bodyPr wrap="none" lIns="0" tIns="0" rIns="0" bIns="0" anchor="t">
              <a:spAutoFit/>
            </a:bodyPr>
            <a:p>
              <a:pPr algn="ctr"/>
              <a:r>
                <a:rPr lang="en-US" altLang="zh-CN" b="1" dirty="0">
                  <a:solidFill>
                    <a:srgbClr val="CC3300"/>
                  </a:solidFill>
                  <a:latin typeface="Modern" pitchFamily="50"/>
                  <a:ea typeface="宋体" panose="02010600030101010101" pitchFamily="2" charset="-122"/>
                </a:rPr>
                <a:t>h</a:t>
              </a:r>
              <a:endParaRPr lang="en-US" altLang="zh-CN" dirty="0">
                <a:solidFill>
                  <a:srgbClr val="010000"/>
                </a:solidFill>
                <a:latin typeface="BankGothic Lt BT" panose="020B0607020203060204" pitchFamily="34" charset="0"/>
                <a:ea typeface="宋体" panose="02010600030101010101" pitchFamily="2" charset="-122"/>
              </a:endParaRPr>
            </a:p>
          </p:txBody>
        </p:sp>
        <p:sp>
          <p:nvSpPr>
            <p:cNvPr id="39984" name="Text Box 54"/>
            <p:cNvSpPr txBox="1"/>
            <p:nvPr/>
          </p:nvSpPr>
          <p:spPr>
            <a:xfrm>
              <a:off x="5328" y="2951"/>
              <a:ext cx="346" cy="636"/>
            </a:xfrm>
            <a:prstGeom prst="rect">
              <a:avLst/>
            </a:prstGeom>
            <a:noFill/>
            <a:ln w="0">
              <a:noFill/>
            </a:ln>
          </p:spPr>
          <p:txBody>
            <a:bodyPr vert="eaVert" wrap="none" anchor="t">
              <a:spAutoFit/>
            </a:bodyPr>
            <a:p>
              <a:pPr algn="ctr"/>
              <a:r>
                <a:rPr lang="zh-CN" altLang="en-US" b="1" dirty="0">
                  <a:solidFill>
                    <a:srgbClr val="CC3300"/>
                  </a:solidFill>
                  <a:latin typeface="BankGothic Lt BT" panose="020B0607020203060204" pitchFamily="34" charset="0"/>
                  <a:ea typeface="宋体" panose="02010600030101010101" pitchFamily="2" charset="-122"/>
                </a:rPr>
                <a:t>视平线</a:t>
              </a:r>
              <a:endParaRPr lang="zh-CN" altLang="en-US" b="1" dirty="0">
                <a:solidFill>
                  <a:srgbClr val="FF0000"/>
                </a:solidFill>
                <a:latin typeface="BankGothic Lt BT" panose="020B0607020203060204" pitchFamily="34" charset="0"/>
                <a:ea typeface="宋体" panose="02010600030101010101" pitchFamily="2" charset="-122"/>
              </a:endParaRPr>
            </a:p>
          </p:txBody>
        </p:sp>
      </p:grpSp>
      <p:grpSp>
        <p:nvGrpSpPr>
          <p:cNvPr id="12" name="Group 55"/>
          <p:cNvGrpSpPr/>
          <p:nvPr/>
        </p:nvGrpSpPr>
        <p:grpSpPr>
          <a:xfrm>
            <a:off x="7732713" y="2073275"/>
            <a:ext cx="122237" cy="463550"/>
            <a:chOff x="4871" y="1498"/>
            <a:chExt cx="77" cy="292"/>
          </a:xfrm>
        </p:grpSpPr>
        <p:sp>
          <p:nvSpPr>
            <p:cNvPr id="39986" name="Rectangle 56"/>
            <p:cNvSpPr/>
            <p:nvPr/>
          </p:nvSpPr>
          <p:spPr>
            <a:xfrm>
              <a:off x="4871" y="1498"/>
              <a:ext cx="77" cy="230"/>
            </a:xfrm>
            <a:prstGeom prst="rect">
              <a:avLst/>
            </a:prstGeom>
            <a:noFill/>
            <a:ln w="9525">
              <a:noFill/>
            </a:ln>
          </p:spPr>
          <p:txBody>
            <a:bodyPr wrap="none" lIns="0" tIns="0" rIns="0" bIns="0" anchor="t">
              <a:spAutoFit/>
            </a:bodyPr>
            <a:p>
              <a:pPr algn="ctr"/>
              <a:r>
                <a:rPr lang="en-US" altLang="zh-CN" b="1" dirty="0">
                  <a:solidFill>
                    <a:srgbClr val="000000"/>
                  </a:solidFill>
                  <a:latin typeface="Modern" pitchFamily="50"/>
                  <a:ea typeface="宋体" panose="02010600030101010101" pitchFamily="2" charset="-122"/>
                </a:rPr>
                <a:t>v</a:t>
              </a:r>
              <a:endParaRPr lang="en-US" altLang="zh-CN" dirty="0">
                <a:solidFill>
                  <a:srgbClr val="010000"/>
                </a:solidFill>
                <a:latin typeface="BankGothic Lt BT" panose="020B0607020203060204" pitchFamily="34" charset="0"/>
                <a:ea typeface="宋体" panose="02010600030101010101" pitchFamily="2" charset="-122"/>
              </a:endParaRPr>
            </a:p>
          </p:txBody>
        </p:sp>
        <p:sp>
          <p:nvSpPr>
            <p:cNvPr id="39987" name="Oval 57"/>
            <p:cNvSpPr/>
            <p:nvPr/>
          </p:nvSpPr>
          <p:spPr>
            <a:xfrm>
              <a:off x="4884" y="1737"/>
              <a:ext cx="60" cy="53"/>
            </a:xfrm>
            <a:prstGeom prst="ellipse">
              <a:avLst/>
            </a:prstGeom>
            <a:solidFill>
              <a:srgbClr val="FFFF99"/>
            </a:solidFill>
            <a:ln w="28575"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sp>
        <p:nvSpPr>
          <p:cNvPr id="8250" name="Freeform 58"/>
          <p:cNvSpPr/>
          <p:nvPr/>
        </p:nvSpPr>
        <p:spPr>
          <a:xfrm>
            <a:off x="4351338" y="2500313"/>
            <a:ext cx="1587" cy="3176587"/>
          </a:xfrm>
          <a:custGeom>
            <a:avLst/>
            <a:gdLst/>
            <a:ahLst/>
            <a:cxnLst>
              <a:cxn ang="0">
                <a:pos x="0" y="2001"/>
              </a:cxn>
              <a:cxn ang="0">
                <a:pos x="0" y="0"/>
              </a:cxn>
            </a:cxnLst>
            <a:pathLst>
              <a:path w="1" h="2001">
                <a:moveTo>
                  <a:pt x="0" y="2001"/>
                </a:moveTo>
                <a:lnTo>
                  <a:pt x="0" y="0"/>
                </a:lnTo>
              </a:path>
            </a:pathLst>
          </a:custGeom>
          <a:solidFill>
            <a:srgbClr val="FFFFFF"/>
          </a:solidFill>
          <a:ln w="19050" cap="flat" cmpd="sng">
            <a:solidFill>
              <a:srgbClr val="0033CC"/>
            </a:solidFill>
            <a:prstDash val="solid"/>
            <a:round/>
            <a:headEnd type="none" w="med" len="med"/>
            <a:tailEnd type="none" w="med" len="med"/>
          </a:ln>
        </p:spPr>
        <p:txBody>
          <a:bodyPr/>
          <a:p>
            <a:endParaRPr lang="zh-CN" altLang="en-US"/>
          </a:p>
        </p:txBody>
      </p:sp>
      <p:grpSp>
        <p:nvGrpSpPr>
          <p:cNvPr id="13" name="Group 59"/>
          <p:cNvGrpSpPr/>
          <p:nvPr/>
        </p:nvGrpSpPr>
        <p:grpSpPr>
          <a:xfrm>
            <a:off x="4800600" y="5181600"/>
            <a:ext cx="376238" cy="412750"/>
            <a:chOff x="3024" y="3456"/>
            <a:chExt cx="237" cy="260"/>
          </a:xfrm>
        </p:grpSpPr>
        <p:grpSp>
          <p:nvGrpSpPr>
            <p:cNvPr id="39990" name="Group 60"/>
            <p:cNvGrpSpPr/>
            <p:nvPr/>
          </p:nvGrpSpPr>
          <p:grpSpPr>
            <a:xfrm>
              <a:off x="3024" y="3456"/>
              <a:ext cx="159" cy="260"/>
              <a:chOff x="2671" y="3236"/>
              <a:chExt cx="126" cy="208"/>
            </a:xfrm>
          </p:grpSpPr>
          <p:sp>
            <p:nvSpPr>
              <p:cNvPr id="39991" name="Rectangle 61"/>
              <p:cNvSpPr/>
              <p:nvPr/>
            </p:nvSpPr>
            <p:spPr>
              <a:xfrm>
                <a:off x="2749" y="3236"/>
                <a:ext cx="48" cy="123"/>
              </a:xfrm>
              <a:prstGeom prst="rect">
                <a:avLst/>
              </a:prstGeom>
              <a:noFill/>
              <a:ln w="9525">
                <a:noFill/>
              </a:ln>
            </p:spPr>
            <p:txBody>
              <a:bodyPr wrap="none" lIns="0" tIns="0" rIns="0" bIns="0" anchor="t">
                <a:spAutoFit/>
              </a:bodyPr>
              <a:p>
                <a:pPr algn="ctr"/>
                <a:r>
                  <a:rPr lang="en-US" altLang="zh-CN" sz="1600" b="1" dirty="0">
                    <a:solidFill>
                      <a:srgbClr val="CC3300"/>
                    </a:solidFill>
                    <a:latin typeface="Modern" pitchFamily="50"/>
                    <a:ea typeface="宋体" panose="02010600030101010101" pitchFamily="2" charset="-122"/>
                  </a:rPr>
                  <a:t>o</a:t>
                </a:r>
                <a:endParaRPr lang="en-US" altLang="zh-CN" sz="1600" dirty="0">
                  <a:solidFill>
                    <a:srgbClr val="010000"/>
                  </a:solidFill>
                  <a:latin typeface="BankGothic Lt BT" panose="020B0607020203060204" pitchFamily="34" charset="0"/>
                  <a:ea typeface="宋体" panose="02010600030101010101" pitchFamily="2" charset="-122"/>
                </a:endParaRPr>
              </a:p>
            </p:txBody>
          </p:sp>
          <p:sp>
            <p:nvSpPr>
              <p:cNvPr id="39992" name="Rectangle 62"/>
              <p:cNvSpPr/>
              <p:nvPr/>
            </p:nvSpPr>
            <p:spPr>
              <a:xfrm>
                <a:off x="2671" y="3260"/>
                <a:ext cx="69" cy="184"/>
              </a:xfrm>
              <a:prstGeom prst="rect">
                <a:avLst/>
              </a:prstGeom>
              <a:noFill/>
              <a:ln w="9525">
                <a:noFill/>
              </a:ln>
            </p:spPr>
            <p:txBody>
              <a:bodyPr wrap="none" lIns="0" tIns="0" rIns="0" bIns="0" anchor="t">
                <a:spAutoFit/>
              </a:bodyPr>
              <a:p>
                <a:pPr algn="ctr"/>
                <a:r>
                  <a:rPr lang="en-US" altLang="zh-CN" b="1" dirty="0">
                    <a:solidFill>
                      <a:srgbClr val="CC3300"/>
                    </a:solidFill>
                    <a:latin typeface="Modern" pitchFamily="50"/>
                    <a:ea typeface="宋体" panose="02010600030101010101" pitchFamily="2" charset="-122"/>
                  </a:rPr>
                  <a:t>A</a:t>
                </a:r>
                <a:endParaRPr lang="en-US" altLang="zh-CN" sz="2000" dirty="0">
                  <a:solidFill>
                    <a:srgbClr val="010000"/>
                  </a:solidFill>
                  <a:latin typeface="BankGothic Lt BT" panose="020B0607020203060204" pitchFamily="34" charset="0"/>
                  <a:ea typeface="宋体" panose="02010600030101010101" pitchFamily="2" charset="-122"/>
                </a:endParaRPr>
              </a:p>
            </p:txBody>
          </p:sp>
        </p:grpSp>
        <p:sp>
          <p:nvSpPr>
            <p:cNvPr id="39993" name="Oval 63"/>
            <p:cNvSpPr/>
            <p:nvPr/>
          </p:nvSpPr>
          <p:spPr>
            <a:xfrm>
              <a:off x="3200" y="3643"/>
              <a:ext cx="61" cy="50"/>
            </a:xfrm>
            <a:prstGeom prst="ellipse">
              <a:avLst/>
            </a:prstGeom>
            <a:solidFill>
              <a:srgbClr val="FFFF99"/>
            </a:solidFill>
            <a:ln w="28575"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15" name="Group 64"/>
          <p:cNvGrpSpPr/>
          <p:nvPr/>
        </p:nvGrpSpPr>
        <p:grpSpPr>
          <a:xfrm>
            <a:off x="3619500" y="5599113"/>
            <a:ext cx="731838" cy="749300"/>
            <a:chOff x="2280" y="3719"/>
            <a:chExt cx="461" cy="472"/>
          </a:xfrm>
        </p:grpSpPr>
        <p:sp>
          <p:nvSpPr>
            <p:cNvPr id="39995" name="Freeform 65"/>
            <p:cNvSpPr/>
            <p:nvPr/>
          </p:nvSpPr>
          <p:spPr>
            <a:xfrm>
              <a:off x="2438" y="3769"/>
              <a:ext cx="303" cy="1"/>
            </a:xfrm>
            <a:custGeom>
              <a:avLst/>
              <a:gdLst/>
              <a:ahLst/>
              <a:cxnLst>
                <a:cxn ang="0">
                  <a:pos x="303" y="0"/>
                </a:cxn>
                <a:cxn ang="0">
                  <a:pos x="0" y="0"/>
                </a:cxn>
              </a:cxnLst>
              <a:pathLst>
                <a:path w="303" h="1">
                  <a:moveTo>
                    <a:pt x="303" y="0"/>
                  </a:moveTo>
                  <a:lnTo>
                    <a:pt x="0" y="0"/>
                  </a:lnTo>
                </a:path>
              </a:pathLst>
            </a:custGeom>
            <a:solidFill>
              <a:srgbClr val="FFFFFF"/>
            </a:solidFill>
            <a:ln w="19050" cap="flat" cmpd="sng">
              <a:solidFill>
                <a:srgbClr val="0033CC"/>
              </a:solidFill>
              <a:prstDash val="solid"/>
              <a:round/>
              <a:headEnd type="none" w="med" len="med"/>
              <a:tailEnd type="none" w="med" len="med"/>
            </a:ln>
          </p:spPr>
          <p:txBody>
            <a:bodyPr/>
            <a:p>
              <a:endParaRPr lang="zh-CN" altLang="en-US"/>
            </a:p>
          </p:txBody>
        </p:sp>
        <p:grpSp>
          <p:nvGrpSpPr>
            <p:cNvPr id="39996" name="Group 66"/>
            <p:cNvGrpSpPr/>
            <p:nvPr/>
          </p:nvGrpSpPr>
          <p:grpSpPr>
            <a:xfrm>
              <a:off x="2280" y="3719"/>
              <a:ext cx="275" cy="472"/>
              <a:chOff x="2280" y="3719"/>
              <a:chExt cx="275" cy="472"/>
            </a:xfrm>
          </p:grpSpPr>
          <p:sp>
            <p:nvSpPr>
              <p:cNvPr id="39997" name="Freeform 67"/>
              <p:cNvSpPr/>
              <p:nvPr/>
            </p:nvSpPr>
            <p:spPr>
              <a:xfrm>
                <a:off x="2451" y="4089"/>
                <a:ext cx="101" cy="102"/>
              </a:xfrm>
              <a:custGeom>
                <a:avLst/>
                <a:gdLst/>
                <a:ahLst/>
                <a:cxnLst>
                  <a:cxn ang="0">
                    <a:pos x="0" y="0"/>
                  </a:cxn>
                  <a:cxn ang="0">
                    <a:pos x="81" y="81"/>
                  </a:cxn>
                </a:cxnLst>
                <a:pathLst>
                  <a:path w="81" h="81">
                    <a:moveTo>
                      <a:pt x="0" y="0"/>
                    </a:moveTo>
                    <a:lnTo>
                      <a:pt x="81" y="81"/>
                    </a:lnTo>
                  </a:path>
                </a:pathLst>
              </a:custGeom>
              <a:solidFill>
                <a:srgbClr val="FFFFFF"/>
              </a:solidFill>
              <a:ln w="19050" cap="flat" cmpd="sng">
                <a:solidFill>
                  <a:srgbClr val="0033CC"/>
                </a:solidFill>
                <a:prstDash val="solid"/>
                <a:round/>
                <a:headEnd type="none" w="med" len="med"/>
                <a:tailEnd type="none" w="med" len="med"/>
              </a:ln>
            </p:spPr>
            <p:txBody>
              <a:bodyPr/>
              <a:p>
                <a:endParaRPr lang="zh-CN" altLang="en-US"/>
              </a:p>
            </p:txBody>
          </p:sp>
          <p:sp>
            <p:nvSpPr>
              <p:cNvPr id="39998" name="Freeform 68"/>
              <p:cNvSpPr/>
              <p:nvPr/>
            </p:nvSpPr>
            <p:spPr>
              <a:xfrm>
                <a:off x="2508" y="3768"/>
                <a:ext cx="1" cy="385"/>
              </a:xfrm>
              <a:custGeom>
                <a:avLst/>
                <a:gdLst/>
                <a:ahLst/>
                <a:cxnLst>
                  <a:cxn ang="0">
                    <a:pos x="0" y="308"/>
                  </a:cxn>
                  <a:cxn ang="0">
                    <a:pos x="0" y="0"/>
                  </a:cxn>
                </a:cxnLst>
                <a:pathLst>
                  <a:path w="1" h="308">
                    <a:moveTo>
                      <a:pt x="0" y="308"/>
                    </a:moveTo>
                    <a:lnTo>
                      <a:pt x="0" y="0"/>
                    </a:lnTo>
                  </a:path>
                </a:pathLst>
              </a:custGeom>
              <a:solidFill>
                <a:srgbClr val="FFFFFF"/>
              </a:solidFill>
              <a:ln w="19050" cap="flat" cmpd="sng">
                <a:solidFill>
                  <a:srgbClr val="0033CC"/>
                </a:solidFill>
                <a:prstDash val="solid"/>
                <a:round/>
                <a:headEnd type="none" w="med" len="med"/>
                <a:tailEnd type="none" w="med" len="med"/>
              </a:ln>
            </p:spPr>
            <p:txBody>
              <a:bodyPr/>
              <a:p>
                <a:endParaRPr lang="zh-CN" altLang="en-US"/>
              </a:p>
            </p:txBody>
          </p:sp>
          <p:sp>
            <p:nvSpPr>
              <p:cNvPr id="39999" name="Freeform 69"/>
              <p:cNvSpPr/>
              <p:nvPr/>
            </p:nvSpPr>
            <p:spPr>
              <a:xfrm>
                <a:off x="2463" y="3719"/>
                <a:ext cx="92" cy="91"/>
              </a:xfrm>
              <a:custGeom>
                <a:avLst/>
                <a:gdLst/>
                <a:ahLst/>
                <a:cxnLst>
                  <a:cxn ang="0">
                    <a:pos x="0" y="0"/>
                  </a:cxn>
                  <a:cxn ang="0">
                    <a:pos x="74" y="73"/>
                  </a:cxn>
                </a:cxnLst>
                <a:pathLst>
                  <a:path w="74" h="73">
                    <a:moveTo>
                      <a:pt x="0" y="0"/>
                    </a:moveTo>
                    <a:lnTo>
                      <a:pt x="74" y="73"/>
                    </a:lnTo>
                  </a:path>
                </a:pathLst>
              </a:custGeom>
              <a:solidFill>
                <a:srgbClr val="FFFFFF"/>
              </a:solidFill>
              <a:ln w="19050" cap="flat" cmpd="sng">
                <a:solidFill>
                  <a:srgbClr val="0033CC"/>
                </a:solidFill>
                <a:prstDash val="solid"/>
                <a:round/>
                <a:headEnd type="none" w="med" len="med"/>
                <a:tailEnd type="none" w="med" len="med"/>
              </a:ln>
            </p:spPr>
            <p:txBody>
              <a:bodyPr/>
              <a:p>
                <a:endParaRPr lang="zh-CN" altLang="en-US"/>
              </a:p>
            </p:txBody>
          </p:sp>
          <p:sp>
            <p:nvSpPr>
              <p:cNvPr id="40000" name="Rectangle 70"/>
              <p:cNvSpPr/>
              <p:nvPr/>
            </p:nvSpPr>
            <p:spPr>
              <a:xfrm>
                <a:off x="2280" y="3765"/>
                <a:ext cx="198" cy="288"/>
              </a:xfrm>
              <a:prstGeom prst="rect">
                <a:avLst/>
              </a:prstGeom>
              <a:noFill/>
              <a:ln w="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L</a:t>
                </a:r>
                <a:endParaRPr lang="en-US" altLang="zh-CN" b="1" dirty="0">
                  <a:solidFill>
                    <a:srgbClr val="0000FF"/>
                  </a:solidFill>
                  <a:latin typeface="Modern" pitchFamily="50"/>
                  <a:ea typeface="宋体" panose="02010600030101010101" pitchFamily="2" charset="-122"/>
                </a:endParaRPr>
              </a:p>
            </p:txBody>
          </p:sp>
        </p:grpSp>
      </p:grpSp>
      <p:grpSp>
        <p:nvGrpSpPr>
          <p:cNvPr id="17" name="Group 71"/>
          <p:cNvGrpSpPr/>
          <p:nvPr/>
        </p:nvGrpSpPr>
        <p:grpSpPr>
          <a:xfrm>
            <a:off x="5789613" y="4943475"/>
            <a:ext cx="396875" cy="406400"/>
            <a:chOff x="3647" y="3306"/>
            <a:chExt cx="250" cy="256"/>
          </a:xfrm>
        </p:grpSpPr>
        <p:grpSp>
          <p:nvGrpSpPr>
            <p:cNvPr id="40002" name="Group 72"/>
            <p:cNvGrpSpPr/>
            <p:nvPr/>
          </p:nvGrpSpPr>
          <p:grpSpPr>
            <a:xfrm>
              <a:off x="3647" y="3306"/>
              <a:ext cx="179" cy="246"/>
              <a:chOff x="3177" y="3159"/>
              <a:chExt cx="142" cy="197"/>
            </a:xfrm>
          </p:grpSpPr>
          <p:sp>
            <p:nvSpPr>
              <p:cNvPr id="40003" name="Rectangle 73"/>
              <p:cNvSpPr/>
              <p:nvPr/>
            </p:nvSpPr>
            <p:spPr>
              <a:xfrm>
                <a:off x="3177" y="3172"/>
                <a:ext cx="79" cy="184"/>
              </a:xfrm>
              <a:prstGeom prst="rect">
                <a:avLst/>
              </a:prstGeom>
              <a:noFill/>
              <a:ln w="9525">
                <a:noFill/>
              </a:ln>
            </p:spPr>
            <p:txBody>
              <a:bodyPr wrap="none" lIns="0" tIns="0" rIns="0" bIns="0" anchor="t">
                <a:spAutoFit/>
              </a:bodyPr>
              <a:p>
                <a:pPr algn="ctr"/>
                <a:r>
                  <a:rPr lang="en-US" altLang="zh-CN" b="1" dirty="0">
                    <a:solidFill>
                      <a:srgbClr val="CC3300"/>
                    </a:solidFill>
                    <a:latin typeface="Modern" pitchFamily="50"/>
                    <a:ea typeface="宋体" panose="02010600030101010101" pitchFamily="2" charset="-122"/>
                  </a:rPr>
                  <a:t>B</a:t>
                </a:r>
                <a:endParaRPr lang="en-US" altLang="zh-CN" sz="2000" dirty="0">
                  <a:solidFill>
                    <a:srgbClr val="010000"/>
                  </a:solidFill>
                  <a:latin typeface="BankGothic Lt BT" panose="020B0607020203060204" pitchFamily="34" charset="0"/>
                  <a:ea typeface="宋体" panose="02010600030101010101" pitchFamily="2" charset="-122"/>
                </a:endParaRPr>
              </a:p>
            </p:txBody>
          </p:sp>
          <p:sp>
            <p:nvSpPr>
              <p:cNvPr id="40004" name="Rectangle 74"/>
              <p:cNvSpPr/>
              <p:nvPr/>
            </p:nvSpPr>
            <p:spPr>
              <a:xfrm>
                <a:off x="3271" y="3159"/>
                <a:ext cx="48" cy="123"/>
              </a:xfrm>
              <a:prstGeom prst="rect">
                <a:avLst/>
              </a:prstGeom>
              <a:noFill/>
              <a:ln w="9525">
                <a:noFill/>
              </a:ln>
            </p:spPr>
            <p:txBody>
              <a:bodyPr wrap="none" lIns="0" tIns="0" rIns="0" bIns="0" anchor="t">
                <a:spAutoFit/>
              </a:bodyPr>
              <a:p>
                <a:pPr algn="ctr"/>
                <a:r>
                  <a:rPr lang="en-US" altLang="zh-CN" sz="1600" b="1" dirty="0">
                    <a:solidFill>
                      <a:srgbClr val="CC3300"/>
                    </a:solidFill>
                    <a:latin typeface="Modern" pitchFamily="50"/>
                    <a:ea typeface="宋体" panose="02010600030101010101" pitchFamily="2" charset="-122"/>
                  </a:rPr>
                  <a:t>o</a:t>
                </a:r>
                <a:endParaRPr lang="en-US" altLang="zh-CN" sz="1600" dirty="0">
                  <a:solidFill>
                    <a:srgbClr val="010000"/>
                  </a:solidFill>
                  <a:latin typeface="BankGothic Lt BT" panose="020B0607020203060204" pitchFamily="34" charset="0"/>
                  <a:ea typeface="宋体" panose="02010600030101010101" pitchFamily="2" charset="-122"/>
                </a:endParaRPr>
              </a:p>
            </p:txBody>
          </p:sp>
        </p:grpSp>
        <p:sp>
          <p:nvSpPr>
            <p:cNvPr id="40005" name="Oval 75"/>
            <p:cNvSpPr/>
            <p:nvPr/>
          </p:nvSpPr>
          <p:spPr>
            <a:xfrm>
              <a:off x="3837" y="3510"/>
              <a:ext cx="60" cy="52"/>
            </a:xfrm>
            <a:prstGeom prst="ellipse">
              <a:avLst/>
            </a:prstGeom>
            <a:solidFill>
              <a:srgbClr val="FFFF99"/>
            </a:solidFill>
            <a:ln w="28575"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sp>
        <p:nvSpPr>
          <p:cNvPr id="8268" name="Text Box 76"/>
          <p:cNvSpPr txBox="1"/>
          <p:nvPr/>
        </p:nvSpPr>
        <p:spPr>
          <a:xfrm>
            <a:off x="228600" y="1295400"/>
            <a:ext cx="1771650" cy="457200"/>
          </a:xfrm>
          <a:prstGeom prst="rect">
            <a:avLst/>
          </a:prstGeom>
          <a:noFill/>
          <a:ln w="0">
            <a:noFill/>
          </a:ln>
        </p:spPr>
        <p:txBody>
          <a:bodyPr wrap="none" anchor="t">
            <a:spAutoFit/>
          </a:bodyPr>
          <a:p>
            <a:pPr algn="ctr"/>
            <a:r>
              <a:rPr lang="en-US" altLang="zh-CN" b="1" dirty="0">
                <a:solidFill>
                  <a:srgbClr val="010000"/>
                </a:solidFill>
                <a:latin typeface="黑体" panose="02010609060101010101" pitchFamily="49" charset="-122"/>
                <a:ea typeface="黑体" panose="02010609060101010101" pitchFamily="49" charset="-122"/>
              </a:rPr>
              <a:t>1</a:t>
            </a:r>
            <a:r>
              <a:rPr lang="en-US" altLang="zh-CN" b="1" dirty="0">
                <a:solidFill>
                  <a:srgbClr val="010000"/>
                </a:solidFill>
                <a:latin typeface="BankGothic Lt BT" panose="020B0607020203060204" pitchFamily="34" charset="0"/>
                <a:ea typeface="宋体" panose="02010600030101010101" pitchFamily="2" charset="-122"/>
              </a:rPr>
              <a:t>. </a:t>
            </a:r>
            <a:r>
              <a:rPr lang="zh-CN" altLang="en-US" b="1" dirty="0">
                <a:solidFill>
                  <a:srgbClr val="010000"/>
                </a:solidFill>
                <a:latin typeface="BankGothic Lt BT" panose="020B0607020203060204" pitchFamily="34" charset="0"/>
                <a:ea typeface="宋体" panose="02010600030101010101" pitchFamily="2" charset="-122"/>
              </a:rPr>
              <a:t>求灭点。</a:t>
            </a:r>
            <a:endParaRPr lang="zh-CN" altLang="en-US" b="1" dirty="0">
              <a:solidFill>
                <a:srgbClr val="010000"/>
              </a:solidFill>
              <a:latin typeface="BankGothic Lt BT" panose="020B0607020203060204" pitchFamily="34" charset="0"/>
              <a:ea typeface="宋体" panose="02010600030101010101" pitchFamily="2" charset="-122"/>
            </a:endParaRPr>
          </a:p>
        </p:txBody>
      </p:sp>
      <p:sp>
        <p:nvSpPr>
          <p:cNvPr id="8269" name="Text Box 77"/>
          <p:cNvSpPr txBox="1"/>
          <p:nvPr/>
        </p:nvSpPr>
        <p:spPr>
          <a:xfrm>
            <a:off x="228600" y="1752600"/>
            <a:ext cx="2714625" cy="822325"/>
          </a:xfrm>
          <a:prstGeom prst="rect">
            <a:avLst/>
          </a:prstGeom>
          <a:noFill/>
          <a:ln w="0">
            <a:noFill/>
          </a:ln>
        </p:spPr>
        <p:txBody>
          <a:bodyPr wrap="none" anchor="t">
            <a:spAutoFit/>
          </a:bodyPr>
          <a:p>
            <a:r>
              <a:rPr lang="en-US" altLang="zh-CN" b="1" dirty="0">
                <a:solidFill>
                  <a:srgbClr val="010000"/>
                </a:solidFill>
                <a:latin typeface="黑体" panose="02010609060101010101" pitchFamily="49" charset="-122"/>
                <a:ea typeface="黑体" panose="02010609060101010101" pitchFamily="49" charset="-122"/>
              </a:rPr>
              <a:t>2</a:t>
            </a:r>
            <a:r>
              <a:rPr lang="en-US" altLang="zh-CN" b="1" dirty="0">
                <a:solidFill>
                  <a:srgbClr val="010000"/>
                </a:solidFill>
                <a:latin typeface="BankGothic Lt BT" panose="020B0607020203060204" pitchFamily="34" charset="0"/>
                <a:ea typeface="宋体" panose="02010600030101010101" pitchFamily="2" charset="-122"/>
              </a:rPr>
              <a:t>. </a:t>
            </a:r>
            <a:r>
              <a:rPr lang="zh-CN" altLang="en-US" b="1" dirty="0">
                <a:solidFill>
                  <a:srgbClr val="010000"/>
                </a:solidFill>
                <a:latin typeface="BankGothic Lt BT" panose="020B0607020203060204" pitchFamily="34" charset="0"/>
                <a:ea typeface="宋体" panose="02010600030101010101" pitchFamily="2" charset="-122"/>
              </a:rPr>
              <a:t>求各直线的透视</a:t>
            </a:r>
            <a:endParaRPr lang="zh-CN" altLang="en-US" b="1" dirty="0">
              <a:solidFill>
                <a:srgbClr val="010000"/>
              </a:solidFill>
              <a:latin typeface="BankGothic Lt BT" panose="020B0607020203060204" pitchFamily="34" charset="0"/>
              <a:ea typeface="宋体" panose="02010600030101010101" pitchFamily="2" charset="-122"/>
            </a:endParaRPr>
          </a:p>
          <a:p>
            <a:r>
              <a:rPr lang="zh-CN" altLang="en-US" b="1" dirty="0">
                <a:solidFill>
                  <a:srgbClr val="010000"/>
                </a:solidFill>
                <a:latin typeface="BankGothic Lt BT" panose="020B0607020203060204" pitchFamily="34" charset="0"/>
                <a:ea typeface="宋体" panose="02010600030101010101" pitchFamily="2" charset="-122"/>
              </a:rPr>
              <a:t>   方向。</a:t>
            </a:r>
            <a:endParaRPr lang="zh-CN" altLang="en-US" b="1" dirty="0">
              <a:solidFill>
                <a:srgbClr val="010000"/>
              </a:solidFill>
              <a:latin typeface="BankGothic Lt BT" panose="020B0607020203060204" pitchFamily="34" charset="0"/>
              <a:ea typeface="宋体" panose="02010600030101010101" pitchFamily="2" charset="-122"/>
            </a:endParaRPr>
          </a:p>
        </p:txBody>
      </p:sp>
      <p:sp>
        <p:nvSpPr>
          <p:cNvPr id="8270" name="Text Box 78"/>
          <p:cNvSpPr txBox="1"/>
          <p:nvPr/>
        </p:nvSpPr>
        <p:spPr>
          <a:xfrm>
            <a:off x="269875" y="2590800"/>
            <a:ext cx="2701925" cy="457200"/>
          </a:xfrm>
          <a:prstGeom prst="rect">
            <a:avLst/>
          </a:prstGeom>
          <a:noFill/>
          <a:ln w="0">
            <a:noFill/>
          </a:ln>
        </p:spPr>
        <p:txBody>
          <a:bodyPr wrap="none" anchor="t">
            <a:spAutoFit/>
          </a:bodyPr>
          <a:p>
            <a:pPr algn="ctr"/>
            <a:r>
              <a:rPr lang="en-US" altLang="zh-CN" b="1" dirty="0">
                <a:solidFill>
                  <a:srgbClr val="010000"/>
                </a:solidFill>
                <a:latin typeface="黑体" panose="02010609060101010101" pitchFamily="49" charset="-122"/>
                <a:ea typeface="黑体" panose="02010609060101010101" pitchFamily="49" charset="-122"/>
              </a:rPr>
              <a:t>3</a:t>
            </a:r>
            <a:r>
              <a:rPr lang="en-US" altLang="zh-CN" b="1" dirty="0">
                <a:solidFill>
                  <a:srgbClr val="010000"/>
                </a:solidFill>
                <a:latin typeface="BankGothic Lt BT" panose="020B0607020203060204" pitchFamily="34" charset="0"/>
                <a:ea typeface="宋体" panose="02010600030101010101" pitchFamily="2" charset="-122"/>
              </a:rPr>
              <a:t>. </a:t>
            </a:r>
            <a:r>
              <a:rPr lang="zh-CN" altLang="en-US" b="1" dirty="0">
                <a:solidFill>
                  <a:srgbClr val="010000"/>
                </a:solidFill>
                <a:latin typeface="BankGothic Lt BT" panose="020B0607020203060204" pitchFamily="34" charset="0"/>
                <a:ea typeface="宋体" panose="02010600030101010101" pitchFamily="2" charset="-122"/>
              </a:rPr>
              <a:t>求端点的透视。</a:t>
            </a:r>
            <a:endParaRPr lang="zh-CN" altLang="en-US" b="1" dirty="0">
              <a:solidFill>
                <a:srgbClr val="010000"/>
              </a:solidFill>
              <a:latin typeface="BankGothic Lt BT" panose="020B0607020203060204" pitchFamily="34" charset="0"/>
              <a:ea typeface="宋体" panose="02010600030101010101" pitchFamily="2" charset="-122"/>
            </a:endParaRPr>
          </a:p>
        </p:txBody>
      </p:sp>
      <p:sp>
        <p:nvSpPr>
          <p:cNvPr id="8271" name="Text Box 79"/>
          <p:cNvSpPr txBox="1"/>
          <p:nvPr/>
        </p:nvSpPr>
        <p:spPr>
          <a:xfrm>
            <a:off x="257175" y="3124200"/>
            <a:ext cx="2714625" cy="822325"/>
          </a:xfrm>
          <a:prstGeom prst="rect">
            <a:avLst/>
          </a:prstGeom>
          <a:noFill/>
          <a:ln w="0">
            <a:noFill/>
          </a:ln>
        </p:spPr>
        <p:txBody>
          <a:bodyPr wrap="none" anchor="t">
            <a:spAutoFit/>
          </a:bodyPr>
          <a:p>
            <a:r>
              <a:rPr lang="en-US" altLang="zh-CN" b="1" dirty="0">
                <a:solidFill>
                  <a:srgbClr val="010000"/>
                </a:solidFill>
                <a:latin typeface="黑体" panose="02010609060101010101" pitchFamily="49" charset="-122"/>
                <a:ea typeface="黑体" panose="02010609060101010101" pitchFamily="49" charset="-122"/>
              </a:rPr>
              <a:t>4</a:t>
            </a:r>
            <a:r>
              <a:rPr lang="en-US" altLang="zh-CN" b="1" dirty="0">
                <a:solidFill>
                  <a:srgbClr val="010000"/>
                </a:solidFill>
                <a:latin typeface="BankGothic Lt BT" panose="020B0607020203060204" pitchFamily="34" charset="0"/>
                <a:ea typeface="宋体" panose="02010600030101010101" pitchFamily="2" charset="-122"/>
              </a:rPr>
              <a:t>. </a:t>
            </a:r>
            <a:r>
              <a:rPr lang="zh-CN" altLang="en-US" b="1" dirty="0">
                <a:solidFill>
                  <a:srgbClr val="010000"/>
                </a:solidFill>
                <a:latin typeface="BankGothic Lt BT" panose="020B0607020203060204" pitchFamily="34" charset="0"/>
                <a:ea typeface="宋体" panose="02010600030101010101" pitchFamily="2" charset="-122"/>
              </a:rPr>
              <a:t>连各端点的透视</a:t>
            </a:r>
            <a:endParaRPr lang="zh-CN" altLang="en-US" b="1" dirty="0">
              <a:solidFill>
                <a:srgbClr val="010000"/>
              </a:solidFill>
              <a:latin typeface="BankGothic Lt BT" panose="020B0607020203060204" pitchFamily="34" charset="0"/>
              <a:ea typeface="宋体" panose="02010600030101010101" pitchFamily="2" charset="-122"/>
            </a:endParaRPr>
          </a:p>
          <a:p>
            <a:r>
              <a:rPr lang="zh-CN" altLang="en-US" b="1" dirty="0">
                <a:solidFill>
                  <a:srgbClr val="010000"/>
                </a:solidFill>
                <a:latin typeface="BankGothic Lt BT" panose="020B0607020203060204" pitchFamily="34" charset="0"/>
                <a:ea typeface="宋体" panose="02010600030101010101" pitchFamily="2" charset="-122"/>
              </a:rPr>
              <a:t>   并加粗。</a:t>
            </a:r>
            <a:endParaRPr lang="zh-CN" altLang="en-US" b="1" dirty="0">
              <a:solidFill>
                <a:srgbClr val="010000"/>
              </a:solidFill>
              <a:latin typeface="BankGothic Lt BT" panose="020B0607020203060204" pitchFamily="34" charset="0"/>
              <a:ea typeface="宋体" panose="02010600030101010101" pitchFamily="2" charset="-122"/>
            </a:endParaRPr>
          </a:p>
        </p:txBody>
      </p:sp>
      <p:grpSp>
        <p:nvGrpSpPr>
          <p:cNvPr id="19" name="Group 80"/>
          <p:cNvGrpSpPr/>
          <p:nvPr/>
        </p:nvGrpSpPr>
        <p:grpSpPr>
          <a:xfrm>
            <a:off x="6832600" y="4495800"/>
            <a:ext cx="1016000" cy="511175"/>
            <a:chOff x="4304" y="3024"/>
            <a:chExt cx="640" cy="322"/>
          </a:xfrm>
        </p:grpSpPr>
        <p:grpSp>
          <p:nvGrpSpPr>
            <p:cNvPr id="40011" name="Group 81"/>
            <p:cNvGrpSpPr/>
            <p:nvPr/>
          </p:nvGrpSpPr>
          <p:grpSpPr>
            <a:xfrm>
              <a:off x="4806" y="3155"/>
              <a:ext cx="138" cy="191"/>
              <a:chOff x="4806" y="3155"/>
              <a:chExt cx="138" cy="191"/>
            </a:xfrm>
          </p:grpSpPr>
          <p:sp>
            <p:nvSpPr>
              <p:cNvPr id="40012" name="Rectangle 82"/>
              <p:cNvSpPr/>
              <p:nvPr/>
            </p:nvSpPr>
            <p:spPr>
              <a:xfrm>
                <a:off x="4806" y="3155"/>
                <a:ext cx="54" cy="144"/>
              </a:xfrm>
              <a:prstGeom prst="rect">
                <a:avLst/>
              </a:prstGeom>
              <a:noFill/>
              <a:ln w="9525">
                <a:noFill/>
              </a:ln>
            </p:spPr>
            <p:txBody>
              <a:bodyPr wrap="none" lIns="0" tIns="0" rIns="0" bIns="0" anchor="t">
                <a:spAutoFit/>
              </a:bodyPr>
              <a:p>
                <a:pPr algn="ctr"/>
                <a:r>
                  <a:rPr lang="en-US" altLang="zh-CN" sz="1500" b="1" dirty="0">
                    <a:solidFill>
                      <a:srgbClr val="000000"/>
                    </a:solidFill>
                    <a:latin typeface="Modern" pitchFamily="50"/>
                    <a:ea typeface="宋体" panose="02010600030101010101" pitchFamily="2" charset="-122"/>
                  </a:rPr>
                  <a:t>V</a:t>
                </a:r>
                <a:endParaRPr lang="en-US" altLang="zh-CN" sz="2000" dirty="0">
                  <a:solidFill>
                    <a:srgbClr val="010000"/>
                  </a:solidFill>
                  <a:latin typeface="BankGothic Lt BT" panose="020B0607020203060204" pitchFamily="34" charset="0"/>
                  <a:ea typeface="宋体" panose="02010600030101010101" pitchFamily="2" charset="-122"/>
                </a:endParaRPr>
              </a:p>
            </p:txBody>
          </p:sp>
          <p:sp>
            <p:nvSpPr>
              <p:cNvPr id="40013" name="Oval 83"/>
              <p:cNvSpPr/>
              <p:nvPr/>
            </p:nvSpPr>
            <p:spPr>
              <a:xfrm>
                <a:off x="4884" y="3296"/>
                <a:ext cx="60" cy="50"/>
              </a:xfrm>
              <a:prstGeom prst="ellipse">
                <a:avLst/>
              </a:prstGeom>
              <a:solidFill>
                <a:srgbClr val="FFFF99"/>
              </a:solidFill>
              <a:ln w="28575"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sp>
          <p:nvSpPr>
            <p:cNvPr id="40014" name="Rectangle 84"/>
            <p:cNvSpPr/>
            <p:nvPr/>
          </p:nvSpPr>
          <p:spPr>
            <a:xfrm>
              <a:off x="4304" y="3024"/>
              <a:ext cx="496" cy="288"/>
            </a:xfrm>
            <a:prstGeom prst="rect">
              <a:avLst/>
            </a:prstGeom>
            <a:noFill/>
            <a:ln w="0">
              <a:noFill/>
            </a:ln>
          </p:spPr>
          <p:txBody>
            <a:bodyPr wrap="none" anchor="t">
              <a:spAutoFit/>
            </a:bodyPr>
            <a:p>
              <a:pPr algn="ctr"/>
              <a:r>
                <a:rPr lang="zh-CN" altLang="en-US" b="1" dirty="0">
                  <a:solidFill>
                    <a:srgbClr val="CC3300"/>
                  </a:solidFill>
                  <a:latin typeface="Times New Roman" panose="02020603050405020304" pitchFamily="18" charset="0"/>
                  <a:ea typeface="宋体" panose="02010600030101010101" pitchFamily="2" charset="-122"/>
                </a:rPr>
                <a:t>灭点</a:t>
              </a:r>
              <a:endParaRPr lang="zh-CN" altLang="en-US" b="1" dirty="0">
                <a:solidFill>
                  <a:srgbClr val="FF0000"/>
                </a:solidFill>
                <a:latin typeface="Times New Roman" panose="02020603050405020304" pitchFamily="18" charset="0"/>
                <a:ea typeface="宋体" panose="02010600030101010101" pitchFamily="2" charset="-122"/>
              </a:endParaRPr>
            </a:p>
          </p:txBody>
        </p:sp>
      </p:grpSp>
      <p:grpSp>
        <p:nvGrpSpPr>
          <p:cNvPr id="21" name="Group 85"/>
          <p:cNvGrpSpPr/>
          <p:nvPr/>
        </p:nvGrpSpPr>
        <p:grpSpPr>
          <a:xfrm>
            <a:off x="4079875" y="2032000"/>
            <a:ext cx="596900" cy="766763"/>
            <a:chOff x="2570" y="1472"/>
            <a:chExt cx="376" cy="483"/>
          </a:xfrm>
        </p:grpSpPr>
        <p:sp>
          <p:nvSpPr>
            <p:cNvPr id="40016" name="Freeform 86"/>
            <p:cNvSpPr/>
            <p:nvPr/>
          </p:nvSpPr>
          <p:spPr>
            <a:xfrm>
              <a:off x="2758" y="1472"/>
              <a:ext cx="188" cy="274"/>
            </a:xfrm>
            <a:custGeom>
              <a:avLst/>
              <a:gdLst/>
              <a:ahLst/>
              <a:cxnLst>
                <a:cxn ang="0">
                  <a:pos x="149" y="0"/>
                </a:cxn>
                <a:cxn ang="0">
                  <a:pos x="0" y="219"/>
                </a:cxn>
              </a:cxnLst>
              <a:pathLst>
                <a:path w="149" h="219">
                  <a:moveTo>
                    <a:pt x="149" y="0"/>
                  </a:moveTo>
                  <a:lnTo>
                    <a:pt x="0" y="219"/>
                  </a:lnTo>
                </a:path>
              </a:pathLst>
            </a:custGeom>
            <a:solidFill>
              <a:srgbClr val="FFFFFF"/>
            </a:solidFill>
            <a:ln w="38100" cap="flat" cmpd="sng">
              <a:solidFill>
                <a:srgbClr val="000000"/>
              </a:solidFill>
              <a:prstDash val="solid"/>
              <a:round/>
              <a:headEnd type="none" w="med" len="med"/>
              <a:tailEnd type="none" w="med" len="med"/>
            </a:ln>
          </p:spPr>
          <p:txBody>
            <a:bodyPr/>
            <a:p>
              <a:endParaRPr lang="zh-CN" altLang="en-US"/>
            </a:p>
          </p:txBody>
        </p:sp>
        <p:sp>
          <p:nvSpPr>
            <p:cNvPr id="40017" name="Rectangle 87"/>
            <p:cNvSpPr/>
            <p:nvPr/>
          </p:nvSpPr>
          <p:spPr>
            <a:xfrm>
              <a:off x="2570" y="1725"/>
              <a:ext cx="91" cy="230"/>
            </a:xfrm>
            <a:prstGeom prst="rect">
              <a:avLst/>
            </a:prstGeom>
            <a:noFill/>
            <a:ln w="9525">
              <a:noFill/>
            </a:ln>
          </p:spPr>
          <p:txBody>
            <a:bodyPr wrap="none" lIns="0" tIns="0" rIns="0" bIns="0" anchor="t">
              <a:spAutoFit/>
            </a:bodyPr>
            <a:p>
              <a:pPr algn="ctr"/>
              <a:r>
                <a:rPr lang="en-US" altLang="zh-CN" b="1" dirty="0">
                  <a:solidFill>
                    <a:srgbClr val="0000FF"/>
                  </a:solidFill>
                  <a:latin typeface="Modern" pitchFamily="50"/>
                  <a:ea typeface="宋体" panose="02010600030101010101" pitchFamily="2" charset="-122"/>
                </a:rPr>
                <a:t>n</a:t>
              </a:r>
              <a:endParaRPr lang="en-US" altLang="zh-CN" b="1" dirty="0">
                <a:solidFill>
                  <a:srgbClr val="0000FF"/>
                </a:solidFill>
                <a:latin typeface="Modern" pitchFamily="50"/>
                <a:ea typeface="宋体" panose="02010600030101010101" pitchFamily="2" charset="-122"/>
              </a:endParaRPr>
            </a:p>
          </p:txBody>
        </p:sp>
        <p:sp>
          <p:nvSpPr>
            <p:cNvPr id="40018" name="Oval 88"/>
            <p:cNvSpPr/>
            <p:nvPr/>
          </p:nvSpPr>
          <p:spPr>
            <a:xfrm>
              <a:off x="2712" y="1744"/>
              <a:ext cx="60" cy="52"/>
            </a:xfrm>
            <a:prstGeom prst="ellipse">
              <a:avLst/>
            </a:prstGeom>
            <a:solidFill>
              <a:srgbClr val="FFFF99"/>
            </a:solidFill>
            <a:ln w="28575"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22" name="Group 89"/>
          <p:cNvGrpSpPr/>
          <p:nvPr/>
        </p:nvGrpSpPr>
        <p:grpSpPr>
          <a:xfrm>
            <a:off x="6477000" y="5257800"/>
            <a:ext cx="1717675" cy="457200"/>
            <a:chOff x="4080" y="3504"/>
            <a:chExt cx="1082" cy="288"/>
          </a:xfrm>
        </p:grpSpPr>
        <p:sp>
          <p:nvSpPr>
            <p:cNvPr id="40020" name="Rectangle 90"/>
            <p:cNvSpPr/>
            <p:nvPr/>
          </p:nvSpPr>
          <p:spPr>
            <a:xfrm>
              <a:off x="4274" y="3504"/>
              <a:ext cx="888" cy="288"/>
            </a:xfrm>
            <a:prstGeom prst="rect">
              <a:avLst/>
            </a:prstGeom>
            <a:noFill/>
            <a:ln w="0">
              <a:noFill/>
            </a:ln>
          </p:spPr>
          <p:txBody>
            <a:bodyPr wrap="none" anchor="t">
              <a:spAutoFit/>
            </a:bodyPr>
            <a:p>
              <a:pPr algn="ctr"/>
              <a:r>
                <a:rPr lang="zh-CN" altLang="en-US" b="1" dirty="0">
                  <a:solidFill>
                    <a:srgbClr val="CC3300"/>
                  </a:solidFill>
                  <a:latin typeface="Times New Roman" panose="02020603050405020304" pitchFamily="18" charset="0"/>
                  <a:ea typeface="宋体" panose="02010600030101010101" pitchFamily="2" charset="-122"/>
                </a:rPr>
                <a:t>透视方向</a:t>
              </a:r>
              <a:endParaRPr lang="zh-CN" altLang="en-US" b="1" dirty="0">
                <a:solidFill>
                  <a:srgbClr val="FF0000"/>
                </a:solidFill>
                <a:latin typeface="Times New Roman" panose="02020603050405020304" pitchFamily="18" charset="0"/>
                <a:ea typeface="宋体" panose="02010600030101010101" pitchFamily="2" charset="-122"/>
              </a:endParaRPr>
            </a:p>
          </p:txBody>
        </p:sp>
        <p:sp>
          <p:nvSpPr>
            <p:cNvPr id="40021" name="Line 91"/>
            <p:cNvSpPr/>
            <p:nvPr/>
          </p:nvSpPr>
          <p:spPr>
            <a:xfrm flipH="1" flipV="1">
              <a:off x="4080" y="3504"/>
              <a:ext cx="240" cy="144"/>
            </a:xfrm>
            <a:prstGeom prst="line">
              <a:avLst/>
            </a:prstGeom>
            <a:ln w="28575" cap="flat" cmpd="sng">
              <a:solidFill>
                <a:srgbClr val="0033CC"/>
              </a:solidFill>
              <a:prstDash val="solid"/>
              <a:round/>
              <a:headEnd type="none" w="med" len="med"/>
              <a:tailEnd type="arrow" w="med" len="med"/>
            </a:ln>
          </p:spPr>
        </p:sp>
      </p:grpSp>
      <p:grpSp>
        <p:nvGrpSpPr>
          <p:cNvPr id="23" name="Group 92"/>
          <p:cNvGrpSpPr/>
          <p:nvPr/>
        </p:nvGrpSpPr>
        <p:grpSpPr>
          <a:xfrm>
            <a:off x="4389438" y="473075"/>
            <a:ext cx="1179512" cy="1611313"/>
            <a:chOff x="2765" y="490"/>
            <a:chExt cx="743" cy="1015"/>
          </a:xfrm>
        </p:grpSpPr>
        <p:sp>
          <p:nvSpPr>
            <p:cNvPr id="40023" name="Oval 93"/>
            <p:cNvSpPr/>
            <p:nvPr/>
          </p:nvSpPr>
          <p:spPr>
            <a:xfrm>
              <a:off x="3448" y="664"/>
              <a:ext cx="60" cy="53"/>
            </a:xfrm>
            <a:prstGeom prst="ellipse">
              <a:avLst/>
            </a:prstGeom>
            <a:solidFill>
              <a:srgbClr val="FFFF99"/>
            </a:solidFill>
            <a:ln w="28575"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40024" name="Rectangle 94"/>
            <p:cNvSpPr/>
            <p:nvPr/>
          </p:nvSpPr>
          <p:spPr>
            <a:xfrm>
              <a:off x="2765" y="1275"/>
              <a:ext cx="91" cy="230"/>
            </a:xfrm>
            <a:prstGeom prst="rect">
              <a:avLst/>
            </a:prstGeom>
            <a:noFill/>
            <a:ln w="9525">
              <a:noFill/>
            </a:ln>
          </p:spPr>
          <p:txBody>
            <a:bodyPr wrap="none" lIns="0" tIns="0" rIns="0" bIns="0" anchor="t">
              <a:spAutoFit/>
            </a:bodyPr>
            <a:p>
              <a:pPr algn="ctr"/>
              <a:r>
                <a:rPr lang="en-US" altLang="zh-CN" b="1" dirty="0">
                  <a:solidFill>
                    <a:srgbClr val="CC3300"/>
                  </a:solidFill>
                  <a:latin typeface="Modern" pitchFamily="50"/>
                  <a:ea typeface="宋体" panose="02010600030101010101" pitchFamily="2" charset="-122"/>
                </a:rPr>
                <a:t>a</a:t>
              </a:r>
              <a:endParaRPr lang="en-US" altLang="zh-CN" dirty="0">
                <a:solidFill>
                  <a:srgbClr val="FF3300"/>
                </a:solidFill>
                <a:latin typeface="BankGothic Lt BT" panose="020B0607020203060204" pitchFamily="34" charset="0"/>
                <a:ea typeface="宋体" panose="02010600030101010101" pitchFamily="2" charset="-122"/>
              </a:endParaRPr>
            </a:p>
          </p:txBody>
        </p:sp>
        <p:sp>
          <p:nvSpPr>
            <p:cNvPr id="40025" name="Rectangle 95"/>
            <p:cNvSpPr/>
            <p:nvPr/>
          </p:nvSpPr>
          <p:spPr>
            <a:xfrm>
              <a:off x="3313" y="490"/>
              <a:ext cx="91" cy="230"/>
            </a:xfrm>
            <a:prstGeom prst="rect">
              <a:avLst/>
            </a:prstGeom>
            <a:noFill/>
            <a:ln w="9525">
              <a:noFill/>
            </a:ln>
          </p:spPr>
          <p:txBody>
            <a:bodyPr wrap="none" lIns="0" tIns="0" rIns="0" bIns="0" anchor="t">
              <a:spAutoFit/>
            </a:bodyPr>
            <a:p>
              <a:pPr algn="ctr"/>
              <a:r>
                <a:rPr lang="en-US" altLang="zh-CN" b="1" dirty="0">
                  <a:solidFill>
                    <a:srgbClr val="CC3300"/>
                  </a:solidFill>
                  <a:latin typeface="Modern" pitchFamily="50"/>
                  <a:ea typeface="宋体" panose="02010600030101010101" pitchFamily="2" charset="-122"/>
                </a:rPr>
                <a:t>b</a:t>
              </a:r>
              <a:endParaRPr lang="en-US" altLang="zh-CN" dirty="0">
                <a:solidFill>
                  <a:srgbClr val="FF3300"/>
                </a:solidFill>
                <a:latin typeface="BankGothic Lt BT" panose="020B0607020203060204" pitchFamily="34" charset="0"/>
                <a:ea typeface="宋体" panose="02010600030101010101" pitchFamily="2" charset="-122"/>
              </a:endParaRPr>
            </a:p>
          </p:txBody>
        </p:sp>
        <p:sp>
          <p:nvSpPr>
            <p:cNvPr id="40026" name="Line 96"/>
            <p:cNvSpPr/>
            <p:nvPr/>
          </p:nvSpPr>
          <p:spPr>
            <a:xfrm flipV="1">
              <a:off x="2962" y="714"/>
              <a:ext cx="501" cy="732"/>
            </a:xfrm>
            <a:prstGeom prst="line">
              <a:avLst/>
            </a:prstGeom>
            <a:ln w="50800" cap="flat" cmpd="sng">
              <a:solidFill>
                <a:srgbClr val="FF0000"/>
              </a:solidFill>
              <a:prstDash val="solid"/>
              <a:round/>
              <a:headEnd type="none" w="med" len="med"/>
              <a:tailEnd type="none" w="med" len="med"/>
            </a:ln>
          </p:spPr>
        </p:sp>
        <p:sp>
          <p:nvSpPr>
            <p:cNvPr id="40027" name="Oval 97"/>
            <p:cNvSpPr/>
            <p:nvPr/>
          </p:nvSpPr>
          <p:spPr>
            <a:xfrm>
              <a:off x="2915" y="1442"/>
              <a:ext cx="61" cy="51"/>
            </a:xfrm>
            <a:prstGeom prst="ellipse">
              <a:avLst/>
            </a:prstGeom>
            <a:solidFill>
              <a:srgbClr val="FFFF99"/>
            </a:solidFill>
            <a:ln w="28575"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24" name="Group 98"/>
          <p:cNvGrpSpPr/>
          <p:nvPr/>
        </p:nvGrpSpPr>
        <p:grpSpPr>
          <a:xfrm>
            <a:off x="4935538" y="2043113"/>
            <a:ext cx="449262" cy="493712"/>
            <a:chOff x="3109" y="1479"/>
            <a:chExt cx="283" cy="311"/>
          </a:xfrm>
        </p:grpSpPr>
        <p:sp>
          <p:nvSpPr>
            <p:cNvPr id="40029" name="Oval 99"/>
            <p:cNvSpPr/>
            <p:nvPr/>
          </p:nvSpPr>
          <p:spPr>
            <a:xfrm>
              <a:off x="3200" y="1737"/>
              <a:ext cx="61" cy="53"/>
            </a:xfrm>
            <a:prstGeom prst="ellipse">
              <a:avLst/>
            </a:prstGeom>
            <a:solidFill>
              <a:srgbClr val="FFFF99"/>
            </a:solidFill>
            <a:ln w="28575"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nvGrpSpPr>
            <p:cNvPr id="40030" name="Group 100"/>
            <p:cNvGrpSpPr/>
            <p:nvPr/>
          </p:nvGrpSpPr>
          <p:grpSpPr>
            <a:xfrm>
              <a:off x="3109" y="1479"/>
              <a:ext cx="283" cy="289"/>
              <a:chOff x="3109" y="1479"/>
              <a:chExt cx="283" cy="289"/>
            </a:xfrm>
          </p:grpSpPr>
          <p:grpSp>
            <p:nvGrpSpPr>
              <p:cNvPr id="40031" name="Group 101"/>
              <p:cNvGrpSpPr/>
              <p:nvPr/>
            </p:nvGrpSpPr>
            <p:grpSpPr>
              <a:xfrm>
                <a:off x="3109" y="1479"/>
                <a:ext cx="234" cy="289"/>
                <a:chOff x="3696" y="1296"/>
                <a:chExt cx="117" cy="145"/>
              </a:xfrm>
            </p:grpSpPr>
            <p:sp>
              <p:nvSpPr>
                <p:cNvPr id="40032" name="Rectangle 102"/>
                <p:cNvSpPr/>
                <p:nvPr/>
              </p:nvSpPr>
              <p:spPr>
                <a:xfrm>
                  <a:off x="3813" y="1344"/>
                  <a:ext cx="0" cy="97"/>
                </a:xfrm>
                <a:prstGeom prst="rect">
                  <a:avLst/>
                </a:prstGeom>
                <a:noFill/>
                <a:ln w="9525">
                  <a:noFill/>
                </a:ln>
              </p:spPr>
              <p:txBody>
                <a:bodyPr wrap="none" lIns="0" tIns="0" rIns="0" bIns="0" anchor="t">
                  <a:spAutoFit/>
                </a:bodyPr>
                <a:p>
                  <a:pPr algn="ctr"/>
                  <a:endParaRPr lang="zh-CN" altLang="zh-CN" sz="2000" dirty="0">
                    <a:solidFill>
                      <a:srgbClr val="010000"/>
                    </a:solidFill>
                    <a:latin typeface="BankGothic Lt BT" panose="020B0607020203060204" pitchFamily="34" charset="0"/>
                    <a:ea typeface="宋体" panose="02010600030101010101" pitchFamily="2" charset="-122"/>
                  </a:endParaRPr>
                </a:p>
              </p:txBody>
            </p:sp>
            <p:sp>
              <p:nvSpPr>
                <p:cNvPr id="40033" name="Rectangle 103"/>
                <p:cNvSpPr/>
                <p:nvPr/>
              </p:nvSpPr>
              <p:spPr>
                <a:xfrm>
                  <a:off x="3696" y="1296"/>
                  <a:ext cx="96" cy="115"/>
                </a:xfrm>
                <a:prstGeom prst="rect">
                  <a:avLst/>
                </a:prstGeom>
                <a:noFill/>
                <a:ln w="9525">
                  <a:noFill/>
                </a:ln>
              </p:spPr>
              <p:txBody>
                <a:bodyPr lIns="0" tIns="0" rIns="0" bIns="0" anchor="t">
                  <a:spAutoFit/>
                </a:bodyPr>
                <a:p>
                  <a:pPr algn="ctr"/>
                  <a:r>
                    <a:rPr lang="en-US" altLang="zh-CN" b="1" dirty="0">
                      <a:solidFill>
                        <a:srgbClr val="CC3300"/>
                      </a:solidFill>
                      <a:latin typeface="Modern" pitchFamily="50"/>
                      <a:ea typeface="宋体" panose="02010600030101010101" pitchFamily="2" charset="-122"/>
                    </a:rPr>
                    <a:t>a</a:t>
                  </a:r>
                  <a:endParaRPr lang="en-US" altLang="zh-CN" sz="2000" dirty="0">
                    <a:solidFill>
                      <a:srgbClr val="010000"/>
                    </a:solidFill>
                    <a:latin typeface="BankGothic Lt BT" panose="020B0607020203060204" pitchFamily="34" charset="0"/>
                    <a:ea typeface="宋体" panose="02010600030101010101" pitchFamily="2" charset="-122"/>
                  </a:endParaRPr>
                </a:p>
              </p:txBody>
            </p:sp>
          </p:grpSp>
          <p:sp>
            <p:nvSpPr>
              <p:cNvPr id="40034" name="Rectangle 104"/>
              <p:cNvSpPr/>
              <p:nvPr/>
            </p:nvSpPr>
            <p:spPr>
              <a:xfrm>
                <a:off x="3216" y="1516"/>
                <a:ext cx="176" cy="212"/>
              </a:xfrm>
              <a:prstGeom prst="rect">
                <a:avLst/>
              </a:prstGeom>
              <a:noFill/>
              <a:ln w="0">
                <a:noFill/>
              </a:ln>
            </p:spPr>
            <p:txBody>
              <a:bodyPr wrap="none" anchor="t">
                <a:spAutoFit/>
              </a:bodyPr>
              <a:p>
                <a:pPr algn="ctr"/>
                <a:r>
                  <a:rPr lang="en-US" altLang="zh-CN" sz="1600" b="1" dirty="0">
                    <a:solidFill>
                      <a:srgbClr val="CC3300"/>
                    </a:solidFill>
                    <a:latin typeface="Modern" pitchFamily="50"/>
                    <a:ea typeface="宋体" panose="02010600030101010101" pitchFamily="2" charset="-122"/>
                  </a:rPr>
                  <a:t>p</a:t>
                </a:r>
                <a:endParaRPr lang="en-US" altLang="zh-CN" sz="1600" b="1" dirty="0">
                  <a:solidFill>
                    <a:srgbClr val="FF3300"/>
                  </a:solidFill>
                  <a:latin typeface="Modern" pitchFamily="50"/>
                  <a:ea typeface="宋体" panose="02010600030101010101" pitchFamily="2" charset="-122"/>
                </a:endParaRPr>
              </a:p>
            </p:txBody>
          </p:sp>
        </p:grpSp>
      </p:grpSp>
      <p:grpSp>
        <p:nvGrpSpPr>
          <p:cNvPr id="27" name="Group 105"/>
          <p:cNvGrpSpPr/>
          <p:nvPr/>
        </p:nvGrpSpPr>
        <p:grpSpPr>
          <a:xfrm>
            <a:off x="6043613" y="2109788"/>
            <a:ext cx="455612" cy="465137"/>
            <a:chOff x="3807" y="1521"/>
            <a:chExt cx="287" cy="293"/>
          </a:xfrm>
        </p:grpSpPr>
        <p:sp>
          <p:nvSpPr>
            <p:cNvPr id="40036" name="Oval 106"/>
            <p:cNvSpPr/>
            <p:nvPr/>
          </p:nvSpPr>
          <p:spPr>
            <a:xfrm>
              <a:off x="3837" y="1737"/>
              <a:ext cx="60" cy="53"/>
            </a:xfrm>
            <a:prstGeom prst="ellipse">
              <a:avLst/>
            </a:prstGeom>
            <a:solidFill>
              <a:srgbClr val="FFFF99"/>
            </a:solidFill>
            <a:ln w="28575"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nvGrpSpPr>
            <p:cNvPr id="40037" name="Group 107"/>
            <p:cNvGrpSpPr/>
            <p:nvPr/>
          </p:nvGrpSpPr>
          <p:grpSpPr>
            <a:xfrm>
              <a:off x="3807" y="1521"/>
              <a:ext cx="287" cy="293"/>
              <a:chOff x="3807" y="1521"/>
              <a:chExt cx="287" cy="293"/>
            </a:xfrm>
          </p:grpSpPr>
          <p:grpSp>
            <p:nvGrpSpPr>
              <p:cNvPr id="40038" name="Group 108"/>
              <p:cNvGrpSpPr/>
              <p:nvPr/>
            </p:nvGrpSpPr>
            <p:grpSpPr>
              <a:xfrm>
                <a:off x="3807" y="1525"/>
                <a:ext cx="210" cy="289"/>
                <a:chOff x="3304" y="1612"/>
                <a:chExt cx="168" cy="232"/>
              </a:xfrm>
            </p:grpSpPr>
            <p:sp>
              <p:nvSpPr>
                <p:cNvPr id="40039" name="Rectangle 109"/>
                <p:cNvSpPr/>
                <p:nvPr/>
              </p:nvSpPr>
              <p:spPr>
                <a:xfrm>
                  <a:off x="3304" y="1612"/>
                  <a:ext cx="168" cy="185"/>
                </a:xfrm>
                <a:prstGeom prst="rect">
                  <a:avLst/>
                </a:prstGeom>
                <a:noFill/>
                <a:ln w="9525">
                  <a:noFill/>
                </a:ln>
              </p:spPr>
              <p:txBody>
                <a:bodyPr lIns="0" tIns="0" rIns="0" bIns="0" anchor="t">
                  <a:spAutoFit/>
                </a:bodyPr>
                <a:p>
                  <a:pPr algn="ctr"/>
                  <a:r>
                    <a:rPr lang="en-US" altLang="zh-CN" b="1" dirty="0">
                      <a:solidFill>
                        <a:srgbClr val="CC3300"/>
                      </a:solidFill>
                      <a:latin typeface="Modern" pitchFamily="50"/>
                      <a:ea typeface="宋体" panose="02010600030101010101" pitchFamily="2" charset="-122"/>
                    </a:rPr>
                    <a:t>b</a:t>
                  </a:r>
                  <a:endParaRPr lang="en-US" altLang="zh-CN" sz="2000" dirty="0">
                    <a:solidFill>
                      <a:srgbClr val="010000"/>
                    </a:solidFill>
                    <a:latin typeface="BankGothic Lt BT" panose="020B0607020203060204" pitchFamily="34" charset="0"/>
                    <a:ea typeface="宋体" panose="02010600030101010101" pitchFamily="2" charset="-122"/>
                  </a:endParaRPr>
                </a:p>
              </p:txBody>
            </p:sp>
            <p:sp>
              <p:nvSpPr>
                <p:cNvPr id="40040" name="Rectangle 110"/>
                <p:cNvSpPr/>
                <p:nvPr/>
              </p:nvSpPr>
              <p:spPr>
                <a:xfrm>
                  <a:off x="3472" y="1690"/>
                  <a:ext cx="0" cy="154"/>
                </a:xfrm>
                <a:prstGeom prst="rect">
                  <a:avLst/>
                </a:prstGeom>
                <a:noFill/>
                <a:ln w="9525">
                  <a:noFill/>
                </a:ln>
              </p:spPr>
              <p:txBody>
                <a:bodyPr wrap="none" lIns="0" tIns="0" rIns="0" bIns="0" anchor="t">
                  <a:spAutoFit/>
                </a:bodyPr>
                <a:p>
                  <a:pPr algn="ctr"/>
                  <a:endParaRPr lang="zh-CN" altLang="zh-CN" sz="2000" dirty="0">
                    <a:solidFill>
                      <a:srgbClr val="010000"/>
                    </a:solidFill>
                    <a:latin typeface="BankGothic Lt BT" panose="020B0607020203060204" pitchFamily="34" charset="0"/>
                    <a:ea typeface="宋体" panose="02010600030101010101" pitchFamily="2" charset="-122"/>
                  </a:endParaRPr>
                </a:p>
              </p:txBody>
            </p:sp>
          </p:grpSp>
          <p:sp>
            <p:nvSpPr>
              <p:cNvPr id="40041" name="Rectangle 111"/>
              <p:cNvSpPr/>
              <p:nvPr/>
            </p:nvSpPr>
            <p:spPr>
              <a:xfrm>
                <a:off x="3918" y="1521"/>
                <a:ext cx="176" cy="212"/>
              </a:xfrm>
              <a:prstGeom prst="rect">
                <a:avLst/>
              </a:prstGeom>
              <a:noFill/>
              <a:ln w="0">
                <a:noFill/>
              </a:ln>
            </p:spPr>
            <p:txBody>
              <a:bodyPr wrap="none" anchor="t">
                <a:spAutoFit/>
              </a:bodyPr>
              <a:p>
                <a:pPr algn="ctr"/>
                <a:r>
                  <a:rPr lang="en-US" altLang="zh-CN" sz="1600" b="1" dirty="0">
                    <a:solidFill>
                      <a:srgbClr val="CC3300"/>
                    </a:solidFill>
                    <a:latin typeface="Modern" pitchFamily="50"/>
                    <a:ea typeface="宋体" panose="02010600030101010101" pitchFamily="2" charset="-122"/>
                  </a:rPr>
                  <a:t>p</a:t>
                </a:r>
                <a:endParaRPr lang="en-US" altLang="zh-CN" sz="1600" b="1" dirty="0">
                  <a:solidFill>
                    <a:srgbClr val="FF3300"/>
                  </a:solidFill>
                  <a:latin typeface="Modern" pitchFamily="50"/>
                  <a:ea typeface="宋体" panose="02010600030101010101" pitchFamily="2" charset="-122"/>
                </a:endParaRPr>
              </a:p>
            </p:txBody>
          </p:sp>
        </p:grpSp>
      </p:grpSp>
      <p:grpSp>
        <p:nvGrpSpPr>
          <p:cNvPr id="30" name="Group 112"/>
          <p:cNvGrpSpPr/>
          <p:nvPr/>
        </p:nvGrpSpPr>
        <p:grpSpPr>
          <a:xfrm>
            <a:off x="3024188" y="5845175"/>
            <a:ext cx="5967412" cy="708025"/>
            <a:chOff x="1905" y="3730"/>
            <a:chExt cx="3759" cy="446"/>
          </a:xfrm>
        </p:grpSpPr>
        <p:grpSp>
          <p:nvGrpSpPr>
            <p:cNvPr id="40043" name="Group 113"/>
            <p:cNvGrpSpPr/>
            <p:nvPr/>
          </p:nvGrpSpPr>
          <p:grpSpPr>
            <a:xfrm>
              <a:off x="1905" y="3815"/>
              <a:ext cx="3422" cy="313"/>
              <a:chOff x="1905" y="3959"/>
              <a:chExt cx="3422" cy="313"/>
            </a:xfrm>
          </p:grpSpPr>
          <p:sp>
            <p:nvSpPr>
              <p:cNvPr id="40044" name="Rectangle 114"/>
              <p:cNvSpPr/>
              <p:nvPr/>
            </p:nvSpPr>
            <p:spPr>
              <a:xfrm>
                <a:off x="5227" y="3959"/>
                <a:ext cx="100" cy="230"/>
              </a:xfrm>
              <a:prstGeom prst="rect">
                <a:avLst/>
              </a:prstGeom>
              <a:noFill/>
              <a:ln w="9525">
                <a:noFill/>
              </a:ln>
            </p:spPr>
            <p:txBody>
              <a:bodyPr wrap="none" lIns="0" tIns="0" rIns="0" bIns="0" anchor="t">
                <a:spAutoFit/>
              </a:bodyPr>
              <a:p>
                <a:pPr algn="ctr"/>
                <a:r>
                  <a:rPr lang="en-US" altLang="zh-CN" b="1" dirty="0">
                    <a:solidFill>
                      <a:srgbClr val="0033CC"/>
                    </a:solidFill>
                    <a:latin typeface="Modern" pitchFamily="50"/>
                    <a:ea typeface="宋体" panose="02010600030101010101" pitchFamily="2" charset="-122"/>
                  </a:rPr>
                  <a:t>P</a:t>
                </a:r>
                <a:endParaRPr lang="en-US" altLang="zh-CN" dirty="0">
                  <a:solidFill>
                    <a:schemeClr val="accent2"/>
                  </a:solidFill>
                  <a:latin typeface="BankGothic Lt BT" panose="020B0607020203060204" pitchFamily="34" charset="0"/>
                  <a:ea typeface="宋体" panose="02010600030101010101" pitchFamily="2" charset="-122"/>
                </a:endParaRPr>
              </a:p>
            </p:txBody>
          </p:sp>
          <p:sp>
            <p:nvSpPr>
              <p:cNvPr id="40045" name="Rectangle 115"/>
              <p:cNvSpPr/>
              <p:nvPr/>
            </p:nvSpPr>
            <p:spPr>
              <a:xfrm>
                <a:off x="1905" y="3984"/>
                <a:ext cx="216" cy="288"/>
              </a:xfrm>
              <a:prstGeom prst="rect">
                <a:avLst/>
              </a:prstGeom>
              <a:noFill/>
              <a:ln w="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P</a:t>
                </a:r>
                <a:endParaRPr lang="en-US" altLang="zh-CN" b="1" dirty="0">
                  <a:solidFill>
                    <a:srgbClr val="0000FF"/>
                  </a:solidFill>
                  <a:latin typeface="Modern" pitchFamily="50"/>
                  <a:ea typeface="宋体" panose="02010600030101010101" pitchFamily="2" charset="-122"/>
                </a:endParaRPr>
              </a:p>
            </p:txBody>
          </p:sp>
          <p:sp>
            <p:nvSpPr>
              <p:cNvPr id="40046" name="Freeform 116"/>
              <p:cNvSpPr/>
              <p:nvPr/>
            </p:nvSpPr>
            <p:spPr>
              <a:xfrm>
                <a:off x="2094" y="4146"/>
                <a:ext cx="3070" cy="2"/>
              </a:xfrm>
              <a:custGeom>
                <a:avLst/>
                <a:gdLst/>
                <a:ahLst/>
                <a:cxnLst>
                  <a:cxn ang="0">
                    <a:pos x="0" y="2"/>
                  </a:cxn>
                  <a:cxn ang="0">
                    <a:pos x="2452" y="0"/>
                  </a:cxn>
                </a:cxnLst>
                <a:pathLst>
                  <a:path w="2452" h="2">
                    <a:moveTo>
                      <a:pt x="0" y="2"/>
                    </a:moveTo>
                    <a:lnTo>
                      <a:pt x="2452" y="0"/>
                    </a:lnTo>
                  </a:path>
                </a:pathLst>
              </a:custGeom>
              <a:noFill/>
              <a:ln w="28575" cap="flat" cmpd="sng">
                <a:solidFill>
                  <a:srgbClr val="0033CC"/>
                </a:solidFill>
                <a:prstDash val="solid"/>
                <a:round/>
                <a:headEnd type="none" w="med" len="med"/>
                <a:tailEnd type="none" w="med" len="med"/>
              </a:ln>
            </p:spPr>
            <p:txBody>
              <a:bodyPr/>
              <a:p>
                <a:endParaRPr lang="zh-CN" altLang="en-US"/>
              </a:p>
            </p:txBody>
          </p:sp>
        </p:grpSp>
        <p:sp>
          <p:nvSpPr>
            <p:cNvPr id="40047" name="Rectangle 117"/>
            <p:cNvSpPr/>
            <p:nvPr/>
          </p:nvSpPr>
          <p:spPr>
            <a:xfrm>
              <a:off x="5318" y="3730"/>
              <a:ext cx="346" cy="446"/>
            </a:xfrm>
            <a:prstGeom prst="rect">
              <a:avLst/>
            </a:prstGeom>
            <a:noFill/>
            <a:ln w="0">
              <a:noFill/>
            </a:ln>
          </p:spPr>
          <p:txBody>
            <a:bodyPr vert="eaVert" wrap="none" anchor="t">
              <a:spAutoFit/>
            </a:bodyPr>
            <a:p>
              <a:pPr algn="ctr"/>
              <a:r>
                <a:rPr lang="zh-CN" altLang="en-US" b="1" dirty="0">
                  <a:solidFill>
                    <a:srgbClr val="CC3300"/>
                  </a:solidFill>
                  <a:latin typeface="BankGothic Lt BT" panose="020B0607020203060204" pitchFamily="34" charset="0"/>
                  <a:ea typeface="宋体" panose="02010600030101010101" pitchFamily="2" charset="-122"/>
                </a:rPr>
                <a:t>基线</a:t>
              </a:r>
              <a:endParaRPr lang="zh-CN" altLang="en-US" b="1" dirty="0">
                <a:solidFill>
                  <a:srgbClr val="FF0000"/>
                </a:solidFill>
                <a:latin typeface="BankGothic Lt BT" panose="020B0607020203060204" pitchFamily="34" charset="0"/>
                <a:ea typeface="宋体" panose="02010600030101010101" pitchFamily="2" charset="-122"/>
              </a:endParaRPr>
            </a:p>
          </p:txBody>
        </p:sp>
      </p:grpSp>
      <p:grpSp>
        <p:nvGrpSpPr>
          <p:cNvPr id="8290" name="Group 118"/>
          <p:cNvGrpSpPr/>
          <p:nvPr/>
        </p:nvGrpSpPr>
        <p:grpSpPr>
          <a:xfrm>
            <a:off x="5835650" y="2493963"/>
            <a:ext cx="1152525" cy="1757362"/>
            <a:chOff x="3676" y="1571"/>
            <a:chExt cx="726" cy="1107"/>
          </a:xfrm>
        </p:grpSpPr>
        <p:grpSp>
          <p:nvGrpSpPr>
            <p:cNvPr id="40049" name="Group 119"/>
            <p:cNvGrpSpPr/>
            <p:nvPr/>
          </p:nvGrpSpPr>
          <p:grpSpPr>
            <a:xfrm>
              <a:off x="4199" y="1571"/>
              <a:ext cx="203" cy="1107"/>
              <a:chOff x="4199" y="1763"/>
              <a:chExt cx="203" cy="1107"/>
            </a:xfrm>
          </p:grpSpPr>
          <p:sp>
            <p:nvSpPr>
              <p:cNvPr id="40050" name="Line 120"/>
              <p:cNvSpPr/>
              <p:nvPr/>
            </p:nvSpPr>
            <p:spPr>
              <a:xfrm>
                <a:off x="4229" y="1763"/>
                <a:ext cx="3" cy="973"/>
              </a:xfrm>
              <a:prstGeom prst="line">
                <a:avLst/>
              </a:prstGeom>
              <a:ln w="19050" cap="flat" cmpd="sng">
                <a:solidFill>
                  <a:srgbClr val="0033CC"/>
                </a:solidFill>
                <a:prstDash val="solid"/>
                <a:round/>
                <a:headEnd type="none" w="med" len="med"/>
                <a:tailEnd type="none" w="med" len="med"/>
              </a:ln>
            </p:spPr>
          </p:sp>
          <p:sp>
            <p:nvSpPr>
              <p:cNvPr id="40051" name="Oval 121"/>
              <p:cNvSpPr/>
              <p:nvPr/>
            </p:nvSpPr>
            <p:spPr>
              <a:xfrm>
                <a:off x="4199" y="2736"/>
                <a:ext cx="60" cy="53"/>
              </a:xfrm>
              <a:prstGeom prst="ellipse">
                <a:avLst/>
              </a:prstGeom>
              <a:solidFill>
                <a:srgbClr val="FFFF99"/>
              </a:solidFill>
              <a:ln w="28575"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40052" name="Rectangle 122"/>
              <p:cNvSpPr/>
              <p:nvPr/>
            </p:nvSpPr>
            <p:spPr>
              <a:xfrm>
                <a:off x="4320" y="2640"/>
                <a:ext cx="82" cy="230"/>
              </a:xfrm>
              <a:prstGeom prst="rect">
                <a:avLst/>
              </a:prstGeom>
              <a:noFill/>
              <a:ln w="9525">
                <a:noFill/>
              </a:ln>
            </p:spPr>
            <p:txBody>
              <a:bodyPr wrap="none" lIns="0" tIns="0" rIns="0" bIns="0" anchor="t">
                <a:spAutoFit/>
              </a:bodyPr>
              <a:p>
                <a:pPr algn="ctr"/>
                <a:r>
                  <a:rPr lang="en-US" altLang="zh-CN" b="1" dirty="0">
                    <a:solidFill>
                      <a:srgbClr val="000000"/>
                    </a:solidFill>
                    <a:latin typeface="Modern" pitchFamily="50"/>
                    <a:ea typeface="宋体" panose="02010600030101010101" pitchFamily="2" charset="-122"/>
                  </a:rPr>
                  <a:t>s</a:t>
                </a:r>
                <a:endParaRPr lang="en-US" altLang="zh-CN" dirty="0">
                  <a:solidFill>
                    <a:srgbClr val="010000"/>
                  </a:solidFill>
                  <a:latin typeface="BankGothic Lt BT" panose="020B0607020203060204" pitchFamily="34" charset="0"/>
                  <a:ea typeface="宋体" panose="02010600030101010101" pitchFamily="2" charset="-122"/>
                </a:endParaRPr>
              </a:p>
            </p:txBody>
          </p:sp>
        </p:grpSp>
        <p:sp>
          <p:nvSpPr>
            <p:cNvPr id="40053" name="Text Box 123"/>
            <p:cNvSpPr txBox="1"/>
            <p:nvPr/>
          </p:nvSpPr>
          <p:spPr>
            <a:xfrm>
              <a:off x="3676" y="2365"/>
              <a:ext cx="500" cy="288"/>
            </a:xfrm>
            <a:prstGeom prst="rect">
              <a:avLst/>
            </a:prstGeom>
            <a:noFill/>
            <a:ln w="0">
              <a:noFill/>
            </a:ln>
          </p:spPr>
          <p:txBody>
            <a:bodyPr wrap="none" anchor="t">
              <a:spAutoFit/>
            </a:bodyPr>
            <a:p>
              <a:pPr algn="ctr"/>
              <a:r>
                <a:rPr lang="zh-CN" altLang="en-US" b="1" dirty="0">
                  <a:solidFill>
                    <a:srgbClr val="CC3300"/>
                  </a:solidFill>
                  <a:latin typeface="BankGothic Lt BT" panose="020B0607020203060204" pitchFamily="34" charset="0"/>
                  <a:ea typeface="宋体" panose="02010600030101010101" pitchFamily="2" charset="-122"/>
                </a:rPr>
                <a:t>站点</a:t>
              </a:r>
              <a:endParaRPr lang="zh-CN" altLang="en-US" b="1" dirty="0">
                <a:solidFill>
                  <a:srgbClr val="FF3300"/>
                </a:solidFill>
                <a:latin typeface="BankGothic Lt BT" panose="020B0607020203060204" pitchFamily="34" charset="0"/>
                <a:ea typeface="宋体" panose="02010600030101010101" pitchFamily="2" charset="-122"/>
              </a:endParaRPr>
            </a:p>
          </p:txBody>
        </p:sp>
      </p:grpSp>
      <p:grpSp>
        <p:nvGrpSpPr>
          <p:cNvPr id="8293" name="Group 124"/>
          <p:cNvGrpSpPr/>
          <p:nvPr/>
        </p:nvGrpSpPr>
        <p:grpSpPr>
          <a:xfrm>
            <a:off x="4057650" y="5197475"/>
            <a:ext cx="342900" cy="517525"/>
            <a:chOff x="2556" y="3466"/>
            <a:chExt cx="216" cy="326"/>
          </a:xfrm>
        </p:grpSpPr>
        <p:sp>
          <p:nvSpPr>
            <p:cNvPr id="40055" name="Rectangle 125"/>
            <p:cNvSpPr/>
            <p:nvPr/>
          </p:nvSpPr>
          <p:spPr>
            <a:xfrm>
              <a:off x="2556" y="3466"/>
              <a:ext cx="105" cy="230"/>
            </a:xfrm>
            <a:prstGeom prst="rect">
              <a:avLst/>
            </a:prstGeom>
            <a:noFill/>
            <a:ln w="9525">
              <a:noFill/>
            </a:ln>
          </p:spPr>
          <p:txBody>
            <a:bodyPr wrap="none" lIns="0" tIns="0" rIns="0" bIns="0" anchor="t">
              <a:spAutoFit/>
            </a:bodyPr>
            <a:p>
              <a:pPr algn="ctr"/>
              <a:r>
                <a:rPr lang="en-US" altLang="zh-CN" b="1" dirty="0">
                  <a:solidFill>
                    <a:srgbClr val="CC3300"/>
                  </a:solidFill>
                  <a:latin typeface="Modern" pitchFamily="50"/>
                  <a:ea typeface="宋体" panose="02010600030101010101" pitchFamily="2" charset="-122"/>
                </a:rPr>
                <a:t>N</a:t>
              </a:r>
              <a:endParaRPr lang="en-US" altLang="zh-CN" dirty="0">
                <a:solidFill>
                  <a:srgbClr val="010000"/>
                </a:solidFill>
                <a:latin typeface="BankGothic Lt BT" panose="020B0607020203060204" pitchFamily="34" charset="0"/>
                <a:ea typeface="宋体" panose="02010600030101010101" pitchFamily="2" charset="-122"/>
              </a:endParaRPr>
            </a:p>
          </p:txBody>
        </p:sp>
        <p:sp>
          <p:nvSpPr>
            <p:cNvPr id="40056" name="Oval 126"/>
            <p:cNvSpPr/>
            <p:nvPr/>
          </p:nvSpPr>
          <p:spPr>
            <a:xfrm>
              <a:off x="2712" y="3741"/>
              <a:ext cx="60" cy="51"/>
            </a:xfrm>
            <a:prstGeom prst="ellipse">
              <a:avLst/>
            </a:prstGeom>
            <a:solidFill>
              <a:srgbClr val="FFFF99"/>
            </a:solidFill>
            <a:ln w="28575"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sp>
        <p:nvSpPr>
          <p:cNvPr id="8319" name="Rectangle 127"/>
          <p:cNvSpPr/>
          <p:nvPr/>
        </p:nvSpPr>
        <p:spPr>
          <a:xfrm>
            <a:off x="4086225" y="5715000"/>
            <a:ext cx="1390650" cy="457200"/>
          </a:xfrm>
          <a:prstGeom prst="rect">
            <a:avLst/>
          </a:prstGeom>
          <a:noFill/>
          <a:ln w="0">
            <a:noFill/>
          </a:ln>
        </p:spPr>
        <p:txBody>
          <a:bodyPr wrap="none" anchor="t">
            <a:spAutoFit/>
          </a:bodyPr>
          <a:p>
            <a:pPr algn="ctr"/>
            <a:r>
              <a:rPr lang="zh-CN" altLang="en-US" b="1" dirty="0">
                <a:solidFill>
                  <a:srgbClr val="CC3300"/>
                </a:solidFill>
                <a:latin typeface="Times New Roman" panose="02020603050405020304" pitchFamily="18" charset="0"/>
                <a:ea typeface="宋体" panose="02010600030101010101" pitchFamily="2" charset="-122"/>
              </a:rPr>
              <a:t>画面交点</a:t>
            </a:r>
            <a:endParaRPr lang="zh-CN" altLang="en-US" b="1" dirty="0">
              <a:solidFill>
                <a:srgbClr val="FF0000"/>
              </a:solidFill>
              <a:latin typeface="Times New Roman" panose="02020603050405020304" pitchFamily="18" charset="0"/>
              <a:ea typeface="宋体" panose="02010600030101010101" pitchFamily="2" charset="-122"/>
            </a:endParaRPr>
          </a:p>
        </p:txBody>
      </p:sp>
      <p:sp>
        <p:nvSpPr>
          <p:cNvPr id="40058" name="Rectangle 128"/>
          <p:cNvSpPr>
            <a:spLocks noGrp="1"/>
          </p:cNvSpPr>
          <p:nvPr>
            <p:ph type="title"/>
          </p:nvPr>
        </p:nvSpPr>
        <p:spPr>
          <a:xfrm>
            <a:off x="8382000" y="381000"/>
            <a:ext cx="457200" cy="685800"/>
          </a:xfrm>
        </p:spPr>
        <p:txBody>
          <a:bodyPr vert="horz" wrap="square" lIns="91440" tIns="45720" rIns="91440" bIns="45720" anchor="ctr"/>
          <a:p>
            <a:pPr algn="r" eaLnBrk="1" hangingPunct="1"/>
            <a:r>
              <a:rPr lang="zh-CN" altLang="en-US" sz="1000" dirty="0">
                <a:solidFill>
                  <a:schemeClr val="bg1"/>
                </a:solidFill>
              </a:rPr>
              <a:t>透视图的画图步骤</a:t>
            </a:r>
            <a:endParaRPr lang="zh-CN" altLang="en-US" sz="1000" dirty="0">
              <a:solidFill>
                <a:schemeClr val="bg1"/>
              </a:solidFill>
            </a:endParaRPr>
          </a:p>
        </p:txBody>
      </p:sp>
      <p:sp>
        <p:nvSpPr>
          <p:cNvPr id="8321" name="AutoShape 129"/>
          <p:cNvSpPr/>
          <p:nvPr/>
        </p:nvSpPr>
        <p:spPr>
          <a:xfrm rot="-1775642">
            <a:off x="1974850" y="5962650"/>
            <a:ext cx="2449513" cy="609600"/>
          </a:xfrm>
          <a:prstGeom prst="rightArrowCallout">
            <a:avLst>
              <a:gd name="adj1" fmla="val 25000"/>
              <a:gd name="adj2" fmla="val 50000"/>
              <a:gd name="adj3" fmla="val 66951"/>
              <a:gd name="adj4" fmla="val 66667"/>
            </a:avLst>
          </a:prstGeom>
          <a:solidFill>
            <a:srgbClr val="99CC00">
              <a:alpha val="59998"/>
            </a:srgbClr>
          </a:solidFill>
          <a:ln w="19050" cap="flat" cmpd="sng">
            <a:solidFill>
              <a:srgbClr val="FF00FF"/>
            </a:solidFill>
            <a:prstDash val="solid"/>
            <a:miter/>
            <a:headEnd type="none" w="med" len="med"/>
            <a:tailEnd type="none" w="med" len="med"/>
          </a:ln>
        </p:spPr>
        <p:txBody>
          <a:bodyPr wrap="none" anchor="ctr"/>
          <a:p>
            <a:pPr algn="ctr"/>
            <a:r>
              <a:rPr lang="zh-CN" altLang="en-US" dirty="0">
                <a:latin typeface="Times New Roman" panose="02020603050405020304" pitchFamily="18" charset="0"/>
                <a:ea typeface="宋体" panose="02010600030101010101" pitchFamily="2" charset="-122"/>
              </a:rPr>
              <a:t>此点为已知点</a:t>
            </a:r>
            <a:endParaRPr lang="zh-CN" altLang="en-US" dirty="0">
              <a:latin typeface="Times New Roman" panose="02020603050405020304" pitchFamily="18" charset="0"/>
              <a:ea typeface="宋体" panose="02010600030101010101" pitchFamily="2" charset="-122"/>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217"/>
                                        </p:tgtEl>
                                        <p:attrNameLst>
                                          <p:attrName>style.visibility</p:attrName>
                                        </p:attrNameLst>
                                      </p:cBhvr>
                                      <p:to>
                                        <p:strVal val="visible"/>
                                      </p:to>
                                    </p:set>
                                    <p:animEffect transition="in" filter="wipe(left)">
                                      <p:cBhvr>
                                        <p:cTn id="7" dur="500"/>
                                        <p:tgtEl>
                                          <p:spTgt spid="82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ppt_x</p:attrName>
                                        </p:attrNameLst>
                                      </p:cBhvr>
                                      <p:tavLst>
                                        <p:tav tm="0">
                                          <p:val>
                                            <p:strVal val="#ppt_x"/>
                                          </p:val>
                                        </p:tav>
                                        <p:tav tm="100000">
                                          <p:val>
                                            <p:strVal val="#ppt_x"/>
                                          </p:val>
                                        </p:tav>
                                      </p:tavLst>
                                    </p:anim>
                                    <p:anim calcmode="lin" valueType="num">
                                      <p:cBhvr>
                                        <p:cTn id="13"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1" fill="hold" nodeType="clickEffect">
                                  <p:stCondLst>
                                    <p:cond delay="0"/>
                                  </p:stCondLst>
                                  <p:childTnLst>
                                    <p:set>
                                      <p:cBhvr>
                                        <p:cTn id="17" dur="1" fill="hold">
                                          <p:stCondLst>
                                            <p:cond delay="0"/>
                                          </p:stCondLst>
                                        </p:cTn>
                                        <p:tgtEl>
                                          <p:spTgt spid="23"/>
                                        </p:tgtEl>
                                        <p:attrNameLst>
                                          <p:attrName>style.visibility</p:attrName>
                                        </p:attrNameLst>
                                      </p:cBhvr>
                                      <p:to>
                                        <p:strVal val="visible"/>
                                      </p:to>
                                    </p:set>
                                    <p:anim calcmode="lin" valueType="num">
                                      <p:cBhvr>
                                        <p:cTn id="18" dur="500" fill="hold"/>
                                        <p:tgtEl>
                                          <p:spTgt spid="23"/>
                                        </p:tgtEl>
                                        <p:attrNameLst>
                                          <p:attrName>ppt_x</p:attrName>
                                        </p:attrNameLst>
                                      </p:cBhvr>
                                      <p:tavLst>
                                        <p:tav tm="0">
                                          <p:val>
                                            <p:strVal val="#ppt_x"/>
                                          </p:val>
                                        </p:tav>
                                        <p:tav tm="100000">
                                          <p:val>
                                            <p:strVal val="#ppt_x"/>
                                          </p:val>
                                        </p:tav>
                                      </p:tavLst>
                                    </p:anim>
                                    <p:anim calcmode="lin" valueType="num">
                                      <p:cBhvr>
                                        <p:cTn id="19" dur="500" fill="hold"/>
                                        <p:tgtEl>
                                          <p:spTgt spid="23"/>
                                        </p:tgtEl>
                                        <p:attrNameLst>
                                          <p:attrName>ppt_y</p:attrName>
                                        </p:attrNameLst>
                                      </p:cBhvr>
                                      <p:tavLst>
                                        <p:tav tm="0">
                                          <p:val>
                                            <p:strVal val="0-#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ppt_x</p:attrName>
                                        </p:attrNameLst>
                                      </p:cBhvr>
                                      <p:tavLst>
                                        <p:tav tm="0">
                                          <p:val>
                                            <p:strVal val="1+#ppt_w/2"/>
                                          </p:val>
                                        </p:tav>
                                        <p:tav tm="100000">
                                          <p:val>
                                            <p:strVal val="#ppt_x"/>
                                          </p:val>
                                        </p:tav>
                                      </p:tavLst>
                                    </p:anim>
                                    <p:anim calcmode="lin" valueType="num">
                                      <p:cBhvr>
                                        <p:cTn id="25"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8290"/>
                                        </p:tgtEl>
                                        <p:attrNameLst>
                                          <p:attrName>style.visibility</p:attrName>
                                        </p:attrNameLst>
                                      </p:cBhvr>
                                      <p:to>
                                        <p:strVal val="visible"/>
                                      </p:to>
                                    </p:set>
                                    <p:animEffect transition="in" filter="wipe(down)">
                                      <p:cBhvr>
                                        <p:cTn id="30" dur="500"/>
                                        <p:tgtEl>
                                          <p:spTgt spid="829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up)">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2"/>
                                        </p:tgtEl>
                                        <p:attrNameLst>
                                          <p:attrName>style.visibility</p:attrName>
                                        </p:attrNameLst>
                                      </p:cBhvr>
                                      <p:to>
                                        <p:strVal val="visible"/>
                                      </p:to>
                                    </p:set>
                                    <p:anim calcmode="lin" valueType="num">
                                      <p:cBhvr>
                                        <p:cTn id="40" dur="500" fill="hold"/>
                                        <p:tgtEl>
                                          <p:spTgt spid="2"/>
                                        </p:tgtEl>
                                        <p:attrNameLst>
                                          <p:attrName>ppt_x</p:attrName>
                                        </p:attrNameLst>
                                      </p:cBhvr>
                                      <p:tavLst>
                                        <p:tav tm="0">
                                          <p:val>
                                            <p:strVal val="#ppt_x"/>
                                          </p:val>
                                        </p:tav>
                                        <p:tav tm="100000">
                                          <p:val>
                                            <p:strVal val="#ppt_x"/>
                                          </p:val>
                                        </p:tav>
                                      </p:tavLst>
                                    </p:anim>
                                    <p:anim calcmode="lin" valueType="num">
                                      <p:cBhvr>
                                        <p:cTn id="4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2" fill="hold" nodeType="click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p:cTn id="46" dur="500" fill="hold"/>
                                        <p:tgtEl>
                                          <p:spTgt spid="11"/>
                                        </p:tgtEl>
                                        <p:attrNameLst>
                                          <p:attrName>ppt_x</p:attrName>
                                        </p:attrNameLst>
                                      </p:cBhvr>
                                      <p:tavLst>
                                        <p:tav tm="0">
                                          <p:val>
                                            <p:strVal val="1+#ppt_w/2"/>
                                          </p:val>
                                        </p:tav>
                                        <p:tav tm="100000">
                                          <p:val>
                                            <p:strVal val="#ppt_x"/>
                                          </p:val>
                                        </p:tav>
                                      </p:tavLst>
                                    </p:anim>
                                    <p:anim calcmode="lin" valueType="num">
                                      <p:cBhvr>
                                        <p:cTn id="47"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2" fill="hold" nodeType="clickEffect">
                                  <p:stCondLst>
                                    <p:cond delay="0"/>
                                  </p:stCondLst>
                                  <p:childTnLst>
                                    <p:set>
                                      <p:cBhvr>
                                        <p:cTn id="51" dur="1" fill="hold">
                                          <p:stCondLst>
                                            <p:cond delay="0"/>
                                          </p:stCondLst>
                                        </p:cTn>
                                        <p:tgtEl>
                                          <p:spTgt spid="30"/>
                                        </p:tgtEl>
                                        <p:attrNameLst>
                                          <p:attrName>style.visibility</p:attrName>
                                        </p:attrNameLst>
                                      </p:cBhvr>
                                      <p:to>
                                        <p:strVal val="visible"/>
                                      </p:to>
                                    </p:set>
                                    <p:anim calcmode="lin" valueType="num">
                                      <p:cBhvr>
                                        <p:cTn id="52" dur="500" fill="hold"/>
                                        <p:tgtEl>
                                          <p:spTgt spid="30"/>
                                        </p:tgtEl>
                                        <p:attrNameLst>
                                          <p:attrName>ppt_x</p:attrName>
                                        </p:attrNameLst>
                                      </p:cBhvr>
                                      <p:tavLst>
                                        <p:tav tm="0">
                                          <p:val>
                                            <p:strVal val="1+#ppt_w/2"/>
                                          </p:val>
                                        </p:tav>
                                        <p:tav tm="100000">
                                          <p:val>
                                            <p:strVal val="#ppt_x"/>
                                          </p:val>
                                        </p:tav>
                                      </p:tavLst>
                                    </p:anim>
                                    <p:anim calcmode="lin" valueType="num">
                                      <p:cBhvr>
                                        <p:cTn id="53"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3" presetClass="entr" presetSubtype="16" fill="hold" nodeType="click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000000"/>
                                          </p:val>
                                        </p:tav>
                                        <p:tav tm="100000">
                                          <p:val>
                                            <p:strVal val="#ppt_w"/>
                                          </p:val>
                                        </p:tav>
                                      </p:tavLst>
                                    </p:anim>
                                    <p:anim calcmode="lin" valueType="num">
                                      <p:cBhvr>
                                        <p:cTn id="59" dur="500" fill="hold"/>
                                        <p:tgtEl>
                                          <p:spTgt spid="7"/>
                                        </p:tgtEl>
                                        <p:attrNameLst>
                                          <p:attrName>ppt_h</p:attrName>
                                        </p:attrNameLst>
                                      </p:cBhvr>
                                      <p:tavLst>
                                        <p:tav tm="0">
                                          <p:val>
                                            <p:fltVal val="0.000000"/>
                                          </p:val>
                                        </p:tav>
                                        <p:tav tm="100000">
                                          <p:val>
                                            <p:strVal val="#ppt_h"/>
                                          </p:val>
                                        </p:tav>
                                      </p:tavLst>
                                    </p:anim>
                                  </p:childTnLst>
                                </p:cTn>
                              </p:par>
                            </p:childTnLst>
                          </p:cTn>
                        </p:par>
                      </p:childTnLst>
                    </p:cTn>
                  </p:par>
                  <p:par>
                    <p:cTn id="60" fill="hold">
                      <p:stCondLst>
                        <p:cond delay="indefinite"/>
                      </p:stCondLst>
                      <p:childTnLst>
                        <p:par>
                          <p:cTn id="61" fill="hold">
                            <p:stCondLst>
                              <p:cond delay="0"/>
                            </p:stCondLst>
                            <p:childTnLst>
                              <p:par>
                                <p:cTn id="62" presetID="9" presetClass="entr" presetSubtype="0" fill="hold" nodeType="click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dissolve">
                                      <p:cBhvr>
                                        <p:cTn id="64" dur="500"/>
                                        <p:tgtEl>
                                          <p:spTgt spid="9"/>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8268"/>
                                        </p:tgtEl>
                                        <p:attrNameLst>
                                          <p:attrName>style.visibility</p:attrName>
                                        </p:attrNameLst>
                                      </p:cBhvr>
                                      <p:to>
                                        <p:strVal val="visible"/>
                                      </p:to>
                                    </p:set>
                                    <p:animEffect transition="in" filter="wipe(left)">
                                      <p:cBhvr>
                                        <p:cTn id="69" dur="500"/>
                                        <p:tgtEl>
                                          <p:spTgt spid="8268"/>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nodeType="clickEffect">
                                  <p:stCondLst>
                                    <p:cond delay="0"/>
                                  </p:stCondLst>
                                  <p:childTnLst>
                                    <p:set>
                                      <p:cBhvr>
                                        <p:cTn id="73" dur="1" fill="hold">
                                          <p:stCondLst>
                                            <p:cond delay="0"/>
                                          </p:stCondLst>
                                        </p:cTn>
                                        <p:tgtEl>
                                          <p:spTgt spid="8228"/>
                                        </p:tgtEl>
                                        <p:attrNameLst>
                                          <p:attrName>style.visibility</p:attrName>
                                        </p:attrNameLst>
                                      </p:cBhvr>
                                      <p:to>
                                        <p:strVal val="visible"/>
                                      </p:to>
                                    </p:set>
                                    <p:animEffect transition="in" filter="wipe(down)">
                                      <p:cBhvr>
                                        <p:cTn id="74" dur="500"/>
                                        <p:tgtEl>
                                          <p:spTgt spid="8228"/>
                                        </p:tgtEl>
                                      </p:cBhvr>
                                    </p:animEffect>
                                  </p:childTnLst>
                                </p:cTn>
                              </p:par>
                            </p:childTnLst>
                          </p:cTn>
                        </p:par>
                      </p:childTnLst>
                    </p:cTn>
                  </p:par>
                  <p:par>
                    <p:cTn id="75" fill="hold">
                      <p:stCondLst>
                        <p:cond delay="indefinite"/>
                      </p:stCondLst>
                      <p:childTnLst>
                        <p:par>
                          <p:cTn id="76" fill="hold">
                            <p:stCondLst>
                              <p:cond delay="0"/>
                            </p:stCondLst>
                            <p:childTnLst>
                              <p:par>
                                <p:cTn id="77" presetID="23" presetClass="entr" presetSubtype="32" fill="hold" nodeType="clickEffect">
                                  <p:stCondLst>
                                    <p:cond delay="0"/>
                                  </p:stCondLst>
                                  <p:childTnLst>
                                    <p:set>
                                      <p:cBhvr>
                                        <p:cTn id="78" dur="1" fill="hold">
                                          <p:stCondLst>
                                            <p:cond delay="0"/>
                                          </p:stCondLst>
                                        </p:cTn>
                                        <p:tgtEl>
                                          <p:spTgt spid="12"/>
                                        </p:tgtEl>
                                        <p:attrNameLst>
                                          <p:attrName>style.visibility</p:attrName>
                                        </p:attrNameLst>
                                      </p:cBhvr>
                                      <p:to>
                                        <p:strVal val="visible"/>
                                      </p:to>
                                    </p:set>
                                    <p:anim calcmode="lin" valueType="num">
                                      <p:cBhvr>
                                        <p:cTn id="79" dur="500" fill="hold"/>
                                        <p:tgtEl>
                                          <p:spTgt spid="12"/>
                                        </p:tgtEl>
                                        <p:attrNameLst>
                                          <p:attrName>ppt_w</p:attrName>
                                        </p:attrNameLst>
                                      </p:cBhvr>
                                      <p:tavLst>
                                        <p:tav tm="0">
                                          <p:val>
                                            <p:strVal val="4*#ppt_w"/>
                                          </p:val>
                                        </p:tav>
                                        <p:tav tm="100000">
                                          <p:val>
                                            <p:strVal val="#ppt_w"/>
                                          </p:val>
                                        </p:tav>
                                      </p:tavLst>
                                    </p:anim>
                                    <p:anim calcmode="lin" valueType="num">
                                      <p:cBhvr>
                                        <p:cTn id="80" dur="500" fill="hold"/>
                                        <p:tgtEl>
                                          <p:spTgt spid="12"/>
                                        </p:tgtEl>
                                        <p:attrNameLst>
                                          <p:attrName>ppt_h</p:attrName>
                                        </p:attrNameLst>
                                      </p:cBhvr>
                                      <p:tavLst>
                                        <p:tav tm="0">
                                          <p:val>
                                            <p:strVal val="4*#ppt_h"/>
                                          </p:val>
                                        </p:tav>
                                        <p:tav tm="100000">
                                          <p:val>
                                            <p:strVal val="#ppt_h"/>
                                          </p:val>
                                        </p:tav>
                                      </p:tavLst>
                                    </p:anim>
                                  </p:childTnLst>
                                </p:cTn>
                              </p:par>
                            </p:childTnLst>
                          </p:cTn>
                        </p:par>
                      </p:childTnLst>
                    </p:cTn>
                  </p:par>
                  <p:par>
                    <p:cTn id="81" fill="hold">
                      <p:stCondLst>
                        <p:cond delay="indefinite"/>
                      </p:stCondLst>
                      <p:childTnLst>
                        <p:par>
                          <p:cTn id="82" fill="hold">
                            <p:stCondLst>
                              <p:cond delay="0"/>
                            </p:stCondLst>
                            <p:childTnLst>
                              <p:par>
                                <p:cTn id="83" presetID="22" presetClass="entr" presetSubtype="1" fill="hold" nodeType="clickEffect">
                                  <p:stCondLst>
                                    <p:cond delay="0"/>
                                  </p:stCondLst>
                                  <p:childTnLst>
                                    <p:set>
                                      <p:cBhvr>
                                        <p:cTn id="84" dur="1" fill="hold">
                                          <p:stCondLst>
                                            <p:cond delay="0"/>
                                          </p:stCondLst>
                                        </p:cTn>
                                        <p:tgtEl>
                                          <p:spTgt spid="8229"/>
                                        </p:tgtEl>
                                        <p:attrNameLst>
                                          <p:attrName>style.visibility</p:attrName>
                                        </p:attrNameLst>
                                      </p:cBhvr>
                                      <p:to>
                                        <p:strVal val="visible"/>
                                      </p:to>
                                    </p:set>
                                    <p:animEffect transition="in" filter="wipe(up)">
                                      <p:cBhvr>
                                        <p:cTn id="85" dur="500"/>
                                        <p:tgtEl>
                                          <p:spTgt spid="8229"/>
                                        </p:tgtEl>
                                      </p:cBhvr>
                                    </p:animEffect>
                                  </p:childTnLst>
                                </p:cTn>
                              </p:par>
                            </p:childTnLst>
                          </p:cTn>
                        </p:par>
                      </p:childTnLst>
                    </p:cTn>
                  </p:par>
                  <p:par>
                    <p:cTn id="86" fill="hold">
                      <p:stCondLst>
                        <p:cond delay="indefinite"/>
                      </p:stCondLst>
                      <p:childTnLst>
                        <p:par>
                          <p:cTn id="87" fill="hold">
                            <p:stCondLst>
                              <p:cond delay="0"/>
                            </p:stCondLst>
                            <p:childTnLst>
                              <p:par>
                                <p:cTn id="88" presetID="23" presetClass="entr" presetSubtype="32" fill="hold" nodeType="clickEffect">
                                  <p:stCondLst>
                                    <p:cond delay="0"/>
                                  </p:stCondLst>
                                  <p:childTnLst>
                                    <p:set>
                                      <p:cBhvr>
                                        <p:cTn id="89" dur="1" fill="hold">
                                          <p:stCondLst>
                                            <p:cond delay="0"/>
                                          </p:stCondLst>
                                        </p:cTn>
                                        <p:tgtEl>
                                          <p:spTgt spid="19"/>
                                        </p:tgtEl>
                                        <p:attrNameLst>
                                          <p:attrName>style.visibility</p:attrName>
                                        </p:attrNameLst>
                                      </p:cBhvr>
                                      <p:to>
                                        <p:strVal val="visible"/>
                                      </p:to>
                                    </p:set>
                                    <p:anim calcmode="lin" valueType="num">
                                      <p:cBhvr>
                                        <p:cTn id="90" dur="500" fill="hold"/>
                                        <p:tgtEl>
                                          <p:spTgt spid="19"/>
                                        </p:tgtEl>
                                        <p:attrNameLst>
                                          <p:attrName>ppt_w</p:attrName>
                                        </p:attrNameLst>
                                      </p:cBhvr>
                                      <p:tavLst>
                                        <p:tav tm="0">
                                          <p:val>
                                            <p:strVal val="4*#ppt_w"/>
                                          </p:val>
                                        </p:tav>
                                        <p:tav tm="100000">
                                          <p:val>
                                            <p:strVal val="#ppt_w"/>
                                          </p:val>
                                        </p:tav>
                                      </p:tavLst>
                                    </p:anim>
                                    <p:anim calcmode="lin" valueType="num">
                                      <p:cBhvr>
                                        <p:cTn id="91" dur="500" fill="hold"/>
                                        <p:tgtEl>
                                          <p:spTgt spid="19"/>
                                        </p:tgtEl>
                                        <p:attrNameLst>
                                          <p:attrName>ppt_h</p:attrName>
                                        </p:attrNameLst>
                                      </p:cBhvr>
                                      <p:tavLst>
                                        <p:tav tm="0">
                                          <p:val>
                                            <p:strVal val="4*#ppt_h"/>
                                          </p:val>
                                        </p:tav>
                                        <p:tav tm="100000">
                                          <p:val>
                                            <p:strVal val="#ppt_h"/>
                                          </p:val>
                                        </p:tav>
                                      </p:tavLst>
                                    </p:anim>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8269"/>
                                        </p:tgtEl>
                                        <p:attrNameLst>
                                          <p:attrName>style.visibility</p:attrName>
                                        </p:attrNameLst>
                                      </p:cBhvr>
                                      <p:to>
                                        <p:strVal val="visible"/>
                                      </p:to>
                                    </p:set>
                                    <p:animEffect transition="in" filter="wipe(left)">
                                      <p:cBhvr>
                                        <p:cTn id="96" dur="500"/>
                                        <p:tgtEl>
                                          <p:spTgt spid="8269"/>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1" fill="hold" nodeType="clickEffect">
                                  <p:stCondLst>
                                    <p:cond delay="0"/>
                                  </p:stCondLst>
                                  <p:childTnLst>
                                    <p:set>
                                      <p:cBhvr>
                                        <p:cTn id="100" dur="1" fill="hold">
                                          <p:stCondLst>
                                            <p:cond delay="0"/>
                                          </p:stCondLst>
                                        </p:cTn>
                                        <p:tgtEl>
                                          <p:spTgt spid="21"/>
                                        </p:tgtEl>
                                        <p:attrNameLst>
                                          <p:attrName>style.visibility</p:attrName>
                                        </p:attrNameLst>
                                      </p:cBhvr>
                                      <p:to>
                                        <p:strVal val="visible"/>
                                      </p:to>
                                    </p:set>
                                    <p:animEffect transition="in" filter="wipe(up)">
                                      <p:cBhvr>
                                        <p:cTn id="101" dur="500"/>
                                        <p:tgtEl>
                                          <p:spTgt spid="21"/>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nodeType="clickEffect">
                                  <p:stCondLst>
                                    <p:cond delay="0"/>
                                  </p:stCondLst>
                                  <p:childTnLst>
                                    <p:set>
                                      <p:cBhvr>
                                        <p:cTn id="105" dur="1" fill="hold">
                                          <p:stCondLst>
                                            <p:cond delay="0"/>
                                          </p:stCondLst>
                                        </p:cTn>
                                        <p:tgtEl>
                                          <p:spTgt spid="8250"/>
                                        </p:tgtEl>
                                        <p:attrNameLst>
                                          <p:attrName>style.visibility</p:attrName>
                                        </p:attrNameLst>
                                      </p:cBhvr>
                                      <p:to>
                                        <p:strVal val="visible"/>
                                      </p:to>
                                    </p:set>
                                    <p:animEffect transition="in" filter="wipe(up)">
                                      <p:cBhvr>
                                        <p:cTn id="106" dur="500"/>
                                        <p:tgtEl>
                                          <p:spTgt spid="8250"/>
                                        </p:tgtEl>
                                      </p:cBhvr>
                                    </p:animEffect>
                                  </p:childTnLst>
                                </p:cTn>
                              </p:par>
                            </p:childTnLst>
                          </p:cTn>
                        </p:par>
                      </p:childTnLst>
                    </p:cTn>
                  </p:par>
                  <p:par>
                    <p:cTn id="107" fill="hold">
                      <p:stCondLst>
                        <p:cond delay="indefinite"/>
                      </p:stCondLst>
                      <p:childTnLst>
                        <p:par>
                          <p:cTn id="108" fill="hold">
                            <p:stCondLst>
                              <p:cond delay="0"/>
                            </p:stCondLst>
                            <p:childTnLst>
                              <p:par>
                                <p:cTn id="109" presetID="9" presetClass="entr" presetSubtype="0" fill="hold" nodeType="clickEffect">
                                  <p:stCondLst>
                                    <p:cond delay="0"/>
                                  </p:stCondLst>
                                  <p:childTnLst>
                                    <p:set>
                                      <p:cBhvr>
                                        <p:cTn id="110" dur="1" fill="hold">
                                          <p:stCondLst>
                                            <p:cond delay="0"/>
                                          </p:stCondLst>
                                        </p:cTn>
                                        <p:tgtEl>
                                          <p:spTgt spid="15"/>
                                        </p:tgtEl>
                                        <p:attrNameLst>
                                          <p:attrName>style.visibility</p:attrName>
                                        </p:attrNameLst>
                                      </p:cBhvr>
                                      <p:to>
                                        <p:strVal val="visible"/>
                                      </p:to>
                                    </p:set>
                                    <p:animEffect transition="in" filter="dissolve">
                                      <p:cBhvr>
                                        <p:cTn id="111" dur="500"/>
                                        <p:tgtEl>
                                          <p:spTgt spid="15"/>
                                        </p:tgtEl>
                                      </p:cBhvr>
                                    </p:animEffect>
                                  </p:childTnLst>
                                </p:cTn>
                              </p:par>
                            </p:childTnLst>
                          </p:cTn>
                        </p:par>
                      </p:childTnLst>
                    </p:cTn>
                  </p:par>
                  <p:par>
                    <p:cTn id="112" fill="hold">
                      <p:stCondLst>
                        <p:cond delay="indefinite"/>
                      </p:stCondLst>
                      <p:childTnLst>
                        <p:par>
                          <p:cTn id="113" fill="hold">
                            <p:stCondLst>
                              <p:cond delay="0"/>
                            </p:stCondLst>
                            <p:childTnLst>
                              <p:par>
                                <p:cTn id="114" presetID="23" presetClass="entr" presetSubtype="32" fill="hold" nodeType="clickEffect">
                                  <p:stCondLst>
                                    <p:cond delay="0"/>
                                  </p:stCondLst>
                                  <p:childTnLst>
                                    <p:set>
                                      <p:cBhvr>
                                        <p:cTn id="115" dur="1" fill="hold">
                                          <p:stCondLst>
                                            <p:cond delay="0"/>
                                          </p:stCondLst>
                                        </p:cTn>
                                        <p:tgtEl>
                                          <p:spTgt spid="8293"/>
                                        </p:tgtEl>
                                        <p:attrNameLst>
                                          <p:attrName>style.visibility</p:attrName>
                                        </p:attrNameLst>
                                      </p:cBhvr>
                                      <p:to>
                                        <p:strVal val="visible"/>
                                      </p:to>
                                    </p:set>
                                    <p:anim calcmode="lin" valueType="num">
                                      <p:cBhvr>
                                        <p:cTn id="116" dur="500" fill="hold"/>
                                        <p:tgtEl>
                                          <p:spTgt spid="8293"/>
                                        </p:tgtEl>
                                        <p:attrNameLst>
                                          <p:attrName>ppt_w</p:attrName>
                                        </p:attrNameLst>
                                      </p:cBhvr>
                                      <p:tavLst>
                                        <p:tav tm="0">
                                          <p:val>
                                            <p:strVal val="4*#ppt_w"/>
                                          </p:val>
                                        </p:tav>
                                        <p:tav tm="100000">
                                          <p:val>
                                            <p:strVal val="#ppt_w"/>
                                          </p:val>
                                        </p:tav>
                                      </p:tavLst>
                                    </p:anim>
                                    <p:anim calcmode="lin" valueType="num">
                                      <p:cBhvr>
                                        <p:cTn id="117" dur="500" fill="hold"/>
                                        <p:tgtEl>
                                          <p:spTgt spid="8293"/>
                                        </p:tgtEl>
                                        <p:attrNameLst>
                                          <p:attrName>ppt_h</p:attrName>
                                        </p:attrNameLst>
                                      </p:cBhvr>
                                      <p:tavLst>
                                        <p:tav tm="0">
                                          <p:val>
                                            <p:strVal val="4*#ppt_h"/>
                                          </p:val>
                                        </p:tav>
                                        <p:tav tm="100000">
                                          <p:val>
                                            <p:strVal val="#ppt_h"/>
                                          </p:val>
                                        </p:tav>
                                      </p:tavLst>
                                    </p:anim>
                                  </p:childTnLst>
                                </p:cTn>
                              </p:par>
                            </p:childTnLst>
                          </p:cTn>
                        </p:par>
                      </p:childTnLst>
                    </p:cTn>
                  </p:par>
                  <p:par>
                    <p:cTn id="118" fill="hold">
                      <p:stCondLst>
                        <p:cond delay="indefinite"/>
                      </p:stCondLst>
                      <p:childTnLst>
                        <p:par>
                          <p:cTn id="119" fill="hold">
                            <p:stCondLst>
                              <p:cond delay="0"/>
                            </p:stCondLst>
                            <p:childTnLst>
                              <p:par>
                                <p:cTn id="120" presetID="19" presetClass="entr" presetSubtype="10" fill="hold" grpId="0" nodeType="clickEffect">
                                  <p:stCondLst>
                                    <p:cond delay="0"/>
                                  </p:stCondLst>
                                  <p:childTnLst>
                                    <p:set>
                                      <p:cBhvr>
                                        <p:cTn id="121" dur="1" fill="hold">
                                          <p:stCondLst>
                                            <p:cond delay="0"/>
                                          </p:stCondLst>
                                        </p:cTn>
                                        <p:tgtEl>
                                          <p:spTgt spid="8319"/>
                                        </p:tgtEl>
                                        <p:attrNameLst>
                                          <p:attrName>style.visibility</p:attrName>
                                        </p:attrNameLst>
                                      </p:cBhvr>
                                      <p:to>
                                        <p:strVal val="visible"/>
                                      </p:to>
                                    </p:set>
                                    <p:anim calcmode="lin" valueType="num">
                                      <p:cBhvr>
                                        <p:cTn id="122" dur="5000" fill="hold"/>
                                        <p:tgtEl>
                                          <p:spTgt spid="8319"/>
                                        </p:tgtEl>
                                        <p:attrNameLst>
                                          <p:attrName>ppt_w</p:attrName>
                                        </p:attrNameLst>
                                      </p:cBhvr>
                                      <p:tavLst>
                                        <p:tav tm="0" fmla="#ppt_w*sin(2.5*pi*$)">
                                          <p:val>
                                            <p:fltVal val="0.000000"/>
                                          </p:val>
                                        </p:tav>
                                        <p:tav tm="100000">
                                          <p:val>
                                            <p:fltVal val="1.000000"/>
                                          </p:val>
                                        </p:tav>
                                      </p:tavLst>
                                    </p:anim>
                                    <p:anim calcmode="lin" valueType="num">
                                      <p:cBhvr>
                                        <p:cTn id="123" dur="5000" fill="hold"/>
                                        <p:tgtEl>
                                          <p:spTgt spid="8319"/>
                                        </p:tgtEl>
                                        <p:attrNameLst>
                                          <p:attrName>ppt_h</p:attrName>
                                        </p:attrNameLst>
                                      </p:cBhvr>
                                      <p:tavLst>
                                        <p:tav tm="0">
                                          <p:val>
                                            <p:strVal val="#ppt_h"/>
                                          </p:val>
                                        </p:tav>
                                        <p:tav tm="100000">
                                          <p:val>
                                            <p:strVal val="#ppt_h"/>
                                          </p:val>
                                        </p:tav>
                                      </p:tavLst>
                                    </p:anim>
                                  </p:childTnLst>
                                </p:cTn>
                              </p:par>
                            </p:childTnLst>
                          </p:cTn>
                        </p:par>
                      </p:childTnLst>
                    </p:cTn>
                  </p:par>
                  <p:par>
                    <p:cTn id="124" fill="hold">
                      <p:stCondLst>
                        <p:cond delay="indefinite"/>
                      </p:stCondLst>
                      <p:childTnLst>
                        <p:par>
                          <p:cTn id="125" fill="hold">
                            <p:stCondLst>
                              <p:cond delay="0"/>
                            </p:stCondLst>
                            <p:childTnLst>
                              <p:par>
                                <p:cTn id="126" presetID="4" presetClass="entr" presetSubtype="16" fill="hold" grpId="0" nodeType="clickEffect">
                                  <p:stCondLst>
                                    <p:cond delay="0"/>
                                  </p:stCondLst>
                                  <p:childTnLst>
                                    <p:set>
                                      <p:cBhvr>
                                        <p:cTn id="127" dur="1" fill="hold">
                                          <p:stCondLst>
                                            <p:cond delay="0"/>
                                          </p:stCondLst>
                                        </p:cTn>
                                        <p:tgtEl>
                                          <p:spTgt spid="8321"/>
                                        </p:tgtEl>
                                        <p:attrNameLst>
                                          <p:attrName>style.visibility</p:attrName>
                                        </p:attrNameLst>
                                      </p:cBhvr>
                                      <p:to>
                                        <p:strVal val="visible"/>
                                      </p:to>
                                    </p:set>
                                    <p:animEffect transition="in" filter="box(in)">
                                      <p:cBhvr>
                                        <p:cTn id="128" dur="2000"/>
                                        <p:tgtEl>
                                          <p:spTgt spid="8321"/>
                                        </p:tgtEl>
                                      </p:cBhvr>
                                    </p:animEffect>
                                  </p:childTnLst>
                                </p:cTn>
                              </p:par>
                            </p:childTnLst>
                          </p:cTn>
                        </p:par>
                      </p:childTnLst>
                    </p:cTn>
                  </p:par>
                  <p:par>
                    <p:cTn id="129" fill="hold">
                      <p:stCondLst>
                        <p:cond delay="indefinite"/>
                      </p:stCondLst>
                      <p:childTnLst>
                        <p:par>
                          <p:cTn id="130" fill="hold">
                            <p:stCondLst>
                              <p:cond delay="0"/>
                            </p:stCondLst>
                            <p:childTnLst>
                              <p:par>
                                <p:cTn id="131" presetID="4" presetClass="exit" presetSubtype="16" fill="hold" grpId="1" nodeType="clickEffect">
                                  <p:stCondLst>
                                    <p:cond delay="0"/>
                                  </p:stCondLst>
                                  <p:childTnLst>
                                    <p:animEffect transition="out" filter="box(in)">
                                      <p:cBhvr>
                                        <p:cTn id="132" dur="5000"/>
                                        <p:tgtEl>
                                          <p:spTgt spid="8321"/>
                                        </p:tgtEl>
                                      </p:cBhvr>
                                    </p:animEffect>
                                    <p:set>
                                      <p:cBhvr>
                                        <p:cTn id="133" dur="1" fill="hold">
                                          <p:stCondLst>
                                            <p:cond delay="4999"/>
                                          </p:stCondLst>
                                        </p:cTn>
                                        <p:tgtEl>
                                          <p:spTgt spid="8321"/>
                                        </p:tgtEl>
                                        <p:attrNameLst>
                                          <p:attrName>style.visibility</p:attrName>
                                        </p:attrNameLst>
                                      </p:cBhvr>
                                      <p:to>
                                        <p:strVal val="hidden"/>
                                      </p:to>
                                    </p:set>
                                  </p:childTnLst>
                                </p:cTn>
                              </p:par>
                            </p:childTnLst>
                          </p:cTn>
                        </p:par>
                      </p:childTnLst>
                    </p:cTn>
                  </p:par>
                  <p:par>
                    <p:cTn id="134" fill="hold">
                      <p:stCondLst>
                        <p:cond delay="indefinite"/>
                      </p:stCondLst>
                      <p:childTnLst>
                        <p:par>
                          <p:cTn id="135" fill="hold">
                            <p:stCondLst>
                              <p:cond delay="0"/>
                            </p:stCondLst>
                            <p:childTnLst>
                              <p:par>
                                <p:cTn id="136" presetID="22" presetClass="entr" presetSubtype="8" fill="hold" nodeType="clickEffect">
                                  <p:stCondLst>
                                    <p:cond delay="0"/>
                                  </p:stCondLst>
                                  <p:childTnLst>
                                    <p:set>
                                      <p:cBhvr>
                                        <p:cTn id="137" dur="1" fill="hold">
                                          <p:stCondLst>
                                            <p:cond delay="0"/>
                                          </p:stCondLst>
                                        </p:cTn>
                                        <p:tgtEl>
                                          <p:spTgt spid="8230"/>
                                        </p:tgtEl>
                                        <p:attrNameLst>
                                          <p:attrName>style.visibility</p:attrName>
                                        </p:attrNameLst>
                                      </p:cBhvr>
                                      <p:to>
                                        <p:strVal val="visible"/>
                                      </p:to>
                                    </p:set>
                                    <p:animEffect transition="in" filter="wipe(left)">
                                      <p:cBhvr>
                                        <p:cTn id="138" dur="500"/>
                                        <p:tgtEl>
                                          <p:spTgt spid="8230"/>
                                        </p:tgtEl>
                                      </p:cBhvr>
                                    </p:animEffect>
                                  </p:childTnLst>
                                </p:cTn>
                              </p:par>
                            </p:childTnLst>
                          </p:cTn>
                        </p:par>
                      </p:childTnLst>
                    </p:cTn>
                  </p:par>
                  <p:par>
                    <p:cTn id="139" fill="hold">
                      <p:stCondLst>
                        <p:cond delay="indefinite"/>
                      </p:stCondLst>
                      <p:childTnLst>
                        <p:par>
                          <p:cTn id="140" fill="hold">
                            <p:stCondLst>
                              <p:cond delay="0"/>
                            </p:stCondLst>
                            <p:childTnLst>
                              <p:par>
                                <p:cTn id="141" presetID="23" presetClass="entr" presetSubtype="32" fill="hold" nodeType="clickEffect">
                                  <p:stCondLst>
                                    <p:cond delay="0"/>
                                  </p:stCondLst>
                                  <p:childTnLst>
                                    <p:set>
                                      <p:cBhvr>
                                        <p:cTn id="142" dur="1" fill="hold">
                                          <p:stCondLst>
                                            <p:cond delay="0"/>
                                          </p:stCondLst>
                                        </p:cTn>
                                        <p:tgtEl>
                                          <p:spTgt spid="22"/>
                                        </p:tgtEl>
                                        <p:attrNameLst>
                                          <p:attrName>style.visibility</p:attrName>
                                        </p:attrNameLst>
                                      </p:cBhvr>
                                      <p:to>
                                        <p:strVal val="visible"/>
                                      </p:to>
                                    </p:set>
                                    <p:anim calcmode="lin" valueType="num">
                                      <p:cBhvr>
                                        <p:cTn id="143" dur="500" fill="hold"/>
                                        <p:tgtEl>
                                          <p:spTgt spid="22"/>
                                        </p:tgtEl>
                                        <p:attrNameLst>
                                          <p:attrName>ppt_w</p:attrName>
                                        </p:attrNameLst>
                                      </p:cBhvr>
                                      <p:tavLst>
                                        <p:tav tm="0">
                                          <p:val>
                                            <p:strVal val="4*#ppt_w"/>
                                          </p:val>
                                        </p:tav>
                                        <p:tav tm="100000">
                                          <p:val>
                                            <p:strVal val="#ppt_w"/>
                                          </p:val>
                                        </p:tav>
                                      </p:tavLst>
                                    </p:anim>
                                    <p:anim calcmode="lin" valueType="num">
                                      <p:cBhvr>
                                        <p:cTn id="144" dur="500" fill="hold"/>
                                        <p:tgtEl>
                                          <p:spTgt spid="22"/>
                                        </p:tgtEl>
                                        <p:attrNameLst>
                                          <p:attrName>ppt_h</p:attrName>
                                        </p:attrNameLst>
                                      </p:cBhvr>
                                      <p:tavLst>
                                        <p:tav tm="0">
                                          <p:val>
                                            <p:strVal val="4*#ppt_h"/>
                                          </p:val>
                                        </p:tav>
                                        <p:tav tm="100000">
                                          <p:val>
                                            <p:strVal val="#ppt_h"/>
                                          </p:val>
                                        </p:tav>
                                      </p:tavLst>
                                    </p:anim>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8270"/>
                                        </p:tgtEl>
                                        <p:attrNameLst>
                                          <p:attrName>style.visibility</p:attrName>
                                        </p:attrNameLst>
                                      </p:cBhvr>
                                      <p:to>
                                        <p:strVal val="visible"/>
                                      </p:to>
                                    </p:set>
                                    <p:animEffect transition="in" filter="wipe(left)">
                                      <p:cBhvr>
                                        <p:cTn id="149" dur="500"/>
                                        <p:tgtEl>
                                          <p:spTgt spid="8270"/>
                                        </p:tgtEl>
                                      </p:cBhvr>
                                    </p:animEffect>
                                  </p:childTnLst>
                                </p:cTn>
                              </p:par>
                            </p:childTnLst>
                          </p:cTn>
                        </p:par>
                      </p:childTnLst>
                    </p:cTn>
                  </p:par>
                  <p:par>
                    <p:cTn id="150" fill="hold">
                      <p:stCondLst>
                        <p:cond delay="indefinite"/>
                      </p:stCondLst>
                      <p:childTnLst>
                        <p:par>
                          <p:cTn id="151" fill="hold">
                            <p:stCondLst>
                              <p:cond delay="0"/>
                            </p:stCondLst>
                            <p:childTnLst>
                              <p:par>
                                <p:cTn id="152" presetID="22" presetClass="entr" presetSubtype="4" fill="hold" nodeType="clickEffect">
                                  <p:stCondLst>
                                    <p:cond delay="0"/>
                                  </p:stCondLst>
                                  <p:childTnLst>
                                    <p:set>
                                      <p:cBhvr>
                                        <p:cTn id="153" dur="1" fill="hold">
                                          <p:stCondLst>
                                            <p:cond delay="0"/>
                                          </p:stCondLst>
                                        </p:cTn>
                                        <p:tgtEl>
                                          <p:spTgt spid="8227"/>
                                        </p:tgtEl>
                                        <p:attrNameLst>
                                          <p:attrName>style.visibility</p:attrName>
                                        </p:attrNameLst>
                                      </p:cBhvr>
                                      <p:to>
                                        <p:strVal val="visible"/>
                                      </p:to>
                                    </p:set>
                                    <p:animEffect transition="in" filter="wipe(down)">
                                      <p:cBhvr>
                                        <p:cTn id="154" dur="500"/>
                                        <p:tgtEl>
                                          <p:spTgt spid="8227"/>
                                        </p:tgtEl>
                                      </p:cBhvr>
                                    </p:animEffect>
                                  </p:childTnLst>
                                </p:cTn>
                              </p:par>
                            </p:childTnLst>
                          </p:cTn>
                        </p:par>
                      </p:childTnLst>
                    </p:cTn>
                  </p:par>
                  <p:par>
                    <p:cTn id="155" fill="hold">
                      <p:stCondLst>
                        <p:cond delay="indefinite"/>
                      </p:stCondLst>
                      <p:childTnLst>
                        <p:par>
                          <p:cTn id="156" fill="hold">
                            <p:stCondLst>
                              <p:cond delay="0"/>
                            </p:stCondLst>
                            <p:childTnLst>
                              <p:par>
                                <p:cTn id="157" presetID="23" presetClass="entr" presetSubtype="32" fill="hold" nodeType="clickEffect">
                                  <p:stCondLst>
                                    <p:cond delay="0"/>
                                  </p:stCondLst>
                                  <p:childTnLst>
                                    <p:set>
                                      <p:cBhvr>
                                        <p:cTn id="158" dur="1" fill="hold">
                                          <p:stCondLst>
                                            <p:cond delay="0"/>
                                          </p:stCondLst>
                                        </p:cTn>
                                        <p:tgtEl>
                                          <p:spTgt spid="24"/>
                                        </p:tgtEl>
                                        <p:attrNameLst>
                                          <p:attrName>style.visibility</p:attrName>
                                        </p:attrNameLst>
                                      </p:cBhvr>
                                      <p:to>
                                        <p:strVal val="visible"/>
                                      </p:to>
                                    </p:set>
                                    <p:anim calcmode="lin" valueType="num">
                                      <p:cBhvr>
                                        <p:cTn id="159" dur="500" fill="hold"/>
                                        <p:tgtEl>
                                          <p:spTgt spid="24"/>
                                        </p:tgtEl>
                                        <p:attrNameLst>
                                          <p:attrName>ppt_w</p:attrName>
                                        </p:attrNameLst>
                                      </p:cBhvr>
                                      <p:tavLst>
                                        <p:tav tm="0">
                                          <p:val>
                                            <p:strVal val="4*#ppt_w"/>
                                          </p:val>
                                        </p:tav>
                                        <p:tav tm="100000">
                                          <p:val>
                                            <p:strVal val="#ppt_w"/>
                                          </p:val>
                                        </p:tav>
                                      </p:tavLst>
                                    </p:anim>
                                    <p:anim calcmode="lin" valueType="num">
                                      <p:cBhvr>
                                        <p:cTn id="160" dur="500" fill="hold"/>
                                        <p:tgtEl>
                                          <p:spTgt spid="24"/>
                                        </p:tgtEl>
                                        <p:attrNameLst>
                                          <p:attrName>ppt_h</p:attrName>
                                        </p:attrNameLst>
                                      </p:cBhvr>
                                      <p:tavLst>
                                        <p:tav tm="0">
                                          <p:val>
                                            <p:strVal val="4*#ppt_h"/>
                                          </p:val>
                                        </p:tav>
                                        <p:tav tm="100000">
                                          <p:val>
                                            <p:strVal val="#ppt_h"/>
                                          </p:val>
                                        </p:tav>
                                      </p:tavLst>
                                    </p:anim>
                                  </p:childTnLst>
                                </p:cTn>
                              </p:par>
                            </p:childTnLst>
                          </p:cTn>
                        </p:par>
                      </p:childTnLst>
                    </p:cTn>
                  </p:par>
                  <p:par>
                    <p:cTn id="161" fill="hold">
                      <p:stCondLst>
                        <p:cond delay="indefinite"/>
                      </p:stCondLst>
                      <p:childTnLst>
                        <p:par>
                          <p:cTn id="162" fill="hold">
                            <p:stCondLst>
                              <p:cond delay="0"/>
                            </p:stCondLst>
                            <p:childTnLst>
                              <p:par>
                                <p:cTn id="163" presetID="22" presetClass="entr" presetSubtype="1" fill="hold" nodeType="clickEffect">
                                  <p:stCondLst>
                                    <p:cond delay="0"/>
                                  </p:stCondLst>
                                  <p:childTnLst>
                                    <p:set>
                                      <p:cBhvr>
                                        <p:cTn id="164" dur="1" fill="hold">
                                          <p:stCondLst>
                                            <p:cond delay="0"/>
                                          </p:stCondLst>
                                        </p:cTn>
                                        <p:tgtEl>
                                          <p:spTgt spid="8226"/>
                                        </p:tgtEl>
                                        <p:attrNameLst>
                                          <p:attrName>style.visibility</p:attrName>
                                        </p:attrNameLst>
                                      </p:cBhvr>
                                      <p:to>
                                        <p:strVal val="visible"/>
                                      </p:to>
                                    </p:set>
                                    <p:animEffect transition="in" filter="wipe(up)">
                                      <p:cBhvr>
                                        <p:cTn id="165" dur="500"/>
                                        <p:tgtEl>
                                          <p:spTgt spid="8226"/>
                                        </p:tgtEl>
                                      </p:cBhvr>
                                    </p:animEffect>
                                  </p:childTnLst>
                                </p:cTn>
                              </p:par>
                            </p:childTnLst>
                          </p:cTn>
                        </p:par>
                      </p:childTnLst>
                    </p:cTn>
                  </p:par>
                  <p:par>
                    <p:cTn id="166" fill="hold">
                      <p:stCondLst>
                        <p:cond delay="indefinite"/>
                      </p:stCondLst>
                      <p:childTnLst>
                        <p:par>
                          <p:cTn id="167" fill="hold">
                            <p:stCondLst>
                              <p:cond delay="0"/>
                            </p:stCondLst>
                            <p:childTnLst>
                              <p:par>
                                <p:cTn id="168" presetID="23" presetClass="entr" presetSubtype="32" fill="hold" nodeType="clickEffect">
                                  <p:stCondLst>
                                    <p:cond delay="0"/>
                                  </p:stCondLst>
                                  <p:childTnLst>
                                    <p:set>
                                      <p:cBhvr>
                                        <p:cTn id="169" dur="1" fill="hold">
                                          <p:stCondLst>
                                            <p:cond delay="0"/>
                                          </p:stCondLst>
                                        </p:cTn>
                                        <p:tgtEl>
                                          <p:spTgt spid="13"/>
                                        </p:tgtEl>
                                        <p:attrNameLst>
                                          <p:attrName>style.visibility</p:attrName>
                                        </p:attrNameLst>
                                      </p:cBhvr>
                                      <p:to>
                                        <p:strVal val="visible"/>
                                      </p:to>
                                    </p:set>
                                    <p:anim calcmode="lin" valueType="num">
                                      <p:cBhvr>
                                        <p:cTn id="170" dur="500" fill="hold"/>
                                        <p:tgtEl>
                                          <p:spTgt spid="13"/>
                                        </p:tgtEl>
                                        <p:attrNameLst>
                                          <p:attrName>ppt_w</p:attrName>
                                        </p:attrNameLst>
                                      </p:cBhvr>
                                      <p:tavLst>
                                        <p:tav tm="0">
                                          <p:val>
                                            <p:strVal val="4*#ppt_w"/>
                                          </p:val>
                                        </p:tav>
                                        <p:tav tm="100000">
                                          <p:val>
                                            <p:strVal val="#ppt_w"/>
                                          </p:val>
                                        </p:tav>
                                      </p:tavLst>
                                    </p:anim>
                                    <p:anim calcmode="lin" valueType="num">
                                      <p:cBhvr>
                                        <p:cTn id="171" dur="500" fill="hold"/>
                                        <p:tgtEl>
                                          <p:spTgt spid="13"/>
                                        </p:tgtEl>
                                        <p:attrNameLst>
                                          <p:attrName>ppt_h</p:attrName>
                                        </p:attrNameLst>
                                      </p:cBhvr>
                                      <p:tavLst>
                                        <p:tav tm="0">
                                          <p:val>
                                            <p:strVal val="4*#ppt_h"/>
                                          </p:val>
                                        </p:tav>
                                        <p:tav tm="100000">
                                          <p:val>
                                            <p:strVal val="#ppt_h"/>
                                          </p:val>
                                        </p:tav>
                                      </p:tavLst>
                                    </p:anim>
                                  </p:childTnLst>
                                </p:cTn>
                              </p:par>
                            </p:childTnLst>
                          </p:cTn>
                        </p:par>
                      </p:childTnLst>
                    </p:cTn>
                  </p:par>
                  <p:par>
                    <p:cTn id="172" fill="hold">
                      <p:stCondLst>
                        <p:cond delay="indefinite"/>
                      </p:stCondLst>
                      <p:childTnLst>
                        <p:par>
                          <p:cTn id="173" fill="hold">
                            <p:stCondLst>
                              <p:cond delay="0"/>
                            </p:stCondLst>
                            <p:childTnLst>
                              <p:par>
                                <p:cTn id="174" presetID="22" presetClass="entr" presetSubtype="4" fill="hold" nodeType="clickEffect">
                                  <p:stCondLst>
                                    <p:cond delay="0"/>
                                  </p:stCondLst>
                                  <p:childTnLst>
                                    <p:set>
                                      <p:cBhvr>
                                        <p:cTn id="175" dur="1" fill="hold">
                                          <p:stCondLst>
                                            <p:cond delay="0"/>
                                          </p:stCondLst>
                                        </p:cTn>
                                        <p:tgtEl>
                                          <p:spTgt spid="8218"/>
                                        </p:tgtEl>
                                        <p:attrNameLst>
                                          <p:attrName>style.visibility</p:attrName>
                                        </p:attrNameLst>
                                      </p:cBhvr>
                                      <p:to>
                                        <p:strVal val="visible"/>
                                      </p:to>
                                    </p:set>
                                    <p:animEffect transition="in" filter="wipe(down)">
                                      <p:cBhvr>
                                        <p:cTn id="176" dur="500"/>
                                        <p:tgtEl>
                                          <p:spTgt spid="8218"/>
                                        </p:tgtEl>
                                      </p:cBhvr>
                                    </p:animEffect>
                                  </p:childTnLst>
                                </p:cTn>
                              </p:par>
                            </p:childTnLst>
                          </p:cTn>
                        </p:par>
                      </p:childTnLst>
                    </p:cTn>
                  </p:par>
                  <p:par>
                    <p:cTn id="177" fill="hold">
                      <p:stCondLst>
                        <p:cond delay="indefinite"/>
                      </p:stCondLst>
                      <p:childTnLst>
                        <p:par>
                          <p:cTn id="178" fill="hold">
                            <p:stCondLst>
                              <p:cond delay="0"/>
                            </p:stCondLst>
                            <p:childTnLst>
                              <p:par>
                                <p:cTn id="179" presetID="23" presetClass="entr" presetSubtype="32" fill="hold" nodeType="clickEffect">
                                  <p:stCondLst>
                                    <p:cond delay="0"/>
                                  </p:stCondLst>
                                  <p:childTnLst>
                                    <p:set>
                                      <p:cBhvr>
                                        <p:cTn id="180" dur="1" fill="hold">
                                          <p:stCondLst>
                                            <p:cond delay="0"/>
                                          </p:stCondLst>
                                        </p:cTn>
                                        <p:tgtEl>
                                          <p:spTgt spid="27"/>
                                        </p:tgtEl>
                                        <p:attrNameLst>
                                          <p:attrName>style.visibility</p:attrName>
                                        </p:attrNameLst>
                                      </p:cBhvr>
                                      <p:to>
                                        <p:strVal val="visible"/>
                                      </p:to>
                                    </p:set>
                                    <p:anim calcmode="lin" valueType="num">
                                      <p:cBhvr>
                                        <p:cTn id="181" dur="500" fill="hold"/>
                                        <p:tgtEl>
                                          <p:spTgt spid="27"/>
                                        </p:tgtEl>
                                        <p:attrNameLst>
                                          <p:attrName>ppt_w</p:attrName>
                                        </p:attrNameLst>
                                      </p:cBhvr>
                                      <p:tavLst>
                                        <p:tav tm="0">
                                          <p:val>
                                            <p:strVal val="4*#ppt_w"/>
                                          </p:val>
                                        </p:tav>
                                        <p:tav tm="100000">
                                          <p:val>
                                            <p:strVal val="#ppt_w"/>
                                          </p:val>
                                        </p:tav>
                                      </p:tavLst>
                                    </p:anim>
                                    <p:anim calcmode="lin" valueType="num">
                                      <p:cBhvr>
                                        <p:cTn id="182" dur="500" fill="hold"/>
                                        <p:tgtEl>
                                          <p:spTgt spid="27"/>
                                        </p:tgtEl>
                                        <p:attrNameLst>
                                          <p:attrName>ppt_h</p:attrName>
                                        </p:attrNameLst>
                                      </p:cBhvr>
                                      <p:tavLst>
                                        <p:tav tm="0">
                                          <p:val>
                                            <p:strVal val="4*#ppt_h"/>
                                          </p:val>
                                        </p:tav>
                                        <p:tav tm="100000">
                                          <p:val>
                                            <p:strVal val="#ppt_h"/>
                                          </p:val>
                                        </p:tav>
                                      </p:tavLst>
                                    </p:anim>
                                  </p:childTnLst>
                                </p:cTn>
                              </p:par>
                            </p:childTnLst>
                          </p:cTn>
                        </p:par>
                      </p:childTnLst>
                    </p:cTn>
                  </p:par>
                  <p:par>
                    <p:cTn id="183" fill="hold">
                      <p:stCondLst>
                        <p:cond delay="indefinite"/>
                      </p:stCondLst>
                      <p:childTnLst>
                        <p:par>
                          <p:cTn id="184" fill="hold">
                            <p:stCondLst>
                              <p:cond delay="0"/>
                            </p:stCondLst>
                            <p:childTnLst>
                              <p:par>
                                <p:cTn id="185" presetID="22" presetClass="entr" presetSubtype="1" fill="hold" nodeType="clickEffect">
                                  <p:stCondLst>
                                    <p:cond delay="0"/>
                                  </p:stCondLst>
                                  <p:childTnLst>
                                    <p:set>
                                      <p:cBhvr>
                                        <p:cTn id="186" dur="1" fill="hold">
                                          <p:stCondLst>
                                            <p:cond delay="0"/>
                                          </p:stCondLst>
                                        </p:cTn>
                                        <p:tgtEl>
                                          <p:spTgt spid="8219"/>
                                        </p:tgtEl>
                                        <p:attrNameLst>
                                          <p:attrName>style.visibility</p:attrName>
                                        </p:attrNameLst>
                                      </p:cBhvr>
                                      <p:to>
                                        <p:strVal val="visible"/>
                                      </p:to>
                                    </p:set>
                                    <p:animEffect transition="in" filter="wipe(up)">
                                      <p:cBhvr>
                                        <p:cTn id="187" dur="500"/>
                                        <p:tgtEl>
                                          <p:spTgt spid="8219"/>
                                        </p:tgtEl>
                                      </p:cBhvr>
                                    </p:animEffect>
                                  </p:childTnLst>
                                </p:cTn>
                              </p:par>
                            </p:childTnLst>
                          </p:cTn>
                        </p:par>
                      </p:childTnLst>
                    </p:cTn>
                  </p:par>
                  <p:par>
                    <p:cTn id="188" fill="hold">
                      <p:stCondLst>
                        <p:cond delay="indefinite"/>
                      </p:stCondLst>
                      <p:childTnLst>
                        <p:par>
                          <p:cTn id="189" fill="hold">
                            <p:stCondLst>
                              <p:cond delay="0"/>
                            </p:stCondLst>
                            <p:childTnLst>
                              <p:par>
                                <p:cTn id="190" presetID="23" presetClass="entr" presetSubtype="32" fill="hold" nodeType="clickEffect">
                                  <p:stCondLst>
                                    <p:cond delay="0"/>
                                  </p:stCondLst>
                                  <p:childTnLst>
                                    <p:set>
                                      <p:cBhvr>
                                        <p:cTn id="191" dur="1" fill="hold">
                                          <p:stCondLst>
                                            <p:cond delay="0"/>
                                          </p:stCondLst>
                                        </p:cTn>
                                        <p:tgtEl>
                                          <p:spTgt spid="17"/>
                                        </p:tgtEl>
                                        <p:attrNameLst>
                                          <p:attrName>style.visibility</p:attrName>
                                        </p:attrNameLst>
                                      </p:cBhvr>
                                      <p:to>
                                        <p:strVal val="visible"/>
                                      </p:to>
                                    </p:set>
                                    <p:anim calcmode="lin" valueType="num">
                                      <p:cBhvr>
                                        <p:cTn id="192" dur="500" fill="hold"/>
                                        <p:tgtEl>
                                          <p:spTgt spid="17"/>
                                        </p:tgtEl>
                                        <p:attrNameLst>
                                          <p:attrName>ppt_w</p:attrName>
                                        </p:attrNameLst>
                                      </p:cBhvr>
                                      <p:tavLst>
                                        <p:tav tm="0">
                                          <p:val>
                                            <p:strVal val="4*#ppt_w"/>
                                          </p:val>
                                        </p:tav>
                                        <p:tav tm="100000">
                                          <p:val>
                                            <p:strVal val="#ppt_w"/>
                                          </p:val>
                                        </p:tav>
                                      </p:tavLst>
                                    </p:anim>
                                    <p:anim calcmode="lin" valueType="num">
                                      <p:cBhvr>
                                        <p:cTn id="193" dur="500" fill="hold"/>
                                        <p:tgtEl>
                                          <p:spTgt spid="17"/>
                                        </p:tgtEl>
                                        <p:attrNameLst>
                                          <p:attrName>ppt_h</p:attrName>
                                        </p:attrNameLst>
                                      </p:cBhvr>
                                      <p:tavLst>
                                        <p:tav tm="0">
                                          <p:val>
                                            <p:strVal val="4*#ppt_h"/>
                                          </p:val>
                                        </p:tav>
                                        <p:tav tm="100000">
                                          <p:val>
                                            <p:strVal val="#ppt_h"/>
                                          </p:val>
                                        </p:tav>
                                      </p:tavLst>
                                    </p:anim>
                                  </p:childTnLst>
                                </p:cTn>
                              </p:par>
                            </p:childTnLst>
                          </p:cTn>
                        </p:par>
                      </p:childTnLst>
                    </p:cTn>
                  </p:par>
                  <p:par>
                    <p:cTn id="194" fill="hold">
                      <p:stCondLst>
                        <p:cond delay="indefinite"/>
                      </p:stCondLst>
                      <p:childTnLst>
                        <p:par>
                          <p:cTn id="195" fill="hold">
                            <p:stCondLst>
                              <p:cond delay="0"/>
                            </p:stCondLst>
                            <p:childTnLst>
                              <p:par>
                                <p:cTn id="196" presetID="22" presetClass="entr" presetSubtype="8" fill="hold" grpId="0" nodeType="clickEffect">
                                  <p:stCondLst>
                                    <p:cond delay="0"/>
                                  </p:stCondLst>
                                  <p:childTnLst>
                                    <p:set>
                                      <p:cBhvr>
                                        <p:cTn id="197" dur="1" fill="hold">
                                          <p:stCondLst>
                                            <p:cond delay="0"/>
                                          </p:stCondLst>
                                        </p:cTn>
                                        <p:tgtEl>
                                          <p:spTgt spid="8271"/>
                                        </p:tgtEl>
                                        <p:attrNameLst>
                                          <p:attrName>style.visibility</p:attrName>
                                        </p:attrNameLst>
                                      </p:cBhvr>
                                      <p:to>
                                        <p:strVal val="visible"/>
                                      </p:to>
                                    </p:set>
                                    <p:animEffect transition="in" filter="wipe(left)">
                                      <p:cBhvr>
                                        <p:cTn id="198" dur="500"/>
                                        <p:tgtEl>
                                          <p:spTgt spid="8271"/>
                                        </p:tgtEl>
                                      </p:cBhvr>
                                    </p:animEffect>
                                  </p:childTnLst>
                                </p:cTn>
                              </p:par>
                            </p:childTnLst>
                          </p:cTn>
                        </p:par>
                      </p:childTnLst>
                    </p:cTn>
                  </p:par>
                  <p:par>
                    <p:cTn id="199" fill="hold">
                      <p:stCondLst>
                        <p:cond delay="indefinite"/>
                      </p:stCondLst>
                      <p:childTnLst>
                        <p:par>
                          <p:cTn id="200" fill="hold">
                            <p:stCondLst>
                              <p:cond delay="0"/>
                            </p:stCondLst>
                            <p:childTnLst>
                              <p:par>
                                <p:cTn id="201" presetID="23" presetClass="entr" presetSubtype="32" fill="hold" nodeType="clickEffect">
                                  <p:stCondLst>
                                    <p:cond delay="0"/>
                                  </p:stCondLst>
                                  <p:childTnLst>
                                    <p:set>
                                      <p:cBhvr>
                                        <p:cTn id="202" dur="1" fill="hold">
                                          <p:stCondLst>
                                            <p:cond delay="0"/>
                                          </p:stCondLst>
                                        </p:cTn>
                                        <p:tgtEl>
                                          <p:spTgt spid="8236"/>
                                        </p:tgtEl>
                                        <p:attrNameLst>
                                          <p:attrName>style.visibility</p:attrName>
                                        </p:attrNameLst>
                                      </p:cBhvr>
                                      <p:to>
                                        <p:strVal val="visible"/>
                                      </p:to>
                                    </p:set>
                                    <p:anim calcmode="lin" valueType="num">
                                      <p:cBhvr>
                                        <p:cTn id="203" dur="500" fill="hold"/>
                                        <p:tgtEl>
                                          <p:spTgt spid="8236"/>
                                        </p:tgtEl>
                                        <p:attrNameLst>
                                          <p:attrName>ppt_w</p:attrName>
                                        </p:attrNameLst>
                                      </p:cBhvr>
                                      <p:tavLst>
                                        <p:tav tm="0">
                                          <p:val>
                                            <p:strVal val="4*#ppt_w"/>
                                          </p:val>
                                        </p:tav>
                                        <p:tav tm="100000">
                                          <p:val>
                                            <p:strVal val="#ppt_w"/>
                                          </p:val>
                                        </p:tav>
                                      </p:tavLst>
                                    </p:anim>
                                    <p:anim calcmode="lin" valueType="num">
                                      <p:cBhvr>
                                        <p:cTn id="204" dur="500" fill="hold"/>
                                        <p:tgtEl>
                                          <p:spTgt spid="8236"/>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17" grpId="0" animBg="1"/>
      <p:bldP spid="8268" grpId="0"/>
      <p:bldP spid="8269" grpId="0"/>
      <p:bldP spid="8270" grpId="0"/>
      <p:bldP spid="8271" grpId="0"/>
      <p:bldP spid="8319" grpId="0"/>
      <p:bldP spid="8321" grpId="0" animBg="1"/>
      <p:bldP spid="8321" grpId="1" animBg="1"/>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40961" name="Rectangle 2"/>
          <p:cNvSpPr>
            <a:spLocks noGrp="1"/>
          </p:cNvSpPr>
          <p:nvPr>
            <p:ph type="title"/>
          </p:nvPr>
        </p:nvSpPr>
        <p:spPr/>
        <p:txBody>
          <a:bodyPr vert="horz" wrap="square" lIns="91440" tIns="45720" rIns="91440" bIns="45720" anchor="ctr"/>
          <a:p>
            <a:pPr eaLnBrk="1" hangingPunct="1"/>
            <a:endParaRPr lang="zh-CN" altLang="zh-CN" dirty="0"/>
          </a:p>
        </p:txBody>
      </p:sp>
      <p:sp>
        <p:nvSpPr>
          <p:cNvPr id="40962" name="Rectangle 3"/>
          <p:cNvSpPr>
            <a:spLocks noGrp="1"/>
          </p:cNvSpPr>
          <p:nvPr>
            <p:ph idx="1"/>
          </p:nvPr>
        </p:nvSpPr>
        <p:spPr/>
        <p:txBody>
          <a:bodyPr vert="horz" wrap="square" lIns="91440" tIns="45720" rIns="91440" bIns="45720" anchor="t"/>
          <a:p>
            <a:pPr eaLnBrk="1" hangingPunct="1"/>
            <a:endParaRPr lang="zh-CN" altLang="zh-CN" dirty="0"/>
          </a:p>
        </p:txBody>
      </p:sp>
      <p:sp>
        <p:nvSpPr>
          <p:cNvPr id="57348" name="Rectangle 4"/>
          <p:cNvSpPr/>
          <p:nvPr/>
        </p:nvSpPr>
        <p:spPr>
          <a:xfrm>
            <a:off x="0" y="0"/>
            <a:ext cx="8785225" cy="6570663"/>
          </a:xfrm>
          <a:prstGeom prst="rect">
            <a:avLst/>
          </a:prstGeom>
          <a:solidFill>
            <a:schemeClr val="accent1"/>
          </a:solidFill>
          <a:ln w="19050" cap="flat" cmpd="sng">
            <a:solidFill>
              <a:schemeClr val="tx1"/>
            </a:solidFill>
            <a:prstDash val="solid"/>
            <a:miter/>
            <a:headEnd type="none" w="med" len="med"/>
            <a:tailEnd type="none" w="med" len="med"/>
          </a:ln>
        </p:spPr>
        <p:txBody>
          <a:bodyPr wrap="none" anchor="ctr"/>
          <a:p>
            <a:pPr algn="ctr"/>
            <a:endParaRPr lang="zh-CN" altLang="zh-CN" dirty="0">
              <a:solidFill>
                <a:srgbClr val="000066"/>
              </a:solidFill>
              <a:latin typeface="Times New Roman" panose="02020603050405020304" pitchFamily="18" charset="0"/>
              <a:ea typeface="宋体" panose="02010600030101010101" pitchFamily="2" charset="-122"/>
            </a:endParaRPr>
          </a:p>
        </p:txBody>
      </p:sp>
      <p:sp>
        <p:nvSpPr>
          <p:cNvPr id="57350" name="Line 6"/>
          <p:cNvSpPr/>
          <p:nvPr/>
        </p:nvSpPr>
        <p:spPr>
          <a:xfrm>
            <a:off x="250825" y="2205038"/>
            <a:ext cx="7705725" cy="0"/>
          </a:xfrm>
          <a:prstGeom prst="line">
            <a:avLst/>
          </a:prstGeom>
          <a:ln w="19050" cap="flat" cmpd="sng">
            <a:solidFill>
              <a:schemeClr val="tx2"/>
            </a:solidFill>
            <a:prstDash val="solid"/>
            <a:round/>
            <a:headEnd type="none" w="med" len="med"/>
            <a:tailEnd type="none" w="med" len="med"/>
          </a:ln>
        </p:spPr>
      </p:sp>
      <p:sp>
        <p:nvSpPr>
          <p:cNvPr id="40965" name="Rectangle 7"/>
          <p:cNvSpPr/>
          <p:nvPr/>
        </p:nvSpPr>
        <p:spPr>
          <a:xfrm rot="1913714">
            <a:off x="2620963" y="711200"/>
            <a:ext cx="2376487" cy="936625"/>
          </a:xfrm>
          <a:prstGeom prst="rect">
            <a:avLst/>
          </a:prstGeom>
          <a:solidFill>
            <a:schemeClr val="accent1"/>
          </a:solidFill>
          <a:ln w="44450" cap="flat" cmpd="sng">
            <a:solidFill>
              <a:schemeClr val="tx2"/>
            </a:solidFill>
            <a:prstDash val="solid"/>
            <a:miter/>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nvGrpSpPr>
          <p:cNvPr id="2" name="Group 8"/>
          <p:cNvGrpSpPr/>
          <p:nvPr/>
        </p:nvGrpSpPr>
        <p:grpSpPr>
          <a:xfrm>
            <a:off x="188913" y="3933825"/>
            <a:ext cx="8259762" cy="992188"/>
            <a:chOff x="1924" y="2956"/>
            <a:chExt cx="3750" cy="625"/>
          </a:xfrm>
        </p:grpSpPr>
        <p:sp>
          <p:nvSpPr>
            <p:cNvPr id="40967" name="Freeform 9"/>
            <p:cNvSpPr/>
            <p:nvPr/>
          </p:nvSpPr>
          <p:spPr>
            <a:xfrm>
              <a:off x="2097" y="3315"/>
              <a:ext cx="3073" cy="1"/>
            </a:xfrm>
            <a:custGeom>
              <a:avLst/>
              <a:gdLst/>
              <a:ahLst/>
              <a:cxnLst>
                <a:cxn ang="0">
                  <a:pos x="0" y="1"/>
                </a:cxn>
                <a:cxn ang="0">
                  <a:pos x="2454" y="0"/>
                </a:cxn>
              </a:cxnLst>
              <a:pathLst>
                <a:path w="2454" h="1">
                  <a:moveTo>
                    <a:pt x="0" y="1"/>
                  </a:moveTo>
                  <a:lnTo>
                    <a:pt x="2454" y="0"/>
                  </a:lnTo>
                </a:path>
              </a:pathLst>
            </a:custGeom>
            <a:solidFill>
              <a:srgbClr val="FFFFFF"/>
            </a:solidFill>
            <a:ln w="28575" cap="flat" cmpd="sng">
              <a:solidFill>
                <a:srgbClr val="CC3300"/>
              </a:solidFill>
              <a:prstDash val="solid"/>
              <a:round/>
              <a:headEnd type="none" w="med" len="med"/>
              <a:tailEnd type="none" w="med" len="med"/>
            </a:ln>
          </p:spPr>
          <p:txBody>
            <a:bodyPr/>
            <a:p>
              <a:endParaRPr lang="zh-CN" altLang="en-US"/>
            </a:p>
          </p:txBody>
        </p:sp>
        <p:sp>
          <p:nvSpPr>
            <p:cNvPr id="40968" name="Rectangle 10"/>
            <p:cNvSpPr/>
            <p:nvPr/>
          </p:nvSpPr>
          <p:spPr>
            <a:xfrm>
              <a:off x="5245" y="3212"/>
              <a:ext cx="63" cy="230"/>
            </a:xfrm>
            <a:prstGeom prst="rect">
              <a:avLst/>
            </a:prstGeom>
            <a:noFill/>
            <a:ln w="9525">
              <a:noFill/>
            </a:ln>
          </p:spPr>
          <p:txBody>
            <a:bodyPr wrap="none" lIns="0" tIns="0" rIns="0" bIns="0" anchor="t">
              <a:spAutoFit/>
            </a:bodyPr>
            <a:p>
              <a:pPr algn="ctr"/>
              <a:r>
                <a:rPr lang="en-US" altLang="zh-CN" b="1" dirty="0">
                  <a:solidFill>
                    <a:srgbClr val="CC3300"/>
                  </a:solidFill>
                  <a:latin typeface="Modern" pitchFamily="50"/>
                  <a:ea typeface="宋体" panose="02010600030101010101" pitchFamily="2" charset="-122"/>
                </a:rPr>
                <a:t>h</a:t>
              </a:r>
              <a:endParaRPr lang="en-US" altLang="zh-CN" dirty="0">
                <a:solidFill>
                  <a:srgbClr val="010000"/>
                </a:solidFill>
                <a:latin typeface="BankGothic Lt BT" panose="020B0607020203060204" pitchFamily="34" charset="0"/>
                <a:ea typeface="宋体" panose="02010600030101010101" pitchFamily="2" charset="-122"/>
              </a:endParaRPr>
            </a:p>
          </p:txBody>
        </p:sp>
        <p:sp>
          <p:nvSpPr>
            <p:cNvPr id="40969" name="Rectangle 11"/>
            <p:cNvSpPr/>
            <p:nvPr/>
          </p:nvSpPr>
          <p:spPr>
            <a:xfrm>
              <a:off x="1924" y="3177"/>
              <a:ext cx="62" cy="230"/>
            </a:xfrm>
            <a:prstGeom prst="rect">
              <a:avLst/>
            </a:prstGeom>
            <a:noFill/>
            <a:ln w="9525">
              <a:noFill/>
            </a:ln>
          </p:spPr>
          <p:txBody>
            <a:bodyPr wrap="none" lIns="0" tIns="0" rIns="0" bIns="0" anchor="t">
              <a:spAutoFit/>
            </a:bodyPr>
            <a:p>
              <a:pPr algn="ctr"/>
              <a:r>
                <a:rPr lang="en-US" altLang="zh-CN" b="1" dirty="0">
                  <a:solidFill>
                    <a:srgbClr val="CC3300"/>
                  </a:solidFill>
                  <a:latin typeface="Modern" pitchFamily="50"/>
                  <a:ea typeface="宋体" panose="02010600030101010101" pitchFamily="2" charset="-122"/>
                </a:rPr>
                <a:t>h</a:t>
              </a:r>
              <a:endParaRPr lang="en-US" altLang="zh-CN" dirty="0">
                <a:solidFill>
                  <a:srgbClr val="010000"/>
                </a:solidFill>
                <a:latin typeface="BankGothic Lt BT" panose="020B0607020203060204" pitchFamily="34" charset="0"/>
                <a:ea typeface="宋体" panose="02010600030101010101" pitchFamily="2" charset="-122"/>
              </a:endParaRPr>
            </a:p>
          </p:txBody>
        </p:sp>
        <p:sp>
          <p:nvSpPr>
            <p:cNvPr id="40970" name="Text Box 12"/>
            <p:cNvSpPr txBox="1"/>
            <p:nvPr/>
          </p:nvSpPr>
          <p:spPr>
            <a:xfrm>
              <a:off x="5425" y="2956"/>
              <a:ext cx="249" cy="625"/>
            </a:xfrm>
            <a:prstGeom prst="rect">
              <a:avLst/>
            </a:prstGeom>
            <a:noFill/>
            <a:ln w="0">
              <a:noFill/>
            </a:ln>
          </p:spPr>
          <p:txBody>
            <a:bodyPr vert="eaVert" wrap="none" anchor="t">
              <a:spAutoFit/>
            </a:bodyPr>
            <a:p>
              <a:pPr algn="ctr"/>
              <a:r>
                <a:rPr lang="zh-CN" altLang="en-US" b="1" dirty="0">
                  <a:solidFill>
                    <a:srgbClr val="CC3300"/>
                  </a:solidFill>
                  <a:latin typeface="BankGothic Lt BT" panose="020B0607020203060204" pitchFamily="34" charset="0"/>
                  <a:ea typeface="宋体" panose="02010600030101010101" pitchFamily="2" charset="-122"/>
                </a:rPr>
                <a:t>视平线</a:t>
              </a:r>
              <a:endParaRPr lang="zh-CN" altLang="en-US" b="1" dirty="0">
                <a:solidFill>
                  <a:srgbClr val="FF0000"/>
                </a:solidFill>
                <a:latin typeface="BankGothic Lt BT" panose="020B0607020203060204" pitchFamily="34" charset="0"/>
                <a:ea typeface="宋体" panose="02010600030101010101" pitchFamily="2" charset="-122"/>
              </a:endParaRPr>
            </a:p>
          </p:txBody>
        </p:sp>
      </p:grpSp>
      <p:sp>
        <p:nvSpPr>
          <p:cNvPr id="57357" name="Oval 13"/>
          <p:cNvSpPr/>
          <p:nvPr/>
        </p:nvSpPr>
        <p:spPr>
          <a:xfrm>
            <a:off x="3995738" y="4221163"/>
            <a:ext cx="122237" cy="73025"/>
          </a:xfrm>
          <a:prstGeom prst="ellipse">
            <a:avLst/>
          </a:prstGeom>
          <a:solidFill>
            <a:schemeClr val="accent1"/>
          </a:solidFill>
          <a:ln w="76200" cap="flat" cmpd="sng">
            <a:solidFill>
              <a:schemeClr val="tx1"/>
            </a:solidFill>
            <a:prstDash val="solid"/>
            <a:round/>
            <a:headEnd type="none" w="med" len="med"/>
            <a:tailEnd type="none" w="med" len="med"/>
          </a:ln>
        </p:spPr>
        <p:txBody>
          <a:bodyPr wrap="none" anchor="ctr"/>
          <a:p>
            <a:pPr algn="ctr"/>
            <a:endParaRPr lang="zh-CN" altLang="zh-CN" dirty="0">
              <a:solidFill>
                <a:srgbClr val="000066"/>
              </a:solidFill>
              <a:latin typeface="Times New Roman" panose="02020603050405020304" pitchFamily="18" charset="0"/>
              <a:ea typeface="宋体" panose="02010600030101010101" pitchFamily="2" charset="-122"/>
            </a:endParaRPr>
          </a:p>
        </p:txBody>
      </p:sp>
      <p:sp>
        <p:nvSpPr>
          <p:cNvPr id="57358" name="Text Box 14"/>
          <p:cNvSpPr txBox="1"/>
          <p:nvPr/>
        </p:nvSpPr>
        <p:spPr>
          <a:xfrm>
            <a:off x="3995738" y="3860800"/>
            <a:ext cx="504825" cy="457200"/>
          </a:xfrm>
          <a:prstGeom prst="rect">
            <a:avLst/>
          </a:prstGeom>
          <a:noFill/>
          <a:ln w="19050">
            <a:noFill/>
          </a:ln>
        </p:spPr>
        <p:txBody>
          <a:bodyPr anchor="t">
            <a:spAutoFit/>
          </a:bodyPr>
          <a:p>
            <a:pPr algn="ctr">
              <a:spcBef>
                <a:spcPct val="50000"/>
              </a:spcBef>
            </a:pPr>
            <a:r>
              <a:rPr lang="en-US" altLang="zh-CN" dirty="0">
                <a:latin typeface="Times New Roman" panose="02020603050405020304" pitchFamily="18" charset="0"/>
                <a:ea typeface="宋体" panose="02010600030101010101" pitchFamily="2" charset="-122"/>
              </a:rPr>
              <a:t>s</a:t>
            </a:r>
            <a:endParaRPr lang="en-US" altLang="zh-CN" dirty="0">
              <a:latin typeface="Times New Roman" panose="02020603050405020304" pitchFamily="18" charset="0"/>
              <a:ea typeface="宋体" panose="02010600030101010101" pitchFamily="2" charset="-122"/>
            </a:endParaRPr>
          </a:p>
        </p:txBody>
      </p:sp>
      <p:sp>
        <p:nvSpPr>
          <p:cNvPr id="57361" name="Line 17"/>
          <p:cNvSpPr/>
          <p:nvPr/>
        </p:nvSpPr>
        <p:spPr>
          <a:xfrm flipH="1">
            <a:off x="1692275" y="908050"/>
            <a:ext cx="863600" cy="1296988"/>
          </a:xfrm>
          <a:prstGeom prst="line">
            <a:avLst/>
          </a:prstGeom>
          <a:ln w="19050" cap="flat" cmpd="sng">
            <a:solidFill>
              <a:schemeClr val="tx2"/>
            </a:solidFill>
            <a:prstDash val="solid"/>
            <a:round/>
            <a:headEnd type="none" w="med" len="med"/>
            <a:tailEnd type="none" w="med" len="med"/>
          </a:ln>
        </p:spPr>
      </p:sp>
      <p:sp>
        <p:nvSpPr>
          <p:cNvPr id="57362" name="Line 18"/>
          <p:cNvSpPr/>
          <p:nvPr/>
        </p:nvSpPr>
        <p:spPr>
          <a:xfrm>
            <a:off x="1692275" y="2205038"/>
            <a:ext cx="0" cy="3671887"/>
          </a:xfrm>
          <a:prstGeom prst="line">
            <a:avLst/>
          </a:prstGeom>
          <a:ln w="19050" cap="flat" cmpd="sng">
            <a:solidFill>
              <a:schemeClr val="tx2"/>
            </a:solidFill>
            <a:prstDash val="solid"/>
            <a:round/>
            <a:headEnd type="none" w="med" len="med"/>
            <a:tailEnd type="none" w="med" len="med"/>
          </a:ln>
        </p:spPr>
      </p:sp>
      <p:sp>
        <p:nvSpPr>
          <p:cNvPr id="57363" name="Line 19"/>
          <p:cNvSpPr/>
          <p:nvPr/>
        </p:nvSpPr>
        <p:spPr>
          <a:xfrm flipV="1">
            <a:off x="1187450" y="5805488"/>
            <a:ext cx="6913563" cy="71437"/>
          </a:xfrm>
          <a:prstGeom prst="line">
            <a:avLst/>
          </a:prstGeom>
          <a:ln w="19050" cap="flat" cmpd="sng">
            <a:solidFill>
              <a:schemeClr val="tx2"/>
            </a:solidFill>
            <a:prstDash val="solid"/>
            <a:round/>
            <a:headEnd type="none" w="med" len="med"/>
            <a:tailEnd type="none" w="med" len="med"/>
          </a:ln>
        </p:spPr>
      </p:sp>
      <p:sp>
        <p:nvSpPr>
          <p:cNvPr id="57364" name="Line 20"/>
          <p:cNvSpPr/>
          <p:nvPr/>
        </p:nvSpPr>
        <p:spPr>
          <a:xfrm flipH="1" flipV="1">
            <a:off x="3059113" y="188913"/>
            <a:ext cx="1008062" cy="4032250"/>
          </a:xfrm>
          <a:prstGeom prst="line">
            <a:avLst/>
          </a:prstGeom>
          <a:ln w="19050" cap="flat" cmpd="sng">
            <a:solidFill>
              <a:schemeClr val="tx2"/>
            </a:solidFill>
            <a:prstDash val="solid"/>
            <a:round/>
            <a:headEnd type="none" w="med" len="med"/>
            <a:tailEnd type="none" w="med" len="med"/>
          </a:ln>
        </p:spPr>
      </p:sp>
      <p:sp>
        <p:nvSpPr>
          <p:cNvPr id="57365" name="Text Box 21"/>
          <p:cNvSpPr txBox="1"/>
          <p:nvPr/>
        </p:nvSpPr>
        <p:spPr>
          <a:xfrm>
            <a:off x="323850" y="1700213"/>
            <a:ext cx="647700" cy="457200"/>
          </a:xfrm>
          <a:prstGeom prst="rect">
            <a:avLst/>
          </a:prstGeom>
          <a:noFill/>
          <a:ln w="19050">
            <a:noFill/>
          </a:ln>
        </p:spPr>
        <p:txBody>
          <a:bodyPr anchor="t">
            <a:spAutoFit/>
          </a:bodyPr>
          <a:p>
            <a:pPr algn="ctr">
              <a:spcBef>
                <a:spcPct val="50000"/>
              </a:spcBef>
            </a:pPr>
            <a:r>
              <a:rPr lang="en-US" altLang="zh-CN" dirty="0">
                <a:latin typeface="Times New Roman" panose="02020603050405020304" pitchFamily="18" charset="0"/>
                <a:ea typeface="宋体" panose="02010600030101010101" pitchFamily="2" charset="-122"/>
              </a:rPr>
              <a:t>p</a:t>
            </a:r>
            <a:endParaRPr lang="en-US" altLang="zh-CN" dirty="0">
              <a:latin typeface="Times New Roman" panose="02020603050405020304" pitchFamily="18" charset="0"/>
              <a:ea typeface="宋体" panose="02010600030101010101" pitchFamily="2" charset="-122"/>
            </a:endParaRPr>
          </a:p>
        </p:txBody>
      </p:sp>
      <p:sp>
        <p:nvSpPr>
          <p:cNvPr id="57366" name="Text Box 22"/>
          <p:cNvSpPr txBox="1"/>
          <p:nvPr/>
        </p:nvSpPr>
        <p:spPr>
          <a:xfrm>
            <a:off x="7524750" y="1844675"/>
            <a:ext cx="935038" cy="457200"/>
          </a:xfrm>
          <a:prstGeom prst="rect">
            <a:avLst/>
          </a:prstGeom>
          <a:noFill/>
          <a:ln w="19050">
            <a:noFill/>
          </a:ln>
        </p:spPr>
        <p:txBody>
          <a:bodyPr anchor="t">
            <a:spAutoFit/>
          </a:bodyPr>
          <a:p>
            <a:pPr algn="ctr">
              <a:spcBef>
                <a:spcPct val="50000"/>
              </a:spcBef>
            </a:pPr>
            <a:r>
              <a:rPr lang="en-US" altLang="zh-CN" dirty="0">
                <a:latin typeface="Times New Roman" panose="02020603050405020304" pitchFamily="18" charset="0"/>
                <a:ea typeface="宋体" panose="02010600030101010101" pitchFamily="2" charset="-122"/>
              </a:rPr>
              <a:t>p</a:t>
            </a:r>
            <a:endParaRPr lang="en-US" altLang="zh-CN" dirty="0">
              <a:latin typeface="Times New Roman" panose="02020603050405020304" pitchFamily="18" charset="0"/>
              <a:ea typeface="宋体" panose="02010600030101010101" pitchFamily="2" charset="-122"/>
            </a:endParaRPr>
          </a:p>
        </p:txBody>
      </p:sp>
      <p:sp>
        <p:nvSpPr>
          <p:cNvPr id="57367" name="Text Box 23"/>
          <p:cNvSpPr txBox="1"/>
          <p:nvPr/>
        </p:nvSpPr>
        <p:spPr>
          <a:xfrm>
            <a:off x="539750" y="5589588"/>
            <a:ext cx="719138" cy="457200"/>
          </a:xfrm>
          <a:prstGeom prst="rect">
            <a:avLst/>
          </a:prstGeom>
          <a:noFill/>
          <a:ln w="19050">
            <a:noFill/>
          </a:ln>
        </p:spPr>
        <p:txBody>
          <a:bodyPr anchor="t">
            <a:spAutoFit/>
          </a:bodyPr>
          <a:p>
            <a:pPr algn="ctr">
              <a:spcBef>
                <a:spcPct val="50000"/>
              </a:spcBef>
            </a:pPr>
            <a:r>
              <a:rPr lang="en-US" altLang="zh-CN" dirty="0">
                <a:latin typeface="Times New Roman" panose="02020603050405020304" pitchFamily="18" charset="0"/>
                <a:ea typeface="宋体" panose="02010600030101010101" pitchFamily="2" charset="-122"/>
              </a:rPr>
              <a:t>x</a:t>
            </a:r>
            <a:endParaRPr lang="en-US" altLang="zh-CN" dirty="0">
              <a:latin typeface="Times New Roman" panose="02020603050405020304" pitchFamily="18" charset="0"/>
              <a:ea typeface="宋体" panose="02010600030101010101" pitchFamily="2" charset="-122"/>
            </a:endParaRPr>
          </a:p>
        </p:txBody>
      </p:sp>
      <p:sp>
        <p:nvSpPr>
          <p:cNvPr id="57368" name="Text Box 24"/>
          <p:cNvSpPr txBox="1"/>
          <p:nvPr/>
        </p:nvSpPr>
        <p:spPr>
          <a:xfrm>
            <a:off x="8101013" y="5661025"/>
            <a:ext cx="431800" cy="457200"/>
          </a:xfrm>
          <a:prstGeom prst="rect">
            <a:avLst/>
          </a:prstGeom>
          <a:noFill/>
          <a:ln w="19050">
            <a:noFill/>
          </a:ln>
        </p:spPr>
        <p:txBody>
          <a:bodyPr anchor="t">
            <a:spAutoFit/>
          </a:bodyPr>
          <a:p>
            <a:pPr algn="ctr">
              <a:spcBef>
                <a:spcPct val="50000"/>
              </a:spcBef>
            </a:pPr>
            <a:r>
              <a:rPr lang="en-US" altLang="zh-CN" dirty="0">
                <a:latin typeface="Times New Roman" panose="02020603050405020304" pitchFamily="18" charset="0"/>
                <a:ea typeface="宋体" panose="02010600030101010101" pitchFamily="2" charset="-122"/>
              </a:rPr>
              <a:t>o</a:t>
            </a:r>
            <a:endParaRPr lang="en-US" altLang="zh-CN" dirty="0">
              <a:latin typeface="Times New Roman" panose="02020603050405020304" pitchFamily="18" charset="0"/>
              <a:ea typeface="宋体" panose="02010600030101010101" pitchFamily="2" charset="-122"/>
            </a:endParaRPr>
          </a:p>
        </p:txBody>
      </p:sp>
      <p:grpSp>
        <p:nvGrpSpPr>
          <p:cNvPr id="3" name="Group 37"/>
          <p:cNvGrpSpPr/>
          <p:nvPr/>
        </p:nvGrpSpPr>
        <p:grpSpPr>
          <a:xfrm>
            <a:off x="611188" y="2205038"/>
            <a:ext cx="4824412" cy="2303462"/>
            <a:chOff x="385" y="1389"/>
            <a:chExt cx="3039" cy="1451"/>
          </a:xfrm>
        </p:grpSpPr>
        <p:sp>
          <p:nvSpPr>
            <p:cNvPr id="40982" name="Line 26"/>
            <p:cNvSpPr/>
            <p:nvPr/>
          </p:nvSpPr>
          <p:spPr>
            <a:xfrm>
              <a:off x="385" y="1389"/>
              <a:ext cx="0" cy="1451"/>
            </a:xfrm>
            <a:prstGeom prst="line">
              <a:avLst/>
            </a:prstGeom>
            <a:ln w="19050" cap="flat" cmpd="sng">
              <a:solidFill>
                <a:schemeClr val="tx2"/>
              </a:solidFill>
              <a:prstDash val="solid"/>
              <a:round/>
              <a:headEnd type="none" w="med" len="med"/>
              <a:tailEnd type="none" w="med" len="med"/>
            </a:ln>
          </p:spPr>
        </p:sp>
        <p:sp>
          <p:nvSpPr>
            <p:cNvPr id="40983" name="Line 27"/>
            <p:cNvSpPr/>
            <p:nvPr/>
          </p:nvSpPr>
          <p:spPr>
            <a:xfrm>
              <a:off x="3424" y="1389"/>
              <a:ext cx="0" cy="1451"/>
            </a:xfrm>
            <a:prstGeom prst="line">
              <a:avLst/>
            </a:prstGeom>
            <a:ln w="19050" cap="flat" cmpd="sng">
              <a:solidFill>
                <a:schemeClr val="tx2"/>
              </a:solidFill>
              <a:prstDash val="solid"/>
              <a:round/>
              <a:headEnd type="none" w="med" len="med"/>
              <a:tailEnd type="none" w="med" len="med"/>
            </a:ln>
          </p:spPr>
        </p:sp>
      </p:grpSp>
      <p:grpSp>
        <p:nvGrpSpPr>
          <p:cNvPr id="4" name="Group 38"/>
          <p:cNvGrpSpPr/>
          <p:nvPr/>
        </p:nvGrpSpPr>
        <p:grpSpPr>
          <a:xfrm>
            <a:off x="468313" y="4508500"/>
            <a:ext cx="5761037" cy="530225"/>
            <a:chOff x="295" y="2840"/>
            <a:chExt cx="3629" cy="334"/>
          </a:xfrm>
        </p:grpSpPr>
        <p:sp>
          <p:nvSpPr>
            <p:cNvPr id="40985" name="Text Box 28"/>
            <p:cNvSpPr txBox="1"/>
            <p:nvPr/>
          </p:nvSpPr>
          <p:spPr>
            <a:xfrm>
              <a:off x="295" y="2840"/>
              <a:ext cx="408" cy="288"/>
            </a:xfrm>
            <a:prstGeom prst="rect">
              <a:avLst/>
            </a:prstGeom>
            <a:noFill/>
            <a:ln w="19050">
              <a:noFill/>
            </a:ln>
          </p:spPr>
          <p:txBody>
            <a:bodyPr anchor="t">
              <a:spAutoFit/>
            </a:bodyPr>
            <a:p>
              <a:pPr algn="ctr">
                <a:spcBef>
                  <a:spcPct val="50000"/>
                </a:spcBef>
              </a:pPr>
              <a:r>
                <a:rPr lang="en-US" altLang="zh-CN" dirty="0">
                  <a:latin typeface="Times New Roman" panose="02020603050405020304" pitchFamily="18" charset="0"/>
                  <a:ea typeface="宋体" panose="02010600030101010101" pitchFamily="2" charset="-122"/>
                </a:rPr>
                <a:t>V1</a:t>
              </a:r>
              <a:endParaRPr lang="en-US" altLang="zh-CN" dirty="0">
                <a:latin typeface="Times New Roman" panose="02020603050405020304" pitchFamily="18" charset="0"/>
                <a:ea typeface="宋体" panose="02010600030101010101" pitchFamily="2" charset="-122"/>
              </a:endParaRPr>
            </a:p>
          </p:txBody>
        </p:sp>
        <p:sp>
          <p:nvSpPr>
            <p:cNvPr id="40986" name="Text Box 29"/>
            <p:cNvSpPr txBox="1"/>
            <p:nvPr/>
          </p:nvSpPr>
          <p:spPr>
            <a:xfrm>
              <a:off x="3334" y="2886"/>
              <a:ext cx="590" cy="288"/>
            </a:xfrm>
            <a:prstGeom prst="rect">
              <a:avLst/>
            </a:prstGeom>
            <a:noFill/>
            <a:ln w="19050">
              <a:noFill/>
            </a:ln>
          </p:spPr>
          <p:txBody>
            <a:bodyPr anchor="t">
              <a:spAutoFit/>
            </a:bodyPr>
            <a:p>
              <a:pPr algn="ctr">
                <a:spcBef>
                  <a:spcPct val="50000"/>
                </a:spcBef>
              </a:pPr>
              <a:r>
                <a:rPr lang="en-US" altLang="zh-CN" dirty="0">
                  <a:latin typeface="Times New Roman" panose="02020603050405020304" pitchFamily="18" charset="0"/>
                  <a:ea typeface="宋体" panose="02010600030101010101" pitchFamily="2" charset="-122"/>
                </a:rPr>
                <a:t>V2</a:t>
              </a:r>
              <a:endParaRPr lang="en-US" altLang="zh-CN" dirty="0">
                <a:latin typeface="Times New Roman" panose="02020603050405020304" pitchFamily="18" charset="0"/>
                <a:ea typeface="宋体" panose="02010600030101010101" pitchFamily="2" charset="-122"/>
              </a:endParaRPr>
            </a:p>
          </p:txBody>
        </p:sp>
      </p:grpSp>
      <p:grpSp>
        <p:nvGrpSpPr>
          <p:cNvPr id="5" name="Group 34"/>
          <p:cNvGrpSpPr/>
          <p:nvPr/>
        </p:nvGrpSpPr>
        <p:grpSpPr>
          <a:xfrm>
            <a:off x="4427538" y="2205038"/>
            <a:ext cx="865187" cy="4202112"/>
            <a:chOff x="2789" y="1389"/>
            <a:chExt cx="545" cy="2647"/>
          </a:xfrm>
        </p:grpSpPr>
        <p:sp>
          <p:nvSpPr>
            <p:cNvPr id="40988" name="Line 25"/>
            <p:cNvSpPr/>
            <p:nvPr/>
          </p:nvSpPr>
          <p:spPr>
            <a:xfrm>
              <a:off x="2880" y="1389"/>
              <a:ext cx="0" cy="2268"/>
            </a:xfrm>
            <a:prstGeom prst="line">
              <a:avLst/>
            </a:prstGeom>
            <a:ln w="19050" cap="flat" cmpd="sng">
              <a:solidFill>
                <a:schemeClr val="tx2"/>
              </a:solidFill>
              <a:prstDash val="solid"/>
              <a:round/>
              <a:headEnd type="oval" w="med" len="med"/>
              <a:tailEnd type="oval" w="med" len="med"/>
            </a:ln>
          </p:spPr>
        </p:sp>
        <p:sp>
          <p:nvSpPr>
            <p:cNvPr id="40989" name="Text Box 30"/>
            <p:cNvSpPr txBox="1"/>
            <p:nvPr/>
          </p:nvSpPr>
          <p:spPr>
            <a:xfrm>
              <a:off x="2789" y="3748"/>
              <a:ext cx="545" cy="288"/>
            </a:xfrm>
            <a:prstGeom prst="rect">
              <a:avLst/>
            </a:prstGeom>
            <a:noFill/>
            <a:ln w="19050">
              <a:noFill/>
            </a:ln>
          </p:spPr>
          <p:txBody>
            <a:bodyPr anchor="t">
              <a:spAutoFit/>
            </a:bodyPr>
            <a:p>
              <a:pPr algn="ctr">
                <a:spcBef>
                  <a:spcPct val="50000"/>
                </a:spcBef>
              </a:pPr>
              <a:r>
                <a:rPr lang="en-US" altLang="zh-CN" dirty="0">
                  <a:latin typeface="Times New Roman" panose="02020603050405020304" pitchFamily="18" charset="0"/>
                  <a:ea typeface="宋体" panose="02010600030101010101" pitchFamily="2" charset="-122"/>
                </a:rPr>
                <a:t>N</a:t>
              </a:r>
              <a:r>
                <a:rPr lang="en-US" altLang="zh-CN" sz="1400" dirty="0">
                  <a:latin typeface="Times New Roman" panose="02020603050405020304" pitchFamily="18" charset="0"/>
                  <a:ea typeface="宋体" panose="02010600030101010101" pitchFamily="2" charset="-122"/>
                </a:rPr>
                <a:t>0</a:t>
              </a:r>
              <a:endParaRPr lang="en-US" altLang="zh-CN" sz="1400" dirty="0">
                <a:latin typeface="Times New Roman" panose="02020603050405020304" pitchFamily="18" charset="0"/>
                <a:ea typeface="宋体" panose="02010600030101010101" pitchFamily="2" charset="-122"/>
              </a:endParaRPr>
            </a:p>
          </p:txBody>
        </p:sp>
      </p:grpSp>
      <p:grpSp>
        <p:nvGrpSpPr>
          <p:cNvPr id="6" name="Group 36"/>
          <p:cNvGrpSpPr/>
          <p:nvPr/>
        </p:nvGrpSpPr>
        <p:grpSpPr>
          <a:xfrm>
            <a:off x="611188" y="4508500"/>
            <a:ext cx="4824412" cy="1368425"/>
            <a:chOff x="385" y="2840"/>
            <a:chExt cx="3039" cy="862"/>
          </a:xfrm>
        </p:grpSpPr>
        <p:sp>
          <p:nvSpPr>
            <p:cNvPr id="40991" name="Line 32"/>
            <p:cNvSpPr/>
            <p:nvPr/>
          </p:nvSpPr>
          <p:spPr>
            <a:xfrm flipH="1" flipV="1">
              <a:off x="385" y="2840"/>
              <a:ext cx="2495" cy="862"/>
            </a:xfrm>
            <a:prstGeom prst="line">
              <a:avLst/>
            </a:prstGeom>
            <a:ln w="19050" cap="flat" cmpd="sng">
              <a:solidFill>
                <a:schemeClr val="tx2"/>
              </a:solidFill>
              <a:prstDash val="solid"/>
              <a:round/>
              <a:headEnd type="none" w="med" len="med"/>
              <a:tailEnd type="none" w="med" len="med"/>
            </a:ln>
          </p:spPr>
        </p:sp>
        <p:sp>
          <p:nvSpPr>
            <p:cNvPr id="40992" name="Line 33"/>
            <p:cNvSpPr/>
            <p:nvPr/>
          </p:nvSpPr>
          <p:spPr>
            <a:xfrm flipV="1">
              <a:off x="2880" y="2840"/>
              <a:ext cx="544" cy="862"/>
            </a:xfrm>
            <a:prstGeom prst="line">
              <a:avLst/>
            </a:prstGeom>
            <a:ln w="19050" cap="flat" cmpd="sng">
              <a:solidFill>
                <a:schemeClr val="tx2"/>
              </a:solidFill>
              <a:prstDash val="solid"/>
              <a:round/>
              <a:headEnd type="none" w="med" len="med"/>
              <a:tailEnd type="none" w="med" len="med"/>
            </a:ln>
          </p:spPr>
        </p:sp>
      </p:grpSp>
      <p:sp>
        <p:nvSpPr>
          <p:cNvPr id="57384" name="Line 40"/>
          <p:cNvSpPr/>
          <p:nvPr/>
        </p:nvSpPr>
        <p:spPr>
          <a:xfrm flipV="1">
            <a:off x="1692275" y="4508500"/>
            <a:ext cx="3671888" cy="1368425"/>
          </a:xfrm>
          <a:prstGeom prst="line">
            <a:avLst/>
          </a:prstGeom>
          <a:ln w="19050" cap="flat" cmpd="sng">
            <a:solidFill>
              <a:schemeClr val="tx2"/>
            </a:solidFill>
            <a:prstDash val="solid"/>
            <a:round/>
            <a:headEnd type="none" w="med" len="med"/>
            <a:tailEnd type="none" w="med" len="med"/>
          </a:ln>
        </p:spPr>
      </p:sp>
      <p:sp>
        <p:nvSpPr>
          <p:cNvPr id="57385" name="Text Box 41"/>
          <p:cNvSpPr txBox="1"/>
          <p:nvPr/>
        </p:nvSpPr>
        <p:spPr>
          <a:xfrm>
            <a:off x="1908175" y="620713"/>
            <a:ext cx="719138" cy="457200"/>
          </a:xfrm>
          <a:prstGeom prst="rect">
            <a:avLst/>
          </a:prstGeom>
          <a:noFill/>
          <a:ln w="19050">
            <a:noFill/>
          </a:ln>
        </p:spPr>
        <p:txBody>
          <a:bodyPr anchor="t">
            <a:spAutoFit/>
          </a:bodyPr>
          <a:p>
            <a:pPr algn="ctr">
              <a:spcBef>
                <a:spcPct val="50000"/>
              </a:spcBef>
            </a:pPr>
            <a:r>
              <a:rPr lang="en-US" altLang="zh-CN" dirty="0">
                <a:latin typeface="Times New Roman" panose="02020603050405020304" pitchFamily="18" charset="0"/>
                <a:ea typeface="宋体" panose="02010600030101010101" pitchFamily="2" charset="-122"/>
              </a:rPr>
              <a:t>a</a:t>
            </a:r>
            <a:endParaRPr lang="en-US" altLang="zh-CN" dirty="0">
              <a:latin typeface="Times New Roman" panose="02020603050405020304" pitchFamily="18" charset="0"/>
              <a:ea typeface="宋体" panose="02010600030101010101" pitchFamily="2" charset="-122"/>
            </a:endParaRPr>
          </a:p>
        </p:txBody>
      </p:sp>
      <p:sp>
        <p:nvSpPr>
          <p:cNvPr id="57386" name="Text Box 42"/>
          <p:cNvSpPr txBox="1"/>
          <p:nvPr/>
        </p:nvSpPr>
        <p:spPr>
          <a:xfrm>
            <a:off x="2771775" y="4941888"/>
            <a:ext cx="504825" cy="457200"/>
          </a:xfrm>
          <a:prstGeom prst="rect">
            <a:avLst/>
          </a:prstGeom>
          <a:noFill/>
          <a:ln w="19050">
            <a:noFill/>
          </a:ln>
        </p:spPr>
        <p:txBody>
          <a:bodyPr anchor="t">
            <a:spAutoFit/>
          </a:bodyPr>
          <a:p>
            <a:pPr algn="ctr">
              <a:spcBef>
                <a:spcPct val="50000"/>
              </a:spcBef>
            </a:pPr>
            <a:r>
              <a:rPr lang="en-US" altLang="zh-CN" dirty="0">
                <a:latin typeface="Times New Roman" panose="02020603050405020304" pitchFamily="18" charset="0"/>
                <a:ea typeface="宋体" panose="02010600030101010101" pitchFamily="2" charset="-122"/>
              </a:rPr>
              <a:t>a</a:t>
            </a:r>
            <a:r>
              <a:rPr lang="en-US" altLang="zh-CN" baseline="30000" dirty="0">
                <a:latin typeface="Times New Roman" panose="02020603050405020304" pitchFamily="18" charset="0"/>
                <a:ea typeface="宋体" panose="02010600030101010101" pitchFamily="2" charset="-122"/>
              </a:rPr>
              <a:t>0</a:t>
            </a:r>
            <a:endParaRPr lang="en-US" altLang="zh-CN" baseline="30000" dirty="0">
              <a:latin typeface="Times New Roman" panose="02020603050405020304" pitchFamily="18" charset="0"/>
              <a:ea typeface="宋体" panose="02010600030101010101" pitchFamily="2" charset="-122"/>
            </a:endParaRPr>
          </a:p>
        </p:txBody>
      </p:sp>
      <p:sp>
        <p:nvSpPr>
          <p:cNvPr id="57391" name="Line 47"/>
          <p:cNvSpPr/>
          <p:nvPr/>
        </p:nvSpPr>
        <p:spPr>
          <a:xfrm>
            <a:off x="3563938" y="2205038"/>
            <a:ext cx="0" cy="2952750"/>
          </a:xfrm>
          <a:prstGeom prst="line">
            <a:avLst/>
          </a:prstGeom>
          <a:ln w="19050" cap="flat" cmpd="sng">
            <a:solidFill>
              <a:schemeClr val="tx2"/>
            </a:solidFill>
            <a:prstDash val="solid"/>
            <a:round/>
            <a:headEnd type="none" w="med" len="med"/>
            <a:tailEnd type="oval" w="med" len="med"/>
          </a:ln>
        </p:spPr>
      </p:sp>
      <p:sp>
        <p:nvSpPr>
          <p:cNvPr id="40997" name="Line 49"/>
          <p:cNvSpPr/>
          <p:nvPr/>
        </p:nvSpPr>
        <p:spPr>
          <a:xfrm>
            <a:off x="3059113" y="5373688"/>
            <a:ext cx="0" cy="0"/>
          </a:xfrm>
          <a:prstGeom prst="line">
            <a:avLst/>
          </a:prstGeom>
          <a:ln w="19050" cap="flat" cmpd="sng">
            <a:solidFill>
              <a:schemeClr val="tx2"/>
            </a:solidFill>
            <a:prstDash val="lgDashDotDot"/>
            <a:round/>
            <a:headEnd type="none" w="med" len="med"/>
            <a:tailEnd type="none" w="med" len="med"/>
          </a:ln>
        </p:spPr>
      </p:sp>
      <p:sp>
        <p:nvSpPr>
          <p:cNvPr id="57395" name="Line 51"/>
          <p:cNvSpPr/>
          <p:nvPr/>
        </p:nvSpPr>
        <p:spPr>
          <a:xfrm>
            <a:off x="611188" y="4508500"/>
            <a:ext cx="4248150" cy="936625"/>
          </a:xfrm>
          <a:prstGeom prst="line">
            <a:avLst/>
          </a:prstGeom>
          <a:ln w="19050" cap="flat" cmpd="sng">
            <a:solidFill>
              <a:schemeClr val="tx2"/>
            </a:solidFill>
            <a:prstDash val="solid"/>
            <a:round/>
            <a:headEnd type="oval" w="med" len="med"/>
            <a:tailEnd type="oval" w="med" len="med"/>
          </a:ln>
        </p:spPr>
      </p:sp>
      <p:sp>
        <p:nvSpPr>
          <p:cNvPr id="57396" name="Line 52"/>
          <p:cNvSpPr/>
          <p:nvPr/>
        </p:nvSpPr>
        <p:spPr>
          <a:xfrm flipV="1">
            <a:off x="4067175" y="2205038"/>
            <a:ext cx="1368425" cy="2016125"/>
          </a:xfrm>
          <a:prstGeom prst="line">
            <a:avLst/>
          </a:prstGeom>
          <a:ln w="19050" cap="flat" cmpd="sng">
            <a:solidFill>
              <a:schemeClr val="tx1"/>
            </a:solidFill>
            <a:prstDash val="solid"/>
            <a:round/>
            <a:headEnd type="none" w="med" len="med"/>
            <a:tailEnd type="none" w="med" len="med"/>
          </a:ln>
        </p:spPr>
      </p:sp>
      <p:sp>
        <p:nvSpPr>
          <p:cNvPr id="57397" name="Line 53"/>
          <p:cNvSpPr/>
          <p:nvPr/>
        </p:nvSpPr>
        <p:spPr>
          <a:xfrm>
            <a:off x="611188" y="2205038"/>
            <a:ext cx="3455987" cy="2016125"/>
          </a:xfrm>
          <a:prstGeom prst="line">
            <a:avLst/>
          </a:prstGeom>
          <a:ln w="19050" cap="flat" cmpd="sng">
            <a:solidFill>
              <a:schemeClr val="tx1"/>
            </a:solidFill>
            <a:prstDash val="solid"/>
            <a:round/>
            <a:headEnd type="none" w="med" len="med"/>
            <a:tailEnd type="none" w="med" len="med"/>
          </a:ln>
        </p:spPr>
      </p:sp>
      <p:sp>
        <p:nvSpPr>
          <p:cNvPr id="57398" name="Line 54"/>
          <p:cNvSpPr/>
          <p:nvPr/>
        </p:nvSpPr>
        <p:spPr>
          <a:xfrm>
            <a:off x="3059113" y="5373688"/>
            <a:ext cx="1512887" cy="503237"/>
          </a:xfrm>
          <a:prstGeom prst="line">
            <a:avLst/>
          </a:prstGeom>
          <a:ln w="38100" cap="flat" cmpd="sng">
            <a:solidFill>
              <a:schemeClr val="tx1"/>
            </a:solidFill>
            <a:prstDash val="solid"/>
            <a:round/>
            <a:headEnd type="none" w="med" len="med"/>
            <a:tailEnd type="none" w="med" len="med"/>
          </a:ln>
        </p:spPr>
      </p:sp>
      <p:sp>
        <p:nvSpPr>
          <p:cNvPr id="57399" name="Line 55"/>
          <p:cNvSpPr/>
          <p:nvPr/>
        </p:nvSpPr>
        <p:spPr>
          <a:xfrm flipV="1">
            <a:off x="3059113" y="5157788"/>
            <a:ext cx="504825" cy="215900"/>
          </a:xfrm>
          <a:prstGeom prst="line">
            <a:avLst/>
          </a:prstGeom>
          <a:ln w="38100" cap="flat" cmpd="sng">
            <a:solidFill>
              <a:schemeClr val="tx1"/>
            </a:solidFill>
            <a:prstDash val="solid"/>
            <a:round/>
            <a:headEnd type="none" w="med" len="med"/>
            <a:tailEnd type="none" w="med" len="med"/>
          </a:ln>
        </p:spPr>
      </p:sp>
      <p:sp>
        <p:nvSpPr>
          <p:cNvPr id="57400" name="Line 56"/>
          <p:cNvSpPr/>
          <p:nvPr/>
        </p:nvSpPr>
        <p:spPr>
          <a:xfrm>
            <a:off x="3563938" y="5157788"/>
            <a:ext cx="1295400" cy="287337"/>
          </a:xfrm>
          <a:prstGeom prst="line">
            <a:avLst/>
          </a:prstGeom>
          <a:ln w="38100" cap="flat" cmpd="dbl">
            <a:solidFill>
              <a:schemeClr val="tx1"/>
            </a:solidFill>
            <a:prstDash val="solid"/>
            <a:round/>
            <a:headEnd type="none" w="med" len="med"/>
            <a:tailEnd type="none" w="med" len="med"/>
          </a:ln>
        </p:spPr>
      </p:sp>
      <p:sp>
        <p:nvSpPr>
          <p:cNvPr id="57401" name="Line 57"/>
          <p:cNvSpPr/>
          <p:nvPr/>
        </p:nvSpPr>
        <p:spPr>
          <a:xfrm flipV="1">
            <a:off x="4572000" y="5445125"/>
            <a:ext cx="287338" cy="431800"/>
          </a:xfrm>
          <a:prstGeom prst="line">
            <a:avLst/>
          </a:prstGeom>
          <a:ln w="38100" cap="flat" cmpd="sng">
            <a:solidFill>
              <a:schemeClr val="tx1"/>
            </a:solidFill>
            <a:prstDash val="solid"/>
            <a:round/>
            <a:headEnd type="none" w="med" len="med"/>
            <a:tailEnd type="none" w="med" len="med"/>
          </a:ln>
        </p:spPr>
      </p:sp>
      <p:grpSp>
        <p:nvGrpSpPr>
          <p:cNvPr id="7" name="Group 60"/>
          <p:cNvGrpSpPr/>
          <p:nvPr/>
        </p:nvGrpSpPr>
        <p:grpSpPr>
          <a:xfrm>
            <a:off x="323850" y="1700213"/>
            <a:ext cx="8135938" cy="601662"/>
            <a:chOff x="204" y="1071"/>
            <a:chExt cx="5125" cy="379"/>
          </a:xfrm>
        </p:grpSpPr>
        <p:sp>
          <p:nvSpPr>
            <p:cNvPr id="41006" name="Text Box 58"/>
            <p:cNvSpPr txBox="1"/>
            <p:nvPr/>
          </p:nvSpPr>
          <p:spPr>
            <a:xfrm>
              <a:off x="204" y="1071"/>
              <a:ext cx="408" cy="288"/>
            </a:xfrm>
            <a:prstGeom prst="rect">
              <a:avLst/>
            </a:prstGeom>
            <a:noFill/>
            <a:ln w="19050">
              <a:noFill/>
            </a:ln>
          </p:spPr>
          <p:txBody>
            <a:bodyPr anchor="t">
              <a:spAutoFit/>
            </a:bodyPr>
            <a:p>
              <a:pPr algn="ctr">
                <a:spcBef>
                  <a:spcPct val="50000"/>
                </a:spcBef>
              </a:pPr>
              <a:r>
                <a:rPr lang="en-US" altLang="zh-CN" dirty="0">
                  <a:latin typeface="Times New Roman" panose="02020603050405020304" pitchFamily="18" charset="0"/>
                  <a:ea typeface="宋体" panose="02010600030101010101" pitchFamily="2" charset="-122"/>
                </a:rPr>
                <a:t>p</a:t>
              </a:r>
              <a:endParaRPr lang="en-US" altLang="zh-CN" dirty="0">
                <a:latin typeface="Times New Roman" panose="02020603050405020304" pitchFamily="18" charset="0"/>
                <a:ea typeface="宋体" panose="02010600030101010101" pitchFamily="2" charset="-122"/>
              </a:endParaRPr>
            </a:p>
          </p:txBody>
        </p:sp>
        <p:sp>
          <p:nvSpPr>
            <p:cNvPr id="41007" name="Text Box 59"/>
            <p:cNvSpPr txBox="1"/>
            <p:nvPr/>
          </p:nvSpPr>
          <p:spPr>
            <a:xfrm>
              <a:off x="4740" y="1162"/>
              <a:ext cx="589" cy="288"/>
            </a:xfrm>
            <a:prstGeom prst="rect">
              <a:avLst/>
            </a:prstGeom>
            <a:noFill/>
            <a:ln w="19050">
              <a:noFill/>
            </a:ln>
          </p:spPr>
          <p:txBody>
            <a:bodyPr anchor="t">
              <a:spAutoFit/>
            </a:bodyPr>
            <a:p>
              <a:pPr algn="ctr">
                <a:spcBef>
                  <a:spcPct val="50000"/>
                </a:spcBef>
              </a:pPr>
              <a:r>
                <a:rPr lang="en-US" altLang="zh-CN" dirty="0">
                  <a:latin typeface="Times New Roman" panose="02020603050405020304" pitchFamily="18" charset="0"/>
                  <a:ea typeface="宋体" panose="02010600030101010101" pitchFamily="2" charset="-122"/>
                </a:rPr>
                <a:t>p</a:t>
              </a:r>
              <a:endParaRPr lang="en-US" altLang="zh-CN" dirty="0">
                <a:latin typeface="Times New Roman" panose="02020603050405020304" pitchFamily="18" charset="0"/>
                <a:ea typeface="宋体" panose="02010600030101010101" pitchFamily="2" charset="-122"/>
              </a:endParaRPr>
            </a:p>
          </p:txBody>
        </p:sp>
      </p:gr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iterate type="wd">
                                    <p:tmAbs val="0"/>
                                  </p:iterate>
                                  <p:childTnLst>
                                    <p:set>
                                      <p:cBhvr>
                                        <p:cTn id="6" dur="1" fill="hold">
                                          <p:stCondLst>
                                            <p:cond delay="0"/>
                                          </p:stCondLst>
                                        </p:cTn>
                                        <p:tgtEl>
                                          <p:spTgt spid="57348"/>
                                        </p:tgtEl>
                                        <p:attrNameLst>
                                          <p:attrName>style.visibility</p:attrName>
                                        </p:attrNameLst>
                                      </p:cBhvr>
                                      <p:to>
                                        <p:strVal val="visible"/>
                                      </p:to>
                                    </p:set>
                                    <p:anim calcmode="lin" valueType="num">
                                      <p:cBhvr>
                                        <p:cTn id="7" dur="2000" fill="hold"/>
                                        <p:tgtEl>
                                          <p:spTgt spid="57348"/>
                                        </p:tgtEl>
                                        <p:attrNameLst>
                                          <p:attrName>ppt_x</p:attrName>
                                        </p:attrNameLst>
                                      </p:cBhvr>
                                      <p:tavLst>
                                        <p:tav tm="0">
                                          <p:val>
                                            <p:strVal val="#ppt_x"/>
                                          </p:val>
                                        </p:tav>
                                        <p:tav tm="100000">
                                          <p:val>
                                            <p:strVal val="#ppt_x"/>
                                          </p:val>
                                        </p:tav>
                                      </p:tavLst>
                                    </p:anim>
                                    <p:anim calcmode="lin" valueType="num">
                                      <p:cBhvr>
                                        <p:cTn id="8" dur="2000" fill="hold"/>
                                        <p:tgtEl>
                                          <p:spTgt spid="5734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iterate type="wd">
                                    <p:tmAbs val="0"/>
                                  </p:iterate>
                                  <p:childTnLst>
                                    <p:set>
                                      <p:cBhvr>
                                        <p:cTn id="12" dur="1" fill="hold">
                                          <p:stCondLst>
                                            <p:cond delay="0"/>
                                          </p:stCondLst>
                                        </p:cTn>
                                        <p:tgtEl>
                                          <p:spTgt spid="57350"/>
                                        </p:tgtEl>
                                        <p:attrNameLst>
                                          <p:attrName>style.visibility</p:attrName>
                                        </p:attrNameLst>
                                      </p:cBhvr>
                                      <p:to>
                                        <p:strVal val="visible"/>
                                      </p:to>
                                    </p:set>
                                    <p:anim calcmode="lin" valueType="num">
                                      <p:cBhvr>
                                        <p:cTn id="13" dur="2000" fill="hold"/>
                                        <p:tgtEl>
                                          <p:spTgt spid="57350"/>
                                        </p:tgtEl>
                                        <p:attrNameLst>
                                          <p:attrName>ppt_x</p:attrName>
                                        </p:attrNameLst>
                                      </p:cBhvr>
                                      <p:tavLst>
                                        <p:tav tm="0">
                                          <p:val>
                                            <p:strVal val="#ppt_x"/>
                                          </p:val>
                                        </p:tav>
                                        <p:tav tm="100000">
                                          <p:val>
                                            <p:strVal val="#ppt_x"/>
                                          </p:val>
                                        </p:tav>
                                      </p:tavLst>
                                    </p:anim>
                                    <p:anim calcmode="lin" valueType="num">
                                      <p:cBhvr>
                                        <p:cTn id="14" dur="2000" fill="hold"/>
                                        <p:tgtEl>
                                          <p:spTgt spid="5735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ppt_x</p:attrName>
                                        </p:attrNameLst>
                                      </p:cBhvr>
                                      <p:tavLst>
                                        <p:tav tm="0">
                                          <p:val>
                                            <p:strVal val="#ppt_x"/>
                                          </p:val>
                                        </p:tav>
                                        <p:tav tm="100000">
                                          <p:val>
                                            <p:strVal val="#ppt_x"/>
                                          </p:val>
                                        </p:tav>
                                      </p:tavLst>
                                    </p:anim>
                                    <p:anim calcmode="lin" valueType="num">
                                      <p:cBhvr>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iterate type="wd">
                                    <p:tmAbs val="0"/>
                                  </p:iterate>
                                  <p:childTnLst>
                                    <p:set>
                                      <p:cBhvr>
                                        <p:cTn id="24" dur="1" fill="hold">
                                          <p:stCondLst>
                                            <p:cond delay="0"/>
                                          </p:stCondLst>
                                        </p:cTn>
                                        <p:tgtEl>
                                          <p:spTgt spid="57366"/>
                                        </p:tgtEl>
                                        <p:attrNameLst>
                                          <p:attrName>style.visibility</p:attrName>
                                        </p:attrNameLst>
                                      </p:cBhvr>
                                      <p:to>
                                        <p:strVal val="visible"/>
                                      </p:to>
                                    </p:set>
                                    <p:anim calcmode="lin" valueType="num">
                                      <p:cBhvr>
                                        <p:cTn id="25" dur="2000" fill="hold"/>
                                        <p:tgtEl>
                                          <p:spTgt spid="57366"/>
                                        </p:tgtEl>
                                        <p:attrNameLst>
                                          <p:attrName>ppt_x</p:attrName>
                                        </p:attrNameLst>
                                      </p:cBhvr>
                                      <p:tavLst>
                                        <p:tav tm="0">
                                          <p:val>
                                            <p:strVal val="#ppt_x"/>
                                          </p:val>
                                        </p:tav>
                                        <p:tav tm="100000">
                                          <p:val>
                                            <p:strVal val="#ppt_x"/>
                                          </p:val>
                                        </p:tav>
                                      </p:tavLst>
                                    </p:anim>
                                    <p:anim calcmode="lin" valueType="num">
                                      <p:cBhvr>
                                        <p:cTn id="26" dur="2000" fill="hold"/>
                                        <p:tgtEl>
                                          <p:spTgt spid="5736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iterate type="wd">
                                    <p:tmAbs val="0"/>
                                  </p:iterate>
                                  <p:childTnLst>
                                    <p:set>
                                      <p:cBhvr>
                                        <p:cTn id="30" dur="1" fill="hold">
                                          <p:stCondLst>
                                            <p:cond delay="0"/>
                                          </p:stCondLst>
                                        </p:cTn>
                                        <p:tgtEl>
                                          <p:spTgt spid="57357"/>
                                        </p:tgtEl>
                                        <p:attrNameLst>
                                          <p:attrName>style.visibility</p:attrName>
                                        </p:attrNameLst>
                                      </p:cBhvr>
                                      <p:to>
                                        <p:strVal val="visible"/>
                                      </p:to>
                                    </p:set>
                                    <p:anim calcmode="lin" valueType="num">
                                      <p:cBhvr>
                                        <p:cTn id="31" dur="2000" fill="hold"/>
                                        <p:tgtEl>
                                          <p:spTgt spid="57357"/>
                                        </p:tgtEl>
                                        <p:attrNameLst>
                                          <p:attrName>ppt_x</p:attrName>
                                        </p:attrNameLst>
                                      </p:cBhvr>
                                      <p:tavLst>
                                        <p:tav tm="0">
                                          <p:val>
                                            <p:strVal val="#ppt_x"/>
                                          </p:val>
                                        </p:tav>
                                        <p:tav tm="100000">
                                          <p:val>
                                            <p:strVal val="#ppt_x"/>
                                          </p:val>
                                        </p:tav>
                                      </p:tavLst>
                                    </p:anim>
                                    <p:anim calcmode="lin" valueType="num">
                                      <p:cBhvr>
                                        <p:cTn id="32" dur="2000" fill="hold"/>
                                        <p:tgtEl>
                                          <p:spTgt spid="5735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iterate type="wd">
                                    <p:tmAbs val="0"/>
                                  </p:iterate>
                                  <p:childTnLst>
                                    <p:set>
                                      <p:cBhvr>
                                        <p:cTn id="36" dur="1" fill="hold">
                                          <p:stCondLst>
                                            <p:cond delay="0"/>
                                          </p:stCondLst>
                                        </p:cTn>
                                        <p:tgtEl>
                                          <p:spTgt spid="57358"/>
                                        </p:tgtEl>
                                        <p:attrNameLst>
                                          <p:attrName>style.visibility</p:attrName>
                                        </p:attrNameLst>
                                      </p:cBhvr>
                                      <p:to>
                                        <p:strVal val="visible"/>
                                      </p:to>
                                    </p:set>
                                    <p:anim calcmode="lin" valueType="num">
                                      <p:cBhvr>
                                        <p:cTn id="37" dur="2000" fill="hold"/>
                                        <p:tgtEl>
                                          <p:spTgt spid="57358"/>
                                        </p:tgtEl>
                                        <p:attrNameLst>
                                          <p:attrName>ppt_x</p:attrName>
                                        </p:attrNameLst>
                                      </p:cBhvr>
                                      <p:tavLst>
                                        <p:tav tm="0">
                                          <p:val>
                                            <p:strVal val="#ppt_x"/>
                                          </p:val>
                                        </p:tav>
                                        <p:tav tm="100000">
                                          <p:val>
                                            <p:strVal val="#ppt_x"/>
                                          </p:val>
                                        </p:tav>
                                      </p:tavLst>
                                    </p:anim>
                                    <p:anim calcmode="lin" valueType="num">
                                      <p:cBhvr>
                                        <p:cTn id="38" dur="2000" fill="hold"/>
                                        <p:tgtEl>
                                          <p:spTgt spid="5735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7396"/>
                                        </p:tgtEl>
                                        <p:attrNameLst>
                                          <p:attrName>style.visibility</p:attrName>
                                        </p:attrNameLst>
                                      </p:cBhvr>
                                      <p:to>
                                        <p:strVal val="visible"/>
                                      </p:to>
                                    </p:set>
                                    <p:anim calcmode="lin" valueType="num">
                                      <p:cBhvr>
                                        <p:cTn id="43" dur="2000" fill="hold"/>
                                        <p:tgtEl>
                                          <p:spTgt spid="57396"/>
                                        </p:tgtEl>
                                        <p:attrNameLst>
                                          <p:attrName>ppt_x</p:attrName>
                                        </p:attrNameLst>
                                      </p:cBhvr>
                                      <p:tavLst>
                                        <p:tav tm="0">
                                          <p:val>
                                            <p:strVal val="#ppt_x"/>
                                          </p:val>
                                        </p:tav>
                                        <p:tav tm="100000">
                                          <p:val>
                                            <p:strVal val="#ppt_x"/>
                                          </p:val>
                                        </p:tav>
                                      </p:tavLst>
                                    </p:anim>
                                    <p:anim calcmode="lin" valueType="num">
                                      <p:cBhvr>
                                        <p:cTn id="44" dur="2000" fill="hold"/>
                                        <p:tgtEl>
                                          <p:spTgt spid="5739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4" presetClass="entr" presetSubtype="0" accel="100000" fill="hold" nodeType="clickEffect">
                                  <p:stCondLst>
                                    <p:cond delay="0"/>
                                  </p:stCondLst>
                                  <p:childTnLst>
                                    <p:set>
                                      <p:cBhvr>
                                        <p:cTn id="48" dur="1" fill="hold">
                                          <p:stCondLst>
                                            <p:cond delay="0"/>
                                          </p:stCondLst>
                                        </p:cTn>
                                        <p:tgtEl>
                                          <p:spTgt spid="57397"/>
                                        </p:tgtEl>
                                        <p:attrNameLst>
                                          <p:attrName>style.visibility</p:attrName>
                                        </p:attrNameLst>
                                      </p:cBhvr>
                                      <p:to>
                                        <p:strVal val="visible"/>
                                      </p:to>
                                    </p:set>
                                    <p:anim calcmode="lin" valueType="num">
                                      <p:cBhvr>
                                        <p:cTn id="49" dur="500" fill="hold"/>
                                        <p:tgtEl>
                                          <p:spTgt spid="57397"/>
                                        </p:tgtEl>
                                        <p:attrNameLst>
                                          <p:attrName>ppt_w</p:attrName>
                                        </p:attrNameLst>
                                      </p:cBhvr>
                                      <p:tavLst>
                                        <p:tav tm="0">
                                          <p:val>
                                            <p:strVal val="#ppt_w*0.05"/>
                                          </p:val>
                                        </p:tav>
                                        <p:tav tm="100000">
                                          <p:val>
                                            <p:strVal val="#ppt_w"/>
                                          </p:val>
                                        </p:tav>
                                      </p:tavLst>
                                    </p:anim>
                                    <p:anim calcmode="lin" valueType="num">
                                      <p:cBhvr>
                                        <p:cTn id="50" dur="500" fill="hold"/>
                                        <p:tgtEl>
                                          <p:spTgt spid="57397"/>
                                        </p:tgtEl>
                                        <p:attrNameLst>
                                          <p:attrName>ppt_h</p:attrName>
                                        </p:attrNameLst>
                                      </p:cBhvr>
                                      <p:tavLst>
                                        <p:tav tm="0">
                                          <p:val>
                                            <p:strVal val="#ppt_h"/>
                                          </p:val>
                                        </p:tav>
                                        <p:tav tm="100000">
                                          <p:val>
                                            <p:strVal val="#ppt_h"/>
                                          </p:val>
                                        </p:tav>
                                      </p:tavLst>
                                    </p:anim>
                                    <p:anim calcmode="lin" valueType="num">
                                      <p:cBhvr>
                                        <p:cTn id="51" dur="500" fill="hold"/>
                                        <p:tgtEl>
                                          <p:spTgt spid="57397"/>
                                        </p:tgtEl>
                                        <p:attrNameLst>
                                          <p:attrName>ppt_x</p:attrName>
                                        </p:attrNameLst>
                                      </p:cBhvr>
                                      <p:tavLst>
                                        <p:tav tm="0">
                                          <p:val>
                                            <p:strVal val="#ppt_x-.2"/>
                                          </p:val>
                                        </p:tav>
                                        <p:tav tm="100000">
                                          <p:val>
                                            <p:strVal val="#ppt_x"/>
                                          </p:val>
                                        </p:tav>
                                      </p:tavLst>
                                    </p:anim>
                                    <p:anim calcmode="lin" valueType="num">
                                      <p:cBhvr>
                                        <p:cTn id="52" dur="500" fill="hold"/>
                                        <p:tgtEl>
                                          <p:spTgt spid="57397"/>
                                        </p:tgtEl>
                                        <p:attrNameLst>
                                          <p:attrName>ppt_y</p:attrName>
                                        </p:attrNameLst>
                                      </p:cBhvr>
                                      <p:tavLst>
                                        <p:tav tm="0">
                                          <p:val>
                                            <p:strVal val="#ppt_y"/>
                                          </p:val>
                                        </p:tav>
                                        <p:tav tm="100000">
                                          <p:val>
                                            <p:strVal val="#ppt_y"/>
                                          </p:val>
                                        </p:tav>
                                      </p:tavLst>
                                    </p:anim>
                                    <p:animEffect transition="in" filter="fade">
                                      <p:cBhvr>
                                        <p:cTn id="53" dur="500"/>
                                        <p:tgtEl>
                                          <p:spTgt spid="57397"/>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iterate type="wd">
                                    <p:tmAbs val="0"/>
                                  </p:iterate>
                                  <p:childTnLst>
                                    <p:set>
                                      <p:cBhvr>
                                        <p:cTn id="57" dur="1" fill="hold">
                                          <p:stCondLst>
                                            <p:cond delay="0"/>
                                          </p:stCondLst>
                                        </p:cTn>
                                        <p:tgtEl>
                                          <p:spTgt spid="57363"/>
                                        </p:tgtEl>
                                        <p:attrNameLst>
                                          <p:attrName>style.visibility</p:attrName>
                                        </p:attrNameLst>
                                      </p:cBhvr>
                                      <p:to>
                                        <p:strVal val="visible"/>
                                      </p:to>
                                    </p:set>
                                    <p:anim calcmode="lin" valueType="num">
                                      <p:cBhvr>
                                        <p:cTn id="58" dur="2000" fill="hold"/>
                                        <p:tgtEl>
                                          <p:spTgt spid="57363"/>
                                        </p:tgtEl>
                                        <p:attrNameLst>
                                          <p:attrName>ppt_x</p:attrName>
                                        </p:attrNameLst>
                                      </p:cBhvr>
                                      <p:tavLst>
                                        <p:tav tm="0">
                                          <p:val>
                                            <p:strVal val="#ppt_x"/>
                                          </p:val>
                                        </p:tav>
                                        <p:tav tm="100000">
                                          <p:val>
                                            <p:strVal val="#ppt_x"/>
                                          </p:val>
                                        </p:tav>
                                      </p:tavLst>
                                    </p:anim>
                                    <p:anim calcmode="lin" valueType="num">
                                      <p:cBhvr>
                                        <p:cTn id="59" dur="2000" fill="hold"/>
                                        <p:tgtEl>
                                          <p:spTgt spid="57363"/>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iterate type="wd">
                                    <p:tmAbs val="0"/>
                                  </p:iterate>
                                  <p:childTnLst>
                                    <p:set>
                                      <p:cBhvr>
                                        <p:cTn id="63" dur="1" fill="hold">
                                          <p:stCondLst>
                                            <p:cond delay="0"/>
                                          </p:stCondLst>
                                        </p:cTn>
                                        <p:tgtEl>
                                          <p:spTgt spid="57365"/>
                                        </p:tgtEl>
                                        <p:attrNameLst>
                                          <p:attrName>style.visibility</p:attrName>
                                        </p:attrNameLst>
                                      </p:cBhvr>
                                      <p:to>
                                        <p:strVal val="visible"/>
                                      </p:to>
                                    </p:set>
                                    <p:anim calcmode="lin" valueType="num">
                                      <p:cBhvr>
                                        <p:cTn id="64" dur="2000" fill="hold"/>
                                        <p:tgtEl>
                                          <p:spTgt spid="57365"/>
                                        </p:tgtEl>
                                        <p:attrNameLst>
                                          <p:attrName>ppt_x</p:attrName>
                                        </p:attrNameLst>
                                      </p:cBhvr>
                                      <p:tavLst>
                                        <p:tav tm="0">
                                          <p:val>
                                            <p:strVal val="#ppt_x"/>
                                          </p:val>
                                        </p:tav>
                                        <p:tav tm="100000">
                                          <p:val>
                                            <p:strVal val="#ppt_x"/>
                                          </p:val>
                                        </p:tav>
                                      </p:tavLst>
                                    </p:anim>
                                    <p:anim calcmode="lin" valueType="num">
                                      <p:cBhvr>
                                        <p:cTn id="65" dur="2000" fill="hold"/>
                                        <p:tgtEl>
                                          <p:spTgt spid="57365"/>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iterate type="wd">
                                    <p:tmAbs val="0"/>
                                  </p:iterate>
                                  <p:childTnLst>
                                    <p:set>
                                      <p:cBhvr>
                                        <p:cTn id="69" dur="1" fill="hold">
                                          <p:stCondLst>
                                            <p:cond delay="0"/>
                                          </p:stCondLst>
                                        </p:cTn>
                                        <p:tgtEl>
                                          <p:spTgt spid="57367"/>
                                        </p:tgtEl>
                                        <p:attrNameLst>
                                          <p:attrName>style.visibility</p:attrName>
                                        </p:attrNameLst>
                                      </p:cBhvr>
                                      <p:to>
                                        <p:strVal val="visible"/>
                                      </p:to>
                                    </p:set>
                                    <p:anim calcmode="lin" valueType="num">
                                      <p:cBhvr>
                                        <p:cTn id="70" dur="2000" fill="hold"/>
                                        <p:tgtEl>
                                          <p:spTgt spid="57367"/>
                                        </p:tgtEl>
                                        <p:attrNameLst>
                                          <p:attrName>ppt_x</p:attrName>
                                        </p:attrNameLst>
                                      </p:cBhvr>
                                      <p:tavLst>
                                        <p:tav tm="0">
                                          <p:val>
                                            <p:strVal val="#ppt_x"/>
                                          </p:val>
                                        </p:tav>
                                        <p:tav tm="100000">
                                          <p:val>
                                            <p:strVal val="#ppt_x"/>
                                          </p:val>
                                        </p:tav>
                                      </p:tavLst>
                                    </p:anim>
                                    <p:anim calcmode="lin" valueType="num">
                                      <p:cBhvr>
                                        <p:cTn id="71" dur="2000" fill="hold"/>
                                        <p:tgtEl>
                                          <p:spTgt spid="57367"/>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iterate type="wd">
                                    <p:tmAbs val="0"/>
                                  </p:iterate>
                                  <p:childTnLst>
                                    <p:set>
                                      <p:cBhvr>
                                        <p:cTn id="75" dur="1" fill="hold">
                                          <p:stCondLst>
                                            <p:cond delay="0"/>
                                          </p:stCondLst>
                                        </p:cTn>
                                        <p:tgtEl>
                                          <p:spTgt spid="57368"/>
                                        </p:tgtEl>
                                        <p:attrNameLst>
                                          <p:attrName>style.visibility</p:attrName>
                                        </p:attrNameLst>
                                      </p:cBhvr>
                                      <p:to>
                                        <p:strVal val="visible"/>
                                      </p:to>
                                    </p:set>
                                    <p:anim calcmode="lin" valueType="num">
                                      <p:cBhvr>
                                        <p:cTn id="76" dur="2000" fill="hold"/>
                                        <p:tgtEl>
                                          <p:spTgt spid="57368"/>
                                        </p:tgtEl>
                                        <p:attrNameLst>
                                          <p:attrName>ppt_x</p:attrName>
                                        </p:attrNameLst>
                                      </p:cBhvr>
                                      <p:tavLst>
                                        <p:tav tm="0">
                                          <p:val>
                                            <p:strVal val="#ppt_x"/>
                                          </p:val>
                                        </p:tav>
                                        <p:tav tm="100000">
                                          <p:val>
                                            <p:strVal val="#ppt_x"/>
                                          </p:val>
                                        </p:tav>
                                      </p:tavLst>
                                    </p:anim>
                                    <p:anim calcmode="lin" valueType="num">
                                      <p:cBhvr>
                                        <p:cTn id="77" dur="2000" fill="hold"/>
                                        <p:tgtEl>
                                          <p:spTgt spid="57368"/>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nodeType="clickEffect">
                                  <p:stCondLst>
                                    <p:cond delay="0"/>
                                  </p:stCondLst>
                                  <p:iterate type="wd">
                                    <p:tmAbs val="0"/>
                                  </p:iterate>
                                  <p:childTnLst>
                                    <p:set>
                                      <p:cBhvr>
                                        <p:cTn id="81" dur="1" fill="hold">
                                          <p:stCondLst>
                                            <p:cond delay="0"/>
                                          </p:stCondLst>
                                        </p:cTn>
                                        <p:tgtEl>
                                          <p:spTgt spid="2"/>
                                        </p:tgtEl>
                                        <p:attrNameLst>
                                          <p:attrName>style.visibility</p:attrName>
                                        </p:attrNameLst>
                                      </p:cBhvr>
                                      <p:to>
                                        <p:strVal val="visible"/>
                                      </p:to>
                                    </p:set>
                                    <p:anim calcmode="lin" valueType="num">
                                      <p:cBhvr>
                                        <p:cTn id="82" dur="2000" fill="hold"/>
                                        <p:tgtEl>
                                          <p:spTgt spid="2"/>
                                        </p:tgtEl>
                                        <p:attrNameLst>
                                          <p:attrName>ppt_x</p:attrName>
                                        </p:attrNameLst>
                                      </p:cBhvr>
                                      <p:tavLst>
                                        <p:tav tm="0">
                                          <p:val>
                                            <p:strVal val="#ppt_x"/>
                                          </p:val>
                                        </p:tav>
                                        <p:tav tm="100000">
                                          <p:val>
                                            <p:strVal val="#ppt_x"/>
                                          </p:val>
                                        </p:tav>
                                      </p:tavLst>
                                    </p:anim>
                                    <p:anim calcmode="lin" valueType="num">
                                      <p:cBhvr>
                                        <p:cTn id="83" dur="2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nodeType="clickEffect">
                                  <p:stCondLst>
                                    <p:cond delay="0"/>
                                  </p:stCondLst>
                                  <p:iterate type="wd">
                                    <p:tmAbs val="0"/>
                                  </p:iterate>
                                  <p:childTnLst>
                                    <p:set>
                                      <p:cBhvr>
                                        <p:cTn id="87" dur="1" fill="hold">
                                          <p:stCondLst>
                                            <p:cond delay="0"/>
                                          </p:stCondLst>
                                        </p:cTn>
                                        <p:tgtEl>
                                          <p:spTgt spid="3"/>
                                        </p:tgtEl>
                                        <p:attrNameLst>
                                          <p:attrName>style.visibility</p:attrName>
                                        </p:attrNameLst>
                                      </p:cBhvr>
                                      <p:to>
                                        <p:strVal val="visible"/>
                                      </p:to>
                                    </p:set>
                                    <p:anim calcmode="lin" valueType="num">
                                      <p:cBhvr>
                                        <p:cTn id="88" dur="2000" fill="hold"/>
                                        <p:tgtEl>
                                          <p:spTgt spid="3"/>
                                        </p:tgtEl>
                                        <p:attrNameLst>
                                          <p:attrName>ppt_x</p:attrName>
                                        </p:attrNameLst>
                                      </p:cBhvr>
                                      <p:tavLst>
                                        <p:tav tm="0">
                                          <p:val>
                                            <p:strVal val="#ppt_x"/>
                                          </p:val>
                                        </p:tav>
                                        <p:tav tm="100000">
                                          <p:val>
                                            <p:strVal val="#ppt_x"/>
                                          </p:val>
                                        </p:tav>
                                      </p:tavLst>
                                    </p:anim>
                                    <p:anim calcmode="lin" valueType="num">
                                      <p:cBhvr>
                                        <p:cTn id="89" dur="2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nodeType="clickEffect">
                                  <p:stCondLst>
                                    <p:cond delay="0"/>
                                  </p:stCondLst>
                                  <p:iterate type="wd">
                                    <p:tmAbs val="0"/>
                                  </p:iterate>
                                  <p:childTnLst>
                                    <p:set>
                                      <p:cBhvr>
                                        <p:cTn id="93" dur="1" fill="hold">
                                          <p:stCondLst>
                                            <p:cond delay="0"/>
                                          </p:stCondLst>
                                        </p:cTn>
                                        <p:tgtEl>
                                          <p:spTgt spid="4"/>
                                        </p:tgtEl>
                                        <p:attrNameLst>
                                          <p:attrName>style.visibility</p:attrName>
                                        </p:attrNameLst>
                                      </p:cBhvr>
                                      <p:to>
                                        <p:strVal val="visible"/>
                                      </p:to>
                                    </p:set>
                                    <p:anim calcmode="lin" valueType="num">
                                      <p:cBhvr>
                                        <p:cTn id="94" dur="2000" fill="hold"/>
                                        <p:tgtEl>
                                          <p:spTgt spid="4"/>
                                        </p:tgtEl>
                                        <p:attrNameLst>
                                          <p:attrName>ppt_x</p:attrName>
                                        </p:attrNameLst>
                                      </p:cBhvr>
                                      <p:tavLst>
                                        <p:tav tm="0">
                                          <p:val>
                                            <p:strVal val="#ppt_x"/>
                                          </p:val>
                                        </p:tav>
                                        <p:tav tm="100000">
                                          <p:val>
                                            <p:strVal val="#ppt_x"/>
                                          </p:val>
                                        </p:tav>
                                      </p:tavLst>
                                    </p:anim>
                                    <p:anim calcmode="lin" valueType="num">
                                      <p:cBhvr>
                                        <p:cTn id="95"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nodeType="clickEffect">
                                  <p:stCondLst>
                                    <p:cond delay="0"/>
                                  </p:stCondLst>
                                  <p:iterate type="wd">
                                    <p:tmAbs val="0"/>
                                  </p:iterate>
                                  <p:childTnLst>
                                    <p:set>
                                      <p:cBhvr>
                                        <p:cTn id="99" dur="1" fill="hold">
                                          <p:stCondLst>
                                            <p:cond delay="0"/>
                                          </p:stCondLst>
                                        </p:cTn>
                                        <p:tgtEl>
                                          <p:spTgt spid="57361"/>
                                        </p:tgtEl>
                                        <p:attrNameLst>
                                          <p:attrName>style.visibility</p:attrName>
                                        </p:attrNameLst>
                                      </p:cBhvr>
                                      <p:to>
                                        <p:strVal val="visible"/>
                                      </p:to>
                                    </p:set>
                                    <p:anim calcmode="lin" valueType="num">
                                      <p:cBhvr>
                                        <p:cTn id="100" dur="2000" fill="hold"/>
                                        <p:tgtEl>
                                          <p:spTgt spid="57361"/>
                                        </p:tgtEl>
                                        <p:attrNameLst>
                                          <p:attrName>ppt_x</p:attrName>
                                        </p:attrNameLst>
                                      </p:cBhvr>
                                      <p:tavLst>
                                        <p:tav tm="0">
                                          <p:val>
                                            <p:strVal val="#ppt_x"/>
                                          </p:val>
                                        </p:tav>
                                        <p:tav tm="100000">
                                          <p:val>
                                            <p:strVal val="#ppt_x"/>
                                          </p:val>
                                        </p:tav>
                                      </p:tavLst>
                                    </p:anim>
                                    <p:anim calcmode="lin" valueType="num">
                                      <p:cBhvr>
                                        <p:cTn id="101" dur="2000" fill="hold"/>
                                        <p:tgtEl>
                                          <p:spTgt spid="57361"/>
                                        </p:tgtEl>
                                        <p:attrNameLst>
                                          <p:attrName>ppt_y</p:attrName>
                                        </p:attrNameLst>
                                      </p:cBhvr>
                                      <p:tavLst>
                                        <p:tav tm="0">
                                          <p:val>
                                            <p:strVal val="1+#ppt_h/2"/>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2" presetClass="entr" presetSubtype="4" fill="hold" nodeType="clickEffect">
                                  <p:stCondLst>
                                    <p:cond delay="0"/>
                                  </p:stCondLst>
                                  <p:iterate type="wd">
                                    <p:tmAbs val="0"/>
                                  </p:iterate>
                                  <p:childTnLst>
                                    <p:set>
                                      <p:cBhvr>
                                        <p:cTn id="105" dur="1" fill="hold">
                                          <p:stCondLst>
                                            <p:cond delay="0"/>
                                          </p:stCondLst>
                                        </p:cTn>
                                        <p:tgtEl>
                                          <p:spTgt spid="57362"/>
                                        </p:tgtEl>
                                        <p:attrNameLst>
                                          <p:attrName>style.visibility</p:attrName>
                                        </p:attrNameLst>
                                      </p:cBhvr>
                                      <p:to>
                                        <p:strVal val="visible"/>
                                      </p:to>
                                    </p:set>
                                    <p:anim calcmode="lin" valueType="num">
                                      <p:cBhvr>
                                        <p:cTn id="106" dur="2000" fill="hold"/>
                                        <p:tgtEl>
                                          <p:spTgt spid="57362"/>
                                        </p:tgtEl>
                                        <p:attrNameLst>
                                          <p:attrName>ppt_x</p:attrName>
                                        </p:attrNameLst>
                                      </p:cBhvr>
                                      <p:tavLst>
                                        <p:tav tm="0">
                                          <p:val>
                                            <p:strVal val="#ppt_x"/>
                                          </p:val>
                                        </p:tav>
                                        <p:tav tm="100000">
                                          <p:val>
                                            <p:strVal val="#ppt_x"/>
                                          </p:val>
                                        </p:tav>
                                      </p:tavLst>
                                    </p:anim>
                                    <p:anim calcmode="lin" valueType="num">
                                      <p:cBhvr>
                                        <p:cTn id="107" dur="2000" fill="hold"/>
                                        <p:tgtEl>
                                          <p:spTgt spid="57362"/>
                                        </p:tgtEl>
                                        <p:attrNameLst>
                                          <p:attrName>ppt_y</p:attrName>
                                        </p:attrNameLst>
                                      </p:cBhvr>
                                      <p:tavLst>
                                        <p:tav tm="0">
                                          <p:val>
                                            <p:strVal val="1+#ppt_h/2"/>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2" presetClass="entr" presetSubtype="4" fill="hold" nodeType="clickEffect">
                                  <p:stCondLst>
                                    <p:cond delay="0"/>
                                  </p:stCondLst>
                                  <p:iterate type="wd">
                                    <p:tmAbs val="0"/>
                                  </p:iterate>
                                  <p:childTnLst>
                                    <p:set>
                                      <p:cBhvr>
                                        <p:cTn id="111" dur="1" fill="hold">
                                          <p:stCondLst>
                                            <p:cond delay="0"/>
                                          </p:stCondLst>
                                        </p:cTn>
                                        <p:tgtEl>
                                          <p:spTgt spid="5"/>
                                        </p:tgtEl>
                                        <p:attrNameLst>
                                          <p:attrName>style.visibility</p:attrName>
                                        </p:attrNameLst>
                                      </p:cBhvr>
                                      <p:to>
                                        <p:strVal val="visible"/>
                                      </p:to>
                                    </p:set>
                                    <p:anim calcmode="lin" valueType="num">
                                      <p:cBhvr>
                                        <p:cTn id="112" dur="2000" fill="hold"/>
                                        <p:tgtEl>
                                          <p:spTgt spid="5"/>
                                        </p:tgtEl>
                                        <p:attrNameLst>
                                          <p:attrName>ppt_x</p:attrName>
                                        </p:attrNameLst>
                                      </p:cBhvr>
                                      <p:tavLst>
                                        <p:tav tm="0">
                                          <p:val>
                                            <p:strVal val="#ppt_x"/>
                                          </p:val>
                                        </p:tav>
                                        <p:tav tm="100000">
                                          <p:val>
                                            <p:strVal val="#ppt_x"/>
                                          </p:val>
                                        </p:tav>
                                      </p:tavLst>
                                    </p:anim>
                                    <p:anim calcmode="lin" valueType="num">
                                      <p:cBhvr>
                                        <p:cTn id="113"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2" presetClass="entr" presetSubtype="4" fill="hold" nodeType="clickEffect">
                                  <p:stCondLst>
                                    <p:cond delay="0"/>
                                  </p:stCondLst>
                                  <p:iterate type="wd">
                                    <p:tmAbs val="0"/>
                                  </p:iterate>
                                  <p:childTnLst>
                                    <p:set>
                                      <p:cBhvr>
                                        <p:cTn id="117" dur="1" fill="hold">
                                          <p:stCondLst>
                                            <p:cond delay="0"/>
                                          </p:stCondLst>
                                        </p:cTn>
                                        <p:tgtEl>
                                          <p:spTgt spid="6"/>
                                        </p:tgtEl>
                                        <p:attrNameLst>
                                          <p:attrName>style.visibility</p:attrName>
                                        </p:attrNameLst>
                                      </p:cBhvr>
                                      <p:to>
                                        <p:strVal val="visible"/>
                                      </p:to>
                                    </p:set>
                                    <p:anim calcmode="lin" valueType="num">
                                      <p:cBhvr>
                                        <p:cTn id="118" dur="2000" fill="hold"/>
                                        <p:tgtEl>
                                          <p:spTgt spid="6"/>
                                        </p:tgtEl>
                                        <p:attrNameLst>
                                          <p:attrName>ppt_x</p:attrName>
                                        </p:attrNameLst>
                                      </p:cBhvr>
                                      <p:tavLst>
                                        <p:tav tm="0">
                                          <p:val>
                                            <p:strVal val="#ppt_x"/>
                                          </p:val>
                                        </p:tav>
                                        <p:tav tm="100000">
                                          <p:val>
                                            <p:strVal val="#ppt_x"/>
                                          </p:val>
                                        </p:tav>
                                      </p:tavLst>
                                    </p:anim>
                                    <p:anim calcmode="lin" valueType="num">
                                      <p:cBhvr>
                                        <p:cTn id="119" dur="2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2" presetClass="entr" presetSubtype="4" fill="hold" nodeType="clickEffect">
                                  <p:stCondLst>
                                    <p:cond delay="0"/>
                                  </p:stCondLst>
                                  <p:iterate type="wd">
                                    <p:tmAbs val="0"/>
                                  </p:iterate>
                                  <p:childTnLst>
                                    <p:set>
                                      <p:cBhvr>
                                        <p:cTn id="123" dur="1" fill="hold">
                                          <p:stCondLst>
                                            <p:cond delay="0"/>
                                          </p:stCondLst>
                                        </p:cTn>
                                        <p:tgtEl>
                                          <p:spTgt spid="57384"/>
                                        </p:tgtEl>
                                        <p:attrNameLst>
                                          <p:attrName>style.visibility</p:attrName>
                                        </p:attrNameLst>
                                      </p:cBhvr>
                                      <p:to>
                                        <p:strVal val="visible"/>
                                      </p:to>
                                    </p:set>
                                    <p:anim calcmode="lin" valueType="num">
                                      <p:cBhvr>
                                        <p:cTn id="124" dur="2000" fill="hold"/>
                                        <p:tgtEl>
                                          <p:spTgt spid="57384"/>
                                        </p:tgtEl>
                                        <p:attrNameLst>
                                          <p:attrName>ppt_x</p:attrName>
                                        </p:attrNameLst>
                                      </p:cBhvr>
                                      <p:tavLst>
                                        <p:tav tm="0">
                                          <p:val>
                                            <p:strVal val="#ppt_x"/>
                                          </p:val>
                                        </p:tav>
                                        <p:tav tm="100000">
                                          <p:val>
                                            <p:strVal val="#ppt_x"/>
                                          </p:val>
                                        </p:tav>
                                      </p:tavLst>
                                    </p:anim>
                                    <p:anim calcmode="lin" valueType="num">
                                      <p:cBhvr>
                                        <p:cTn id="125" dur="2000" fill="hold"/>
                                        <p:tgtEl>
                                          <p:spTgt spid="57384"/>
                                        </p:tgtEl>
                                        <p:attrNameLst>
                                          <p:attrName>ppt_y</p:attrName>
                                        </p:attrNameLst>
                                      </p:cBhvr>
                                      <p:tavLst>
                                        <p:tav tm="0">
                                          <p:val>
                                            <p:strVal val="1+#ppt_h/2"/>
                                          </p:val>
                                        </p:tav>
                                        <p:tav tm="100000">
                                          <p:val>
                                            <p:strVal val="#ppt_y"/>
                                          </p:val>
                                        </p:tav>
                                      </p:tavLst>
                                    </p:anim>
                                  </p:childTnLst>
                                </p:cTn>
                              </p:par>
                            </p:childTnLst>
                          </p:cTn>
                        </p:par>
                      </p:childTnLst>
                    </p:cTn>
                  </p:par>
                  <p:par>
                    <p:cTn id="126" fill="hold">
                      <p:stCondLst>
                        <p:cond delay="indefinite"/>
                      </p:stCondLst>
                      <p:childTnLst>
                        <p:par>
                          <p:cTn id="127" fill="hold">
                            <p:stCondLst>
                              <p:cond delay="0"/>
                            </p:stCondLst>
                            <p:childTnLst>
                              <p:par>
                                <p:cTn id="128" presetID="2" presetClass="entr" presetSubtype="4" fill="hold" grpId="0" nodeType="clickEffect">
                                  <p:stCondLst>
                                    <p:cond delay="0"/>
                                  </p:stCondLst>
                                  <p:iterate type="wd">
                                    <p:tmAbs val="0"/>
                                  </p:iterate>
                                  <p:childTnLst>
                                    <p:set>
                                      <p:cBhvr>
                                        <p:cTn id="129" dur="1" fill="hold">
                                          <p:stCondLst>
                                            <p:cond delay="0"/>
                                          </p:stCondLst>
                                        </p:cTn>
                                        <p:tgtEl>
                                          <p:spTgt spid="57385"/>
                                        </p:tgtEl>
                                        <p:attrNameLst>
                                          <p:attrName>style.visibility</p:attrName>
                                        </p:attrNameLst>
                                      </p:cBhvr>
                                      <p:to>
                                        <p:strVal val="visible"/>
                                      </p:to>
                                    </p:set>
                                    <p:anim calcmode="lin" valueType="num">
                                      <p:cBhvr>
                                        <p:cTn id="130" dur="2000" fill="hold"/>
                                        <p:tgtEl>
                                          <p:spTgt spid="57385"/>
                                        </p:tgtEl>
                                        <p:attrNameLst>
                                          <p:attrName>ppt_x</p:attrName>
                                        </p:attrNameLst>
                                      </p:cBhvr>
                                      <p:tavLst>
                                        <p:tav tm="0">
                                          <p:val>
                                            <p:strVal val="#ppt_x"/>
                                          </p:val>
                                        </p:tav>
                                        <p:tav tm="100000">
                                          <p:val>
                                            <p:strVal val="#ppt_x"/>
                                          </p:val>
                                        </p:tav>
                                      </p:tavLst>
                                    </p:anim>
                                    <p:anim calcmode="lin" valueType="num">
                                      <p:cBhvr>
                                        <p:cTn id="131" dur="2000" fill="hold"/>
                                        <p:tgtEl>
                                          <p:spTgt spid="57385"/>
                                        </p:tgtEl>
                                        <p:attrNameLst>
                                          <p:attrName>ppt_y</p:attrName>
                                        </p:attrNameLst>
                                      </p:cBhvr>
                                      <p:tavLst>
                                        <p:tav tm="0">
                                          <p:val>
                                            <p:strVal val="1+#ppt_h/2"/>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4" fill="hold" grpId="0" nodeType="clickEffect">
                                  <p:stCondLst>
                                    <p:cond delay="0"/>
                                  </p:stCondLst>
                                  <p:iterate type="wd">
                                    <p:tmAbs val="0"/>
                                  </p:iterate>
                                  <p:childTnLst>
                                    <p:set>
                                      <p:cBhvr>
                                        <p:cTn id="135" dur="1" fill="hold">
                                          <p:stCondLst>
                                            <p:cond delay="0"/>
                                          </p:stCondLst>
                                        </p:cTn>
                                        <p:tgtEl>
                                          <p:spTgt spid="57386"/>
                                        </p:tgtEl>
                                        <p:attrNameLst>
                                          <p:attrName>style.visibility</p:attrName>
                                        </p:attrNameLst>
                                      </p:cBhvr>
                                      <p:to>
                                        <p:strVal val="visible"/>
                                      </p:to>
                                    </p:set>
                                    <p:anim calcmode="lin" valueType="num">
                                      <p:cBhvr>
                                        <p:cTn id="136" dur="2000" fill="hold"/>
                                        <p:tgtEl>
                                          <p:spTgt spid="57386"/>
                                        </p:tgtEl>
                                        <p:attrNameLst>
                                          <p:attrName>ppt_x</p:attrName>
                                        </p:attrNameLst>
                                      </p:cBhvr>
                                      <p:tavLst>
                                        <p:tav tm="0">
                                          <p:val>
                                            <p:strVal val="#ppt_x"/>
                                          </p:val>
                                        </p:tav>
                                        <p:tav tm="100000">
                                          <p:val>
                                            <p:strVal val="#ppt_x"/>
                                          </p:val>
                                        </p:tav>
                                      </p:tavLst>
                                    </p:anim>
                                    <p:anim calcmode="lin" valueType="num">
                                      <p:cBhvr>
                                        <p:cTn id="137" dur="2000" fill="hold"/>
                                        <p:tgtEl>
                                          <p:spTgt spid="57386"/>
                                        </p:tgtEl>
                                        <p:attrNameLst>
                                          <p:attrName>ppt_y</p:attrName>
                                        </p:attrNameLst>
                                      </p:cBhvr>
                                      <p:tavLst>
                                        <p:tav tm="0">
                                          <p:val>
                                            <p:strVal val="1+#ppt_h/2"/>
                                          </p:val>
                                        </p:tav>
                                        <p:tav tm="100000">
                                          <p:val>
                                            <p:strVal val="#ppt_y"/>
                                          </p:val>
                                        </p:tav>
                                      </p:tavLst>
                                    </p:anim>
                                  </p:childTnLst>
                                </p:cTn>
                              </p:par>
                            </p:childTnLst>
                          </p:cTn>
                        </p:par>
                      </p:childTnLst>
                    </p:cTn>
                  </p:par>
                  <p:par>
                    <p:cTn id="138" fill="hold">
                      <p:stCondLst>
                        <p:cond delay="indefinite"/>
                      </p:stCondLst>
                      <p:childTnLst>
                        <p:par>
                          <p:cTn id="139" fill="hold">
                            <p:stCondLst>
                              <p:cond delay="0"/>
                            </p:stCondLst>
                            <p:childTnLst>
                              <p:par>
                                <p:cTn id="140" presetID="2" presetClass="entr" presetSubtype="4" fill="hold" nodeType="clickEffect">
                                  <p:stCondLst>
                                    <p:cond delay="0"/>
                                  </p:stCondLst>
                                  <p:childTnLst>
                                    <p:set>
                                      <p:cBhvr>
                                        <p:cTn id="141" dur="1" fill="hold">
                                          <p:stCondLst>
                                            <p:cond delay="0"/>
                                          </p:stCondLst>
                                        </p:cTn>
                                        <p:tgtEl>
                                          <p:spTgt spid="57395"/>
                                        </p:tgtEl>
                                        <p:attrNameLst>
                                          <p:attrName>style.visibility</p:attrName>
                                        </p:attrNameLst>
                                      </p:cBhvr>
                                      <p:to>
                                        <p:strVal val="visible"/>
                                      </p:to>
                                    </p:set>
                                    <p:anim calcmode="lin" valueType="num">
                                      <p:cBhvr>
                                        <p:cTn id="142" dur="2000" fill="hold"/>
                                        <p:tgtEl>
                                          <p:spTgt spid="57395"/>
                                        </p:tgtEl>
                                        <p:attrNameLst>
                                          <p:attrName>ppt_x</p:attrName>
                                        </p:attrNameLst>
                                      </p:cBhvr>
                                      <p:tavLst>
                                        <p:tav tm="0">
                                          <p:val>
                                            <p:strVal val="#ppt_x"/>
                                          </p:val>
                                        </p:tav>
                                        <p:tav tm="100000">
                                          <p:val>
                                            <p:strVal val="#ppt_x"/>
                                          </p:val>
                                        </p:tav>
                                      </p:tavLst>
                                    </p:anim>
                                    <p:anim calcmode="lin" valueType="num">
                                      <p:cBhvr>
                                        <p:cTn id="143" dur="2000" fill="hold"/>
                                        <p:tgtEl>
                                          <p:spTgt spid="57395"/>
                                        </p:tgtEl>
                                        <p:attrNameLst>
                                          <p:attrName>ppt_y</p:attrName>
                                        </p:attrNameLst>
                                      </p:cBhvr>
                                      <p:tavLst>
                                        <p:tav tm="0">
                                          <p:val>
                                            <p:strVal val="1+#ppt_h/2"/>
                                          </p:val>
                                        </p:tav>
                                        <p:tav tm="100000">
                                          <p:val>
                                            <p:strVal val="#ppt_y"/>
                                          </p:val>
                                        </p:tav>
                                      </p:tavLst>
                                    </p:anim>
                                  </p:childTnLst>
                                </p:cTn>
                              </p:par>
                            </p:childTnLst>
                          </p:cTn>
                        </p:par>
                      </p:childTnLst>
                    </p:cTn>
                  </p:par>
                  <p:par>
                    <p:cTn id="144" fill="hold">
                      <p:stCondLst>
                        <p:cond delay="indefinite"/>
                      </p:stCondLst>
                      <p:childTnLst>
                        <p:par>
                          <p:cTn id="145" fill="hold">
                            <p:stCondLst>
                              <p:cond delay="0"/>
                            </p:stCondLst>
                            <p:childTnLst>
                              <p:par>
                                <p:cTn id="146" presetID="2" presetClass="entr" presetSubtype="4" fill="hold" nodeType="clickEffect">
                                  <p:stCondLst>
                                    <p:cond delay="0"/>
                                  </p:stCondLst>
                                  <p:iterate type="wd">
                                    <p:tmAbs val="0"/>
                                  </p:iterate>
                                  <p:childTnLst>
                                    <p:set>
                                      <p:cBhvr>
                                        <p:cTn id="147" dur="1" fill="hold">
                                          <p:stCondLst>
                                            <p:cond delay="0"/>
                                          </p:stCondLst>
                                        </p:cTn>
                                        <p:tgtEl>
                                          <p:spTgt spid="57364"/>
                                        </p:tgtEl>
                                        <p:attrNameLst>
                                          <p:attrName>style.visibility</p:attrName>
                                        </p:attrNameLst>
                                      </p:cBhvr>
                                      <p:to>
                                        <p:strVal val="visible"/>
                                      </p:to>
                                    </p:set>
                                    <p:anim calcmode="lin" valueType="num">
                                      <p:cBhvr>
                                        <p:cTn id="148" dur="2000" fill="hold"/>
                                        <p:tgtEl>
                                          <p:spTgt spid="57364"/>
                                        </p:tgtEl>
                                        <p:attrNameLst>
                                          <p:attrName>ppt_x</p:attrName>
                                        </p:attrNameLst>
                                      </p:cBhvr>
                                      <p:tavLst>
                                        <p:tav tm="0">
                                          <p:val>
                                            <p:strVal val="#ppt_x"/>
                                          </p:val>
                                        </p:tav>
                                        <p:tav tm="100000">
                                          <p:val>
                                            <p:strVal val="#ppt_x"/>
                                          </p:val>
                                        </p:tav>
                                      </p:tavLst>
                                    </p:anim>
                                    <p:anim calcmode="lin" valueType="num">
                                      <p:cBhvr>
                                        <p:cTn id="149" dur="2000" fill="hold"/>
                                        <p:tgtEl>
                                          <p:spTgt spid="57364"/>
                                        </p:tgtEl>
                                        <p:attrNameLst>
                                          <p:attrName>ppt_y</p:attrName>
                                        </p:attrNameLst>
                                      </p:cBhvr>
                                      <p:tavLst>
                                        <p:tav tm="0">
                                          <p:val>
                                            <p:strVal val="1+#ppt_h/2"/>
                                          </p:val>
                                        </p:tav>
                                        <p:tav tm="100000">
                                          <p:val>
                                            <p:strVal val="#ppt_y"/>
                                          </p:val>
                                        </p:tav>
                                      </p:tavLst>
                                    </p:anim>
                                  </p:childTnLst>
                                </p:cTn>
                              </p:par>
                            </p:childTnLst>
                          </p:cTn>
                        </p:par>
                      </p:childTnLst>
                    </p:cTn>
                  </p:par>
                  <p:par>
                    <p:cTn id="150" fill="hold">
                      <p:stCondLst>
                        <p:cond delay="indefinite"/>
                      </p:stCondLst>
                      <p:childTnLst>
                        <p:par>
                          <p:cTn id="151" fill="hold">
                            <p:stCondLst>
                              <p:cond delay="0"/>
                            </p:stCondLst>
                            <p:childTnLst>
                              <p:par>
                                <p:cTn id="152" presetID="2" presetClass="entr" presetSubtype="4" fill="hold" nodeType="clickEffect">
                                  <p:stCondLst>
                                    <p:cond delay="0"/>
                                  </p:stCondLst>
                                  <p:childTnLst>
                                    <p:set>
                                      <p:cBhvr>
                                        <p:cTn id="153" dur="1" fill="hold">
                                          <p:stCondLst>
                                            <p:cond delay="0"/>
                                          </p:stCondLst>
                                        </p:cTn>
                                        <p:tgtEl>
                                          <p:spTgt spid="57391"/>
                                        </p:tgtEl>
                                        <p:attrNameLst>
                                          <p:attrName>style.visibility</p:attrName>
                                        </p:attrNameLst>
                                      </p:cBhvr>
                                      <p:to>
                                        <p:strVal val="visible"/>
                                      </p:to>
                                    </p:set>
                                    <p:anim calcmode="lin" valueType="num">
                                      <p:cBhvr>
                                        <p:cTn id="154" dur="2000" fill="hold"/>
                                        <p:tgtEl>
                                          <p:spTgt spid="57391"/>
                                        </p:tgtEl>
                                        <p:attrNameLst>
                                          <p:attrName>ppt_x</p:attrName>
                                        </p:attrNameLst>
                                      </p:cBhvr>
                                      <p:tavLst>
                                        <p:tav tm="0">
                                          <p:val>
                                            <p:strVal val="#ppt_x"/>
                                          </p:val>
                                        </p:tav>
                                        <p:tav tm="100000">
                                          <p:val>
                                            <p:strVal val="#ppt_x"/>
                                          </p:val>
                                        </p:tav>
                                      </p:tavLst>
                                    </p:anim>
                                    <p:anim calcmode="lin" valueType="num">
                                      <p:cBhvr>
                                        <p:cTn id="155" dur="2000" fill="hold"/>
                                        <p:tgtEl>
                                          <p:spTgt spid="57391"/>
                                        </p:tgtEl>
                                        <p:attrNameLst>
                                          <p:attrName>ppt_y</p:attrName>
                                        </p:attrNameLst>
                                      </p:cBhvr>
                                      <p:tavLst>
                                        <p:tav tm="0">
                                          <p:val>
                                            <p:strVal val="1+#ppt_h/2"/>
                                          </p:val>
                                        </p:tav>
                                        <p:tav tm="100000">
                                          <p:val>
                                            <p:strVal val="#ppt_y"/>
                                          </p:val>
                                        </p:tav>
                                      </p:tavLst>
                                    </p:anim>
                                  </p:childTnLst>
                                </p:cTn>
                              </p:par>
                            </p:childTnLst>
                          </p:cTn>
                        </p:par>
                      </p:childTnLst>
                    </p:cTn>
                  </p:par>
                  <p:par>
                    <p:cTn id="156" fill="hold">
                      <p:stCondLst>
                        <p:cond delay="indefinite"/>
                      </p:stCondLst>
                      <p:childTnLst>
                        <p:par>
                          <p:cTn id="157" fill="hold">
                            <p:stCondLst>
                              <p:cond delay="0"/>
                            </p:stCondLst>
                            <p:childTnLst>
                              <p:par>
                                <p:cTn id="158" presetID="54" presetClass="entr" presetSubtype="0" accel="100000" fill="hold" nodeType="clickEffect">
                                  <p:stCondLst>
                                    <p:cond delay="0"/>
                                  </p:stCondLst>
                                  <p:childTnLst>
                                    <p:set>
                                      <p:cBhvr>
                                        <p:cTn id="159" dur="1" fill="hold">
                                          <p:stCondLst>
                                            <p:cond delay="0"/>
                                          </p:stCondLst>
                                        </p:cTn>
                                        <p:tgtEl>
                                          <p:spTgt spid="57398"/>
                                        </p:tgtEl>
                                        <p:attrNameLst>
                                          <p:attrName>style.visibility</p:attrName>
                                        </p:attrNameLst>
                                      </p:cBhvr>
                                      <p:to>
                                        <p:strVal val="visible"/>
                                      </p:to>
                                    </p:set>
                                    <p:anim calcmode="lin" valueType="num">
                                      <p:cBhvr>
                                        <p:cTn id="160" dur="500" fill="hold"/>
                                        <p:tgtEl>
                                          <p:spTgt spid="57398"/>
                                        </p:tgtEl>
                                        <p:attrNameLst>
                                          <p:attrName>ppt_w</p:attrName>
                                        </p:attrNameLst>
                                      </p:cBhvr>
                                      <p:tavLst>
                                        <p:tav tm="0">
                                          <p:val>
                                            <p:strVal val="#ppt_w*0.05"/>
                                          </p:val>
                                        </p:tav>
                                        <p:tav tm="100000">
                                          <p:val>
                                            <p:strVal val="#ppt_w"/>
                                          </p:val>
                                        </p:tav>
                                      </p:tavLst>
                                    </p:anim>
                                    <p:anim calcmode="lin" valueType="num">
                                      <p:cBhvr>
                                        <p:cTn id="161" dur="500" fill="hold"/>
                                        <p:tgtEl>
                                          <p:spTgt spid="57398"/>
                                        </p:tgtEl>
                                        <p:attrNameLst>
                                          <p:attrName>ppt_h</p:attrName>
                                        </p:attrNameLst>
                                      </p:cBhvr>
                                      <p:tavLst>
                                        <p:tav tm="0">
                                          <p:val>
                                            <p:strVal val="#ppt_h"/>
                                          </p:val>
                                        </p:tav>
                                        <p:tav tm="100000">
                                          <p:val>
                                            <p:strVal val="#ppt_h"/>
                                          </p:val>
                                        </p:tav>
                                      </p:tavLst>
                                    </p:anim>
                                    <p:anim calcmode="lin" valueType="num">
                                      <p:cBhvr>
                                        <p:cTn id="162" dur="500" fill="hold"/>
                                        <p:tgtEl>
                                          <p:spTgt spid="57398"/>
                                        </p:tgtEl>
                                        <p:attrNameLst>
                                          <p:attrName>ppt_x</p:attrName>
                                        </p:attrNameLst>
                                      </p:cBhvr>
                                      <p:tavLst>
                                        <p:tav tm="0">
                                          <p:val>
                                            <p:strVal val="#ppt_x-.2"/>
                                          </p:val>
                                        </p:tav>
                                        <p:tav tm="100000">
                                          <p:val>
                                            <p:strVal val="#ppt_x"/>
                                          </p:val>
                                        </p:tav>
                                      </p:tavLst>
                                    </p:anim>
                                    <p:anim calcmode="lin" valueType="num">
                                      <p:cBhvr>
                                        <p:cTn id="163" dur="500" fill="hold"/>
                                        <p:tgtEl>
                                          <p:spTgt spid="57398"/>
                                        </p:tgtEl>
                                        <p:attrNameLst>
                                          <p:attrName>ppt_y</p:attrName>
                                        </p:attrNameLst>
                                      </p:cBhvr>
                                      <p:tavLst>
                                        <p:tav tm="0">
                                          <p:val>
                                            <p:strVal val="#ppt_y"/>
                                          </p:val>
                                        </p:tav>
                                        <p:tav tm="100000">
                                          <p:val>
                                            <p:strVal val="#ppt_y"/>
                                          </p:val>
                                        </p:tav>
                                      </p:tavLst>
                                    </p:anim>
                                    <p:animEffect transition="in" filter="fade">
                                      <p:cBhvr>
                                        <p:cTn id="164" dur="500"/>
                                        <p:tgtEl>
                                          <p:spTgt spid="57398"/>
                                        </p:tgtEl>
                                      </p:cBhvr>
                                    </p:animEffect>
                                  </p:childTnLst>
                                </p:cTn>
                              </p:par>
                            </p:childTnLst>
                          </p:cTn>
                        </p:par>
                      </p:childTnLst>
                    </p:cTn>
                  </p:par>
                  <p:par>
                    <p:cTn id="165" fill="hold">
                      <p:stCondLst>
                        <p:cond delay="indefinite"/>
                      </p:stCondLst>
                      <p:childTnLst>
                        <p:par>
                          <p:cTn id="166" fill="hold">
                            <p:stCondLst>
                              <p:cond delay="0"/>
                            </p:stCondLst>
                            <p:childTnLst>
                              <p:par>
                                <p:cTn id="167" presetID="54" presetClass="entr" presetSubtype="0" accel="100000" fill="hold" nodeType="clickEffect">
                                  <p:stCondLst>
                                    <p:cond delay="0"/>
                                  </p:stCondLst>
                                  <p:childTnLst>
                                    <p:set>
                                      <p:cBhvr>
                                        <p:cTn id="168" dur="1" fill="hold">
                                          <p:stCondLst>
                                            <p:cond delay="0"/>
                                          </p:stCondLst>
                                        </p:cTn>
                                        <p:tgtEl>
                                          <p:spTgt spid="57399"/>
                                        </p:tgtEl>
                                        <p:attrNameLst>
                                          <p:attrName>style.visibility</p:attrName>
                                        </p:attrNameLst>
                                      </p:cBhvr>
                                      <p:to>
                                        <p:strVal val="visible"/>
                                      </p:to>
                                    </p:set>
                                    <p:anim calcmode="lin" valueType="num">
                                      <p:cBhvr>
                                        <p:cTn id="169" dur="500" fill="hold"/>
                                        <p:tgtEl>
                                          <p:spTgt spid="57399"/>
                                        </p:tgtEl>
                                        <p:attrNameLst>
                                          <p:attrName>ppt_w</p:attrName>
                                        </p:attrNameLst>
                                      </p:cBhvr>
                                      <p:tavLst>
                                        <p:tav tm="0">
                                          <p:val>
                                            <p:strVal val="#ppt_w*0.05"/>
                                          </p:val>
                                        </p:tav>
                                        <p:tav tm="100000">
                                          <p:val>
                                            <p:strVal val="#ppt_w"/>
                                          </p:val>
                                        </p:tav>
                                      </p:tavLst>
                                    </p:anim>
                                    <p:anim calcmode="lin" valueType="num">
                                      <p:cBhvr>
                                        <p:cTn id="170" dur="500" fill="hold"/>
                                        <p:tgtEl>
                                          <p:spTgt spid="57399"/>
                                        </p:tgtEl>
                                        <p:attrNameLst>
                                          <p:attrName>ppt_h</p:attrName>
                                        </p:attrNameLst>
                                      </p:cBhvr>
                                      <p:tavLst>
                                        <p:tav tm="0">
                                          <p:val>
                                            <p:strVal val="#ppt_h"/>
                                          </p:val>
                                        </p:tav>
                                        <p:tav tm="100000">
                                          <p:val>
                                            <p:strVal val="#ppt_h"/>
                                          </p:val>
                                        </p:tav>
                                      </p:tavLst>
                                    </p:anim>
                                    <p:anim calcmode="lin" valueType="num">
                                      <p:cBhvr>
                                        <p:cTn id="171" dur="500" fill="hold"/>
                                        <p:tgtEl>
                                          <p:spTgt spid="57399"/>
                                        </p:tgtEl>
                                        <p:attrNameLst>
                                          <p:attrName>ppt_x</p:attrName>
                                        </p:attrNameLst>
                                      </p:cBhvr>
                                      <p:tavLst>
                                        <p:tav tm="0">
                                          <p:val>
                                            <p:strVal val="#ppt_x-.2"/>
                                          </p:val>
                                        </p:tav>
                                        <p:tav tm="100000">
                                          <p:val>
                                            <p:strVal val="#ppt_x"/>
                                          </p:val>
                                        </p:tav>
                                      </p:tavLst>
                                    </p:anim>
                                    <p:anim calcmode="lin" valueType="num">
                                      <p:cBhvr>
                                        <p:cTn id="172" dur="500" fill="hold"/>
                                        <p:tgtEl>
                                          <p:spTgt spid="57399"/>
                                        </p:tgtEl>
                                        <p:attrNameLst>
                                          <p:attrName>ppt_y</p:attrName>
                                        </p:attrNameLst>
                                      </p:cBhvr>
                                      <p:tavLst>
                                        <p:tav tm="0">
                                          <p:val>
                                            <p:strVal val="#ppt_y"/>
                                          </p:val>
                                        </p:tav>
                                        <p:tav tm="100000">
                                          <p:val>
                                            <p:strVal val="#ppt_y"/>
                                          </p:val>
                                        </p:tav>
                                      </p:tavLst>
                                    </p:anim>
                                    <p:animEffect transition="in" filter="fade">
                                      <p:cBhvr>
                                        <p:cTn id="173" dur="500"/>
                                        <p:tgtEl>
                                          <p:spTgt spid="57399"/>
                                        </p:tgtEl>
                                      </p:cBhvr>
                                    </p:animEffect>
                                  </p:childTnLst>
                                </p:cTn>
                              </p:par>
                            </p:childTnLst>
                          </p:cTn>
                        </p:par>
                      </p:childTnLst>
                    </p:cTn>
                  </p:par>
                  <p:par>
                    <p:cTn id="174" fill="hold">
                      <p:stCondLst>
                        <p:cond delay="indefinite"/>
                      </p:stCondLst>
                      <p:childTnLst>
                        <p:par>
                          <p:cTn id="175" fill="hold">
                            <p:stCondLst>
                              <p:cond delay="0"/>
                            </p:stCondLst>
                            <p:childTnLst>
                              <p:par>
                                <p:cTn id="176" presetID="54" presetClass="entr" presetSubtype="0" accel="100000" fill="hold" nodeType="clickEffect">
                                  <p:stCondLst>
                                    <p:cond delay="0"/>
                                  </p:stCondLst>
                                  <p:childTnLst>
                                    <p:set>
                                      <p:cBhvr>
                                        <p:cTn id="177" dur="1" fill="hold">
                                          <p:stCondLst>
                                            <p:cond delay="0"/>
                                          </p:stCondLst>
                                        </p:cTn>
                                        <p:tgtEl>
                                          <p:spTgt spid="57400"/>
                                        </p:tgtEl>
                                        <p:attrNameLst>
                                          <p:attrName>style.visibility</p:attrName>
                                        </p:attrNameLst>
                                      </p:cBhvr>
                                      <p:to>
                                        <p:strVal val="visible"/>
                                      </p:to>
                                    </p:set>
                                    <p:anim calcmode="lin" valueType="num">
                                      <p:cBhvr>
                                        <p:cTn id="178" dur="500" fill="hold"/>
                                        <p:tgtEl>
                                          <p:spTgt spid="57400"/>
                                        </p:tgtEl>
                                        <p:attrNameLst>
                                          <p:attrName>ppt_w</p:attrName>
                                        </p:attrNameLst>
                                      </p:cBhvr>
                                      <p:tavLst>
                                        <p:tav tm="0">
                                          <p:val>
                                            <p:strVal val="#ppt_w*0.05"/>
                                          </p:val>
                                        </p:tav>
                                        <p:tav tm="100000">
                                          <p:val>
                                            <p:strVal val="#ppt_w"/>
                                          </p:val>
                                        </p:tav>
                                      </p:tavLst>
                                    </p:anim>
                                    <p:anim calcmode="lin" valueType="num">
                                      <p:cBhvr>
                                        <p:cTn id="179" dur="500" fill="hold"/>
                                        <p:tgtEl>
                                          <p:spTgt spid="57400"/>
                                        </p:tgtEl>
                                        <p:attrNameLst>
                                          <p:attrName>ppt_h</p:attrName>
                                        </p:attrNameLst>
                                      </p:cBhvr>
                                      <p:tavLst>
                                        <p:tav tm="0">
                                          <p:val>
                                            <p:strVal val="#ppt_h"/>
                                          </p:val>
                                        </p:tav>
                                        <p:tav tm="100000">
                                          <p:val>
                                            <p:strVal val="#ppt_h"/>
                                          </p:val>
                                        </p:tav>
                                      </p:tavLst>
                                    </p:anim>
                                    <p:anim calcmode="lin" valueType="num">
                                      <p:cBhvr>
                                        <p:cTn id="180" dur="500" fill="hold"/>
                                        <p:tgtEl>
                                          <p:spTgt spid="57400"/>
                                        </p:tgtEl>
                                        <p:attrNameLst>
                                          <p:attrName>ppt_x</p:attrName>
                                        </p:attrNameLst>
                                      </p:cBhvr>
                                      <p:tavLst>
                                        <p:tav tm="0">
                                          <p:val>
                                            <p:strVal val="#ppt_x-.2"/>
                                          </p:val>
                                        </p:tav>
                                        <p:tav tm="100000">
                                          <p:val>
                                            <p:strVal val="#ppt_x"/>
                                          </p:val>
                                        </p:tav>
                                      </p:tavLst>
                                    </p:anim>
                                    <p:anim calcmode="lin" valueType="num">
                                      <p:cBhvr>
                                        <p:cTn id="181" dur="500" fill="hold"/>
                                        <p:tgtEl>
                                          <p:spTgt spid="57400"/>
                                        </p:tgtEl>
                                        <p:attrNameLst>
                                          <p:attrName>ppt_y</p:attrName>
                                        </p:attrNameLst>
                                      </p:cBhvr>
                                      <p:tavLst>
                                        <p:tav tm="0">
                                          <p:val>
                                            <p:strVal val="#ppt_y"/>
                                          </p:val>
                                        </p:tav>
                                        <p:tav tm="100000">
                                          <p:val>
                                            <p:strVal val="#ppt_y"/>
                                          </p:val>
                                        </p:tav>
                                      </p:tavLst>
                                    </p:anim>
                                    <p:animEffect transition="in" filter="fade">
                                      <p:cBhvr>
                                        <p:cTn id="182" dur="500"/>
                                        <p:tgtEl>
                                          <p:spTgt spid="57400"/>
                                        </p:tgtEl>
                                      </p:cBhvr>
                                    </p:animEffect>
                                  </p:childTnLst>
                                </p:cTn>
                              </p:par>
                            </p:childTnLst>
                          </p:cTn>
                        </p:par>
                      </p:childTnLst>
                    </p:cTn>
                  </p:par>
                  <p:par>
                    <p:cTn id="183" fill="hold">
                      <p:stCondLst>
                        <p:cond delay="indefinite"/>
                      </p:stCondLst>
                      <p:childTnLst>
                        <p:par>
                          <p:cTn id="184" fill="hold">
                            <p:stCondLst>
                              <p:cond delay="0"/>
                            </p:stCondLst>
                            <p:childTnLst>
                              <p:par>
                                <p:cTn id="185" presetID="54" presetClass="entr" presetSubtype="0" accel="100000" fill="hold" nodeType="clickEffect">
                                  <p:stCondLst>
                                    <p:cond delay="0"/>
                                  </p:stCondLst>
                                  <p:childTnLst>
                                    <p:set>
                                      <p:cBhvr>
                                        <p:cTn id="186" dur="1" fill="hold">
                                          <p:stCondLst>
                                            <p:cond delay="0"/>
                                          </p:stCondLst>
                                        </p:cTn>
                                        <p:tgtEl>
                                          <p:spTgt spid="57401"/>
                                        </p:tgtEl>
                                        <p:attrNameLst>
                                          <p:attrName>style.visibility</p:attrName>
                                        </p:attrNameLst>
                                      </p:cBhvr>
                                      <p:to>
                                        <p:strVal val="visible"/>
                                      </p:to>
                                    </p:set>
                                    <p:anim calcmode="lin" valueType="num">
                                      <p:cBhvr>
                                        <p:cTn id="187" dur="500" fill="hold"/>
                                        <p:tgtEl>
                                          <p:spTgt spid="57401"/>
                                        </p:tgtEl>
                                        <p:attrNameLst>
                                          <p:attrName>ppt_w</p:attrName>
                                        </p:attrNameLst>
                                      </p:cBhvr>
                                      <p:tavLst>
                                        <p:tav tm="0">
                                          <p:val>
                                            <p:strVal val="#ppt_w*0.05"/>
                                          </p:val>
                                        </p:tav>
                                        <p:tav tm="100000">
                                          <p:val>
                                            <p:strVal val="#ppt_w"/>
                                          </p:val>
                                        </p:tav>
                                      </p:tavLst>
                                    </p:anim>
                                    <p:anim calcmode="lin" valueType="num">
                                      <p:cBhvr>
                                        <p:cTn id="188" dur="500" fill="hold"/>
                                        <p:tgtEl>
                                          <p:spTgt spid="57401"/>
                                        </p:tgtEl>
                                        <p:attrNameLst>
                                          <p:attrName>ppt_h</p:attrName>
                                        </p:attrNameLst>
                                      </p:cBhvr>
                                      <p:tavLst>
                                        <p:tav tm="0">
                                          <p:val>
                                            <p:strVal val="#ppt_h"/>
                                          </p:val>
                                        </p:tav>
                                        <p:tav tm="100000">
                                          <p:val>
                                            <p:strVal val="#ppt_h"/>
                                          </p:val>
                                        </p:tav>
                                      </p:tavLst>
                                    </p:anim>
                                    <p:anim calcmode="lin" valueType="num">
                                      <p:cBhvr>
                                        <p:cTn id="189" dur="500" fill="hold"/>
                                        <p:tgtEl>
                                          <p:spTgt spid="57401"/>
                                        </p:tgtEl>
                                        <p:attrNameLst>
                                          <p:attrName>ppt_x</p:attrName>
                                        </p:attrNameLst>
                                      </p:cBhvr>
                                      <p:tavLst>
                                        <p:tav tm="0">
                                          <p:val>
                                            <p:strVal val="#ppt_x-.2"/>
                                          </p:val>
                                        </p:tav>
                                        <p:tav tm="100000">
                                          <p:val>
                                            <p:strVal val="#ppt_x"/>
                                          </p:val>
                                        </p:tav>
                                      </p:tavLst>
                                    </p:anim>
                                    <p:anim calcmode="lin" valueType="num">
                                      <p:cBhvr>
                                        <p:cTn id="190" dur="500" fill="hold"/>
                                        <p:tgtEl>
                                          <p:spTgt spid="57401"/>
                                        </p:tgtEl>
                                        <p:attrNameLst>
                                          <p:attrName>ppt_y</p:attrName>
                                        </p:attrNameLst>
                                      </p:cBhvr>
                                      <p:tavLst>
                                        <p:tav tm="0">
                                          <p:val>
                                            <p:strVal val="#ppt_y"/>
                                          </p:val>
                                        </p:tav>
                                        <p:tav tm="100000">
                                          <p:val>
                                            <p:strVal val="#ppt_y"/>
                                          </p:val>
                                        </p:tav>
                                      </p:tavLst>
                                    </p:anim>
                                    <p:animEffect transition="in" filter="fade">
                                      <p:cBhvr>
                                        <p:cTn id="191" dur="500"/>
                                        <p:tgtEl>
                                          <p:spTgt spid="574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8" grpId="0" animBg="1"/>
      <p:bldP spid="57357" grpId="0" animBg="1"/>
      <p:bldP spid="57358" grpId="0"/>
      <p:bldP spid="57365" grpId="0"/>
      <p:bldP spid="57366" grpId="0"/>
      <p:bldP spid="57367" grpId="0"/>
      <p:bldP spid="57368" grpId="0"/>
      <p:bldP spid="57385" grpId="0"/>
      <p:bldP spid="5738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1" name="Picture 2" descr="http://image.naic.org.cn/uploadfile/2017/0628/1498616151209931.jpg"/>
          <p:cNvPicPr>
            <a:picLocks noChangeAspect="1"/>
          </p:cNvPicPr>
          <p:nvPr/>
        </p:nvPicPr>
        <p:blipFill>
          <a:blip r:embed="rId1"/>
          <a:stretch>
            <a:fillRect/>
          </a:stretch>
        </p:blipFill>
        <p:spPr>
          <a:xfrm>
            <a:off x="0" y="1916113"/>
            <a:ext cx="9144000" cy="3911600"/>
          </a:xfrm>
          <a:prstGeom prst="rect">
            <a:avLst/>
          </a:prstGeom>
          <a:noFill/>
          <a:ln w="9525">
            <a:noFill/>
          </a:ln>
        </p:spPr>
      </p:pic>
    </p:spTree>
  </p:cSld>
  <p:clrMapOvr>
    <a:masterClrMapping/>
  </p:clrMapOvr>
  <p:transition spd="med" advClick="0"/>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41985" name="Rectangle 2"/>
          <p:cNvSpPr>
            <a:spLocks noGrp="1"/>
          </p:cNvSpPr>
          <p:nvPr>
            <p:ph type="title"/>
          </p:nvPr>
        </p:nvSpPr>
        <p:spPr/>
        <p:txBody>
          <a:bodyPr vert="horz" wrap="square" lIns="91440" tIns="45720" rIns="91440" bIns="45720" anchor="ctr"/>
          <a:p>
            <a:pPr eaLnBrk="1" hangingPunct="1"/>
            <a:endParaRPr lang="zh-CN" altLang="zh-CN" dirty="0"/>
          </a:p>
        </p:txBody>
      </p:sp>
      <p:sp>
        <p:nvSpPr>
          <p:cNvPr id="41986" name="Rectangle 3"/>
          <p:cNvSpPr>
            <a:spLocks noGrp="1"/>
          </p:cNvSpPr>
          <p:nvPr>
            <p:ph idx="1"/>
          </p:nvPr>
        </p:nvSpPr>
        <p:spPr/>
        <p:txBody>
          <a:bodyPr vert="horz" wrap="square" lIns="91440" tIns="45720" rIns="91440" bIns="45720" anchor="t"/>
          <a:p>
            <a:pPr eaLnBrk="1" hangingPunct="1"/>
            <a:endParaRPr lang="zh-CN" altLang="zh-CN" dirty="0"/>
          </a:p>
        </p:txBody>
      </p:sp>
      <p:pic>
        <p:nvPicPr>
          <p:cNvPr id="41987" name="Picture 4" descr="823"/>
          <p:cNvPicPr>
            <a:picLocks noChangeAspect="1"/>
          </p:cNvPicPr>
          <p:nvPr/>
        </p:nvPicPr>
        <p:blipFill>
          <a:blip r:embed="rId1"/>
          <a:srcRect l="20628" r="11562" b="51743"/>
          <a:stretch>
            <a:fillRect/>
          </a:stretch>
        </p:blipFill>
        <p:spPr>
          <a:xfrm>
            <a:off x="684213" y="404813"/>
            <a:ext cx="8208962" cy="6021387"/>
          </a:xfrm>
          <a:prstGeom prst="rect">
            <a:avLst/>
          </a:prstGeom>
          <a:noFill/>
          <a:ln w="9525">
            <a:noFill/>
          </a:ln>
        </p:spPr>
      </p:pic>
    </p:spTree>
  </p:cSld>
  <p:clrMapOvr>
    <a:masterClrMapping/>
  </p:clrMapOvr>
  <p:transition spd="med" advClick="0"/>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grpSp>
        <p:nvGrpSpPr>
          <p:cNvPr id="2" name="Group 123"/>
          <p:cNvGrpSpPr/>
          <p:nvPr/>
        </p:nvGrpSpPr>
        <p:grpSpPr>
          <a:xfrm>
            <a:off x="5032375" y="4652963"/>
            <a:ext cx="2219325" cy="409575"/>
            <a:chOff x="3168" y="2931"/>
            <a:chExt cx="1398" cy="258"/>
          </a:xfrm>
        </p:grpSpPr>
        <p:sp>
          <p:nvSpPr>
            <p:cNvPr id="43010" name="Freeform 124"/>
            <p:cNvSpPr/>
            <p:nvPr/>
          </p:nvSpPr>
          <p:spPr>
            <a:xfrm>
              <a:off x="3342" y="3024"/>
              <a:ext cx="1114" cy="1"/>
            </a:xfrm>
            <a:custGeom>
              <a:avLst/>
              <a:gdLst/>
              <a:ahLst/>
              <a:cxnLst>
                <a:cxn ang="0">
                  <a:pos x="0" y="0"/>
                </a:cxn>
                <a:cxn ang="0">
                  <a:pos x="1114" y="0"/>
                </a:cxn>
              </a:cxnLst>
              <a:pathLst>
                <a:path w="1114" h="1">
                  <a:moveTo>
                    <a:pt x="0" y="0"/>
                  </a:moveTo>
                  <a:lnTo>
                    <a:pt x="1114" y="0"/>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43011" name="Freeform 125"/>
            <p:cNvSpPr/>
            <p:nvPr/>
          </p:nvSpPr>
          <p:spPr>
            <a:xfrm>
              <a:off x="3437" y="2931"/>
              <a:ext cx="958" cy="3"/>
            </a:xfrm>
            <a:custGeom>
              <a:avLst/>
              <a:gdLst/>
              <a:ahLst/>
              <a:cxnLst>
                <a:cxn ang="0">
                  <a:pos x="0" y="0"/>
                </a:cxn>
                <a:cxn ang="0">
                  <a:pos x="958" y="3"/>
                </a:cxn>
              </a:cxnLst>
              <a:pathLst>
                <a:path w="958" h="3">
                  <a:moveTo>
                    <a:pt x="0" y="0"/>
                  </a:moveTo>
                  <a:lnTo>
                    <a:pt x="958" y="3"/>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43012" name="Freeform 126"/>
            <p:cNvSpPr/>
            <p:nvPr/>
          </p:nvSpPr>
          <p:spPr>
            <a:xfrm>
              <a:off x="3381" y="2991"/>
              <a:ext cx="1059" cy="1"/>
            </a:xfrm>
            <a:custGeom>
              <a:avLst/>
              <a:gdLst/>
              <a:ahLst/>
              <a:cxnLst>
                <a:cxn ang="0">
                  <a:pos x="0" y="1"/>
                </a:cxn>
                <a:cxn ang="0">
                  <a:pos x="1059" y="0"/>
                </a:cxn>
              </a:cxnLst>
              <a:pathLst>
                <a:path w="1059" h="1">
                  <a:moveTo>
                    <a:pt x="0" y="1"/>
                  </a:moveTo>
                  <a:lnTo>
                    <a:pt x="1059" y="0"/>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43013" name="Freeform 127"/>
            <p:cNvSpPr/>
            <p:nvPr/>
          </p:nvSpPr>
          <p:spPr>
            <a:xfrm>
              <a:off x="3216" y="3132"/>
              <a:ext cx="1310" cy="2"/>
            </a:xfrm>
            <a:custGeom>
              <a:avLst/>
              <a:gdLst/>
              <a:ahLst/>
              <a:cxnLst>
                <a:cxn ang="0">
                  <a:pos x="0" y="2"/>
                </a:cxn>
                <a:cxn ang="0">
                  <a:pos x="1310" y="0"/>
                </a:cxn>
              </a:cxnLst>
              <a:pathLst>
                <a:path w="1310" h="2">
                  <a:moveTo>
                    <a:pt x="0" y="2"/>
                  </a:moveTo>
                  <a:lnTo>
                    <a:pt x="1310" y="0"/>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43014" name="Freeform 128"/>
            <p:cNvSpPr/>
            <p:nvPr/>
          </p:nvSpPr>
          <p:spPr>
            <a:xfrm>
              <a:off x="3168" y="3188"/>
              <a:ext cx="1398" cy="1"/>
            </a:xfrm>
            <a:custGeom>
              <a:avLst/>
              <a:gdLst/>
              <a:ahLst/>
              <a:cxnLst>
                <a:cxn ang="0">
                  <a:pos x="0" y="1"/>
                </a:cxn>
                <a:cxn ang="0">
                  <a:pos x="1398" y="0"/>
                </a:cxn>
              </a:cxnLst>
              <a:pathLst>
                <a:path w="1398" h="1">
                  <a:moveTo>
                    <a:pt x="0" y="1"/>
                  </a:moveTo>
                  <a:lnTo>
                    <a:pt x="1398" y="0"/>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grpSp>
      <p:sp>
        <p:nvSpPr>
          <p:cNvPr id="9345" name="Rectangle 129"/>
          <p:cNvSpPr/>
          <p:nvPr/>
        </p:nvSpPr>
        <p:spPr>
          <a:xfrm>
            <a:off x="250825" y="1268413"/>
            <a:ext cx="3124200" cy="4800600"/>
          </a:xfrm>
          <a:prstGeom prst="rect">
            <a:avLst/>
          </a:prstGeom>
          <a:solidFill>
            <a:srgbClr val="FFFF99"/>
          </a:solidFill>
          <a:ln w="0" cap="flat" cmpd="sng">
            <a:solidFill>
              <a:srgbClr val="FFFF99"/>
            </a:solidFill>
            <a:prstDash val="solid"/>
            <a:miter/>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9346" name="Text Box 130"/>
          <p:cNvSpPr txBox="1"/>
          <p:nvPr/>
        </p:nvSpPr>
        <p:spPr>
          <a:xfrm>
            <a:off x="-12700" y="192088"/>
            <a:ext cx="3736975" cy="904875"/>
          </a:xfrm>
          <a:prstGeom prst="rect">
            <a:avLst/>
          </a:prstGeom>
          <a:solidFill>
            <a:srgbClr val="66FFFF"/>
          </a:solidFill>
          <a:ln w="19050" cap="flat" cmpd="sng">
            <a:solidFill>
              <a:srgbClr val="6699FF"/>
            </a:solidFill>
            <a:prstDash val="solid"/>
            <a:miter/>
            <a:headEnd type="none" w="med" len="med"/>
            <a:tailEnd type="none" w="med" len="med"/>
          </a:ln>
        </p:spPr>
        <p:txBody>
          <a:bodyPr wrap="none" anchor="t">
            <a:spAutoFit/>
          </a:bodyPr>
          <a:p>
            <a:pPr algn="ctr"/>
            <a:r>
              <a:rPr lang="zh-CN" altLang="zh-CN" sz="2600" b="1" dirty="0">
                <a:solidFill>
                  <a:schemeClr val="tx2"/>
                </a:solidFill>
                <a:latin typeface="BankGothic Lt BT" panose="020B0607020203060204" pitchFamily="34" charset="0"/>
                <a:ea typeface="宋体" panose="02010600030101010101" pitchFamily="2" charset="-122"/>
              </a:rPr>
              <a:t> 例</a:t>
            </a:r>
            <a:r>
              <a:rPr lang="zh-CN" altLang="zh-CN" sz="2600" b="1" dirty="0">
                <a:solidFill>
                  <a:schemeClr val="tx2"/>
                </a:solidFill>
                <a:latin typeface="Modern" pitchFamily="50"/>
                <a:ea typeface="宋体" panose="02010600030101010101" pitchFamily="2" charset="-122"/>
              </a:rPr>
              <a:t>1</a:t>
            </a:r>
            <a:r>
              <a:rPr lang="zh-CN" altLang="zh-CN" sz="2600" b="1" dirty="0">
                <a:solidFill>
                  <a:schemeClr val="tx2"/>
                </a:solidFill>
                <a:latin typeface="BankGothic Lt BT" panose="020B0607020203060204" pitchFamily="34" charset="0"/>
                <a:ea typeface="宋体" panose="02010600030101010101" pitchFamily="2" charset="-122"/>
              </a:rPr>
              <a:t>  作出基面上的方形</a:t>
            </a:r>
            <a:endParaRPr lang="zh-CN" altLang="zh-CN" sz="2600" b="1" dirty="0">
              <a:solidFill>
                <a:schemeClr val="tx2"/>
              </a:solidFill>
              <a:latin typeface="BankGothic Lt BT" panose="020B0607020203060204" pitchFamily="34" charset="0"/>
              <a:ea typeface="宋体" panose="02010600030101010101" pitchFamily="2" charset="-122"/>
            </a:endParaRPr>
          </a:p>
          <a:p>
            <a:pPr algn="ctr"/>
            <a:r>
              <a:rPr lang="zh-CN" altLang="zh-CN" sz="2600" b="1" dirty="0">
                <a:solidFill>
                  <a:schemeClr val="tx2"/>
                </a:solidFill>
                <a:latin typeface="BankGothic Lt BT" panose="020B0607020203060204" pitchFamily="34" charset="0"/>
                <a:ea typeface="宋体" panose="02010600030101010101" pitchFamily="2" charset="-122"/>
              </a:rPr>
              <a:t>       网格的一点透视。</a:t>
            </a:r>
            <a:endParaRPr lang="zh-CN" altLang="en-US" sz="2600" b="1" dirty="0">
              <a:solidFill>
                <a:schemeClr val="tx2"/>
              </a:solidFill>
              <a:latin typeface="BankGothic Lt BT" panose="020B0607020203060204" pitchFamily="34" charset="0"/>
              <a:ea typeface="宋体" panose="02010600030101010101" pitchFamily="2" charset="-122"/>
            </a:endParaRPr>
          </a:p>
        </p:txBody>
      </p:sp>
      <p:grpSp>
        <p:nvGrpSpPr>
          <p:cNvPr id="3" name="Group 131"/>
          <p:cNvGrpSpPr/>
          <p:nvPr/>
        </p:nvGrpSpPr>
        <p:grpSpPr>
          <a:xfrm>
            <a:off x="3702050" y="2438400"/>
            <a:ext cx="4970463" cy="519113"/>
            <a:chOff x="2330" y="1536"/>
            <a:chExt cx="3131" cy="327"/>
          </a:xfrm>
        </p:grpSpPr>
        <p:sp>
          <p:nvSpPr>
            <p:cNvPr id="43018" name="Rectangle 132"/>
            <p:cNvSpPr/>
            <p:nvPr/>
          </p:nvSpPr>
          <p:spPr>
            <a:xfrm>
              <a:off x="5258" y="1536"/>
              <a:ext cx="203" cy="269"/>
            </a:xfrm>
            <a:prstGeom prst="rect">
              <a:avLst/>
            </a:prstGeom>
            <a:noFill/>
            <a:ln w="9525">
              <a:noFill/>
            </a:ln>
          </p:spPr>
          <p:txBody>
            <a:bodyPr wrap="none" lIns="0" tIns="0" rIns="0" bIns="0" anchor="t">
              <a:spAutoFit/>
            </a:bodyPr>
            <a:p>
              <a:pPr algn="ctr"/>
              <a:r>
                <a:rPr lang="en-US" altLang="zh-CN" sz="2800" b="1" dirty="0">
                  <a:solidFill>
                    <a:srgbClr val="0066FF"/>
                  </a:solidFill>
                  <a:latin typeface="Modern" pitchFamily="50"/>
                  <a:ea typeface="宋体" panose="02010600030101010101" pitchFamily="2" charset="-122"/>
                </a:rPr>
                <a:t>P</a:t>
              </a:r>
              <a:r>
                <a:rPr lang="en-US" altLang="zh-CN" sz="2000" b="1" dirty="0">
                  <a:solidFill>
                    <a:srgbClr val="0066FF"/>
                  </a:solidFill>
                  <a:latin typeface="Modern" pitchFamily="50"/>
                  <a:ea typeface="宋体" panose="02010600030101010101" pitchFamily="2" charset="-122"/>
                </a:rPr>
                <a:t>H</a:t>
              </a:r>
              <a:endParaRPr lang="en-US" altLang="zh-CN" dirty="0">
                <a:solidFill>
                  <a:srgbClr val="0066FF"/>
                </a:solidFill>
                <a:latin typeface="Modern" pitchFamily="50"/>
                <a:ea typeface="宋体" panose="02010600030101010101" pitchFamily="2" charset="-122"/>
              </a:endParaRPr>
            </a:p>
          </p:txBody>
        </p:sp>
        <p:sp>
          <p:nvSpPr>
            <p:cNvPr id="43019" name="Rectangle 133"/>
            <p:cNvSpPr/>
            <p:nvPr/>
          </p:nvSpPr>
          <p:spPr>
            <a:xfrm>
              <a:off x="2330" y="1584"/>
              <a:ext cx="203" cy="269"/>
            </a:xfrm>
            <a:prstGeom prst="rect">
              <a:avLst/>
            </a:prstGeom>
            <a:noFill/>
            <a:ln w="9525">
              <a:noFill/>
            </a:ln>
          </p:spPr>
          <p:txBody>
            <a:bodyPr wrap="none" lIns="0" tIns="0" rIns="0" bIns="0" anchor="t">
              <a:spAutoFit/>
            </a:bodyPr>
            <a:p>
              <a:pPr algn="ctr"/>
              <a:r>
                <a:rPr lang="en-US" altLang="zh-CN" sz="2800" b="1" dirty="0">
                  <a:solidFill>
                    <a:srgbClr val="0066FF"/>
                  </a:solidFill>
                  <a:latin typeface="Modern" pitchFamily="50"/>
                  <a:ea typeface="宋体" panose="02010600030101010101" pitchFamily="2" charset="-122"/>
                </a:rPr>
                <a:t>P</a:t>
              </a:r>
              <a:r>
                <a:rPr lang="en-US" altLang="zh-CN" sz="2000" b="1" dirty="0">
                  <a:solidFill>
                    <a:srgbClr val="0066FF"/>
                  </a:solidFill>
                  <a:latin typeface="Modern" pitchFamily="50"/>
                  <a:ea typeface="宋体" panose="02010600030101010101" pitchFamily="2" charset="-122"/>
                </a:rPr>
                <a:t>H</a:t>
              </a:r>
              <a:endParaRPr lang="en-US" altLang="zh-CN" dirty="0">
                <a:solidFill>
                  <a:srgbClr val="0066FF"/>
                </a:solidFill>
                <a:latin typeface="Modern" pitchFamily="50"/>
                <a:ea typeface="宋体" panose="02010600030101010101" pitchFamily="2" charset="-122"/>
              </a:endParaRPr>
            </a:p>
          </p:txBody>
        </p:sp>
        <p:sp>
          <p:nvSpPr>
            <p:cNvPr id="43020" name="Freeform 134"/>
            <p:cNvSpPr/>
            <p:nvPr/>
          </p:nvSpPr>
          <p:spPr>
            <a:xfrm>
              <a:off x="2330" y="1862"/>
              <a:ext cx="3056" cy="1"/>
            </a:xfrm>
            <a:custGeom>
              <a:avLst/>
              <a:gdLst/>
              <a:ahLst/>
              <a:cxnLst>
                <a:cxn ang="0">
                  <a:pos x="0" y="1"/>
                </a:cxn>
                <a:cxn ang="0">
                  <a:pos x="3056" y="0"/>
                </a:cxn>
              </a:cxnLst>
              <a:pathLst>
                <a:path w="3056" h="1">
                  <a:moveTo>
                    <a:pt x="0" y="1"/>
                  </a:moveTo>
                  <a:lnTo>
                    <a:pt x="3056" y="0"/>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grpSp>
      <p:grpSp>
        <p:nvGrpSpPr>
          <p:cNvPr id="4" name="Group 135"/>
          <p:cNvGrpSpPr/>
          <p:nvPr/>
        </p:nvGrpSpPr>
        <p:grpSpPr>
          <a:xfrm>
            <a:off x="4811713" y="3787775"/>
            <a:ext cx="2576512" cy="1476375"/>
            <a:chOff x="3029" y="2386"/>
            <a:chExt cx="1623" cy="930"/>
          </a:xfrm>
        </p:grpSpPr>
        <p:sp>
          <p:nvSpPr>
            <p:cNvPr id="43022" name="Line 136"/>
            <p:cNvSpPr/>
            <p:nvPr/>
          </p:nvSpPr>
          <p:spPr>
            <a:xfrm flipV="1">
              <a:off x="3586" y="2386"/>
              <a:ext cx="435" cy="930"/>
            </a:xfrm>
            <a:prstGeom prst="line">
              <a:avLst/>
            </a:prstGeom>
            <a:ln w="19050" cap="flat" cmpd="sng">
              <a:solidFill>
                <a:srgbClr val="FF0000"/>
              </a:solidFill>
              <a:prstDash val="solid"/>
              <a:round/>
              <a:headEnd type="none" w="med" len="med"/>
              <a:tailEnd type="none" w="med" len="med"/>
            </a:ln>
          </p:spPr>
        </p:sp>
        <p:sp>
          <p:nvSpPr>
            <p:cNvPr id="43023" name="Line 137"/>
            <p:cNvSpPr/>
            <p:nvPr/>
          </p:nvSpPr>
          <p:spPr>
            <a:xfrm>
              <a:off x="4021" y="2386"/>
              <a:ext cx="74" cy="930"/>
            </a:xfrm>
            <a:prstGeom prst="line">
              <a:avLst/>
            </a:prstGeom>
            <a:ln w="19050" cap="flat" cmpd="sng">
              <a:solidFill>
                <a:srgbClr val="FF0000"/>
              </a:solidFill>
              <a:prstDash val="solid"/>
              <a:round/>
              <a:headEnd type="none" w="med" len="med"/>
              <a:tailEnd type="none" w="med" len="med"/>
            </a:ln>
          </p:spPr>
        </p:sp>
        <p:sp>
          <p:nvSpPr>
            <p:cNvPr id="43024" name="Line 138"/>
            <p:cNvSpPr/>
            <p:nvPr/>
          </p:nvSpPr>
          <p:spPr>
            <a:xfrm flipV="1">
              <a:off x="3029" y="2386"/>
              <a:ext cx="992" cy="930"/>
            </a:xfrm>
            <a:prstGeom prst="line">
              <a:avLst/>
            </a:prstGeom>
            <a:ln w="19050" cap="flat" cmpd="sng">
              <a:solidFill>
                <a:srgbClr val="FF0000"/>
              </a:solidFill>
              <a:prstDash val="solid"/>
              <a:round/>
              <a:headEnd type="none" w="med" len="med"/>
              <a:tailEnd type="none" w="med" len="med"/>
            </a:ln>
          </p:spPr>
        </p:sp>
        <p:sp>
          <p:nvSpPr>
            <p:cNvPr id="43025" name="Line 139"/>
            <p:cNvSpPr/>
            <p:nvPr/>
          </p:nvSpPr>
          <p:spPr>
            <a:xfrm>
              <a:off x="4021" y="2386"/>
              <a:ext cx="631" cy="930"/>
            </a:xfrm>
            <a:prstGeom prst="line">
              <a:avLst/>
            </a:prstGeom>
            <a:ln w="19050" cap="flat" cmpd="sng">
              <a:solidFill>
                <a:srgbClr val="FF0000"/>
              </a:solidFill>
              <a:prstDash val="solid"/>
              <a:round/>
              <a:headEnd type="none" w="med" len="med"/>
              <a:tailEnd type="none" w="med" len="med"/>
            </a:ln>
          </p:spPr>
        </p:sp>
        <p:sp>
          <p:nvSpPr>
            <p:cNvPr id="43026" name="Line 140"/>
            <p:cNvSpPr/>
            <p:nvPr/>
          </p:nvSpPr>
          <p:spPr>
            <a:xfrm flipV="1">
              <a:off x="3403" y="2386"/>
              <a:ext cx="618" cy="930"/>
            </a:xfrm>
            <a:prstGeom prst="line">
              <a:avLst/>
            </a:prstGeom>
            <a:ln w="19050" cap="flat" cmpd="sng">
              <a:solidFill>
                <a:srgbClr val="FF0000"/>
              </a:solidFill>
              <a:prstDash val="solid"/>
              <a:round/>
              <a:headEnd type="none" w="med" len="med"/>
              <a:tailEnd type="none" w="med" len="med"/>
            </a:ln>
          </p:spPr>
        </p:sp>
        <p:sp>
          <p:nvSpPr>
            <p:cNvPr id="43027" name="Line 141"/>
            <p:cNvSpPr/>
            <p:nvPr/>
          </p:nvSpPr>
          <p:spPr>
            <a:xfrm>
              <a:off x="4021" y="2386"/>
              <a:ext cx="265" cy="930"/>
            </a:xfrm>
            <a:prstGeom prst="line">
              <a:avLst/>
            </a:prstGeom>
            <a:ln w="19050" cap="flat" cmpd="sng">
              <a:solidFill>
                <a:srgbClr val="FF0000"/>
              </a:solidFill>
              <a:prstDash val="solid"/>
              <a:round/>
              <a:headEnd type="none" w="med" len="med"/>
              <a:tailEnd type="none" w="med" len="med"/>
            </a:ln>
          </p:spPr>
        </p:sp>
      </p:grpSp>
      <p:grpSp>
        <p:nvGrpSpPr>
          <p:cNvPr id="5" name="Group 142"/>
          <p:cNvGrpSpPr/>
          <p:nvPr/>
        </p:nvGrpSpPr>
        <p:grpSpPr>
          <a:xfrm>
            <a:off x="3702050" y="4724400"/>
            <a:ext cx="4911725" cy="549275"/>
            <a:chOff x="2330" y="2976"/>
            <a:chExt cx="3094" cy="346"/>
          </a:xfrm>
        </p:grpSpPr>
        <p:sp>
          <p:nvSpPr>
            <p:cNvPr id="43029" name="Rectangle 143"/>
            <p:cNvSpPr/>
            <p:nvPr/>
          </p:nvSpPr>
          <p:spPr>
            <a:xfrm>
              <a:off x="5301" y="2976"/>
              <a:ext cx="116" cy="269"/>
            </a:xfrm>
            <a:prstGeom prst="rect">
              <a:avLst/>
            </a:prstGeom>
            <a:noFill/>
            <a:ln w="9525">
              <a:noFill/>
            </a:ln>
          </p:spPr>
          <p:txBody>
            <a:bodyPr wrap="none" lIns="0" tIns="0" rIns="0" bIns="0" anchor="t">
              <a:spAutoFit/>
            </a:bodyPr>
            <a:p>
              <a:pPr algn="ctr"/>
              <a:r>
                <a:rPr lang="en-US" altLang="zh-CN" sz="2800" b="1" dirty="0">
                  <a:solidFill>
                    <a:srgbClr val="0066FF"/>
                  </a:solidFill>
                  <a:latin typeface="Modern" pitchFamily="50"/>
                  <a:ea typeface="宋体" panose="02010600030101010101" pitchFamily="2" charset="-122"/>
                </a:rPr>
                <a:t>P</a:t>
              </a:r>
              <a:endParaRPr lang="en-US" altLang="zh-CN" sz="2800" b="1" dirty="0">
                <a:solidFill>
                  <a:srgbClr val="0066FF"/>
                </a:solidFill>
                <a:latin typeface="Modern" pitchFamily="50"/>
                <a:ea typeface="宋体" panose="02010600030101010101" pitchFamily="2" charset="-122"/>
              </a:endParaRPr>
            </a:p>
          </p:txBody>
        </p:sp>
        <p:sp>
          <p:nvSpPr>
            <p:cNvPr id="43030" name="Rectangle 144"/>
            <p:cNvSpPr/>
            <p:nvPr/>
          </p:nvSpPr>
          <p:spPr>
            <a:xfrm>
              <a:off x="2373" y="3024"/>
              <a:ext cx="116" cy="269"/>
            </a:xfrm>
            <a:prstGeom prst="rect">
              <a:avLst/>
            </a:prstGeom>
            <a:noFill/>
            <a:ln w="9525">
              <a:noFill/>
            </a:ln>
          </p:spPr>
          <p:txBody>
            <a:bodyPr wrap="none" lIns="0" tIns="0" rIns="0" bIns="0" anchor="t">
              <a:spAutoFit/>
            </a:bodyPr>
            <a:p>
              <a:pPr algn="ctr"/>
              <a:r>
                <a:rPr lang="en-US" altLang="zh-CN" sz="2800" b="1" dirty="0">
                  <a:solidFill>
                    <a:srgbClr val="0066FF"/>
                  </a:solidFill>
                  <a:latin typeface="Modern" pitchFamily="50"/>
                  <a:ea typeface="宋体" panose="02010600030101010101" pitchFamily="2" charset="-122"/>
                </a:rPr>
                <a:t>P</a:t>
              </a:r>
              <a:endParaRPr lang="en-US" altLang="zh-CN" sz="2800" b="1" dirty="0">
                <a:solidFill>
                  <a:srgbClr val="0066FF"/>
                </a:solidFill>
                <a:latin typeface="Modern" pitchFamily="50"/>
                <a:ea typeface="宋体" panose="02010600030101010101" pitchFamily="2" charset="-122"/>
              </a:endParaRPr>
            </a:p>
          </p:txBody>
        </p:sp>
        <p:sp>
          <p:nvSpPr>
            <p:cNvPr id="43031" name="Freeform 145"/>
            <p:cNvSpPr/>
            <p:nvPr/>
          </p:nvSpPr>
          <p:spPr>
            <a:xfrm>
              <a:off x="2330" y="3316"/>
              <a:ext cx="3094" cy="6"/>
            </a:xfrm>
            <a:custGeom>
              <a:avLst/>
              <a:gdLst/>
              <a:ahLst/>
              <a:cxnLst>
                <a:cxn ang="0">
                  <a:pos x="0" y="0"/>
                </a:cxn>
                <a:cxn ang="0">
                  <a:pos x="3094" y="6"/>
                </a:cxn>
              </a:cxnLst>
              <a:pathLst>
                <a:path w="3094" h="6">
                  <a:moveTo>
                    <a:pt x="0" y="0"/>
                  </a:moveTo>
                  <a:lnTo>
                    <a:pt x="3094" y="6"/>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grpSp>
      <p:grpSp>
        <p:nvGrpSpPr>
          <p:cNvPr id="6" name="Group 146"/>
          <p:cNvGrpSpPr/>
          <p:nvPr/>
        </p:nvGrpSpPr>
        <p:grpSpPr>
          <a:xfrm>
            <a:off x="4811713" y="381000"/>
            <a:ext cx="1574800" cy="6251575"/>
            <a:chOff x="3029" y="240"/>
            <a:chExt cx="992" cy="3938"/>
          </a:xfrm>
        </p:grpSpPr>
        <p:sp>
          <p:nvSpPr>
            <p:cNvPr id="43033" name="Line 147"/>
            <p:cNvSpPr/>
            <p:nvPr/>
          </p:nvSpPr>
          <p:spPr>
            <a:xfrm>
              <a:off x="3029" y="240"/>
              <a:ext cx="992" cy="3938"/>
            </a:xfrm>
            <a:prstGeom prst="line">
              <a:avLst/>
            </a:prstGeom>
            <a:ln w="19050" cap="flat" cmpd="sng">
              <a:solidFill>
                <a:srgbClr val="CC0000"/>
              </a:solidFill>
              <a:prstDash val="solid"/>
              <a:round/>
              <a:headEnd type="none" w="med" len="med"/>
              <a:tailEnd type="none" w="med" len="med"/>
            </a:ln>
          </p:spPr>
        </p:sp>
        <p:sp>
          <p:nvSpPr>
            <p:cNvPr id="43034" name="Line 148"/>
            <p:cNvSpPr/>
            <p:nvPr/>
          </p:nvSpPr>
          <p:spPr>
            <a:xfrm flipH="1" flipV="1">
              <a:off x="3029" y="607"/>
              <a:ext cx="992" cy="3571"/>
            </a:xfrm>
            <a:prstGeom prst="line">
              <a:avLst/>
            </a:prstGeom>
            <a:ln w="19050" cap="flat" cmpd="sng">
              <a:solidFill>
                <a:srgbClr val="CC0000"/>
              </a:solidFill>
              <a:prstDash val="solid"/>
              <a:round/>
              <a:headEnd type="none" w="med" len="med"/>
              <a:tailEnd type="none" w="med" len="med"/>
            </a:ln>
          </p:spPr>
        </p:sp>
        <p:sp>
          <p:nvSpPr>
            <p:cNvPr id="43035" name="Line 149"/>
            <p:cNvSpPr/>
            <p:nvPr/>
          </p:nvSpPr>
          <p:spPr>
            <a:xfrm>
              <a:off x="3029" y="797"/>
              <a:ext cx="992" cy="3381"/>
            </a:xfrm>
            <a:prstGeom prst="line">
              <a:avLst/>
            </a:prstGeom>
            <a:ln w="19050" cap="flat" cmpd="sng">
              <a:solidFill>
                <a:srgbClr val="CC0000"/>
              </a:solidFill>
              <a:prstDash val="solid"/>
              <a:round/>
              <a:headEnd type="none" w="med" len="med"/>
              <a:tailEnd type="none" w="med" len="med"/>
            </a:ln>
          </p:spPr>
        </p:sp>
        <p:sp>
          <p:nvSpPr>
            <p:cNvPr id="43036" name="Line 150"/>
            <p:cNvSpPr/>
            <p:nvPr/>
          </p:nvSpPr>
          <p:spPr>
            <a:xfrm flipH="1" flipV="1">
              <a:off x="3029" y="1306"/>
              <a:ext cx="992" cy="2872"/>
            </a:xfrm>
            <a:prstGeom prst="line">
              <a:avLst/>
            </a:prstGeom>
            <a:ln w="19050" cap="flat" cmpd="sng">
              <a:solidFill>
                <a:srgbClr val="CC0000"/>
              </a:solidFill>
              <a:prstDash val="solid"/>
              <a:round/>
              <a:headEnd type="none" w="med" len="med"/>
              <a:tailEnd type="none" w="med" len="med"/>
            </a:ln>
          </p:spPr>
        </p:sp>
        <p:sp>
          <p:nvSpPr>
            <p:cNvPr id="43037" name="Line 151"/>
            <p:cNvSpPr/>
            <p:nvPr/>
          </p:nvSpPr>
          <p:spPr>
            <a:xfrm>
              <a:off x="3029" y="1489"/>
              <a:ext cx="992" cy="2689"/>
            </a:xfrm>
            <a:prstGeom prst="line">
              <a:avLst/>
            </a:prstGeom>
            <a:ln w="19050" cap="flat" cmpd="sng">
              <a:solidFill>
                <a:srgbClr val="CC0000"/>
              </a:solidFill>
              <a:prstDash val="solid"/>
              <a:round/>
              <a:headEnd type="none" w="med" len="med"/>
              <a:tailEnd type="none" w="med" len="med"/>
            </a:ln>
          </p:spPr>
        </p:sp>
      </p:grpSp>
      <p:grpSp>
        <p:nvGrpSpPr>
          <p:cNvPr id="7" name="Group 152"/>
          <p:cNvGrpSpPr/>
          <p:nvPr/>
        </p:nvGrpSpPr>
        <p:grpSpPr>
          <a:xfrm>
            <a:off x="5027613" y="2941638"/>
            <a:ext cx="439737" cy="2125662"/>
            <a:chOff x="3165" y="1853"/>
            <a:chExt cx="277" cy="1339"/>
          </a:xfrm>
        </p:grpSpPr>
        <p:sp>
          <p:nvSpPr>
            <p:cNvPr id="43039" name="Freeform 153"/>
            <p:cNvSpPr/>
            <p:nvPr/>
          </p:nvSpPr>
          <p:spPr>
            <a:xfrm>
              <a:off x="3165" y="1863"/>
              <a:ext cx="1" cy="1329"/>
            </a:xfrm>
            <a:custGeom>
              <a:avLst/>
              <a:gdLst/>
              <a:ahLst/>
              <a:cxnLst>
                <a:cxn ang="0">
                  <a:pos x="0" y="0"/>
                </a:cxn>
                <a:cxn ang="0">
                  <a:pos x="0" y="1329"/>
                </a:cxn>
              </a:cxnLst>
              <a:pathLst>
                <a:path w="1" h="1329">
                  <a:moveTo>
                    <a:pt x="0" y="0"/>
                  </a:moveTo>
                  <a:lnTo>
                    <a:pt x="0" y="1329"/>
                  </a:lnTo>
                </a:path>
              </a:pathLst>
            </a:custGeom>
            <a:solidFill>
              <a:srgbClr val="FFFFFF"/>
            </a:solidFill>
            <a:ln w="19050" cap="flat" cmpd="sng">
              <a:solidFill>
                <a:srgbClr val="339933"/>
              </a:solidFill>
              <a:prstDash val="solid"/>
              <a:round/>
              <a:headEnd type="none" w="med" len="med"/>
              <a:tailEnd type="none" w="med" len="med"/>
            </a:ln>
          </p:spPr>
          <p:txBody>
            <a:bodyPr/>
            <a:p>
              <a:endParaRPr lang="zh-CN" altLang="en-US"/>
            </a:p>
          </p:txBody>
        </p:sp>
        <p:sp>
          <p:nvSpPr>
            <p:cNvPr id="43040" name="Freeform 154"/>
            <p:cNvSpPr/>
            <p:nvPr/>
          </p:nvSpPr>
          <p:spPr>
            <a:xfrm>
              <a:off x="3223" y="1853"/>
              <a:ext cx="1" cy="1281"/>
            </a:xfrm>
            <a:custGeom>
              <a:avLst/>
              <a:gdLst/>
              <a:ahLst/>
              <a:cxnLst>
                <a:cxn ang="0">
                  <a:pos x="0" y="0"/>
                </a:cxn>
                <a:cxn ang="0">
                  <a:pos x="0" y="1281"/>
                </a:cxn>
              </a:cxnLst>
              <a:pathLst>
                <a:path w="1" h="1281">
                  <a:moveTo>
                    <a:pt x="0" y="0"/>
                  </a:moveTo>
                  <a:lnTo>
                    <a:pt x="0" y="1281"/>
                  </a:lnTo>
                </a:path>
              </a:pathLst>
            </a:custGeom>
            <a:solidFill>
              <a:srgbClr val="FFFFFF"/>
            </a:solidFill>
            <a:ln w="19050" cap="flat" cmpd="sng">
              <a:solidFill>
                <a:srgbClr val="339933"/>
              </a:solidFill>
              <a:prstDash val="solid"/>
              <a:round/>
              <a:headEnd type="none" w="med" len="med"/>
              <a:tailEnd type="none" w="med" len="med"/>
            </a:ln>
          </p:spPr>
          <p:txBody>
            <a:bodyPr/>
            <a:p>
              <a:endParaRPr lang="zh-CN" altLang="en-US"/>
            </a:p>
          </p:txBody>
        </p:sp>
        <p:sp>
          <p:nvSpPr>
            <p:cNvPr id="43041" name="Freeform 155"/>
            <p:cNvSpPr/>
            <p:nvPr/>
          </p:nvSpPr>
          <p:spPr>
            <a:xfrm>
              <a:off x="3341" y="1853"/>
              <a:ext cx="1" cy="1174"/>
            </a:xfrm>
            <a:custGeom>
              <a:avLst/>
              <a:gdLst/>
              <a:ahLst/>
              <a:cxnLst>
                <a:cxn ang="0">
                  <a:pos x="0" y="0"/>
                </a:cxn>
                <a:cxn ang="0">
                  <a:pos x="0" y="1174"/>
                </a:cxn>
              </a:cxnLst>
              <a:pathLst>
                <a:path w="1" h="1174">
                  <a:moveTo>
                    <a:pt x="0" y="0"/>
                  </a:moveTo>
                  <a:lnTo>
                    <a:pt x="0" y="1174"/>
                  </a:lnTo>
                </a:path>
              </a:pathLst>
            </a:custGeom>
            <a:solidFill>
              <a:srgbClr val="FFFFFF"/>
            </a:solidFill>
            <a:ln w="19050" cap="flat" cmpd="sng">
              <a:solidFill>
                <a:srgbClr val="339933"/>
              </a:solidFill>
              <a:prstDash val="solid"/>
              <a:round/>
              <a:headEnd type="none" w="med" len="med"/>
              <a:tailEnd type="none" w="med" len="med"/>
            </a:ln>
          </p:spPr>
          <p:txBody>
            <a:bodyPr/>
            <a:p>
              <a:endParaRPr lang="zh-CN" altLang="en-US"/>
            </a:p>
          </p:txBody>
        </p:sp>
        <p:sp>
          <p:nvSpPr>
            <p:cNvPr id="43042" name="Freeform 156"/>
            <p:cNvSpPr/>
            <p:nvPr/>
          </p:nvSpPr>
          <p:spPr>
            <a:xfrm>
              <a:off x="3377" y="1855"/>
              <a:ext cx="2" cy="1135"/>
            </a:xfrm>
            <a:custGeom>
              <a:avLst/>
              <a:gdLst/>
              <a:ahLst/>
              <a:cxnLst>
                <a:cxn ang="0">
                  <a:pos x="2" y="0"/>
                </a:cxn>
                <a:cxn ang="0">
                  <a:pos x="0" y="1135"/>
                </a:cxn>
              </a:cxnLst>
              <a:pathLst>
                <a:path w="2" h="1135">
                  <a:moveTo>
                    <a:pt x="2" y="0"/>
                  </a:moveTo>
                  <a:lnTo>
                    <a:pt x="0" y="1135"/>
                  </a:lnTo>
                </a:path>
              </a:pathLst>
            </a:custGeom>
            <a:solidFill>
              <a:srgbClr val="FFFFFF"/>
            </a:solidFill>
            <a:ln w="19050" cap="flat" cmpd="sng">
              <a:solidFill>
                <a:srgbClr val="339933"/>
              </a:solidFill>
              <a:prstDash val="solid"/>
              <a:round/>
              <a:headEnd type="none" w="med" len="med"/>
              <a:tailEnd type="none" w="med" len="med"/>
            </a:ln>
          </p:spPr>
          <p:txBody>
            <a:bodyPr/>
            <a:p>
              <a:endParaRPr lang="zh-CN" altLang="en-US"/>
            </a:p>
          </p:txBody>
        </p:sp>
        <p:sp>
          <p:nvSpPr>
            <p:cNvPr id="43043" name="Freeform 157"/>
            <p:cNvSpPr/>
            <p:nvPr/>
          </p:nvSpPr>
          <p:spPr>
            <a:xfrm>
              <a:off x="3439" y="1855"/>
              <a:ext cx="3" cy="1078"/>
            </a:xfrm>
            <a:custGeom>
              <a:avLst/>
              <a:gdLst/>
              <a:ahLst/>
              <a:cxnLst>
                <a:cxn ang="0">
                  <a:pos x="3" y="0"/>
                </a:cxn>
                <a:cxn ang="0">
                  <a:pos x="0" y="1078"/>
                </a:cxn>
              </a:cxnLst>
              <a:pathLst>
                <a:path w="3" h="1078">
                  <a:moveTo>
                    <a:pt x="3" y="0"/>
                  </a:moveTo>
                  <a:lnTo>
                    <a:pt x="0" y="1078"/>
                  </a:lnTo>
                </a:path>
              </a:pathLst>
            </a:custGeom>
            <a:solidFill>
              <a:srgbClr val="FFFFFF"/>
            </a:solidFill>
            <a:ln w="19050" cap="flat" cmpd="sng">
              <a:solidFill>
                <a:srgbClr val="339933"/>
              </a:solidFill>
              <a:prstDash val="solid"/>
              <a:round/>
              <a:headEnd type="none" w="med" len="med"/>
              <a:tailEnd type="none" w="med" len="med"/>
            </a:ln>
          </p:spPr>
          <p:txBody>
            <a:bodyPr/>
            <a:p>
              <a:endParaRPr lang="zh-CN" altLang="en-US"/>
            </a:p>
          </p:txBody>
        </p:sp>
      </p:grpSp>
      <p:grpSp>
        <p:nvGrpSpPr>
          <p:cNvPr id="8" name="Group 158"/>
          <p:cNvGrpSpPr/>
          <p:nvPr/>
        </p:nvGrpSpPr>
        <p:grpSpPr>
          <a:xfrm>
            <a:off x="4811713" y="2943225"/>
            <a:ext cx="2587625" cy="2335213"/>
            <a:chOff x="3029" y="1854"/>
            <a:chExt cx="1630" cy="1471"/>
          </a:xfrm>
        </p:grpSpPr>
        <p:sp>
          <p:nvSpPr>
            <p:cNvPr id="43045" name="Freeform 159"/>
            <p:cNvSpPr/>
            <p:nvPr/>
          </p:nvSpPr>
          <p:spPr>
            <a:xfrm>
              <a:off x="3586" y="1863"/>
              <a:ext cx="1" cy="1462"/>
            </a:xfrm>
            <a:custGeom>
              <a:avLst/>
              <a:gdLst/>
              <a:ahLst/>
              <a:cxnLst>
                <a:cxn ang="0">
                  <a:pos x="0" y="0"/>
                </a:cxn>
                <a:cxn ang="0">
                  <a:pos x="1" y="1462"/>
                </a:cxn>
              </a:cxnLst>
              <a:pathLst>
                <a:path w="1" h="1462">
                  <a:moveTo>
                    <a:pt x="0" y="0"/>
                  </a:moveTo>
                  <a:lnTo>
                    <a:pt x="1" y="1462"/>
                  </a:lnTo>
                </a:path>
              </a:pathLst>
            </a:custGeom>
            <a:solidFill>
              <a:srgbClr val="FFFFFF"/>
            </a:solidFill>
            <a:ln w="19050" cap="flat" cmpd="sng">
              <a:solidFill>
                <a:srgbClr val="008000"/>
              </a:solidFill>
              <a:prstDash val="solid"/>
              <a:round/>
              <a:headEnd type="none" w="med" len="med"/>
              <a:tailEnd type="none" w="med" len="med"/>
            </a:ln>
          </p:spPr>
          <p:txBody>
            <a:bodyPr/>
            <a:p>
              <a:endParaRPr lang="zh-CN" altLang="en-US"/>
            </a:p>
          </p:txBody>
        </p:sp>
        <p:sp>
          <p:nvSpPr>
            <p:cNvPr id="43046" name="Freeform 160"/>
            <p:cNvSpPr/>
            <p:nvPr/>
          </p:nvSpPr>
          <p:spPr>
            <a:xfrm>
              <a:off x="4095" y="1863"/>
              <a:ext cx="1" cy="1462"/>
            </a:xfrm>
            <a:custGeom>
              <a:avLst/>
              <a:gdLst/>
              <a:ahLst/>
              <a:cxnLst>
                <a:cxn ang="0">
                  <a:pos x="0" y="0"/>
                </a:cxn>
                <a:cxn ang="0">
                  <a:pos x="1" y="1462"/>
                </a:cxn>
              </a:cxnLst>
              <a:pathLst>
                <a:path w="1" h="1462">
                  <a:moveTo>
                    <a:pt x="0" y="0"/>
                  </a:moveTo>
                  <a:lnTo>
                    <a:pt x="1" y="1462"/>
                  </a:lnTo>
                </a:path>
              </a:pathLst>
            </a:custGeom>
            <a:solidFill>
              <a:srgbClr val="FFFFFF"/>
            </a:solidFill>
            <a:ln w="19050" cap="flat" cmpd="sng">
              <a:solidFill>
                <a:srgbClr val="008000"/>
              </a:solidFill>
              <a:prstDash val="solid"/>
              <a:round/>
              <a:headEnd type="none" w="med" len="med"/>
              <a:tailEnd type="none" w="med" len="med"/>
            </a:ln>
          </p:spPr>
          <p:txBody>
            <a:bodyPr/>
            <a:p>
              <a:endParaRPr lang="zh-CN" altLang="en-US"/>
            </a:p>
          </p:txBody>
        </p:sp>
        <p:sp>
          <p:nvSpPr>
            <p:cNvPr id="43047" name="Freeform 161"/>
            <p:cNvSpPr/>
            <p:nvPr/>
          </p:nvSpPr>
          <p:spPr>
            <a:xfrm>
              <a:off x="4286" y="1863"/>
              <a:ext cx="5" cy="1459"/>
            </a:xfrm>
            <a:custGeom>
              <a:avLst/>
              <a:gdLst/>
              <a:ahLst/>
              <a:cxnLst>
                <a:cxn ang="0">
                  <a:pos x="0" y="0"/>
                </a:cxn>
                <a:cxn ang="0">
                  <a:pos x="5" y="1459"/>
                </a:cxn>
              </a:cxnLst>
              <a:pathLst>
                <a:path w="5" h="1459">
                  <a:moveTo>
                    <a:pt x="0" y="0"/>
                  </a:moveTo>
                  <a:lnTo>
                    <a:pt x="5" y="1459"/>
                  </a:lnTo>
                </a:path>
              </a:pathLst>
            </a:custGeom>
            <a:solidFill>
              <a:srgbClr val="FFFFFF"/>
            </a:solidFill>
            <a:ln w="19050" cap="flat" cmpd="sng">
              <a:solidFill>
                <a:srgbClr val="008000"/>
              </a:solidFill>
              <a:prstDash val="solid"/>
              <a:round/>
              <a:headEnd type="none" w="med" len="med"/>
              <a:tailEnd type="none" w="med" len="med"/>
            </a:ln>
          </p:spPr>
          <p:txBody>
            <a:bodyPr/>
            <a:p>
              <a:endParaRPr lang="zh-CN" altLang="en-US"/>
            </a:p>
          </p:txBody>
        </p:sp>
        <p:sp>
          <p:nvSpPr>
            <p:cNvPr id="43048" name="Freeform 162"/>
            <p:cNvSpPr/>
            <p:nvPr/>
          </p:nvSpPr>
          <p:spPr>
            <a:xfrm>
              <a:off x="4658" y="1862"/>
              <a:ext cx="1" cy="1455"/>
            </a:xfrm>
            <a:custGeom>
              <a:avLst/>
              <a:gdLst/>
              <a:ahLst/>
              <a:cxnLst>
                <a:cxn ang="0">
                  <a:pos x="0" y="0"/>
                </a:cxn>
                <a:cxn ang="0">
                  <a:pos x="0" y="1455"/>
                </a:cxn>
              </a:cxnLst>
              <a:pathLst>
                <a:path w="1" h="1455">
                  <a:moveTo>
                    <a:pt x="0" y="0"/>
                  </a:moveTo>
                  <a:lnTo>
                    <a:pt x="0" y="1455"/>
                  </a:lnTo>
                </a:path>
              </a:pathLst>
            </a:custGeom>
            <a:solidFill>
              <a:srgbClr val="FFFFFF"/>
            </a:solidFill>
            <a:ln w="19050" cap="flat" cmpd="sng">
              <a:solidFill>
                <a:srgbClr val="008000"/>
              </a:solidFill>
              <a:prstDash val="solid"/>
              <a:round/>
              <a:headEnd type="none" w="med" len="med"/>
              <a:tailEnd type="none" w="med" len="med"/>
            </a:ln>
          </p:spPr>
          <p:txBody>
            <a:bodyPr/>
            <a:p>
              <a:endParaRPr lang="zh-CN" altLang="en-US"/>
            </a:p>
          </p:txBody>
        </p:sp>
        <p:sp>
          <p:nvSpPr>
            <p:cNvPr id="43049" name="Freeform 163"/>
            <p:cNvSpPr/>
            <p:nvPr/>
          </p:nvSpPr>
          <p:spPr>
            <a:xfrm>
              <a:off x="3029" y="1863"/>
              <a:ext cx="2" cy="1459"/>
            </a:xfrm>
            <a:custGeom>
              <a:avLst/>
              <a:gdLst/>
              <a:ahLst/>
              <a:cxnLst>
                <a:cxn ang="0">
                  <a:pos x="0" y="0"/>
                </a:cxn>
                <a:cxn ang="0">
                  <a:pos x="2" y="1459"/>
                </a:cxn>
              </a:cxnLst>
              <a:pathLst>
                <a:path w="2" h="1459">
                  <a:moveTo>
                    <a:pt x="0" y="0"/>
                  </a:moveTo>
                  <a:lnTo>
                    <a:pt x="2" y="1459"/>
                  </a:lnTo>
                </a:path>
              </a:pathLst>
            </a:custGeom>
            <a:solidFill>
              <a:srgbClr val="FFFFFF"/>
            </a:solidFill>
            <a:ln w="19050" cap="flat" cmpd="sng">
              <a:solidFill>
                <a:srgbClr val="008000"/>
              </a:solidFill>
              <a:prstDash val="solid"/>
              <a:round/>
              <a:headEnd type="none" w="med" len="med"/>
              <a:tailEnd type="none" w="med" len="med"/>
            </a:ln>
          </p:spPr>
          <p:txBody>
            <a:bodyPr/>
            <a:p>
              <a:endParaRPr lang="zh-CN" altLang="en-US"/>
            </a:p>
          </p:txBody>
        </p:sp>
        <p:sp>
          <p:nvSpPr>
            <p:cNvPr id="43050" name="Freeform 164"/>
            <p:cNvSpPr/>
            <p:nvPr/>
          </p:nvSpPr>
          <p:spPr>
            <a:xfrm>
              <a:off x="3402" y="1854"/>
              <a:ext cx="2" cy="1459"/>
            </a:xfrm>
            <a:custGeom>
              <a:avLst/>
              <a:gdLst/>
              <a:ahLst/>
              <a:cxnLst>
                <a:cxn ang="0">
                  <a:pos x="0" y="0"/>
                </a:cxn>
                <a:cxn ang="0">
                  <a:pos x="2" y="1459"/>
                </a:cxn>
              </a:cxnLst>
              <a:pathLst>
                <a:path w="2" h="1459">
                  <a:moveTo>
                    <a:pt x="0" y="0"/>
                  </a:moveTo>
                  <a:lnTo>
                    <a:pt x="2" y="1459"/>
                  </a:lnTo>
                </a:path>
              </a:pathLst>
            </a:custGeom>
            <a:solidFill>
              <a:srgbClr val="FFFFFF"/>
            </a:solidFill>
            <a:ln w="19050" cap="flat" cmpd="sng">
              <a:solidFill>
                <a:srgbClr val="008000"/>
              </a:solidFill>
              <a:prstDash val="solid"/>
              <a:round/>
              <a:headEnd type="none" w="med" len="med"/>
              <a:tailEnd type="none" w="med" len="med"/>
            </a:ln>
          </p:spPr>
          <p:txBody>
            <a:bodyPr/>
            <a:p>
              <a:endParaRPr lang="zh-CN" altLang="en-US"/>
            </a:p>
          </p:txBody>
        </p:sp>
      </p:grpSp>
      <p:grpSp>
        <p:nvGrpSpPr>
          <p:cNvPr id="9" name="Group 165"/>
          <p:cNvGrpSpPr/>
          <p:nvPr/>
        </p:nvGrpSpPr>
        <p:grpSpPr>
          <a:xfrm>
            <a:off x="4811713" y="365125"/>
            <a:ext cx="2587625" cy="2590800"/>
            <a:chOff x="2955" y="230"/>
            <a:chExt cx="1630" cy="1632"/>
          </a:xfrm>
        </p:grpSpPr>
        <p:sp>
          <p:nvSpPr>
            <p:cNvPr id="43052" name="Freeform 166"/>
            <p:cNvSpPr/>
            <p:nvPr/>
          </p:nvSpPr>
          <p:spPr>
            <a:xfrm>
              <a:off x="4584" y="231"/>
              <a:ext cx="1" cy="1626"/>
            </a:xfrm>
            <a:custGeom>
              <a:avLst/>
              <a:gdLst/>
              <a:ahLst/>
              <a:cxnLst>
                <a:cxn ang="0">
                  <a:pos x="0" y="1626"/>
                </a:cxn>
                <a:cxn ang="0">
                  <a:pos x="1" y="0"/>
                </a:cxn>
              </a:cxnLst>
              <a:pathLst>
                <a:path w="1" h="1626">
                  <a:moveTo>
                    <a:pt x="0" y="1626"/>
                  </a:moveTo>
                  <a:lnTo>
                    <a:pt x="1" y="0"/>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43053" name="Line 167"/>
            <p:cNvSpPr/>
            <p:nvPr/>
          </p:nvSpPr>
          <p:spPr>
            <a:xfrm flipH="1">
              <a:off x="2955" y="230"/>
              <a:ext cx="1623" cy="7"/>
            </a:xfrm>
            <a:prstGeom prst="line">
              <a:avLst/>
            </a:prstGeom>
            <a:ln w="38100" cap="flat" cmpd="sng">
              <a:solidFill>
                <a:schemeClr val="tx2"/>
              </a:solidFill>
              <a:prstDash val="solid"/>
              <a:round/>
              <a:headEnd type="none" w="med" len="med"/>
              <a:tailEnd type="none" w="med" len="med"/>
            </a:ln>
          </p:spPr>
        </p:sp>
        <p:sp>
          <p:nvSpPr>
            <p:cNvPr id="43054" name="Freeform 168"/>
            <p:cNvSpPr/>
            <p:nvPr/>
          </p:nvSpPr>
          <p:spPr>
            <a:xfrm>
              <a:off x="2955" y="230"/>
              <a:ext cx="2" cy="1632"/>
            </a:xfrm>
            <a:custGeom>
              <a:avLst/>
              <a:gdLst/>
              <a:ahLst/>
              <a:cxnLst>
                <a:cxn ang="0">
                  <a:pos x="0" y="0"/>
                </a:cxn>
                <a:cxn ang="0">
                  <a:pos x="2" y="1632"/>
                </a:cxn>
              </a:cxnLst>
              <a:pathLst>
                <a:path w="2" h="1632">
                  <a:moveTo>
                    <a:pt x="0" y="0"/>
                  </a:moveTo>
                  <a:lnTo>
                    <a:pt x="2" y="1632"/>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43055" name="Freeform 169"/>
            <p:cNvSpPr/>
            <p:nvPr/>
          </p:nvSpPr>
          <p:spPr>
            <a:xfrm>
              <a:off x="3329" y="230"/>
              <a:ext cx="2" cy="1627"/>
            </a:xfrm>
            <a:custGeom>
              <a:avLst/>
              <a:gdLst/>
              <a:ahLst/>
              <a:cxnLst>
                <a:cxn ang="0">
                  <a:pos x="0" y="0"/>
                </a:cxn>
                <a:cxn ang="0">
                  <a:pos x="2" y="1627"/>
                </a:cxn>
              </a:cxnLst>
              <a:pathLst>
                <a:path w="2" h="1627">
                  <a:moveTo>
                    <a:pt x="0" y="0"/>
                  </a:moveTo>
                  <a:lnTo>
                    <a:pt x="2" y="1627"/>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43056" name="Freeform 170"/>
            <p:cNvSpPr/>
            <p:nvPr/>
          </p:nvSpPr>
          <p:spPr>
            <a:xfrm>
              <a:off x="3512" y="230"/>
              <a:ext cx="2" cy="1627"/>
            </a:xfrm>
            <a:custGeom>
              <a:avLst/>
              <a:gdLst/>
              <a:ahLst/>
              <a:cxnLst>
                <a:cxn ang="0">
                  <a:pos x="0" y="0"/>
                </a:cxn>
                <a:cxn ang="0">
                  <a:pos x="2" y="1627"/>
                </a:cxn>
              </a:cxnLst>
              <a:pathLst>
                <a:path w="2" h="1627">
                  <a:moveTo>
                    <a:pt x="0" y="0"/>
                  </a:moveTo>
                  <a:lnTo>
                    <a:pt x="2" y="1627"/>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43057" name="Freeform 171"/>
            <p:cNvSpPr/>
            <p:nvPr/>
          </p:nvSpPr>
          <p:spPr>
            <a:xfrm>
              <a:off x="4210" y="230"/>
              <a:ext cx="1" cy="1632"/>
            </a:xfrm>
            <a:custGeom>
              <a:avLst/>
              <a:gdLst/>
              <a:ahLst/>
              <a:cxnLst>
                <a:cxn ang="0">
                  <a:pos x="0" y="0"/>
                </a:cxn>
                <a:cxn ang="0">
                  <a:pos x="0" y="1632"/>
                </a:cxn>
              </a:cxnLst>
              <a:pathLst>
                <a:path w="1" h="1632">
                  <a:moveTo>
                    <a:pt x="0" y="0"/>
                  </a:moveTo>
                  <a:lnTo>
                    <a:pt x="0" y="1632"/>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43058" name="Freeform 172"/>
            <p:cNvSpPr/>
            <p:nvPr/>
          </p:nvSpPr>
          <p:spPr>
            <a:xfrm>
              <a:off x="4021" y="230"/>
              <a:ext cx="1" cy="1627"/>
            </a:xfrm>
            <a:custGeom>
              <a:avLst/>
              <a:gdLst/>
              <a:ahLst/>
              <a:cxnLst>
                <a:cxn ang="0">
                  <a:pos x="0" y="0"/>
                </a:cxn>
                <a:cxn ang="0">
                  <a:pos x="1" y="1627"/>
                </a:cxn>
              </a:cxnLst>
              <a:pathLst>
                <a:path w="1" h="1627">
                  <a:moveTo>
                    <a:pt x="0" y="0"/>
                  </a:moveTo>
                  <a:lnTo>
                    <a:pt x="1" y="1627"/>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43059" name="Freeform 173"/>
            <p:cNvSpPr/>
            <p:nvPr/>
          </p:nvSpPr>
          <p:spPr>
            <a:xfrm>
              <a:off x="2956" y="603"/>
              <a:ext cx="1628" cy="1"/>
            </a:xfrm>
            <a:custGeom>
              <a:avLst/>
              <a:gdLst/>
              <a:ahLst/>
              <a:cxnLst>
                <a:cxn ang="0">
                  <a:pos x="1628" y="1"/>
                </a:cxn>
                <a:cxn ang="0">
                  <a:pos x="0" y="0"/>
                </a:cxn>
              </a:cxnLst>
              <a:pathLst>
                <a:path w="1628" h="1">
                  <a:moveTo>
                    <a:pt x="1628" y="1"/>
                  </a:moveTo>
                  <a:lnTo>
                    <a:pt x="0" y="0"/>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43060" name="Line 174"/>
            <p:cNvSpPr/>
            <p:nvPr/>
          </p:nvSpPr>
          <p:spPr>
            <a:xfrm flipH="1">
              <a:off x="2955" y="787"/>
              <a:ext cx="1623" cy="7"/>
            </a:xfrm>
            <a:prstGeom prst="line">
              <a:avLst/>
            </a:prstGeom>
            <a:ln w="38100" cap="flat" cmpd="sng">
              <a:solidFill>
                <a:schemeClr val="tx2"/>
              </a:solidFill>
              <a:prstDash val="solid"/>
              <a:round/>
              <a:headEnd type="none" w="med" len="med"/>
              <a:tailEnd type="none" w="med" len="med"/>
            </a:ln>
          </p:spPr>
        </p:sp>
        <p:sp>
          <p:nvSpPr>
            <p:cNvPr id="43061" name="Freeform 175"/>
            <p:cNvSpPr/>
            <p:nvPr/>
          </p:nvSpPr>
          <p:spPr>
            <a:xfrm>
              <a:off x="2956" y="1300"/>
              <a:ext cx="1623" cy="3"/>
            </a:xfrm>
            <a:custGeom>
              <a:avLst/>
              <a:gdLst/>
              <a:ahLst/>
              <a:cxnLst>
                <a:cxn ang="0">
                  <a:pos x="1623" y="0"/>
                </a:cxn>
                <a:cxn ang="0">
                  <a:pos x="0" y="3"/>
                </a:cxn>
              </a:cxnLst>
              <a:pathLst>
                <a:path w="1623" h="3">
                  <a:moveTo>
                    <a:pt x="1623" y="0"/>
                  </a:moveTo>
                  <a:lnTo>
                    <a:pt x="0" y="3"/>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43062" name="Freeform 176"/>
            <p:cNvSpPr/>
            <p:nvPr/>
          </p:nvSpPr>
          <p:spPr>
            <a:xfrm>
              <a:off x="2956" y="1486"/>
              <a:ext cx="1623" cy="2"/>
            </a:xfrm>
            <a:custGeom>
              <a:avLst/>
              <a:gdLst/>
              <a:ahLst/>
              <a:cxnLst>
                <a:cxn ang="0">
                  <a:pos x="1623" y="2"/>
                </a:cxn>
                <a:cxn ang="0">
                  <a:pos x="0" y="0"/>
                </a:cxn>
              </a:cxnLst>
              <a:pathLst>
                <a:path w="1623" h="2">
                  <a:moveTo>
                    <a:pt x="1623" y="2"/>
                  </a:moveTo>
                  <a:lnTo>
                    <a:pt x="0" y="0"/>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43063" name="Line 177"/>
            <p:cNvSpPr/>
            <p:nvPr/>
          </p:nvSpPr>
          <p:spPr>
            <a:xfrm>
              <a:off x="2955" y="1853"/>
              <a:ext cx="1623" cy="7"/>
            </a:xfrm>
            <a:prstGeom prst="line">
              <a:avLst/>
            </a:prstGeom>
            <a:ln w="38100" cap="flat" cmpd="sng">
              <a:solidFill>
                <a:schemeClr val="tx2"/>
              </a:solidFill>
              <a:prstDash val="solid"/>
              <a:round/>
              <a:headEnd type="none" w="med" len="med"/>
              <a:tailEnd type="none" w="med" len="med"/>
            </a:ln>
          </p:spPr>
        </p:sp>
      </p:grpSp>
      <p:grpSp>
        <p:nvGrpSpPr>
          <p:cNvPr id="10" name="Group 178"/>
          <p:cNvGrpSpPr/>
          <p:nvPr/>
        </p:nvGrpSpPr>
        <p:grpSpPr>
          <a:xfrm>
            <a:off x="4811713" y="4643438"/>
            <a:ext cx="2586037" cy="628650"/>
            <a:chOff x="3029" y="2925"/>
            <a:chExt cx="1629" cy="396"/>
          </a:xfrm>
        </p:grpSpPr>
        <p:sp>
          <p:nvSpPr>
            <p:cNvPr id="43065" name="Freeform 179"/>
            <p:cNvSpPr/>
            <p:nvPr/>
          </p:nvSpPr>
          <p:spPr>
            <a:xfrm>
              <a:off x="3437" y="2929"/>
              <a:ext cx="955" cy="1"/>
            </a:xfrm>
            <a:custGeom>
              <a:avLst/>
              <a:gdLst/>
              <a:ahLst/>
              <a:cxnLst>
                <a:cxn ang="0">
                  <a:pos x="0" y="0"/>
                </a:cxn>
                <a:cxn ang="0">
                  <a:pos x="955" y="1"/>
                </a:cxn>
              </a:cxnLst>
              <a:pathLst>
                <a:path w="955" h="1">
                  <a:moveTo>
                    <a:pt x="0" y="0"/>
                  </a:moveTo>
                  <a:lnTo>
                    <a:pt x="955" y="1"/>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43066" name="Freeform 180"/>
            <p:cNvSpPr/>
            <p:nvPr/>
          </p:nvSpPr>
          <p:spPr>
            <a:xfrm>
              <a:off x="3376" y="2990"/>
              <a:ext cx="1057" cy="1"/>
            </a:xfrm>
            <a:custGeom>
              <a:avLst/>
              <a:gdLst/>
              <a:ahLst/>
              <a:cxnLst>
                <a:cxn ang="0">
                  <a:pos x="0" y="0"/>
                </a:cxn>
                <a:cxn ang="0">
                  <a:pos x="1057" y="0"/>
                </a:cxn>
              </a:cxnLst>
              <a:pathLst>
                <a:path w="1057" h="1">
                  <a:moveTo>
                    <a:pt x="0" y="0"/>
                  </a:moveTo>
                  <a:lnTo>
                    <a:pt x="1057" y="0"/>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43067" name="Freeform 181"/>
            <p:cNvSpPr/>
            <p:nvPr/>
          </p:nvSpPr>
          <p:spPr>
            <a:xfrm>
              <a:off x="3342" y="3024"/>
              <a:ext cx="1114" cy="1"/>
            </a:xfrm>
            <a:custGeom>
              <a:avLst/>
              <a:gdLst/>
              <a:ahLst/>
              <a:cxnLst>
                <a:cxn ang="0">
                  <a:pos x="0" y="0"/>
                </a:cxn>
                <a:cxn ang="0">
                  <a:pos x="1114" y="0"/>
                </a:cxn>
              </a:cxnLst>
              <a:pathLst>
                <a:path w="1114" h="1">
                  <a:moveTo>
                    <a:pt x="0" y="0"/>
                  </a:moveTo>
                  <a:lnTo>
                    <a:pt x="1114" y="0"/>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43068" name="Freeform 182"/>
            <p:cNvSpPr/>
            <p:nvPr/>
          </p:nvSpPr>
          <p:spPr>
            <a:xfrm>
              <a:off x="3220" y="3133"/>
              <a:ext cx="1313" cy="1"/>
            </a:xfrm>
            <a:custGeom>
              <a:avLst/>
              <a:gdLst/>
              <a:ahLst/>
              <a:cxnLst>
                <a:cxn ang="0">
                  <a:pos x="0" y="0"/>
                </a:cxn>
                <a:cxn ang="0">
                  <a:pos x="1313" y="0"/>
                </a:cxn>
              </a:cxnLst>
              <a:pathLst>
                <a:path w="1313" h="1">
                  <a:moveTo>
                    <a:pt x="0" y="0"/>
                  </a:moveTo>
                  <a:lnTo>
                    <a:pt x="1313" y="0"/>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43069" name="Freeform 183"/>
            <p:cNvSpPr/>
            <p:nvPr/>
          </p:nvSpPr>
          <p:spPr>
            <a:xfrm>
              <a:off x="3165" y="3187"/>
              <a:ext cx="1400" cy="2"/>
            </a:xfrm>
            <a:custGeom>
              <a:avLst/>
              <a:gdLst/>
              <a:ahLst/>
              <a:cxnLst>
                <a:cxn ang="0">
                  <a:pos x="0" y="0"/>
                </a:cxn>
                <a:cxn ang="0">
                  <a:pos x="1400" y="2"/>
                </a:cxn>
              </a:cxnLst>
              <a:pathLst>
                <a:path w="1400" h="2">
                  <a:moveTo>
                    <a:pt x="0" y="0"/>
                  </a:moveTo>
                  <a:lnTo>
                    <a:pt x="1400" y="2"/>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43070" name="Freeform 184"/>
            <p:cNvSpPr/>
            <p:nvPr/>
          </p:nvSpPr>
          <p:spPr>
            <a:xfrm>
              <a:off x="3165" y="3188"/>
              <a:ext cx="1398" cy="1"/>
            </a:xfrm>
            <a:custGeom>
              <a:avLst/>
              <a:gdLst/>
              <a:ahLst/>
              <a:cxnLst>
                <a:cxn ang="0">
                  <a:pos x="0" y="1"/>
                </a:cxn>
                <a:cxn ang="0">
                  <a:pos x="1398" y="0"/>
                </a:cxn>
              </a:cxnLst>
              <a:pathLst>
                <a:path w="1398" h="1">
                  <a:moveTo>
                    <a:pt x="0" y="1"/>
                  </a:moveTo>
                  <a:lnTo>
                    <a:pt x="1398" y="0"/>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43071" name="Freeform 185"/>
            <p:cNvSpPr/>
            <p:nvPr/>
          </p:nvSpPr>
          <p:spPr>
            <a:xfrm>
              <a:off x="3029" y="3320"/>
              <a:ext cx="1629" cy="1"/>
            </a:xfrm>
            <a:custGeom>
              <a:avLst/>
              <a:gdLst/>
              <a:ahLst/>
              <a:cxnLst>
                <a:cxn ang="0">
                  <a:pos x="0" y="0"/>
                </a:cxn>
                <a:cxn ang="0">
                  <a:pos x="1629" y="0"/>
                </a:cxn>
              </a:cxnLst>
              <a:pathLst>
                <a:path w="1629" h="1">
                  <a:moveTo>
                    <a:pt x="0" y="0"/>
                  </a:moveTo>
                  <a:lnTo>
                    <a:pt x="1629" y="0"/>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43072" name="Line 186"/>
            <p:cNvSpPr/>
            <p:nvPr/>
          </p:nvSpPr>
          <p:spPr>
            <a:xfrm flipH="1">
              <a:off x="3029" y="2929"/>
              <a:ext cx="408" cy="387"/>
            </a:xfrm>
            <a:prstGeom prst="line">
              <a:avLst/>
            </a:prstGeom>
            <a:ln w="38100" cap="flat" cmpd="sng">
              <a:solidFill>
                <a:schemeClr val="tx2"/>
              </a:solidFill>
              <a:prstDash val="solid"/>
              <a:round/>
              <a:headEnd type="none" w="med" len="med"/>
              <a:tailEnd type="none" w="med" len="med"/>
            </a:ln>
          </p:spPr>
        </p:sp>
        <p:sp>
          <p:nvSpPr>
            <p:cNvPr id="43073" name="Line 187"/>
            <p:cNvSpPr/>
            <p:nvPr/>
          </p:nvSpPr>
          <p:spPr>
            <a:xfrm flipH="1">
              <a:off x="3403" y="2929"/>
              <a:ext cx="258" cy="387"/>
            </a:xfrm>
            <a:prstGeom prst="line">
              <a:avLst/>
            </a:prstGeom>
            <a:ln w="38100" cap="flat" cmpd="sng">
              <a:solidFill>
                <a:schemeClr val="tx2"/>
              </a:solidFill>
              <a:prstDash val="solid"/>
              <a:round/>
              <a:headEnd type="none" w="med" len="med"/>
              <a:tailEnd type="none" w="med" len="med"/>
            </a:ln>
          </p:spPr>
        </p:sp>
        <p:sp>
          <p:nvSpPr>
            <p:cNvPr id="43074" name="Line 188"/>
            <p:cNvSpPr/>
            <p:nvPr/>
          </p:nvSpPr>
          <p:spPr>
            <a:xfrm flipH="1">
              <a:off x="3586" y="2929"/>
              <a:ext cx="177" cy="387"/>
            </a:xfrm>
            <a:prstGeom prst="line">
              <a:avLst/>
            </a:prstGeom>
            <a:ln w="38100" cap="flat" cmpd="sng">
              <a:solidFill>
                <a:schemeClr val="tx2"/>
              </a:solidFill>
              <a:prstDash val="solid"/>
              <a:round/>
              <a:headEnd type="none" w="med" len="med"/>
              <a:tailEnd type="none" w="med" len="med"/>
            </a:ln>
          </p:spPr>
        </p:sp>
        <p:sp>
          <p:nvSpPr>
            <p:cNvPr id="43075" name="Line 189"/>
            <p:cNvSpPr/>
            <p:nvPr/>
          </p:nvSpPr>
          <p:spPr>
            <a:xfrm>
              <a:off x="4068" y="2929"/>
              <a:ext cx="27" cy="387"/>
            </a:xfrm>
            <a:prstGeom prst="line">
              <a:avLst/>
            </a:prstGeom>
            <a:ln w="38100" cap="flat" cmpd="sng">
              <a:solidFill>
                <a:schemeClr val="tx2"/>
              </a:solidFill>
              <a:prstDash val="solid"/>
              <a:round/>
              <a:headEnd type="none" w="med" len="med"/>
              <a:tailEnd type="none" w="med" len="med"/>
            </a:ln>
          </p:spPr>
        </p:sp>
        <p:sp>
          <p:nvSpPr>
            <p:cNvPr id="43076" name="Line 190"/>
            <p:cNvSpPr/>
            <p:nvPr/>
          </p:nvSpPr>
          <p:spPr>
            <a:xfrm>
              <a:off x="4177" y="2929"/>
              <a:ext cx="109" cy="387"/>
            </a:xfrm>
            <a:prstGeom prst="line">
              <a:avLst/>
            </a:prstGeom>
            <a:ln w="38100" cap="flat" cmpd="sng">
              <a:solidFill>
                <a:schemeClr val="tx2"/>
              </a:solidFill>
              <a:prstDash val="solid"/>
              <a:round/>
              <a:headEnd type="none" w="med" len="med"/>
              <a:tailEnd type="none" w="med" len="med"/>
            </a:ln>
          </p:spPr>
        </p:sp>
        <p:sp>
          <p:nvSpPr>
            <p:cNvPr id="43077" name="Freeform 191"/>
            <p:cNvSpPr/>
            <p:nvPr/>
          </p:nvSpPr>
          <p:spPr>
            <a:xfrm>
              <a:off x="4389" y="2925"/>
              <a:ext cx="263" cy="391"/>
            </a:xfrm>
            <a:custGeom>
              <a:avLst/>
              <a:gdLst/>
              <a:ahLst/>
              <a:cxnLst>
                <a:cxn ang="0">
                  <a:pos x="0" y="0"/>
                </a:cxn>
                <a:cxn ang="0">
                  <a:pos x="263" y="391"/>
                </a:cxn>
              </a:cxnLst>
              <a:pathLst>
                <a:path w="263" h="391">
                  <a:moveTo>
                    <a:pt x="0" y="0"/>
                  </a:moveTo>
                  <a:lnTo>
                    <a:pt x="263" y="391"/>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grpSp>
      <p:sp>
        <p:nvSpPr>
          <p:cNvPr id="9408" name="Text Box 192"/>
          <p:cNvSpPr txBox="1"/>
          <p:nvPr/>
        </p:nvSpPr>
        <p:spPr>
          <a:xfrm>
            <a:off x="800100" y="1524000"/>
            <a:ext cx="1416050" cy="457200"/>
          </a:xfrm>
          <a:prstGeom prst="rect">
            <a:avLst/>
          </a:prstGeom>
          <a:noFill/>
          <a:ln w="0">
            <a:noFill/>
          </a:ln>
        </p:spPr>
        <p:txBody>
          <a:bodyPr wrap="none" anchor="t">
            <a:spAutoFit/>
          </a:bodyPr>
          <a:p>
            <a:r>
              <a:rPr lang="zh-CN" altLang="en-US" b="1" dirty="0">
                <a:solidFill>
                  <a:srgbClr val="010000"/>
                </a:solidFill>
                <a:latin typeface="BankGothic Lt BT" panose="020B0607020203060204" pitchFamily="34" charset="0"/>
                <a:ea typeface="宋体" panose="02010600030101010101" pitchFamily="2" charset="-122"/>
              </a:rPr>
              <a:t>看清题意</a:t>
            </a:r>
            <a:endParaRPr lang="zh-CN" altLang="en-US" b="1" dirty="0">
              <a:solidFill>
                <a:srgbClr val="010000"/>
              </a:solidFill>
              <a:latin typeface="BankGothic Lt BT" panose="020B0607020203060204" pitchFamily="34" charset="0"/>
              <a:ea typeface="宋体" panose="02010600030101010101" pitchFamily="2" charset="-122"/>
            </a:endParaRPr>
          </a:p>
        </p:txBody>
      </p:sp>
      <p:sp>
        <p:nvSpPr>
          <p:cNvPr id="9409" name="Text Box 193"/>
          <p:cNvSpPr txBox="1"/>
          <p:nvPr/>
        </p:nvSpPr>
        <p:spPr>
          <a:xfrm>
            <a:off x="765175" y="2155825"/>
            <a:ext cx="2308225" cy="822325"/>
          </a:xfrm>
          <a:prstGeom prst="rect">
            <a:avLst/>
          </a:prstGeom>
          <a:noFill/>
          <a:ln w="0">
            <a:noFill/>
          </a:ln>
        </p:spPr>
        <p:txBody>
          <a:bodyPr wrap="none" anchor="t">
            <a:spAutoFit/>
          </a:bodyPr>
          <a:p>
            <a:r>
              <a:rPr lang="zh-CN" altLang="en-US" b="1" dirty="0">
                <a:solidFill>
                  <a:srgbClr val="010000"/>
                </a:solidFill>
                <a:latin typeface="BankGothic Lt BT" panose="020B0607020203060204" pitchFamily="34" charset="0"/>
                <a:ea typeface="宋体" panose="02010600030101010101" pitchFamily="2" charset="-122"/>
              </a:rPr>
              <a:t>作出画面上的点</a:t>
            </a:r>
            <a:endParaRPr lang="zh-CN" altLang="en-US" b="1" dirty="0">
              <a:solidFill>
                <a:srgbClr val="010000"/>
              </a:solidFill>
              <a:latin typeface="BankGothic Lt BT" panose="020B0607020203060204" pitchFamily="34" charset="0"/>
              <a:ea typeface="宋体" panose="02010600030101010101" pitchFamily="2" charset="-122"/>
            </a:endParaRPr>
          </a:p>
          <a:p>
            <a:r>
              <a:rPr lang="zh-CN" altLang="en-US" b="1" dirty="0">
                <a:solidFill>
                  <a:srgbClr val="010000"/>
                </a:solidFill>
                <a:latin typeface="BankGothic Lt BT" panose="020B0607020203060204" pitchFamily="34" charset="0"/>
                <a:ea typeface="宋体" panose="02010600030101010101" pitchFamily="2" charset="-122"/>
              </a:rPr>
              <a:t>的透视</a:t>
            </a:r>
            <a:endParaRPr lang="zh-CN" altLang="en-US" b="1" dirty="0">
              <a:solidFill>
                <a:srgbClr val="010000"/>
              </a:solidFill>
              <a:latin typeface="BankGothic Lt BT" panose="020B0607020203060204" pitchFamily="34" charset="0"/>
              <a:ea typeface="宋体" panose="02010600030101010101" pitchFamily="2" charset="-122"/>
            </a:endParaRPr>
          </a:p>
        </p:txBody>
      </p:sp>
      <p:sp>
        <p:nvSpPr>
          <p:cNvPr id="9410" name="Text Box 194"/>
          <p:cNvSpPr txBox="1"/>
          <p:nvPr/>
        </p:nvSpPr>
        <p:spPr>
          <a:xfrm>
            <a:off x="765175" y="2987675"/>
            <a:ext cx="2012950" cy="822325"/>
          </a:xfrm>
          <a:prstGeom prst="rect">
            <a:avLst/>
          </a:prstGeom>
          <a:noFill/>
          <a:ln w="0">
            <a:noFill/>
          </a:ln>
        </p:spPr>
        <p:txBody>
          <a:bodyPr wrap="none" anchor="t">
            <a:spAutoFit/>
          </a:bodyPr>
          <a:p>
            <a:r>
              <a:rPr lang="zh-CN" altLang="en-US" b="1" dirty="0">
                <a:solidFill>
                  <a:srgbClr val="010000"/>
                </a:solidFill>
                <a:latin typeface="BankGothic Lt BT" panose="020B0607020203060204" pitchFamily="34" charset="0"/>
                <a:ea typeface="宋体" panose="02010600030101010101" pitchFamily="2" charset="-122"/>
              </a:rPr>
              <a:t>作出竖直线的</a:t>
            </a:r>
            <a:endParaRPr lang="zh-CN" altLang="en-US" b="1" dirty="0">
              <a:solidFill>
                <a:srgbClr val="010000"/>
              </a:solidFill>
              <a:latin typeface="BankGothic Lt BT" panose="020B0607020203060204" pitchFamily="34" charset="0"/>
              <a:ea typeface="宋体" panose="02010600030101010101" pitchFamily="2" charset="-122"/>
            </a:endParaRPr>
          </a:p>
          <a:p>
            <a:r>
              <a:rPr lang="zh-CN" altLang="en-US" b="1" dirty="0">
                <a:solidFill>
                  <a:srgbClr val="010000"/>
                </a:solidFill>
                <a:latin typeface="BankGothic Lt BT" panose="020B0607020203060204" pitchFamily="34" charset="0"/>
                <a:ea typeface="宋体" panose="02010600030101010101" pitchFamily="2" charset="-122"/>
              </a:rPr>
              <a:t>透视方向</a:t>
            </a:r>
            <a:endParaRPr lang="zh-CN" altLang="en-US" b="1" dirty="0">
              <a:solidFill>
                <a:srgbClr val="010000"/>
              </a:solidFill>
              <a:latin typeface="BankGothic Lt BT" panose="020B0607020203060204" pitchFamily="34" charset="0"/>
              <a:ea typeface="宋体" panose="02010600030101010101" pitchFamily="2" charset="-122"/>
            </a:endParaRPr>
          </a:p>
        </p:txBody>
      </p:sp>
      <p:sp>
        <p:nvSpPr>
          <p:cNvPr id="9411" name="Text Box 195"/>
          <p:cNvSpPr txBox="1"/>
          <p:nvPr/>
        </p:nvSpPr>
        <p:spPr>
          <a:xfrm>
            <a:off x="809625" y="4033838"/>
            <a:ext cx="2314575" cy="822325"/>
          </a:xfrm>
          <a:prstGeom prst="rect">
            <a:avLst/>
          </a:prstGeom>
          <a:noFill/>
          <a:ln w="0">
            <a:noFill/>
          </a:ln>
        </p:spPr>
        <p:txBody>
          <a:bodyPr wrap="none" anchor="t">
            <a:spAutoFit/>
          </a:bodyPr>
          <a:p>
            <a:r>
              <a:rPr lang="zh-CN" altLang="en-US" b="1" dirty="0">
                <a:solidFill>
                  <a:srgbClr val="010000"/>
                </a:solidFill>
                <a:latin typeface="BankGothic Lt BT" panose="020B0607020203060204" pitchFamily="34" charset="0"/>
                <a:ea typeface="宋体" panose="02010600030101010101" pitchFamily="2" charset="-122"/>
              </a:rPr>
              <a:t>作出各水平线的</a:t>
            </a:r>
            <a:endParaRPr lang="zh-CN" altLang="en-US" b="1" dirty="0">
              <a:solidFill>
                <a:srgbClr val="010000"/>
              </a:solidFill>
              <a:latin typeface="BankGothic Lt BT" panose="020B0607020203060204" pitchFamily="34" charset="0"/>
              <a:ea typeface="宋体" panose="02010600030101010101" pitchFamily="2" charset="-122"/>
            </a:endParaRPr>
          </a:p>
          <a:p>
            <a:r>
              <a:rPr lang="zh-CN" altLang="en-US" b="1" dirty="0">
                <a:solidFill>
                  <a:srgbClr val="010000"/>
                </a:solidFill>
                <a:latin typeface="BankGothic Lt BT" panose="020B0607020203060204" pitchFamily="34" charset="0"/>
                <a:ea typeface="宋体" panose="02010600030101010101" pitchFamily="2" charset="-122"/>
              </a:rPr>
              <a:t>透视</a:t>
            </a:r>
            <a:endParaRPr lang="zh-CN" altLang="en-US" b="1" dirty="0">
              <a:solidFill>
                <a:srgbClr val="010000"/>
              </a:solidFill>
              <a:latin typeface="BankGothic Lt BT" panose="020B0607020203060204" pitchFamily="34" charset="0"/>
              <a:ea typeface="宋体" panose="02010600030101010101" pitchFamily="2" charset="-122"/>
            </a:endParaRPr>
          </a:p>
        </p:txBody>
      </p:sp>
      <p:grpSp>
        <p:nvGrpSpPr>
          <p:cNvPr id="11" name="Group 196"/>
          <p:cNvGrpSpPr/>
          <p:nvPr/>
        </p:nvGrpSpPr>
        <p:grpSpPr>
          <a:xfrm>
            <a:off x="311150" y="1544638"/>
            <a:ext cx="377825" cy="354012"/>
            <a:chOff x="194" y="866"/>
            <a:chExt cx="343" cy="321"/>
          </a:xfrm>
        </p:grpSpPr>
        <p:sp>
          <p:nvSpPr>
            <p:cNvPr id="43083" name="Freeform 197"/>
            <p:cNvSpPr/>
            <p:nvPr/>
          </p:nvSpPr>
          <p:spPr>
            <a:xfrm>
              <a:off x="194" y="987"/>
              <a:ext cx="171" cy="200"/>
            </a:xfrm>
            <a:custGeom>
              <a:avLst/>
              <a:gdLst/>
              <a:ahLst/>
              <a:cxnLst>
                <a:cxn ang="0">
                  <a:pos x="0" y="0"/>
                </a:cxn>
                <a:cxn ang="0">
                  <a:pos x="1202" y="398"/>
                </a:cxn>
                <a:cxn ang="0">
                  <a:pos x="350" y="1405"/>
                </a:cxn>
                <a:cxn ang="0">
                  <a:pos x="701" y="559"/>
                </a:cxn>
                <a:cxn ang="0">
                  <a:pos x="0" y="0"/>
                </a:cxn>
              </a:cxnLst>
              <a:pathLst>
                <a:path w="1202" h="1405">
                  <a:moveTo>
                    <a:pt x="0" y="0"/>
                  </a:moveTo>
                  <a:lnTo>
                    <a:pt x="1202" y="398"/>
                  </a:lnTo>
                  <a:lnTo>
                    <a:pt x="350" y="1405"/>
                  </a:lnTo>
                  <a:lnTo>
                    <a:pt x="701" y="559"/>
                  </a:lnTo>
                  <a:lnTo>
                    <a:pt x="0" y="0"/>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sp>
          <p:nvSpPr>
            <p:cNvPr id="43084" name="Freeform 198"/>
            <p:cNvSpPr/>
            <p:nvPr/>
          </p:nvSpPr>
          <p:spPr>
            <a:xfrm>
              <a:off x="365" y="987"/>
              <a:ext cx="172" cy="200"/>
            </a:xfrm>
            <a:custGeom>
              <a:avLst/>
              <a:gdLst/>
              <a:ahLst/>
              <a:cxnLst>
                <a:cxn ang="0">
                  <a:pos x="1202" y="0"/>
                </a:cxn>
                <a:cxn ang="0">
                  <a:pos x="0" y="398"/>
                </a:cxn>
                <a:cxn ang="0">
                  <a:pos x="852" y="1405"/>
                </a:cxn>
                <a:cxn ang="0">
                  <a:pos x="551" y="559"/>
                </a:cxn>
                <a:cxn ang="0">
                  <a:pos x="1202" y="0"/>
                </a:cxn>
              </a:cxnLst>
              <a:pathLst>
                <a:path w="1202" h="1405">
                  <a:moveTo>
                    <a:pt x="1202" y="0"/>
                  </a:moveTo>
                  <a:lnTo>
                    <a:pt x="0" y="398"/>
                  </a:lnTo>
                  <a:lnTo>
                    <a:pt x="852" y="1405"/>
                  </a:lnTo>
                  <a:lnTo>
                    <a:pt x="551" y="559"/>
                  </a:lnTo>
                  <a:lnTo>
                    <a:pt x="1202" y="0"/>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sp>
          <p:nvSpPr>
            <p:cNvPr id="43085" name="Freeform 199"/>
            <p:cNvSpPr/>
            <p:nvPr/>
          </p:nvSpPr>
          <p:spPr>
            <a:xfrm>
              <a:off x="194" y="866"/>
              <a:ext cx="171" cy="177"/>
            </a:xfrm>
            <a:custGeom>
              <a:avLst/>
              <a:gdLst/>
              <a:ahLst/>
              <a:cxnLst>
                <a:cxn ang="0">
                  <a:pos x="0" y="847"/>
                </a:cxn>
                <a:cxn ang="0">
                  <a:pos x="1202" y="1245"/>
                </a:cxn>
                <a:cxn ang="0">
                  <a:pos x="1202" y="0"/>
                </a:cxn>
                <a:cxn ang="0">
                  <a:pos x="851" y="847"/>
                </a:cxn>
                <a:cxn ang="0">
                  <a:pos x="0" y="847"/>
                </a:cxn>
              </a:cxnLst>
              <a:pathLst>
                <a:path w="1202" h="1245">
                  <a:moveTo>
                    <a:pt x="0" y="847"/>
                  </a:moveTo>
                  <a:lnTo>
                    <a:pt x="1202" y="1245"/>
                  </a:lnTo>
                  <a:lnTo>
                    <a:pt x="1202" y="0"/>
                  </a:lnTo>
                  <a:lnTo>
                    <a:pt x="851" y="847"/>
                  </a:lnTo>
                  <a:lnTo>
                    <a:pt x="0" y="847"/>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sp>
          <p:nvSpPr>
            <p:cNvPr id="43086" name="Freeform 200"/>
            <p:cNvSpPr/>
            <p:nvPr/>
          </p:nvSpPr>
          <p:spPr>
            <a:xfrm>
              <a:off x="365" y="866"/>
              <a:ext cx="172" cy="177"/>
            </a:xfrm>
            <a:custGeom>
              <a:avLst/>
              <a:gdLst/>
              <a:ahLst/>
              <a:cxnLst>
                <a:cxn ang="0">
                  <a:pos x="1202" y="847"/>
                </a:cxn>
                <a:cxn ang="0">
                  <a:pos x="0" y="1245"/>
                </a:cxn>
                <a:cxn ang="0">
                  <a:pos x="0" y="0"/>
                </a:cxn>
                <a:cxn ang="0">
                  <a:pos x="350" y="847"/>
                </a:cxn>
                <a:cxn ang="0">
                  <a:pos x="1202" y="847"/>
                </a:cxn>
              </a:cxnLst>
              <a:pathLst>
                <a:path w="1202" h="1245">
                  <a:moveTo>
                    <a:pt x="1202" y="847"/>
                  </a:moveTo>
                  <a:lnTo>
                    <a:pt x="0" y="1245"/>
                  </a:lnTo>
                  <a:lnTo>
                    <a:pt x="0" y="0"/>
                  </a:lnTo>
                  <a:lnTo>
                    <a:pt x="350" y="847"/>
                  </a:lnTo>
                  <a:lnTo>
                    <a:pt x="1202" y="847"/>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sp>
          <p:nvSpPr>
            <p:cNvPr id="43087" name="Freeform 201"/>
            <p:cNvSpPr/>
            <p:nvPr/>
          </p:nvSpPr>
          <p:spPr>
            <a:xfrm>
              <a:off x="244" y="1043"/>
              <a:ext cx="121" cy="144"/>
            </a:xfrm>
            <a:custGeom>
              <a:avLst/>
              <a:gdLst/>
              <a:ahLst/>
              <a:cxnLst>
                <a:cxn ang="0">
                  <a:pos x="852" y="0"/>
                </a:cxn>
                <a:cxn ang="0">
                  <a:pos x="0" y="1007"/>
                </a:cxn>
                <a:cxn ang="0">
                  <a:pos x="852" y="509"/>
                </a:cxn>
                <a:cxn ang="0">
                  <a:pos x="852" y="0"/>
                </a:cxn>
              </a:cxnLst>
              <a:pathLst>
                <a:path w="852" h="1007">
                  <a:moveTo>
                    <a:pt x="852" y="0"/>
                  </a:moveTo>
                  <a:lnTo>
                    <a:pt x="0" y="1007"/>
                  </a:lnTo>
                  <a:lnTo>
                    <a:pt x="852" y="509"/>
                  </a:lnTo>
                  <a:lnTo>
                    <a:pt x="852" y="0"/>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sp>
          <p:nvSpPr>
            <p:cNvPr id="43088" name="Freeform 202"/>
            <p:cNvSpPr/>
            <p:nvPr/>
          </p:nvSpPr>
          <p:spPr>
            <a:xfrm>
              <a:off x="365" y="1043"/>
              <a:ext cx="122" cy="144"/>
            </a:xfrm>
            <a:custGeom>
              <a:avLst/>
              <a:gdLst/>
              <a:ahLst/>
              <a:cxnLst>
                <a:cxn ang="0">
                  <a:pos x="0" y="0"/>
                </a:cxn>
                <a:cxn ang="0">
                  <a:pos x="852" y="1007"/>
                </a:cxn>
                <a:cxn ang="0">
                  <a:pos x="0" y="509"/>
                </a:cxn>
                <a:cxn ang="0">
                  <a:pos x="0" y="0"/>
                </a:cxn>
              </a:cxnLst>
              <a:pathLst>
                <a:path w="852" h="1007">
                  <a:moveTo>
                    <a:pt x="0" y="0"/>
                  </a:moveTo>
                  <a:lnTo>
                    <a:pt x="852" y="1007"/>
                  </a:lnTo>
                  <a:lnTo>
                    <a:pt x="0" y="509"/>
                  </a:lnTo>
                  <a:lnTo>
                    <a:pt x="0" y="0"/>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grpSp>
      <p:grpSp>
        <p:nvGrpSpPr>
          <p:cNvPr id="12" name="Group 203"/>
          <p:cNvGrpSpPr/>
          <p:nvPr/>
        </p:nvGrpSpPr>
        <p:grpSpPr>
          <a:xfrm>
            <a:off x="307975" y="2209800"/>
            <a:ext cx="377825" cy="354013"/>
            <a:chOff x="194" y="866"/>
            <a:chExt cx="343" cy="321"/>
          </a:xfrm>
        </p:grpSpPr>
        <p:sp>
          <p:nvSpPr>
            <p:cNvPr id="43090" name="Freeform 204"/>
            <p:cNvSpPr/>
            <p:nvPr/>
          </p:nvSpPr>
          <p:spPr>
            <a:xfrm>
              <a:off x="194" y="987"/>
              <a:ext cx="171" cy="200"/>
            </a:xfrm>
            <a:custGeom>
              <a:avLst/>
              <a:gdLst/>
              <a:ahLst/>
              <a:cxnLst>
                <a:cxn ang="0">
                  <a:pos x="0" y="0"/>
                </a:cxn>
                <a:cxn ang="0">
                  <a:pos x="1202" y="398"/>
                </a:cxn>
                <a:cxn ang="0">
                  <a:pos x="350" y="1405"/>
                </a:cxn>
                <a:cxn ang="0">
                  <a:pos x="701" y="559"/>
                </a:cxn>
                <a:cxn ang="0">
                  <a:pos x="0" y="0"/>
                </a:cxn>
              </a:cxnLst>
              <a:pathLst>
                <a:path w="1202" h="1405">
                  <a:moveTo>
                    <a:pt x="0" y="0"/>
                  </a:moveTo>
                  <a:lnTo>
                    <a:pt x="1202" y="398"/>
                  </a:lnTo>
                  <a:lnTo>
                    <a:pt x="350" y="1405"/>
                  </a:lnTo>
                  <a:lnTo>
                    <a:pt x="701" y="559"/>
                  </a:lnTo>
                  <a:lnTo>
                    <a:pt x="0" y="0"/>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sp>
          <p:nvSpPr>
            <p:cNvPr id="43091" name="Freeform 205"/>
            <p:cNvSpPr/>
            <p:nvPr/>
          </p:nvSpPr>
          <p:spPr>
            <a:xfrm>
              <a:off x="365" y="987"/>
              <a:ext cx="172" cy="200"/>
            </a:xfrm>
            <a:custGeom>
              <a:avLst/>
              <a:gdLst/>
              <a:ahLst/>
              <a:cxnLst>
                <a:cxn ang="0">
                  <a:pos x="1202" y="0"/>
                </a:cxn>
                <a:cxn ang="0">
                  <a:pos x="0" y="398"/>
                </a:cxn>
                <a:cxn ang="0">
                  <a:pos x="852" y="1405"/>
                </a:cxn>
                <a:cxn ang="0">
                  <a:pos x="551" y="559"/>
                </a:cxn>
                <a:cxn ang="0">
                  <a:pos x="1202" y="0"/>
                </a:cxn>
              </a:cxnLst>
              <a:pathLst>
                <a:path w="1202" h="1405">
                  <a:moveTo>
                    <a:pt x="1202" y="0"/>
                  </a:moveTo>
                  <a:lnTo>
                    <a:pt x="0" y="398"/>
                  </a:lnTo>
                  <a:lnTo>
                    <a:pt x="852" y="1405"/>
                  </a:lnTo>
                  <a:lnTo>
                    <a:pt x="551" y="559"/>
                  </a:lnTo>
                  <a:lnTo>
                    <a:pt x="1202" y="0"/>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sp>
          <p:nvSpPr>
            <p:cNvPr id="43092" name="Freeform 206"/>
            <p:cNvSpPr/>
            <p:nvPr/>
          </p:nvSpPr>
          <p:spPr>
            <a:xfrm>
              <a:off x="194" y="866"/>
              <a:ext cx="171" cy="177"/>
            </a:xfrm>
            <a:custGeom>
              <a:avLst/>
              <a:gdLst/>
              <a:ahLst/>
              <a:cxnLst>
                <a:cxn ang="0">
                  <a:pos x="0" y="847"/>
                </a:cxn>
                <a:cxn ang="0">
                  <a:pos x="1202" y="1245"/>
                </a:cxn>
                <a:cxn ang="0">
                  <a:pos x="1202" y="0"/>
                </a:cxn>
                <a:cxn ang="0">
                  <a:pos x="851" y="847"/>
                </a:cxn>
                <a:cxn ang="0">
                  <a:pos x="0" y="847"/>
                </a:cxn>
              </a:cxnLst>
              <a:pathLst>
                <a:path w="1202" h="1245">
                  <a:moveTo>
                    <a:pt x="0" y="847"/>
                  </a:moveTo>
                  <a:lnTo>
                    <a:pt x="1202" y="1245"/>
                  </a:lnTo>
                  <a:lnTo>
                    <a:pt x="1202" y="0"/>
                  </a:lnTo>
                  <a:lnTo>
                    <a:pt x="851" y="847"/>
                  </a:lnTo>
                  <a:lnTo>
                    <a:pt x="0" y="847"/>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sp>
          <p:nvSpPr>
            <p:cNvPr id="43093" name="Freeform 207"/>
            <p:cNvSpPr/>
            <p:nvPr/>
          </p:nvSpPr>
          <p:spPr>
            <a:xfrm>
              <a:off x="365" y="866"/>
              <a:ext cx="172" cy="177"/>
            </a:xfrm>
            <a:custGeom>
              <a:avLst/>
              <a:gdLst/>
              <a:ahLst/>
              <a:cxnLst>
                <a:cxn ang="0">
                  <a:pos x="1202" y="847"/>
                </a:cxn>
                <a:cxn ang="0">
                  <a:pos x="0" y="1245"/>
                </a:cxn>
                <a:cxn ang="0">
                  <a:pos x="0" y="0"/>
                </a:cxn>
                <a:cxn ang="0">
                  <a:pos x="350" y="847"/>
                </a:cxn>
                <a:cxn ang="0">
                  <a:pos x="1202" y="847"/>
                </a:cxn>
              </a:cxnLst>
              <a:pathLst>
                <a:path w="1202" h="1245">
                  <a:moveTo>
                    <a:pt x="1202" y="847"/>
                  </a:moveTo>
                  <a:lnTo>
                    <a:pt x="0" y="1245"/>
                  </a:lnTo>
                  <a:lnTo>
                    <a:pt x="0" y="0"/>
                  </a:lnTo>
                  <a:lnTo>
                    <a:pt x="350" y="847"/>
                  </a:lnTo>
                  <a:lnTo>
                    <a:pt x="1202" y="847"/>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sp>
          <p:nvSpPr>
            <p:cNvPr id="43094" name="Freeform 208"/>
            <p:cNvSpPr/>
            <p:nvPr/>
          </p:nvSpPr>
          <p:spPr>
            <a:xfrm>
              <a:off x="244" y="1043"/>
              <a:ext cx="121" cy="144"/>
            </a:xfrm>
            <a:custGeom>
              <a:avLst/>
              <a:gdLst/>
              <a:ahLst/>
              <a:cxnLst>
                <a:cxn ang="0">
                  <a:pos x="852" y="0"/>
                </a:cxn>
                <a:cxn ang="0">
                  <a:pos x="0" y="1007"/>
                </a:cxn>
                <a:cxn ang="0">
                  <a:pos x="852" y="509"/>
                </a:cxn>
                <a:cxn ang="0">
                  <a:pos x="852" y="0"/>
                </a:cxn>
              </a:cxnLst>
              <a:pathLst>
                <a:path w="852" h="1007">
                  <a:moveTo>
                    <a:pt x="852" y="0"/>
                  </a:moveTo>
                  <a:lnTo>
                    <a:pt x="0" y="1007"/>
                  </a:lnTo>
                  <a:lnTo>
                    <a:pt x="852" y="509"/>
                  </a:lnTo>
                  <a:lnTo>
                    <a:pt x="852" y="0"/>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sp>
          <p:nvSpPr>
            <p:cNvPr id="43095" name="Freeform 209"/>
            <p:cNvSpPr/>
            <p:nvPr/>
          </p:nvSpPr>
          <p:spPr>
            <a:xfrm>
              <a:off x="365" y="1043"/>
              <a:ext cx="122" cy="144"/>
            </a:xfrm>
            <a:custGeom>
              <a:avLst/>
              <a:gdLst/>
              <a:ahLst/>
              <a:cxnLst>
                <a:cxn ang="0">
                  <a:pos x="0" y="0"/>
                </a:cxn>
                <a:cxn ang="0">
                  <a:pos x="852" y="1007"/>
                </a:cxn>
                <a:cxn ang="0">
                  <a:pos x="0" y="509"/>
                </a:cxn>
                <a:cxn ang="0">
                  <a:pos x="0" y="0"/>
                </a:cxn>
              </a:cxnLst>
              <a:pathLst>
                <a:path w="852" h="1007">
                  <a:moveTo>
                    <a:pt x="0" y="0"/>
                  </a:moveTo>
                  <a:lnTo>
                    <a:pt x="852" y="1007"/>
                  </a:lnTo>
                  <a:lnTo>
                    <a:pt x="0" y="509"/>
                  </a:lnTo>
                  <a:lnTo>
                    <a:pt x="0" y="0"/>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grpSp>
      <p:grpSp>
        <p:nvGrpSpPr>
          <p:cNvPr id="13" name="Group 210"/>
          <p:cNvGrpSpPr/>
          <p:nvPr/>
        </p:nvGrpSpPr>
        <p:grpSpPr>
          <a:xfrm>
            <a:off x="307975" y="3040063"/>
            <a:ext cx="377825" cy="354012"/>
            <a:chOff x="194" y="866"/>
            <a:chExt cx="343" cy="321"/>
          </a:xfrm>
        </p:grpSpPr>
        <p:sp>
          <p:nvSpPr>
            <p:cNvPr id="43097" name="Freeform 211"/>
            <p:cNvSpPr/>
            <p:nvPr/>
          </p:nvSpPr>
          <p:spPr>
            <a:xfrm>
              <a:off x="194" y="987"/>
              <a:ext cx="171" cy="200"/>
            </a:xfrm>
            <a:custGeom>
              <a:avLst/>
              <a:gdLst/>
              <a:ahLst/>
              <a:cxnLst>
                <a:cxn ang="0">
                  <a:pos x="0" y="0"/>
                </a:cxn>
                <a:cxn ang="0">
                  <a:pos x="1202" y="398"/>
                </a:cxn>
                <a:cxn ang="0">
                  <a:pos x="350" y="1405"/>
                </a:cxn>
                <a:cxn ang="0">
                  <a:pos x="701" y="559"/>
                </a:cxn>
                <a:cxn ang="0">
                  <a:pos x="0" y="0"/>
                </a:cxn>
              </a:cxnLst>
              <a:pathLst>
                <a:path w="1202" h="1405">
                  <a:moveTo>
                    <a:pt x="0" y="0"/>
                  </a:moveTo>
                  <a:lnTo>
                    <a:pt x="1202" y="398"/>
                  </a:lnTo>
                  <a:lnTo>
                    <a:pt x="350" y="1405"/>
                  </a:lnTo>
                  <a:lnTo>
                    <a:pt x="701" y="559"/>
                  </a:lnTo>
                  <a:lnTo>
                    <a:pt x="0" y="0"/>
                  </a:lnTo>
                  <a:close/>
                </a:path>
              </a:pathLst>
            </a:custGeom>
            <a:solidFill>
              <a:srgbClr val="FF33CC"/>
            </a:solidFill>
            <a:ln w="1588" cap="flat" cmpd="sng">
              <a:solidFill>
                <a:srgbClr val="FF33CC"/>
              </a:solidFill>
              <a:prstDash val="solid"/>
              <a:round/>
              <a:headEnd type="none" w="med" len="med"/>
              <a:tailEnd type="none" w="med" len="med"/>
            </a:ln>
          </p:spPr>
          <p:txBody>
            <a:bodyPr/>
            <a:p>
              <a:endParaRPr lang="zh-CN" altLang="en-US"/>
            </a:p>
          </p:txBody>
        </p:sp>
        <p:sp>
          <p:nvSpPr>
            <p:cNvPr id="43098" name="Freeform 212"/>
            <p:cNvSpPr/>
            <p:nvPr/>
          </p:nvSpPr>
          <p:spPr>
            <a:xfrm>
              <a:off x="365" y="987"/>
              <a:ext cx="172" cy="200"/>
            </a:xfrm>
            <a:custGeom>
              <a:avLst/>
              <a:gdLst/>
              <a:ahLst/>
              <a:cxnLst>
                <a:cxn ang="0">
                  <a:pos x="1202" y="0"/>
                </a:cxn>
                <a:cxn ang="0">
                  <a:pos x="0" y="398"/>
                </a:cxn>
                <a:cxn ang="0">
                  <a:pos x="852" y="1405"/>
                </a:cxn>
                <a:cxn ang="0">
                  <a:pos x="551" y="559"/>
                </a:cxn>
                <a:cxn ang="0">
                  <a:pos x="1202" y="0"/>
                </a:cxn>
              </a:cxnLst>
              <a:pathLst>
                <a:path w="1202" h="1405">
                  <a:moveTo>
                    <a:pt x="1202" y="0"/>
                  </a:moveTo>
                  <a:lnTo>
                    <a:pt x="0" y="398"/>
                  </a:lnTo>
                  <a:lnTo>
                    <a:pt x="852" y="1405"/>
                  </a:lnTo>
                  <a:lnTo>
                    <a:pt x="551" y="559"/>
                  </a:lnTo>
                  <a:lnTo>
                    <a:pt x="1202" y="0"/>
                  </a:lnTo>
                  <a:close/>
                </a:path>
              </a:pathLst>
            </a:custGeom>
            <a:solidFill>
              <a:srgbClr val="FF33CC"/>
            </a:solidFill>
            <a:ln w="1588" cap="flat" cmpd="sng">
              <a:solidFill>
                <a:srgbClr val="FF33CC"/>
              </a:solidFill>
              <a:prstDash val="solid"/>
              <a:round/>
              <a:headEnd type="none" w="med" len="med"/>
              <a:tailEnd type="none" w="med" len="med"/>
            </a:ln>
          </p:spPr>
          <p:txBody>
            <a:bodyPr/>
            <a:p>
              <a:endParaRPr lang="zh-CN" altLang="en-US"/>
            </a:p>
          </p:txBody>
        </p:sp>
        <p:sp>
          <p:nvSpPr>
            <p:cNvPr id="43099" name="Freeform 213"/>
            <p:cNvSpPr/>
            <p:nvPr/>
          </p:nvSpPr>
          <p:spPr>
            <a:xfrm>
              <a:off x="194" y="866"/>
              <a:ext cx="171" cy="177"/>
            </a:xfrm>
            <a:custGeom>
              <a:avLst/>
              <a:gdLst/>
              <a:ahLst/>
              <a:cxnLst>
                <a:cxn ang="0">
                  <a:pos x="0" y="847"/>
                </a:cxn>
                <a:cxn ang="0">
                  <a:pos x="1202" y="1245"/>
                </a:cxn>
                <a:cxn ang="0">
                  <a:pos x="1202" y="0"/>
                </a:cxn>
                <a:cxn ang="0">
                  <a:pos x="851" y="847"/>
                </a:cxn>
                <a:cxn ang="0">
                  <a:pos x="0" y="847"/>
                </a:cxn>
              </a:cxnLst>
              <a:pathLst>
                <a:path w="1202" h="1245">
                  <a:moveTo>
                    <a:pt x="0" y="847"/>
                  </a:moveTo>
                  <a:lnTo>
                    <a:pt x="1202" y="1245"/>
                  </a:lnTo>
                  <a:lnTo>
                    <a:pt x="1202" y="0"/>
                  </a:lnTo>
                  <a:lnTo>
                    <a:pt x="851" y="847"/>
                  </a:lnTo>
                  <a:lnTo>
                    <a:pt x="0" y="847"/>
                  </a:lnTo>
                  <a:close/>
                </a:path>
              </a:pathLst>
            </a:custGeom>
            <a:solidFill>
              <a:srgbClr val="FF33CC"/>
            </a:solidFill>
            <a:ln w="1588" cap="flat" cmpd="sng">
              <a:solidFill>
                <a:srgbClr val="FF33CC"/>
              </a:solidFill>
              <a:prstDash val="solid"/>
              <a:round/>
              <a:headEnd type="none" w="med" len="med"/>
              <a:tailEnd type="none" w="med" len="med"/>
            </a:ln>
          </p:spPr>
          <p:txBody>
            <a:bodyPr/>
            <a:p>
              <a:endParaRPr lang="zh-CN" altLang="en-US"/>
            </a:p>
          </p:txBody>
        </p:sp>
        <p:sp>
          <p:nvSpPr>
            <p:cNvPr id="43100" name="Freeform 214"/>
            <p:cNvSpPr/>
            <p:nvPr/>
          </p:nvSpPr>
          <p:spPr>
            <a:xfrm>
              <a:off x="365" y="866"/>
              <a:ext cx="172" cy="177"/>
            </a:xfrm>
            <a:custGeom>
              <a:avLst/>
              <a:gdLst/>
              <a:ahLst/>
              <a:cxnLst>
                <a:cxn ang="0">
                  <a:pos x="1202" y="847"/>
                </a:cxn>
                <a:cxn ang="0">
                  <a:pos x="0" y="1245"/>
                </a:cxn>
                <a:cxn ang="0">
                  <a:pos x="0" y="0"/>
                </a:cxn>
                <a:cxn ang="0">
                  <a:pos x="350" y="847"/>
                </a:cxn>
                <a:cxn ang="0">
                  <a:pos x="1202" y="847"/>
                </a:cxn>
              </a:cxnLst>
              <a:pathLst>
                <a:path w="1202" h="1245">
                  <a:moveTo>
                    <a:pt x="1202" y="847"/>
                  </a:moveTo>
                  <a:lnTo>
                    <a:pt x="0" y="1245"/>
                  </a:lnTo>
                  <a:lnTo>
                    <a:pt x="0" y="0"/>
                  </a:lnTo>
                  <a:lnTo>
                    <a:pt x="350" y="847"/>
                  </a:lnTo>
                  <a:lnTo>
                    <a:pt x="1202" y="847"/>
                  </a:lnTo>
                  <a:close/>
                </a:path>
              </a:pathLst>
            </a:custGeom>
            <a:solidFill>
              <a:srgbClr val="FF33CC"/>
            </a:solidFill>
            <a:ln w="1588" cap="flat" cmpd="sng">
              <a:solidFill>
                <a:srgbClr val="FF33CC"/>
              </a:solidFill>
              <a:prstDash val="solid"/>
              <a:round/>
              <a:headEnd type="none" w="med" len="med"/>
              <a:tailEnd type="none" w="med" len="med"/>
            </a:ln>
          </p:spPr>
          <p:txBody>
            <a:bodyPr/>
            <a:p>
              <a:endParaRPr lang="zh-CN" altLang="en-US"/>
            </a:p>
          </p:txBody>
        </p:sp>
        <p:sp>
          <p:nvSpPr>
            <p:cNvPr id="43101" name="Freeform 215"/>
            <p:cNvSpPr/>
            <p:nvPr/>
          </p:nvSpPr>
          <p:spPr>
            <a:xfrm>
              <a:off x="244" y="1043"/>
              <a:ext cx="121" cy="144"/>
            </a:xfrm>
            <a:custGeom>
              <a:avLst/>
              <a:gdLst/>
              <a:ahLst/>
              <a:cxnLst>
                <a:cxn ang="0">
                  <a:pos x="852" y="0"/>
                </a:cxn>
                <a:cxn ang="0">
                  <a:pos x="0" y="1007"/>
                </a:cxn>
                <a:cxn ang="0">
                  <a:pos x="852" y="509"/>
                </a:cxn>
                <a:cxn ang="0">
                  <a:pos x="852" y="0"/>
                </a:cxn>
              </a:cxnLst>
              <a:pathLst>
                <a:path w="852" h="1007">
                  <a:moveTo>
                    <a:pt x="852" y="0"/>
                  </a:moveTo>
                  <a:lnTo>
                    <a:pt x="0" y="1007"/>
                  </a:lnTo>
                  <a:lnTo>
                    <a:pt x="852" y="509"/>
                  </a:lnTo>
                  <a:lnTo>
                    <a:pt x="852" y="0"/>
                  </a:lnTo>
                  <a:close/>
                </a:path>
              </a:pathLst>
            </a:custGeom>
            <a:solidFill>
              <a:srgbClr val="FF33CC"/>
            </a:solidFill>
            <a:ln w="1588" cap="flat" cmpd="sng">
              <a:solidFill>
                <a:srgbClr val="FF33CC"/>
              </a:solidFill>
              <a:prstDash val="solid"/>
              <a:round/>
              <a:headEnd type="none" w="med" len="med"/>
              <a:tailEnd type="none" w="med" len="med"/>
            </a:ln>
          </p:spPr>
          <p:txBody>
            <a:bodyPr/>
            <a:p>
              <a:endParaRPr lang="zh-CN" altLang="en-US"/>
            </a:p>
          </p:txBody>
        </p:sp>
        <p:sp>
          <p:nvSpPr>
            <p:cNvPr id="43102" name="Freeform 216"/>
            <p:cNvSpPr/>
            <p:nvPr/>
          </p:nvSpPr>
          <p:spPr>
            <a:xfrm>
              <a:off x="365" y="1043"/>
              <a:ext cx="122" cy="144"/>
            </a:xfrm>
            <a:custGeom>
              <a:avLst/>
              <a:gdLst/>
              <a:ahLst/>
              <a:cxnLst>
                <a:cxn ang="0">
                  <a:pos x="0" y="0"/>
                </a:cxn>
                <a:cxn ang="0">
                  <a:pos x="852" y="1007"/>
                </a:cxn>
                <a:cxn ang="0">
                  <a:pos x="0" y="509"/>
                </a:cxn>
                <a:cxn ang="0">
                  <a:pos x="0" y="0"/>
                </a:cxn>
              </a:cxnLst>
              <a:pathLst>
                <a:path w="852" h="1007">
                  <a:moveTo>
                    <a:pt x="0" y="0"/>
                  </a:moveTo>
                  <a:lnTo>
                    <a:pt x="852" y="1007"/>
                  </a:lnTo>
                  <a:lnTo>
                    <a:pt x="0" y="509"/>
                  </a:lnTo>
                  <a:lnTo>
                    <a:pt x="0" y="0"/>
                  </a:lnTo>
                  <a:close/>
                </a:path>
              </a:pathLst>
            </a:custGeom>
            <a:solidFill>
              <a:srgbClr val="FF33CC"/>
            </a:solidFill>
            <a:ln w="1588" cap="flat" cmpd="sng">
              <a:solidFill>
                <a:srgbClr val="FF33CC"/>
              </a:solidFill>
              <a:prstDash val="solid"/>
              <a:round/>
              <a:headEnd type="none" w="med" len="med"/>
              <a:tailEnd type="none" w="med" len="med"/>
            </a:ln>
          </p:spPr>
          <p:txBody>
            <a:bodyPr/>
            <a:p>
              <a:endParaRPr lang="zh-CN" altLang="en-US"/>
            </a:p>
          </p:txBody>
        </p:sp>
      </p:grpSp>
      <p:grpSp>
        <p:nvGrpSpPr>
          <p:cNvPr id="14" name="Group 217"/>
          <p:cNvGrpSpPr/>
          <p:nvPr/>
        </p:nvGrpSpPr>
        <p:grpSpPr>
          <a:xfrm>
            <a:off x="363538" y="4059238"/>
            <a:ext cx="377825" cy="354012"/>
            <a:chOff x="194" y="866"/>
            <a:chExt cx="343" cy="321"/>
          </a:xfrm>
        </p:grpSpPr>
        <p:sp>
          <p:nvSpPr>
            <p:cNvPr id="43104" name="Freeform 218"/>
            <p:cNvSpPr/>
            <p:nvPr/>
          </p:nvSpPr>
          <p:spPr>
            <a:xfrm>
              <a:off x="194" y="987"/>
              <a:ext cx="171" cy="200"/>
            </a:xfrm>
            <a:custGeom>
              <a:avLst/>
              <a:gdLst/>
              <a:ahLst/>
              <a:cxnLst>
                <a:cxn ang="0">
                  <a:pos x="0" y="0"/>
                </a:cxn>
                <a:cxn ang="0">
                  <a:pos x="1202" y="398"/>
                </a:cxn>
                <a:cxn ang="0">
                  <a:pos x="350" y="1405"/>
                </a:cxn>
                <a:cxn ang="0">
                  <a:pos x="701" y="559"/>
                </a:cxn>
                <a:cxn ang="0">
                  <a:pos x="0" y="0"/>
                </a:cxn>
              </a:cxnLst>
              <a:pathLst>
                <a:path w="1202" h="1405">
                  <a:moveTo>
                    <a:pt x="0" y="0"/>
                  </a:moveTo>
                  <a:lnTo>
                    <a:pt x="1202" y="398"/>
                  </a:lnTo>
                  <a:lnTo>
                    <a:pt x="350" y="1405"/>
                  </a:lnTo>
                  <a:lnTo>
                    <a:pt x="701" y="559"/>
                  </a:lnTo>
                  <a:lnTo>
                    <a:pt x="0" y="0"/>
                  </a:lnTo>
                  <a:close/>
                </a:path>
              </a:pathLst>
            </a:custGeom>
            <a:solidFill>
              <a:srgbClr val="009900"/>
            </a:solidFill>
            <a:ln w="1588" cap="flat" cmpd="sng">
              <a:solidFill>
                <a:srgbClr val="009900"/>
              </a:solidFill>
              <a:prstDash val="solid"/>
              <a:round/>
              <a:headEnd type="none" w="med" len="med"/>
              <a:tailEnd type="none" w="med" len="med"/>
            </a:ln>
          </p:spPr>
          <p:txBody>
            <a:bodyPr/>
            <a:p>
              <a:endParaRPr lang="zh-CN" altLang="en-US"/>
            </a:p>
          </p:txBody>
        </p:sp>
        <p:sp>
          <p:nvSpPr>
            <p:cNvPr id="43105" name="Freeform 219"/>
            <p:cNvSpPr/>
            <p:nvPr/>
          </p:nvSpPr>
          <p:spPr>
            <a:xfrm>
              <a:off x="365" y="987"/>
              <a:ext cx="172" cy="200"/>
            </a:xfrm>
            <a:custGeom>
              <a:avLst/>
              <a:gdLst/>
              <a:ahLst/>
              <a:cxnLst>
                <a:cxn ang="0">
                  <a:pos x="1202" y="0"/>
                </a:cxn>
                <a:cxn ang="0">
                  <a:pos x="0" y="398"/>
                </a:cxn>
                <a:cxn ang="0">
                  <a:pos x="852" y="1405"/>
                </a:cxn>
                <a:cxn ang="0">
                  <a:pos x="551" y="559"/>
                </a:cxn>
                <a:cxn ang="0">
                  <a:pos x="1202" y="0"/>
                </a:cxn>
              </a:cxnLst>
              <a:pathLst>
                <a:path w="1202" h="1405">
                  <a:moveTo>
                    <a:pt x="1202" y="0"/>
                  </a:moveTo>
                  <a:lnTo>
                    <a:pt x="0" y="398"/>
                  </a:lnTo>
                  <a:lnTo>
                    <a:pt x="852" y="1405"/>
                  </a:lnTo>
                  <a:lnTo>
                    <a:pt x="551" y="559"/>
                  </a:lnTo>
                  <a:lnTo>
                    <a:pt x="1202" y="0"/>
                  </a:lnTo>
                  <a:close/>
                </a:path>
              </a:pathLst>
            </a:custGeom>
            <a:solidFill>
              <a:srgbClr val="009900"/>
            </a:solidFill>
            <a:ln w="1588" cap="flat" cmpd="sng">
              <a:solidFill>
                <a:srgbClr val="009900"/>
              </a:solidFill>
              <a:prstDash val="solid"/>
              <a:round/>
              <a:headEnd type="none" w="med" len="med"/>
              <a:tailEnd type="none" w="med" len="med"/>
            </a:ln>
          </p:spPr>
          <p:txBody>
            <a:bodyPr/>
            <a:p>
              <a:endParaRPr lang="zh-CN" altLang="en-US"/>
            </a:p>
          </p:txBody>
        </p:sp>
        <p:sp>
          <p:nvSpPr>
            <p:cNvPr id="43106" name="Freeform 220"/>
            <p:cNvSpPr/>
            <p:nvPr/>
          </p:nvSpPr>
          <p:spPr>
            <a:xfrm>
              <a:off x="194" y="866"/>
              <a:ext cx="171" cy="177"/>
            </a:xfrm>
            <a:custGeom>
              <a:avLst/>
              <a:gdLst/>
              <a:ahLst/>
              <a:cxnLst>
                <a:cxn ang="0">
                  <a:pos x="0" y="847"/>
                </a:cxn>
                <a:cxn ang="0">
                  <a:pos x="1202" y="1245"/>
                </a:cxn>
                <a:cxn ang="0">
                  <a:pos x="1202" y="0"/>
                </a:cxn>
                <a:cxn ang="0">
                  <a:pos x="851" y="847"/>
                </a:cxn>
                <a:cxn ang="0">
                  <a:pos x="0" y="847"/>
                </a:cxn>
              </a:cxnLst>
              <a:pathLst>
                <a:path w="1202" h="1245">
                  <a:moveTo>
                    <a:pt x="0" y="847"/>
                  </a:moveTo>
                  <a:lnTo>
                    <a:pt x="1202" y="1245"/>
                  </a:lnTo>
                  <a:lnTo>
                    <a:pt x="1202" y="0"/>
                  </a:lnTo>
                  <a:lnTo>
                    <a:pt x="851" y="847"/>
                  </a:lnTo>
                  <a:lnTo>
                    <a:pt x="0" y="847"/>
                  </a:lnTo>
                  <a:close/>
                </a:path>
              </a:pathLst>
            </a:custGeom>
            <a:solidFill>
              <a:srgbClr val="009900"/>
            </a:solidFill>
            <a:ln w="1588" cap="flat" cmpd="sng">
              <a:solidFill>
                <a:srgbClr val="009900"/>
              </a:solidFill>
              <a:prstDash val="solid"/>
              <a:round/>
              <a:headEnd type="none" w="med" len="med"/>
              <a:tailEnd type="none" w="med" len="med"/>
            </a:ln>
          </p:spPr>
          <p:txBody>
            <a:bodyPr/>
            <a:p>
              <a:endParaRPr lang="zh-CN" altLang="en-US"/>
            </a:p>
          </p:txBody>
        </p:sp>
        <p:sp>
          <p:nvSpPr>
            <p:cNvPr id="43107" name="Freeform 221"/>
            <p:cNvSpPr/>
            <p:nvPr/>
          </p:nvSpPr>
          <p:spPr>
            <a:xfrm>
              <a:off x="365" y="866"/>
              <a:ext cx="172" cy="177"/>
            </a:xfrm>
            <a:custGeom>
              <a:avLst/>
              <a:gdLst/>
              <a:ahLst/>
              <a:cxnLst>
                <a:cxn ang="0">
                  <a:pos x="1202" y="847"/>
                </a:cxn>
                <a:cxn ang="0">
                  <a:pos x="0" y="1245"/>
                </a:cxn>
                <a:cxn ang="0">
                  <a:pos x="0" y="0"/>
                </a:cxn>
                <a:cxn ang="0">
                  <a:pos x="350" y="847"/>
                </a:cxn>
                <a:cxn ang="0">
                  <a:pos x="1202" y="847"/>
                </a:cxn>
              </a:cxnLst>
              <a:pathLst>
                <a:path w="1202" h="1245">
                  <a:moveTo>
                    <a:pt x="1202" y="847"/>
                  </a:moveTo>
                  <a:lnTo>
                    <a:pt x="0" y="1245"/>
                  </a:lnTo>
                  <a:lnTo>
                    <a:pt x="0" y="0"/>
                  </a:lnTo>
                  <a:lnTo>
                    <a:pt x="350" y="847"/>
                  </a:lnTo>
                  <a:lnTo>
                    <a:pt x="1202" y="847"/>
                  </a:lnTo>
                  <a:close/>
                </a:path>
              </a:pathLst>
            </a:custGeom>
            <a:solidFill>
              <a:srgbClr val="009900"/>
            </a:solidFill>
            <a:ln w="1588" cap="flat" cmpd="sng">
              <a:solidFill>
                <a:srgbClr val="009900"/>
              </a:solidFill>
              <a:prstDash val="solid"/>
              <a:round/>
              <a:headEnd type="none" w="med" len="med"/>
              <a:tailEnd type="none" w="med" len="med"/>
            </a:ln>
          </p:spPr>
          <p:txBody>
            <a:bodyPr/>
            <a:p>
              <a:endParaRPr lang="zh-CN" altLang="en-US"/>
            </a:p>
          </p:txBody>
        </p:sp>
        <p:sp>
          <p:nvSpPr>
            <p:cNvPr id="43108" name="Freeform 222"/>
            <p:cNvSpPr/>
            <p:nvPr/>
          </p:nvSpPr>
          <p:spPr>
            <a:xfrm>
              <a:off x="244" y="1043"/>
              <a:ext cx="121" cy="144"/>
            </a:xfrm>
            <a:custGeom>
              <a:avLst/>
              <a:gdLst/>
              <a:ahLst/>
              <a:cxnLst>
                <a:cxn ang="0">
                  <a:pos x="852" y="0"/>
                </a:cxn>
                <a:cxn ang="0">
                  <a:pos x="0" y="1007"/>
                </a:cxn>
                <a:cxn ang="0">
                  <a:pos x="852" y="509"/>
                </a:cxn>
                <a:cxn ang="0">
                  <a:pos x="852" y="0"/>
                </a:cxn>
              </a:cxnLst>
              <a:pathLst>
                <a:path w="852" h="1007">
                  <a:moveTo>
                    <a:pt x="852" y="0"/>
                  </a:moveTo>
                  <a:lnTo>
                    <a:pt x="0" y="1007"/>
                  </a:lnTo>
                  <a:lnTo>
                    <a:pt x="852" y="509"/>
                  </a:lnTo>
                  <a:lnTo>
                    <a:pt x="852" y="0"/>
                  </a:lnTo>
                  <a:close/>
                </a:path>
              </a:pathLst>
            </a:custGeom>
            <a:solidFill>
              <a:srgbClr val="009900"/>
            </a:solidFill>
            <a:ln w="1588" cap="flat" cmpd="sng">
              <a:solidFill>
                <a:srgbClr val="009900"/>
              </a:solidFill>
              <a:prstDash val="solid"/>
              <a:round/>
              <a:headEnd type="none" w="med" len="med"/>
              <a:tailEnd type="none" w="med" len="med"/>
            </a:ln>
          </p:spPr>
          <p:txBody>
            <a:bodyPr/>
            <a:p>
              <a:endParaRPr lang="zh-CN" altLang="en-US"/>
            </a:p>
          </p:txBody>
        </p:sp>
        <p:sp>
          <p:nvSpPr>
            <p:cNvPr id="43109" name="Freeform 223"/>
            <p:cNvSpPr/>
            <p:nvPr/>
          </p:nvSpPr>
          <p:spPr>
            <a:xfrm>
              <a:off x="365" y="1043"/>
              <a:ext cx="122" cy="144"/>
            </a:xfrm>
            <a:custGeom>
              <a:avLst/>
              <a:gdLst/>
              <a:ahLst/>
              <a:cxnLst>
                <a:cxn ang="0">
                  <a:pos x="0" y="0"/>
                </a:cxn>
                <a:cxn ang="0">
                  <a:pos x="852" y="1007"/>
                </a:cxn>
                <a:cxn ang="0">
                  <a:pos x="0" y="509"/>
                </a:cxn>
                <a:cxn ang="0">
                  <a:pos x="0" y="0"/>
                </a:cxn>
              </a:cxnLst>
              <a:pathLst>
                <a:path w="852" h="1007">
                  <a:moveTo>
                    <a:pt x="0" y="0"/>
                  </a:moveTo>
                  <a:lnTo>
                    <a:pt x="852" y="1007"/>
                  </a:lnTo>
                  <a:lnTo>
                    <a:pt x="0" y="509"/>
                  </a:lnTo>
                  <a:lnTo>
                    <a:pt x="0" y="0"/>
                  </a:lnTo>
                  <a:close/>
                </a:path>
              </a:pathLst>
            </a:custGeom>
            <a:solidFill>
              <a:srgbClr val="009900"/>
            </a:solidFill>
            <a:ln w="1588" cap="flat" cmpd="sng">
              <a:solidFill>
                <a:srgbClr val="009900"/>
              </a:solidFill>
              <a:prstDash val="solid"/>
              <a:round/>
              <a:headEnd type="none" w="med" len="med"/>
              <a:tailEnd type="none" w="med" len="med"/>
            </a:ln>
          </p:spPr>
          <p:txBody>
            <a:bodyPr/>
            <a:p>
              <a:endParaRPr lang="zh-CN" altLang="en-US"/>
            </a:p>
          </p:txBody>
        </p:sp>
      </p:grpSp>
      <p:grpSp>
        <p:nvGrpSpPr>
          <p:cNvPr id="15" name="Group 224"/>
          <p:cNvGrpSpPr/>
          <p:nvPr/>
        </p:nvGrpSpPr>
        <p:grpSpPr>
          <a:xfrm>
            <a:off x="6316663" y="2957513"/>
            <a:ext cx="431800" cy="3748087"/>
            <a:chOff x="3977" y="1863"/>
            <a:chExt cx="272" cy="2361"/>
          </a:xfrm>
        </p:grpSpPr>
        <p:sp>
          <p:nvSpPr>
            <p:cNvPr id="43111" name="Freeform 225"/>
            <p:cNvSpPr/>
            <p:nvPr/>
          </p:nvSpPr>
          <p:spPr>
            <a:xfrm>
              <a:off x="4020" y="1863"/>
              <a:ext cx="1" cy="2313"/>
            </a:xfrm>
            <a:custGeom>
              <a:avLst/>
              <a:gdLst/>
              <a:ahLst/>
              <a:cxnLst>
                <a:cxn ang="0">
                  <a:pos x="1" y="0"/>
                </a:cxn>
                <a:cxn ang="0">
                  <a:pos x="0" y="2313"/>
                </a:cxn>
              </a:cxnLst>
              <a:pathLst>
                <a:path w="1" h="2313">
                  <a:moveTo>
                    <a:pt x="1" y="0"/>
                  </a:moveTo>
                  <a:lnTo>
                    <a:pt x="0" y="2313"/>
                  </a:lnTo>
                </a:path>
              </a:pathLst>
            </a:custGeom>
            <a:solidFill>
              <a:srgbClr val="FFFFFF"/>
            </a:solidFill>
            <a:ln w="19050" cap="flat" cmpd="sng">
              <a:solidFill>
                <a:srgbClr val="CC0000"/>
              </a:solidFill>
              <a:prstDash val="solid"/>
              <a:round/>
              <a:headEnd type="none" w="med" len="med"/>
              <a:tailEnd type="none" w="med" len="med"/>
            </a:ln>
          </p:spPr>
          <p:txBody>
            <a:bodyPr/>
            <a:p>
              <a:endParaRPr lang="zh-CN" altLang="en-US"/>
            </a:p>
          </p:txBody>
        </p:sp>
        <p:grpSp>
          <p:nvGrpSpPr>
            <p:cNvPr id="43112" name="Group 226"/>
            <p:cNvGrpSpPr/>
            <p:nvPr/>
          </p:nvGrpSpPr>
          <p:grpSpPr>
            <a:xfrm>
              <a:off x="3977" y="3955"/>
              <a:ext cx="272" cy="269"/>
              <a:chOff x="3903" y="3955"/>
              <a:chExt cx="272" cy="269"/>
            </a:xfrm>
          </p:grpSpPr>
          <p:sp>
            <p:nvSpPr>
              <p:cNvPr id="43113" name="Rectangle 227"/>
              <p:cNvSpPr/>
              <p:nvPr/>
            </p:nvSpPr>
            <p:spPr>
              <a:xfrm>
                <a:off x="4080" y="3955"/>
                <a:ext cx="95" cy="269"/>
              </a:xfrm>
              <a:prstGeom prst="rect">
                <a:avLst/>
              </a:prstGeom>
              <a:noFill/>
              <a:ln w="9525">
                <a:noFill/>
              </a:ln>
            </p:spPr>
            <p:txBody>
              <a:bodyPr wrap="none" lIns="0" tIns="0" rIns="0" bIns="0" anchor="t">
                <a:spAutoFit/>
              </a:bodyPr>
              <a:p>
                <a:pPr algn="ctr"/>
                <a:r>
                  <a:rPr lang="en-US" altLang="zh-CN" sz="2800" b="1" dirty="0">
                    <a:solidFill>
                      <a:srgbClr val="0066FF"/>
                    </a:solidFill>
                    <a:latin typeface="Modern" pitchFamily="50"/>
                    <a:ea typeface="宋体" panose="02010600030101010101" pitchFamily="2" charset="-122"/>
                  </a:rPr>
                  <a:t>s</a:t>
                </a:r>
                <a:endParaRPr lang="en-US" altLang="zh-CN" sz="2800" b="1" dirty="0">
                  <a:solidFill>
                    <a:srgbClr val="0066FF"/>
                  </a:solidFill>
                  <a:latin typeface="Modern" pitchFamily="50"/>
                  <a:ea typeface="宋体" panose="02010600030101010101" pitchFamily="2" charset="-122"/>
                </a:endParaRPr>
              </a:p>
            </p:txBody>
          </p:sp>
          <p:sp>
            <p:nvSpPr>
              <p:cNvPr id="43114" name="Oval 228"/>
              <p:cNvSpPr/>
              <p:nvPr/>
            </p:nvSpPr>
            <p:spPr>
              <a:xfrm>
                <a:off x="3903" y="4123"/>
                <a:ext cx="100" cy="100"/>
              </a:xfrm>
              <a:prstGeom prst="ellipse">
                <a:avLst/>
              </a:prstGeom>
              <a:solidFill>
                <a:srgbClr val="00FF00"/>
              </a:solidFill>
              <a:ln w="28575" cap="flat" cmpd="sng">
                <a:solidFill>
                  <a:srgbClr val="0066FF"/>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grpSp>
        <p:nvGrpSpPr>
          <p:cNvPr id="17" name="Group 229"/>
          <p:cNvGrpSpPr/>
          <p:nvPr/>
        </p:nvGrpSpPr>
        <p:grpSpPr>
          <a:xfrm>
            <a:off x="3702050" y="3429000"/>
            <a:ext cx="4911725" cy="427038"/>
            <a:chOff x="2330" y="2160"/>
            <a:chExt cx="3094" cy="269"/>
          </a:xfrm>
        </p:grpSpPr>
        <p:sp>
          <p:nvSpPr>
            <p:cNvPr id="43116" name="Rectangle 230"/>
            <p:cNvSpPr/>
            <p:nvPr/>
          </p:nvSpPr>
          <p:spPr>
            <a:xfrm>
              <a:off x="5306" y="2160"/>
              <a:ext cx="106" cy="269"/>
            </a:xfrm>
            <a:prstGeom prst="rect">
              <a:avLst/>
            </a:prstGeom>
            <a:noFill/>
            <a:ln w="9525">
              <a:noFill/>
            </a:ln>
          </p:spPr>
          <p:txBody>
            <a:bodyPr wrap="none" lIns="0" tIns="0" rIns="0" bIns="0" anchor="t">
              <a:spAutoFit/>
            </a:bodyPr>
            <a:p>
              <a:pPr algn="ctr"/>
              <a:r>
                <a:rPr lang="en-US" altLang="zh-CN" sz="2800" b="1" dirty="0">
                  <a:solidFill>
                    <a:srgbClr val="0066FF"/>
                  </a:solidFill>
                  <a:latin typeface="Modern" pitchFamily="50"/>
                  <a:ea typeface="宋体" panose="02010600030101010101" pitchFamily="2" charset="-122"/>
                </a:rPr>
                <a:t>h</a:t>
              </a:r>
              <a:endParaRPr lang="en-US" altLang="zh-CN" sz="2800" b="1" dirty="0">
                <a:solidFill>
                  <a:srgbClr val="0066FF"/>
                </a:solidFill>
                <a:latin typeface="Modern" pitchFamily="50"/>
                <a:ea typeface="宋体" panose="02010600030101010101" pitchFamily="2" charset="-122"/>
              </a:endParaRPr>
            </a:p>
          </p:txBody>
        </p:sp>
        <p:sp>
          <p:nvSpPr>
            <p:cNvPr id="43117" name="Rectangle 231"/>
            <p:cNvSpPr/>
            <p:nvPr/>
          </p:nvSpPr>
          <p:spPr>
            <a:xfrm>
              <a:off x="2378" y="2160"/>
              <a:ext cx="106" cy="269"/>
            </a:xfrm>
            <a:prstGeom prst="rect">
              <a:avLst/>
            </a:prstGeom>
            <a:noFill/>
            <a:ln w="9525">
              <a:noFill/>
            </a:ln>
          </p:spPr>
          <p:txBody>
            <a:bodyPr wrap="none" lIns="0" tIns="0" rIns="0" bIns="0" anchor="t">
              <a:spAutoFit/>
            </a:bodyPr>
            <a:p>
              <a:pPr algn="ctr"/>
              <a:r>
                <a:rPr lang="en-US" altLang="zh-CN" sz="2800" b="1" dirty="0">
                  <a:solidFill>
                    <a:srgbClr val="0066FF"/>
                  </a:solidFill>
                  <a:latin typeface="Modern" pitchFamily="50"/>
                  <a:ea typeface="宋体" panose="02010600030101010101" pitchFamily="2" charset="-122"/>
                </a:rPr>
                <a:t>h</a:t>
              </a:r>
              <a:endParaRPr lang="en-US" altLang="zh-CN" sz="2800" b="1" dirty="0">
                <a:solidFill>
                  <a:srgbClr val="0066FF"/>
                </a:solidFill>
                <a:latin typeface="Modern" pitchFamily="50"/>
                <a:ea typeface="宋体" panose="02010600030101010101" pitchFamily="2" charset="-122"/>
              </a:endParaRPr>
            </a:p>
          </p:txBody>
        </p:sp>
        <p:sp>
          <p:nvSpPr>
            <p:cNvPr id="43118" name="Freeform 232"/>
            <p:cNvSpPr/>
            <p:nvPr/>
          </p:nvSpPr>
          <p:spPr>
            <a:xfrm>
              <a:off x="2330" y="2386"/>
              <a:ext cx="3094" cy="8"/>
            </a:xfrm>
            <a:custGeom>
              <a:avLst/>
              <a:gdLst/>
              <a:ahLst/>
              <a:cxnLst>
                <a:cxn ang="0">
                  <a:pos x="0" y="0"/>
                </a:cxn>
                <a:cxn ang="0">
                  <a:pos x="3094" y="8"/>
                </a:cxn>
              </a:cxnLst>
              <a:pathLst>
                <a:path w="3094" h="8">
                  <a:moveTo>
                    <a:pt x="0" y="0"/>
                  </a:moveTo>
                  <a:lnTo>
                    <a:pt x="3094" y="8"/>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grpSp>
      <p:grpSp>
        <p:nvGrpSpPr>
          <p:cNvPr id="18" name="Group 233"/>
          <p:cNvGrpSpPr/>
          <p:nvPr/>
        </p:nvGrpSpPr>
        <p:grpSpPr>
          <a:xfrm>
            <a:off x="6056313" y="3338513"/>
            <a:ext cx="419100" cy="519112"/>
            <a:chOff x="3813" y="2103"/>
            <a:chExt cx="264" cy="327"/>
          </a:xfrm>
        </p:grpSpPr>
        <p:sp>
          <p:nvSpPr>
            <p:cNvPr id="43120" name="Rectangle 234"/>
            <p:cNvSpPr/>
            <p:nvPr/>
          </p:nvSpPr>
          <p:spPr>
            <a:xfrm>
              <a:off x="3813" y="2103"/>
              <a:ext cx="264" cy="327"/>
            </a:xfrm>
            <a:prstGeom prst="rect">
              <a:avLst/>
            </a:prstGeom>
            <a:noFill/>
            <a:ln w="0">
              <a:noFill/>
            </a:ln>
          </p:spPr>
          <p:txBody>
            <a:bodyPr wrap="none" anchor="t">
              <a:spAutoFit/>
            </a:bodyPr>
            <a:p>
              <a:pPr algn="ctr"/>
              <a:r>
                <a:rPr lang="en-US" altLang="zh-CN" sz="2800" b="1" dirty="0">
                  <a:solidFill>
                    <a:schemeClr val="accent2"/>
                  </a:solidFill>
                  <a:latin typeface="Modern" pitchFamily="50"/>
                  <a:ea typeface="宋体" panose="02010600030101010101" pitchFamily="2" charset="-122"/>
                </a:rPr>
                <a:t>s</a:t>
              </a:r>
              <a:r>
                <a:rPr lang="en-US" altLang="zh-CN" b="1" dirty="0">
                  <a:solidFill>
                    <a:srgbClr val="000000"/>
                  </a:solidFill>
                  <a:latin typeface="Times New Roman" panose="02020603050405020304" pitchFamily="18" charset="0"/>
                  <a:ea typeface="宋体" panose="02010600030101010101" pitchFamily="2" charset="-122"/>
                  <a:sym typeface="Symbol" panose="05050102010706020507" pitchFamily="18" charset="2"/>
                </a:rPr>
                <a:t>'</a:t>
              </a:r>
              <a:endParaRPr lang="en-US" altLang="zh-CN" b="1" dirty="0">
                <a:solidFill>
                  <a:srgbClr val="000000"/>
                </a:solidFill>
                <a:latin typeface="Times New Roman" panose="02020603050405020304" pitchFamily="18" charset="0"/>
                <a:ea typeface="宋体" panose="02010600030101010101" pitchFamily="2" charset="-122"/>
                <a:sym typeface="Symbol" panose="05050102010706020507" pitchFamily="18" charset="2"/>
              </a:endParaRPr>
            </a:p>
          </p:txBody>
        </p:sp>
        <p:sp>
          <p:nvSpPr>
            <p:cNvPr id="43121" name="Oval 235"/>
            <p:cNvSpPr/>
            <p:nvPr/>
          </p:nvSpPr>
          <p:spPr>
            <a:xfrm>
              <a:off x="3992" y="2357"/>
              <a:ext cx="61" cy="61"/>
            </a:xfrm>
            <a:prstGeom prst="ellipse">
              <a:avLst/>
            </a:prstGeom>
            <a:solidFill>
              <a:srgbClr val="FFFF00"/>
            </a:solidFill>
            <a:ln w="19050" cap="flat" cmpd="sng">
              <a:solidFill>
                <a:schemeClr val="accent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sp>
        <p:nvSpPr>
          <p:cNvPr id="9452" name="Text Box 236"/>
          <p:cNvSpPr txBox="1"/>
          <p:nvPr/>
        </p:nvSpPr>
        <p:spPr>
          <a:xfrm>
            <a:off x="806450" y="4892675"/>
            <a:ext cx="1717675" cy="457200"/>
          </a:xfrm>
          <a:prstGeom prst="rect">
            <a:avLst/>
          </a:prstGeom>
          <a:noFill/>
          <a:ln w="0">
            <a:noFill/>
          </a:ln>
        </p:spPr>
        <p:txBody>
          <a:bodyPr wrap="none" anchor="t">
            <a:spAutoFit/>
          </a:bodyPr>
          <a:p>
            <a:r>
              <a:rPr lang="zh-CN" altLang="en-US" b="1" dirty="0">
                <a:solidFill>
                  <a:srgbClr val="010000"/>
                </a:solidFill>
                <a:latin typeface="BankGothic Lt BT" panose="020B0607020203060204" pitchFamily="34" charset="0"/>
                <a:ea typeface="宋体" panose="02010600030101010101" pitchFamily="2" charset="-122"/>
              </a:rPr>
              <a:t>加粗透视图</a:t>
            </a:r>
            <a:endParaRPr lang="zh-CN" altLang="en-US" b="1" dirty="0">
              <a:solidFill>
                <a:srgbClr val="010000"/>
              </a:solidFill>
              <a:latin typeface="BankGothic Lt BT" panose="020B0607020203060204" pitchFamily="34" charset="0"/>
              <a:ea typeface="宋体" panose="02010600030101010101" pitchFamily="2" charset="-122"/>
            </a:endParaRPr>
          </a:p>
        </p:txBody>
      </p:sp>
      <p:grpSp>
        <p:nvGrpSpPr>
          <p:cNvPr id="19" name="Group 237"/>
          <p:cNvGrpSpPr/>
          <p:nvPr/>
        </p:nvGrpSpPr>
        <p:grpSpPr>
          <a:xfrm>
            <a:off x="360363" y="4918075"/>
            <a:ext cx="377825" cy="354013"/>
            <a:chOff x="194" y="866"/>
            <a:chExt cx="343" cy="321"/>
          </a:xfrm>
        </p:grpSpPr>
        <p:sp>
          <p:nvSpPr>
            <p:cNvPr id="43124" name="Freeform 238"/>
            <p:cNvSpPr/>
            <p:nvPr/>
          </p:nvSpPr>
          <p:spPr>
            <a:xfrm>
              <a:off x="194" y="987"/>
              <a:ext cx="171" cy="200"/>
            </a:xfrm>
            <a:custGeom>
              <a:avLst/>
              <a:gdLst/>
              <a:ahLst/>
              <a:cxnLst>
                <a:cxn ang="0">
                  <a:pos x="0" y="0"/>
                </a:cxn>
                <a:cxn ang="0">
                  <a:pos x="1202" y="398"/>
                </a:cxn>
                <a:cxn ang="0">
                  <a:pos x="350" y="1405"/>
                </a:cxn>
                <a:cxn ang="0">
                  <a:pos x="701" y="559"/>
                </a:cxn>
                <a:cxn ang="0">
                  <a:pos x="0" y="0"/>
                </a:cxn>
              </a:cxnLst>
              <a:pathLst>
                <a:path w="1202" h="1405">
                  <a:moveTo>
                    <a:pt x="0" y="0"/>
                  </a:moveTo>
                  <a:lnTo>
                    <a:pt x="1202" y="398"/>
                  </a:lnTo>
                  <a:lnTo>
                    <a:pt x="350" y="1405"/>
                  </a:lnTo>
                  <a:lnTo>
                    <a:pt x="701" y="559"/>
                  </a:lnTo>
                  <a:lnTo>
                    <a:pt x="0" y="0"/>
                  </a:lnTo>
                  <a:close/>
                </a:path>
              </a:pathLst>
            </a:custGeom>
            <a:solidFill>
              <a:srgbClr val="FF3300"/>
            </a:solidFill>
            <a:ln w="1588" cap="flat" cmpd="sng">
              <a:solidFill>
                <a:srgbClr val="FF3300"/>
              </a:solidFill>
              <a:prstDash val="solid"/>
              <a:round/>
              <a:headEnd type="none" w="med" len="med"/>
              <a:tailEnd type="none" w="med" len="med"/>
            </a:ln>
          </p:spPr>
          <p:txBody>
            <a:bodyPr/>
            <a:p>
              <a:endParaRPr lang="zh-CN" altLang="en-US"/>
            </a:p>
          </p:txBody>
        </p:sp>
        <p:sp>
          <p:nvSpPr>
            <p:cNvPr id="43125" name="Freeform 239"/>
            <p:cNvSpPr/>
            <p:nvPr/>
          </p:nvSpPr>
          <p:spPr>
            <a:xfrm>
              <a:off x="365" y="987"/>
              <a:ext cx="172" cy="200"/>
            </a:xfrm>
            <a:custGeom>
              <a:avLst/>
              <a:gdLst/>
              <a:ahLst/>
              <a:cxnLst>
                <a:cxn ang="0">
                  <a:pos x="1202" y="0"/>
                </a:cxn>
                <a:cxn ang="0">
                  <a:pos x="0" y="398"/>
                </a:cxn>
                <a:cxn ang="0">
                  <a:pos x="852" y="1405"/>
                </a:cxn>
                <a:cxn ang="0">
                  <a:pos x="551" y="559"/>
                </a:cxn>
                <a:cxn ang="0">
                  <a:pos x="1202" y="0"/>
                </a:cxn>
              </a:cxnLst>
              <a:pathLst>
                <a:path w="1202" h="1405">
                  <a:moveTo>
                    <a:pt x="1202" y="0"/>
                  </a:moveTo>
                  <a:lnTo>
                    <a:pt x="0" y="398"/>
                  </a:lnTo>
                  <a:lnTo>
                    <a:pt x="852" y="1405"/>
                  </a:lnTo>
                  <a:lnTo>
                    <a:pt x="551" y="559"/>
                  </a:lnTo>
                  <a:lnTo>
                    <a:pt x="1202" y="0"/>
                  </a:lnTo>
                  <a:close/>
                </a:path>
              </a:pathLst>
            </a:custGeom>
            <a:solidFill>
              <a:srgbClr val="FF3300"/>
            </a:solidFill>
            <a:ln w="1588" cap="flat" cmpd="sng">
              <a:solidFill>
                <a:srgbClr val="FF3300"/>
              </a:solidFill>
              <a:prstDash val="solid"/>
              <a:round/>
              <a:headEnd type="none" w="med" len="med"/>
              <a:tailEnd type="none" w="med" len="med"/>
            </a:ln>
          </p:spPr>
          <p:txBody>
            <a:bodyPr/>
            <a:p>
              <a:endParaRPr lang="zh-CN" altLang="en-US"/>
            </a:p>
          </p:txBody>
        </p:sp>
        <p:sp>
          <p:nvSpPr>
            <p:cNvPr id="43126" name="Freeform 240"/>
            <p:cNvSpPr/>
            <p:nvPr/>
          </p:nvSpPr>
          <p:spPr>
            <a:xfrm>
              <a:off x="194" y="866"/>
              <a:ext cx="171" cy="177"/>
            </a:xfrm>
            <a:custGeom>
              <a:avLst/>
              <a:gdLst/>
              <a:ahLst/>
              <a:cxnLst>
                <a:cxn ang="0">
                  <a:pos x="0" y="847"/>
                </a:cxn>
                <a:cxn ang="0">
                  <a:pos x="1202" y="1245"/>
                </a:cxn>
                <a:cxn ang="0">
                  <a:pos x="1202" y="0"/>
                </a:cxn>
                <a:cxn ang="0">
                  <a:pos x="851" y="847"/>
                </a:cxn>
                <a:cxn ang="0">
                  <a:pos x="0" y="847"/>
                </a:cxn>
              </a:cxnLst>
              <a:pathLst>
                <a:path w="1202" h="1245">
                  <a:moveTo>
                    <a:pt x="0" y="847"/>
                  </a:moveTo>
                  <a:lnTo>
                    <a:pt x="1202" y="1245"/>
                  </a:lnTo>
                  <a:lnTo>
                    <a:pt x="1202" y="0"/>
                  </a:lnTo>
                  <a:lnTo>
                    <a:pt x="851" y="847"/>
                  </a:lnTo>
                  <a:lnTo>
                    <a:pt x="0" y="847"/>
                  </a:lnTo>
                  <a:close/>
                </a:path>
              </a:pathLst>
            </a:custGeom>
            <a:solidFill>
              <a:srgbClr val="FF3300"/>
            </a:solidFill>
            <a:ln w="1588" cap="flat" cmpd="sng">
              <a:solidFill>
                <a:srgbClr val="FF3300"/>
              </a:solidFill>
              <a:prstDash val="solid"/>
              <a:round/>
              <a:headEnd type="none" w="med" len="med"/>
              <a:tailEnd type="none" w="med" len="med"/>
            </a:ln>
          </p:spPr>
          <p:txBody>
            <a:bodyPr/>
            <a:p>
              <a:endParaRPr lang="zh-CN" altLang="en-US"/>
            </a:p>
          </p:txBody>
        </p:sp>
        <p:sp>
          <p:nvSpPr>
            <p:cNvPr id="43127" name="Freeform 241"/>
            <p:cNvSpPr/>
            <p:nvPr/>
          </p:nvSpPr>
          <p:spPr>
            <a:xfrm>
              <a:off x="365" y="866"/>
              <a:ext cx="172" cy="177"/>
            </a:xfrm>
            <a:custGeom>
              <a:avLst/>
              <a:gdLst/>
              <a:ahLst/>
              <a:cxnLst>
                <a:cxn ang="0">
                  <a:pos x="1202" y="847"/>
                </a:cxn>
                <a:cxn ang="0">
                  <a:pos x="0" y="1245"/>
                </a:cxn>
                <a:cxn ang="0">
                  <a:pos x="0" y="0"/>
                </a:cxn>
                <a:cxn ang="0">
                  <a:pos x="350" y="847"/>
                </a:cxn>
                <a:cxn ang="0">
                  <a:pos x="1202" y="847"/>
                </a:cxn>
              </a:cxnLst>
              <a:pathLst>
                <a:path w="1202" h="1245">
                  <a:moveTo>
                    <a:pt x="1202" y="847"/>
                  </a:moveTo>
                  <a:lnTo>
                    <a:pt x="0" y="1245"/>
                  </a:lnTo>
                  <a:lnTo>
                    <a:pt x="0" y="0"/>
                  </a:lnTo>
                  <a:lnTo>
                    <a:pt x="350" y="847"/>
                  </a:lnTo>
                  <a:lnTo>
                    <a:pt x="1202" y="847"/>
                  </a:lnTo>
                  <a:close/>
                </a:path>
              </a:pathLst>
            </a:custGeom>
            <a:solidFill>
              <a:srgbClr val="FF3300"/>
            </a:solidFill>
            <a:ln w="1588" cap="flat" cmpd="sng">
              <a:solidFill>
                <a:srgbClr val="FF3300"/>
              </a:solidFill>
              <a:prstDash val="solid"/>
              <a:round/>
              <a:headEnd type="none" w="med" len="med"/>
              <a:tailEnd type="none" w="med" len="med"/>
            </a:ln>
          </p:spPr>
          <p:txBody>
            <a:bodyPr/>
            <a:p>
              <a:endParaRPr lang="zh-CN" altLang="en-US"/>
            </a:p>
          </p:txBody>
        </p:sp>
        <p:sp>
          <p:nvSpPr>
            <p:cNvPr id="43128" name="Freeform 242"/>
            <p:cNvSpPr/>
            <p:nvPr/>
          </p:nvSpPr>
          <p:spPr>
            <a:xfrm>
              <a:off x="244" y="1043"/>
              <a:ext cx="121" cy="144"/>
            </a:xfrm>
            <a:custGeom>
              <a:avLst/>
              <a:gdLst/>
              <a:ahLst/>
              <a:cxnLst>
                <a:cxn ang="0">
                  <a:pos x="852" y="0"/>
                </a:cxn>
                <a:cxn ang="0">
                  <a:pos x="0" y="1007"/>
                </a:cxn>
                <a:cxn ang="0">
                  <a:pos x="852" y="509"/>
                </a:cxn>
                <a:cxn ang="0">
                  <a:pos x="852" y="0"/>
                </a:cxn>
              </a:cxnLst>
              <a:pathLst>
                <a:path w="852" h="1007">
                  <a:moveTo>
                    <a:pt x="852" y="0"/>
                  </a:moveTo>
                  <a:lnTo>
                    <a:pt x="0" y="1007"/>
                  </a:lnTo>
                  <a:lnTo>
                    <a:pt x="852" y="509"/>
                  </a:lnTo>
                  <a:lnTo>
                    <a:pt x="852" y="0"/>
                  </a:lnTo>
                  <a:close/>
                </a:path>
              </a:pathLst>
            </a:custGeom>
            <a:solidFill>
              <a:srgbClr val="FF3300"/>
            </a:solidFill>
            <a:ln w="1588" cap="flat" cmpd="sng">
              <a:solidFill>
                <a:srgbClr val="FF3300"/>
              </a:solidFill>
              <a:prstDash val="solid"/>
              <a:round/>
              <a:headEnd type="none" w="med" len="med"/>
              <a:tailEnd type="none" w="med" len="med"/>
            </a:ln>
          </p:spPr>
          <p:txBody>
            <a:bodyPr/>
            <a:p>
              <a:endParaRPr lang="zh-CN" altLang="en-US"/>
            </a:p>
          </p:txBody>
        </p:sp>
        <p:sp>
          <p:nvSpPr>
            <p:cNvPr id="43129" name="Freeform 243"/>
            <p:cNvSpPr/>
            <p:nvPr/>
          </p:nvSpPr>
          <p:spPr>
            <a:xfrm>
              <a:off x="365" y="1043"/>
              <a:ext cx="122" cy="144"/>
            </a:xfrm>
            <a:custGeom>
              <a:avLst/>
              <a:gdLst/>
              <a:ahLst/>
              <a:cxnLst>
                <a:cxn ang="0">
                  <a:pos x="0" y="0"/>
                </a:cxn>
                <a:cxn ang="0">
                  <a:pos x="852" y="1007"/>
                </a:cxn>
                <a:cxn ang="0">
                  <a:pos x="0" y="509"/>
                </a:cxn>
                <a:cxn ang="0">
                  <a:pos x="0" y="0"/>
                </a:cxn>
              </a:cxnLst>
              <a:pathLst>
                <a:path w="852" h="1007">
                  <a:moveTo>
                    <a:pt x="0" y="0"/>
                  </a:moveTo>
                  <a:lnTo>
                    <a:pt x="852" y="1007"/>
                  </a:lnTo>
                  <a:lnTo>
                    <a:pt x="0" y="509"/>
                  </a:lnTo>
                  <a:lnTo>
                    <a:pt x="0" y="0"/>
                  </a:lnTo>
                  <a:close/>
                </a:path>
              </a:pathLst>
            </a:custGeom>
            <a:solidFill>
              <a:srgbClr val="FF3300"/>
            </a:solidFill>
            <a:ln w="1588" cap="flat" cmpd="sng">
              <a:solidFill>
                <a:srgbClr val="FF3300"/>
              </a:solidFill>
              <a:prstDash val="solid"/>
              <a:round/>
              <a:headEnd type="none" w="med" len="med"/>
              <a:tailEnd type="none" w="med" len="med"/>
            </a:ln>
          </p:spPr>
          <p:txBody>
            <a:bodyPr/>
            <a:p>
              <a:endParaRPr lang="zh-CN" altLang="en-US"/>
            </a:p>
          </p:txBody>
        </p:sp>
      </p:grpSp>
      <p:sp>
        <p:nvSpPr>
          <p:cNvPr id="43130" name="Rectangle 244"/>
          <p:cNvSpPr>
            <a:spLocks noGrp="1"/>
          </p:cNvSpPr>
          <p:nvPr>
            <p:ph type="title"/>
          </p:nvPr>
        </p:nvSpPr>
        <p:spPr>
          <a:xfrm>
            <a:off x="8382000" y="381000"/>
            <a:ext cx="381000" cy="685800"/>
          </a:xfrm>
        </p:spPr>
        <p:txBody>
          <a:bodyPr vert="horz" wrap="square" lIns="91440" tIns="45720" rIns="91440" bIns="45720" anchor="ctr"/>
          <a:p>
            <a:pPr algn="r" eaLnBrk="1" hangingPunct="1"/>
            <a:r>
              <a:rPr lang="zh-CN" altLang="en-US" sz="1000" dirty="0">
                <a:solidFill>
                  <a:schemeClr val="bg1"/>
                </a:solidFill>
              </a:rPr>
              <a:t>例</a:t>
            </a:r>
            <a:r>
              <a:rPr lang="en-US" altLang="zh-CN" sz="1000" dirty="0">
                <a:solidFill>
                  <a:schemeClr val="bg1"/>
                </a:solidFill>
              </a:rPr>
              <a:t>1</a:t>
            </a:r>
            <a:r>
              <a:rPr lang="zh-CN" altLang="en-US" sz="1000" dirty="0">
                <a:solidFill>
                  <a:schemeClr val="bg1"/>
                </a:solidFill>
              </a:rPr>
              <a:t>（一点透视）</a:t>
            </a:r>
            <a:endParaRPr lang="zh-CN" altLang="en-US" sz="1000" dirty="0">
              <a:solidFill>
                <a:schemeClr val="bg1"/>
              </a:solidFill>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0"/>
                                  </p:iterate>
                                  <p:childTnLst>
                                    <p:set>
                                      <p:cBhvr>
                                        <p:cTn id="6" dur="1" fill="hold">
                                          <p:stCondLst>
                                            <p:cond delay="0"/>
                                          </p:stCondLst>
                                        </p:cTn>
                                        <p:tgtEl>
                                          <p:spTgt spid="9346"/>
                                        </p:tgtEl>
                                        <p:attrNameLst>
                                          <p:attrName>style.visibility</p:attrName>
                                        </p:attrNameLst>
                                      </p:cBhvr>
                                      <p:to>
                                        <p:strVal val="visible"/>
                                      </p:to>
                                    </p:set>
                                    <p:animEffect transition="in" filter="wipe(left)">
                                      <p:cBhvr>
                                        <p:cTn id="7" dur="75"/>
                                        <p:tgtEl>
                                          <p:spTgt spid="934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ppt_x</p:attrName>
                                        </p:attrNameLst>
                                      </p:cBhvr>
                                      <p:tavLst>
                                        <p:tav tm="0">
                                          <p:val>
                                            <p:strVal val="#ppt_x"/>
                                          </p:val>
                                        </p:tav>
                                        <p:tav tm="100000">
                                          <p:val>
                                            <p:strVal val="#ppt_x"/>
                                          </p:val>
                                        </p:tav>
                                      </p:tavLst>
                                    </p:anim>
                                    <p:anim calcmode="lin" valueType="num">
                                      <p:cBhvr>
                                        <p:cTn id="13"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500" fill="hold"/>
                                        <p:tgtEl>
                                          <p:spTgt spid="3"/>
                                        </p:tgtEl>
                                        <p:attrNameLst>
                                          <p:attrName>ppt_x</p:attrName>
                                        </p:attrNameLst>
                                      </p:cBhvr>
                                      <p:tavLst>
                                        <p:tav tm="0">
                                          <p:val>
                                            <p:strVal val="0-#ppt_w/2"/>
                                          </p:val>
                                        </p:tav>
                                        <p:tav tm="100000">
                                          <p:val>
                                            <p:strVal val="#ppt_x"/>
                                          </p:val>
                                        </p:tav>
                                      </p:tavLst>
                                    </p:anim>
                                    <p:anim calcmode="lin" valueType="num">
                                      <p:cBhvr>
                                        <p:cTn id="19"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up)">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ppt_x</p:attrName>
                                        </p:attrNameLst>
                                      </p:cBhvr>
                                      <p:tavLst>
                                        <p:tav tm="0">
                                          <p:val>
                                            <p:strVal val="0-#ppt_w/2"/>
                                          </p:val>
                                        </p:tav>
                                        <p:tav tm="100000">
                                          <p:val>
                                            <p:strVal val="#ppt_x"/>
                                          </p:val>
                                        </p:tav>
                                      </p:tavLst>
                                    </p:anim>
                                    <p:anim calcmode="lin" valueType="num">
                                      <p:cBhvr>
                                        <p:cTn id="30"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p:cTn id="35" dur="500" fill="hold"/>
                                        <p:tgtEl>
                                          <p:spTgt spid="17"/>
                                        </p:tgtEl>
                                        <p:attrNameLst>
                                          <p:attrName>ppt_x</p:attrName>
                                        </p:attrNameLst>
                                      </p:cBhvr>
                                      <p:tavLst>
                                        <p:tav tm="0">
                                          <p:val>
                                            <p:strVal val="0-#ppt_w/2"/>
                                          </p:val>
                                        </p:tav>
                                        <p:tav tm="100000">
                                          <p:val>
                                            <p:strVal val="#ppt_x"/>
                                          </p:val>
                                        </p:tav>
                                      </p:tavLst>
                                    </p:anim>
                                    <p:anim calcmode="lin" valueType="num">
                                      <p:cBhvr>
                                        <p:cTn id="36"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1" fill="hold" grpId="0" nodeType="clickEffect">
                                  <p:stCondLst>
                                    <p:cond delay="0"/>
                                  </p:stCondLst>
                                  <p:childTnLst>
                                    <p:set>
                                      <p:cBhvr>
                                        <p:cTn id="40" dur="1" fill="hold">
                                          <p:stCondLst>
                                            <p:cond delay="0"/>
                                          </p:stCondLst>
                                        </p:cTn>
                                        <p:tgtEl>
                                          <p:spTgt spid="9345"/>
                                        </p:tgtEl>
                                        <p:attrNameLst>
                                          <p:attrName>style.visibility</p:attrName>
                                        </p:attrNameLst>
                                      </p:cBhvr>
                                      <p:to>
                                        <p:strVal val="visible"/>
                                      </p:to>
                                    </p:set>
                                    <p:anim calcmode="lin" valueType="num">
                                      <p:cBhvr>
                                        <p:cTn id="41" dur="500" fill="hold"/>
                                        <p:tgtEl>
                                          <p:spTgt spid="9345"/>
                                        </p:tgtEl>
                                        <p:attrNameLst>
                                          <p:attrName>ppt_x</p:attrName>
                                        </p:attrNameLst>
                                      </p:cBhvr>
                                      <p:tavLst>
                                        <p:tav tm="0">
                                          <p:val>
                                            <p:strVal val="#ppt_x"/>
                                          </p:val>
                                        </p:tav>
                                        <p:tav tm="100000">
                                          <p:val>
                                            <p:strVal val="#ppt_x"/>
                                          </p:val>
                                        </p:tav>
                                      </p:tavLst>
                                    </p:anim>
                                    <p:anim calcmode="lin" valueType="num">
                                      <p:cBhvr>
                                        <p:cTn id="42" dur="500" fill="hold"/>
                                        <p:tgtEl>
                                          <p:spTgt spid="9345"/>
                                        </p:tgtEl>
                                        <p:attrNameLst>
                                          <p:attrName>ppt_y</p:attrName>
                                        </p:attrNameLst>
                                      </p:cBhvr>
                                      <p:tavLst>
                                        <p:tav tm="0">
                                          <p:val>
                                            <p:strVal val="#ppt_y-#ppt_h/2"/>
                                          </p:val>
                                        </p:tav>
                                        <p:tav tm="100000">
                                          <p:val>
                                            <p:strVal val="#ppt_y"/>
                                          </p:val>
                                        </p:tav>
                                      </p:tavLst>
                                    </p:anim>
                                    <p:anim calcmode="lin" valueType="num">
                                      <p:cBhvr>
                                        <p:cTn id="43" dur="500" fill="hold"/>
                                        <p:tgtEl>
                                          <p:spTgt spid="9345"/>
                                        </p:tgtEl>
                                        <p:attrNameLst>
                                          <p:attrName>ppt_w</p:attrName>
                                        </p:attrNameLst>
                                      </p:cBhvr>
                                      <p:tavLst>
                                        <p:tav tm="0">
                                          <p:val>
                                            <p:strVal val="#ppt_w"/>
                                          </p:val>
                                        </p:tav>
                                        <p:tav tm="100000">
                                          <p:val>
                                            <p:strVal val="#ppt_w"/>
                                          </p:val>
                                        </p:tav>
                                      </p:tavLst>
                                    </p:anim>
                                    <p:anim calcmode="lin" valueType="num">
                                      <p:cBhvr>
                                        <p:cTn id="44" dur="500" fill="hold"/>
                                        <p:tgtEl>
                                          <p:spTgt spid="9345"/>
                                        </p:tgtEl>
                                        <p:attrNameLst>
                                          <p:attrName>ppt_h</p:attrName>
                                        </p:attrNameLst>
                                      </p:cBhvr>
                                      <p:tavLst>
                                        <p:tav tm="0">
                                          <p:val>
                                            <p:fltVal val="0.00000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ntr" presetSubtype="32"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p:cTn id="49" dur="500" fill="hold"/>
                                        <p:tgtEl>
                                          <p:spTgt spid="11"/>
                                        </p:tgtEl>
                                        <p:attrNameLst>
                                          <p:attrName>ppt_w</p:attrName>
                                        </p:attrNameLst>
                                      </p:cBhvr>
                                      <p:tavLst>
                                        <p:tav tm="0">
                                          <p:val>
                                            <p:strVal val="4*#ppt_w"/>
                                          </p:val>
                                        </p:tav>
                                        <p:tav tm="100000">
                                          <p:val>
                                            <p:strVal val="#ppt_w"/>
                                          </p:val>
                                        </p:tav>
                                      </p:tavLst>
                                    </p:anim>
                                    <p:anim calcmode="lin" valueType="num">
                                      <p:cBhvr>
                                        <p:cTn id="50" dur="500" fill="hold"/>
                                        <p:tgtEl>
                                          <p:spTgt spid="11"/>
                                        </p:tgtEl>
                                        <p:attrNameLst>
                                          <p:attrName>ppt_h</p:attrName>
                                        </p:attrNameLst>
                                      </p:cBhvr>
                                      <p:tavLst>
                                        <p:tav tm="0">
                                          <p:val>
                                            <p:strVal val="4*#ppt_h"/>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408"/>
                                        </p:tgtEl>
                                        <p:attrNameLst>
                                          <p:attrName>style.visibility</p:attrName>
                                        </p:attrNameLst>
                                      </p:cBhvr>
                                      <p:to>
                                        <p:strVal val="visible"/>
                                      </p:to>
                                    </p:set>
                                    <p:animEffect transition="in" filter="wipe(left)">
                                      <p:cBhvr>
                                        <p:cTn id="55" dur="500"/>
                                        <p:tgtEl>
                                          <p:spTgt spid="9408"/>
                                        </p:tgtEl>
                                      </p:cBhvr>
                                    </p:animEffect>
                                  </p:childTnLst>
                                </p:cTn>
                              </p:par>
                            </p:childTnLst>
                          </p:cTn>
                        </p:par>
                      </p:childTnLst>
                    </p:cTn>
                  </p:par>
                  <p:par>
                    <p:cTn id="56" fill="hold">
                      <p:stCondLst>
                        <p:cond delay="indefinite"/>
                      </p:stCondLst>
                      <p:childTnLst>
                        <p:par>
                          <p:cTn id="57" fill="hold">
                            <p:stCondLst>
                              <p:cond delay="0"/>
                            </p:stCondLst>
                            <p:childTnLst>
                              <p:par>
                                <p:cTn id="58" presetID="23" presetClass="entr" presetSubtype="32" fill="hold" nodeType="clickEffect">
                                  <p:stCondLst>
                                    <p:cond delay="0"/>
                                  </p:stCondLst>
                                  <p:childTnLst>
                                    <p:set>
                                      <p:cBhvr>
                                        <p:cTn id="59" dur="1" fill="hold">
                                          <p:stCondLst>
                                            <p:cond delay="0"/>
                                          </p:stCondLst>
                                        </p:cTn>
                                        <p:tgtEl>
                                          <p:spTgt spid="12"/>
                                        </p:tgtEl>
                                        <p:attrNameLst>
                                          <p:attrName>style.visibility</p:attrName>
                                        </p:attrNameLst>
                                      </p:cBhvr>
                                      <p:to>
                                        <p:strVal val="visible"/>
                                      </p:to>
                                    </p:set>
                                    <p:anim calcmode="lin" valueType="num">
                                      <p:cBhvr>
                                        <p:cTn id="60" dur="500" fill="hold"/>
                                        <p:tgtEl>
                                          <p:spTgt spid="12"/>
                                        </p:tgtEl>
                                        <p:attrNameLst>
                                          <p:attrName>ppt_w</p:attrName>
                                        </p:attrNameLst>
                                      </p:cBhvr>
                                      <p:tavLst>
                                        <p:tav tm="0">
                                          <p:val>
                                            <p:strVal val="4*#ppt_w"/>
                                          </p:val>
                                        </p:tav>
                                        <p:tav tm="100000">
                                          <p:val>
                                            <p:strVal val="#ppt_w"/>
                                          </p:val>
                                        </p:tav>
                                      </p:tavLst>
                                    </p:anim>
                                    <p:anim calcmode="lin" valueType="num">
                                      <p:cBhvr>
                                        <p:cTn id="61" dur="500" fill="hold"/>
                                        <p:tgtEl>
                                          <p:spTgt spid="12"/>
                                        </p:tgtEl>
                                        <p:attrNameLst>
                                          <p:attrName>ppt_h</p:attrName>
                                        </p:attrNameLst>
                                      </p:cBhvr>
                                      <p:tavLst>
                                        <p:tav tm="0">
                                          <p:val>
                                            <p:strVal val="4*#ppt_h"/>
                                          </p:val>
                                        </p:tav>
                                        <p:tav tm="100000">
                                          <p:val>
                                            <p:strVal val="#ppt_h"/>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9409"/>
                                        </p:tgtEl>
                                        <p:attrNameLst>
                                          <p:attrName>style.visibility</p:attrName>
                                        </p:attrNameLst>
                                      </p:cBhvr>
                                      <p:to>
                                        <p:strVal val="visible"/>
                                      </p:to>
                                    </p:set>
                                    <p:animEffect transition="in" filter="wipe(left)">
                                      <p:cBhvr>
                                        <p:cTn id="66" dur="500"/>
                                        <p:tgtEl>
                                          <p:spTgt spid="9409"/>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1" fill="hold" nodeType="clickEffect">
                                  <p:stCondLst>
                                    <p:cond delay="0"/>
                                  </p:stCondLst>
                                  <p:childTnLst>
                                    <p:set>
                                      <p:cBhvr>
                                        <p:cTn id="70" dur="1" fill="hold">
                                          <p:stCondLst>
                                            <p:cond delay="0"/>
                                          </p:stCondLst>
                                        </p:cTn>
                                        <p:tgtEl>
                                          <p:spTgt spid="8"/>
                                        </p:tgtEl>
                                        <p:attrNameLst>
                                          <p:attrName>style.visibility</p:attrName>
                                        </p:attrNameLst>
                                      </p:cBhvr>
                                      <p:to>
                                        <p:strVal val="visible"/>
                                      </p:to>
                                    </p:set>
                                    <p:animEffect transition="in" filter="wipe(up)">
                                      <p:cBhvr>
                                        <p:cTn id="71" dur="500"/>
                                        <p:tgtEl>
                                          <p:spTgt spid="8"/>
                                        </p:tgtEl>
                                      </p:cBhvr>
                                    </p:animEffect>
                                  </p:childTnLst>
                                </p:cTn>
                              </p:par>
                            </p:childTnLst>
                          </p:cTn>
                        </p:par>
                      </p:childTnLst>
                    </p:cTn>
                  </p:par>
                  <p:par>
                    <p:cTn id="72" fill="hold">
                      <p:stCondLst>
                        <p:cond delay="indefinite"/>
                      </p:stCondLst>
                      <p:childTnLst>
                        <p:par>
                          <p:cTn id="73" fill="hold">
                            <p:stCondLst>
                              <p:cond delay="0"/>
                            </p:stCondLst>
                            <p:childTnLst>
                              <p:par>
                                <p:cTn id="74" presetID="23" presetClass="entr" presetSubtype="32" fill="hold" nodeType="clickEffect">
                                  <p:stCondLst>
                                    <p:cond delay="0"/>
                                  </p:stCondLst>
                                  <p:childTnLst>
                                    <p:set>
                                      <p:cBhvr>
                                        <p:cTn id="75" dur="1" fill="hold">
                                          <p:stCondLst>
                                            <p:cond delay="0"/>
                                          </p:stCondLst>
                                        </p:cTn>
                                        <p:tgtEl>
                                          <p:spTgt spid="13"/>
                                        </p:tgtEl>
                                        <p:attrNameLst>
                                          <p:attrName>style.visibility</p:attrName>
                                        </p:attrNameLst>
                                      </p:cBhvr>
                                      <p:to>
                                        <p:strVal val="visible"/>
                                      </p:to>
                                    </p:set>
                                    <p:anim calcmode="lin" valueType="num">
                                      <p:cBhvr>
                                        <p:cTn id="76" dur="500" fill="hold"/>
                                        <p:tgtEl>
                                          <p:spTgt spid="13"/>
                                        </p:tgtEl>
                                        <p:attrNameLst>
                                          <p:attrName>ppt_w</p:attrName>
                                        </p:attrNameLst>
                                      </p:cBhvr>
                                      <p:tavLst>
                                        <p:tav tm="0">
                                          <p:val>
                                            <p:strVal val="4*#ppt_w"/>
                                          </p:val>
                                        </p:tav>
                                        <p:tav tm="100000">
                                          <p:val>
                                            <p:strVal val="#ppt_w"/>
                                          </p:val>
                                        </p:tav>
                                      </p:tavLst>
                                    </p:anim>
                                    <p:anim calcmode="lin" valueType="num">
                                      <p:cBhvr>
                                        <p:cTn id="77" dur="500" fill="hold"/>
                                        <p:tgtEl>
                                          <p:spTgt spid="13"/>
                                        </p:tgtEl>
                                        <p:attrNameLst>
                                          <p:attrName>ppt_h</p:attrName>
                                        </p:attrNameLst>
                                      </p:cBhvr>
                                      <p:tavLst>
                                        <p:tav tm="0">
                                          <p:val>
                                            <p:strVal val="4*#ppt_h"/>
                                          </p:val>
                                        </p:tav>
                                        <p:tav tm="100000">
                                          <p:val>
                                            <p:strVal val="#ppt_h"/>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410"/>
                                        </p:tgtEl>
                                        <p:attrNameLst>
                                          <p:attrName>style.visibility</p:attrName>
                                        </p:attrNameLst>
                                      </p:cBhvr>
                                      <p:to>
                                        <p:strVal val="visible"/>
                                      </p:to>
                                    </p:set>
                                    <p:animEffect transition="in" filter="wipe(left)">
                                      <p:cBhvr>
                                        <p:cTn id="82" dur="500"/>
                                        <p:tgtEl>
                                          <p:spTgt spid="9410"/>
                                        </p:tgtEl>
                                      </p:cBhvr>
                                    </p:animEffect>
                                  </p:childTnLst>
                                </p:cTn>
                              </p:par>
                            </p:childTnLst>
                          </p:cTn>
                        </p:par>
                      </p:childTnLst>
                    </p:cTn>
                  </p:par>
                  <p:par>
                    <p:cTn id="83" fill="hold">
                      <p:stCondLst>
                        <p:cond delay="indefinite"/>
                      </p:stCondLst>
                      <p:childTnLst>
                        <p:par>
                          <p:cTn id="84" fill="hold">
                            <p:stCondLst>
                              <p:cond delay="0"/>
                            </p:stCondLst>
                            <p:childTnLst>
                              <p:par>
                                <p:cTn id="85" presetID="23" presetClass="entr" presetSubtype="32" fill="hold" nodeType="clickEffect">
                                  <p:stCondLst>
                                    <p:cond delay="0"/>
                                  </p:stCondLst>
                                  <p:childTnLst>
                                    <p:set>
                                      <p:cBhvr>
                                        <p:cTn id="86" dur="1" fill="hold">
                                          <p:stCondLst>
                                            <p:cond delay="0"/>
                                          </p:stCondLst>
                                        </p:cTn>
                                        <p:tgtEl>
                                          <p:spTgt spid="18"/>
                                        </p:tgtEl>
                                        <p:attrNameLst>
                                          <p:attrName>style.visibility</p:attrName>
                                        </p:attrNameLst>
                                      </p:cBhvr>
                                      <p:to>
                                        <p:strVal val="visible"/>
                                      </p:to>
                                    </p:set>
                                    <p:anim calcmode="lin" valueType="num">
                                      <p:cBhvr>
                                        <p:cTn id="87" dur="500" fill="hold"/>
                                        <p:tgtEl>
                                          <p:spTgt spid="18"/>
                                        </p:tgtEl>
                                        <p:attrNameLst>
                                          <p:attrName>ppt_w</p:attrName>
                                        </p:attrNameLst>
                                      </p:cBhvr>
                                      <p:tavLst>
                                        <p:tav tm="0">
                                          <p:val>
                                            <p:strVal val="4*#ppt_w"/>
                                          </p:val>
                                        </p:tav>
                                        <p:tav tm="100000">
                                          <p:val>
                                            <p:strVal val="#ppt_w"/>
                                          </p:val>
                                        </p:tav>
                                      </p:tavLst>
                                    </p:anim>
                                    <p:anim calcmode="lin" valueType="num">
                                      <p:cBhvr>
                                        <p:cTn id="88" dur="500" fill="hold"/>
                                        <p:tgtEl>
                                          <p:spTgt spid="18"/>
                                        </p:tgtEl>
                                        <p:attrNameLst>
                                          <p:attrName>ppt_h</p:attrName>
                                        </p:attrNameLst>
                                      </p:cBhvr>
                                      <p:tavLst>
                                        <p:tav tm="0">
                                          <p:val>
                                            <p:strVal val="4*#ppt_h"/>
                                          </p:val>
                                        </p:tav>
                                        <p:tav tm="100000">
                                          <p:val>
                                            <p:strVal val="#ppt_h"/>
                                          </p:val>
                                        </p:tav>
                                      </p:tavLst>
                                    </p:anim>
                                  </p:childTnLst>
                                </p:cTn>
                              </p:par>
                            </p:childTnLst>
                          </p:cTn>
                        </p:par>
                      </p:childTnLst>
                    </p:cTn>
                  </p:par>
                  <p:par>
                    <p:cTn id="89" fill="hold">
                      <p:stCondLst>
                        <p:cond delay="indefinite"/>
                      </p:stCondLst>
                      <p:childTnLst>
                        <p:par>
                          <p:cTn id="90" fill="hold">
                            <p:stCondLst>
                              <p:cond delay="0"/>
                            </p:stCondLst>
                            <p:childTnLst>
                              <p:par>
                                <p:cTn id="91" presetID="22" presetClass="entr" presetSubtype="4" fill="hold" nodeType="clickEffect">
                                  <p:stCondLst>
                                    <p:cond delay="0"/>
                                  </p:stCondLst>
                                  <p:childTnLst>
                                    <p:set>
                                      <p:cBhvr>
                                        <p:cTn id="92" dur="1" fill="hold">
                                          <p:stCondLst>
                                            <p:cond delay="0"/>
                                          </p:stCondLst>
                                        </p:cTn>
                                        <p:tgtEl>
                                          <p:spTgt spid="4"/>
                                        </p:tgtEl>
                                        <p:attrNameLst>
                                          <p:attrName>style.visibility</p:attrName>
                                        </p:attrNameLst>
                                      </p:cBhvr>
                                      <p:to>
                                        <p:strVal val="visible"/>
                                      </p:to>
                                    </p:set>
                                    <p:animEffect transition="in" filter="wipe(down)">
                                      <p:cBhvr>
                                        <p:cTn id="93" dur="500"/>
                                        <p:tgtEl>
                                          <p:spTgt spid="4"/>
                                        </p:tgtEl>
                                      </p:cBhvr>
                                    </p:animEffect>
                                  </p:childTnLst>
                                </p:cTn>
                              </p:par>
                            </p:childTnLst>
                          </p:cTn>
                        </p:par>
                      </p:childTnLst>
                    </p:cTn>
                  </p:par>
                  <p:par>
                    <p:cTn id="94" fill="hold">
                      <p:stCondLst>
                        <p:cond delay="indefinite"/>
                      </p:stCondLst>
                      <p:childTnLst>
                        <p:par>
                          <p:cTn id="95" fill="hold">
                            <p:stCondLst>
                              <p:cond delay="0"/>
                            </p:stCondLst>
                            <p:childTnLst>
                              <p:par>
                                <p:cTn id="96" presetID="23" presetClass="entr" presetSubtype="32" fill="hold" nodeType="clickEffect">
                                  <p:stCondLst>
                                    <p:cond delay="0"/>
                                  </p:stCondLst>
                                  <p:childTnLst>
                                    <p:set>
                                      <p:cBhvr>
                                        <p:cTn id="97" dur="1" fill="hold">
                                          <p:stCondLst>
                                            <p:cond delay="0"/>
                                          </p:stCondLst>
                                        </p:cTn>
                                        <p:tgtEl>
                                          <p:spTgt spid="14"/>
                                        </p:tgtEl>
                                        <p:attrNameLst>
                                          <p:attrName>style.visibility</p:attrName>
                                        </p:attrNameLst>
                                      </p:cBhvr>
                                      <p:to>
                                        <p:strVal val="visible"/>
                                      </p:to>
                                    </p:set>
                                    <p:anim calcmode="lin" valueType="num">
                                      <p:cBhvr>
                                        <p:cTn id="98" dur="500" fill="hold"/>
                                        <p:tgtEl>
                                          <p:spTgt spid="14"/>
                                        </p:tgtEl>
                                        <p:attrNameLst>
                                          <p:attrName>ppt_w</p:attrName>
                                        </p:attrNameLst>
                                      </p:cBhvr>
                                      <p:tavLst>
                                        <p:tav tm="0">
                                          <p:val>
                                            <p:strVal val="4*#ppt_w"/>
                                          </p:val>
                                        </p:tav>
                                        <p:tav tm="100000">
                                          <p:val>
                                            <p:strVal val="#ppt_w"/>
                                          </p:val>
                                        </p:tav>
                                      </p:tavLst>
                                    </p:anim>
                                    <p:anim calcmode="lin" valueType="num">
                                      <p:cBhvr>
                                        <p:cTn id="99" dur="500" fill="hold"/>
                                        <p:tgtEl>
                                          <p:spTgt spid="14"/>
                                        </p:tgtEl>
                                        <p:attrNameLst>
                                          <p:attrName>ppt_h</p:attrName>
                                        </p:attrNameLst>
                                      </p:cBhvr>
                                      <p:tavLst>
                                        <p:tav tm="0">
                                          <p:val>
                                            <p:strVal val="4*#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9411"/>
                                        </p:tgtEl>
                                        <p:attrNameLst>
                                          <p:attrName>style.visibility</p:attrName>
                                        </p:attrNameLst>
                                      </p:cBhvr>
                                      <p:to>
                                        <p:strVal val="visible"/>
                                      </p:to>
                                    </p:set>
                                    <p:animEffect transition="in" filter="wipe(left)">
                                      <p:cBhvr>
                                        <p:cTn id="104" dur="500"/>
                                        <p:tgtEl>
                                          <p:spTgt spid="9411"/>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4" fill="hold" nodeType="clickEffect">
                                  <p:stCondLst>
                                    <p:cond delay="0"/>
                                  </p:stCondLst>
                                  <p:childTnLst>
                                    <p:set>
                                      <p:cBhvr>
                                        <p:cTn id="108" dur="1" fill="hold">
                                          <p:stCondLst>
                                            <p:cond delay="0"/>
                                          </p:stCondLst>
                                        </p:cTn>
                                        <p:tgtEl>
                                          <p:spTgt spid="6"/>
                                        </p:tgtEl>
                                        <p:attrNameLst>
                                          <p:attrName>style.visibility</p:attrName>
                                        </p:attrNameLst>
                                      </p:cBhvr>
                                      <p:to>
                                        <p:strVal val="visible"/>
                                      </p:to>
                                    </p:set>
                                    <p:animEffect transition="in" filter="wipe(down)">
                                      <p:cBhvr>
                                        <p:cTn id="109" dur="500"/>
                                        <p:tgtEl>
                                          <p:spTgt spid="6"/>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nodeType="clickEffect">
                                  <p:stCondLst>
                                    <p:cond delay="0"/>
                                  </p:stCondLst>
                                  <p:childTnLst>
                                    <p:set>
                                      <p:cBhvr>
                                        <p:cTn id="113" dur="1" fill="hold">
                                          <p:stCondLst>
                                            <p:cond delay="0"/>
                                          </p:stCondLst>
                                        </p:cTn>
                                        <p:tgtEl>
                                          <p:spTgt spid="7"/>
                                        </p:tgtEl>
                                        <p:attrNameLst>
                                          <p:attrName>style.visibility</p:attrName>
                                        </p:attrNameLst>
                                      </p:cBhvr>
                                      <p:to>
                                        <p:strVal val="visible"/>
                                      </p:to>
                                    </p:set>
                                    <p:animEffect transition="in" filter="wipe(up)">
                                      <p:cBhvr>
                                        <p:cTn id="114" dur="500"/>
                                        <p:tgtEl>
                                          <p:spTgt spid="7"/>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8" fill="hold" nodeType="clickEffect">
                                  <p:stCondLst>
                                    <p:cond delay="0"/>
                                  </p:stCondLst>
                                  <p:childTnLst>
                                    <p:set>
                                      <p:cBhvr>
                                        <p:cTn id="118" dur="1" fill="hold">
                                          <p:stCondLst>
                                            <p:cond delay="0"/>
                                          </p:stCondLst>
                                        </p:cTn>
                                        <p:tgtEl>
                                          <p:spTgt spid="2"/>
                                        </p:tgtEl>
                                        <p:attrNameLst>
                                          <p:attrName>style.visibility</p:attrName>
                                        </p:attrNameLst>
                                      </p:cBhvr>
                                      <p:to>
                                        <p:strVal val="visible"/>
                                      </p:to>
                                    </p:set>
                                    <p:animEffect transition="in" filter="wipe(left)">
                                      <p:cBhvr>
                                        <p:cTn id="119" dur="500"/>
                                        <p:tgtEl>
                                          <p:spTgt spid="2"/>
                                        </p:tgtEl>
                                      </p:cBhvr>
                                    </p:animEffect>
                                  </p:childTnLst>
                                </p:cTn>
                              </p:par>
                            </p:childTnLst>
                          </p:cTn>
                        </p:par>
                      </p:childTnLst>
                    </p:cTn>
                  </p:par>
                  <p:par>
                    <p:cTn id="120" fill="hold">
                      <p:stCondLst>
                        <p:cond delay="indefinite"/>
                      </p:stCondLst>
                      <p:childTnLst>
                        <p:par>
                          <p:cTn id="121" fill="hold">
                            <p:stCondLst>
                              <p:cond delay="0"/>
                            </p:stCondLst>
                            <p:childTnLst>
                              <p:par>
                                <p:cTn id="122" presetID="23" presetClass="entr" presetSubtype="32" fill="hold" nodeType="clickEffect">
                                  <p:stCondLst>
                                    <p:cond delay="0"/>
                                  </p:stCondLst>
                                  <p:childTnLst>
                                    <p:set>
                                      <p:cBhvr>
                                        <p:cTn id="123" dur="1" fill="hold">
                                          <p:stCondLst>
                                            <p:cond delay="0"/>
                                          </p:stCondLst>
                                        </p:cTn>
                                        <p:tgtEl>
                                          <p:spTgt spid="19"/>
                                        </p:tgtEl>
                                        <p:attrNameLst>
                                          <p:attrName>style.visibility</p:attrName>
                                        </p:attrNameLst>
                                      </p:cBhvr>
                                      <p:to>
                                        <p:strVal val="visible"/>
                                      </p:to>
                                    </p:set>
                                    <p:anim calcmode="lin" valueType="num">
                                      <p:cBhvr>
                                        <p:cTn id="124" dur="500" fill="hold"/>
                                        <p:tgtEl>
                                          <p:spTgt spid="19"/>
                                        </p:tgtEl>
                                        <p:attrNameLst>
                                          <p:attrName>ppt_w</p:attrName>
                                        </p:attrNameLst>
                                      </p:cBhvr>
                                      <p:tavLst>
                                        <p:tav tm="0">
                                          <p:val>
                                            <p:strVal val="4*#ppt_w"/>
                                          </p:val>
                                        </p:tav>
                                        <p:tav tm="100000">
                                          <p:val>
                                            <p:strVal val="#ppt_w"/>
                                          </p:val>
                                        </p:tav>
                                      </p:tavLst>
                                    </p:anim>
                                    <p:anim calcmode="lin" valueType="num">
                                      <p:cBhvr>
                                        <p:cTn id="125" dur="500" fill="hold"/>
                                        <p:tgtEl>
                                          <p:spTgt spid="19"/>
                                        </p:tgtEl>
                                        <p:attrNameLst>
                                          <p:attrName>ppt_h</p:attrName>
                                        </p:attrNameLst>
                                      </p:cBhvr>
                                      <p:tavLst>
                                        <p:tav tm="0">
                                          <p:val>
                                            <p:strVal val="4*#ppt_h"/>
                                          </p:val>
                                        </p:tav>
                                        <p:tav tm="100000">
                                          <p:val>
                                            <p:strVal val="#ppt_h"/>
                                          </p:val>
                                        </p:tav>
                                      </p:tavLst>
                                    </p:anim>
                                  </p:childTnLst>
                                </p:cTn>
                              </p:par>
                            </p:childTnLst>
                          </p:cTn>
                        </p:par>
                      </p:childTnLst>
                    </p:cTn>
                  </p:par>
                  <p:par>
                    <p:cTn id="126" fill="hold">
                      <p:stCondLst>
                        <p:cond delay="indefinite"/>
                      </p:stCondLst>
                      <p:childTnLst>
                        <p:par>
                          <p:cTn id="127" fill="hold">
                            <p:stCondLst>
                              <p:cond delay="0"/>
                            </p:stCondLst>
                            <p:childTnLst>
                              <p:par>
                                <p:cTn id="128" presetID="22" presetClass="entr" presetSubtype="8" fill="hold" grpId="0" nodeType="clickEffect">
                                  <p:stCondLst>
                                    <p:cond delay="0"/>
                                  </p:stCondLst>
                                  <p:childTnLst>
                                    <p:set>
                                      <p:cBhvr>
                                        <p:cTn id="129" dur="1" fill="hold">
                                          <p:stCondLst>
                                            <p:cond delay="0"/>
                                          </p:stCondLst>
                                        </p:cTn>
                                        <p:tgtEl>
                                          <p:spTgt spid="9452"/>
                                        </p:tgtEl>
                                        <p:attrNameLst>
                                          <p:attrName>style.visibility</p:attrName>
                                        </p:attrNameLst>
                                      </p:cBhvr>
                                      <p:to>
                                        <p:strVal val="visible"/>
                                      </p:to>
                                    </p:set>
                                    <p:animEffect transition="in" filter="wipe(left)">
                                      <p:cBhvr>
                                        <p:cTn id="130" dur="500"/>
                                        <p:tgtEl>
                                          <p:spTgt spid="9452"/>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ntr" presetSubtype="1" fill="hold" nodeType="clickEffect">
                                  <p:stCondLst>
                                    <p:cond delay="0"/>
                                  </p:stCondLst>
                                  <p:childTnLst>
                                    <p:set>
                                      <p:cBhvr>
                                        <p:cTn id="134" dur="1" fill="hold">
                                          <p:stCondLst>
                                            <p:cond delay="0"/>
                                          </p:stCondLst>
                                        </p:cTn>
                                        <p:tgtEl>
                                          <p:spTgt spid="10"/>
                                        </p:tgtEl>
                                        <p:attrNameLst>
                                          <p:attrName>style.visibility</p:attrName>
                                        </p:attrNameLst>
                                      </p:cBhvr>
                                      <p:to>
                                        <p:strVal val="visible"/>
                                      </p:to>
                                    </p:set>
                                    <p:animEffect transition="in" filter="wipe(up)">
                                      <p:cBhvr>
                                        <p:cTn id="13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45" grpId="0" animBg="1"/>
      <p:bldP spid="9346" grpId="0" animBg="1"/>
      <p:bldP spid="9408" grpId="0"/>
      <p:bldP spid="9409" grpId="0"/>
      <p:bldP spid="9410" grpId="0"/>
      <p:bldP spid="9411" grpId="0"/>
      <p:bldP spid="9452" grpId="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44033" name="Rectangle 127"/>
          <p:cNvSpPr/>
          <p:nvPr/>
        </p:nvSpPr>
        <p:spPr>
          <a:xfrm>
            <a:off x="-19050" y="304800"/>
            <a:ext cx="9144000" cy="6477000"/>
          </a:xfrm>
          <a:prstGeom prst="rect">
            <a:avLst/>
          </a:prstGeom>
          <a:solidFill>
            <a:srgbClr val="FFCCFF"/>
          </a:solidFill>
          <a:ln w="19050" cap="flat" cmpd="sng">
            <a:solidFill>
              <a:schemeClr val="accent2"/>
            </a:solidFill>
            <a:prstDash val="solid"/>
            <a:miter/>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12290" name="Text Box 2"/>
          <p:cNvSpPr txBox="1"/>
          <p:nvPr/>
        </p:nvSpPr>
        <p:spPr>
          <a:xfrm>
            <a:off x="4763" y="212725"/>
            <a:ext cx="3727450" cy="904875"/>
          </a:xfrm>
          <a:prstGeom prst="rect">
            <a:avLst/>
          </a:prstGeom>
          <a:solidFill>
            <a:srgbClr val="66FFFF"/>
          </a:solidFill>
          <a:ln w="19050" cap="flat" cmpd="sng">
            <a:solidFill>
              <a:schemeClr val="accent2"/>
            </a:solidFill>
            <a:prstDash val="solid"/>
            <a:miter/>
            <a:headEnd type="none" w="med" len="med"/>
            <a:tailEnd type="none" w="med" len="med"/>
          </a:ln>
        </p:spPr>
        <p:txBody>
          <a:bodyPr wrap="none" anchor="t">
            <a:spAutoFit/>
          </a:bodyPr>
          <a:p>
            <a:pPr algn="ctr"/>
            <a:r>
              <a:rPr lang="zh-CN" altLang="zh-CN" sz="2600" b="1" dirty="0">
                <a:solidFill>
                  <a:schemeClr val="tx2"/>
                </a:solidFill>
                <a:latin typeface="BankGothic Lt BT" panose="020B0607020203060204" pitchFamily="34" charset="0"/>
                <a:ea typeface="宋体" panose="02010600030101010101" pitchFamily="2" charset="-122"/>
              </a:rPr>
              <a:t> 例</a:t>
            </a:r>
            <a:r>
              <a:rPr lang="zh-CN" altLang="zh-CN" sz="2600" b="1" dirty="0">
                <a:solidFill>
                  <a:schemeClr val="tx2"/>
                </a:solidFill>
                <a:latin typeface="Modern" pitchFamily="50"/>
                <a:ea typeface="宋体" panose="02010600030101010101" pitchFamily="2" charset="-122"/>
              </a:rPr>
              <a:t>2</a:t>
            </a:r>
            <a:r>
              <a:rPr lang="zh-CN" altLang="zh-CN" sz="2600" b="1" dirty="0">
                <a:solidFill>
                  <a:schemeClr val="tx2"/>
                </a:solidFill>
                <a:latin typeface="BankGothic Lt BT" panose="020B0607020203060204" pitchFamily="34" charset="0"/>
                <a:ea typeface="宋体" panose="02010600030101010101" pitchFamily="2" charset="-122"/>
              </a:rPr>
              <a:t>  作出基面上的方形</a:t>
            </a:r>
            <a:endParaRPr lang="zh-CN" altLang="zh-CN" sz="2600" b="1" dirty="0">
              <a:solidFill>
                <a:schemeClr val="tx2"/>
              </a:solidFill>
              <a:latin typeface="BankGothic Lt BT" panose="020B0607020203060204" pitchFamily="34" charset="0"/>
              <a:ea typeface="宋体" panose="02010600030101010101" pitchFamily="2" charset="-122"/>
            </a:endParaRPr>
          </a:p>
          <a:p>
            <a:pPr algn="ctr"/>
            <a:r>
              <a:rPr lang="zh-CN" altLang="zh-CN" sz="2600" b="1" dirty="0">
                <a:solidFill>
                  <a:schemeClr val="tx2"/>
                </a:solidFill>
                <a:latin typeface="BankGothic Lt BT" panose="020B0607020203060204" pitchFamily="34" charset="0"/>
                <a:ea typeface="宋体" panose="02010600030101010101" pitchFamily="2" charset="-122"/>
              </a:rPr>
              <a:t>       网格的两点透视。</a:t>
            </a:r>
            <a:endParaRPr lang="zh-CN" altLang="en-US" sz="2600" b="1" dirty="0">
              <a:solidFill>
                <a:schemeClr val="tx2"/>
              </a:solidFill>
              <a:latin typeface="BankGothic Lt BT" panose="020B0607020203060204" pitchFamily="34" charset="0"/>
              <a:ea typeface="宋体" panose="02010600030101010101" pitchFamily="2" charset="-122"/>
            </a:endParaRPr>
          </a:p>
        </p:txBody>
      </p:sp>
      <p:grpSp>
        <p:nvGrpSpPr>
          <p:cNvPr id="2" name="Group 3"/>
          <p:cNvGrpSpPr/>
          <p:nvPr/>
        </p:nvGrpSpPr>
        <p:grpSpPr>
          <a:xfrm>
            <a:off x="4433888" y="428625"/>
            <a:ext cx="2927350" cy="2919413"/>
            <a:chOff x="2787" y="270"/>
            <a:chExt cx="1844" cy="1839"/>
          </a:xfrm>
        </p:grpSpPr>
        <p:sp>
          <p:nvSpPr>
            <p:cNvPr id="44036" name="Line 4"/>
            <p:cNvSpPr/>
            <p:nvPr/>
          </p:nvSpPr>
          <p:spPr>
            <a:xfrm flipH="1" flipV="1">
              <a:off x="3232" y="670"/>
              <a:ext cx="1168" cy="672"/>
            </a:xfrm>
            <a:prstGeom prst="line">
              <a:avLst/>
            </a:prstGeom>
            <a:ln w="38100" cap="flat" cmpd="sng">
              <a:solidFill>
                <a:schemeClr val="tx2"/>
              </a:solidFill>
              <a:prstDash val="solid"/>
              <a:round/>
              <a:headEnd type="none" w="med" len="med"/>
              <a:tailEnd type="none" w="med" len="med"/>
            </a:ln>
          </p:spPr>
        </p:sp>
        <p:sp>
          <p:nvSpPr>
            <p:cNvPr id="44037" name="Line 5"/>
            <p:cNvSpPr/>
            <p:nvPr/>
          </p:nvSpPr>
          <p:spPr>
            <a:xfrm flipH="1">
              <a:off x="3554" y="710"/>
              <a:ext cx="677" cy="1167"/>
            </a:xfrm>
            <a:prstGeom prst="line">
              <a:avLst/>
            </a:prstGeom>
            <a:ln w="38100" cap="flat" cmpd="sng">
              <a:solidFill>
                <a:schemeClr val="tx2"/>
              </a:solidFill>
              <a:prstDash val="solid"/>
              <a:round/>
              <a:headEnd type="none" w="med" len="med"/>
              <a:tailEnd type="none" w="med" len="med"/>
            </a:ln>
          </p:spPr>
        </p:sp>
        <p:sp>
          <p:nvSpPr>
            <p:cNvPr id="44038" name="Line 6"/>
            <p:cNvSpPr/>
            <p:nvPr/>
          </p:nvSpPr>
          <p:spPr>
            <a:xfrm flipV="1">
              <a:off x="3954" y="941"/>
              <a:ext cx="677" cy="1168"/>
            </a:xfrm>
            <a:prstGeom prst="line">
              <a:avLst/>
            </a:prstGeom>
            <a:ln w="38100" cap="flat" cmpd="sng">
              <a:solidFill>
                <a:schemeClr val="tx2"/>
              </a:solidFill>
              <a:prstDash val="solid"/>
              <a:round/>
              <a:headEnd type="none" w="med" len="med"/>
              <a:tailEnd type="none" w="med" len="med"/>
            </a:ln>
          </p:spPr>
        </p:sp>
        <p:sp>
          <p:nvSpPr>
            <p:cNvPr id="44039" name="Line 7"/>
            <p:cNvSpPr/>
            <p:nvPr/>
          </p:nvSpPr>
          <p:spPr>
            <a:xfrm flipH="1" flipV="1">
              <a:off x="3464" y="270"/>
              <a:ext cx="1167" cy="671"/>
            </a:xfrm>
            <a:prstGeom prst="line">
              <a:avLst/>
            </a:prstGeom>
            <a:ln w="38100" cap="flat" cmpd="sng">
              <a:solidFill>
                <a:schemeClr val="tx2"/>
              </a:solidFill>
              <a:prstDash val="solid"/>
              <a:round/>
              <a:headEnd type="none" w="med" len="med"/>
              <a:tailEnd type="none" w="med" len="med"/>
            </a:ln>
          </p:spPr>
        </p:sp>
        <p:sp>
          <p:nvSpPr>
            <p:cNvPr id="44040" name="Line 8"/>
            <p:cNvSpPr/>
            <p:nvPr/>
          </p:nvSpPr>
          <p:spPr>
            <a:xfrm flipH="1">
              <a:off x="3058" y="422"/>
              <a:ext cx="671" cy="1168"/>
            </a:xfrm>
            <a:prstGeom prst="line">
              <a:avLst/>
            </a:prstGeom>
            <a:ln w="38100" cap="flat" cmpd="sng">
              <a:solidFill>
                <a:schemeClr val="tx2"/>
              </a:solidFill>
              <a:prstDash val="solid"/>
              <a:round/>
              <a:headEnd type="none" w="med" len="med"/>
              <a:tailEnd type="none" w="med" len="med"/>
            </a:ln>
          </p:spPr>
        </p:sp>
        <p:sp>
          <p:nvSpPr>
            <p:cNvPr id="44041" name="Line 9"/>
            <p:cNvSpPr/>
            <p:nvPr/>
          </p:nvSpPr>
          <p:spPr>
            <a:xfrm flipH="1">
              <a:off x="2787" y="270"/>
              <a:ext cx="677" cy="1162"/>
            </a:xfrm>
            <a:prstGeom prst="line">
              <a:avLst/>
            </a:prstGeom>
            <a:ln w="38100" cap="flat" cmpd="sng">
              <a:solidFill>
                <a:schemeClr val="tx2"/>
              </a:solidFill>
              <a:prstDash val="solid"/>
              <a:round/>
              <a:headEnd type="none" w="med" len="med"/>
              <a:tailEnd type="none" w="med" len="med"/>
            </a:ln>
          </p:spPr>
        </p:sp>
        <p:sp>
          <p:nvSpPr>
            <p:cNvPr id="44042" name="Line 10"/>
            <p:cNvSpPr/>
            <p:nvPr/>
          </p:nvSpPr>
          <p:spPr>
            <a:xfrm flipH="1">
              <a:off x="3689" y="789"/>
              <a:ext cx="677" cy="1162"/>
            </a:xfrm>
            <a:prstGeom prst="line">
              <a:avLst/>
            </a:prstGeom>
            <a:ln w="38100" cap="flat" cmpd="sng">
              <a:solidFill>
                <a:schemeClr val="tx2"/>
              </a:solidFill>
              <a:prstDash val="solid"/>
              <a:round/>
              <a:headEnd type="none" w="med" len="med"/>
              <a:tailEnd type="none" w="med" len="med"/>
            </a:ln>
          </p:spPr>
        </p:sp>
        <p:sp>
          <p:nvSpPr>
            <p:cNvPr id="44043" name="Line 11"/>
            <p:cNvSpPr/>
            <p:nvPr/>
          </p:nvSpPr>
          <p:spPr>
            <a:xfrm flipH="1" flipV="1">
              <a:off x="3311" y="535"/>
              <a:ext cx="1168" cy="671"/>
            </a:xfrm>
            <a:prstGeom prst="line">
              <a:avLst/>
            </a:prstGeom>
            <a:ln w="38100" cap="flat" cmpd="sng">
              <a:solidFill>
                <a:schemeClr val="tx2"/>
              </a:solidFill>
              <a:prstDash val="solid"/>
              <a:round/>
              <a:headEnd type="none" w="med" len="med"/>
              <a:tailEnd type="none" w="med" len="med"/>
            </a:ln>
          </p:spPr>
        </p:sp>
        <p:sp>
          <p:nvSpPr>
            <p:cNvPr id="44044" name="Line 12"/>
            <p:cNvSpPr/>
            <p:nvPr/>
          </p:nvSpPr>
          <p:spPr>
            <a:xfrm flipH="1">
              <a:off x="3193" y="501"/>
              <a:ext cx="671" cy="1162"/>
            </a:xfrm>
            <a:prstGeom prst="line">
              <a:avLst/>
            </a:prstGeom>
            <a:ln w="38100" cap="flat" cmpd="sng">
              <a:solidFill>
                <a:schemeClr val="tx2"/>
              </a:solidFill>
              <a:prstDash val="solid"/>
              <a:round/>
              <a:headEnd type="none" w="med" len="med"/>
              <a:tailEnd type="none" w="med" len="med"/>
            </a:ln>
          </p:spPr>
        </p:sp>
        <p:sp>
          <p:nvSpPr>
            <p:cNvPr id="44045" name="Line 13"/>
            <p:cNvSpPr/>
            <p:nvPr/>
          </p:nvSpPr>
          <p:spPr>
            <a:xfrm flipH="1" flipV="1">
              <a:off x="3018" y="1031"/>
              <a:ext cx="1173" cy="677"/>
            </a:xfrm>
            <a:prstGeom prst="line">
              <a:avLst/>
            </a:prstGeom>
            <a:ln w="38100" cap="flat" cmpd="sng">
              <a:solidFill>
                <a:schemeClr val="tx2"/>
              </a:solidFill>
              <a:prstDash val="solid"/>
              <a:round/>
              <a:headEnd type="none" w="med" len="med"/>
              <a:tailEnd type="none" w="med" len="med"/>
            </a:ln>
          </p:spPr>
        </p:sp>
        <p:sp>
          <p:nvSpPr>
            <p:cNvPr id="44046" name="Line 14"/>
            <p:cNvSpPr/>
            <p:nvPr/>
          </p:nvSpPr>
          <p:spPr>
            <a:xfrm flipH="1" flipV="1">
              <a:off x="2945" y="1167"/>
              <a:ext cx="1167" cy="671"/>
            </a:xfrm>
            <a:prstGeom prst="line">
              <a:avLst/>
            </a:prstGeom>
            <a:ln w="38100" cap="flat" cmpd="sng">
              <a:solidFill>
                <a:schemeClr val="tx2"/>
              </a:solidFill>
              <a:prstDash val="solid"/>
              <a:round/>
              <a:headEnd type="none" w="med" len="med"/>
              <a:tailEnd type="none" w="med" len="med"/>
            </a:ln>
          </p:spPr>
        </p:sp>
        <p:sp>
          <p:nvSpPr>
            <p:cNvPr id="44047" name="Line 15"/>
            <p:cNvSpPr/>
            <p:nvPr/>
          </p:nvSpPr>
          <p:spPr>
            <a:xfrm>
              <a:off x="2787" y="1432"/>
              <a:ext cx="1167" cy="677"/>
            </a:xfrm>
            <a:prstGeom prst="line">
              <a:avLst/>
            </a:prstGeom>
            <a:ln w="38100" cap="flat" cmpd="sng">
              <a:solidFill>
                <a:schemeClr val="tx2"/>
              </a:solidFill>
              <a:prstDash val="solid"/>
              <a:round/>
              <a:headEnd type="none" w="med" len="med"/>
              <a:tailEnd type="none" w="med" len="med"/>
            </a:ln>
          </p:spPr>
        </p:sp>
      </p:grpSp>
      <p:sp>
        <p:nvSpPr>
          <p:cNvPr id="12304" name="Line 16"/>
          <p:cNvSpPr/>
          <p:nvPr/>
        </p:nvSpPr>
        <p:spPr>
          <a:xfrm flipV="1">
            <a:off x="5983288" y="3348038"/>
            <a:ext cx="1763712" cy="3052762"/>
          </a:xfrm>
          <a:prstGeom prst="line">
            <a:avLst/>
          </a:prstGeom>
          <a:ln w="12700" cap="flat" cmpd="sng">
            <a:solidFill>
              <a:schemeClr val="tx2"/>
            </a:solidFill>
            <a:prstDash val="solid"/>
            <a:round/>
            <a:headEnd type="none" w="med" len="med"/>
            <a:tailEnd type="none" w="med" len="med"/>
          </a:ln>
        </p:spPr>
      </p:sp>
      <p:sp>
        <p:nvSpPr>
          <p:cNvPr id="12305" name="Line 17"/>
          <p:cNvSpPr/>
          <p:nvPr/>
        </p:nvSpPr>
        <p:spPr>
          <a:xfrm flipH="1" flipV="1">
            <a:off x="690563" y="3348038"/>
            <a:ext cx="5292725" cy="3052762"/>
          </a:xfrm>
          <a:prstGeom prst="line">
            <a:avLst/>
          </a:prstGeom>
          <a:ln w="12700" cap="flat" cmpd="sng">
            <a:solidFill>
              <a:schemeClr val="tx2"/>
            </a:solidFill>
            <a:prstDash val="solid"/>
            <a:round/>
            <a:headEnd type="none" w="med" len="med"/>
            <a:tailEnd type="none" w="med" len="med"/>
          </a:ln>
        </p:spPr>
      </p:sp>
      <p:sp>
        <p:nvSpPr>
          <p:cNvPr id="12310" name="Freeform 22"/>
          <p:cNvSpPr/>
          <p:nvPr/>
        </p:nvSpPr>
        <p:spPr>
          <a:xfrm>
            <a:off x="690563" y="3348038"/>
            <a:ext cx="1587" cy="698500"/>
          </a:xfrm>
          <a:custGeom>
            <a:avLst/>
            <a:gdLst/>
            <a:ahLst/>
            <a:cxnLst>
              <a:cxn ang="0">
                <a:pos x="0" y="0"/>
              </a:cxn>
              <a:cxn ang="0">
                <a:pos x="1" y="440"/>
              </a:cxn>
            </a:cxnLst>
            <a:pathLst>
              <a:path w="1" h="440">
                <a:moveTo>
                  <a:pt x="0" y="0"/>
                </a:moveTo>
                <a:lnTo>
                  <a:pt x="1" y="44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12311" name="Freeform 23"/>
          <p:cNvSpPr/>
          <p:nvPr/>
        </p:nvSpPr>
        <p:spPr>
          <a:xfrm>
            <a:off x="7747000" y="3348038"/>
            <a:ext cx="1588" cy="698500"/>
          </a:xfrm>
          <a:custGeom>
            <a:avLst/>
            <a:gdLst/>
            <a:ahLst/>
            <a:cxnLst>
              <a:cxn ang="0">
                <a:pos x="0" y="0"/>
              </a:cxn>
              <a:cxn ang="0">
                <a:pos x="0" y="440"/>
              </a:cxn>
            </a:cxnLst>
            <a:pathLst>
              <a:path w="1" h="440">
                <a:moveTo>
                  <a:pt x="0" y="0"/>
                </a:moveTo>
                <a:lnTo>
                  <a:pt x="0" y="44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grpSp>
        <p:nvGrpSpPr>
          <p:cNvPr id="3" name="Group 24"/>
          <p:cNvGrpSpPr/>
          <p:nvPr/>
        </p:nvGrpSpPr>
        <p:grpSpPr>
          <a:xfrm>
            <a:off x="3816350" y="2273300"/>
            <a:ext cx="2049463" cy="1074738"/>
            <a:chOff x="2398" y="1432"/>
            <a:chExt cx="1291" cy="677"/>
          </a:xfrm>
        </p:grpSpPr>
        <p:sp>
          <p:nvSpPr>
            <p:cNvPr id="44053" name="Line 25"/>
            <p:cNvSpPr/>
            <p:nvPr/>
          </p:nvSpPr>
          <p:spPr>
            <a:xfrm flipH="1">
              <a:off x="2398" y="1432"/>
              <a:ext cx="389" cy="677"/>
            </a:xfrm>
            <a:prstGeom prst="line">
              <a:avLst/>
            </a:prstGeom>
            <a:ln w="12700" cap="flat" cmpd="sng">
              <a:solidFill>
                <a:schemeClr val="tx2"/>
              </a:solidFill>
              <a:prstDash val="solid"/>
              <a:round/>
              <a:headEnd type="none" w="med" len="med"/>
              <a:tailEnd type="none" w="med" len="med"/>
            </a:ln>
          </p:spPr>
        </p:sp>
        <p:sp>
          <p:nvSpPr>
            <p:cNvPr id="44054" name="Line 26"/>
            <p:cNvSpPr/>
            <p:nvPr/>
          </p:nvSpPr>
          <p:spPr>
            <a:xfrm flipH="1">
              <a:off x="2753" y="1590"/>
              <a:ext cx="305" cy="519"/>
            </a:xfrm>
            <a:prstGeom prst="line">
              <a:avLst/>
            </a:prstGeom>
            <a:ln w="12700" cap="flat" cmpd="sng">
              <a:solidFill>
                <a:schemeClr val="tx2"/>
              </a:solidFill>
              <a:prstDash val="solid"/>
              <a:round/>
              <a:headEnd type="none" w="med" len="med"/>
              <a:tailEnd type="none" w="med" len="med"/>
            </a:ln>
          </p:spPr>
        </p:sp>
        <p:sp>
          <p:nvSpPr>
            <p:cNvPr id="44055" name="Line 27"/>
            <p:cNvSpPr/>
            <p:nvPr/>
          </p:nvSpPr>
          <p:spPr>
            <a:xfrm flipH="1">
              <a:off x="2933" y="1663"/>
              <a:ext cx="260" cy="446"/>
            </a:xfrm>
            <a:prstGeom prst="line">
              <a:avLst/>
            </a:prstGeom>
            <a:ln w="12700" cap="flat" cmpd="sng">
              <a:solidFill>
                <a:schemeClr val="tx2"/>
              </a:solidFill>
              <a:prstDash val="solid"/>
              <a:round/>
              <a:headEnd type="none" w="med" len="med"/>
              <a:tailEnd type="none" w="med" len="med"/>
            </a:ln>
          </p:spPr>
        </p:sp>
        <p:sp>
          <p:nvSpPr>
            <p:cNvPr id="44056" name="Line 28"/>
            <p:cNvSpPr/>
            <p:nvPr/>
          </p:nvSpPr>
          <p:spPr>
            <a:xfrm flipH="1">
              <a:off x="3424" y="1877"/>
              <a:ext cx="130" cy="232"/>
            </a:xfrm>
            <a:prstGeom prst="line">
              <a:avLst/>
            </a:prstGeom>
            <a:ln w="12700" cap="flat" cmpd="sng">
              <a:solidFill>
                <a:schemeClr val="tx2"/>
              </a:solidFill>
              <a:prstDash val="solid"/>
              <a:round/>
              <a:headEnd type="none" w="med" len="med"/>
              <a:tailEnd type="none" w="med" len="med"/>
            </a:ln>
          </p:spPr>
        </p:sp>
        <p:sp>
          <p:nvSpPr>
            <p:cNvPr id="44057" name="Line 29"/>
            <p:cNvSpPr/>
            <p:nvPr/>
          </p:nvSpPr>
          <p:spPr>
            <a:xfrm flipH="1">
              <a:off x="3599" y="1951"/>
              <a:ext cx="90" cy="158"/>
            </a:xfrm>
            <a:prstGeom prst="line">
              <a:avLst/>
            </a:prstGeom>
            <a:ln w="12700" cap="flat" cmpd="sng">
              <a:solidFill>
                <a:schemeClr val="tx2"/>
              </a:solidFill>
              <a:prstDash val="solid"/>
              <a:round/>
              <a:headEnd type="none" w="med" len="med"/>
              <a:tailEnd type="none" w="med" len="med"/>
            </a:ln>
          </p:spPr>
        </p:sp>
      </p:grpSp>
      <p:grpSp>
        <p:nvGrpSpPr>
          <p:cNvPr id="4" name="Group 30"/>
          <p:cNvGrpSpPr/>
          <p:nvPr/>
        </p:nvGrpSpPr>
        <p:grpSpPr>
          <a:xfrm>
            <a:off x="4684713" y="428625"/>
            <a:ext cx="1298575" cy="5972175"/>
            <a:chOff x="2945" y="270"/>
            <a:chExt cx="818" cy="3762"/>
          </a:xfrm>
        </p:grpSpPr>
        <p:sp>
          <p:nvSpPr>
            <p:cNvPr id="44059" name="Line 31"/>
            <p:cNvSpPr/>
            <p:nvPr/>
          </p:nvSpPr>
          <p:spPr>
            <a:xfrm flipH="1" flipV="1">
              <a:off x="3464" y="270"/>
              <a:ext cx="299" cy="3762"/>
            </a:xfrm>
            <a:prstGeom prst="line">
              <a:avLst/>
            </a:prstGeom>
            <a:ln w="12700" cap="flat" cmpd="sng">
              <a:solidFill>
                <a:schemeClr val="tx2"/>
              </a:solidFill>
              <a:prstDash val="solid"/>
              <a:round/>
              <a:headEnd type="none" w="med" len="med"/>
              <a:tailEnd type="none" w="med" len="med"/>
            </a:ln>
          </p:spPr>
        </p:sp>
        <p:sp>
          <p:nvSpPr>
            <p:cNvPr id="44060" name="Line 32"/>
            <p:cNvSpPr/>
            <p:nvPr/>
          </p:nvSpPr>
          <p:spPr>
            <a:xfrm>
              <a:off x="3311" y="535"/>
              <a:ext cx="452" cy="3497"/>
            </a:xfrm>
            <a:prstGeom prst="line">
              <a:avLst/>
            </a:prstGeom>
            <a:ln w="12700" cap="flat" cmpd="sng">
              <a:solidFill>
                <a:schemeClr val="tx2"/>
              </a:solidFill>
              <a:prstDash val="solid"/>
              <a:round/>
              <a:headEnd type="none" w="med" len="med"/>
              <a:tailEnd type="none" w="med" len="med"/>
            </a:ln>
          </p:spPr>
        </p:sp>
        <p:sp>
          <p:nvSpPr>
            <p:cNvPr id="44061" name="Line 33"/>
            <p:cNvSpPr/>
            <p:nvPr/>
          </p:nvSpPr>
          <p:spPr>
            <a:xfrm flipH="1" flipV="1">
              <a:off x="3232" y="670"/>
              <a:ext cx="531" cy="3362"/>
            </a:xfrm>
            <a:prstGeom prst="line">
              <a:avLst/>
            </a:prstGeom>
            <a:ln w="12700" cap="flat" cmpd="sng">
              <a:solidFill>
                <a:schemeClr val="tx2"/>
              </a:solidFill>
              <a:prstDash val="solid"/>
              <a:round/>
              <a:headEnd type="none" w="med" len="med"/>
              <a:tailEnd type="none" w="med" len="med"/>
            </a:ln>
          </p:spPr>
        </p:sp>
        <p:sp>
          <p:nvSpPr>
            <p:cNvPr id="44062" name="Line 34"/>
            <p:cNvSpPr/>
            <p:nvPr/>
          </p:nvSpPr>
          <p:spPr>
            <a:xfrm>
              <a:off x="3018" y="1031"/>
              <a:ext cx="745" cy="3001"/>
            </a:xfrm>
            <a:prstGeom prst="line">
              <a:avLst/>
            </a:prstGeom>
            <a:ln w="12700" cap="flat" cmpd="sng">
              <a:solidFill>
                <a:schemeClr val="tx2"/>
              </a:solidFill>
              <a:prstDash val="solid"/>
              <a:round/>
              <a:headEnd type="none" w="med" len="med"/>
              <a:tailEnd type="none" w="med" len="med"/>
            </a:ln>
          </p:spPr>
        </p:sp>
        <p:sp>
          <p:nvSpPr>
            <p:cNvPr id="44063" name="Line 35"/>
            <p:cNvSpPr/>
            <p:nvPr/>
          </p:nvSpPr>
          <p:spPr>
            <a:xfrm flipH="1" flipV="1">
              <a:off x="2945" y="1167"/>
              <a:ext cx="818" cy="2865"/>
            </a:xfrm>
            <a:prstGeom prst="line">
              <a:avLst/>
            </a:prstGeom>
            <a:ln w="12700" cap="flat" cmpd="sng">
              <a:solidFill>
                <a:schemeClr val="tx2"/>
              </a:solidFill>
              <a:prstDash val="solid"/>
              <a:round/>
              <a:headEnd type="none" w="med" len="med"/>
              <a:tailEnd type="none" w="med" len="med"/>
            </a:ln>
          </p:spPr>
        </p:sp>
      </p:grpSp>
      <p:grpSp>
        <p:nvGrpSpPr>
          <p:cNvPr id="5" name="Group 44"/>
          <p:cNvGrpSpPr/>
          <p:nvPr/>
        </p:nvGrpSpPr>
        <p:grpSpPr>
          <a:xfrm>
            <a:off x="3816350" y="3348038"/>
            <a:ext cx="2471738" cy="2535237"/>
            <a:chOff x="2398" y="2109"/>
            <a:chExt cx="1557" cy="1597"/>
          </a:xfrm>
        </p:grpSpPr>
        <p:sp>
          <p:nvSpPr>
            <p:cNvPr id="44065" name="Line 45"/>
            <p:cNvSpPr/>
            <p:nvPr/>
          </p:nvSpPr>
          <p:spPr>
            <a:xfrm>
              <a:off x="2398" y="2109"/>
              <a:ext cx="5" cy="1590"/>
            </a:xfrm>
            <a:prstGeom prst="line">
              <a:avLst/>
            </a:prstGeom>
            <a:ln w="12700" cap="flat" cmpd="sng">
              <a:solidFill>
                <a:schemeClr val="tx2"/>
              </a:solidFill>
              <a:prstDash val="solid"/>
              <a:round/>
              <a:headEnd type="none" w="med" len="med"/>
              <a:tailEnd type="none" w="med" len="med"/>
            </a:ln>
          </p:spPr>
        </p:sp>
        <p:sp>
          <p:nvSpPr>
            <p:cNvPr id="44066" name="Freeform 46"/>
            <p:cNvSpPr/>
            <p:nvPr/>
          </p:nvSpPr>
          <p:spPr>
            <a:xfrm>
              <a:off x="2753" y="2109"/>
              <a:ext cx="2" cy="1597"/>
            </a:xfrm>
            <a:custGeom>
              <a:avLst/>
              <a:gdLst/>
              <a:ahLst/>
              <a:cxnLst>
                <a:cxn ang="0">
                  <a:pos x="0" y="0"/>
                </a:cxn>
                <a:cxn ang="0">
                  <a:pos x="2" y="1597"/>
                </a:cxn>
              </a:cxnLst>
              <a:pathLst>
                <a:path w="2" h="1597">
                  <a:moveTo>
                    <a:pt x="0" y="0"/>
                  </a:moveTo>
                  <a:lnTo>
                    <a:pt x="2" y="1597"/>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44067" name="Freeform 47"/>
            <p:cNvSpPr/>
            <p:nvPr/>
          </p:nvSpPr>
          <p:spPr>
            <a:xfrm>
              <a:off x="2933" y="2109"/>
              <a:ext cx="1" cy="1597"/>
            </a:xfrm>
            <a:custGeom>
              <a:avLst/>
              <a:gdLst/>
              <a:ahLst/>
              <a:cxnLst>
                <a:cxn ang="0">
                  <a:pos x="0" y="0"/>
                </a:cxn>
                <a:cxn ang="0">
                  <a:pos x="0" y="1597"/>
                </a:cxn>
              </a:cxnLst>
              <a:pathLst>
                <a:path w="1" h="1597">
                  <a:moveTo>
                    <a:pt x="0" y="0"/>
                  </a:moveTo>
                  <a:lnTo>
                    <a:pt x="0" y="1597"/>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44068" name="Freeform 48"/>
            <p:cNvSpPr/>
            <p:nvPr/>
          </p:nvSpPr>
          <p:spPr>
            <a:xfrm>
              <a:off x="3424" y="2109"/>
              <a:ext cx="3" cy="1597"/>
            </a:xfrm>
            <a:custGeom>
              <a:avLst/>
              <a:gdLst/>
              <a:ahLst/>
              <a:cxnLst>
                <a:cxn ang="0">
                  <a:pos x="0" y="0"/>
                </a:cxn>
                <a:cxn ang="0">
                  <a:pos x="3" y="1597"/>
                </a:cxn>
              </a:cxnLst>
              <a:pathLst>
                <a:path w="3" h="1597">
                  <a:moveTo>
                    <a:pt x="0" y="0"/>
                  </a:moveTo>
                  <a:lnTo>
                    <a:pt x="3" y="1597"/>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44069" name="Line 49"/>
            <p:cNvSpPr/>
            <p:nvPr/>
          </p:nvSpPr>
          <p:spPr>
            <a:xfrm>
              <a:off x="3599" y="2109"/>
              <a:ext cx="6" cy="1590"/>
            </a:xfrm>
            <a:prstGeom prst="line">
              <a:avLst/>
            </a:prstGeom>
            <a:ln w="12700" cap="flat" cmpd="sng">
              <a:solidFill>
                <a:schemeClr val="tx2"/>
              </a:solidFill>
              <a:prstDash val="solid"/>
              <a:round/>
              <a:headEnd type="none" w="med" len="med"/>
              <a:tailEnd type="none" w="med" len="med"/>
            </a:ln>
          </p:spPr>
        </p:sp>
        <p:sp>
          <p:nvSpPr>
            <p:cNvPr id="44070" name="Freeform 50"/>
            <p:cNvSpPr/>
            <p:nvPr/>
          </p:nvSpPr>
          <p:spPr>
            <a:xfrm>
              <a:off x="3954" y="2109"/>
              <a:ext cx="1" cy="1597"/>
            </a:xfrm>
            <a:custGeom>
              <a:avLst/>
              <a:gdLst/>
              <a:ahLst/>
              <a:cxnLst>
                <a:cxn ang="0">
                  <a:pos x="0" y="0"/>
                </a:cxn>
                <a:cxn ang="0">
                  <a:pos x="1" y="1597"/>
                </a:cxn>
              </a:cxnLst>
              <a:pathLst>
                <a:path w="1" h="1597">
                  <a:moveTo>
                    <a:pt x="0" y="0"/>
                  </a:moveTo>
                  <a:lnTo>
                    <a:pt x="1" y="1597"/>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grpSp>
      <p:grpSp>
        <p:nvGrpSpPr>
          <p:cNvPr id="6" name="Group 51"/>
          <p:cNvGrpSpPr/>
          <p:nvPr/>
        </p:nvGrpSpPr>
        <p:grpSpPr>
          <a:xfrm>
            <a:off x="3816350" y="4037013"/>
            <a:ext cx="3930650" cy="1835150"/>
            <a:chOff x="2398" y="2543"/>
            <a:chExt cx="2476" cy="1156"/>
          </a:xfrm>
        </p:grpSpPr>
        <p:sp>
          <p:nvSpPr>
            <p:cNvPr id="44072" name="Line 52"/>
            <p:cNvSpPr/>
            <p:nvPr/>
          </p:nvSpPr>
          <p:spPr>
            <a:xfrm flipH="1">
              <a:off x="2398" y="2543"/>
              <a:ext cx="2476" cy="1156"/>
            </a:xfrm>
            <a:prstGeom prst="line">
              <a:avLst/>
            </a:prstGeom>
            <a:ln w="12700" cap="flat" cmpd="sng">
              <a:solidFill>
                <a:schemeClr val="tx2"/>
              </a:solidFill>
              <a:prstDash val="solid"/>
              <a:round/>
              <a:headEnd type="none" w="med" len="med"/>
              <a:tailEnd type="none" w="med" len="med"/>
            </a:ln>
          </p:spPr>
        </p:sp>
        <p:sp>
          <p:nvSpPr>
            <p:cNvPr id="44073" name="Line 53"/>
            <p:cNvSpPr/>
            <p:nvPr/>
          </p:nvSpPr>
          <p:spPr>
            <a:xfrm flipH="1">
              <a:off x="2753" y="2543"/>
              <a:ext cx="2121" cy="1156"/>
            </a:xfrm>
            <a:prstGeom prst="line">
              <a:avLst/>
            </a:prstGeom>
            <a:ln w="12700" cap="flat" cmpd="sng">
              <a:solidFill>
                <a:schemeClr val="tx2"/>
              </a:solidFill>
              <a:prstDash val="solid"/>
              <a:round/>
              <a:headEnd type="none" w="med" len="med"/>
              <a:tailEnd type="none" w="med" len="med"/>
            </a:ln>
          </p:spPr>
        </p:sp>
        <p:sp>
          <p:nvSpPr>
            <p:cNvPr id="44074" name="Line 54"/>
            <p:cNvSpPr/>
            <p:nvPr/>
          </p:nvSpPr>
          <p:spPr>
            <a:xfrm flipH="1">
              <a:off x="2933" y="2543"/>
              <a:ext cx="1941" cy="1156"/>
            </a:xfrm>
            <a:prstGeom prst="line">
              <a:avLst/>
            </a:prstGeom>
            <a:ln w="12700" cap="flat" cmpd="sng">
              <a:solidFill>
                <a:schemeClr val="tx2"/>
              </a:solidFill>
              <a:prstDash val="solid"/>
              <a:round/>
              <a:headEnd type="none" w="med" len="med"/>
              <a:tailEnd type="none" w="med" len="med"/>
            </a:ln>
          </p:spPr>
        </p:sp>
        <p:sp>
          <p:nvSpPr>
            <p:cNvPr id="44075" name="Line 55"/>
            <p:cNvSpPr/>
            <p:nvPr/>
          </p:nvSpPr>
          <p:spPr>
            <a:xfrm flipH="1">
              <a:off x="3424" y="2543"/>
              <a:ext cx="1450" cy="1156"/>
            </a:xfrm>
            <a:prstGeom prst="line">
              <a:avLst/>
            </a:prstGeom>
            <a:ln w="12700" cap="flat" cmpd="sng">
              <a:solidFill>
                <a:schemeClr val="tx2"/>
              </a:solidFill>
              <a:prstDash val="solid"/>
              <a:round/>
              <a:headEnd type="none" w="med" len="med"/>
              <a:tailEnd type="none" w="med" len="med"/>
            </a:ln>
          </p:spPr>
        </p:sp>
        <p:sp>
          <p:nvSpPr>
            <p:cNvPr id="44076" name="Line 56"/>
            <p:cNvSpPr/>
            <p:nvPr/>
          </p:nvSpPr>
          <p:spPr>
            <a:xfrm flipH="1">
              <a:off x="3599" y="2543"/>
              <a:ext cx="1275" cy="1156"/>
            </a:xfrm>
            <a:prstGeom prst="line">
              <a:avLst/>
            </a:prstGeom>
            <a:ln w="12700" cap="flat" cmpd="sng">
              <a:solidFill>
                <a:schemeClr val="tx2"/>
              </a:solidFill>
              <a:prstDash val="solid"/>
              <a:round/>
              <a:headEnd type="none" w="med" len="med"/>
              <a:tailEnd type="none" w="med" len="med"/>
            </a:ln>
          </p:spPr>
        </p:sp>
        <p:sp>
          <p:nvSpPr>
            <p:cNvPr id="44077" name="Line 57"/>
            <p:cNvSpPr/>
            <p:nvPr/>
          </p:nvSpPr>
          <p:spPr>
            <a:xfrm flipH="1">
              <a:off x="3954" y="2543"/>
              <a:ext cx="920" cy="1151"/>
            </a:xfrm>
            <a:prstGeom prst="line">
              <a:avLst/>
            </a:prstGeom>
            <a:ln w="12700" cap="flat" cmpd="sng">
              <a:solidFill>
                <a:schemeClr val="tx2"/>
              </a:solidFill>
              <a:prstDash val="solid"/>
              <a:round/>
              <a:headEnd type="none" w="med" len="med"/>
              <a:tailEnd type="none" w="med" len="med"/>
            </a:ln>
          </p:spPr>
        </p:sp>
      </p:grpSp>
      <p:grpSp>
        <p:nvGrpSpPr>
          <p:cNvPr id="7" name="Group 58"/>
          <p:cNvGrpSpPr/>
          <p:nvPr/>
        </p:nvGrpSpPr>
        <p:grpSpPr>
          <a:xfrm>
            <a:off x="5105400" y="3348038"/>
            <a:ext cx="644525" cy="1925637"/>
            <a:chOff x="3210" y="2109"/>
            <a:chExt cx="406" cy="1213"/>
          </a:xfrm>
        </p:grpSpPr>
        <p:sp>
          <p:nvSpPr>
            <p:cNvPr id="44079" name="Freeform 59"/>
            <p:cNvSpPr/>
            <p:nvPr/>
          </p:nvSpPr>
          <p:spPr>
            <a:xfrm>
              <a:off x="3210" y="2109"/>
              <a:ext cx="1" cy="1213"/>
            </a:xfrm>
            <a:custGeom>
              <a:avLst/>
              <a:gdLst/>
              <a:ahLst/>
              <a:cxnLst>
                <a:cxn ang="0">
                  <a:pos x="0" y="0"/>
                </a:cxn>
                <a:cxn ang="0">
                  <a:pos x="1" y="1213"/>
                </a:cxn>
              </a:cxnLst>
              <a:pathLst>
                <a:path w="1" h="1213">
                  <a:moveTo>
                    <a:pt x="0" y="0"/>
                  </a:moveTo>
                  <a:lnTo>
                    <a:pt x="1" y="1213"/>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44080" name="Freeform 60"/>
            <p:cNvSpPr/>
            <p:nvPr/>
          </p:nvSpPr>
          <p:spPr>
            <a:xfrm>
              <a:off x="3288" y="2109"/>
              <a:ext cx="1" cy="1169"/>
            </a:xfrm>
            <a:custGeom>
              <a:avLst/>
              <a:gdLst/>
              <a:ahLst/>
              <a:cxnLst>
                <a:cxn ang="0">
                  <a:pos x="1" y="0"/>
                </a:cxn>
                <a:cxn ang="0">
                  <a:pos x="0" y="1169"/>
                </a:cxn>
              </a:cxnLst>
              <a:pathLst>
                <a:path w="1" h="1169">
                  <a:moveTo>
                    <a:pt x="1" y="0"/>
                  </a:moveTo>
                  <a:lnTo>
                    <a:pt x="0" y="1169"/>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44081" name="Line 61"/>
            <p:cNvSpPr/>
            <p:nvPr/>
          </p:nvSpPr>
          <p:spPr>
            <a:xfrm>
              <a:off x="3458" y="2109"/>
              <a:ext cx="6" cy="1094"/>
            </a:xfrm>
            <a:prstGeom prst="line">
              <a:avLst/>
            </a:prstGeom>
            <a:ln w="12700" cap="flat" cmpd="sng">
              <a:solidFill>
                <a:schemeClr val="tx2"/>
              </a:solidFill>
              <a:prstDash val="solid"/>
              <a:round/>
              <a:headEnd type="none" w="med" len="med"/>
              <a:tailEnd type="none" w="med" len="med"/>
            </a:ln>
          </p:spPr>
        </p:sp>
        <p:sp>
          <p:nvSpPr>
            <p:cNvPr id="44082" name="Line 62"/>
            <p:cNvSpPr/>
            <p:nvPr/>
          </p:nvSpPr>
          <p:spPr>
            <a:xfrm>
              <a:off x="3514" y="2109"/>
              <a:ext cx="6" cy="1071"/>
            </a:xfrm>
            <a:prstGeom prst="line">
              <a:avLst/>
            </a:prstGeom>
            <a:ln w="12700" cap="flat" cmpd="sng">
              <a:solidFill>
                <a:schemeClr val="tx2"/>
              </a:solidFill>
              <a:prstDash val="solid"/>
              <a:round/>
              <a:headEnd type="none" w="med" len="med"/>
              <a:tailEnd type="none" w="med" len="med"/>
            </a:ln>
          </p:spPr>
        </p:sp>
        <p:sp>
          <p:nvSpPr>
            <p:cNvPr id="44083" name="Line 63"/>
            <p:cNvSpPr/>
            <p:nvPr/>
          </p:nvSpPr>
          <p:spPr>
            <a:xfrm>
              <a:off x="3610" y="2109"/>
              <a:ext cx="6" cy="1026"/>
            </a:xfrm>
            <a:prstGeom prst="line">
              <a:avLst/>
            </a:prstGeom>
            <a:ln w="12700" cap="flat" cmpd="sng">
              <a:solidFill>
                <a:schemeClr val="tx2"/>
              </a:solidFill>
              <a:prstDash val="solid"/>
              <a:round/>
              <a:headEnd type="none" w="med" len="med"/>
              <a:tailEnd type="none" w="med" len="med"/>
            </a:ln>
          </p:spPr>
        </p:sp>
      </p:grpSp>
      <p:grpSp>
        <p:nvGrpSpPr>
          <p:cNvPr id="8" name="Group 115"/>
          <p:cNvGrpSpPr/>
          <p:nvPr/>
        </p:nvGrpSpPr>
        <p:grpSpPr>
          <a:xfrm>
            <a:off x="690563" y="4037013"/>
            <a:ext cx="6151562" cy="1827212"/>
            <a:chOff x="435" y="2543"/>
            <a:chExt cx="3875" cy="1151"/>
          </a:xfrm>
        </p:grpSpPr>
        <p:sp>
          <p:nvSpPr>
            <p:cNvPr id="44085" name="Line 65"/>
            <p:cNvSpPr/>
            <p:nvPr/>
          </p:nvSpPr>
          <p:spPr>
            <a:xfrm>
              <a:off x="435" y="2543"/>
              <a:ext cx="3525" cy="1151"/>
            </a:xfrm>
            <a:prstGeom prst="line">
              <a:avLst/>
            </a:prstGeom>
            <a:ln w="12700" cap="flat" cmpd="sng">
              <a:solidFill>
                <a:schemeClr val="tx2"/>
              </a:solidFill>
              <a:prstDash val="solid"/>
              <a:round/>
              <a:headEnd type="none" w="med" len="med"/>
              <a:tailEnd type="none" w="med" len="med"/>
            </a:ln>
          </p:spPr>
        </p:sp>
        <p:sp>
          <p:nvSpPr>
            <p:cNvPr id="44086" name="Line 66"/>
            <p:cNvSpPr/>
            <p:nvPr/>
          </p:nvSpPr>
          <p:spPr>
            <a:xfrm>
              <a:off x="435" y="2543"/>
              <a:ext cx="3875" cy="716"/>
            </a:xfrm>
            <a:prstGeom prst="line">
              <a:avLst/>
            </a:prstGeom>
            <a:ln w="12700" cap="flat" cmpd="sng">
              <a:solidFill>
                <a:schemeClr val="tx2"/>
              </a:solidFill>
              <a:prstDash val="solid"/>
              <a:round/>
              <a:headEnd type="none" w="med" len="med"/>
              <a:tailEnd type="none" w="med" len="med"/>
            </a:ln>
          </p:spPr>
        </p:sp>
        <p:sp>
          <p:nvSpPr>
            <p:cNvPr id="44087" name="Freeform 67"/>
            <p:cNvSpPr/>
            <p:nvPr/>
          </p:nvSpPr>
          <p:spPr>
            <a:xfrm>
              <a:off x="435" y="2543"/>
              <a:ext cx="3827" cy="786"/>
            </a:xfrm>
            <a:custGeom>
              <a:avLst/>
              <a:gdLst/>
              <a:ahLst/>
              <a:cxnLst>
                <a:cxn ang="0">
                  <a:pos x="0" y="0"/>
                </a:cxn>
                <a:cxn ang="0">
                  <a:pos x="3827" y="786"/>
                </a:cxn>
              </a:cxnLst>
              <a:pathLst>
                <a:path w="3827" h="786">
                  <a:moveTo>
                    <a:pt x="0" y="0"/>
                  </a:moveTo>
                  <a:lnTo>
                    <a:pt x="3827" y="786"/>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44088" name="Line 68"/>
            <p:cNvSpPr/>
            <p:nvPr/>
          </p:nvSpPr>
          <p:spPr>
            <a:xfrm>
              <a:off x="435" y="2543"/>
              <a:ext cx="3791" cy="823"/>
            </a:xfrm>
            <a:prstGeom prst="line">
              <a:avLst/>
            </a:prstGeom>
            <a:ln w="12700" cap="flat" cmpd="sng">
              <a:solidFill>
                <a:schemeClr val="tx2"/>
              </a:solidFill>
              <a:prstDash val="solid"/>
              <a:round/>
              <a:headEnd type="none" w="med" len="med"/>
              <a:tailEnd type="none" w="med" len="med"/>
            </a:ln>
          </p:spPr>
        </p:sp>
        <p:sp>
          <p:nvSpPr>
            <p:cNvPr id="44089" name="Line 69"/>
            <p:cNvSpPr/>
            <p:nvPr/>
          </p:nvSpPr>
          <p:spPr>
            <a:xfrm>
              <a:off x="435" y="2543"/>
              <a:ext cx="3683" cy="953"/>
            </a:xfrm>
            <a:prstGeom prst="line">
              <a:avLst/>
            </a:prstGeom>
            <a:ln w="12700" cap="flat" cmpd="sng">
              <a:solidFill>
                <a:schemeClr val="tx2"/>
              </a:solidFill>
              <a:prstDash val="solid"/>
              <a:round/>
              <a:headEnd type="none" w="med" len="med"/>
              <a:tailEnd type="none" w="med" len="med"/>
            </a:ln>
          </p:spPr>
        </p:sp>
        <p:sp>
          <p:nvSpPr>
            <p:cNvPr id="44090" name="Line 70"/>
            <p:cNvSpPr/>
            <p:nvPr/>
          </p:nvSpPr>
          <p:spPr>
            <a:xfrm>
              <a:off x="435" y="2543"/>
              <a:ext cx="3638" cy="1015"/>
            </a:xfrm>
            <a:prstGeom prst="line">
              <a:avLst/>
            </a:prstGeom>
            <a:ln w="12700" cap="flat" cmpd="sng">
              <a:solidFill>
                <a:schemeClr val="tx2"/>
              </a:solidFill>
              <a:prstDash val="solid"/>
              <a:round/>
              <a:headEnd type="none" w="med" len="med"/>
              <a:tailEnd type="none" w="med" len="med"/>
            </a:ln>
          </p:spPr>
        </p:sp>
      </p:grpSp>
      <p:grpSp>
        <p:nvGrpSpPr>
          <p:cNvPr id="9" name="Group 129"/>
          <p:cNvGrpSpPr/>
          <p:nvPr/>
        </p:nvGrpSpPr>
        <p:grpSpPr>
          <a:xfrm>
            <a:off x="4833938" y="4962525"/>
            <a:ext cx="2014537" cy="914400"/>
            <a:chOff x="3045" y="3126"/>
            <a:chExt cx="1269" cy="576"/>
          </a:xfrm>
        </p:grpSpPr>
        <p:sp>
          <p:nvSpPr>
            <p:cNvPr id="44092" name="Freeform 128"/>
            <p:cNvSpPr/>
            <p:nvPr/>
          </p:nvSpPr>
          <p:spPr>
            <a:xfrm>
              <a:off x="3045" y="3126"/>
              <a:ext cx="1269" cy="576"/>
            </a:xfrm>
            <a:custGeom>
              <a:avLst/>
              <a:gdLst/>
              <a:ahLst/>
              <a:cxnLst>
                <a:cxn ang="0">
                  <a:pos x="0" y="270"/>
                </a:cxn>
                <a:cxn ang="0">
                  <a:pos x="921" y="576"/>
                </a:cxn>
                <a:cxn ang="0">
                  <a:pos x="1269" y="126"/>
                </a:cxn>
                <a:cxn ang="0">
                  <a:pos x="570" y="0"/>
                </a:cxn>
                <a:cxn ang="0">
                  <a:pos x="3" y="270"/>
                </a:cxn>
              </a:cxnLst>
              <a:pathLst>
                <a:path w="1269" h="576">
                  <a:moveTo>
                    <a:pt x="0" y="270"/>
                  </a:moveTo>
                  <a:lnTo>
                    <a:pt x="921" y="576"/>
                  </a:lnTo>
                  <a:lnTo>
                    <a:pt x="1269" y="126"/>
                  </a:lnTo>
                  <a:lnTo>
                    <a:pt x="570" y="0"/>
                  </a:lnTo>
                  <a:lnTo>
                    <a:pt x="3" y="270"/>
                  </a:lnTo>
                </a:path>
              </a:pathLst>
            </a:custGeom>
            <a:solidFill>
              <a:schemeClr val="bg1"/>
            </a:solidFill>
            <a:ln w="3175">
              <a:noFill/>
            </a:ln>
          </p:spPr>
          <p:txBody>
            <a:bodyPr/>
            <a:p>
              <a:endParaRPr lang="zh-CN" altLang="en-US"/>
            </a:p>
          </p:txBody>
        </p:sp>
        <p:grpSp>
          <p:nvGrpSpPr>
            <p:cNvPr id="44093" name="Group 116"/>
            <p:cNvGrpSpPr/>
            <p:nvPr/>
          </p:nvGrpSpPr>
          <p:grpSpPr>
            <a:xfrm>
              <a:off x="3052" y="3135"/>
              <a:ext cx="1258" cy="559"/>
              <a:chOff x="3052" y="3135"/>
              <a:chExt cx="1258" cy="559"/>
            </a:xfrm>
          </p:grpSpPr>
          <p:sp>
            <p:nvSpPr>
              <p:cNvPr id="44094" name="Line 72"/>
              <p:cNvSpPr/>
              <p:nvPr/>
            </p:nvSpPr>
            <p:spPr>
              <a:xfrm flipV="1">
                <a:off x="3052" y="3135"/>
                <a:ext cx="564" cy="265"/>
              </a:xfrm>
              <a:prstGeom prst="line">
                <a:avLst/>
              </a:prstGeom>
              <a:ln w="38100" cap="flat" cmpd="sng">
                <a:solidFill>
                  <a:srgbClr val="A50021"/>
                </a:solidFill>
                <a:prstDash val="solid"/>
                <a:round/>
                <a:headEnd type="none" w="med" len="med"/>
                <a:tailEnd type="none" w="med" len="med"/>
              </a:ln>
            </p:spPr>
          </p:sp>
          <p:sp>
            <p:nvSpPr>
              <p:cNvPr id="44095" name="Line 73"/>
              <p:cNvSpPr/>
              <p:nvPr/>
            </p:nvSpPr>
            <p:spPr>
              <a:xfrm>
                <a:off x="3616" y="3135"/>
                <a:ext cx="694" cy="124"/>
              </a:xfrm>
              <a:prstGeom prst="line">
                <a:avLst/>
              </a:prstGeom>
              <a:ln w="38100" cap="flat" cmpd="sng">
                <a:solidFill>
                  <a:srgbClr val="A50021"/>
                </a:solidFill>
                <a:prstDash val="solid"/>
                <a:round/>
                <a:headEnd type="none" w="med" len="med"/>
                <a:tailEnd type="none" w="med" len="med"/>
              </a:ln>
            </p:spPr>
          </p:sp>
          <p:sp>
            <p:nvSpPr>
              <p:cNvPr id="44096" name="Line 74"/>
              <p:cNvSpPr/>
              <p:nvPr/>
            </p:nvSpPr>
            <p:spPr>
              <a:xfrm flipH="1">
                <a:off x="3960" y="3259"/>
                <a:ext cx="350" cy="435"/>
              </a:xfrm>
              <a:prstGeom prst="line">
                <a:avLst/>
              </a:prstGeom>
              <a:ln w="38100" cap="flat" cmpd="sng">
                <a:solidFill>
                  <a:srgbClr val="A50021"/>
                </a:solidFill>
                <a:prstDash val="solid"/>
                <a:round/>
                <a:headEnd type="none" w="med" len="med"/>
                <a:tailEnd type="none" w="med" len="med"/>
              </a:ln>
            </p:spPr>
          </p:sp>
          <p:sp>
            <p:nvSpPr>
              <p:cNvPr id="44097" name="Line 75"/>
              <p:cNvSpPr/>
              <p:nvPr/>
            </p:nvSpPr>
            <p:spPr>
              <a:xfrm flipH="1" flipV="1">
                <a:off x="3052" y="3400"/>
                <a:ext cx="908" cy="294"/>
              </a:xfrm>
              <a:prstGeom prst="line">
                <a:avLst/>
              </a:prstGeom>
              <a:ln w="38100" cap="flat" cmpd="sng">
                <a:solidFill>
                  <a:srgbClr val="A50021"/>
                </a:solidFill>
                <a:prstDash val="solid"/>
                <a:round/>
                <a:headEnd type="none" w="med" len="med"/>
                <a:tailEnd type="none" w="med" len="med"/>
              </a:ln>
            </p:spPr>
          </p:sp>
          <p:sp>
            <p:nvSpPr>
              <p:cNvPr id="44098" name="Line 76"/>
              <p:cNvSpPr/>
              <p:nvPr/>
            </p:nvSpPr>
            <p:spPr>
              <a:xfrm>
                <a:off x="3216" y="3321"/>
                <a:ext cx="857" cy="237"/>
              </a:xfrm>
              <a:prstGeom prst="line">
                <a:avLst/>
              </a:prstGeom>
              <a:ln w="38100" cap="flat" cmpd="sng">
                <a:solidFill>
                  <a:srgbClr val="A50021"/>
                </a:solidFill>
                <a:prstDash val="solid"/>
                <a:round/>
                <a:headEnd type="none" w="med" len="med"/>
                <a:tailEnd type="none" w="med" len="med"/>
              </a:ln>
            </p:spPr>
          </p:sp>
          <p:sp>
            <p:nvSpPr>
              <p:cNvPr id="44099" name="Line 77"/>
              <p:cNvSpPr/>
              <p:nvPr/>
            </p:nvSpPr>
            <p:spPr>
              <a:xfrm flipH="1" flipV="1">
                <a:off x="3295" y="3287"/>
                <a:ext cx="823" cy="209"/>
              </a:xfrm>
              <a:prstGeom prst="line">
                <a:avLst/>
              </a:prstGeom>
              <a:ln w="38100" cap="flat" cmpd="sng">
                <a:solidFill>
                  <a:srgbClr val="A50021"/>
                </a:solidFill>
                <a:prstDash val="solid"/>
                <a:round/>
                <a:headEnd type="none" w="med" len="med"/>
                <a:tailEnd type="none" w="med" len="med"/>
              </a:ln>
            </p:spPr>
          </p:sp>
          <p:sp>
            <p:nvSpPr>
              <p:cNvPr id="44100" name="Line 78"/>
              <p:cNvSpPr/>
              <p:nvPr/>
            </p:nvSpPr>
            <p:spPr>
              <a:xfrm>
                <a:off x="3464" y="3203"/>
                <a:ext cx="762" cy="163"/>
              </a:xfrm>
              <a:prstGeom prst="line">
                <a:avLst/>
              </a:prstGeom>
              <a:ln w="38100" cap="flat" cmpd="sng">
                <a:solidFill>
                  <a:srgbClr val="A50021"/>
                </a:solidFill>
                <a:prstDash val="solid"/>
                <a:round/>
                <a:headEnd type="none" w="med" len="med"/>
                <a:tailEnd type="none" w="med" len="med"/>
              </a:ln>
            </p:spPr>
          </p:sp>
          <p:sp>
            <p:nvSpPr>
              <p:cNvPr id="44101" name="Freeform 79"/>
              <p:cNvSpPr/>
              <p:nvPr/>
            </p:nvSpPr>
            <p:spPr>
              <a:xfrm>
                <a:off x="3526" y="3178"/>
                <a:ext cx="728" cy="156"/>
              </a:xfrm>
              <a:custGeom>
                <a:avLst/>
                <a:gdLst/>
                <a:ahLst/>
                <a:cxnLst>
                  <a:cxn ang="0">
                    <a:pos x="728" y="156"/>
                  </a:cxn>
                  <a:cxn ang="0">
                    <a:pos x="0" y="0"/>
                  </a:cxn>
                </a:cxnLst>
                <a:pathLst>
                  <a:path w="728" h="156">
                    <a:moveTo>
                      <a:pt x="728" y="156"/>
                    </a:moveTo>
                    <a:lnTo>
                      <a:pt x="0" y="0"/>
                    </a:lnTo>
                  </a:path>
                </a:pathLst>
              </a:custGeom>
              <a:solidFill>
                <a:srgbClr val="FFFFFF"/>
              </a:solidFill>
              <a:ln w="38100" cap="flat" cmpd="sng">
                <a:solidFill>
                  <a:srgbClr val="A50021"/>
                </a:solidFill>
                <a:prstDash val="solid"/>
                <a:round/>
                <a:headEnd type="none" w="med" len="med"/>
                <a:tailEnd type="none" w="med" len="med"/>
              </a:ln>
            </p:spPr>
            <p:txBody>
              <a:bodyPr/>
              <a:p>
                <a:endParaRPr lang="zh-CN" altLang="en-US"/>
              </a:p>
            </p:txBody>
          </p:sp>
          <p:sp>
            <p:nvSpPr>
              <p:cNvPr id="44102" name="Line 80"/>
              <p:cNvSpPr/>
              <p:nvPr/>
            </p:nvSpPr>
            <p:spPr>
              <a:xfrm flipV="1">
                <a:off x="3216" y="3158"/>
                <a:ext cx="536" cy="293"/>
              </a:xfrm>
              <a:prstGeom prst="line">
                <a:avLst/>
              </a:prstGeom>
              <a:ln w="38100" cap="flat" cmpd="sng">
                <a:solidFill>
                  <a:srgbClr val="A50021"/>
                </a:solidFill>
                <a:prstDash val="solid"/>
                <a:round/>
                <a:headEnd type="none" w="med" len="med"/>
                <a:tailEnd type="none" w="med" len="med"/>
              </a:ln>
            </p:spPr>
          </p:sp>
          <p:sp>
            <p:nvSpPr>
              <p:cNvPr id="44103" name="Line 81"/>
              <p:cNvSpPr/>
              <p:nvPr/>
            </p:nvSpPr>
            <p:spPr>
              <a:xfrm flipH="1">
                <a:off x="3306" y="3169"/>
                <a:ext cx="519" cy="310"/>
              </a:xfrm>
              <a:prstGeom prst="line">
                <a:avLst/>
              </a:prstGeom>
              <a:ln w="38100" cap="flat" cmpd="sng">
                <a:solidFill>
                  <a:srgbClr val="A50021"/>
                </a:solidFill>
                <a:prstDash val="solid"/>
                <a:round/>
                <a:headEnd type="none" w="med" len="med"/>
                <a:tailEnd type="none" w="med" len="med"/>
              </a:ln>
            </p:spPr>
          </p:sp>
          <p:sp>
            <p:nvSpPr>
              <p:cNvPr id="44104" name="Line 82"/>
              <p:cNvSpPr/>
              <p:nvPr/>
            </p:nvSpPr>
            <p:spPr>
              <a:xfrm flipV="1">
                <a:off x="3588" y="3214"/>
                <a:ext cx="451" cy="361"/>
              </a:xfrm>
              <a:prstGeom prst="line">
                <a:avLst/>
              </a:prstGeom>
              <a:ln w="38100" cap="flat" cmpd="sng">
                <a:solidFill>
                  <a:srgbClr val="A50021"/>
                </a:solidFill>
                <a:prstDash val="solid"/>
                <a:round/>
                <a:headEnd type="none" w="med" len="med"/>
                <a:tailEnd type="none" w="med" len="med"/>
              </a:ln>
            </p:spPr>
          </p:sp>
          <p:sp>
            <p:nvSpPr>
              <p:cNvPr id="44105" name="Line 83"/>
              <p:cNvSpPr/>
              <p:nvPr/>
            </p:nvSpPr>
            <p:spPr>
              <a:xfrm flipH="1">
                <a:off x="3701" y="3231"/>
                <a:ext cx="423" cy="378"/>
              </a:xfrm>
              <a:prstGeom prst="line">
                <a:avLst/>
              </a:prstGeom>
              <a:ln w="38100" cap="flat" cmpd="sng">
                <a:solidFill>
                  <a:srgbClr val="A50021"/>
                </a:solidFill>
                <a:prstDash val="solid"/>
                <a:round/>
                <a:headEnd type="none" w="med" len="med"/>
                <a:tailEnd type="none" w="med" len="med"/>
              </a:ln>
            </p:spPr>
          </p:sp>
        </p:grpSp>
      </p:grpSp>
      <p:grpSp>
        <p:nvGrpSpPr>
          <p:cNvPr id="11" name="Group 95"/>
          <p:cNvGrpSpPr/>
          <p:nvPr/>
        </p:nvGrpSpPr>
        <p:grpSpPr>
          <a:xfrm>
            <a:off x="1101725" y="2133600"/>
            <a:ext cx="3060700" cy="685800"/>
            <a:chOff x="688" y="1344"/>
            <a:chExt cx="1928" cy="432"/>
          </a:xfrm>
        </p:grpSpPr>
        <p:sp>
          <p:nvSpPr>
            <p:cNvPr id="44107" name="AutoShape 96"/>
            <p:cNvSpPr/>
            <p:nvPr/>
          </p:nvSpPr>
          <p:spPr>
            <a:xfrm rot="1545938">
              <a:off x="2232" y="1584"/>
              <a:ext cx="384" cy="192"/>
            </a:xfrm>
            <a:prstGeom prst="rightArrow">
              <a:avLst>
                <a:gd name="adj1" fmla="val 50000"/>
                <a:gd name="adj2" fmla="val 50000"/>
              </a:avLst>
            </a:prstGeom>
            <a:solidFill>
              <a:srgbClr val="FFFF99"/>
            </a:solidFill>
            <a:ln w="28575" cap="flat" cmpd="sng">
              <a:solidFill>
                <a:srgbClr val="D60093"/>
              </a:solidFill>
              <a:prstDash val="solid"/>
              <a:miter/>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44108" name="Text Box 97"/>
            <p:cNvSpPr txBox="1"/>
            <p:nvPr/>
          </p:nvSpPr>
          <p:spPr>
            <a:xfrm>
              <a:off x="688" y="1344"/>
              <a:ext cx="1680" cy="300"/>
            </a:xfrm>
            <a:prstGeom prst="rect">
              <a:avLst/>
            </a:prstGeom>
            <a:solidFill>
              <a:srgbClr val="FFFF99"/>
            </a:solidFill>
            <a:ln w="19050" cap="flat" cmpd="sng">
              <a:solidFill>
                <a:srgbClr val="D60093"/>
              </a:solidFill>
              <a:prstDash val="solid"/>
              <a:miter/>
              <a:headEnd type="none" w="med" len="med"/>
              <a:tailEnd type="none" w="med" len="med"/>
            </a:ln>
          </p:spPr>
          <p:txBody>
            <a:bodyPr wrap="none" anchor="t">
              <a:spAutoFit/>
            </a:bodyPr>
            <a:p>
              <a:pPr algn="ctr"/>
              <a:r>
                <a:rPr lang="zh-CN" altLang="en-US" b="1" dirty="0">
                  <a:solidFill>
                    <a:schemeClr val="accent2"/>
                  </a:solidFill>
                  <a:latin typeface="Modern" pitchFamily="50"/>
                  <a:ea typeface="黑体" panose="02010609060101010101" pitchFamily="49" charset="-122"/>
                </a:rPr>
                <a:t>延长这些线至画面</a:t>
              </a:r>
              <a:endParaRPr lang="zh-CN" altLang="en-US" b="1" dirty="0">
                <a:solidFill>
                  <a:srgbClr val="0066FF"/>
                </a:solidFill>
                <a:latin typeface="Modern" pitchFamily="50"/>
                <a:ea typeface="黑体" panose="02010609060101010101" pitchFamily="49" charset="-122"/>
              </a:endParaRPr>
            </a:p>
          </p:txBody>
        </p:sp>
      </p:grpSp>
      <p:grpSp>
        <p:nvGrpSpPr>
          <p:cNvPr id="12" name="Group 107"/>
          <p:cNvGrpSpPr/>
          <p:nvPr/>
        </p:nvGrpSpPr>
        <p:grpSpPr>
          <a:xfrm>
            <a:off x="161925" y="2814638"/>
            <a:ext cx="8551863" cy="690562"/>
            <a:chOff x="102" y="1773"/>
            <a:chExt cx="5387" cy="435"/>
          </a:xfrm>
        </p:grpSpPr>
        <p:grpSp>
          <p:nvGrpSpPr>
            <p:cNvPr id="44110" name="Group 18"/>
            <p:cNvGrpSpPr/>
            <p:nvPr/>
          </p:nvGrpSpPr>
          <p:grpSpPr>
            <a:xfrm>
              <a:off x="102" y="1891"/>
              <a:ext cx="5387" cy="317"/>
              <a:chOff x="96" y="1891"/>
              <a:chExt cx="5387" cy="317"/>
            </a:xfrm>
          </p:grpSpPr>
          <p:sp>
            <p:nvSpPr>
              <p:cNvPr id="44111" name="Rectangle 19"/>
              <p:cNvSpPr/>
              <p:nvPr/>
            </p:nvSpPr>
            <p:spPr>
              <a:xfrm>
                <a:off x="5280" y="1891"/>
                <a:ext cx="203" cy="269"/>
              </a:xfrm>
              <a:prstGeom prst="rect">
                <a:avLst/>
              </a:prstGeom>
              <a:noFill/>
              <a:ln w="9525">
                <a:noFill/>
              </a:ln>
            </p:spPr>
            <p:txBody>
              <a:bodyPr wrap="none" lIns="0" tIns="0" rIns="0" bIns="0" anchor="t">
                <a:spAutoFit/>
              </a:bodyPr>
              <a:p>
                <a:pPr algn="ctr"/>
                <a:r>
                  <a:rPr lang="en-US" altLang="zh-CN" sz="2800" b="1" dirty="0">
                    <a:solidFill>
                      <a:schemeClr val="accent2"/>
                    </a:solidFill>
                    <a:latin typeface="Modern" pitchFamily="50"/>
                    <a:ea typeface="宋体" panose="02010600030101010101" pitchFamily="2" charset="-122"/>
                  </a:rPr>
                  <a:t>P</a:t>
                </a:r>
                <a:r>
                  <a:rPr lang="en-US" altLang="zh-CN" sz="2000" b="1" dirty="0">
                    <a:solidFill>
                      <a:schemeClr val="accent2"/>
                    </a:solidFill>
                    <a:latin typeface="Modern" pitchFamily="50"/>
                    <a:ea typeface="宋体" panose="02010600030101010101" pitchFamily="2" charset="-122"/>
                  </a:rPr>
                  <a:t>H</a:t>
                </a:r>
                <a:endParaRPr lang="en-US" altLang="zh-CN" dirty="0">
                  <a:solidFill>
                    <a:srgbClr val="0066FF"/>
                  </a:solidFill>
                  <a:latin typeface="Modern" pitchFamily="50"/>
                  <a:ea typeface="宋体" panose="02010600030101010101" pitchFamily="2" charset="-122"/>
                </a:endParaRPr>
              </a:p>
            </p:txBody>
          </p:sp>
          <p:sp>
            <p:nvSpPr>
              <p:cNvPr id="44112" name="Rectangle 20"/>
              <p:cNvSpPr/>
              <p:nvPr/>
            </p:nvSpPr>
            <p:spPr>
              <a:xfrm>
                <a:off x="96" y="1939"/>
                <a:ext cx="203" cy="269"/>
              </a:xfrm>
              <a:prstGeom prst="rect">
                <a:avLst/>
              </a:prstGeom>
              <a:noFill/>
              <a:ln w="9525">
                <a:noFill/>
              </a:ln>
            </p:spPr>
            <p:txBody>
              <a:bodyPr wrap="none" lIns="0" tIns="0" rIns="0" bIns="0" anchor="t">
                <a:spAutoFit/>
              </a:bodyPr>
              <a:p>
                <a:pPr algn="ctr"/>
                <a:r>
                  <a:rPr lang="en-US" altLang="zh-CN" sz="2800" b="1" dirty="0">
                    <a:solidFill>
                      <a:schemeClr val="accent2"/>
                    </a:solidFill>
                    <a:latin typeface="Modern" pitchFamily="50"/>
                    <a:ea typeface="宋体" panose="02010600030101010101" pitchFamily="2" charset="-122"/>
                  </a:rPr>
                  <a:t>P</a:t>
                </a:r>
                <a:r>
                  <a:rPr lang="en-US" altLang="zh-CN" sz="2000" b="1" dirty="0">
                    <a:solidFill>
                      <a:schemeClr val="accent2"/>
                    </a:solidFill>
                    <a:latin typeface="Modern" pitchFamily="50"/>
                    <a:ea typeface="宋体" panose="02010600030101010101" pitchFamily="2" charset="-122"/>
                  </a:rPr>
                  <a:t>H</a:t>
                </a:r>
                <a:endParaRPr lang="en-US" altLang="zh-CN" dirty="0">
                  <a:solidFill>
                    <a:srgbClr val="0066FF"/>
                  </a:solidFill>
                  <a:latin typeface="Modern" pitchFamily="50"/>
                  <a:ea typeface="宋体" panose="02010600030101010101" pitchFamily="2" charset="-122"/>
                </a:endParaRPr>
              </a:p>
            </p:txBody>
          </p:sp>
          <p:sp>
            <p:nvSpPr>
              <p:cNvPr id="44113" name="Line 21"/>
              <p:cNvSpPr/>
              <p:nvPr/>
            </p:nvSpPr>
            <p:spPr>
              <a:xfrm>
                <a:off x="288" y="2109"/>
                <a:ext cx="4992" cy="5"/>
              </a:xfrm>
              <a:prstGeom prst="line">
                <a:avLst/>
              </a:prstGeom>
              <a:ln w="19050" cap="flat" cmpd="sng">
                <a:solidFill>
                  <a:schemeClr val="accent2"/>
                </a:solidFill>
                <a:prstDash val="solid"/>
                <a:round/>
                <a:headEnd type="none" w="med" len="med"/>
                <a:tailEnd type="none" w="med" len="med"/>
              </a:ln>
            </p:spPr>
          </p:sp>
        </p:grpSp>
        <p:sp>
          <p:nvSpPr>
            <p:cNvPr id="44114" name="Rectangle 98"/>
            <p:cNvSpPr/>
            <p:nvPr/>
          </p:nvSpPr>
          <p:spPr>
            <a:xfrm>
              <a:off x="1320" y="1773"/>
              <a:ext cx="704" cy="294"/>
            </a:xfrm>
            <a:prstGeom prst="rect">
              <a:avLst/>
            </a:prstGeom>
            <a:solidFill>
              <a:srgbClr val="FFFF66"/>
            </a:solidFill>
            <a:ln w="9525" cap="flat" cmpd="sng">
              <a:solidFill>
                <a:srgbClr val="CC3300"/>
              </a:solidFill>
              <a:prstDash val="solid"/>
              <a:miter/>
              <a:headEnd type="none" w="med" len="med"/>
              <a:tailEnd type="none" w="med" len="med"/>
            </a:ln>
          </p:spPr>
          <p:txBody>
            <a:bodyPr wrap="none" anchor="t">
              <a:spAutoFit/>
            </a:bodyPr>
            <a:p>
              <a:r>
                <a:rPr lang="zh-CN" altLang="en-US" b="1" dirty="0">
                  <a:solidFill>
                    <a:schemeClr val="accent2"/>
                  </a:solidFill>
                  <a:latin typeface="Modern" pitchFamily="50"/>
                  <a:ea typeface="黑体" panose="02010609060101010101" pitchFamily="49" charset="-122"/>
                </a:rPr>
                <a:t>画面线</a:t>
              </a:r>
              <a:endParaRPr lang="zh-CN" altLang="en-US" b="1" dirty="0">
                <a:solidFill>
                  <a:srgbClr val="0066FF"/>
                </a:solidFill>
                <a:latin typeface="Modern" pitchFamily="50"/>
                <a:ea typeface="黑体" panose="02010609060101010101" pitchFamily="49" charset="-122"/>
              </a:endParaRPr>
            </a:p>
          </p:txBody>
        </p:sp>
      </p:grpSp>
      <p:grpSp>
        <p:nvGrpSpPr>
          <p:cNvPr id="14" name="Group 108"/>
          <p:cNvGrpSpPr/>
          <p:nvPr/>
        </p:nvGrpSpPr>
        <p:grpSpPr>
          <a:xfrm>
            <a:off x="238125" y="3511550"/>
            <a:ext cx="8397875" cy="725488"/>
            <a:chOff x="150" y="2212"/>
            <a:chExt cx="5290" cy="457"/>
          </a:xfrm>
        </p:grpSpPr>
        <p:grpSp>
          <p:nvGrpSpPr>
            <p:cNvPr id="44116" name="Group 36"/>
            <p:cNvGrpSpPr/>
            <p:nvPr/>
          </p:nvGrpSpPr>
          <p:grpSpPr>
            <a:xfrm>
              <a:off x="150" y="2352"/>
              <a:ext cx="5290" cy="317"/>
              <a:chOff x="144" y="2352"/>
              <a:chExt cx="5290" cy="317"/>
            </a:xfrm>
          </p:grpSpPr>
          <p:sp>
            <p:nvSpPr>
              <p:cNvPr id="44117" name="Rectangle 37"/>
              <p:cNvSpPr/>
              <p:nvPr/>
            </p:nvSpPr>
            <p:spPr>
              <a:xfrm>
                <a:off x="5328" y="2352"/>
                <a:ext cx="106" cy="269"/>
              </a:xfrm>
              <a:prstGeom prst="rect">
                <a:avLst/>
              </a:prstGeom>
              <a:noFill/>
              <a:ln w="9525">
                <a:noFill/>
              </a:ln>
            </p:spPr>
            <p:txBody>
              <a:bodyPr wrap="none" lIns="0" tIns="0" rIns="0" bIns="0" anchor="t">
                <a:spAutoFit/>
              </a:bodyPr>
              <a:p>
                <a:pPr algn="ctr"/>
                <a:r>
                  <a:rPr lang="en-US" altLang="zh-CN" sz="2800" b="1" dirty="0">
                    <a:solidFill>
                      <a:schemeClr val="accent2"/>
                    </a:solidFill>
                    <a:latin typeface="Modern" pitchFamily="50"/>
                    <a:ea typeface="宋体" panose="02010600030101010101" pitchFamily="2" charset="-122"/>
                  </a:rPr>
                  <a:t>h</a:t>
                </a:r>
                <a:endParaRPr lang="en-US" altLang="zh-CN" sz="2800" b="1" dirty="0">
                  <a:solidFill>
                    <a:srgbClr val="0066FF"/>
                  </a:solidFill>
                  <a:latin typeface="Modern" pitchFamily="50"/>
                  <a:ea typeface="宋体" panose="02010600030101010101" pitchFamily="2" charset="-122"/>
                </a:endParaRPr>
              </a:p>
            </p:txBody>
          </p:sp>
          <p:sp>
            <p:nvSpPr>
              <p:cNvPr id="44118" name="Rectangle 38"/>
              <p:cNvSpPr/>
              <p:nvPr/>
            </p:nvSpPr>
            <p:spPr>
              <a:xfrm>
                <a:off x="144" y="2400"/>
                <a:ext cx="106" cy="269"/>
              </a:xfrm>
              <a:prstGeom prst="rect">
                <a:avLst/>
              </a:prstGeom>
              <a:noFill/>
              <a:ln w="9525">
                <a:noFill/>
              </a:ln>
            </p:spPr>
            <p:txBody>
              <a:bodyPr wrap="none" lIns="0" tIns="0" rIns="0" bIns="0" anchor="t">
                <a:spAutoFit/>
              </a:bodyPr>
              <a:p>
                <a:pPr algn="ctr"/>
                <a:r>
                  <a:rPr lang="en-US" altLang="zh-CN" sz="2800" b="1" dirty="0">
                    <a:solidFill>
                      <a:schemeClr val="accent2"/>
                    </a:solidFill>
                    <a:latin typeface="Modern" pitchFamily="50"/>
                    <a:ea typeface="宋体" panose="02010600030101010101" pitchFamily="2" charset="-122"/>
                  </a:rPr>
                  <a:t>h</a:t>
                </a:r>
                <a:endParaRPr lang="en-US" altLang="zh-CN" sz="2800" b="1" dirty="0">
                  <a:solidFill>
                    <a:srgbClr val="0066FF"/>
                  </a:solidFill>
                  <a:latin typeface="Modern" pitchFamily="50"/>
                  <a:ea typeface="宋体" panose="02010600030101010101" pitchFamily="2" charset="-122"/>
                </a:endParaRPr>
              </a:p>
            </p:txBody>
          </p:sp>
          <p:sp>
            <p:nvSpPr>
              <p:cNvPr id="44119" name="Freeform 39"/>
              <p:cNvSpPr/>
              <p:nvPr/>
            </p:nvSpPr>
            <p:spPr>
              <a:xfrm>
                <a:off x="288" y="2543"/>
                <a:ext cx="4990" cy="3"/>
              </a:xfrm>
              <a:custGeom>
                <a:avLst/>
                <a:gdLst/>
                <a:ahLst/>
                <a:cxnLst>
                  <a:cxn ang="0">
                    <a:pos x="0" y="0"/>
                  </a:cxn>
                  <a:cxn ang="0">
                    <a:pos x="4990" y="3"/>
                  </a:cxn>
                </a:cxnLst>
                <a:pathLst>
                  <a:path w="4990" h="3">
                    <a:moveTo>
                      <a:pt x="0" y="0"/>
                    </a:moveTo>
                    <a:lnTo>
                      <a:pt x="4990" y="3"/>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grpSp>
        <p:sp>
          <p:nvSpPr>
            <p:cNvPr id="44120" name="Rectangle 99"/>
            <p:cNvSpPr/>
            <p:nvPr/>
          </p:nvSpPr>
          <p:spPr>
            <a:xfrm>
              <a:off x="1318" y="2212"/>
              <a:ext cx="700" cy="294"/>
            </a:xfrm>
            <a:prstGeom prst="rect">
              <a:avLst/>
            </a:prstGeom>
            <a:solidFill>
              <a:srgbClr val="FFFF66"/>
            </a:solidFill>
            <a:ln w="9525" cap="flat" cmpd="sng">
              <a:solidFill>
                <a:srgbClr val="CC3300"/>
              </a:solidFill>
              <a:prstDash val="solid"/>
              <a:miter/>
              <a:headEnd type="none" w="med" len="med"/>
              <a:tailEnd type="none" w="med" len="med"/>
            </a:ln>
          </p:spPr>
          <p:txBody>
            <a:bodyPr wrap="none" anchor="t">
              <a:spAutoFit/>
            </a:bodyPr>
            <a:p>
              <a:r>
                <a:rPr lang="zh-CN" altLang="en-US" b="1" dirty="0">
                  <a:solidFill>
                    <a:schemeClr val="accent2"/>
                  </a:solidFill>
                  <a:latin typeface="Modern" pitchFamily="50"/>
                  <a:ea typeface="黑体" panose="02010609060101010101" pitchFamily="49" charset="-122"/>
                </a:rPr>
                <a:t>视平线</a:t>
              </a:r>
              <a:endParaRPr lang="zh-CN" altLang="en-US" b="1" dirty="0">
                <a:solidFill>
                  <a:schemeClr val="accent2"/>
                </a:solidFill>
                <a:latin typeface="Modern" pitchFamily="50"/>
                <a:ea typeface="黑体" panose="02010609060101010101" pitchFamily="49" charset="-122"/>
              </a:endParaRPr>
            </a:p>
          </p:txBody>
        </p:sp>
      </p:grpSp>
      <p:grpSp>
        <p:nvGrpSpPr>
          <p:cNvPr id="16" name="Group 109"/>
          <p:cNvGrpSpPr/>
          <p:nvPr/>
        </p:nvGrpSpPr>
        <p:grpSpPr>
          <a:xfrm>
            <a:off x="290513" y="5341938"/>
            <a:ext cx="8318500" cy="677862"/>
            <a:chOff x="183" y="3365"/>
            <a:chExt cx="5240" cy="427"/>
          </a:xfrm>
        </p:grpSpPr>
        <p:grpSp>
          <p:nvGrpSpPr>
            <p:cNvPr id="44122" name="Group 40"/>
            <p:cNvGrpSpPr/>
            <p:nvPr/>
          </p:nvGrpSpPr>
          <p:grpSpPr>
            <a:xfrm>
              <a:off x="183" y="3504"/>
              <a:ext cx="5240" cy="288"/>
              <a:chOff x="177" y="3504"/>
              <a:chExt cx="5240" cy="288"/>
            </a:xfrm>
          </p:grpSpPr>
          <p:sp>
            <p:nvSpPr>
              <p:cNvPr id="44123" name="Rectangle 41"/>
              <p:cNvSpPr/>
              <p:nvPr/>
            </p:nvSpPr>
            <p:spPr>
              <a:xfrm>
                <a:off x="5301" y="3523"/>
                <a:ext cx="116" cy="269"/>
              </a:xfrm>
              <a:prstGeom prst="rect">
                <a:avLst/>
              </a:prstGeom>
              <a:noFill/>
              <a:ln w="9525">
                <a:noFill/>
              </a:ln>
            </p:spPr>
            <p:txBody>
              <a:bodyPr wrap="none" lIns="0" tIns="0" rIns="0" bIns="0" anchor="t">
                <a:spAutoFit/>
              </a:bodyPr>
              <a:p>
                <a:pPr algn="ctr"/>
                <a:r>
                  <a:rPr lang="en-US" altLang="zh-CN" sz="2800" b="1" dirty="0">
                    <a:solidFill>
                      <a:schemeClr val="accent2"/>
                    </a:solidFill>
                    <a:latin typeface="Modern" pitchFamily="50"/>
                    <a:ea typeface="宋体" panose="02010600030101010101" pitchFamily="2" charset="-122"/>
                  </a:rPr>
                  <a:t>P</a:t>
                </a:r>
                <a:endParaRPr lang="en-US" altLang="zh-CN" sz="2800" b="1" dirty="0">
                  <a:solidFill>
                    <a:srgbClr val="0066FF"/>
                  </a:solidFill>
                  <a:latin typeface="Modern" pitchFamily="50"/>
                  <a:ea typeface="宋体" panose="02010600030101010101" pitchFamily="2" charset="-122"/>
                </a:endParaRPr>
              </a:p>
            </p:txBody>
          </p:sp>
          <p:sp>
            <p:nvSpPr>
              <p:cNvPr id="44124" name="Rectangle 42"/>
              <p:cNvSpPr/>
              <p:nvPr/>
            </p:nvSpPr>
            <p:spPr>
              <a:xfrm>
                <a:off x="177" y="3504"/>
                <a:ext cx="116" cy="269"/>
              </a:xfrm>
              <a:prstGeom prst="rect">
                <a:avLst/>
              </a:prstGeom>
              <a:noFill/>
              <a:ln w="9525">
                <a:noFill/>
              </a:ln>
            </p:spPr>
            <p:txBody>
              <a:bodyPr wrap="none" lIns="0" tIns="0" rIns="0" bIns="0" anchor="t">
                <a:spAutoFit/>
              </a:bodyPr>
              <a:p>
                <a:pPr algn="ctr"/>
                <a:r>
                  <a:rPr lang="en-US" altLang="zh-CN" sz="2800" b="1" dirty="0">
                    <a:solidFill>
                      <a:schemeClr val="accent2"/>
                    </a:solidFill>
                    <a:latin typeface="Modern" pitchFamily="50"/>
                    <a:ea typeface="宋体" panose="02010600030101010101" pitchFamily="2" charset="-122"/>
                  </a:rPr>
                  <a:t>P</a:t>
                </a:r>
                <a:endParaRPr lang="en-US" altLang="zh-CN" sz="2800" b="1" dirty="0">
                  <a:solidFill>
                    <a:srgbClr val="0066FF"/>
                  </a:solidFill>
                  <a:latin typeface="Modern" pitchFamily="50"/>
                  <a:ea typeface="宋体" panose="02010600030101010101" pitchFamily="2" charset="-122"/>
                </a:endParaRPr>
              </a:p>
            </p:txBody>
          </p:sp>
          <p:sp>
            <p:nvSpPr>
              <p:cNvPr id="44125" name="Line 43"/>
              <p:cNvSpPr/>
              <p:nvPr/>
            </p:nvSpPr>
            <p:spPr>
              <a:xfrm>
                <a:off x="288" y="3699"/>
                <a:ext cx="4992" cy="6"/>
              </a:xfrm>
              <a:prstGeom prst="line">
                <a:avLst/>
              </a:prstGeom>
              <a:ln w="19050" cap="flat" cmpd="sng">
                <a:solidFill>
                  <a:schemeClr val="accent2"/>
                </a:solidFill>
                <a:prstDash val="solid"/>
                <a:round/>
                <a:headEnd type="none" w="med" len="med"/>
                <a:tailEnd type="none" w="med" len="med"/>
              </a:ln>
            </p:spPr>
          </p:sp>
        </p:grpSp>
        <p:sp>
          <p:nvSpPr>
            <p:cNvPr id="44126" name="Rectangle 100"/>
            <p:cNvSpPr/>
            <p:nvPr/>
          </p:nvSpPr>
          <p:spPr>
            <a:xfrm>
              <a:off x="1381" y="3365"/>
              <a:ext cx="664" cy="294"/>
            </a:xfrm>
            <a:prstGeom prst="rect">
              <a:avLst/>
            </a:prstGeom>
            <a:solidFill>
              <a:srgbClr val="FFFF66"/>
            </a:solidFill>
            <a:ln w="9525" cap="flat" cmpd="sng">
              <a:solidFill>
                <a:srgbClr val="CC3300"/>
              </a:solidFill>
              <a:prstDash val="solid"/>
              <a:miter/>
              <a:headEnd type="none" w="med" len="med"/>
              <a:tailEnd type="none" w="med" len="med"/>
            </a:ln>
          </p:spPr>
          <p:txBody>
            <a:bodyPr wrap="none" anchor="t">
              <a:spAutoFit/>
            </a:bodyPr>
            <a:p>
              <a:r>
                <a:rPr lang="zh-CN" altLang="en-US" b="1" dirty="0">
                  <a:solidFill>
                    <a:schemeClr val="accent2"/>
                  </a:solidFill>
                  <a:latin typeface="Modern" pitchFamily="50"/>
                  <a:ea typeface="黑体" panose="02010609060101010101" pitchFamily="49" charset="-122"/>
                </a:rPr>
                <a:t>基  线</a:t>
              </a:r>
              <a:endParaRPr lang="zh-CN" altLang="en-US" b="1" dirty="0">
                <a:solidFill>
                  <a:schemeClr val="accent2"/>
                </a:solidFill>
                <a:latin typeface="Modern" pitchFamily="50"/>
                <a:ea typeface="黑体" panose="02010609060101010101" pitchFamily="49" charset="-122"/>
              </a:endParaRPr>
            </a:p>
          </p:txBody>
        </p:sp>
      </p:grpSp>
      <p:grpSp>
        <p:nvGrpSpPr>
          <p:cNvPr id="18" name="Group 106"/>
          <p:cNvGrpSpPr/>
          <p:nvPr/>
        </p:nvGrpSpPr>
        <p:grpSpPr>
          <a:xfrm>
            <a:off x="304800" y="3578225"/>
            <a:ext cx="809625" cy="1155700"/>
            <a:chOff x="192" y="2254"/>
            <a:chExt cx="510" cy="728"/>
          </a:xfrm>
        </p:grpSpPr>
        <p:grpSp>
          <p:nvGrpSpPr>
            <p:cNvPr id="44128" name="Group 87"/>
            <p:cNvGrpSpPr/>
            <p:nvPr/>
          </p:nvGrpSpPr>
          <p:grpSpPr>
            <a:xfrm>
              <a:off x="404" y="2254"/>
              <a:ext cx="269" cy="323"/>
              <a:chOff x="4844" y="2256"/>
              <a:chExt cx="269" cy="323"/>
            </a:xfrm>
          </p:grpSpPr>
          <p:sp>
            <p:nvSpPr>
              <p:cNvPr id="44129" name="Oval 88"/>
              <p:cNvSpPr/>
              <p:nvPr/>
            </p:nvSpPr>
            <p:spPr>
              <a:xfrm>
                <a:off x="4844" y="2518"/>
                <a:ext cx="61" cy="61"/>
              </a:xfrm>
              <a:prstGeom prst="ellipse">
                <a:avLst/>
              </a:prstGeom>
              <a:solidFill>
                <a:srgbClr val="FFFF00"/>
              </a:solidFill>
              <a:ln w="19050" cap="flat" cmpd="sng">
                <a:solidFill>
                  <a:srgbClr val="6666FF"/>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44130" name="Rectangle 89"/>
              <p:cNvSpPr/>
              <p:nvPr/>
            </p:nvSpPr>
            <p:spPr>
              <a:xfrm>
                <a:off x="4918" y="2256"/>
                <a:ext cx="195" cy="269"/>
              </a:xfrm>
              <a:prstGeom prst="rect">
                <a:avLst/>
              </a:prstGeom>
              <a:noFill/>
              <a:ln w="9525">
                <a:noFill/>
              </a:ln>
            </p:spPr>
            <p:txBody>
              <a:bodyPr wrap="none" lIns="0" tIns="0" rIns="0" bIns="0" anchor="t">
                <a:spAutoFit/>
              </a:bodyPr>
              <a:p>
                <a:pPr algn="ctr"/>
                <a:r>
                  <a:rPr lang="en-US" altLang="zh-CN" sz="2800" b="1" dirty="0">
                    <a:solidFill>
                      <a:schemeClr val="accent2"/>
                    </a:solidFill>
                    <a:latin typeface="Modern" pitchFamily="50"/>
                    <a:ea typeface="宋体" panose="02010600030101010101" pitchFamily="2" charset="-122"/>
                  </a:rPr>
                  <a:t>Vx</a:t>
                </a:r>
                <a:endParaRPr lang="en-US" altLang="zh-CN" sz="2800" b="1" dirty="0">
                  <a:solidFill>
                    <a:schemeClr val="accent2"/>
                  </a:solidFill>
                  <a:latin typeface="Modern" pitchFamily="50"/>
                  <a:ea typeface="宋体" panose="02010600030101010101" pitchFamily="2" charset="-122"/>
                </a:endParaRPr>
              </a:p>
            </p:txBody>
          </p:sp>
        </p:grpSp>
        <p:sp>
          <p:nvSpPr>
            <p:cNvPr id="44131" name="Rectangle 101"/>
            <p:cNvSpPr/>
            <p:nvPr/>
          </p:nvSpPr>
          <p:spPr>
            <a:xfrm>
              <a:off x="192" y="2688"/>
              <a:ext cx="510" cy="294"/>
            </a:xfrm>
            <a:prstGeom prst="rect">
              <a:avLst/>
            </a:prstGeom>
            <a:solidFill>
              <a:srgbClr val="FFFF66"/>
            </a:solidFill>
            <a:ln w="9525" cap="flat" cmpd="sng">
              <a:solidFill>
                <a:srgbClr val="CC3300"/>
              </a:solidFill>
              <a:prstDash val="solid"/>
              <a:miter/>
              <a:headEnd type="none" w="med" len="med"/>
              <a:tailEnd type="none" w="med" len="med"/>
            </a:ln>
          </p:spPr>
          <p:txBody>
            <a:bodyPr wrap="none" anchor="t">
              <a:spAutoFit/>
            </a:bodyPr>
            <a:p>
              <a:r>
                <a:rPr lang="zh-CN" altLang="en-US" b="1" dirty="0">
                  <a:solidFill>
                    <a:schemeClr val="accent2"/>
                  </a:solidFill>
                  <a:latin typeface="Modern" pitchFamily="50"/>
                  <a:ea typeface="黑体" panose="02010609060101010101" pitchFamily="49" charset="-122"/>
                </a:rPr>
                <a:t>灭点</a:t>
              </a:r>
              <a:endParaRPr lang="zh-CN" altLang="en-US" b="1" dirty="0">
                <a:solidFill>
                  <a:srgbClr val="0066FF"/>
                </a:solidFill>
                <a:latin typeface="Modern" pitchFamily="50"/>
                <a:ea typeface="黑体" panose="02010609060101010101" pitchFamily="49" charset="-122"/>
              </a:endParaRPr>
            </a:p>
          </p:txBody>
        </p:sp>
      </p:grpSp>
      <p:grpSp>
        <p:nvGrpSpPr>
          <p:cNvPr id="20" name="Group 105"/>
          <p:cNvGrpSpPr/>
          <p:nvPr/>
        </p:nvGrpSpPr>
        <p:grpSpPr>
          <a:xfrm>
            <a:off x="7696200" y="3581400"/>
            <a:ext cx="809625" cy="1076325"/>
            <a:chOff x="4848" y="2256"/>
            <a:chExt cx="510" cy="678"/>
          </a:xfrm>
        </p:grpSpPr>
        <p:grpSp>
          <p:nvGrpSpPr>
            <p:cNvPr id="44133" name="Group 84"/>
            <p:cNvGrpSpPr/>
            <p:nvPr/>
          </p:nvGrpSpPr>
          <p:grpSpPr>
            <a:xfrm>
              <a:off x="4850" y="2256"/>
              <a:ext cx="266" cy="323"/>
              <a:chOff x="4844" y="2256"/>
              <a:chExt cx="266" cy="323"/>
            </a:xfrm>
          </p:grpSpPr>
          <p:sp>
            <p:nvSpPr>
              <p:cNvPr id="44134" name="Oval 85"/>
              <p:cNvSpPr/>
              <p:nvPr/>
            </p:nvSpPr>
            <p:spPr>
              <a:xfrm>
                <a:off x="4844" y="2518"/>
                <a:ext cx="61" cy="61"/>
              </a:xfrm>
              <a:prstGeom prst="ellipse">
                <a:avLst/>
              </a:prstGeom>
              <a:solidFill>
                <a:srgbClr val="FFFF00"/>
              </a:solidFill>
              <a:ln w="19050" cap="flat" cmpd="sng">
                <a:solidFill>
                  <a:srgbClr val="6666FF"/>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44135" name="Rectangle 86"/>
              <p:cNvSpPr/>
              <p:nvPr/>
            </p:nvSpPr>
            <p:spPr>
              <a:xfrm>
                <a:off x="4920" y="2256"/>
                <a:ext cx="190" cy="269"/>
              </a:xfrm>
              <a:prstGeom prst="rect">
                <a:avLst/>
              </a:prstGeom>
              <a:noFill/>
              <a:ln w="9525">
                <a:noFill/>
              </a:ln>
            </p:spPr>
            <p:txBody>
              <a:bodyPr wrap="none" lIns="0" tIns="0" rIns="0" bIns="0" anchor="t">
                <a:spAutoFit/>
              </a:bodyPr>
              <a:p>
                <a:pPr algn="ctr"/>
                <a:r>
                  <a:rPr lang="en-US" altLang="zh-CN" sz="2800" b="1" dirty="0">
                    <a:solidFill>
                      <a:schemeClr val="accent2"/>
                    </a:solidFill>
                    <a:latin typeface="Modern" pitchFamily="50"/>
                    <a:ea typeface="宋体" panose="02010600030101010101" pitchFamily="2" charset="-122"/>
                  </a:rPr>
                  <a:t>Vy</a:t>
                </a:r>
                <a:endParaRPr lang="en-US" altLang="zh-CN" sz="2800" b="1" dirty="0">
                  <a:solidFill>
                    <a:srgbClr val="0066FF"/>
                  </a:solidFill>
                  <a:latin typeface="Modern" pitchFamily="50"/>
                  <a:ea typeface="宋体" panose="02010600030101010101" pitchFamily="2" charset="-122"/>
                </a:endParaRPr>
              </a:p>
            </p:txBody>
          </p:sp>
        </p:grpSp>
        <p:sp>
          <p:nvSpPr>
            <p:cNvPr id="44136" name="Rectangle 102"/>
            <p:cNvSpPr/>
            <p:nvPr/>
          </p:nvSpPr>
          <p:spPr>
            <a:xfrm>
              <a:off x="4848" y="2640"/>
              <a:ext cx="510" cy="294"/>
            </a:xfrm>
            <a:prstGeom prst="rect">
              <a:avLst/>
            </a:prstGeom>
            <a:solidFill>
              <a:srgbClr val="FFFF66"/>
            </a:solidFill>
            <a:ln w="9525" cap="flat" cmpd="sng">
              <a:solidFill>
                <a:srgbClr val="CC3300"/>
              </a:solidFill>
              <a:prstDash val="solid"/>
              <a:miter/>
              <a:headEnd type="none" w="med" len="med"/>
              <a:tailEnd type="none" w="med" len="med"/>
            </a:ln>
          </p:spPr>
          <p:txBody>
            <a:bodyPr wrap="none" anchor="t">
              <a:spAutoFit/>
            </a:bodyPr>
            <a:p>
              <a:r>
                <a:rPr lang="zh-CN" altLang="en-US" b="1" dirty="0">
                  <a:solidFill>
                    <a:schemeClr val="accent2"/>
                  </a:solidFill>
                  <a:latin typeface="Modern" pitchFamily="50"/>
                  <a:ea typeface="黑体" panose="02010609060101010101" pitchFamily="49" charset="-122"/>
                </a:rPr>
                <a:t>灭点</a:t>
              </a:r>
              <a:endParaRPr lang="zh-CN" altLang="en-US" b="1" dirty="0">
                <a:solidFill>
                  <a:schemeClr val="accent2"/>
                </a:solidFill>
                <a:latin typeface="Modern" pitchFamily="50"/>
                <a:ea typeface="黑体" panose="02010609060101010101" pitchFamily="49" charset="-122"/>
              </a:endParaRPr>
            </a:p>
          </p:txBody>
        </p:sp>
      </p:grpSp>
      <p:grpSp>
        <p:nvGrpSpPr>
          <p:cNvPr id="22" name="Group 104"/>
          <p:cNvGrpSpPr/>
          <p:nvPr/>
        </p:nvGrpSpPr>
        <p:grpSpPr>
          <a:xfrm>
            <a:off x="5900738" y="3348038"/>
            <a:ext cx="1323975" cy="3214687"/>
            <a:chOff x="3717" y="2109"/>
            <a:chExt cx="834" cy="2025"/>
          </a:xfrm>
        </p:grpSpPr>
        <p:grpSp>
          <p:nvGrpSpPr>
            <p:cNvPr id="44138" name="Group 90"/>
            <p:cNvGrpSpPr/>
            <p:nvPr/>
          </p:nvGrpSpPr>
          <p:grpSpPr>
            <a:xfrm>
              <a:off x="3717" y="2109"/>
              <a:ext cx="272" cy="1964"/>
              <a:chOff x="3711" y="2109"/>
              <a:chExt cx="272" cy="1964"/>
            </a:xfrm>
          </p:grpSpPr>
          <p:sp>
            <p:nvSpPr>
              <p:cNvPr id="44139" name="Freeform 91"/>
              <p:cNvSpPr/>
              <p:nvPr/>
            </p:nvSpPr>
            <p:spPr>
              <a:xfrm>
                <a:off x="3763" y="2109"/>
                <a:ext cx="1" cy="1923"/>
              </a:xfrm>
              <a:custGeom>
                <a:avLst/>
                <a:gdLst/>
                <a:ahLst/>
                <a:cxnLst>
                  <a:cxn ang="0">
                    <a:pos x="0" y="0"/>
                  </a:cxn>
                  <a:cxn ang="0">
                    <a:pos x="0" y="1923"/>
                  </a:cxn>
                </a:cxnLst>
                <a:pathLst>
                  <a:path w="1" h="1923">
                    <a:moveTo>
                      <a:pt x="0" y="0"/>
                    </a:moveTo>
                    <a:lnTo>
                      <a:pt x="0" y="1923"/>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grpSp>
            <p:nvGrpSpPr>
              <p:cNvPr id="44140" name="Group 92"/>
              <p:cNvGrpSpPr/>
              <p:nvPr/>
            </p:nvGrpSpPr>
            <p:grpSpPr>
              <a:xfrm>
                <a:off x="3711" y="3804"/>
                <a:ext cx="272" cy="269"/>
                <a:chOff x="3711" y="3804"/>
                <a:chExt cx="272" cy="269"/>
              </a:xfrm>
            </p:grpSpPr>
            <p:sp>
              <p:nvSpPr>
                <p:cNvPr id="44141" name="Rectangle 93"/>
                <p:cNvSpPr/>
                <p:nvPr/>
              </p:nvSpPr>
              <p:spPr>
                <a:xfrm>
                  <a:off x="3888" y="3804"/>
                  <a:ext cx="95" cy="269"/>
                </a:xfrm>
                <a:prstGeom prst="rect">
                  <a:avLst/>
                </a:prstGeom>
                <a:noFill/>
                <a:ln w="9525">
                  <a:noFill/>
                </a:ln>
              </p:spPr>
              <p:txBody>
                <a:bodyPr wrap="none" lIns="0" tIns="0" rIns="0" bIns="0" anchor="t">
                  <a:spAutoFit/>
                </a:bodyPr>
                <a:p>
                  <a:pPr algn="ctr"/>
                  <a:r>
                    <a:rPr lang="en-US" altLang="zh-CN" sz="2800" b="1" dirty="0">
                      <a:solidFill>
                        <a:schemeClr val="accent2"/>
                      </a:solidFill>
                      <a:latin typeface="Modern" pitchFamily="50"/>
                      <a:ea typeface="宋体" panose="02010600030101010101" pitchFamily="2" charset="-122"/>
                    </a:rPr>
                    <a:t>s</a:t>
                  </a:r>
                  <a:endParaRPr lang="en-US" altLang="zh-CN" sz="2800" b="1" dirty="0">
                    <a:solidFill>
                      <a:srgbClr val="0066FF"/>
                    </a:solidFill>
                    <a:latin typeface="Modern" pitchFamily="50"/>
                    <a:ea typeface="宋体" panose="02010600030101010101" pitchFamily="2" charset="-122"/>
                  </a:endParaRPr>
                </a:p>
              </p:txBody>
            </p:sp>
            <p:sp>
              <p:nvSpPr>
                <p:cNvPr id="44142" name="Oval 94"/>
                <p:cNvSpPr/>
                <p:nvPr/>
              </p:nvSpPr>
              <p:spPr>
                <a:xfrm>
                  <a:off x="3711" y="3972"/>
                  <a:ext cx="100" cy="100"/>
                </a:xfrm>
                <a:prstGeom prst="ellipse">
                  <a:avLst/>
                </a:prstGeom>
                <a:solidFill>
                  <a:srgbClr val="FFFF00"/>
                </a:solidFill>
                <a:ln w="28575" cap="flat" cmpd="sng">
                  <a:solidFill>
                    <a:srgbClr val="0066FF"/>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sp>
          <p:nvSpPr>
            <p:cNvPr id="44143" name="Rectangle 103"/>
            <p:cNvSpPr/>
            <p:nvPr/>
          </p:nvSpPr>
          <p:spPr>
            <a:xfrm>
              <a:off x="4041" y="3840"/>
              <a:ext cx="510" cy="294"/>
            </a:xfrm>
            <a:prstGeom prst="rect">
              <a:avLst/>
            </a:prstGeom>
            <a:solidFill>
              <a:srgbClr val="FFFF66"/>
            </a:solidFill>
            <a:ln w="9525" cap="flat" cmpd="sng">
              <a:solidFill>
                <a:srgbClr val="CC3300"/>
              </a:solidFill>
              <a:prstDash val="solid"/>
              <a:miter/>
              <a:headEnd type="none" w="med" len="med"/>
              <a:tailEnd type="none" w="med" len="med"/>
            </a:ln>
          </p:spPr>
          <p:txBody>
            <a:bodyPr wrap="none" anchor="t">
              <a:spAutoFit/>
            </a:bodyPr>
            <a:p>
              <a:r>
                <a:rPr lang="zh-CN" altLang="en-US" b="1" dirty="0">
                  <a:solidFill>
                    <a:schemeClr val="accent2"/>
                  </a:solidFill>
                  <a:latin typeface="Modern" pitchFamily="50"/>
                  <a:ea typeface="黑体" panose="02010609060101010101" pitchFamily="49" charset="-122"/>
                </a:rPr>
                <a:t>站点</a:t>
              </a:r>
              <a:endParaRPr lang="zh-CN" altLang="en-US" b="1" dirty="0">
                <a:solidFill>
                  <a:srgbClr val="0066FF"/>
                </a:solidFill>
                <a:latin typeface="Modern" pitchFamily="50"/>
                <a:ea typeface="黑体" panose="02010609060101010101" pitchFamily="49" charset="-122"/>
              </a:endParaRPr>
            </a:p>
          </p:txBody>
        </p:sp>
      </p:grpSp>
      <p:grpSp>
        <p:nvGrpSpPr>
          <p:cNvPr id="25" name="Group 125"/>
          <p:cNvGrpSpPr/>
          <p:nvPr/>
        </p:nvGrpSpPr>
        <p:grpSpPr>
          <a:xfrm>
            <a:off x="5060950" y="4924425"/>
            <a:ext cx="1271588" cy="1001713"/>
            <a:chOff x="3188" y="3102"/>
            <a:chExt cx="801" cy="631"/>
          </a:xfrm>
        </p:grpSpPr>
        <p:grpSp>
          <p:nvGrpSpPr>
            <p:cNvPr id="44145" name="Group 117"/>
            <p:cNvGrpSpPr/>
            <p:nvPr/>
          </p:nvGrpSpPr>
          <p:grpSpPr>
            <a:xfrm>
              <a:off x="3188" y="3102"/>
              <a:ext cx="461" cy="249"/>
              <a:chOff x="3188" y="3102"/>
              <a:chExt cx="461" cy="249"/>
            </a:xfrm>
          </p:grpSpPr>
          <p:sp>
            <p:nvSpPr>
              <p:cNvPr id="44146" name="Oval 110"/>
              <p:cNvSpPr/>
              <p:nvPr/>
            </p:nvSpPr>
            <p:spPr>
              <a:xfrm>
                <a:off x="3188" y="3294"/>
                <a:ext cx="57" cy="57"/>
              </a:xfrm>
              <a:prstGeom prst="ellipse">
                <a:avLst/>
              </a:prstGeom>
              <a:solidFill>
                <a:srgbClr val="FFFF66"/>
              </a:solidFill>
              <a:ln w="19050" cap="flat" cmpd="sng">
                <a:solidFill>
                  <a:schemeClr val="tx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44147" name="Oval 111"/>
              <p:cNvSpPr/>
              <p:nvPr/>
            </p:nvSpPr>
            <p:spPr>
              <a:xfrm>
                <a:off x="3264" y="3256"/>
                <a:ext cx="57" cy="57"/>
              </a:xfrm>
              <a:prstGeom prst="ellipse">
                <a:avLst/>
              </a:prstGeom>
              <a:solidFill>
                <a:srgbClr val="FFFF66"/>
              </a:solidFill>
              <a:ln w="19050" cap="flat" cmpd="sng">
                <a:solidFill>
                  <a:schemeClr val="tx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44148" name="Oval 112"/>
              <p:cNvSpPr/>
              <p:nvPr/>
            </p:nvSpPr>
            <p:spPr>
              <a:xfrm>
                <a:off x="3443" y="3172"/>
                <a:ext cx="57" cy="57"/>
              </a:xfrm>
              <a:prstGeom prst="ellipse">
                <a:avLst/>
              </a:prstGeom>
              <a:solidFill>
                <a:srgbClr val="FFFF66"/>
              </a:solidFill>
              <a:ln w="19050" cap="flat" cmpd="sng">
                <a:solidFill>
                  <a:schemeClr val="tx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44149" name="Oval 113"/>
              <p:cNvSpPr/>
              <p:nvPr/>
            </p:nvSpPr>
            <p:spPr>
              <a:xfrm>
                <a:off x="3498" y="3146"/>
                <a:ext cx="57" cy="57"/>
              </a:xfrm>
              <a:prstGeom prst="ellipse">
                <a:avLst/>
              </a:prstGeom>
              <a:solidFill>
                <a:srgbClr val="FFFF66"/>
              </a:solidFill>
              <a:ln w="19050" cap="flat" cmpd="sng">
                <a:solidFill>
                  <a:schemeClr val="tx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44150" name="Oval 114"/>
              <p:cNvSpPr/>
              <p:nvPr/>
            </p:nvSpPr>
            <p:spPr>
              <a:xfrm>
                <a:off x="3592" y="3102"/>
                <a:ext cx="57" cy="57"/>
              </a:xfrm>
              <a:prstGeom prst="ellipse">
                <a:avLst/>
              </a:prstGeom>
              <a:solidFill>
                <a:srgbClr val="FFFF66"/>
              </a:solidFill>
              <a:ln w="19050" cap="flat" cmpd="sng">
                <a:solidFill>
                  <a:schemeClr val="tx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sp>
          <p:nvSpPr>
            <p:cNvPr id="44151" name="Oval 119"/>
            <p:cNvSpPr/>
            <p:nvPr/>
          </p:nvSpPr>
          <p:spPr>
            <a:xfrm>
              <a:off x="3932" y="3676"/>
              <a:ext cx="57" cy="57"/>
            </a:xfrm>
            <a:prstGeom prst="ellipse">
              <a:avLst/>
            </a:prstGeom>
            <a:solidFill>
              <a:srgbClr val="FFFF66"/>
            </a:solidFill>
            <a:ln w="19050" cap="flat" cmpd="sng">
              <a:solidFill>
                <a:schemeClr val="tx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sp>
        <p:nvSpPr>
          <p:cNvPr id="44152" name="Rectangle 126"/>
          <p:cNvSpPr>
            <a:spLocks noGrp="1"/>
          </p:cNvSpPr>
          <p:nvPr>
            <p:ph type="title"/>
          </p:nvPr>
        </p:nvSpPr>
        <p:spPr>
          <a:xfrm>
            <a:off x="8001000" y="228600"/>
            <a:ext cx="152400" cy="76200"/>
          </a:xfrm>
        </p:spPr>
        <p:txBody>
          <a:bodyPr vert="horz" wrap="square" lIns="91440" tIns="45720" rIns="91440" bIns="45720" anchor="ctr"/>
          <a:p>
            <a:pPr algn="r" eaLnBrk="1" hangingPunct="1"/>
            <a:r>
              <a:rPr lang="zh-CN" altLang="en-US" sz="200" dirty="0">
                <a:solidFill>
                  <a:schemeClr val="bg1"/>
                </a:solidFill>
              </a:rPr>
              <a:t>例</a:t>
            </a:r>
            <a:r>
              <a:rPr lang="en-US" altLang="zh-CN" sz="200" dirty="0">
                <a:solidFill>
                  <a:schemeClr val="bg1"/>
                </a:solidFill>
              </a:rPr>
              <a:t>2</a:t>
            </a:r>
            <a:r>
              <a:rPr lang="zh-CN" altLang="en-US" sz="200" dirty="0">
                <a:solidFill>
                  <a:schemeClr val="bg1"/>
                </a:solidFill>
              </a:rPr>
              <a:t>（两点透视）</a:t>
            </a:r>
            <a:endParaRPr lang="zh-CN" altLang="en-US" sz="200" dirty="0">
              <a:solidFill>
                <a:schemeClr val="bg1"/>
              </a:solidFill>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wipe(left)">
                                      <p:cBhvr>
                                        <p:cTn id="7" dur="500"/>
                                        <p:tgtEl>
                                          <p:spTgt spid="1229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p:cTn id="18" dur="500" fill="hold"/>
                                        <p:tgtEl>
                                          <p:spTgt spid="12"/>
                                        </p:tgtEl>
                                        <p:attrNameLst>
                                          <p:attrName>ppt_x</p:attrName>
                                        </p:attrNameLst>
                                      </p:cBhvr>
                                      <p:tavLst>
                                        <p:tav tm="0">
                                          <p:val>
                                            <p:strVal val="0-#ppt_w/2"/>
                                          </p:val>
                                        </p:tav>
                                        <p:tav tm="100000">
                                          <p:val>
                                            <p:strVal val="#ppt_x"/>
                                          </p:val>
                                        </p:tav>
                                      </p:tavLst>
                                    </p:anim>
                                    <p:anim calcmode="lin" valueType="num">
                                      <p:cBhvr>
                                        <p:cTn id="19"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up)">
                                      <p:cBhvr>
                                        <p:cTn id="24" dur="5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500" fill="hold"/>
                                        <p:tgtEl>
                                          <p:spTgt spid="14"/>
                                        </p:tgtEl>
                                        <p:attrNameLst>
                                          <p:attrName>ppt_x</p:attrName>
                                        </p:attrNameLst>
                                      </p:cBhvr>
                                      <p:tavLst>
                                        <p:tav tm="0">
                                          <p:val>
                                            <p:strVal val="0-#ppt_w/2"/>
                                          </p:val>
                                        </p:tav>
                                        <p:tav tm="100000">
                                          <p:val>
                                            <p:strVal val="#ppt_x"/>
                                          </p:val>
                                        </p:tav>
                                      </p:tavLst>
                                    </p:anim>
                                    <p:anim calcmode="lin" valueType="num">
                                      <p:cBhvr>
                                        <p:cTn id="30"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p:cTn id="35" dur="500" fill="hold"/>
                                        <p:tgtEl>
                                          <p:spTgt spid="16"/>
                                        </p:tgtEl>
                                        <p:attrNameLst>
                                          <p:attrName>ppt_x</p:attrName>
                                        </p:attrNameLst>
                                      </p:cBhvr>
                                      <p:tavLst>
                                        <p:tav tm="0">
                                          <p:val>
                                            <p:strVal val="0-#ppt_w/2"/>
                                          </p:val>
                                        </p:tav>
                                        <p:tav tm="100000">
                                          <p:val>
                                            <p:strVal val="#ppt_x"/>
                                          </p:val>
                                        </p:tav>
                                      </p:tavLst>
                                    </p:anim>
                                    <p:anim calcmode="lin" valueType="num">
                                      <p:cBhvr>
                                        <p:cTn id="36"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12305"/>
                                        </p:tgtEl>
                                        <p:attrNameLst>
                                          <p:attrName>style.visibility</p:attrName>
                                        </p:attrNameLst>
                                      </p:cBhvr>
                                      <p:to>
                                        <p:strVal val="visible"/>
                                      </p:to>
                                    </p:set>
                                    <p:animEffect transition="in" filter="wipe(down)">
                                      <p:cBhvr>
                                        <p:cTn id="41" dur="500"/>
                                        <p:tgtEl>
                                          <p:spTgt spid="12305"/>
                                        </p:tgtEl>
                                      </p:cBhvr>
                                    </p:animEffect>
                                  </p:childTnLst>
                                  <p:subTnLst>
                                    <p:animClr clrSpc="rgb" dir="cw">
                                      <p:cBhvr override="childStyle">
                                        <p:cTn dur="1" fill="hold" display="0" masterRel="nextClick" afterEffect="1"/>
                                        <p:tgtEl>
                                          <p:spTgt spid="12305"/>
                                        </p:tgtEl>
                                        <p:attrNameLst>
                                          <p:attrName>ppt_c</p:attrName>
                                        </p:attrNameLst>
                                      </p:cBhvr>
                                      <p:to>
                                        <a:srgbClr val="0099FF"/>
                                      </p:to>
                                    </p:animClr>
                                  </p:sub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12310"/>
                                        </p:tgtEl>
                                        <p:attrNameLst>
                                          <p:attrName>style.visibility</p:attrName>
                                        </p:attrNameLst>
                                      </p:cBhvr>
                                      <p:to>
                                        <p:strVal val="visible"/>
                                      </p:to>
                                    </p:set>
                                    <p:animEffect transition="in" filter="wipe(up)">
                                      <p:cBhvr>
                                        <p:cTn id="46" dur="500"/>
                                        <p:tgtEl>
                                          <p:spTgt spid="12310"/>
                                        </p:tgtEl>
                                      </p:cBhvr>
                                    </p:animEffect>
                                  </p:childTnLst>
                                  <p:subTnLst>
                                    <p:animClr clrSpc="rgb" dir="cw">
                                      <p:cBhvr override="childStyle">
                                        <p:cTn dur="1" fill="hold" display="0" masterRel="nextClick" afterEffect="1"/>
                                        <p:tgtEl>
                                          <p:spTgt spid="12310"/>
                                        </p:tgtEl>
                                        <p:attrNameLst>
                                          <p:attrName>ppt_c</p:attrName>
                                        </p:attrNameLst>
                                      </p:cBhvr>
                                      <p:to>
                                        <a:srgbClr val="0099FF"/>
                                      </p:to>
                                    </p:animClr>
                                  </p:subTnLst>
                                </p:cTn>
                              </p:par>
                            </p:childTnLst>
                          </p:cTn>
                        </p:par>
                      </p:childTnLst>
                    </p:cTn>
                  </p:par>
                  <p:par>
                    <p:cTn id="47" fill="hold">
                      <p:stCondLst>
                        <p:cond delay="indefinite"/>
                      </p:stCondLst>
                      <p:childTnLst>
                        <p:par>
                          <p:cTn id="48" fill="hold">
                            <p:stCondLst>
                              <p:cond delay="0"/>
                            </p:stCondLst>
                            <p:childTnLst>
                              <p:par>
                                <p:cTn id="49" presetID="23" presetClass="entr" presetSubtype="32" fill="hold" nodeType="click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p:cTn id="51" dur="500" fill="hold"/>
                                        <p:tgtEl>
                                          <p:spTgt spid="18"/>
                                        </p:tgtEl>
                                        <p:attrNameLst>
                                          <p:attrName>ppt_w</p:attrName>
                                        </p:attrNameLst>
                                      </p:cBhvr>
                                      <p:tavLst>
                                        <p:tav tm="0">
                                          <p:val>
                                            <p:strVal val="4*#ppt_w"/>
                                          </p:val>
                                        </p:tav>
                                        <p:tav tm="100000">
                                          <p:val>
                                            <p:strVal val="#ppt_w"/>
                                          </p:val>
                                        </p:tav>
                                      </p:tavLst>
                                    </p:anim>
                                    <p:anim calcmode="lin" valueType="num">
                                      <p:cBhvr>
                                        <p:cTn id="52" dur="500" fill="hold"/>
                                        <p:tgtEl>
                                          <p:spTgt spid="18"/>
                                        </p:tgtEl>
                                        <p:attrNameLst>
                                          <p:attrName>ppt_h</p:attrName>
                                        </p:attrNameLst>
                                      </p:cBhvr>
                                      <p:tavLst>
                                        <p:tav tm="0">
                                          <p:val>
                                            <p:strVal val="4*#ppt_h"/>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12304"/>
                                        </p:tgtEl>
                                        <p:attrNameLst>
                                          <p:attrName>style.visibility</p:attrName>
                                        </p:attrNameLst>
                                      </p:cBhvr>
                                      <p:to>
                                        <p:strVal val="visible"/>
                                      </p:to>
                                    </p:set>
                                    <p:animEffect transition="in" filter="wipe(down)">
                                      <p:cBhvr>
                                        <p:cTn id="57" dur="500"/>
                                        <p:tgtEl>
                                          <p:spTgt spid="12304"/>
                                        </p:tgtEl>
                                      </p:cBhvr>
                                    </p:animEffect>
                                  </p:childTnLst>
                                  <p:subTnLst>
                                    <p:animClr clrSpc="rgb" dir="cw">
                                      <p:cBhvr override="childStyle">
                                        <p:cTn dur="1" fill="hold" display="0" masterRel="nextClick" afterEffect="1"/>
                                        <p:tgtEl>
                                          <p:spTgt spid="12304"/>
                                        </p:tgtEl>
                                        <p:attrNameLst>
                                          <p:attrName>ppt_c</p:attrName>
                                        </p:attrNameLst>
                                      </p:cBhvr>
                                      <p:to>
                                        <a:srgbClr val="0099FF"/>
                                      </p:to>
                                    </p:animClr>
                                  </p:sub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12311"/>
                                        </p:tgtEl>
                                        <p:attrNameLst>
                                          <p:attrName>style.visibility</p:attrName>
                                        </p:attrNameLst>
                                      </p:cBhvr>
                                      <p:to>
                                        <p:strVal val="visible"/>
                                      </p:to>
                                    </p:set>
                                    <p:animEffect transition="in" filter="wipe(up)">
                                      <p:cBhvr>
                                        <p:cTn id="62" dur="500"/>
                                        <p:tgtEl>
                                          <p:spTgt spid="12311"/>
                                        </p:tgtEl>
                                      </p:cBhvr>
                                    </p:animEffect>
                                  </p:childTnLst>
                                  <p:subTnLst>
                                    <p:animClr clrSpc="rgb" dir="cw">
                                      <p:cBhvr override="childStyle">
                                        <p:cTn dur="1" fill="hold" display="0" masterRel="nextClick" afterEffect="1"/>
                                        <p:tgtEl>
                                          <p:spTgt spid="12311"/>
                                        </p:tgtEl>
                                        <p:attrNameLst>
                                          <p:attrName>ppt_c</p:attrName>
                                        </p:attrNameLst>
                                      </p:cBhvr>
                                      <p:to>
                                        <a:srgbClr val="0099FF"/>
                                      </p:to>
                                    </p:animClr>
                                  </p:subTnLst>
                                </p:cTn>
                              </p:par>
                            </p:childTnLst>
                          </p:cTn>
                        </p:par>
                      </p:childTnLst>
                    </p:cTn>
                  </p:par>
                  <p:par>
                    <p:cTn id="63" fill="hold">
                      <p:stCondLst>
                        <p:cond delay="indefinite"/>
                      </p:stCondLst>
                      <p:childTnLst>
                        <p:par>
                          <p:cTn id="64" fill="hold">
                            <p:stCondLst>
                              <p:cond delay="0"/>
                            </p:stCondLst>
                            <p:childTnLst>
                              <p:par>
                                <p:cTn id="65" presetID="23" presetClass="entr" presetSubtype="32" fill="hold" nodeType="click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p:cTn id="67" dur="500" fill="hold"/>
                                        <p:tgtEl>
                                          <p:spTgt spid="20"/>
                                        </p:tgtEl>
                                        <p:attrNameLst>
                                          <p:attrName>ppt_w</p:attrName>
                                        </p:attrNameLst>
                                      </p:cBhvr>
                                      <p:tavLst>
                                        <p:tav tm="0">
                                          <p:val>
                                            <p:strVal val="4*#ppt_w"/>
                                          </p:val>
                                        </p:tav>
                                        <p:tav tm="100000">
                                          <p:val>
                                            <p:strVal val="#ppt_w"/>
                                          </p:val>
                                        </p:tav>
                                      </p:tavLst>
                                    </p:anim>
                                    <p:anim calcmode="lin" valueType="num">
                                      <p:cBhvr>
                                        <p:cTn id="68" dur="500" fill="hold"/>
                                        <p:tgtEl>
                                          <p:spTgt spid="20"/>
                                        </p:tgtEl>
                                        <p:attrNameLst>
                                          <p:attrName>ppt_h</p:attrName>
                                        </p:attrNameLst>
                                      </p:cBhvr>
                                      <p:tavLst>
                                        <p:tav tm="0">
                                          <p:val>
                                            <p:strVal val="4*#ppt_h"/>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22" presetClass="entr" presetSubtype="1" fill="hold" nodeType="clickEffect">
                                  <p:stCondLst>
                                    <p:cond delay="0"/>
                                  </p:stCondLst>
                                  <p:childTnLst>
                                    <p:set>
                                      <p:cBhvr>
                                        <p:cTn id="72" dur="1" fill="hold">
                                          <p:stCondLst>
                                            <p:cond delay="0"/>
                                          </p:stCondLst>
                                        </p:cTn>
                                        <p:tgtEl>
                                          <p:spTgt spid="3"/>
                                        </p:tgtEl>
                                        <p:attrNameLst>
                                          <p:attrName>style.visibility</p:attrName>
                                        </p:attrNameLst>
                                      </p:cBhvr>
                                      <p:to>
                                        <p:strVal val="visible"/>
                                      </p:to>
                                    </p:set>
                                    <p:animEffect transition="in" filter="wipe(up)">
                                      <p:cBhvr>
                                        <p:cTn id="73" dur="500"/>
                                        <p:tgtEl>
                                          <p:spTgt spid="3"/>
                                        </p:tgtEl>
                                      </p:cBhvr>
                                    </p:animEffect>
                                  </p:childTnLst>
                                  <p:subTnLst>
                                    <p:animClr clrSpc="rgb" dir="cw">
                                      <p:cBhvr override="childStyle">
                                        <p:cTn dur="1" fill="hold" display="0" masterRel="nextClick" afterEffect="1"/>
                                        <p:tgtEl>
                                          <p:spTgt spid="3"/>
                                        </p:tgtEl>
                                        <p:attrNameLst>
                                          <p:attrName>ppt_c</p:attrName>
                                        </p:attrNameLst>
                                      </p:cBhvr>
                                      <p:to>
                                        <a:schemeClr val="tx1"/>
                                      </p:to>
                                    </p:animClr>
                                  </p:subTnLst>
                                </p:cTn>
                              </p:par>
                            </p:childTnLst>
                          </p:cTn>
                        </p:par>
                      </p:childTnLst>
                    </p:cTn>
                  </p:par>
                  <p:par>
                    <p:cTn id="74" fill="hold">
                      <p:stCondLst>
                        <p:cond delay="indefinite"/>
                      </p:stCondLst>
                      <p:childTnLst>
                        <p:par>
                          <p:cTn id="75" fill="hold">
                            <p:stCondLst>
                              <p:cond delay="0"/>
                            </p:stCondLst>
                            <p:childTnLst>
                              <p:par>
                                <p:cTn id="76" presetID="23" presetClass="entr" presetSubtype="16" fill="hold" nodeType="clickEffect">
                                  <p:stCondLst>
                                    <p:cond delay="0"/>
                                  </p:stCondLst>
                                  <p:childTnLst>
                                    <p:set>
                                      <p:cBhvr>
                                        <p:cTn id="77" dur="1" fill="hold">
                                          <p:stCondLst>
                                            <p:cond delay="0"/>
                                          </p:stCondLst>
                                        </p:cTn>
                                        <p:tgtEl>
                                          <p:spTgt spid="11"/>
                                        </p:tgtEl>
                                        <p:attrNameLst>
                                          <p:attrName>style.visibility</p:attrName>
                                        </p:attrNameLst>
                                      </p:cBhvr>
                                      <p:to>
                                        <p:strVal val="visible"/>
                                      </p:to>
                                    </p:set>
                                    <p:anim calcmode="lin" valueType="num">
                                      <p:cBhvr>
                                        <p:cTn id="78" dur="500" fill="hold"/>
                                        <p:tgtEl>
                                          <p:spTgt spid="11"/>
                                        </p:tgtEl>
                                        <p:attrNameLst>
                                          <p:attrName>ppt_w</p:attrName>
                                        </p:attrNameLst>
                                      </p:cBhvr>
                                      <p:tavLst>
                                        <p:tav tm="0">
                                          <p:val>
                                            <p:fltVal val="0.000000"/>
                                          </p:val>
                                        </p:tav>
                                        <p:tav tm="100000">
                                          <p:val>
                                            <p:strVal val="#ppt_w"/>
                                          </p:val>
                                        </p:tav>
                                      </p:tavLst>
                                    </p:anim>
                                    <p:anim calcmode="lin" valueType="num">
                                      <p:cBhvr>
                                        <p:cTn id="79" dur="500" fill="hold"/>
                                        <p:tgtEl>
                                          <p:spTgt spid="11"/>
                                        </p:tgtEl>
                                        <p:attrNameLst>
                                          <p:attrName>ppt_h</p:attrName>
                                        </p:attrNameLst>
                                      </p:cBhvr>
                                      <p:tavLst>
                                        <p:tav tm="0">
                                          <p:val>
                                            <p:fltVal val="0.000000"/>
                                          </p:val>
                                        </p:tav>
                                        <p:tav tm="100000">
                                          <p:val>
                                            <p:strVal val="#ppt_h"/>
                                          </p:val>
                                        </p:tav>
                                      </p:tavLst>
                                    </p:anim>
                                  </p:childTnLst>
                                </p:cTn>
                              </p:par>
                            </p:childTnLst>
                          </p:cTn>
                        </p:par>
                      </p:childTnLst>
                    </p:cTn>
                  </p:par>
                  <p:par>
                    <p:cTn id="80" fill="hold">
                      <p:stCondLst>
                        <p:cond delay="indefinite"/>
                      </p:stCondLst>
                      <p:childTnLst>
                        <p:par>
                          <p:cTn id="81" fill="hold">
                            <p:stCondLst>
                              <p:cond delay="0"/>
                            </p:stCondLst>
                            <p:childTnLst>
                              <p:par>
                                <p:cTn id="82" presetID="22" presetClass="entr" presetSubtype="1" fill="hold" nodeType="clickEffect">
                                  <p:stCondLst>
                                    <p:cond delay="0"/>
                                  </p:stCondLst>
                                  <p:childTnLst>
                                    <p:set>
                                      <p:cBhvr>
                                        <p:cTn id="83" dur="1" fill="hold">
                                          <p:stCondLst>
                                            <p:cond delay="0"/>
                                          </p:stCondLst>
                                        </p:cTn>
                                        <p:tgtEl>
                                          <p:spTgt spid="5"/>
                                        </p:tgtEl>
                                        <p:attrNameLst>
                                          <p:attrName>style.visibility</p:attrName>
                                        </p:attrNameLst>
                                      </p:cBhvr>
                                      <p:to>
                                        <p:strVal val="visible"/>
                                      </p:to>
                                    </p:set>
                                    <p:animEffect transition="in" filter="wipe(up)">
                                      <p:cBhvr>
                                        <p:cTn id="84" dur="500"/>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tx1"/>
                                      </p:to>
                                    </p:animClr>
                                  </p:subTnLst>
                                </p:cTn>
                              </p:par>
                            </p:childTnLst>
                          </p:cTn>
                        </p:par>
                      </p:childTnLst>
                    </p:cTn>
                  </p:par>
                  <p:par>
                    <p:cTn id="85" fill="hold">
                      <p:stCondLst>
                        <p:cond delay="indefinite"/>
                      </p:stCondLst>
                      <p:childTnLst>
                        <p:par>
                          <p:cTn id="86" fill="hold">
                            <p:stCondLst>
                              <p:cond delay="0"/>
                            </p:stCondLst>
                            <p:childTnLst>
                              <p:par>
                                <p:cTn id="87" presetID="22" presetClass="entr" presetSubtype="4" fill="hold" nodeType="clickEffect">
                                  <p:stCondLst>
                                    <p:cond delay="0"/>
                                  </p:stCondLst>
                                  <p:childTnLst>
                                    <p:set>
                                      <p:cBhvr>
                                        <p:cTn id="88" dur="1" fill="hold">
                                          <p:stCondLst>
                                            <p:cond delay="0"/>
                                          </p:stCondLst>
                                        </p:cTn>
                                        <p:tgtEl>
                                          <p:spTgt spid="6"/>
                                        </p:tgtEl>
                                        <p:attrNameLst>
                                          <p:attrName>style.visibility</p:attrName>
                                        </p:attrNameLst>
                                      </p:cBhvr>
                                      <p:to>
                                        <p:strVal val="visible"/>
                                      </p:to>
                                    </p:set>
                                    <p:animEffect transition="in" filter="wipe(down)">
                                      <p:cBhvr>
                                        <p:cTn id="89" dur="500"/>
                                        <p:tgtEl>
                                          <p:spTgt spid="6"/>
                                        </p:tgtEl>
                                      </p:cBhvr>
                                    </p:animEffect>
                                  </p:childTnLst>
                                  <p:subTnLst>
                                    <p:animClr clrSpc="rgb" dir="cw">
                                      <p:cBhvr override="childStyle">
                                        <p:cTn dur="1" fill="hold" display="0" masterRel="nextClick" afterEffect="1"/>
                                        <p:tgtEl>
                                          <p:spTgt spid="6"/>
                                        </p:tgtEl>
                                        <p:attrNameLst>
                                          <p:attrName>ppt_c</p:attrName>
                                        </p:attrNameLst>
                                      </p:cBhvr>
                                      <p:to>
                                        <a:schemeClr val="tx2"/>
                                      </p:to>
                                    </p:animClr>
                                  </p:subTnLst>
                                </p:cTn>
                              </p:par>
                            </p:childTnLst>
                          </p:cTn>
                        </p:par>
                      </p:childTnLst>
                    </p:cTn>
                  </p:par>
                  <p:par>
                    <p:cTn id="90" fill="hold">
                      <p:stCondLst>
                        <p:cond delay="indefinite"/>
                      </p:stCondLst>
                      <p:childTnLst>
                        <p:par>
                          <p:cTn id="91" fill="hold">
                            <p:stCondLst>
                              <p:cond delay="0"/>
                            </p:stCondLst>
                            <p:childTnLst>
                              <p:par>
                                <p:cTn id="92" presetID="22" presetClass="entr" presetSubtype="4" fill="hold" nodeType="clickEffect">
                                  <p:stCondLst>
                                    <p:cond delay="0"/>
                                  </p:stCondLst>
                                  <p:childTnLst>
                                    <p:set>
                                      <p:cBhvr>
                                        <p:cTn id="93" dur="1" fill="hold">
                                          <p:stCondLst>
                                            <p:cond delay="0"/>
                                          </p:stCondLst>
                                        </p:cTn>
                                        <p:tgtEl>
                                          <p:spTgt spid="4"/>
                                        </p:tgtEl>
                                        <p:attrNameLst>
                                          <p:attrName>style.visibility</p:attrName>
                                        </p:attrNameLst>
                                      </p:cBhvr>
                                      <p:to>
                                        <p:strVal val="visible"/>
                                      </p:to>
                                    </p:set>
                                    <p:animEffect transition="in" filter="wipe(down)">
                                      <p:cBhvr>
                                        <p:cTn id="94" dur="500"/>
                                        <p:tgtEl>
                                          <p:spTgt spid="4"/>
                                        </p:tgtEl>
                                      </p:cBhvr>
                                    </p:animEffect>
                                  </p:childTnLst>
                                  <p:subTnLst>
                                    <p:animClr clrSpc="rgb" dir="cw">
                                      <p:cBhvr override="childStyle">
                                        <p:cTn dur="1" fill="hold" display="0" masterRel="nextClick" afterEffect="1"/>
                                        <p:tgtEl>
                                          <p:spTgt spid="4"/>
                                        </p:tgtEl>
                                        <p:attrNameLst>
                                          <p:attrName>ppt_c</p:attrName>
                                        </p:attrNameLst>
                                      </p:cBhvr>
                                      <p:to>
                                        <a:schemeClr val="tx2"/>
                                      </p:to>
                                    </p:animClr>
                                  </p:subTnLst>
                                </p:cTn>
                              </p:par>
                            </p:childTnLst>
                          </p:cTn>
                        </p:par>
                      </p:childTnLst>
                    </p:cTn>
                  </p:par>
                  <p:par>
                    <p:cTn id="95" fill="hold">
                      <p:stCondLst>
                        <p:cond delay="indefinite"/>
                      </p:stCondLst>
                      <p:childTnLst>
                        <p:par>
                          <p:cTn id="96" fill="hold">
                            <p:stCondLst>
                              <p:cond delay="0"/>
                            </p:stCondLst>
                            <p:childTnLst>
                              <p:par>
                                <p:cTn id="97" presetID="22" presetClass="entr" presetSubtype="1" fill="hold" nodeType="clickEffect">
                                  <p:stCondLst>
                                    <p:cond delay="0"/>
                                  </p:stCondLst>
                                  <p:childTnLst>
                                    <p:set>
                                      <p:cBhvr>
                                        <p:cTn id="98" dur="1" fill="hold">
                                          <p:stCondLst>
                                            <p:cond delay="0"/>
                                          </p:stCondLst>
                                        </p:cTn>
                                        <p:tgtEl>
                                          <p:spTgt spid="7"/>
                                        </p:tgtEl>
                                        <p:attrNameLst>
                                          <p:attrName>style.visibility</p:attrName>
                                        </p:attrNameLst>
                                      </p:cBhvr>
                                      <p:to>
                                        <p:strVal val="visible"/>
                                      </p:to>
                                    </p:set>
                                    <p:animEffect transition="in" filter="wipe(up)">
                                      <p:cBhvr>
                                        <p:cTn id="99" dur="500"/>
                                        <p:tgtEl>
                                          <p:spTgt spid="7"/>
                                        </p:tgtEl>
                                      </p:cBhvr>
                                    </p:animEffect>
                                  </p:childTnLst>
                                  <p:subTnLst>
                                    <p:animClr clrSpc="rgb" dir="cw">
                                      <p:cBhvr override="childStyle">
                                        <p:cTn dur="1" fill="hold" display="0" masterRel="nextClick" afterEffect="1"/>
                                        <p:tgtEl>
                                          <p:spTgt spid="7"/>
                                        </p:tgtEl>
                                        <p:attrNameLst>
                                          <p:attrName>ppt_c</p:attrName>
                                        </p:attrNameLst>
                                      </p:cBhvr>
                                      <p:to>
                                        <a:schemeClr val="tx2"/>
                                      </p:to>
                                    </p:animClr>
                                  </p:subTnLst>
                                </p:cTn>
                              </p:par>
                            </p:childTnLst>
                          </p:cTn>
                        </p:par>
                      </p:childTnLst>
                    </p:cTn>
                  </p:par>
                  <p:par>
                    <p:cTn id="100" fill="hold">
                      <p:stCondLst>
                        <p:cond delay="indefinite"/>
                      </p:stCondLst>
                      <p:childTnLst>
                        <p:par>
                          <p:cTn id="101" fill="hold">
                            <p:stCondLst>
                              <p:cond delay="0"/>
                            </p:stCondLst>
                            <p:childTnLst>
                              <p:par>
                                <p:cTn id="102" presetID="23" presetClass="entr" presetSubtype="16" fill="hold" nodeType="clickEffect">
                                  <p:stCondLst>
                                    <p:cond delay="0"/>
                                  </p:stCondLst>
                                  <p:childTnLst>
                                    <p:set>
                                      <p:cBhvr>
                                        <p:cTn id="103" dur="1" fill="hold">
                                          <p:stCondLst>
                                            <p:cond delay="0"/>
                                          </p:stCondLst>
                                        </p:cTn>
                                        <p:tgtEl>
                                          <p:spTgt spid="25"/>
                                        </p:tgtEl>
                                        <p:attrNameLst>
                                          <p:attrName>style.visibility</p:attrName>
                                        </p:attrNameLst>
                                      </p:cBhvr>
                                      <p:to>
                                        <p:strVal val="visible"/>
                                      </p:to>
                                    </p:set>
                                    <p:anim calcmode="lin" valueType="num">
                                      <p:cBhvr>
                                        <p:cTn id="104" dur="500" fill="hold"/>
                                        <p:tgtEl>
                                          <p:spTgt spid="25"/>
                                        </p:tgtEl>
                                        <p:attrNameLst>
                                          <p:attrName>ppt_w</p:attrName>
                                        </p:attrNameLst>
                                      </p:cBhvr>
                                      <p:tavLst>
                                        <p:tav tm="0">
                                          <p:val>
                                            <p:fltVal val="0.000000"/>
                                          </p:val>
                                        </p:tav>
                                        <p:tav tm="100000">
                                          <p:val>
                                            <p:strVal val="#ppt_w"/>
                                          </p:val>
                                        </p:tav>
                                      </p:tavLst>
                                    </p:anim>
                                    <p:anim calcmode="lin" valueType="num">
                                      <p:cBhvr>
                                        <p:cTn id="105" dur="500" fill="hold"/>
                                        <p:tgtEl>
                                          <p:spTgt spid="25"/>
                                        </p:tgtEl>
                                        <p:attrNameLst>
                                          <p:attrName>ppt_h</p:attrName>
                                        </p:attrNameLst>
                                      </p:cBhvr>
                                      <p:tavLst>
                                        <p:tav tm="0">
                                          <p:val>
                                            <p:fltVal val="0.000000"/>
                                          </p:val>
                                        </p:tav>
                                        <p:tav tm="100000">
                                          <p:val>
                                            <p:strVal val="#ppt_h"/>
                                          </p:val>
                                        </p:tav>
                                      </p:tavLst>
                                    </p:anim>
                                  </p:childTnLst>
                                </p:cTn>
                              </p:par>
                            </p:childTnLst>
                          </p:cTn>
                        </p:par>
                      </p:childTnLst>
                    </p:cTn>
                  </p:par>
                  <p:par>
                    <p:cTn id="106" fill="hold">
                      <p:stCondLst>
                        <p:cond delay="indefinite"/>
                      </p:stCondLst>
                      <p:childTnLst>
                        <p:par>
                          <p:cTn id="107" fill="hold">
                            <p:stCondLst>
                              <p:cond delay="0"/>
                            </p:stCondLst>
                            <p:childTnLst>
                              <p:par>
                                <p:cTn id="108" presetID="22" presetClass="entr" presetSubtype="2" fill="hold" nodeType="clickEffect">
                                  <p:stCondLst>
                                    <p:cond delay="0"/>
                                  </p:stCondLst>
                                  <p:childTnLst>
                                    <p:set>
                                      <p:cBhvr>
                                        <p:cTn id="109" dur="1" fill="hold">
                                          <p:stCondLst>
                                            <p:cond delay="0"/>
                                          </p:stCondLst>
                                        </p:cTn>
                                        <p:tgtEl>
                                          <p:spTgt spid="8"/>
                                        </p:tgtEl>
                                        <p:attrNameLst>
                                          <p:attrName>style.visibility</p:attrName>
                                        </p:attrNameLst>
                                      </p:cBhvr>
                                      <p:to>
                                        <p:strVal val="visible"/>
                                      </p:to>
                                    </p:set>
                                    <p:animEffect transition="in" filter="wipe(right)">
                                      <p:cBhvr>
                                        <p:cTn id="110" dur="500"/>
                                        <p:tgtEl>
                                          <p:spTgt spid="8"/>
                                        </p:tgtEl>
                                      </p:cBhvr>
                                    </p:animEffect>
                                  </p:childTnLst>
                                  <p:subTnLst>
                                    <p:animClr clrSpc="rgb" dir="cw">
                                      <p:cBhvr override="childStyle">
                                        <p:cTn dur="1" fill="hold" display="0" masterRel="nextClick" afterEffect="1"/>
                                        <p:tgtEl>
                                          <p:spTgt spid="8"/>
                                        </p:tgtEl>
                                        <p:attrNameLst>
                                          <p:attrName>ppt_c</p:attrName>
                                        </p:attrNameLst>
                                      </p:cBhvr>
                                      <p:to>
                                        <a:schemeClr val="tx2"/>
                                      </p:to>
                                    </p:animClr>
                                  </p:subTnLst>
                                </p:cTn>
                              </p:par>
                            </p:childTnLst>
                          </p:cTn>
                        </p:par>
                      </p:childTnLst>
                    </p:cTn>
                  </p:par>
                  <p:par>
                    <p:cTn id="111" fill="hold">
                      <p:stCondLst>
                        <p:cond delay="indefinite"/>
                      </p:stCondLst>
                      <p:childTnLst>
                        <p:par>
                          <p:cTn id="112" fill="hold">
                            <p:stCondLst>
                              <p:cond delay="0"/>
                            </p:stCondLst>
                            <p:childTnLst>
                              <p:par>
                                <p:cTn id="113" presetID="22" presetClass="entr" presetSubtype="1" fill="hold" nodeType="clickEffect">
                                  <p:stCondLst>
                                    <p:cond delay="0"/>
                                  </p:stCondLst>
                                  <p:childTnLst>
                                    <p:set>
                                      <p:cBhvr>
                                        <p:cTn id="114" dur="1" fill="hold">
                                          <p:stCondLst>
                                            <p:cond delay="0"/>
                                          </p:stCondLst>
                                        </p:cTn>
                                        <p:tgtEl>
                                          <p:spTgt spid="9"/>
                                        </p:tgtEl>
                                        <p:attrNameLst>
                                          <p:attrName>style.visibility</p:attrName>
                                        </p:attrNameLst>
                                      </p:cBhvr>
                                      <p:to>
                                        <p:strVal val="visible"/>
                                      </p:to>
                                    </p:set>
                                    <p:animEffect transition="in" filter="wipe(up)">
                                      <p:cBhvr>
                                        <p:cTn id="1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45057" name="Rectangle 2"/>
          <p:cNvSpPr>
            <a:spLocks noGrp="1"/>
          </p:cNvSpPr>
          <p:nvPr>
            <p:ph type="title"/>
          </p:nvPr>
        </p:nvSpPr>
        <p:spPr>
          <a:xfrm>
            <a:off x="684213" y="188913"/>
            <a:ext cx="7772400" cy="1143000"/>
          </a:xfrm>
        </p:spPr>
        <p:txBody>
          <a:bodyPr vert="horz" wrap="square" lIns="91440" tIns="45720" rIns="91440" bIns="45720" anchor="ctr"/>
          <a:p>
            <a:pPr eaLnBrk="1" hangingPunct="1"/>
            <a:r>
              <a:rPr lang="zh-CN" altLang="en-US" dirty="0"/>
              <a:t>第二讲   简单形体的透视</a:t>
            </a:r>
            <a:endParaRPr lang="zh-CN" altLang="en-US" dirty="0"/>
          </a:p>
        </p:txBody>
      </p:sp>
      <p:pic>
        <p:nvPicPr>
          <p:cNvPr id="67587" name="Picture 3"/>
          <p:cNvPicPr>
            <a:picLocks noGrp="1" noChangeAspect="1"/>
          </p:cNvPicPr>
          <p:nvPr>
            <p:ph idx="1"/>
          </p:nvPr>
        </p:nvPicPr>
        <p:blipFill>
          <a:blip r:embed="rId1"/>
          <a:srcRect l="20476" t="22243" r="16406" b="65749"/>
          <a:stretch>
            <a:fillRect/>
          </a:stretch>
        </p:blipFill>
        <p:spPr>
          <a:xfrm>
            <a:off x="179388" y="1341438"/>
            <a:ext cx="8964612" cy="1079500"/>
          </a:xfrm>
        </p:spPr>
      </p:pic>
      <p:pic>
        <p:nvPicPr>
          <p:cNvPr id="67588" name="Picture 4"/>
          <p:cNvPicPr>
            <a:picLocks noChangeAspect="1"/>
          </p:cNvPicPr>
          <p:nvPr/>
        </p:nvPicPr>
        <p:blipFill>
          <a:blip r:embed="rId1"/>
          <a:srcRect l="20476" t="36121" r="20779" b="22803"/>
          <a:stretch>
            <a:fillRect/>
          </a:stretch>
        </p:blipFill>
        <p:spPr>
          <a:xfrm>
            <a:off x="468313" y="2565400"/>
            <a:ext cx="8675687" cy="4292600"/>
          </a:xfrm>
          <a:prstGeom prst="rect">
            <a:avLst/>
          </a:prstGeom>
          <a:noFill/>
          <a:ln w="9525">
            <a:noFill/>
          </a:ln>
        </p:spPr>
      </p:pic>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7587"/>
                                        </p:tgtEl>
                                        <p:attrNameLst>
                                          <p:attrName>style.visibility</p:attrName>
                                        </p:attrNameLst>
                                      </p:cBhvr>
                                      <p:to>
                                        <p:strVal val="visible"/>
                                      </p:to>
                                    </p:set>
                                    <p:anim calcmode="lin" valueType="num">
                                      <p:cBhvr>
                                        <p:cTn id="7" dur="500" fill="hold"/>
                                        <p:tgtEl>
                                          <p:spTgt spid="67587"/>
                                        </p:tgtEl>
                                        <p:attrNameLst>
                                          <p:attrName>ppt_x</p:attrName>
                                        </p:attrNameLst>
                                      </p:cBhvr>
                                      <p:tavLst>
                                        <p:tav tm="0">
                                          <p:val>
                                            <p:strVal val="#ppt_x"/>
                                          </p:val>
                                        </p:tav>
                                        <p:tav tm="100000">
                                          <p:val>
                                            <p:strVal val="#ppt_x"/>
                                          </p:val>
                                        </p:tav>
                                      </p:tavLst>
                                    </p:anim>
                                    <p:anim calcmode="lin" valueType="num">
                                      <p:cBhvr>
                                        <p:cTn id="8" dur="500" fill="hold"/>
                                        <p:tgtEl>
                                          <p:spTgt spid="6758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67588"/>
                                        </p:tgtEl>
                                        <p:attrNameLst>
                                          <p:attrName>style.visibility</p:attrName>
                                        </p:attrNameLst>
                                      </p:cBhvr>
                                      <p:to>
                                        <p:strVal val="visible"/>
                                      </p:to>
                                    </p:set>
                                    <p:animEffect transition="in" filter="box(in)">
                                      <p:cBhvr>
                                        <p:cTn id="13" dur="500"/>
                                        <p:tgtEl>
                                          <p:spTgt spid="675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46081" name="Rectangle 2"/>
          <p:cNvSpPr>
            <a:spLocks noGrp="1"/>
          </p:cNvSpPr>
          <p:nvPr>
            <p:ph type="title"/>
          </p:nvPr>
        </p:nvSpPr>
        <p:spPr/>
        <p:txBody>
          <a:bodyPr vert="horz" wrap="square" lIns="91440" tIns="45720" rIns="91440" bIns="45720" anchor="ctr"/>
          <a:p>
            <a:pPr eaLnBrk="1" hangingPunct="1"/>
            <a:endParaRPr lang="zh-CN" altLang="zh-CN" dirty="0"/>
          </a:p>
        </p:txBody>
      </p:sp>
      <p:sp>
        <p:nvSpPr>
          <p:cNvPr id="46082" name="Rectangle 3"/>
          <p:cNvSpPr>
            <a:spLocks noGrp="1"/>
          </p:cNvSpPr>
          <p:nvPr>
            <p:ph idx="1"/>
          </p:nvPr>
        </p:nvSpPr>
        <p:spPr/>
        <p:txBody>
          <a:bodyPr vert="horz" wrap="square" lIns="91440" tIns="45720" rIns="91440" bIns="45720" anchor="t"/>
          <a:p>
            <a:pPr eaLnBrk="1" hangingPunct="1"/>
            <a:endParaRPr lang="zh-CN" altLang="zh-CN" dirty="0"/>
          </a:p>
        </p:txBody>
      </p:sp>
      <p:pic>
        <p:nvPicPr>
          <p:cNvPr id="46083" name="Picture 4"/>
          <p:cNvPicPr>
            <a:picLocks noChangeAspect="1"/>
          </p:cNvPicPr>
          <p:nvPr/>
        </p:nvPicPr>
        <p:blipFill>
          <a:blip r:embed="rId1"/>
          <a:srcRect l="20476" t="34804" r="16406" b="22787"/>
          <a:stretch>
            <a:fillRect/>
          </a:stretch>
        </p:blipFill>
        <p:spPr>
          <a:xfrm>
            <a:off x="0" y="549275"/>
            <a:ext cx="9144000" cy="6308725"/>
          </a:xfrm>
          <a:prstGeom prst="rect">
            <a:avLst/>
          </a:prstGeom>
          <a:noFill/>
          <a:ln w="9525">
            <a:noFill/>
          </a:ln>
        </p:spPr>
      </p:pic>
      <p:sp>
        <p:nvSpPr>
          <p:cNvPr id="46084" name="Rectangle 6"/>
          <p:cNvSpPr/>
          <p:nvPr/>
        </p:nvSpPr>
        <p:spPr>
          <a:xfrm>
            <a:off x="0" y="0"/>
            <a:ext cx="9144000" cy="620713"/>
          </a:xfrm>
          <a:prstGeom prst="rect">
            <a:avLst/>
          </a:prstGeom>
          <a:solidFill>
            <a:schemeClr val="accent1"/>
          </a:solidFill>
          <a:ln w="19050">
            <a:noFill/>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65541" name="Text Box 5"/>
          <p:cNvSpPr txBox="1"/>
          <p:nvPr/>
        </p:nvSpPr>
        <p:spPr>
          <a:xfrm>
            <a:off x="0" y="0"/>
            <a:ext cx="9144000" cy="519113"/>
          </a:xfrm>
          <a:prstGeom prst="rect">
            <a:avLst/>
          </a:prstGeom>
          <a:solidFill>
            <a:srgbClr val="FFCCFF"/>
          </a:solidFill>
          <a:ln w="19050">
            <a:noFill/>
          </a:ln>
        </p:spPr>
        <p:txBody>
          <a:bodyPr anchor="t">
            <a:spAutoFit/>
          </a:bodyPr>
          <a:p>
            <a:pPr algn="ctr">
              <a:spcBef>
                <a:spcPct val="50000"/>
              </a:spcBef>
            </a:pPr>
            <a:r>
              <a:rPr lang="zh-CN" altLang="en-US" sz="2800" b="1" dirty="0">
                <a:solidFill>
                  <a:schemeClr val="accent2"/>
                </a:solidFill>
                <a:latin typeface="Times New Roman" panose="02020603050405020304" pitchFamily="18" charset="0"/>
                <a:ea typeface="宋体" panose="02010600030101010101" pitchFamily="2" charset="-122"/>
              </a:rPr>
              <a:t>真高线：反映线的真实高度的铅垂线透视</a:t>
            </a:r>
            <a:endParaRPr lang="zh-CN" altLang="en-US" sz="2800" b="1" dirty="0">
              <a:solidFill>
                <a:schemeClr val="accent2"/>
              </a:solidFill>
              <a:latin typeface="Times New Roman" panose="02020603050405020304" pitchFamily="18" charset="0"/>
              <a:ea typeface="宋体" panose="02010600030101010101" pitchFamily="2" charset="-122"/>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65541">
                                            <p:txEl>
                                              <p:charRg st="0" end="19"/>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2" presetClass="emph" presetSubtype="0" nodeType="clickEffect">
                                  <p:stCondLst>
                                    <p:cond delay="0"/>
                                  </p:stCondLst>
                                  <p:childTnLst>
                                    <p:set>
                                      <p:cBhvr override="childStyle">
                                        <p:cTn id="10" dur="indefinite"/>
                                        <p:tgtEl>
                                          <p:spTgt spid="65541">
                                            <p:txEl>
                                              <p:charRg st="0" end="19"/>
                                            </p:txEl>
                                          </p:spTgt>
                                        </p:tgtEl>
                                        <p:attrNameLst>
                                          <p:attrName>style.fontFamily</p:attrName>
                                        </p:attrNameLst>
                                      </p:cBhvr>
                                      <p:to>
                                        <p:strVal val="黑体"/>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47105" name="Rectangle 5"/>
          <p:cNvSpPr/>
          <p:nvPr/>
        </p:nvSpPr>
        <p:spPr>
          <a:xfrm>
            <a:off x="0" y="0"/>
            <a:ext cx="9144000" cy="1125538"/>
          </a:xfrm>
          <a:prstGeom prst="rect">
            <a:avLst/>
          </a:prstGeom>
          <a:solidFill>
            <a:srgbClr val="FFCCFF"/>
          </a:solidFill>
          <a:ln w="19050">
            <a:noFill/>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47106" name="Rectangle 2"/>
          <p:cNvSpPr>
            <a:spLocks noGrp="1"/>
          </p:cNvSpPr>
          <p:nvPr>
            <p:ph type="title"/>
          </p:nvPr>
        </p:nvSpPr>
        <p:spPr>
          <a:xfrm>
            <a:off x="0" y="0"/>
            <a:ext cx="9144000" cy="1268413"/>
          </a:xfrm>
        </p:spPr>
        <p:txBody>
          <a:bodyPr vert="horz" wrap="square" lIns="91440" tIns="45720" rIns="91440" bIns="45720" anchor="ctr"/>
          <a:p>
            <a:pPr eaLnBrk="1" hangingPunct="1"/>
            <a:r>
              <a:rPr lang="zh-CN" altLang="en-US" sz="2800" b="1" dirty="0">
                <a:solidFill>
                  <a:schemeClr val="tx1"/>
                </a:solidFill>
              </a:rPr>
              <a:t>已知长方体的平面图及其高度</a:t>
            </a:r>
            <a:r>
              <a:rPr lang="en-US" altLang="zh-CN" sz="2800" b="1" dirty="0">
                <a:solidFill>
                  <a:schemeClr val="tx1"/>
                </a:solidFill>
              </a:rPr>
              <a:t>l</a:t>
            </a:r>
            <a:r>
              <a:rPr lang="zh-CN" altLang="en-US" sz="2800" b="1" dirty="0">
                <a:solidFill>
                  <a:schemeClr val="tx1"/>
                </a:solidFill>
              </a:rPr>
              <a:t>、基线</a:t>
            </a:r>
            <a:r>
              <a:rPr lang="en-US" altLang="zh-CN" sz="2800" b="1" dirty="0">
                <a:solidFill>
                  <a:schemeClr val="tx1"/>
                </a:solidFill>
              </a:rPr>
              <a:t>g′—g′</a:t>
            </a:r>
            <a:r>
              <a:rPr lang="zh-CN" altLang="en-US" sz="2800" b="1" dirty="0">
                <a:solidFill>
                  <a:schemeClr val="tx1"/>
                </a:solidFill>
              </a:rPr>
              <a:t>、视平线</a:t>
            </a:r>
            <a:r>
              <a:rPr lang="en-US" altLang="zh-CN" sz="2800" b="1" dirty="0">
                <a:solidFill>
                  <a:schemeClr val="tx1"/>
                </a:solidFill>
              </a:rPr>
              <a:t>H—H</a:t>
            </a:r>
            <a:r>
              <a:rPr lang="zh-CN" altLang="en-US" sz="2800" b="1" dirty="0">
                <a:solidFill>
                  <a:schemeClr val="tx1"/>
                </a:solidFill>
              </a:rPr>
              <a:t>、画面线</a:t>
            </a:r>
            <a:r>
              <a:rPr lang="en-US" altLang="zh-CN" sz="2800" b="1" dirty="0">
                <a:solidFill>
                  <a:schemeClr val="tx1"/>
                </a:solidFill>
              </a:rPr>
              <a:t>P—P</a:t>
            </a:r>
            <a:r>
              <a:rPr lang="zh-CN" altLang="en-US" sz="2800" b="1" dirty="0">
                <a:solidFill>
                  <a:schemeClr val="tx1"/>
                </a:solidFill>
              </a:rPr>
              <a:t>、站点</a:t>
            </a:r>
            <a:r>
              <a:rPr lang="en-US" altLang="zh-CN" sz="2800" b="1" dirty="0">
                <a:solidFill>
                  <a:schemeClr val="tx1"/>
                </a:solidFill>
              </a:rPr>
              <a:t>s</a:t>
            </a:r>
            <a:r>
              <a:rPr lang="zh-CN" altLang="en-US" sz="2800" b="1" dirty="0">
                <a:solidFill>
                  <a:schemeClr val="tx1"/>
                </a:solidFill>
              </a:rPr>
              <a:t>，求作长方体的透视。</a:t>
            </a:r>
            <a:endParaRPr lang="zh-CN" altLang="en-US" sz="2800" b="1" dirty="0">
              <a:solidFill>
                <a:schemeClr val="tx1"/>
              </a:solidFill>
            </a:endParaRPr>
          </a:p>
        </p:txBody>
      </p:sp>
      <p:sp>
        <p:nvSpPr>
          <p:cNvPr id="47107" name="Rectangle 3"/>
          <p:cNvSpPr>
            <a:spLocks noGrp="1"/>
          </p:cNvSpPr>
          <p:nvPr>
            <p:ph idx="1"/>
          </p:nvPr>
        </p:nvSpPr>
        <p:spPr/>
        <p:txBody>
          <a:bodyPr vert="horz" wrap="square" lIns="91440" tIns="45720" rIns="91440" bIns="45720" anchor="t"/>
          <a:p>
            <a:pPr eaLnBrk="1" hangingPunct="1"/>
            <a:endParaRPr lang="zh-CN" altLang="zh-CN" dirty="0"/>
          </a:p>
        </p:txBody>
      </p:sp>
      <p:sp>
        <p:nvSpPr>
          <p:cNvPr id="68612" name="Text Box 4"/>
          <p:cNvSpPr txBox="1"/>
          <p:nvPr/>
        </p:nvSpPr>
        <p:spPr>
          <a:xfrm>
            <a:off x="0" y="3068638"/>
            <a:ext cx="8807450" cy="1917700"/>
          </a:xfrm>
          <a:prstGeom prst="rect">
            <a:avLst/>
          </a:prstGeom>
          <a:solidFill>
            <a:srgbClr val="FFFF99"/>
          </a:solidFill>
          <a:ln w="19050">
            <a:noFill/>
          </a:ln>
        </p:spPr>
        <p:txBody>
          <a:bodyPr anchor="t">
            <a:spAutoFit/>
          </a:bodyPr>
          <a:p>
            <a:r>
              <a:rPr lang="en-US" altLang="zh-CN" b="1" dirty="0">
                <a:latin typeface="Times New Roman" panose="02020603050405020304" pitchFamily="18" charset="0"/>
                <a:ea typeface="宋体" panose="02010600030101010101" pitchFamily="2" charset="-122"/>
              </a:rPr>
              <a:t>           (1) </a:t>
            </a:r>
            <a:r>
              <a:rPr lang="zh-CN" altLang="en-US" b="1" dirty="0">
                <a:latin typeface="Times New Roman" panose="02020603050405020304" pitchFamily="18" charset="0"/>
                <a:ea typeface="宋体" panose="02010600030101010101" pitchFamily="2" charset="-122"/>
              </a:rPr>
              <a:t>求灭点</a:t>
            </a:r>
            <a:r>
              <a:rPr lang="en-US" altLang="zh-CN" b="1" dirty="0">
                <a:latin typeface="Times New Roman" panose="02020603050405020304" pitchFamily="18" charset="0"/>
                <a:ea typeface="宋体" panose="02010600030101010101" pitchFamily="2" charset="-122"/>
              </a:rPr>
              <a:t>Fx</a:t>
            </a:r>
            <a:r>
              <a:rPr lang="zh-CN" altLang="en-US" b="1" dirty="0">
                <a:latin typeface="Times New Roman" panose="02020603050405020304" pitchFamily="18" charset="0"/>
                <a:ea typeface="宋体" panose="02010600030101010101" pitchFamily="2" charset="-122"/>
              </a:rPr>
              <a:t>、</a:t>
            </a:r>
            <a:r>
              <a:rPr lang="en-US" altLang="zh-CN" b="1" dirty="0">
                <a:latin typeface="Times New Roman" panose="02020603050405020304" pitchFamily="18" charset="0"/>
                <a:ea typeface="宋体" panose="02010600030101010101" pitchFamily="2" charset="-122"/>
              </a:rPr>
              <a:t>Fy </a:t>
            </a:r>
            <a:endParaRPr lang="en-US" altLang="zh-CN" b="1" dirty="0">
              <a:latin typeface="Times New Roman" panose="02020603050405020304" pitchFamily="18" charset="0"/>
              <a:ea typeface="宋体" panose="02010600030101010101" pitchFamily="2" charset="-122"/>
            </a:endParaRPr>
          </a:p>
          <a:p>
            <a:r>
              <a:rPr lang="en-US" altLang="zh-CN" b="1" dirty="0">
                <a:latin typeface="Times New Roman" panose="02020603050405020304" pitchFamily="18" charset="0"/>
                <a:ea typeface="宋体" panose="02010600030101010101" pitchFamily="2" charset="-122"/>
              </a:rPr>
              <a:t>           (2) </a:t>
            </a:r>
            <a:r>
              <a:rPr lang="zh-CN" altLang="en-US" b="1" dirty="0">
                <a:latin typeface="Times New Roman" panose="02020603050405020304" pitchFamily="18" charset="0"/>
                <a:ea typeface="宋体" panose="02010600030101010101" pitchFamily="2" charset="-122"/>
              </a:rPr>
              <a:t>确定长、宽两组直线的透视方向 </a:t>
            </a:r>
            <a:endParaRPr lang="zh-CN" altLang="en-US" b="1" dirty="0">
              <a:latin typeface="Times New Roman" panose="02020603050405020304" pitchFamily="18" charset="0"/>
              <a:ea typeface="宋体" panose="02010600030101010101" pitchFamily="2" charset="-122"/>
            </a:endParaRPr>
          </a:p>
          <a:p>
            <a:r>
              <a:rPr lang="zh-CN" altLang="en-US" b="1" dirty="0">
                <a:latin typeface="Times New Roman" panose="02020603050405020304" pitchFamily="18" charset="0"/>
                <a:ea typeface="宋体" panose="02010600030101010101" pitchFamily="2" charset="-122"/>
              </a:rPr>
              <a:t>           </a:t>
            </a:r>
            <a:r>
              <a:rPr lang="en-US" altLang="zh-CN" b="1" dirty="0">
                <a:latin typeface="Times New Roman" panose="02020603050405020304" pitchFamily="18" charset="0"/>
                <a:ea typeface="宋体" panose="02010600030101010101" pitchFamily="2" charset="-122"/>
              </a:rPr>
              <a:t>(3) </a:t>
            </a:r>
            <a:r>
              <a:rPr lang="zh-CN" altLang="en-US" b="1" dirty="0">
                <a:latin typeface="Times New Roman" panose="02020603050405020304" pitchFamily="18" charset="0"/>
                <a:ea typeface="宋体" panose="02010600030101010101" pitchFamily="2" charset="-122"/>
              </a:rPr>
              <a:t>作长方体底面的透视 </a:t>
            </a:r>
            <a:endParaRPr lang="zh-CN" altLang="en-US" b="1" dirty="0">
              <a:latin typeface="Times New Roman" panose="02020603050405020304" pitchFamily="18" charset="0"/>
              <a:ea typeface="宋体" panose="02010600030101010101" pitchFamily="2" charset="-122"/>
            </a:endParaRPr>
          </a:p>
          <a:p>
            <a:r>
              <a:rPr lang="zh-CN" altLang="en-US" b="1" dirty="0">
                <a:latin typeface="Times New Roman" panose="02020603050405020304" pitchFamily="18" charset="0"/>
                <a:ea typeface="宋体" panose="02010600030101010101" pitchFamily="2" charset="-122"/>
              </a:rPr>
              <a:t>           </a:t>
            </a:r>
            <a:r>
              <a:rPr lang="en-US" altLang="zh-CN" b="1" dirty="0">
                <a:latin typeface="Times New Roman" panose="02020603050405020304" pitchFamily="18" charset="0"/>
                <a:ea typeface="宋体" panose="02010600030101010101" pitchFamily="2" charset="-122"/>
              </a:rPr>
              <a:t>(4) </a:t>
            </a:r>
            <a:r>
              <a:rPr lang="zh-CN" altLang="en-US" b="1" dirty="0">
                <a:latin typeface="Times New Roman" panose="02020603050405020304" pitchFamily="18" charset="0"/>
                <a:ea typeface="宋体" panose="02010600030101010101" pitchFamily="2" charset="-122"/>
              </a:rPr>
              <a:t>求各竖直线段的透视 </a:t>
            </a:r>
            <a:endParaRPr lang="zh-CN" altLang="en-US" b="1" dirty="0">
              <a:latin typeface="Times New Roman" panose="02020603050405020304" pitchFamily="18" charset="0"/>
              <a:ea typeface="宋体" panose="02010600030101010101" pitchFamily="2" charset="-122"/>
            </a:endParaRPr>
          </a:p>
          <a:p>
            <a:r>
              <a:rPr lang="zh-CN" altLang="en-US" b="1" dirty="0">
                <a:latin typeface="Times New Roman" panose="02020603050405020304" pitchFamily="18" charset="0"/>
                <a:ea typeface="宋体" panose="02010600030101010101" pitchFamily="2" charset="-122"/>
              </a:rPr>
              <a:t>           </a:t>
            </a:r>
            <a:r>
              <a:rPr lang="en-US" altLang="zh-CN" b="1" dirty="0">
                <a:latin typeface="Times New Roman" panose="02020603050405020304" pitchFamily="18" charset="0"/>
                <a:ea typeface="宋体" panose="02010600030101010101" pitchFamily="2" charset="-122"/>
              </a:rPr>
              <a:t>(5) </a:t>
            </a:r>
            <a:r>
              <a:rPr lang="zh-CN" altLang="en-US" b="1" dirty="0">
                <a:latin typeface="Times New Roman" panose="02020603050405020304" pitchFamily="18" charset="0"/>
                <a:ea typeface="宋体" panose="02010600030101010101" pitchFamily="2" charset="-122"/>
              </a:rPr>
              <a:t>连接各透视点并加粗图线。</a:t>
            </a:r>
            <a:endParaRPr lang="zh-CN" altLang="en-US" b="1" dirty="0">
              <a:latin typeface="Times New Roman" panose="02020603050405020304" pitchFamily="18" charset="0"/>
              <a:ea typeface="宋体" panose="02010600030101010101" pitchFamily="2" charset="-122"/>
            </a:endParaRPr>
          </a:p>
        </p:txBody>
      </p:sp>
      <p:sp>
        <p:nvSpPr>
          <p:cNvPr id="47109" name="Rectangle 6"/>
          <p:cNvSpPr/>
          <p:nvPr/>
        </p:nvSpPr>
        <p:spPr>
          <a:xfrm>
            <a:off x="0" y="1484313"/>
            <a:ext cx="8640763" cy="1152525"/>
          </a:xfrm>
          <a:prstGeom prst="rect">
            <a:avLst/>
          </a:prstGeom>
          <a:solidFill>
            <a:srgbClr val="99CCFF"/>
          </a:solidFill>
          <a:ln w="19050">
            <a:noFill/>
          </a:ln>
        </p:spPr>
        <p:txBody>
          <a:bodyPr wrap="none" anchor="ctr"/>
          <a:p>
            <a:r>
              <a:rPr lang="en-US" altLang="zh-CN" b="1" dirty="0">
                <a:latin typeface="Times New Roman" panose="02020603050405020304" pitchFamily="18" charset="0"/>
                <a:ea typeface="宋体" panose="02010600030101010101" pitchFamily="2" charset="-122"/>
              </a:rPr>
              <a:t>[</a:t>
            </a:r>
            <a:r>
              <a:rPr lang="zh-CN" altLang="en-US" b="1" dirty="0">
                <a:latin typeface="Times New Roman" panose="02020603050405020304" pitchFamily="18" charset="0"/>
                <a:ea typeface="宋体" panose="02010600030101010101" pitchFamily="2" charset="-122"/>
              </a:rPr>
              <a:t>解</a:t>
            </a:r>
            <a:r>
              <a:rPr lang="en-US" altLang="zh-CN" b="1" dirty="0">
                <a:latin typeface="Times New Roman" panose="02020603050405020304" pitchFamily="18" charset="0"/>
                <a:ea typeface="宋体" panose="02010600030101010101" pitchFamily="2" charset="-122"/>
              </a:rPr>
              <a:t>]   Ⅰ.</a:t>
            </a:r>
            <a:r>
              <a:rPr lang="zh-CN" altLang="en-US" b="1" dirty="0">
                <a:latin typeface="Times New Roman" panose="02020603050405020304" pitchFamily="18" charset="0"/>
                <a:ea typeface="宋体" panose="02010600030101010101" pitchFamily="2" charset="-122"/>
              </a:rPr>
              <a:t>分析 </a:t>
            </a:r>
            <a:endParaRPr lang="zh-CN" altLang="en-US" b="1" dirty="0">
              <a:latin typeface="Times New Roman" panose="02020603050405020304" pitchFamily="18" charset="0"/>
              <a:ea typeface="宋体" panose="02010600030101010101" pitchFamily="2" charset="-122"/>
            </a:endParaRPr>
          </a:p>
          <a:p>
            <a:r>
              <a:rPr lang="zh-CN" altLang="en-US" b="1" dirty="0">
                <a:latin typeface="Times New Roman" panose="02020603050405020304" pitchFamily="18" charset="0"/>
                <a:ea typeface="宋体" panose="02010600030101010101" pitchFamily="2" charset="-122"/>
              </a:rPr>
              <a:t>           </a:t>
            </a:r>
            <a:r>
              <a:rPr lang="en-US" altLang="zh-CN" b="1" dirty="0">
                <a:latin typeface="Times New Roman" panose="02020603050405020304" pitchFamily="18" charset="0"/>
                <a:ea typeface="宋体" panose="02010600030101010101" pitchFamily="2" charset="-122"/>
              </a:rPr>
              <a:t>Ⅱ.</a:t>
            </a:r>
            <a:r>
              <a:rPr lang="zh-CN" altLang="en-US" b="1" dirty="0">
                <a:latin typeface="Times New Roman" panose="02020603050405020304" pitchFamily="18" charset="0"/>
                <a:ea typeface="宋体" panose="02010600030101010101" pitchFamily="2" charset="-122"/>
              </a:rPr>
              <a:t>作图</a:t>
            </a:r>
            <a:endParaRPr lang="zh-CN" altLang="en-US" b="1" dirty="0">
              <a:latin typeface="Times New Roman" panose="02020603050405020304" pitchFamily="18" charset="0"/>
              <a:ea typeface="宋体" panose="02010600030101010101" pitchFamily="2" charset="-122"/>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8612"/>
                                        </p:tgtEl>
                                        <p:attrNameLst>
                                          <p:attrName>style.visibility</p:attrName>
                                        </p:attrNameLst>
                                      </p:cBhvr>
                                      <p:to>
                                        <p:strVal val="visible"/>
                                      </p:to>
                                    </p:set>
                                    <p:anim calcmode="lin" valueType="num">
                                      <p:cBhvr>
                                        <p:cTn id="7" dur="500" fill="hold"/>
                                        <p:tgtEl>
                                          <p:spTgt spid="68612"/>
                                        </p:tgtEl>
                                        <p:attrNameLst>
                                          <p:attrName>ppt_x</p:attrName>
                                        </p:attrNameLst>
                                      </p:cBhvr>
                                      <p:tavLst>
                                        <p:tav tm="0">
                                          <p:val>
                                            <p:strVal val="#ppt_x"/>
                                          </p:val>
                                        </p:tav>
                                        <p:tav tm="100000">
                                          <p:val>
                                            <p:strVal val="#ppt_x"/>
                                          </p:val>
                                        </p:tav>
                                      </p:tavLst>
                                    </p:anim>
                                    <p:anim calcmode="lin" valueType="num">
                                      <p:cBhvr>
                                        <p:cTn id="8" dur="500" fill="hold"/>
                                        <p:tgtEl>
                                          <p:spTgt spid="686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2"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48129" name="Rectangle 2"/>
          <p:cNvSpPr>
            <a:spLocks noGrp="1"/>
          </p:cNvSpPr>
          <p:nvPr>
            <p:ph type="title"/>
          </p:nvPr>
        </p:nvSpPr>
        <p:spPr/>
        <p:txBody>
          <a:bodyPr vert="horz" wrap="square" lIns="91440" tIns="45720" rIns="91440" bIns="45720" anchor="ctr"/>
          <a:p>
            <a:pPr eaLnBrk="1" hangingPunct="1"/>
            <a:endParaRPr lang="zh-CN" altLang="zh-CN" dirty="0"/>
          </a:p>
        </p:txBody>
      </p:sp>
      <p:sp>
        <p:nvSpPr>
          <p:cNvPr id="48130" name="Rectangle 3"/>
          <p:cNvSpPr>
            <a:spLocks noGrp="1"/>
          </p:cNvSpPr>
          <p:nvPr>
            <p:ph idx="1"/>
          </p:nvPr>
        </p:nvSpPr>
        <p:spPr/>
        <p:txBody>
          <a:bodyPr vert="horz" wrap="square" lIns="91440" tIns="45720" rIns="91440" bIns="45720" anchor="t"/>
          <a:p>
            <a:pPr eaLnBrk="1" hangingPunct="1"/>
            <a:endParaRPr lang="zh-CN" altLang="zh-CN" dirty="0"/>
          </a:p>
        </p:txBody>
      </p:sp>
      <p:pic>
        <p:nvPicPr>
          <p:cNvPr id="48131" name="Picture 4" descr="823"/>
          <p:cNvPicPr>
            <a:picLocks noChangeAspect="1"/>
          </p:cNvPicPr>
          <p:nvPr/>
        </p:nvPicPr>
        <p:blipFill>
          <a:blip r:embed="rId1"/>
          <a:stretch>
            <a:fillRect/>
          </a:stretch>
        </p:blipFill>
        <p:spPr>
          <a:xfrm>
            <a:off x="0" y="0"/>
            <a:ext cx="9144000" cy="6858000"/>
          </a:xfrm>
          <a:prstGeom prst="rect">
            <a:avLst/>
          </a:prstGeom>
          <a:noFill/>
          <a:ln w="9525">
            <a:noFill/>
          </a:ln>
        </p:spPr>
      </p:pic>
    </p:spTree>
  </p:cSld>
  <p:clrMapOvr>
    <a:masterClrMapping/>
  </p:clrMapOvr>
  <p:transition spd="med" advClick="0"/>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49153" name="Rectangle 370"/>
          <p:cNvSpPr/>
          <p:nvPr/>
        </p:nvSpPr>
        <p:spPr>
          <a:xfrm>
            <a:off x="0" y="838200"/>
            <a:ext cx="9144000" cy="6019800"/>
          </a:xfrm>
          <a:prstGeom prst="rect">
            <a:avLst/>
          </a:prstGeom>
          <a:solidFill>
            <a:srgbClr val="FFCCFF"/>
          </a:solidFill>
          <a:ln w="19050" cap="flat" cmpd="sng">
            <a:solidFill>
              <a:schemeClr val="accent2"/>
            </a:solidFill>
            <a:prstDash val="solid"/>
            <a:miter/>
            <a:headEnd type="none" w="med" len="med"/>
            <a:tailEnd type="none" w="med" len="med"/>
          </a:ln>
        </p:spPr>
        <p:txBody>
          <a:bodyPr wrap="none" anchor="ctr"/>
          <a:p>
            <a:pPr algn="ctr"/>
            <a:endParaRPr lang="zh-CN" altLang="zh-CN" b="1" dirty="0">
              <a:solidFill>
                <a:schemeClr val="accent2"/>
              </a:solidFill>
              <a:latin typeface="Modern" pitchFamily="50"/>
              <a:ea typeface="宋体" panose="02010600030101010101" pitchFamily="2" charset="-122"/>
            </a:endParaRPr>
          </a:p>
        </p:txBody>
      </p:sp>
      <p:grpSp>
        <p:nvGrpSpPr>
          <p:cNvPr id="2" name="Group 379"/>
          <p:cNvGrpSpPr/>
          <p:nvPr/>
        </p:nvGrpSpPr>
        <p:grpSpPr>
          <a:xfrm>
            <a:off x="2235200" y="3454400"/>
            <a:ext cx="1997075" cy="1504950"/>
            <a:chOff x="1408" y="2176"/>
            <a:chExt cx="1258" cy="948"/>
          </a:xfrm>
        </p:grpSpPr>
        <p:sp>
          <p:nvSpPr>
            <p:cNvPr id="49155" name="Freeform 378"/>
            <p:cNvSpPr/>
            <p:nvPr/>
          </p:nvSpPr>
          <p:spPr>
            <a:xfrm>
              <a:off x="1408" y="2176"/>
              <a:ext cx="1258" cy="948"/>
            </a:xfrm>
            <a:custGeom>
              <a:avLst/>
              <a:gdLst/>
              <a:ahLst/>
              <a:cxnLst>
                <a:cxn ang="0">
                  <a:pos x="0" y="88"/>
                </a:cxn>
                <a:cxn ang="0">
                  <a:pos x="196" y="0"/>
                </a:cxn>
                <a:cxn ang="0">
                  <a:pos x="884" y="80"/>
                </a:cxn>
                <a:cxn ang="0">
                  <a:pos x="1010" y="54"/>
                </a:cxn>
                <a:cxn ang="0">
                  <a:pos x="1254" y="88"/>
                </a:cxn>
                <a:cxn ang="0">
                  <a:pos x="1258" y="842"/>
                </a:cxn>
                <a:cxn ang="0">
                  <a:pos x="1006" y="882"/>
                </a:cxn>
                <a:cxn ang="0">
                  <a:pos x="882" y="850"/>
                </a:cxn>
                <a:cxn ang="0">
                  <a:pos x="198" y="948"/>
                </a:cxn>
                <a:cxn ang="0">
                  <a:pos x="2" y="844"/>
                </a:cxn>
                <a:cxn ang="0">
                  <a:pos x="0" y="86"/>
                </a:cxn>
              </a:cxnLst>
              <a:pathLst>
                <a:path w="1258" h="948">
                  <a:moveTo>
                    <a:pt x="0" y="88"/>
                  </a:moveTo>
                  <a:lnTo>
                    <a:pt x="196" y="0"/>
                  </a:lnTo>
                  <a:lnTo>
                    <a:pt x="884" y="80"/>
                  </a:lnTo>
                  <a:lnTo>
                    <a:pt x="1010" y="54"/>
                  </a:lnTo>
                  <a:lnTo>
                    <a:pt x="1254" y="88"/>
                  </a:lnTo>
                  <a:lnTo>
                    <a:pt x="1258" y="842"/>
                  </a:lnTo>
                  <a:lnTo>
                    <a:pt x="1006" y="882"/>
                  </a:lnTo>
                  <a:lnTo>
                    <a:pt x="882" y="850"/>
                  </a:lnTo>
                  <a:lnTo>
                    <a:pt x="198" y="948"/>
                  </a:lnTo>
                  <a:lnTo>
                    <a:pt x="2" y="844"/>
                  </a:lnTo>
                  <a:lnTo>
                    <a:pt x="0" y="86"/>
                  </a:lnTo>
                </a:path>
              </a:pathLst>
            </a:custGeom>
            <a:solidFill>
              <a:schemeClr val="bg1"/>
            </a:solidFill>
            <a:ln w="3175">
              <a:noFill/>
            </a:ln>
          </p:spPr>
          <p:txBody>
            <a:bodyPr/>
            <a:p>
              <a:endParaRPr lang="zh-CN" altLang="en-US"/>
            </a:p>
          </p:txBody>
        </p:sp>
        <p:grpSp>
          <p:nvGrpSpPr>
            <p:cNvPr id="49156" name="Group 342"/>
            <p:cNvGrpSpPr/>
            <p:nvPr/>
          </p:nvGrpSpPr>
          <p:grpSpPr>
            <a:xfrm>
              <a:off x="1412" y="2180"/>
              <a:ext cx="1252" cy="938"/>
              <a:chOff x="1412" y="2237"/>
              <a:chExt cx="1252" cy="938"/>
            </a:xfrm>
          </p:grpSpPr>
          <p:sp>
            <p:nvSpPr>
              <p:cNvPr id="49157" name="Line 298"/>
              <p:cNvSpPr/>
              <p:nvPr/>
            </p:nvSpPr>
            <p:spPr>
              <a:xfrm>
                <a:off x="1412" y="2323"/>
                <a:ext cx="1" cy="751"/>
              </a:xfrm>
              <a:prstGeom prst="line">
                <a:avLst/>
              </a:prstGeom>
              <a:ln w="50800" cap="flat" cmpd="sng">
                <a:solidFill>
                  <a:srgbClr val="CC0000"/>
                </a:solidFill>
                <a:prstDash val="solid"/>
                <a:round/>
                <a:headEnd type="none" w="med" len="med"/>
                <a:tailEnd type="none" w="med" len="med"/>
              </a:ln>
            </p:spPr>
          </p:sp>
          <p:sp>
            <p:nvSpPr>
              <p:cNvPr id="49158" name="Line 299"/>
              <p:cNvSpPr/>
              <p:nvPr/>
            </p:nvSpPr>
            <p:spPr>
              <a:xfrm>
                <a:off x="1412" y="3074"/>
                <a:ext cx="193" cy="101"/>
              </a:xfrm>
              <a:prstGeom prst="line">
                <a:avLst/>
              </a:prstGeom>
              <a:ln w="50800" cap="flat" cmpd="sng">
                <a:solidFill>
                  <a:srgbClr val="CC0000"/>
                </a:solidFill>
                <a:prstDash val="solid"/>
                <a:round/>
                <a:headEnd type="none" w="med" len="med"/>
                <a:tailEnd type="none" w="med" len="med"/>
              </a:ln>
            </p:spPr>
          </p:sp>
          <p:sp>
            <p:nvSpPr>
              <p:cNvPr id="49159" name="Line 300"/>
              <p:cNvSpPr/>
              <p:nvPr/>
            </p:nvSpPr>
            <p:spPr>
              <a:xfrm flipV="1">
                <a:off x="1605" y="3082"/>
                <a:ext cx="684" cy="93"/>
              </a:xfrm>
              <a:prstGeom prst="line">
                <a:avLst/>
              </a:prstGeom>
              <a:ln w="50800" cap="flat" cmpd="sng">
                <a:solidFill>
                  <a:srgbClr val="CC0000"/>
                </a:solidFill>
                <a:prstDash val="solid"/>
                <a:round/>
                <a:headEnd type="none" w="med" len="med"/>
                <a:tailEnd type="none" w="med" len="med"/>
              </a:ln>
            </p:spPr>
          </p:sp>
          <p:sp>
            <p:nvSpPr>
              <p:cNvPr id="49160" name="Line 301"/>
              <p:cNvSpPr/>
              <p:nvPr/>
            </p:nvSpPr>
            <p:spPr>
              <a:xfrm>
                <a:off x="2289" y="3082"/>
                <a:ext cx="126" cy="31"/>
              </a:xfrm>
              <a:prstGeom prst="line">
                <a:avLst/>
              </a:prstGeom>
              <a:ln w="50800" cap="flat" cmpd="sng">
                <a:solidFill>
                  <a:srgbClr val="CC0000"/>
                </a:solidFill>
                <a:prstDash val="solid"/>
                <a:round/>
                <a:headEnd type="none" w="med" len="med"/>
                <a:tailEnd type="none" w="med" len="med"/>
              </a:ln>
            </p:spPr>
          </p:sp>
          <p:sp>
            <p:nvSpPr>
              <p:cNvPr id="49161" name="Line 302"/>
              <p:cNvSpPr/>
              <p:nvPr/>
            </p:nvSpPr>
            <p:spPr>
              <a:xfrm flipV="1">
                <a:off x="2415" y="3075"/>
                <a:ext cx="248" cy="38"/>
              </a:xfrm>
              <a:prstGeom prst="line">
                <a:avLst/>
              </a:prstGeom>
              <a:ln w="50800" cap="flat" cmpd="sng">
                <a:solidFill>
                  <a:srgbClr val="CC0000"/>
                </a:solidFill>
                <a:prstDash val="solid"/>
                <a:round/>
                <a:headEnd type="none" w="med" len="med"/>
                <a:tailEnd type="none" w="med" len="med"/>
              </a:ln>
            </p:spPr>
          </p:sp>
          <p:sp>
            <p:nvSpPr>
              <p:cNvPr id="49162" name="Line 303"/>
              <p:cNvSpPr/>
              <p:nvPr/>
            </p:nvSpPr>
            <p:spPr>
              <a:xfrm flipV="1">
                <a:off x="2663" y="2322"/>
                <a:ext cx="1" cy="753"/>
              </a:xfrm>
              <a:prstGeom prst="line">
                <a:avLst/>
              </a:prstGeom>
              <a:ln w="50800" cap="flat" cmpd="sng">
                <a:solidFill>
                  <a:srgbClr val="CC0000"/>
                </a:solidFill>
                <a:prstDash val="solid"/>
                <a:round/>
                <a:headEnd type="none" w="med" len="med"/>
                <a:tailEnd type="none" w="med" len="med"/>
              </a:ln>
            </p:spPr>
          </p:sp>
          <p:sp>
            <p:nvSpPr>
              <p:cNvPr id="49163" name="Line 304"/>
              <p:cNvSpPr/>
              <p:nvPr/>
            </p:nvSpPr>
            <p:spPr>
              <a:xfrm flipH="1" flipV="1">
                <a:off x="2415" y="2290"/>
                <a:ext cx="248" cy="32"/>
              </a:xfrm>
              <a:prstGeom prst="line">
                <a:avLst/>
              </a:prstGeom>
              <a:ln w="50800" cap="flat" cmpd="sng">
                <a:solidFill>
                  <a:srgbClr val="CC0000"/>
                </a:solidFill>
                <a:prstDash val="solid"/>
                <a:round/>
                <a:headEnd type="none" w="med" len="med"/>
                <a:tailEnd type="none" w="med" len="med"/>
              </a:ln>
            </p:spPr>
          </p:sp>
          <p:sp>
            <p:nvSpPr>
              <p:cNvPr id="49164" name="Line 305"/>
              <p:cNvSpPr/>
              <p:nvPr/>
            </p:nvSpPr>
            <p:spPr>
              <a:xfrm flipH="1">
                <a:off x="2289" y="2290"/>
                <a:ext cx="126" cy="26"/>
              </a:xfrm>
              <a:prstGeom prst="line">
                <a:avLst/>
              </a:prstGeom>
              <a:ln w="50800" cap="flat" cmpd="sng">
                <a:solidFill>
                  <a:srgbClr val="CC0000"/>
                </a:solidFill>
                <a:prstDash val="solid"/>
                <a:round/>
                <a:headEnd type="none" w="med" len="med"/>
                <a:tailEnd type="none" w="med" len="med"/>
              </a:ln>
            </p:spPr>
          </p:sp>
          <p:sp>
            <p:nvSpPr>
              <p:cNvPr id="49165" name="Line 306"/>
              <p:cNvSpPr/>
              <p:nvPr/>
            </p:nvSpPr>
            <p:spPr>
              <a:xfrm flipH="1" flipV="1">
                <a:off x="1605" y="2237"/>
                <a:ext cx="684" cy="79"/>
              </a:xfrm>
              <a:prstGeom prst="line">
                <a:avLst/>
              </a:prstGeom>
              <a:ln w="50800" cap="flat" cmpd="sng">
                <a:solidFill>
                  <a:srgbClr val="CC0000"/>
                </a:solidFill>
                <a:prstDash val="solid"/>
                <a:round/>
                <a:headEnd type="none" w="med" len="med"/>
                <a:tailEnd type="none" w="med" len="med"/>
              </a:ln>
            </p:spPr>
          </p:sp>
          <p:sp>
            <p:nvSpPr>
              <p:cNvPr id="49166" name="Line 307"/>
              <p:cNvSpPr/>
              <p:nvPr/>
            </p:nvSpPr>
            <p:spPr>
              <a:xfrm flipH="1">
                <a:off x="1412" y="2237"/>
                <a:ext cx="193" cy="86"/>
              </a:xfrm>
              <a:prstGeom prst="line">
                <a:avLst/>
              </a:prstGeom>
              <a:ln w="50800" cap="flat" cmpd="sng">
                <a:solidFill>
                  <a:srgbClr val="CC0000"/>
                </a:solidFill>
                <a:prstDash val="solid"/>
                <a:round/>
                <a:headEnd type="none" w="med" len="med"/>
                <a:tailEnd type="none" w="med" len="med"/>
              </a:ln>
            </p:spPr>
          </p:sp>
          <p:sp>
            <p:nvSpPr>
              <p:cNvPr id="49167" name="Line 308"/>
              <p:cNvSpPr/>
              <p:nvPr/>
            </p:nvSpPr>
            <p:spPr>
              <a:xfrm>
                <a:off x="1605" y="2237"/>
                <a:ext cx="1" cy="938"/>
              </a:xfrm>
              <a:prstGeom prst="line">
                <a:avLst/>
              </a:prstGeom>
              <a:ln w="50800" cap="flat" cmpd="sng">
                <a:solidFill>
                  <a:srgbClr val="CC0000"/>
                </a:solidFill>
                <a:prstDash val="solid"/>
                <a:round/>
                <a:headEnd type="none" w="med" len="med"/>
                <a:tailEnd type="none" w="med" len="med"/>
              </a:ln>
            </p:spPr>
          </p:sp>
          <p:sp>
            <p:nvSpPr>
              <p:cNvPr id="49168" name="Line 309"/>
              <p:cNvSpPr/>
              <p:nvPr/>
            </p:nvSpPr>
            <p:spPr>
              <a:xfrm flipV="1">
                <a:off x="2292" y="2316"/>
                <a:ext cx="1" cy="766"/>
              </a:xfrm>
              <a:prstGeom prst="line">
                <a:avLst/>
              </a:prstGeom>
              <a:ln w="50800" cap="flat" cmpd="sng">
                <a:solidFill>
                  <a:srgbClr val="CC0000"/>
                </a:solidFill>
                <a:prstDash val="solid"/>
                <a:round/>
                <a:headEnd type="none" w="med" len="med"/>
                <a:tailEnd type="none" w="med" len="med"/>
              </a:ln>
            </p:spPr>
          </p:sp>
          <p:sp>
            <p:nvSpPr>
              <p:cNvPr id="49169" name="Line 310"/>
              <p:cNvSpPr/>
              <p:nvPr/>
            </p:nvSpPr>
            <p:spPr>
              <a:xfrm>
                <a:off x="2418" y="2290"/>
                <a:ext cx="1" cy="823"/>
              </a:xfrm>
              <a:prstGeom prst="line">
                <a:avLst/>
              </a:prstGeom>
              <a:ln w="50800" cap="flat" cmpd="sng">
                <a:solidFill>
                  <a:srgbClr val="CC0000"/>
                </a:solidFill>
                <a:prstDash val="solid"/>
                <a:round/>
                <a:headEnd type="none" w="med" len="med"/>
                <a:tailEnd type="none" w="med" len="med"/>
              </a:ln>
            </p:spPr>
          </p:sp>
        </p:grpSp>
      </p:grpSp>
      <p:grpSp>
        <p:nvGrpSpPr>
          <p:cNvPr id="4" name="Group 381"/>
          <p:cNvGrpSpPr/>
          <p:nvPr/>
        </p:nvGrpSpPr>
        <p:grpSpPr>
          <a:xfrm>
            <a:off x="2241550" y="5543550"/>
            <a:ext cx="1993900" cy="815975"/>
            <a:chOff x="1412" y="3492"/>
            <a:chExt cx="1256" cy="514"/>
          </a:xfrm>
        </p:grpSpPr>
        <p:sp>
          <p:nvSpPr>
            <p:cNvPr id="49171" name="Freeform 380"/>
            <p:cNvSpPr/>
            <p:nvPr/>
          </p:nvSpPr>
          <p:spPr>
            <a:xfrm>
              <a:off x="1412" y="3492"/>
              <a:ext cx="1256" cy="514"/>
            </a:xfrm>
            <a:custGeom>
              <a:avLst/>
              <a:gdLst/>
              <a:ahLst/>
              <a:cxnLst>
                <a:cxn ang="0">
                  <a:pos x="192" y="514"/>
                </a:cxn>
                <a:cxn ang="0">
                  <a:pos x="874" y="258"/>
                </a:cxn>
                <a:cxn ang="0">
                  <a:pos x="1006" y="344"/>
                </a:cxn>
                <a:cxn ang="0">
                  <a:pos x="1256" y="238"/>
                </a:cxn>
                <a:cxn ang="0">
                  <a:pos x="818" y="0"/>
                </a:cxn>
                <a:cxn ang="0">
                  <a:pos x="0" y="238"/>
                </a:cxn>
                <a:cxn ang="0">
                  <a:pos x="192" y="514"/>
                </a:cxn>
              </a:cxnLst>
              <a:pathLst>
                <a:path w="1256" h="514">
                  <a:moveTo>
                    <a:pt x="192" y="514"/>
                  </a:moveTo>
                  <a:lnTo>
                    <a:pt x="874" y="258"/>
                  </a:lnTo>
                  <a:lnTo>
                    <a:pt x="1006" y="344"/>
                  </a:lnTo>
                  <a:lnTo>
                    <a:pt x="1256" y="238"/>
                  </a:lnTo>
                  <a:lnTo>
                    <a:pt x="818" y="0"/>
                  </a:lnTo>
                  <a:lnTo>
                    <a:pt x="0" y="238"/>
                  </a:lnTo>
                  <a:lnTo>
                    <a:pt x="192" y="514"/>
                  </a:lnTo>
                </a:path>
              </a:pathLst>
            </a:custGeom>
            <a:solidFill>
              <a:schemeClr val="bg1"/>
            </a:solidFill>
            <a:ln w="3175">
              <a:noFill/>
            </a:ln>
          </p:spPr>
          <p:txBody>
            <a:bodyPr/>
            <a:p>
              <a:endParaRPr lang="zh-CN" altLang="en-US"/>
            </a:p>
          </p:txBody>
        </p:sp>
        <p:grpSp>
          <p:nvGrpSpPr>
            <p:cNvPr id="49172" name="Group 340"/>
            <p:cNvGrpSpPr/>
            <p:nvPr/>
          </p:nvGrpSpPr>
          <p:grpSpPr>
            <a:xfrm>
              <a:off x="1412" y="3493"/>
              <a:ext cx="1251" cy="511"/>
              <a:chOff x="1412" y="3550"/>
              <a:chExt cx="1251" cy="511"/>
            </a:xfrm>
          </p:grpSpPr>
          <p:sp>
            <p:nvSpPr>
              <p:cNvPr id="49173" name="Line 322"/>
              <p:cNvSpPr/>
              <p:nvPr/>
            </p:nvSpPr>
            <p:spPr>
              <a:xfrm>
                <a:off x="1412" y="3784"/>
                <a:ext cx="193" cy="277"/>
              </a:xfrm>
              <a:prstGeom prst="line">
                <a:avLst/>
              </a:prstGeom>
              <a:ln w="50800" cap="flat" cmpd="sng">
                <a:solidFill>
                  <a:srgbClr val="CC0000"/>
                </a:solidFill>
                <a:prstDash val="solid"/>
                <a:round/>
                <a:headEnd type="none" w="med" len="med"/>
                <a:tailEnd type="none" w="med" len="med"/>
              </a:ln>
            </p:spPr>
          </p:sp>
          <p:sp>
            <p:nvSpPr>
              <p:cNvPr id="49174" name="Line 323"/>
              <p:cNvSpPr/>
              <p:nvPr/>
            </p:nvSpPr>
            <p:spPr>
              <a:xfrm flipV="1">
                <a:off x="1605" y="3806"/>
                <a:ext cx="684" cy="255"/>
              </a:xfrm>
              <a:prstGeom prst="line">
                <a:avLst/>
              </a:prstGeom>
              <a:ln w="50800" cap="flat" cmpd="sng">
                <a:solidFill>
                  <a:srgbClr val="CC0000"/>
                </a:solidFill>
                <a:prstDash val="solid"/>
                <a:round/>
                <a:headEnd type="none" w="med" len="med"/>
                <a:tailEnd type="none" w="med" len="med"/>
              </a:ln>
            </p:spPr>
          </p:sp>
          <p:sp>
            <p:nvSpPr>
              <p:cNvPr id="49175" name="Line 324"/>
              <p:cNvSpPr/>
              <p:nvPr/>
            </p:nvSpPr>
            <p:spPr>
              <a:xfrm>
                <a:off x="2289" y="3806"/>
                <a:ext cx="126" cy="87"/>
              </a:xfrm>
              <a:prstGeom prst="line">
                <a:avLst/>
              </a:prstGeom>
              <a:ln w="50800" cap="flat" cmpd="sng">
                <a:solidFill>
                  <a:srgbClr val="CC0000"/>
                </a:solidFill>
                <a:prstDash val="solid"/>
                <a:round/>
                <a:headEnd type="none" w="med" len="med"/>
                <a:tailEnd type="none" w="med" len="med"/>
              </a:ln>
            </p:spPr>
          </p:sp>
          <p:sp>
            <p:nvSpPr>
              <p:cNvPr id="49176" name="Line 325"/>
              <p:cNvSpPr/>
              <p:nvPr/>
            </p:nvSpPr>
            <p:spPr>
              <a:xfrm flipV="1">
                <a:off x="2415" y="3788"/>
                <a:ext cx="248" cy="105"/>
              </a:xfrm>
              <a:prstGeom prst="line">
                <a:avLst/>
              </a:prstGeom>
              <a:ln w="50800" cap="flat" cmpd="sng">
                <a:solidFill>
                  <a:srgbClr val="CC0000"/>
                </a:solidFill>
                <a:prstDash val="solid"/>
                <a:round/>
                <a:headEnd type="none" w="med" len="med"/>
                <a:tailEnd type="none" w="med" len="med"/>
              </a:ln>
            </p:spPr>
          </p:sp>
          <p:sp>
            <p:nvSpPr>
              <p:cNvPr id="49177" name="Line 326"/>
              <p:cNvSpPr/>
              <p:nvPr/>
            </p:nvSpPr>
            <p:spPr>
              <a:xfrm flipH="1" flipV="1">
                <a:off x="2233" y="3550"/>
                <a:ext cx="430" cy="238"/>
              </a:xfrm>
              <a:prstGeom prst="line">
                <a:avLst/>
              </a:prstGeom>
              <a:ln w="50800" cap="flat" cmpd="sng">
                <a:solidFill>
                  <a:srgbClr val="CC0000"/>
                </a:solidFill>
                <a:prstDash val="solid"/>
                <a:round/>
                <a:headEnd type="none" w="med" len="med"/>
                <a:tailEnd type="none" w="med" len="med"/>
              </a:ln>
            </p:spPr>
          </p:sp>
          <p:sp>
            <p:nvSpPr>
              <p:cNvPr id="49178" name="Line 327"/>
              <p:cNvSpPr/>
              <p:nvPr/>
            </p:nvSpPr>
            <p:spPr>
              <a:xfrm flipH="1">
                <a:off x="1412" y="3550"/>
                <a:ext cx="821" cy="234"/>
              </a:xfrm>
              <a:prstGeom prst="line">
                <a:avLst/>
              </a:prstGeom>
              <a:ln w="50800" cap="flat" cmpd="sng">
                <a:solidFill>
                  <a:srgbClr val="CC0000"/>
                </a:solidFill>
                <a:prstDash val="solid"/>
                <a:round/>
                <a:headEnd type="none" w="med" len="med"/>
                <a:tailEnd type="none" w="med" len="med"/>
              </a:ln>
            </p:spPr>
          </p:sp>
        </p:grpSp>
      </p:grpSp>
      <p:sp>
        <p:nvSpPr>
          <p:cNvPr id="13454" name="Text Box 142"/>
          <p:cNvSpPr txBox="1"/>
          <p:nvPr/>
        </p:nvSpPr>
        <p:spPr>
          <a:xfrm>
            <a:off x="0" y="285750"/>
            <a:ext cx="7696200" cy="439738"/>
          </a:xfrm>
          <a:prstGeom prst="rect">
            <a:avLst/>
          </a:prstGeom>
          <a:solidFill>
            <a:srgbClr val="66FFFF"/>
          </a:solidFill>
          <a:ln w="19050" cap="flat" cmpd="sng">
            <a:solidFill>
              <a:schemeClr val="accent2"/>
            </a:solidFill>
            <a:prstDash val="solid"/>
            <a:miter/>
            <a:headEnd type="none" w="med" len="med"/>
            <a:tailEnd type="none" w="med" len="med"/>
          </a:ln>
        </p:spPr>
        <p:txBody>
          <a:bodyPr anchor="t">
            <a:spAutoFit/>
          </a:bodyPr>
          <a:p>
            <a:pPr>
              <a:lnSpc>
                <a:spcPct val="90000"/>
              </a:lnSpc>
            </a:pPr>
            <a:r>
              <a:rPr lang="zh-CN" altLang="zh-CN" b="1" dirty="0">
                <a:solidFill>
                  <a:schemeClr val="tx2"/>
                </a:solidFill>
                <a:latin typeface="宋体" panose="02010600030101010101" pitchFamily="2" charset="-122"/>
                <a:ea typeface="宋体" panose="02010600030101010101" pitchFamily="2" charset="-122"/>
              </a:rPr>
              <a:t>例</a:t>
            </a:r>
            <a:r>
              <a:rPr lang="en-US" altLang="zh-CN" b="1" dirty="0">
                <a:solidFill>
                  <a:schemeClr val="tx2"/>
                </a:solidFill>
                <a:latin typeface="宋体" panose="02010600030101010101" pitchFamily="2" charset="-122"/>
                <a:ea typeface="宋体" panose="02010600030101010101" pitchFamily="2" charset="-122"/>
              </a:rPr>
              <a:t>5 </a:t>
            </a:r>
            <a:r>
              <a:rPr lang="zh-CN" altLang="zh-CN" b="1" dirty="0">
                <a:solidFill>
                  <a:schemeClr val="tx2"/>
                </a:solidFill>
                <a:latin typeface="宋体" panose="02010600030101010101" pitchFamily="2" charset="-122"/>
                <a:ea typeface="宋体" panose="02010600030101010101" pitchFamily="2" charset="-122"/>
              </a:rPr>
              <a:t>求形体的透视图和其底面在降低基面后的透视图。</a:t>
            </a:r>
            <a:endParaRPr lang="zh-CN" altLang="en-US" b="1" dirty="0">
              <a:solidFill>
                <a:schemeClr val="tx2"/>
              </a:solidFill>
              <a:latin typeface="宋体" panose="02010600030101010101" pitchFamily="2" charset="-122"/>
              <a:ea typeface="宋体" panose="02010600030101010101" pitchFamily="2" charset="-122"/>
            </a:endParaRPr>
          </a:p>
        </p:txBody>
      </p:sp>
      <p:sp>
        <p:nvSpPr>
          <p:cNvPr id="49180" name="Rectangle 268"/>
          <p:cNvSpPr>
            <a:spLocks noGrp="1"/>
          </p:cNvSpPr>
          <p:nvPr>
            <p:ph type="title"/>
          </p:nvPr>
        </p:nvSpPr>
        <p:spPr>
          <a:xfrm>
            <a:off x="8624888" y="457200"/>
            <a:ext cx="214312" cy="76200"/>
          </a:xfrm>
        </p:spPr>
        <p:txBody>
          <a:bodyPr vert="horz" wrap="square" lIns="91440" tIns="45720" rIns="91440" bIns="45720" anchor="ctr"/>
          <a:p>
            <a:pPr algn="r" eaLnBrk="1" hangingPunct="1"/>
            <a:r>
              <a:rPr lang="zh-CN" altLang="en-US" sz="200" dirty="0">
                <a:solidFill>
                  <a:schemeClr val="bg1"/>
                </a:solidFill>
              </a:rPr>
              <a:t>例</a:t>
            </a:r>
            <a:r>
              <a:rPr lang="en-US" altLang="zh-CN" sz="200" dirty="0">
                <a:solidFill>
                  <a:schemeClr val="bg1"/>
                </a:solidFill>
              </a:rPr>
              <a:t>5</a:t>
            </a:r>
            <a:r>
              <a:rPr lang="zh-CN" altLang="en-US" sz="200" dirty="0">
                <a:solidFill>
                  <a:schemeClr val="bg1"/>
                </a:solidFill>
              </a:rPr>
              <a:t>（两点透视）</a:t>
            </a:r>
            <a:endParaRPr lang="zh-CN" altLang="en-US" sz="200" dirty="0">
              <a:solidFill>
                <a:schemeClr val="bg1"/>
              </a:solidFill>
            </a:endParaRPr>
          </a:p>
        </p:txBody>
      </p:sp>
      <p:sp>
        <p:nvSpPr>
          <p:cNvPr id="13584" name="Line 272"/>
          <p:cNvSpPr/>
          <p:nvPr/>
        </p:nvSpPr>
        <p:spPr>
          <a:xfrm flipV="1">
            <a:off x="2871788" y="2146300"/>
            <a:ext cx="1689100" cy="4005263"/>
          </a:xfrm>
          <a:prstGeom prst="line">
            <a:avLst/>
          </a:prstGeom>
          <a:ln w="12700" cap="flat" cmpd="sng">
            <a:solidFill>
              <a:schemeClr val="tx2"/>
            </a:solidFill>
            <a:prstDash val="solid"/>
            <a:round/>
            <a:headEnd type="none" w="med" len="med"/>
            <a:tailEnd type="none" w="med" len="med"/>
          </a:ln>
        </p:spPr>
      </p:sp>
      <p:sp>
        <p:nvSpPr>
          <p:cNvPr id="13585" name="Line 273"/>
          <p:cNvSpPr/>
          <p:nvPr/>
        </p:nvSpPr>
        <p:spPr>
          <a:xfrm flipV="1">
            <a:off x="2871788" y="2487613"/>
            <a:ext cx="1093787" cy="3663950"/>
          </a:xfrm>
          <a:prstGeom prst="line">
            <a:avLst/>
          </a:prstGeom>
          <a:ln w="12700" cap="flat" cmpd="sng">
            <a:solidFill>
              <a:schemeClr val="tx2"/>
            </a:solidFill>
            <a:prstDash val="solid"/>
            <a:round/>
            <a:headEnd type="none" w="med" len="med"/>
            <a:tailEnd type="none" w="med" len="med"/>
          </a:ln>
        </p:spPr>
      </p:sp>
      <p:sp>
        <p:nvSpPr>
          <p:cNvPr id="13586" name="Line 274"/>
          <p:cNvSpPr/>
          <p:nvPr/>
        </p:nvSpPr>
        <p:spPr>
          <a:xfrm flipH="1" flipV="1">
            <a:off x="1008063" y="2933700"/>
            <a:ext cx="1863725" cy="3217863"/>
          </a:xfrm>
          <a:prstGeom prst="line">
            <a:avLst/>
          </a:prstGeom>
          <a:ln w="12700" cap="flat" cmpd="sng">
            <a:solidFill>
              <a:schemeClr val="tx2"/>
            </a:solidFill>
            <a:prstDash val="solid"/>
            <a:round/>
            <a:headEnd type="none" w="med" len="med"/>
            <a:tailEnd type="none" w="med" len="med"/>
          </a:ln>
        </p:spPr>
      </p:sp>
      <p:sp>
        <p:nvSpPr>
          <p:cNvPr id="13587" name="Line 275"/>
          <p:cNvSpPr/>
          <p:nvPr/>
        </p:nvSpPr>
        <p:spPr>
          <a:xfrm flipV="1">
            <a:off x="2871788" y="2933700"/>
            <a:ext cx="5586412" cy="3217863"/>
          </a:xfrm>
          <a:prstGeom prst="line">
            <a:avLst/>
          </a:prstGeom>
          <a:ln w="12700" cap="flat" cmpd="sng">
            <a:solidFill>
              <a:schemeClr val="tx2"/>
            </a:solidFill>
            <a:prstDash val="solid"/>
            <a:round/>
            <a:headEnd type="none" w="med" len="med"/>
            <a:tailEnd type="none" w="med" len="med"/>
          </a:ln>
        </p:spPr>
      </p:sp>
      <p:sp>
        <p:nvSpPr>
          <p:cNvPr id="13588" name="Line 276"/>
          <p:cNvSpPr/>
          <p:nvPr/>
        </p:nvSpPr>
        <p:spPr>
          <a:xfrm>
            <a:off x="8458200" y="2933700"/>
            <a:ext cx="1588" cy="1211263"/>
          </a:xfrm>
          <a:prstGeom prst="line">
            <a:avLst/>
          </a:prstGeom>
          <a:ln w="12700" cap="flat" cmpd="sng">
            <a:solidFill>
              <a:schemeClr val="tx2"/>
            </a:solidFill>
            <a:prstDash val="solid"/>
            <a:round/>
            <a:headEnd type="none" w="med" len="med"/>
            <a:tailEnd type="none" w="med" len="med"/>
          </a:ln>
        </p:spPr>
      </p:sp>
      <p:sp>
        <p:nvSpPr>
          <p:cNvPr id="13592" name="Line 280"/>
          <p:cNvSpPr/>
          <p:nvPr/>
        </p:nvSpPr>
        <p:spPr>
          <a:xfrm>
            <a:off x="1008063" y="2933700"/>
            <a:ext cx="1587" cy="1211263"/>
          </a:xfrm>
          <a:prstGeom prst="line">
            <a:avLst/>
          </a:prstGeom>
          <a:ln w="12700" cap="flat" cmpd="sng">
            <a:solidFill>
              <a:schemeClr val="tx2"/>
            </a:solidFill>
            <a:prstDash val="solid"/>
            <a:round/>
            <a:headEnd type="none" w="med" len="med"/>
            <a:tailEnd type="none" w="med" len="med"/>
          </a:ln>
        </p:spPr>
      </p:sp>
      <p:sp>
        <p:nvSpPr>
          <p:cNvPr id="13595" name="Line 283"/>
          <p:cNvSpPr/>
          <p:nvPr/>
        </p:nvSpPr>
        <p:spPr>
          <a:xfrm>
            <a:off x="2547938" y="2933700"/>
            <a:ext cx="1587" cy="2016125"/>
          </a:xfrm>
          <a:prstGeom prst="line">
            <a:avLst/>
          </a:prstGeom>
          <a:ln w="12700" cap="flat" cmpd="sng">
            <a:solidFill>
              <a:schemeClr val="tx2"/>
            </a:solidFill>
            <a:prstDash val="solid"/>
            <a:round/>
            <a:headEnd type="none" w="med" len="med"/>
            <a:tailEnd type="none" w="med" len="med"/>
          </a:ln>
        </p:spPr>
      </p:sp>
      <p:sp>
        <p:nvSpPr>
          <p:cNvPr id="13598" name="Line 286"/>
          <p:cNvSpPr/>
          <p:nvPr/>
        </p:nvSpPr>
        <p:spPr>
          <a:xfrm>
            <a:off x="771525" y="3460750"/>
            <a:ext cx="1776413" cy="1588"/>
          </a:xfrm>
          <a:prstGeom prst="line">
            <a:avLst/>
          </a:prstGeom>
          <a:ln w="12700" cap="flat" cmpd="sng">
            <a:solidFill>
              <a:schemeClr val="tx2"/>
            </a:solidFill>
            <a:prstDash val="solid"/>
            <a:round/>
            <a:headEnd type="none" w="med" len="med"/>
            <a:tailEnd type="none" w="med" len="med"/>
          </a:ln>
        </p:spPr>
      </p:sp>
      <p:grpSp>
        <p:nvGrpSpPr>
          <p:cNvPr id="6" name="Group 362"/>
          <p:cNvGrpSpPr/>
          <p:nvPr/>
        </p:nvGrpSpPr>
        <p:grpSpPr>
          <a:xfrm>
            <a:off x="1008063" y="3460750"/>
            <a:ext cx="1539875" cy="1489075"/>
            <a:chOff x="635" y="2180"/>
            <a:chExt cx="970" cy="938"/>
          </a:xfrm>
        </p:grpSpPr>
        <p:sp>
          <p:nvSpPr>
            <p:cNvPr id="49190" name="Line 284"/>
            <p:cNvSpPr/>
            <p:nvPr/>
          </p:nvSpPr>
          <p:spPr>
            <a:xfrm>
              <a:off x="635" y="2611"/>
              <a:ext cx="970" cy="507"/>
            </a:xfrm>
            <a:prstGeom prst="line">
              <a:avLst/>
            </a:prstGeom>
            <a:ln w="12700" cap="flat" cmpd="sng">
              <a:solidFill>
                <a:schemeClr val="tx2"/>
              </a:solidFill>
              <a:prstDash val="solid"/>
              <a:round/>
              <a:headEnd type="none" w="med" len="med"/>
              <a:tailEnd type="none" w="med" len="med"/>
            </a:ln>
          </p:spPr>
        </p:sp>
        <p:sp>
          <p:nvSpPr>
            <p:cNvPr id="49191" name="Line 287"/>
            <p:cNvSpPr/>
            <p:nvPr/>
          </p:nvSpPr>
          <p:spPr>
            <a:xfrm flipV="1">
              <a:off x="635" y="2180"/>
              <a:ext cx="970" cy="431"/>
            </a:xfrm>
            <a:prstGeom prst="line">
              <a:avLst/>
            </a:prstGeom>
            <a:ln w="12700" cap="flat" cmpd="sng">
              <a:solidFill>
                <a:schemeClr val="tx2"/>
              </a:solidFill>
              <a:prstDash val="solid"/>
              <a:round/>
              <a:headEnd type="none" w="med" len="med"/>
              <a:tailEnd type="none" w="med" len="med"/>
            </a:ln>
          </p:spPr>
        </p:sp>
      </p:grpSp>
      <p:grpSp>
        <p:nvGrpSpPr>
          <p:cNvPr id="7" name="Group 363"/>
          <p:cNvGrpSpPr/>
          <p:nvPr/>
        </p:nvGrpSpPr>
        <p:grpSpPr>
          <a:xfrm>
            <a:off x="2547938" y="3460750"/>
            <a:ext cx="5910262" cy="1489075"/>
            <a:chOff x="1605" y="2180"/>
            <a:chExt cx="3723" cy="938"/>
          </a:xfrm>
        </p:grpSpPr>
        <p:sp>
          <p:nvSpPr>
            <p:cNvPr id="49193" name="Line 285"/>
            <p:cNvSpPr/>
            <p:nvPr/>
          </p:nvSpPr>
          <p:spPr>
            <a:xfrm flipV="1">
              <a:off x="1605" y="2611"/>
              <a:ext cx="3723" cy="507"/>
            </a:xfrm>
            <a:prstGeom prst="line">
              <a:avLst/>
            </a:prstGeom>
            <a:ln w="12700" cap="flat" cmpd="sng">
              <a:solidFill>
                <a:schemeClr val="tx2"/>
              </a:solidFill>
              <a:prstDash val="solid"/>
              <a:round/>
              <a:headEnd type="none" w="med" len="med"/>
              <a:tailEnd type="none" w="med" len="med"/>
            </a:ln>
          </p:spPr>
        </p:sp>
        <p:sp>
          <p:nvSpPr>
            <p:cNvPr id="49194" name="Line 288"/>
            <p:cNvSpPr/>
            <p:nvPr/>
          </p:nvSpPr>
          <p:spPr>
            <a:xfrm>
              <a:off x="1605" y="2180"/>
              <a:ext cx="3723" cy="431"/>
            </a:xfrm>
            <a:prstGeom prst="line">
              <a:avLst/>
            </a:prstGeom>
            <a:ln w="12700" cap="flat" cmpd="sng">
              <a:solidFill>
                <a:schemeClr val="tx2"/>
              </a:solidFill>
              <a:prstDash val="solid"/>
              <a:round/>
              <a:headEnd type="none" w="med" len="med"/>
              <a:tailEnd type="none" w="med" len="med"/>
            </a:ln>
          </p:spPr>
        </p:sp>
      </p:grpSp>
      <p:sp>
        <p:nvSpPr>
          <p:cNvPr id="13601" name="Line 289"/>
          <p:cNvSpPr/>
          <p:nvPr/>
        </p:nvSpPr>
        <p:spPr>
          <a:xfrm flipV="1">
            <a:off x="2871788" y="2209800"/>
            <a:ext cx="933450" cy="3941763"/>
          </a:xfrm>
          <a:prstGeom prst="line">
            <a:avLst/>
          </a:prstGeom>
          <a:ln w="12700" cap="flat" cmpd="sng">
            <a:solidFill>
              <a:schemeClr val="tx2"/>
            </a:solidFill>
            <a:prstDash val="solid"/>
            <a:round/>
            <a:headEnd type="none" w="med" len="med"/>
            <a:tailEnd type="none" w="med" len="med"/>
          </a:ln>
        </p:spPr>
      </p:sp>
      <p:sp>
        <p:nvSpPr>
          <p:cNvPr id="13603" name="Line 291"/>
          <p:cNvSpPr/>
          <p:nvPr/>
        </p:nvSpPr>
        <p:spPr>
          <a:xfrm>
            <a:off x="3838575" y="2933700"/>
            <a:ext cx="1588" cy="1917700"/>
          </a:xfrm>
          <a:prstGeom prst="line">
            <a:avLst/>
          </a:prstGeom>
          <a:ln w="12700" cap="flat" cmpd="sng">
            <a:solidFill>
              <a:schemeClr val="tx2"/>
            </a:solidFill>
            <a:prstDash val="solid"/>
            <a:round/>
            <a:headEnd type="none" w="med" len="med"/>
            <a:tailEnd type="none" w="med" len="med"/>
          </a:ln>
        </p:spPr>
      </p:sp>
      <p:sp>
        <p:nvSpPr>
          <p:cNvPr id="13605" name="Line 293"/>
          <p:cNvSpPr/>
          <p:nvPr/>
        </p:nvSpPr>
        <p:spPr>
          <a:xfrm>
            <a:off x="3627438" y="2933700"/>
            <a:ext cx="1587" cy="1868488"/>
          </a:xfrm>
          <a:prstGeom prst="line">
            <a:avLst/>
          </a:prstGeom>
          <a:ln w="12700" cap="flat" cmpd="sng">
            <a:solidFill>
              <a:schemeClr val="tx2"/>
            </a:solidFill>
            <a:prstDash val="solid"/>
            <a:round/>
            <a:headEnd type="none" w="med" len="med"/>
            <a:tailEnd type="none" w="med" len="med"/>
          </a:ln>
        </p:spPr>
      </p:sp>
      <p:sp>
        <p:nvSpPr>
          <p:cNvPr id="13606" name="Line 294"/>
          <p:cNvSpPr/>
          <p:nvPr/>
        </p:nvSpPr>
        <p:spPr>
          <a:xfrm>
            <a:off x="4227513" y="2933700"/>
            <a:ext cx="1587" cy="1857375"/>
          </a:xfrm>
          <a:prstGeom prst="line">
            <a:avLst/>
          </a:prstGeom>
          <a:ln w="12700" cap="flat" cmpd="sng">
            <a:solidFill>
              <a:schemeClr val="tx2"/>
            </a:solidFill>
            <a:prstDash val="solid"/>
            <a:round/>
            <a:headEnd type="none" w="med" len="med"/>
            <a:tailEnd type="none" w="med" len="med"/>
          </a:ln>
        </p:spPr>
      </p:sp>
      <p:sp>
        <p:nvSpPr>
          <p:cNvPr id="13607" name="Line 295"/>
          <p:cNvSpPr/>
          <p:nvPr/>
        </p:nvSpPr>
        <p:spPr>
          <a:xfrm>
            <a:off x="2241550" y="2933700"/>
            <a:ext cx="1588" cy="1855788"/>
          </a:xfrm>
          <a:prstGeom prst="line">
            <a:avLst/>
          </a:prstGeom>
          <a:ln w="12700" cap="flat" cmpd="sng">
            <a:solidFill>
              <a:schemeClr val="tx2"/>
            </a:solidFill>
            <a:prstDash val="solid"/>
            <a:round/>
            <a:headEnd type="none" w="med" len="med"/>
            <a:tailEnd type="none" w="med" len="med"/>
          </a:ln>
        </p:spPr>
      </p:sp>
      <p:grpSp>
        <p:nvGrpSpPr>
          <p:cNvPr id="8" name="Group 364"/>
          <p:cNvGrpSpPr/>
          <p:nvPr/>
        </p:nvGrpSpPr>
        <p:grpSpPr>
          <a:xfrm>
            <a:off x="1008063" y="3544888"/>
            <a:ext cx="2825750" cy="1306512"/>
            <a:chOff x="635" y="2233"/>
            <a:chExt cx="1780" cy="823"/>
          </a:xfrm>
        </p:grpSpPr>
        <p:sp>
          <p:nvSpPr>
            <p:cNvPr id="49201" name="Line 290"/>
            <p:cNvSpPr/>
            <p:nvPr/>
          </p:nvSpPr>
          <p:spPr>
            <a:xfrm>
              <a:off x="635" y="2611"/>
              <a:ext cx="1780" cy="445"/>
            </a:xfrm>
            <a:prstGeom prst="line">
              <a:avLst/>
            </a:prstGeom>
            <a:ln w="12700" cap="flat" cmpd="sng">
              <a:solidFill>
                <a:schemeClr val="tx2"/>
              </a:solidFill>
              <a:prstDash val="solid"/>
              <a:round/>
              <a:headEnd type="none" w="med" len="med"/>
              <a:tailEnd type="none" w="med" len="med"/>
            </a:ln>
          </p:spPr>
        </p:sp>
        <p:sp>
          <p:nvSpPr>
            <p:cNvPr id="49202" name="Line 296"/>
            <p:cNvSpPr/>
            <p:nvPr/>
          </p:nvSpPr>
          <p:spPr>
            <a:xfrm flipV="1">
              <a:off x="635" y="2233"/>
              <a:ext cx="1780" cy="378"/>
            </a:xfrm>
            <a:prstGeom prst="line">
              <a:avLst/>
            </a:prstGeom>
            <a:ln w="12700" cap="flat" cmpd="sng">
              <a:solidFill>
                <a:schemeClr val="tx2"/>
              </a:solidFill>
              <a:prstDash val="solid"/>
              <a:round/>
              <a:headEnd type="none" w="med" len="med"/>
              <a:tailEnd type="none" w="med" len="med"/>
            </a:ln>
          </p:spPr>
        </p:sp>
      </p:grpSp>
      <p:grpSp>
        <p:nvGrpSpPr>
          <p:cNvPr id="9" name="Group 365"/>
          <p:cNvGrpSpPr/>
          <p:nvPr/>
        </p:nvGrpSpPr>
        <p:grpSpPr>
          <a:xfrm>
            <a:off x="3833813" y="3544888"/>
            <a:ext cx="4624387" cy="1306512"/>
            <a:chOff x="2415" y="2233"/>
            <a:chExt cx="2913" cy="823"/>
          </a:xfrm>
        </p:grpSpPr>
        <p:sp>
          <p:nvSpPr>
            <p:cNvPr id="49204" name="Line 292"/>
            <p:cNvSpPr/>
            <p:nvPr/>
          </p:nvSpPr>
          <p:spPr>
            <a:xfrm flipV="1">
              <a:off x="2415" y="2611"/>
              <a:ext cx="2913" cy="445"/>
            </a:xfrm>
            <a:prstGeom prst="line">
              <a:avLst/>
            </a:prstGeom>
            <a:ln w="12700" cap="flat" cmpd="sng">
              <a:solidFill>
                <a:schemeClr val="tx2"/>
              </a:solidFill>
              <a:prstDash val="solid"/>
              <a:round/>
              <a:headEnd type="none" w="med" len="med"/>
              <a:tailEnd type="none" w="med" len="med"/>
            </a:ln>
          </p:spPr>
        </p:sp>
        <p:sp>
          <p:nvSpPr>
            <p:cNvPr id="49205" name="Line 297"/>
            <p:cNvSpPr/>
            <p:nvPr/>
          </p:nvSpPr>
          <p:spPr>
            <a:xfrm flipH="1" flipV="1">
              <a:off x="2415" y="2233"/>
              <a:ext cx="2913" cy="378"/>
            </a:xfrm>
            <a:prstGeom prst="line">
              <a:avLst/>
            </a:prstGeom>
            <a:ln w="12700" cap="flat" cmpd="sng">
              <a:solidFill>
                <a:schemeClr val="tx2"/>
              </a:solidFill>
              <a:prstDash val="solid"/>
              <a:round/>
              <a:headEnd type="none" w="med" len="med"/>
              <a:tailEnd type="none" w="med" len="med"/>
            </a:ln>
          </p:spPr>
        </p:sp>
      </p:grpSp>
      <p:sp>
        <p:nvSpPr>
          <p:cNvPr id="13623" name="Line 311"/>
          <p:cNvSpPr/>
          <p:nvPr/>
        </p:nvSpPr>
        <p:spPr>
          <a:xfrm>
            <a:off x="2547938" y="2933700"/>
            <a:ext cx="1587" cy="3422650"/>
          </a:xfrm>
          <a:prstGeom prst="line">
            <a:avLst/>
          </a:prstGeom>
          <a:ln w="12700" cap="flat" cmpd="sng">
            <a:solidFill>
              <a:schemeClr val="tx2"/>
            </a:solidFill>
            <a:prstDash val="solid"/>
            <a:round/>
            <a:headEnd type="none" w="med" len="med"/>
            <a:tailEnd type="none" w="med" len="med"/>
          </a:ln>
        </p:spPr>
      </p:sp>
      <p:grpSp>
        <p:nvGrpSpPr>
          <p:cNvPr id="10" name="Group 366"/>
          <p:cNvGrpSpPr/>
          <p:nvPr/>
        </p:nvGrpSpPr>
        <p:grpSpPr>
          <a:xfrm>
            <a:off x="1008063" y="4144963"/>
            <a:ext cx="7450137" cy="2211387"/>
            <a:chOff x="635" y="2611"/>
            <a:chExt cx="4693" cy="1393"/>
          </a:xfrm>
        </p:grpSpPr>
        <p:sp>
          <p:nvSpPr>
            <p:cNvPr id="49208" name="Line 312"/>
            <p:cNvSpPr/>
            <p:nvPr/>
          </p:nvSpPr>
          <p:spPr>
            <a:xfrm>
              <a:off x="635" y="2611"/>
              <a:ext cx="970" cy="1393"/>
            </a:xfrm>
            <a:prstGeom prst="line">
              <a:avLst/>
            </a:prstGeom>
            <a:ln w="12700" cap="flat" cmpd="sng">
              <a:solidFill>
                <a:schemeClr val="tx2"/>
              </a:solidFill>
              <a:prstDash val="solid"/>
              <a:round/>
              <a:headEnd type="none" w="med" len="med"/>
              <a:tailEnd type="none" w="med" len="med"/>
            </a:ln>
          </p:spPr>
        </p:sp>
        <p:sp>
          <p:nvSpPr>
            <p:cNvPr id="49209" name="Line 313"/>
            <p:cNvSpPr/>
            <p:nvPr/>
          </p:nvSpPr>
          <p:spPr>
            <a:xfrm flipV="1">
              <a:off x="1605" y="2611"/>
              <a:ext cx="3723" cy="1393"/>
            </a:xfrm>
            <a:prstGeom prst="line">
              <a:avLst/>
            </a:prstGeom>
            <a:ln w="12700" cap="flat" cmpd="sng">
              <a:solidFill>
                <a:schemeClr val="tx2"/>
              </a:solidFill>
              <a:prstDash val="solid"/>
              <a:round/>
              <a:headEnd type="none" w="med" len="med"/>
              <a:tailEnd type="none" w="med" len="med"/>
            </a:ln>
          </p:spPr>
        </p:sp>
      </p:grpSp>
      <p:sp>
        <p:nvSpPr>
          <p:cNvPr id="13626" name="Line 314"/>
          <p:cNvSpPr/>
          <p:nvPr/>
        </p:nvSpPr>
        <p:spPr>
          <a:xfrm flipV="1">
            <a:off x="2241550" y="4144963"/>
            <a:ext cx="6216650" cy="1771650"/>
          </a:xfrm>
          <a:prstGeom prst="line">
            <a:avLst/>
          </a:prstGeom>
          <a:ln w="12700" cap="flat" cmpd="sng">
            <a:solidFill>
              <a:schemeClr val="tx2"/>
            </a:solidFill>
            <a:prstDash val="solid"/>
            <a:round/>
            <a:headEnd type="none" w="med" len="med"/>
            <a:tailEnd type="none" w="med" len="med"/>
          </a:ln>
        </p:spPr>
      </p:sp>
      <p:sp>
        <p:nvSpPr>
          <p:cNvPr id="13627" name="Line 315"/>
          <p:cNvSpPr/>
          <p:nvPr/>
        </p:nvSpPr>
        <p:spPr>
          <a:xfrm>
            <a:off x="1008063" y="4144963"/>
            <a:ext cx="2825750" cy="1944687"/>
          </a:xfrm>
          <a:prstGeom prst="line">
            <a:avLst/>
          </a:prstGeom>
          <a:ln w="12700" cap="flat" cmpd="sng">
            <a:solidFill>
              <a:schemeClr val="tx2"/>
            </a:solidFill>
            <a:prstDash val="solid"/>
            <a:round/>
            <a:headEnd type="none" w="med" len="med"/>
            <a:tailEnd type="none" w="med" len="med"/>
          </a:ln>
        </p:spPr>
      </p:sp>
      <p:sp>
        <p:nvSpPr>
          <p:cNvPr id="13628" name="Line 316"/>
          <p:cNvSpPr/>
          <p:nvPr/>
        </p:nvSpPr>
        <p:spPr>
          <a:xfrm flipV="1">
            <a:off x="3833813" y="4144963"/>
            <a:ext cx="4624387" cy="1944687"/>
          </a:xfrm>
          <a:prstGeom prst="line">
            <a:avLst/>
          </a:prstGeom>
          <a:ln w="12700" cap="flat" cmpd="sng">
            <a:solidFill>
              <a:schemeClr val="tx2"/>
            </a:solidFill>
            <a:prstDash val="solid"/>
            <a:round/>
            <a:headEnd type="none" w="med" len="med"/>
            <a:tailEnd type="none" w="med" len="med"/>
          </a:ln>
        </p:spPr>
      </p:sp>
      <p:sp>
        <p:nvSpPr>
          <p:cNvPr id="13629" name="Line 317"/>
          <p:cNvSpPr/>
          <p:nvPr/>
        </p:nvSpPr>
        <p:spPr>
          <a:xfrm>
            <a:off x="1008063" y="4144963"/>
            <a:ext cx="3219450" cy="1778000"/>
          </a:xfrm>
          <a:prstGeom prst="line">
            <a:avLst/>
          </a:prstGeom>
          <a:ln w="12700" cap="flat" cmpd="sng">
            <a:solidFill>
              <a:schemeClr val="tx2"/>
            </a:solidFill>
            <a:prstDash val="solid"/>
            <a:round/>
            <a:headEnd type="none" w="med" len="med"/>
            <a:tailEnd type="none" w="med" len="med"/>
          </a:ln>
        </p:spPr>
      </p:sp>
      <p:sp>
        <p:nvSpPr>
          <p:cNvPr id="13630" name="Line 318"/>
          <p:cNvSpPr/>
          <p:nvPr/>
        </p:nvSpPr>
        <p:spPr>
          <a:xfrm>
            <a:off x="3630613" y="2933700"/>
            <a:ext cx="1587" cy="3017838"/>
          </a:xfrm>
          <a:prstGeom prst="line">
            <a:avLst/>
          </a:prstGeom>
          <a:ln w="12700" cap="flat" cmpd="sng">
            <a:solidFill>
              <a:schemeClr val="tx2"/>
            </a:solidFill>
            <a:prstDash val="solid"/>
            <a:round/>
            <a:headEnd type="none" w="med" len="med"/>
            <a:tailEnd type="none" w="med" len="med"/>
          </a:ln>
        </p:spPr>
      </p:sp>
      <p:sp>
        <p:nvSpPr>
          <p:cNvPr id="13631" name="Line 319"/>
          <p:cNvSpPr/>
          <p:nvPr/>
        </p:nvSpPr>
        <p:spPr>
          <a:xfrm>
            <a:off x="3840163" y="2933700"/>
            <a:ext cx="1587" cy="3155950"/>
          </a:xfrm>
          <a:prstGeom prst="line">
            <a:avLst/>
          </a:prstGeom>
          <a:ln w="12700" cap="flat" cmpd="sng">
            <a:solidFill>
              <a:schemeClr val="tx2"/>
            </a:solidFill>
            <a:prstDash val="solid"/>
            <a:round/>
            <a:headEnd type="none" w="med" len="med"/>
            <a:tailEnd type="none" w="med" len="med"/>
          </a:ln>
        </p:spPr>
      </p:sp>
      <p:sp>
        <p:nvSpPr>
          <p:cNvPr id="13632" name="Line 320"/>
          <p:cNvSpPr/>
          <p:nvPr/>
        </p:nvSpPr>
        <p:spPr>
          <a:xfrm>
            <a:off x="4230688" y="2933700"/>
            <a:ext cx="1587" cy="2989263"/>
          </a:xfrm>
          <a:prstGeom prst="line">
            <a:avLst/>
          </a:prstGeom>
          <a:ln w="12700" cap="flat" cmpd="sng">
            <a:solidFill>
              <a:schemeClr val="tx2"/>
            </a:solidFill>
            <a:prstDash val="solid"/>
            <a:round/>
            <a:headEnd type="none" w="med" len="med"/>
            <a:tailEnd type="none" w="med" len="med"/>
          </a:ln>
        </p:spPr>
      </p:sp>
      <p:sp>
        <p:nvSpPr>
          <p:cNvPr id="13633" name="Line 321"/>
          <p:cNvSpPr/>
          <p:nvPr/>
        </p:nvSpPr>
        <p:spPr>
          <a:xfrm>
            <a:off x="2241550" y="2933700"/>
            <a:ext cx="1588" cy="2982913"/>
          </a:xfrm>
          <a:prstGeom prst="line">
            <a:avLst/>
          </a:prstGeom>
          <a:ln w="12700" cap="flat" cmpd="sng">
            <a:solidFill>
              <a:schemeClr val="tx2"/>
            </a:solidFill>
            <a:prstDash val="solid"/>
            <a:round/>
            <a:headEnd type="none" w="med" len="med"/>
            <a:tailEnd type="none" w="med" len="med"/>
          </a:ln>
        </p:spPr>
      </p:sp>
      <p:grpSp>
        <p:nvGrpSpPr>
          <p:cNvPr id="11" name="Group 400"/>
          <p:cNvGrpSpPr/>
          <p:nvPr/>
        </p:nvGrpSpPr>
        <p:grpSpPr>
          <a:xfrm>
            <a:off x="2071688" y="1066800"/>
            <a:ext cx="2489200" cy="1871663"/>
            <a:chOff x="1305" y="672"/>
            <a:chExt cx="1568" cy="1179"/>
          </a:xfrm>
        </p:grpSpPr>
        <p:sp>
          <p:nvSpPr>
            <p:cNvPr id="49219" name="Freeform 399"/>
            <p:cNvSpPr/>
            <p:nvPr/>
          </p:nvSpPr>
          <p:spPr>
            <a:xfrm>
              <a:off x="1305" y="672"/>
              <a:ext cx="1566" cy="1179"/>
            </a:xfrm>
            <a:custGeom>
              <a:avLst/>
              <a:gdLst/>
              <a:ahLst/>
              <a:cxnLst>
                <a:cxn ang="0">
                  <a:pos x="1167" y="0"/>
                </a:cxn>
                <a:cxn ang="0">
                  <a:pos x="0" y="666"/>
                </a:cxn>
                <a:cxn ang="0">
                  <a:pos x="297" y="1179"/>
                </a:cxn>
                <a:cxn ang="0">
                  <a:pos x="1092" y="720"/>
                </a:cxn>
                <a:cxn ang="0">
                  <a:pos x="1194" y="900"/>
                </a:cxn>
                <a:cxn ang="0">
                  <a:pos x="1566" y="684"/>
                </a:cxn>
                <a:cxn ang="0">
                  <a:pos x="1170" y="0"/>
                </a:cxn>
              </a:cxnLst>
              <a:pathLst>
                <a:path w="1566" h="1179">
                  <a:moveTo>
                    <a:pt x="1167" y="0"/>
                  </a:moveTo>
                  <a:lnTo>
                    <a:pt x="0" y="666"/>
                  </a:lnTo>
                  <a:lnTo>
                    <a:pt x="297" y="1179"/>
                  </a:lnTo>
                  <a:lnTo>
                    <a:pt x="1092" y="720"/>
                  </a:lnTo>
                  <a:lnTo>
                    <a:pt x="1194" y="900"/>
                  </a:lnTo>
                  <a:lnTo>
                    <a:pt x="1566" y="684"/>
                  </a:lnTo>
                  <a:lnTo>
                    <a:pt x="1170" y="0"/>
                  </a:lnTo>
                </a:path>
              </a:pathLst>
            </a:custGeom>
            <a:solidFill>
              <a:schemeClr val="bg1"/>
            </a:solidFill>
            <a:ln w="3175">
              <a:noFill/>
            </a:ln>
          </p:spPr>
          <p:txBody>
            <a:bodyPr/>
            <a:p>
              <a:endParaRPr lang="zh-CN" altLang="en-US"/>
            </a:p>
          </p:txBody>
        </p:sp>
        <p:grpSp>
          <p:nvGrpSpPr>
            <p:cNvPr id="49220" name="Group 336"/>
            <p:cNvGrpSpPr/>
            <p:nvPr/>
          </p:nvGrpSpPr>
          <p:grpSpPr>
            <a:xfrm>
              <a:off x="1313" y="672"/>
              <a:ext cx="1560" cy="1176"/>
              <a:chOff x="1313" y="729"/>
              <a:chExt cx="1560" cy="1176"/>
            </a:xfrm>
          </p:grpSpPr>
          <p:sp>
            <p:nvSpPr>
              <p:cNvPr id="49221" name="Line 330"/>
              <p:cNvSpPr/>
              <p:nvPr/>
            </p:nvSpPr>
            <p:spPr>
              <a:xfrm flipH="1" flipV="1">
                <a:off x="2397" y="1449"/>
                <a:ext cx="101" cy="175"/>
              </a:xfrm>
              <a:prstGeom prst="line">
                <a:avLst/>
              </a:prstGeom>
              <a:ln w="38100" cap="flat" cmpd="sng">
                <a:solidFill>
                  <a:srgbClr val="000000"/>
                </a:solidFill>
                <a:prstDash val="solid"/>
                <a:round/>
                <a:headEnd type="none" w="med" len="med"/>
                <a:tailEnd type="none" w="med" len="med"/>
              </a:ln>
            </p:spPr>
          </p:sp>
          <p:sp>
            <p:nvSpPr>
              <p:cNvPr id="49222" name="Line 331"/>
              <p:cNvSpPr/>
              <p:nvPr/>
            </p:nvSpPr>
            <p:spPr>
              <a:xfrm flipH="1">
                <a:off x="2498" y="1409"/>
                <a:ext cx="375" cy="215"/>
              </a:xfrm>
              <a:prstGeom prst="line">
                <a:avLst/>
              </a:prstGeom>
              <a:ln w="38100" cap="flat" cmpd="sng">
                <a:solidFill>
                  <a:srgbClr val="000000"/>
                </a:solidFill>
                <a:prstDash val="solid"/>
                <a:round/>
                <a:headEnd type="none" w="med" len="med"/>
                <a:tailEnd type="none" w="med" len="med"/>
              </a:ln>
            </p:spPr>
          </p:sp>
          <p:sp>
            <p:nvSpPr>
              <p:cNvPr id="49223" name="Line 332"/>
              <p:cNvSpPr/>
              <p:nvPr/>
            </p:nvSpPr>
            <p:spPr>
              <a:xfrm flipH="1" flipV="1">
                <a:off x="1313" y="1400"/>
                <a:ext cx="292" cy="505"/>
              </a:xfrm>
              <a:prstGeom prst="line">
                <a:avLst/>
              </a:prstGeom>
              <a:ln w="38100" cap="flat" cmpd="sng">
                <a:solidFill>
                  <a:srgbClr val="000000"/>
                </a:solidFill>
                <a:prstDash val="solid"/>
                <a:round/>
                <a:headEnd type="none" w="med" len="med"/>
                <a:tailEnd type="none" w="med" len="med"/>
              </a:ln>
            </p:spPr>
          </p:sp>
          <p:sp>
            <p:nvSpPr>
              <p:cNvPr id="49224" name="Line 333"/>
              <p:cNvSpPr/>
              <p:nvPr/>
            </p:nvSpPr>
            <p:spPr>
              <a:xfrm flipV="1">
                <a:off x="1313" y="729"/>
                <a:ext cx="1166" cy="671"/>
              </a:xfrm>
              <a:prstGeom prst="line">
                <a:avLst/>
              </a:prstGeom>
              <a:ln w="38100" cap="flat" cmpd="sng">
                <a:solidFill>
                  <a:srgbClr val="000000"/>
                </a:solidFill>
                <a:prstDash val="solid"/>
                <a:round/>
                <a:headEnd type="none" w="med" len="med"/>
                <a:tailEnd type="none" w="med" len="med"/>
              </a:ln>
            </p:spPr>
          </p:sp>
          <p:sp>
            <p:nvSpPr>
              <p:cNvPr id="49225" name="Line 334"/>
              <p:cNvSpPr/>
              <p:nvPr/>
            </p:nvSpPr>
            <p:spPr>
              <a:xfrm flipV="1">
                <a:off x="1605" y="1449"/>
                <a:ext cx="792" cy="456"/>
              </a:xfrm>
              <a:prstGeom prst="line">
                <a:avLst/>
              </a:prstGeom>
              <a:ln w="38100" cap="flat" cmpd="sng">
                <a:solidFill>
                  <a:srgbClr val="000000"/>
                </a:solidFill>
                <a:prstDash val="solid"/>
                <a:round/>
                <a:headEnd type="none" w="med" len="med"/>
                <a:tailEnd type="none" w="med" len="med"/>
              </a:ln>
            </p:spPr>
          </p:sp>
          <p:sp>
            <p:nvSpPr>
              <p:cNvPr id="49226" name="Line 335"/>
              <p:cNvSpPr/>
              <p:nvPr/>
            </p:nvSpPr>
            <p:spPr>
              <a:xfrm>
                <a:off x="2479" y="729"/>
                <a:ext cx="394" cy="680"/>
              </a:xfrm>
              <a:prstGeom prst="line">
                <a:avLst/>
              </a:prstGeom>
              <a:ln w="38100" cap="flat" cmpd="sng">
                <a:solidFill>
                  <a:srgbClr val="000000"/>
                </a:solidFill>
                <a:prstDash val="solid"/>
                <a:round/>
                <a:headEnd type="none" w="med" len="med"/>
                <a:tailEnd type="none" w="med" len="med"/>
              </a:ln>
            </p:spPr>
          </p:sp>
        </p:grpSp>
      </p:grpSp>
      <p:grpSp>
        <p:nvGrpSpPr>
          <p:cNvPr id="13" name="Group 377"/>
          <p:cNvGrpSpPr/>
          <p:nvPr/>
        </p:nvGrpSpPr>
        <p:grpSpPr>
          <a:xfrm>
            <a:off x="396875" y="5867400"/>
            <a:ext cx="8555038" cy="557213"/>
            <a:chOff x="250" y="3696"/>
            <a:chExt cx="5389" cy="351"/>
          </a:xfrm>
        </p:grpSpPr>
        <p:grpSp>
          <p:nvGrpSpPr>
            <p:cNvPr id="49228" name="Group 352"/>
            <p:cNvGrpSpPr/>
            <p:nvPr/>
          </p:nvGrpSpPr>
          <p:grpSpPr>
            <a:xfrm>
              <a:off x="250" y="3740"/>
              <a:ext cx="5389" cy="307"/>
              <a:chOff x="250" y="3797"/>
              <a:chExt cx="5389" cy="307"/>
            </a:xfrm>
          </p:grpSpPr>
          <p:sp>
            <p:nvSpPr>
              <p:cNvPr id="49229" name="Freeform 281"/>
              <p:cNvSpPr/>
              <p:nvPr/>
            </p:nvSpPr>
            <p:spPr>
              <a:xfrm>
                <a:off x="307" y="4056"/>
                <a:ext cx="5225" cy="6"/>
              </a:xfrm>
              <a:custGeom>
                <a:avLst/>
                <a:gdLst/>
                <a:ahLst/>
                <a:cxnLst>
                  <a:cxn ang="0">
                    <a:pos x="5225" y="0"/>
                  </a:cxn>
                  <a:cxn ang="0">
                    <a:pos x="0" y="6"/>
                  </a:cxn>
                </a:cxnLst>
                <a:pathLst>
                  <a:path w="5225" h="6">
                    <a:moveTo>
                      <a:pt x="5225" y="0"/>
                    </a:moveTo>
                    <a:lnTo>
                      <a:pt x="0" y="6"/>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sp>
            <p:nvSpPr>
              <p:cNvPr id="49230" name="Rectangle 350"/>
              <p:cNvSpPr/>
              <p:nvPr/>
            </p:nvSpPr>
            <p:spPr>
              <a:xfrm>
                <a:off x="250" y="3816"/>
                <a:ext cx="287" cy="288"/>
              </a:xfrm>
              <a:prstGeom prst="rect">
                <a:avLst/>
              </a:prstGeom>
              <a:noFill/>
              <a:ln w="1905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P</a:t>
                </a:r>
                <a:r>
                  <a:rPr lang="en-US" altLang="zh-CN" sz="1800" b="1" dirty="0">
                    <a:solidFill>
                      <a:schemeClr val="accent2"/>
                    </a:solidFill>
                    <a:latin typeface="Modern" pitchFamily="50"/>
                    <a:ea typeface="宋体" panose="02010600030101010101" pitchFamily="2" charset="-122"/>
                  </a:rPr>
                  <a:t>1</a:t>
                </a:r>
                <a:endParaRPr lang="en-US" altLang="zh-CN" b="1" dirty="0">
                  <a:solidFill>
                    <a:schemeClr val="accent2"/>
                  </a:solidFill>
                  <a:latin typeface="Modern" pitchFamily="50"/>
                  <a:ea typeface="宋体" panose="02010600030101010101" pitchFamily="2" charset="-122"/>
                </a:endParaRPr>
              </a:p>
            </p:txBody>
          </p:sp>
          <p:sp>
            <p:nvSpPr>
              <p:cNvPr id="49231" name="Rectangle 351"/>
              <p:cNvSpPr/>
              <p:nvPr/>
            </p:nvSpPr>
            <p:spPr>
              <a:xfrm>
                <a:off x="5352" y="3797"/>
                <a:ext cx="287" cy="288"/>
              </a:xfrm>
              <a:prstGeom prst="rect">
                <a:avLst/>
              </a:prstGeom>
              <a:noFill/>
              <a:ln w="1905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P</a:t>
                </a:r>
                <a:r>
                  <a:rPr lang="en-US" altLang="zh-CN" sz="1800" b="1" dirty="0">
                    <a:solidFill>
                      <a:schemeClr val="accent2"/>
                    </a:solidFill>
                    <a:latin typeface="Modern" pitchFamily="50"/>
                    <a:ea typeface="宋体" panose="02010600030101010101" pitchFamily="2" charset="-122"/>
                  </a:rPr>
                  <a:t>1</a:t>
                </a:r>
                <a:endParaRPr lang="en-US" altLang="zh-CN" b="1" dirty="0">
                  <a:solidFill>
                    <a:schemeClr val="accent2"/>
                  </a:solidFill>
                  <a:latin typeface="Modern" pitchFamily="50"/>
                  <a:ea typeface="宋体" panose="02010600030101010101" pitchFamily="2" charset="-122"/>
                </a:endParaRPr>
              </a:p>
            </p:txBody>
          </p:sp>
        </p:grpSp>
        <p:sp>
          <p:nvSpPr>
            <p:cNvPr id="49232" name="Rectangle 371"/>
            <p:cNvSpPr/>
            <p:nvPr/>
          </p:nvSpPr>
          <p:spPr>
            <a:xfrm>
              <a:off x="4790" y="3696"/>
              <a:ext cx="586" cy="288"/>
            </a:xfrm>
            <a:prstGeom prst="rect">
              <a:avLst/>
            </a:prstGeom>
            <a:solidFill>
              <a:srgbClr val="FFFF00"/>
            </a:solidFill>
            <a:ln w="19050">
              <a:noFill/>
            </a:ln>
          </p:spPr>
          <p:txBody>
            <a:bodyPr wrap="none" anchor="t">
              <a:spAutoFit/>
            </a:bodyPr>
            <a:p>
              <a:pPr algn="ctr"/>
              <a:r>
                <a:rPr lang="zh-CN" altLang="zh-CN" b="1" dirty="0">
                  <a:solidFill>
                    <a:schemeClr val="tx2"/>
                  </a:solidFill>
                  <a:latin typeface="宋体" panose="02010600030101010101" pitchFamily="2" charset="-122"/>
                  <a:ea typeface="宋体" panose="02010600030101010101" pitchFamily="2" charset="-122"/>
                </a:rPr>
                <a:t>基线1</a:t>
              </a:r>
              <a:endParaRPr lang="en-US" altLang="zh-CN" b="1" dirty="0">
                <a:solidFill>
                  <a:schemeClr val="tx2"/>
                </a:solidFill>
                <a:latin typeface="宋体" panose="02010600030101010101" pitchFamily="2" charset="-122"/>
                <a:ea typeface="宋体" panose="02010600030101010101" pitchFamily="2" charset="-122"/>
              </a:endParaRPr>
            </a:p>
          </p:txBody>
        </p:sp>
      </p:grpSp>
      <p:grpSp>
        <p:nvGrpSpPr>
          <p:cNvPr id="15" name="Group 375"/>
          <p:cNvGrpSpPr/>
          <p:nvPr/>
        </p:nvGrpSpPr>
        <p:grpSpPr>
          <a:xfrm>
            <a:off x="573088" y="2438400"/>
            <a:ext cx="8304212" cy="503238"/>
            <a:chOff x="361" y="1536"/>
            <a:chExt cx="5231" cy="317"/>
          </a:xfrm>
        </p:grpSpPr>
        <p:grpSp>
          <p:nvGrpSpPr>
            <p:cNvPr id="49234" name="Group 354"/>
            <p:cNvGrpSpPr/>
            <p:nvPr/>
          </p:nvGrpSpPr>
          <p:grpSpPr>
            <a:xfrm>
              <a:off x="361" y="1623"/>
              <a:ext cx="5231" cy="230"/>
              <a:chOff x="361" y="1680"/>
              <a:chExt cx="5231" cy="230"/>
            </a:xfrm>
          </p:grpSpPr>
          <p:sp>
            <p:nvSpPr>
              <p:cNvPr id="49235" name="Freeform 277"/>
              <p:cNvSpPr/>
              <p:nvPr/>
            </p:nvSpPr>
            <p:spPr>
              <a:xfrm>
                <a:off x="406" y="1906"/>
                <a:ext cx="5186" cy="2"/>
              </a:xfrm>
              <a:custGeom>
                <a:avLst/>
                <a:gdLst/>
                <a:ahLst/>
                <a:cxnLst>
                  <a:cxn ang="0">
                    <a:pos x="5186" y="2"/>
                  </a:cxn>
                  <a:cxn ang="0">
                    <a:pos x="0" y="0"/>
                  </a:cxn>
                </a:cxnLst>
                <a:pathLst>
                  <a:path w="5186" h="2">
                    <a:moveTo>
                      <a:pt x="5186" y="2"/>
                    </a:moveTo>
                    <a:lnTo>
                      <a:pt x="0" y="0"/>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sp>
            <p:nvSpPr>
              <p:cNvPr id="49236" name="Rectangle 344"/>
              <p:cNvSpPr/>
              <p:nvPr/>
            </p:nvSpPr>
            <p:spPr>
              <a:xfrm>
                <a:off x="361" y="1680"/>
                <a:ext cx="178" cy="230"/>
              </a:xfrm>
              <a:prstGeom prst="rect">
                <a:avLst/>
              </a:prstGeom>
              <a:noFill/>
              <a:ln w="9525">
                <a:noFill/>
              </a:ln>
            </p:spPr>
            <p:txBody>
              <a:bodyPr wrap="none" lIns="0" tIns="0" rIns="0" bIns="0" anchor="t">
                <a:spAutoFit/>
              </a:bodyPr>
              <a:p>
                <a:pPr algn="ctr"/>
                <a:r>
                  <a:rPr lang="en-US" altLang="zh-CN" b="1" dirty="0">
                    <a:solidFill>
                      <a:schemeClr val="accent2"/>
                    </a:solidFill>
                    <a:latin typeface="Modern" pitchFamily="50"/>
                    <a:ea typeface="宋体" panose="02010600030101010101" pitchFamily="2" charset="-122"/>
                  </a:rPr>
                  <a:t>P</a:t>
                </a:r>
                <a:r>
                  <a:rPr lang="en-US" altLang="zh-CN" sz="1800" b="1" dirty="0">
                    <a:solidFill>
                      <a:schemeClr val="accent2"/>
                    </a:solidFill>
                    <a:latin typeface="Modern" pitchFamily="50"/>
                    <a:ea typeface="宋体" panose="02010600030101010101" pitchFamily="2" charset="-122"/>
                  </a:rPr>
                  <a:t>H</a:t>
                </a:r>
                <a:endParaRPr lang="en-US" altLang="zh-CN" b="1" dirty="0">
                  <a:solidFill>
                    <a:schemeClr val="accent2"/>
                  </a:solidFill>
                  <a:latin typeface="Modern" pitchFamily="50"/>
                  <a:ea typeface="宋体" panose="02010600030101010101" pitchFamily="2" charset="-122"/>
                </a:endParaRPr>
              </a:p>
            </p:txBody>
          </p:sp>
          <p:sp>
            <p:nvSpPr>
              <p:cNvPr id="49237" name="Rectangle 345"/>
              <p:cNvSpPr/>
              <p:nvPr/>
            </p:nvSpPr>
            <p:spPr>
              <a:xfrm>
                <a:off x="5374" y="1680"/>
                <a:ext cx="178" cy="230"/>
              </a:xfrm>
              <a:prstGeom prst="rect">
                <a:avLst/>
              </a:prstGeom>
              <a:noFill/>
              <a:ln w="9525">
                <a:noFill/>
              </a:ln>
            </p:spPr>
            <p:txBody>
              <a:bodyPr wrap="none" lIns="0" tIns="0" rIns="0" bIns="0" anchor="t">
                <a:spAutoFit/>
              </a:bodyPr>
              <a:p>
                <a:pPr algn="ctr"/>
                <a:r>
                  <a:rPr lang="en-US" altLang="zh-CN" b="1" dirty="0">
                    <a:solidFill>
                      <a:schemeClr val="accent2"/>
                    </a:solidFill>
                    <a:latin typeface="Modern" pitchFamily="50"/>
                    <a:ea typeface="宋体" panose="02010600030101010101" pitchFamily="2" charset="-122"/>
                  </a:rPr>
                  <a:t>P</a:t>
                </a:r>
                <a:r>
                  <a:rPr lang="en-US" altLang="zh-CN" sz="1800" b="1" dirty="0">
                    <a:solidFill>
                      <a:schemeClr val="accent2"/>
                    </a:solidFill>
                    <a:latin typeface="Modern" pitchFamily="50"/>
                    <a:ea typeface="宋体" panose="02010600030101010101" pitchFamily="2" charset="-122"/>
                  </a:rPr>
                  <a:t>H</a:t>
                </a:r>
                <a:endParaRPr lang="en-US" altLang="zh-CN" b="1" dirty="0">
                  <a:solidFill>
                    <a:schemeClr val="accent2"/>
                  </a:solidFill>
                  <a:latin typeface="Modern" pitchFamily="50"/>
                  <a:ea typeface="宋体" panose="02010600030101010101" pitchFamily="2" charset="-122"/>
                </a:endParaRPr>
              </a:p>
            </p:txBody>
          </p:sp>
        </p:grpSp>
        <p:sp>
          <p:nvSpPr>
            <p:cNvPr id="49238" name="Rectangle 373"/>
            <p:cNvSpPr/>
            <p:nvPr/>
          </p:nvSpPr>
          <p:spPr>
            <a:xfrm>
              <a:off x="4596" y="1536"/>
              <a:ext cx="684" cy="288"/>
            </a:xfrm>
            <a:prstGeom prst="rect">
              <a:avLst/>
            </a:prstGeom>
            <a:solidFill>
              <a:srgbClr val="FFFF00"/>
            </a:solidFill>
            <a:ln w="19050">
              <a:noFill/>
            </a:ln>
          </p:spPr>
          <p:txBody>
            <a:bodyPr wrap="none" anchor="t">
              <a:spAutoFit/>
            </a:bodyPr>
            <a:p>
              <a:pPr algn="ctr"/>
              <a:r>
                <a:rPr lang="zh-CN" altLang="zh-CN" b="1" dirty="0">
                  <a:solidFill>
                    <a:schemeClr val="tx2"/>
                  </a:solidFill>
                  <a:latin typeface="宋体" panose="02010600030101010101" pitchFamily="2" charset="-122"/>
                  <a:ea typeface="宋体" panose="02010600030101010101" pitchFamily="2" charset="-122"/>
                </a:rPr>
                <a:t>画面线</a:t>
              </a:r>
              <a:endParaRPr lang="zh-CN" altLang="en-US" b="1" dirty="0">
                <a:solidFill>
                  <a:schemeClr val="tx2"/>
                </a:solidFill>
                <a:latin typeface="宋体" panose="02010600030101010101" pitchFamily="2" charset="-122"/>
                <a:ea typeface="宋体" panose="02010600030101010101" pitchFamily="2" charset="-122"/>
              </a:endParaRPr>
            </a:p>
          </p:txBody>
        </p:sp>
      </p:grpSp>
      <p:grpSp>
        <p:nvGrpSpPr>
          <p:cNvPr id="17" name="Group 376"/>
          <p:cNvGrpSpPr/>
          <p:nvPr/>
        </p:nvGrpSpPr>
        <p:grpSpPr>
          <a:xfrm>
            <a:off x="457200" y="3657600"/>
            <a:ext cx="8442325" cy="1719263"/>
            <a:chOff x="288" y="2304"/>
            <a:chExt cx="5318" cy="1083"/>
          </a:xfrm>
        </p:grpSpPr>
        <p:grpSp>
          <p:nvGrpSpPr>
            <p:cNvPr id="49240" name="Group 361"/>
            <p:cNvGrpSpPr/>
            <p:nvPr/>
          </p:nvGrpSpPr>
          <p:grpSpPr>
            <a:xfrm>
              <a:off x="288" y="2401"/>
              <a:ext cx="5318" cy="986"/>
              <a:chOff x="288" y="2401"/>
              <a:chExt cx="5318" cy="986"/>
            </a:xfrm>
          </p:grpSpPr>
          <p:grpSp>
            <p:nvGrpSpPr>
              <p:cNvPr id="49241" name="Group 355"/>
              <p:cNvGrpSpPr/>
              <p:nvPr/>
            </p:nvGrpSpPr>
            <p:grpSpPr>
              <a:xfrm>
                <a:off x="328" y="2401"/>
                <a:ext cx="5216" cy="239"/>
                <a:chOff x="328" y="2451"/>
                <a:chExt cx="5216" cy="239"/>
              </a:xfrm>
            </p:grpSpPr>
            <p:sp>
              <p:nvSpPr>
                <p:cNvPr id="49242" name="Rectangle 246"/>
                <p:cNvSpPr/>
                <p:nvPr/>
              </p:nvSpPr>
              <p:spPr>
                <a:xfrm>
                  <a:off x="328" y="2451"/>
                  <a:ext cx="91" cy="230"/>
                </a:xfrm>
                <a:prstGeom prst="rect">
                  <a:avLst/>
                </a:prstGeom>
                <a:noFill/>
                <a:ln w="9525">
                  <a:noFill/>
                </a:ln>
              </p:spPr>
              <p:txBody>
                <a:bodyPr wrap="none" lIns="0" tIns="0" rIns="0" bIns="0" anchor="t">
                  <a:spAutoFit/>
                </a:bodyPr>
                <a:p>
                  <a:pPr algn="ctr"/>
                  <a:r>
                    <a:rPr lang="en-US" altLang="zh-CN" b="1" dirty="0">
                      <a:solidFill>
                        <a:schemeClr val="accent2"/>
                      </a:solidFill>
                      <a:latin typeface="Modern" pitchFamily="50"/>
                      <a:ea typeface="宋体" panose="02010600030101010101" pitchFamily="2" charset="-122"/>
                    </a:rPr>
                    <a:t>h</a:t>
                  </a:r>
                  <a:endParaRPr lang="en-US" altLang="zh-CN" b="1" dirty="0">
                    <a:solidFill>
                      <a:schemeClr val="accent2"/>
                    </a:solidFill>
                    <a:latin typeface="Modern" pitchFamily="50"/>
                    <a:ea typeface="宋体" panose="02010600030101010101" pitchFamily="2" charset="-122"/>
                  </a:endParaRPr>
                </a:p>
              </p:txBody>
            </p:sp>
            <p:sp>
              <p:nvSpPr>
                <p:cNvPr id="49243" name="Freeform 278"/>
                <p:cNvSpPr/>
                <p:nvPr/>
              </p:nvSpPr>
              <p:spPr>
                <a:xfrm>
                  <a:off x="342" y="2664"/>
                  <a:ext cx="5202" cy="5"/>
                </a:xfrm>
                <a:custGeom>
                  <a:avLst/>
                  <a:gdLst/>
                  <a:ahLst/>
                  <a:cxnLst>
                    <a:cxn ang="0">
                      <a:pos x="5202" y="0"/>
                    </a:cxn>
                    <a:cxn ang="0">
                      <a:pos x="0" y="5"/>
                    </a:cxn>
                  </a:cxnLst>
                  <a:pathLst>
                    <a:path w="5202" h="5">
                      <a:moveTo>
                        <a:pt x="5202" y="0"/>
                      </a:moveTo>
                      <a:lnTo>
                        <a:pt x="0" y="5"/>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sp>
              <p:nvSpPr>
                <p:cNvPr id="49244" name="Rectangle 343"/>
                <p:cNvSpPr/>
                <p:nvPr/>
              </p:nvSpPr>
              <p:spPr>
                <a:xfrm>
                  <a:off x="5439" y="2460"/>
                  <a:ext cx="91" cy="230"/>
                </a:xfrm>
                <a:prstGeom prst="rect">
                  <a:avLst/>
                </a:prstGeom>
                <a:noFill/>
                <a:ln w="9525">
                  <a:noFill/>
                </a:ln>
              </p:spPr>
              <p:txBody>
                <a:bodyPr wrap="none" lIns="0" tIns="0" rIns="0" bIns="0" anchor="t">
                  <a:spAutoFit/>
                </a:bodyPr>
                <a:p>
                  <a:pPr algn="ctr"/>
                  <a:r>
                    <a:rPr lang="en-US" altLang="zh-CN" b="1" dirty="0">
                      <a:solidFill>
                        <a:schemeClr val="accent2"/>
                      </a:solidFill>
                      <a:latin typeface="Modern" pitchFamily="50"/>
                      <a:ea typeface="宋体" panose="02010600030101010101" pitchFamily="2" charset="-122"/>
                    </a:rPr>
                    <a:t>h</a:t>
                  </a:r>
                  <a:endParaRPr lang="en-US" altLang="zh-CN" b="1" dirty="0">
                    <a:solidFill>
                      <a:schemeClr val="accent2"/>
                    </a:solidFill>
                    <a:latin typeface="Modern" pitchFamily="50"/>
                    <a:ea typeface="宋体" panose="02010600030101010101" pitchFamily="2" charset="-122"/>
                  </a:endParaRPr>
                </a:p>
              </p:txBody>
            </p:sp>
          </p:grpSp>
          <p:grpSp>
            <p:nvGrpSpPr>
              <p:cNvPr id="49245" name="Group 353"/>
              <p:cNvGrpSpPr/>
              <p:nvPr/>
            </p:nvGrpSpPr>
            <p:grpSpPr>
              <a:xfrm>
                <a:off x="288" y="3094"/>
                <a:ext cx="5318" cy="293"/>
                <a:chOff x="288" y="3151"/>
                <a:chExt cx="5318" cy="293"/>
              </a:xfrm>
            </p:grpSpPr>
            <p:sp>
              <p:nvSpPr>
                <p:cNvPr id="49246" name="Freeform 279"/>
                <p:cNvSpPr/>
                <p:nvPr/>
              </p:nvSpPr>
              <p:spPr>
                <a:xfrm>
                  <a:off x="307" y="3176"/>
                  <a:ext cx="5237" cy="4"/>
                </a:xfrm>
                <a:custGeom>
                  <a:avLst/>
                  <a:gdLst/>
                  <a:ahLst/>
                  <a:cxnLst>
                    <a:cxn ang="0">
                      <a:pos x="5237" y="4"/>
                    </a:cxn>
                    <a:cxn ang="0">
                      <a:pos x="0" y="0"/>
                    </a:cxn>
                  </a:cxnLst>
                  <a:pathLst>
                    <a:path w="5237" h="4">
                      <a:moveTo>
                        <a:pt x="5237" y="4"/>
                      </a:moveTo>
                      <a:lnTo>
                        <a:pt x="0" y="0"/>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sp>
              <p:nvSpPr>
                <p:cNvPr id="49247" name="Rectangle 348"/>
                <p:cNvSpPr/>
                <p:nvPr/>
              </p:nvSpPr>
              <p:spPr>
                <a:xfrm>
                  <a:off x="288" y="3151"/>
                  <a:ext cx="216" cy="288"/>
                </a:xfrm>
                <a:prstGeom prst="rect">
                  <a:avLst/>
                </a:prstGeom>
                <a:noFill/>
                <a:ln w="1905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P</a:t>
                  </a:r>
                  <a:endParaRPr lang="en-US" altLang="zh-CN" b="1" dirty="0">
                    <a:solidFill>
                      <a:schemeClr val="accent2"/>
                    </a:solidFill>
                    <a:latin typeface="Modern" pitchFamily="50"/>
                    <a:ea typeface="宋体" panose="02010600030101010101" pitchFamily="2" charset="-122"/>
                  </a:endParaRPr>
                </a:p>
              </p:txBody>
            </p:sp>
            <p:sp>
              <p:nvSpPr>
                <p:cNvPr id="49248" name="Rectangle 349"/>
                <p:cNvSpPr/>
                <p:nvPr/>
              </p:nvSpPr>
              <p:spPr>
                <a:xfrm>
                  <a:off x="5390" y="3156"/>
                  <a:ext cx="216" cy="288"/>
                </a:xfrm>
                <a:prstGeom prst="rect">
                  <a:avLst/>
                </a:prstGeom>
                <a:noFill/>
                <a:ln w="1905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P</a:t>
                  </a:r>
                  <a:endParaRPr lang="en-US" altLang="zh-CN" b="1" dirty="0">
                    <a:solidFill>
                      <a:schemeClr val="accent2"/>
                    </a:solidFill>
                    <a:latin typeface="Modern" pitchFamily="50"/>
                    <a:ea typeface="宋体" panose="02010600030101010101" pitchFamily="2" charset="-122"/>
                  </a:endParaRPr>
                </a:p>
              </p:txBody>
            </p:sp>
          </p:grpSp>
        </p:grpSp>
        <p:sp>
          <p:nvSpPr>
            <p:cNvPr id="49249" name="Rectangle 372"/>
            <p:cNvSpPr/>
            <p:nvPr/>
          </p:nvSpPr>
          <p:spPr>
            <a:xfrm>
              <a:off x="4859" y="2832"/>
              <a:ext cx="492" cy="288"/>
            </a:xfrm>
            <a:prstGeom prst="rect">
              <a:avLst/>
            </a:prstGeom>
            <a:solidFill>
              <a:srgbClr val="FFFF00"/>
            </a:solidFill>
            <a:ln w="19050">
              <a:noFill/>
            </a:ln>
          </p:spPr>
          <p:txBody>
            <a:bodyPr wrap="none" anchor="t">
              <a:spAutoFit/>
            </a:bodyPr>
            <a:p>
              <a:pPr algn="ctr"/>
              <a:r>
                <a:rPr lang="zh-CN" altLang="zh-CN" b="1" dirty="0">
                  <a:solidFill>
                    <a:schemeClr val="tx2"/>
                  </a:solidFill>
                  <a:latin typeface="宋体" panose="02010600030101010101" pitchFamily="2" charset="-122"/>
                  <a:ea typeface="宋体" panose="02010600030101010101" pitchFamily="2" charset="-122"/>
                </a:rPr>
                <a:t>基线</a:t>
              </a:r>
              <a:endParaRPr lang="zh-CN" altLang="en-US" b="1" dirty="0">
                <a:solidFill>
                  <a:schemeClr val="tx2"/>
                </a:solidFill>
                <a:latin typeface="宋体" panose="02010600030101010101" pitchFamily="2" charset="-122"/>
                <a:ea typeface="宋体" panose="02010600030101010101" pitchFamily="2" charset="-122"/>
              </a:endParaRPr>
            </a:p>
          </p:txBody>
        </p:sp>
        <p:sp>
          <p:nvSpPr>
            <p:cNvPr id="49250" name="Rectangle 374"/>
            <p:cNvSpPr/>
            <p:nvPr/>
          </p:nvSpPr>
          <p:spPr>
            <a:xfrm>
              <a:off x="4612" y="2304"/>
              <a:ext cx="680" cy="288"/>
            </a:xfrm>
            <a:prstGeom prst="rect">
              <a:avLst/>
            </a:prstGeom>
            <a:solidFill>
              <a:srgbClr val="FFFF00"/>
            </a:solidFill>
            <a:ln w="19050">
              <a:noFill/>
            </a:ln>
          </p:spPr>
          <p:txBody>
            <a:bodyPr wrap="none" anchor="t">
              <a:spAutoFit/>
            </a:bodyPr>
            <a:p>
              <a:pPr algn="ctr"/>
              <a:r>
                <a:rPr lang="zh-CN" altLang="zh-CN" b="1" dirty="0">
                  <a:solidFill>
                    <a:schemeClr val="tx2"/>
                  </a:solidFill>
                  <a:latin typeface="宋体" panose="02010600030101010101" pitchFamily="2" charset="-122"/>
                  <a:ea typeface="宋体" panose="02010600030101010101" pitchFamily="2" charset="-122"/>
                </a:rPr>
                <a:t>视平线</a:t>
              </a:r>
              <a:endParaRPr lang="zh-CN" altLang="en-US" b="1" dirty="0">
                <a:solidFill>
                  <a:schemeClr val="tx2"/>
                </a:solidFill>
                <a:latin typeface="宋体" panose="02010600030101010101" pitchFamily="2" charset="-122"/>
                <a:ea typeface="宋体" panose="02010600030101010101" pitchFamily="2" charset="-122"/>
              </a:endParaRPr>
            </a:p>
          </p:txBody>
        </p:sp>
      </p:grpSp>
      <p:sp>
        <p:nvSpPr>
          <p:cNvPr id="13650" name="Oval 338"/>
          <p:cNvSpPr/>
          <p:nvPr/>
        </p:nvSpPr>
        <p:spPr>
          <a:xfrm>
            <a:off x="958850" y="4097338"/>
            <a:ext cx="101600" cy="101600"/>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13651" name="Oval 339"/>
          <p:cNvSpPr/>
          <p:nvPr/>
        </p:nvSpPr>
        <p:spPr>
          <a:xfrm>
            <a:off x="8410575" y="4087813"/>
            <a:ext cx="101600" cy="101600"/>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nvGrpSpPr>
          <p:cNvPr id="21" name="Group 360"/>
          <p:cNvGrpSpPr/>
          <p:nvPr/>
        </p:nvGrpSpPr>
        <p:grpSpPr>
          <a:xfrm>
            <a:off x="709613" y="3086100"/>
            <a:ext cx="280987" cy="1920875"/>
            <a:chOff x="447" y="1944"/>
            <a:chExt cx="177" cy="1210"/>
          </a:xfrm>
        </p:grpSpPr>
        <p:sp>
          <p:nvSpPr>
            <p:cNvPr id="49254" name="Line 282"/>
            <p:cNvSpPr/>
            <p:nvPr/>
          </p:nvSpPr>
          <p:spPr>
            <a:xfrm flipV="1">
              <a:off x="480" y="2180"/>
              <a:ext cx="1" cy="938"/>
            </a:xfrm>
            <a:prstGeom prst="line">
              <a:avLst/>
            </a:prstGeom>
            <a:ln w="38100" cap="flat" cmpd="sng">
              <a:solidFill>
                <a:srgbClr val="000000"/>
              </a:solidFill>
              <a:prstDash val="solid"/>
              <a:round/>
              <a:headEnd type="none" w="med" len="med"/>
              <a:tailEnd type="none" w="med" len="med"/>
            </a:ln>
          </p:spPr>
        </p:sp>
        <p:sp>
          <p:nvSpPr>
            <p:cNvPr id="49255" name="Rectangle 346"/>
            <p:cNvSpPr/>
            <p:nvPr/>
          </p:nvSpPr>
          <p:spPr>
            <a:xfrm>
              <a:off x="501" y="1944"/>
              <a:ext cx="87" cy="230"/>
            </a:xfrm>
            <a:prstGeom prst="rect">
              <a:avLst/>
            </a:prstGeom>
            <a:noFill/>
            <a:ln w="9525">
              <a:noFill/>
            </a:ln>
          </p:spPr>
          <p:txBody>
            <a:bodyPr wrap="none" lIns="0" tIns="0" rIns="0" bIns="0" anchor="t">
              <a:spAutoFit/>
            </a:bodyPr>
            <a:p>
              <a:pPr algn="ctr"/>
              <a:r>
                <a:rPr lang="en-US" altLang="zh-CN" b="1" dirty="0">
                  <a:solidFill>
                    <a:schemeClr val="accent2"/>
                  </a:solidFill>
                  <a:latin typeface="Modern" pitchFamily="50"/>
                  <a:ea typeface="宋体" panose="02010600030101010101" pitchFamily="2" charset="-122"/>
                </a:rPr>
                <a:t>A</a:t>
              </a:r>
              <a:endParaRPr lang="en-US" altLang="zh-CN" b="1" dirty="0">
                <a:solidFill>
                  <a:schemeClr val="accent2"/>
                </a:solidFill>
                <a:latin typeface="Modern" pitchFamily="50"/>
                <a:ea typeface="宋体" panose="02010600030101010101" pitchFamily="2" charset="-122"/>
              </a:endParaRPr>
            </a:p>
          </p:txBody>
        </p:sp>
        <p:sp>
          <p:nvSpPr>
            <p:cNvPr id="49256" name="Rectangle 347"/>
            <p:cNvSpPr/>
            <p:nvPr/>
          </p:nvSpPr>
          <p:spPr>
            <a:xfrm>
              <a:off x="524" y="2871"/>
              <a:ext cx="100" cy="230"/>
            </a:xfrm>
            <a:prstGeom prst="rect">
              <a:avLst/>
            </a:prstGeom>
            <a:noFill/>
            <a:ln w="9525">
              <a:noFill/>
            </a:ln>
          </p:spPr>
          <p:txBody>
            <a:bodyPr wrap="none" lIns="0" tIns="0" rIns="0" bIns="0" anchor="t">
              <a:spAutoFit/>
            </a:bodyPr>
            <a:p>
              <a:pPr algn="ctr"/>
              <a:r>
                <a:rPr lang="en-US" altLang="zh-CN" b="1" dirty="0">
                  <a:solidFill>
                    <a:schemeClr val="accent2"/>
                  </a:solidFill>
                  <a:latin typeface="Modern" pitchFamily="50"/>
                  <a:ea typeface="宋体" panose="02010600030101010101" pitchFamily="2" charset="-122"/>
                </a:rPr>
                <a:t>B</a:t>
              </a:r>
              <a:endParaRPr lang="en-US" altLang="zh-CN" b="1" dirty="0">
                <a:solidFill>
                  <a:schemeClr val="accent2"/>
                </a:solidFill>
                <a:latin typeface="Modern" pitchFamily="50"/>
                <a:ea typeface="宋体" panose="02010600030101010101" pitchFamily="2" charset="-122"/>
              </a:endParaRPr>
            </a:p>
          </p:txBody>
        </p:sp>
        <p:sp>
          <p:nvSpPr>
            <p:cNvPr id="49257" name="Oval 358"/>
            <p:cNvSpPr/>
            <p:nvPr/>
          </p:nvSpPr>
          <p:spPr>
            <a:xfrm>
              <a:off x="447" y="2148"/>
              <a:ext cx="64" cy="64"/>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49258" name="Oval 359"/>
            <p:cNvSpPr/>
            <p:nvPr/>
          </p:nvSpPr>
          <p:spPr>
            <a:xfrm>
              <a:off x="447" y="3090"/>
              <a:ext cx="64" cy="64"/>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sp>
        <p:nvSpPr>
          <p:cNvPr id="13694" name="Rectangle 382"/>
          <p:cNvSpPr/>
          <p:nvPr/>
        </p:nvSpPr>
        <p:spPr>
          <a:xfrm>
            <a:off x="2252663" y="2914650"/>
            <a:ext cx="688975" cy="457200"/>
          </a:xfrm>
          <a:prstGeom prst="rect">
            <a:avLst/>
          </a:prstGeom>
          <a:noFill/>
          <a:ln w="1905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a(b)</a:t>
            </a:r>
            <a:endParaRPr lang="en-US" altLang="zh-CN" b="1" dirty="0">
              <a:solidFill>
                <a:schemeClr val="accent2"/>
              </a:solidFill>
              <a:latin typeface="Modern" pitchFamily="50"/>
              <a:ea typeface="宋体" panose="02010600030101010101" pitchFamily="2" charset="-122"/>
            </a:endParaRPr>
          </a:p>
        </p:txBody>
      </p:sp>
      <p:grpSp>
        <p:nvGrpSpPr>
          <p:cNvPr id="22" name="Group 385"/>
          <p:cNvGrpSpPr/>
          <p:nvPr/>
        </p:nvGrpSpPr>
        <p:grpSpPr>
          <a:xfrm>
            <a:off x="1085850" y="3409950"/>
            <a:ext cx="1511300" cy="1597025"/>
            <a:chOff x="684" y="2148"/>
            <a:chExt cx="952" cy="1006"/>
          </a:xfrm>
        </p:grpSpPr>
        <p:grpSp>
          <p:nvGrpSpPr>
            <p:cNvPr id="49261" name="Group 369"/>
            <p:cNvGrpSpPr/>
            <p:nvPr/>
          </p:nvGrpSpPr>
          <p:grpSpPr>
            <a:xfrm>
              <a:off x="684" y="2260"/>
              <a:ext cx="920" cy="256"/>
              <a:chOff x="684" y="2260"/>
              <a:chExt cx="920" cy="256"/>
            </a:xfrm>
          </p:grpSpPr>
          <p:sp>
            <p:nvSpPr>
              <p:cNvPr id="49262" name="AutoShape 368"/>
              <p:cNvSpPr/>
              <p:nvPr/>
            </p:nvSpPr>
            <p:spPr>
              <a:xfrm>
                <a:off x="1316" y="2352"/>
                <a:ext cx="288" cy="96"/>
              </a:xfrm>
              <a:prstGeom prst="rightArrow">
                <a:avLst>
                  <a:gd name="adj1" fmla="val 50000"/>
                  <a:gd name="adj2" fmla="val 75000"/>
                </a:avLst>
              </a:prstGeom>
              <a:solidFill>
                <a:srgbClr val="FFFF00"/>
              </a:solidFill>
              <a:ln w="12700" cap="flat" cmpd="sng">
                <a:solidFill>
                  <a:schemeClr val="accent2"/>
                </a:solidFill>
                <a:prstDash val="solid"/>
                <a:miter/>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49263" name="Text Box 367"/>
              <p:cNvSpPr txBox="1"/>
              <p:nvPr/>
            </p:nvSpPr>
            <p:spPr>
              <a:xfrm>
                <a:off x="684" y="2260"/>
                <a:ext cx="652" cy="256"/>
              </a:xfrm>
              <a:prstGeom prst="rect">
                <a:avLst/>
              </a:prstGeom>
              <a:solidFill>
                <a:srgbClr val="FFFF00"/>
              </a:solidFill>
              <a:ln w="12700" cap="flat" cmpd="sng">
                <a:solidFill>
                  <a:schemeClr val="accent2"/>
                </a:solidFill>
                <a:prstDash val="solid"/>
                <a:miter/>
                <a:headEnd type="none" w="med" len="med"/>
                <a:tailEnd type="none" w="med" len="med"/>
              </a:ln>
            </p:spPr>
            <p:txBody>
              <a:bodyPr wrap="none" anchor="t">
                <a:spAutoFit/>
              </a:bodyPr>
              <a:p>
                <a:pPr algn="ctr">
                  <a:lnSpc>
                    <a:spcPct val="90000"/>
                  </a:lnSpc>
                </a:pPr>
                <a:r>
                  <a:rPr lang="zh-CN" altLang="en-US" sz="2200" dirty="0">
                    <a:latin typeface="Times New Roman" panose="02020603050405020304" pitchFamily="18" charset="0"/>
                    <a:ea typeface="宋体" panose="02010600030101010101" pitchFamily="2" charset="-122"/>
                  </a:rPr>
                  <a:t>真高线</a:t>
                </a:r>
                <a:endParaRPr lang="zh-CN" altLang="en-US" sz="2200" dirty="0">
                  <a:latin typeface="Times New Roman" panose="02020603050405020304" pitchFamily="18" charset="0"/>
                  <a:ea typeface="宋体" panose="02010600030101010101" pitchFamily="2" charset="-122"/>
                </a:endParaRPr>
              </a:p>
            </p:txBody>
          </p:sp>
        </p:grpSp>
        <p:sp>
          <p:nvSpPr>
            <p:cNvPr id="49264" name="Oval 383"/>
            <p:cNvSpPr/>
            <p:nvPr/>
          </p:nvSpPr>
          <p:spPr>
            <a:xfrm>
              <a:off x="1572" y="2148"/>
              <a:ext cx="64" cy="64"/>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49265" name="Oval 384"/>
            <p:cNvSpPr/>
            <p:nvPr/>
          </p:nvSpPr>
          <p:spPr>
            <a:xfrm>
              <a:off x="1572" y="3090"/>
              <a:ext cx="64" cy="64"/>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24" name="Group 397"/>
          <p:cNvGrpSpPr/>
          <p:nvPr/>
        </p:nvGrpSpPr>
        <p:grpSpPr>
          <a:xfrm>
            <a:off x="4178300" y="3533775"/>
            <a:ext cx="101600" cy="1301750"/>
            <a:chOff x="2632" y="2226"/>
            <a:chExt cx="64" cy="820"/>
          </a:xfrm>
        </p:grpSpPr>
        <p:sp>
          <p:nvSpPr>
            <p:cNvPr id="49267" name="Oval 389"/>
            <p:cNvSpPr/>
            <p:nvPr/>
          </p:nvSpPr>
          <p:spPr>
            <a:xfrm>
              <a:off x="2632" y="2226"/>
              <a:ext cx="64" cy="64"/>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49268" name="Oval 390"/>
            <p:cNvSpPr/>
            <p:nvPr/>
          </p:nvSpPr>
          <p:spPr>
            <a:xfrm>
              <a:off x="2632" y="2982"/>
              <a:ext cx="64" cy="64"/>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25" name="Group 396"/>
          <p:cNvGrpSpPr/>
          <p:nvPr/>
        </p:nvGrpSpPr>
        <p:grpSpPr>
          <a:xfrm>
            <a:off x="3784600" y="3482975"/>
            <a:ext cx="101600" cy="1419225"/>
            <a:chOff x="2384" y="2194"/>
            <a:chExt cx="64" cy="894"/>
          </a:xfrm>
        </p:grpSpPr>
        <p:sp>
          <p:nvSpPr>
            <p:cNvPr id="49270" name="Oval 388"/>
            <p:cNvSpPr/>
            <p:nvPr/>
          </p:nvSpPr>
          <p:spPr>
            <a:xfrm>
              <a:off x="2384" y="2194"/>
              <a:ext cx="64" cy="64"/>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49271" name="Oval 391"/>
            <p:cNvSpPr/>
            <p:nvPr/>
          </p:nvSpPr>
          <p:spPr>
            <a:xfrm>
              <a:off x="2384" y="3024"/>
              <a:ext cx="64" cy="64"/>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26" name="Group 395"/>
          <p:cNvGrpSpPr/>
          <p:nvPr/>
        </p:nvGrpSpPr>
        <p:grpSpPr>
          <a:xfrm>
            <a:off x="3581400" y="3527425"/>
            <a:ext cx="101600" cy="1320800"/>
            <a:chOff x="2256" y="2222"/>
            <a:chExt cx="64" cy="832"/>
          </a:xfrm>
        </p:grpSpPr>
        <p:sp>
          <p:nvSpPr>
            <p:cNvPr id="49273" name="Oval 387"/>
            <p:cNvSpPr/>
            <p:nvPr/>
          </p:nvSpPr>
          <p:spPr>
            <a:xfrm>
              <a:off x="2256" y="2222"/>
              <a:ext cx="64" cy="64"/>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49274" name="Oval 392"/>
            <p:cNvSpPr/>
            <p:nvPr/>
          </p:nvSpPr>
          <p:spPr>
            <a:xfrm>
              <a:off x="2256" y="2990"/>
              <a:ext cx="64" cy="64"/>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sp>
        <p:nvSpPr>
          <p:cNvPr id="13583" name="Line 271"/>
          <p:cNvSpPr/>
          <p:nvPr/>
        </p:nvSpPr>
        <p:spPr>
          <a:xfrm flipH="1" flipV="1">
            <a:off x="2084388" y="2132013"/>
            <a:ext cx="787400" cy="4019550"/>
          </a:xfrm>
          <a:prstGeom prst="line">
            <a:avLst/>
          </a:prstGeom>
          <a:ln w="12700" cap="flat" cmpd="sng">
            <a:solidFill>
              <a:schemeClr val="tx2"/>
            </a:solidFill>
            <a:prstDash val="solid"/>
            <a:round/>
            <a:headEnd type="none" w="med" len="med"/>
            <a:tailEnd type="none" w="med" len="med"/>
          </a:ln>
        </p:spPr>
      </p:sp>
      <p:grpSp>
        <p:nvGrpSpPr>
          <p:cNvPr id="27" name="Group 398"/>
          <p:cNvGrpSpPr/>
          <p:nvPr/>
        </p:nvGrpSpPr>
        <p:grpSpPr>
          <a:xfrm>
            <a:off x="2190750" y="3546475"/>
            <a:ext cx="101600" cy="1289050"/>
            <a:chOff x="1380" y="2234"/>
            <a:chExt cx="64" cy="812"/>
          </a:xfrm>
        </p:grpSpPr>
        <p:sp>
          <p:nvSpPr>
            <p:cNvPr id="49277" name="Oval 386"/>
            <p:cNvSpPr/>
            <p:nvPr/>
          </p:nvSpPr>
          <p:spPr>
            <a:xfrm>
              <a:off x="1380" y="2234"/>
              <a:ext cx="64" cy="64"/>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49278" name="Oval 393"/>
            <p:cNvSpPr/>
            <p:nvPr/>
          </p:nvSpPr>
          <p:spPr>
            <a:xfrm>
              <a:off x="1380" y="2982"/>
              <a:ext cx="64" cy="64"/>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sp>
        <p:nvSpPr>
          <p:cNvPr id="13713" name="Oval 401"/>
          <p:cNvSpPr/>
          <p:nvPr/>
        </p:nvSpPr>
        <p:spPr>
          <a:xfrm>
            <a:off x="2184400" y="5861050"/>
            <a:ext cx="101600" cy="101600"/>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13714" name="Oval 402"/>
          <p:cNvSpPr/>
          <p:nvPr/>
        </p:nvSpPr>
        <p:spPr>
          <a:xfrm>
            <a:off x="2495550" y="6311900"/>
            <a:ext cx="101600" cy="101600"/>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13715" name="Oval 403"/>
          <p:cNvSpPr/>
          <p:nvPr/>
        </p:nvSpPr>
        <p:spPr>
          <a:xfrm>
            <a:off x="3581400" y="5905500"/>
            <a:ext cx="101600" cy="101600"/>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13716" name="Oval 404"/>
          <p:cNvSpPr/>
          <p:nvPr/>
        </p:nvSpPr>
        <p:spPr>
          <a:xfrm>
            <a:off x="3790950" y="6035675"/>
            <a:ext cx="101600" cy="101600"/>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13717" name="Oval 405"/>
          <p:cNvSpPr/>
          <p:nvPr/>
        </p:nvSpPr>
        <p:spPr>
          <a:xfrm>
            <a:off x="4181475" y="5864225"/>
            <a:ext cx="101600" cy="101600"/>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13718" name="Oval 406"/>
          <p:cNvSpPr/>
          <p:nvPr/>
        </p:nvSpPr>
        <p:spPr>
          <a:xfrm>
            <a:off x="3498850" y="5495925"/>
            <a:ext cx="101600" cy="101600"/>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nvGrpSpPr>
          <p:cNvPr id="28" name="Group 357"/>
          <p:cNvGrpSpPr/>
          <p:nvPr/>
        </p:nvGrpSpPr>
        <p:grpSpPr>
          <a:xfrm>
            <a:off x="2571750" y="2933700"/>
            <a:ext cx="352425" cy="3327400"/>
            <a:chOff x="1620" y="1905"/>
            <a:chExt cx="222" cy="2096"/>
          </a:xfrm>
        </p:grpSpPr>
        <p:sp>
          <p:nvSpPr>
            <p:cNvPr id="49286" name="Freeform 329"/>
            <p:cNvSpPr/>
            <p:nvPr/>
          </p:nvSpPr>
          <p:spPr>
            <a:xfrm>
              <a:off x="1809" y="1905"/>
              <a:ext cx="2" cy="2030"/>
            </a:xfrm>
            <a:custGeom>
              <a:avLst/>
              <a:gdLst/>
              <a:ahLst/>
              <a:cxnLst>
                <a:cxn ang="0">
                  <a:pos x="0" y="0"/>
                </a:cxn>
                <a:cxn ang="0">
                  <a:pos x="2" y="2030"/>
                </a:cxn>
              </a:cxnLst>
              <a:pathLst>
                <a:path w="2" h="2030">
                  <a:moveTo>
                    <a:pt x="0" y="0"/>
                  </a:moveTo>
                  <a:lnTo>
                    <a:pt x="2" y="203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grpSp>
          <p:nvGrpSpPr>
            <p:cNvPr id="49287" name="Group 356"/>
            <p:cNvGrpSpPr/>
            <p:nvPr/>
          </p:nvGrpSpPr>
          <p:grpSpPr>
            <a:xfrm>
              <a:off x="1620" y="3732"/>
              <a:ext cx="222" cy="269"/>
              <a:chOff x="1620" y="3732"/>
              <a:chExt cx="222" cy="269"/>
            </a:xfrm>
          </p:grpSpPr>
          <p:sp>
            <p:nvSpPr>
              <p:cNvPr id="49288" name="Rectangle 257"/>
              <p:cNvSpPr/>
              <p:nvPr/>
            </p:nvSpPr>
            <p:spPr>
              <a:xfrm>
                <a:off x="1620" y="3732"/>
                <a:ext cx="95" cy="269"/>
              </a:xfrm>
              <a:prstGeom prst="rect">
                <a:avLst/>
              </a:prstGeom>
              <a:noFill/>
              <a:ln w="12700">
                <a:noFill/>
              </a:ln>
            </p:spPr>
            <p:txBody>
              <a:bodyPr anchor="t"/>
              <a:p>
                <a:pPr algn="ctr"/>
                <a:r>
                  <a:rPr lang="en-US" altLang="zh-CN" sz="2800" b="1" dirty="0">
                    <a:solidFill>
                      <a:schemeClr val="accent2"/>
                    </a:solidFill>
                    <a:latin typeface="Modern" pitchFamily="50"/>
                    <a:ea typeface="宋体" panose="02010600030101010101" pitchFamily="2" charset="-122"/>
                  </a:rPr>
                  <a:t>s</a:t>
                </a:r>
                <a:endParaRPr lang="en-US" altLang="zh-CN" sz="2800" b="1" dirty="0">
                  <a:solidFill>
                    <a:srgbClr val="0066FF"/>
                  </a:solidFill>
                  <a:latin typeface="Modern" pitchFamily="50"/>
                  <a:ea typeface="宋体" panose="02010600030101010101" pitchFamily="2" charset="-122"/>
                </a:endParaRPr>
              </a:p>
            </p:txBody>
          </p:sp>
          <p:sp>
            <p:nvSpPr>
              <p:cNvPr id="49289" name="Oval 258"/>
              <p:cNvSpPr/>
              <p:nvPr/>
            </p:nvSpPr>
            <p:spPr>
              <a:xfrm>
                <a:off x="1778" y="3902"/>
                <a:ext cx="64" cy="64"/>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454"/>
                                        </p:tgtEl>
                                        <p:attrNameLst>
                                          <p:attrName>style.visibility</p:attrName>
                                        </p:attrNameLst>
                                      </p:cBhvr>
                                      <p:to>
                                        <p:strVal val="visible"/>
                                      </p:to>
                                    </p:set>
                                    <p:animEffect transition="in" filter="wipe(left)">
                                      <p:cBhvr>
                                        <p:cTn id="7" dur="500"/>
                                        <p:tgtEl>
                                          <p:spTgt spid="1345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ppt_x</p:attrName>
                                        </p:attrNameLst>
                                      </p:cBhvr>
                                      <p:tavLst>
                                        <p:tav tm="0">
                                          <p:val>
                                            <p:strVal val="#ppt_x"/>
                                          </p:val>
                                        </p:tav>
                                        <p:tav tm="100000">
                                          <p:val>
                                            <p:strVal val="#ppt_x"/>
                                          </p:val>
                                        </p:tav>
                                      </p:tavLst>
                                    </p:anim>
                                    <p:anim calcmode="lin" valueType="num">
                                      <p:cBhvr>
                                        <p:cTn id="13"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ntr" presetSubtype="32" fill="hold" grpId="0" nodeType="clickEffect">
                                  <p:stCondLst>
                                    <p:cond delay="0"/>
                                  </p:stCondLst>
                                  <p:childTnLst>
                                    <p:set>
                                      <p:cBhvr>
                                        <p:cTn id="17" dur="1" fill="hold">
                                          <p:stCondLst>
                                            <p:cond delay="0"/>
                                          </p:stCondLst>
                                        </p:cTn>
                                        <p:tgtEl>
                                          <p:spTgt spid="13694"/>
                                        </p:tgtEl>
                                        <p:attrNameLst>
                                          <p:attrName>style.visibility</p:attrName>
                                        </p:attrNameLst>
                                      </p:cBhvr>
                                      <p:to>
                                        <p:strVal val="visible"/>
                                      </p:to>
                                    </p:set>
                                    <p:anim calcmode="lin" valueType="num">
                                      <p:cBhvr>
                                        <p:cTn id="18" dur="500" fill="hold"/>
                                        <p:tgtEl>
                                          <p:spTgt spid="13694"/>
                                        </p:tgtEl>
                                        <p:attrNameLst>
                                          <p:attrName>ppt_w</p:attrName>
                                        </p:attrNameLst>
                                      </p:cBhvr>
                                      <p:tavLst>
                                        <p:tav tm="0">
                                          <p:val>
                                            <p:strVal val="4*#ppt_w"/>
                                          </p:val>
                                        </p:tav>
                                        <p:tav tm="100000">
                                          <p:val>
                                            <p:strVal val="#ppt_w"/>
                                          </p:val>
                                        </p:tav>
                                      </p:tavLst>
                                    </p:anim>
                                    <p:anim calcmode="lin" valueType="num">
                                      <p:cBhvr>
                                        <p:cTn id="19" dur="500" fill="hold"/>
                                        <p:tgtEl>
                                          <p:spTgt spid="13694"/>
                                        </p:tgtEl>
                                        <p:attrNameLst>
                                          <p:attrName>ppt_h</p:attrName>
                                        </p:attrNameLst>
                                      </p:cBhvr>
                                      <p:tavLst>
                                        <p:tav tm="0">
                                          <p:val>
                                            <p:strVal val="4*#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ppt_x</p:attrName>
                                        </p:attrNameLst>
                                      </p:cBhvr>
                                      <p:tavLst>
                                        <p:tav tm="0">
                                          <p:val>
                                            <p:strVal val="0-#ppt_w/2"/>
                                          </p:val>
                                        </p:tav>
                                        <p:tav tm="100000">
                                          <p:val>
                                            <p:strVal val="#ppt_x"/>
                                          </p:val>
                                        </p:tav>
                                      </p:tavLst>
                                    </p:anim>
                                    <p:anim calcmode="lin" valueType="num">
                                      <p:cBhvr>
                                        <p:cTn id="25"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up)">
                                      <p:cBhvr>
                                        <p:cTn id="30" dur="5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left)">
                                      <p:cBhvr>
                                        <p:cTn id="35" dur="5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23" presetClass="entr" presetSubtype="16" fill="hold" nodeType="clickEffect">
                                  <p:stCondLst>
                                    <p:cond delay="0"/>
                                  </p:stCondLst>
                                  <p:childTnLst>
                                    <p:set>
                                      <p:cBhvr>
                                        <p:cTn id="39" dur="1" fill="hold">
                                          <p:stCondLst>
                                            <p:cond delay="0"/>
                                          </p:stCondLst>
                                        </p:cTn>
                                        <p:tgtEl>
                                          <p:spTgt spid="21"/>
                                        </p:tgtEl>
                                        <p:attrNameLst>
                                          <p:attrName>style.visibility</p:attrName>
                                        </p:attrNameLst>
                                      </p:cBhvr>
                                      <p:to>
                                        <p:strVal val="visible"/>
                                      </p:to>
                                    </p:set>
                                    <p:anim calcmode="lin" valueType="num">
                                      <p:cBhvr>
                                        <p:cTn id="40" dur="500" fill="hold"/>
                                        <p:tgtEl>
                                          <p:spTgt spid="21"/>
                                        </p:tgtEl>
                                        <p:attrNameLst>
                                          <p:attrName>ppt_w</p:attrName>
                                        </p:attrNameLst>
                                      </p:cBhvr>
                                      <p:tavLst>
                                        <p:tav tm="0">
                                          <p:val>
                                            <p:fltVal val="0.000000"/>
                                          </p:val>
                                        </p:tav>
                                        <p:tav tm="100000">
                                          <p:val>
                                            <p:strVal val="#ppt_w"/>
                                          </p:val>
                                        </p:tav>
                                      </p:tavLst>
                                    </p:anim>
                                    <p:anim calcmode="lin" valueType="num">
                                      <p:cBhvr>
                                        <p:cTn id="41" dur="500" fill="hold"/>
                                        <p:tgtEl>
                                          <p:spTgt spid="21"/>
                                        </p:tgtEl>
                                        <p:attrNameLst>
                                          <p:attrName>ppt_h</p:attrName>
                                        </p:attrNameLst>
                                      </p:cBhvr>
                                      <p:tavLst>
                                        <p:tav tm="0">
                                          <p:val>
                                            <p:fltVal val="0.000000"/>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13586"/>
                                        </p:tgtEl>
                                        <p:attrNameLst>
                                          <p:attrName>style.visibility</p:attrName>
                                        </p:attrNameLst>
                                      </p:cBhvr>
                                      <p:to>
                                        <p:strVal val="visible"/>
                                      </p:to>
                                    </p:set>
                                    <p:animEffect transition="in" filter="wipe(down)">
                                      <p:cBhvr>
                                        <p:cTn id="46" dur="500"/>
                                        <p:tgtEl>
                                          <p:spTgt spid="13586"/>
                                        </p:tgtEl>
                                      </p:cBhvr>
                                    </p:animEffect>
                                  </p:childTnLst>
                                  <p:subTnLst>
                                    <p:animClr clrSpc="rgb" dir="cw">
                                      <p:cBhvr override="childStyle">
                                        <p:cTn dur="1" fill="hold" display="0" masterRel="nextClick" afterEffect="1"/>
                                        <p:tgtEl>
                                          <p:spTgt spid="13586"/>
                                        </p:tgtEl>
                                        <p:attrNameLst>
                                          <p:attrName>ppt_c</p:attrName>
                                        </p:attrNameLst>
                                      </p:cBhvr>
                                      <p:to>
                                        <a:srgbClr val="0066FF"/>
                                      </p:to>
                                    </p:animClr>
                                  </p:sub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13592"/>
                                        </p:tgtEl>
                                        <p:attrNameLst>
                                          <p:attrName>style.visibility</p:attrName>
                                        </p:attrNameLst>
                                      </p:cBhvr>
                                      <p:to>
                                        <p:strVal val="visible"/>
                                      </p:to>
                                    </p:set>
                                    <p:animEffect transition="in" filter="wipe(up)">
                                      <p:cBhvr>
                                        <p:cTn id="51" dur="500"/>
                                        <p:tgtEl>
                                          <p:spTgt spid="13592"/>
                                        </p:tgtEl>
                                      </p:cBhvr>
                                    </p:animEffect>
                                  </p:childTnLst>
                                  <p:subTnLst>
                                    <p:animClr clrSpc="rgb" dir="cw">
                                      <p:cBhvr override="childStyle">
                                        <p:cTn dur="1" fill="hold" display="0" masterRel="nextClick" afterEffect="1"/>
                                        <p:tgtEl>
                                          <p:spTgt spid="13592"/>
                                        </p:tgtEl>
                                        <p:attrNameLst>
                                          <p:attrName>ppt_c</p:attrName>
                                        </p:attrNameLst>
                                      </p:cBhvr>
                                      <p:to>
                                        <a:srgbClr val="0066FF"/>
                                      </p:to>
                                    </p:animClr>
                                  </p:subTnLst>
                                </p:cTn>
                              </p:par>
                            </p:childTnLst>
                          </p:cTn>
                        </p:par>
                      </p:childTnLst>
                    </p:cTn>
                  </p:par>
                  <p:par>
                    <p:cTn id="52" fill="hold">
                      <p:stCondLst>
                        <p:cond delay="indefinite"/>
                      </p:stCondLst>
                      <p:childTnLst>
                        <p:par>
                          <p:cTn id="53" fill="hold">
                            <p:stCondLst>
                              <p:cond delay="0"/>
                            </p:stCondLst>
                            <p:childTnLst>
                              <p:par>
                                <p:cTn id="54" presetID="23" presetClass="entr" presetSubtype="32" fill="hold" grpId="0" nodeType="clickEffect">
                                  <p:stCondLst>
                                    <p:cond delay="0"/>
                                  </p:stCondLst>
                                  <p:childTnLst>
                                    <p:set>
                                      <p:cBhvr>
                                        <p:cTn id="55" dur="1" fill="hold">
                                          <p:stCondLst>
                                            <p:cond delay="0"/>
                                          </p:stCondLst>
                                        </p:cTn>
                                        <p:tgtEl>
                                          <p:spTgt spid="13650"/>
                                        </p:tgtEl>
                                        <p:attrNameLst>
                                          <p:attrName>style.visibility</p:attrName>
                                        </p:attrNameLst>
                                      </p:cBhvr>
                                      <p:to>
                                        <p:strVal val="visible"/>
                                      </p:to>
                                    </p:set>
                                    <p:anim calcmode="lin" valueType="num">
                                      <p:cBhvr>
                                        <p:cTn id="56" dur="500" fill="hold"/>
                                        <p:tgtEl>
                                          <p:spTgt spid="13650"/>
                                        </p:tgtEl>
                                        <p:attrNameLst>
                                          <p:attrName>ppt_w</p:attrName>
                                        </p:attrNameLst>
                                      </p:cBhvr>
                                      <p:tavLst>
                                        <p:tav tm="0">
                                          <p:val>
                                            <p:strVal val="4*#ppt_w"/>
                                          </p:val>
                                        </p:tav>
                                        <p:tav tm="100000">
                                          <p:val>
                                            <p:strVal val="#ppt_w"/>
                                          </p:val>
                                        </p:tav>
                                      </p:tavLst>
                                    </p:anim>
                                    <p:anim calcmode="lin" valueType="num">
                                      <p:cBhvr>
                                        <p:cTn id="57" dur="500" fill="hold"/>
                                        <p:tgtEl>
                                          <p:spTgt spid="13650"/>
                                        </p:tgtEl>
                                        <p:attrNameLst>
                                          <p:attrName>ppt_h</p:attrName>
                                        </p:attrNameLst>
                                      </p:cBhvr>
                                      <p:tavLst>
                                        <p:tav tm="0">
                                          <p:val>
                                            <p:strVal val="4*#ppt_h"/>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13587"/>
                                        </p:tgtEl>
                                        <p:attrNameLst>
                                          <p:attrName>style.visibility</p:attrName>
                                        </p:attrNameLst>
                                      </p:cBhvr>
                                      <p:to>
                                        <p:strVal val="visible"/>
                                      </p:to>
                                    </p:set>
                                    <p:animEffect transition="in" filter="wipe(down)">
                                      <p:cBhvr>
                                        <p:cTn id="62" dur="500"/>
                                        <p:tgtEl>
                                          <p:spTgt spid="13587"/>
                                        </p:tgtEl>
                                      </p:cBhvr>
                                    </p:animEffect>
                                  </p:childTnLst>
                                  <p:subTnLst>
                                    <p:animClr clrSpc="rgb" dir="cw">
                                      <p:cBhvr override="childStyle">
                                        <p:cTn dur="1" fill="hold" display="0" masterRel="nextClick" afterEffect="1"/>
                                        <p:tgtEl>
                                          <p:spTgt spid="13587"/>
                                        </p:tgtEl>
                                        <p:attrNameLst>
                                          <p:attrName>ppt_c</p:attrName>
                                        </p:attrNameLst>
                                      </p:cBhvr>
                                      <p:to>
                                        <a:srgbClr val="0066FF"/>
                                      </p:to>
                                    </p:animClr>
                                  </p:sub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13588"/>
                                        </p:tgtEl>
                                        <p:attrNameLst>
                                          <p:attrName>style.visibility</p:attrName>
                                        </p:attrNameLst>
                                      </p:cBhvr>
                                      <p:to>
                                        <p:strVal val="visible"/>
                                      </p:to>
                                    </p:set>
                                    <p:animEffect transition="in" filter="wipe(up)">
                                      <p:cBhvr>
                                        <p:cTn id="67" dur="500"/>
                                        <p:tgtEl>
                                          <p:spTgt spid="13588"/>
                                        </p:tgtEl>
                                      </p:cBhvr>
                                    </p:animEffect>
                                  </p:childTnLst>
                                  <p:subTnLst>
                                    <p:animClr clrSpc="rgb" dir="cw">
                                      <p:cBhvr override="childStyle">
                                        <p:cTn dur="1" fill="hold" display="0" masterRel="nextClick" afterEffect="1"/>
                                        <p:tgtEl>
                                          <p:spTgt spid="13588"/>
                                        </p:tgtEl>
                                        <p:attrNameLst>
                                          <p:attrName>ppt_c</p:attrName>
                                        </p:attrNameLst>
                                      </p:cBhvr>
                                      <p:to>
                                        <a:srgbClr val="0066FF"/>
                                      </p:to>
                                    </p:animClr>
                                  </p:subTnLst>
                                </p:cTn>
                              </p:par>
                            </p:childTnLst>
                          </p:cTn>
                        </p:par>
                      </p:childTnLst>
                    </p:cTn>
                  </p:par>
                  <p:par>
                    <p:cTn id="68" fill="hold">
                      <p:stCondLst>
                        <p:cond delay="indefinite"/>
                      </p:stCondLst>
                      <p:childTnLst>
                        <p:par>
                          <p:cTn id="69" fill="hold">
                            <p:stCondLst>
                              <p:cond delay="0"/>
                            </p:stCondLst>
                            <p:childTnLst>
                              <p:par>
                                <p:cTn id="70" presetID="23" presetClass="entr" presetSubtype="32" fill="hold" grpId="0" nodeType="clickEffect">
                                  <p:stCondLst>
                                    <p:cond delay="0"/>
                                  </p:stCondLst>
                                  <p:childTnLst>
                                    <p:set>
                                      <p:cBhvr>
                                        <p:cTn id="71" dur="1" fill="hold">
                                          <p:stCondLst>
                                            <p:cond delay="0"/>
                                          </p:stCondLst>
                                        </p:cTn>
                                        <p:tgtEl>
                                          <p:spTgt spid="13651"/>
                                        </p:tgtEl>
                                        <p:attrNameLst>
                                          <p:attrName>style.visibility</p:attrName>
                                        </p:attrNameLst>
                                      </p:cBhvr>
                                      <p:to>
                                        <p:strVal val="visible"/>
                                      </p:to>
                                    </p:set>
                                    <p:anim calcmode="lin" valueType="num">
                                      <p:cBhvr>
                                        <p:cTn id="72" dur="500" fill="hold"/>
                                        <p:tgtEl>
                                          <p:spTgt spid="13651"/>
                                        </p:tgtEl>
                                        <p:attrNameLst>
                                          <p:attrName>ppt_w</p:attrName>
                                        </p:attrNameLst>
                                      </p:cBhvr>
                                      <p:tavLst>
                                        <p:tav tm="0">
                                          <p:val>
                                            <p:strVal val="4*#ppt_w"/>
                                          </p:val>
                                        </p:tav>
                                        <p:tav tm="100000">
                                          <p:val>
                                            <p:strVal val="#ppt_w"/>
                                          </p:val>
                                        </p:tav>
                                      </p:tavLst>
                                    </p:anim>
                                    <p:anim calcmode="lin" valueType="num">
                                      <p:cBhvr>
                                        <p:cTn id="73" dur="500" fill="hold"/>
                                        <p:tgtEl>
                                          <p:spTgt spid="13651"/>
                                        </p:tgtEl>
                                        <p:attrNameLst>
                                          <p:attrName>ppt_h</p:attrName>
                                        </p:attrNameLst>
                                      </p:cBhvr>
                                      <p:tavLst>
                                        <p:tav tm="0">
                                          <p:val>
                                            <p:strVal val="4*#ppt_h"/>
                                          </p:val>
                                        </p:tav>
                                        <p:tav tm="100000">
                                          <p:val>
                                            <p:strVal val="#ppt_h"/>
                                          </p:val>
                                        </p:tav>
                                      </p:tavLst>
                                    </p:anim>
                                  </p:childTnLst>
                                </p:cTn>
                              </p:par>
                            </p:childTnLst>
                          </p:cTn>
                        </p:par>
                      </p:childTnLst>
                    </p:cTn>
                  </p:par>
                  <p:par>
                    <p:cTn id="74" fill="hold">
                      <p:stCondLst>
                        <p:cond delay="indefinite"/>
                      </p:stCondLst>
                      <p:childTnLst>
                        <p:par>
                          <p:cTn id="75" fill="hold">
                            <p:stCondLst>
                              <p:cond delay="0"/>
                            </p:stCondLst>
                            <p:childTnLst>
                              <p:par>
                                <p:cTn id="76" presetID="23" presetClass="entr" presetSubtype="16" fill="hold" nodeType="clickEffect">
                                  <p:stCondLst>
                                    <p:cond delay="0"/>
                                  </p:stCondLst>
                                  <p:childTnLst>
                                    <p:set>
                                      <p:cBhvr>
                                        <p:cTn id="77" dur="1" fill="hold">
                                          <p:stCondLst>
                                            <p:cond delay="0"/>
                                          </p:stCondLst>
                                        </p:cTn>
                                        <p:tgtEl>
                                          <p:spTgt spid="13595"/>
                                        </p:tgtEl>
                                        <p:attrNameLst>
                                          <p:attrName>style.visibility</p:attrName>
                                        </p:attrNameLst>
                                      </p:cBhvr>
                                      <p:to>
                                        <p:strVal val="visible"/>
                                      </p:to>
                                    </p:set>
                                    <p:anim calcmode="lin" valueType="num">
                                      <p:cBhvr>
                                        <p:cTn id="78" dur="500" fill="hold"/>
                                        <p:tgtEl>
                                          <p:spTgt spid="13595"/>
                                        </p:tgtEl>
                                        <p:attrNameLst>
                                          <p:attrName>ppt_w</p:attrName>
                                        </p:attrNameLst>
                                      </p:cBhvr>
                                      <p:tavLst>
                                        <p:tav tm="0">
                                          <p:val>
                                            <p:fltVal val="0.000000"/>
                                          </p:val>
                                        </p:tav>
                                        <p:tav tm="100000">
                                          <p:val>
                                            <p:strVal val="#ppt_w"/>
                                          </p:val>
                                        </p:tav>
                                      </p:tavLst>
                                    </p:anim>
                                    <p:anim calcmode="lin" valueType="num">
                                      <p:cBhvr>
                                        <p:cTn id="79" dur="500" fill="hold"/>
                                        <p:tgtEl>
                                          <p:spTgt spid="13595"/>
                                        </p:tgtEl>
                                        <p:attrNameLst>
                                          <p:attrName>ppt_h</p:attrName>
                                        </p:attrNameLst>
                                      </p:cBhvr>
                                      <p:tavLst>
                                        <p:tav tm="0">
                                          <p:val>
                                            <p:fltVal val="0.000000"/>
                                          </p:val>
                                        </p:tav>
                                        <p:tav tm="100000">
                                          <p:val>
                                            <p:strVal val="#ppt_h"/>
                                          </p:val>
                                        </p:tav>
                                      </p:tavLst>
                                    </p:anim>
                                  </p:childTnLst>
                                  <p:subTnLst>
                                    <p:animClr clrSpc="rgb" dir="cw">
                                      <p:cBhvr override="childStyle">
                                        <p:cTn dur="1" fill="hold" display="0" masterRel="nextClick" afterEffect="1"/>
                                        <p:tgtEl>
                                          <p:spTgt spid="13595"/>
                                        </p:tgtEl>
                                        <p:attrNameLst>
                                          <p:attrName>ppt_c</p:attrName>
                                        </p:attrNameLst>
                                      </p:cBhvr>
                                      <p:to>
                                        <a:srgbClr val="0066FF"/>
                                      </p:to>
                                    </p:animClr>
                                  </p:subTnLst>
                                </p:cTn>
                              </p:par>
                            </p:childTnLst>
                          </p:cTn>
                        </p:par>
                      </p:childTnLst>
                    </p:cTn>
                  </p:par>
                  <p:par>
                    <p:cTn id="80" fill="hold">
                      <p:stCondLst>
                        <p:cond delay="indefinite"/>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13598"/>
                                        </p:tgtEl>
                                        <p:attrNameLst>
                                          <p:attrName>style.visibility</p:attrName>
                                        </p:attrNameLst>
                                      </p:cBhvr>
                                      <p:to>
                                        <p:strVal val="visible"/>
                                      </p:to>
                                    </p:set>
                                    <p:animEffect transition="in" filter="wipe(left)">
                                      <p:cBhvr>
                                        <p:cTn id="84" dur="500"/>
                                        <p:tgtEl>
                                          <p:spTgt spid="13598"/>
                                        </p:tgtEl>
                                      </p:cBhvr>
                                    </p:animEffect>
                                  </p:childTnLst>
                                  <p:subTnLst>
                                    <p:animClr clrSpc="rgb" dir="cw">
                                      <p:cBhvr override="childStyle">
                                        <p:cTn dur="1" fill="hold" display="0" masterRel="nextClick" afterEffect="1"/>
                                        <p:tgtEl>
                                          <p:spTgt spid="13598"/>
                                        </p:tgtEl>
                                        <p:attrNameLst>
                                          <p:attrName>ppt_c</p:attrName>
                                        </p:attrNameLst>
                                      </p:cBhvr>
                                      <p:to>
                                        <a:srgbClr val="0066FF"/>
                                      </p:to>
                                    </p:animClr>
                                  </p:subTnLst>
                                </p:cTn>
                              </p:par>
                            </p:childTnLst>
                          </p:cTn>
                        </p:par>
                      </p:childTnLst>
                    </p:cTn>
                  </p:par>
                  <p:par>
                    <p:cTn id="85" fill="hold">
                      <p:stCondLst>
                        <p:cond delay="indefinite"/>
                      </p:stCondLst>
                      <p:childTnLst>
                        <p:par>
                          <p:cTn id="86" fill="hold">
                            <p:stCondLst>
                              <p:cond delay="0"/>
                            </p:stCondLst>
                            <p:childTnLst>
                              <p:par>
                                <p:cTn id="87" presetID="23" presetClass="entr" presetSubtype="32" fill="hold" nodeType="clickEffect">
                                  <p:stCondLst>
                                    <p:cond delay="0"/>
                                  </p:stCondLst>
                                  <p:childTnLst>
                                    <p:set>
                                      <p:cBhvr>
                                        <p:cTn id="88" dur="1" fill="hold">
                                          <p:stCondLst>
                                            <p:cond delay="0"/>
                                          </p:stCondLst>
                                        </p:cTn>
                                        <p:tgtEl>
                                          <p:spTgt spid="22"/>
                                        </p:tgtEl>
                                        <p:attrNameLst>
                                          <p:attrName>style.visibility</p:attrName>
                                        </p:attrNameLst>
                                      </p:cBhvr>
                                      <p:to>
                                        <p:strVal val="visible"/>
                                      </p:to>
                                    </p:set>
                                    <p:anim calcmode="lin" valueType="num">
                                      <p:cBhvr>
                                        <p:cTn id="89" dur="500" fill="hold"/>
                                        <p:tgtEl>
                                          <p:spTgt spid="22"/>
                                        </p:tgtEl>
                                        <p:attrNameLst>
                                          <p:attrName>ppt_w</p:attrName>
                                        </p:attrNameLst>
                                      </p:cBhvr>
                                      <p:tavLst>
                                        <p:tav tm="0">
                                          <p:val>
                                            <p:strVal val="4*#ppt_w"/>
                                          </p:val>
                                        </p:tav>
                                        <p:tav tm="100000">
                                          <p:val>
                                            <p:strVal val="#ppt_w"/>
                                          </p:val>
                                        </p:tav>
                                      </p:tavLst>
                                    </p:anim>
                                    <p:anim calcmode="lin" valueType="num">
                                      <p:cBhvr>
                                        <p:cTn id="90" dur="500" fill="hold"/>
                                        <p:tgtEl>
                                          <p:spTgt spid="22"/>
                                        </p:tgtEl>
                                        <p:attrNameLst>
                                          <p:attrName>ppt_h</p:attrName>
                                        </p:attrNameLst>
                                      </p:cBhvr>
                                      <p:tavLst>
                                        <p:tav tm="0">
                                          <p:val>
                                            <p:strVal val="4*#ppt_h"/>
                                          </p:val>
                                        </p:tav>
                                        <p:tav tm="100000">
                                          <p:val>
                                            <p:strVal val="#ppt_h"/>
                                          </p:val>
                                        </p:tav>
                                      </p:tavLst>
                                    </p:anim>
                                  </p:childTnLst>
                                </p:cTn>
                              </p:par>
                            </p:childTnLst>
                          </p:cTn>
                        </p:par>
                      </p:childTnLst>
                    </p:cTn>
                  </p:par>
                  <p:par>
                    <p:cTn id="91" fill="hold">
                      <p:stCondLst>
                        <p:cond delay="indefinite"/>
                      </p:stCondLst>
                      <p:childTnLst>
                        <p:par>
                          <p:cTn id="92" fill="hold">
                            <p:stCondLst>
                              <p:cond delay="0"/>
                            </p:stCondLst>
                            <p:childTnLst>
                              <p:par>
                                <p:cTn id="93" presetID="22" presetClass="entr" presetSubtype="2" fill="hold" nodeType="clickEffect">
                                  <p:stCondLst>
                                    <p:cond delay="0"/>
                                  </p:stCondLst>
                                  <p:childTnLst>
                                    <p:set>
                                      <p:cBhvr>
                                        <p:cTn id="94" dur="1" fill="hold">
                                          <p:stCondLst>
                                            <p:cond delay="0"/>
                                          </p:stCondLst>
                                        </p:cTn>
                                        <p:tgtEl>
                                          <p:spTgt spid="6"/>
                                        </p:tgtEl>
                                        <p:attrNameLst>
                                          <p:attrName>style.visibility</p:attrName>
                                        </p:attrNameLst>
                                      </p:cBhvr>
                                      <p:to>
                                        <p:strVal val="visible"/>
                                      </p:to>
                                    </p:set>
                                    <p:animEffect transition="in" filter="wipe(right)">
                                      <p:cBhvr>
                                        <p:cTn id="95" dur="500"/>
                                        <p:tgtEl>
                                          <p:spTgt spid="6"/>
                                        </p:tgtEl>
                                      </p:cBhvr>
                                    </p:animEffect>
                                  </p:childTnLst>
                                  <p:subTnLst>
                                    <p:animClr clrSpc="rgb" dir="cw">
                                      <p:cBhvr override="childStyle">
                                        <p:cTn dur="1" fill="hold" display="0" masterRel="nextClick" afterEffect="1"/>
                                        <p:tgtEl>
                                          <p:spTgt spid="6"/>
                                        </p:tgtEl>
                                        <p:attrNameLst>
                                          <p:attrName>ppt_c</p:attrName>
                                        </p:attrNameLst>
                                      </p:cBhvr>
                                      <p:to>
                                        <a:srgbClr val="0066FF"/>
                                      </p:to>
                                    </p:animClr>
                                  </p:subTnLst>
                                </p:cTn>
                              </p:par>
                            </p:childTnLst>
                          </p:cTn>
                        </p:par>
                      </p:childTnLst>
                    </p:cTn>
                  </p:par>
                  <p:par>
                    <p:cTn id="96" fill="hold">
                      <p:stCondLst>
                        <p:cond delay="indefinite"/>
                      </p:stCondLst>
                      <p:childTnLst>
                        <p:par>
                          <p:cTn id="97" fill="hold">
                            <p:stCondLst>
                              <p:cond delay="0"/>
                            </p:stCondLst>
                            <p:childTnLst>
                              <p:par>
                                <p:cTn id="98" presetID="22" presetClass="entr" presetSubtype="8" fill="hold" nodeType="clickEffect">
                                  <p:stCondLst>
                                    <p:cond delay="0"/>
                                  </p:stCondLst>
                                  <p:childTnLst>
                                    <p:set>
                                      <p:cBhvr>
                                        <p:cTn id="99" dur="1" fill="hold">
                                          <p:stCondLst>
                                            <p:cond delay="0"/>
                                          </p:stCondLst>
                                        </p:cTn>
                                        <p:tgtEl>
                                          <p:spTgt spid="7"/>
                                        </p:tgtEl>
                                        <p:attrNameLst>
                                          <p:attrName>style.visibility</p:attrName>
                                        </p:attrNameLst>
                                      </p:cBhvr>
                                      <p:to>
                                        <p:strVal val="visible"/>
                                      </p:to>
                                    </p:set>
                                    <p:animEffect transition="in" filter="wipe(left)">
                                      <p:cBhvr>
                                        <p:cTn id="100" dur="500"/>
                                        <p:tgtEl>
                                          <p:spTgt spid="7"/>
                                        </p:tgtEl>
                                      </p:cBhvr>
                                    </p:animEffect>
                                  </p:childTnLst>
                                  <p:subTnLst>
                                    <p:animClr clrSpc="rgb" dir="cw">
                                      <p:cBhvr override="childStyle">
                                        <p:cTn dur="1" fill="hold" display="0" masterRel="nextClick" afterEffect="1"/>
                                        <p:tgtEl>
                                          <p:spTgt spid="7"/>
                                        </p:tgtEl>
                                        <p:attrNameLst>
                                          <p:attrName>ppt_c</p:attrName>
                                        </p:attrNameLst>
                                      </p:cBhvr>
                                      <p:to>
                                        <a:srgbClr val="0066FF"/>
                                      </p:to>
                                    </p:animClr>
                                  </p:subTnLst>
                                </p:cTn>
                              </p:par>
                            </p:childTnLst>
                          </p:cTn>
                        </p:par>
                      </p:childTnLst>
                    </p:cTn>
                  </p:par>
                  <p:par>
                    <p:cTn id="101" fill="hold">
                      <p:stCondLst>
                        <p:cond delay="indefinite"/>
                      </p:stCondLst>
                      <p:childTnLst>
                        <p:par>
                          <p:cTn id="102" fill="hold">
                            <p:stCondLst>
                              <p:cond delay="0"/>
                            </p:stCondLst>
                            <p:childTnLst>
                              <p:par>
                                <p:cTn id="103" presetID="22" presetClass="entr" presetSubtype="4" fill="hold" nodeType="clickEffect">
                                  <p:stCondLst>
                                    <p:cond delay="0"/>
                                  </p:stCondLst>
                                  <p:childTnLst>
                                    <p:set>
                                      <p:cBhvr>
                                        <p:cTn id="104" dur="1" fill="hold">
                                          <p:stCondLst>
                                            <p:cond delay="0"/>
                                          </p:stCondLst>
                                        </p:cTn>
                                        <p:tgtEl>
                                          <p:spTgt spid="13583"/>
                                        </p:tgtEl>
                                        <p:attrNameLst>
                                          <p:attrName>style.visibility</p:attrName>
                                        </p:attrNameLst>
                                      </p:cBhvr>
                                      <p:to>
                                        <p:strVal val="visible"/>
                                      </p:to>
                                    </p:set>
                                    <p:animEffect transition="in" filter="wipe(down)">
                                      <p:cBhvr>
                                        <p:cTn id="105" dur="500"/>
                                        <p:tgtEl>
                                          <p:spTgt spid="13583"/>
                                        </p:tgtEl>
                                      </p:cBhvr>
                                    </p:animEffect>
                                  </p:childTnLst>
                                  <p:subTnLst>
                                    <p:animClr clrSpc="rgb" dir="cw">
                                      <p:cBhvr override="childStyle">
                                        <p:cTn dur="1" fill="hold" display="0" masterRel="nextClick" afterEffect="1"/>
                                        <p:tgtEl>
                                          <p:spTgt spid="13583"/>
                                        </p:tgtEl>
                                        <p:attrNameLst>
                                          <p:attrName>ppt_c</p:attrName>
                                        </p:attrNameLst>
                                      </p:cBhvr>
                                      <p:to>
                                        <a:srgbClr val="0066FF"/>
                                      </p:to>
                                    </p:animClr>
                                  </p:subTnLst>
                                </p:cTn>
                              </p:par>
                            </p:childTnLst>
                          </p:cTn>
                        </p:par>
                      </p:childTnLst>
                    </p:cTn>
                  </p:par>
                  <p:par>
                    <p:cTn id="106" fill="hold">
                      <p:stCondLst>
                        <p:cond delay="indefinite"/>
                      </p:stCondLst>
                      <p:childTnLst>
                        <p:par>
                          <p:cTn id="107" fill="hold">
                            <p:stCondLst>
                              <p:cond delay="0"/>
                            </p:stCondLst>
                            <p:childTnLst>
                              <p:par>
                                <p:cTn id="108" presetID="22" presetClass="entr" presetSubtype="1" fill="hold" nodeType="clickEffect">
                                  <p:stCondLst>
                                    <p:cond delay="0"/>
                                  </p:stCondLst>
                                  <p:childTnLst>
                                    <p:set>
                                      <p:cBhvr>
                                        <p:cTn id="109" dur="1" fill="hold">
                                          <p:stCondLst>
                                            <p:cond delay="0"/>
                                          </p:stCondLst>
                                        </p:cTn>
                                        <p:tgtEl>
                                          <p:spTgt spid="13607"/>
                                        </p:tgtEl>
                                        <p:attrNameLst>
                                          <p:attrName>style.visibility</p:attrName>
                                        </p:attrNameLst>
                                      </p:cBhvr>
                                      <p:to>
                                        <p:strVal val="visible"/>
                                      </p:to>
                                    </p:set>
                                    <p:animEffect transition="in" filter="wipe(up)">
                                      <p:cBhvr>
                                        <p:cTn id="110" dur="500"/>
                                        <p:tgtEl>
                                          <p:spTgt spid="13607"/>
                                        </p:tgtEl>
                                      </p:cBhvr>
                                    </p:animEffect>
                                  </p:childTnLst>
                                  <p:subTnLst>
                                    <p:animClr clrSpc="rgb" dir="cw">
                                      <p:cBhvr override="childStyle">
                                        <p:cTn dur="1" fill="hold" display="0" masterRel="nextClick" afterEffect="1"/>
                                        <p:tgtEl>
                                          <p:spTgt spid="13607"/>
                                        </p:tgtEl>
                                        <p:attrNameLst>
                                          <p:attrName>ppt_c</p:attrName>
                                        </p:attrNameLst>
                                      </p:cBhvr>
                                      <p:to>
                                        <a:srgbClr val="0066FF"/>
                                      </p:to>
                                    </p:animClr>
                                  </p:subTnLst>
                                </p:cTn>
                              </p:par>
                            </p:childTnLst>
                          </p:cTn>
                        </p:par>
                      </p:childTnLst>
                    </p:cTn>
                  </p:par>
                  <p:par>
                    <p:cTn id="111" fill="hold">
                      <p:stCondLst>
                        <p:cond delay="indefinite"/>
                      </p:stCondLst>
                      <p:childTnLst>
                        <p:par>
                          <p:cTn id="112" fill="hold">
                            <p:stCondLst>
                              <p:cond delay="0"/>
                            </p:stCondLst>
                            <p:childTnLst>
                              <p:par>
                                <p:cTn id="113" presetID="23" presetClass="entr" presetSubtype="528" fill="hold" nodeType="clickEffect">
                                  <p:stCondLst>
                                    <p:cond delay="0"/>
                                  </p:stCondLst>
                                  <p:childTnLst>
                                    <p:set>
                                      <p:cBhvr>
                                        <p:cTn id="114" dur="1" fill="hold">
                                          <p:stCondLst>
                                            <p:cond delay="0"/>
                                          </p:stCondLst>
                                        </p:cTn>
                                        <p:tgtEl>
                                          <p:spTgt spid="27"/>
                                        </p:tgtEl>
                                        <p:attrNameLst>
                                          <p:attrName>style.visibility</p:attrName>
                                        </p:attrNameLst>
                                      </p:cBhvr>
                                      <p:to>
                                        <p:strVal val="visible"/>
                                      </p:to>
                                    </p:set>
                                    <p:anim calcmode="lin" valueType="num">
                                      <p:cBhvr>
                                        <p:cTn id="115" dur="500" fill="hold"/>
                                        <p:tgtEl>
                                          <p:spTgt spid="27"/>
                                        </p:tgtEl>
                                        <p:attrNameLst>
                                          <p:attrName>ppt_w</p:attrName>
                                        </p:attrNameLst>
                                      </p:cBhvr>
                                      <p:tavLst>
                                        <p:tav tm="0">
                                          <p:val>
                                            <p:fltVal val="0.000000"/>
                                          </p:val>
                                        </p:tav>
                                        <p:tav tm="100000">
                                          <p:val>
                                            <p:strVal val="#ppt_w"/>
                                          </p:val>
                                        </p:tav>
                                      </p:tavLst>
                                    </p:anim>
                                    <p:anim calcmode="lin" valueType="num">
                                      <p:cBhvr>
                                        <p:cTn id="116" dur="500" fill="hold"/>
                                        <p:tgtEl>
                                          <p:spTgt spid="27"/>
                                        </p:tgtEl>
                                        <p:attrNameLst>
                                          <p:attrName>ppt_h</p:attrName>
                                        </p:attrNameLst>
                                      </p:cBhvr>
                                      <p:tavLst>
                                        <p:tav tm="0">
                                          <p:val>
                                            <p:fltVal val="0.000000"/>
                                          </p:val>
                                        </p:tav>
                                        <p:tav tm="100000">
                                          <p:val>
                                            <p:strVal val="#ppt_h"/>
                                          </p:val>
                                        </p:tav>
                                      </p:tavLst>
                                    </p:anim>
                                    <p:anim calcmode="lin" valueType="num">
                                      <p:cBhvr>
                                        <p:cTn id="117" dur="500" fill="hold"/>
                                        <p:tgtEl>
                                          <p:spTgt spid="27"/>
                                        </p:tgtEl>
                                        <p:attrNameLst>
                                          <p:attrName>ppt_x</p:attrName>
                                        </p:attrNameLst>
                                      </p:cBhvr>
                                      <p:tavLst>
                                        <p:tav tm="0">
                                          <p:val>
                                            <p:fltVal val="0.500000"/>
                                          </p:val>
                                        </p:tav>
                                        <p:tav tm="100000">
                                          <p:val>
                                            <p:strVal val="#ppt_x"/>
                                          </p:val>
                                        </p:tav>
                                      </p:tavLst>
                                    </p:anim>
                                    <p:anim calcmode="lin" valueType="num">
                                      <p:cBhvr>
                                        <p:cTn id="118" dur="500" fill="hold"/>
                                        <p:tgtEl>
                                          <p:spTgt spid="27"/>
                                        </p:tgtEl>
                                        <p:attrNameLst>
                                          <p:attrName>ppt_y</p:attrName>
                                        </p:attrNameLst>
                                      </p:cBhvr>
                                      <p:tavLst>
                                        <p:tav tm="0">
                                          <p:val>
                                            <p:fltVal val="0.500000"/>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22" presetClass="entr" presetSubtype="4" fill="hold" nodeType="clickEffect">
                                  <p:stCondLst>
                                    <p:cond delay="0"/>
                                  </p:stCondLst>
                                  <p:childTnLst>
                                    <p:set>
                                      <p:cBhvr>
                                        <p:cTn id="122" dur="1" fill="hold">
                                          <p:stCondLst>
                                            <p:cond delay="0"/>
                                          </p:stCondLst>
                                        </p:cTn>
                                        <p:tgtEl>
                                          <p:spTgt spid="13601"/>
                                        </p:tgtEl>
                                        <p:attrNameLst>
                                          <p:attrName>style.visibility</p:attrName>
                                        </p:attrNameLst>
                                      </p:cBhvr>
                                      <p:to>
                                        <p:strVal val="visible"/>
                                      </p:to>
                                    </p:set>
                                    <p:animEffect transition="in" filter="wipe(down)">
                                      <p:cBhvr>
                                        <p:cTn id="123" dur="500"/>
                                        <p:tgtEl>
                                          <p:spTgt spid="13601"/>
                                        </p:tgtEl>
                                      </p:cBhvr>
                                    </p:animEffect>
                                  </p:childTnLst>
                                  <p:subTnLst>
                                    <p:animClr clrSpc="rgb" dir="cw">
                                      <p:cBhvr override="childStyle">
                                        <p:cTn dur="1" fill="hold" display="0" masterRel="nextClick" afterEffect="1"/>
                                        <p:tgtEl>
                                          <p:spTgt spid="13601"/>
                                        </p:tgtEl>
                                        <p:attrNameLst>
                                          <p:attrName>ppt_c</p:attrName>
                                        </p:attrNameLst>
                                      </p:cBhvr>
                                      <p:to>
                                        <a:srgbClr val="0066FF"/>
                                      </p:to>
                                    </p:animClr>
                                  </p:subTnLst>
                                </p:cTn>
                              </p:par>
                            </p:childTnLst>
                          </p:cTn>
                        </p:par>
                      </p:childTnLst>
                    </p:cTn>
                  </p:par>
                  <p:par>
                    <p:cTn id="124" fill="hold">
                      <p:stCondLst>
                        <p:cond delay="indefinite"/>
                      </p:stCondLst>
                      <p:childTnLst>
                        <p:par>
                          <p:cTn id="125" fill="hold">
                            <p:stCondLst>
                              <p:cond delay="0"/>
                            </p:stCondLst>
                            <p:childTnLst>
                              <p:par>
                                <p:cTn id="126" presetID="22" presetClass="entr" presetSubtype="1" fill="hold" nodeType="clickEffect">
                                  <p:stCondLst>
                                    <p:cond delay="0"/>
                                  </p:stCondLst>
                                  <p:childTnLst>
                                    <p:set>
                                      <p:cBhvr>
                                        <p:cTn id="127" dur="1" fill="hold">
                                          <p:stCondLst>
                                            <p:cond delay="0"/>
                                          </p:stCondLst>
                                        </p:cTn>
                                        <p:tgtEl>
                                          <p:spTgt spid="13605"/>
                                        </p:tgtEl>
                                        <p:attrNameLst>
                                          <p:attrName>style.visibility</p:attrName>
                                        </p:attrNameLst>
                                      </p:cBhvr>
                                      <p:to>
                                        <p:strVal val="visible"/>
                                      </p:to>
                                    </p:set>
                                    <p:animEffect transition="in" filter="wipe(up)">
                                      <p:cBhvr>
                                        <p:cTn id="128" dur="500"/>
                                        <p:tgtEl>
                                          <p:spTgt spid="13605"/>
                                        </p:tgtEl>
                                      </p:cBhvr>
                                    </p:animEffect>
                                  </p:childTnLst>
                                  <p:subTnLst>
                                    <p:animClr clrSpc="rgb" dir="cw">
                                      <p:cBhvr override="childStyle">
                                        <p:cTn dur="1" fill="hold" display="0" masterRel="nextClick" afterEffect="1"/>
                                        <p:tgtEl>
                                          <p:spTgt spid="13605"/>
                                        </p:tgtEl>
                                        <p:attrNameLst>
                                          <p:attrName>ppt_c</p:attrName>
                                        </p:attrNameLst>
                                      </p:cBhvr>
                                      <p:to>
                                        <a:srgbClr val="0066FF"/>
                                      </p:to>
                                    </p:animClr>
                                  </p:subTnLst>
                                </p:cTn>
                              </p:par>
                            </p:childTnLst>
                          </p:cTn>
                        </p:par>
                      </p:childTnLst>
                    </p:cTn>
                  </p:par>
                  <p:par>
                    <p:cTn id="129" fill="hold">
                      <p:stCondLst>
                        <p:cond delay="indefinite"/>
                      </p:stCondLst>
                      <p:childTnLst>
                        <p:par>
                          <p:cTn id="130" fill="hold">
                            <p:stCondLst>
                              <p:cond delay="0"/>
                            </p:stCondLst>
                            <p:childTnLst>
                              <p:par>
                                <p:cTn id="131" presetID="23" presetClass="entr" presetSubtype="528" fill="hold" nodeType="clickEffect">
                                  <p:stCondLst>
                                    <p:cond delay="0"/>
                                  </p:stCondLst>
                                  <p:childTnLst>
                                    <p:set>
                                      <p:cBhvr>
                                        <p:cTn id="132" dur="1" fill="hold">
                                          <p:stCondLst>
                                            <p:cond delay="0"/>
                                          </p:stCondLst>
                                        </p:cTn>
                                        <p:tgtEl>
                                          <p:spTgt spid="26"/>
                                        </p:tgtEl>
                                        <p:attrNameLst>
                                          <p:attrName>style.visibility</p:attrName>
                                        </p:attrNameLst>
                                      </p:cBhvr>
                                      <p:to>
                                        <p:strVal val="visible"/>
                                      </p:to>
                                    </p:set>
                                    <p:anim calcmode="lin" valueType="num">
                                      <p:cBhvr>
                                        <p:cTn id="133" dur="500" fill="hold"/>
                                        <p:tgtEl>
                                          <p:spTgt spid="26"/>
                                        </p:tgtEl>
                                        <p:attrNameLst>
                                          <p:attrName>ppt_w</p:attrName>
                                        </p:attrNameLst>
                                      </p:cBhvr>
                                      <p:tavLst>
                                        <p:tav tm="0">
                                          <p:val>
                                            <p:fltVal val="0.000000"/>
                                          </p:val>
                                        </p:tav>
                                        <p:tav tm="100000">
                                          <p:val>
                                            <p:strVal val="#ppt_w"/>
                                          </p:val>
                                        </p:tav>
                                      </p:tavLst>
                                    </p:anim>
                                    <p:anim calcmode="lin" valueType="num">
                                      <p:cBhvr>
                                        <p:cTn id="134" dur="500" fill="hold"/>
                                        <p:tgtEl>
                                          <p:spTgt spid="26"/>
                                        </p:tgtEl>
                                        <p:attrNameLst>
                                          <p:attrName>ppt_h</p:attrName>
                                        </p:attrNameLst>
                                      </p:cBhvr>
                                      <p:tavLst>
                                        <p:tav tm="0">
                                          <p:val>
                                            <p:fltVal val="0.000000"/>
                                          </p:val>
                                        </p:tav>
                                        <p:tav tm="100000">
                                          <p:val>
                                            <p:strVal val="#ppt_h"/>
                                          </p:val>
                                        </p:tav>
                                      </p:tavLst>
                                    </p:anim>
                                    <p:anim calcmode="lin" valueType="num">
                                      <p:cBhvr>
                                        <p:cTn id="135" dur="500" fill="hold"/>
                                        <p:tgtEl>
                                          <p:spTgt spid="26"/>
                                        </p:tgtEl>
                                        <p:attrNameLst>
                                          <p:attrName>ppt_x</p:attrName>
                                        </p:attrNameLst>
                                      </p:cBhvr>
                                      <p:tavLst>
                                        <p:tav tm="0">
                                          <p:val>
                                            <p:fltVal val="0.500000"/>
                                          </p:val>
                                        </p:tav>
                                        <p:tav tm="100000">
                                          <p:val>
                                            <p:strVal val="#ppt_x"/>
                                          </p:val>
                                        </p:tav>
                                      </p:tavLst>
                                    </p:anim>
                                    <p:anim calcmode="lin" valueType="num">
                                      <p:cBhvr>
                                        <p:cTn id="136" dur="500" fill="hold"/>
                                        <p:tgtEl>
                                          <p:spTgt spid="26"/>
                                        </p:tgtEl>
                                        <p:attrNameLst>
                                          <p:attrName>ppt_y</p:attrName>
                                        </p:attrNameLst>
                                      </p:cBhvr>
                                      <p:tavLst>
                                        <p:tav tm="0">
                                          <p:val>
                                            <p:fltVal val="0.500000"/>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22" presetClass="entr" presetSubtype="8" fill="hold" nodeType="clickEffect">
                                  <p:stCondLst>
                                    <p:cond delay="0"/>
                                  </p:stCondLst>
                                  <p:childTnLst>
                                    <p:set>
                                      <p:cBhvr>
                                        <p:cTn id="140" dur="1" fill="hold">
                                          <p:stCondLst>
                                            <p:cond delay="0"/>
                                          </p:stCondLst>
                                        </p:cTn>
                                        <p:tgtEl>
                                          <p:spTgt spid="8"/>
                                        </p:tgtEl>
                                        <p:attrNameLst>
                                          <p:attrName>style.visibility</p:attrName>
                                        </p:attrNameLst>
                                      </p:cBhvr>
                                      <p:to>
                                        <p:strVal val="visible"/>
                                      </p:to>
                                    </p:set>
                                    <p:animEffect transition="in" filter="wipe(left)">
                                      <p:cBhvr>
                                        <p:cTn id="141" dur="500"/>
                                        <p:tgtEl>
                                          <p:spTgt spid="8"/>
                                        </p:tgtEl>
                                      </p:cBhvr>
                                    </p:animEffect>
                                  </p:childTnLst>
                                  <p:subTnLst>
                                    <p:animClr clrSpc="rgb" dir="cw">
                                      <p:cBhvr override="childStyle">
                                        <p:cTn dur="1" fill="hold" display="0" masterRel="nextClick" afterEffect="1"/>
                                        <p:tgtEl>
                                          <p:spTgt spid="8"/>
                                        </p:tgtEl>
                                        <p:attrNameLst>
                                          <p:attrName>ppt_c</p:attrName>
                                        </p:attrNameLst>
                                      </p:cBhvr>
                                      <p:to>
                                        <a:srgbClr val="0066FF"/>
                                      </p:to>
                                    </p:animClr>
                                  </p:subTnLst>
                                </p:cTn>
                              </p:par>
                            </p:childTnLst>
                          </p:cTn>
                        </p:par>
                      </p:childTnLst>
                    </p:cTn>
                  </p:par>
                  <p:par>
                    <p:cTn id="142" fill="hold">
                      <p:stCondLst>
                        <p:cond delay="indefinite"/>
                      </p:stCondLst>
                      <p:childTnLst>
                        <p:par>
                          <p:cTn id="143" fill="hold">
                            <p:stCondLst>
                              <p:cond delay="0"/>
                            </p:stCondLst>
                            <p:childTnLst>
                              <p:par>
                                <p:cTn id="144" presetID="22" presetClass="entr" presetSubtype="4" fill="hold" nodeType="clickEffect">
                                  <p:stCondLst>
                                    <p:cond delay="0"/>
                                  </p:stCondLst>
                                  <p:childTnLst>
                                    <p:set>
                                      <p:cBhvr>
                                        <p:cTn id="145" dur="1" fill="hold">
                                          <p:stCondLst>
                                            <p:cond delay="0"/>
                                          </p:stCondLst>
                                        </p:cTn>
                                        <p:tgtEl>
                                          <p:spTgt spid="13585"/>
                                        </p:tgtEl>
                                        <p:attrNameLst>
                                          <p:attrName>style.visibility</p:attrName>
                                        </p:attrNameLst>
                                      </p:cBhvr>
                                      <p:to>
                                        <p:strVal val="visible"/>
                                      </p:to>
                                    </p:set>
                                    <p:animEffect transition="in" filter="wipe(down)">
                                      <p:cBhvr>
                                        <p:cTn id="146" dur="500"/>
                                        <p:tgtEl>
                                          <p:spTgt spid="13585"/>
                                        </p:tgtEl>
                                      </p:cBhvr>
                                    </p:animEffect>
                                  </p:childTnLst>
                                  <p:subTnLst>
                                    <p:animClr clrSpc="rgb" dir="cw">
                                      <p:cBhvr override="childStyle">
                                        <p:cTn dur="1" fill="hold" display="0" masterRel="nextClick" afterEffect="1"/>
                                        <p:tgtEl>
                                          <p:spTgt spid="13585"/>
                                        </p:tgtEl>
                                        <p:attrNameLst>
                                          <p:attrName>ppt_c</p:attrName>
                                        </p:attrNameLst>
                                      </p:cBhvr>
                                      <p:to>
                                        <a:srgbClr val="0066FF"/>
                                      </p:to>
                                    </p:animClr>
                                  </p:subTnLst>
                                </p:cTn>
                              </p:par>
                            </p:childTnLst>
                          </p:cTn>
                        </p:par>
                      </p:childTnLst>
                    </p:cTn>
                  </p:par>
                  <p:par>
                    <p:cTn id="147" fill="hold">
                      <p:stCondLst>
                        <p:cond delay="indefinite"/>
                      </p:stCondLst>
                      <p:childTnLst>
                        <p:par>
                          <p:cTn id="148" fill="hold">
                            <p:stCondLst>
                              <p:cond delay="0"/>
                            </p:stCondLst>
                            <p:childTnLst>
                              <p:par>
                                <p:cTn id="149" presetID="22" presetClass="entr" presetSubtype="1" fill="hold" nodeType="clickEffect">
                                  <p:stCondLst>
                                    <p:cond delay="0"/>
                                  </p:stCondLst>
                                  <p:childTnLst>
                                    <p:set>
                                      <p:cBhvr>
                                        <p:cTn id="150" dur="1" fill="hold">
                                          <p:stCondLst>
                                            <p:cond delay="0"/>
                                          </p:stCondLst>
                                        </p:cTn>
                                        <p:tgtEl>
                                          <p:spTgt spid="13603"/>
                                        </p:tgtEl>
                                        <p:attrNameLst>
                                          <p:attrName>style.visibility</p:attrName>
                                        </p:attrNameLst>
                                      </p:cBhvr>
                                      <p:to>
                                        <p:strVal val="visible"/>
                                      </p:to>
                                    </p:set>
                                    <p:animEffect transition="in" filter="wipe(up)">
                                      <p:cBhvr>
                                        <p:cTn id="151" dur="500"/>
                                        <p:tgtEl>
                                          <p:spTgt spid="13603"/>
                                        </p:tgtEl>
                                      </p:cBhvr>
                                    </p:animEffect>
                                  </p:childTnLst>
                                  <p:subTnLst>
                                    <p:animClr clrSpc="rgb" dir="cw">
                                      <p:cBhvr override="childStyle">
                                        <p:cTn dur="1" fill="hold" display="0" masterRel="nextClick" afterEffect="1"/>
                                        <p:tgtEl>
                                          <p:spTgt spid="13603"/>
                                        </p:tgtEl>
                                        <p:attrNameLst>
                                          <p:attrName>ppt_c</p:attrName>
                                        </p:attrNameLst>
                                      </p:cBhvr>
                                      <p:to>
                                        <a:srgbClr val="0066FF"/>
                                      </p:to>
                                    </p:animClr>
                                  </p:subTnLst>
                                </p:cTn>
                              </p:par>
                            </p:childTnLst>
                          </p:cTn>
                        </p:par>
                      </p:childTnLst>
                    </p:cTn>
                  </p:par>
                  <p:par>
                    <p:cTn id="152" fill="hold">
                      <p:stCondLst>
                        <p:cond delay="indefinite"/>
                      </p:stCondLst>
                      <p:childTnLst>
                        <p:par>
                          <p:cTn id="153" fill="hold">
                            <p:stCondLst>
                              <p:cond delay="0"/>
                            </p:stCondLst>
                            <p:childTnLst>
                              <p:par>
                                <p:cTn id="154" presetID="23" presetClass="entr" presetSubtype="528" fill="hold" nodeType="clickEffect">
                                  <p:stCondLst>
                                    <p:cond delay="0"/>
                                  </p:stCondLst>
                                  <p:childTnLst>
                                    <p:set>
                                      <p:cBhvr>
                                        <p:cTn id="155" dur="1" fill="hold">
                                          <p:stCondLst>
                                            <p:cond delay="0"/>
                                          </p:stCondLst>
                                        </p:cTn>
                                        <p:tgtEl>
                                          <p:spTgt spid="25"/>
                                        </p:tgtEl>
                                        <p:attrNameLst>
                                          <p:attrName>style.visibility</p:attrName>
                                        </p:attrNameLst>
                                      </p:cBhvr>
                                      <p:to>
                                        <p:strVal val="visible"/>
                                      </p:to>
                                    </p:set>
                                    <p:anim calcmode="lin" valueType="num">
                                      <p:cBhvr>
                                        <p:cTn id="156" dur="500" fill="hold"/>
                                        <p:tgtEl>
                                          <p:spTgt spid="25"/>
                                        </p:tgtEl>
                                        <p:attrNameLst>
                                          <p:attrName>ppt_w</p:attrName>
                                        </p:attrNameLst>
                                      </p:cBhvr>
                                      <p:tavLst>
                                        <p:tav tm="0">
                                          <p:val>
                                            <p:fltVal val="0.000000"/>
                                          </p:val>
                                        </p:tav>
                                        <p:tav tm="100000">
                                          <p:val>
                                            <p:strVal val="#ppt_w"/>
                                          </p:val>
                                        </p:tav>
                                      </p:tavLst>
                                    </p:anim>
                                    <p:anim calcmode="lin" valueType="num">
                                      <p:cBhvr>
                                        <p:cTn id="157" dur="500" fill="hold"/>
                                        <p:tgtEl>
                                          <p:spTgt spid="25"/>
                                        </p:tgtEl>
                                        <p:attrNameLst>
                                          <p:attrName>ppt_h</p:attrName>
                                        </p:attrNameLst>
                                      </p:cBhvr>
                                      <p:tavLst>
                                        <p:tav tm="0">
                                          <p:val>
                                            <p:fltVal val="0.000000"/>
                                          </p:val>
                                        </p:tav>
                                        <p:tav tm="100000">
                                          <p:val>
                                            <p:strVal val="#ppt_h"/>
                                          </p:val>
                                        </p:tav>
                                      </p:tavLst>
                                    </p:anim>
                                    <p:anim calcmode="lin" valueType="num">
                                      <p:cBhvr>
                                        <p:cTn id="158" dur="500" fill="hold"/>
                                        <p:tgtEl>
                                          <p:spTgt spid="25"/>
                                        </p:tgtEl>
                                        <p:attrNameLst>
                                          <p:attrName>ppt_x</p:attrName>
                                        </p:attrNameLst>
                                      </p:cBhvr>
                                      <p:tavLst>
                                        <p:tav tm="0">
                                          <p:val>
                                            <p:fltVal val="0.500000"/>
                                          </p:val>
                                        </p:tav>
                                        <p:tav tm="100000">
                                          <p:val>
                                            <p:strVal val="#ppt_x"/>
                                          </p:val>
                                        </p:tav>
                                      </p:tavLst>
                                    </p:anim>
                                    <p:anim calcmode="lin" valueType="num">
                                      <p:cBhvr>
                                        <p:cTn id="159" dur="500" fill="hold"/>
                                        <p:tgtEl>
                                          <p:spTgt spid="25"/>
                                        </p:tgtEl>
                                        <p:attrNameLst>
                                          <p:attrName>ppt_y</p:attrName>
                                        </p:attrNameLst>
                                      </p:cBhvr>
                                      <p:tavLst>
                                        <p:tav tm="0">
                                          <p:val>
                                            <p:fltVal val="0.500000"/>
                                          </p:val>
                                        </p:tav>
                                        <p:tav tm="100000">
                                          <p:val>
                                            <p:strVal val="#ppt_y"/>
                                          </p:val>
                                        </p:tav>
                                      </p:tavLst>
                                    </p:anim>
                                  </p:childTnLst>
                                </p:cTn>
                              </p:par>
                            </p:childTnLst>
                          </p:cTn>
                        </p:par>
                      </p:childTnLst>
                    </p:cTn>
                  </p:par>
                  <p:par>
                    <p:cTn id="160" fill="hold">
                      <p:stCondLst>
                        <p:cond delay="indefinite"/>
                      </p:stCondLst>
                      <p:childTnLst>
                        <p:par>
                          <p:cTn id="161" fill="hold">
                            <p:stCondLst>
                              <p:cond delay="0"/>
                            </p:stCondLst>
                            <p:childTnLst>
                              <p:par>
                                <p:cTn id="162" presetID="22" presetClass="entr" presetSubtype="8" fill="hold" nodeType="clickEffect">
                                  <p:stCondLst>
                                    <p:cond delay="0"/>
                                  </p:stCondLst>
                                  <p:childTnLst>
                                    <p:set>
                                      <p:cBhvr>
                                        <p:cTn id="163" dur="1" fill="hold">
                                          <p:stCondLst>
                                            <p:cond delay="0"/>
                                          </p:stCondLst>
                                        </p:cTn>
                                        <p:tgtEl>
                                          <p:spTgt spid="9"/>
                                        </p:tgtEl>
                                        <p:attrNameLst>
                                          <p:attrName>style.visibility</p:attrName>
                                        </p:attrNameLst>
                                      </p:cBhvr>
                                      <p:to>
                                        <p:strVal val="visible"/>
                                      </p:to>
                                    </p:set>
                                    <p:animEffect transition="in" filter="wipe(left)">
                                      <p:cBhvr>
                                        <p:cTn id="164" dur="500"/>
                                        <p:tgtEl>
                                          <p:spTgt spid="9"/>
                                        </p:tgtEl>
                                      </p:cBhvr>
                                    </p:animEffect>
                                  </p:childTnLst>
                                  <p:subTnLst>
                                    <p:animClr clrSpc="rgb" dir="cw">
                                      <p:cBhvr override="childStyle">
                                        <p:cTn dur="1" fill="hold" display="0" masterRel="nextClick" afterEffect="1"/>
                                        <p:tgtEl>
                                          <p:spTgt spid="9"/>
                                        </p:tgtEl>
                                        <p:attrNameLst>
                                          <p:attrName>ppt_c</p:attrName>
                                        </p:attrNameLst>
                                      </p:cBhvr>
                                      <p:to>
                                        <a:srgbClr val="0066FF"/>
                                      </p:to>
                                    </p:animClr>
                                  </p:subTnLst>
                                </p:cTn>
                              </p:par>
                            </p:childTnLst>
                          </p:cTn>
                        </p:par>
                      </p:childTnLst>
                    </p:cTn>
                  </p:par>
                  <p:par>
                    <p:cTn id="165" fill="hold">
                      <p:stCondLst>
                        <p:cond delay="indefinite"/>
                      </p:stCondLst>
                      <p:childTnLst>
                        <p:par>
                          <p:cTn id="166" fill="hold">
                            <p:stCondLst>
                              <p:cond delay="0"/>
                            </p:stCondLst>
                            <p:childTnLst>
                              <p:par>
                                <p:cTn id="167" presetID="22" presetClass="entr" presetSubtype="4" fill="hold" nodeType="clickEffect">
                                  <p:stCondLst>
                                    <p:cond delay="0"/>
                                  </p:stCondLst>
                                  <p:childTnLst>
                                    <p:set>
                                      <p:cBhvr>
                                        <p:cTn id="168" dur="1" fill="hold">
                                          <p:stCondLst>
                                            <p:cond delay="0"/>
                                          </p:stCondLst>
                                        </p:cTn>
                                        <p:tgtEl>
                                          <p:spTgt spid="13584"/>
                                        </p:tgtEl>
                                        <p:attrNameLst>
                                          <p:attrName>style.visibility</p:attrName>
                                        </p:attrNameLst>
                                      </p:cBhvr>
                                      <p:to>
                                        <p:strVal val="visible"/>
                                      </p:to>
                                    </p:set>
                                    <p:animEffect transition="in" filter="wipe(down)">
                                      <p:cBhvr>
                                        <p:cTn id="169" dur="500"/>
                                        <p:tgtEl>
                                          <p:spTgt spid="13584"/>
                                        </p:tgtEl>
                                      </p:cBhvr>
                                    </p:animEffect>
                                  </p:childTnLst>
                                  <p:subTnLst>
                                    <p:animClr clrSpc="rgb" dir="cw">
                                      <p:cBhvr override="childStyle">
                                        <p:cTn dur="1" fill="hold" display="0" masterRel="nextClick" afterEffect="1"/>
                                        <p:tgtEl>
                                          <p:spTgt spid="13584"/>
                                        </p:tgtEl>
                                        <p:attrNameLst>
                                          <p:attrName>ppt_c</p:attrName>
                                        </p:attrNameLst>
                                      </p:cBhvr>
                                      <p:to>
                                        <a:srgbClr val="0066FF"/>
                                      </p:to>
                                    </p:animClr>
                                  </p:subTnLst>
                                </p:cTn>
                              </p:par>
                            </p:childTnLst>
                          </p:cTn>
                        </p:par>
                      </p:childTnLst>
                    </p:cTn>
                  </p:par>
                  <p:par>
                    <p:cTn id="170" fill="hold">
                      <p:stCondLst>
                        <p:cond delay="indefinite"/>
                      </p:stCondLst>
                      <p:childTnLst>
                        <p:par>
                          <p:cTn id="171" fill="hold">
                            <p:stCondLst>
                              <p:cond delay="0"/>
                            </p:stCondLst>
                            <p:childTnLst>
                              <p:par>
                                <p:cTn id="172" presetID="22" presetClass="entr" presetSubtype="1" fill="hold" nodeType="clickEffect">
                                  <p:stCondLst>
                                    <p:cond delay="0"/>
                                  </p:stCondLst>
                                  <p:childTnLst>
                                    <p:set>
                                      <p:cBhvr>
                                        <p:cTn id="173" dur="1" fill="hold">
                                          <p:stCondLst>
                                            <p:cond delay="0"/>
                                          </p:stCondLst>
                                        </p:cTn>
                                        <p:tgtEl>
                                          <p:spTgt spid="13606"/>
                                        </p:tgtEl>
                                        <p:attrNameLst>
                                          <p:attrName>style.visibility</p:attrName>
                                        </p:attrNameLst>
                                      </p:cBhvr>
                                      <p:to>
                                        <p:strVal val="visible"/>
                                      </p:to>
                                    </p:set>
                                    <p:animEffect transition="in" filter="wipe(up)">
                                      <p:cBhvr>
                                        <p:cTn id="174" dur="500"/>
                                        <p:tgtEl>
                                          <p:spTgt spid="13606"/>
                                        </p:tgtEl>
                                      </p:cBhvr>
                                    </p:animEffect>
                                  </p:childTnLst>
                                  <p:subTnLst>
                                    <p:animClr clrSpc="rgb" dir="cw">
                                      <p:cBhvr override="childStyle">
                                        <p:cTn dur="1" fill="hold" display="0" masterRel="nextClick" afterEffect="1"/>
                                        <p:tgtEl>
                                          <p:spTgt spid="13606"/>
                                        </p:tgtEl>
                                        <p:attrNameLst>
                                          <p:attrName>ppt_c</p:attrName>
                                        </p:attrNameLst>
                                      </p:cBhvr>
                                      <p:to>
                                        <a:srgbClr val="0066FF"/>
                                      </p:to>
                                    </p:animClr>
                                  </p:subTnLst>
                                </p:cTn>
                              </p:par>
                            </p:childTnLst>
                          </p:cTn>
                        </p:par>
                      </p:childTnLst>
                    </p:cTn>
                  </p:par>
                  <p:par>
                    <p:cTn id="175" fill="hold">
                      <p:stCondLst>
                        <p:cond delay="indefinite"/>
                      </p:stCondLst>
                      <p:childTnLst>
                        <p:par>
                          <p:cTn id="176" fill="hold">
                            <p:stCondLst>
                              <p:cond delay="0"/>
                            </p:stCondLst>
                            <p:childTnLst>
                              <p:par>
                                <p:cTn id="177" presetID="23" presetClass="entr" presetSubtype="528" fill="hold" nodeType="clickEffect">
                                  <p:stCondLst>
                                    <p:cond delay="0"/>
                                  </p:stCondLst>
                                  <p:childTnLst>
                                    <p:set>
                                      <p:cBhvr>
                                        <p:cTn id="178" dur="1" fill="hold">
                                          <p:stCondLst>
                                            <p:cond delay="0"/>
                                          </p:stCondLst>
                                        </p:cTn>
                                        <p:tgtEl>
                                          <p:spTgt spid="24"/>
                                        </p:tgtEl>
                                        <p:attrNameLst>
                                          <p:attrName>style.visibility</p:attrName>
                                        </p:attrNameLst>
                                      </p:cBhvr>
                                      <p:to>
                                        <p:strVal val="visible"/>
                                      </p:to>
                                    </p:set>
                                    <p:anim calcmode="lin" valueType="num">
                                      <p:cBhvr>
                                        <p:cTn id="179" dur="500" fill="hold"/>
                                        <p:tgtEl>
                                          <p:spTgt spid="24"/>
                                        </p:tgtEl>
                                        <p:attrNameLst>
                                          <p:attrName>ppt_w</p:attrName>
                                        </p:attrNameLst>
                                      </p:cBhvr>
                                      <p:tavLst>
                                        <p:tav tm="0">
                                          <p:val>
                                            <p:fltVal val="0.000000"/>
                                          </p:val>
                                        </p:tav>
                                        <p:tav tm="100000">
                                          <p:val>
                                            <p:strVal val="#ppt_w"/>
                                          </p:val>
                                        </p:tav>
                                      </p:tavLst>
                                    </p:anim>
                                    <p:anim calcmode="lin" valueType="num">
                                      <p:cBhvr>
                                        <p:cTn id="180" dur="500" fill="hold"/>
                                        <p:tgtEl>
                                          <p:spTgt spid="24"/>
                                        </p:tgtEl>
                                        <p:attrNameLst>
                                          <p:attrName>ppt_h</p:attrName>
                                        </p:attrNameLst>
                                      </p:cBhvr>
                                      <p:tavLst>
                                        <p:tav tm="0">
                                          <p:val>
                                            <p:fltVal val="0.000000"/>
                                          </p:val>
                                        </p:tav>
                                        <p:tav tm="100000">
                                          <p:val>
                                            <p:strVal val="#ppt_h"/>
                                          </p:val>
                                        </p:tav>
                                      </p:tavLst>
                                    </p:anim>
                                    <p:anim calcmode="lin" valueType="num">
                                      <p:cBhvr>
                                        <p:cTn id="181" dur="500" fill="hold"/>
                                        <p:tgtEl>
                                          <p:spTgt spid="24"/>
                                        </p:tgtEl>
                                        <p:attrNameLst>
                                          <p:attrName>ppt_x</p:attrName>
                                        </p:attrNameLst>
                                      </p:cBhvr>
                                      <p:tavLst>
                                        <p:tav tm="0">
                                          <p:val>
                                            <p:fltVal val="0.500000"/>
                                          </p:val>
                                        </p:tav>
                                        <p:tav tm="100000">
                                          <p:val>
                                            <p:strVal val="#ppt_x"/>
                                          </p:val>
                                        </p:tav>
                                      </p:tavLst>
                                    </p:anim>
                                    <p:anim calcmode="lin" valueType="num">
                                      <p:cBhvr>
                                        <p:cTn id="182" dur="500" fill="hold"/>
                                        <p:tgtEl>
                                          <p:spTgt spid="24"/>
                                        </p:tgtEl>
                                        <p:attrNameLst>
                                          <p:attrName>ppt_y</p:attrName>
                                        </p:attrNameLst>
                                      </p:cBhvr>
                                      <p:tavLst>
                                        <p:tav tm="0">
                                          <p:val>
                                            <p:fltVal val="0.500000"/>
                                          </p:val>
                                        </p:tav>
                                        <p:tav tm="100000">
                                          <p:val>
                                            <p:strVal val="#ppt_y"/>
                                          </p:val>
                                        </p:tav>
                                      </p:tavLst>
                                    </p:anim>
                                  </p:childTnLst>
                                </p:cTn>
                              </p:par>
                            </p:childTnLst>
                          </p:cTn>
                        </p:par>
                      </p:childTnLst>
                    </p:cTn>
                  </p:par>
                  <p:par>
                    <p:cTn id="183" fill="hold">
                      <p:stCondLst>
                        <p:cond delay="indefinite"/>
                      </p:stCondLst>
                      <p:childTnLst>
                        <p:par>
                          <p:cTn id="184" fill="hold">
                            <p:stCondLst>
                              <p:cond delay="0"/>
                            </p:stCondLst>
                            <p:childTnLst>
                              <p:par>
                                <p:cTn id="185" presetID="14" presetClass="entr" presetSubtype="10" fill="hold" nodeType="clickEffect">
                                  <p:stCondLst>
                                    <p:cond delay="0"/>
                                  </p:stCondLst>
                                  <p:childTnLst>
                                    <p:set>
                                      <p:cBhvr>
                                        <p:cTn id="186" dur="1" fill="hold">
                                          <p:stCondLst>
                                            <p:cond delay="0"/>
                                          </p:stCondLst>
                                        </p:cTn>
                                        <p:tgtEl>
                                          <p:spTgt spid="2"/>
                                        </p:tgtEl>
                                        <p:attrNameLst>
                                          <p:attrName>style.visibility</p:attrName>
                                        </p:attrNameLst>
                                      </p:cBhvr>
                                      <p:to>
                                        <p:strVal val="visible"/>
                                      </p:to>
                                    </p:set>
                                    <p:animEffect transition="in" filter="randombar(horizontal)">
                                      <p:cBhvr>
                                        <p:cTn id="187" dur="500"/>
                                        <p:tgtEl>
                                          <p:spTgt spid="2"/>
                                        </p:tgtEl>
                                      </p:cBhvr>
                                    </p:animEffect>
                                  </p:childTnLst>
                                </p:cTn>
                              </p:par>
                            </p:childTnLst>
                          </p:cTn>
                        </p:par>
                      </p:childTnLst>
                    </p:cTn>
                  </p:par>
                  <p:par>
                    <p:cTn id="188" fill="hold">
                      <p:stCondLst>
                        <p:cond delay="indefinite"/>
                      </p:stCondLst>
                      <p:childTnLst>
                        <p:par>
                          <p:cTn id="189" fill="hold">
                            <p:stCondLst>
                              <p:cond delay="0"/>
                            </p:stCondLst>
                            <p:childTnLst>
                              <p:par>
                                <p:cTn id="190" presetID="2" presetClass="entr" presetSubtype="1" fill="hold" nodeType="clickEffect">
                                  <p:stCondLst>
                                    <p:cond delay="0"/>
                                  </p:stCondLst>
                                  <p:childTnLst>
                                    <p:set>
                                      <p:cBhvr>
                                        <p:cTn id="191" dur="1" fill="hold">
                                          <p:stCondLst>
                                            <p:cond delay="0"/>
                                          </p:stCondLst>
                                        </p:cTn>
                                        <p:tgtEl>
                                          <p:spTgt spid="13"/>
                                        </p:tgtEl>
                                        <p:attrNameLst>
                                          <p:attrName>style.visibility</p:attrName>
                                        </p:attrNameLst>
                                      </p:cBhvr>
                                      <p:to>
                                        <p:strVal val="visible"/>
                                      </p:to>
                                    </p:set>
                                    <p:anim calcmode="lin" valueType="num">
                                      <p:cBhvr>
                                        <p:cTn id="192" dur="500" fill="hold"/>
                                        <p:tgtEl>
                                          <p:spTgt spid="13"/>
                                        </p:tgtEl>
                                        <p:attrNameLst>
                                          <p:attrName>ppt_x</p:attrName>
                                        </p:attrNameLst>
                                      </p:cBhvr>
                                      <p:tavLst>
                                        <p:tav tm="0">
                                          <p:val>
                                            <p:strVal val="#ppt_x"/>
                                          </p:val>
                                        </p:tav>
                                        <p:tav tm="100000">
                                          <p:val>
                                            <p:strVal val="#ppt_x"/>
                                          </p:val>
                                        </p:tav>
                                      </p:tavLst>
                                    </p:anim>
                                    <p:anim calcmode="lin" valueType="num">
                                      <p:cBhvr>
                                        <p:cTn id="193"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94" fill="hold">
                      <p:stCondLst>
                        <p:cond delay="indefinite"/>
                      </p:stCondLst>
                      <p:childTnLst>
                        <p:par>
                          <p:cTn id="195" fill="hold">
                            <p:stCondLst>
                              <p:cond delay="0"/>
                            </p:stCondLst>
                            <p:childTnLst>
                              <p:par>
                                <p:cTn id="196" presetID="22" presetClass="entr" presetSubtype="1" fill="hold" nodeType="clickEffect">
                                  <p:stCondLst>
                                    <p:cond delay="0"/>
                                  </p:stCondLst>
                                  <p:childTnLst>
                                    <p:set>
                                      <p:cBhvr>
                                        <p:cTn id="197" dur="1" fill="hold">
                                          <p:stCondLst>
                                            <p:cond delay="0"/>
                                          </p:stCondLst>
                                        </p:cTn>
                                        <p:tgtEl>
                                          <p:spTgt spid="13623"/>
                                        </p:tgtEl>
                                        <p:attrNameLst>
                                          <p:attrName>style.visibility</p:attrName>
                                        </p:attrNameLst>
                                      </p:cBhvr>
                                      <p:to>
                                        <p:strVal val="visible"/>
                                      </p:to>
                                    </p:set>
                                    <p:animEffect transition="in" filter="wipe(up)">
                                      <p:cBhvr>
                                        <p:cTn id="198" dur="500"/>
                                        <p:tgtEl>
                                          <p:spTgt spid="13623"/>
                                        </p:tgtEl>
                                      </p:cBhvr>
                                    </p:animEffect>
                                  </p:childTnLst>
                                  <p:subTnLst>
                                    <p:animClr clrSpc="rgb" dir="cw">
                                      <p:cBhvr override="childStyle">
                                        <p:cTn dur="1" fill="hold" display="0" masterRel="nextClick" afterEffect="1"/>
                                        <p:tgtEl>
                                          <p:spTgt spid="13623"/>
                                        </p:tgtEl>
                                        <p:attrNameLst>
                                          <p:attrName>ppt_c</p:attrName>
                                        </p:attrNameLst>
                                      </p:cBhvr>
                                      <p:to>
                                        <a:srgbClr val="0066FF"/>
                                      </p:to>
                                    </p:animClr>
                                  </p:subTnLst>
                                </p:cTn>
                              </p:par>
                            </p:childTnLst>
                          </p:cTn>
                        </p:par>
                      </p:childTnLst>
                    </p:cTn>
                  </p:par>
                  <p:par>
                    <p:cTn id="199" fill="hold">
                      <p:stCondLst>
                        <p:cond delay="indefinite"/>
                      </p:stCondLst>
                      <p:childTnLst>
                        <p:par>
                          <p:cTn id="200" fill="hold">
                            <p:stCondLst>
                              <p:cond delay="0"/>
                            </p:stCondLst>
                            <p:childTnLst>
                              <p:par>
                                <p:cTn id="201" presetID="23" presetClass="entr" presetSubtype="16" fill="hold" grpId="0" nodeType="clickEffect">
                                  <p:stCondLst>
                                    <p:cond delay="0"/>
                                  </p:stCondLst>
                                  <p:childTnLst>
                                    <p:set>
                                      <p:cBhvr>
                                        <p:cTn id="202" dur="1" fill="hold">
                                          <p:stCondLst>
                                            <p:cond delay="0"/>
                                          </p:stCondLst>
                                        </p:cTn>
                                        <p:tgtEl>
                                          <p:spTgt spid="13714"/>
                                        </p:tgtEl>
                                        <p:attrNameLst>
                                          <p:attrName>style.visibility</p:attrName>
                                        </p:attrNameLst>
                                      </p:cBhvr>
                                      <p:to>
                                        <p:strVal val="visible"/>
                                      </p:to>
                                    </p:set>
                                    <p:anim calcmode="lin" valueType="num">
                                      <p:cBhvr>
                                        <p:cTn id="203" dur="500" fill="hold"/>
                                        <p:tgtEl>
                                          <p:spTgt spid="13714"/>
                                        </p:tgtEl>
                                        <p:attrNameLst>
                                          <p:attrName>ppt_w</p:attrName>
                                        </p:attrNameLst>
                                      </p:cBhvr>
                                      <p:tavLst>
                                        <p:tav tm="0">
                                          <p:val>
                                            <p:fltVal val="0.000000"/>
                                          </p:val>
                                        </p:tav>
                                        <p:tav tm="100000">
                                          <p:val>
                                            <p:strVal val="#ppt_w"/>
                                          </p:val>
                                        </p:tav>
                                      </p:tavLst>
                                    </p:anim>
                                    <p:anim calcmode="lin" valueType="num">
                                      <p:cBhvr>
                                        <p:cTn id="204" dur="500" fill="hold"/>
                                        <p:tgtEl>
                                          <p:spTgt spid="13714"/>
                                        </p:tgtEl>
                                        <p:attrNameLst>
                                          <p:attrName>ppt_h</p:attrName>
                                        </p:attrNameLst>
                                      </p:cBhvr>
                                      <p:tavLst>
                                        <p:tav tm="0">
                                          <p:val>
                                            <p:fltVal val="0.000000"/>
                                          </p:val>
                                        </p:tav>
                                        <p:tav tm="100000">
                                          <p:val>
                                            <p:strVal val="#ppt_h"/>
                                          </p:val>
                                        </p:tav>
                                      </p:tavLst>
                                    </p:anim>
                                  </p:childTnLst>
                                </p:cTn>
                              </p:par>
                            </p:childTnLst>
                          </p:cTn>
                        </p:par>
                      </p:childTnLst>
                    </p:cTn>
                  </p:par>
                  <p:par>
                    <p:cTn id="205" fill="hold">
                      <p:stCondLst>
                        <p:cond delay="indefinite"/>
                      </p:stCondLst>
                      <p:childTnLst>
                        <p:par>
                          <p:cTn id="206" fill="hold">
                            <p:stCondLst>
                              <p:cond delay="0"/>
                            </p:stCondLst>
                            <p:childTnLst>
                              <p:par>
                                <p:cTn id="207" presetID="16" presetClass="entr" presetSubtype="37" fill="hold" nodeType="clickEffect">
                                  <p:stCondLst>
                                    <p:cond delay="0"/>
                                  </p:stCondLst>
                                  <p:childTnLst>
                                    <p:set>
                                      <p:cBhvr>
                                        <p:cTn id="208" dur="1" fill="hold">
                                          <p:stCondLst>
                                            <p:cond delay="0"/>
                                          </p:stCondLst>
                                        </p:cTn>
                                        <p:tgtEl>
                                          <p:spTgt spid="10"/>
                                        </p:tgtEl>
                                        <p:attrNameLst>
                                          <p:attrName>style.visibility</p:attrName>
                                        </p:attrNameLst>
                                      </p:cBhvr>
                                      <p:to>
                                        <p:strVal val="visible"/>
                                      </p:to>
                                    </p:set>
                                    <p:animEffect transition="in" filter="barn(outVertical)">
                                      <p:cBhvr>
                                        <p:cTn id="209" dur="500"/>
                                        <p:tgtEl>
                                          <p:spTgt spid="10"/>
                                        </p:tgtEl>
                                      </p:cBhvr>
                                    </p:animEffect>
                                  </p:childTnLst>
                                  <p:subTnLst>
                                    <p:animClr clrSpc="rgb" dir="cw">
                                      <p:cBhvr override="childStyle">
                                        <p:cTn dur="1" fill="hold" display="0" masterRel="nextClick" afterEffect="1"/>
                                        <p:tgtEl>
                                          <p:spTgt spid="10"/>
                                        </p:tgtEl>
                                        <p:attrNameLst>
                                          <p:attrName>ppt_c</p:attrName>
                                        </p:attrNameLst>
                                      </p:cBhvr>
                                      <p:to>
                                        <a:srgbClr val="0066FF"/>
                                      </p:to>
                                    </p:animClr>
                                  </p:subTnLst>
                                </p:cTn>
                              </p:par>
                            </p:childTnLst>
                          </p:cTn>
                        </p:par>
                      </p:childTnLst>
                    </p:cTn>
                  </p:par>
                  <p:par>
                    <p:cTn id="210" fill="hold">
                      <p:stCondLst>
                        <p:cond delay="indefinite"/>
                      </p:stCondLst>
                      <p:childTnLst>
                        <p:par>
                          <p:cTn id="211" fill="hold">
                            <p:stCondLst>
                              <p:cond delay="0"/>
                            </p:stCondLst>
                            <p:childTnLst>
                              <p:par>
                                <p:cTn id="212" presetID="22" presetClass="entr" presetSubtype="1" fill="hold" nodeType="clickEffect">
                                  <p:stCondLst>
                                    <p:cond delay="0"/>
                                  </p:stCondLst>
                                  <p:childTnLst>
                                    <p:set>
                                      <p:cBhvr>
                                        <p:cTn id="213" dur="1" fill="hold">
                                          <p:stCondLst>
                                            <p:cond delay="0"/>
                                          </p:stCondLst>
                                        </p:cTn>
                                        <p:tgtEl>
                                          <p:spTgt spid="13633"/>
                                        </p:tgtEl>
                                        <p:attrNameLst>
                                          <p:attrName>style.visibility</p:attrName>
                                        </p:attrNameLst>
                                      </p:cBhvr>
                                      <p:to>
                                        <p:strVal val="visible"/>
                                      </p:to>
                                    </p:set>
                                    <p:animEffect transition="in" filter="wipe(up)">
                                      <p:cBhvr>
                                        <p:cTn id="214" dur="500"/>
                                        <p:tgtEl>
                                          <p:spTgt spid="13633"/>
                                        </p:tgtEl>
                                      </p:cBhvr>
                                    </p:animEffect>
                                  </p:childTnLst>
                                  <p:subTnLst>
                                    <p:animClr clrSpc="rgb" dir="cw">
                                      <p:cBhvr override="childStyle">
                                        <p:cTn dur="1" fill="hold" display="0" masterRel="nextClick" afterEffect="1"/>
                                        <p:tgtEl>
                                          <p:spTgt spid="13633"/>
                                        </p:tgtEl>
                                        <p:attrNameLst>
                                          <p:attrName>ppt_c</p:attrName>
                                        </p:attrNameLst>
                                      </p:cBhvr>
                                      <p:to>
                                        <a:srgbClr val="0066FF"/>
                                      </p:to>
                                    </p:animClr>
                                  </p:subTnLst>
                                </p:cTn>
                              </p:par>
                            </p:childTnLst>
                          </p:cTn>
                        </p:par>
                      </p:childTnLst>
                    </p:cTn>
                  </p:par>
                  <p:par>
                    <p:cTn id="215" fill="hold">
                      <p:stCondLst>
                        <p:cond delay="indefinite"/>
                      </p:stCondLst>
                      <p:childTnLst>
                        <p:par>
                          <p:cTn id="216" fill="hold">
                            <p:stCondLst>
                              <p:cond delay="0"/>
                            </p:stCondLst>
                            <p:childTnLst>
                              <p:par>
                                <p:cTn id="217" presetID="23" presetClass="entr" presetSubtype="16" fill="hold" grpId="0" nodeType="clickEffect">
                                  <p:stCondLst>
                                    <p:cond delay="0"/>
                                  </p:stCondLst>
                                  <p:childTnLst>
                                    <p:set>
                                      <p:cBhvr>
                                        <p:cTn id="218" dur="1" fill="hold">
                                          <p:stCondLst>
                                            <p:cond delay="0"/>
                                          </p:stCondLst>
                                        </p:cTn>
                                        <p:tgtEl>
                                          <p:spTgt spid="13713"/>
                                        </p:tgtEl>
                                        <p:attrNameLst>
                                          <p:attrName>style.visibility</p:attrName>
                                        </p:attrNameLst>
                                      </p:cBhvr>
                                      <p:to>
                                        <p:strVal val="visible"/>
                                      </p:to>
                                    </p:set>
                                    <p:anim calcmode="lin" valueType="num">
                                      <p:cBhvr>
                                        <p:cTn id="219" dur="500" fill="hold"/>
                                        <p:tgtEl>
                                          <p:spTgt spid="13713"/>
                                        </p:tgtEl>
                                        <p:attrNameLst>
                                          <p:attrName>ppt_w</p:attrName>
                                        </p:attrNameLst>
                                      </p:cBhvr>
                                      <p:tavLst>
                                        <p:tav tm="0">
                                          <p:val>
                                            <p:fltVal val="0.000000"/>
                                          </p:val>
                                        </p:tav>
                                        <p:tav tm="100000">
                                          <p:val>
                                            <p:strVal val="#ppt_w"/>
                                          </p:val>
                                        </p:tav>
                                      </p:tavLst>
                                    </p:anim>
                                    <p:anim calcmode="lin" valueType="num">
                                      <p:cBhvr>
                                        <p:cTn id="220" dur="500" fill="hold"/>
                                        <p:tgtEl>
                                          <p:spTgt spid="13713"/>
                                        </p:tgtEl>
                                        <p:attrNameLst>
                                          <p:attrName>ppt_h</p:attrName>
                                        </p:attrNameLst>
                                      </p:cBhvr>
                                      <p:tavLst>
                                        <p:tav tm="0">
                                          <p:val>
                                            <p:fltVal val="0.000000"/>
                                          </p:val>
                                        </p:tav>
                                        <p:tav tm="100000">
                                          <p:val>
                                            <p:strVal val="#ppt_h"/>
                                          </p:val>
                                        </p:tav>
                                      </p:tavLst>
                                    </p:anim>
                                  </p:childTnLst>
                                </p:cTn>
                              </p:par>
                            </p:childTnLst>
                          </p:cTn>
                        </p:par>
                      </p:childTnLst>
                    </p:cTn>
                  </p:par>
                  <p:par>
                    <p:cTn id="221" fill="hold">
                      <p:stCondLst>
                        <p:cond delay="indefinite"/>
                      </p:stCondLst>
                      <p:childTnLst>
                        <p:par>
                          <p:cTn id="222" fill="hold">
                            <p:stCondLst>
                              <p:cond delay="0"/>
                            </p:stCondLst>
                            <p:childTnLst>
                              <p:par>
                                <p:cTn id="223" presetID="22" presetClass="entr" presetSubtype="8" fill="hold" nodeType="clickEffect">
                                  <p:stCondLst>
                                    <p:cond delay="0"/>
                                  </p:stCondLst>
                                  <p:childTnLst>
                                    <p:set>
                                      <p:cBhvr>
                                        <p:cTn id="224" dur="1" fill="hold">
                                          <p:stCondLst>
                                            <p:cond delay="0"/>
                                          </p:stCondLst>
                                        </p:cTn>
                                        <p:tgtEl>
                                          <p:spTgt spid="13626"/>
                                        </p:tgtEl>
                                        <p:attrNameLst>
                                          <p:attrName>style.visibility</p:attrName>
                                        </p:attrNameLst>
                                      </p:cBhvr>
                                      <p:to>
                                        <p:strVal val="visible"/>
                                      </p:to>
                                    </p:set>
                                    <p:animEffect transition="in" filter="wipe(left)">
                                      <p:cBhvr>
                                        <p:cTn id="225" dur="500"/>
                                        <p:tgtEl>
                                          <p:spTgt spid="13626"/>
                                        </p:tgtEl>
                                      </p:cBhvr>
                                    </p:animEffect>
                                  </p:childTnLst>
                                  <p:subTnLst>
                                    <p:animClr clrSpc="rgb" dir="cw">
                                      <p:cBhvr override="childStyle">
                                        <p:cTn dur="1" fill="hold" display="0" masterRel="nextClick" afterEffect="1"/>
                                        <p:tgtEl>
                                          <p:spTgt spid="13626"/>
                                        </p:tgtEl>
                                        <p:attrNameLst>
                                          <p:attrName>ppt_c</p:attrName>
                                        </p:attrNameLst>
                                      </p:cBhvr>
                                      <p:to>
                                        <a:srgbClr val="0066FF"/>
                                      </p:to>
                                    </p:animClr>
                                  </p:subTnLst>
                                </p:cTn>
                              </p:par>
                            </p:childTnLst>
                          </p:cTn>
                        </p:par>
                      </p:childTnLst>
                    </p:cTn>
                  </p:par>
                  <p:par>
                    <p:cTn id="226" fill="hold">
                      <p:stCondLst>
                        <p:cond delay="indefinite"/>
                      </p:stCondLst>
                      <p:childTnLst>
                        <p:par>
                          <p:cTn id="227" fill="hold">
                            <p:stCondLst>
                              <p:cond delay="0"/>
                            </p:stCondLst>
                            <p:childTnLst>
                              <p:par>
                                <p:cTn id="228" presetID="22" presetClass="entr" presetSubtype="1" fill="hold" nodeType="clickEffect">
                                  <p:stCondLst>
                                    <p:cond delay="0"/>
                                  </p:stCondLst>
                                  <p:childTnLst>
                                    <p:set>
                                      <p:cBhvr>
                                        <p:cTn id="229" dur="1" fill="hold">
                                          <p:stCondLst>
                                            <p:cond delay="0"/>
                                          </p:stCondLst>
                                        </p:cTn>
                                        <p:tgtEl>
                                          <p:spTgt spid="13630"/>
                                        </p:tgtEl>
                                        <p:attrNameLst>
                                          <p:attrName>style.visibility</p:attrName>
                                        </p:attrNameLst>
                                      </p:cBhvr>
                                      <p:to>
                                        <p:strVal val="visible"/>
                                      </p:to>
                                    </p:set>
                                    <p:animEffect transition="in" filter="wipe(up)">
                                      <p:cBhvr>
                                        <p:cTn id="230" dur="500"/>
                                        <p:tgtEl>
                                          <p:spTgt spid="13630"/>
                                        </p:tgtEl>
                                      </p:cBhvr>
                                    </p:animEffect>
                                  </p:childTnLst>
                                  <p:subTnLst>
                                    <p:animClr clrSpc="rgb" dir="cw">
                                      <p:cBhvr override="childStyle">
                                        <p:cTn dur="1" fill="hold" display="0" masterRel="nextClick" afterEffect="1"/>
                                        <p:tgtEl>
                                          <p:spTgt spid="13630"/>
                                        </p:tgtEl>
                                        <p:attrNameLst>
                                          <p:attrName>ppt_c</p:attrName>
                                        </p:attrNameLst>
                                      </p:cBhvr>
                                      <p:to>
                                        <a:srgbClr val="0066FF"/>
                                      </p:to>
                                    </p:animClr>
                                  </p:subTnLst>
                                </p:cTn>
                              </p:par>
                            </p:childTnLst>
                          </p:cTn>
                        </p:par>
                      </p:childTnLst>
                    </p:cTn>
                  </p:par>
                  <p:par>
                    <p:cTn id="231" fill="hold">
                      <p:stCondLst>
                        <p:cond delay="indefinite"/>
                      </p:stCondLst>
                      <p:childTnLst>
                        <p:par>
                          <p:cTn id="232" fill="hold">
                            <p:stCondLst>
                              <p:cond delay="0"/>
                            </p:stCondLst>
                            <p:childTnLst>
                              <p:par>
                                <p:cTn id="233" presetID="23" presetClass="entr" presetSubtype="16" fill="hold" grpId="0" nodeType="clickEffect">
                                  <p:stCondLst>
                                    <p:cond delay="0"/>
                                  </p:stCondLst>
                                  <p:childTnLst>
                                    <p:set>
                                      <p:cBhvr>
                                        <p:cTn id="234" dur="1" fill="hold">
                                          <p:stCondLst>
                                            <p:cond delay="0"/>
                                          </p:stCondLst>
                                        </p:cTn>
                                        <p:tgtEl>
                                          <p:spTgt spid="13715"/>
                                        </p:tgtEl>
                                        <p:attrNameLst>
                                          <p:attrName>style.visibility</p:attrName>
                                        </p:attrNameLst>
                                      </p:cBhvr>
                                      <p:to>
                                        <p:strVal val="visible"/>
                                      </p:to>
                                    </p:set>
                                    <p:anim calcmode="lin" valueType="num">
                                      <p:cBhvr>
                                        <p:cTn id="235" dur="500" fill="hold"/>
                                        <p:tgtEl>
                                          <p:spTgt spid="13715"/>
                                        </p:tgtEl>
                                        <p:attrNameLst>
                                          <p:attrName>ppt_w</p:attrName>
                                        </p:attrNameLst>
                                      </p:cBhvr>
                                      <p:tavLst>
                                        <p:tav tm="0">
                                          <p:val>
                                            <p:fltVal val="0.000000"/>
                                          </p:val>
                                        </p:tav>
                                        <p:tav tm="100000">
                                          <p:val>
                                            <p:strVal val="#ppt_w"/>
                                          </p:val>
                                        </p:tav>
                                      </p:tavLst>
                                    </p:anim>
                                    <p:anim calcmode="lin" valueType="num">
                                      <p:cBhvr>
                                        <p:cTn id="236" dur="500" fill="hold"/>
                                        <p:tgtEl>
                                          <p:spTgt spid="13715"/>
                                        </p:tgtEl>
                                        <p:attrNameLst>
                                          <p:attrName>ppt_h</p:attrName>
                                        </p:attrNameLst>
                                      </p:cBhvr>
                                      <p:tavLst>
                                        <p:tav tm="0">
                                          <p:val>
                                            <p:fltVal val="0.000000"/>
                                          </p:val>
                                        </p:tav>
                                        <p:tav tm="100000">
                                          <p:val>
                                            <p:strVal val="#ppt_h"/>
                                          </p:val>
                                        </p:tav>
                                      </p:tavLst>
                                    </p:anim>
                                  </p:childTnLst>
                                </p:cTn>
                              </p:par>
                            </p:childTnLst>
                          </p:cTn>
                        </p:par>
                      </p:childTnLst>
                    </p:cTn>
                  </p:par>
                  <p:par>
                    <p:cTn id="237" fill="hold">
                      <p:stCondLst>
                        <p:cond delay="indefinite"/>
                      </p:stCondLst>
                      <p:childTnLst>
                        <p:par>
                          <p:cTn id="238" fill="hold">
                            <p:stCondLst>
                              <p:cond delay="0"/>
                            </p:stCondLst>
                            <p:childTnLst>
                              <p:par>
                                <p:cTn id="239" presetID="22" presetClass="entr" presetSubtype="8" fill="hold" nodeType="clickEffect">
                                  <p:stCondLst>
                                    <p:cond delay="0"/>
                                  </p:stCondLst>
                                  <p:childTnLst>
                                    <p:set>
                                      <p:cBhvr>
                                        <p:cTn id="240" dur="1" fill="hold">
                                          <p:stCondLst>
                                            <p:cond delay="0"/>
                                          </p:stCondLst>
                                        </p:cTn>
                                        <p:tgtEl>
                                          <p:spTgt spid="13627"/>
                                        </p:tgtEl>
                                        <p:attrNameLst>
                                          <p:attrName>style.visibility</p:attrName>
                                        </p:attrNameLst>
                                      </p:cBhvr>
                                      <p:to>
                                        <p:strVal val="visible"/>
                                      </p:to>
                                    </p:set>
                                    <p:animEffect transition="in" filter="wipe(left)">
                                      <p:cBhvr>
                                        <p:cTn id="241" dur="500"/>
                                        <p:tgtEl>
                                          <p:spTgt spid="13627"/>
                                        </p:tgtEl>
                                      </p:cBhvr>
                                    </p:animEffect>
                                  </p:childTnLst>
                                  <p:subTnLst>
                                    <p:animClr clrSpc="rgb" dir="cw">
                                      <p:cBhvr override="childStyle">
                                        <p:cTn dur="1" fill="hold" display="0" masterRel="nextClick" afterEffect="1"/>
                                        <p:tgtEl>
                                          <p:spTgt spid="13627"/>
                                        </p:tgtEl>
                                        <p:attrNameLst>
                                          <p:attrName>ppt_c</p:attrName>
                                        </p:attrNameLst>
                                      </p:cBhvr>
                                      <p:to>
                                        <a:srgbClr val="0066FF"/>
                                      </p:to>
                                    </p:animClr>
                                  </p:subTnLst>
                                </p:cTn>
                              </p:par>
                            </p:childTnLst>
                          </p:cTn>
                        </p:par>
                      </p:childTnLst>
                    </p:cTn>
                  </p:par>
                  <p:par>
                    <p:cTn id="242" fill="hold">
                      <p:stCondLst>
                        <p:cond delay="indefinite"/>
                      </p:stCondLst>
                      <p:childTnLst>
                        <p:par>
                          <p:cTn id="243" fill="hold">
                            <p:stCondLst>
                              <p:cond delay="0"/>
                            </p:stCondLst>
                            <p:childTnLst>
                              <p:par>
                                <p:cTn id="244" presetID="22" presetClass="entr" presetSubtype="1" fill="hold" nodeType="clickEffect">
                                  <p:stCondLst>
                                    <p:cond delay="0"/>
                                  </p:stCondLst>
                                  <p:childTnLst>
                                    <p:set>
                                      <p:cBhvr>
                                        <p:cTn id="245" dur="1" fill="hold">
                                          <p:stCondLst>
                                            <p:cond delay="0"/>
                                          </p:stCondLst>
                                        </p:cTn>
                                        <p:tgtEl>
                                          <p:spTgt spid="13631"/>
                                        </p:tgtEl>
                                        <p:attrNameLst>
                                          <p:attrName>style.visibility</p:attrName>
                                        </p:attrNameLst>
                                      </p:cBhvr>
                                      <p:to>
                                        <p:strVal val="visible"/>
                                      </p:to>
                                    </p:set>
                                    <p:animEffect transition="in" filter="wipe(up)">
                                      <p:cBhvr>
                                        <p:cTn id="246" dur="500"/>
                                        <p:tgtEl>
                                          <p:spTgt spid="13631"/>
                                        </p:tgtEl>
                                      </p:cBhvr>
                                    </p:animEffect>
                                  </p:childTnLst>
                                  <p:subTnLst>
                                    <p:animClr clrSpc="rgb" dir="cw">
                                      <p:cBhvr override="childStyle">
                                        <p:cTn dur="1" fill="hold" display="0" masterRel="nextClick" afterEffect="1"/>
                                        <p:tgtEl>
                                          <p:spTgt spid="13631"/>
                                        </p:tgtEl>
                                        <p:attrNameLst>
                                          <p:attrName>ppt_c</p:attrName>
                                        </p:attrNameLst>
                                      </p:cBhvr>
                                      <p:to>
                                        <a:srgbClr val="0066FF"/>
                                      </p:to>
                                    </p:animClr>
                                  </p:subTnLst>
                                </p:cTn>
                              </p:par>
                            </p:childTnLst>
                          </p:cTn>
                        </p:par>
                      </p:childTnLst>
                    </p:cTn>
                  </p:par>
                  <p:par>
                    <p:cTn id="247" fill="hold">
                      <p:stCondLst>
                        <p:cond delay="indefinite"/>
                      </p:stCondLst>
                      <p:childTnLst>
                        <p:par>
                          <p:cTn id="248" fill="hold">
                            <p:stCondLst>
                              <p:cond delay="0"/>
                            </p:stCondLst>
                            <p:childTnLst>
                              <p:par>
                                <p:cTn id="249" presetID="23" presetClass="entr" presetSubtype="16" fill="hold" grpId="0" nodeType="clickEffect">
                                  <p:stCondLst>
                                    <p:cond delay="0"/>
                                  </p:stCondLst>
                                  <p:childTnLst>
                                    <p:set>
                                      <p:cBhvr>
                                        <p:cTn id="250" dur="1" fill="hold">
                                          <p:stCondLst>
                                            <p:cond delay="0"/>
                                          </p:stCondLst>
                                        </p:cTn>
                                        <p:tgtEl>
                                          <p:spTgt spid="13716"/>
                                        </p:tgtEl>
                                        <p:attrNameLst>
                                          <p:attrName>style.visibility</p:attrName>
                                        </p:attrNameLst>
                                      </p:cBhvr>
                                      <p:to>
                                        <p:strVal val="visible"/>
                                      </p:to>
                                    </p:set>
                                    <p:anim calcmode="lin" valueType="num">
                                      <p:cBhvr>
                                        <p:cTn id="251" dur="500" fill="hold"/>
                                        <p:tgtEl>
                                          <p:spTgt spid="13716"/>
                                        </p:tgtEl>
                                        <p:attrNameLst>
                                          <p:attrName>ppt_w</p:attrName>
                                        </p:attrNameLst>
                                      </p:cBhvr>
                                      <p:tavLst>
                                        <p:tav tm="0">
                                          <p:val>
                                            <p:fltVal val="0.000000"/>
                                          </p:val>
                                        </p:tav>
                                        <p:tav tm="100000">
                                          <p:val>
                                            <p:strVal val="#ppt_w"/>
                                          </p:val>
                                        </p:tav>
                                      </p:tavLst>
                                    </p:anim>
                                    <p:anim calcmode="lin" valueType="num">
                                      <p:cBhvr>
                                        <p:cTn id="252" dur="500" fill="hold"/>
                                        <p:tgtEl>
                                          <p:spTgt spid="13716"/>
                                        </p:tgtEl>
                                        <p:attrNameLst>
                                          <p:attrName>ppt_h</p:attrName>
                                        </p:attrNameLst>
                                      </p:cBhvr>
                                      <p:tavLst>
                                        <p:tav tm="0">
                                          <p:val>
                                            <p:fltVal val="0.000000"/>
                                          </p:val>
                                        </p:tav>
                                        <p:tav tm="100000">
                                          <p:val>
                                            <p:strVal val="#ppt_h"/>
                                          </p:val>
                                        </p:tav>
                                      </p:tavLst>
                                    </p:anim>
                                  </p:childTnLst>
                                </p:cTn>
                              </p:par>
                            </p:childTnLst>
                          </p:cTn>
                        </p:par>
                      </p:childTnLst>
                    </p:cTn>
                  </p:par>
                  <p:par>
                    <p:cTn id="253" fill="hold">
                      <p:stCondLst>
                        <p:cond delay="indefinite"/>
                      </p:stCondLst>
                      <p:childTnLst>
                        <p:par>
                          <p:cTn id="254" fill="hold">
                            <p:stCondLst>
                              <p:cond delay="0"/>
                            </p:stCondLst>
                            <p:childTnLst>
                              <p:par>
                                <p:cTn id="255" presetID="22" presetClass="entr" presetSubtype="8" fill="hold" nodeType="clickEffect">
                                  <p:stCondLst>
                                    <p:cond delay="0"/>
                                  </p:stCondLst>
                                  <p:childTnLst>
                                    <p:set>
                                      <p:cBhvr>
                                        <p:cTn id="256" dur="1" fill="hold">
                                          <p:stCondLst>
                                            <p:cond delay="0"/>
                                          </p:stCondLst>
                                        </p:cTn>
                                        <p:tgtEl>
                                          <p:spTgt spid="13628"/>
                                        </p:tgtEl>
                                        <p:attrNameLst>
                                          <p:attrName>style.visibility</p:attrName>
                                        </p:attrNameLst>
                                      </p:cBhvr>
                                      <p:to>
                                        <p:strVal val="visible"/>
                                      </p:to>
                                    </p:set>
                                    <p:animEffect transition="in" filter="wipe(left)">
                                      <p:cBhvr>
                                        <p:cTn id="257" dur="500"/>
                                        <p:tgtEl>
                                          <p:spTgt spid="13628"/>
                                        </p:tgtEl>
                                      </p:cBhvr>
                                    </p:animEffect>
                                  </p:childTnLst>
                                  <p:subTnLst>
                                    <p:animClr clrSpc="rgb" dir="cw">
                                      <p:cBhvr override="childStyle">
                                        <p:cTn dur="1" fill="hold" display="0" masterRel="nextClick" afterEffect="1"/>
                                        <p:tgtEl>
                                          <p:spTgt spid="13628"/>
                                        </p:tgtEl>
                                        <p:attrNameLst>
                                          <p:attrName>ppt_c</p:attrName>
                                        </p:attrNameLst>
                                      </p:cBhvr>
                                      <p:to>
                                        <a:srgbClr val="0066FF"/>
                                      </p:to>
                                    </p:animClr>
                                  </p:subTnLst>
                                </p:cTn>
                              </p:par>
                            </p:childTnLst>
                          </p:cTn>
                        </p:par>
                      </p:childTnLst>
                    </p:cTn>
                  </p:par>
                  <p:par>
                    <p:cTn id="258" fill="hold">
                      <p:stCondLst>
                        <p:cond delay="indefinite"/>
                      </p:stCondLst>
                      <p:childTnLst>
                        <p:par>
                          <p:cTn id="259" fill="hold">
                            <p:stCondLst>
                              <p:cond delay="0"/>
                            </p:stCondLst>
                            <p:childTnLst>
                              <p:par>
                                <p:cTn id="260" presetID="22" presetClass="entr" presetSubtype="1" fill="hold" nodeType="clickEffect">
                                  <p:stCondLst>
                                    <p:cond delay="0"/>
                                  </p:stCondLst>
                                  <p:childTnLst>
                                    <p:set>
                                      <p:cBhvr>
                                        <p:cTn id="261" dur="1" fill="hold">
                                          <p:stCondLst>
                                            <p:cond delay="0"/>
                                          </p:stCondLst>
                                        </p:cTn>
                                        <p:tgtEl>
                                          <p:spTgt spid="13632"/>
                                        </p:tgtEl>
                                        <p:attrNameLst>
                                          <p:attrName>style.visibility</p:attrName>
                                        </p:attrNameLst>
                                      </p:cBhvr>
                                      <p:to>
                                        <p:strVal val="visible"/>
                                      </p:to>
                                    </p:set>
                                    <p:animEffect transition="in" filter="wipe(up)">
                                      <p:cBhvr>
                                        <p:cTn id="262" dur="500"/>
                                        <p:tgtEl>
                                          <p:spTgt spid="13632"/>
                                        </p:tgtEl>
                                      </p:cBhvr>
                                    </p:animEffect>
                                  </p:childTnLst>
                                  <p:subTnLst>
                                    <p:animClr clrSpc="rgb" dir="cw">
                                      <p:cBhvr override="childStyle">
                                        <p:cTn dur="1" fill="hold" display="0" masterRel="nextClick" afterEffect="1"/>
                                        <p:tgtEl>
                                          <p:spTgt spid="13632"/>
                                        </p:tgtEl>
                                        <p:attrNameLst>
                                          <p:attrName>ppt_c</p:attrName>
                                        </p:attrNameLst>
                                      </p:cBhvr>
                                      <p:to>
                                        <a:srgbClr val="0066FF"/>
                                      </p:to>
                                    </p:animClr>
                                  </p:subTnLst>
                                </p:cTn>
                              </p:par>
                            </p:childTnLst>
                          </p:cTn>
                        </p:par>
                      </p:childTnLst>
                    </p:cTn>
                  </p:par>
                  <p:par>
                    <p:cTn id="263" fill="hold">
                      <p:stCondLst>
                        <p:cond delay="indefinite"/>
                      </p:stCondLst>
                      <p:childTnLst>
                        <p:par>
                          <p:cTn id="264" fill="hold">
                            <p:stCondLst>
                              <p:cond delay="0"/>
                            </p:stCondLst>
                            <p:childTnLst>
                              <p:par>
                                <p:cTn id="265" presetID="23" presetClass="entr" presetSubtype="16" fill="hold" grpId="0" nodeType="clickEffect">
                                  <p:stCondLst>
                                    <p:cond delay="0"/>
                                  </p:stCondLst>
                                  <p:childTnLst>
                                    <p:set>
                                      <p:cBhvr>
                                        <p:cTn id="266" dur="1" fill="hold">
                                          <p:stCondLst>
                                            <p:cond delay="0"/>
                                          </p:stCondLst>
                                        </p:cTn>
                                        <p:tgtEl>
                                          <p:spTgt spid="13717"/>
                                        </p:tgtEl>
                                        <p:attrNameLst>
                                          <p:attrName>style.visibility</p:attrName>
                                        </p:attrNameLst>
                                      </p:cBhvr>
                                      <p:to>
                                        <p:strVal val="visible"/>
                                      </p:to>
                                    </p:set>
                                    <p:anim calcmode="lin" valueType="num">
                                      <p:cBhvr>
                                        <p:cTn id="267" dur="500" fill="hold"/>
                                        <p:tgtEl>
                                          <p:spTgt spid="13717"/>
                                        </p:tgtEl>
                                        <p:attrNameLst>
                                          <p:attrName>ppt_w</p:attrName>
                                        </p:attrNameLst>
                                      </p:cBhvr>
                                      <p:tavLst>
                                        <p:tav tm="0">
                                          <p:val>
                                            <p:fltVal val="0.000000"/>
                                          </p:val>
                                        </p:tav>
                                        <p:tav tm="100000">
                                          <p:val>
                                            <p:strVal val="#ppt_w"/>
                                          </p:val>
                                        </p:tav>
                                      </p:tavLst>
                                    </p:anim>
                                    <p:anim calcmode="lin" valueType="num">
                                      <p:cBhvr>
                                        <p:cTn id="268" dur="500" fill="hold"/>
                                        <p:tgtEl>
                                          <p:spTgt spid="13717"/>
                                        </p:tgtEl>
                                        <p:attrNameLst>
                                          <p:attrName>ppt_h</p:attrName>
                                        </p:attrNameLst>
                                      </p:cBhvr>
                                      <p:tavLst>
                                        <p:tav tm="0">
                                          <p:val>
                                            <p:fltVal val="0.000000"/>
                                          </p:val>
                                        </p:tav>
                                        <p:tav tm="100000">
                                          <p:val>
                                            <p:strVal val="#ppt_h"/>
                                          </p:val>
                                        </p:tav>
                                      </p:tavLst>
                                    </p:anim>
                                  </p:childTnLst>
                                </p:cTn>
                              </p:par>
                            </p:childTnLst>
                          </p:cTn>
                        </p:par>
                      </p:childTnLst>
                    </p:cTn>
                  </p:par>
                  <p:par>
                    <p:cTn id="269" fill="hold">
                      <p:stCondLst>
                        <p:cond delay="indefinite"/>
                      </p:stCondLst>
                      <p:childTnLst>
                        <p:par>
                          <p:cTn id="270" fill="hold">
                            <p:stCondLst>
                              <p:cond delay="0"/>
                            </p:stCondLst>
                            <p:childTnLst>
                              <p:par>
                                <p:cTn id="271" presetID="22" presetClass="entr" presetSubtype="2" fill="hold" nodeType="clickEffect">
                                  <p:stCondLst>
                                    <p:cond delay="0"/>
                                  </p:stCondLst>
                                  <p:childTnLst>
                                    <p:set>
                                      <p:cBhvr>
                                        <p:cTn id="272" dur="1" fill="hold">
                                          <p:stCondLst>
                                            <p:cond delay="0"/>
                                          </p:stCondLst>
                                        </p:cTn>
                                        <p:tgtEl>
                                          <p:spTgt spid="13629"/>
                                        </p:tgtEl>
                                        <p:attrNameLst>
                                          <p:attrName>style.visibility</p:attrName>
                                        </p:attrNameLst>
                                      </p:cBhvr>
                                      <p:to>
                                        <p:strVal val="visible"/>
                                      </p:to>
                                    </p:set>
                                    <p:animEffect transition="in" filter="wipe(right)">
                                      <p:cBhvr>
                                        <p:cTn id="273" dur="500"/>
                                        <p:tgtEl>
                                          <p:spTgt spid="13629"/>
                                        </p:tgtEl>
                                      </p:cBhvr>
                                    </p:animEffect>
                                  </p:childTnLst>
                                  <p:subTnLst>
                                    <p:animClr clrSpc="rgb" dir="cw">
                                      <p:cBhvr override="childStyle">
                                        <p:cTn dur="1" fill="hold" display="0" masterRel="nextClick" afterEffect="1"/>
                                        <p:tgtEl>
                                          <p:spTgt spid="13629"/>
                                        </p:tgtEl>
                                        <p:attrNameLst>
                                          <p:attrName>ppt_c</p:attrName>
                                        </p:attrNameLst>
                                      </p:cBhvr>
                                      <p:to>
                                        <a:srgbClr val="0066FF"/>
                                      </p:to>
                                    </p:animClr>
                                  </p:subTnLst>
                                </p:cTn>
                              </p:par>
                            </p:childTnLst>
                          </p:cTn>
                        </p:par>
                      </p:childTnLst>
                    </p:cTn>
                  </p:par>
                  <p:par>
                    <p:cTn id="274" fill="hold">
                      <p:stCondLst>
                        <p:cond delay="indefinite"/>
                      </p:stCondLst>
                      <p:childTnLst>
                        <p:par>
                          <p:cTn id="275" fill="hold">
                            <p:stCondLst>
                              <p:cond delay="0"/>
                            </p:stCondLst>
                            <p:childTnLst>
                              <p:par>
                                <p:cTn id="276" presetID="23" presetClass="entr" presetSubtype="16" fill="hold" grpId="0" nodeType="clickEffect">
                                  <p:stCondLst>
                                    <p:cond delay="0"/>
                                  </p:stCondLst>
                                  <p:childTnLst>
                                    <p:set>
                                      <p:cBhvr>
                                        <p:cTn id="277" dur="1" fill="hold">
                                          <p:stCondLst>
                                            <p:cond delay="0"/>
                                          </p:stCondLst>
                                        </p:cTn>
                                        <p:tgtEl>
                                          <p:spTgt spid="13718"/>
                                        </p:tgtEl>
                                        <p:attrNameLst>
                                          <p:attrName>style.visibility</p:attrName>
                                        </p:attrNameLst>
                                      </p:cBhvr>
                                      <p:to>
                                        <p:strVal val="visible"/>
                                      </p:to>
                                    </p:set>
                                    <p:anim calcmode="lin" valueType="num">
                                      <p:cBhvr>
                                        <p:cTn id="278" dur="500" fill="hold"/>
                                        <p:tgtEl>
                                          <p:spTgt spid="13718"/>
                                        </p:tgtEl>
                                        <p:attrNameLst>
                                          <p:attrName>ppt_w</p:attrName>
                                        </p:attrNameLst>
                                      </p:cBhvr>
                                      <p:tavLst>
                                        <p:tav tm="0">
                                          <p:val>
                                            <p:fltVal val="0.000000"/>
                                          </p:val>
                                        </p:tav>
                                        <p:tav tm="100000">
                                          <p:val>
                                            <p:strVal val="#ppt_w"/>
                                          </p:val>
                                        </p:tav>
                                      </p:tavLst>
                                    </p:anim>
                                    <p:anim calcmode="lin" valueType="num">
                                      <p:cBhvr>
                                        <p:cTn id="279" dur="500" fill="hold"/>
                                        <p:tgtEl>
                                          <p:spTgt spid="13718"/>
                                        </p:tgtEl>
                                        <p:attrNameLst>
                                          <p:attrName>ppt_h</p:attrName>
                                        </p:attrNameLst>
                                      </p:cBhvr>
                                      <p:tavLst>
                                        <p:tav tm="0">
                                          <p:val>
                                            <p:fltVal val="0.000000"/>
                                          </p:val>
                                        </p:tav>
                                        <p:tav tm="100000">
                                          <p:val>
                                            <p:strVal val="#ppt_h"/>
                                          </p:val>
                                        </p:tav>
                                      </p:tavLst>
                                    </p:anim>
                                  </p:childTnLst>
                                </p:cTn>
                              </p:par>
                            </p:childTnLst>
                          </p:cTn>
                        </p:par>
                      </p:childTnLst>
                    </p:cTn>
                  </p:par>
                  <p:par>
                    <p:cTn id="280" fill="hold">
                      <p:stCondLst>
                        <p:cond delay="indefinite"/>
                      </p:stCondLst>
                      <p:childTnLst>
                        <p:par>
                          <p:cTn id="281" fill="hold">
                            <p:stCondLst>
                              <p:cond delay="0"/>
                            </p:stCondLst>
                            <p:childTnLst>
                              <p:par>
                                <p:cTn id="282" presetID="22" presetClass="entr" presetSubtype="1" fill="hold" nodeType="clickEffect">
                                  <p:stCondLst>
                                    <p:cond delay="0"/>
                                  </p:stCondLst>
                                  <p:childTnLst>
                                    <p:set>
                                      <p:cBhvr>
                                        <p:cTn id="283" dur="1" fill="hold">
                                          <p:stCondLst>
                                            <p:cond delay="0"/>
                                          </p:stCondLst>
                                        </p:cTn>
                                        <p:tgtEl>
                                          <p:spTgt spid="4"/>
                                        </p:tgtEl>
                                        <p:attrNameLst>
                                          <p:attrName>style.visibility</p:attrName>
                                        </p:attrNameLst>
                                      </p:cBhvr>
                                      <p:to>
                                        <p:strVal val="visible"/>
                                      </p:to>
                                    </p:set>
                                    <p:animEffect transition="in" filter="wipe(up)">
                                      <p:cBhvr>
                                        <p:cTn id="28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54" grpId="0" animBg="1"/>
      <p:bldP spid="13650" grpId="0" animBg="1"/>
      <p:bldP spid="13651" grpId="0" animBg="1"/>
      <p:bldP spid="13694" grpId="0"/>
      <p:bldP spid="13713" grpId="0" animBg="1"/>
      <p:bldP spid="13714" grpId="0" animBg="1"/>
      <p:bldP spid="13715" grpId="0" animBg="1"/>
      <p:bldP spid="13716" grpId="0" animBg="1"/>
      <p:bldP spid="13717" grpId="0" animBg="1"/>
      <p:bldP spid="13718" grpId="0" animBg="1"/>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50177" name="Rectangle 374"/>
          <p:cNvSpPr/>
          <p:nvPr/>
        </p:nvSpPr>
        <p:spPr>
          <a:xfrm>
            <a:off x="228600" y="304800"/>
            <a:ext cx="8382000" cy="6324600"/>
          </a:xfrm>
          <a:prstGeom prst="rect">
            <a:avLst/>
          </a:prstGeom>
          <a:solidFill>
            <a:srgbClr val="CCFF99"/>
          </a:solidFill>
          <a:ln w="19050" cap="flat" cmpd="sng">
            <a:solidFill>
              <a:schemeClr val="accent2"/>
            </a:solidFill>
            <a:prstDash val="solid"/>
            <a:miter/>
            <a:headEnd type="none" w="med" len="med"/>
            <a:tailEnd type="none" w="med" len="med"/>
          </a:ln>
        </p:spPr>
        <p:txBody>
          <a:bodyPr wrap="none" anchor="ctr"/>
          <a:p>
            <a:pPr algn="ctr"/>
            <a:r>
              <a:rPr lang="en-US" altLang="zh-CN" dirty="0">
                <a:latin typeface="Times New Roman" panose="02020603050405020304" pitchFamily="18" charset="0"/>
                <a:ea typeface="宋体" panose="02010600030101010101" pitchFamily="2" charset="-122"/>
              </a:rPr>
              <a:t> </a:t>
            </a:r>
            <a:endParaRPr lang="en-US" altLang="zh-CN" dirty="0">
              <a:latin typeface="Times New Roman" panose="02020603050405020304" pitchFamily="18" charset="0"/>
              <a:ea typeface="宋体" panose="02010600030101010101" pitchFamily="2" charset="-122"/>
            </a:endParaRPr>
          </a:p>
        </p:txBody>
      </p:sp>
      <p:grpSp>
        <p:nvGrpSpPr>
          <p:cNvPr id="2" name="Group 396"/>
          <p:cNvGrpSpPr/>
          <p:nvPr/>
        </p:nvGrpSpPr>
        <p:grpSpPr>
          <a:xfrm>
            <a:off x="1300163" y="3000375"/>
            <a:ext cx="3071812" cy="3549650"/>
            <a:chOff x="819" y="1890"/>
            <a:chExt cx="1935" cy="2236"/>
          </a:xfrm>
        </p:grpSpPr>
        <p:sp>
          <p:nvSpPr>
            <p:cNvPr id="50179" name="Freeform 395"/>
            <p:cNvSpPr/>
            <p:nvPr/>
          </p:nvSpPr>
          <p:spPr>
            <a:xfrm>
              <a:off x="819" y="1890"/>
              <a:ext cx="1935" cy="2232"/>
            </a:xfrm>
            <a:custGeom>
              <a:avLst/>
              <a:gdLst/>
              <a:ahLst/>
              <a:cxnLst>
                <a:cxn ang="0">
                  <a:pos x="597" y="3"/>
                </a:cxn>
                <a:cxn ang="0">
                  <a:pos x="1476" y="3"/>
                </a:cxn>
                <a:cxn ang="0">
                  <a:pos x="1572" y="63"/>
                </a:cxn>
                <a:cxn ang="0">
                  <a:pos x="1755" y="1746"/>
                </a:cxn>
                <a:cxn ang="0">
                  <a:pos x="1935" y="1746"/>
                </a:cxn>
                <a:cxn ang="0">
                  <a:pos x="1935" y="1944"/>
                </a:cxn>
                <a:cxn ang="0">
                  <a:pos x="1641" y="2232"/>
                </a:cxn>
                <a:cxn ang="0">
                  <a:pos x="0" y="2229"/>
                </a:cxn>
                <a:cxn ang="0">
                  <a:pos x="0" y="1977"/>
                </a:cxn>
                <a:cxn ang="0">
                  <a:pos x="306" y="1884"/>
                </a:cxn>
                <a:cxn ang="0">
                  <a:pos x="588" y="0"/>
                </a:cxn>
              </a:cxnLst>
              <a:pathLst>
                <a:path w="1935" h="2232">
                  <a:moveTo>
                    <a:pt x="597" y="3"/>
                  </a:moveTo>
                  <a:lnTo>
                    <a:pt x="1476" y="3"/>
                  </a:lnTo>
                  <a:lnTo>
                    <a:pt x="1572" y="63"/>
                  </a:lnTo>
                  <a:lnTo>
                    <a:pt x="1755" y="1746"/>
                  </a:lnTo>
                  <a:lnTo>
                    <a:pt x="1935" y="1746"/>
                  </a:lnTo>
                  <a:lnTo>
                    <a:pt x="1935" y="1944"/>
                  </a:lnTo>
                  <a:lnTo>
                    <a:pt x="1641" y="2232"/>
                  </a:lnTo>
                  <a:lnTo>
                    <a:pt x="0" y="2229"/>
                  </a:lnTo>
                  <a:lnTo>
                    <a:pt x="0" y="1977"/>
                  </a:lnTo>
                  <a:lnTo>
                    <a:pt x="306" y="1884"/>
                  </a:lnTo>
                  <a:lnTo>
                    <a:pt x="588" y="0"/>
                  </a:lnTo>
                </a:path>
              </a:pathLst>
            </a:custGeom>
            <a:solidFill>
              <a:schemeClr val="bg1"/>
            </a:solidFill>
            <a:ln w="38100" cap="flat" cmpd="sng">
              <a:solidFill>
                <a:schemeClr val="accent2"/>
              </a:solidFill>
              <a:prstDash val="solid"/>
              <a:round/>
              <a:headEnd type="none" w="med" len="med"/>
              <a:tailEnd type="none" w="med" len="med"/>
            </a:ln>
          </p:spPr>
          <p:txBody>
            <a:bodyPr/>
            <a:p>
              <a:endParaRPr lang="zh-CN" altLang="en-US"/>
            </a:p>
          </p:txBody>
        </p:sp>
        <p:grpSp>
          <p:nvGrpSpPr>
            <p:cNvPr id="50180" name="Group 346"/>
            <p:cNvGrpSpPr/>
            <p:nvPr/>
          </p:nvGrpSpPr>
          <p:grpSpPr>
            <a:xfrm>
              <a:off x="820" y="1894"/>
              <a:ext cx="1928" cy="2232"/>
              <a:chOff x="830" y="1893"/>
              <a:chExt cx="1928" cy="2232"/>
            </a:xfrm>
          </p:grpSpPr>
          <p:sp>
            <p:nvSpPr>
              <p:cNvPr id="50181" name="Line 347"/>
              <p:cNvSpPr/>
              <p:nvPr/>
            </p:nvSpPr>
            <p:spPr>
              <a:xfrm>
                <a:off x="1126" y="3823"/>
                <a:ext cx="1254" cy="1"/>
              </a:xfrm>
              <a:prstGeom prst="line">
                <a:avLst/>
              </a:prstGeom>
              <a:ln w="38100" cap="flat" cmpd="sng">
                <a:solidFill>
                  <a:srgbClr val="CC0000"/>
                </a:solidFill>
                <a:prstDash val="solid"/>
                <a:round/>
                <a:headEnd type="none" w="med" len="med"/>
                <a:tailEnd type="none" w="med" len="med"/>
              </a:ln>
            </p:spPr>
          </p:sp>
          <p:grpSp>
            <p:nvGrpSpPr>
              <p:cNvPr id="50182" name="Group 348"/>
              <p:cNvGrpSpPr/>
              <p:nvPr/>
            </p:nvGrpSpPr>
            <p:grpSpPr>
              <a:xfrm>
                <a:off x="830" y="1893"/>
                <a:ext cx="1928" cy="2232"/>
                <a:chOff x="830" y="1893"/>
                <a:chExt cx="1928" cy="2232"/>
              </a:xfrm>
            </p:grpSpPr>
            <p:grpSp>
              <p:nvGrpSpPr>
                <p:cNvPr id="50183" name="Group 349"/>
                <p:cNvGrpSpPr/>
                <p:nvPr/>
              </p:nvGrpSpPr>
              <p:grpSpPr>
                <a:xfrm>
                  <a:off x="832" y="1893"/>
                  <a:ext cx="1926" cy="2227"/>
                  <a:chOff x="832" y="1893"/>
                  <a:chExt cx="1926" cy="2227"/>
                </a:xfrm>
              </p:grpSpPr>
              <p:sp>
                <p:nvSpPr>
                  <p:cNvPr id="50184" name="Line 350"/>
                  <p:cNvSpPr/>
                  <p:nvPr/>
                </p:nvSpPr>
                <p:spPr>
                  <a:xfrm flipH="1">
                    <a:off x="1126" y="1893"/>
                    <a:ext cx="291" cy="1930"/>
                  </a:xfrm>
                  <a:prstGeom prst="line">
                    <a:avLst/>
                  </a:prstGeom>
                  <a:ln w="38100" cap="flat" cmpd="sng">
                    <a:solidFill>
                      <a:srgbClr val="CC0000"/>
                    </a:solidFill>
                    <a:prstDash val="solid"/>
                    <a:round/>
                    <a:headEnd type="none" w="med" len="med"/>
                    <a:tailEnd type="none" w="med" len="med"/>
                  </a:ln>
                </p:spPr>
              </p:sp>
              <p:sp>
                <p:nvSpPr>
                  <p:cNvPr id="50185" name="Line 351"/>
                  <p:cNvSpPr/>
                  <p:nvPr/>
                </p:nvSpPr>
                <p:spPr>
                  <a:xfrm flipV="1">
                    <a:off x="832" y="3769"/>
                    <a:ext cx="302" cy="105"/>
                  </a:xfrm>
                  <a:prstGeom prst="line">
                    <a:avLst/>
                  </a:prstGeom>
                  <a:ln w="38100" cap="flat" cmpd="sng">
                    <a:solidFill>
                      <a:srgbClr val="CC0000"/>
                    </a:solidFill>
                    <a:prstDash val="solid"/>
                    <a:round/>
                    <a:headEnd type="none" w="med" len="med"/>
                    <a:tailEnd type="none" w="med" len="med"/>
                  </a:ln>
                </p:spPr>
              </p:sp>
              <p:sp>
                <p:nvSpPr>
                  <p:cNvPr id="50186" name="Line 352"/>
                  <p:cNvSpPr/>
                  <p:nvPr/>
                </p:nvSpPr>
                <p:spPr>
                  <a:xfrm flipH="1" flipV="1">
                    <a:off x="2393" y="1954"/>
                    <a:ext cx="199" cy="1720"/>
                  </a:xfrm>
                  <a:prstGeom prst="line">
                    <a:avLst/>
                  </a:prstGeom>
                  <a:ln w="38100" cap="flat" cmpd="sng">
                    <a:solidFill>
                      <a:srgbClr val="CC0000"/>
                    </a:solidFill>
                    <a:prstDash val="solid"/>
                    <a:round/>
                    <a:headEnd type="none" w="med" len="med"/>
                    <a:tailEnd type="none" w="med" len="med"/>
                  </a:ln>
                </p:spPr>
              </p:sp>
              <p:sp>
                <p:nvSpPr>
                  <p:cNvPr id="50187" name="Line 353"/>
                  <p:cNvSpPr/>
                  <p:nvPr/>
                </p:nvSpPr>
                <p:spPr>
                  <a:xfrm>
                    <a:off x="1417" y="1893"/>
                    <a:ext cx="884" cy="1"/>
                  </a:xfrm>
                  <a:prstGeom prst="line">
                    <a:avLst/>
                  </a:prstGeom>
                  <a:ln w="38100" cap="flat" cmpd="sng">
                    <a:solidFill>
                      <a:srgbClr val="CC0000"/>
                    </a:solidFill>
                    <a:prstDash val="solid"/>
                    <a:round/>
                    <a:headEnd type="none" w="med" len="med"/>
                    <a:tailEnd type="none" w="med" len="med"/>
                  </a:ln>
                </p:spPr>
              </p:sp>
              <p:sp>
                <p:nvSpPr>
                  <p:cNvPr id="50188" name="Freeform 354"/>
                  <p:cNvSpPr/>
                  <p:nvPr/>
                </p:nvSpPr>
                <p:spPr>
                  <a:xfrm>
                    <a:off x="2757" y="3640"/>
                    <a:ext cx="1" cy="194"/>
                  </a:xfrm>
                  <a:custGeom>
                    <a:avLst/>
                    <a:gdLst/>
                    <a:ahLst/>
                    <a:cxnLst>
                      <a:cxn ang="0">
                        <a:pos x="1" y="0"/>
                      </a:cxn>
                      <a:cxn ang="0">
                        <a:pos x="0" y="194"/>
                      </a:cxn>
                    </a:cxnLst>
                    <a:pathLst>
                      <a:path w="1" h="194">
                        <a:moveTo>
                          <a:pt x="1" y="0"/>
                        </a:moveTo>
                        <a:lnTo>
                          <a:pt x="0" y="194"/>
                        </a:lnTo>
                      </a:path>
                    </a:pathLst>
                  </a:custGeom>
                  <a:solidFill>
                    <a:srgbClr val="FFFFFF"/>
                  </a:solidFill>
                  <a:ln w="38100" cap="flat" cmpd="sng">
                    <a:solidFill>
                      <a:srgbClr val="CC0000"/>
                    </a:solidFill>
                    <a:prstDash val="solid"/>
                    <a:round/>
                    <a:headEnd type="none" w="med" len="med"/>
                    <a:tailEnd type="none" w="med" len="med"/>
                  </a:ln>
                </p:spPr>
                <p:txBody>
                  <a:bodyPr/>
                  <a:p>
                    <a:endParaRPr lang="zh-CN" altLang="en-US"/>
                  </a:p>
                </p:txBody>
              </p:sp>
              <p:sp>
                <p:nvSpPr>
                  <p:cNvPr id="50189" name="Line 355"/>
                  <p:cNvSpPr/>
                  <p:nvPr/>
                </p:nvSpPr>
                <p:spPr>
                  <a:xfrm flipV="1">
                    <a:off x="2460" y="3640"/>
                    <a:ext cx="298" cy="234"/>
                  </a:xfrm>
                  <a:prstGeom prst="line">
                    <a:avLst/>
                  </a:prstGeom>
                  <a:ln w="38100" cap="flat" cmpd="sng">
                    <a:solidFill>
                      <a:srgbClr val="CC0000"/>
                    </a:solidFill>
                    <a:prstDash val="solid"/>
                    <a:round/>
                    <a:headEnd type="none" w="med" len="med"/>
                    <a:tailEnd type="none" w="med" len="med"/>
                  </a:ln>
                </p:spPr>
              </p:sp>
              <p:sp>
                <p:nvSpPr>
                  <p:cNvPr id="50190" name="Line 356"/>
                  <p:cNvSpPr/>
                  <p:nvPr/>
                </p:nvSpPr>
                <p:spPr>
                  <a:xfrm flipV="1">
                    <a:off x="2460" y="3830"/>
                    <a:ext cx="298" cy="290"/>
                  </a:xfrm>
                  <a:prstGeom prst="line">
                    <a:avLst/>
                  </a:prstGeom>
                  <a:ln w="38100" cap="flat" cmpd="sng">
                    <a:solidFill>
                      <a:srgbClr val="CC0000"/>
                    </a:solidFill>
                    <a:prstDash val="solid"/>
                    <a:round/>
                    <a:headEnd type="none" w="med" len="med"/>
                    <a:tailEnd type="none" w="med" len="med"/>
                  </a:ln>
                </p:spPr>
              </p:sp>
              <p:sp>
                <p:nvSpPr>
                  <p:cNvPr id="50191" name="Line 357"/>
                  <p:cNvSpPr/>
                  <p:nvPr/>
                </p:nvSpPr>
                <p:spPr>
                  <a:xfrm flipV="1">
                    <a:off x="2380" y="3674"/>
                    <a:ext cx="212" cy="149"/>
                  </a:xfrm>
                  <a:prstGeom prst="line">
                    <a:avLst/>
                  </a:prstGeom>
                  <a:ln w="38100" cap="flat" cmpd="sng">
                    <a:solidFill>
                      <a:srgbClr val="CC0000"/>
                    </a:solidFill>
                    <a:prstDash val="solid"/>
                    <a:round/>
                    <a:headEnd type="none" w="med" len="med"/>
                    <a:tailEnd type="none" w="med" len="med"/>
                  </a:ln>
                </p:spPr>
              </p:sp>
              <p:sp>
                <p:nvSpPr>
                  <p:cNvPr id="50192" name="Line 358"/>
                  <p:cNvSpPr/>
                  <p:nvPr/>
                </p:nvSpPr>
                <p:spPr>
                  <a:xfrm flipH="1">
                    <a:off x="2589" y="3640"/>
                    <a:ext cx="169" cy="1"/>
                  </a:xfrm>
                  <a:prstGeom prst="line">
                    <a:avLst/>
                  </a:prstGeom>
                  <a:ln w="38100" cap="flat" cmpd="sng">
                    <a:solidFill>
                      <a:srgbClr val="CC0000"/>
                    </a:solidFill>
                    <a:prstDash val="solid"/>
                    <a:round/>
                    <a:headEnd type="none" w="med" len="med"/>
                    <a:tailEnd type="none" w="med" len="med"/>
                  </a:ln>
                </p:spPr>
              </p:sp>
              <p:sp>
                <p:nvSpPr>
                  <p:cNvPr id="50193" name="Line 359"/>
                  <p:cNvSpPr/>
                  <p:nvPr/>
                </p:nvSpPr>
                <p:spPr>
                  <a:xfrm>
                    <a:off x="2301" y="1893"/>
                    <a:ext cx="92" cy="61"/>
                  </a:xfrm>
                  <a:prstGeom prst="line">
                    <a:avLst/>
                  </a:prstGeom>
                  <a:ln w="38100" cap="flat" cmpd="sng">
                    <a:solidFill>
                      <a:srgbClr val="CC0000"/>
                    </a:solidFill>
                    <a:prstDash val="solid"/>
                    <a:round/>
                    <a:headEnd type="none" w="med" len="med"/>
                    <a:tailEnd type="none" w="med" len="med"/>
                  </a:ln>
                </p:spPr>
              </p:sp>
              <p:sp>
                <p:nvSpPr>
                  <p:cNvPr id="50194" name="Line 360"/>
                  <p:cNvSpPr/>
                  <p:nvPr/>
                </p:nvSpPr>
                <p:spPr>
                  <a:xfrm flipH="1" flipV="1">
                    <a:off x="2301" y="1893"/>
                    <a:ext cx="79" cy="1930"/>
                  </a:xfrm>
                  <a:prstGeom prst="line">
                    <a:avLst/>
                  </a:prstGeom>
                  <a:ln w="38100" cap="flat" cmpd="sng">
                    <a:solidFill>
                      <a:srgbClr val="CC0000"/>
                    </a:solidFill>
                    <a:prstDash val="solid"/>
                    <a:round/>
                    <a:headEnd type="none" w="med" len="med"/>
                    <a:tailEnd type="none" w="med" len="med"/>
                  </a:ln>
                </p:spPr>
              </p:sp>
            </p:grpSp>
            <p:grpSp>
              <p:nvGrpSpPr>
                <p:cNvPr id="50195" name="Group 361"/>
                <p:cNvGrpSpPr/>
                <p:nvPr/>
              </p:nvGrpSpPr>
              <p:grpSpPr>
                <a:xfrm>
                  <a:off x="830" y="3874"/>
                  <a:ext cx="1628" cy="251"/>
                  <a:chOff x="830" y="3874"/>
                  <a:chExt cx="1628" cy="251"/>
                </a:xfrm>
              </p:grpSpPr>
              <p:sp>
                <p:nvSpPr>
                  <p:cNvPr id="50196" name="Freeform 362"/>
                  <p:cNvSpPr/>
                  <p:nvPr/>
                </p:nvSpPr>
                <p:spPr>
                  <a:xfrm>
                    <a:off x="2457" y="3874"/>
                    <a:ext cx="1" cy="251"/>
                  </a:xfrm>
                  <a:custGeom>
                    <a:avLst/>
                    <a:gdLst/>
                    <a:ahLst/>
                    <a:cxnLst>
                      <a:cxn ang="0">
                        <a:pos x="1" y="0"/>
                      </a:cxn>
                      <a:cxn ang="0">
                        <a:pos x="0" y="251"/>
                      </a:cxn>
                    </a:cxnLst>
                    <a:pathLst>
                      <a:path w="1" h="251">
                        <a:moveTo>
                          <a:pt x="1" y="0"/>
                        </a:moveTo>
                        <a:lnTo>
                          <a:pt x="0" y="251"/>
                        </a:lnTo>
                      </a:path>
                    </a:pathLst>
                  </a:custGeom>
                  <a:solidFill>
                    <a:srgbClr val="FFFFFF"/>
                  </a:solidFill>
                  <a:ln w="38100" cap="flat" cmpd="sng">
                    <a:solidFill>
                      <a:srgbClr val="CC0000"/>
                    </a:solidFill>
                    <a:prstDash val="solid"/>
                    <a:round/>
                    <a:headEnd type="none" w="med" len="med"/>
                    <a:tailEnd type="none" w="med" len="med"/>
                  </a:ln>
                </p:spPr>
                <p:txBody>
                  <a:bodyPr/>
                  <a:p>
                    <a:endParaRPr lang="zh-CN" altLang="en-US"/>
                  </a:p>
                </p:txBody>
              </p:sp>
              <p:sp>
                <p:nvSpPr>
                  <p:cNvPr id="50197" name="Line 363"/>
                  <p:cNvSpPr/>
                  <p:nvPr/>
                </p:nvSpPr>
                <p:spPr>
                  <a:xfrm flipH="1">
                    <a:off x="830" y="4120"/>
                    <a:ext cx="1628" cy="1"/>
                  </a:xfrm>
                  <a:prstGeom prst="line">
                    <a:avLst/>
                  </a:prstGeom>
                  <a:ln w="38100" cap="flat" cmpd="sng">
                    <a:solidFill>
                      <a:srgbClr val="CC0000"/>
                    </a:solidFill>
                    <a:prstDash val="solid"/>
                    <a:round/>
                    <a:headEnd type="none" w="med" len="med"/>
                    <a:tailEnd type="none" w="med" len="med"/>
                  </a:ln>
                </p:spPr>
              </p:sp>
              <p:sp>
                <p:nvSpPr>
                  <p:cNvPr id="50198" name="Line 364"/>
                  <p:cNvSpPr/>
                  <p:nvPr/>
                </p:nvSpPr>
                <p:spPr>
                  <a:xfrm flipV="1">
                    <a:off x="830" y="3874"/>
                    <a:ext cx="1" cy="246"/>
                  </a:xfrm>
                  <a:prstGeom prst="line">
                    <a:avLst/>
                  </a:prstGeom>
                  <a:ln w="38100" cap="flat" cmpd="sng">
                    <a:solidFill>
                      <a:srgbClr val="CC0000"/>
                    </a:solidFill>
                    <a:prstDash val="solid"/>
                    <a:round/>
                    <a:headEnd type="none" w="med" len="med"/>
                    <a:tailEnd type="none" w="med" len="med"/>
                  </a:ln>
                </p:spPr>
              </p:sp>
              <p:sp>
                <p:nvSpPr>
                  <p:cNvPr id="50199" name="Line 365"/>
                  <p:cNvSpPr/>
                  <p:nvPr/>
                </p:nvSpPr>
                <p:spPr>
                  <a:xfrm flipH="1">
                    <a:off x="830" y="3874"/>
                    <a:ext cx="1628" cy="1"/>
                  </a:xfrm>
                  <a:prstGeom prst="line">
                    <a:avLst/>
                  </a:prstGeom>
                  <a:ln w="38100" cap="flat" cmpd="sng">
                    <a:solidFill>
                      <a:srgbClr val="CC0000"/>
                    </a:solidFill>
                    <a:prstDash val="solid"/>
                    <a:round/>
                    <a:headEnd type="none" w="med" len="med"/>
                    <a:tailEnd type="none" w="med" len="med"/>
                  </a:ln>
                </p:spPr>
              </p:sp>
            </p:grpSp>
          </p:grpSp>
        </p:grpSp>
      </p:grpSp>
      <p:sp>
        <p:nvSpPr>
          <p:cNvPr id="33136" name="Freeform 368"/>
          <p:cNvSpPr/>
          <p:nvPr/>
        </p:nvSpPr>
        <p:spPr>
          <a:xfrm>
            <a:off x="3656013" y="3009900"/>
            <a:ext cx="114300" cy="3060700"/>
          </a:xfrm>
          <a:custGeom>
            <a:avLst/>
            <a:gdLst/>
            <a:ahLst/>
            <a:cxnLst>
              <a:cxn ang="0">
                <a:pos x="72" y="1928"/>
              </a:cxn>
              <a:cxn ang="0">
                <a:pos x="0" y="0"/>
              </a:cxn>
            </a:cxnLst>
            <a:pathLst>
              <a:path w="72" h="1928">
                <a:moveTo>
                  <a:pt x="72" y="1928"/>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32771" name="Text Box 3"/>
          <p:cNvSpPr txBox="1"/>
          <p:nvPr/>
        </p:nvSpPr>
        <p:spPr>
          <a:xfrm>
            <a:off x="4267200" y="152400"/>
            <a:ext cx="3582988" cy="476250"/>
          </a:xfrm>
          <a:prstGeom prst="rect">
            <a:avLst/>
          </a:prstGeom>
          <a:solidFill>
            <a:srgbClr val="66FFFF"/>
          </a:solidFill>
          <a:ln w="19050" cap="flat" cmpd="sng">
            <a:solidFill>
              <a:schemeClr val="accent2"/>
            </a:solidFill>
            <a:prstDash val="solid"/>
            <a:miter/>
            <a:headEnd type="none" w="med" len="med"/>
            <a:tailEnd type="none" w="med" len="med"/>
          </a:ln>
        </p:spPr>
        <p:txBody>
          <a:bodyPr anchor="t">
            <a:spAutoFit/>
          </a:bodyPr>
          <a:p>
            <a:r>
              <a:rPr lang="zh-CN" altLang="zh-CN" b="1" dirty="0">
                <a:solidFill>
                  <a:schemeClr val="tx2"/>
                </a:solidFill>
                <a:latin typeface="宋体" panose="02010600030101010101" pitchFamily="2" charset="-122"/>
                <a:ea typeface="宋体" panose="02010600030101010101" pitchFamily="2" charset="-122"/>
              </a:rPr>
              <a:t> 例4 作纪念碑的透视图。</a:t>
            </a:r>
            <a:endParaRPr lang="zh-CN" altLang="en-US" b="1" dirty="0">
              <a:solidFill>
                <a:schemeClr val="tx2"/>
              </a:solidFill>
              <a:latin typeface="宋体" panose="02010600030101010101" pitchFamily="2" charset="-122"/>
              <a:ea typeface="宋体" panose="02010600030101010101" pitchFamily="2" charset="-122"/>
            </a:endParaRPr>
          </a:p>
        </p:txBody>
      </p:sp>
      <p:sp>
        <p:nvSpPr>
          <p:cNvPr id="50202" name="Rectangle 4"/>
          <p:cNvSpPr>
            <a:spLocks noGrp="1"/>
          </p:cNvSpPr>
          <p:nvPr>
            <p:ph type="title"/>
          </p:nvPr>
        </p:nvSpPr>
        <p:spPr>
          <a:xfrm>
            <a:off x="8624888" y="457200"/>
            <a:ext cx="214312" cy="76200"/>
          </a:xfrm>
        </p:spPr>
        <p:txBody>
          <a:bodyPr vert="horz" wrap="square" lIns="91440" tIns="45720" rIns="91440" bIns="45720" anchor="ctr"/>
          <a:p>
            <a:pPr algn="r" eaLnBrk="1" hangingPunct="1"/>
            <a:r>
              <a:rPr lang="zh-CN" altLang="en-US" sz="200" dirty="0">
                <a:solidFill>
                  <a:schemeClr val="bg1"/>
                </a:solidFill>
              </a:rPr>
              <a:t>例</a:t>
            </a:r>
            <a:r>
              <a:rPr lang="en-US" altLang="zh-CN" sz="200" dirty="0">
                <a:solidFill>
                  <a:schemeClr val="bg1"/>
                </a:solidFill>
              </a:rPr>
              <a:t>4</a:t>
            </a:r>
            <a:r>
              <a:rPr lang="zh-CN" altLang="en-US" sz="200" dirty="0">
                <a:solidFill>
                  <a:schemeClr val="bg1"/>
                </a:solidFill>
              </a:rPr>
              <a:t>（两点透视）</a:t>
            </a:r>
            <a:endParaRPr lang="zh-CN" altLang="en-US" sz="200" dirty="0">
              <a:solidFill>
                <a:schemeClr val="bg1"/>
              </a:solidFill>
            </a:endParaRPr>
          </a:p>
        </p:txBody>
      </p:sp>
      <p:sp>
        <p:nvSpPr>
          <p:cNvPr id="32997" name="Line 229"/>
          <p:cNvSpPr/>
          <p:nvPr/>
        </p:nvSpPr>
        <p:spPr>
          <a:xfrm flipH="1" flipV="1">
            <a:off x="1320800" y="477838"/>
            <a:ext cx="4633913" cy="5922962"/>
          </a:xfrm>
          <a:prstGeom prst="line">
            <a:avLst/>
          </a:prstGeom>
          <a:ln w="12700" cap="flat" cmpd="sng">
            <a:solidFill>
              <a:schemeClr val="tx2"/>
            </a:solidFill>
            <a:prstDash val="solid"/>
            <a:round/>
            <a:headEnd type="none" w="med" len="med"/>
            <a:tailEnd type="none" w="med" len="med"/>
          </a:ln>
        </p:spPr>
      </p:sp>
      <p:sp>
        <p:nvSpPr>
          <p:cNvPr id="32998" name="Line 230"/>
          <p:cNvSpPr/>
          <p:nvPr/>
        </p:nvSpPr>
        <p:spPr>
          <a:xfrm flipH="1" flipV="1">
            <a:off x="3662363" y="722313"/>
            <a:ext cx="2292350" cy="5678487"/>
          </a:xfrm>
          <a:prstGeom prst="line">
            <a:avLst/>
          </a:prstGeom>
          <a:ln w="12700" cap="flat" cmpd="sng">
            <a:solidFill>
              <a:schemeClr val="tx2"/>
            </a:solidFill>
            <a:prstDash val="solid"/>
            <a:round/>
            <a:headEnd type="none" w="med" len="med"/>
            <a:tailEnd type="none" w="med" len="med"/>
          </a:ln>
        </p:spPr>
      </p:sp>
      <p:sp>
        <p:nvSpPr>
          <p:cNvPr id="32999" name="Line 231"/>
          <p:cNvSpPr/>
          <p:nvPr/>
        </p:nvSpPr>
        <p:spPr>
          <a:xfrm>
            <a:off x="3662363" y="1600200"/>
            <a:ext cx="2292350" cy="4800600"/>
          </a:xfrm>
          <a:prstGeom prst="line">
            <a:avLst/>
          </a:prstGeom>
          <a:ln w="12700" cap="flat" cmpd="sng">
            <a:solidFill>
              <a:schemeClr val="tx2"/>
            </a:solidFill>
            <a:prstDash val="solid"/>
            <a:round/>
            <a:headEnd type="none" w="med" len="med"/>
            <a:tailEnd type="none" w="med" len="med"/>
          </a:ln>
        </p:spPr>
      </p:sp>
      <p:sp>
        <p:nvSpPr>
          <p:cNvPr id="33000" name="Line 232"/>
          <p:cNvSpPr/>
          <p:nvPr/>
        </p:nvSpPr>
        <p:spPr>
          <a:xfrm>
            <a:off x="1831975" y="1331913"/>
            <a:ext cx="4122738" cy="5068887"/>
          </a:xfrm>
          <a:prstGeom prst="line">
            <a:avLst/>
          </a:prstGeom>
          <a:ln w="12700" cap="flat" cmpd="sng">
            <a:solidFill>
              <a:schemeClr val="tx2"/>
            </a:solidFill>
            <a:prstDash val="solid"/>
            <a:round/>
            <a:headEnd type="none" w="med" len="med"/>
            <a:tailEnd type="none" w="med" len="med"/>
          </a:ln>
        </p:spPr>
      </p:sp>
      <p:sp>
        <p:nvSpPr>
          <p:cNvPr id="33001" name="Line 233"/>
          <p:cNvSpPr/>
          <p:nvPr/>
        </p:nvSpPr>
        <p:spPr>
          <a:xfrm flipH="1" flipV="1">
            <a:off x="1831975" y="990600"/>
            <a:ext cx="4122738" cy="5410200"/>
          </a:xfrm>
          <a:prstGeom prst="line">
            <a:avLst/>
          </a:prstGeom>
          <a:ln w="12700" cap="flat" cmpd="sng">
            <a:solidFill>
              <a:schemeClr val="tx2"/>
            </a:solidFill>
            <a:prstDash val="solid"/>
            <a:round/>
            <a:headEnd type="none" w="med" len="med"/>
            <a:tailEnd type="none" w="med" len="med"/>
          </a:ln>
        </p:spPr>
      </p:sp>
      <p:sp>
        <p:nvSpPr>
          <p:cNvPr id="33005" name="Line 237"/>
          <p:cNvSpPr/>
          <p:nvPr/>
        </p:nvSpPr>
        <p:spPr>
          <a:xfrm>
            <a:off x="2482850" y="3101975"/>
            <a:ext cx="1316038" cy="1588"/>
          </a:xfrm>
          <a:prstGeom prst="line">
            <a:avLst/>
          </a:prstGeom>
          <a:ln w="12700" cap="flat" cmpd="sng">
            <a:solidFill>
              <a:schemeClr val="tx2"/>
            </a:solidFill>
            <a:prstDash val="solid"/>
            <a:round/>
            <a:headEnd type="none" w="med" len="med"/>
            <a:tailEnd type="none" w="med" len="med"/>
          </a:ln>
        </p:spPr>
      </p:sp>
      <p:sp>
        <p:nvSpPr>
          <p:cNvPr id="33015" name="Freeform 247"/>
          <p:cNvSpPr/>
          <p:nvPr/>
        </p:nvSpPr>
        <p:spPr>
          <a:xfrm>
            <a:off x="2389188" y="5776913"/>
            <a:ext cx="1987550" cy="295275"/>
          </a:xfrm>
          <a:custGeom>
            <a:avLst/>
            <a:gdLst/>
            <a:ahLst/>
            <a:cxnLst>
              <a:cxn ang="0">
                <a:pos x="0" y="1"/>
              </a:cxn>
              <a:cxn ang="0">
                <a:pos x="1252" y="0"/>
              </a:cxn>
              <a:cxn ang="0">
                <a:pos x="1252" y="186"/>
              </a:cxn>
            </a:cxnLst>
            <a:pathLst>
              <a:path w="1252" h="186">
                <a:moveTo>
                  <a:pt x="0" y="1"/>
                </a:moveTo>
                <a:lnTo>
                  <a:pt x="1252" y="0"/>
                </a:lnTo>
                <a:lnTo>
                  <a:pt x="1252" y="186"/>
                </a:lnTo>
              </a:path>
            </a:pathLst>
          </a:custGeom>
          <a:noFill/>
          <a:ln w="12700" cap="flat" cmpd="sng">
            <a:solidFill>
              <a:schemeClr val="tx2"/>
            </a:solidFill>
            <a:prstDash val="solid"/>
            <a:round/>
            <a:headEnd type="none" w="med" len="med"/>
            <a:tailEnd type="none" w="med" len="med"/>
          </a:ln>
        </p:spPr>
        <p:txBody>
          <a:bodyPr/>
          <a:p>
            <a:endParaRPr lang="zh-CN" altLang="en-US"/>
          </a:p>
        </p:txBody>
      </p:sp>
      <p:grpSp>
        <p:nvGrpSpPr>
          <p:cNvPr id="7" name="Group 345"/>
          <p:cNvGrpSpPr/>
          <p:nvPr/>
        </p:nvGrpSpPr>
        <p:grpSpPr>
          <a:xfrm>
            <a:off x="1319213" y="2828925"/>
            <a:ext cx="4637087" cy="3709988"/>
            <a:chOff x="831" y="1782"/>
            <a:chExt cx="2921" cy="2337"/>
          </a:xfrm>
        </p:grpSpPr>
        <p:sp>
          <p:nvSpPr>
            <p:cNvPr id="50211" name="Freeform 260"/>
            <p:cNvSpPr/>
            <p:nvPr/>
          </p:nvSpPr>
          <p:spPr>
            <a:xfrm>
              <a:off x="2135" y="1782"/>
              <a:ext cx="1616" cy="1078"/>
            </a:xfrm>
            <a:custGeom>
              <a:avLst/>
              <a:gdLst/>
              <a:ahLst/>
              <a:cxnLst>
                <a:cxn ang="0">
                  <a:pos x="1616" y="1078"/>
                </a:cxn>
                <a:cxn ang="0">
                  <a:pos x="0" y="0"/>
                </a:cxn>
              </a:cxnLst>
              <a:pathLst>
                <a:path w="1616" h="1078">
                  <a:moveTo>
                    <a:pt x="1616" y="1078"/>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0212" name="Line 261"/>
            <p:cNvSpPr/>
            <p:nvPr/>
          </p:nvSpPr>
          <p:spPr>
            <a:xfrm>
              <a:off x="1154" y="1784"/>
              <a:ext cx="2597" cy="1076"/>
            </a:xfrm>
            <a:prstGeom prst="line">
              <a:avLst/>
            </a:prstGeom>
            <a:ln w="12700" cap="flat" cmpd="sng">
              <a:solidFill>
                <a:schemeClr val="tx2"/>
              </a:solidFill>
              <a:prstDash val="solid"/>
              <a:round/>
              <a:headEnd type="none" w="med" len="med"/>
              <a:tailEnd type="none" w="med" len="med"/>
            </a:ln>
          </p:spPr>
        </p:sp>
        <p:sp>
          <p:nvSpPr>
            <p:cNvPr id="50213" name="Freeform 262"/>
            <p:cNvSpPr/>
            <p:nvPr/>
          </p:nvSpPr>
          <p:spPr>
            <a:xfrm>
              <a:off x="831" y="2860"/>
              <a:ext cx="2921" cy="1016"/>
            </a:xfrm>
            <a:custGeom>
              <a:avLst/>
              <a:gdLst/>
              <a:ahLst/>
              <a:cxnLst>
                <a:cxn ang="0">
                  <a:pos x="2921" y="0"/>
                </a:cxn>
                <a:cxn ang="0">
                  <a:pos x="0" y="1016"/>
                </a:cxn>
              </a:cxnLst>
              <a:pathLst>
                <a:path w="2921" h="1016">
                  <a:moveTo>
                    <a:pt x="2921" y="0"/>
                  </a:moveTo>
                  <a:lnTo>
                    <a:pt x="0" y="1016"/>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0214" name="Line 263"/>
            <p:cNvSpPr/>
            <p:nvPr/>
          </p:nvSpPr>
          <p:spPr>
            <a:xfrm flipV="1">
              <a:off x="986" y="2860"/>
              <a:ext cx="2765" cy="1014"/>
            </a:xfrm>
            <a:prstGeom prst="line">
              <a:avLst/>
            </a:prstGeom>
            <a:ln w="12700" cap="flat" cmpd="sng">
              <a:solidFill>
                <a:schemeClr val="tx2"/>
              </a:solidFill>
              <a:prstDash val="solid"/>
              <a:round/>
              <a:headEnd type="none" w="med" len="med"/>
              <a:tailEnd type="none" w="med" len="med"/>
            </a:ln>
          </p:spPr>
        </p:sp>
        <p:sp>
          <p:nvSpPr>
            <p:cNvPr id="50215" name="Freeform 264"/>
            <p:cNvSpPr/>
            <p:nvPr/>
          </p:nvSpPr>
          <p:spPr>
            <a:xfrm>
              <a:off x="2457" y="2860"/>
              <a:ext cx="1294" cy="1013"/>
            </a:xfrm>
            <a:custGeom>
              <a:avLst/>
              <a:gdLst/>
              <a:ahLst/>
              <a:cxnLst>
                <a:cxn ang="0">
                  <a:pos x="0" y="1013"/>
                </a:cxn>
                <a:cxn ang="0">
                  <a:pos x="1294" y="0"/>
                </a:cxn>
              </a:cxnLst>
              <a:pathLst>
                <a:path w="1294" h="1013">
                  <a:moveTo>
                    <a:pt x="0" y="1013"/>
                  </a:moveTo>
                  <a:lnTo>
                    <a:pt x="1294"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0216" name="Freeform 265"/>
            <p:cNvSpPr/>
            <p:nvPr/>
          </p:nvSpPr>
          <p:spPr>
            <a:xfrm>
              <a:off x="2301" y="2860"/>
              <a:ext cx="1450" cy="1013"/>
            </a:xfrm>
            <a:custGeom>
              <a:avLst/>
              <a:gdLst/>
              <a:ahLst/>
              <a:cxnLst>
                <a:cxn ang="0">
                  <a:pos x="0" y="1013"/>
                </a:cxn>
                <a:cxn ang="0">
                  <a:pos x="1450" y="0"/>
                </a:cxn>
              </a:cxnLst>
              <a:pathLst>
                <a:path w="1450" h="1013">
                  <a:moveTo>
                    <a:pt x="0" y="1013"/>
                  </a:moveTo>
                  <a:lnTo>
                    <a:pt x="145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0217" name="Freeform 266"/>
            <p:cNvSpPr/>
            <p:nvPr/>
          </p:nvSpPr>
          <p:spPr>
            <a:xfrm>
              <a:off x="2460" y="2860"/>
              <a:ext cx="1291" cy="1259"/>
            </a:xfrm>
            <a:custGeom>
              <a:avLst/>
              <a:gdLst/>
              <a:ahLst/>
              <a:cxnLst>
                <a:cxn ang="0">
                  <a:pos x="0" y="1259"/>
                </a:cxn>
                <a:cxn ang="0">
                  <a:pos x="1291" y="0"/>
                </a:cxn>
              </a:cxnLst>
              <a:pathLst>
                <a:path w="1291" h="1259">
                  <a:moveTo>
                    <a:pt x="0" y="1259"/>
                  </a:moveTo>
                  <a:lnTo>
                    <a:pt x="1291"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grpSp>
      <p:sp>
        <p:nvSpPr>
          <p:cNvPr id="33036" name="Line 268"/>
          <p:cNvSpPr/>
          <p:nvPr/>
        </p:nvSpPr>
        <p:spPr>
          <a:xfrm>
            <a:off x="2249488" y="1843088"/>
            <a:ext cx="1587" cy="1162050"/>
          </a:xfrm>
          <a:prstGeom prst="line">
            <a:avLst/>
          </a:prstGeom>
          <a:ln w="12700" cap="flat" cmpd="sng">
            <a:solidFill>
              <a:schemeClr val="tx2"/>
            </a:solidFill>
            <a:prstDash val="solid"/>
            <a:round/>
            <a:headEnd type="none" w="med" len="med"/>
            <a:tailEnd type="none" w="med" len="med"/>
          </a:ln>
        </p:spPr>
      </p:sp>
      <p:sp>
        <p:nvSpPr>
          <p:cNvPr id="33037" name="Line 269"/>
          <p:cNvSpPr/>
          <p:nvPr/>
        </p:nvSpPr>
        <p:spPr>
          <a:xfrm>
            <a:off x="2482850" y="1843088"/>
            <a:ext cx="1588" cy="1258887"/>
          </a:xfrm>
          <a:prstGeom prst="line">
            <a:avLst/>
          </a:prstGeom>
          <a:ln w="12700" cap="flat" cmpd="sng">
            <a:solidFill>
              <a:schemeClr val="tx2"/>
            </a:solidFill>
            <a:prstDash val="solid"/>
            <a:round/>
            <a:headEnd type="none" w="med" len="med"/>
            <a:tailEnd type="none" w="med" len="med"/>
          </a:ln>
        </p:spPr>
      </p:sp>
      <p:sp>
        <p:nvSpPr>
          <p:cNvPr id="33038" name="Line 270"/>
          <p:cNvSpPr/>
          <p:nvPr/>
        </p:nvSpPr>
        <p:spPr>
          <a:xfrm>
            <a:off x="3778250" y="1843088"/>
            <a:ext cx="1588" cy="4225925"/>
          </a:xfrm>
          <a:prstGeom prst="line">
            <a:avLst/>
          </a:prstGeom>
          <a:ln w="12700" cap="flat" cmpd="sng">
            <a:solidFill>
              <a:schemeClr val="tx2"/>
            </a:solidFill>
            <a:prstDash val="solid"/>
            <a:round/>
            <a:headEnd type="none" w="med" len="med"/>
            <a:tailEnd type="none" w="med" len="med"/>
          </a:ln>
        </p:spPr>
      </p:sp>
      <p:sp>
        <p:nvSpPr>
          <p:cNvPr id="33039" name="Line 271"/>
          <p:cNvSpPr/>
          <p:nvPr/>
        </p:nvSpPr>
        <p:spPr>
          <a:xfrm>
            <a:off x="4114800" y="1843088"/>
            <a:ext cx="1588" cy="3989387"/>
          </a:xfrm>
          <a:prstGeom prst="line">
            <a:avLst/>
          </a:prstGeom>
          <a:ln w="12700" cap="flat" cmpd="sng">
            <a:solidFill>
              <a:schemeClr val="tx2"/>
            </a:solidFill>
            <a:prstDash val="solid"/>
            <a:round/>
            <a:headEnd type="none" w="med" len="med"/>
            <a:tailEnd type="none" w="med" len="med"/>
          </a:ln>
        </p:spPr>
      </p:sp>
      <p:sp>
        <p:nvSpPr>
          <p:cNvPr id="33040" name="Line 272"/>
          <p:cNvSpPr/>
          <p:nvPr/>
        </p:nvSpPr>
        <p:spPr>
          <a:xfrm>
            <a:off x="2389188" y="1843088"/>
            <a:ext cx="1587" cy="3935412"/>
          </a:xfrm>
          <a:prstGeom prst="line">
            <a:avLst/>
          </a:prstGeom>
          <a:ln w="12700" cap="flat" cmpd="sng">
            <a:solidFill>
              <a:schemeClr val="tx2"/>
            </a:solidFill>
            <a:prstDash val="solid"/>
            <a:round/>
            <a:headEnd type="none" w="med" len="med"/>
            <a:tailEnd type="none" w="med" len="med"/>
          </a:ln>
        </p:spPr>
      </p:sp>
      <p:grpSp>
        <p:nvGrpSpPr>
          <p:cNvPr id="8" name="Group 274"/>
          <p:cNvGrpSpPr/>
          <p:nvPr/>
        </p:nvGrpSpPr>
        <p:grpSpPr>
          <a:xfrm>
            <a:off x="1314450" y="477838"/>
            <a:ext cx="2589213" cy="1368425"/>
            <a:chOff x="828" y="301"/>
            <a:chExt cx="1631" cy="862"/>
          </a:xfrm>
        </p:grpSpPr>
        <p:sp>
          <p:nvSpPr>
            <p:cNvPr id="50224" name="Freeform 211"/>
            <p:cNvSpPr/>
            <p:nvPr/>
          </p:nvSpPr>
          <p:spPr>
            <a:xfrm>
              <a:off x="828" y="1161"/>
              <a:ext cx="1631" cy="1"/>
            </a:xfrm>
            <a:custGeom>
              <a:avLst/>
              <a:gdLst/>
              <a:ahLst/>
              <a:cxnLst>
                <a:cxn ang="0">
                  <a:pos x="0" y="0"/>
                </a:cxn>
                <a:cxn ang="0">
                  <a:pos x="1631" y="0"/>
                </a:cxn>
              </a:cxnLst>
              <a:pathLst>
                <a:path w="1631" h="1">
                  <a:moveTo>
                    <a:pt x="0" y="0"/>
                  </a:moveTo>
                  <a:lnTo>
                    <a:pt x="1631" y="0"/>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50225" name="Freeform 212"/>
            <p:cNvSpPr/>
            <p:nvPr/>
          </p:nvSpPr>
          <p:spPr>
            <a:xfrm>
              <a:off x="2457" y="301"/>
              <a:ext cx="1" cy="862"/>
            </a:xfrm>
            <a:custGeom>
              <a:avLst/>
              <a:gdLst/>
              <a:ahLst/>
              <a:cxnLst>
                <a:cxn ang="0">
                  <a:pos x="0" y="862"/>
                </a:cxn>
                <a:cxn ang="0">
                  <a:pos x="0" y="0"/>
                </a:cxn>
              </a:cxnLst>
              <a:pathLst>
                <a:path w="1" h="862">
                  <a:moveTo>
                    <a:pt x="0" y="862"/>
                  </a:moveTo>
                  <a:lnTo>
                    <a:pt x="0" y="0"/>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50226" name="Line 213"/>
            <p:cNvSpPr/>
            <p:nvPr/>
          </p:nvSpPr>
          <p:spPr>
            <a:xfrm flipH="1">
              <a:off x="828" y="301"/>
              <a:ext cx="1628" cy="1"/>
            </a:xfrm>
            <a:prstGeom prst="line">
              <a:avLst/>
            </a:prstGeom>
            <a:ln w="38100" cap="flat" cmpd="sng">
              <a:solidFill>
                <a:schemeClr val="tx2"/>
              </a:solidFill>
              <a:prstDash val="solid"/>
              <a:round/>
              <a:headEnd type="none" w="med" len="med"/>
              <a:tailEnd type="none" w="med" len="med"/>
            </a:ln>
          </p:spPr>
        </p:sp>
        <p:sp>
          <p:nvSpPr>
            <p:cNvPr id="50227" name="Freeform 214"/>
            <p:cNvSpPr/>
            <p:nvPr/>
          </p:nvSpPr>
          <p:spPr>
            <a:xfrm>
              <a:off x="828" y="301"/>
              <a:ext cx="1" cy="860"/>
            </a:xfrm>
            <a:custGeom>
              <a:avLst/>
              <a:gdLst/>
              <a:ahLst/>
              <a:cxnLst>
                <a:cxn ang="0">
                  <a:pos x="0" y="0"/>
                </a:cxn>
                <a:cxn ang="0">
                  <a:pos x="0" y="860"/>
                </a:cxn>
              </a:cxnLst>
              <a:pathLst>
                <a:path w="1" h="860">
                  <a:moveTo>
                    <a:pt x="0" y="0"/>
                  </a:moveTo>
                  <a:lnTo>
                    <a:pt x="0" y="860"/>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50228" name="Line 215"/>
            <p:cNvSpPr/>
            <p:nvPr/>
          </p:nvSpPr>
          <p:spPr>
            <a:xfrm>
              <a:off x="982" y="455"/>
              <a:ext cx="1" cy="553"/>
            </a:xfrm>
            <a:prstGeom prst="line">
              <a:avLst/>
            </a:prstGeom>
            <a:ln w="38100" cap="flat" cmpd="sng">
              <a:solidFill>
                <a:schemeClr val="tx2"/>
              </a:solidFill>
              <a:prstDash val="solid"/>
              <a:round/>
              <a:headEnd type="none" w="med" len="med"/>
              <a:tailEnd type="none" w="med" len="med"/>
            </a:ln>
          </p:spPr>
        </p:sp>
        <p:sp>
          <p:nvSpPr>
            <p:cNvPr id="50229" name="Freeform 216"/>
            <p:cNvSpPr/>
            <p:nvPr/>
          </p:nvSpPr>
          <p:spPr>
            <a:xfrm>
              <a:off x="983" y="1010"/>
              <a:ext cx="1321" cy="1"/>
            </a:xfrm>
            <a:custGeom>
              <a:avLst/>
              <a:gdLst/>
              <a:ahLst/>
              <a:cxnLst>
                <a:cxn ang="0">
                  <a:pos x="0" y="0"/>
                </a:cxn>
                <a:cxn ang="0">
                  <a:pos x="1321" y="0"/>
                </a:cxn>
              </a:cxnLst>
              <a:pathLst>
                <a:path w="1321" h="1">
                  <a:moveTo>
                    <a:pt x="0" y="0"/>
                  </a:moveTo>
                  <a:lnTo>
                    <a:pt x="1321" y="0"/>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50230" name="Freeform 217"/>
            <p:cNvSpPr/>
            <p:nvPr/>
          </p:nvSpPr>
          <p:spPr>
            <a:xfrm>
              <a:off x="2304" y="456"/>
              <a:ext cx="1" cy="554"/>
            </a:xfrm>
            <a:custGeom>
              <a:avLst/>
              <a:gdLst/>
              <a:ahLst/>
              <a:cxnLst>
                <a:cxn ang="0">
                  <a:pos x="0" y="554"/>
                </a:cxn>
                <a:cxn ang="0">
                  <a:pos x="0" y="0"/>
                </a:cxn>
              </a:cxnLst>
              <a:pathLst>
                <a:path w="1" h="554">
                  <a:moveTo>
                    <a:pt x="0" y="554"/>
                  </a:moveTo>
                  <a:lnTo>
                    <a:pt x="0" y="0"/>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50231" name="Line 218"/>
            <p:cNvSpPr/>
            <p:nvPr/>
          </p:nvSpPr>
          <p:spPr>
            <a:xfrm>
              <a:off x="982" y="455"/>
              <a:ext cx="1321" cy="1"/>
            </a:xfrm>
            <a:prstGeom prst="line">
              <a:avLst/>
            </a:prstGeom>
            <a:ln w="38100" cap="flat" cmpd="sng">
              <a:solidFill>
                <a:schemeClr val="tx2"/>
              </a:solidFill>
              <a:prstDash val="solid"/>
              <a:round/>
              <a:headEnd type="none" w="med" len="med"/>
              <a:tailEnd type="none" w="med" len="med"/>
            </a:ln>
          </p:spPr>
        </p:sp>
        <p:sp>
          <p:nvSpPr>
            <p:cNvPr id="50232" name="Freeform 219"/>
            <p:cNvSpPr/>
            <p:nvPr/>
          </p:nvSpPr>
          <p:spPr>
            <a:xfrm>
              <a:off x="1152" y="623"/>
              <a:ext cx="1" cy="219"/>
            </a:xfrm>
            <a:custGeom>
              <a:avLst/>
              <a:gdLst/>
              <a:ahLst/>
              <a:cxnLst>
                <a:cxn ang="0">
                  <a:pos x="0" y="0"/>
                </a:cxn>
                <a:cxn ang="0">
                  <a:pos x="0" y="219"/>
                </a:cxn>
              </a:cxnLst>
              <a:pathLst>
                <a:path w="1" h="219">
                  <a:moveTo>
                    <a:pt x="0" y="0"/>
                  </a:moveTo>
                  <a:lnTo>
                    <a:pt x="0" y="219"/>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50233" name="Freeform 220"/>
            <p:cNvSpPr/>
            <p:nvPr/>
          </p:nvSpPr>
          <p:spPr>
            <a:xfrm>
              <a:off x="1150" y="839"/>
              <a:ext cx="986" cy="1"/>
            </a:xfrm>
            <a:custGeom>
              <a:avLst/>
              <a:gdLst/>
              <a:ahLst/>
              <a:cxnLst>
                <a:cxn ang="0">
                  <a:pos x="0" y="0"/>
                </a:cxn>
                <a:cxn ang="0">
                  <a:pos x="986" y="0"/>
                </a:cxn>
              </a:cxnLst>
              <a:pathLst>
                <a:path w="986" h="1">
                  <a:moveTo>
                    <a:pt x="0" y="0"/>
                  </a:moveTo>
                  <a:lnTo>
                    <a:pt x="986" y="0"/>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50234" name="Freeform 221"/>
            <p:cNvSpPr/>
            <p:nvPr/>
          </p:nvSpPr>
          <p:spPr>
            <a:xfrm>
              <a:off x="2136" y="625"/>
              <a:ext cx="1" cy="214"/>
            </a:xfrm>
            <a:custGeom>
              <a:avLst/>
              <a:gdLst/>
              <a:ahLst/>
              <a:cxnLst>
                <a:cxn ang="0">
                  <a:pos x="0" y="214"/>
                </a:cxn>
                <a:cxn ang="0">
                  <a:pos x="0" y="0"/>
                </a:cxn>
              </a:cxnLst>
              <a:pathLst>
                <a:path w="1" h="214">
                  <a:moveTo>
                    <a:pt x="0" y="214"/>
                  </a:moveTo>
                  <a:lnTo>
                    <a:pt x="0" y="0"/>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50235" name="Freeform 222"/>
            <p:cNvSpPr/>
            <p:nvPr/>
          </p:nvSpPr>
          <p:spPr>
            <a:xfrm>
              <a:off x="1150" y="624"/>
              <a:ext cx="986" cy="1"/>
            </a:xfrm>
            <a:custGeom>
              <a:avLst/>
              <a:gdLst/>
              <a:ahLst/>
              <a:cxnLst>
                <a:cxn ang="0">
                  <a:pos x="0" y="0"/>
                </a:cxn>
                <a:cxn ang="0">
                  <a:pos x="986" y="0"/>
                </a:cxn>
              </a:cxnLst>
              <a:pathLst>
                <a:path w="986" h="1">
                  <a:moveTo>
                    <a:pt x="0" y="0"/>
                  </a:moveTo>
                  <a:lnTo>
                    <a:pt x="986" y="0"/>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50236" name="Line 223"/>
            <p:cNvSpPr/>
            <p:nvPr/>
          </p:nvSpPr>
          <p:spPr>
            <a:xfrm>
              <a:off x="982" y="455"/>
              <a:ext cx="168" cy="169"/>
            </a:xfrm>
            <a:prstGeom prst="line">
              <a:avLst/>
            </a:prstGeom>
            <a:ln w="38100" cap="flat" cmpd="sng">
              <a:solidFill>
                <a:schemeClr val="tx2"/>
              </a:solidFill>
              <a:prstDash val="solid"/>
              <a:round/>
              <a:headEnd type="none" w="med" len="med"/>
              <a:tailEnd type="none" w="med" len="med"/>
            </a:ln>
          </p:spPr>
        </p:sp>
        <p:sp>
          <p:nvSpPr>
            <p:cNvPr id="50237" name="Line 224"/>
            <p:cNvSpPr/>
            <p:nvPr/>
          </p:nvSpPr>
          <p:spPr>
            <a:xfrm flipV="1">
              <a:off x="982" y="839"/>
              <a:ext cx="168" cy="169"/>
            </a:xfrm>
            <a:prstGeom prst="line">
              <a:avLst/>
            </a:prstGeom>
            <a:ln w="38100" cap="flat" cmpd="sng">
              <a:solidFill>
                <a:schemeClr val="tx2"/>
              </a:solidFill>
              <a:prstDash val="solid"/>
              <a:round/>
              <a:headEnd type="none" w="med" len="med"/>
              <a:tailEnd type="none" w="med" len="med"/>
            </a:ln>
          </p:spPr>
        </p:sp>
        <p:sp>
          <p:nvSpPr>
            <p:cNvPr id="50238" name="Line 225"/>
            <p:cNvSpPr/>
            <p:nvPr/>
          </p:nvSpPr>
          <p:spPr>
            <a:xfrm flipH="1">
              <a:off x="2134" y="455"/>
              <a:ext cx="169" cy="169"/>
            </a:xfrm>
            <a:prstGeom prst="line">
              <a:avLst/>
            </a:prstGeom>
            <a:ln w="38100" cap="flat" cmpd="sng">
              <a:solidFill>
                <a:schemeClr val="tx2"/>
              </a:solidFill>
              <a:prstDash val="solid"/>
              <a:round/>
              <a:headEnd type="none" w="med" len="med"/>
              <a:tailEnd type="none" w="med" len="med"/>
            </a:ln>
          </p:spPr>
        </p:sp>
        <p:sp>
          <p:nvSpPr>
            <p:cNvPr id="50239" name="Line 226"/>
            <p:cNvSpPr/>
            <p:nvPr/>
          </p:nvSpPr>
          <p:spPr>
            <a:xfrm>
              <a:off x="2134" y="839"/>
              <a:ext cx="169" cy="169"/>
            </a:xfrm>
            <a:prstGeom prst="line">
              <a:avLst/>
            </a:prstGeom>
            <a:ln w="38100" cap="flat" cmpd="sng">
              <a:solidFill>
                <a:schemeClr val="tx2"/>
              </a:solidFill>
              <a:prstDash val="solid"/>
              <a:round/>
              <a:headEnd type="none" w="med" len="med"/>
              <a:tailEnd type="none" w="med" len="med"/>
            </a:ln>
          </p:spPr>
        </p:sp>
      </p:grpSp>
      <p:sp>
        <p:nvSpPr>
          <p:cNvPr id="33020" name="Line 252"/>
          <p:cNvSpPr/>
          <p:nvPr/>
        </p:nvSpPr>
        <p:spPr>
          <a:xfrm>
            <a:off x="1787525" y="6069013"/>
            <a:ext cx="1990725" cy="1587"/>
          </a:xfrm>
          <a:prstGeom prst="line">
            <a:avLst/>
          </a:prstGeom>
          <a:ln w="12700" cap="flat" cmpd="sng">
            <a:solidFill>
              <a:schemeClr val="tx2"/>
            </a:solidFill>
            <a:prstDash val="solid"/>
            <a:round/>
            <a:headEnd type="none" w="med" len="med"/>
            <a:tailEnd type="none" w="med" len="med"/>
          </a:ln>
        </p:spPr>
      </p:sp>
      <p:sp>
        <p:nvSpPr>
          <p:cNvPr id="33002" name="Line 234"/>
          <p:cNvSpPr/>
          <p:nvPr/>
        </p:nvSpPr>
        <p:spPr>
          <a:xfrm flipH="1">
            <a:off x="1787525" y="3005138"/>
            <a:ext cx="461963" cy="3063875"/>
          </a:xfrm>
          <a:prstGeom prst="line">
            <a:avLst/>
          </a:prstGeom>
          <a:ln w="12700" cap="flat" cmpd="sng">
            <a:solidFill>
              <a:schemeClr val="tx2"/>
            </a:solidFill>
            <a:prstDash val="solid"/>
            <a:round/>
            <a:headEnd type="none" w="med" len="med"/>
            <a:tailEnd type="none" w="med" len="med"/>
          </a:ln>
        </p:spPr>
      </p:sp>
      <p:sp>
        <p:nvSpPr>
          <p:cNvPr id="33007" name="Line 239"/>
          <p:cNvSpPr/>
          <p:nvPr/>
        </p:nvSpPr>
        <p:spPr>
          <a:xfrm flipH="1" flipV="1">
            <a:off x="3798888" y="3101975"/>
            <a:ext cx="315912" cy="2730500"/>
          </a:xfrm>
          <a:prstGeom prst="line">
            <a:avLst/>
          </a:prstGeom>
          <a:ln w="12700" cap="flat" cmpd="sng">
            <a:solidFill>
              <a:schemeClr val="tx2"/>
            </a:solidFill>
            <a:prstDash val="solid"/>
            <a:round/>
            <a:headEnd type="none" w="med" len="med"/>
            <a:tailEnd type="none" w="med" len="med"/>
          </a:ln>
        </p:spPr>
      </p:sp>
      <p:sp>
        <p:nvSpPr>
          <p:cNvPr id="33008" name="Line 240"/>
          <p:cNvSpPr/>
          <p:nvPr/>
        </p:nvSpPr>
        <p:spPr>
          <a:xfrm>
            <a:off x="2249488" y="3005138"/>
            <a:ext cx="1403350" cy="1587"/>
          </a:xfrm>
          <a:prstGeom prst="line">
            <a:avLst/>
          </a:prstGeom>
          <a:ln w="12700" cap="flat" cmpd="sng">
            <a:solidFill>
              <a:schemeClr val="tx2"/>
            </a:solidFill>
            <a:prstDash val="solid"/>
            <a:round/>
            <a:headEnd type="none" w="med" len="med"/>
            <a:tailEnd type="none" w="med" len="med"/>
          </a:ln>
        </p:spPr>
      </p:sp>
      <p:grpSp>
        <p:nvGrpSpPr>
          <p:cNvPr id="9" name="Group 341"/>
          <p:cNvGrpSpPr/>
          <p:nvPr/>
        </p:nvGrpSpPr>
        <p:grpSpPr>
          <a:xfrm>
            <a:off x="454025" y="1409700"/>
            <a:ext cx="6296025" cy="495300"/>
            <a:chOff x="286" y="888"/>
            <a:chExt cx="3966" cy="312"/>
          </a:xfrm>
        </p:grpSpPr>
        <p:sp>
          <p:nvSpPr>
            <p:cNvPr id="50245" name="Line 228"/>
            <p:cNvSpPr/>
            <p:nvPr/>
          </p:nvSpPr>
          <p:spPr>
            <a:xfrm flipH="1">
              <a:off x="384" y="1161"/>
              <a:ext cx="3824" cy="1"/>
            </a:xfrm>
            <a:prstGeom prst="line">
              <a:avLst/>
            </a:prstGeom>
            <a:ln w="19050" cap="flat" cmpd="sng">
              <a:solidFill>
                <a:schemeClr val="accent2"/>
              </a:solidFill>
              <a:prstDash val="solid"/>
              <a:round/>
              <a:headEnd type="none" w="med" len="med"/>
              <a:tailEnd type="none" w="med" len="med"/>
            </a:ln>
          </p:spPr>
        </p:sp>
        <p:sp>
          <p:nvSpPr>
            <p:cNvPr id="50246" name="Rectangle 316"/>
            <p:cNvSpPr/>
            <p:nvPr/>
          </p:nvSpPr>
          <p:spPr>
            <a:xfrm>
              <a:off x="3300" y="888"/>
              <a:ext cx="698" cy="288"/>
            </a:xfrm>
            <a:prstGeom prst="rect">
              <a:avLst/>
            </a:prstGeom>
            <a:noFill/>
            <a:ln w="19050">
              <a:noFill/>
            </a:ln>
          </p:spPr>
          <p:txBody>
            <a:bodyPr wrap="none" anchor="t">
              <a:spAutoFit/>
            </a:bodyPr>
            <a:p>
              <a:pPr algn="ctr"/>
              <a:r>
                <a:rPr lang="zh-CN" altLang="zh-CN" b="1" dirty="0">
                  <a:solidFill>
                    <a:schemeClr val="tx2"/>
                  </a:solidFill>
                  <a:latin typeface="宋体" panose="02010600030101010101" pitchFamily="2" charset="-122"/>
                  <a:ea typeface="宋体" panose="02010600030101010101" pitchFamily="2" charset="-122"/>
                </a:rPr>
                <a:t>画面线</a:t>
              </a:r>
              <a:endParaRPr lang="zh-CN" altLang="en-US" b="1" dirty="0">
                <a:solidFill>
                  <a:schemeClr val="tx2"/>
                </a:solidFill>
                <a:latin typeface="宋体" panose="02010600030101010101" pitchFamily="2" charset="-122"/>
                <a:ea typeface="宋体" panose="02010600030101010101" pitchFamily="2" charset="-122"/>
              </a:endParaRPr>
            </a:p>
          </p:txBody>
        </p:sp>
        <p:sp>
          <p:nvSpPr>
            <p:cNvPr id="50247" name="Rectangle 319"/>
            <p:cNvSpPr/>
            <p:nvPr/>
          </p:nvSpPr>
          <p:spPr>
            <a:xfrm>
              <a:off x="286" y="912"/>
              <a:ext cx="294" cy="288"/>
            </a:xfrm>
            <a:prstGeom prst="rect">
              <a:avLst/>
            </a:prstGeom>
            <a:noFill/>
            <a:ln w="1905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P</a:t>
              </a:r>
              <a:r>
                <a:rPr lang="en-US" altLang="zh-CN" sz="1800" b="1" dirty="0">
                  <a:solidFill>
                    <a:schemeClr val="accent2"/>
                  </a:solidFill>
                  <a:latin typeface="Modern" pitchFamily="50"/>
                  <a:ea typeface="宋体" panose="02010600030101010101" pitchFamily="2" charset="-122"/>
                </a:rPr>
                <a:t>H</a:t>
              </a:r>
              <a:endParaRPr lang="en-US" altLang="zh-CN" sz="1800" b="1" dirty="0">
                <a:solidFill>
                  <a:schemeClr val="accent2"/>
                </a:solidFill>
                <a:latin typeface="Modern" pitchFamily="50"/>
                <a:ea typeface="宋体" panose="02010600030101010101" pitchFamily="2" charset="-122"/>
              </a:endParaRPr>
            </a:p>
          </p:txBody>
        </p:sp>
        <p:sp>
          <p:nvSpPr>
            <p:cNvPr id="50248" name="Rectangle 320"/>
            <p:cNvSpPr/>
            <p:nvPr/>
          </p:nvSpPr>
          <p:spPr>
            <a:xfrm>
              <a:off x="3958" y="912"/>
              <a:ext cx="294" cy="288"/>
            </a:xfrm>
            <a:prstGeom prst="rect">
              <a:avLst/>
            </a:prstGeom>
            <a:noFill/>
            <a:ln w="1905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P</a:t>
              </a:r>
              <a:r>
                <a:rPr lang="en-US" altLang="zh-CN" sz="1800" b="1" dirty="0">
                  <a:solidFill>
                    <a:schemeClr val="accent2"/>
                  </a:solidFill>
                  <a:latin typeface="Modern" pitchFamily="50"/>
                  <a:ea typeface="宋体" panose="02010600030101010101" pitchFamily="2" charset="-122"/>
                </a:rPr>
                <a:t>H</a:t>
              </a:r>
              <a:endParaRPr lang="en-US" altLang="zh-CN" sz="1800" b="1" dirty="0">
                <a:solidFill>
                  <a:schemeClr val="accent2"/>
                </a:solidFill>
                <a:latin typeface="Modern" pitchFamily="50"/>
                <a:ea typeface="宋体" panose="02010600030101010101" pitchFamily="2" charset="-122"/>
              </a:endParaRPr>
            </a:p>
          </p:txBody>
        </p:sp>
      </p:grpSp>
      <p:grpSp>
        <p:nvGrpSpPr>
          <p:cNvPr id="10" name="Group 343"/>
          <p:cNvGrpSpPr/>
          <p:nvPr/>
        </p:nvGrpSpPr>
        <p:grpSpPr>
          <a:xfrm>
            <a:off x="615950" y="6076950"/>
            <a:ext cx="6146800" cy="533400"/>
            <a:chOff x="388" y="3828"/>
            <a:chExt cx="3872" cy="336"/>
          </a:xfrm>
        </p:grpSpPr>
        <p:sp>
          <p:nvSpPr>
            <p:cNvPr id="50250" name="Freeform 258"/>
            <p:cNvSpPr/>
            <p:nvPr/>
          </p:nvSpPr>
          <p:spPr>
            <a:xfrm>
              <a:off x="388" y="4116"/>
              <a:ext cx="3820" cy="4"/>
            </a:xfrm>
            <a:custGeom>
              <a:avLst/>
              <a:gdLst/>
              <a:ahLst/>
              <a:cxnLst>
                <a:cxn ang="0">
                  <a:pos x="3820" y="4"/>
                </a:cxn>
                <a:cxn ang="0">
                  <a:pos x="0" y="0"/>
                </a:cxn>
              </a:cxnLst>
              <a:pathLst>
                <a:path w="3820" h="4">
                  <a:moveTo>
                    <a:pt x="3820" y="4"/>
                  </a:moveTo>
                  <a:lnTo>
                    <a:pt x="0" y="0"/>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sp>
          <p:nvSpPr>
            <p:cNvPr id="50251" name="Rectangle 318"/>
            <p:cNvSpPr/>
            <p:nvPr/>
          </p:nvSpPr>
          <p:spPr>
            <a:xfrm>
              <a:off x="2976" y="3828"/>
              <a:ext cx="504" cy="288"/>
            </a:xfrm>
            <a:prstGeom prst="rect">
              <a:avLst/>
            </a:prstGeom>
            <a:noFill/>
            <a:ln w="19050">
              <a:noFill/>
            </a:ln>
          </p:spPr>
          <p:txBody>
            <a:bodyPr wrap="none" anchor="t">
              <a:spAutoFit/>
            </a:bodyPr>
            <a:p>
              <a:pPr algn="ctr"/>
              <a:r>
                <a:rPr lang="zh-CN" altLang="zh-CN" b="1" dirty="0">
                  <a:solidFill>
                    <a:schemeClr val="tx2"/>
                  </a:solidFill>
                  <a:latin typeface="宋体" panose="02010600030101010101" pitchFamily="2" charset="-122"/>
                  <a:ea typeface="宋体" panose="02010600030101010101" pitchFamily="2" charset="-122"/>
                </a:rPr>
                <a:t>基线</a:t>
              </a:r>
              <a:endParaRPr lang="zh-CN" altLang="en-US" b="1" dirty="0">
                <a:solidFill>
                  <a:schemeClr val="tx2"/>
                </a:solidFill>
                <a:latin typeface="宋体" panose="02010600030101010101" pitchFamily="2" charset="-122"/>
                <a:ea typeface="宋体" panose="02010600030101010101" pitchFamily="2" charset="-122"/>
              </a:endParaRPr>
            </a:p>
          </p:txBody>
        </p:sp>
        <p:sp>
          <p:nvSpPr>
            <p:cNvPr id="50252" name="Rectangle 321"/>
            <p:cNvSpPr/>
            <p:nvPr/>
          </p:nvSpPr>
          <p:spPr>
            <a:xfrm>
              <a:off x="406" y="3876"/>
              <a:ext cx="216" cy="288"/>
            </a:xfrm>
            <a:prstGeom prst="rect">
              <a:avLst/>
            </a:prstGeom>
            <a:noFill/>
            <a:ln w="1905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P</a:t>
              </a:r>
              <a:endParaRPr lang="en-US" altLang="zh-CN" b="1" dirty="0">
                <a:solidFill>
                  <a:schemeClr val="accent2"/>
                </a:solidFill>
                <a:latin typeface="Modern" pitchFamily="50"/>
                <a:ea typeface="宋体" panose="02010600030101010101" pitchFamily="2" charset="-122"/>
              </a:endParaRPr>
            </a:p>
          </p:txBody>
        </p:sp>
        <p:sp>
          <p:nvSpPr>
            <p:cNvPr id="50253" name="Rectangle 322"/>
            <p:cNvSpPr/>
            <p:nvPr/>
          </p:nvSpPr>
          <p:spPr>
            <a:xfrm>
              <a:off x="4044" y="3871"/>
              <a:ext cx="216" cy="288"/>
            </a:xfrm>
            <a:prstGeom prst="rect">
              <a:avLst/>
            </a:prstGeom>
            <a:noFill/>
            <a:ln w="1905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P</a:t>
              </a:r>
              <a:endParaRPr lang="en-US" altLang="zh-CN" b="1" dirty="0">
                <a:solidFill>
                  <a:schemeClr val="accent2"/>
                </a:solidFill>
                <a:latin typeface="Modern" pitchFamily="50"/>
                <a:ea typeface="宋体" panose="02010600030101010101" pitchFamily="2" charset="-122"/>
              </a:endParaRPr>
            </a:p>
          </p:txBody>
        </p:sp>
      </p:grpSp>
      <p:grpSp>
        <p:nvGrpSpPr>
          <p:cNvPr id="11" name="Group 342"/>
          <p:cNvGrpSpPr/>
          <p:nvPr/>
        </p:nvGrpSpPr>
        <p:grpSpPr>
          <a:xfrm>
            <a:off x="533400" y="4038600"/>
            <a:ext cx="6169025" cy="933450"/>
            <a:chOff x="336" y="2544"/>
            <a:chExt cx="3886" cy="588"/>
          </a:xfrm>
        </p:grpSpPr>
        <p:sp>
          <p:nvSpPr>
            <p:cNvPr id="50255" name="Line 259"/>
            <p:cNvSpPr/>
            <p:nvPr/>
          </p:nvSpPr>
          <p:spPr>
            <a:xfrm flipH="1">
              <a:off x="384" y="2860"/>
              <a:ext cx="3824" cy="1"/>
            </a:xfrm>
            <a:prstGeom prst="line">
              <a:avLst/>
            </a:prstGeom>
            <a:ln w="19050" cap="flat" cmpd="sng">
              <a:solidFill>
                <a:schemeClr val="accent2"/>
              </a:solidFill>
              <a:prstDash val="solid"/>
              <a:round/>
              <a:headEnd type="none" w="med" len="med"/>
              <a:tailEnd type="none" w="med" len="med"/>
            </a:ln>
          </p:spPr>
        </p:sp>
        <p:sp>
          <p:nvSpPr>
            <p:cNvPr id="50256" name="Rectangle 317"/>
            <p:cNvSpPr/>
            <p:nvPr/>
          </p:nvSpPr>
          <p:spPr>
            <a:xfrm>
              <a:off x="336" y="2544"/>
              <a:ext cx="694" cy="288"/>
            </a:xfrm>
            <a:prstGeom prst="rect">
              <a:avLst/>
            </a:prstGeom>
            <a:noFill/>
            <a:ln w="19050">
              <a:noFill/>
            </a:ln>
          </p:spPr>
          <p:txBody>
            <a:bodyPr wrap="none" anchor="t">
              <a:spAutoFit/>
            </a:bodyPr>
            <a:p>
              <a:pPr algn="ctr"/>
              <a:r>
                <a:rPr lang="zh-CN" altLang="zh-CN" b="1" dirty="0">
                  <a:solidFill>
                    <a:schemeClr val="tx2"/>
                  </a:solidFill>
                  <a:latin typeface="宋体" panose="02010600030101010101" pitchFamily="2" charset="-122"/>
                  <a:ea typeface="宋体" panose="02010600030101010101" pitchFamily="2" charset="-122"/>
                </a:rPr>
                <a:t>视平线</a:t>
              </a:r>
              <a:endParaRPr lang="zh-CN" altLang="en-US" b="1" dirty="0">
                <a:solidFill>
                  <a:schemeClr val="tx2"/>
                </a:solidFill>
                <a:latin typeface="宋体" panose="02010600030101010101" pitchFamily="2" charset="-122"/>
                <a:ea typeface="宋体" panose="02010600030101010101" pitchFamily="2" charset="-122"/>
              </a:endParaRPr>
            </a:p>
          </p:txBody>
        </p:sp>
        <p:sp>
          <p:nvSpPr>
            <p:cNvPr id="50257" name="Rectangle 323"/>
            <p:cNvSpPr/>
            <p:nvPr/>
          </p:nvSpPr>
          <p:spPr>
            <a:xfrm>
              <a:off x="439" y="2832"/>
              <a:ext cx="207" cy="288"/>
            </a:xfrm>
            <a:prstGeom prst="rect">
              <a:avLst/>
            </a:prstGeom>
            <a:noFill/>
            <a:ln w="1905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h</a:t>
              </a:r>
              <a:endParaRPr lang="en-US" altLang="zh-CN" b="1" dirty="0">
                <a:solidFill>
                  <a:schemeClr val="accent2"/>
                </a:solidFill>
                <a:latin typeface="Modern" pitchFamily="50"/>
                <a:ea typeface="宋体" panose="02010600030101010101" pitchFamily="2" charset="-122"/>
              </a:endParaRPr>
            </a:p>
          </p:txBody>
        </p:sp>
        <p:sp>
          <p:nvSpPr>
            <p:cNvPr id="50258" name="Rectangle 324"/>
            <p:cNvSpPr/>
            <p:nvPr/>
          </p:nvSpPr>
          <p:spPr>
            <a:xfrm>
              <a:off x="4015" y="2844"/>
              <a:ext cx="207" cy="288"/>
            </a:xfrm>
            <a:prstGeom prst="rect">
              <a:avLst/>
            </a:prstGeom>
            <a:noFill/>
            <a:ln w="1905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h</a:t>
              </a:r>
              <a:endParaRPr lang="en-US" altLang="zh-CN" b="1" dirty="0">
                <a:solidFill>
                  <a:schemeClr val="accent2"/>
                </a:solidFill>
                <a:latin typeface="Modern" pitchFamily="50"/>
                <a:ea typeface="宋体" panose="02010600030101010101" pitchFamily="2" charset="-122"/>
              </a:endParaRPr>
            </a:p>
          </p:txBody>
        </p:sp>
      </p:grpSp>
      <p:sp>
        <p:nvSpPr>
          <p:cNvPr id="33097" name="Oval 329"/>
          <p:cNvSpPr/>
          <p:nvPr/>
        </p:nvSpPr>
        <p:spPr>
          <a:xfrm>
            <a:off x="2209800" y="2968625"/>
            <a:ext cx="79375" cy="79375"/>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33100" name="Oval 332"/>
          <p:cNvSpPr/>
          <p:nvPr/>
        </p:nvSpPr>
        <p:spPr>
          <a:xfrm>
            <a:off x="2444750" y="3063875"/>
            <a:ext cx="79375" cy="79375"/>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33101" name="Oval 333"/>
          <p:cNvSpPr/>
          <p:nvPr/>
        </p:nvSpPr>
        <p:spPr>
          <a:xfrm>
            <a:off x="3613150" y="2968625"/>
            <a:ext cx="79375" cy="79375"/>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33102" name="Oval 334"/>
          <p:cNvSpPr/>
          <p:nvPr/>
        </p:nvSpPr>
        <p:spPr>
          <a:xfrm>
            <a:off x="3762375" y="3063875"/>
            <a:ext cx="79375" cy="79375"/>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33103" name="Oval 335"/>
          <p:cNvSpPr/>
          <p:nvPr/>
        </p:nvSpPr>
        <p:spPr>
          <a:xfrm>
            <a:off x="4079875" y="5788025"/>
            <a:ext cx="79375" cy="79375"/>
          </a:xfrm>
          <a:prstGeom prst="ellipse">
            <a:avLst/>
          </a:prstGeom>
          <a:solidFill>
            <a:srgbClr val="FFFF00"/>
          </a:solidFill>
          <a:ln w="19050" cap="flat" cmpd="sng">
            <a:solidFill>
              <a:schemeClr val="tx2"/>
            </a:solidFill>
            <a:prstDash val="solid"/>
            <a:round/>
            <a:headEnd type="none" w="med" len="med"/>
            <a:tailEnd type="none" w="med" len="med"/>
          </a:ln>
        </p:spPr>
        <p:txBody>
          <a:bodyPr anchor="t"/>
          <a:p>
            <a:pPr algn="ctr"/>
            <a:endParaRPr lang="zh-CN" altLang="zh-CN" dirty="0">
              <a:latin typeface="Times New Roman" panose="02020603050405020304" pitchFamily="18" charset="0"/>
              <a:ea typeface="宋体" panose="02010600030101010101" pitchFamily="2" charset="-122"/>
            </a:endParaRPr>
          </a:p>
        </p:txBody>
      </p:sp>
      <p:sp>
        <p:nvSpPr>
          <p:cNvPr id="33104" name="Oval 336"/>
          <p:cNvSpPr/>
          <p:nvPr/>
        </p:nvSpPr>
        <p:spPr>
          <a:xfrm>
            <a:off x="3740150" y="6032500"/>
            <a:ext cx="79375" cy="79375"/>
          </a:xfrm>
          <a:prstGeom prst="ellipse">
            <a:avLst/>
          </a:prstGeom>
          <a:solidFill>
            <a:srgbClr val="FFFF00"/>
          </a:solidFill>
          <a:ln w="19050" cap="flat" cmpd="sng">
            <a:solidFill>
              <a:schemeClr val="tx2"/>
            </a:solidFill>
            <a:prstDash val="solid"/>
            <a:round/>
            <a:headEnd type="none" w="med" len="med"/>
            <a:tailEnd type="none" w="med" len="med"/>
          </a:ln>
        </p:spPr>
        <p:txBody>
          <a:bodyPr anchor="t"/>
          <a:p>
            <a:pPr algn="ctr"/>
            <a:endParaRPr lang="zh-CN" altLang="zh-CN" dirty="0">
              <a:latin typeface="Times New Roman" panose="02020603050405020304" pitchFamily="18" charset="0"/>
              <a:ea typeface="宋体" panose="02010600030101010101" pitchFamily="2" charset="-122"/>
            </a:endParaRPr>
          </a:p>
        </p:txBody>
      </p:sp>
      <p:sp>
        <p:nvSpPr>
          <p:cNvPr id="33105" name="Oval 337"/>
          <p:cNvSpPr/>
          <p:nvPr/>
        </p:nvSpPr>
        <p:spPr>
          <a:xfrm>
            <a:off x="1752600" y="6029325"/>
            <a:ext cx="79375" cy="79375"/>
          </a:xfrm>
          <a:prstGeom prst="ellipse">
            <a:avLst/>
          </a:prstGeom>
          <a:solidFill>
            <a:srgbClr val="FFFF00"/>
          </a:solidFill>
          <a:ln w="19050" cap="flat" cmpd="sng">
            <a:solidFill>
              <a:schemeClr val="tx2"/>
            </a:solidFill>
            <a:prstDash val="solid"/>
            <a:round/>
            <a:headEnd type="none" w="med" len="med"/>
            <a:tailEnd type="none" w="med" len="med"/>
          </a:ln>
        </p:spPr>
        <p:txBody>
          <a:bodyPr anchor="t"/>
          <a:p>
            <a:pPr algn="ctr"/>
            <a:endParaRPr lang="zh-CN" altLang="zh-CN" dirty="0">
              <a:latin typeface="Times New Roman" panose="02020603050405020304" pitchFamily="18" charset="0"/>
              <a:ea typeface="宋体" panose="02010600030101010101" pitchFamily="2" charset="-122"/>
            </a:endParaRPr>
          </a:p>
        </p:txBody>
      </p:sp>
      <p:sp>
        <p:nvSpPr>
          <p:cNvPr id="33106" name="Oval 338"/>
          <p:cNvSpPr/>
          <p:nvPr/>
        </p:nvSpPr>
        <p:spPr>
          <a:xfrm>
            <a:off x="2352675" y="5737225"/>
            <a:ext cx="79375" cy="79375"/>
          </a:xfrm>
          <a:prstGeom prst="ellipse">
            <a:avLst/>
          </a:prstGeom>
          <a:solidFill>
            <a:srgbClr val="FFFF00"/>
          </a:solidFill>
          <a:ln w="19050" cap="flat" cmpd="sng">
            <a:solidFill>
              <a:schemeClr val="tx2"/>
            </a:solidFill>
            <a:prstDash val="solid"/>
            <a:round/>
            <a:headEnd type="none" w="med" len="med"/>
            <a:tailEnd type="none" w="med" len="med"/>
          </a:ln>
        </p:spPr>
        <p:txBody>
          <a:bodyPr anchor="t"/>
          <a:p>
            <a:pPr algn="ctr"/>
            <a:endParaRPr lang="zh-CN" altLang="zh-CN" dirty="0">
              <a:latin typeface="Times New Roman" panose="02020603050405020304" pitchFamily="18" charset="0"/>
              <a:ea typeface="宋体" panose="02010600030101010101" pitchFamily="2" charset="-122"/>
            </a:endParaRPr>
          </a:p>
        </p:txBody>
      </p:sp>
      <p:grpSp>
        <p:nvGrpSpPr>
          <p:cNvPr id="12" name="Group 366"/>
          <p:cNvGrpSpPr/>
          <p:nvPr/>
        </p:nvGrpSpPr>
        <p:grpSpPr>
          <a:xfrm>
            <a:off x="4340225" y="5737225"/>
            <a:ext cx="79375" cy="384175"/>
            <a:chOff x="2734" y="3614"/>
            <a:chExt cx="50" cy="242"/>
          </a:xfrm>
        </p:grpSpPr>
        <p:sp>
          <p:nvSpPr>
            <p:cNvPr id="50268" name="Freeform 241"/>
            <p:cNvSpPr/>
            <p:nvPr/>
          </p:nvSpPr>
          <p:spPr>
            <a:xfrm>
              <a:off x="2757" y="3640"/>
              <a:ext cx="1" cy="194"/>
            </a:xfrm>
            <a:custGeom>
              <a:avLst/>
              <a:gdLst/>
              <a:ahLst/>
              <a:cxnLst>
                <a:cxn ang="0">
                  <a:pos x="1" y="0"/>
                </a:cxn>
                <a:cxn ang="0">
                  <a:pos x="0" y="194"/>
                </a:cxn>
              </a:cxnLst>
              <a:pathLst>
                <a:path w="1" h="194">
                  <a:moveTo>
                    <a:pt x="1" y="0"/>
                  </a:moveTo>
                  <a:lnTo>
                    <a:pt x="0" y="194"/>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0269" name="Oval 339"/>
            <p:cNvSpPr/>
            <p:nvPr/>
          </p:nvSpPr>
          <p:spPr>
            <a:xfrm>
              <a:off x="2734" y="3614"/>
              <a:ext cx="50" cy="50"/>
            </a:xfrm>
            <a:prstGeom prst="ellipse">
              <a:avLst/>
            </a:prstGeom>
            <a:solidFill>
              <a:srgbClr val="FFFF00"/>
            </a:solidFill>
            <a:ln w="19050" cap="flat" cmpd="sng">
              <a:solidFill>
                <a:schemeClr val="tx2"/>
              </a:solidFill>
              <a:prstDash val="solid"/>
              <a:round/>
              <a:headEnd type="none" w="med" len="med"/>
              <a:tailEnd type="none" w="med" len="med"/>
            </a:ln>
          </p:spPr>
          <p:txBody>
            <a:bodyPr anchor="t"/>
            <a:p>
              <a:pPr algn="ctr"/>
              <a:endParaRPr lang="zh-CN" altLang="zh-CN" dirty="0">
                <a:latin typeface="Times New Roman" panose="02020603050405020304" pitchFamily="18" charset="0"/>
                <a:ea typeface="宋体" panose="02010600030101010101" pitchFamily="2" charset="-122"/>
              </a:endParaRPr>
            </a:p>
          </p:txBody>
        </p:sp>
        <p:sp>
          <p:nvSpPr>
            <p:cNvPr id="50270" name="Oval 340"/>
            <p:cNvSpPr/>
            <p:nvPr/>
          </p:nvSpPr>
          <p:spPr>
            <a:xfrm>
              <a:off x="2734" y="3806"/>
              <a:ext cx="50" cy="50"/>
            </a:xfrm>
            <a:prstGeom prst="ellipse">
              <a:avLst/>
            </a:prstGeom>
            <a:solidFill>
              <a:srgbClr val="FFFF00"/>
            </a:solidFill>
            <a:ln w="19050" cap="flat" cmpd="sng">
              <a:solidFill>
                <a:schemeClr val="tx2"/>
              </a:solidFill>
              <a:prstDash val="solid"/>
              <a:round/>
              <a:headEnd type="none" w="med" len="med"/>
              <a:tailEnd type="none" w="med" len="med"/>
            </a:ln>
          </p:spPr>
          <p:txBody>
            <a:bodyPr anchor="t"/>
            <a:p>
              <a:pPr algn="ctr"/>
              <a:endParaRPr lang="zh-CN" altLang="zh-CN" dirty="0">
                <a:latin typeface="Times New Roman" panose="02020603050405020304" pitchFamily="18" charset="0"/>
                <a:ea typeface="宋体" panose="02010600030101010101" pitchFamily="2" charset="-122"/>
              </a:endParaRPr>
            </a:p>
          </p:txBody>
        </p:sp>
      </p:grpSp>
      <p:grpSp>
        <p:nvGrpSpPr>
          <p:cNvPr id="13" name="Group 344"/>
          <p:cNvGrpSpPr/>
          <p:nvPr/>
        </p:nvGrpSpPr>
        <p:grpSpPr>
          <a:xfrm>
            <a:off x="5905500" y="4194175"/>
            <a:ext cx="257175" cy="2359025"/>
            <a:chOff x="3720" y="2642"/>
            <a:chExt cx="162" cy="1486"/>
          </a:xfrm>
        </p:grpSpPr>
        <p:sp>
          <p:nvSpPr>
            <p:cNvPr id="50272" name="Freeform 267"/>
            <p:cNvSpPr/>
            <p:nvPr/>
          </p:nvSpPr>
          <p:spPr>
            <a:xfrm>
              <a:off x="3752" y="2859"/>
              <a:ext cx="1" cy="1175"/>
            </a:xfrm>
            <a:custGeom>
              <a:avLst/>
              <a:gdLst/>
              <a:ahLst/>
              <a:cxnLst>
                <a:cxn ang="0">
                  <a:pos x="1" y="0"/>
                </a:cxn>
                <a:cxn ang="0">
                  <a:pos x="0" y="1175"/>
                </a:cxn>
              </a:cxnLst>
              <a:pathLst>
                <a:path w="1" h="1175">
                  <a:moveTo>
                    <a:pt x="1" y="0"/>
                  </a:moveTo>
                  <a:lnTo>
                    <a:pt x="0" y="1175"/>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0273" name="Oval 289"/>
            <p:cNvSpPr/>
            <p:nvPr/>
          </p:nvSpPr>
          <p:spPr>
            <a:xfrm>
              <a:off x="3720" y="4000"/>
              <a:ext cx="64" cy="64"/>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50274" name="Oval 290"/>
            <p:cNvSpPr/>
            <p:nvPr/>
          </p:nvSpPr>
          <p:spPr>
            <a:xfrm>
              <a:off x="3722" y="2828"/>
              <a:ext cx="64" cy="64"/>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nvGrpSpPr>
            <p:cNvPr id="50275" name="Group 293"/>
            <p:cNvGrpSpPr/>
            <p:nvPr/>
          </p:nvGrpSpPr>
          <p:grpSpPr>
            <a:xfrm>
              <a:off x="3788" y="2642"/>
              <a:ext cx="94" cy="230"/>
              <a:chOff x="3796" y="2554"/>
              <a:chExt cx="94" cy="230"/>
            </a:xfrm>
          </p:grpSpPr>
          <p:sp>
            <p:nvSpPr>
              <p:cNvPr id="50276" name="Rectangle 291"/>
              <p:cNvSpPr/>
              <p:nvPr/>
            </p:nvSpPr>
            <p:spPr>
              <a:xfrm>
                <a:off x="3796" y="2554"/>
                <a:ext cx="82" cy="230"/>
              </a:xfrm>
              <a:prstGeom prst="rect">
                <a:avLst/>
              </a:prstGeom>
              <a:noFill/>
              <a:ln w="9525">
                <a:noFill/>
              </a:ln>
            </p:spPr>
            <p:txBody>
              <a:bodyPr wrap="none" lIns="0" tIns="0" rIns="0" bIns="0" anchor="t">
                <a:spAutoFit/>
              </a:bodyPr>
              <a:p>
                <a:pPr algn="ctr"/>
                <a:r>
                  <a:rPr lang="en-US" altLang="zh-CN" b="1" dirty="0">
                    <a:latin typeface="Modern" pitchFamily="50"/>
                    <a:ea typeface="宋体" panose="02010600030101010101" pitchFamily="2" charset="-122"/>
                  </a:rPr>
                  <a:t>s</a:t>
                </a:r>
                <a:endParaRPr lang="en-US" altLang="zh-CN" b="1" dirty="0">
                  <a:latin typeface="Modern" pitchFamily="50"/>
                  <a:ea typeface="宋体" panose="02010600030101010101" pitchFamily="2" charset="-122"/>
                </a:endParaRPr>
              </a:p>
            </p:txBody>
          </p:sp>
          <p:sp>
            <p:nvSpPr>
              <p:cNvPr id="50277" name="Line 292"/>
              <p:cNvSpPr/>
              <p:nvPr/>
            </p:nvSpPr>
            <p:spPr>
              <a:xfrm>
                <a:off x="3890" y="2618"/>
                <a:ext cx="0" cy="48"/>
              </a:xfrm>
              <a:prstGeom prst="line">
                <a:avLst/>
              </a:prstGeom>
              <a:ln w="19050" cap="flat" cmpd="sng">
                <a:solidFill>
                  <a:schemeClr val="tx2"/>
                </a:solidFill>
                <a:prstDash val="lgDashDotDot"/>
                <a:round/>
                <a:headEnd type="none" w="med" len="med"/>
                <a:tailEnd type="none" w="med" len="med"/>
              </a:ln>
            </p:spPr>
          </p:sp>
        </p:grpSp>
        <p:sp>
          <p:nvSpPr>
            <p:cNvPr id="50278" name="Rectangle 295"/>
            <p:cNvSpPr/>
            <p:nvPr/>
          </p:nvSpPr>
          <p:spPr>
            <a:xfrm>
              <a:off x="3800" y="3898"/>
              <a:ext cx="82" cy="230"/>
            </a:xfrm>
            <a:prstGeom prst="rect">
              <a:avLst/>
            </a:prstGeom>
            <a:noFill/>
            <a:ln w="9525">
              <a:noFill/>
            </a:ln>
          </p:spPr>
          <p:txBody>
            <a:bodyPr wrap="none" lIns="0" tIns="0" rIns="0" bIns="0" anchor="t">
              <a:spAutoFit/>
            </a:bodyPr>
            <a:p>
              <a:pPr algn="ctr"/>
              <a:r>
                <a:rPr lang="en-US" altLang="zh-CN" b="1" dirty="0">
                  <a:latin typeface="Modern" pitchFamily="50"/>
                  <a:ea typeface="宋体" panose="02010600030101010101" pitchFamily="2" charset="-122"/>
                </a:rPr>
                <a:t>s</a:t>
              </a:r>
              <a:endParaRPr lang="en-US" altLang="zh-CN" b="1" dirty="0">
                <a:latin typeface="Modern" pitchFamily="50"/>
                <a:ea typeface="宋体" panose="02010600030101010101" pitchFamily="2" charset="-122"/>
              </a:endParaRPr>
            </a:p>
          </p:txBody>
        </p:sp>
      </p:grpSp>
      <p:grpSp>
        <p:nvGrpSpPr>
          <p:cNvPr id="15" name="Group 314"/>
          <p:cNvGrpSpPr/>
          <p:nvPr/>
        </p:nvGrpSpPr>
        <p:grpSpPr>
          <a:xfrm>
            <a:off x="1112838" y="1031875"/>
            <a:ext cx="754062" cy="850900"/>
            <a:chOff x="701" y="650"/>
            <a:chExt cx="475" cy="536"/>
          </a:xfrm>
        </p:grpSpPr>
        <p:sp>
          <p:nvSpPr>
            <p:cNvPr id="50280" name="Rectangle 208"/>
            <p:cNvSpPr/>
            <p:nvPr/>
          </p:nvSpPr>
          <p:spPr>
            <a:xfrm>
              <a:off x="701" y="954"/>
              <a:ext cx="91" cy="230"/>
            </a:xfrm>
            <a:prstGeom prst="rect">
              <a:avLst/>
            </a:prstGeom>
            <a:noFill/>
            <a:ln w="9525">
              <a:noFill/>
            </a:ln>
          </p:spPr>
          <p:txBody>
            <a:bodyPr wrap="none" lIns="0" tIns="0" rIns="0" bIns="0" anchor="t">
              <a:spAutoFit/>
            </a:bodyPr>
            <a:p>
              <a:pPr algn="ctr"/>
              <a:r>
                <a:rPr lang="en-US" altLang="zh-CN" b="1" dirty="0">
                  <a:latin typeface="Modern" pitchFamily="50"/>
                  <a:ea typeface="宋体" panose="02010600030101010101" pitchFamily="2" charset="-122"/>
                </a:rPr>
                <a:t>a</a:t>
              </a:r>
              <a:endParaRPr lang="en-US" altLang="zh-CN" b="1" dirty="0">
                <a:latin typeface="Modern" pitchFamily="50"/>
                <a:ea typeface="宋体" panose="02010600030101010101" pitchFamily="2" charset="-122"/>
              </a:endParaRPr>
            </a:p>
          </p:txBody>
        </p:sp>
        <p:sp>
          <p:nvSpPr>
            <p:cNvPr id="50281" name="Rectangle 209"/>
            <p:cNvSpPr/>
            <p:nvPr/>
          </p:nvSpPr>
          <p:spPr>
            <a:xfrm>
              <a:off x="858" y="860"/>
              <a:ext cx="91" cy="230"/>
            </a:xfrm>
            <a:prstGeom prst="rect">
              <a:avLst/>
            </a:prstGeom>
            <a:noFill/>
            <a:ln w="9525">
              <a:noFill/>
            </a:ln>
          </p:spPr>
          <p:txBody>
            <a:bodyPr wrap="none" lIns="0" tIns="0" rIns="0" bIns="0" anchor="t">
              <a:spAutoFit/>
            </a:bodyPr>
            <a:p>
              <a:pPr algn="ctr"/>
              <a:r>
                <a:rPr lang="en-US" altLang="zh-CN" b="1" dirty="0">
                  <a:latin typeface="Modern" pitchFamily="50"/>
                  <a:ea typeface="宋体" panose="02010600030101010101" pitchFamily="2" charset="-122"/>
                </a:rPr>
                <a:t>b</a:t>
              </a:r>
              <a:endParaRPr lang="en-US" altLang="zh-CN" b="1" dirty="0">
                <a:latin typeface="Modern" pitchFamily="50"/>
                <a:ea typeface="宋体" panose="02010600030101010101" pitchFamily="2" charset="-122"/>
              </a:endParaRPr>
            </a:p>
          </p:txBody>
        </p:sp>
        <p:sp>
          <p:nvSpPr>
            <p:cNvPr id="50282" name="Rectangle 210"/>
            <p:cNvSpPr/>
            <p:nvPr/>
          </p:nvSpPr>
          <p:spPr>
            <a:xfrm>
              <a:off x="1040" y="650"/>
              <a:ext cx="87" cy="230"/>
            </a:xfrm>
            <a:prstGeom prst="rect">
              <a:avLst/>
            </a:prstGeom>
            <a:noFill/>
            <a:ln w="9525">
              <a:noFill/>
            </a:ln>
          </p:spPr>
          <p:txBody>
            <a:bodyPr wrap="none" lIns="0" tIns="0" rIns="0" bIns="0" anchor="t">
              <a:spAutoFit/>
            </a:bodyPr>
            <a:p>
              <a:pPr algn="ctr"/>
              <a:r>
                <a:rPr lang="en-US" altLang="zh-CN" b="1" dirty="0">
                  <a:latin typeface="Modern" pitchFamily="50"/>
                  <a:ea typeface="宋体" panose="02010600030101010101" pitchFamily="2" charset="-122"/>
                </a:rPr>
                <a:t>c</a:t>
              </a:r>
              <a:endParaRPr lang="en-US" altLang="zh-CN" dirty="0">
                <a:latin typeface="Times New Roman" panose="02020603050405020304" pitchFamily="18" charset="0"/>
                <a:ea typeface="宋体" panose="02010600030101010101" pitchFamily="2" charset="-122"/>
              </a:endParaRPr>
            </a:p>
          </p:txBody>
        </p:sp>
        <p:sp>
          <p:nvSpPr>
            <p:cNvPr id="50283" name="Oval 311"/>
            <p:cNvSpPr/>
            <p:nvPr/>
          </p:nvSpPr>
          <p:spPr>
            <a:xfrm>
              <a:off x="802" y="1136"/>
              <a:ext cx="50" cy="50"/>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50284" name="Oval 312"/>
            <p:cNvSpPr/>
            <p:nvPr/>
          </p:nvSpPr>
          <p:spPr>
            <a:xfrm>
              <a:off x="958" y="984"/>
              <a:ext cx="50" cy="50"/>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50285" name="Oval 313"/>
            <p:cNvSpPr/>
            <p:nvPr/>
          </p:nvSpPr>
          <p:spPr>
            <a:xfrm>
              <a:off x="1126" y="814"/>
              <a:ext cx="50" cy="50"/>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16" name="Group 371"/>
          <p:cNvGrpSpPr/>
          <p:nvPr/>
        </p:nvGrpSpPr>
        <p:grpSpPr>
          <a:xfrm>
            <a:off x="1320800" y="2832100"/>
            <a:ext cx="2586038" cy="3709988"/>
            <a:chOff x="832" y="1784"/>
            <a:chExt cx="1629" cy="2337"/>
          </a:xfrm>
        </p:grpSpPr>
        <p:sp>
          <p:nvSpPr>
            <p:cNvPr id="50287" name="Line 236"/>
            <p:cNvSpPr/>
            <p:nvPr/>
          </p:nvSpPr>
          <p:spPr>
            <a:xfrm flipH="1">
              <a:off x="1154" y="1784"/>
              <a:ext cx="984" cy="1"/>
            </a:xfrm>
            <a:prstGeom prst="line">
              <a:avLst/>
            </a:prstGeom>
            <a:ln w="19050" cap="flat" cmpd="sng">
              <a:solidFill>
                <a:schemeClr val="tx2"/>
              </a:solidFill>
              <a:prstDash val="solid"/>
              <a:round/>
              <a:headEnd type="none" w="med" len="med"/>
              <a:tailEnd type="none" w="med" len="med"/>
            </a:ln>
          </p:spPr>
        </p:sp>
        <p:sp>
          <p:nvSpPr>
            <p:cNvPr id="50288" name="Line 238"/>
            <p:cNvSpPr/>
            <p:nvPr/>
          </p:nvSpPr>
          <p:spPr>
            <a:xfrm flipV="1">
              <a:off x="986" y="1784"/>
              <a:ext cx="168" cy="2090"/>
            </a:xfrm>
            <a:prstGeom prst="line">
              <a:avLst/>
            </a:prstGeom>
            <a:ln w="19050" cap="flat" cmpd="sng">
              <a:solidFill>
                <a:schemeClr val="tx2"/>
              </a:solidFill>
              <a:prstDash val="solid"/>
              <a:round/>
              <a:headEnd type="none" w="med" len="med"/>
              <a:tailEnd type="none" w="med" len="med"/>
            </a:ln>
          </p:spPr>
        </p:sp>
        <p:sp>
          <p:nvSpPr>
            <p:cNvPr id="50289" name="Line 253"/>
            <p:cNvSpPr/>
            <p:nvPr/>
          </p:nvSpPr>
          <p:spPr>
            <a:xfrm>
              <a:off x="2138" y="1784"/>
              <a:ext cx="169" cy="2090"/>
            </a:xfrm>
            <a:prstGeom prst="line">
              <a:avLst/>
            </a:prstGeom>
            <a:ln w="19050" cap="flat" cmpd="sng">
              <a:solidFill>
                <a:schemeClr val="tx2"/>
              </a:solidFill>
              <a:prstDash val="solid"/>
              <a:round/>
              <a:headEnd type="none" w="med" len="med"/>
              <a:tailEnd type="none" w="med" len="med"/>
            </a:ln>
          </p:spPr>
        </p:sp>
        <p:grpSp>
          <p:nvGrpSpPr>
            <p:cNvPr id="50290" name="Group 370"/>
            <p:cNvGrpSpPr/>
            <p:nvPr/>
          </p:nvGrpSpPr>
          <p:grpSpPr>
            <a:xfrm>
              <a:off x="832" y="3874"/>
              <a:ext cx="1629" cy="247"/>
              <a:chOff x="832" y="3874"/>
              <a:chExt cx="1629" cy="247"/>
            </a:xfrm>
          </p:grpSpPr>
          <p:sp>
            <p:nvSpPr>
              <p:cNvPr id="50291" name="Line 246"/>
              <p:cNvSpPr/>
              <p:nvPr/>
            </p:nvSpPr>
            <p:spPr>
              <a:xfrm>
                <a:off x="2460" y="3874"/>
                <a:ext cx="1" cy="246"/>
              </a:xfrm>
              <a:prstGeom prst="line">
                <a:avLst/>
              </a:prstGeom>
              <a:ln w="19050" cap="flat" cmpd="sng">
                <a:solidFill>
                  <a:schemeClr val="tx2"/>
                </a:solidFill>
                <a:prstDash val="solid"/>
                <a:round/>
                <a:headEnd type="none" w="med" len="med"/>
                <a:tailEnd type="none" w="med" len="med"/>
              </a:ln>
            </p:spPr>
          </p:sp>
          <p:sp>
            <p:nvSpPr>
              <p:cNvPr id="50292" name="Line 255"/>
              <p:cNvSpPr/>
              <p:nvPr/>
            </p:nvSpPr>
            <p:spPr>
              <a:xfrm flipH="1">
                <a:off x="832" y="4120"/>
                <a:ext cx="1628" cy="1"/>
              </a:xfrm>
              <a:prstGeom prst="line">
                <a:avLst/>
              </a:prstGeom>
              <a:ln w="19050" cap="flat" cmpd="sng">
                <a:solidFill>
                  <a:schemeClr val="tx2"/>
                </a:solidFill>
                <a:prstDash val="solid"/>
                <a:round/>
                <a:headEnd type="none" w="med" len="med"/>
                <a:tailEnd type="none" w="med" len="med"/>
              </a:ln>
            </p:spPr>
          </p:sp>
          <p:sp>
            <p:nvSpPr>
              <p:cNvPr id="50293" name="Freeform 256"/>
              <p:cNvSpPr/>
              <p:nvPr/>
            </p:nvSpPr>
            <p:spPr>
              <a:xfrm>
                <a:off x="833" y="3874"/>
                <a:ext cx="1" cy="247"/>
              </a:xfrm>
              <a:custGeom>
                <a:avLst/>
                <a:gdLst/>
                <a:ahLst/>
                <a:cxnLst>
                  <a:cxn ang="0">
                    <a:pos x="0" y="247"/>
                  </a:cxn>
                  <a:cxn ang="0">
                    <a:pos x="0" y="0"/>
                  </a:cxn>
                </a:cxnLst>
                <a:pathLst>
                  <a:path w="1" h="247">
                    <a:moveTo>
                      <a:pt x="0" y="247"/>
                    </a:moveTo>
                    <a:lnTo>
                      <a:pt x="0" y="0"/>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sp>
            <p:nvSpPr>
              <p:cNvPr id="50294" name="Line 257"/>
              <p:cNvSpPr/>
              <p:nvPr/>
            </p:nvSpPr>
            <p:spPr>
              <a:xfrm flipH="1">
                <a:off x="832" y="3874"/>
                <a:ext cx="1628" cy="1"/>
              </a:xfrm>
              <a:prstGeom prst="line">
                <a:avLst/>
              </a:prstGeom>
              <a:ln w="19050" cap="flat" cmpd="sng">
                <a:solidFill>
                  <a:schemeClr val="tx2"/>
                </a:solidFill>
                <a:prstDash val="solid"/>
                <a:round/>
                <a:headEnd type="none" w="med" len="med"/>
                <a:tailEnd type="none" w="med" len="med"/>
              </a:ln>
            </p:spPr>
          </p:sp>
        </p:grpSp>
      </p:grpSp>
      <p:grpSp>
        <p:nvGrpSpPr>
          <p:cNvPr id="18" name="Group 315"/>
          <p:cNvGrpSpPr/>
          <p:nvPr/>
        </p:nvGrpSpPr>
        <p:grpSpPr>
          <a:xfrm>
            <a:off x="1066800" y="2590800"/>
            <a:ext cx="800100" cy="3930650"/>
            <a:chOff x="672" y="1632"/>
            <a:chExt cx="504" cy="2476"/>
          </a:xfrm>
        </p:grpSpPr>
        <p:grpSp>
          <p:nvGrpSpPr>
            <p:cNvPr id="50296" name="Group 297"/>
            <p:cNvGrpSpPr/>
            <p:nvPr/>
          </p:nvGrpSpPr>
          <p:grpSpPr>
            <a:xfrm>
              <a:off x="672" y="3724"/>
              <a:ext cx="98" cy="230"/>
              <a:chOff x="3792" y="2554"/>
              <a:chExt cx="98" cy="230"/>
            </a:xfrm>
          </p:grpSpPr>
          <p:sp>
            <p:nvSpPr>
              <p:cNvPr id="50297" name="Rectangle 298"/>
              <p:cNvSpPr/>
              <p:nvPr/>
            </p:nvSpPr>
            <p:spPr>
              <a:xfrm>
                <a:off x="3792" y="2554"/>
                <a:ext cx="91" cy="230"/>
              </a:xfrm>
              <a:prstGeom prst="rect">
                <a:avLst/>
              </a:prstGeom>
              <a:noFill/>
              <a:ln w="9525">
                <a:noFill/>
              </a:ln>
            </p:spPr>
            <p:txBody>
              <a:bodyPr wrap="none" lIns="0" tIns="0" rIns="0" bIns="0" anchor="t">
                <a:spAutoFit/>
              </a:bodyPr>
              <a:p>
                <a:pPr algn="ctr"/>
                <a:r>
                  <a:rPr lang="en-US" altLang="zh-CN" b="1" dirty="0">
                    <a:latin typeface="Modern" pitchFamily="50"/>
                    <a:ea typeface="宋体" panose="02010600030101010101" pitchFamily="2" charset="-122"/>
                  </a:rPr>
                  <a:t>a</a:t>
                </a:r>
                <a:endParaRPr lang="en-US" altLang="zh-CN" b="1" dirty="0">
                  <a:latin typeface="Modern" pitchFamily="50"/>
                  <a:ea typeface="宋体" panose="02010600030101010101" pitchFamily="2" charset="-122"/>
                </a:endParaRPr>
              </a:p>
            </p:txBody>
          </p:sp>
          <p:sp>
            <p:nvSpPr>
              <p:cNvPr id="50298" name="Line 299"/>
              <p:cNvSpPr/>
              <p:nvPr/>
            </p:nvSpPr>
            <p:spPr>
              <a:xfrm>
                <a:off x="3890" y="2618"/>
                <a:ext cx="0" cy="48"/>
              </a:xfrm>
              <a:prstGeom prst="line">
                <a:avLst/>
              </a:prstGeom>
              <a:ln w="19050" cap="flat" cmpd="sng">
                <a:solidFill>
                  <a:schemeClr val="tx2"/>
                </a:solidFill>
                <a:prstDash val="lgDashDotDot"/>
                <a:round/>
                <a:headEnd type="none" w="med" len="med"/>
                <a:tailEnd type="none" w="med" len="med"/>
              </a:ln>
            </p:spPr>
          </p:sp>
        </p:grpSp>
        <p:grpSp>
          <p:nvGrpSpPr>
            <p:cNvPr id="50299" name="Group 303"/>
            <p:cNvGrpSpPr/>
            <p:nvPr/>
          </p:nvGrpSpPr>
          <p:grpSpPr>
            <a:xfrm>
              <a:off x="998" y="3878"/>
              <a:ext cx="98" cy="230"/>
              <a:chOff x="918" y="3866"/>
              <a:chExt cx="98" cy="230"/>
            </a:xfrm>
          </p:grpSpPr>
          <p:sp>
            <p:nvSpPr>
              <p:cNvPr id="50300" name="Rectangle 301"/>
              <p:cNvSpPr/>
              <p:nvPr/>
            </p:nvSpPr>
            <p:spPr>
              <a:xfrm>
                <a:off x="918" y="3866"/>
                <a:ext cx="91" cy="230"/>
              </a:xfrm>
              <a:prstGeom prst="rect">
                <a:avLst/>
              </a:prstGeom>
              <a:noFill/>
              <a:ln w="9525">
                <a:noFill/>
              </a:ln>
            </p:spPr>
            <p:txBody>
              <a:bodyPr wrap="none" lIns="0" tIns="0" rIns="0" bIns="0" anchor="t">
                <a:spAutoFit/>
              </a:bodyPr>
              <a:p>
                <a:pPr algn="ctr"/>
                <a:r>
                  <a:rPr lang="en-US" altLang="zh-CN" b="1" dirty="0">
                    <a:latin typeface="Modern" pitchFamily="50"/>
                    <a:ea typeface="宋体" panose="02010600030101010101" pitchFamily="2" charset="-122"/>
                  </a:rPr>
                  <a:t>b</a:t>
                </a:r>
                <a:endParaRPr lang="en-US" altLang="zh-CN" b="1" dirty="0">
                  <a:latin typeface="Modern" pitchFamily="50"/>
                  <a:ea typeface="宋体" panose="02010600030101010101" pitchFamily="2" charset="-122"/>
                </a:endParaRPr>
              </a:p>
            </p:txBody>
          </p:sp>
          <p:sp>
            <p:nvSpPr>
              <p:cNvPr id="50301" name="Line 302"/>
              <p:cNvSpPr/>
              <p:nvPr/>
            </p:nvSpPr>
            <p:spPr>
              <a:xfrm>
                <a:off x="1016" y="3904"/>
                <a:ext cx="0" cy="48"/>
              </a:xfrm>
              <a:prstGeom prst="line">
                <a:avLst/>
              </a:prstGeom>
              <a:ln w="19050" cap="flat" cmpd="sng">
                <a:solidFill>
                  <a:schemeClr val="tx2"/>
                </a:solidFill>
                <a:prstDash val="lgDashDotDot"/>
                <a:round/>
                <a:headEnd type="none" w="med" len="med"/>
                <a:tailEnd type="none" w="med" len="med"/>
              </a:ln>
            </p:spPr>
          </p:sp>
        </p:grpSp>
        <p:grpSp>
          <p:nvGrpSpPr>
            <p:cNvPr id="50302" name="Group 304"/>
            <p:cNvGrpSpPr/>
            <p:nvPr/>
          </p:nvGrpSpPr>
          <p:grpSpPr>
            <a:xfrm>
              <a:off x="1008" y="1632"/>
              <a:ext cx="96" cy="230"/>
              <a:chOff x="3794" y="2554"/>
              <a:chExt cx="96" cy="230"/>
            </a:xfrm>
          </p:grpSpPr>
          <p:sp>
            <p:nvSpPr>
              <p:cNvPr id="50303" name="Rectangle 305"/>
              <p:cNvSpPr/>
              <p:nvPr/>
            </p:nvSpPr>
            <p:spPr>
              <a:xfrm>
                <a:off x="3794" y="2554"/>
                <a:ext cx="87" cy="230"/>
              </a:xfrm>
              <a:prstGeom prst="rect">
                <a:avLst/>
              </a:prstGeom>
              <a:noFill/>
              <a:ln w="9525">
                <a:noFill/>
              </a:ln>
            </p:spPr>
            <p:txBody>
              <a:bodyPr wrap="none" lIns="0" tIns="0" rIns="0" bIns="0" anchor="t">
                <a:spAutoFit/>
              </a:bodyPr>
              <a:p>
                <a:pPr algn="ctr"/>
                <a:r>
                  <a:rPr lang="en-US" altLang="zh-CN" b="1" dirty="0">
                    <a:latin typeface="Modern" pitchFamily="50"/>
                    <a:ea typeface="宋体" panose="02010600030101010101" pitchFamily="2" charset="-122"/>
                  </a:rPr>
                  <a:t>c</a:t>
                </a:r>
                <a:endParaRPr lang="en-US" altLang="zh-CN" b="1" dirty="0">
                  <a:latin typeface="Modern" pitchFamily="50"/>
                  <a:ea typeface="宋体" panose="02010600030101010101" pitchFamily="2" charset="-122"/>
                </a:endParaRPr>
              </a:p>
            </p:txBody>
          </p:sp>
          <p:sp>
            <p:nvSpPr>
              <p:cNvPr id="50304" name="Line 306"/>
              <p:cNvSpPr/>
              <p:nvPr/>
            </p:nvSpPr>
            <p:spPr>
              <a:xfrm>
                <a:off x="3890" y="2618"/>
                <a:ext cx="0" cy="48"/>
              </a:xfrm>
              <a:prstGeom prst="line">
                <a:avLst/>
              </a:prstGeom>
              <a:ln w="19050" cap="flat" cmpd="sng">
                <a:solidFill>
                  <a:schemeClr val="tx2"/>
                </a:solidFill>
                <a:prstDash val="lgDashDotDot"/>
                <a:round/>
                <a:headEnd type="none" w="med" len="med"/>
                <a:tailEnd type="none" w="med" len="med"/>
              </a:ln>
            </p:spPr>
          </p:sp>
        </p:grpSp>
        <p:sp>
          <p:nvSpPr>
            <p:cNvPr id="50305" name="Oval 307"/>
            <p:cNvSpPr/>
            <p:nvPr/>
          </p:nvSpPr>
          <p:spPr>
            <a:xfrm>
              <a:off x="806" y="3848"/>
              <a:ext cx="50" cy="50"/>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50306" name="Oval 309"/>
            <p:cNvSpPr/>
            <p:nvPr/>
          </p:nvSpPr>
          <p:spPr>
            <a:xfrm>
              <a:off x="964" y="3848"/>
              <a:ext cx="50" cy="50"/>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50307" name="Oval 310"/>
            <p:cNvSpPr/>
            <p:nvPr/>
          </p:nvSpPr>
          <p:spPr>
            <a:xfrm>
              <a:off x="1126" y="1760"/>
              <a:ext cx="50" cy="50"/>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2771"/>
                                        </p:tgtEl>
                                        <p:attrNameLst>
                                          <p:attrName>style.visibility</p:attrName>
                                        </p:attrNameLst>
                                      </p:cBhvr>
                                      <p:to>
                                        <p:strVal val="visible"/>
                                      </p:to>
                                    </p:set>
                                    <p:animEffect transition="in" filter="wipe(left)">
                                      <p:cBhvr>
                                        <p:cTn id="7" dur="500"/>
                                        <p:tgtEl>
                                          <p:spTgt spid="3277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ppt_x</p:attrName>
                                        </p:attrNameLst>
                                      </p:cBhvr>
                                      <p:tavLst>
                                        <p:tav tm="0">
                                          <p:val>
                                            <p:strVal val="#ppt_x"/>
                                          </p:val>
                                        </p:tav>
                                        <p:tav tm="100000">
                                          <p:val>
                                            <p:strVal val="#ppt_x"/>
                                          </p:val>
                                        </p:tav>
                                      </p:tavLst>
                                    </p:anim>
                                    <p:anim calcmode="lin" valueType="num">
                                      <p:cBhvr>
                                        <p:cTn id="13"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up)">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p:cTn id="23" dur="500" fill="hold"/>
                                        <p:tgtEl>
                                          <p:spTgt spid="15"/>
                                        </p:tgtEl>
                                        <p:attrNameLst>
                                          <p:attrName>ppt_w</p:attrName>
                                        </p:attrNameLst>
                                      </p:cBhvr>
                                      <p:tavLst>
                                        <p:tav tm="0">
                                          <p:val>
                                            <p:fltVal val="0.000000"/>
                                          </p:val>
                                        </p:tav>
                                        <p:tav tm="100000">
                                          <p:val>
                                            <p:strVal val="#ppt_w"/>
                                          </p:val>
                                        </p:tav>
                                      </p:tavLst>
                                    </p:anim>
                                    <p:anim calcmode="lin" valueType="num">
                                      <p:cBhvr>
                                        <p:cTn id="24" dur="500" fill="hold"/>
                                        <p:tgtEl>
                                          <p:spTgt spid="15"/>
                                        </p:tgtEl>
                                        <p:attrNameLst>
                                          <p:attrName>ppt_h</p:attrName>
                                        </p:attrNameLst>
                                      </p:cBhvr>
                                      <p:tavLst>
                                        <p:tav tm="0">
                                          <p:val>
                                            <p:fltVal val="0.00000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000000"/>
                                          </p:val>
                                        </p:tav>
                                        <p:tav tm="100000">
                                          <p:val>
                                            <p:strVal val="#ppt_w"/>
                                          </p:val>
                                        </p:tav>
                                      </p:tavLst>
                                    </p:anim>
                                    <p:anim calcmode="lin" valueType="num">
                                      <p:cBhvr>
                                        <p:cTn id="30" dur="500" fill="hold"/>
                                        <p:tgtEl>
                                          <p:spTgt spid="18"/>
                                        </p:tgtEl>
                                        <p:attrNameLst>
                                          <p:attrName>ppt_h</p:attrName>
                                        </p:attrNameLst>
                                      </p:cBhvr>
                                      <p:tavLst>
                                        <p:tav tm="0">
                                          <p:val>
                                            <p:fltVal val="0.00000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ppt_x</p:attrName>
                                        </p:attrNameLst>
                                      </p:cBhvr>
                                      <p:tavLst>
                                        <p:tav tm="0">
                                          <p:val>
                                            <p:strVal val="0-#ppt_w/2"/>
                                          </p:val>
                                        </p:tav>
                                        <p:tav tm="100000">
                                          <p:val>
                                            <p:strVal val="#ppt_x"/>
                                          </p:val>
                                        </p:tav>
                                      </p:tavLst>
                                    </p:anim>
                                    <p:anim calcmode="lin" valueType="num">
                                      <p:cBhvr>
                                        <p:cTn id="36"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500" fill="hold"/>
                                        <p:tgtEl>
                                          <p:spTgt spid="10"/>
                                        </p:tgtEl>
                                        <p:attrNameLst>
                                          <p:attrName>ppt_x</p:attrName>
                                        </p:attrNameLst>
                                      </p:cBhvr>
                                      <p:tavLst>
                                        <p:tav tm="0">
                                          <p:val>
                                            <p:strVal val="0-#ppt_w/2"/>
                                          </p:val>
                                        </p:tav>
                                        <p:tav tm="100000">
                                          <p:val>
                                            <p:strVal val="#ppt_x"/>
                                          </p:val>
                                        </p:tav>
                                      </p:tavLst>
                                    </p:anim>
                                    <p:anim calcmode="lin" valueType="num">
                                      <p:cBhvr>
                                        <p:cTn id="4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ppt_x</p:attrName>
                                        </p:attrNameLst>
                                      </p:cBhvr>
                                      <p:tavLst>
                                        <p:tav tm="0">
                                          <p:val>
                                            <p:strVal val="0-#ppt_w/2"/>
                                          </p:val>
                                        </p:tav>
                                        <p:tav tm="100000">
                                          <p:val>
                                            <p:strVal val="#ppt_x"/>
                                          </p:val>
                                        </p:tav>
                                      </p:tavLst>
                                    </p:anim>
                                    <p:anim calcmode="lin" valueType="num">
                                      <p:cBhvr>
                                        <p:cTn id="4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wipe(down)">
                                      <p:cBhvr>
                                        <p:cTn id="53" dur="500"/>
                                        <p:tgtEl>
                                          <p:spTgt spid="13"/>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7"/>
                                        </p:tgtEl>
                                        <p:attrNameLst>
                                          <p:attrName>style.visibility</p:attrName>
                                        </p:attrNameLst>
                                      </p:cBhvr>
                                      <p:to>
                                        <p:strVal val="visible"/>
                                      </p:to>
                                    </p:set>
                                    <p:animEffect transition="in" filter="wipe(left)">
                                      <p:cBhvr>
                                        <p:cTn id="58" dur="500"/>
                                        <p:tgtEl>
                                          <p:spTgt spid="7"/>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32997"/>
                                        </p:tgtEl>
                                        <p:attrNameLst>
                                          <p:attrName>style.visibility</p:attrName>
                                        </p:attrNameLst>
                                      </p:cBhvr>
                                      <p:to>
                                        <p:strVal val="visible"/>
                                      </p:to>
                                    </p:set>
                                    <p:animEffect transition="in" filter="wipe(down)">
                                      <p:cBhvr>
                                        <p:cTn id="63" dur="500"/>
                                        <p:tgtEl>
                                          <p:spTgt spid="32997"/>
                                        </p:tgtEl>
                                      </p:cBhvr>
                                    </p:animEffect>
                                  </p:childTnLst>
                                  <p:subTnLst>
                                    <p:animClr clrSpc="rgb" dir="cw">
                                      <p:cBhvr override="childStyle">
                                        <p:cTn dur="1" fill="hold" display="0" masterRel="nextClick" afterEffect="1"/>
                                        <p:tgtEl>
                                          <p:spTgt spid="32997"/>
                                        </p:tgtEl>
                                        <p:attrNameLst>
                                          <p:attrName>ppt_c</p:attrName>
                                        </p:attrNameLst>
                                      </p:cBhvr>
                                      <p:to>
                                        <a:srgbClr val="0066FF"/>
                                      </p:to>
                                    </p:animClr>
                                  </p:subTnLst>
                                </p:cTn>
                              </p:par>
                            </p:childTnLst>
                          </p:cTn>
                        </p:par>
                      </p:childTnLst>
                    </p:cTn>
                  </p:par>
                  <p:par>
                    <p:cTn id="64" fill="hold">
                      <p:stCondLst>
                        <p:cond delay="indefinite"/>
                      </p:stCondLst>
                      <p:childTnLst>
                        <p:par>
                          <p:cTn id="65" fill="hold">
                            <p:stCondLst>
                              <p:cond delay="0"/>
                            </p:stCondLst>
                            <p:childTnLst>
                              <p:par>
                                <p:cTn id="66" presetID="22" presetClass="entr" presetSubtype="1" fill="hold" nodeType="clickEffect">
                                  <p:stCondLst>
                                    <p:cond delay="0"/>
                                  </p:stCondLst>
                                  <p:childTnLst>
                                    <p:set>
                                      <p:cBhvr>
                                        <p:cTn id="67" dur="1" fill="hold">
                                          <p:stCondLst>
                                            <p:cond delay="0"/>
                                          </p:stCondLst>
                                        </p:cTn>
                                        <p:tgtEl>
                                          <p:spTgt spid="33040"/>
                                        </p:tgtEl>
                                        <p:attrNameLst>
                                          <p:attrName>style.visibility</p:attrName>
                                        </p:attrNameLst>
                                      </p:cBhvr>
                                      <p:to>
                                        <p:strVal val="visible"/>
                                      </p:to>
                                    </p:set>
                                    <p:animEffect transition="in" filter="wipe(up)">
                                      <p:cBhvr>
                                        <p:cTn id="68" dur="500"/>
                                        <p:tgtEl>
                                          <p:spTgt spid="33040"/>
                                        </p:tgtEl>
                                      </p:cBhvr>
                                    </p:animEffect>
                                  </p:childTnLst>
                                  <p:subTnLst>
                                    <p:animClr clrSpc="rgb" dir="cw">
                                      <p:cBhvr override="childStyle">
                                        <p:cTn dur="1" fill="hold" display="0" masterRel="nextClick" afterEffect="1"/>
                                        <p:tgtEl>
                                          <p:spTgt spid="33040"/>
                                        </p:tgtEl>
                                        <p:attrNameLst>
                                          <p:attrName>ppt_c</p:attrName>
                                        </p:attrNameLst>
                                      </p:cBhvr>
                                      <p:to>
                                        <a:srgbClr val="0066FF"/>
                                      </p:to>
                                    </p:animClr>
                                  </p:subTnLst>
                                </p:cTn>
                              </p:par>
                            </p:childTnLst>
                          </p:cTn>
                        </p:par>
                      </p:childTnLst>
                    </p:cTn>
                  </p:par>
                  <p:par>
                    <p:cTn id="69" fill="hold">
                      <p:stCondLst>
                        <p:cond delay="indefinite"/>
                      </p:stCondLst>
                      <p:childTnLst>
                        <p:par>
                          <p:cTn id="70" fill="hold">
                            <p:stCondLst>
                              <p:cond delay="0"/>
                            </p:stCondLst>
                            <p:childTnLst>
                              <p:par>
                                <p:cTn id="71" presetID="23" presetClass="entr" presetSubtype="16" fill="hold" grpId="0" nodeType="clickEffect">
                                  <p:stCondLst>
                                    <p:cond delay="0"/>
                                  </p:stCondLst>
                                  <p:childTnLst>
                                    <p:set>
                                      <p:cBhvr>
                                        <p:cTn id="72" dur="1" fill="hold">
                                          <p:stCondLst>
                                            <p:cond delay="0"/>
                                          </p:stCondLst>
                                        </p:cTn>
                                        <p:tgtEl>
                                          <p:spTgt spid="33106"/>
                                        </p:tgtEl>
                                        <p:attrNameLst>
                                          <p:attrName>style.visibility</p:attrName>
                                        </p:attrNameLst>
                                      </p:cBhvr>
                                      <p:to>
                                        <p:strVal val="visible"/>
                                      </p:to>
                                    </p:set>
                                    <p:anim calcmode="lin" valueType="num">
                                      <p:cBhvr>
                                        <p:cTn id="73" dur="500" fill="hold"/>
                                        <p:tgtEl>
                                          <p:spTgt spid="33106"/>
                                        </p:tgtEl>
                                        <p:attrNameLst>
                                          <p:attrName>ppt_w</p:attrName>
                                        </p:attrNameLst>
                                      </p:cBhvr>
                                      <p:tavLst>
                                        <p:tav tm="0">
                                          <p:val>
                                            <p:fltVal val="0.000000"/>
                                          </p:val>
                                        </p:tav>
                                        <p:tav tm="100000">
                                          <p:val>
                                            <p:strVal val="#ppt_w"/>
                                          </p:val>
                                        </p:tav>
                                      </p:tavLst>
                                    </p:anim>
                                    <p:anim calcmode="lin" valueType="num">
                                      <p:cBhvr>
                                        <p:cTn id="74" dur="500" fill="hold"/>
                                        <p:tgtEl>
                                          <p:spTgt spid="33106"/>
                                        </p:tgtEl>
                                        <p:attrNameLst>
                                          <p:attrName>ppt_h</p:attrName>
                                        </p:attrNameLst>
                                      </p:cBhvr>
                                      <p:tavLst>
                                        <p:tav tm="0">
                                          <p:val>
                                            <p:fltVal val="0.00000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nodeType="clickEffect">
                                  <p:stCondLst>
                                    <p:cond delay="0"/>
                                  </p:stCondLst>
                                  <p:childTnLst>
                                    <p:set>
                                      <p:cBhvr>
                                        <p:cTn id="78" dur="1" fill="hold">
                                          <p:stCondLst>
                                            <p:cond delay="0"/>
                                          </p:stCondLst>
                                        </p:cTn>
                                        <p:tgtEl>
                                          <p:spTgt spid="33015"/>
                                        </p:tgtEl>
                                        <p:attrNameLst>
                                          <p:attrName>style.visibility</p:attrName>
                                        </p:attrNameLst>
                                      </p:cBhvr>
                                      <p:to>
                                        <p:strVal val="visible"/>
                                      </p:to>
                                    </p:set>
                                    <p:animEffect transition="in" filter="wipe(left)">
                                      <p:cBhvr>
                                        <p:cTn id="79" dur="500"/>
                                        <p:tgtEl>
                                          <p:spTgt spid="33015"/>
                                        </p:tgtEl>
                                      </p:cBhvr>
                                    </p:animEffect>
                                  </p:childTnLst>
                                </p:cTn>
                              </p:par>
                            </p:childTnLst>
                          </p:cTn>
                        </p:par>
                      </p:childTnLst>
                    </p:cTn>
                  </p:par>
                  <p:par>
                    <p:cTn id="80" fill="hold">
                      <p:stCondLst>
                        <p:cond delay="indefinite"/>
                      </p:stCondLst>
                      <p:childTnLst>
                        <p:par>
                          <p:cTn id="81" fill="hold">
                            <p:stCondLst>
                              <p:cond delay="0"/>
                            </p:stCondLst>
                            <p:childTnLst>
                              <p:par>
                                <p:cTn id="82" presetID="23" presetClass="entr" presetSubtype="32" fill="hold" nodeType="clickEffect">
                                  <p:stCondLst>
                                    <p:cond delay="0"/>
                                  </p:stCondLst>
                                  <p:childTnLst>
                                    <p:set>
                                      <p:cBhvr>
                                        <p:cTn id="83" dur="1" fill="hold">
                                          <p:stCondLst>
                                            <p:cond delay="0"/>
                                          </p:stCondLst>
                                        </p:cTn>
                                        <p:tgtEl>
                                          <p:spTgt spid="12"/>
                                        </p:tgtEl>
                                        <p:attrNameLst>
                                          <p:attrName>style.visibility</p:attrName>
                                        </p:attrNameLst>
                                      </p:cBhvr>
                                      <p:to>
                                        <p:strVal val="visible"/>
                                      </p:to>
                                    </p:set>
                                    <p:anim calcmode="lin" valueType="num">
                                      <p:cBhvr>
                                        <p:cTn id="84" dur="500" fill="hold"/>
                                        <p:tgtEl>
                                          <p:spTgt spid="12"/>
                                        </p:tgtEl>
                                        <p:attrNameLst>
                                          <p:attrName>ppt_w</p:attrName>
                                        </p:attrNameLst>
                                      </p:cBhvr>
                                      <p:tavLst>
                                        <p:tav tm="0">
                                          <p:val>
                                            <p:strVal val="4*#ppt_w"/>
                                          </p:val>
                                        </p:tav>
                                        <p:tav tm="100000">
                                          <p:val>
                                            <p:strVal val="#ppt_w"/>
                                          </p:val>
                                        </p:tav>
                                      </p:tavLst>
                                    </p:anim>
                                    <p:anim calcmode="lin" valueType="num">
                                      <p:cBhvr>
                                        <p:cTn id="85" dur="500" fill="hold"/>
                                        <p:tgtEl>
                                          <p:spTgt spid="12"/>
                                        </p:tgtEl>
                                        <p:attrNameLst>
                                          <p:attrName>ppt_h</p:attrName>
                                        </p:attrNameLst>
                                      </p:cBhvr>
                                      <p:tavLst>
                                        <p:tav tm="0">
                                          <p:val>
                                            <p:strVal val="4*#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4" fill="hold" nodeType="clickEffect">
                                  <p:stCondLst>
                                    <p:cond delay="0"/>
                                  </p:stCondLst>
                                  <p:childTnLst>
                                    <p:set>
                                      <p:cBhvr>
                                        <p:cTn id="89" dur="1" fill="hold">
                                          <p:stCondLst>
                                            <p:cond delay="0"/>
                                          </p:stCondLst>
                                        </p:cTn>
                                        <p:tgtEl>
                                          <p:spTgt spid="32999"/>
                                        </p:tgtEl>
                                        <p:attrNameLst>
                                          <p:attrName>style.visibility</p:attrName>
                                        </p:attrNameLst>
                                      </p:cBhvr>
                                      <p:to>
                                        <p:strVal val="visible"/>
                                      </p:to>
                                    </p:set>
                                    <p:animEffect transition="in" filter="wipe(down)">
                                      <p:cBhvr>
                                        <p:cTn id="90" dur="500"/>
                                        <p:tgtEl>
                                          <p:spTgt spid="32999"/>
                                        </p:tgtEl>
                                      </p:cBhvr>
                                    </p:animEffect>
                                  </p:childTnLst>
                                  <p:subTnLst>
                                    <p:animClr clrSpc="rgb" dir="cw">
                                      <p:cBhvr override="childStyle">
                                        <p:cTn dur="1" fill="hold" display="0" masterRel="nextClick" afterEffect="1"/>
                                        <p:tgtEl>
                                          <p:spTgt spid="32999"/>
                                        </p:tgtEl>
                                        <p:attrNameLst>
                                          <p:attrName>ppt_c</p:attrName>
                                        </p:attrNameLst>
                                      </p:cBhvr>
                                      <p:to>
                                        <a:srgbClr val="0066FF"/>
                                      </p:to>
                                    </p:animClr>
                                  </p:subTnLst>
                                </p:cTn>
                              </p:par>
                            </p:childTnLst>
                          </p:cTn>
                        </p:par>
                      </p:childTnLst>
                    </p:cTn>
                  </p:par>
                  <p:par>
                    <p:cTn id="91" fill="hold">
                      <p:stCondLst>
                        <p:cond delay="indefinite"/>
                      </p:stCondLst>
                      <p:childTnLst>
                        <p:par>
                          <p:cTn id="92" fill="hold">
                            <p:stCondLst>
                              <p:cond delay="0"/>
                            </p:stCondLst>
                            <p:childTnLst>
                              <p:par>
                                <p:cTn id="93" presetID="22" presetClass="entr" presetSubtype="1" fill="hold" nodeType="clickEffect">
                                  <p:stCondLst>
                                    <p:cond delay="0"/>
                                  </p:stCondLst>
                                  <p:childTnLst>
                                    <p:set>
                                      <p:cBhvr>
                                        <p:cTn id="94" dur="1" fill="hold">
                                          <p:stCondLst>
                                            <p:cond delay="0"/>
                                          </p:stCondLst>
                                        </p:cTn>
                                        <p:tgtEl>
                                          <p:spTgt spid="33038"/>
                                        </p:tgtEl>
                                        <p:attrNameLst>
                                          <p:attrName>style.visibility</p:attrName>
                                        </p:attrNameLst>
                                      </p:cBhvr>
                                      <p:to>
                                        <p:strVal val="visible"/>
                                      </p:to>
                                    </p:set>
                                    <p:animEffect transition="in" filter="wipe(up)">
                                      <p:cBhvr>
                                        <p:cTn id="95" dur="500"/>
                                        <p:tgtEl>
                                          <p:spTgt spid="33038"/>
                                        </p:tgtEl>
                                      </p:cBhvr>
                                    </p:animEffect>
                                  </p:childTnLst>
                                  <p:subTnLst>
                                    <p:animClr clrSpc="rgb" dir="cw">
                                      <p:cBhvr override="childStyle">
                                        <p:cTn dur="1" fill="hold" display="0" masterRel="nextClick" afterEffect="1"/>
                                        <p:tgtEl>
                                          <p:spTgt spid="33038"/>
                                        </p:tgtEl>
                                        <p:attrNameLst>
                                          <p:attrName>ppt_c</p:attrName>
                                        </p:attrNameLst>
                                      </p:cBhvr>
                                      <p:to>
                                        <a:srgbClr val="0066FF"/>
                                      </p:to>
                                    </p:animClr>
                                  </p:subTnLst>
                                </p:cTn>
                              </p:par>
                            </p:childTnLst>
                          </p:cTn>
                        </p:par>
                      </p:childTnLst>
                    </p:cTn>
                  </p:par>
                  <p:par>
                    <p:cTn id="96" fill="hold">
                      <p:stCondLst>
                        <p:cond delay="indefinite"/>
                      </p:stCondLst>
                      <p:childTnLst>
                        <p:par>
                          <p:cTn id="97" fill="hold">
                            <p:stCondLst>
                              <p:cond delay="0"/>
                            </p:stCondLst>
                            <p:childTnLst>
                              <p:par>
                                <p:cTn id="98" presetID="23" presetClass="entr" presetSubtype="16" fill="hold" grpId="0" nodeType="clickEffect">
                                  <p:stCondLst>
                                    <p:cond delay="0"/>
                                  </p:stCondLst>
                                  <p:childTnLst>
                                    <p:set>
                                      <p:cBhvr>
                                        <p:cTn id="99" dur="1" fill="hold">
                                          <p:stCondLst>
                                            <p:cond delay="0"/>
                                          </p:stCondLst>
                                        </p:cTn>
                                        <p:tgtEl>
                                          <p:spTgt spid="33104"/>
                                        </p:tgtEl>
                                        <p:attrNameLst>
                                          <p:attrName>style.visibility</p:attrName>
                                        </p:attrNameLst>
                                      </p:cBhvr>
                                      <p:to>
                                        <p:strVal val="visible"/>
                                      </p:to>
                                    </p:set>
                                    <p:anim calcmode="lin" valueType="num">
                                      <p:cBhvr>
                                        <p:cTn id="100" dur="500" fill="hold"/>
                                        <p:tgtEl>
                                          <p:spTgt spid="33104"/>
                                        </p:tgtEl>
                                        <p:attrNameLst>
                                          <p:attrName>ppt_w</p:attrName>
                                        </p:attrNameLst>
                                      </p:cBhvr>
                                      <p:tavLst>
                                        <p:tav tm="0">
                                          <p:val>
                                            <p:fltVal val="0.000000"/>
                                          </p:val>
                                        </p:tav>
                                        <p:tav tm="100000">
                                          <p:val>
                                            <p:strVal val="#ppt_w"/>
                                          </p:val>
                                        </p:tav>
                                      </p:tavLst>
                                    </p:anim>
                                    <p:anim calcmode="lin" valueType="num">
                                      <p:cBhvr>
                                        <p:cTn id="101" dur="500" fill="hold"/>
                                        <p:tgtEl>
                                          <p:spTgt spid="33104"/>
                                        </p:tgtEl>
                                        <p:attrNameLst>
                                          <p:attrName>ppt_h</p:attrName>
                                        </p:attrNameLst>
                                      </p:cBhvr>
                                      <p:tavLst>
                                        <p:tav tm="0">
                                          <p:val>
                                            <p:fltVal val="0.000000"/>
                                          </p:val>
                                        </p:tav>
                                        <p:tav tm="100000">
                                          <p:val>
                                            <p:strVal val="#ppt_h"/>
                                          </p:val>
                                        </p:tav>
                                      </p:tavLst>
                                    </p:anim>
                                  </p:childTnLst>
                                </p:cTn>
                              </p:par>
                            </p:childTnLst>
                          </p:cTn>
                        </p:par>
                      </p:childTnLst>
                    </p:cTn>
                  </p:par>
                  <p:par>
                    <p:cTn id="102" fill="hold">
                      <p:stCondLst>
                        <p:cond delay="indefinite"/>
                      </p:stCondLst>
                      <p:childTnLst>
                        <p:par>
                          <p:cTn id="103" fill="hold">
                            <p:stCondLst>
                              <p:cond delay="0"/>
                            </p:stCondLst>
                            <p:childTnLst>
                              <p:par>
                                <p:cTn id="104" presetID="22" presetClass="entr" presetSubtype="2" fill="hold" nodeType="clickEffect">
                                  <p:stCondLst>
                                    <p:cond delay="0"/>
                                  </p:stCondLst>
                                  <p:childTnLst>
                                    <p:set>
                                      <p:cBhvr>
                                        <p:cTn id="105" dur="1" fill="hold">
                                          <p:stCondLst>
                                            <p:cond delay="0"/>
                                          </p:stCondLst>
                                        </p:cTn>
                                        <p:tgtEl>
                                          <p:spTgt spid="33020"/>
                                        </p:tgtEl>
                                        <p:attrNameLst>
                                          <p:attrName>style.visibility</p:attrName>
                                        </p:attrNameLst>
                                      </p:cBhvr>
                                      <p:to>
                                        <p:strVal val="visible"/>
                                      </p:to>
                                    </p:set>
                                    <p:animEffect transition="in" filter="wipe(right)">
                                      <p:cBhvr>
                                        <p:cTn id="106" dur="500"/>
                                        <p:tgtEl>
                                          <p:spTgt spid="33020"/>
                                        </p:tgtEl>
                                      </p:cBhvr>
                                    </p:animEffect>
                                  </p:childTnLst>
                                </p:cTn>
                              </p:par>
                            </p:childTnLst>
                          </p:cTn>
                        </p:par>
                      </p:childTnLst>
                    </p:cTn>
                  </p:par>
                  <p:par>
                    <p:cTn id="107" fill="hold">
                      <p:stCondLst>
                        <p:cond delay="indefinite"/>
                      </p:stCondLst>
                      <p:childTnLst>
                        <p:par>
                          <p:cTn id="108" fill="hold">
                            <p:stCondLst>
                              <p:cond delay="0"/>
                            </p:stCondLst>
                            <p:childTnLst>
                              <p:par>
                                <p:cTn id="109" presetID="23" presetClass="entr" presetSubtype="16" fill="hold" grpId="0" nodeType="clickEffect">
                                  <p:stCondLst>
                                    <p:cond delay="0"/>
                                  </p:stCondLst>
                                  <p:childTnLst>
                                    <p:set>
                                      <p:cBhvr>
                                        <p:cTn id="110" dur="1" fill="hold">
                                          <p:stCondLst>
                                            <p:cond delay="0"/>
                                          </p:stCondLst>
                                        </p:cTn>
                                        <p:tgtEl>
                                          <p:spTgt spid="33105"/>
                                        </p:tgtEl>
                                        <p:attrNameLst>
                                          <p:attrName>style.visibility</p:attrName>
                                        </p:attrNameLst>
                                      </p:cBhvr>
                                      <p:to>
                                        <p:strVal val="visible"/>
                                      </p:to>
                                    </p:set>
                                    <p:anim calcmode="lin" valueType="num">
                                      <p:cBhvr>
                                        <p:cTn id="111" dur="500" fill="hold"/>
                                        <p:tgtEl>
                                          <p:spTgt spid="33105"/>
                                        </p:tgtEl>
                                        <p:attrNameLst>
                                          <p:attrName>ppt_w</p:attrName>
                                        </p:attrNameLst>
                                      </p:cBhvr>
                                      <p:tavLst>
                                        <p:tav tm="0">
                                          <p:val>
                                            <p:fltVal val="0.000000"/>
                                          </p:val>
                                        </p:tav>
                                        <p:tav tm="100000">
                                          <p:val>
                                            <p:strVal val="#ppt_w"/>
                                          </p:val>
                                        </p:tav>
                                      </p:tavLst>
                                    </p:anim>
                                    <p:anim calcmode="lin" valueType="num">
                                      <p:cBhvr>
                                        <p:cTn id="112" dur="500" fill="hold"/>
                                        <p:tgtEl>
                                          <p:spTgt spid="33105"/>
                                        </p:tgtEl>
                                        <p:attrNameLst>
                                          <p:attrName>ppt_h</p:attrName>
                                        </p:attrNameLst>
                                      </p:cBhvr>
                                      <p:tavLst>
                                        <p:tav tm="0">
                                          <p:val>
                                            <p:fltVal val="0.000000"/>
                                          </p:val>
                                        </p:tav>
                                        <p:tav tm="100000">
                                          <p:val>
                                            <p:strVal val="#ppt_h"/>
                                          </p:val>
                                        </p:tav>
                                      </p:tavLst>
                                    </p:anim>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nodeType="clickEffect">
                                  <p:stCondLst>
                                    <p:cond delay="0"/>
                                  </p:stCondLst>
                                  <p:childTnLst>
                                    <p:set>
                                      <p:cBhvr>
                                        <p:cTn id="116" dur="1" fill="hold">
                                          <p:stCondLst>
                                            <p:cond delay="0"/>
                                          </p:stCondLst>
                                        </p:cTn>
                                        <p:tgtEl>
                                          <p:spTgt spid="32998"/>
                                        </p:tgtEl>
                                        <p:attrNameLst>
                                          <p:attrName>style.visibility</p:attrName>
                                        </p:attrNameLst>
                                      </p:cBhvr>
                                      <p:to>
                                        <p:strVal val="visible"/>
                                      </p:to>
                                    </p:set>
                                    <p:animEffect transition="in" filter="wipe(down)">
                                      <p:cBhvr>
                                        <p:cTn id="117" dur="500"/>
                                        <p:tgtEl>
                                          <p:spTgt spid="32998"/>
                                        </p:tgtEl>
                                      </p:cBhvr>
                                    </p:animEffect>
                                  </p:childTnLst>
                                  <p:subTnLst>
                                    <p:animClr clrSpc="rgb" dir="cw">
                                      <p:cBhvr override="childStyle">
                                        <p:cTn dur="1" fill="hold" display="0" masterRel="nextClick" afterEffect="1"/>
                                        <p:tgtEl>
                                          <p:spTgt spid="32998"/>
                                        </p:tgtEl>
                                        <p:attrNameLst>
                                          <p:attrName>ppt_c</p:attrName>
                                        </p:attrNameLst>
                                      </p:cBhvr>
                                      <p:to>
                                        <a:srgbClr val="0066FF"/>
                                      </p:to>
                                    </p:animClr>
                                  </p:sub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nodeType="clickEffect">
                                  <p:stCondLst>
                                    <p:cond delay="0"/>
                                  </p:stCondLst>
                                  <p:childTnLst>
                                    <p:set>
                                      <p:cBhvr>
                                        <p:cTn id="121" dur="1" fill="hold">
                                          <p:stCondLst>
                                            <p:cond delay="0"/>
                                          </p:stCondLst>
                                        </p:cTn>
                                        <p:tgtEl>
                                          <p:spTgt spid="33039"/>
                                        </p:tgtEl>
                                        <p:attrNameLst>
                                          <p:attrName>style.visibility</p:attrName>
                                        </p:attrNameLst>
                                      </p:cBhvr>
                                      <p:to>
                                        <p:strVal val="visible"/>
                                      </p:to>
                                    </p:set>
                                    <p:animEffect transition="in" filter="wipe(up)">
                                      <p:cBhvr>
                                        <p:cTn id="122" dur="500"/>
                                        <p:tgtEl>
                                          <p:spTgt spid="33039"/>
                                        </p:tgtEl>
                                      </p:cBhvr>
                                    </p:animEffect>
                                  </p:childTnLst>
                                  <p:subTnLst>
                                    <p:animClr clrSpc="rgb" dir="cw">
                                      <p:cBhvr override="childStyle">
                                        <p:cTn dur="1" fill="hold" display="0" masterRel="nextClick" afterEffect="1"/>
                                        <p:tgtEl>
                                          <p:spTgt spid="33039"/>
                                        </p:tgtEl>
                                        <p:attrNameLst>
                                          <p:attrName>ppt_c</p:attrName>
                                        </p:attrNameLst>
                                      </p:cBhvr>
                                      <p:to>
                                        <a:srgbClr val="0066FF"/>
                                      </p:to>
                                    </p:animClr>
                                  </p:subTnLst>
                                </p:cTn>
                              </p:par>
                            </p:childTnLst>
                          </p:cTn>
                        </p:par>
                      </p:childTnLst>
                    </p:cTn>
                  </p:par>
                  <p:par>
                    <p:cTn id="123" fill="hold">
                      <p:stCondLst>
                        <p:cond delay="indefinite"/>
                      </p:stCondLst>
                      <p:childTnLst>
                        <p:par>
                          <p:cTn id="124" fill="hold">
                            <p:stCondLst>
                              <p:cond delay="0"/>
                            </p:stCondLst>
                            <p:childTnLst>
                              <p:par>
                                <p:cTn id="125" presetID="23" presetClass="entr" presetSubtype="16" fill="hold" grpId="0" nodeType="clickEffect">
                                  <p:stCondLst>
                                    <p:cond delay="0"/>
                                  </p:stCondLst>
                                  <p:childTnLst>
                                    <p:set>
                                      <p:cBhvr>
                                        <p:cTn id="126" dur="1" fill="hold">
                                          <p:stCondLst>
                                            <p:cond delay="0"/>
                                          </p:stCondLst>
                                        </p:cTn>
                                        <p:tgtEl>
                                          <p:spTgt spid="33103"/>
                                        </p:tgtEl>
                                        <p:attrNameLst>
                                          <p:attrName>style.visibility</p:attrName>
                                        </p:attrNameLst>
                                      </p:cBhvr>
                                      <p:to>
                                        <p:strVal val="visible"/>
                                      </p:to>
                                    </p:set>
                                    <p:anim calcmode="lin" valueType="num">
                                      <p:cBhvr>
                                        <p:cTn id="127" dur="500" fill="hold"/>
                                        <p:tgtEl>
                                          <p:spTgt spid="33103"/>
                                        </p:tgtEl>
                                        <p:attrNameLst>
                                          <p:attrName>ppt_w</p:attrName>
                                        </p:attrNameLst>
                                      </p:cBhvr>
                                      <p:tavLst>
                                        <p:tav tm="0">
                                          <p:val>
                                            <p:fltVal val="0.000000"/>
                                          </p:val>
                                        </p:tav>
                                        <p:tav tm="100000">
                                          <p:val>
                                            <p:strVal val="#ppt_w"/>
                                          </p:val>
                                        </p:tav>
                                      </p:tavLst>
                                    </p:anim>
                                    <p:anim calcmode="lin" valueType="num">
                                      <p:cBhvr>
                                        <p:cTn id="128" dur="500" fill="hold"/>
                                        <p:tgtEl>
                                          <p:spTgt spid="33103"/>
                                        </p:tgtEl>
                                        <p:attrNameLst>
                                          <p:attrName>ppt_h</p:attrName>
                                        </p:attrNameLst>
                                      </p:cBhvr>
                                      <p:tavLst>
                                        <p:tav tm="0">
                                          <p:val>
                                            <p:fltVal val="0.000000"/>
                                          </p:val>
                                        </p:tav>
                                        <p:tav tm="100000">
                                          <p:val>
                                            <p:strVal val="#ppt_h"/>
                                          </p:val>
                                        </p:tav>
                                      </p:tavLst>
                                    </p:anim>
                                  </p:childTnLst>
                                </p:cTn>
                              </p:par>
                            </p:childTnLst>
                          </p:cTn>
                        </p:par>
                      </p:childTnLst>
                    </p:cTn>
                  </p:par>
                  <p:par>
                    <p:cTn id="129" fill="hold">
                      <p:stCondLst>
                        <p:cond delay="indefinite"/>
                      </p:stCondLst>
                      <p:childTnLst>
                        <p:par>
                          <p:cTn id="130" fill="hold">
                            <p:stCondLst>
                              <p:cond delay="0"/>
                            </p:stCondLst>
                            <p:childTnLst>
                              <p:par>
                                <p:cTn id="131" presetID="22" presetClass="entr" presetSubtype="4" fill="hold" nodeType="clickEffect">
                                  <p:stCondLst>
                                    <p:cond delay="0"/>
                                  </p:stCondLst>
                                  <p:childTnLst>
                                    <p:set>
                                      <p:cBhvr>
                                        <p:cTn id="132" dur="1" fill="hold">
                                          <p:stCondLst>
                                            <p:cond delay="0"/>
                                          </p:stCondLst>
                                        </p:cTn>
                                        <p:tgtEl>
                                          <p:spTgt spid="33000"/>
                                        </p:tgtEl>
                                        <p:attrNameLst>
                                          <p:attrName>style.visibility</p:attrName>
                                        </p:attrNameLst>
                                      </p:cBhvr>
                                      <p:to>
                                        <p:strVal val="visible"/>
                                      </p:to>
                                    </p:set>
                                    <p:animEffect transition="in" filter="wipe(down)">
                                      <p:cBhvr>
                                        <p:cTn id="133" dur="500"/>
                                        <p:tgtEl>
                                          <p:spTgt spid="33000"/>
                                        </p:tgtEl>
                                      </p:cBhvr>
                                    </p:animEffect>
                                  </p:childTnLst>
                                  <p:subTnLst>
                                    <p:animClr clrSpc="rgb" dir="cw">
                                      <p:cBhvr override="childStyle">
                                        <p:cTn dur="1" fill="hold" display="0" masterRel="nextClick" afterEffect="1"/>
                                        <p:tgtEl>
                                          <p:spTgt spid="33000"/>
                                        </p:tgtEl>
                                        <p:attrNameLst>
                                          <p:attrName>ppt_c</p:attrName>
                                        </p:attrNameLst>
                                      </p:cBhvr>
                                      <p:to>
                                        <a:srgbClr val="0066FF"/>
                                      </p:to>
                                    </p:animClr>
                                  </p:subTnLst>
                                </p:cTn>
                              </p:par>
                            </p:childTnLst>
                          </p:cTn>
                        </p:par>
                      </p:childTnLst>
                    </p:cTn>
                  </p:par>
                  <p:par>
                    <p:cTn id="134" fill="hold">
                      <p:stCondLst>
                        <p:cond delay="indefinite"/>
                      </p:stCondLst>
                      <p:childTnLst>
                        <p:par>
                          <p:cTn id="135" fill="hold">
                            <p:stCondLst>
                              <p:cond delay="0"/>
                            </p:stCondLst>
                            <p:childTnLst>
                              <p:par>
                                <p:cTn id="136" presetID="22" presetClass="entr" presetSubtype="1" fill="hold" nodeType="clickEffect">
                                  <p:stCondLst>
                                    <p:cond delay="0"/>
                                  </p:stCondLst>
                                  <p:childTnLst>
                                    <p:set>
                                      <p:cBhvr>
                                        <p:cTn id="137" dur="1" fill="hold">
                                          <p:stCondLst>
                                            <p:cond delay="0"/>
                                          </p:stCondLst>
                                        </p:cTn>
                                        <p:tgtEl>
                                          <p:spTgt spid="33036"/>
                                        </p:tgtEl>
                                        <p:attrNameLst>
                                          <p:attrName>style.visibility</p:attrName>
                                        </p:attrNameLst>
                                      </p:cBhvr>
                                      <p:to>
                                        <p:strVal val="visible"/>
                                      </p:to>
                                    </p:set>
                                    <p:animEffect transition="in" filter="wipe(up)">
                                      <p:cBhvr>
                                        <p:cTn id="138" dur="500"/>
                                        <p:tgtEl>
                                          <p:spTgt spid="33036"/>
                                        </p:tgtEl>
                                      </p:cBhvr>
                                    </p:animEffect>
                                  </p:childTnLst>
                                  <p:subTnLst>
                                    <p:animClr clrSpc="rgb" dir="cw">
                                      <p:cBhvr override="childStyle">
                                        <p:cTn dur="1" fill="hold" display="0" masterRel="nextClick" afterEffect="1"/>
                                        <p:tgtEl>
                                          <p:spTgt spid="33036"/>
                                        </p:tgtEl>
                                        <p:attrNameLst>
                                          <p:attrName>ppt_c</p:attrName>
                                        </p:attrNameLst>
                                      </p:cBhvr>
                                      <p:to>
                                        <a:srgbClr val="0066FF"/>
                                      </p:to>
                                    </p:animClr>
                                  </p:subTnLst>
                                </p:cTn>
                              </p:par>
                            </p:childTnLst>
                          </p:cTn>
                        </p:par>
                      </p:childTnLst>
                    </p:cTn>
                  </p:par>
                  <p:par>
                    <p:cTn id="139" fill="hold">
                      <p:stCondLst>
                        <p:cond delay="indefinite"/>
                      </p:stCondLst>
                      <p:childTnLst>
                        <p:par>
                          <p:cTn id="140" fill="hold">
                            <p:stCondLst>
                              <p:cond delay="0"/>
                            </p:stCondLst>
                            <p:childTnLst>
                              <p:par>
                                <p:cTn id="141" presetID="23" presetClass="entr" presetSubtype="16" fill="hold" grpId="0" nodeType="clickEffect">
                                  <p:stCondLst>
                                    <p:cond delay="0"/>
                                  </p:stCondLst>
                                  <p:childTnLst>
                                    <p:set>
                                      <p:cBhvr>
                                        <p:cTn id="142" dur="1" fill="hold">
                                          <p:stCondLst>
                                            <p:cond delay="0"/>
                                          </p:stCondLst>
                                        </p:cTn>
                                        <p:tgtEl>
                                          <p:spTgt spid="33097"/>
                                        </p:tgtEl>
                                        <p:attrNameLst>
                                          <p:attrName>style.visibility</p:attrName>
                                        </p:attrNameLst>
                                      </p:cBhvr>
                                      <p:to>
                                        <p:strVal val="visible"/>
                                      </p:to>
                                    </p:set>
                                    <p:anim calcmode="lin" valueType="num">
                                      <p:cBhvr>
                                        <p:cTn id="143" dur="500" fill="hold"/>
                                        <p:tgtEl>
                                          <p:spTgt spid="33097"/>
                                        </p:tgtEl>
                                        <p:attrNameLst>
                                          <p:attrName>ppt_w</p:attrName>
                                        </p:attrNameLst>
                                      </p:cBhvr>
                                      <p:tavLst>
                                        <p:tav tm="0">
                                          <p:val>
                                            <p:fltVal val="0.000000"/>
                                          </p:val>
                                        </p:tav>
                                        <p:tav tm="100000">
                                          <p:val>
                                            <p:strVal val="#ppt_w"/>
                                          </p:val>
                                        </p:tav>
                                      </p:tavLst>
                                    </p:anim>
                                    <p:anim calcmode="lin" valueType="num">
                                      <p:cBhvr>
                                        <p:cTn id="144" dur="500" fill="hold"/>
                                        <p:tgtEl>
                                          <p:spTgt spid="33097"/>
                                        </p:tgtEl>
                                        <p:attrNameLst>
                                          <p:attrName>ppt_h</p:attrName>
                                        </p:attrNameLst>
                                      </p:cBhvr>
                                      <p:tavLst>
                                        <p:tav tm="0">
                                          <p:val>
                                            <p:fltVal val="0.000000"/>
                                          </p:val>
                                        </p:tav>
                                        <p:tav tm="100000">
                                          <p:val>
                                            <p:strVal val="#ppt_h"/>
                                          </p:val>
                                        </p:tav>
                                      </p:tavLst>
                                    </p:anim>
                                  </p:childTnLst>
                                </p:cTn>
                              </p:par>
                            </p:childTnLst>
                          </p:cTn>
                        </p:par>
                      </p:childTnLst>
                    </p:cTn>
                  </p:par>
                  <p:par>
                    <p:cTn id="145" fill="hold">
                      <p:stCondLst>
                        <p:cond delay="indefinite"/>
                      </p:stCondLst>
                      <p:childTnLst>
                        <p:par>
                          <p:cTn id="146" fill="hold">
                            <p:stCondLst>
                              <p:cond delay="0"/>
                            </p:stCondLst>
                            <p:childTnLst>
                              <p:par>
                                <p:cTn id="147" presetID="23" presetClass="entr" presetSubtype="16" fill="hold" nodeType="clickEffect">
                                  <p:stCondLst>
                                    <p:cond delay="0"/>
                                  </p:stCondLst>
                                  <p:childTnLst>
                                    <p:set>
                                      <p:cBhvr>
                                        <p:cTn id="148" dur="1" fill="hold">
                                          <p:stCondLst>
                                            <p:cond delay="0"/>
                                          </p:stCondLst>
                                        </p:cTn>
                                        <p:tgtEl>
                                          <p:spTgt spid="33002"/>
                                        </p:tgtEl>
                                        <p:attrNameLst>
                                          <p:attrName>style.visibility</p:attrName>
                                        </p:attrNameLst>
                                      </p:cBhvr>
                                      <p:to>
                                        <p:strVal val="visible"/>
                                      </p:to>
                                    </p:set>
                                    <p:anim calcmode="lin" valueType="num">
                                      <p:cBhvr>
                                        <p:cTn id="149" dur="500" fill="hold"/>
                                        <p:tgtEl>
                                          <p:spTgt spid="33002"/>
                                        </p:tgtEl>
                                        <p:attrNameLst>
                                          <p:attrName>ppt_w</p:attrName>
                                        </p:attrNameLst>
                                      </p:cBhvr>
                                      <p:tavLst>
                                        <p:tav tm="0">
                                          <p:val>
                                            <p:fltVal val="0.000000"/>
                                          </p:val>
                                        </p:tav>
                                        <p:tav tm="100000">
                                          <p:val>
                                            <p:strVal val="#ppt_w"/>
                                          </p:val>
                                        </p:tav>
                                      </p:tavLst>
                                    </p:anim>
                                    <p:anim calcmode="lin" valueType="num">
                                      <p:cBhvr>
                                        <p:cTn id="150" dur="500" fill="hold"/>
                                        <p:tgtEl>
                                          <p:spTgt spid="33002"/>
                                        </p:tgtEl>
                                        <p:attrNameLst>
                                          <p:attrName>ppt_h</p:attrName>
                                        </p:attrNameLst>
                                      </p:cBhvr>
                                      <p:tavLst>
                                        <p:tav tm="0">
                                          <p:val>
                                            <p:fltVal val="0.000000"/>
                                          </p:val>
                                        </p:tav>
                                        <p:tav tm="100000">
                                          <p:val>
                                            <p:strVal val="#ppt_h"/>
                                          </p:val>
                                        </p:tav>
                                      </p:tavLst>
                                    </p:anim>
                                  </p:childTnLst>
                                </p:cTn>
                              </p:par>
                            </p:childTnLst>
                          </p:cTn>
                        </p:par>
                      </p:childTnLst>
                    </p:cTn>
                  </p:par>
                  <p:par>
                    <p:cTn id="151" fill="hold">
                      <p:stCondLst>
                        <p:cond delay="indefinite"/>
                      </p:stCondLst>
                      <p:childTnLst>
                        <p:par>
                          <p:cTn id="152" fill="hold">
                            <p:stCondLst>
                              <p:cond delay="0"/>
                            </p:stCondLst>
                            <p:childTnLst>
                              <p:par>
                                <p:cTn id="153" presetID="23" presetClass="entr" presetSubtype="16" fill="hold" nodeType="clickEffect">
                                  <p:stCondLst>
                                    <p:cond delay="0"/>
                                  </p:stCondLst>
                                  <p:childTnLst>
                                    <p:set>
                                      <p:cBhvr>
                                        <p:cTn id="154" dur="1" fill="hold">
                                          <p:stCondLst>
                                            <p:cond delay="0"/>
                                          </p:stCondLst>
                                        </p:cTn>
                                        <p:tgtEl>
                                          <p:spTgt spid="33008"/>
                                        </p:tgtEl>
                                        <p:attrNameLst>
                                          <p:attrName>style.visibility</p:attrName>
                                        </p:attrNameLst>
                                      </p:cBhvr>
                                      <p:to>
                                        <p:strVal val="visible"/>
                                      </p:to>
                                    </p:set>
                                    <p:anim calcmode="lin" valueType="num">
                                      <p:cBhvr>
                                        <p:cTn id="155" dur="500" fill="hold"/>
                                        <p:tgtEl>
                                          <p:spTgt spid="33008"/>
                                        </p:tgtEl>
                                        <p:attrNameLst>
                                          <p:attrName>ppt_w</p:attrName>
                                        </p:attrNameLst>
                                      </p:cBhvr>
                                      <p:tavLst>
                                        <p:tav tm="0">
                                          <p:val>
                                            <p:fltVal val="0.000000"/>
                                          </p:val>
                                        </p:tav>
                                        <p:tav tm="100000">
                                          <p:val>
                                            <p:strVal val="#ppt_w"/>
                                          </p:val>
                                        </p:tav>
                                      </p:tavLst>
                                    </p:anim>
                                    <p:anim calcmode="lin" valueType="num">
                                      <p:cBhvr>
                                        <p:cTn id="156" dur="500" fill="hold"/>
                                        <p:tgtEl>
                                          <p:spTgt spid="33008"/>
                                        </p:tgtEl>
                                        <p:attrNameLst>
                                          <p:attrName>ppt_h</p:attrName>
                                        </p:attrNameLst>
                                      </p:cBhvr>
                                      <p:tavLst>
                                        <p:tav tm="0">
                                          <p:val>
                                            <p:fltVal val="0.000000"/>
                                          </p:val>
                                        </p:tav>
                                        <p:tav tm="100000">
                                          <p:val>
                                            <p:strVal val="#ppt_h"/>
                                          </p:val>
                                        </p:tav>
                                      </p:tavLst>
                                    </p:anim>
                                  </p:childTnLst>
                                </p:cTn>
                              </p:par>
                            </p:childTnLst>
                          </p:cTn>
                        </p:par>
                      </p:childTnLst>
                    </p:cTn>
                  </p:par>
                  <p:par>
                    <p:cTn id="157" fill="hold">
                      <p:stCondLst>
                        <p:cond delay="indefinite"/>
                      </p:stCondLst>
                      <p:childTnLst>
                        <p:par>
                          <p:cTn id="158" fill="hold">
                            <p:stCondLst>
                              <p:cond delay="0"/>
                            </p:stCondLst>
                            <p:childTnLst>
                              <p:par>
                                <p:cTn id="159" presetID="23" presetClass="entr" presetSubtype="16" fill="hold" grpId="0" nodeType="clickEffect">
                                  <p:stCondLst>
                                    <p:cond delay="0"/>
                                  </p:stCondLst>
                                  <p:childTnLst>
                                    <p:set>
                                      <p:cBhvr>
                                        <p:cTn id="160" dur="1" fill="hold">
                                          <p:stCondLst>
                                            <p:cond delay="0"/>
                                          </p:stCondLst>
                                        </p:cTn>
                                        <p:tgtEl>
                                          <p:spTgt spid="33101"/>
                                        </p:tgtEl>
                                        <p:attrNameLst>
                                          <p:attrName>style.visibility</p:attrName>
                                        </p:attrNameLst>
                                      </p:cBhvr>
                                      <p:to>
                                        <p:strVal val="visible"/>
                                      </p:to>
                                    </p:set>
                                    <p:anim calcmode="lin" valueType="num">
                                      <p:cBhvr>
                                        <p:cTn id="161" dur="500" fill="hold"/>
                                        <p:tgtEl>
                                          <p:spTgt spid="33101"/>
                                        </p:tgtEl>
                                        <p:attrNameLst>
                                          <p:attrName>ppt_w</p:attrName>
                                        </p:attrNameLst>
                                      </p:cBhvr>
                                      <p:tavLst>
                                        <p:tav tm="0">
                                          <p:val>
                                            <p:fltVal val="0.000000"/>
                                          </p:val>
                                        </p:tav>
                                        <p:tav tm="100000">
                                          <p:val>
                                            <p:strVal val="#ppt_w"/>
                                          </p:val>
                                        </p:tav>
                                      </p:tavLst>
                                    </p:anim>
                                    <p:anim calcmode="lin" valueType="num">
                                      <p:cBhvr>
                                        <p:cTn id="162" dur="500" fill="hold"/>
                                        <p:tgtEl>
                                          <p:spTgt spid="33101"/>
                                        </p:tgtEl>
                                        <p:attrNameLst>
                                          <p:attrName>ppt_h</p:attrName>
                                        </p:attrNameLst>
                                      </p:cBhvr>
                                      <p:tavLst>
                                        <p:tav tm="0">
                                          <p:val>
                                            <p:fltVal val="0.000000"/>
                                          </p:val>
                                        </p:tav>
                                        <p:tav tm="100000">
                                          <p:val>
                                            <p:strVal val="#ppt_h"/>
                                          </p:val>
                                        </p:tav>
                                      </p:tavLst>
                                    </p:anim>
                                  </p:childTnLst>
                                </p:cTn>
                              </p:par>
                            </p:childTnLst>
                          </p:cTn>
                        </p:par>
                      </p:childTnLst>
                    </p:cTn>
                  </p:par>
                  <p:par>
                    <p:cTn id="163" fill="hold">
                      <p:stCondLst>
                        <p:cond delay="indefinite"/>
                      </p:stCondLst>
                      <p:childTnLst>
                        <p:par>
                          <p:cTn id="164" fill="hold">
                            <p:stCondLst>
                              <p:cond delay="0"/>
                            </p:stCondLst>
                            <p:childTnLst>
                              <p:par>
                                <p:cTn id="165" presetID="23" presetClass="entr" presetSubtype="16" fill="hold" nodeType="clickEffect">
                                  <p:stCondLst>
                                    <p:cond delay="0"/>
                                  </p:stCondLst>
                                  <p:childTnLst>
                                    <p:set>
                                      <p:cBhvr>
                                        <p:cTn id="166" dur="1" fill="hold">
                                          <p:stCondLst>
                                            <p:cond delay="0"/>
                                          </p:stCondLst>
                                        </p:cTn>
                                        <p:tgtEl>
                                          <p:spTgt spid="33136"/>
                                        </p:tgtEl>
                                        <p:attrNameLst>
                                          <p:attrName>style.visibility</p:attrName>
                                        </p:attrNameLst>
                                      </p:cBhvr>
                                      <p:to>
                                        <p:strVal val="visible"/>
                                      </p:to>
                                    </p:set>
                                    <p:anim calcmode="lin" valueType="num">
                                      <p:cBhvr>
                                        <p:cTn id="167" dur="500" fill="hold"/>
                                        <p:tgtEl>
                                          <p:spTgt spid="33136"/>
                                        </p:tgtEl>
                                        <p:attrNameLst>
                                          <p:attrName>ppt_w</p:attrName>
                                        </p:attrNameLst>
                                      </p:cBhvr>
                                      <p:tavLst>
                                        <p:tav tm="0">
                                          <p:val>
                                            <p:fltVal val="0.000000"/>
                                          </p:val>
                                        </p:tav>
                                        <p:tav tm="100000">
                                          <p:val>
                                            <p:strVal val="#ppt_w"/>
                                          </p:val>
                                        </p:tav>
                                      </p:tavLst>
                                    </p:anim>
                                    <p:anim calcmode="lin" valueType="num">
                                      <p:cBhvr>
                                        <p:cTn id="168" dur="500" fill="hold"/>
                                        <p:tgtEl>
                                          <p:spTgt spid="33136"/>
                                        </p:tgtEl>
                                        <p:attrNameLst>
                                          <p:attrName>ppt_h</p:attrName>
                                        </p:attrNameLst>
                                      </p:cBhvr>
                                      <p:tavLst>
                                        <p:tav tm="0">
                                          <p:val>
                                            <p:fltVal val="0.000000"/>
                                          </p:val>
                                        </p:tav>
                                        <p:tav tm="100000">
                                          <p:val>
                                            <p:strVal val="#ppt_h"/>
                                          </p:val>
                                        </p:tav>
                                      </p:tavLst>
                                    </p:anim>
                                  </p:childTnLst>
                                </p:cTn>
                              </p:par>
                            </p:childTnLst>
                          </p:cTn>
                        </p:par>
                      </p:childTnLst>
                    </p:cTn>
                  </p:par>
                  <p:par>
                    <p:cTn id="169" fill="hold">
                      <p:stCondLst>
                        <p:cond delay="indefinite"/>
                      </p:stCondLst>
                      <p:childTnLst>
                        <p:par>
                          <p:cTn id="170" fill="hold">
                            <p:stCondLst>
                              <p:cond delay="0"/>
                            </p:stCondLst>
                            <p:childTnLst>
                              <p:par>
                                <p:cTn id="171" presetID="22" presetClass="entr" presetSubtype="4" fill="hold" nodeType="clickEffect">
                                  <p:stCondLst>
                                    <p:cond delay="0"/>
                                  </p:stCondLst>
                                  <p:childTnLst>
                                    <p:set>
                                      <p:cBhvr>
                                        <p:cTn id="172" dur="1" fill="hold">
                                          <p:stCondLst>
                                            <p:cond delay="0"/>
                                          </p:stCondLst>
                                        </p:cTn>
                                        <p:tgtEl>
                                          <p:spTgt spid="33001"/>
                                        </p:tgtEl>
                                        <p:attrNameLst>
                                          <p:attrName>style.visibility</p:attrName>
                                        </p:attrNameLst>
                                      </p:cBhvr>
                                      <p:to>
                                        <p:strVal val="visible"/>
                                      </p:to>
                                    </p:set>
                                    <p:animEffect transition="in" filter="wipe(down)">
                                      <p:cBhvr>
                                        <p:cTn id="173" dur="500"/>
                                        <p:tgtEl>
                                          <p:spTgt spid="33001"/>
                                        </p:tgtEl>
                                      </p:cBhvr>
                                    </p:animEffect>
                                  </p:childTnLst>
                                  <p:subTnLst>
                                    <p:animClr clrSpc="rgb" dir="cw">
                                      <p:cBhvr override="childStyle">
                                        <p:cTn dur="1" fill="hold" display="0" masterRel="nextClick" afterEffect="1"/>
                                        <p:tgtEl>
                                          <p:spTgt spid="33001"/>
                                        </p:tgtEl>
                                        <p:attrNameLst>
                                          <p:attrName>ppt_c</p:attrName>
                                        </p:attrNameLst>
                                      </p:cBhvr>
                                      <p:to>
                                        <a:srgbClr val="0099FF"/>
                                      </p:to>
                                    </p:animClr>
                                  </p:subTnLst>
                                </p:cTn>
                              </p:par>
                            </p:childTnLst>
                          </p:cTn>
                        </p:par>
                      </p:childTnLst>
                    </p:cTn>
                  </p:par>
                  <p:par>
                    <p:cTn id="174" fill="hold">
                      <p:stCondLst>
                        <p:cond delay="indefinite"/>
                      </p:stCondLst>
                      <p:childTnLst>
                        <p:par>
                          <p:cTn id="175" fill="hold">
                            <p:stCondLst>
                              <p:cond delay="0"/>
                            </p:stCondLst>
                            <p:childTnLst>
                              <p:par>
                                <p:cTn id="176" presetID="22" presetClass="entr" presetSubtype="1" fill="hold" nodeType="clickEffect">
                                  <p:stCondLst>
                                    <p:cond delay="0"/>
                                  </p:stCondLst>
                                  <p:childTnLst>
                                    <p:set>
                                      <p:cBhvr>
                                        <p:cTn id="177" dur="1" fill="hold">
                                          <p:stCondLst>
                                            <p:cond delay="0"/>
                                          </p:stCondLst>
                                        </p:cTn>
                                        <p:tgtEl>
                                          <p:spTgt spid="33037"/>
                                        </p:tgtEl>
                                        <p:attrNameLst>
                                          <p:attrName>style.visibility</p:attrName>
                                        </p:attrNameLst>
                                      </p:cBhvr>
                                      <p:to>
                                        <p:strVal val="visible"/>
                                      </p:to>
                                    </p:set>
                                    <p:animEffect transition="in" filter="wipe(up)">
                                      <p:cBhvr>
                                        <p:cTn id="178" dur="500"/>
                                        <p:tgtEl>
                                          <p:spTgt spid="33037"/>
                                        </p:tgtEl>
                                      </p:cBhvr>
                                    </p:animEffect>
                                  </p:childTnLst>
                                  <p:subTnLst>
                                    <p:animClr clrSpc="rgb" dir="cw">
                                      <p:cBhvr override="childStyle">
                                        <p:cTn dur="1" fill="hold" display="0" masterRel="nextClick" afterEffect="1"/>
                                        <p:tgtEl>
                                          <p:spTgt spid="33037"/>
                                        </p:tgtEl>
                                        <p:attrNameLst>
                                          <p:attrName>ppt_c</p:attrName>
                                        </p:attrNameLst>
                                      </p:cBhvr>
                                      <p:to>
                                        <a:srgbClr val="0066FF"/>
                                      </p:to>
                                    </p:animClr>
                                  </p:subTnLst>
                                </p:cTn>
                              </p:par>
                            </p:childTnLst>
                          </p:cTn>
                        </p:par>
                      </p:childTnLst>
                    </p:cTn>
                  </p:par>
                  <p:par>
                    <p:cTn id="179" fill="hold">
                      <p:stCondLst>
                        <p:cond delay="indefinite"/>
                      </p:stCondLst>
                      <p:childTnLst>
                        <p:par>
                          <p:cTn id="180" fill="hold">
                            <p:stCondLst>
                              <p:cond delay="0"/>
                            </p:stCondLst>
                            <p:childTnLst>
                              <p:par>
                                <p:cTn id="181" presetID="23" presetClass="entr" presetSubtype="16" fill="hold" grpId="0" nodeType="clickEffect">
                                  <p:stCondLst>
                                    <p:cond delay="0"/>
                                  </p:stCondLst>
                                  <p:childTnLst>
                                    <p:set>
                                      <p:cBhvr>
                                        <p:cTn id="182" dur="1" fill="hold">
                                          <p:stCondLst>
                                            <p:cond delay="0"/>
                                          </p:stCondLst>
                                        </p:cTn>
                                        <p:tgtEl>
                                          <p:spTgt spid="33100"/>
                                        </p:tgtEl>
                                        <p:attrNameLst>
                                          <p:attrName>style.visibility</p:attrName>
                                        </p:attrNameLst>
                                      </p:cBhvr>
                                      <p:to>
                                        <p:strVal val="visible"/>
                                      </p:to>
                                    </p:set>
                                    <p:anim calcmode="lin" valueType="num">
                                      <p:cBhvr>
                                        <p:cTn id="183" dur="500" fill="hold"/>
                                        <p:tgtEl>
                                          <p:spTgt spid="33100"/>
                                        </p:tgtEl>
                                        <p:attrNameLst>
                                          <p:attrName>ppt_w</p:attrName>
                                        </p:attrNameLst>
                                      </p:cBhvr>
                                      <p:tavLst>
                                        <p:tav tm="0">
                                          <p:val>
                                            <p:fltVal val="0.000000"/>
                                          </p:val>
                                        </p:tav>
                                        <p:tav tm="100000">
                                          <p:val>
                                            <p:strVal val="#ppt_w"/>
                                          </p:val>
                                        </p:tav>
                                      </p:tavLst>
                                    </p:anim>
                                    <p:anim calcmode="lin" valueType="num">
                                      <p:cBhvr>
                                        <p:cTn id="184" dur="500" fill="hold"/>
                                        <p:tgtEl>
                                          <p:spTgt spid="33100"/>
                                        </p:tgtEl>
                                        <p:attrNameLst>
                                          <p:attrName>ppt_h</p:attrName>
                                        </p:attrNameLst>
                                      </p:cBhvr>
                                      <p:tavLst>
                                        <p:tav tm="0">
                                          <p:val>
                                            <p:fltVal val="0.000000"/>
                                          </p:val>
                                        </p:tav>
                                        <p:tav tm="100000">
                                          <p:val>
                                            <p:strVal val="#ppt_h"/>
                                          </p:val>
                                        </p:tav>
                                      </p:tavLst>
                                    </p:anim>
                                  </p:childTnLst>
                                </p:cTn>
                              </p:par>
                            </p:childTnLst>
                          </p:cTn>
                        </p:par>
                      </p:childTnLst>
                    </p:cTn>
                  </p:par>
                  <p:par>
                    <p:cTn id="185" fill="hold">
                      <p:stCondLst>
                        <p:cond delay="indefinite"/>
                      </p:stCondLst>
                      <p:childTnLst>
                        <p:par>
                          <p:cTn id="186" fill="hold">
                            <p:stCondLst>
                              <p:cond delay="0"/>
                            </p:stCondLst>
                            <p:childTnLst>
                              <p:par>
                                <p:cTn id="187" presetID="23" presetClass="entr" presetSubtype="16" fill="hold" nodeType="clickEffect">
                                  <p:stCondLst>
                                    <p:cond delay="0"/>
                                  </p:stCondLst>
                                  <p:childTnLst>
                                    <p:set>
                                      <p:cBhvr>
                                        <p:cTn id="188" dur="1" fill="hold">
                                          <p:stCondLst>
                                            <p:cond delay="0"/>
                                          </p:stCondLst>
                                        </p:cTn>
                                        <p:tgtEl>
                                          <p:spTgt spid="33005"/>
                                        </p:tgtEl>
                                        <p:attrNameLst>
                                          <p:attrName>style.visibility</p:attrName>
                                        </p:attrNameLst>
                                      </p:cBhvr>
                                      <p:to>
                                        <p:strVal val="visible"/>
                                      </p:to>
                                    </p:set>
                                    <p:anim calcmode="lin" valueType="num">
                                      <p:cBhvr>
                                        <p:cTn id="189" dur="500" fill="hold"/>
                                        <p:tgtEl>
                                          <p:spTgt spid="33005"/>
                                        </p:tgtEl>
                                        <p:attrNameLst>
                                          <p:attrName>ppt_w</p:attrName>
                                        </p:attrNameLst>
                                      </p:cBhvr>
                                      <p:tavLst>
                                        <p:tav tm="0">
                                          <p:val>
                                            <p:fltVal val="0.000000"/>
                                          </p:val>
                                        </p:tav>
                                        <p:tav tm="100000">
                                          <p:val>
                                            <p:strVal val="#ppt_w"/>
                                          </p:val>
                                        </p:tav>
                                      </p:tavLst>
                                    </p:anim>
                                    <p:anim calcmode="lin" valueType="num">
                                      <p:cBhvr>
                                        <p:cTn id="190" dur="500" fill="hold"/>
                                        <p:tgtEl>
                                          <p:spTgt spid="33005"/>
                                        </p:tgtEl>
                                        <p:attrNameLst>
                                          <p:attrName>ppt_h</p:attrName>
                                        </p:attrNameLst>
                                      </p:cBhvr>
                                      <p:tavLst>
                                        <p:tav tm="0">
                                          <p:val>
                                            <p:fltVal val="0.000000"/>
                                          </p:val>
                                        </p:tav>
                                        <p:tav tm="100000">
                                          <p:val>
                                            <p:strVal val="#ppt_h"/>
                                          </p:val>
                                        </p:tav>
                                      </p:tavLst>
                                    </p:anim>
                                  </p:childTnLst>
                                  <p:subTnLst>
                                    <p:animClr clrSpc="rgb" dir="cw">
                                      <p:cBhvr override="childStyle">
                                        <p:cTn dur="1" fill="hold" display="0" masterRel="nextClick" afterEffect="1"/>
                                        <p:tgtEl>
                                          <p:spTgt spid="33005"/>
                                        </p:tgtEl>
                                        <p:attrNameLst>
                                          <p:attrName>ppt_c</p:attrName>
                                        </p:attrNameLst>
                                      </p:cBhvr>
                                      <p:to>
                                        <a:srgbClr val="0066FF"/>
                                      </p:to>
                                    </p:animClr>
                                  </p:subTnLst>
                                </p:cTn>
                              </p:par>
                            </p:childTnLst>
                          </p:cTn>
                        </p:par>
                      </p:childTnLst>
                    </p:cTn>
                  </p:par>
                  <p:par>
                    <p:cTn id="191" fill="hold">
                      <p:stCondLst>
                        <p:cond delay="indefinite"/>
                      </p:stCondLst>
                      <p:childTnLst>
                        <p:par>
                          <p:cTn id="192" fill="hold">
                            <p:stCondLst>
                              <p:cond delay="0"/>
                            </p:stCondLst>
                            <p:childTnLst>
                              <p:par>
                                <p:cTn id="193" presetID="23" presetClass="entr" presetSubtype="16" fill="hold" grpId="0" nodeType="clickEffect">
                                  <p:stCondLst>
                                    <p:cond delay="0"/>
                                  </p:stCondLst>
                                  <p:childTnLst>
                                    <p:set>
                                      <p:cBhvr>
                                        <p:cTn id="194" dur="1" fill="hold">
                                          <p:stCondLst>
                                            <p:cond delay="0"/>
                                          </p:stCondLst>
                                        </p:cTn>
                                        <p:tgtEl>
                                          <p:spTgt spid="33102"/>
                                        </p:tgtEl>
                                        <p:attrNameLst>
                                          <p:attrName>style.visibility</p:attrName>
                                        </p:attrNameLst>
                                      </p:cBhvr>
                                      <p:to>
                                        <p:strVal val="visible"/>
                                      </p:to>
                                    </p:set>
                                    <p:anim calcmode="lin" valueType="num">
                                      <p:cBhvr>
                                        <p:cTn id="195" dur="500" fill="hold"/>
                                        <p:tgtEl>
                                          <p:spTgt spid="33102"/>
                                        </p:tgtEl>
                                        <p:attrNameLst>
                                          <p:attrName>ppt_w</p:attrName>
                                        </p:attrNameLst>
                                      </p:cBhvr>
                                      <p:tavLst>
                                        <p:tav tm="0">
                                          <p:val>
                                            <p:fltVal val="0.000000"/>
                                          </p:val>
                                        </p:tav>
                                        <p:tav tm="100000">
                                          <p:val>
                                            <p:strVal val="#ppt_w"/>
                                          </p:val>
                                        </p:tav>
                                      </p:tavLst>
                                    </p:anim>
                                    <p:anim calcmode="lin" valueType="num">
                                      <p:cBhvr>
                                        <p:cTn id="196" dur="500" fill="hold"/>
                                        <p:tgtEl>
                                          <p:spTgt spid="33102"/>
                                        </p:tgtEl>
                                        <p:attrNameLst>
                                          <p:attrName>ppt_h</p:attrName>
                                        </p:attrNameLst>
                                      </p:cBhvr>
                                      <p:tavLst>
                                        <p:tav tm="0">
                                          <p:val>
                                            <p:fltVal val="0.000000"/>
                                          </p:val>
                                        </p:tav>
                                        <p:tav tm="100000">
                                          <p:val>
                                            <p:strVal val="#ppt_h"/>
                                          </p:val>
                                        </p:tav>
                                      </p:tavLst>
                                    </p:anim>
                                  </p:childTnLst>
                                </p:cTn>
                              </p:par>
                            </p:childTnLst>
                          </p:cTn>
                        </p:par>
                      </p:childTnLst>
                    </p:cTn>
                  </p:par>
                  <p:par>
                    <p:cTn id="197" fill="hold">
                      <p:stCondLst>
                        <p:cond delay="indefinite"/>
                      </p:stCondLst>
                      <p:childTnLst>
                        <p:par>
                          <p:cTn id="198" fill="hold">
                            <p:stCondLst>
                              <p:cond delay="0"/>
                            </p:stCondLst>
                            <p:childTnLst>
                              <p:par>
                                <p:cTn id="199" presetID="23" presetClass="entr" presetSubtype="16" fill="hold" nodeType="clickEffect">
                                  <p:stCondLst>
                                    <p:cond delay="0"/>
                                  </p:stCondLst>
                                  <p:childTnLst>
                                    <p:set>
                                      <p:cBhvr>
                                        <p:cTn id="200" dur="1" fill="hold">
                                          <p:stCondLst>
                                            <p:cond delay="0"/>
                                          </p:stCondLst>
                                        </p:cTn>
                                        <p:tgtEl>
                                          <p:spTgt spid="33007"/>
                                        </p:tgtEl>
                                        <p:attrNameLst>
                                          <p:attrName>style.visibility</p:attrName>
                                        </p:attrNameLst>
                                      </p:cBhvr>
                                      <p:to>
                                        <p:strVal val="visible"/>
                                      </p:to>
                                    </p:set>
                                    <p:anim calcmode="lin" valueType="num">
                                      <p:cBhvr>
                                        <p:cTn id="201" dur="500" fill="hold"/>
                                        <p:tgtEl>
                                          <p:spTgt spid="33007"/>
                                        </p:tgtEl>
                                        <p:attrNameLst>
                                          <p:attrName>ppt_w</p:attrName>
                                        </p:attrNameLst>
                                      </p:cBhvr>
                                      <p:tavLst>
                                        <p:tav tm="0">
                                          <p:val>
                                            <p:fltVal val="0.000000"/>
                                          </p:val>
                                        </p:tav>
                                        <p:tav tm="100000">
                                          <p:val>
                                            <p:strVal val="#ppt_w"/>
                                          </p:val>
                                        </p:tav>
                                      </p:tavLst>
                                    </p:anim>
                                    <p:anim calcmode="lin" valueType="num">
                                      <p:cBhvr>
                                        <p:cTn id="202" dur="500" fill="hold"/>
                                        <p:tgtEl>
                                          <p:spTgt spid="33007"/>
                                        </p:tgtEl>
                                        <p:attrNameLst>
                                          <p:attrName>ppt_h</p:attrName>
                                        </p:attrNameLst>
                                      </p:cBhvr>
                                      <p:tavLst>
                                        <p:tav tm="0">
                                          <p:val>
                                            <p:fltVal val="0.000000"/>
                                          </p:val>
                                        </p:tav>
                                        <p:tav tm="100000">
                                          <p:val>
                                            <p:strVal val="#ppt_h"/>
                                          </p:val>
                                        </p:tav>
                                      </p:tavLst>
                                    </p:anim>
                                  </p:childTnLst>
                                </p:cTn>
                              </p:par>
                            </p:childTnLst>
                          </p:cTn>
                        </p:par>
                      </p:childTnLst>
                    </p:cTn>
                  </p:par>
                  <p:par>
                    <p:cTn id="203" fill="hold">
                      <p:stCondLst>
                        <p:cond delay="indefinite"/>
                      </p:stCondLst>
                      <p:childTnLst>
                        <p:par>
                          <p:cTn id="204" fill="hold">
                            <p:stCondLst>
                              <p:cond delay="0"/>
                            </p:stCondLst>
                            <p:childTnLst>
                              <p:par>
                                <p:cTn id="205" presetID="22" presetClass="entr" presetSubtype="1" fill="hold" nodeType="clickEffect">
                                  <p:stCondLst>
                                    <p:cond delay="0"/>
                                  </p:stCondLst>
                                  <p:childTnLst>
                                    <p:set>
                                      <p:cBhvr>
                                        <p:cTn id="206" dur="1" fill="hold">
                                          <p:stCondLst>
                                            <p:cond delay="0"/>
                                          </p:stCondLst>
                                        </p:cTn>
                                        <p:tgtEl>
                                          <p:spTgt spid="2"/>
                                        </p:tgtEl>
                                        <p:attrNameLst>
                                          <p:attrName>style.visibility</p:attrName>
                                        </p:attrNameLst>
                                      </p:cBhvr>
                                      <p:to>
                                        <p:strVal val="visible"/>
                                      </p:to>
                                    </p:set>
                                    <p:animEffect transition="in" filter="wipe(up)">
                                      <p:cBhvr>
                                        <p:cTn id="20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animBg="1"/>
      <p:bldP spid="33097" grpId="0" animBg="1"/>
      <p:bldP spid="33100" grpId="0" animBg="1"/>
      <p:bldP spid="33101" grpId="0" animBg="1"/>
      <p:bldP spid="33102" grpId="0" animBg="1"/>
      <p:bldP spid="33103" grpId="0" animBg="1"/>
      <p:bldP spid="33104" grpId="0" animBg="1"/>
      <p:bldP spid="33105" grpId="0" animBg="1"/>
      <p:bldP spid="33106" grpId="0" animBg="1"/>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0459" name="Text Box 219"/>
          <p:cNvSpPr txBox="1"/>
          <p:nvPr/>
        </p:nvSpPr>
        <p:spPr>
          <a:xfrm>
            <a:off x="6350" y="304800"/>
            <a:ext cx="4260850" cy="538163"/>
          </a:xfrm>
          <a:prstGeom prst="rect">
            <a:avLst/>
          </a:prstGeom>
          <a:solidFill>
            <a:srgbClr val="66FFFF"/>
          </a:solidFill>
          <a:ln w="19050" cap="flat" cmpd="sng">
            <a:solidFill>
              <a:schemeClr val="accent2"/>
            </a:solidFill>
            <a:prstDash val="solid"/>
            <a:miter/>
            <a:headEnd type="none" w="med" len="med"/>
            <a:tailEnd type="none" w="med" len="med"/>
          </a:ln>
        </p:spPr>
        <p:txBody>
          <a:bodyPr anchor="t">
            <a:spAutoFit/>
          </a:bodyPr>
          <a:p>
            <a:pPr algn="ctr"/>
            <a:r>
              <a:rPr lang="zh-CN" altLang="zh-CN" sz="2800" b="1" dirty="0">
                <a:solidFill>
                  <a:schemeClr val="tx2"/>
                </a:solidFill>
                <a:latin typeface="BankGothic Lt BT" panose="020B0607020203060204" pitchFamily="34" charset="0"/>
                <a:ea typeface="宋体" panose="02010600030101010101" pitchFamily="2" charset="-122"/>
              </a:rPr>
              <a:t>例</a:t>
            </a:r>
            <a:r>
              <a:rPr lang="en-US" altLang="zh-CN" sz="2800" b="1" dirty="0">
                <a:solidFill>
                  <a:schemeClr val="tx2"/>
                </a:solidFill>
                <a:latin typeface="BankGothic Lt BT" panose="020B0607020203060204" pitchFamily="34" charset="0"/>
                <a:ea typeface="宋体" panose="02010600030101010101" pitchFamily="2" charset="-122"/>
              </a:rPr>
              <a:t>3</a:t>
            </a:r>
            <a:r>
              <a:rPr lang="en-US" altLang="zh-CN" sz="2800" b="1" dirty="0">
                <a:solidFill>
                  <a:schemeClr val="tx2"/>
                </a:solidFill>
                <a:latin typeface="Modern" pitchFamily="50"/>
                <a:ea typeface="宋体" panose="02010600030101010101" pitchFamily="2" charset="-122"/>
              </a:rPr>
              <a:t>  </a:t>
            </a:r>
            <a:r>
              <a:rPr lang="zh-CN" altLang="zh-CN" sz="2800" b="1" dirty="0">
                <a:solidFill>
                  <a:schemeClr val="tx2"/>
                </a:solidFill>
                <a:latin typeface="BankGothic Lt BT" panose="020B0607020203060204" pitchFamily="34" charset="0"/>
                <a:ea typeface="宋体" panose="02010600030101010101" pitchFamily="2" charset="-122"/>
              </a:rPr>
              <a:t> 求形体的一点透视</a:t>
            </a:r>
            <a:endParaRPr lang="zh-CN" altLang="en-US" sz="2800" b="1" dirty="0">
              <a:solidFill>
                <a:schemeClr val="tx2"/>
              </a:solidFill>
              <a:latin typeface="BankGothic Lt BT" panose="020B0607020203060204" pitchFamily="34" charset="0"/>
              <a:ea typeface="宋体" panose="02010600030101010101" pitchFamily="2" charset="-122"/>
            </a:endParaRPr>
          </a:p>
        </p:txBody>
      </p:sp>
      <p:sp>
        <p:nvSpPr>
          <p:cNvPr id="10460" name="Rectangle 220"/>
          <p:cNvSpPr/>
          <p:nvPr/>
        </p:nvSpPr>
        <p:spPr>
          <a:xfrm>
            <a:off x="347663" y="1066800"/>
            <a:ext cx="2674937" cy="488950"/>
          </a:xfrm>
          <a:prstGeom prst="rect">
            <a:avLst/>
          </a:prstGeom>
          <a:noFill/>
          <a:ln w="0">
            <a:noFill/>
          </a:ln>
        </p:spPr>
        <p:txBody>
          <a:bodyPr wrap="none" anchor="t">
            <a:spAutoFit/>
          </a:bodyPr>
          <a:p>
            <a:pPr algn="ctr"/>
            <a:r>
              <a:rPr lang="en-US" altLang="zh-CN" sz="2600" b="1" dirty="0">
                <a:solidFill>
                  <a:srgbClr val="800000"/>
                </a:solidFill>
                <a:latin typeface="宋体" panose="02010600030101010101" pitchFamily="2" charset="-122"/>
                <a:ea typeface="宋体" panose="02010600030101010101" pitchFamily="2" charset="-122"/>
              </a:rPr>
              <a:t>1. </a:t>
            </a:r>
            <a:r>
              <a:rPr lang="zh-CN" altLang="en-US" sz="2600" b="1" dirty="0">
                <a:solidFill>
                  <a:srgbClr val="800000"/>
                </a:solidFill>
                <a:latin typeface="宋体" panose="02010600030101010101" pitchFamily="2" charset="-122"/>
                <a:ea typeface="宋体" panose="02010600030101010101" pitchFamily="2" charset="-122"/>
              </a:rPr>
              <a:t>看清已知条件</a:t>
            </a:r>
            <a:endParaRPr lang="zh-CN" altLang="en-US" sz="2600" b="1" dirty="0">
              <a:solidFill>
                <a:srgbClr val="800000"/>
              </a:solidFill>
              <a:latin typeface="宋体" panose="02010600030101010101" pitchFamily="2" charset="-122"/>
              <a:ea typeface="宋体" panose="02010600030101010101" pitchFamily="2" charset="-122"/>
            </a:endParaRPr>
          </a:p>
        </p:txBody>
      </p:sp>
      <p:sp>
        <p:nvSpPr>
          <p:cNvPr id="10461" name="Rectangle 221"/>
          <p:cNvSpPr/>
          <p:nvPr/>
        </p:nvSpPr>
        <p:spPr>
          <a:xfrm>
            <a:off x="346075" y="1560513"/>
            <a:ext cx="3006725" cy="488950"/>
          </a:xfrm>
          <a:prstGeom prst="rect">
            <a:avLst/>
          </a:prstGeom>
          <a:noFill/>
          <a:ln w="0">
            <a:noFill/>
          </a:ln>
        </p:spPr>
        <p:txBody>
          <a:bodyPr wrap="none" anchor="t">
            <a:spAutoFit/>
          </a:bodyPr>
          <a:p>
            <a:pPr algn="ctr"/>
            <a:r>
              <a:rPr lang="en-US" altLang="zh-CN" sz="2600" b="1" dirty="0">
                <a:solidFill>
                  <a:srgbClr val="800000"/>
                </a:solidFill>
                <a:latin typeface="宋体" panose="02010600030101010101" pitchFamily="2" charset="-122"/>
                <a:ea typeface="宋体" panose="02010600030101010101" pitchFamily="2" charset="-122"/>
              </a:rPr>
              <a:t>2. </a:t>
            </a:r>
            <a:r>
              <a:rPr lang="zh-CN" altLang="en-US" sz="2600" b="1" dirty="0">
                <a:solidFill>
                  <a:srgbClr val="800000"/>
                </a:solidFill>
                <a:latin typeface="宋体" panose="02010600030101010101" pitchFamily="2" charset="-122"/>
                <a:ea typeface="宋体" panose="02010600030101010101" pitchFamily="2" charset="-122"/>
              </a:rPr>
              <a:t>求灭点（主点）</a:t>
            </a:r>
            <a:endParaRPr lang="zh-CN" altLang="en-US" sz="2600" b="1" dirty="0">
              <a:solidFill>
                <a:srgbClr val="800000"/>
              </a:solidFill>
              <a:latin typeface="宋体" panose="02010600030101010101" pitchFamily="2" charset="-122"/>
              <a:ea typeface="宋体" panose="02010600030101010101" pitchFamily="2" charset="-122"/>
            </a:endParaRPr>
          </a:p>
        </p:txBody>
      </p:sp>
      <p:sp>
        <p:nvSpPr>
          <p:cNvPr id="10462" name="Rectangle 222"/>
          <p:cNvSpPr/>
          <p:nvPr/>
        </p:nvSpPr>
        <p:spPr>
          <a:xfrm>
            <a:off x="361950" y="2047875"/>
            <a:ext cx="3338513" cy="488950"/>
          </a:xfrm>
          <a:prstGeom prst="rect">
            <a:avLst/>
          </a:prstGeom>
          <a:noFill/>
          <a:ln w="0">
            <a:noFill/>
          </a:ln>
        </p:spPr>
        <p:txBody>
          <a:bodyPr wrap="none" anchor="t">
            <a:spAutoFit/>
          </a:bodyPr>
          <a:p>
            <a:pPr algn="ctr"/>
            <a:r>
              <a:rPr lang="en-US" altLang="zh-CN" sz="2600" b="1" dirty="0">
                <a:solidFill>
                  <a:srgbClr val="800000"/>
                </a:solidFill>
                <a:latin typeface="宋体" panose="02010600030101010101" pitchFamily="2" charset="-122"/>
                <a:ea typeface="宋体" panose="02010600030101010101" pitchFamily="2" charset="-122"/>
              </a:rPr>
              <a:t>3. </a:t>
            </a:r>
            <a:r>
              <a:rPr lang="zh-CN" altLang="en-US" sz="2600" b="1" dirty="0">
                <a:solidFill>
                  <a:srgbClr val="800000"/>
                </a:solidFill>
                <a:latin typeface="宋体" panose="02010600030101010101" pitchFamily="2" charset="-122"/>
                <a:ea typeface="宋体" panose="02010600030101010101" pitchFamily="2" charset="-122"/>
              </a:rPr>
              <a:t>求各线的透视方向</a:t>
            </a:r>
            <a:endParaRPr lang="zh-CN" altLang="en-US" sz="2600" b="1" dirty="0">
              <a:solidFill>
                <a:srgbClr val="800000"/>
              </a:solidFill>
              <a:latin typeface="宋体" panose="02010600030101010101" pitchFamily="2" charset="-122"/>
              <a:ea typeface="宋体" panose="02010600030101010101" pitchFamily="2" charset="-122"/>
            </a:endParaRPr>
          </a:p>
        </p:txBody>
      </p:sp>
      <p:sp>
        <p:nvSpPr>
          <p:cNvPr id="10463" name="Rectangle 223"/>
          <p:cNvSpPr/>
          <p:nvPr/>
        </p:nvSpPr>
        <p:spPr>
          <a:xfrm>
            <a:off x="333375" y="2514600"/>
            <a:ext cx="2674938" cy="488950"/>
          </a:xfrm>
          <a:prstGeom prst="rect">
            <a:avLst/>
          </a:prstGeom>
          <a:noFill/>
          <a:ln w="0">
            <a:noFill/>
          </a:ln>
        </p:spPr>
        <p:txBody>
          <a:bodyPr wrap="none" anchor="t">
            <a:spAutoFit/>
          </a:bodyPr>
          <a:p>
            <a:pPr algn="ctr"/>
            <a:r>
              <a:rPr lang="en-US" altLang="zh-CN" sz="2600" b="1" dirty="0">
                <a:solidFill>
                  <a:srgbClr val="800000"/>
                </a:solidFill>
                <a:latin typeface="宋体" panose="02010600030101010101" pitchFamily="2" charset="-122"/>
                <a:ea typeface="宋体" panose="02010600030101010101" pitchFamily="2" charset="-122"/>
              </a:rPr>
              <a:t>4. </a:t>
            </a:r>
            <a:r>
              <a:rPr lang="zh-CN" altLang="en-US" sz="2600" b="1" dirty="0">
                <a:solidFill>
                  <a:srgbClr val="800000"/>
                </a:solidFill>
                <a:latin typeface="宋体" panose="02010600030101010101" pitchFamily="2" charset="-122"/>
                <a:ea typeface="宋体" panose="02010600030101010101" pitchFamily="2" charset="-122"/>
              </a:rPr>
              <a:t>求端点的透视</a:t>
            </a:r>
            <a:endParaRPr lang="zh-CN" altLang="en-US" sz="2600" b="1" dirty="0">
              <a:solidFill>
                <a:srgbClr val="800000"/>
              </a:solidFill>
              <a:latin typeface="宋体" panose="02010600030101010101" pitchFamily="2" charset="-122"/>
              <a:ea typeface="宋体" panose="02010600030101010101" pitchFamily="2" charset="-122"/>
            </a:endParaRPr>
          </a:p>
        </p:txBody>
      </p:sp>
      <p:sp>
        <p:nvSpPr>
          <p:cNvPr id="10464" name="Rectangle 224"/>
          <p:cNvSpPr/>
          <p:nvPr/>
        </p:nvSpPr>
        <p:spPr>
          <a:xfrm>
            <a:off x="350838" y="2971800"/>
            <a:ext cx="2012950" cy="488950"/>
          </a:xfrm>
          <a:prstGeom prst="rect">
            <a:avLst/>
          </a:prstGeom>
          <a:noFill/>
          <a:ln w="0">
            <a:noFill/>
          </a:ln>
        </p:spPr>
        <p:txBody>
          <a:bodyPr wrap="none" anchor="t">
            <a:spAutoFit/>
          </a:bodyPr>
          <a:p>
            <a:pPr algn="ctr"/>
            <a:r>
              <a:rPr lang="en-US" altLang="zh-CN" sz="2600" b="1" dirty="0">
                <a:solidFill>
                  <a:srgbClr val="800000"/>
                </a:solidFill>
                <a:latin typeface="宋体" panose="02010600030101010101" pitchFamily="2" charset="-122"/>
                <a:ea typeface="宋体" panose="02010600030101010101" pitchFamily="2" charset="-122"/>
              </a:rPr>
              <a:t>5. </a:t>
            </a:r>
            <a:r>
              <a:rPr lang="zh-CN" altLang="en-US" sz="2600" b="1" dirty="0">
                <a:solidFill>
                  <a:srgbClr val="800000"/>
                </a:solidFill>
                <a:latin typeface="宋体" panose="02010600030101010101" pitchFamily="2" charset="-122"/>
                <a:ea typeface="宋体" panose="02010600030101010101" pitchFamily="2" charset="-122"/>
              </a:rPr>
              <a:t>连轮廓线</a:t>
            </a:r>
            <a:endParaRPr lang="zh-CN" altLang="en-US" sz="2600" b="1" dirty="0">
              <a:solidFill>
                <a:srgbClr val="800000"/>
              </a:solidFill>
              <a:latin typeface="宋体" panose="02010600030101010101" pitchFamily="2" charset="-122"/>
              <a:ea typeface="宋体" panose="02010600030101010101" pitchFamily="2" charset="-122"/>
            </a:endParaRPr>
          </a:p>
        </p:txBody>
      </p:sp>
      <p:sp>
        <p:nvSpPr>
          <p:cNvPr id="10465" name="Rectangle 225"/>
          <p:cNvSpPr/>
          <p:nvPr/>
        </p:nvSpPr>
        <p:spPr>
          <a:xfrm>
            <a:off x="374650" y="3422650"/>
            <a:ext cx="2346325" cy="488950"/>
          </a:xfrm>
          <a:prstGeom prst="rect">
            <a:avLst/>
          </a:prstGeom>
          <a:noFill/>
          <a:ln w="0">
            <a:noFill/>
          </a:ln>
        </p:spPr>
        <p:txBody>
          <a:bodyPr wrap="none" anchor="t">
            <a:spAutoFit/>
          </a:bodyPr>
          <a:p>
            <a:pPr algn="ctr"/>
            <a:r>
              <a:rPr lang="en-US" altLang="zh-CN" sz="2600" b="1" dirty="0">
                <a:solidFill>
                  <a:srgbClr val="800000"/>
                </a:solidFill>
                <a:latin typeface="宋体" panose="02010600030101010101" pitchFamily="2" charset="-122"/>
                <a:ea typeface="宋体" panose="02010600030101010101" pitchFamily="2" charset="-122"/>
              </a:rPr>
              <a:t>6. </a:t>
            </a:r>
            <a:r>
              <a:rPr lang="zh-CN" altLang="en-US" sz="2600" b="1" dirty="0">
                <a:solidFill>
                  <a:srgbClr val="800000"/>
                </a:solidFill>
                <a:latin typeface="宋体" panose="02010600030101010101" pitchFamily="2" charset="-122"/>
                <a:ea typeface="宋体" panose="02010600030101010101" pitchFamily="2" charset="-122"/>
              </a:rPr>
              <a:t>加粗轮廓线</a:t>
            </a:r>
            <a:endParaRPr lang="zh-CN" altLang="en-US" sz="2600" b="1" dirty="0">
              <a:solidFill>
                <a:srgbClr val="800000"/>
              </a:solidFill>
              <a:latin typeface="宋体" panose="02010600030101010101" pitchFamily="2" charset="-122"/>
              <a:ea typeface="宋体" panose="02010600030101010101" pitchFamily="2" charset="-122"/>
            </a:endParaRPr>
          </a:p>
        </p:txBody>
      </p:sp>
      <p:grpSp>
        <p:nvGrpSpPr>
          <p:cNvPr id="2" name="Group 226"/>
          <p:cNvGrpSpPr/>
          <p:nvPr/>
        </p:nvGrpSpPr>
        <p:grpSpPr>
          <a:xfrm>
            <a:off x="6121400" y="3309938"/>
            <a:ext cx="1225550" cy="1397000"/>
            <a:chOff x="3964" y="2213"/>
            <a:chExt cx="745" cy="850"/>
          </a:xfrm>
        </p:grpSpPr>
        <p:grpSp>
          <p:nvGrpSpPr>
            <p:cNvPr id="51209" name="Group 227"/>
            <p:cNvGrpSpPr/>
            <p:nvPr/>
          </p:nvGrpSpPr>
          <p:grpSpPr>
            <a:xfrm>
              <a:off x="3964" y="2460"/>
              <a:ext cx="745" cy="603"/>
              <a:chOff x="3964" y="2460"/>
              <a:chExt cx="745" cy="603"/>
            </a:xfrm>
          </p:grpSpPr>
          <p:sp>
            <p:nvSpPr>
              <p:cNvPr id="51210" name="Line 228"/>
              <p:cNvSpPr/>
              <p:nvPr/>
            </p:nvSpPr>
            <p:spPr>
              <a:xfrm flipV="1">
                <a:off x="3964" y="2864"/>
                <a:ext cx="1" cy="199"/>
              </a:xfrm>
              <a:prstGeom prst="line">
                <a:avLst/>
              </a:prstGeom>
              <a:ln w="28575" cap="flat" cmpd="sng">
                <a:solidFill>
                  <a:srgbClr val="0000FF"/>
                </a:solidFill>
                <a:prstDash val="solid"/>
                <a:round/>
                <a:headEnd type="none" w="med" len="med"/>
                <a:tailEnd type="none" w="med" len="med"/>
              </a:ln>
            </p:spPr>
          </p:sp>
          <p:sp>
            <p:nvSpPr>
              <p:cNvPr id="51211" name="Line 229"/>
              <p:cNvSpPr/>
              <p:nvPr/>
            </p:nvSpPr>
            <p:spPr>
              <a:xfrm>
                <a:off x="3964" y="2864"/>
                <a:ext cx="249" cy="1"/>
              </a:xfrm>
              <a:prstGeom prst="line">
                <a:avLst/>
              </a:prstGeom>
              <a:ln w="28575" cap="flat" cmpd="sng">
                <a:solidFill>
                  <a:srgbClr val="0000FF"/>
                </a:solidFill>
                <a:prstDash val="solid"/>
                <a:round/>
                <a:headEnd type="none" w="med" len="med"/>
                <a:tailEnd type="none" w="med" len="med"/>
              </a:ln>
            </p:spPr>
          </p:sp>
          <p:sp>
            <p:nvSpPr>
              <p:cNvPr id="51212" name="Line 230"/>
              <p:cNvSpPr/>
              <p:nvPr/>
            </p:nvSpPr>
            <p:spPr>
              <a:xfrm flipV="1">
                <a:off x="4213" y="2465"/>
                <a:ext cx="2" cy="399"/>
              </a:xfrm>
              <a:prstGeom prst="line">
                <a:avLst/>
              </a:prstGeom>
              <a:ln w="28575" cap="flat" cmpd="sng">
                <a:solidFill>
                  <a:srgbClr val="0000FF"/>
                </a:solidFill>
                <a:prstDash val="solid"/>
                <a:round/>
                <a:headEnd type="none" w="med" len="med"/>
                <a:tailEnd type="none" w="med" len="med"/>
              </a:ln>
            </p:spPr>
          </p:sp>
          <p:sp>
            <p:nvSpPr>
              <p:cNvPr id="51213" name="Freeform 231"/>
              <p:cNvSpPr/>
              <p:nvPr/>
            </p:nvSpPr>
            <p:spPr>
              <a:xfrm>
                <a:off x="4210" y="2460"/>
                <a:ext cx="499" cy="1"/>
              </a:xfrm>
              <a:custGeom>
                <a:avLst/>
                <a:gdLst/>
                <a:ahLst/>
                <a:cxnLst>
                  <a:cxn ang="0">
                    <a:pos x="0" y="0"/>
                  </a:cxn>
                  <a:cxn ang="0">
                    <a:pos x="499" y="0"/>
                  </a:cxn>
                </a:cxnLst>
                <a:pathLst>
                  <a:path w="499" h="1">
                    <a:moveTo>
                      <a:pt x="0" y="0"/>
                    </a:moveTo>
                    <a:lnTo>
                      <a:pt x="499" y="0"/>
                    </a:lnTo>
                  </a:path>
                </a:pathLst>
              </a:custGeom>
              <a:solidFill>
                <a:srgbClr val="FFFFFF"/>
              </a:solidFill>
              <a:ln w="28575" cap="flat" cmpd="sng">
                <a:solidFill>
                  <a:srgbClr val="0000FF"/>
                </a:solidFill>
                <a:prstDash val="solid"/>
                <a:round/>
                <a:headEnd type="none" w="med" len="med"/>
                <a:tailEnd type="none" w="med" len="med"/>
              </a:ln>
            </p:spPr>
            <p:txBody>
              <a:bodyPr/>
              <a:p>
                <a:endParaRPr lang="zh-CN" altLang="en-US"/>
              </a:p>
            </p:txBody>
          </p:sp>
        </p:grpSp>
        <p:sp>
          <p:nvSpPr>
            <p:cNvPr id="51214" name="Rectangle 232"/>
            <p:cNvSpPr/>
            <p:nvPr/>
          </p:nvSpPr>
          <p:spPr>
            <a:xfrm>
              <a:off x="4291" y="2563"/>
              <a:ext cx="58" cy="148"/>
            </a:xfrm>
            <a:prstGeom prst="rect">
              <a:avLst/>
            </a:prstGeom>
            <a:noFill/>
            <a:ln w="9525">
              <a:noFill/>
            </a:ln>
          </p:spPr>
          <p:txBody>
            <a:bodyPr wrap="none" lIns="0" tIns="0" rIns="0" bIns="0" anchor="t">
              <a:spAutoFit/>
            </a:bodyPr>
            <a:p>
              <a:pPr algn="ctr"/>
              <a:r>
                <a:rPr lang="en-US" altLang="zh-CN" sz="1600" b="1" dirty="0">
                  <a:solidFill>
                    <a:srgbClr val="FF0000"/>
                  </a:solidFill>
                  <a:latin typeface="Modern" pitchFamily="50"/>
                  <a:ea typeface="宋体" panose="02010600030101010101" pitchFamily="2" charset="-122"/>
                </a:rPr>
                <a:t>o</a:t>
              </a:r>
              <a:endParaRPr lang="en-US" altLang="zh-CN" sz="2000" dirty="0">
                <a:solidFill>
                  <a:srgbClr val="010000"/>
                </a:solidFill>
                <a:latin typeface="BankGothic Lt BT" panose="020B0607020203060204" pitchFamily="34" charset="0"/>
                <a:ea typeface="宋体" panose="02010600030101010101" pitchFamily="2" charset="-122"/>
              </a:endParaRPr>
            </a:p>
          </p:txBody>
        </p:sp>
        <p:sp>
          <p:nvSpPr>
            <p:cNvPr id="51215" name="Rectangle 233"/>
            <p:cNvSpPr/>
            <p:nvPr/>
          </p:nvSpPr>
          <p:spPr>
            <a:xfrm>
              <a:off x="4202" y="2627"/>
              <a:ext cx="97" cy="223"/>
            </a:xfrm>
            <a:prstGeom prst="rect">
              <a:avLst/>
            </a:prstGeom>
            <a:noFill/>
            <a:ln w="9525">
              <a:noFill/>
            </a:ln>
          </p:spPr>
          <p:txBody>
            <a:bodyPr wrap="none" lIns="0" tIns="0" rIns="0" bIns="0" anchor="t">
              <a:spAutoFit/>
            </a:bodyPr>
            <a:p>
              <a:pPr algn="ctr"/>
              <a:r>
                <a:rPr lang="en-US" altLang="zh-CN" b="1" dirty="0">
                  <a:solidFill>
                    <a:srgbClr val="FF0000"/>
                  </a:solidFill>
                  <a:latin typeface="Modern" pitchFamily="50"/>
                  <a:ea typeface="宋体" panose="02010600030101010101" pitchFamily="2" charset="-122"/>
                </a:rPr>
                <a:t>C</a:t>
              </a:r>
              <a:endParaRPr lang="en-US" altLang="zh-CN" sz="2000" dirty="0">
                <a:solidFill>
                  <a:srgbClr val="010000"/>
                </a:solidFill>
                <a:latin typeface="BankGothic Lt BT" panose="020B0607020203060204" pitchFamily="34" charset="0"/>
                <a:ea typeface="宋体" panose="02010600030101010101" pitchFamily="2" charset="-122"/>
              </a:endParaRPr>
            </a:p>
          </p:txBody>
        </p:sp>
        <p:sp>
          <p:nvSpPr>
            <p:cNvPr id="51216" name="Rectangle 234"/>
            <p:cNvSpPr/>
            <p:nvPr/>
          </p:nvSpPr>
          <p:spPr>
            <a:xfrm>
              <a:off x="4084" y="2272"/>
              <a:ext cx="101" cy="222"/>
            </a:xfrm>
            <a:prstGeom prst="rect">
              <a:avLst/>
            </a:prstGeom>
            <a:noFill/>
            <a:ln w="9525">
              <a:noFill/>
            </a:ln>
          </p:spPr>
          <p:txBody>
            <a:bodyPr lIns="0" tIns="0" rIns="0" bIns="0" anchor="t">
              <a:spAutoFit/>
            </a:bodyPr>
            <a:p>
              <a:pPr algn="ctr"/>
              <a:r>
                <a:rPr lang="en-US" altLang="zh-CN" b="1" dirty="0">
                  <a:solidFill>
                    <a:srgbClr val="FF0000"/>
                  </a:solidFill>
                  <a:latin typeface="Modern" pitchFamily="50"/>
                  <a:ea typeface="宋体" panose="02010600030101010101" pitchFamily="2" charset="-122"/>
                </a:rPr>
                <a:t>D</a:t>
              </a:r>
              <a:endParaRPr lang="en-US" altLang="zh-CN" sz="2000" dirty="0">
                <a:solidFill>
                  <a:srgbClr val="010000"/>
                </a:solidFill>
                <a:latin typeface="BankGothic Lt BT" panose="020B0607020203060204" pitchFamily="34" charset="0"/>
                <a:ea typeface="宋体" panose="02010600030101010101" pitchFamily="2" charset="-122"/>
              </a:endParaRPr>
            </a:p>
          </p:txBody>
        </p:sp>
        <p:sp>
          <p:nvSpPr>
            <p:cNvPr id="51217" name="Rectangle 235"/>
            <p:cNvSpPr/>
            <p:nvPr/>
          </p:nvSpPr>
          <p:spPr>
            <a:xfrm>
              <a:off x="4209" y="2213"/>
              <a:ext cx="58" cy="149"/>
            </a:xfrm>
            <a:prstGeom prst="rect">
              <a:avLst/>
            </a:prstGeom>
            <a:noFill/>
            <a:ln w="9525">
              <a:noFill/>
            </a:ln>
          </p:spPr>
          <p:txBody>
            <a:bodyPr wrap="none" lIns="0" tIns="0" rIns="0" bIns="0" anchor="t">
              <a:spAutoFit/>
            </a:bodyPr>
            <a:p>
              <a:pPr algn="ctr"/>
              <a:r>
                <a:rPr lang="en-US" altLang="zh-CN" sz="1600" b="1" dirty="0">
                  <a:solidFill>
                    <a:srgbClr val="FF0000"/>
                  </a:solidFill>
                  <a:latin typeface="Modern" pitchFamily="50"/>
                  <a:ea typeface="宋体" panose="02010600030101010101" pitchFamily="2" charset="-122"/>
                </a:rPr>
                <a:t>o</a:t>
              </a:r>
              <a:endParaRPr lang="en-US" altLang="zh-CN" sz="2000" dirty="0">
                <a:solidFill>
                  <a:srgbClr val="010000"/>
                </a:solidFill>
                <a:latin typeface="BankGothic Lt BT" panose="020B0607020203060204" pitchFamily="34" charset="0"/>
                <a:ea typeface="宋体" panose="02010600030101010101" pitchFamily="2" charset="-122"/>
              </a:endParaRPr>
            </a:p>
          </p:txBody>
        </p:sp>
      </p:grpSp>
      <p:grpSp>
        <p:nvGrpSpPr>
          <p:cNvPr id="4" name="Group 236"/>
          <p:cNvGrpSpPr/>
          <p:nvPr/>
        </p:nvGrpSpPr>
        <p:grpSpPr>
          <a:xfrm>
            <a:off x="6759575" y="3940175"/>
            <a:ext cx="1204913" cy="560388"/>
            <a:chOff x="4299" y="2232"/>
            <a:chExt cx="597" cy="278"/>
          </a:xfrm>
        </p:grpSpPr>
        <p:sp>
          <p:nvSpPr>
            <p:cNvPr id="51219" name="Line 237"/>
            <p:cNvSpPr/>
            <p:nvPr/>
          </p:nvSpPr>
          <p:spPr>
            <a:xfrm>
              <a:off x="4299" y="2232"/>
              <a:ext cx="73" cy="278"/>
            </a:xfrm>
            <a:prstGeom prst="line">
              <a:avLst/>
            </a:prstGeom>
            <a:ln w="28575" cap="flat" cmpd="sng">
              <a:solidFill>
                <a:srgbClr val="0000FF"/>
              </a:solidFill>
              <a:prstDash val="solid"/>
              <a:round/>
              <a:headEnd type="none" w="med" len="med"/>
              <a:tailEnd type="none" w="med" len="med"/>
            </a:ln>
          </p:spPr>
        </p:sp>
        <p:sp>
          <p:nvSpPr>
            <p:cNvPr id="51220" name="Line 238"/>
            <p:cNvSpPr/>
            <p:nvPr/>
          </p:nvSpPr>
          <p:spPr>
            <a:xfrm>
              <a:off x="4776" y="2232"/>
              <a:ext cx="120" cy="278"/>
            </a:xfrm>
            <a:prstGeom prst="line">
              <a:avLst/>
            </a:prstGeom>
            <a:ln w="28575" cap="flat" cmpd="sng">
              <a:solidFill>
                <a:srgbClr val="0000FF"/>
              </a:solidFill>
              <a:prstDash val="solid"/>
              <a:round/>
              <a:headEnd type="none" w="med" len="med"/>
              <a:tailEnd type="none" w="med" len="med"/>
            </a:ln>
          </p:spPr>
        </p:sp>
        <p:sp>
          <p:nvSpPr>
            <p:cNvPr id="51221" name="Line 239"/>
            <p:cNvSpPr/>
            <p:nvPr/>
          </p:nvSpPr>
          <p:spPr>
            <a:xfrm>
              <a:off x="4299" y="2232"/>
              <a:ext cx="477" cy="1"/>
            </a:xfrm>
            <a:prstGeom prst="line">
              <a:avLst/>
            </a:prstGeom>
            <a:ln w="28575" cap="flat" cmpd="sng">
              <a:solidFill>
                <a:srgbClr val="0000FF"/>
              </a:solidFill>
              <a:prstDash val="solid"/>
              <a:round/>
              <a:headEnd type="none" w="med" len="med"/>
              <a:tailEnd type="none" w="med" len="med"/>
            </a:ln>
          </p:spPr>
        </p:sp>
      </p:grpSp>
      <p:grpSp>
        <p:nvGrpSpPr>
          <p:cNvPr id="5" name="Group 240"/>
          <p:cNvGrpSpPr/>
          <p:nvPr/>
        </p:nvGrpSpPr>
        <p:grpSpPr>
          <a:xfrm>
            <a:off x="5265738" y="2552700"/>
            <a:ext cx="1644650" cy="2786063"/>
            <a:chOff x="3559" y="1546"/>
            <a:chExt cx="815" cy="1379"/>
          </a:xfrm>
        </p:grpSpPr>
        <p:sp>
          <p:nvSpPr>
            <p:cNvPr id="51223" name="Freeform 241"/>
            <p:cNvSpPr/>
            <p:nvPr/>
          </p:nvSpPr>
          <p:spPr>
            <a:xfrm>
              <a:off x="3559" y="1548"/>
              <a:ext cx="548" cy="1377"/>
            </a:xfrm>
            <a:custGeom>
              <a:avLst/>
              <a:gdLst/>
              <a:ahLst/>
              <a:cxnLst>
                <a:cxn ang="0">
                  <a:pos x="548" y="1377"/>
                </a:cxn>
                <a:cxn ang="0">
                  <a:pos x="0" y="0"/>
                </a:cxn>
              </a:cxnLst>
              <a:pathLst>
                <a:path w="548" h="1377">
                  <a:moveTo>
                    <a:pt x="548" y="1377"/>
                  </a:moveTo>
                  <a:lnTo>
                    <a:pt x="0" y="0"/>
                  </a:lnTo>
                </a:path>
              </a:pathLst>
            </a:custGeom>
            <a:solidFill>
              <a:srgbClr val="FFFFFF"/>
            </a:solidFill>
            <a:ln w="28575" cap="flat" cmpd="sng">
              <a:solidFill>
                <a:srgbClr val="D60093"/>
              </a:solidFill>
              <a:prstDash val="solid"/>
              <a:round/>
              <a:headEnd type="none" w="med" len="med"/>
              <a:tailEnd type="none" w="med" len="med"/>
            </a:ln>
          </p:spPr>
          <p:txBody>
            <a:bodyPr/>
            <a:p>
              <a:endParaRPr lang="zh-CN" altLang="en-US"/>
            </a:p>
          </p:txBody>
        </p:sp>
        <p:sp>
          <p:nvSpPr>
            <p:cNvPr id="51224" name="Freeform 242"/>
            <p:cNvSpPr/>
            <p:nvPr/>
          </p:nvSpPr>
          <p:spPr>
            <a:xfrm>
              <a:off x="3561" y="1548"/>
              <a:ext cx="546" cy="1167"/>
            </a:xfrm>
            <a:custGeom>
              <a:avLst/>
              <a:gdLst/>
              <a:ahLst/>
              <a:cxnLst>
                <a:cxn ang="0">
                  <a:pos x="546" y="1167"/>
                </a:cxn>
                <a:cxn ang="0">
                  <a:pos x="0" y="0"/>
                </a:cxn>
              </a:cxnLst>
              <a:pathLst>
                <a:path w="546" h="1167">
                  <a:moveTo>
                    <a:pt x="546" y="1167"/>
                  </a:moveTo>
                  <a:lnTo>
                    <a:pt x="0" y="0"/>
                  </a:lnTo>
                </a:path>
              </a:pathLst>
            </a:custGeom>
            <a:solidFill>
              <a:srgbClr val="FFFFFF"/>
            </a:solidFill>
            <a:ln w="28575" cap="flat" cmpd="sng">
              <a:solidFill>
                <a:srgbClr val="D60093"/>
              </a:solidFill>
              <a:prstDash val="solid"/>
              <a:round/>
              <a:headEnd type="none" w="med" len="med"/>
              <a:tailEnd type="none" w="med" len="med"/>
            </a:ln>
          </p:spPr>
          <p:txBody>
            <a:bodyPr/>
            <a:p>
              <a:endParaRPr lang="zh-CN" altLang="en-US"/>
            </a:p>
          </p:txBody>
        </p:sp>
        <p:sp>
          <p:nvSpPr>
            <p:cNvPr id="51225" name="Freeform 243"/>
            <p:cNvSpPr/>
            <p:nvPr/>
          </p:nvSpPr>
          <p:spPr>
            <a:xfrm>
              <a:off x="3566" y="1546"/>
              <a:ext cx="808" cy="1175"/>
            </a:xfrm>
            <a:custGeom>
              <a:avLst/>
              <a:gdLst/>
              <a:ahLst/>
              <a:cxnLst>
                <a:cxn ang="0">
                  <a:pos x="808" y="1175"/>
                </a:cxn>
                <a:cxn ang="0">
                  <a:pos x="0" y="0"/>
                </a:cxn>
              </a:cxnLst>
              <a:pathLst>
                <a:path w="808" h="1175">
                  <a:moveTo>
                    <a:pt x="808" y="1175"/>
                  </a:moveTo>
                  <a:lnTo>
                    <a:pt x="0" y="0"/>
                  </a:lnTo>
                </a:path>
              </a:pathLst>
            </a:custGeom>
            <a:solidFill>
              <a:srgbClr val="FFFFFF"/>
            </a:solidFill>
            <a:ln w="28575" cap="flat" cmpd="sng">
              <a:solidFill>
                <a:srgbClr val="D60093"/>
              </a:solidFill>
              <a:prstDash val="solid"/>
              <a:round/>
              <a:headEnd type="none" w="med" len="med"/>
              <a:tailEnd type="none" w="med" len="med"/>
            </a:ln>
          </p:spPr>
          <p:txBody>
            <a:bodyPr/>
            <a:p>
              <a:endParaRPr lang="zh-CN" altLang="en-US"/>
            </a:p>
          </p:txBody>
        </p:sp>
      </p:grpSp>
      <p:sp>
        <p:nvSpPr>
          <p:cNvPr id="10484" name="Line 244"/>
          <p:cNvSpPr/>
          <p:nvPr/>
        </p:nvSpPr>
        <p:spPr>
          <a:xfrm flipH="1" flipV="1">
            <a:off x="5283200" y="2544763"/>
            <a:ext cx="1631950" cy="1541462"/>
          </a:xfrm>
          <a:prstGeom prst="line">
            <a:avLst/>
          </a:prstGeom>
          <a:ln w="28575" cap="flat" cmpd="sng">
            <a:solidFill>
              <a:srgbClr val="D60093"/>
            </a:solidFill>
            <a:prstDash val="solid"/>
            <a:round/>
            <a:headEnd type="none" w="med" len="med"/>
            <a:tailEnd type="none" w="med" len="med"/>
          </a:ln>
        </p:spPr>
      </p:sp>
      <p:sp>
        <p:nvSpPr>
          <p:cNvPr id="10485" name="Line 245"/>
          <p:cNvSpPr/>
          <p:nvPr/>
        </p:nvSpPr>
        <p:spPr>
          <a:xfrm flipH="1" flipV="1">
            <a:off x="5289550" y="2533650"/>
            <a:ext cx="2679700" cy="1547813"/>
          </a:xfrm>
          <a:prstGeom prst="line">
            <a:avLst/>
          </a:prstGeom>
          <a:ln w="28575" cap="flat" cmpd="sng">
            <a:solidFill>
              <a:srgbClr val="D60093"/>
            </a:solidFill>
            <a:prstDash val="solid"/>
            <a:round/>
            <a:headEnd type="none" w="med" len="med"/>
            <a:tailEnd type="none" w="med" len="med"/>
          </a:ln>
        </p:spPr>
      </p:sp>
      <p:grpSp>
        <p:nvGrpSpPr>
          <p:cNvPr id="6" name="Group 246"/>
          <p:cNvGrpSpPr/>
          <p:nvPr/>
        </p:nvGrpSpPr>
        <p:grpSpPr>
          <a:xfrm>
            <a:off x="2767013" y="381000"/>
            <a:ext cx="5986462" cy="4968875"/>
            <a:chOff x="1924" y="432"/>
            <a:chExt cx="3641" cy="3022"/>
          </a:xfrm>
        </p:grpSpPr>
        <p:grpSp>
          <p:nvGrpSpPr>
            <p:cNvPr id="51229" name="Group 247"/>
            <p:cNvGrpSpPr/>
            <p:nvPr/>
          </p:nvGrpSpPr>
          <p:grpSpPr>
            <a:xfrm>
              <a:off x="1924" y="2681"/>
              <a:ext cx="967" cy="772"/>
              <a:chOff x="1924" y="2681"/>
              <a:chExt cx="967" cy="772"/>
            </a:xfrm>
          </p:grpSpPr>
          <p:sp>
            <p:nvSpPr>
              <p:cNvPr id="51230" name="Line 248"/>
              <p:cNvSpPr/>
              <p:nvPr/>
            </p:nvSpPr>
            <p:spPr>
              <a:xfrm>
                <a:off x="1924" y="3452"/>
                <a:ext cx="966" cy="1"/>
              </a:xfrm>
              <a:prstGeom prst="line">
                <a:avLst/>
              </a:prstGeom>
              <a:ln w="38100" cap="flat" cmpd="sng">
                <a:solidFill>
                  <a:srgbClr val="000000"/>
                </a:solidFill>
                <a:prstDash val="solid"/>
                <a:round/>
                <a:headEnd type="none" w="med" len="med"/>
                <a:tailEnd type="none" w="med" len="med"/>
              </a:ln>
            </p:spPr>
          </p:sp>
          <p:sp>
            <p:nvSpPr>
              <p:cNvPr id="51231" name="Line 249"/>
              <p:cNvSpPr/>
              <p:nvPr/>
            </p:nvSpPr>
            <p:spPr>
              <a:xfrm>
                <a:off x="1924" y="2681"/>
                <a:ext cx="1" cy="771"/>
              </a:xfrm>
              <a:prstGeom prst="line">
                <a:avLst/>
              </a:prstGeom>
              <a:ln w="38100" cap="flat" cmpd="sng">
                <a:solidFill>
                  <a:srgbClr val="000000"/>
                </a:solidFill>
                <a:prstDash val="solid"/>
                <a:round/>
                <a:headEnd type="none" w="med" len="med"/>
                <a:tailEnd type="none" w="med" len="med"/>
              </a:ln>
            </p:spPr>
          </p:sp>
          <p:sp>
            <p:nvSpPr>
              <p:cNvPr id="51232" name="Line 250"/>
              <p:cNvSpPr/>
              <p:nvPr/>
            </p:nvSpPr>
            <p:spPr>
              <a:xfrm>
                <a:off x="1924" y="3195"/>
                <a:ext cx="966" cy="1"/>
              </a:xfrm>
              <a:prstGeom prst="line">
                <a:avLst/>
              </a:prstGeom>
              <a:ln w="38100" cap="flat" cmpd="sng">
                <a:solidFill>
                  <a:srgbClr val="000000"/>
                </a:solidFill>
                <a:prstDash val="solid"/>
                <a:round/>
                <a:headEnd type="none" w="med" len="med"/>
                <a:tailEnd type="none" w="med" len="med"/>
              </a:ln>
            </p:spPr>
          </p:sp>
          <p:sp>
            <p:nvSpPr>
              <p:cNvPr id="51233" name="Line 251"/>
              <p:cNvSpPr/>
              <p:nvPr/>
            </p:nvSpPr>
            <p:spPr>
              <a:xfrm>
                <a:off x="2568" y="2681"/>
                <a:ext cx="322" cy="256"/>
              </a:xfrm>
              <a:prstGeom prst="line">
                <a:avLst/>
              </a:prstGeom>
              <a:ln w="38100" cap="flat" cmpd="sng">
                <a:solidFill>
                  <a:srgbClr val="000000"/>
                </a:solidFill>
                <a:prstDash val="solid"/>
                <a:round/>
                <a:headEnd type="none" w="med" len="med"/>
                <a:tailEnd type="none" w="med" len="med"/>
              </a:ln>
            </p:spPr>
          </p:sp>
          <p:sp>
            <p:nvSpPr>
              <p:cNvPr id="51234" name="Line 252"/>
              <p:cNvSpPr/>
              <p:nvPr/>
            </p:nvSpPr>
            <p:spPr>
              <a:xfrm>
                <a:off x="1924" y="2681"/>
                <a:ext cx="644" cy="1"/>
              </a:xfrm>
              <a:prstGeom prst="line">
                <a:avLst/>
              </a:prstGeom>
              <a:ln w="38100" cap="flat" cmpd="sng">
                <a:solidFill>
                  <a:srgbClr val="000000"/>
                </a:solidFill>
                <a:prstDash val="solid"/>
                <a:round/>
                <a:headEnd type="none" w="med" len="med"/>
                <a:tailEnd type="none" w="med" len="med"/>
              </a:ln>
            </p:spPr>
          </p:sp>
          <p:sp>
            <p:nvSpPr>
              <p:cNvPr id="51235" name="Line 253"/>
              <p:cNvSpPr/>
              <p:nvPr/>
            </p:nvSpPr>
            <p:spPr>
              <a:xfrm flipV="1">
                <a:off x="2890" y="2937"/>
                <a:ext cx="1" cy="515"/>
              </a:xfrm>
              <a:prstGeom prst="line">
                <a:avLst/>
              </a:prstGeom>
              <a:ln w="38100" cap="flat" cmpd="sng">
                <a:solidFill>
                  <a:srgbClr val="000000"/>
                </a:solidFill>
                <a:prstDash val="solid"/>
                <a:round/>
                <a:headEnd type="none" w="med" len="med"/>
                <a:tailEnd type="none" w="med" len="med"/>
              </a:ln>
            </p:spPr>
          </p:sp>
        </p:grpSp>
        <p:grpSp>
          <p:nvGrpSpPr>
            <p:cNvPr id="51236" name="Group 254"/>
            <p:cNvGrpSpPr/>
            <p:nvPr/>
          </p:nvGrpSpPr>
          <p:grpSpPr>
            <a:xfrm>
              <a:off x="4125" y="2648"/>
              <a:ext cx="1440" cy="806"/>
              <a:chOff x="4125" y="2648"/>
              <a:chExt cx="1440" cy="806"/>
            </a:xfrm>
          </p:grpSpPr>
          <p:grpSp>
            <p:nvGrpSpPr>
              <p:cNvPr id="51237" name="Group 255"/>
              <p:cNvGrpSpPr/>
              <p:nvPr/>
            </p:nvGrpSpPr>
            <p:grpSpPr>
              <a:xfrm>
                <a:off x="4125" y="2682"/>
                <a:ext cx="963" cy="772"/>
                <a:chOff x="4125" y="2682"/>
                <a:chExt cx="963" cy="772"/>
              </a:xfrm>
            </p:grpSpPr>
            <p:sp>
              <p:nvSpPr>
                <p:cNvPr id="51238" name="Line 256"/>
                <p:cNvSpPr/>
                <p:nvPr/>
              </p:nvSpPr>
              <p:spPr>
                <a:xfrm>
                  <a:off x="4437" y="2937"/>
                  <a:ext cx="1" cy="258"/>
                </a:xfrm>
                <a:prstGeom prst="line">
                  <a:avLst/>
                </a:prstGeom>
                <a:ln w="28575" cap="flat" cmpd="sng">
                  <a:solidFill>
                    <a:srgbClr val="0033CC"/>
                  </a:solidFill>
                  <a:prstDash val="solid"/>
                  <a:round/>
                  <a:headEnd type="none" w="med" len="med"/>
                  <a:tailEnd type="none" w="med" len="med"/>
                </a:ln>
              </p:spPr>
            </p:sp>
            <p:sp>
              <p:nvSpPr>
                <p:cNvPr id="51239" name="Freeform 257"/>
                <p:cNvSpPr/>
                <p:nvPr/>
              </p:nvSpPr>
              <p:spPr>
                <a:xfrm>
                  <a:off x="4125" y="3190"/>
                  <a:ext cx="317" cy="7"/>
                </a:xfrm>
                <a:custGeom>
                  <a:avLst/>
                  <a:gdLst/>
                  <a:ahLst/>
                  <a:cxnLst>
                    <a:cxn ang="0">
                      <a:pos x="317" y="0"/>
                    </a:cxn>
                    <a:cxn ang="0">
                      <a:pos x="0" y="7"/>
                    </a:cxn>
                  </a:cxnLst>
                  <a:pathLst>
                    <a:path w="317" h="7">
                      <a:moveTo>
                        <a:pt x="317" y="0"/>
                      </a:moveTo>
                      <a:lnTo>
                        <a:pt x="0" y="7"/>
                      </a:lnTo>
                    </a:path>
                  </a:pathLst>
                </a:custGeom>
                <a:solidFill>
                  <a:srgbClr val="FFFFFF"/>
                </a:solidFill>
                <a:ln w="28575" cap="flat" cmpd="sng">
                  <a:solidFill>
                    <a:srgbClr val="0033CC"/>
                  </a:solidFill>
                  <a:prstDash val="solid"/>
                  <a:round/>
                  <a:headEnd type="none" w="med" len="med"/>
                  <a:tailEnd type="none" w="med" len="med"/>
                </a:ln>
              </p:spPr>
              <p:txBody>
                <a:bodyPr/>
                <a:p>
                  <a:endParaRPr lang="zh-CN" altLang="en-US"/>
                </a:p>
              </p:txBody>
            </p:sp>
            <p:sp>
              <p:nvSpPr>
                <p:cNvPr id="51240" name="Freeform 258"/>
                <p:cNvSpPr/>
                <p:nvPr/>
              </p:nvSpPr>
              <p:spPr>
                <a:xfrm>
                  <a:off x="4127" y="3197"/>
                  <a:ext cx="1" cy="249"/>
                </a:xfrm>
                <a:custGeom>
                  <a:avLst/>
                  <a:gdLst/>
                  <a:ahLst/>
                  <a:cxnLst>
                    <a:cxn ang="0">
                      <a:pos x="0" y="0"/>
                    </a:cxn>
                    <a:cxn ang="0">
                      <a:pos x="0" y="249"/>
                    </a:cxn>
                  </a:cxnLst>
                  <a:pathLst>
                    <a:path w="1" h="249">
                      <a:moveTo>
                        <a:pt x="0" y="0"/>
                      </a:moveTo>
                      <a:lnTo>
                        <a:pt x="0" y="249"/>
                      </a:lnTo>
                    </a:path>
                  </a:pathLst>
                </a:custGeom>
                <a:solidFill>
                  <a:srgbClr val="FFFFFF"/>
                </a:solidFill>
                <a:ln w="28575" cap="flat" cmpd="sng">
                  <a:solidFill>
                    <a:srgbClr val="0033CC"/>
                  </a:solidFill>
                  <a:prstDash val="solid"/>
                  <a:round/>
                  <a:headEnd type="none" w="med" len="med"/>
                  <a:tailEnd type="none" w="med" len="med"/>
                </a:ln>
              </p:spPr>
              <p:txBody>
                <a:bodyPr/>
                <a:p>
                  <a:endParaRPr lang="zh-CN" altLang="en-US"/>
                </a:p>
              </p:txBody>
            </p:sp>
            <p:sp>
              <p:nvSpPr>
                <p:cNvPr id="51241" name="Freeform 259"/>
                <p:cNvSpPr/>
                <p:nvPr/>
              </p:nvSpPr>
              <p:spPr>
                <a:xfrm>
                  <a:off x="4128" y="3453"/>
                  <a:ext cx="960" cy="1"/>
                </a:xfrm>
                <a:custGeom>
                  <a:avLst/>
                  <a:gdLst/>
                  <a:ahLst/>
                  <a:cxnLst>
                    <a:cxn ang="0">
                      <a:pos x="0" y="0"/>
                    </a:cxn>
                    <a:cxn ang="0">
                      <a:pos x="960" y="0"/>
                    </a:cxn>
                  </a:cxnLst>
                  <a:pathLst>
                    <a:path w="960" h="1">
                      <a:moveTo>
                        <a:pt x="0" y="0"/>
                      </a:moveTo>
                      <a:lnTo>
                        <a:pt x="960" y="0"/>
                      </a:lnTo>
                    </a:path>
                  </a:pathLst>
                </a:custGeom>
                <a:solidFill>
                  <a:srgbClr val="FFFFFF"/>
                </a:solidFill>
                <a:ln w="28575" cap="flat" cmpd="sng">
                  <a:solidFill>
                    <a:srgbClr val="0033CC"/>
                  </a:solidFill>
                  <a:prstDash val="solid"/>
                  <a:round/>
                  <a:headEnd type="none" w="med" len="med"/>
                  <a:tailEnd type="none" w="med" len="med"/>
                </a:ln>
              </p:spPr>
              <p:txBody>
                <a:bodyPr/>
                <a:p>
                  <a:endParaRPr lang="zh-CN" altLang="en-US"/>
                </a:p>
              </p:txBody>
            </p:sp>
            <p:sp>
              <p:nvSpPr>
                <p:cNvPr id="51242" name="Line 260"/>
                <p:cNvSpPr/>
                <p:nvPr/>
              </p:nvSpPr>
              <p:spPr>
                <a:xfrm flipH="1">
                  <a:off x="4437" y="2937"/>
                  <a:ext cx="644" cy="2"/>
                </a:xfrm>
                <a:prstGeom prst="line">
                  <a:avLst/>
                </a:prstGeom>
                <a:ln w="28575" cap="flat" cmpd="sng">
                  <a:solidFill>
                    <a:srgbClr val="0033CC"/>
                  </a:solidFill>
                  <a:prstDash val="solid"/>
                  <a:round/>
                  <a:headEnd type="none" w="med" len="med"/>
                  <a:tailEnd type="none" w="med" len="med"/>
                </a:ln>
              </p:spPr>
            </p:sp>
            <p:sp>
              <p:nvSpPr>
                <p:cNvPr id="51243" name="Line 261"/>
                <p:cNvSpPr/>
                <p:nvPr/>
              </p:nvSpPr>
              <p:spPr>
                <a:xfrm flipV="1">
                  <a:off x="5081" y="2937"/>
                  <a:ext cx="1" cy="515"/>
                </a:xfrm>
                <a:prstGeom prst="line">
                  <a:avLst/>
                </a:prstGeom>
                <a:ln w="28575" cap="flat" cmpd="sng">
                  <a:solidFill>
                    <a:srgbClr val="0033CC"/>
                  </a:solidFill>
                  <a:prstDash val="solid"/>
                  <a:round/>
                  <a:headEnd type="none" w="med" len="med"/>
                  <a:tailEnd type="none" w="med" len="med"/>
                </a:ln>
              </p:spPr>
            </p:sp>
            <p:sp>
              <p:nvSpPr>
                <p:cNvPr id="51244" name="Line 262"/>
                <p:cNvSpPr/>
                <p:nvPr/>
              </p:nvSpPr>
              <p:spPr>
                <a:xfrm flipV="1">
                  <a:off x="4437" y="2682"/>
                  <a:ext cx="1" cy="255"/>
                </a:xfrm>
                <a:prstGeom prst="line">
                  <a:avLst/>
                </a:prstGeom>
                <a:ln w="28575" cap="flat" cmpd="sng">
                  <a:solidFill>
                    <a:srgbClr val="0033CC"/>
                  </a:solidFill>
                  <a:prstDash val="solid"/>
                  <a:round/>
                  <a:headEnd type="none" w="med" len="med"/>
                  <a:tailEnd type="none" w="med" len="med"/>
                </a:ln>
              </p:spPr>
            </p:sp>
            <p:sp>
              <p:nvSpPr>
                <p:cNvPr id="51245" name="Freeform 263"/>
                <p:cNvSpPr/>
                <p:nvPr/>
              </p:nvSpPr>
              <p:spPr>
                <a:xfrm>
                  <a:off x="5081" y="2688"/>
                  <a:ext cx="1" cy="250"/>
                </a:xfrm>
                <a:custGeom>
                  <a:avLst/>
                  <a:gdLst/>
                  <a:ahLst/>
                  <a:cxnLst>
                    <a:cxn ang="0">
                      <a:pos x="0" y="250"/>
                    </a:cxn>
                    <a:cxn ang="0">
                      <a:pos x="0" y="0"/>
                    </a:cxn>
                  </a:cxnLst>
                  <a:pathLst>
                    <a:path w="1" h="250">
                      <a:moveTo>
                        <a:pt x="0" y="250"/>
                      </a:moveTo>
                      <a:lnTo>
                        <a:pt x="0" y="0"/>
                      </a:lnTo>
                    </a:path>
                  </a:pathLst>
                </a:custGeom>
                <a:solidFill>
                  <a:srgbClr val="FFFFFF"/>
                </a:solidFill>
                <a:ln w="28575" cap="flat" cmpd="sng">
                  <a:solidFill>
                    <a:srgbClr val="0033CC"/>
                  </a:solidFill>
                  <a:prstDash val="solid"/>
                  <a:round/>
                  <a:headEnd type="none" w="med" len="med"/>
                  <a:tailEnd type="none" w="med" len="med"/>
                </a:ln>
              </p:spPr>
              <p:txBody>
                <a:bodyPr/>
                <a:p>
                  <a:endParaRPr lang="zh-CN" altLang="en-US"/>
                </a:p>
              </p:txBody>
            </p:sp>
            <p:sp>
              <p:nvSpPr>
                <p:cNvPr id="51246" name="Line 264"/>
                <p:cNvSpPr/>
                <p:nvPr/>
              </p:nvSpPr>
              <p:spPr>
                <a:xfrm flipH="1">
                  <a:off x="4434" y="2686"/>
                  <a:ext cx="643" cy="1"/>
                </a:xfrm>
                <a:prstGeom prst="line">
                  <a:avLst/>
                </a:prstGeom>
                <a:ln w="28575" cap="flat" cmpd="sng">
                  <a:solidFill>
                    <a:srgbClr val="0033CC"/>
                  </a:solidFill>
                  <a:prstDash val="solid"/>
                  <a:round/>
                  <a:headEnd type="none" w="med" len="med"/>
                  <a:tailEnd type="none" w="med" len="med"/>
                </a:ln>
              </p:spPr>
            </p:sp>
          </p:grpSp>
          <p:sp>
            <p:nvSpPr>
              <p:cNvPr id="51247" name="Rectangle 265"/>
              <p:cNvSpPr/>
              <p:nvPr/>
            </p:nvSpPr>
            <p:spPr>
              <a:xfrm>
                <a:off x="5156" y="2650"/>
                <a:ext cx="409" cy="222"/>
              </a:xfrm>
              <a:prstGeom prst="rect">
                <a:avLst/>
              </a:prstGeom>
              <a:noFill/>
              <a:ln w="9525">
                <a:noFill/>
              </a:ln>
            </p:spPr>
            <p:txBody>
              <a:bodyPr wrap="none" lIns="0" tIns="0" rIns="0" bIns="0" anchor="t">
                <a:spAutoFit/>
              </a:bodyPr>
              <a:p>
                <a:pPr algn="ctr"/>
                <a:r>
                  <a:rPr lang="en-US" altLang="zh-CN" b="1" dirty="0">
                    <a:solidFill>
                      <a:schemeClr val="tx2"/>
                    </a:solidFill>
                    <a:latin typeface="Modern" pitchFamily="50"/>
                    <a:ea typeface="宋体" panose="02010600030101010101" pitchFamily="2" charset="-122"/>
                  </a:rPr>
                  <a:t>a</a:t>
                </a:r>
                <a:r>
                  <a:rPr lang="en-US" altLang="zh-CN" b="1" dirty="0">
                    <a:solidFill>
                      <a:srgbClr val="000000"/>
                    </a:solidFill>
                    <a:latin typeface="Times New Roman" panose="02020603050405020304" pitchFamily="18" charset="0"/>
                    <a:ea typeface="宋体" panose="02010600030101010101" pitchFamily="2" charset="-122"/>
                    <a:sym typeface="Symbol" panose="05050102010706020507" pitchFamily="18" charset="2"/>
                  </a:rPr>
                  <a:t>'</a:t>
                </a:r>
                <a:r>
                  <a:rPr lang="en-US" altLang="zh-CN" b="1" dirty="0">
                    <a:solidFill>
                      <a:schemeClr val="tx2"/>
                    </a:solidFill>
                    <a:latin typeface="Modern" pitchFamily="50"/>
                    <a:ea typeface="宋体" panose="02010600030101010101" pitchFamily="2" charset="-122"/>
                  </a:rPr>
                  <a:t>(b</a:t>
                </a:r>
                <a:r>
                  <a:rPr lang="en-US" altLang="zh-CN" b="1" dirty="0">
                    <a:solidFill>
                      <a:srgbClr val="000000"/>
                    </a:solidFill>
                    <a:latin typeface="Times New Roman" panose="02020603050405020304" pitchFamily="18" charset="0"/>
                    <a:ea typeface="宋体" panose="02010600030101010101" pitchFamily="2" charset="-122"/>
                    <a:sym typeface="Symbol" panose="05050102010706020507" pitchFamily="18" charset="2"/>
                  </a:rPr>
                  <a:t>'</a:t>
                </a:r>
                <a:r>
                  <a:rPr lang="en-US" altLang="zh-CN" b="1" dirty="0">
                    <a:solidFill>
                      <a:schemeClr val="tx2"/>
                    </a:solidFill>
                    <a:latin typeface="Modern" pitchFamily="50"/>
                    <a:ea typeface="宋体" panose="02010600030101010101" pitchFamily="2" charset="-122"/>
                  </a:rPr>
                  <a:t>)</a:t>
                </a:r>
                <a:endParaRPr lang="en-US" altLang="zh-CN" b="1" dirty="0">
                  <a:solidFill>
                    <a:schemeClr val="tx2"/>
                  </a:solidFill>
                  <a:latin typeface="Modern" pitchFamily="50"/>
                  <a:ea typeface="宋体" panose="02010600030101010101" pitchFamily="2" charset="-122"/>
                </a:endParaRPr>
              </a:p>
            </p:txBody>
          </p:sp>
          <p:sp>
            <p:nvSpPr>
              <p:cNvPr id="51248" name="Rectangle 266"/>
              <p:cNvSpPr/>
              <p:nvPr/>
            </p:nvSpPr>
            <p:spPr>
              <a:xfrm>
                <a:off x="4431" y="2648"/>
                <a:ext cx="592" cy="278"/>
              </a:xfrm>
              <a:prstGeom prst="rect">
                <a:avLst/>
              </a:prstGeom>
              <a:noFill/>
              <a:ln w="0">
                <a:noFill/>
              </a:ln>
            </p:spPr>
            <p:txBody>
              <a:bodyPr wrap="none" anchor="t">
                <a:spAutoFit/>
              </a:bodyPr>
              <a:p>
                <a:pPr algn="ctr"/>
                <a:r>
                  <a:rPr lang="en-US" altLang="zh-CN" b="1" dirty="0">
                    <a:solidFill>
                      <a:srgbClr val="000000"/>
                    </a:solidFill>
                    <a:latin typeface="Modern" pitchFamily="50"/>
                    <a:ea typeface="宋体" panose="02010600030101010101" pitchFamily="2" charset="-122"/>
                  </a:rPr>
                  <a:t>c</a:t>
                </a:r>
                <a:r>
                  <a:rPr lang="en-US" altLang="zh-CN" b="1" dirty="0">
                    <a:solidFill>
                      <a:srgbClr val="000000"/>
                    </a:solidFill>
                    <a:latin typeface="Times New Roman" panose="02020603050405020304" pitchFamily="18" charset="0"/>
                    <a:ea typeface="宋体" panose="02010600030101010101" pitchFamily="2" charset="-122"/>
                    <a:sym typeface="Symbol" panose="05050102010706020507" pitchFamily="18" charset="2"/>
                  </a:rPr>
                  <a:t>'</a:t>
                </a:r>
                <a:r>
                  <a:rPr lang="en-US" altLang="zh-CN" b="1" dirty="0">
                    <a:solidFill>
                      <a:srgbClr val="000000"/>
                    </a:solidFill>
                    <a:latin typeface="Modern" pitchFamily="50"/>
                    <a:ea typeface="宋体" panose="02010600030101010101" pitchFamily="2" charset="-122"/>
                  </a:rPr>
                  <a:t> (d</a:t>
                </a:r>
                <a:r>
                  <a:rPr lang="en-US" altLang="zh-CN" b="1" dirty="0">
                    <a:solidFill>
                      <a:srgbClr val="000000"/>
                    </a:solidFill>
                    <a:latin typeface="Times New Roman" panose="02020603050405020304" pitchFamily="18" charset="0"/>
                    <a:ea typeface="宋体" panose="02010600030101010101" pitchFamily="2" charset="-122"/>
                    <a:sym typeface="Symbol" panose="05050102010706020507" pitchFamily="18" charset="2"/>
                  </a:rPr>
                  <a:t>'</a:t>
                </a:r>
                <a:r>
                  <a:rPr lang="en-US" altLang="zh-CN" b="1" dirty="0">
                    <a:solidFill>
                      <a:srgbClr val="000000"/>
                    </a:solidFill>
                    <a:latin typeface="Modern" pitchFamily="50"/>
                    <a:ea typeface="宋体" panose="02010600030101010101" pitchFamily="2" charset="-122"/>
                  </a:rPr>
                  <a:t>)</a:t>
                </a:r>
                <a:endParaRPr lang="en-US" altLang="zh-CN" b="1" dirty="0">
                  <a:solidFill>
                    <a:srgbClr val="000000"/>
                  </a:solidFill>
                  <a:latin typeface="Modern" pitchFamily="50"/>
                  <a:ea typeface="宋体" panose="02010600030101010101" pitchFamily="2" charset="-122"/>
                </a:endParaRPr>
              </a:p>
            </p:txBody>
          </p:sp>
          <p:sp>
            <p:nvSpPr>
              <p:cNvPr id="51249" name="Oval 267"/>
              <p:cNvSpPr/>
              <p:nvPr/>
            </p:nvSpPr>
            <p:spPr>
              <a:xfrm>
                <a:off x="4413" y="2661"/>
                <a:ext cx="57" cy="57"/>
              </a:xfrm>
              <a:prstGeom prst="ellipse">
                <a:avLst/>
              </a:prstGeom>
              <a:solidFill>
                <a:srgbClr val="00FF00"/>
              </a:solidFill>
              <a:ln w="28575" cap="flat" cmpd="sng">
                <a:solidFill>
                  <a:srgbClr val="FF00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1250" name="Oval 268"/>
              <p:cNvSpPr/>
              <p:nvPr/>
            </p:nvSpPr>
            <p:spPr>
              <a:xfrm>
                <a:off x="5062" y="2661"/>
                <a:ext cx="57" cy="57"/>
              </a:xfrm>
              <a:prstGeom prst="ellipse">
                <a:avLst/>
              </a:prstGeom>
              <a:solidFill>
                <a:srgbClr val="00FF00"/>
              </a:solidFill>
              <a:ln w="28575" cap="flat" cmpd="sng">
                <a:solidFill>
                  <a:srgbClr val="FF00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51251" name="Group 269"/>
            <p:cNvGrpSpPr/>
            <p:nvPr/>
          </p:nvGrpSpPr>
          <p:grpSpPr>
            <a:xfrm>
              <a:off x="4127" y="432"/>
              <a:ext cx="1106" cy="1006"/>
              <a:chOff x="4127" y="432"/>
              <a:chExt cx="1106" cy="1006"/>
            </a:xfrm>
          </p:grpSpPr>
          <p:sp>
            <p:nvSpPr>
              <p:cNvPr id="51252" name="Rectangle 270"/>
              <p:cNvSpPr/>
              <p:nvPr/>
            </p:nvSpPr>
            <p:spPr>
              <a:xfrm>
                <a:off x="4347" y="432"/>
                <a:ext cx="88" cy="222"/>
              </a:xfrm>
              <a:prstGeom prst="rect">
                <a:avLst/>
              </a:prstGeom>
              <a:noFill/>
              <a:ln w="9525">
                <a:noFill/>
              </a:ln>
            </p:spPr>
            <p:txBody>
              <a:bodyPr wrap="none" lIns="0" tIns="0" rIns="0" bIns="0" anchor="t">
                <a:spAutoFit/>
              </a:bodyPr>
              <a:p>
                <a:pPr algn="ctr"/>
                <a:r>
                  <a:rPr lang="en-US" altLang="zh-CN" b="1" dirty="0">
                    <a:solidFill>
                      <a:srgbClr val="000000"/>
                    </a:solidFill>
                    <a:latin typeface="Modern" pitchFamily="50"/>
                    <a:ea typeface="宋体" panose="02010600030101010101" pitchFamily="2" charset="-122"/>
                  </a:rPr>
                  <a:t>d</a:t>
                </a:r>
                <a:endParaRPr lang="en-US" altLang="zh-CN" dirty="0">
                  <a:solidFill>
                    <a:srgbClr val="010000"/>
                  </a:solidFill>
                  <a:latin typeface="BankGothic Lt BT" panose="020B0607020203060204" pitchFamily="34" charset="0"/>
                  <a:ea typeface="宋体" panose="02010600030101010101" pitchFamily="2" charset="-122"/>
                </a:endParaRPr>
              </a:p>
            </p:txBody>
          </p:sp>
          <p:sp>
            <p:nvSpPr>
              <p:cNvPr id="51253" name="Rectangle 271"/>
              <p:cNvSpPr/>
              <p:nvPr/>
            </p:nvSpPr>
            <p:spPr>
              <a:xfrm>
                <a:off x="5145" y="444"/>
                <a:ext cx="88" cy="222"/>
              </a:xfrm>
              <a:prstGeom prst="rect">
                <a:avLst/>
              </a:prstGeom>
              <a:noFill/>
              <a:ln w="9525">
                <a:noFill/>
              </a:ln>
            </p:spPr>
            <p:txBody>
              <a:bodyPr wrap="none" lIns="0" tIns="0" rIns="0" bIns="0" anchor="t">
                <a:spAutoFit/>
              </a:bodyPr>
              <a:p>
                <a:pPr algn="ctr"/>
                <a:r>
                  <a:rPr lang="en-US" altLang="zh-CN" b="1" dirty="0">
                    <a:solidFill>
                      <a:srgbClr val="000000"/>
                    </a:solidFill>
                    <a:latin typeface="Modern" pitchFamily="50"/>
                    <a:ea typeface="宋体" panose="02010600030101010101" pitchFamily="2" charset="-122"/>
                  </a:rPr>
                  <a:t>b</a:t>
                </a:r>
                <a:endParaRPr lang="en-US" altLang="zh-CN" b="1" dirty="0">
                  <a:solidFill>
                    <a:srgbClr val="000000"/>
                  </a:solidFill>
                  <a:latin typeface="Modern" pitchFamily="50"/>
                  <a:ea typeface="宋体" panose="02010600030101010101" pitchFamily="2" charset="-122"/>
                </a:endParaRPr>
              </a:p>
            </p:txBody>
          </p:sp>
          <p:sp>
            <p:nvSpPr>
              <p:cNvPr id="51254" name="Rectangle 272"/>
              <p:cNvSpPr/>
              <p:nvPr/>
            </p:nvSpPr>
            <p:spPr>
              <a:xfrm>
                <a:off x="5145" y="975"/>
                <a:ext cx="88" cy="222"/>
              </a:xfrm>
              <a:prstGeom prst="rect">
                <a:avLst/>
              </a:prstGeom>
              <a:noFill/>
              <a:ln w="9525">
                <a:noFill/>
              </a:ln>
            </p:spPr>
            <p:txBody>
              <a:bodyPr wrap="none" lIns="0" tIns="0" rIns="0" bIns="0" anchor="t">
                <a:spAutoFit/>
              </a:bodyPr>
              <a:p>
                <a:pPr algn="ctr"/>
                <a:r>
                  <a:rPr lang="en-US" altLang="zh-CN" b="1" dirty="0">
                    <a:solidFill>
                      <a:srgbClr val="000000"/>
                    </a:solidFill>
                    <a:latin typeface="Modern" pitchFamily="50"/>
                    <a:ea typeface="宋体" panose="02010600030101010101" pitchFamily="2" charset="-122"/>
                  </a:rPr>
                  <a:t>a</a:t>
                </a:r>
                <a:endParaRPr lang="en-US" altLang="zh-CN" b="1" dirty="0">
                  <a:solidFill>
                    <a:srgbClr val="000000"/>
                  </a:solidFill>
                  <a:latin typeface="Modern" pitchFamily="50"/>
                  <a:ea typeface="宋体" panose="02010600030101010101" pitchFamily="2" charset="-122"/>
                </a:endParaRPr>
              </a:p>
            </p:txBody>
          </p:sp>
          <p:sp>
            <p:nvSpPr>
              <p:cNvPr id="51255" name="Rectangle 273"/>
              <p:cNvSpPr/>
              <p:nvPr/>
            </p:nvSpPr>
            <p:spPr>
              <a:xfrm>
                <a:off x="4261" y="1034"/>
                <a:ext cx="84" cy="223"/>
              </a:xfrm>
              <a:prstGeom prst="rect">
                <a:avLst/>
              </a:prstGeom>
              <a:noFill/>
              <a:ln w="9525">
                <a:noFill/>
              </a:ln>
            </p:spPr>
            <p:txBody>
              <a:bodyPr wrap="none" lIns="0" tIns="0" rIns="0" bIns="0" anchor="t">
                <a:spAutoFit/>
              </a:bodyPr>
              <a:p>
                <a:pPr algn="ctr"/>
                <a:r>
                  <a:rPr lang="en-US" altLang="zh-CN" b="1" dirty="0">
                    <a:solidFill>
                      <a:srgbClr val="000000"/>
                    </a:solidFill>
                    <a:latin typeface="Modern" pitchFamily="50"/>
                    <a:ea typeface="宋体" panose="02010600030101010101" pitchFamily="2" charset="-122"/>
                  </a:rPr>
                  <a:t>c</a:t>
                </a:r>
                <a:endParaRPr lang="en-US" altLang="zh-CN" b="1" dirty="0">
                  <a:solidFill>
                    <a:srgbClr val="000000"/>
                  </a:solidFill>
                  <a:latin typeface="Modern" pitchFamily="50"/>
                  <a:ea typeface="宋体" panose="02010600030101010101" pitchFamily="2" charset="-122"/>
                </a:endParaRPr>
              </a:p>
            </p:txBody>
          </p:sp>
          <p:sp>
            <p:nvSpPr>
              <p:cNvPr id="51256" name="Freeform 274"/>
              <p:cNvSpPr/>
              <p:nvPr/>
            </p:nvSpPr>
            <p:spPr>
              <a:xfrm>
                <a:off x="5080" y="669"/>
                <a:ext cx="1" cy="769"/>
              </a:xfrm>
              <a:custGeom>
                <a:avLst/>
                <a:gdLst/>
                <a:ahLst/>
                <a:cxnLst>
                  <a:cxn ang="0">
                    <a:pos x="0" y="769"/>
                  </a:cxn>
                  <a:cxn ang="0">
                    <a:pos x="1" y="0"/>
                  </a:cxn>
                </a:cxnLst>
                <a:pathLst>
                  <a:path w="1" h="769">
                    <a:moveTo>
                      <a:pt x="0" y="769"/>
                    </a:moveTo>
                    <a:lnTo>
                      <a:pt x="1" y="0"/>
                    </a:lnTo>
                  </a:path>
                </a:pathLst>
              </a:custGeom>
              <a:solidFill>
                <a:srgbClr val="FFFFFF"/>
              </a:solidFill>
              <a:ln w="38100" cap="flat" cmpd="sng">
                <a:solidFill>
                  <a:srgbClr val="000000"/>
                </a:solidFill>
                <a:prstDash val="solid"/>
                <a:round/>
                <a:headEnd type="none" w="med" len="med"/>
                <a:tailEnd type="none" w="med" len="med"/>
              </a:ln>
            </p:spPr>
            <p:txBody>
              <a:bodyPr/>
              <a:p>
                <a:endParaRPr lang="zh-CN" altLang="en-US"/>
              </a:p>
            </p:txBody>
          </p:sp>
          <p:sp>
            <p:nvSpPr>
              <p:cNvPr id="51257" name="Line 275"/>
              <p:cNvSpPr/>
              <p:nvPr/>
            </p:nvSpPr>
            <p:spPr>
              <a:xfrm>
                <a:off x="4437" y="1181"/>
                <a:ext cx="643" cy="1"/>
              </a:xfrm>
              <a:prstGeom prst="line">
                <a:avLst/>
              </a:prstGeom>
              <a:ln w="38100" cap="flat" cmpd="sng">
                <a:solidFill>
                  <a:srgbClr val="000000"/>
                </a:solidFill>
                <a:prstDash val="solid"/>
                <a:round/>
                <a:headEnd type="none" w="med" len="med"/>
                <a:tailEnd type="none" w="med" len="med"/>
              </a:ln>
            </p:spPr>
          </p:sp>
          <p:sp>
            <p:nvSpPr>
              <p:cNvPr id="51258" name="Freeform 276"/>
              <p:cNvSpPr/>
              <p:nvPr/>
            </p:nvSpPr>
            <p:spPr>
              <a:xfrm>
                <a:off x="4131" y="666"/>
                <a:ext cx="949" cy="3"/>
              </a:xfrm>
              <a:custGeom>
                <a:avLst/>
                <a:gdLst/>
                <a:ahLst/>
                <a:cxnLst>
                  <a:cxn ang="0">
                    <a:pos x="949" y="3"/>
                  </a:cxn>
                  <a:cxn ang="0">
                    <a:pos x="0" y="0"/>
                  </a:cxn>
                </a:cxnLst>
                <a:pathLst>
                  <a:path w="949" h="3">
                    <a:moveTo>
                      <a:pt x="949" y="3"/>
                    </a:moveTo>
                    <a:lnTo>
                      <a:pt x="0" y="0"/>
                    </a:lnTo>
                  </a:path>
                </a:pathLst>
              </a:custGeom>
              <a:solidFill>
                <a:srgbClr val="FFFFFF"/>
              </a:solidFill>
              <a:ln w="38100" cap="flat" cmpd="sng">
                <a:solidFill>
                  <a:srgbClr val="000000"/>
                </a:solidFill>
                <a:prstDash val="solid"/>
                <a:round/>
                <a:headEnd type="none" w="med" len="med"/>
                <a:tailEnd type="none" w="med" len="med"/>
              </a:ln>
            </p:spPr>
            <p:txBody>
              <a:bodyPr/>
              <a:p>
                <a:endParaRPr lang="zh-CN" altLang="en-US"/>
              </a:p>
            </p:txBody>
          </p:sp>
          <p:sp>
            <p:nvSpPr>
              <p:cNvPr id="51259" name="Line 277"/>
              <p:cNvSpPr/>
              <p:nvPr/>
            </p:nvSpPr>
            <p:spPr>
              <a:xfrm flipV="1">
                <a:off x="4127" y="666"/>
                <a:ext cx="1" cy="771"/>
              </a:xfrm>
              <a:prstGeom prst="line">
                <a:avLst/>
              </a:prstGeom>
              <a:ln w="38100" cap="flat" cmpd="sng">
                <a:solidFill>
                  <a:srgbClr val="000000"/>
                </a:solidFill>
                <a:prstDash val="solid"/>
                <a:round/>
                <a:headEnd type="none" w="med" len="med"/>
                <a:tailEnd type="none" w="med" len="med"/>
              </a:ln>
            </p:spPr>
          </p:sp>
          <p:sp>
            <p:nvSpPr>
              <p:cNvPr id="51260" name="Line 278"/>
              <p:cNvSpPr/>
              <p:nvPr/>
            </p:nvSpPr>
            <p:spPr>
              <a:xfrm flipV="1">
                <a:off x="4437" y="666"/>
                <a:ext cx="1" cy="771"/>
              </a:xfrm>
              <a:prstGeom prst="line">
                <a:avLst/>
              </a:prstGeom>
              <a:ln w="38100" cap="flat" cmpd="sng">
                <a:solidFill>
                  <a:srgbClr val="000000"/>
                </a:solidFill>
                <a:prstDash val="solid"/>
                <a:round/>
                <a:headEnd type="none" w="med" len="med"/>
                <a:tailEnd type="none" w="med" len="med"/>
              </a:ln>
            </p:spPr>
          </p:sp>
          <p:sp>
            <p:nvSpPr>
              <p:cNvPr id="51261" name="Freeform 279"/>
              <p:cNvSpPr/>
              <p:nvPr/>
            </p:nvSpPr>
            <p:spPr>
              <a:xfrm>
                <a:off x="4128" y="1427"/>
                <a:ext cx="957" cy="3"/>
              </a:xfrm>
              <a:custGeom>
                <a:avLst/>
                <a:gdLst/>
                <a:ahLst/>
                <a:cxnLst>
                  <a:cxn ang="0">
                    <a:pos x="957" y="3"/>
                  </a:cxn>
                  <a:cxn ang="0">
                    <a:pos x="0" y="0"/>
                  </a:cxn>
                </a:cxnLst>
                <a:pathLst>
                  <a:path w="957" h="3">
                    <a:moveTo>
                      <a:pt x="957" y="3"/>
                    </a:moveTo>
                    <a:lnTo>
                      <a:pt x="0" y="0"/>
                    </a:lnTo>
                  </a:path>
                </a:pathLst>
              </a:custGeom>
              <a:solidFill>
                <a:srgbClr val="FFFFFF"/>
              </a:solidFill>
              <a:ln w="38100" cap="flat" cmpd="sng">
                <a:solidFill>
                  <a:srgbClr val="000000"/>
                </a:solidFill>
                <a:prstDash val="solid"/>
                <a:round/>
                <a:headEnd type="none" w="med" len="med"/>
                <a:tailEnd type="none" w="med" len="med"/>
              </a:ln>
            </p:spPr>
            <p:txBody>
              <a:bodyPr/>
              <a:p>
                <a:endParaRPr lang="zh-CN" altLang="en-US"/>
              </a:p>
            </p:txBody>
          </p:sp>
          <p:sp>
            <p:nvSpPr>
              <p:cNvPr id="51262" name="Oval 280"/>
              <p:cNvSpPr/>
              <p:nvPr/>
            </p:nvSpPr>
            <p:spPr>
              <a:xfrm>
                <a:off x="5055" y="634"/>
                <a:ext cx="57" cy="57"/>
              </a:xfrm>
              <a:prstGeom prst="ellipse">
                <a:avLst/>
              </a:prstGeom>
              <a:solidFill>
                <a:srgbClr val="00FF00"/>
              </a:solidFill>
              <a:ln w="28575" cap="flat" cmpd="sng">
                <a:solidFill>
                  <a:srgbClr val="FF00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1263" name="Oval 281"/>
              <p:cNvSpPr/>
              <p:nvPr/>
            </p:nvSpPr>
            <p:spPr>
              <a:xfrm>
                <a:off x="5055" y="1152"/>
                <a:ext cx="57" cy="57"/>
              </a:xfrm>
              <a:prstGeom prst="ellipse">
                <a:avLst/>
              </a:prstGeom>
              <a:solidFill>
                <a:srgbClr val="00FF00"/>
              </a:solidFill>
              <a:ln w="28575" cap="flat" cmpd="sng">
                <a:solidFill>
                  <a:srgbClr val="FF00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grpSp>
        <p:nvGrpSpPr>
          <p:cNvPr id="11" name="Group 282"/>
          <p:cNvGrpSpPr/>
          <p:nvPr/>
        </p:nvGrpSpPr>
        <p:grpSpPr>
          <a:xfrm>
            <a:off x="6130925" y="3725863"/>
            <a:ext cx="1587500" cy="1624012"/>
            <a:chOff x="3862" y="2443"/>
            <a:chExt cx="1000" cy="1023"/>
          </a:xfrm>
        </p:grpSpPr>
        <p:grpSp>
          <p:nvGrpSpPr>
            <p:cNvPr id="51265" name="Group 283"/>
            <p:cNvGrpSpPr/>
            <p:nvPr/>
          </p:nvGrpSpPr>
          <p:grpSpPr>
            <a:xfrm>
              <a:off x="3862" y="2861"/>
              <a:ext cx="489" cy="605"/>
              <a:chOff x="3970" y="2870"/>
              <a:chExt cx="472" cy="584"/>
            </a:xfrm>
          </p:grpSpPr>
          <p:sp>
            <p:nvSpPr>
              <p:cNvPr id="51266" name="Freeform 284"/>
              <p:cNvSpPr/>
              <p:nvPr/>
            </p:nvSpPr>
            <p:spPr>
              <a:xfrm>
                <a:off x="3972" y="3091"/>
                <a:ext cx="156" cy="363"/>
              </a:xfrm>
              <a:custGeom>
                <a:avLst/>
                <a:gdLst/>
                <a:ahLst/>
                <a:cxnLst>
                  <a:cxn ang="0">
                    <a:pos x="0" y="0"/>
                  </a:cxn>
                  <a:cxn ang="0">
                    <a:pos x="156" y="363"/>
                  </a:cxn>
                </a:cxnLst>
                <a:pathLst>
                  <a:path w="156" h="363">
                    <a:moveTo>
                      <a:pt x="0" y="0"/>
                    </a:moveTo>
                    <a:lnTo>
                      <a:pt x="156" y="363"/>
                    </a:lnTo>
                  </a:path>
                </a:pathLst>
              </a:custGeom>
              <a:solidFill>
                <a:srgbClr val="FFFFFF"/>
              </a:solidFill>
              <a:ln w="28575" cap="flat" cmpd="sng">
                <a:solidFill>
                  <a:srgbClr val="0000FF"/>
                </a:solidFill>
                <a:prstDash val="solid"/>
                <a:round/>
                <a:headEnd type="none" w="med" len="med"/>
                <a:tailEnd type="none" w="med" len="med"/>
              </a:ln>
            </p:spPr>
            <p:txBody>
              <a:bodyPr/>
              <a:p>
                <a:endParaRPr lang="zh-CN" altLang="en-US"/>
              </a:p>
            </p:txBody>
          </p:sp>
          <p:sp>
            <p:nvSpPr>
              <p:cNvPr id="51267" name="Freeform 285"/>
              <p:cNvSpPr/>
              <p:nvPr/>
            </p:nvSpPr>
            <p:spPr>
              <a:xfrm>
                <a:off x="3970" y="2870"/>
                <a:ext cx="158" cy="324"/>
              </a:xfrm>
              <a:custGeom>
                <a:avLst/>
                <a:gdLst/>
                <a:ahLst/>
                <a:cxnLst>
                  <a:cxn ang="0">
                    <a:pos x="158" y="324"/>
                  </a:cxn>
                  <a:cxn ang="0">
                    <a:pos x="0" y="0"/>
                  </a:cxn>
                </a:cxnLst>
                <a:pathLst>
                  <a:path w="158" h="324">
                    <a:moveTo>
                      <a:pt x="158" y="324"/>
                    </a:moveTo>
                    <a:lnTo>
                      <a:pt x="0" y="0"/>
                    </a:lnTo>
                  </a:path>
                </a:pathLst>
              </a:custGeom>
              <a:solidFill>
                <a:srgbClr val="FFFFFF"/>
              </a:solidFill>
              <a:ln w="28575" cap="flat" cmpd="sng">
                <a:solidFill>
                  <a:srgbClr val="0000FF"/>
                </a:solidFill>
                <a:prstDash val="solid"/>
                <a:round/>
                <a:headEnd type="none" w="med" len="med"/>
                <a:tailEnd type="none" w="med" len="med"/>
              </a:ln>
            </p:spPr>
            <p:txBody>
              <a:bodyPr/>
              <a:p>
                <a:endParaRPr lang="zh-CN" altLang="en-US"/>
              </a:p>
            </p:txBody>
          </p:sp>
          <p:sp>
            <p:nvSpPr>
              <p:cNvPr id="51268" name="Freeform 286"/>
              <p:cNvSpPr/>
              <p:nvPr/>
            </p:nvSpPr>
            <p:spPr>
              <a:xfrm>
                <a:off x="4219" y="2873"/>
                <a:ext cx="223" cy="324"/>
              </a:xfrm>
              <a:custGeom>
                <a:avLst/>
                <a:gdLst/>
                <a:ahLst/>
                <a:cxnLst>
                  <a:cxn ang="0">
                    <a:pos x="0" y="0"/>
                  </a:cxn>
                  <a:cxn ang="0">
                    <a:pos x="223" y="324"/>
                  </a:cxn>
                </a:cxnLst>
                <a:pathLst>
                  <a:path w="223" h="324">
                    <a:moveTo>
                      <a:pt x="0" y="0"/>
                    </a:moveTo>
                    <a:lnTo>
                      <a:pt x="223" y="324"/>
                    </a:lnTo>
                  </a:path>
                </a:pathLst>
              </a:custGeom>
              <a:solidFill>
                <a:srgbClr val="FFFFFF"/>
              </a:solidFill>
              <a:ln w="28575" cap="flat" cmpd="sng">
                <a:solidFill>
                  <a:srgbClr val="0000FF"/>
                </a:solidFill>
                <a:prstDash val="solid"/>
                <a:round/>
                <a:headEnd type="none" w="med" len="med"/>
                <a:tailEnd type="none" w="med" len="med"/>
              </a:ln>
            </p:spPr>
            <p:txBody>
              <a:bodyPr/>
              <a:p>
                <a:endParaRPr lang="zh-CN" altLang="en-US"/>
              </a:p>
            </p:txBody>
          </p:sp>
        </p:grpSp>
        <p:grpSp>
          <p:nvGrpSpPr>
            <p:cNvPr id="51269" name="Group 287"/>
            <p:cNvGrpSpPr/>
            <p:nvPr/>
          </p:nvGrpSpPr>
          <p:grpSpPr>
            <a:xfrm>
              <a:off x="4128" y="2443"/>
              <a:ext cx="734" cy="142"/>
              <a:chOff x="4128" y="2443"/>
              <a:chExt cx="734" cy="142"/>
            </a:xfrm>
          </p:grpSpPr>
          <p:sp>
            <p:nvSpPr>
              <p:cNvPr id="51270" name="Freeform 288"/>
              <p:cNvSpPr/>
              <p:nvPr/>
            </p:nvSpPr>
            <p:spPr>
              <a:xfrm>
                <a:off x="4128" y="2458"/>
                <a:ext cx="137" cy="127"/>
              </a:xfrm>
              <a:custGeom>
                <a:avLst/>
                <a:gdLst/>
                <a:ahLst/>
                <a:cxnLst>
                  <a:cxn ang="0">
                    <a:pos x="0" y="0"/>
                  </a:cxn>
                  <a:cxn ang="0">
                    <a:pos x="137" y="127"/>
                  </a:cxn>
                </a:cxnLst>
                <a:pathLst>
                  <a:path w="137" h="127">
                    <a:moveTo>
                      <a:pt x="0" y="0"/>
                    </a:moveTo>
                    <a:lnTo>
                      <a:pt x="137" y="127"/>
                    </a:lnTo>
                  </a:path>
                </a:pathLst>
              </a:custGeom>
              <a:noFill/>
              <a:ln w="28575" cap="flat" cmpd="sng">
                <a:solidFill>
                  <a:srgbClr val="0066FF"/>
                </a:solidFill>
                <a:prstDash val="solid"/>
                <a:round/>
                <a:headEnd type="none" w="med" len="med"/>
                <a:tailEnd type="none" w="med" len="med"/>
              </a:ln>
            </p:spPr>
            <p:txBody>
              <a:bodyPr/>
              <a:p>
                <a:endParaRPr lang="zh-CN" altLang="en-US"/>
              </a:p>
            </p:txBody>
          </p:sp>
          <p:sp>
            <p:nvSpPr>
              <p:cNvPr id="51271" name="Freeform 289"/>
              <p:cNvSpPr/>
              <p:nvPr/>
            </p:nvSpPr>
            <p:spPr>
              <a:xfrm>
                <a:off x="4634" y="2443"/>
                <a:ext cx="228" cy="135"/>
              </a:xfrm>
              <a:custGeom>
                <a:avLst/>
                <a:gdLst/>
                <a:ahLst/>
                <a:cxnLst>
                  <a:cxn ang="0">
                    <a:pos x="0" y="0"/>
                  </a:cxn>
                  <a:cxn ang="0">
                    <a:pos x="228" y="135"/>
                  </a:cxn>
                </a:cxnLst>
                <a:pathLst>
                  <a:path w="228" h="135">
                    <a:moveTo>
                      <a:pt x="0" y="0"/>
                    </a:moveTo>
                    <a:lnTo>
                      <a:pt x="228" y="135"/>
                    </a:lnTo>
                  </a:path>
                </a:pathLst>
              </a:custGeom>
              <a:noFill/>
              <a:ln w="28575" cap="flat" cmpd="sng">
                <a:solidFill>
                  <a:srgbClr val="0066FF"/>
                </a:solidFill>
                <a:prstDash val="solid"/>
                <a:round/>
                <a:headEnd type="none" w="med" len="med"/>
                <a:tailEnd type="none" w="med" len="med"/>
              </a:ln>
            </p:spPr>
            <p:txBody>
              <a:bodyPr/>
              <a:p>
                <a:endParaRPr lang="zh-CN" altLang="en-US"/>
              </a:p>
            </p:txBody>
          </p:sp>
        </p:grpSp>
      </p:grpSp>
      <p:grpSp>
        <p:nvGrpSpPr>
          <p:cNvPr id="14" name="Group 290"/>
          <p:cNvGrpSpPr/>
          <p:nvPr/>
        </p:nvGrpSpPr>
        <p:grpSpPr>
          <a:xfrm>
            <a:off x="6140450" y="3721100"/>
            <a:ext cx="1828800" cy="1622425"/>
            <a:chOff x="3868" y="2344"/>
            <a:chExt cx="1152" cy="1022"/>
          </a:xfrm>
        </p:grpSpPr>
        <p:grpSp>
          <p:nvGrpSpPr>
            <p:cNvPr id="51273" name="Group 291"/>
            <p:cNvGrpSpPr/>
            <p:nvPr/>
          </p:nvGrpSpPr>
          <p:grpSpPr>
            <a:xfrm>
              <a:off x="3868" y="2763"/>
              <a:ext cx="1152" cy="603"/>
              <a:chOff x="3984" y="2454"/>
              <a:chExt cx="906" cy="474"/>
            </a:xfrm>
          </p:grpSpPr>
          <p:sp>
            <p:nvSpPr>
              <p:cNvPr id="51274" name="Freeform 292"/>
              <p:cNvSpPr/>
              <p:nvPr/>
            </p:nvSpPr>
            <p:spPr>
              <a:xfrm>
                <a:off x="4116" y="2454"/>
                <a:ext cx="774" cy="474"/>
              </a:xfrm>
              <a:custGeom>
                <a:avLst/>
                <a:gdLst/>
                <a:ahLst/>
                <a:cxnLst>
                  <a:cxn ang="0">
                    <a:pos x="72" y="0"/>
                  </a:cxn>
                  <a:cxn ang="0">
                    <a:pos x="258" y="258"/>
                  </a:cxn>
                  <a:cxn ang="0">
                    <a:pos x="258" y="54"/>
                  </a:cxn>
                  <a:cxn ang="0">
                    <a:pos x="774" y="54"/>
                  </a:cxn>
                  <a:cxn ang="0">
                    <a:pos x="774" y="474"/>
                  </a:cxn>
                  <a:cxn ang="0">
                    <a:pos x="0" y="474"/>
                  </a:cxn>
                  <a:cxn ang="0">
                    <a:pos x="0" y="264"/>
                  </a:cxn>
                  <a:cxn ang="0">
                    <a:pos x="258" y="264"/>
                  </a:cxn>
                </a:cxnLst>
                <a:pathLst>
                  <a:path w="774" h="474">
                    <a:moveTo>
                      <a:pt x="72" y="0"/>
                    </a:moveTo>
                    <a:lnTo>
                      <a:pt x="258" y="258"/>
                    </a:lnTo>
                    <a:lnTo>
                      <a:pt x="258" y="54"/>
                    </a:lnTo>
                    <a:lnTo>
                      <a:pt x="774" y="54"/>
                    </a:lnTo>
                    <a:lnTo>
                      <a:pt x="774" y="474"/>
                    </a:lnTo>
                    <a:lnTo>
                      <a:pt x="0" y="474"/>
                    </a:lnTo>
                    <a:lnTo>
                      <a:pt x="0" y="264"/>
                    </a:lnTo>
                    <a:lnTo>
                      <a:pt x="258" y="264"/>
                    </a:lnTo>
                  </a:path>
                </a:pathLst>
              </a:custGeom>
              <a:noFill/>
              <a:ln w="57150" cap="flat" cmpd="sng">
                <a:solidFill>
                  <a:schemeClr val="tx2"/>
                </a:solidFill>
                <a:prstDash val="solid"/>
                <a:round/>
                <a:headEnd type="none" w="med" len="med"/>
                <a:tailEnd type="none" w="med" len="med"/>
              </a:ln>
            </p:spPr>
            <p:txBody>
              <a:bodyPr/>
              <a:p>
                <a:endParaRPr lang="zh-CN" altLang="en-US"/>
              </a:p>
            </p:txBody>
          </p:sp>
          <p:sp>
            <p:nvSpPr>
              <p:cNvPr id="51275" name="Freeform 293"/>
              <p:cNvSpPr/>
              <p:nvPr/>
            </p:nvSpPr>
            <p:spPr>
              <a:xfrm>
                <a:off x="3984" y="2634"/>
                <a:ext cx="126" cy="294"/>
              </a:xfrm>
              <a:custGeom>
                <a:avLst/>
                <a:gdLst/>
                <a:ahLst/>
                <a:cxnLst>
                  <a:cxn ang="0">
                    <a:pos x="0" y="0"/>
                  </a:cxn>
                  <a:cxn ang="0">
                    <a:pos x="126" y="294"/>
                  </a:cxn>
                </a:cxnLst>
                <a:pathLst>
                  <a:path w="126" h="294">
                    <a:moveTo>
                      <a:pt x="0" y="0"/>
                    </a:moveTo>
                    <a:lnTo>
                      <a:pt x="126" y="294"/>
                    </a:lnTo>
                  </a:path>
                </a:pathLst>
              </a:custGeom>
              <a:noFill/>
              <a:ln w="57150" cap="flat" cmpd="sng">
                <a:solidFill>
                  <a:schemeClr val="tx2"/>
                </a:solidFill>
                <a:prstDash val="solid"/>
                <a:round/>
                <a:headEnd type="none" w="med" len="med"/>
                <a:tailEnd type="none" w="med" len="med"/>
              </a:ln>
            </p:spPr>
            <p:txBody>
              <a:bodyPr/>
              <a:p>
                <a:endParaRPr lang="zh-CN" altLang="en-US"/>
              </a:p>
            </p:txBody>
          </p:sp>
          <p:sp>
            <p:nvSpPr>
              <p:cNvPr id="51276" name="Freeform 294"/>
              <p:cNvSpPr/>
              <p:nvPr/>
            </p:nvSpPr>
            <p:spPr>
              <a:xfrm>
                <a:off x="3990" y="2454"/>
                <a:ext cx="120" cy="264"/>
              </a:xfrm>
              <a:custGeom>
                <a:avLst/>
                <a:gdLst/>
                <a:ahLst/>
                <a:cxnLst>
                  <a:cxn ang="0">
                    <a:pos x="0" y="0"/>
                  </a:cxn>
                  <a:cxn ang="0">
                    <a:pos x="120" y="264"/>
                  </a:cxn>
                </a:cxnLst>
                <a:pathLst>
                  <a:path w="120" h="264">
                    <a:moveTo>
                      <a:pt x="0" y="0"/>
                    </a:moveTo>
                    <a:lnTo>
                      <a:pt x="120" y="264"/>
                    </a:lnTo>
                  </a:path>
                </a:pathLst>
              </a:custGeom>
              <a:noFill/>
              <a:ln w="57150" cap="flat" cmpd="sng">
                <a:solidFill>
                  <a:schemeClr val="tx2"/>
                </a:solidFill>
                <a:prstDash val="solid"/>
                <a:round/>
                <a:headEnd type="none" w="med" len="med"/>
                <a:tailEnd type="none" w="med" len="med"/>
              </a:ln>
            </p:spPr>
            <p:txBody>
              <a:bodyPr/>
              <a:p>
                <a:endParaRPr lang="zh-CN" altLang="en-US"/>
              </a:p>
            </p:txBody>
          </p:sp>
        </p:grpSp>
        <p:grpSp>
          <p:nvGrpSpPr>
            <p:cNvPr id="51277" name="Group 295"/>
            <p:cNvGrpSpPr/>
            <p:nvPr/>
          </p:nvGrpSpPr>
          <p:grpSpPr>
            <a:xfrm>
              <a:off x="4114" y="2345"/>
              <a:ext cx="751" cy="137"/>
              <a:chOff x="4213" y="2464"/>
              <a:chExt cx="725" cy="132"/>
            </a:xfrm>
          </p:grpSpPr>
          <p:sp>
            <p:nvSpPr>
              <p:cNvPr id="51278" name="Line 296"/>
              <p:cNvSpPr/>
              <p:nvPr/>
            </p:nvSpPr>
            <p:spPr>
              <a:xfrm>
                <a:off x="4711" y="2464"/>
                <a:ext cx="227" cy="132"/>
              </a:xfrm>
              <a:prstGeom prst="line">
                <a:avLst/>
              </a:prstGeom>
              <a:ln w="57150" cap="flat" cmpd="sng">
                <a:solidFill>
                  <a:schemeClr val="tx2"/>
                </a:solidFill>
                <a:prstDash val="solid"/>
                <a:round/>
                <a:headEnd type="none" w="med" len="med"/>
                <a:tailEnd type="none" w="med" len="med"/>
              </a:ln>
            </p:spPr>
          </p:sp>
          <p:sp>
            <p:nvSpPr>
              <p:cNvPr id="51279" name="Line 297"/>
              <p:cNvSpPr/>
              <p:nvPr/>
            </p:nvSpPr>
            <p:spPr>
              <a:xfrm>
                <a:off x="4213" y="2464"/>
                <a:ext cx="139" cy="132"/>
              </a:xfrm>
              <a:prstGeom prst="line">
                <a:avLst/>
              </a:prstGeom>
              <a:ln w="57150" cap="flat" cmpd="sng">
                <a:solidFill>
                  <a:schemeClr val="tx2"/>
                </a:solidFill>
                <a:prstDash val="solid"/>
                <a:round/>
                <a:headEnd type="none" w="med" len="med"/>
                <a:tailEnd type="none" w="med" len="med"/>
              </a:ln>
            </p:spPr>
          </p:sp>
        </p:grpSp>
        <p:grpSp>
          <p:nvGrpSpPr>
            <p:cNvPr id="51280" name="Group 298"/>
            <p:cNvGrpSpPr/>
            <p:nvPr/>
          </p:nvGrpSpPr>
          <p:grpSpPr>
            <a:xfrm>
              <a:off x="3870" y="2344"/>
              <a:ext cx="1150" cy="653"/>
              <a:chOff x="3967" y="2463"/>
              <a:chExt cx="1111" cy="631"/>
            </a:xfrm>
          </p:grpSpPr>
          <p:sp>
            <p:nvSpPr>
              <p:cNvPr id="51281" name="Freeform 299"/>
              <p:cNvSpPr/>
              <p:nvPr/>
            </p:nvSpPr>
            <p:spPr>
              <a:xfrm>
                <a:off x="3967" y="2868"/>
                <a:ext cx="1" cy="226"/>
              </a:xfrm>
              <a:custGeom>
                <a:avLst/>
                <a:gdLst/>
                <a:ahLst/>
                <a:cxnLst>
                  <a:cxn ang="0">
                    <a:pos x="0" y="226"/>
                  </a:cxn>
                  <a:cxn ang="0">
                    <a:pos x="0" y="0"/>
                  </a:cxn>
                </a:cxnLst>
                <a:pathLst>
                  <a:path w="1" h="226">
                    <a:moveTo>
                      <a:pt x="0" y="226"/>
                    </a:moveTo>
                    <a:lnTo>
                      <a:pt x="0" y="0"/>
                    </a:lnTo>
                  </a:path>
                </a:pathLst>
              </a:custGeom>
              <a:solidFill>
                <a:srgbClr val="FFFFFF"/>
              </a:solidFill>
              <a:ln w="57150" cap="flat" cmpd="sng">
                <a:solidFill>
                  <a:schemeClr val="tx2"/>
                </a:solidFill>
                <a:prstDash val="solid"/>
                <a:round/>
                <a:headEnd type="none" w="med" len="med"/>
                <a:tailEnd type="none" w="med" len="med"/>
              </a:ln>
            </p:spPr>
            <p:txBody>
              <a:bodyPr/>
              <a:p>
                <a:endParaRPr lang="zh-CN" altLang="en-US"/>
              </a:p>
            </p:txBody>
          </p:sp>
          <p:sp>
            <p:nvSpPr>
              <p:cNvPr id="51282" name="Freeform 300"/>
              <p:cNvSpPr/>
              <p:nvPr/>
            </p:nvSpPr>
            <p:spPr>
              <a:xfrm>
                <a:off x="3972" y="2875"/>
                <a:ext cx="247" cy="1"/>
              </a:xfrm>
              <a:custGeom>
                <a:avLst/>
                <a:gdLst/>
                <a:ahLst/>
                <a:cxnLst>
                  <a:cxn ang="0">
                    <a:pos x="0" y="1"/>
                  </a:cxn>
                  <a:cxn ang="0">
                    <a:pos x="247" y="0"/>
                  </a:cxn>
                </a:cxnLst>
                <a:pathLst>
                  <a:path w="247" h="1">
                    <a:moveTo>
                      <a:pt x="0" y="1"/>
                    </a:moveTo>
                    <a:lnTo>
                      <a:pt x="247" y="0"/>
                    </a:lnTo>
                  </a:path>
                </a:pathLst>
              </a:custGeom>
              <a:solidFill>
                <a:srgbClr val="FFFFFF"/>
              </a:solidFill>
              <a:ln w="57150" cap="flat" cmpd="sng">
                <a:solidFill>
                  <a:schemeClr val="tx2"/>
                </a:solidFill>
                <a:prstDash val="solid"/>
                <a:round/>
                <a:headEnd type="none" w="med" len="med"/>
                <a:tailEnd type="none" w="med" len="med"/>
              </a:ln>
            </p:spPr>
            <p:txBody>
              <a:bodyPr/>
              <a:p>
                <a:endParaRPr lang="zh-CN" altLang="en-US"/>
              </a:p>
            </p:txBody>
          </p:sp>
          <p:sp>
            <p:nvSpPr>
              <p:cNvPr id="51283" name="Freeform 301"/>
              <p:cNvSpPr/>
              <p:nvPr/>
            </p:nvSpPr>
            <p:spPr>
              <a:xfrm>
                <a:off x="4215" y="2463"/>
                <a:ext cx="2" cy="405"/>
              </a:xfrm>
              <a:custGeom>
                <a:avLst/>
                <a:gdLst/>
                <a:ahLst/>
                <a:cxnLst>
                  <a:cxn ang="0">
                    <a:pos x="0" y="330"/>
                  </a:cxn>
                  <a:cxn ang="0">
                    <a:pos x="0" y="0"/>
                  </a:cxn>
                </a:cxnLst>
                <a:pathLst>
                  <a:path w="1" h="330">
                    <a:moveTo>
                      <a:pt x="0" y="330"/>
                    </a:moveTo>
                    <a:lnTo>
                      <a:pt x="0" y="0"/>
                    </a:lnTo>
                  </a:path>
                </a:pathLst>
              </a:custGeom>
              <a:solidFill>
                <a:srgbClr val="FFFFFF"/>
              </a:solidFill>
              <a:ln w="57150" cap="flat" cmpd="sng">
                <a:solidFill>
                  <a:schemeClr val="tx2"/>
                </a:solidFill>
                <a:prstDash val="solid"/>
                <a:round/>
                <a:headEnd type="none" w="med" len="med"/>
                <a:tailEnd type="none" w="med" len="med"/>
              </a:ln>
            </p:spPr>
            <p:txBody>
              <a:bodyPr/>
              <a:p>
                <a:endParaRPr lang="zh-CN" altLang="en-US"/>
              </a:p>
            </p:txBody>
          </p:sp>
          <p:sp>
            <p:nvSpPr>
              <p:cNvPr id="51284" name="Freeform 302"/>
              <p:cNvSpPr/>
              <p:nvPr/>
            </p:nvSpPr>
            <p:spPr>
              <a:xfrm>
                <a:off x="4223" y="2467"/>
                <a:ext cx="491" cy="3"/>
              </a:xfrm>
              <a:custGeom>
                <a:avLst/>
                <a:gdLst/>
                <a:ahLst/>
                <a:cxnLst>
                  <a:cxn ang="0">
                    <a:pos x="0" y="3"/>
                  </a:cxn>
                  <a:cxn ang="0">
                    <a:pos x="491" y="0"/>
                  </a:cxn>
                </a:cxnLst>
                <a:pathLst>
                  <a:path w="491" h="3">
                    <a:moveTo>
                      <a:pt x="0" y="3"/>
                    </a:moveTo>
                    <a:lnTo>
                      <a:pt x="491" y="0"/>
                    </a:lnTo>
                  </a:path>
                </a:pathLst>
              </a:custGeom>
              <a:solidFill>
                <a:srgbClr val="FFFFFF"/>
              </a:solidFill>
              <a:ln w="57150" cap="flat" cmpd="sng">
                <a:solidFill>
                  <a:schemeClr val="tx2"/>
                </a:solidFill>
                <a:prstDash val="solid"/>
                <a:round/>
                <a:headEnd type="none" w="med" len="med"/>
                <a:tailEnd type="none" w="med" len="med"/>
              </a:ln>
            </p:spPr>
            <p:txBody>
              <a:bodyPr/>
              <a:p>
                <a:endParaRPr lang="zh-CN" altLang="en-US"/>
              </a:p>
            </p:txBody>
          </p:sp>
          <p:sp>
            <p:nvSpPr>
              <p:cNvPr id="51285" name="Freeform 303"/>
              <p:cNvSpPr/>
              <p:nvPr/>
            </p:nvSpPr>
            <p:spPr>
              <a:xfrm>
                <a:off x="4355" y="2596"/>
                <a:ext cx="96" cy="339"/>
              </a:xfrm>
              <a:custGeom>
                <a:avLst/>
                <a:gdLst/>
                <a:ahLst/>
                <a:cxnLst>
                  <a:cxn ang="0">
                    <a:pos x="0" y="0"/>
                  </a:cxn>
                  <a:cxn ang="0">
                    <a:pos x="78" y="276"/>
                  </a:cxn>
                </a:cxnLst>
                <a:pathLst>
                  <a:path w="78" h="276">
                    <a:moveTo>
                      <a:pt x="0" y="0"/>
                    </a:moveTo>
                    <a:lnTo>
                      <a:pt x="78" y="276"/>
                    </a:lnTo>
                  </a:path>
                </a:pathLst>
              </a:custGeom>
              <a:solidFill>
                <a:srgbClr val="FFFFFF"/>
              </a:solidFill>
              <a:ln w="57150" cap="flat" cmpd="sng">
                <a:solidFill>
                  <a:schemeClr val="tx2"/>
                </a:solidFill>
                <a:prstDash val="solid"/>
                <a:round/>
                <a:headEnd type="none" w="med" len="med"/>
                <a:tailEnd type="none" w="med" len="med"/>
              </a:ln>
            </p:spPr>
            <p:txBody>
              <a:bodyPr/>
              <a:p>
                <a:endParaRPr lang="zh-CN" altLang="en-US"/>
              </a:p>
            </p:txBody>
          </p:sp>
          <p:sp>
            <p:nvSpPr>
              <p:cNvPr id="51286" name="Freeform 304"/>
              <p:cNvSpPr/>
              <p:nvPr/>
            </p:nvSpPr>
            <p:spPr>
              <a:xfrm>
                <a:off x="4938" y="2603"/>
                <a:ext cx="140" cy="339"/>
              </a:xfrm>
              <a:custGeom>
                <a:avLst/>
                <a:gdLst/>
                <a:ahLst/>
                <a:cxnLst>
                  <a:cxn ang="0">
                    <a:pos x="0" y="0"/>
                  </a:cxn>
                  <a:cxn ang="0">
                    <a:pos x="114" y="276"/>
                  </a:cxn>
                </a:cxnLst>
                <a:pathLst>
                  <a:path w="114" h="276">
                    <a:moveTo>
                      <a:pt x="0" y="0"/>
                    </a:moveTo>
                    <a:lnTo>
                      <a:pt x="114" y="276"/>
                    </a:lnTo>
                  </a:path>
                </a:pathLst>
              </a:custGeom>
              <a:solidFill>
                <a:srgbClr val="FFFFFF"/>
              </a:solidFill>
              <a:ln w="57150" cap="flat" cmpd="sng">
                <a:solidFill>
                  <a:schemeClr val="tx2"/>
                </a:solidFill>
                <a:prstDash val="solid"/>
                <a:round/>
                <a:headEnd type="none" w="med" len="med"/>
                <a:tailEnd type="none" w="med" len="med"/>
              </a:ln>
            </p:spPr>
            <p:txBody>
              <a:bodyPr/>
              <a:p>
                <a:endParaRPr lang="zh-CN" altLang="en-US"/>
              </a:p>
            </p:txBody>
          </p:sp>
          <p:sp>
            <p:nvSpPr>
              <p:cNvPr id="51287" name="Freeform 305"/>
              <p:cNvSpPr/>
              <p:nvPr/>
            </p:nvSpPr>
            <p:spPr>
              <a:xfrm>
                <a:off x="4355" y="2603"/>
                <a:ext cx="576" cy="1"/>
              </a:xfrm>
              <a:custGeom>
                <a:avLst/>
                <a:gdLst/>
                <a:ahLst/>
                <a:cxnLst>
                  <a:cxn ang="0">
                    <a:pos x="0" y="0"/>
                  </a:cxn>
                  <a:cxn ang="0">
                    <a:pos x="468" y="0"/>
                  </a:cxn>
                </a:cxnLst>
                <a:pathLst>
                  <a:path w="468" h="1">
                    <a:moveTo>
                      <a:pt x="0" y="0"/>
                    </a:moveTo>
                    <a:lnTo>
                      <a:pt x="468" y="0"/>
                    </a:lnTo>
                  </a:path>
                </a:pathLst>
              </a:custGeom>
              <a:solidFill>
                <a:srgbClr val="FFFFFF"/>
              </a:solidFill>
              <a:ln w="57150" cap="flat" cmpd="sng">
                <a:solidFill>
                  <a:schemeClr val="tx2"/>
                </a:solidFill>
                <a:prstDash val="solid"/>
                <a:round/>
                <a:headEnd type="none" w="med" len="med"/>
                <a:tailEnd type="none" w="med" len="med"/>
              </a:ln>
            </p:spPr>
            <p:txBody>
              <a:bodyPr/>
              <a:p>
                <a:endParaRPr lang="zh-CN" altLang="en-US"/>
              </a:p>
            </p:txBody>
          </p:sp>
        </p:grpSp>
      </p:grpSp>
      <p:grpSp>
        <p:nvGrpSpPr>
          <p:cNvPr id="18" name="Group 306"/>
          <p:cNvGrpSpPr/>
          <p:nvPr/>
        </p:nvGrpSpPr>
        <p:grpSpPr>
          <a:xfrm>
            <a:off x="4424363" y="1571625"/>
            <a:ext cx="4332287" cy="565150"/>
            <a:chOff x="2787" y="1086"/>
            <a:chExt cx="2729" cy="356"/>
          </a:xfrm>
        </p:grpSpPr>
        <p:grpSp>
          <p:nvGrpSpPr>
            <p:cNvPr id="51289" name="Group 307"/>
            <p:cNvGrpSpPr/>
            <p:nvPr/>
          </p:nvGrpSpPr>
          <p:grpSpPr>
            <a:xfrm>
              <a:off x="2787" y="1171"/>
              <a:ext cx="2729" cy="271"/>
              <a:chOff x="2787" y="1171"/>
              <a:chExt cx="2729" cy="271"/>
            </a:xfrm>
          </p:grpSpPr>
          <p:sp>
            <p:nvSpPr>
              <p:cNvPr id="51290" name="Line 308"/>
              <p:cNvSpPr/>
              <p:nvPr/>
            </p:nvSpPr>
            <p:spPr>
              <a:xfrm flipH="1">
                <a:off x="2988" y="1370"/>
                <a:ext cx="2306" cy="2"/>
              </a:xfrm>
              <a:prstGeom prst="line">
                <a:avLst/>
              </a:prstGeom>
              <a:ln w="28575" cap="flat" cmpd="sng">
                <a:solidFill>
                  <a:schemeClr val="accent2"/>
                </a:solidFill>
                <a:prstDash val="solid"/>
                <a:round/>
                <a:headEnd type="none" w="med" len="med"/>
                <a:tailEnd type="none" w="med" len="med"/>
              </a:ln>
            </p:spPr>
          </p:sp>
          <p:sp>
            <p:nvSpPr>
              <p:cNvPr id="51291" name="Rectangle 309"/>
              <p:cNvSpPr/>
              <p:nvPr/>
            </p:nvSpPr>
            <p:spPr>
              <a:xfrm>
                <a:off x="2787" y="1212"/>
                <a:ext cx="178" cy="230"/>
              </a:xfrm>
              <a:prstGeom prst="rect">
                <a:avLst/>
              </a:prstGeom>
              <a:noFill/>
              <a:ln w="9525">
                <a:noFill/>
              </a:ln>
            </p:spPr>
            <p:txBody>
              <a:bodyPr wrap="none" lIns="0" tIns="0" rIns="0" bIns="0" anchor="t">
                <a:spAutoFit/>
              </a:bodyPr>
              <a:p>
                <a:pPr algn="ctr"/>
                <a:r>
                  <a:rPr lang="en-US" altLang="zh-CN" b="1" dirty="0">
                    <a:solidFill>
                      <a:schemeClr val="accent2"/>
                    </a:solidFill>
                    <a:latin typeface="Modern" pitchFamily="50"/>
                    <a:ea typeface="宋体" panose="02010600030101010101" pitchFamily="2" charset="-122"/>
                  </a:rPr>
                  <a:t>P</a:t>
                </a:r>
                <a:r>
                  <a:rPr lang="en-US" altLang="zh-CN" sz="1800" b="1" dirty="0">
                    <a:solidFill>
                      <a:schemeClr val="accent2"/>
                    </a:solidFill>
                    <a:latin typeface="Modern" pitchFamily="50"/>
                    <a:ea typeface="宋体" panose="02010600030101010101" pitchFamily="2" charset="-122"/>
                  </a:rPr>
                  <a:t>H</a:t>
                </a:r>
                <a:endParaRPr lang="en-US" altLang="zh-CN" b="1" dirty="0">
                  <a:solidFill>
                    <a:schemeClr val="accent2"/>
                  </a:solidFill>
                  <a:latin typeface="Modern" pitchFamily="50"/>
                  <a:ea typeface="宋体" panose="02010600030101010101" pitchFamily="2" charset="-122"/>
                </a:endParaRPr>
              </a:p>
            </p:txBody>
          </p:sp>
          <p:sp>
            <p:nvSpPr>
              <p:cNvPr id="51292" name="Rectangle 310"/>
              <p:cNvSpPr/>
              <p:nvPr/>
            </p:nvSpPr>
            <p:spPr>
              <a:xfrm>
                <a:off x="5338" y="1171"/>
                <a:ext cx="178" cy="230"/>
              </a:xfrm>
              <a:prstGeom prst="rect">
                <a:avLst/>
              </a:prstGeom>
              <a:noFill/>
              <a:ln w="9525">
                <a:noFill/>
              </a:ln>
            </p:spPr>
            <p:txBody>
              <a:bodyPr wrap="none" lIns="0" tIns="0" rIns="0" bIns="0" anchor="t">
                <a:spAutoFit/>
              </a:bodyPr>
              <a:p>
                <a:pPr algn="ctr"/>
                <a:r>
                  <a:rPr lang="en-US" altLang="zh-CN" b="1" dirty="0">
                    <a:solidFill>
                      <a:schemeClr val="accent2"/>
                    </a:solidFill>
                    <a:latin typeface="Modern" pitchFamily="50"/>
                    <a:ea typeface="宋体" panose="02010600030101010101" pitchFamily="2" charset="-122"/>
                  </a:rPr>
                  <a:t>P</a:t>
                </a:r>
                <a:r>
                  <a:rPr lang="en-US" altLang="zh-CN" sz="1800" b="1" dirty="0">
                    <a:solidFill>
                      <a:schemeClr val="accent2"/>
                    </a:solidFill>
                    <a:latin typeface="Modern" pitchFamily="50"/>
                    <a:ea typeface="宋体" panose="02010600030101010101" pitchFamily="2" charset="-122"/>
                  </a:rPr>
                  <a:t>H</a:t>
                </a:r>
                <a:endParaRPr lang="en-US" altLang="zh-CN" b="1" dirty="0">
                  <a:solidFill>
                    <a:schemeClr val="accent2"/>
                  </a:solidFill>
                  <a:latin typeface="Modern" pitchFamily="50"/>
                  <a:ea typeface="宋体" panose="02010600030101010101" pitchFamily="2" charset="-122"/>
                </a:endParaRPr>
              </a:p>
            </p:txBody>
          </p:sp>
        </p:grpSp>
        <p:sp>
          <p:nvSpPr>
            <p:cNvPr id="51293" name="Rectangle 311"/>
            <p:cNvSpPr/>
            <p:nvPr/>
          </p:nvSpPr>
          <p:spPr>
            <a:xfrm>
              <a:off x="3328" y="1086"/>
              <a:ext cx="698" cy="288"/>
            </a:xfrm>
            <a:prstGeom prst="rect">
              <a:avLst/>
            </a:prstGeom>
            <a:noFill/>
            <a:ln w="19050">
              <a:noFill/>
            </a:ln>
          </p:spPr>
          <p:txBody>
            <a:bodyPr wrap="none" anchor="t">
              <a:spAutoFit/>
            </a:bodyPr>
            <a:p>
              <a:pPr algn="ctr"/>
              <a:r>
                <a:rPr lang="zh-CN" altLang="en-US" b="1" dirty="0">
                  <a:solidFill>
                    <a:schemeClr val="accent2"/>
                  </a:solidFill>
                  <a:latin typeface="黑体" panose="02010609060101010101" pitchFamily="49" charset="-122"/>
                  <a:ea typeface="黑体" panose="02010609060101010101" pitchFamily="49" charset="-122"/>
                </a:rPr>
                <a:t>画面线</a:t>
              </a:r>
              <a:endParaRPr lang="zh-CN" altLang="en-US" b="1" dirty="0">
                <a:solidFill>
                  <a:schemeClr val="accent2"/>
                </a:solidFill>
                <a:latin typeface="黑体" panose="02010609060101010101" pitchFamily="49" charset="-122"/>
                <a:ea typeface="黑体" panose="02010609060101010101" pitchFamily="49" charset="-122"/>
              </a:endParaRPr>
            </a:p>
          </p:txBody>
        </p:sp>
      </p:grpSp>
      <p:grpSp>
        <p:nvGrpSpPr>
          <p:cNvPr id="20" name="Group 312"/>
          <p:cNvGrpSpPr/>
          <p:nvPr/>
        </p:nvGrpSpPr>
        <p:grpSpPr>
          <a:xfrm>
            <a:off x="4543425" y="2066925"/>
            <a:ext cx="4108450" cy="635000"/>
            <a:chOff x="2862" y="1302"/>
            <a:chExt cx="2588" cy="400"/>
          </a:xfrm>
        </p:grpSpPr>
        <p:sp>
          <p:nvSpPr>
            <p:cNvPr id="51295" name="Freeform 313"/>
            <p:cNvSpPr/>
            <p:nvPr/>
          </p:nvSpPr>
          <p:spPr>
            <a:xfrm>
              <a:off x="2996" y="1577"/>
              <a:ext cx="2298" cy="2"/>
            </a:xfrm>
            <a:custGeom>
              <a:avLst/>
              <a:gdLst/>
              <a:ahLst/>
              <a:cxnLst>
                <a:cxn ang="0">
                  <a:pos x="2218" y="2"/>
                </a:cxn>
                <a:cxn ang="0">
                  <a:pos x="0" y="0"/>
                </a:cxn>
              </a:cxnLst>
              <a:pathLst>
                <a:path w="2218" h="2">
                  <a:moveTo>
                    <a:pt x="2218" y="2"/>
                  </a:moveTo>
                  <a:lnTo>
                    <a:pt x="0" y="0"/>
                  </a:lnTo>
                </a:path>
              </a:pathLst>
            </a:custGeom>
            <a:solidFill>
              <a:srgbClr val="FFFFFF"/>
            </a:solidFill>
            <a:ln w="28575" cap="flat" cmpd="sng">
              <a:solidFill>
                <a:srgbClr val="FF0000"/>
              </a:solidFill>
              <a:prstDash val="solid"/>
              <a:round/>
              <a:headEnd type="none" w="med" len="med"/>
              <a:tailEnd type="none" w="med" len="med"/>
            </a:ln>
          </p:spPr>
          <p:txBody>
            <a:bodyPr/>
            <a:p>
              <a:endParaRPr lang="zh-CN" altLang="en-US"/>
            </a:p>
          </p:txBody>
        </p:sp>
        <p:sp>
          <p:nvSpPr>
            <p:cNvPr id="51296" name="Rectangle 314"/>
            <p:cNvSpPr/>
            <p:nvPr/>
          </p:nvSpPr>
          <p:spPr>
            <a:xfrm>
              <a:off x="2862" y="1472"/>
              <a:ext cx="91" cy="230"/>
            </a:xfrm>
            <a:prstGeom prst="rect">
              <a:avLst/>
            </a:prstGeom>
            <a:noFill/>
            <a:ln w="9525">
              <a:noFill/>
            </a:ln>
          </p:spPr>
          <p:txBody>
            <a:bodyPr wrap="none" lIns="0" tIns="0" rIns="0" bIns="0" anchor="t">
              <a:spAutoFit/>
            </a:bodyPr>
            <a:p>
              <a:pPr algn="ctr"/>
              <a:r>
                <a:rPr lang="en-US" altLang="zh-CN" b="1" dirty="0">
                  <a:solidFill>
                    <a:srgbClr val="CC3300"/>
                  </a:solidFill>
                  <a:latin typeface="Modern" pitchFamily="50"/>
                  <a:ea typeface="宋体" panose="02010600030101010101" pitchFamily="2" charset="-122"/>
                </a:rPr>
                <a:t>h</a:t>
              </a:r>
              <a:endParaRPr lang="en-US" altLang="zh-CN" b="1" dirty="0">
                <a:solidFill>
                  <a:srgbClr val="FF0000"/>
                </a:solidFill>
                <a:latin typeface="Modern" pitchFamily="50"/>
                <a:ea typeface="宋体" panose="02010600030101010101" pitchFamily="2" charset="-122"/>
              </a:endParaRPr>
            </a:p>
          </p:txBody>
        </p:sp>
        <p:sp>
          <p:nvSpPr>
            <p:cNvPr id="51297" name="Rectangle 315"/>
            <p:cNvSpPr/>
            <p:nvPr/>
          </p:nvSpPr>
          <p:spPr>
            <a:xfrm>
              <a:off x="5359" y="1462"/>
              <a:ext cx="91" cy="230"/>
            </a:xfrm>
            <a:prstGeom prst="rect">
              <a:avLst/>
            </a:prstGeom>
            <a:noFill/>
            <a:ln w="9525">
              <a:noFill/>
            </a:ln>
          </p:spPr>
          <p:txBody>
            <a:bodyPr wrap="none" lIns="0" tIns="0" rIns="0" bIns="0" anchor="t">
              <a:spAutoFit/>
            </a:bodyPr>
            <a:p>
              <a:pPr algn="ctr"/>
              <a:r>
                <a:rPr lang="en-US" altLang="zh-CN" b="1" dirty="0">
                  <a:solidFill>
                    <a:srgbClr val="CC3300"/>
                  </a:solidFill>
                  <a:latin typeface="Modern" pitchFamily="50"/>
                  <a:ea typeface="宋体" panose="02010600030101010101" pitchFamily="2" charset="-122"/>
                </a:rPr>
                <a:t>h</a:t>
              </a:r>
              <a:endParaRPr lang="en-US" altLang="zh-CN" dirty="0">
                <a:solidFill>
                  <a:srgbClr val="010000"/>
                </a:solidFill>
                <a:latin typeface="BankGothic Lt BT" panose="020B0607020203060204" pitchFamily="34" charset="0"/>
                <a:ea typeface="宋体" panose="02010600030101010101" pitchFamily="2" charset="-122"/>
              </a:endParaRPr>
            </a:p>
          </p:txBody>
        </p:sp>
        <p:sp>
          <p:nvSpPr>
            <p:cNvPr id="51298" name="Rectangle 316"/>
            <p:cNvSpPr/>
            <p:nvPr/>
          </p:nvSpPr>
          <p:spPr>
            <a:xfrm>
              <a:off x="3626" y="1302"/>
              <a:ext cx="694" cy="288"/>
            </a:xfrm>
            <a:prstGeom prst="rect">
              <a:avLst/>
            </a:prstGeom>
            <a:noFill/>
            <a:ln w="19050">
              <a:noFill/>
            </a:ln>
          </p:spPr>
          <p:txBody>
            <a:bodyPr wrap="none" anchor="t">
              <a:spAutoFit/>
            </a:bodyPr>
            <a:p>
              <a:pPr algn="ctr"/>
              <a:r>
                <a:rPr lang="zh-CN" altLang="en-US" b="1" dirty="0">
                  <a:solidFill>
                    <a:schemeClr val="accent2"/>
                  </a:solidFill>
                  <a:latin typeface="黑体" panose="02010609060101010101" pitchFamily="49" charset="-122"/>
                  <a:ea typeface="黑体" panose="02010609060101010101" pitchFamily="49" charset="-122"/>
                </a:rPr>
                <a:t>视平线</a:t>
              </a:r>
              <a:endParaRPr lang="zh-CN" altLang="en-US" b="1" dirty="0">
                <a:solidFill>
                  <a:schemeClr val="accent2"/>
                </a:solidFill>
                <a:latin typeface="黑体" panose="02010609060101010101" pitchFamily="49" charset="-122"/>
                <a:ea typeface="黑体" panose="02010609060101010101" pitchFamily="49" charset="-122"/>
              </a:endParaRPr>
            </a:p>
          </p:txBody>
        </p:sp>
      </p:grpSp>
      <p:grpSp>
        <p:nvGrpSpPr>
          <p:cNvPr id="21" name="Group 317"/>
          <p:cNvGrpSpPr/>
          <p:nvPr/>
        </p:nvGrpSpPr>
        <p:grpSpPr>
          <a:xfrm>
            <a:off x="2130425" y="5148263"/>
            <a:ext cx="6559550" cy="604837"/>
            <a:chOff x="1342" y="3243"/>
            <a:chExt cx="4132" cy="381"/>
          </a:xfrm>
        </p:grpSpPr>
        <p:sp>
          <p:nvSpPr>
            <p:cNvPr id="51300" name="Freeform 318"/>
            <p:cNvSpPr/>
            <p:nvPr/>
          </p:nvSpPr>
          <p:spPr>
            <a:xfrm>
              <a:off x="1524" y="3364"/>
              <a:ext cx="3775" cy="3"/>
            </a:xfrm>
            <a:custGeom>
              <a:avLst/>
              <a:gdLst/>
              <a:ahLst/>
              <a:cxnLst>
                <a:cxn ang="0">
                  <a:pos x="3645" y="3"/>
                </a:cxn>
                <a:cxn ang="0">
                  <a:pos x="0" y="0"/>
                </a:cxn>
              </a:cxnLst>
              <a:pathLst>
                <a:path w="3645" h="3">
                  <a:moveTo>
                    <a:pt x="3645" y="3"/>
                  </a:moveTo>
                  <a:lnTo>
                    <a:pt x="0" y="0"/>
                  </a:lnTo>
                </a:path>
              </a:pathLst>
            </a:custGeom>
            <a:solidFill>
              <a:srgbClr val="FFFFFF"/>
            </a:solidFill>
            <a:ln w="28575" cap="flat" cmpd="sng">
              <a:solidFill>
                <a:srgbClr val="000099"/>
              </a:solidFill>
              <a:prstDash val="solid"/>
              <a:round/>
              <a:headEnd type="none" w="med" len="med"/>
              <a:tailEnd type="none" w="med" len="med"/>
            </a:ln>
          </p:spPr>
          <p:txBody>
            <a:bodyPr/>
            <a:p>
              <a:endParaRPr lang="zh-CN" altLang="en-US"/>
            </a:p>
          </p:txBody>
        </p:sp>
        <p:sp>
          <p:nvSpPr>
            <p:cNvPr id="51301" name="Rectangle 319"/>
            <p:cNvSpPr/>
            <p:nvPr/>
          </p:nvSpPr>
          <p:spPr>
            <a:xfrm>
              <a:off x="5374" y="3243"/>
              <a:ext cx="100" cy="230"/>
            </a:xfrm>
            <a:prstGeom prst="rect">
              <a:avLst/>
            </a:prstGeom>
            <a:noFill/>
            <a:ln w="9525">
              <a:noFill/>
            </a:ln>
          </p:spPr>
          <p:txBody>
            <a:bodyPr wrap="none" lIns="0" tIns="0" rIns="0" bIns="0" anchor="t">
              <a:spAutoFit/>
            </a:bodyPr>
            <a:p>
              <a:pPr algn="ctr"/>
              <a:r>
                <a:rPr lang="en-US" altLang="zh-CN" b="1" dirty="0">
                  <a:solidFill>
                    <a:srgbClr val="000099"/>
                  </a:solidFill>
                  <a:latin typeface="Modern" pitchFamily="50"/>
                  <a:ea typeface="宋体" panose="02010600030101010101" pitchFamily="2" charset="-122"/>
                </a:rPr>
                <a:t>P</a:t>
              </a:r>
              <a:endParaRPr lang="en-US" altLang="zh-CN" b="1" dirty="0">
                <a:solidFill>
                  <a:srgbClr val="000099"/>
                </a:solidFill>
                <a:latin typeface="Modern" pitchFamily="50"/>
                <a:ea typeface="宋体" panose="02010600030101010101" pitchFamily="2" charset="-122"/>
              </a:endParaRPr>
            </a:p>
          </p:txBody>
        </p:sp>
        <p:sp>
          <p:nvSpPr>
            <p:cNvPr id="51302" name="Rectangle 320"/>
            <p:cNvSpPr/>
            <p:nvPr/>
          </p:nvSpPr>
          <p:spPr>
            <a:xfrm>
              <a:off x="1342" y="3264"/>
              <a:ext cx="100" cy="230"/>
            </a:xfrm>
            <a:prstGeom prst="rect">
              <a:avLst/>
            </a:prstGeom>
            <a:noFill/>
            <a:ln w="9525">
              <a:noFill/>
            </a:ln>
          </p:spPr>
          <p:txBody>
            <a:bodyPr wrap="none" lIns="0" tIns="0" rIns="0" bIns="0" anchor="t">
              <a:spAutoFit/>
            </a:bodyPr>
            <a:p>
              <a:pPr algn="ctr"/>
              <a:r>
                <a:rPr lang="en-US" altLang="zh-CN" b="1" dirty="0">
                  <a:solidFill>
                    <a:srgbClr val="000099"/>
                  </a:solidFill>
                  <a:latin typeface="Modern" pitchFamily="50"/>
                  <a:ea typeface="宋体" panose="02010600030101010101" pitchFamily="2" charset="-122"/>
                </a:rPr>
                <a:t>P</a:t>
              </a:r>
              <a:endParaRPr lang="en-US" altLang="zh-CN" b="1" dirty="0">
                <a:solidFill>
                  <a:srgbClr val="000099"/>
                </a:solidFill>
                <a:latin typeface="Modern" pitchFamily="50"/>
                <a:ea typeface="宋体" panose="02010600030101010101" pitchFamily="2" charset="-122"/>
              </a:endParaRPr>
            </a:p>
          </p:txBody>
        </p:sp>
        <p:sp>
          <p:nvSpPr>
            <p:cNvPr id="51303" name="Rectangle 321"/>
            <p:cNvSpPr/>
            <p:nvPr/>
          </p:nvSpPr>
          <p:spPr>
            <a:xfrm>
              <a:off x="2712" y="3336"/>
              <a:ext cx="600" cy="288"/>
            </a:xfrm>
            <a:prstGeom prst="rect">
              <a:avLst/>
            </a:prstGeom>
            <a:noFill/>
            <a:ln w="19050">
              <a:noFill/>
            </a:ln>
          </p:spPr>
          <p:txBody>
            <a:bodyPr wrap="none" anchor="t">
              <a:spAutoFit/>
            </a:bodyPr>
            <a:p>
              <a:pPr algn="ctr"/>
              <a:r>
                <a:rPr lang="zh-CN" altLang="en-US" b="1" dirty="0">
                  <a:solidFill>
                    <a:schemeClr val="accent2"/>
                  </a:solidFill>
                  <a:latin typeface="黑体" panose="02010609060101010101" pitchFamily="49" charset="-122"/>
                  <a:ea typeface="黑体" panose="02010609060101010101" pitchFamily="49" charset="-122"/>
                </a:rPr>
                <a:t>基 线</a:t>
              </a:r>
              <a:endParaRPr lang="zh-CN" altLang="en-US" b="1" dirty="0">
                <a:solidFill>
                  <a:schemeClr val="accent2"/>
                </a:solidFill>
                <a:latin typeface="黑体" panose="02010609060101010101" pitchFamily="49" charset="-122"/>
                <a:ea typeface="黑体" panose="02010609060101010101" pitchFamily="49" charset="-122"/>
              </a:endParaRPr>
            </a:p>
          </p:txBody>
        </p:sp>
      </p:grpSp>
      <p:grpSp>
        <p:nvGrpSpPr>
          <p:cNvPr id="22" name="Group 322"/>
          <p:cNvGrpSpPr/>
          <p:nvPr/>
        </p:nvGrpSpPr>
        <p:grpSpPr>
          <a:xfrm>
            <a:off x="5191125" y="2022475"/>
            <a:ext cx="1209675" cy="4611688"/>
            <a:chOff x="3270" y="1370"/>
            <a:chExt cx="762" cy="2905"/>
          </a:xfrm>
        </p:grpSpPr>
        <p:grpSp>
          <p:nvGrpSpPr>
            <p:cNvPr id="51305" name="Group 323"/>
            <p:cNvGrpSpPr/>
            <p:nvPr/>
          </p:nvGrpSpPr>
          <p:grpSpPr>
            <a:xfrm>
              <a:off x="3270" y="1370"/>
              <a:ext cx="250" cy="2905"/>
              <a:chOff x="3398" y="1430"/>
              <a:chExt cx="242" cy="2805"/>
            </a:xfrm>
          </p:grpSpPr>
          <p:sp>
            <p:nvSpPr>
              <p:cNvPr id="51306" name="Oval 324"/>
              <p:cNvSpPr/>
              <p:nvPr/>
            </p:nvSpPr>
            <p:spPr>
              <a:xfrm>
                <a:off x="3398" y="4035"/>
                <a:ext cx="66" cy="65"/>
              </a:xfrm>
              <a:prstGeom prst="ellipse">
                <a:avLst/>
              </a:prstGeom>
              <a:solidFill>
                <a:srgbClr val="00FF00"/>
              </a:solidFill>
              <a:ln w="28575" cap="flat" cmpd="sng">
                <a:solidFill>
                  <a:srgbClr val="FF00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51307" name="Rectangle 325"/>
              <p:cNvSpPr/>
              <p:nvPr/>
            </p:nvSpPr>
            <p:spPr>
              <a:xfrm>
                <a:off x="3548" y="3975"/>
                <a:ext cx="92" cy="260"/>
              </a:xfrm>
              <a:prstGeom prst="rect">
                <a:avLst/>
              </a:prstGeom>
              <a:noFill/>
              <a:ln w="9525">
                <a:noFill/>
              </a:ln>
            </p:spPr>
            <p:txBody>
              <a:bodyPr wrap="none" lIns="0" tIns="0" rIns="0" bIns="0" anchor="t">
                <a:spAutoFit/>
              </a:bodyPr>
              <a:p>
                <a:pPr algn="ctr"/>
                <a:r>
                  <a:rPr lang="en-US" altLang="zh-CN" sz="2800" b="1" dirty="0">
                    <a:solidFill>
                      <a:srgbClr val="FF0000"/>
                    </a:solidFill>
                    <a:latin typeface="Modern" pitchFamily="50"/>
                    <a:ea typeface="宋体" panose="02010600030101010101" pitchFamily="2" charset="-122"/>
                  </a:rPr>
                  <a:t>s</a:t>
                </a:r>
                <a:endParaRPr lang="en-US" altLang="zh-CN" sz="2000" dirty="0">
                  <a:solidFill>
                    <a:srgbClr val="010000"/>
                  </a:solidFill>
                  <a:latin typeface="BankGothic Lt BT" panose="020B0607020203060204" pitchFamily="34" charset="0"/>
                  <a:ea typeface="宋体" panose="02010600030101010101" pitchFamily="2" charset="-122"/>
                </a:endParaRPr>
              </a:p>
            </p:txBody>
          </p:sp>
          <p:sp>
            <p:nvSpPr>
              <p:cNvPr id="51308" name="Freeform 326"/>
              <p:cNvSpPr/>
              <p:nvPr/>
            </p:nvSpPr>
            <p:spPr>
              <a:xfrm>
                <a:off x="3430" y="1430"/>
                <a:ext cx="2" cy="2605"/>
              </a:xfrm>
              <a:custGeom>
                <a:avLst/>
                <a:gdLst/>
                <a:ahLst/>
                <a:cxnLst>
                  <a:cxn ang="0">
                    <a:pos x="0" y="0"/>
                  </a:cxn>
                  <a:cxn ang="0">
                    <a:pos x="2" y="2605"/>
                  </a:cxn>
                </a:cxnLst>
                <a:pathLst>
                  <a:path w="2" h="2605">
                    <a:moveTo>
                      <a:pt x="0" y="0"/>
                    </a:moveTo>
                    <a:lnTo>
                      <a:pt x="2" y="2605"/>
                    </a:lnTo>
                  </a:path>
                </a:pathLst>
              </a:custGeom>
              <a:solidFill>
                <a:srgbClr val="FFFFFF"/>
              </a:solidFill>
              <a:ln w="28575" cap="flat" cmpd="sng">
                <a:solidFill>
                  <a:srgbClr val="0000FF"/>
                </a:solidFill>
                <a:prstDash val="solid"/>
                <a:round/>
                <a:headEnd type="none" w="med" len="med"/>
                <a:tailEnd type="none" w="med" len="med"/>
              </a:ln>
            </p:spPr>
            <p:txBody>
              <a:bodyPr/>
              <a:p>
                <a:endParaRPr lang="zh-CN" altLang="en-US"/>
              </a:p>
            </p:txBody>
          </p:sp>
        </p:grpSp>
        <p:sp>
          <p:nvSpPr>
            <p:cNvPr id="51309" name="Rectangle 327"/>
            <p:cNvSpPr/>
            <p:nvPr/>
          </p:nvSpPr>
          <p:spPr>
            <a:xfrm>
              <a:off x="3528" y="3936"/>
              <a:ext cx="504" cy="288"/>
            </a:xfrm>
            <a:prstGeom prst="rect">
              <a:avLst/>
            </a:prstGeom>
            <a:noFill/>
            <a:ln w="19050">
              <a:noFill/>
            </a:ln>
          </p:spPr>
          <p:txBody>
            <a:bodyPr wrap="none" anchor="t">
              <a:spAutoFit/>
            </a:bodyPr>
            <a:p>
              <a:pPr algn="ctr"/>
              <a:r>
                <a:rPr lang="zh-CN" altLang="en-US" b="1" dirty="0">
                  <a:solidFill>
                    <a:schemeClr val="accent2"/>
                  </a:solidFill>
                  <a:latin typeface="黑体" panose="02010609060101010101" pitchFamily="49" charset="-122"/>
                  <a:ea typeface="黑体" panose="02010609060101010101" pitchFamily="49" charset="-122"/>
                </a:rPr>
                <a:t>站点</a:t>
              </a:r>
              <a:endParaRPr lang="zh-CN" altLang="en-US" b="1" dirty="0">
                <a:solidFill>
                  <a:schemeClr val="accent2"/>
                </a:solidFill>
                <a:latin typeface="黑体" panose="02010609060101010101" pitchFamily="49" charset="-122"/>
                <a:ea typeface="黑体" panose="02010609060101010101" pitchFamily="49" charset="-122"/>
              </a:endParaRPr>
            </a:p>
          </p:txBody>
        </p:sp>
      </p:grpSp>
      <p:grpSp>
        <p:nvGrpSpPr>
          <p:cNvPr id="24" name="Group 328"/>
          <p:cNvGrpSpPr/>
          <p:nvPr/>
        </p:nvGrpSpPr>
        <p:grpSpPr>
          <a:xfrm>
            <a:off x="4457700" y="2117725"/>
            <a:ext cx="841375" cy="854075"/>
            <a:chOff x="2808" y="1430"/>
            <a:chExt cx="530" cy="538"/>
          </a:xfrm>
        </p:grpSpPr>
        <p:grpSp>
          <p:nvGrpSpPr>
            <p:cNvPr id="51311" name="Group 329"/>
            <p:cNvGrpSpPr/>
            <p:nvPr/>
          </p:nvGrpSpPr>
          <p:grpSpPr>
            <a:xfrm>
              <a:off x="3138" y="1430"/>
              <a:ext cx="200" cy="279"/>
              <a:chOff x="3270" y="1488"/>
              <a:chExt cx="194" cy="269"/>
            </a:xfrm>
          </p:grpSpPr>
          <p:sp>
            <p:nvSpPr>
              <p:cNvPr id="51312" name="Rectangle 330"/>
              <p:cNvSpPr/>
              <p:nvPr/>
            </p:nvSpPr>
            <p:spPr>
              <a:xfrm>
                <a:off x="3270" y="1488"/>
                <a:ext cx="144" cy="259"/>
              </a:xfrm>
              <a:prstGeom prst="rect">
                <a:avLst/>
              </a:prstGeom>
              <a:noFill/>
              <a:ln w="9525">
                <a:noFill/>
              </a:ln>
            </p:spPr>
            <p:txBody>
              <a:bodyPr wrap="none" lIns="0" tIns="0" rIns="0" bIns="0" anchor="t">
                <a:spAutoFit/>
              </a:bodyPr>
              <a:p>
                <a:pPr algn="ctr"/>
                <a:r>
                  <a:rPr lang="en-US" altLang="zh-CN" sz="2800" b="1" dirty="0">
                    <a:solidFill>
                      <a:srgbClr val="FF0000"/>
                    </a:solidFill>
                    <a:latin typeface="Modern" pitchFamily="50"/>
                    <a:ea typeface="宋体" panose="02010600030101010101" pitchFamily="2" charset="-122"/>
                  </a:rPr>
                  <a:t>s</a:t>
                </a:r>
                <a:r>
                  <a:rPr lang="en-US" altLang="zh-CN" b="1" dirty="0">
                    <a:solidFill>
                      <a:srgbClr val="990000"/>
                    </a:solidFill>
                    <a:latin typeface="Times New Roman" panose="02020603050405020304" pitchFamily="18" charset="0"/>
                    <a:ea typeface="宋体" panose="02010600030101010101" pitchFamily="2" charset="-122"/>
                    <a:sym typeface="Symbol" panose="05050102010706020507" pitchFamily="18" charset="2"/>
                  </a:rPr>
                  <a:t>'</a:t>
                </a:r>
                <a:endParaRPr lang="en-US" altLang="zh-CN" b="1" dirty="0">
                  <a:solidFill>
                    <a:srgbClr val="000000"/>
                  </a:solidFill>
                  <a:latin typeface="Times New Roman" panose="02020603050405020304" pitchFamily="18" charset="0"/>
                  <a:ea typeface="宋体" panose="02010600030101010101" pitchFamily="2" charset="-122"/>
                  <a:sym typeface="Symbol" panose="05050102010706020507" pitchFamily="18" charset="2"/>
                </a:endParaRPr>
              </a:p>
            </p:txBody>
          </p:sp>
          <p:sp>
            <p:nvSpPr>
              <p:cNvPr id="51313" name="Oval 331"/>
              <p:cNvSpPr/>
              <p:nvPr/>
            </p:nvSpPr>
            <p:spPr>
              <a:xfrm>
                <a:off x="3398" y="1693"/>
                <a:ext cx="66" cy="64"/>
              </a:xfrm>
              <a:prstGeom prst="ellipse">
                <a:avLst/>
              </a:prstGeom>
              <a:solidFill>
                <a:srgbClr val="00FF00"/>
              </a:solidFill>
              <a:ln w="28575" cap="flat" cmpd="sng">
                <a:solidFill>
                  <a:srgbClr val="FF00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sp>
          <p:nvSpPr>
            <p:cNvPr id="51314" name="Rectangle 332"/>
            <p:cNvSpPr/>
            <p:nvPr/>
          </p:nvSpPr>
          <p:spPr>
            <a:xfrm>
              <a:off x="2808" y="1680"/>
              <a:ext cx="504" cy="288"/>
            </a:xfrm>
            <a:prstGeom prst="rect">
              <a:avLst/>
            </a:prstGeom>
            <a:noFill/>
            <a:ln w="19050">
              <a:noFill/>
            </a:ln>
          </p:spPr>
          <p:txBody>
            <a:bodyPr wrap="none" anchor="t">
              <a:spAutoFit/>
            </a:bodyPr>
            <a:p>
              <a:pPr algn="ctr"/>
              <a:r>
                <a:rPr lang="zh-CN" altLang="en-US" b="1" dirty="0">
                  <a:solidFill>
                    <a:schemeClr val="accent2"/>
                  </a:solidFill>
                  <a:latin typeface="黑体" panose="02010609060101010101" pitchFamily="49" charset="-122"/>
                  <a:ea typeface="黑体" panose="02010609060101010101" pitchFamily="49" charset="-122"/>
                </a:rPr>
                <a:t>主点</a:t>
              </a:r>
              <a:endParaRPr lang="zh-CN" altLang="en-US" b="1" dirty="0">
                <a:solidFill>
                  <a:schemeClr val="accent2"/>
                </a:solidFill>
                <a:latin typeface="黑体" panose="02010609060101010101" pitchFamily="49" charset="-122"/>
                <a:ea typeface="黑体" panose="02010609060101010101" pitchFamily="49" charset="-122"/>
              </a:endParaRPr>
            </a:p>
          </p:txBody>
        </p:sp>
      </p:grpSp>
      <p:grpSp>
        <p:nvGrpSpPr>
          <p:cNvPr id="26" name="Group 333"/>
          <p:cNvGrpSpPr/>
          <p:nvPr/>
        </p:nvGrpSpPr>
        <p:grpSpPr>
          <a:xfrm>
            <a:off x="7304088" y="2022475"/>
            <a:ext cx="379412" cy="1776413"/>
            <a:chOff x="4683" y="1430"/>
            <a:chExt cx="231" cy="1080"/>
          </a:xfrm>
        </p:grpSpPr>
        <p:sp>
          <p:nvSpPr>
            <p:cNvPr id="51316" name="Rectangle 334"/>
            <p:cNvSpPr/>
            <p:nvPr/>
          </p:nvSpPr>
          <p:spPr>
            <a:xfrm>
              <a:off x="4856" y="2211"/>
              <a:ext cx="58" cy="148"/>
            </a:xfrm>
            <a:prstGeom prst="rect">
              <a:avLst/>
            </a:prstGeom>
            <a:noFill/>
            <a:ln w="9525">
              <a:noFill/>
            </a:ln>
          </p:spPr>
          <p:txBody>
            <a:bodyPr wrap="none" lIns="0" tIns="0" rIns="0" bIns="0" anchor="t">
              <a:spAutoFit/>
            </a:bodyPr>
            <a:p>
              <a:pPr algn="ctr"/>
              <a:r>
                <a:rPr lang="en-US" altLang="zh-CN" sz="1600" b="1" dirty="0">
                  <a:solidFill>
                    <a:srgbClr val="FF0000"/>
                  </a:solidFill>
                  <a:latin typeface="Modern" pitchFamily="50"/>
                  <a:ea typeface="宋体" panose="02010600030101010101" pitchFamily="2" charset="-122"/>
                </a:rPr>
                <a:t>o</a:t>
              </a:r>
              <a:endParaRPr lang="en-US" altLang="zh-CN" sz="2000" dirty="0">
                <a:solidFill>
                  <a:srgbClr val="010000"/>
                </a:solidFill>
                <a:latin typeface="BankGothic Lt BT" panose="020B0607020203060204" pitchFamily="34" charset="0"/>
                <a:ea typeface="宋体" panose="02010600030101010101" pitchFamily="2" charset="-122"/>
              </a:endParaRPr>
            </a:p>
          </p:txBody>
        </p:sp>
        <p:grpSp>
          <p:nvGrpSpPr>
            <p:cNvPr id="51317" name="Group 335"/>
            <p:cNvGrpSpPr/>
            <p:nvPr/>
          </p:nvGrpSpPr>
          <p:grpSpPr>
            <a:xfrm>
              <a:off x="4683" y="1430"/>
              <a:ext cx="151" cy="1080"/>
              <a:chOff x="4683" y="1430"/>
              <a:chExt cx="151" cy="1080"/>
            </a:xfrm>
          </p:grpSpPr>
          <p:sp>
            <p:nvSpPr>
              <p:cNvPr id="51318" name="Line 336"/>
              <p:cNvSpPr/>
              <p:nvPr/>
            </p:nvSpPr>
            <p:spPr>
              <a:xfrm>
                <a:off x="4711" y="1430"/>
                <a:ext cx="1" cy="1034"/>
              </a:xfrm>
              <a:prstGeom prst="line">
                <a:avLst/>
              </a:prstGeom>
              <a:ln w="28575" cap="flat" cmpd="sng">
                <a:solidFill>
                  <a:srgbClr val="008000"/>
                </a:solidFill>
                <a:prstDash val="solid"/>
                <a:round/>
                <a:headEnd type="none" w="med" len="med"/>
                <a:tailEnd type="none" w="med" len="med"/>
              </a:ln>
            </p:spPr>
          </p:sp>
          <p:sp>
            <p:nvSpPr>
              <p:cNvPr id="51319" name="Rectangle 337"/>
              <p:cNvSpPr/>
              <p:nvPr/>
            </p:nvSpPr>
            <p:spPr>
              <a:xfrm>
                <a:off x="4737" y="2288"/>
                <a:ext cx="97" cy="222"/>
              </a:xfrm>
              <a:prstGeom prst="rect">
                <a:avLst/>
              </a:prstGeom>
              <a:noFill/>
              <a:ln w="9525">
                <a:noFill/>
              </a:ln>
            </p:spPr>
            <p:txBody>
              <a:bodyPr wrap="none" lIns="0" tIns="0" rIns="0" bIns="0" anchor="t">
                <a:spAutoFit/>
              </a:bodyPr>
              <a:p>
                <a:pPr algn="ctr"/>
                <a:r>
                  <a:rPr lang="en-US" altLang="zh-CN" b="1" dirty="0">
                    <a:solidFill>
                      <a:srgbClr val="FF0000"/>
                    </a:solidFill>
                    <a:latin typeface="Modern" pitchFamily="50"/>
                    <a:ea typeface="宋体" panose="02010600030101010101" pitchFamily="2" charset="-122"/>
                  </a:rPr>
                  <a:t>B</a:t>
                </a:r>
                <a:endParaRPr lang="en-US" altLang="zh-CN" sz="2000" dirty="0">
                  <a:solidFill>
                    <a:srgbClr val="010000"/>
                  </a:solidFill>
                  <a:latin typeface="BankGothic Lt BT" panose="020B0607020203060204" pitchFamily="34" charset="0"/>
                  <a:ea typeface="宋体" panose="02010600030101010101" pitchFamily="2" charset="-122"/>
                </a:endParaRPr>
              </a:p>
            </p:txBody>
          </p:sp>
          <p:sp>
            <p:nvSpPr>
              <p:cNvPr id="51320" name="Oval 338"/>
              <p:cNvSpPr/>
              <p:nvPr/>
            </p:nvSpPr>
            <p:spPr>
              <a:xfrm>
                <a:off x="4683" y="2439"/>
                <a:ext cx="57" cy="57"/>
              </a:xfrm>
              <a:prstGeom prst="ellipse">
                <a:avLst/>
              </a:prstGeom>
              <a:solidFill>
                <a:srgbClr val="00FF00"/>
              </a:solidFill>
              <a:ln w="28575" cap="flat" cmpd="sng">
                <a:solidFill>
                  <a:srgbClr val="FF00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grpSp>
        <p:nvGrpSpPr>
          <p:cNvPr id="28" name="Group 339"/>
          <p:cNvGrpSpPr/>
          <p:nvPr/>
        </p:nvGrpSpPr>
        <p:grpSpPr>
          <a:xfrm>
            <a:off x="7673975" y="2022475"/>
            <a:ext cx="387350" cy="1968500"/>
            <a:chOff x="4908" y="1430"/>
            <a:chExt cx="236" cy="1197"/>
          </a:xfrm>
        </p:grpSpPr>
        <p:sp>
          <p:nvSpPr>
            <p:cNvPr id="51322" name="Freeform 340"/>
            <p:cNvSpPr/>
            <p:nvPr/>
          </p:nvSpPr>
          <p:spPr>
            <a:xfrm>
              <a:off x="4937" y="1430"/>
              <a:ext cx="1" cy="1167"/>
            </a:xfrm>
            <a:custGeom>
              <a:avLst/>
              <a:gdLst/>
              <a:ahLst/>
              <a:cxnLst>
                <a:cxn ang="0">
                  <a:pos x="1" y="0"/>
                </a:cxn>
                <a:cxn ang="0">
                  <a:pos x="0" y="1167"/>
                </a:cxn>
              </a:cxnLst>
              <a:pathLst>
                <a:path w="1" h="1167">
                  <a:moveTo>
                    <a:pt x="1" y="0"/>
                  </a:moveTo>
                  <a:lnTo>
                    <a:pt x="0" y="1167"/>
                  </a:lnTo>
                </a:path>
              </a:pathLst>
            </a:custGeom>
            <a:solidFill>
              <a:srgbClr val="FFFFFF"/>
            </a:solidFill>
            <a:ln w="28575" cap="flat" cmpd="sng">
              <a:solidFill>
                <a:srgbClr val="008000"/>
              </a:solidFill>
              <a:prstDash val="solid"/>
              <a:round/>
              <a:headEnd type="none" w="med" len="med"/>
              <a:tailEnd type="none" w="med" len="med"/>
            </a:ln>
          </p:spPr>
          <p:txBody>
            <a:bodyPr/>
            <a:p>
              <a:endParaRPr lang="zh-CN" altLang="en-US"/>
            </a:p>
          </p:txBody>
        </p:sp>
        <p:sp>
          <p:nvSpPr>
            <p:cNvPr id="51323" name="Rectangle 341"/>
            <p:cNvSpPr/>
            <p:nvPr/>
          </p:nvSpPr>
          <p:spPr>
            <a:xfrm>
              <a:off x="4967" y="2390"/>
              <a:ext cx="145" cy="222"/>
            </a:xfrm>
            <a:prstGeom prst="rect">
              <a:avLst/>
            </a:prstGeom>
            <a:noFill/>
            <a:ln w="9525">
              <a:noFill/>
            </a:ln>
          </p:spPr>
          <p:txBody>
            <a:bodyPr lIns="0" tIns="0" rIns="0" bIns="0" anchor="t">
              <a:spAutoFit/>
            </a:bodyPr>
            <a:p>
              <a:pPr algn="ctr"/>
              <a:r>
                <a:rPr lang="en-US" altLang="zh-CN" b="1" dirty="0">
                  <a:solidFill>
                    <a:srgbClr val="FF0000"/>
                  </a:solidFill>
                  <a:latin typeface="Modern" pitchFamily="50"/>
                  <a:ea typeface="宋体" panose="02010600030101010101" pitchFamily="2" charset="-122"/>
                </a:rPr>
                <a:t>A</a:t>
              </a:r>
              <a:endParaRPr lang="en-US" altLang="zh-CN" dirty="0">
                <a:solidFill>
                  <a:srgbClr val="010000"/>
                </a:solidFill>
                <a:latin typeface="BankGothic Lt BT" panose="020B0607020203060204" pitchFamily="34" charset="0"/>
                <a:ea typeface="宋体" panose="02010600030101010101" pitchFamily="2" charset="-122"/>
              </a:endParaRPr>
            </a:p>
          </p:txBody>
        </p:sp>
        <p:sp>
          <p:nvSpPr>
            <p:cNvPr id="51324" name="Rectangle 342"/>
            <p:cNvSpPr/>
            <p:nvPr/>
          </p:nvSpPr>
          <p:spPr>
            <a:xfrm>
              <a:off x="5085" y="2319"/>
              <a:ext cx="59" cy="149"/>
            </a:xfrm>
            <a:prstGeom prst="rect">
              <a:avLst/>
            </a:prstGeom>
            <a:noFill/>
            <a:ln w="9525">
              <a:noFill/>
            </a:ln>
          </p:spPr>
          <p:txBody>
            <a:bodyPr lIns="0" tIns="0" rIns="0" bIns="0" anchor="t">
              <a:spAutoFit/>
            </a:bodyPr>
            <a:p>
              <a:pPr algn="ctr"/>
              <a:r>
                <a:rPr lang="en-US" altLang="zh-CN" sz="1600" b="1" dirty="0">
                  <a:solidFill>
                    <a:srgbClr val="FF0000"/>
                  </a:solidFill>
                  <a:latin typeface="Modern" pitchFamily="50"/>
                  <a:ea typeface="宋体" panose="02010600030101010101" pitchFamily="2" charset="-122"/>
                </a:rPr>
                <a:t>o</a:t>
              </a:r>
              <a:endParaRPr lang="en-US" altLang="zh-CN" sz="2000" dirty="0">
                <a:solidFill>
                  <a:srgbClr val="010000"/>
                </a:solidFill>
                <a:latin typeface="BankGothic Lt BT" panose="020B0607020203060204" pitchFamily="34" charset="0"/>
                <a:ea typeface="宋体" panose="02010600030101010101" pitchFamily="2" charset="-122"/>
              </a:endParaRPr>
            </a:p>
          </p:txBody>
        </p:sp>
        <p:sp>
          <p:nvSpPr>
            <p:cNvPr id="51325" name="Oval 343"/>
            <p:cNvSpPr/>
            <p:nvPr/>
          </p:nvSpPr>
          <p:spPr>
            <a:xfrm>
              <a:off x="4908" y="2570"/>
              <a:ext cx="57" cy="57"/>
            </a:xfrm>
            <a:prstGeom prst="ellipse">
              <a:avLst/>
            </a:prstGeom>
            <a:solidFill>
              <a:srgbClr val="00FF00"/>
            </a:solidFill>
            <a:ln w="28575" cap="flat" cmpd="sng">
              <a:solidFill>
                <a:srgbClr val="FF00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29" name="Group 344"/>
          <p:cNvGrpSpPr/>
          <p:nvPr/>
        </p:nvGrpSpPr>
        <p:grpSpPr>
          <a:xfrm>
            <a:off x="2936875" y="735013"/>
            <a:ext cx="4835525" cy="5240337"/>
            <a:chOff x="1850" y="463"/>
            <a:chExt cx="3046" cy="3301"/>
          </a:xfrm>
        </p:grpSpPr>
        <p:sp>
          <p:nvSpPr>
            <p:cNvPr id="51327" name="Rectangle 345"/>
            <p:cNvSpPr/>
            <p:nvPr/>
          </p:nvSpPr>
          <p:spPr>
            <a:xfrm>
              <a:off x="3192" y="463"/>
              <a:ext cx="742" cy="308"/>
            </a:xfrm>
            <a:prstGeom prst="rect">
              <a:avLst/>
            </a:prstGeom>
            <a:solidFill>
              <a:srgbClr val="FFFF66"/>
            </a:solidFill>
            <a:ln w="0" cap="flat" cmpd="sng">
              <a:solidFill>
                <a:srgbClr val="CC3300"/>
              </a:solidFill>
              <a:prstDash val="solid"/>
              <a:miter/>
              <a:headEnd type="none" w="med" len="med"/>
              <a:tailEnd type="none" w="med" len="med"/>
            </a:ln>
          </p:spPr>
          <p:txBody>
            <a:bodyPr wrap="none" anchor="t">
              <a:spAutoFit/>
            </a:bodyPr>
            <a:p>
              <a:pPr algn="ctr"/>
              <a:r>
                <a:rPr lang="zh-CN" altLang="en-US" sz="2600" b="1" dirty="0">
                  <a:solidFill>
                    <a:schemeClr val="accent2"/>
                  </a:solidFill>
                  <a:latin typeface="黑体" panose="02010609060101010101" pitchFamily="49" charset="-122"/>
                  <a:ea typeface="黑体" panose="02010609060101010101" pitchFamily="49" charset="-122"/>
                </a:rPr>
                <a:t>俯视图</a:t>
              </a:r>
              <a:endParaRPr lang="zh-CN" altLang="en-US" sz="2600" b="1" dirty="0">
                <a:solidFill>
                  <a:schemeClr val="accent2"/>
                </a:solidFill>
                <a:latin typeface="黑体" panose="02010609060101010101" pitchFamily="49" charset="-122"/>
                <a:ea typeface="黑体" panose="02010609060101010101" pitchFamily="49" charset="-122"/>
              </a:endParaRPr>
            </a:p>
          </p:txBody>
        </p:sp>
        <p:sp>
          <p:nvSpPr>
            <p:cNvPr id="51328" name="Rectangle 346"/>
            <p:cNvSpPr/>
            <p:nvPr/>
          </p:nvSpPr>
          <p:spPr>
            <a:xfrm>
              <a:off x="1850" y="3452"/>
              <a:ext cx="742" cy="308"/>
            </a:xfrm>
            <a:prstGeom prst="rect">
              <a:avLst/>
            </a:prstGeom>
            <a:solidFill>
              <a:srgbClr val="FFFF66"/>
            </a:solidFill>
            <a:ln w="0" cap="flat" cmpd="sng">
              <a:solidFill>
                <a:srgbClr val="CC3300"/>
              </a:solidFill>
              <a:prstDash val="solid"/>
              <a:miter/>
              <a:headEnd type="none" w="med" len="med"/>
              <a:tailEnd type="none" w="med" len="med"/>
            </a:ln>
          </p:spPr>
          <p:txBody>
            <a:bodyPr wrap="none" anchor="t">
              <a:spAutoFit/>
            </a:bodyPr>
            <a:p>
              <a:pPr algn="ctr"/>
              <a:r>
                <a:rPr lang="zh-CN" altLang="en-US" sz="2600" b="1" dirty="0">
                  <a:solidFill>
                    <a:schemeClr val="accent2"/>
                  </a:solidFill>
                  <a:latin typeface="黑体" panose="02010609060101010101" pitchFamily="49" charset="-122"/>
                  <a:ea typeface="黑体" panose="02010609060101010101" pitchFamily="49" charset="-122"/>
                </a:rPr>
                <a:t>左视图</a:t>
              </a:r>
              <a:endParaRPr lang="zh-CN" altLang="en-US" sz="2600" b="1" dirty="0">
                <a:solidFill>
                  <a:schemeClr val="accent2"/>
                </a:solidFill>
                <a:latin typeface="黑体" panose="02010609060101010101" pitchFamily="49" charset="-122"/>
                <a:ea typeface="黑体" panose="02010609060101010101" pitchFamily="49" charset="-122"/>
              </a:endParaRPr>
            </a:p>
          </p:txBody>
        </p:sp>
        <p:sp>
          <p:nvSpPr>
            <p:cNvPr id="51329" name="Rectangle 347"/>
            <p:cNvSpPr/>
            <p:nvPr/>
          </p:nvSpPr>
          <p:spPr>
            <a:xfrm>
              <a:off x="4154" y="3456"/>
              <a:ext cx="742" cy="308"/>
            </a:xfrm>
            <a:prstGeom prst="rect">
              <a:avLst/>
            </a:prstGeom>
            <a:solidFill>
              <a:srgbClr val="FFFF66"/>
            </a:solidFill>
            <a:ln w="0" cap="flat" cmpd="sng">
              <a:solidFill>
                <a:srgbClr val="CC3300"/>
              </a:solidFill>
              <a:prstDash val="solid"/>
              <a:miter/>
              <a:headEnd type="none" w="med" len="med"/>
              <a:tailEnd type="none" w="med" len="med"/>
            </a:ln>
          </p:spPr>
          <p:txBody>
            <a:bodyPr wrap="none" anchor="t">
              <a:spAutoFit/>
            </a:bodyPr>
            <a:p>
              <a:pPr algn="ctr"/>
              <a:r>
                <a:rPr lang="zh-CN" altLang="en-US" sz="2600" b="1" dirty="0">
                  <a:solidFill>
                    <a:schemeClr val="accent2"/>
                  </a:solidFill>
                  <a:latin typeface="黑体" panose="02010609060101010101" pitchFamily="49" charset="-122"/>
                  <a:ea typeface="黑体" panose="02010609060101010101" pitchFamily="49" charset="-122"/>
                </a:rPr>
                <a:t>主视图</a:t>
              </a:r>
              <a:endParaRPr lang="zh-CN" altLang="en-US" sz="2600" b="1" dirty="0">
                <a:solidFill>
                  <a:schemeClr val="accent2"/>
                </a:solidFill>
                <a:latin typeface="黑体" panose="02010609060101010101" pitchFamily="49" charset="-122"/>
                <a:ea typeface="黑体" panose="02010609060101010101" pitchFamily="49" charset="-122"/>
              </a:endParaRPr>
            </a:p>
          </p:txBody>
        </p:sp>
      </p:grpSp>
      <p:grpSp>
        <p:nvGrpSpPr>
          <p:cNvPr id="30" name="Group 348"/>
          <p:cNvGrpSpPr/>
          <p:nvPr/>
        </p:nvGrpSpPr>
        <p:grpSpPr>
          <a:xfrm>
            <a:off x="5270500" y="752475"/>
            <a:ext cx="2682875" cy="5559425"/>
            <a:chOff x="3446" y="658"/>
            <a:chExt cx="1632" cy="3381"/>
          </a:xfrm>
        </p:grpSpPr>
        <p:grpSp>
          <p:nvGrpSpPr>
            <p:cNvPr id="51331" name="Group 349"/>
            <p:cNvGrpSpPr/>
            <p:nvPr/>
          </p:nvGrpSpPr>
          <p:grpSpPr>
            <a:xfrm>
              <a:off x="3446" y="658"/>
              <a:ext cx="1632" cy="3381"/>
              <a:chOff x="3446" y="658"/>
              <a:chExt cx="1632" cy="3381"/>
            </a:xfrm>
          </p:grpSpPr>
          <p:sp>
            <p:nvSpPr>
              <p:cNvPr id="51332" name="Freeform 350"/>
              <p:cNvSpPr/>
              <p:nvPr/>
            </p:nvSpPr>
            <p:spPr>
              <a:xfrm>
                <a:off x="3446" y="658"/>
                <a:ext cx="1632" cy="3381"/>
              </a:xfrm>
              <a:custGeom>
                <a:avLst/>
                <a:gdLst/>
                <a:ahLst/>
                <a:cxnLst>
                  <a:cxn ang="0">
                    <a:pos x="1328" y="0"/>
                  </a:cxn>
                  <a:cxn ang="0">
                    <a:pos x="0" y="2753"/>
                  </a:cxn>
                </a:cxnLst>
                <a:pathLst>
                  <a:path w="1328" h="2753">
                    <a:moveTo>
                      <a:pt x="1328" y="0"/>
                    </a:moveTo>
                    <a:lnTo>
                      <a:pt x="0" y="2753"/>
                    </a:lnTo>
                  </a:path>
                </a:pathLst>
              </a:custGeom>
              <a:solidFill>
                <a:srgbClr val="FFFFFF"/>
              </a:solidFill>
              <a:ln w="28575" cap="flat" cmpd="sng">
                <a:solidFill>
                  <a:srgbClr val="008000"/>
                </a:solidFill>
                <a:prstDash val="solid"/>
                <a:round/>
                <a:headEnd type="none" w="med" len="med"/>
                <a:tailEnd type="none" w="med" len="med"/>
              </a:ln>
            </p:spPr>
            <p:txBody>
              <a:bodyPr/>
              <a:p>
                <a:endParaRPr lang="zh-CN" altLang="en-US"/>
              </a:p>
            </p:txBody>
          </p:sp>
          <p:sp>
            <p:nvSpPr>
              <p:cNvPr id="51333" name="Rectangle 351"/>
              <p:cNvSpPr/>
              <p:nvPr/>
            </p:nvSpPr>
            <p:spPr>
              <a:xfrm>
                <a:off x="4554" y="1449"/>
                <a:ext cx="88" cy="222"/>
              </a:xfrm>
              <a:prstGeom prst="rect">
                <a:avLst/>
              </a:prstGeom>
              <a:noFill/>
              <a:ln w="9525">
                <a:noFill/>
              </a:ln>
            </p:spPr>
            <p:txBody>
              <a:bodyPr wrap="none" lIns="0" tIns="0" rIns="0" bIns="0" anchor="t">
                <a:spAutoFit/>
              </a:bodyPr>
              <a:p>
                <a:pPr algn="ctr"/>
                <a:r>
                  <a:rPr lang="en-US" altLang="zh-CN" b="1" dirty="0">
                    <a:solidFill>
                      <a:srgbClr val="FF0000"/>
                    </a:solidFill>
                    <a:latin typeface="Modern" pitchFamily="50"/>
                    <a:ea typeface="宋体" panose="02010600030101010101" pitchFamily="2" charset="-122"/>
                  </a:rPr>
                  <a:t>b</a:t>
                </a:r>
                <a:endParaRPr lang="en-US" altLang="zh-CN" sz="2000" dirty="0">
                  <a:solidFill>
                    <a:srgbClr val="010000"/>
                  </a:solidFill>
                  <a:latin typeface="BankGothic Lt BT" panose="020B0607020203060204" pitchFamily="34" charset="0"/>
                  <a:ea typeface="宋体" panose="02010600030101010101" pitchFamily="2" charset="-122"/>
                </a:endParaRPr>
              </a:p>
            </p:txBody>
          </p:sp>
          <p:sp>
            <p:nvSpPr>
              <p:cNvPr id="51334" name="Rectangle 352"/>
              <p:cNvSpPr/>
              <p:nvPr/>
            </p:nvSpPr>
            <p:spPr>
              <a:xfrm>
                <a:off x="4646" y="1518"/>
                <a:ext cx="58" cy="149"/>
              </a:xfrm>
              <a:prstGeom prst="rect">
                <a:avLst/>
              </a:prstGeom>
              <a:noFill/>
              <a:ln w="9525">
                <a:noFill/>
              </a:ln>
            </p:spPr>
            <p:txBody>
              <a:bodyPr wrap="none" lIns="0" tIns="0" rIns="0" bIns="0" anchor="t">
                <a:spAutoFit/>
              </a:bodyPr>
              <a:p>
                <a:pPr algn="ctr"/>
                <a:r>
                  <a:rPr lang="en-US" altLang="zh-CN" sz="1600" b="1" dirty="0">
                    <a:solidFill>
                      <a:srgbClr val="FF0000"/>
                    </a:solidFill>
                    <a:latin typeface="Modern" pitchFamily="50"/>
                    <a:ea typeface="宋体" panose="02010600030101010101" pitchFamily="2" charset="-122"/>
                  </a:rPr>
                  <a:t>p</a:t>
                </a:r>
                <a:endParaRPr lang="en-US" altLang="zh-CN" sz="2000" dirty="0">
                  <a:solidFill>
                    <a:srgbClr val="010000"/>
                  </a:solidFill>
                  <a:latin typeface="BankGothic Lt BT" panose="020B0607020203060204" pitchFamily="34" charset="0"/>
                  <a:ea typeface="宋体" panose="02010600030101010101" pitchFamily="2" charset="-122"/>
                </a:endParaRPr>
              </a:p>
            </p:txBody>
          </p:sp>
        </p:grpSp>
        <p:sp>
          <p:nvSpPr>
            <p:cNvPr id="51335" name="Oval 353"/>
            <p:cNvSpPr/>
            <p:nvPr/>
          </p:nvSpPr>
          <p:spPr>
            <a:xfrm>
              <a:off x="4681" y="1405"/>
              <a:ext cx="57" cy="57"/>
            </a:xfrm>
            <a:prstGeom prst="ellipse">
              <a:avLst/>
            </a:prstGeom>
            <a:solidFill>
              <a:srgbClr val="00FF00"/>
            </a:solidFill>
            <a:ln w="28575" cap="flat" cmpd="sng">
              <a:solidFill>
                <a:srgbClr val="FF00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10530" name="Group 354"/>
          <p:cNvGrpSpPr/>
          <p:nvPr/>
        </p:nvGrpSpPr>
        <p:grpSpPr>
          <a:xfrm>
            <a:off x="5272088" y="1601788"/>
            <a:ext cx="2732087" cy="4711700"/>
            <a:chOff x="3447" y="1174"/>
            <a:chExt cx="1662" cy="2866"/>
          </a:xfrm>
        </p:grpSpPr>
        <p:sp>
          <p:nvSpPr>
            <p:cNvPr id="51337" name="Freeform 355"/>
            <p:cNvSpPr/>
            <p:nvPr/>
          </p:nvSpPr>
          <p:spPr>
            <a:xfrm>
              <a:off x="3447" y="1174"/>
              <a:ext cx="1631" cy="2866"/>
            </a:xfrm>
            <a:custGeom>
              <a:avLst/>
              <a:gdLst/>
              <a:ahLst/>
              <a:cxnLst>
                <a:cxn ang="0">
                  <a:pos x="1327" y="0"/>
                </a:cxn>
                <a:cxn ang="0">
                  <a:pos x="0" y="2334"/>
                </a:cxn>
              </a:cxnLst>
              <a:pathLst>
                <a:path w="1327" h="2334">
                  <a:moveTo>
                    <a:pt x="1327" y="0"/>
                  </a:moveTo>
                  <a:lnTo>
                    <a:pt x="0" y="2334"/>
                  </a:lnTo>
                </a:path>
              </a:pathLst>
            </a:custGeom>
            <a:solidFill>
              <a:srgbClr val="FFFFFF"/>
            </a:solidFill>
            <a:ln w="28575" cap="flat" cmpd="sng">
              <a:solidFill>
                <a:srgbClr val="008000"/>
              </a:solidFill>
              <a:prstDash val="solid"/>
              <a:round/>
              <a:headEnd type="none" w="med" len="med"/>
              <a:tailEnd type="none" w="med" len="med"/>
            </a:ln>
          </p:spPr>
          <p:txBody>
            <a:bodyPr/>
            <a:p>
              <a:endParaRPr lang="zh-CN" altLang="en-US"/>
            </a:p>
          </p:txBody>
        </p:sp>
        <p:sp>
          <p:nvSpPr>
            <p:cNvPr id="51338" name="Rectangle 356"/>
            <p:cNvSpPr/>
            <p:nvPr/>
          </p:nvSpPr>
          <p:spPr>
            <a:xfrm>
              <a:off x="4968" y="1378"/>
              <a:ext cx="88" cy="222"/>
            </a:xfrm>
            <a:prstGeom prst="rect">
              <a:avLst/>
            </a:prstGeom>
            <a:noFill/>
            <a:ln w="9525">
              <a:noFill/>
            </a:ln>
          </p:spPr>
          <p:txBody>
            <a:bodyPr wrap="none" lIns="0" tIns="0" rIns="0" bIns="0" anchor="t">
              <a:spAutoFit/>
            </a:bodyPr>
            <a:p>
              <a:pPr algn="ctr"/>
              <a:r>
                <a:rPr lang="en-US" altLang="zh-CN" b="1" dirty="0">
                  <a:solidFill>
                    <a:srgbClr val="FF0000"/>
                  </a:solidFill>
                  <a:latin typeface="Modern" pitchFamily="50"/>
                  <a:ea typeface="宋体" panose="02010600030101010101" pitchFamily="2" charset="-122"/>
                </a:rPr>
                <a:t>a</a:t>
              </a:r>
              <a:endParaRPr lang="en-US" altLang="zh-CN" sz="2000" dirty="0">
                <a:solidFill>
                  <a:srgbClr val="010000"/>
                </a:solidFill>
                <a:latin typeface="BankGothic Lt BT" panose="020B0607020203060204" pitchFamily="34" charset="0"/>
                <a:ea typeface="宋体" panose="02010600030101010101" pitchFamily="2" charset="-122"/>
              </a:endParaRPr>
            </a:p>
          </p:txBody>
        </p:sp>
        <p:sp>
          <p:nvSpPr>
            <p:cNvPr id="51339" name="Rectangle 357"/>
            <p:cNvSpPr/>
            <p:nvPr/>
          </p:nvSpPr>
          <p:spPr>
            <a:xfrm>
              <a:off x="5051" y="1461"/>
              <a:ext cx="58" cy="149"/>
            </a:xfrm>
            <a:prstGeom prst="rect">
              <a:avLst/>
            </a:prstGeom>
            <a:noFill/>
            <a:ln w="9525">
              <a:noFill/>
            </a:ln>
          </p:spPr>
          <p:txBody>
            <a:bodyPr wrap="none" lIns="0" tIns="0" rIns="0" bIns="0" anchor="t">
              <a:spAutoFit/>
            </a:bodyPr>
            <a:p>
              <a:pPr algn="ctr"/>
              <a:r>
                <a:rPr lang="en-US" altLang="zh-CN" sz="1600" b="1" dirty="0">
                  <a:solidFill>
                    <a:srgbClr val="FF0000"/>
                  </a:solidFill>
                  <a:latin typeface="Modern" pitchFamily="50"/>
                  <a:ea typeface="宋体" panose="02010600030101010101" pitchFamily="2" charset="-122"/>
                </a:rPr>
                <a:t>p</a:t>
              </a:r>
              <a:endParaRPr lang="en-US" altLang="zh-CN" sz="2000" dirty="0">
                <a:solidFill>
                  <a:srgbClr val="010000"/>
                </a:solidFill>
                <a:latin typeface="BankGothic Lt BT" panose="020B0607020203060204" pitchFamily="34" charset="0"/>
                <a:ea typeface="宋体" panose="02010600030101010101" pitchFamily="2" charset="-122"/>
              </a:endParaRPr>
            </a:p>
          </p:txBody>
        </p:sp>
        <p:sp>
          <p:nvSpPr>
            <p:cNvPr id="51340" name="Oval 358"/>
            <p:cNvSpPr/>
            <p:nvPr/>
          </p:nvSpPr>
          <p:spPr>
            <a:xfrm>
              <a:off x="4910" y="1405"/>
              <a:ext cx="57" cy="57"/>
            </a:xfrm>
            <a:prstGeom prst="ellipse">
              <a:avLst/>
            </a:prstGeom>
            <a:solidFill>
              <a:srgbClr val="00FF00"/>
            </a:solidFill>
            <a:ln w="28575" cap="flat" cmpd="sng">
              <a:solidFill>
                <a:srgbClr val="FF00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sp>
        <p:nvSpPr>
          <p:cNvPr id="51341" name="Rectangle 359"/>
          <p:cNvSpPr>
            <a:spLocks noGrp="1"/>
          </p:cNvSpPr>
          <p:nvPr>
            <p:ph type="title"/>
          </p:nvPr>
        </p:nvSpPr>
        <p:spPr>
          <a:xfrm>
            <a:off x="8610600" y="304800"/>
            <a:ext cx="228600" cy="990600"/>
          </a:xfrm>
        </p:spPr>
        <p:txBody>
          <a:bodyPr vert="horz" wrap="square" lIns="91440" tIns="45720" rIns="91440" bIns="45720" anchor="ctr"/>
          <a:p>
            <a:pPr algn="r" eaLnBrk="1" hangingPunct="1"/>
            <a:r>
              <a:rPr lang="zh-CN" altLang="en-US" sz="1000" dirty="0">
                <a:solidFill>
                  <a:schemeClr val="bg1"/>
                </a:solidFill>
              </a:rPr>
              <a:t>例</a:t>
            </a:r>
            <a:r>
              <a:rPr lang="en-US" altLang="zh-CN" sz="1000" dirty="0">
                <a:solidFill>
                  <a:schemeClr val="bg1"/>
                </a:solidFill>
              </a:rPr>
              <a:t>3</a:t>
            </a:r>
            <a:r>
              <a:rPr lang="zh-CN" altLang="en-US" sz="1000" dirty="0">
                <a:solidFill>
                  <a:schemeClr val="bg1"/>
                </a:solidFill>
              </a:rPr>
              <a:t>（一点透视）</a:t>
            </a:r>
            <a:endParaRPr lang="zh-CN" altLang="en-US" sz="1000" dirty="0">
              <a:solidFill>
                <a:schemeClr val="bg1"/>
              </a:solidFill>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0"/>
                                  </p:iterate>
                                  <p:childTnLst>
                                    <p:set>
                                      <p:cBhvr>
                                        <p:cTn id="6" dur="1" fill="hold">
                                          <p:stCondLst>
                                            <p:cond delay="0"/>
                                          </p:stCondLst>
                                        </p:cTn>
                                        <p:tgtEl>
                                          <p:spTgt spid="10459"/>
                                        </p:tgtEl>
                                        <p:attrNameLst>
                                          <p:attrName>style.visibility</p:attrName>
                                        </p:attrNameLst>
                                      </p:cBhvr>
                                      <p:to>
                                        <p:strVal val="visible"/>
                                      </p:to>
                                    </p:set>
                                    <p:animEffect transition="in" filter="wipe(left)">
                                      <p:cBhvr>
                                        <p:cTn id="7" dur="75"/>
                                        <p:tgtEl>
                                          <p:spTgt spid="1045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460"/>
                                        </p:tgtEl>
                                        <p:attrNameLst>
                                          <p:attrName>style.visibility</p:attrName>
                                        </p:attrNameLst>
                                      </p:cBhvr>
                                      <p:to>
                                        <p:strVal val="visible"/>
                                      </p:to>
                                    </p:set>
                                    <p:animEffect transition="in" filter="wipe(left)">
                                      <p:cBhvr>
                                        <p:cTn id="12" dur="500"/>
                                        <p:tgtEl>
                                          <p:spTgt spid="1046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ppt_x</p:attrName>
                                        </p:attrNameLst>
                                      </p:cBhvr>
                                      <p:tavLst>
                                        <p:tav tm="0">
                                          <p:val>
                                            <p:strVal val="#ppt_x"/>
                                          </p:val>
                                        </p:tav>
                                        <p:tav tm="100000">
                                          <p:val>
                                            <p:strVal val="#ppt_x"/>
                                          </p:val>
                                        </p:tav>
                                      </p:tavLst>
                                    </p:anim>
                                    <p:anim calcmode="lin" valueType="num">
                                      <p:cBhvr>
                                        <p:cTn id="1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anim calcmode="lin" valueType="num">
                                      <p:cBhvr>
                                        <p:cTn id="23" dur="500" fill="hold"/>
                                        <p:tgtEl>
                                          <p:spTgt spid="29"/>
                                        </p:tgtEl>
                                        <p:attrNameLst>
                                          <p:attrName>ppt_w</p:attrName>
                                        </p:attrNameLst>
                                      </p:cBhvr>
                                      <p:tavLst>
                                        <p:tav tm="0">
                                          <p:val>
                                            <p:fltVal val="0.000000"/>
                                          </p:val>
                                        </p:tav>
                                        <p:tav tm="100000">
                                          <p:val>
                                            <p:strVal val="#ppt_w"/>
                                          </p:val>
                                        </p:tav>
                                      </p:tavLst>
                                    </p:anim>
                                    <p:anim calcmode="lin" valueType="num">
                                      <p:cBhvr>
                                        <p:cTn id="24" dur="500" fill="hold"/>
                                        <p:tgtEl>
                                          <p:spTgt spid="29"/>
                                        </p:tgtEl>
                                        <p:attrNameLst>
                                          <p:attrName>ppt_h</p:attrName>
                                        </p:attrNameLst>
                                      </p:cBhvr>
                                      <p:tavLst>
                                        <p:tav tm="0">
                                          <p:val>
                                            <p:fltVal val="0.00000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ppt_x</p:attrName>
                                        </p:attrNameLst>
                                      </p:cBhvr>
                                      <p:tavLst>
                                        <p:tav tm="0">
                                          <p:val>
                                            <p:strVal val="0-#ppt_w/2"/>
                                          </p:val>
                                        </p:tav>
                                        <p:tav tm="100000">
                                          <p:val>
                                            <p:strVal val="#ppt_x"/>
                                          </p:val>
                                        </p:tav>
                                      </p:tavLst>
                                    </p:anim>
                                    <p:anim calcmode="lin" valueType="num">
                                      <p:cBhvr>
                                        <p:cTn id="30"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wipe(up)">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nodeType="click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p:cTn id="40" dur="500" fill="hold"/>
                                        <p:tgtEl>
                                          <p:spTgt spid="20"/>
                                        </p:tgtEl>
                                        <p:attrNameLst>
                                          <p:attrName>ppt_x</p:attrName>
                                        </p:attrNameLst>
                                      </p:cBhvr>
                                      <p:tavLst>
                                        <p:tav tm="0">
                                          <p:val>
                                            <p:strVal val="0-#ppt_w/2"/>
                                          </p:val>
                                        </p:tav>
                                        <p:tav tm="100000">
                                          <p:val>
                                            <p:strVal val="#ppt_x"/>
                                          </p:val>
                                        </p:tav>
                                      </p:tavLst>
                                    </p:anim>
                                    <p:anim calcmode="lin" valueType="num">
                                      <p:cBhvr>
                                        <p:cTn id="41" dur="500" fill="hold"/>
                                        <p:tgtEl>
                                          <p:spTgt spid="2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1" name="WHOOSH.WAV"/>
                                        </p:tgtEl>
                                      </p:cMediaNode>
                                    </p:audio>
                                  </p:sub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21"/>
                                        </p:tgtEl>
                                        <p:attrNameLst>
                                          <p:attrName>style.visibility</p:attrName>
                                        </p:attrNameLst>
                                      </p:cBhvr>
                                      <p:to>
                                        <p:strVal val="visible"/>
                                      </p:to>
                                    </p:set>
                                    <p:anim calcmode="lin" valueType="num">
                                      <p:cBhvr>
                                        <p:cTn id="46" dur="500" fill="hold"/>
                                        <p:tgtEl>
                                          <p:spTgt spid="21"/>
                                        </p:tgtEl>
                                        <p:attrNameLst>
                                          <p:attrName>ppt_x</p:attrName>
                                        </p:attrNameLst>
                                      </p:cBhvr>
                                      <p:tavLst>
                                        <p:tav tm="0">
                                          <p:val>
                                            <p:strVal val="0-#ppt_w/2"/>
                                          </p:val>
                                        </p:tav>
                                        <p:tav tm="100000">
                                          <p:val>
                                            <p:strVal val="#ppt_x"/>
                                          </p:val>
                                        </p:tav>
                                      </p:tavLst>
                                    </p:anim>
                                    <p:anim calcmode="lin" valueType="num">
                                      <p:cBhvr>
                                        <p:cTn id="47" dur="500" fill="hold"/>
                                        <p:tgtEl>
                                          <p:spTgt spid="2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4"/>
                                            </p:cond>
                                          </p:stCondLst>
                                          <p:endCondLst>
                                            <p:cond evt="onStopAudio" delay="0">
                                              <p:tgtEl>
                                                <p:sldTgt/>
                                              </p:tgtEl>
                                            </p:cond>
                                          </p:endCondLst>
                                        </p:cTn>
                                        <p:tgtEl>
                                          <p:sndTgt r:embed="rId1" name="WHOOSH.WAV"/>
                                        </p:tgtEl>
                                      </p:cMediaNode>
                                    </p:audio>
                                  </p:sub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0461"/>
                                        </p:tgtEl>
                                        <p:attrNameLst>
                                          <p:attrName>style.visibility</p:attrName>
                                        </p:attrNameLst>
                                      </p:cBhvr>
                                      <p:to>
                                        <p:strVal val="visible"/>
                                      </p:to>
                                    </p:set>
                                    <p:animEffect transition="in" filter="wipe(left)">
                                      <p:cBhvr>
                                        <p:cTn id="52" dur="500"/>
                                        <p:tgtEl>
                                          <p:spTgt spid="10461"/>
                                        </p:tgtEl>
                                      </p:cBhvr>
                                    </p:animEffect>
                                  </p:childTnLst>
                                </p:cTn>
                              </p:par>
                            </p:childTnLst>
                          </p:cTn>
                        </p:par>
                      </p:childTnLst>
                    </p:cTn>
                  </p:par>
                  <p:par>
                    <p:cTn id="53" fill="hold">
                      <p:stCondLst>
                        <p:cond delay="indefinite"/>
                      </p:stCondLst>
                      <p:childTnLst>
                        <p:par>
                          <p:cTn id="54" fill="hold">
                            <p:stCondLst>
                              <p:cond delay="0"/>
                            </p:stCondLst>
                            <p:childTnLst>
                              <p:par>
                                <p:cTn id="55" presetID="23" presetClass="entr" presetSubtype="32" fill="hold" nodeType="clickEffect">
                                  <p:stCondLst>
                                    <p:cond delay="0"/>
                                  </p:stCondLst>
                                  <p:childTnLst>
                                    <p:set>
                                      <p:cBhvr>
                                        <p:cTn id="56" dur="1" fill="hold">
                                          <p:stCondLst>
                                            <p:cond delay="0"/>
                                          </p:stCondLst>
                                        </p:cTn>
                                        <p:tgtEl>
                                          <p:spTgt spid="24"/>
                                        </p:tgtEl>
                                        <p:attrNameLst>
                                          <p:attrName>style.visibility</p:attrName>
                                        </p:attrNameLst>
                                      </p:cBhvr>
                                      <p:to>
                                        <p:strVal val="visible"/>
                                      </p:to>
                                    </p:set>
                                    <p:anim calcmode="lin" valueType="num">
                                      <p:cBhvr>
                                        <p:cTn id="57" dur="500" fill="hold"/>
                                        <p:tgtEl>
                                          <p:spTgt spid="24"/>
                                        </p:tgtEl>
                                        <p:attrNameLst>
                                          <p:attrName>ppt_w</p:attrName>
                                        </p:attrNameLst>
                                      </p:cBhvr>
                                      <p:tavLst>
                                        <p:tav tm="0">
                                          <p:val>
                                            <p:strVal val="4*#ppt_w"/>
                                          </p:val>
                                        </p:tav>
                                        <p:tav tm="100000">
                                          <p:val>
                                            <p:strVal val="#ppt_w"/>
                                          </p:val>
                                        </p:tav>
                                      </p:tavLst>
                                    </p:anim>
                                    <p:anim calcmode="lin" valueType="num">
                                      <p:cBhvr>
                                        <p:cTn id="58" dur="500" fill="hold"/>
                                        <p:tgtEl>
                                          <p:spTgt spid="24"/>
                                        </p:tgtEl>
                                        <p:attrNameLst>
                                          <p:attrName>ppt_h</p:attrName>
                                        </p:attrNameLst>
                                      </p:cBhvr>
                                      <p:tavLst>
                                        <p:tav tm="0">
                                          <p:val>
                                            <p:strVal val="4*#ppt_h"/>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10462"/>
                                        </p:tgtEl>
                                        <p:attrNameLst>
                                          <p:attrName>style.visibility</p:attrName>
                                        </p:attrNameLst>
                                      </p:cBhvr>
                                      <p:to>
                                        <p:strVal val="visible"/>
                                      </p:to>
                                    </p:set>
                                    <p:animEffect transition="in" filter="wipe(left)">
                                      <p:cBhvr>
                                        <p:cTn id="63" dur="500"/>
                                        <p:tgtEl>
                                          <p:spTgt spid="10462"/>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2" fill="hold" nodeType="clickEffect">
                                  <p:stCondLst>
                                    <p:cond delay="0"/>
                                  </p:stCondLst>
                                  <p:childTnLst>
                                    <p:set>
                                      <p:cBhvr>
                                        <p:cTn id="67" dur="1" fill="hold">
                                          <p:stCondLst>
                                            <p:cond delay="0"/>
                                          </p:stCondLst>
                                        </p:cTn>
                                        <p:tgtEl>
                                          <p:spTgt spid="10485"/>
                                        </p:tgtEl>
                                        <p:attrNameLst>
                                          <p:attrName>style.visibility</p:attrName>
                                        </p:attrNameLst>
                                      </p:cBhvr>
                                      <p:to>
                                        <p:strVal val="visible"/>
                                      </p:to>
                                    </p:set>
                                    <p:animEffect transition="in" filter="wipe(right)">
                                      <p:cBhvr>
                                        <p:cTn id="68" dur="500"/>
                                        <p:tgtEl>
                                          <p:spTgt spid="10485"/>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2" fill="hold" nodeType="clickEffect">
                                  <p:stCondLst>
                                    <p:cond delay="0"/>
                                  </p:stCondLst>
                                  <p:childTnLst>
                                    <p:set>
                                      <p:cBhvr>
                                        <p:cTn id="72" dur="1" fill="hold">
                                          <p:stCondLst>
                                            <p:cond delay="0"/>
                                          </p:stCondLst>
                                        </p:cTn>
                                        <p:tgtEl>
                                          <p:spTgt spid="10484"/>
                                        </p:tgtEl>
                                        <p:attrNameLst>
                                          <p:attrName>style.visibility</p:attrName>
                                        </p:attrNameLst>
                                      </p:cBhvr>
                                      <p:to>
                                        <p:strVal val="visible"/>
                                      </p:to>
                                    </p:set>
                                    <p:animEffect transition="in" filter="wipe(right)">
                                      <p:cBhvr>
                                        <p:cTn id="73" dur="500"/>
                                        <p:tgtEl>
                                          <p:spTgt spid="10484"/>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2" fill="hold" nodeType="clickEffect">
                                  <p:stCondLst>
                                    <p:cond delay="0"/>
                                  </p:stCondLst>
                                  <p:childTnLst>
                                    <p:set>
                                      <p:cBhvr>
                                        <p:cTn id="77" dur="1" fill="hold">
                                          <p:stCondLst>
                                            <p:cond delay="0"/>
                                          </p:stCondLst>
                                        </p:cTn>
                                        <p:tgtEl>
                                          <p:spTgt spid="5"/>
                                        </p:tgtEl>
                                        <p:attrNameLst>
                                          <p:attrName>style.visibility</p:attrName>
                                        </p:attrNameLst>
                                      </p:cBhvr>
                                      <p:to>
                                        <p:strVal val="visible"/>
                                      </p:to>
                                    </p:set>
                                    <p:animEffect transition="in" filter="wipe(right)">
                                      <p:cBhvr>
                                        <p:cTn id="78" dur="500"/>
                                        <p:tgtEl>
                                          <p:spTgt spid="5"/>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10463"/>
                                        </p:tgtEl>
                                        <p:attrNameLst>
                                          <p:attrName>style.visibility</p:attrName>
                                        </p:attrNameLst>
                                      </p:cBhvr>
                                      <p:to>
                                        <p:strVal val="visible"/>
                                      </p:to>
                                    </p:set>
                                    <p:animEffect transition="in" filter="wipe(left)">
                                      <p:cBhvr>
                                        <p:cTn id="83" dur="500"/>
                                        <p:tgtEl>
                                          <p:spTgt spid="10463"/>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4" fill="hold" nodeType="clickEffect">
                                  <p:stCondLst>
                                    <p:cond delay="0"/>
                                  </p:stCondLst>
                                  <p:childTnLst>
                                    <p:set>
                                      <p:cBhvr>
                                        <p:cTn id="87" dur="1" fill="hold">
                                          <p:stCondLst>
                                            <p:cond delay="0"/>
                                          </p:stCondLst>
                                        </p:cTn>
                                        <p:tgtEl>
                                          <p:spTgt spid="30"/>
                                        </p:tgtEl>
                                        <p:attrNameLst>
                                          <p:attrName>style.visibility</p:attrName>
                                        </p:attrNameLst>
                                      </p:cBhvr>
                                      <p:to>
                                        <p:strVal val="visible"/>
                                      </p:to>
                                    </p:set>
                                    <p:animEffect transition="in" filter="wipe(down)">
                                      <p:cBhvr>
                                        <p:cTn id="88" dur="500"/>
                                        <p:tgtEl>
                                          <p:spTgt spid="30"/>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1" fill="hold" nodeType="clickEffect">
                                  <p:stCondLst>
                                    <p:cond delay="0"/>
                                  </p:stCondLst>
                                  <p:childTnLst>
                                    <p:set>
                                      <p:cBhvr>
                                        <p:cTn id="92" dur="1" fill="hold">
                                          <p:stCondLst>
                                            <p:cond delay="0"/>
                                          </p:stCondLst>
                                        </p:cTn>
                                        <p:tgtEl>
                                          <p:spTgt spid="26"/>
                                        </p:tgtEl>
                                        <p:attrNameLst>
                                          <p:attrName>style.visibility</p:attrName>
                                        </p:attrNameLst>
                                      </p:cBhvr>
                                      <p:to>
                                        <p:strVal val="visible"/>
                                      </p:to>
                                    </p:set>
                                    <p:animEffect transition="in" filter="wipe(up)">
                                      <p:cBhvr>
                                        <p:cTn id="93" dur="500"/>
                                        <p:tgtEl>
                                          <p:spTgt spid="26"/>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4" fill="hold" nodeType="clickEffect">
                                  <p:stCondLst>
                                    <p:cond delay="0"/>
                                  </p:stCondLst>
                                  <p:childTnLst>
                                    <p:set>
                                      <p:cBhvr>
                                        <p:cTn id="97" dur="1" fill="hold">
                                          <p:stCondLst>
                                            <p:cond delay="0"/>
                                          </p:stCondLst>
                                        </p:cTn>
                                        <p:tgtEl>
                                          <p:spTgt spid="10530"/>
                                        </p:tgtEl>
                                        <p:attrNameLst>
                                          <p:attrName>style.visibility</p:attrName>
                                        </p:attrNameLst>
                                      </p:cBhvr>
                                      <p:to>
                                        <p:strVal val="visible"/>
                                      </p:to>
                                    </p:set>
                                    <p:animEffect transition="in" filter="wipe(down)">
                                      <p:cBhvr>
                                        <p:cTn id="98" dur="500"/>
                                        <p:tgtEl>
                                          <p:spTgt spid="10530"/>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1" fill="hold" nodeType="clickEffect">
                                  <p:stCondLst>
                                    <p:cond delay="0"/>
                                  </p:stCondLst>
                                  <p:childTnLst>
                                    <p:set>
                                      <p:cBhvr>
                                        <p:cTn id="102" dur="1" fill="hold">
                                          <p:stCondLst>
                                            <p:cond delay="0"/>
                                          </p:stCondLst>
                                        </p:cTn>
                                        <p:tgtEl>
                                          <p:spTgt spid="28"/>
                                        </p:tgtEl>
                                        <p:attrNameLst>
                                          <p:attrName>style.visibility</p:attrName>
                                        </p:attrNameLst>
                                      </p:cBhvr>
                                      <p:to>
                                        <p:strVal val="visible"/>
                                      </p:to>
                                    </p:set>
                                    <p:animEffect transition="in" filter="wipe(up)">
                                      <p:cBhvr>
                                        <p:cTn id="103" dur="500"/>
                                        <p:tgtEl>
                                          <p:spTgt spid="28"/>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10464"/>
                                        </p:tgtEl>
                                        <p:attrNameLst>
                                          <p:attrName>style.visibility</p:attrName>
                                        </p:attrNameLst>
                                      </p:cBhvr>
                                      <p:to>
                                        <p:strVal val="visible"/>
                                      </p:to>
                                    </p:set>
                                    <p:animEffect transition="in" filter="wipe(left)">
                                      <p:cBhvr>
                                        <p:cTn id="108" dur="500"/>
                                        <p:tgtEl>
                                          <p:spTgt spid="10464"/>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2" fill="hold" nodeType="clickEffect">
                                  <p:stCondLst>
                                    <p:cond delay="0"/>
                                  </p:stCondLst>
                                  <p:childTnLst>
                                    <p:set>
                                      <p:cBhvr>
                                        <p:cTn id="112" dur="1" fill="hold">
                                          <p:stCondLst>
                                            <p:cond delay="0"/>
                                          </p:stCondLst>
                                        </p:cTn>
                                        <p:tgtEl>
                                          <p:spTgt spid="2"/>
                                        </p:tgtEl>
                                        <p:attrNameLst>
                                          <p:attrName>style.visibility</p:attrName>
                                        </p:attrNameLst>
                                      </p:cBhvr>
                                      <p:to>
                                        <p:strVal val="visible"/>
                                      </p:to>
                                    </p:set>
                                    <p:animEffect transition="in" filter="wipe(right)">
                                      <p:cBhvr>
                                        <p:cTn id="113" dur="500"/>
                                        <p:tgtEl>
                                          <p:spTgt spid="2"/>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1" fill="hold" nodeType="clickEffect">
                                  <p:stCondLst>
                                    <p:cond delay="0"/>
                                  </p:stCondLst>
                                  <p:childTnLst>
                                    <p:set>
                                      <p:cBhvr>
                                        <p:cTn id="117" dur="1" fill="hold">
                                          <p:stCondLst>
                                            <p:cond delay="0"/>
                                          </p:stCondLst>
                                        </p:cTn>
                                        <p:tgtEl>
                                          <p:spTgt spid="4"/>
                                        </p:tgtEl>
                                        <p:attrNameLst>
                                          <p:attrName>style.visibility</p:attrName>
                                        </p:attrNameLst>
                                      </p:cBhvr>
                                      <p:to>
                                        <p:strVal val="visible"/>
                                      </p:to>
                                    </p:set>
                                    <p:animEffect transition="in" filter="wipe(up)">
                                      <p:cBhvr>
                                        <p:cTn id="118" dur="500"/>
                                        <p:tgtEl>
                                          <p:spTgt spid="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4" fill="hold"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down)">
                                      <p:cBhvr>
                                        <p:cTn id="123" dur="500"/>
                                        <p:tgtEl>
                                          <p:spTgt spid="11"/>
                                        </p:tgtEl>
                                      </p:cBhvr>
                                    </p:animEffect>
                                  </p:childTnLst>
                                </p:cTn>
                              </p:par>
                            </p:childTnLst>
                          </p:cTn>
                        </p:par>
                      </p:childTnLst>
                    </p:cTn>
                  </p:par>
                  <p:par>
                    <p:cTn id="124" fill="hold">
                      <p:stCondLst>
                        <p:cond delay="indefinite"/>
                      </p:stCondLst>
                      <p:childTnLst>
                        <p:par>
                          <p:cTn id="125" fill="hold">
                            <p:stCondLst>
                              <p:cond delay="0"/>
                            </p:stCondLst>
                            <p:childTnLst>
                              <p:par>
                                <p:cTn id="126" presetID="22" presetClass="entr" presetSubtype="8" fill="hold" grpId="0" nodeType="clickEffect">
                                  <p:stCondLst>
                                    <p:cond delay="0"/>
                                  </p:stCondLst>
                                  <p:childTnLst>
                                    <p:set>
                                      <p:cBhvr>
                                        <p:cTn id="127" dur="1" fill="hold">
                                          <p:stCondLst>
                                            <p:cond delay="0"/>
                                          </p:stCondLst>
                                        </p:cTn>
                                        <p:tgtEl>
                                          <p:spTgt spid="10465"/>
                                        </p:tgtEl>
                                        <p:attrNameLst>
                                          <p:attrName>style.visibility</p:attrName>
                                        </p:attrNameLst>
                                      </p:cBhvr>
                                      <p:to>
                                        <p:strVal val="visible"/>
                                      </p:to>
                                    </p:set>
                                    <p:animEffect transition="in" filter="wipe(left)">
                                      <p:cBhvr>
                                        <p:cTn id="128" dur="500"/>
                                        <p:tgtEl>
                                          <p:spTgt spid="10465"/>
                                        </p:tgtEl>
                                      </p:cBhvr>
                                    </p:animEffect>
                                  </p:childTnLst>
                                </p:cTn>
                              </p:par>
                            </p:childTnLst>
                          </p:cTn>
                        </p:par>
                      </p:childTnLst>
                    </p:cTn>
                  </p:par>
                  <p:par>
                    <p:cTn id="129" fill="hold">
                      <p:stCondLst>
                        <p:cond delay="indefinite"/>
                      </p:stCondLst>
                      <p:childTnLst>
                        <p:par>
                          <p:cTn id="130" fill="hold">
                            <p:stCondLst>
                              <p:cond delay="0"/>
                            </p:stCondLst>
                            <p:childTnLst>
                              <p:par>
                                <p:cTn id="131" presetID="22" presetClass="entr" presetSubtype="1" fill="hold" nodeType="clickEffect">
                                  <p:stCondLst>
                                    <p:cond delay="0"/>
                                  </p:stCondLst>
                                  <p:childTnLst>
                                    <p:set>
                                      <p:cBhvr>
                                        <p:cTn id="132" dur="1" fill="hold">
                                          <p:stCondLst>
                                            <p:cond delay="0"/>
                                          </p:stCondLst>
                                        </p:cTn>
                                        <p:tgtEl>
                                          <p:spTgt spid="14"/>
                                        </p:tgtEl>
                                        <p:attrNameLst>
                                          <p:attrName>style.visibility</p:attrName>
                                        </p:attrNameLst>
                                      </p:cBhvr>
                                      <p:to>
                                        <p:strVal val="visible"/>
                                      </p:to>
                                    </p:set>
                                    <p:animEffect transition="in" filter="wipe(up)">
                                      <p:cBhvr>
                                        <p:cTn id="1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59" grpId="0" animBg="1"/>
      <p:bldP spid="10460" grpId="0"/>
      <p:bldP spid="10461" grpId="0"/>
      <p:bldP spid="10462" grpId="0"/>
      <p:bldP spid="10463" grpId="0"/>
      <p:bldP spid="10464" grpId="0"/>
      <p:bldP spid="1046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145" name="Picture 2" descr="https://p3.ssl.qhimgs1.com/sdr/400__/t0111254ff7083f9573.jpg"/>
          <p:cNvPicPr>
            <a:picLocks noChangeAspect="1"/>
          </p:cNvPicPr>
          <p:nvPr/>
        </p:nvPicPr>
        <p:blipFill>
          <a:blip r:embed="rId1"/>
          <a:stretch>
            <a:fillRect/>
          </a:stretch>
        </p:blipFill>
        <p:spPr>
          <a:xfrm>
            <a:off x="468313" y="171450"/>
            <a:ext cx="7848600" cy="6592888"/>
          </a:xfrm>
          <a:prstGeom prst="rect">
            <a:avLst/>
          </a:prstGeom>
          <a:noFill/>
          <a:ln w="9525">
            <a:noFill/>
          </a:ln>
        </p:spPr>
      </p:pic>
    </p:spTree>
  </p:cSld>
  <p:clrMapOvr>
    <a:masterClrMapping/>
  </p:clrMapOvr>
  <p:transition spd="med" advClick="0"/>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grpSp>
        <p:nvGrpSpPr>
          <p:cNvPr id="2" name="Group 296"/>
          <p:cNvGrpSpPr/>
          <p:nvPr/>
        </p:nvGrpSpPr>
        <p:grpSpPr>
          <a:xfrm>
            <a:off x="4921250" y="228600"/>
            <a:ext cx="2986088" cy="2724150"/>
            <a:chOff x="3100" y="196"/>
            <a:chExt cx="1881" cy="1716"/>
          </a:xfrm>
        </p:grpSpPr>
        <p:sp>
          <p:nvSpPr>
            <p:cNvPr id="52226" name="Freeform 233"/>
            <p:cNvSpPr/>
            <p:nvPr/>
          </p:nvSpPr>
          <p:spPr>
            <a:xfrm>
              <a:off x="3100" y="196"/>
              <a:ext cx="1880" cy="1716"/>
            </a:xfrm>
            <a:custGeom>
              <a:avLst/>
              <a:gdLst/>
              <a:ahLst/>
              <a:cxnLst>
                <a:cxn ang="0">
                  <a:pos x="0" y="936"/>
                </a:cxn>
                <a:cxn ang="0">
                  <a:pos x="1344" y="1716"/>
                </a:cxn>
                <a:cxn ang="0">
                  <a:pos x="1880" y="780"/>
                </a:cxn>
                <a:cxn ang="0">
                  <a:pos x="548" y="0"/>
                </a:cxn>
                <a:cxn ang="0">
                  <a:pos x="4" y="940"/>
                </a:cxn>
              </a:cxnLst>
              <a:pathLst>
                <a:path w="1880" h="1716">
                  <a:moveTo>
                    <a:pt x="0" y="936"/>
                  </a:moveTo>
                  <a:lnTo>
                    <a:pt x="1344" y="1716"/>
                  </a:lnTo>
                  <a:lnTo>
                    <a:pt x="1880" y="780"/>
                  </a:lnTo>
                  <a:lnTo>
                    <a:pt x="548" y="0"/>
                  </a:lnTo>
                  <a:lnTo>
                    <a:pt x="4" y="940"/>
                  </a:lnTo>
                </a:path>
              </a:pathLst>
            </a:custGeom>
            <a:solidFill>
              <a:srgbClr val="FFCCCC"/>
            </a:solidFill>
            <a:ln w="38100">
              <a:noFill/>
            </a:ln>
          </p:spPr>
          <p:txBody>
            <a:bodyPr/>
            <a:p>
              <a:endParaRPr lang="zh-CN" altLang="en-US"/>
            </a:p>
          </p:txBody>
        </p:sp>
        <p:grpSp>
          <p:nvGrpSpPr>
            <p:cNvPr id="52227" name="Group 294"/>
            <p:cNvGrpSpPr/>
            <p:nvPr/>
          </p:nvGrpSpPr>
          <p:grpSpPr>
            <a:xfrm>
              <a:off x="3107" y="200"/>
              <a:ext cx="1874" cy="1704"/>
              <a:chOff x="3107" y="200"/>
              <a:chExt cx="1874" cy="1704"/>
            </a:xfrm>
          </p:grpSpPr>
          <p:sp>
            <p:nvSpPr>
              <p:cNvPr id="52228" name="Line 149"/>
              <p:cNvSpPr/>
              <p:nvPr/>
            </p:nvSpPr>
            <p:spPr>
              <a:xfrm flipH="1">
                <a:off x="4357" y="1055"/>
                <a:ext cx="308" cy="533"/>
              </a:xfrm>
              <a:prstGeom prst="line">
                <a:avLst/>
              </a:prstGeom>
              <a:ln w="19050" cap="flat" cmpd="sng">
                <a:solidFill>
                  <a:schemeClr val="tx2"/>
                </a:solidFill>
                <a:prstDash val="lgDash"/>
                <a:round/>
                <a:headEnd type="none" w="med" len="med"/>
                <a:tailEnd type="none" w="med" len="med"/>
              </a:ln>
            </p:spPr>
          </p:sp>
          <p:sp>
            <p:nvSpPr>
              <p:cNvPr id="52229" name="Line 150"/>
              <p:cNvSpPr/>
              <p:nvPr/>
            </p:nvSpPr>
            <p:spPr>
              <a:xfrm>
                <a:off x="3731" y="516"/>
                <a:ext cx="934" cy="539"/>
              </a:xfrm>
              <a:prstGeom prst="line">
                <a:avLst/>
              </a:prstGeom>
              <a:ln w="19050" cap="flat" cmpd="sng">
                <a:solidFill>
                  <a:schemeClr val="tx2"/>
                </a:solidFill>
                <a:prstDash val="lgDash"/>
                <a:round/>
                <a:headEnd type="none" w="med" len="med"/>
                <a:tailEnd type="none" w="med" len="med"/>
              </a:ln>
            </p:spPr>
          </p:sp>
          <p:sp>
            <p:nvSpPr>
              <p:cNvPr id="52230" name="Line 151"/>
              <p:cNvSpPr/>
              <p:nvPr/>
            </p:nvSpPr>
            <p:spPr>
              <a:xfrm>
                <a:off x="3107" y="1134"/>
                <a:ext cx="1335" cy="770"/>
              </a:xfrm>
              <a:prstGeom prst="line">
                <a:avLst/>
              </a:prstGeom>
              <a:ln w="38100" cap="flat" cmpd="sng">
                <a:solidFill>
                  <a:schemeClr val="tx2"/>
                </a:solidFill>
                <a:prstDash val="solid"/>
                <a:round/>
                <a:headEnd type="none" w="med" len="med"/>
                <a:tailEnd type="none" w="med" len="med"/>
              </a:ln>
            </p:spPr>
          </p:sp>
          <p:sp>
            <p:nvSpPr>
              <p:cNvPr id="52231" name="Line 152"/>
              <p:cNvSpPr/>
              <p:nvPr/>
            </p:nvSpPr>
            <p:spPr>
              <a:xfrm>
                <a:off x="3647" y="200"/>
                <a:ext cx="1334" cy="771"/>
              </a:xfrm>
              <a:prstGeom prst="line">
                <a:avLst/>
              </a:prstGeom>
              <a:ln w="38100" cap="flat" cmpd="sng">
                <a:solidFill>
                  <a:schemeClr val="tx2"/>
                </a:solidFill>
                <a:prstDash val="solid"/>
                <a:round/>
                <a:headEnd type="none" w="med" len="med"/>
                <a:tailEnd type="none" w="med" len="med"/>
              </a:ln>
            </p:spPr>
          </p:sp>
          <p:sp>
            <p:nvSpPr>
              <p:cNvPr id="52232" name="Line 153"/>
              <p:cNvSpPr/>
              <p:nvPr/>
            </p:nvSpPr>
            <p:spPr>
              <a:xfrm>
                <a:off x="3423" y="1049"/>
                <a:ext cx="934" cy="539"/>
              </a:xfrm>
              <a:prstGeom prst="line">
                <a:avLst/>
              </a:prstGeom>
              <a:ln w="19050" cap="flat" cmpd="sng">
                <a:solidFill>
                  <a:schemeClr val="tx2"/>
                </a:solidFill>
                <a:prstDash val="lgDash"/>
                <a:round/>
                <a:headEnd type="none" w="med" len="med"/>
                <a:tailEnd type="none" w="med" len="med"/>
              </a:ln>
            </p:spPr>
          </p:sp>
          <p:sp>
            <p:nvSpPr>
              <p:cNvPr id="52233" name="Line 154"/>
              <p:cNvSpPr/>
              <p:nvPr/>
            </p:nvSpPr>
            <p:spPr>
              <a:xfrm flipV="1">
                <a:off x="4442" y="971"/>
                <a:ext cx="539" cy="933"/>
              </a:xfrm>
              <a:prstGeom prst="line">
                <a:avLst/>
              </a:prstGeom>
              <a:ln w="38100" cap="flat" cmpd="sng">
                <a:solidFill>
                  <a:schemeClr val="tx2"/>
                </a:solidFill>
                <a:prstDash val="solid"/>
                <a:round/>
                <a:headEnd type="none" w="med" len="med"/>
                <a:tailEnd type="none" w="med" len="med"/>
              </a:ln>
            </p:spPr>
          </p:sp>
          <p:sp>
            <p:nvSpPr>
              <p:cNvPr id="52234" name="Line 155"/>
              <p:cNvSpPr/>
              <p:nvPr/>
            </p:nvSpPr>
            <p:spPr>
              <a:xfrm flipV="1">
                <a:off x="3423" y="516"/>
                <a:ext cx="308" cy="533"/>
              </a:xfrm>
              <a:prstGeom prst="line">
                <a:avLst/>
              </a:prstGeom>
              <a:ln w="19050" cap="flat" cmpd="sng">
                <a:solidFill>
                  <a:schemeClr val="tx2"/>
                </a:solidFill>
                <a:prstDash val="lgDash"/>
                <a:round/>
                <a:headEnd type="none" w="med" len="med"/>
                <a:tailEnd type="none" w="med" len="med"/>
              </a:ln>
            </p:spPr>
          </p:sp>
          <p:sp>
            <p:nvSpPr>
              <p:cNvPr id="52235" name="Line 156"/>
              <p:cNvSpPr/>
              <p:nvPr/>
            </p:nvSpPr>
            <p:spPr>
              <a:xfrm flipH="1">
                <a:off x="3107" y="200"/>
                <a:ext cx="540" cy="934"/>
              </a:xfrm>
              <a:prstGeom prst="line">
                <a:avLst/>
              </a:prstGeom>
              <a:ln w="38100" cap="flat" cmpd="sng">
                <a:solidFill>
                  <a:schemeClr val="tx2"/>
                </a:solidFill>
                <a:prstDash val="solid"/>
                <a:round/>
                <a:headEnd type="none" w="med" len="med"/>
                <a:tailEnd type="none" w="med" len="med"/>
              </a:ln>
            </p:spPr>
          </p:sp>
        </p:grpSp>
      </p:grpSp>
      <p:grpSp>
        <p:nvGrpSpPr>
          <p:cNvPr id="4" name="Group 295"/>
          <p:cNvGrpSpPr/>
          <p:nvPr/>
        </p:nvGrpSpPr>
        <p:grpSpPr>
          <a:xfrm>
            <a:off x="771525" y="4827588"/>
            <a:ext cx="2462213" cy="1724025"/>
            <a:chOff x="486" y="3093"/>
            <a:chExt cx="1551" cy="1086"/>
          </a:xfrm>
        </p:grpSpPr>
        <p:sp>
          <p:nvSpPr>
            <p:cNvPr id="52237" name="Freeform 229"/>
            <p:cNvSpPr/>
            <p:nvPr/>
          </p:nvSpPr>
          <p:spPr>
            <a:xfrm>
              <a:off x="486" y="3093"/>
              <a:ext cx="1545" cy="1086"/>
            </a:xfrm>
            <a:custGeom>
              <a:avLst/>
              <a:gdLst/>
              <a:ahLst/>
              <a:cxnLst>
                <a:cxn ang="0">
                  <a:pos x="2" y="0"/>
                </a:cxn>
                <a:cxn ang="0">
                  <a:pos x="1545" y="0"/>
                </a:cxn>
                <a:cxn ang="0">
                  <a:pos x="1545" y="156"/>
                </a:cxn>
                <a:cxn ang="0">
                  <a:pos x="1314" y="156"/>
                </a:cxn>
                <a:cxn ang="0">
                  <a:pos x="1314" y="1086"/>
                </a:cxn>
                <a:cxn ang="0">
                  <a:pos x="234" y="1086"/>
                </a:cxn>
                <a:cxn ang="0">
                  <a:pos x="234" y="153"/>
                </a:cxn>
                <a:cxn ang="0">
                  <a:pos x="0" y="153"/>
                </a:cxn>
                <a:cxn ang="0">
                  <a:pos x="0" y="3"/>
                </a:cxn>
              </a:cxnLst>
              <a:pathLst>
                <a:path w="1545" h="1086">
                  <a:moveTo>
                    <a:pt x="2" y="0"/>
                  </a:moveTo>
                  <a:lnTo>
                    <a:pt x="1545" y="0"/>
                  </a:lnTo>
                  <a:lnTo>
                    <a:pt x="1545" y="156"/>
                  </a:lnTo>
                  <a:lnTo>
                    <a:pt x="1314" y="156"/>
                  </a:lnTo>
                  <a:lnTo>
                    <a:pt x="1314" y="1086"/>
                  </a:lnTo>
                  <a:lnTo>
                    <a:pt x="234" y="1086"/>
                  </a:lnTo>
                  <a:lnTo>
                    <a:pt x="234" y="153"/>
                  </a:lnTo>
                  <a:lnTo>
                    <a:pt x="0" y="153"/>
                  </a:lnTo>
                  <a:lnTo>
                    <a:pt x="0" y="3"/>
                  </a:lnTo>
                </a:path>
              </a:pathLst>
            </a:custGeom>
            <a:solidFill>
              <a:srgbClr val="FFCCCC"/>
            </a:solidFill>
            <a:ln w="0">
              <a:noFill/>
            </a:ln>
          </p:spPr>
          <p:txBody>
            <a:bodyPr/>
            <a:p>
              <a:endParaRPr lang="zh-CN" altLang="en-US"/>
            </a:p>
          </p:txBody>
        </p:sp>
        <p:grpSp>
          <p:nvGrpSpPr>
            <p:cNvPr id="52238" name="Group 231"/>
            <p:cNvGrpSpPr/>
            <p:nvPr/>
          </p:nvGrpSpPr>
          <p:grpSpPr>
            <a:xfrm>
              <a:off x="488" y="3093"/>
              <a:ext cx="1549" cy="1086"/>
              <a:chOff x="488" y="3093"/>
              <a:chExt cx="1549" cy="1086"/>
            </a:xfrm>
          </p:grpSpPr>
          <p:sp>
            <p:nvSpPr>
              <p:cNvPr id="52239" name="Freeform 230"/>
              <p:cNvSpPr/>
              <p:nvPr/>
            </p:nvSpPr>
            <p:spPr>
              <a:xfrm>
                <a:off x="715" y="4178"/>
                <a:ext cx="1082" cy="1"/>
              </a:xfrm>
              <a:custGeom>
                <a:avLst/>
                <a:gdLst/>
                <a:ahLst/>
                <a:cxnLst>
                  <a:cxn ang="0">
                    <a:pos x="0" y="0"/>
                  </a:cxn>
                  <a:cxn ang="0">
                    <a:pos x="1082" y="1"/>
                  </a:cxn>
                </a:cxnLst>
                <a:pathLst>
                  <a:path w="1082" h="1">
                    <a:moveTo>
                      <a:pt x="0" y="0"/>
                    </a:moveTo>
                    <a:lnTo>
                      <a:pt x="1082" y="1"/>
                    </a:lnTo>
                  </a:path>
                </a:pathLst>
              </a:custGeom>
              <a:noFill/>
              <a:ln w="38100" cap="flat" cmpd="sng">
                <a:solidFill>
                  <a:schemeClr val="tx2"/>
                </a:solidFill>
                <a:prstDash val="solid"/>
                <a:round/>
                <a:headEnd type="none" w="med" len="med"/>
                <a:tailEnd type="none" w="med" len="med"/>
              </a:ln>
            </p:spPr>
            <p:txBody>
              <a:bodyPr/>
              <a:p>
                <a:endParaRPr lang="zh-CN" altLang="en-US"/>
              </a:p>
            </p:txBody>
          </p:sp>
          <p:sp>
            <p:nvSpPr>
              <p:cNvPr id="52240" name="Line 141"/>
              <p:cNvSpPr/>
              <p:nvPr/>
            </p:nvSpPr>
            <p:spPr>
              <a:xfrm>
                <a:off x="488" y="3095"/>
                <a:ext cx="1" cy="154"/>
              </a:xfrm>
              <a:prstGeom prst="line">
                <a:avLst/>
              </a:prstGeom>
              <a:ln w="38100" cap="flat" cmpd="sng">
                <a:solidFill>
                  <a:schemeClr val="tx2"/>
                </a:solidFill>
                <a:prstDash val="solid"/>
                <a:round/>
                <a:headEnd type="none" w="med" len="med"/>
                <a:tailEnd type="none" w="med" len="med"/>
              </a:ln>
            </p:spPr>
          </p:sp>
          <p:sp>
            <p:nvSpPr>
              <p:cNvPr id="52241" name="Freeform 142"/>
              <p:cNvSpPr/>
              <p:nvPr/>
            </p:nvSpPr>
            <p:spPr>
              <a:xfrm>
                <a:off x="488" y="3093"/>
                <a:ext cx="1549" cy="1"/>
              </a:xfrm>
              <a:custGeom>
                <a:avLst/>
                <a:gdLst/>
                <a:ahLst/>
                <a:cxnLst>
                  <a:cxn ang="0">
                    <a:pos x="0" y="0"/>
                  </a:cxn>
                  <a:cxn ang="0">
                    <a:pos x="1549" y="1"/>
                  </a:cxn>
                </a:cxnLst>
                <a:pathLst>
                  <a:path w="1549" h="1">
                    <a:moveTo>
                      <a:pt x="0" y="0"/>
                    </a:moveTo>
                    <a:lnTo>
                      <a:pt x="1549" y="1"/>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52242" name="Freeform 143"/>
              <p:cNvSpPr/>
              <p:nvPr/>
            </p:nvSpPr>
            <p:spPr>
              <a:xfrm>
                <a:off x="2028" y="3095"/>
                <a:ext cx="1" cy="157"/>
              </a:xfrm>
              <a:custGeom>
                <a:avLst/>
                <a:gdLst/>
                <a:ahLst/>
                <a:cxnLst>
                  <a:cxn ang="0">
                    <a:pos x="1" y="0"/>
                  </a:cxn>
                  <a:cxn ang="0">
                    <a:pos x="0" y="157"/>
                  </a:cxn>
                </a:cxnLst>
                <a:pathLst>
                  <a:path w="1" h="157">
                    <a:moveTo>
                      <a:pt x="1" y="0"/>
                    </a:moveTo>
                    <a:lnTo>
                      <a:pt x="0" y="157"/>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52243" name="Line 144"/>
              <p:cNvSpPr/>
              <p:nvPr/>
            </p:nvSpPr>
            <p:spPr>
              <a:xfrm>
                <a:off x="488" y="3249"/>
                <a:ext cx="1541" cy="1"/>
              </a:xfrm>
              <a:prstGeom prst="line">
                <a:avLst/>
              </a:prstGeom>
              <a:ln w="38100" cap="flat" cmpd="sng">
                <a:solidFill>
                  <a:schemeClr val="tx2"/>
                </a:solidFill>
                <a:prstDash val="solid"/>
                <a:round/>
                <a:headEnd type="none" w="med" len="med"/>
                <a:tailEnd type="none" w="med" len="med"/>
              </a:ln>
            </p:spPr>
          </p:sp>
          <p:sp>
            <p:nvSpPr>
              <p:cNvPr id="52244" name="Line 145"/>
              <p:cNvSpPr/>
              <p:nvPr/>
            </p:nvSpPr>
            <p:spPr>
              <a:xfrm flipV="1">
                <a:off x="720" y="3249"/>
                <a:ext cx="1" cy="924"/>
              </a:xfrm>
              <a:prstGeom prst="line">
                <a:avLst/>
              </a:prstGeom>
              <a:ln w="38100" cap="flat" cmpd="sng">
                <a:solidFill>
                  <a:schemeClr val="tx2"/>
                </a:solidFill>
                <a:prstDash val="solid"/>
                <a:round/>
                <a:headEnd type="none" w="med" len="med"/>
                <a:tailEnd type="none" w="med" len="med"/>
              </a:ln>
            </p:spPr>
          </p:sp>
          <p:sp>
            <p:nvSpPr>
              <p:cNvPr id="52245" name="Freeform 146"/>
              <p:cNvSpPr/>
              <p:nvPr/>
            </p:nvSpPr>
            <p:spPr>
              <a:xfrm>
                <a:off x="1797" y="3246"/>
                <a:ext cx="1" cy="927"/>
              </a:xfrm>
              <a:custGeom>
                <a:avLst/>
                <a:gdLst/>
                <a:ahLst/>
                <a:cxnLst>
                  <a:cxn ang="0">
                    <a:pos x="1" y="927"/>
                  </a:cxn>
                  <a:cxn ang="0">
                    <a:pos x="0" y="0"/>
                  </a:cxn>
                </a:cxnLst>
                <a:pathLst>
                  <a:path w="1" h="927">
                    <a:moveTo>
                      <a:pt x="1" y="927"/>
                    </a:moveTo>
                    <a:lnTo>
                      <a:pt x="0" y="0"/>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grpSp>
      </p:grpSp>
      <p:grpSp>
        <p:nvGrpSpPr>
          <p:cNvPr id="6" name="Group 326"/>
          <p:cNvGrpSpPr/>
          <p:nvPr/>
        </p:nvGrpSpPr>
        <p:grpSpPr>
          <a:xfrm>
            <a:off x="5453063" y="4548188"/>
            <a:ext cx="2138362" cy="2019300"/>
            <a:chOff x="3435" y="2865"/>
            <a:chExt cx="1347" cy="1272"/>
          </a:xfrm>
        </p:grpSpPr>
        <p:sp>
          <p:nvSpPr>
            <p:cNvPr id="52247" name="Freeform 325"/>
            <p:cNvSpPr/>
            <p:nvPr/>
          </p:nvSpPr>
          <p:spPr>
            <a:xfrm>
              <a:off x="3435" y="2865"/>
              <a:ext cx="1347" cy="1272"/>
            </a:xfrm>
            <a:custGeom>
              <a:avLst/>
              <a:gdLst/>
              <a:ahLst/>
              <a:cxnLst>
                <a:cxn ang="0">
                  <a:pos x="0" y="432"/>
                </a:cxn>
                <a:cxn ang="0">
                  <a:pos x="0" y="318"/>
                </a:cxn>
                <a:cxn ang="0">
                  <a:pos x="1035" y="0"/>
                </a:cxn>
                <a:cxn ang="0">
                  <a:pos x="1347" y="357"/>
                </a:cxn>
                <a:cxn ang="0">
                  <a:pos x="1344" y="459"/>
                </a:cxn>
                <a:cxn ang="0">
                  <a:pos x="1143" y="480"/>
                </a:cxn>
                <a:cxn ang="0">
                  <a:pos x="1140" y="1101"/>
                </a:cxn>
                <a:cxn ang="0">
                  <a:pos x="909" y="1272"/>
                </a:cxn>
                <a:cxn ang="0">
                  <a:pos x="261" y="1101"/>
                </a:cxn>
                <a:cxn ang="0">
                  <a:pos x="264" y="483"/>
                </a:cxn>
                <a:cxn ang="0">
                  <a:pos x="0" y="435"/>
                </a:cxn>
              </a:cxnLst>
              <a:pathLst>
                <a:path w="1347" h="1272">
                  <a:moveTo>
                    <a:pt x="0" y="432"/>
                  </a:moveTo>
                  <a:lnTo>
                    <a:pt x="0" y="318"/>
                  </a:lnTo>
                  <a:lnTo>
                    <a:pt x="1035" y="0"/>
                  </a:lnTo>
                  <a:lnTo>
                    <a:pt x="1347" y="357"/>
                  </a:lnTo>
                  <a:lnTo>
                    <a:pt x="1344" y="459"/>
                  </a:lnTo>
                  <a:lnTo>
                    <a:pt x="1143" y="480"/>
                  </a:lnTo>
                  <a:lnTo>
                    <a:pt x="1140" y="1101"/>
                  </a:lnTo>
                  <a:lnTo>
                    <a:pt x="909" y="1272"/>
                  </a:lnTo>
                  <a:lnTo>
                    <a:pt x="261" y="1101"/>
                  </a:lnTo>
                  <a:lnTo>
                    <a:pt x="264" y="483"/>
                  </a:lnTo>
                  <a:lnTo>
                    <a:pt x="0" y="435"/>
                  </a:lnTo>
                </a:path>
              </a:pathLst>
            </a:custGeom>
            <a:solidFill>
              <a:srgbClr val="FFCCCC"/>
            </a:solidFill>
            <a:ln w="6350">
              <a:noFill/>
            </a:ln>
          </p:spPr>
          <p:txBody>
            <a:bodyPr/>
            <a:p>
              <a:endParaRPr lang="zh-CN" altLang="en-US"/>
            </a:p>
          </p:txBody>
        </p:sp>
        <p:grpSp>
          <p:nvGrpSpPr>
            <p:cNvPr id="52248" name="Group 293"/>
            <p:cNvGrpSpPr/>
            <p:nvPr/>
          </p:nvGrpSpPr>
          <p:grpSpPr>
            <a:xfrm>
              <a:off x="3437" y="2865"/>
              <a:ext cx="1341" cy="1261"/>
              <a:chOff x="3437" y="2917"/>
              <a:chExt cx="1341" cy="1261"/>
            </a:xfrm>
          </p:grpSpPr>
          <p:sp>
            <p:nvSpPr>
              <p:cNvPr id="52249" name="Freeform 291"/>
              <p:cNvSpPr/>
              <p:nvPr/>
            </p:nvSpPr>
            <p:spPr>
              <a:xfrm>
                <a:off x="3701" y="4016"/>
                <a:ext cx="653" cy="158"/>
              </a:xfrm>
              <a:custGeom>
                <a:avLst/>
                <a:gdLst/>
                <a:ahLst/>
                <a:cxnLst>
                  <a:cxn ang="0">
                    <a:pos x="653" y="158"/>
                  </a:cxn>
                  <a:cxn ang="0">
                    <a:pos x="0" y="0"/>
                  </a:cxn>
                </a:cxnLst>
                <a:pathLst>
                  <a:path w="653" h="158">
                    <a:moveTo>
                      <a:pt x="653" y="158"/>
                    </a:moveTo>
                    <a:lnTo>
                      <a:pt x="0" y="0"/>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grpSp>
            <p:nvGrpSpPr>
              <p:cNvPr id="52250" name="Group 290"/>
              <p:cNvGrpSpPr/>
              <p:nvPr/>
            </p:nvGrpSpPr>
            <p:grpSpPr>
              <a:xfrm>
                <a:off x="3437" y="2917"/>
                <a:ext cx="1341" cy="1256"/>
                <a:chOff x="3437" y="2917"/>
                <a:chExt cx="1341" cy="1256"/>
              </a:xfrm>
            </p:grpSpPr>
            <p:sp>
              <p:nvSpPr>
                <p:cNvPr id="52251" name="Line 193"/>
                <p:cNvSpPr/>
                <p:nvPr/>
              </p:nvSpPr>
              <p:spPr>
                <a:xfrm flipH="1">
                  <a:off x="4574" y="3375"/>
                  <a:ext cx="203" cy="19"/>
                </a:xfrm>
                <a:prstGeom prst="line">
                  <a:avLst/>
                </a:prstGeom>
                <a:ln w="38100" cap="flat" cmpd="sng">
                  <a:solidFill>
                    <a:schemeClr val="tx2"/>
                  </a:solidFill>
                  <a:prstDash val="solid"/>
                  <a:round/>
                  <a:headEnd type="none" w="med" len="med"/>
                  <a:tailEnd type="none" w="med" len="med"/>
                </a:ln>
              </p:spPr>
            </p:sp>
            <p:sp>
              <p:nvSpPr>
                <p:cNvPr id="52252" name="Line 190"/>
                <p:cNvSpPr/>
                <p:nvPr/>
              </p:nvSpPr>
              <p:spPr>
                <a:xfrm flipV="1">
                  <a:off x="3437" y="2917"/>
                  <a:ext cx="1033" cy="320"/>
                </a:xfrm>
                <a:prstGeom prst="line">
                  <a:avLst/>
                </a:prstGeom>
                <a:ln w="38100" cap="flat" cmpd="sng">
                  <a:solidFill>
                    <a:schemeClr val="tx2"/>
                  </a:solidFill>
                  <a:prstDash val="solid"/>
                  <a:round/>
                  <a:headEnd type="none" w="med" len="med"/>
                  <a:tailEnd type="none" w="med" len="med"/>
                </a:ln>
              </p:spPr>
            </p:sp>
            <p:sp>
              <p:nvSpPr>
                <p:cNvPr id="52253" name="Line 191"/>
                <p:cNvSpPr/>
                <p:nvPr/>
              </p:nvSpPr>
              <p:spPr>
                <a:xfrm>
                  <a:off x="4470" y="2917"/>
                  <a:ext cx="307" cy="354"/>
                </a:xfrm>
                <a:prstGeom prst="line">
                  <a:avLst/>
                </a:prstGeom>
                <a:ln w="38100" cap="flat" cmpd="sng">
                  <a:solidFill>
                    <a:schemeClr val="tx2"/>
                  </a:solidFill>
                  <a:prstDash val="solid"/>
                  <a:round/>
                  <a:headEnd type="none" w="med" len="med"/>
                  <a:tailEnd type="none" w="med" len="med"/>
                </a:ln>
              </p:spPr>
            </p:sp>
            <p:sp>
              <p:nvSpPr>
                <p:cNvPr id="52254" name="Line 192"/>
                <p:cNvSpPr/>
                <p:nvPr/>
              </p:nvSpPr>
              <p:spPr>
                <a:xfrm>
                  <a:off x="4777" y="3271"/>
                  <a:ext cx="1" cy="104"/>
                </a:xfrm>
                <a:prstGeom prst="line">
                  <a:avLst/>
                </a:prstGeom>
                <a:ln w="38100" cap="flat" cmpd="sng">
                  <a:solidFill>
                    <a:schemeClr val="tx2"/>
                  </a:solidFill>
                  <a:prstDash val="solid"/>
                  <a:round/>
                  <a:headEnd type="none" w="med" len="med"/>
                  <a:tailEnd type="none" w="med" len="med"/>
                </a:ln>
              </p:spPr>
            </p:sp>
            <p:sp>
              <p:nvSpPr>
                <p:cNvPr id="52255" name="Line 194"/>
                <p:cNvSpPr/>
                <p:nvPr/>
              </p:nvSpPr>
              <p:spPr>
                <a:xfrm>
                  <a:off x="3437" y="3237"/>
                  <a:ext cx="1" cy="113"/>
                </a:xfrm>
                <a:prstGeom prst="line">
                  <a:avLst/>
                </a:prstGeom>
                <a:ln w="38100" cap="flat" cmpd="sng">
                  <a:solidFill>
                    <a:schemeClr val="tx2"/>
                  </a:solidFill>
                  <a:prstDash val="solid"/>
                  <a:round/>
                  <a:headEnd type="none" w="med" len="med"/>
                  <a:tailEnd type="none" w="med" len="med"/>
                </a:ln>
              </p:spPr>
            </p:sp>
            <p:sp>
              <p:nvSpPr>
                <p:cNvPr id="52256" name="Line 195"/>
                <p:cNvSpPr/>
                <p:nvPr/>
              </p:nvSpPr>
              <p:spPr>
                <a:xfrm flipV="1">
                  <a:off x="3437" y="3122"/>
                  <a:ext cx="1033" cy="228"/>
                </a:xfrm>
                <a:prstGeom prst="line">
                  <a:avLst/>
                </a:prstGeom>
                <a:ln w="38100" cap="flat" cmpd="sng">
                  <a:solidFill>
                    <a:schemeClr val="tx2"/>
                  </a:solidFill>
                  <a:prstDash val="solid"/>
                  <a:round/>
                  <a:headEnd type="none" w="med" len="med"/>
                  <a:tailEnd type="none" w="med" len="med"/>
                </a:ln>
              </p:spPr>
            </p:sp>
            <p:sp>
              <p:nvSpPr>
                <p:cNvPr id="52257" name="Line 196"/>
                <p:cNvSpPr/>
                <p:nvPr/>
              </p:nvSpPr>
              <p:spPr>
                <a:xfrm flipV="1">
                  <a:off x="4470" y="2917"/>
                  <a:ext cx="1" cy="205"/>
                </a:xfrm>
                <a:prstGeom prst="line">
                  <a:avLst/>
                </a:prstGeom>
                <a:ln w="38100" cap="flat" cmpd="sng">
                  <a:solidFill>
                    <a:schemeClr val="tx2"/>
                  </a:solidFill>
                  <a:prstDash val="solid"/>
                  <a:round/>
                  <a:headEnd type="none" w="med" len="med"/>
                  <a:tailEnd type="none" w="med" len="med"/>
                </a:ln>
              </p:spPr>
            </p:sp>
            <p:sp>
              <p:nvSpPr>
                <p:cNvPr id="52258" name="Line 197"/>
                <p:cNvSpPr/>
                <p:nvPr/>
              </p:nvSpPr>
              <p:spPr>
                <a:xfrm>
                  <a:off x="4470" y="3122"/>
                  <a:ext cx="307" cy="253"/>
                </a:xfrm>
                <a:prstGeom prst="line">
                  <a:avLst/>
                </a:prstGeom>
                <a:ln w="38100" cap="flat" cmpd="sng">
                  <a:solidFill>
                    <a:schemeClr val="tx2"/>
                  </a:solidFill>
                  <a:prstDash val="solid"/>
                  <a:round/>
                  <a:headEnd type="none" w="med" len="med"/>
                  <a:tailEnd type="none" w="med" len="med"/>
                </a:ln>
              </p:spPr>
            </p:sp>
            <p:sp>
              <p:nvSpPr>
                <p:cNvPr id="52259" name="Line 198"/>
                <p:cNvSpPr/>
                <p:nvPr/>
              </p:nvSpPr>
              <p:spPr>
                <a:xfrm>
                  <a:off x="4357" y="3249"/>
                  <a:ext cx="217" cy="114"/>
                </a:xfrm>
                <a:prstGeom prst="line">
                  <a:avLst/>
                </a:prstGeom>
                <a:ln w="38100" cap="flat" cmpd="sng">
                  <a:solidFill>
                    <a:schemeClr val="tx2"/>
                  </a:solidFill>
                  <a:prstDash val="solid"/>
                  <a:round/>
                  <a:headEnd type="none" w="med" len="med"/>
                  <a:tailEnd type="none" w="med" len="med"/>
                </a:ln>
              </p:spPr>
            </p:sp>
            <p:sp>
              <p:nvSpPr>
                <p:cNvPr id="52260" name="Line 199"/>
                <p:cNvSpPr/>
                <p:nvPr/>
              </p:nvSpPr>
              <p:spPr>
                <a:xfrm>
                  <a:off x="4574" y="3363"/>
                  <a:ext cx="1" cy="650"/>
                </a:xfrm>
                <a:prstGeom prst="line">
                  <a:avLst/>
                </a:prstGeom>
                <a:ln w="38100" cap="flat" cmpd="sng">
                  <a:solidFill>
                    <a:schemeClr val="tx2"/>
                  </a:solidFill>
                  <a:prstDash val="solid"/>
                  <a:round/>
                  <a:headEnd type="none" w="med" len="med"/>
                  <a:tailEnd type="none" w="med" len="med"/>
                </a:ln>
              </p:spPr>
            </p:sp>
            <p:sp>
              <p:nvSpPr>
                <p:cNvPr id="52261" name="Line 201"/>
                <p:cNvSpPr/>
                <p:nvPr/>
              </p:nvSpPr>
              <p:spPr>
                <a:xfrm flipV="1">
                  <a:off x="4357" y="3249"/>
                  <a:ext cx="1" cy="924"/>
                </a:xfrm>
                <a:prstGeom prst="line">
                  <a:avLst/>
                </a:prstGeom>
                <a:ln w="38100" cap="flat" cmpd="sng">
                  <a:solidFill>
                    <a:schemeClr val="tx2"/>
                  </a:solidFill>
                  <a:prstDash val="solid"/>
                  <a:round/>
                  <a:headEnd type="none" w="med" len="med"/>
                  <a:tailEnd type="none" w="med" len="med"/>
                </a:ln>
              </p:spPr>
            </p:sp>
            <p:sp>
              <p:nvSpPr>
                <p:cNvPr id="52262" name="Line 202"/>
                <p:cNvSpPr/>
                <p:nvPr/>
              </p:nvSpPr>
              <p:spPr>
                <a:xfrm flipH="1">
                  <a:off x="3701" y="3249"/>
                  <a:ext cx="656" cy="113"/>
                </a:xfrm>
                <a:prstGeom prst="line">
                  <a:avLst/>
                </a:prstGeom>
                <a:ln w="38100" cap="flat" cmpd="sng">
                  <a:solidFill>
                    <a:schemeClr val="tx2"/>
                  </a:solidFill>
                  <a:prstDash val="solid"/>
                  <a:round/>
                  <a:headEnd type="none" w="med" len="med"/>
                  <a:tailEnd type="none" w="med" len="med"/>
                </a:ln>
              </p:spPr>
            </p:sp>
            <p:sp>
              <p:nvSpPr>
                <p:cNvPr id="52263" name="Line 203"/>
                <p:cNvSpPr/>
                <p:nvPr/>
              </p:nvSpPr>
              <p:spPr>
                <a:xfrm>
                  <a:off x="3701" y="3362"/>
                  <a:ext cx="1" cy="650"/>
                </a:xfrm>
                <a:prstGeom prst="line">
                  <a:avLst/>
                </a:prstGeom>
                <a:ln w="38100" cap="flat" cmpd="sng">
                  <a:solidFill>
                    <a:schemeClr val="tx2"/>
                  </a:solidFill>
                  <a:prstDash val="solid"/>
                  <a:round/>
                  <a:headEnd type="none" w="med" len="med"/>
                  <a:tailEnd type="none" w="med" len="med"/>
                </a:ln>
              </p:spPr>
            </p:sp>
            <p:sp>
              <p:nvSpPr>
                <p:cNvPr id="52264" name="Line 205"/>
                <p:cNvSpPr/>
                <p:nvPr/>
              </p:nvSpPr>
              <p:spPr>
                <a:xfrm>
                  <a:off x="3437" y="3350"/>
                  <a:ext cx="264" cy="46"/>
                </a:xfrm>
                <a:prstGeom prst="line">
                  <a:avLst/>
                </a:prstGeom>
                <a:ln w="38100" cap="flat" cmpd="sng">
                  <a:solidFill>
                    <a:schemeClr val="tx2"/>
                  </a:solidFill>
                  <a:prstDash val="solid"/>
                  <a:round/>
                  <a:headEnd type="none" w="med" len="med"/>
                  <a:tailEnd type="none" w="med" len="med"/>
                </a:ln>
              </p:spPr>
            </p:sp>
          </p:grpSp>
          <p:sp>
            <p:nvSpPr>
              <p:cNvPr id="52265" name="Freeform 292"/>
              <p:cNvSpPr/>
              <p:nvPr/>
            </p:nvSpPr>
            <p:spPr>
              <a:xfrm>
                <a:off x="4356" y="4016"/>
                <a:ext cx="218" cy="162"/>
              </a:xfrm>
              <a:custGeom>
                <a:avLst/>
                <a:gdLst/>
                <a:ahLst/>
                <a:cxnLst>
                  <a:cxn ang="0">
                    <a:pos x="0" y="162"/>
                  </a:cxn>
                  <a:cxn ang="0">
                    <a:pos x="218" y="0"/>
                  </a:cxn>
                </a:cxnLst>
                <a:pathLst>
                  <a:path w="218" h="162">
                    <a:moveTo>
                      <a:pt x="0" y="162"/>
                    </a:moveTo>
                    <a:lnTo>
                      <a:pt x="218" y="0"/>
                    </a:lnTo>
                  </a:path>
                </a:pathLst>
              </a:custGeom>
              <a:noFill/>
              <a:ln w="38100" cap="flat" cmpd="sng">
                <a:solidFill>
                  <a:schemeClr val="tx2"/>
                </a:solidFill>
                <a:prstDash val="solid"/>
                <a:round/>
                <a:headEnd type="none" w="med" len="med"/>
                <a:tailEnd type="none" w="med" len="med"/>
              </a:ln>
            </p:spPr>
            <p:txBody>
              <a:bodyPr/>
              <a:p>
                <a:endParaRPr lang="zh-CN" altLang="en-US"/>
              </a:p>
            </p:txBody>
          </p:sp>
        </p:grpSp>
      </p:grpSp>
      <p:sp>
        <p:nvSpPr>
          <p:cNvPr id="33956" name="Line 164"/>
          <p:cNvSpPr/>
          <p:nvPr/>
        </p:nvSpPr>
        <p:spPr>
          <a:xfrm>
            <a:off x="6916738" y="4454525"/>
            <a:ext cx="1587" cy="2087563"/>
          </a:xfrm>
          <a:prstGeom prst="line">
            <a:avLst/>
          </a:prstGeom>
          <a:ln w="12700" cap="flat" cmpd="sng">
            <a:solidFill>
              <a:schemeClr val="accent2"/>
            </a:solidFill>
            <a:prstDash val="solid"/>
            <a:round/>
            <a:headEnd type="none" w="med" len="med"/>
            <a:tailEnd type="none" w="med" len="med"/>
          </a:ln>
        </p:spPr>
      </p:sp>
      <p:sp>
        <p:nvSpPr>
          <p:cNvPr id="33820" name="Text Box 28"/>
          <p:cNvSpPr txBox="1"/>
          <p:nvPr/>
        </p:nvSpPr>
        <p:spPr>
          <a:xfrm>
            <a:off x="0" y="285750"/>
            <a:ext cx="3995738" cy="468313"/>
          </a:xfrm>
          <a:prstGeom prst="rect">
            <a:avLst/>
          </a:prstGeom>
          <a:solidFill>
            <a:srgbClr val="66FFFF"/>
          </a:solidFill>
          <a:ln w="19050" cap="flat" cmpd="sng">
            <a:solidFill>
              <a:schemeClr val="accent2"/>
            </a:solidFill>
            <a:prstDash val="solid"/>
            <a:miter/>
            <a:headEnd type="none" w="med" len="med"/>
            <a:tailEnd type="none" w="med" len="med"/>
          </a:ln>
        </p:spPr>
        <p:txBody>
          <a:bodyPr anchor="t">
            <a:spAutoFit/>
          </a:bodyPr>
          <a:p>
            <a:pPr>
              <a:lnSpc>
                <a:spcPct val="90000"/>
              </a:lnSpc>
            </a:pPr>
            <a:r>
              <a:rPr lang="zh-CN" altLang="zh-CN" sz="2600" b="1" dirty="0">
                <a:solidFill>
                  <a:schemeClr val="tx2"/>
                </a:solidFill>
                <a:latin typeface="宋体" panose="02010600030101010101" pitchFamily="2" charset="-122"/>
                <a:ea typeface="宋体" panose="02010600030101010101" pitchFamily="2" charset="-122"/>
              </a:rPr>
              <a:t> 例6 作形体的透视图。</a:t>
            </a:r>
            <a:endParaRPr lang="zh-CN" altLang="en-US" sz="2600" b="1" dirty="0">
              <a:solidFill>
                <a:schemeClr val="tx2"/>
              </a:solidFill>
              <a:latin typeface="宋体" panose="02010600030101010101" pitchFamily="2" charset="-122"/>
              <a:ea typeface="宋体" panose="02010600030101010101" pitchFamily="2" charset="-122"/>
            </a:endParaRPr>
          </a:p>
        </p:txBody>
      </p:sp>
      <p:sp>
        <p:nvSpPr>
          <p:cNvPr id="52268" name="Rectangle 29"/>
          <p:cNvSpPr>
            <a:spLocks noGrp="1"/>
          </p:cNvSpPr>
          <p:nvPr>
            <p:ph type="title"/>
          </p:nvPr>
        </p:nvSpPr>
        <p:spPr>
          <a:xfrm>
            <a:off x="8624888" y="374650"/>
            <a:ext cx="214312" cy="76200"/>
          </a:xfrm>
        </p:spPr>
        <p:txBody>
          <a:bodyPr vert="horz" wrap="square" lIns="91440" tIns="45720" rIns="91440" bIns="45720" anchor="ctr"/>
          <a:p>
            <a:pPr algn="r" eaLnBrk="1" hangingPunct="1"/>
            <a:r>
              <a:rPr lang="zh-CN" altLang="en-US" sz="200" dirty="0">
                <a:solidFill>
                  <a:schemeClr val="bg1"/>
                </a:solidFill>
              </a:rPr>
              <a:t>例</a:t>
            </a:r>
            <a:r>
              <a:rPr lang="en-US" altLang="zh-CN" sz="200" dirty="0">
                <a:solidFill>
                  <a:schemeClr val="bg1"/>
                </a:solidFill>
              </a:rPr>
              <a:t>6</a:t>
            </a:r>
            <a:r>
              <a:rPr lang="zh-CN" altLang="en-US" sz="200" dirty="0">
                <a:solidFill>
                  <a:schemeClr val="bg1"/>
                </a:solidFill>
              </a:rPr>
              <a:t>（两点透视）</a:t>
            </a:r>
            <a:endParaRPr lang="zh-CN" altLang="en-US" sz="200" dirty="0">
              <a:solidFill>
                <a:schemeClr val="bg1"/>
              </a:solidFill>
            </a:endParaRPr>
          </a:p>
        </p:txBody>
      </p:sp>
      <p:grpSp>
        <p:nvGrpSpPr>
          <p:cNvPr id="9" name="Group 206"/>
          <p:cNvGrpSpPr/>
          <p:nvPr/>
        </p:nvGrpSpPr>
        <p:grpSpPr>
          <a:xfrm>
            <a:off x="573088" y="1955800"/>
            <a:ext cx="8304212" cy="484188"/>
            <a:chOff x="361" y="1284"/>
            <a:chExt cx="5231" cy="305"/>
          </a:xfrm>
        </p:grpSpPr>
        <p:grpSp>
          <p:nvGrpSpPr>
            <p:cNvPr id="52270" name="Group 83"/>
            <p:cNvGrpSpPr/>
            <p:nvPr/>
          </p:nvGrpSpPr>
          <p:grpSpPr>
            <a:xfrm>
              <a:off x="361" y="1359"/>
              <a:ext cx="5231" cy="230"/>
              <a:chOff x="361" y="1680"/>
              <a:chExt cx="5231" cy="230"/>
            </a:xfrm>
          </p:grpSpPr>
          <p:sp>
            <p:nvSpPr>
              <p:cNvPr id="52271" name="Freeform 84"/>
              <p:cNvSpPr/>
              <p:nvPr/>
            </p:nvSpPr>
            <p:spPr>
              <a:xfrm>
                <a:off x="406" y="1906"/>
                <a:ext cx="5186" cy="2"/>
              </a:xfrm>
              <a:custGeom>
                <a:avLst/>
                <a:gdLst/>
                <a:ahLst/>
                <a:cxnLst>
                  <a:cxn ang="0">
                    <a:pos x="5186" y="2"/>
                  </a:cxn>
                  <a:cxn ang="0">
                    <a:pos x="0" y="0"/>
                  </a:cxn>
                </a:cxnLst>
                <a:pathLst>
                  <a:path w="5186" h="2">
                    <a:moveTo>
                      <a:pt x="5186" y="2"/>
                    </a:moveTo>
                    <a:lnTo>
                      <a:pt x="0" y="0"/>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sp>
            <p:nvSpPr>
              <p:cNvPr id="52272" name="Rectangle 85"/>
              <p:cNvSpPr/>
              <p:nvPr/>
            </p:nvSpPr>
            <p:spPr>
              <a:xfrm>
                <a:off x="361" y="1680"/>
                <a:ext cx="178" cy="230"/>
              </a:xfrm>
              <a:prstGeom prst="rect">
                <a:avLst/>
              </a:prstGeom>
              <a:noFill/>
              <a:ln w="9525">
                <a:noFill/>
              </a:ln>
            </p:spPr>
            <p:txBody>
              <a:bodyPr wrap="none" lIns="0" tIns="0" rIns="0" bIns="0" anchor="t">
                <a:spAutoFit/>
              </a:bodyPr>
              <a:p>
                <a:pPr algn="ctr"/>
                <a:r>
                  <a:rPr lang="en-US" altLang="zh-CN" b="1" dirty="0">
                    <a:solidFill>
                      <a:schemeClr val="accent2"/>
                    </a:solidFill>
                    <a:latin typeface="Modern" pitchFamily="50"/>
                    <a:ea typeface="宋体" panose="02010600030101010101" pitchFamily="2" charset="-122"/>
                  </a:rPr>
                  <a:t>P</a:t>
                </a:r>
                <a:r>
                  <a:rPr lang="en-US" altLang="zh-CN" sz="1800" b="1" dirty="0">
                    <a:solidFill>
                      <a:schemeClr val="accent2"/>
                    </a:solidFill>
                    <a:latin typeface="Modern" pitchFamily="50"/>
                    <a:ea typeface="宋体" panose="02010600030101010101" pitchFamily="2" charset="-122"/>
                  </a:rPr>
                  <a:t>H</a:t>
                </a:r>
                <a:endParaRPr lang="en-US" altLang="zh-CN" b="1" dirty="0">
                  <a:solidFill>
                    <a:schemeClr val="accent2"/>
                  </a:solidFill>
                  <a:latin typeface="Modern" pitchFamily="50"/>
                  <a:ea typeface="宋体" panose="02010600030101010101" pitchFamily="2" charset="-122"/>
                </a:endParaRPr>
              </a:p>
            </p:txBody>
          </p:sp>
          <p:sp>
            <p:nvSpPr>
              <p:cNvPr id="52273" name="Rectangle 86"/>
              <p:cNvSpPr/>
              <p:nvPr/>
            </p:nvSpPr>
            <p:spPr>
              <a:xfrm>
                <a:off x="5374" y="1680"/>
                <a:ext cx="178" cy="230"/>
              </a:xfrm>
              <a:prstGeom prst="rect">
                <a:avLst/>
              </a:prstGeom>
              <a:noFill/>
              <a:ln w="9525">
                <a:noFill/>
              </a:ln>
            </p:spPr>
            <p:txBody>
              <a:bodyPr wrap="none" lIns="0" tIns="0" rIns="0" bIns="0" anchor="t">
                <a:spAutoFit/>
              </a:bodyPr>
              <a:p>
                <a:pPr algn="ctr"/>
                <a:r>
                  <a:rPr lang="en-US" altLang="zh-CN" b="1" dirty="0">
                    <a:solidFill>
                      <a:schemeClr val="accent2"/>
                    </a:solidFill>
                    <a:latin typeface="Modern" pitchFamily="50"/>
                    <a:ea typeface="宋体" panose="02010600030101010101" pitchFamily="2" charset="-122"/>
                  </a:rPr>
                  <a:t>P</a:t>
                </a:r>
                <a:r>
                  <a:rPr lang="en-US" altLang="zh-CN" sz="1800" b="1" dirty="0">
                    <a:solidFill>
                      <a:schemeClr val="accent2"/>
                    </a:solidFill>
                    <a:latin typeface="Modern" pitchFamily="50"/>
                    <a:ea typeface="宋体" panose="02010600030101010101" pitchFamily="2" charset="-122"/>
                  </a:rPr>
                  <a:t>H</a:t>
                </a:r>
                <a:endParaRPr lang="en-US" altLang="zh-CN" b="1" dirty="0">
                  <a:solidFill>
                    <a:schemeClr val="accent2"/>
                  </a:solidFill>
                  <a:latin typeface="Modern" pitchFamily="50"/>
                  <a:ea typeface="宋体" panose="02010600030101010101" pitchFamily="2" charset="-122"/>
                </a:endParaRPr>
              </a:p>
            </p:txBody>
          </p:sp>
        </p:grpSp>
        <p:sp>
          <p:nvSpPr>
            <p:cNvPr id="52274" name="Rectangle 87"/>
            <p:cNvSpPr/>
            <p:nvPr/>
          </p:nvSpPr>
          <p:spPr>
            <a:xfrm>
              <a:off x="708" y="1284"/>
              <a:ext cx="698" cy="288"/>
            </a:xfrm>
            <a:prstGeom prst="rect">
              <a:avLst/>
            </a:prstGeom>
            <a:solidFill>
              <a:srgbClr val="FFFF00"/>
            </a:solidFill>
            <a:ln w="19050">
              <a:noFill/>
            </a:ln>
          </p:spPr>
          <p:txBody>
            <a:bodyPr wrap="none" anchor="t">
              <a:spAutoFit/>
            </a:bodyPr>
            <a:p>
              <a:pPr algn="ctr"/>
              <a:r>
                <a:rPr lang="zh-CN" altLang="zh-CN" b="1" dirty="0">
                  <a:solidFill>
                    <a:schemeClr val="tx2"/>
                  </a:solidFill>
                  <a:latin typeface="宋体" panose="02010600030101010101" pitchFamily="2" charset="-122"/>
                  <a:ea typeface="宋体" panose="02010600030101010101" pitchFamily="2" charset="-122"/>
                </a:rPr>
                <a:t>画面线</a:t>
              </a:r>
              <a:endParaRPr lang="zh-CN" altLang="en-US" b="1" dirty="0">
                <a:solidFill>
                  <a:schemeClr val="tx2"/>
                </a:solidFill>
                <a:latin typeface="宋体" panose="02010600030101010101" pitchFamily="2" charset="-122"/>
                <a:ea typeface="宋体" panose="02010600030101010101" pitchFamily="2" charset="-122"/>
              </a:endParaRPr>
            </a:p>
          </p:txBody>
        </p:sp>
      </p:grpSp>
      <p:grpSp>
        <p:nvGrpSpPr>
          <p:cNvPr id="11" name="Group 232"/>
          <p:cNvGrpSpPr/>
          <p:nvPr/>
        </p:nvGrpSpPr>
        <p:grpSpPr>
          <a:xfrm>
            <a:off x="457200" y="5213350"/>
            <a:ext cx="8442325" cy="1398588"/>
            <a:chOff x="288" y="3336"/>
            <a:chExt cx="5318" cy="881"/>
          </a:xfrm>
        </p:grpSpPr>
        <p:grpSp>
          <p:nvGrpSpPr>
            <p:cNvPr id="52276" name="Group 209"/>
            <p:cNvGrpSpPr/>
            <p:nvPr/>
          </p:nvGrpSpPr>
          <p:grpSpPr>
            <a:xfrm>
              <a:off x="288" y="3421"/>
              <a:ext cx="5318" cy="796"/>
              <a:chOff x="288" y="3421"/>
              <a:chExt cx="5318" cy="796"/>
            </a:xfrm>
          </p:grpSpPr>
          <p:grpSp>
            <p:nvGrpSpPr>
              <p:cNvPr id="52277" name="Group 208"/>
              <p:cNvGrpSpPr/>
              <p:nvPr/>
            </p:nvGrpSpPr>
            <p:grpSpPr>
              <a:xfrm>
                <a:off x="328" y="3421"/>
                <a:ext cx="5216" cy="239"/>
                <a:chOff x="328" y="3421"/>
                <a:chExt cx="5216" cy="239"/>
              </a:xfrm>
            </p:grpSpPr>
            <p:sp>
              <p:nvSpPr>
                <p:cNvPr id="52278" name="Rectangle 91"/>
                <p:cNvSpPr/>
                <p:nvPr/>
              </p:nvSpPr>
              <p:spPr>
                <a:xfrm>
                  <a:off x="328" y="3421"/>
                  <a:ext cx="91" cy="230"/>
                </a:xfrm>
                <a:prstGeom prst="rect">
                  <a:avLst/>
                </a:prstGeom>
                <a:noFill/>
                <a:ln w="9525">
                  <a:noFill/>
                </a:ln>
              </p:spPr>
              <p:txBody>
                <a:bodyPr wrap="none" lIns="0" tIns="0" rIns="0" bIns="0" anchor="t">
                  <a:spAutoFit/>
                </a:bodyPr>
                <a:p>
                  <a:pPr algn="ctr"/>
                  <a:r>
                    <a:rPr lang="en-US" altLang="zh-CN" b="1" dirty="0">
                      <a:solidFill>
                        <a:schemeClr val="accent2"/>
                      </a:solidFill>
                      <a:latin typeface="Modern" pitchFamily="50"/>
                      <a:ea typeface="宋体" panose="02010600030101010101" pitchFamily="2" charset="-122"/>
                    </a:rPr>
                    <a:t>h</a:t>
                  </a:r>
                  <a:endParaRPr lang="en-US" altLang="zh-CN" b="1" dirty="0">
                    <a:solidFill>
                      <a:schemeClr val="accent2"/>
                    </a:solidFill>
                    <a:latin typeface="Modern" pitchFamily="50"/>
                    <a:ea typeface="宋体" panose="02010600030101010101" pitchFamily="2" charset="-122"/>
                  </a:endParaRPr>
                </a:p>
              </p:txBody>
            </p:sp>
            <p:sp>
              <p:nvSpPr>
                <p:cNvPr id="52279" name="Freeform 92"/>
                <p:cNvSpPr/>
                <p:nvPr/>
              </p:nvSpPr>
              <p:spPr>
                <a:xfrm>
                  <a:off x="342" y="3634"/>
                  <a:ext cx="5202" cy="5"/>
                </a:xfrm>
                <a:custGeom>
                  <a:avLst/>
                  <a:gdLst/>
                  <a:ahLst/>
                  <a:cxnLst>
                    <a:cxn ang="0">
                      <a:pos x="5202" y="0"/>
                    </a:cxn>
                    <a:cxn ang="0">
                      <a:pos x="0" y="5"/>
                    </a:cxn>
                  </a:cxnLst>
                  <a:pathLst>
                    <a:path w="5202" h="5">
                      <a:moveTo>
                        <a:pt x="5202" y="0"/>
                      </a:moveTo>
                      <a:lnTo>
                        <a:pt x="0" y="5"/>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sp>
              <p:nvSpPr>
                <p:cNvPr id="52280" name="Rectangle 93"/>
                <p:cNvSpPr/>
                <p:nvPr/>
              </p:nvSpPr>
              <p:spPr>
                <a:xfrm>
                  <a:off x="5439" y="3430"/>
                  <a:ext cx="91" cy="230"/>
                </a:xfrm>
                <a:prstGeom prst="rect">
                  <a:avLst/>
                </a:prstGeom>
                <a:noFill/>
                <a:ln w="9525">
                  <a:noFill/>
                </a:ln>
              </p:spPr>
              <p:txBody>
                <a:bodyPr wrap="none" lIns="0" tIns="0" rIns="0" bIns="0" anchor="t">
                  <a:spAutoFit/>
                </a:bodyPr>
                <a:p>
                  <a:pPr algn="ctr"/>
                  <a:r>
                    <a:rPr lang="en-US" altLang="zh-CN" b="1" dirty="0">
                      <a:solidFill>
                        <a:schemeClr val="accent2"/>
                      </a:solidFill>
                      <a:latin typeface="Modern" pitchFamily="50"/>
                      <a:ea typeface="宋体" panose="02010600030101010101" pitchFamily="2" charset="-122"/>
                    </a:rPr>
                    <a:t>h</a:t>
                  </a:r>
                  <a:endParaRPr lang="en-US" altLang="zh-CN" b="1" dirty="0">
                    <a:solidFill>
                      <a:schemeClr val="accent2"/>
                    </a:solidFill>
                    <a:latin typeface="Modern" pitchFamily="50"/>
                    <a:ea typeface="宋体" panose="02010600030101010101" pitchFamily="2" charset="-122"/>
                  </a:endParaRPr>
                </a:p>
              </p:txBody>
            </p:sp>
          </p:grpSp>
          <p:grpSp>
            <p:nvGrpSpPr>
              <p:cNvPr id="52281" name="Group 207"/>
              <p:cNvGrpSpPr/>
              <p:nvPr/>
            </p:nvGrpSpPr>
            <p:grpSpPr>
              <a:xfrm>
                <a:off x="288" y="3924"/>
                <a:ext cx="5318" cy="293"/>
                <a:chOff x="288" y="3924"/>
                <a:chExt cx="5318" cy="293"/>
              </a:xfrm>
            </p:grpSpPr>
            <p:sp>
              <p:nvSpPr>
                <p:cNvPr id="52282" name="Freeform 95"/>
                <p:cNvSpPr/>
                <p:nvPr/>
              </p:nvSpPr>
              <p:spPr>
                <a:xfrm>
                  <a:off x="307" y="4177"/>
                  <a:ext cx="5237" cy="4"/>
                </a:xfrm>
                <a:custGeom>
                  <a:avLst/>
                  <a:gdLst/>
                  <a:ahLst/>
                  <a:cxnLst>
                    <a:cxn ang="0">
                      <a:pos x="5237" y="4"/>
                    </a:cxn>
                    <a:cxn ang="0">
                      <a:pos x="0" y="0"/>
                    </a:cxn>
                  </a:cxnLst>
                  <a:pathLst>
                    <a:path w="5237" h="4">
                      <a:moveTo>
                        <a:pt x="5237" y="4"/>
                      </a:moveTo>
                      <a:lnTo>
                        <a:pt x="0" y="0"/>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sp>
              <p:nvSpPr>
                <p:cNvPr id="52283" name="Rectangle 96"/>
                <p:cNvSpPr/>
                <p:nvPr/>
              </p:nvSpPr>
              <p:spPr>
                <a:xfrm>
                  <a:off x="288" y="3924"/>
                  <a:ext cx="216" cy="288"/>
                </a:xfrm>
                <a:prstGeom prst="rect">
                  <a:avLst/>
                </a:prstGeom>
                <a:noFill/>
                <a:ln w="1905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P</a:t>
                  </a:r>
                  <a:endParaRPr lang="en-US" altLang="zh-CN" b="1" dirty="0">
                    <a:solidFill>
                      <a:schemeClr val="accent2"/>
                    </a:solidFill>
                    <a:latin typeface="Modern" pitchFamily="50"/>
                    <a:ea typeface="宋体" panose="02010600030101010101" pitchFamily="2" charset="-122"/>
                  </a:endParaRPr>
                </a:p>
              </p:txBody>
            </p:sp>
            <p:sp>
              <p:nvSpPr>
                <p:cNvPr id="52284" name="Rectangle 97"/>
                <p:cNvSpPr/>
                <p:nvPr/>
              </p:nvSpPr>
              <p:spPr>
                <a:xfrm>
                  <a:off x="5390" y="3929"/>
                  <a:ext cx="216" cy="288"/>
                </a:xfrm>
                <a:prstGeom prst="rect">
                  <a:avLst/>
                </a:prstGeom>
                <a:noFill/>
                <a:ln w="1905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P</a:t>
                  </a:r>
                  <a:endParaRPr lang="en-US" altLang="zh-CN" b="1" dirty="0">
                    <a:solidFill>
                      <a:schemeClr val="accent2"/>
                    </a:solidFill>
                    <a:latin typeface="Modern" pitchFamily="50"/>
                    <a:ea typeface="宋体" panose="02010600030101010101" pitchFamily="2" charset="-122"/>
                  </a:endParaRPr>
                </a:p>
              </p:txBody>
            </p:sp>
          </p:grpSp>
        </p:grpSp>
        <p:sp>
          <p:nvSpPr>
            <p:cNvPr id="52285" name="Rectangle 98"/>
            <p:cNvSpPr/>
            <p:nvPr/>
          </p:nvSpPr>
          <p:spPr>
            <a:xfrm>
              <a:off x="4853" y="3888"/>
              <a:ext cx="504" cy="288"/>
            </a:xfrm>
            <a:prstGeom prst="rect">
              <a:avLst/>
            </a:prstGeom>
            <a:solidFill>
              <a:srgbClr val="FFFF00"/>
            </a:solidFill>
            <a:ln w="19050">
              <a:noFill/>
            </a:ln>
          </p:spPr>
          <p:txBody>
            <a:bodyPr wrap="none" anchor="t">
              <a:spAutoFit/>
            </a:bodyPr>
            <a:p>
              <a:pPr algn="ctr"/>
              <a:r>
                <a:rPr lang="zh-CN" altLang="zh-CN" b="1" dirty="0">
                  <a:solidFill>
                    <a:schemeClr val="tx2"/>
                  </a:solidFill>
                  <a:latin typeface="宋体" panose="02010600030101010101" pitchFamily="2" charset="-122"/>
                  <a:ea typeface="宋体" panose="02010600030101010101" pitchFamily="2" charset="-122"/>
                </a:rPr>
                <a:t>基线</a:t>
              </a:r>
              <a:endParaRPr lang="zh-CN" altLang="en-US" b="1" dirty="0">
                <a:solidFill>
                  <a:schemeClr val="tx2"/>
                </a:solidFill>
                <a:latin typeface="宋体" panose="02010600030101010101" pitchFamily="2" charset="-122"/>
                <a:ea typeface="宋体" panose="02010600030101010101" pitchFamily="2" charset="-122"/>
              </a:endParaRPr>
            </a:p>
          </p:txBody>
        </p:sp>
        <p:sp>
          <p:nvSpPr>
            <p:cNvPr id="52286" name="Rectangle 99"/>
            <p:cNvSpPr/>
            <p:nvPr/>
          </p:nvSpPr>
          <p:spPr>
            <a:xfrm>
              <a:off x="906" y="3336"/>
              <a:ext cx="694" cy="288"/>
            </a:xfrm>
            <a:prstGeom prst="rect">
              <a:avLst/>
            </a:prstGeom>
            <a:solidFill>
              <a:srgbClr val="FFFF00"/>
            </a:solidFill>
            <a:ln w="19050">
              <a:noFill/>
            </a:ln>
          </p:spPr>
          <p:txBody>
            <a:bodyPr wrap="none" anchor="t">
              <a:spAutoFit/>
            </a:bodyPr>
            <a:p>
              <a:pPr algn="ctr"/>
              <a:r>
                <a:rPr lang="zh-CN" altLang="zh-CN" b="1" dirty="0">
                  <a:solidFill>
                    <a:schemeClr val="tx2"/>
                  </a:solidFill>
                  <a:latin typeface="宋体" panose="02010600030101010101" pitchFamily="2" charset="-122"/>
                  <a:ea typeface="宋体" panose="02010600030101010101" pitchFamily="2" charset="-122"/>
                </a:rPr>
                <a:t>视平线</a:t>
              </a:r>
              <a:endParaRPr lang="zh-CN" altLang="en-US" b="1" dirty="0">
                <a:solidFill>
                  <a:schemeClr val="tx2"/>
                </a:solidFill>
                <a:latin typeface="宋体" panose="02010600030101010101" pitchFamily="2" charset="-122"/>
                <a:ea typeface="宋体" panose="02010600030101010101" pitchFamily="2" charset="-122"/>
              </a:endParaRPr>
            </a:p>
          </p:txBody>
        </p:sp>
      </p:grpSp>
      <p:grpSp>
        <p:nvGrpSpPr>
          <p:cNvPr id="15" name="Group 302"/>
          <p:cNvGrpSpPr/>
          <p:nvPr/>
        </p:nvGrpSpPr>
        <p:grpSpPr>
          <a:xfrm>
            <a:off x="3421063" y="2438400"/>
            <a:ext cx="4660900" cy="2016125"/>
            <a:chOff x="2155" y="1536"/>
            <a:chExt cx="2936" cy="1270"/>
          </a:xfrm>
        </p:grpSpPr>
        <p:sp>
          <p:nvSpPr>
            <p:cNvPr id="52288" name="Line 148"/>
            <p:cNvSpPr/>
            <p:nvPr/>
          </p:nvSpPr>
          <p:spPr>
            <a:xfrm flipH="1" flipV="1">
              <a:off x="2155" y="1536"/>
              <a:ext cx="2202" cy="1270"/>
            </a:xfrm>
            <a:prstGeom prst="line">
              <a:avLst/>
            </a:prstGeom>
            <a:ln w="12700" cap="flat" cmpd="sng">
              <a:solidFill>
                <a:schemeClr val="accent2"/>
              </a:solidFill>
              <a:prstDash val="solid"/>
              <a:round/>
              <a:headEnd type="none" w="med" len="med"/>
              <a:tailEnd type="none" w="med" len="med"/>
            </a:ln>
          </p:spPr>
        </p:sp>
        <p:sp>
          <p:nvSpPr>
            <p:cNvPr id="52289" name="Line 159"/>
            <p:cNvSpPr/>
            <p:nvPr/>
          </p:nvSpPr>
          <p:spPr>
            <a:xfrm flipV="1">
              <a:off x="4357" y="1536"/>
              <a:ext cx="734" cy="1270"/>
            </a:xfrm>
            <a:prstGeom prst="line">
              <a:avLst/>
            </a:prstGeom>
            <a:ln w="12700" cap="flat" cmpd="sng">
              <a:solidFill>
                <a:schemeClr val="accent2"/>
              </a:solidFill>
              <a:prstDash val="solid"/>
              <a:round/>
              <a:headEnd type="none" w="med" len="med"/>
              <a:tailEnd type="none" w="med" len="med"/>
            </a:ln>
          </p:spPr>
        </p:sp>
      </p:grpSp>
      <p:grpSp>
        <p:nvGrpSpPr>
          <p:cNvPr id="16" name="Group 303"/>
          <p:cNvGrpSpPr/>
          <p:nvPr/>
        </p:nvGrpSpPr>
        <p:grpSpPr>
          <a:xfrm>
            <a:off x="3421063" y="2438400"/>
            <a:ext cx="4662487" cy="3248025"/>
            <a:chOff x="2155" y="1536"/>
            <a:chExt cx="2937" cy="2046"/>
          </a:xfrm>
        </p:grpSpPr>
        <p:sp>
          <p:nvSpPr>
            <p:cNvPr id="52291" name="Line 147"/>
            <p:cNvSpPr/>
            <p:nvPr/>
          </p:nvSpPr>
          <p:spPr>
            <a:xfrm>
              <a:off x="2155" y="1536"/>
              <a:ext cx="1" cy="2046"/>
            </a:xfrm>
            <a:prstGeom prst="line">
              <a:avLst/>
            </a:prstGeom>
            <a:ln w="12700" cap="flat" cmpd="sng">
              <a:solidFill>
                <a:schemeClr val="accent2"/>
              </a:solidFill>
              <a:prstDash val="solid"/>
              <a:round/>
              <a:headEnd type="none" w="med" len="med"/>
              <a:tailEnd type="none" w="med" len="med"/>
            </a:ln>
          </p:spPr>
        </p:sp>
        <p:sp>
          <p:nvSpPr>
            <p:cNvPr id="52292" name="Line 160"/>
            <p:cNvSpPr/>
            <p:nvPr/>
          </p:nvSpPr>
          <p:spPr>
            <a:xfrm>
              <a:off x="5091" y="1536"/>
              <a:ext cx="1" cy="2046"/>
            </a:xfrm>
            <a:prstGeom prst="line">
              <a:avLst/>
            </a:prstGeom>
            <a:ln w="12700" cap="flat" cmpd="sng">
              <a:solidFill>
                <a:schemeClr val="accent2"/>
              </a:solidFill>
              <a:prstDash val="solid"/>
              <a:round/>
              <a:headEnd type="none" w="med" len="med"/>
              <a:tailEnd type="none" w="med" len="med"/>
            </a:ln>
          </p:spPr>
        </p:sp>
      </p:grpSp>
      <p:grpSp>
        <p:nvGrpSpPr>
          <p:cNvPr id="17" name="Group 304"/>
          <p:cNvGrpSpPr/>
          <p:nvPr/>
        </p:nvGrpSpPr>
        <p:grpSpPr>
          <a:xfrm>
            <a:off x="3421063" y="5686425"/>
            <a:ext cx="4660900" cy="855663"/>
            <a:chOff x="2155" y="3582"/>
            <a:chExt cx="2936" cy="539"/>
          </a:xfrm>
        </p:grpSpPr>
        <p:sp>
          <p:nvSpPr>
            <p:cNvPr id="52294" name="Line 165"/>
            <p:cNvSpPr/>
            <p:nvPr/>
          </p:nvSpPr>
          <p:spPr>
            <a:xfrm flipH="1">
              <a:off x="4357" y="3582"/>
              <a:ext cx="734" cy="539"/>
            </a:xfrm>
            <a:prstGeom prst="line">
              <a:avLst/>
            </a:prstGeom>
            <a:ln w="12700" cap="flat" cmpd="sng">
              <a:solidFill>
                <a:schemeClr val="accent2"/>
              </a:solidFill>
              <a:prstDash val="solid"/>
              <a:round/>
              <a:headEnd type="none" w="med" len="med"/>
              <a:tailEnd type="none" w="med" len="med"/>
            </a:ln>
          </p:spPr>
        </p:sp>
        <p:sp>
          <p:nvSpPr>
            <p:cNvPr id="52295" name="Line 166"/>
            <p:cNvSpPr/>
            <p:nvPr/>
          </p:nvSpPr>
          <p:spPr>
            <a:xfrm flipH="1" flipV="1">
              <a:off x="2155" y="3582"/>
              <a:ext cx="2202" cy="539"/>
            </a:xfrm>
            <a:prstGeom prst="line">
              <a:avLst/>
            </a:prstGeom>
            <a:ln w="12700" cap="flat" cmpd="sng">
              <a:solidFill>
                <a:schemeClr val="accent2"/>
              </a:solidFill>
              <a:prstDash val="solid"/>
              <a:round/>
              <a:headEnd type="none" w="med" len="med"/>
              <a:tailEnd type="none" w="med" len="med"/>
            </a:ln>
          </p:spPr>
        </p:sp>
      </p:grpSp>
      <p:grpSp>
        <p:nvGrpSpPr>
          <p:cNvPr id="18" name="Group 314"/>
          <p:cNvGrpSpPr/>
          <p:nvPr/>
        </p:nvGrpSpPr>
        <p:grpSpPr>
          <a:xfrm>
            <a:off x="3221038" y="4832350"/>
            <a:ext cx="4119562" cy="249238"/>
            <a:chOff x="2029" y="3044"/>
            <a:chExt cx="2595" cy="157"/>
          </a:xfrm>
        </p:grpSpPr>
        <p:sp>
          <p:nvSpPr>
            <p:cNvPr id="52297" name="Line 176"/>
            <p:cNvSpPr/>
            <p:nvPr/>
          </p:nvSpPr>
          <p:spPr>
            <a:xfrm>
              <a:off x="2029" y="3044"/>
              <a:ext cx="2595" cy="1"/>
            </a:xfrm>
            <a:prstGeom prst="line">
              <a:avLst/>
            </a:prstGeom>
            <a:ln w="12700" cap="flat" cmpd="sng">
              <a:solidFill>
                <a:schemeClr val="accent2"/>
              </a:solidFill>
              <a:prstDash val="solid"/>
              <a:round/>
              <a:headEnd type="none" w="med" len="med"/>
              <a:tailEnd type="none" w="med" len="med"/>
            </a:ln>
          </p:spPr>
        </p:sp>
        <p:sp>
          <p:nvSpPr>
            <p:cNvPr id="52298" name="Line 177"/>
            <p:cNvSpPr/>
            <p:nvPr/>
          </p:nvSpPr>
          <p:spPr>
            <a:xfrm>
              <a:off x="2029" y="3200"/>
              <a:ext cx="2595" cy="1"/>
            </a:xfrm>
            <a:prstGeom prst="line">
              <a:avLst/>
            </a:prstGeom>
            <a:ln w="12700" cap="flat" cmpd="sng">
              <a:solidFill>
                <a:schemeClr val="accent2"/>
              </a:solidFill>
              <a:prstDash val="solid"/>
              <a:round/>
              <a:headEnd type="none" w="med" len="med"/>
              <a:tailEnd type="none" w="med" len="med"/>
            </a:ln>
          </p:spPr>
        </p:sp>
      </p:grpSp>
      <p:grpSp>
        <p:nvGrpSpPr>
          <p:cNvPr id="19" name="Group 313"/>
          <p:cNvGrpSpPr/>
          <p:nvPr/>
        </p:nvGrpSpPr>
        <p:grpSpPr>
          <a:xfrm>
            <a:off x="6183313" y="2438400"/>
            <a:ext cx="1158875" cy="2636838"/>
            <a:chOff x="3895" y="1536"/>
            <a:chExt cx="730" cy="1661"/>
          </a:xfrm>
        </p:grpSpPr>
        <p:sp>
          <p:nvSpPr>
            <p:cNvPr id="52300" name="Line 175"/>
            <p:cNvSpPr/>
            <p:nvPr/>
          </p:nvSpPr>
          <p:spPr>
            <a:xfrm>
              <a:off x="3895" y="1536"/>
              <a:ext cx="1" cy="1661"/>
            </a:xfrm>
            <a:prstGeom prst="line">
              <a:avLst/>
            </a:prstGeom>
            <a:ln w="12700" cap="flat" cmpd="sng">
              <a:solidFill>
                <a:schemeClr val="accent2"/>
              </a:solidFill>
              <a:prstDash val="solid"/>
              <a:round/>
              <a:headEnd type="none" w="med" len="med"/>
              <a:tailEnd type="none" w="med" len="med"/>
            </a:ln>
          </p:spPr>
        </p:sp>
        <p:sp>
          <p:nvSpPr>
            <p:cNvPr id="52301" name="Line 178"/>
            <p:cNvSpPr/>
            <p:nvPr/>
          </p:nvSpPr>
          <p:spPr>
            <a:xfrm flipV="1">
              <a:off x="4624" y="1536"/>
              <a:ext cx="1" cy="1661"/>
            </a:xfrm>
            <a:prstGeom prst="line">
              <a:avLst/>
            </a:prstGeom>
            <a:ln w="12700" cap="flat" cmpd="sng">
              <a:solidFill>
                <a:schemeClr val="accent2"/>
              </a:solidFill>
              <a:prstDash val="solid"/>
              <a:round/>
              <a:headEnd type="none" w="med" len="med"/>
              <a:tailEnd type="none" w="med" len="med"/>
            </a:ln>
          </p:spPr>
        </p:sp>
      </p:grpSp>
      <p:grpSp>
        <p:nvGrpSpPr>
          <p:cNvPr id="20" name="Group 317"/>
          <p:cNvGrpSpPr/>
          <p:nvPr/>
        </p:nvGrpSpPr>
        <p:grpSpPr>
          <a:xfrm>
            <a:off x="3421063" y="4548188"/>
            <a:ext cx="3675062" cy="1138237"/>
            <a:chOff x="2155" y="2865"/>
            <a:chExt cx="2315" cy="717"/>
          </a:xfrm>
        </p:grpSpPr>
        <p:sp>
          <p:nvSpPr>
            <p:cNvPr id="52303" name="Line 179"/>
            <p:cNvSpPr/>
            <p:nvPr/>
          </p:nvSpPr>
          <p:spPr>
            <a:xfrm flipV="1">
              <a:off x="2155" y="2865"/>
              <a:ext cx="2315" cy="717"/>
            </a:xfrm>
            <a:prstGeom prst="line">
              <a:avLst/>
            </a:prstGeom>
            <a:ln w="12700" cap="flat" cmpd="sng">
              <a:solidFill>
                <a:schemeClr val="accent2"/>
              </a:solidFill>
              <a:prstDash val="solid"/>
              <a:round/>
              <a:headEnd type="none" w="med" len="med"/>
              <a:tailEnd type="none" w="med" len="med"/>
            </a:ln>
          </p:spPr>
        </p:sp>
        <p:sp>
          <p:nvSpPr>
            <p:cNvPr id="52304" name="Line 181"/>
            <p:cNvSpPr/>
            <p:nvPr/>
          </p:nvSpPr>
          <p:spPr>
            <a:xfrm flipV="1">
              <a:off x="2155" y="3070"/>
              <a:ext cx="2315" cy="512"/>
            </a:xfrm>
            <a:prstGeom prst="line">
              <a:avLst/>
            </a:prstGeom>
            <a:ln w="12700" cap="flat" cmpd="sng">
              <a:solidFill>
                <a:schemeClr val="accent2"/>
              </a:solidFill>
              <a:prstDash val="solid"/>
              <a:round/>
              <a:headEnd type="none" w="med" len="med"/>
              <a:tailEnd type="none" w="med" len="med"/>
            </a:ln>
          </p:spPr>
        </p:sp>
      </p:grpSp>
      <p:grpSp>
        <p:nvGrpSpPr>
          <p:cNvPr id="21" name="Group 318"/>
          <p:cNvGrpSpPr/>
          <p:nvPr/>
        </p:nvGrpSpPr>
        <p:grpSpPr>
          <a:xfrm>
            <a:off x="7096125" y="4548188"/>
            <a:ext cx="985838" cy="1138237"/>
            <a:chOff x="4470" y="2865"/>
            <a:chExt cx="621" cy="717"/>
          </a:xfrm>
        </p:grpSpPr>
        <p:sp>
          <p:nvSpPr>
            <p:cNvPr id="52306" name="Line 180"/>
            <p:cNvSpPr/>
            <p:nvPr/>
          </p:nvSpPr>
          <p:spPr>
            <a:xfrm flipH="1" flipV="1">
              <a:off x="4470" y="2865"/>
              <a:ext cx="621" cy="717"/>
            </a:xfrm>
            <a:prstGeom prst="line">
              <a:avLst/>
            </a:prstGeom>
            <a:ln w="12700" cap="flat" cmpd="sng">
              <a:solidFill>
                <a:schemeClr val="accent2"/>
              </a:solidFill>
              <a:prstDash val="solid"/>
              <a:round/>
              <a:headEnd type="none" w="med" len="med"/>
              <a:tailEnd type="none" w="med" len="med"/>
            </a:ln>
          </p:spPr>
        </p:sp>
        <p:sp>
          <p:nvSpPr>
            <p:cNvPr id="52307" name="Line 182"/>
            <p:cNvSpPr/>
            <p:nvPr/>
          </p:nvSpPr>
          <p:spPr>
            <a:xfrm flipH="1" flipV="1">
              <a:off x="4470" y="3070"/>
              <a:ext cx="621" cy="512"/>
            </a:xfrm>
            <a:prstGeom prst="line">
              <a:avLst/>
            </a:prstGeom>
            <a:ln w="12700" cap="flat" cmpd="sng">
              <a:solidFill>
                <a:schemeClr val="accent2"/>
              </a:solidFill>
              <a:prstDash val="solid"/>
              <a:round/>
              <a:headEnd type="none" w="med" len="med"/>
              <a:tailEnd type="none" w="med" len="med"/>
            </a:ln>
          </p:spPr>
        </p:sp>
      </p:grpSp>
      <p:sp>
        <p:nvSpPr>
          <p:cNvPr id="33976" name="Line 184"/>
          <p:cNvSpPr/>
          <p:nvPr/>
        </p:nvSpPr>
        <p:spPr>
          <a:xfrm>
            <a:off x="5456238" y="2438400"/>
            <a:ext cx="1587" cy="2797175"/>
          </a:xfrm>
          <a:prstGeom prst="line">
            <a:avLst/>
          </a:prstGeom>
          <a:ln w="12700" cap="flat" cmpd="sng">
            <a:solidFill>
              <a:schemeClr val="accent2"/>
            </a:solidFill>
            <a:prstDash val="solid"/>
            <a:round/>
            <a:headEnd type="none" w="med" len="med"/>
            <a:tailEnd type="none" w="med" len="med"/>
          </a:ln>
        </p:spPr>
      </p:sp>
      <p:sp>
        <p:nvSpPr>
          <p:cNvPr id="33977" name="Line 185"/>
          <p:cNvSpPr/>
          <p:nvPr/>
        </p:nvSpPr>
        <p:spPr>
          <a:xfrm>
            <a:off x="7583488" y="2438400"/>
            <a:ext cx="1587" cy="2836863"/>
          </a:xfrm>
          <a:prstGeom prst="line">
            <a:avLst/>
          </a:prstGeom>
          <a:ln w="12700" cap="flat" cmpd="sng">
            <a:solidFill>
              <a:schemeClr val="accent2"/>
            </a:solidFill>
            <a:prstDash val="solid"/>
            <a:round/>
            <a:headEnd type="none" w="med" len="med"/>
            <a:tailEnd type="none" w="med" len="med"/>
          </a:ln>
        </p:spPr>
      </p:sp>
      <p:sp>
        <p:nvSpPr>
          <p:cNvPr id="33978" name="Line 186"/>
          <p:cNvSpPr/>
          <p:nvPr/>
        </p:nvSpPr>
        <p:spPr>
          <a:xfrm>
            <a:off x="5456238" y="5235575"/>
            <a:ext cx="2625725" cy="450850"/>
          </a:xfrm>
          <a:prstGeom prst="line">
            <a:avLst/>
          </a:prstGeom>
          <a:ln w="12700" cap="flat" cmpd="sng">
            <a:solidFill>
              <a:schemeClr val="accent2"/>
            </a:solidFill>
            <a:prstDash val="solid"/>
            <a:round/>
            <a:headEnd type="none" w="med" len="med"/>
            <a:tailEnd type="none" w="med" len="med"/>
          </a:ln>
        </p:spPr>
      </p:sp>
      <p:sp>
        <p:nvSpPr>
          <p:cNvPr id="33979" name="Line 187"/>
          <p:cNvSpPr/>
          <p:nvPr/>
        </p:nvSpPr>
        <p:spPr>
          <a:xfrm flipH="1">
            <a:off x="3311525" y="5275263"/>
            <a:ext cx="4271963" cy="411162"/>
          </a:xfrm>
          <a:prstGeom prst="line">
            <a:avLst/>
          </a:prstGeom>
          <a:ln w="12700" cap="flat" cmpd="sng">
            <a:solidFill>
              <a:schemeClr val="accent2"/>
            </a:solidFill>
            <a:prstDash val="solid"/>
            <a:round/>
            <a:headEnd type="none" w="med" len="med"/>
            <a:tailEnd type="none" w="med" len="med"/>
          </a:ln>
        </p:spPr>
      </p:sp>
      <p:grpSp>
        <p:nvGrpSpPr>
          <p:cNvPr id="22" name="Group 310"/>
          <p:cNvGrpSpPr/>
          <p:nvPr/>
        </p:nvGrpSpPr>
        <p:grpSpPr>
          <a:xfrm>
            <a:off x="3421063" y="5075238"/>
            <a:ext cx="4660900" cy="611187"/>
            <a:chOff x="2155" y="3197"/>
            <a:chExt cx="2936" cy="385"/>
          </a:xfrm>
        </p:grpSpPr>
        <p:sp>
          <p:nvSpPr>
            <p:cNvPr id="52313" name="Line 188"/>
            <p:cNvSpPr/>
            <p:nvPr/>
          </p:nvSpPr>
          <p:spPr>
            <a:xfrm flipV="1">
              <a:off x="2155" y="3197"/>
              <a:ext cx="2202" cy="378"/>
            </a:xfrm>
            <a:prstGeom prst="line">
              <a:avLst/>
            </a:prstGeom>
            <a:ln w="12700" cap="flat" cmpd="sng">
              <a:solidFill>
                <a:schemeClr val="accent2"/>
              </a:solidFill>
              <a:prstDash val="solid"/>
              <a:round/>
              <a:headEnd type="none" w="med" len="med"/>
              <a:tailEnd type="none" w="med" len="med"/>
            </a:ln>
          </p:spPr>
        </p:sp>
        <p:sp>
          <p:nvSpPr>
            <p:cNvPr id="52314" name="Line 189"/>
            <p:cNvSpPr/>
            <p:nvPr/>
          </p:nvSpPr>
          <p:spPr>
            <a:xfrm>
              <a:off x="4357" y="3197"/>
              <a:ext cx="734" cy="385"/>
            </a:xfrm>
            <a:prstGeom prst="line">
              <a:avLst/>
            </a:prstGeom>
            <a:ln w="12700" cap="flat" cmpd="sng">
              <a:solidFill>
                <a:schemeClr val="accent2"/>
              </a:solidFill>
              <a:prstDash val="solid"/>
              <a:round/>
              <a:headEnd type="none" w="med" len="med"/>
              <a:tailEnd type="none" w="med" len="med"/>
            </a:ln>
          </p:spPr>
        </p:sp>
      </p:grpSp>
      <p:grpSp>
        <p:nvGrpSpPr>
          <p:cNvPr id="23" name="Group 223"/>
          <p:cNvGrpSpPr/>
          <p:nvPr/>
        </p:nvGrpSpPr>
        <p:grpSpPr>
          <a:xfrm>
            <a:off x="6718300" y="1952625"/>
            <a:ext cx="328613" cy="530225"/>
            <a:chOff x="4232" y="1282"/>
            <a:chExt cx="207" cy="334"/>
          </a:xfrm>
        </p:grpSpPr>
        <p:sp>
          <p:nvSpPr>
            <p:cNvPr id="52316" name="Oval 221"/>
            <p:cNvSpPr/>
            <p:nvPr/>
          </p:nvSpPr>
          <p:spPr>
            <a:xfrm>
              <a:off x="4324" y="1555"/>
              <a:ext cx="61" cy="61"/>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2317" name="Text Box 222"/>
            <p:cNvSpPr txBox="1"/>
            <p:nvPr/>
          </p:nvSpPr>
          <p:spPr>
            <a:xfrm>
              <a:off x="4232" y="1282"/>
              <a:ext cx="207" cy="288"/>
            </a:xfrm>
            <a:prstGeom prst="rect">
              <a:avLst/>
            </a:prstGeom>
            <a:noFill/>
            <a:ln w="1905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a</a:t>
              </a:r>
              <a:endParaRPr lang="en-US" altLang="zh-CN" b="1" dirty="0">
                <a:latin typeface="Times New Roman" panose="02020603050405020304" pitchFamily="18" charset="0"/>
                <a:ea typeface="宋体" panose="02010600030101010101" pitchFamily="2" charset="-122"/>
              </a:endParaRPr>
            </a:p>
          </p:txBody>
        </p:sp>
      </p:grpSp>
      <p:grpSp>
        <p:nvGrpSpPr>
          <p:cNvPr id="24" name="Group 234"/>
          <p:cNvGrpSpPr/>
          <p:nvPr/>
        </p:nvGrpSpPr>
        <p:grpSpPr>
          <a:xfrm>
            <a:off x="3371850" y="2019300"/>
            <a:ext cx="428625" cy="461963"/>
            <a:chOff x="1766" y="3916"/>
            <a:chExt cx="270" cy="291"/>
          </a:xfrm>
        </p:grpSpPr>
        <p:sp>
          <p:nvSpPr>
            <p:cNvPr id="52319" name="Oval 235"/>
            <p:cNvSpPr/>
            <p:nvPr/>
          </p:nvSpPr>
          <p:spPr>
            <a:xfrm>
              <a:off x="1766" y="4146"/>
              <a:ext cx="61" cy="61"/>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2320" name="Text Box 236"/>
            <p:cNvSpPr txBox="1"/>
            <p:nvPr/>
          </p:nvSpPr>
          <p:spPr>
            <a:xfrm>
              <a:off x="1782" y="3916"/>
              <a:ext cx="254" cy="288"/>
            </a:xfrm>
            <a:prstGeom prst="rect">
              <a:avLst/>
            </a:prstGeom>
            <a:noFill/>
            <a:ln w="1905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v</a:t>
              </a:r>
              <a:r>
                <a:rPr lang="en-US" altLang="zh-CN" sz="1800" b="1" dirty="0">
                  <a:solidFill>
                    <a:schemeClr val="accent2"/>
                  </a:solidFill>
                  <a:latin typeface="Modern" pitchFamily="50"/>
                  <a:ea typeface="宋体" panose="02010600030101010101" pitchFamily="2" charset="-122"/>
                </a:rPr>
                <a:t>x</a:t>
              </a:r>
              <a:endParaRPr lang="en-US" altLang="zh-CN" b="1" dirty="0">
                <a:latin typeface="Times New Roman" panose="02020603050405020304" pitchFamily="18" charset="0"/>
                <a:ea typeface="宋体" panose="02010600030101010101" pitchFamily="2" charset="-122"/>
              </a:endParaRPr>
            </a:p>
          </p:txBody>
        </p:sp>
      </p:grpSp>
      <p:grpSp>
        <p:nvGrpSpPr>
          <p:cNvPr id="25" name="Group 238"/>
          <p:cNvGrpSpPr/>
          <p:nvPr/>
        </p:nvGrpSpPr>
        <p:grpSpPr>
          <a:xfrm>
            <a:off x="2803525" y="6134100"/>
            <a:ext cx="392113" cy="461963"/>
            <a:chOff x="1766" y="3916"/>
            <a:chExt cx="247" cy="291"/>
          </a:xfrm>
        </p:grpSpPr>
        <p:grpSp>
          <p:nvGrpSpPr>
            <p:cNvPr id="52322" name="Group 228"/>
            <p:cNvGrpSpPr/>
            <p:nvPr/>
          </p:nvGrpSpPr>
          <p:grpSpPr>
            <a:xfrm>
              <a:off x="1766" y="3916"/>
              <a:ext cx="247" cy="291"/>
              <a:chOff x="1766" y="3916"/>
              <a:chExt cx="247" cy="291"/>
            </a:xfrm>
          </p:grpSpPr>
          <p:sp>
            <p:nvSpPr>
              <p:cNvPr id="52323" name="Oval 226"/>
              <p:cNvSpPr/>
              <p:nvPr/>
            </p:nvSpPr>
            <p:spPr>
              <a:xfrm>
                <a:off x="1766" y="4146"/>
                <a:ext cx="61" cy="61"/>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2324" name="Text Box 227"/>
              <p:cNvSpPr txBox="1"/>
              <p:nvPr/>
            </p:nvSpPr>
            <p:spPr>
              <a:xfrm>
                <a:off x="1806" y="3916"/>
                <a:ext cx="207" cy="288"/>
              </a:xfrm>
              <a:prstGeom prst="rect">
                <a:avLst/>
              </a:prstGeom>
              <a:noFill/>
              <a:ln w="1905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a</a:t>
                </a:r>
                <a:endParaRPr lang="en-US" altLang="zh-CN" b="1" dirty="0">
                  <a:latin typeface="Times New Roman" panose="02020603050405020304" pitchFamily="18" charset="0"/>
                  <a:ea typeface="宋体" panose="02010600030101010101" pitchFamily="2" charset="-122"/>
                </a:endParaRPr>
              </a:p>
            </p:txBody>
          </p:sp>
        </p:grpSp>
        <p:sp>
          <p:nvSpPr>
            <p:cNvPr id="52325" name="Line 237"/>
            <p:cNvSpPr/>
            <p:nvPr/>
          </p:nvSpPr>
          <p:spPr>
            <a:xfrm>
              <a:off x="1968" y="3984"/>
              <a:ext cx="0" cy="48"/>
            </a:xfrm>
            <a:prstGeom prst="line">
              <a:avLst/>
            </a:prstGeom>
            <a:ln w="19050" cap="flat" cmpd="sng">
              <a:solidFill>
                <a:schemeClr val="accent2"/>
              </a:solidFill>
              <a:prstDash val="lgDashDotDot"/>
              <a:round/>
              <a:headEnd type="none" w="med" len="med"/>
              <a:tailEnd type="none" w="med" len="med"/>
            </a:ln>
          </p:spPr>
        </p:sp>
      </p:grpSp>
      <p:grpSp>
        <p:nvGrpSpPr>
          <p:cNvPr id="27" name="Group 239"/>
          <p:cNvGrpSpPr/>
          <p:nvPr/>
        </p:nvGrpSpPr>
        <p:grpSpPr>
          <a:xfrm>
            <a:off x="8035925" y="1993900"/>
            <a:ext cx="436563" cy="488950"/>
            <a:chOff x="1766" y="3901"/>
            <a:chExt cx="275" cy="308"/>
          </a:xfrm>
        </p:grpSpPr>
        <p:sp>
          <p:nvSpPr>
            <p:cNvPr id="52327" name="Oval 240"/>
            <p:cNvSpPr/>
            <p:nvPr/>
          </p:nvSpPr>
          <p:spPr>
            <a:xfrm>
              <a:off x="1766" y="4146"/>
              <a:ext cx="61" cy="61"/>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2328" name="Text Box 241"/>
            <p:cNvSpPr txBox="1"/>
            <p:nvPr/>
          </p:nvSpPr>
          <p:spPr>
            <a:xfrm>
              <a:off x="1777" y="3901"/>
              <a:ext cx="264" cy="308"/>
            </a:xfrm>
            <a:prstGeom prst="rect">
              <a:avLst/>
            </a:prstGeom>
            <a:noFill/>
            <a:ln w="19050">
              <a:noFill/>
            </a:ln>
          </p:spPr>
          <p:txBody>
            <a:bodyPr wrap="none" anchor="t">
              <a:spAutoFit/>
            </a:bodyPr>
            <a:p>
              <a:pPr algn="ctr"/>
              <a:r>
                <a:rPr lang="en-US" altLang="zh-CN" sz="2600" b="1" dirty="0">
                  <a:solidFill>
                    <a:schemeClr val="accent2"/>
                  </a:solidFill>
                  <a:latin typeface="Modern" pitchFamily="50"/>
                  <a:ea typeface="宋体" panose="02010600030101010101" pitchFamily="2" charset="-122"/>
                </a:rPr>
                <a:t>v</a:t>
              </a:r>
              <a:r>
                <a:rPr lang="en-US" altLang="zh-CN" sz="1800" b="1" dirty="0">
                  <a:solidFill>
                    <a:schemeClr val="accent2"/>
                  </a:solidFill>
                  <a:latin typeface="Modern" pitchFamily="50"/>
                  <a:ea typeface="宋体" panose="02010600030101010101" pitchFamily="2" charset="-122"/>
                </a:rPr>
                <a:t>Y</a:t>
              </a:r>
              <a:endParaRPr lang="en-US" altLang="zh-CN" b="1" dirty="0">
                <a:latin typeface="Times New Roman" panose="02020603050405020304" pitchFamily="18" charset="0"/>
                <a:ea typeface="宋体" panose="02010600030101010101" pitchFamily="2" charset="-122"/>
              </a:endParaRPr>
            </a:p>
          </p:txBody>
        </p:sp>
      </p:grpSp>
      <p:grpSp>
        <p:nvGrpSpPr>
          <p:cNvPr id="28" name="Group 297"/>
          <p:cNvGrpSpPr/>
          <p:nvPr/>
        </p:nvGrpSpPr>
        <p:grpSpPr>
          <a:xfrm>
            <a:off x="3009900" y="5276850"/>
            <a:ext cx="458788" cy="460375"/>
            <a:chOff x="1896" y="3376"/>
            <a:chExt cx="289" cy="290"/>
          </a:xfrm>
        </p:grpSpPr>
        <p:sp>
          <p:nvSpPr>
            <p:cNvPr id="52330" name="Oval 243"/>
            <p:cNvSpPr/>
            <p:nvPr/>
          </p:nvSpPr>
          <p:spPr>
            <a:xfrm>
              <a:off x="2124" y="3605"/>
              <a:ext cx="61" cy="61"/>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2331" name="Text Box 244"/>
            <p:cNvSpPr txBox="1"/>
            <p:nvPr/>
          </p:nvSpPr>
          <p:spPr>
            <a:xfrm>
              <a:off x="1896" y="3376"/>
              <a:ext cx="274" cy="288"/>
            </a:xfrm>
            <a:prstGeom prst="rect">
              <a:avLst/>
            </a:prstGeom>
            <a:noFill/>
            <a:ln w="1905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V</a:t>
              </a:r>
              <a:r>
                <a:rPr lang="en-US" altLang="zh-CN" sz="1800" b="1" dirty="0">
                  <a:solidFill>
                    <a:schemeClr val="accent2"/>
                  </a:solidFill>
                  <a:latin typeface="Modern" pitchFamily="50"/>
                  <a:ea typeface="宋体" panose="02010600030101010101" pitchFamily="2" charset="-122"/>
                </a:rPr>
                <a:t>X</a:t>
              </a:r>
              <a:endParaRPr lang="en-US" altLang="zh-CN" b="1" dirty="0">
                <a:latin typeface="Times New Roman" panose="02020603050405020304" pitchFamily="18" charset="0"/>
                <a:ea typeface="宋体" panose="02010600030101010101" pitchFamily="2" charset="-122"/>
              </a:endParaRPr>
            </a:p>
          </p:txBody>
        </p:sp>
      </p:grpSp>
      <p:grpSp>
        <p:nvGrpSpPr>
          <p:cNvPr id="29" name="Group 245"/>
          <p:cNvGrpSpPr/>
          <p:nvPr/>
        </p:nvGrpSpPr>
        <p:grpSpPr>
          <a:xfrm>
            <a:off x="8035925" y="5273675"/>
            <a:ext cx="438150" cy="461963"/>
            <a:chOff x="1766" y="3916"/>
            <a:chExt cx="276" cy="291"/>
          </a:xfrm>
        </p:grpSpPr>
        <p:sp>
          <p:nvSpPr>
            <p:cNvPr id="52333" name="Oval 246"/>
            <p:cNvSpPr/>
            <p:nvPr/>
          </p:nvSpPr>
          <p:spPr>
            <a:xfrm>
              <a:off x="1766" y="4146"/>
              <a:ext cx="61" cy="61"/>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2334" name="Text Box 247"/>
            <p:cNvSpPr txBox="1"/>
            <p:nvPr/>
          </p:nvSpPr>
          <p:spPr>
            <a:xfrm>
              <a:off x="1775" y="3916"/>
              <a:ext cx="267" cy="288"/>
            </a:xfrm>
            <a:prstGeom prst="rect">
              <a:avLst/>
            </a:prstGeom>
            <a:noFill/>
            <a:ln w="1905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V</a:t>
              </a:r>
              <a:r>
                <a:rPr lang="en-US" altLang="zh-CN" sz="1800" b="1" dirty="0">
                  <a:solidFill>
                    <a:schemeClr val="accent2"/>
                  </a:solidFill>
                  <a:latin typeface="Modern" pitchFamily="50"/>
                  <a:ea typeface="宋体" panose="02010600030101010101" pitchFamily="2" charset="-122"/>
                </a:rPr>
                <a:t>Y</a:t>
              </a:r>
              <a:endParaRPr lang="en-US" altLang="zh-CN" b="1" dirty="0">
                <a:latin typeface="Times New Roman" panose="02020603050405020304" pitchFamily="18" charset="0"/>
                <a:ea typeface="宋体" panose="02010600030101010101" pitchFamily="2" charset="-122"/>
              </a:endParaRPr>
            </a:p>
          </p:txBody>
        </p:sp>
      </p:grpSp>
      <p:grpSp>
        <p:nvGrpSpPr>
          <p:cNvPr id="30" name="Group 320"/>
          <p:cNvGrpSpPr/>
          <p:nvPr/>
        </p:nvGrpSpPr>
        <p:grpSpPr>
          <a:xfrm>
            <a:off x="5416550" y="5006975"/>
            <a:ext cx="84138" cy="271463"/>
            <a:chOff x="3412" y="3154"/>
            <a:chExt cx="53" cy="171"/>
          </a:xfrm>
        </p:grpSpPr>
        <p:sp>
          <p:nvSpPr>
            <p:cNvPr id="52336" name="Oval 269"/>
            <p:cNvSpPr/>
            <p:nvPr/>
          </p:nvSpPr>
          <p:spPr>
            <a:xfrm>
              <a:off x="3414" y="3154"/>
              <a:ext cx="51" cy="51"/>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2337" name="Oval 270"/>
            <p:cNvSpPr/>
            <p:nvPr/>
          </p:nvSpPr>
          <p:spPr>
            <a:xfrm>
              <a:off x="3412" y="3274"/>
              <a:ext cx="51" cy="51"/>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sp>
        <p:nvSpPr>
          <p:cNvPr id="34063" name="Oval 271"/>
          <p:cNvSpPr/>
          <p:nvPr/>
        </p:nvSpPr>
        <p:spPr>
          <a:xfrm>
            <a:off x="6873875" y="5022850"/>
            <a:ext cx="80963" cy="80963"/>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nvGrpSpPr>
          <p:cNvPr id="31" name="Group 324"/>
          <p:cNvGrpSpPr/>
          <p:nvPr/>
        </p:nvGrpSpPr>
        <p:grpSpPr>
          <a:xfrm>
            <a:off x="7054850" y="4521200"/>
            <a:ext cx="80963" cy="392113"/>
            <a:chOff x="4444" y="2848"/>
            <a:chExt cx="51" cy="247"/>
          </a:xfrm>
        </p:grpSpPr>
        <p:sp>
          <p:nvSpPr>
            <p:cNvPr id="52340" name="Line 183"/>
            <p:cNvSpPr/>
            <p:nvPr/>
          </p:nvSpPr>
          <p:spPr>
            <a:xfrm>
              <a:off x="4470" y="2865"/>
              <a:ext cx="1" cy="205"/>
            </a:xfrm>
            <a:prstGeom prst="line">
              <a:avLst/>
            </a:prstGeom>
            <a:ln w="19050" cap="flat" cmpd="sng">
              <a:solidFill>
                <a:schemeClr val="tx2"/>
              </a:solidFill>
              <a:prstDash val="solid"/>
              <a:round/>
              <a:headEnd type="none" w="med" len="med"/>
              <a:tailEnd type="none" w="med" len="med"/>
            </a:ln>
          </p:spPr>
        </p:sp>
        <p:grpSp>
          <p:nvGrpSpPr>
            <p:cNvPr id="52341" name="Group 319"/>
            <p:cNvGrpSpPr/>
            <p:nvPr/>
          </p:nvGrpSpPr>
          <p:grpSpPr>
            <a:xfrm>
              <a:off x="4444" y="2848"/>
              <a:ext cx="51" cy="247"/>
              <a:chOff x="4444" y="2848"/>
              <a:chExt cx="51" cy="247"/>
            </a:xfrm>
          </p:grpSpPr>
          <p:sp>
            <p:nvSpPr>
              <p:cNvPr id="52342" name="Oval 272"/>
              <p:cNvSpPr/>
              <p:nvPr/>
            </p:nvSpPr>
            <p:spPr>
              <a:xfrm>
                <a:off x="4444" y="2848"/>
                <a:ext cx="51" cy="51"/>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2343" name="Oval 273"/>
              <p:cNvSpPr/>
              <p:nvPr/>
            </p:nvSpPr>
            <p:spPr>
              <a:xfrm>
                <a:off x="4444" y="3044"/>
                <a:ext cx="51" cy="51"/>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grpSp>
        <p:nvGrpSpPr>
          <p:cNvPr id="33857" name="Group 315"/>
          <p:cNvGrpSpPr/>
          <p:nvPr/>
        </p:nvGrpSpPr>
        <p:grpSpPr>
          <a:xfrm>
            <a:off x="6143625" y="4791075"/>
            <a:ext cx="1236663" cy="325438"/>
            <a:chOff x="3870" y="3018"/>
            <a:chExt cx="779" cy="205"/>
          </a:xfrm>
        </p:grpSpPr>
        <p:sp>
          <p:nvSpPr>
            <p:cNvPr id="52345" name="Oval 258"/>
            <p:cNvSpPr/>
            <p:nvPr/>
          </p:nvSpPr>
          <p:spPr>
            <a:xfrm>
              <a:off x="3870" y="3020"/>
              <a:ext cx="51" cy="51"/>
            </a:xfrm>
            <a:prstGeom prst="ellipse">
              <a:avLst/>
            </a:prstGeom>
            <a:solidFill>
              <a:srgbClr val="FF66FF"/>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2346" name="Oval 268"/>
            <p:cNvSpPr/>
            <p:nvPr/>
          </p:nvSpPr>
          <p:spPr>
            <a:xfrm>
              <a:off x="3870" y="3172"/>
              <a:ext cx="51" cy="51"/>
            </a:xfrm>
            <a:prstGeom prst="ellipse">
              <a:avLst/>
            </a:prstGeom>
            <a:solidFill>
              <a:srgbClr val="FF66FF"/>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2347" name="Oval 274"/>
            <p:cNvSpPr/>
            <p:nvPr/>
          </p:nvSpPr>
          <p:spPr>
            <a:xfrm>
              <a:off x="4598" y="3018"/>
              <a:ext cx="51" cy="51"/>
            </a:xfrm>
            <a:prstGeom prst="ellipse">
              <a:avLst/>
            </a:prstGeom>
            <a:solidFill>
              <a:srgbClr val="FF66FF"/>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2348" name="Oval 275"/>
            <p:cNvSpPr/>
            <p:nvPr/>
          </p:nvSpPr>
          <p:spPr>
            <a:xfrm>
              <a:off x="4598" y="3170"/>
              <a:ext cx="51" cy="51"/>
            </a:xfrm>
            <a:prstGeom prst="ellipse">
              <a:avLst/>
            </a:prstGeom>
            <a:solidFill>
              <a:srgbClr val="FF66FF"/>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33858" name="Group 322"/>
          <p:cNvGrpSpPr/>
          <p:nvPr/>
        </p:nvGrpSpPr>
        <p:grpSpPr>
          <a:xfrm>
            <a:off x="7543800" y="5067300"/>
            <a:ext cx="80963" cy="246063"/>
            <a:chOff x="4752" y="3192"/>
            <a:chExt cx="51" cy="155"/>
          </a:xfrm>
        </p:grpSpPr>
        <p:sp>
          <p:nvSpPr>
            <p:cNvPr id="52350" name="Oval 277"/>
            <p:cNvSpPr/>
            <p:nvPr/>
          </p:nvSpPr>
          <p:spPr>
            <a:xfrm>
              <a:off x="4752" y="3192"/>
              <a:ext cx="51" cy="51"/>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2351" name="Oval 278"/>
            <p:cNvSpPr/>
            <p:nvPr/>
          </p:nvSpPr>
          <p:spPr>
            <a:xfrm>
              <a:off x="4752" y="3296"/>
              <a:ext cx="51" cy="51"/>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33859" name="Group 309"/>
          <p:cNvGrpSpPr/>
          <p:nvPr/>
        </p:nvGrpSpPr>
        <p:grpSpPr>
          <a:xfrm>
            <a:off x="7219950" y="2438400"/>
            <a:ext cx="80963" cy="3887788"/>
            <a:chOff x="4548" y="1536"/>
            <a:chExt cx="51" cy="2449"/>
          </a:xfrm>
        </p:grpSpPr>
        <p:sp>
          <p:nvSpPr>
            <p:cNvPr id="52353" name="Line 172"/>
            <p:cNvSpPr/>
            <p:nvPr/>
          </p:nvSpPr>
          <p:spPr>
            <a:xfrm>
              <a:off x="4574" y="1536"/>
              <a:ext cx="1" cy="2425"/>
            </a:xfrm>
            <a:prstGeom prst="line">
              <a:avLst/>
            </a:prstGeom>
            <a:ln w="12700" cap="flat" cmpd="sng">
              <a:solidFill>
                <a:schemeClr val="accent2"/>
              </a:solidFill>
              <a:prstDash val="solid"/>
              <a:round/>
              <a:headEnd type="none" w="med" len="med"/>
              <a:tailEnd type="none" w="med" len="med"/>
            </a:ln>
          </p:spPr>
        </p:sp>
        <p:sp>
          <p:nvSpPr>
            <p:cNvPr id="52354" name="Oval 279"/>
            <p:cNvSpPr/>
            <p:nvPr/>
          </p:nvSpPr>
          <p:spPr>
            <a:xfrm>
              <a:off x="4548" y="3934"/>
              <a:ext cx="51" cy="51"/>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33860" name="Group 307"/>
          <p:cNvGrpSpPr/>
          <p:nvPr/>
        </p:nvGrpSpPr>
        <p:grpSpPr>
          <a:xfrm>
            <a:off x="5835650" y="2438400"/>
            <a:ext cx="80963" cy="3894138"/>
            <a:chOff x="3676" y="1536"/>
            <a:chExt cx="51" cy="2453"/>
          </a:xfrm>
        </p:grpSpPr>
        <p:sp>
          <p:nvSpPr>
            <p:cNvPr id="52356" name="Line 171"/>
            <p:cNvSpPr/>
            <p:nvPr/>
          </p:nvSpPr>
          <p:spPr>
            <a:xfrm>
              <a:off x="3701" y="1536"/>
              <a:ext cx="1" cy="2424"/>
            </a:xfrm>
            <a:prstGeom prst="line">
              <a:avLst/>
            </a:prstGeom>
            <a:ln w="12700" cap="flat" cmpd="sng">
              <a:solidFill>
                <a:schemeClr val="accent2"/>
              </a:solidFill>
              <a:prstDash val="solid"/>
              <a:round/>
              <a:headEnd type="none" w="med" len="med"/>
              <a:tailEnd type="none" w="med" len="med"/>
            </a:ln>
          </p:spPr>
        </p:sp>
        <p:sp>
          <p:nvSpPr>
            <p:cNvPr id="52357" name="Oval 281"/>
            <p:cNvSpPr/>
            <p:nvPr/>
          </p:nvSpPr>
          <p:spPr>
            <a:xfrm>
              <a:off x="3676" y="3938"/>
              <a:ext cx="51" cy="51"/>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33861" name="Group 305"/>
          <p:cNvGrpSpPr/>
          <p:nvPr/>
        </p:nvGrpSpPr>
        <p:grpSpPr>
          <a:xfrm>
            <a:off x="4932363" y="1717675"/>
            <a:ext cx="1984375" cy="2736850"/>
            <a:chOff x="3107" y="1082"/>
            <a:chExt cx="1250" cy="1724"/>
          </a:xfrm>
        </p:grpSpPr>
        <p:sp>
          <p:nvSpPr>
            <p:cNvPr id="52359" name="Line 167"/>
            <p:cNvSpPr/>
            <p:nvPr/>
          </p:nvSpPr>
          <p:spPr>
            <a:xfrm flipH="1" flipV="1">
              <a:off x="3107" y="1082"/>
              <a:ext cx="1250" cy="1724"/>
            </a:xfrm>
            <a:prstGeom prst="line">
              <a:avLst/>
            </a:prstGeom>
            <a:ln w="12700" cap="flat" cmpd="sng">
              <a:solidFill>
                <a:schemeClr val="accent2"/>
              </a:solidFill>
              <a:prstDash val="solid"/>
              <a:round/>
              <a:headEnd type="none" w="med" len="med"/>
              <a:tailEnd type="none" w="med" len="med"/>
            </a:ln>
          </p:spPr>
        </p:sp>
        <p:sp>
          <p:nvSpPr>
            <p:cNvPr id="52360" name="Oval 283"/>
            <p:cNvSpPr/>
            <p:nvPr/>
          </p:nvSpPr>
          <p:spPr>
            <a:xfrm>
              <a:off x="3412" y="1508"/>
              <a:ext cx="51" cy="51"/>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33862" name="Group 306"/>
          <p:cNvGrpSpPr/>
          <p:nvPr/>
        </p:nvGrpSpPr>
        <p:grpSpPr>
          <a:xfrm>
            <a:off x="5434013" y="1582738"/>
            <a:ext cx="1482725" cy="2871787"/>
            <a:chOff x="3423" y="997"/>
            <a:chExt cx="934" cy="1809"/>
          </a:xfrm>
        </p:grpSpPr>
        <p:sp>
          <p:nvSpPr>
            <p:cNvPr id="52362" name="Line 169"/>
            <p:cNvSpPr/>
            <p:nvPr/>
          </p:nvSpPr>
          <p:spPr>
            <a:xfrm flipH="1" flipV="1">
              <a:off x="3423" y="997"/>
              <a:ext cx="934" cy="1809"/>
            </a:xfrm>
            <a:prstGeom prst="line">
              <a:avLst/>
            </a:prstGeom>
            <a:ln w="12700" cap="flat" cmpd="sng">
              <a:solidFill>
                <a:schemeClr val="accent2"/>
              </a:solidFill>
              <a:prstDash val="solid"/>
              <a:round/>
              <a:headEnd type="none" w="med" len="med"/>
              <a:tailEnd type="none" w="med" len="med"/>
            </a:ln>
          </p:spPr>
        </p:sp>
        <p:sp>
          <p:nvSpPr>
            <p:cNvPr id="52363" name="Oval 284"/>
            <p:cNvSpPr/>
            <p:nvPr/>
          </p:nvSpPr>
          <p:spPr>
            <a:xfrm>
              <a:off x="3676" y="1506"/>
              <a:ext cx="51" cy="51"/>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33863" name="Group 308"/>
          <p:cNvGrpSpPr/>
          <p:nvPr/>
        </p:nvGrpSpPr>
        <p:grpSpPr>
          <a:xfrm>
            <a:off x="6916738" y="1592263"/>
            <a:ext cx="488950" cy="2862262"/>
            <a:chOff x="4357" y="1003"/>
            <a:chExt cx="308" cy="1803"/>
          </a:xfrm>
        </p:grpSpPr>
        <p:sp>
          <p:nvSpPr>
            <p:cNvPr id="52365" name="Line 170"/>
            <p:cNvSpPr/>
            <p:nvPr/>
          </p:nvSpPr>
          <p:spPr>
            <a:xfrm flipV="1">
              <a:off x="4357" y="1003"/>
              <a:ext cx="308" cy="1803"/>
            </a:xfrm>
            <a:prstGeom prst="line">
              <a:avLst/>
            </a:prstGeom>
            <a:ln w="12700" cap="flat" cmpd="sng">
              <a:solidFill>
                <a:schemeClr val="accent2"/>
              </a:solidFill>
              <a:prstDash val="solid"/>
              <a:round/>
              <a:headEnd type="none" w="med" len="med"/>
              <a:tailEnd type="none" w="med" len="med"/>
            </a:ln>
          </p:spPr>
        </p:sp>
        <p:sp>
          <p:nvSpPr>
            <p:cNvPr id="52366" name="Oval 286"/>
            <p:cNvSpPr/>
            <p:nvPr/>
          </p:nvSpPr>
          <p:spPr>
            <a:xfrm>
              <a:off x="4546" y="1506"/>
              <a:ext cx="51" cy="51"/>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33864" name="Group 312"/>
          <p:cNvGrpSpPr/>
          <p:nvPr/>
        </p:nvGrpSpPr>
        <p:grpSpPr>
          <a:xfrm>
            <a:off x="6140450" y="2390775"/>
            <a:ext cx="1239838" cy="80963"/>
            <a:chOff x="3868" y="1506"/>
            <a:chExt cx="781" cy="51"/>
          </a:xfrm>
        </p:grpSpPr>
        <p:sp>
          <p:nvSpPr>
            <p:cNvPr id="52368" name="Oval 285"/>
            <p:cNvSpPr/>
            <p:nvPr/>
          </p:nvSpPr>
          <p:spPr>
            <a:xfrm>
              <a:off x="3868" y="1506"/>
              <a:ext cx="51" cy="51"/>
            </a:xfrm>
            <a:prstGeom prst="ellipse">
              <a:avLst/>
            </a:prstGeom>
            <a:solidFill>
              <a:srgbClr val="FF66FF"/>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2369" name="Oval 287"/>
            <p:cNvSpPr/>
            <p:nvPr/>
          </p:nvSpPr>
          <p:spPr>
            <a:xfrm>
              <a:off x="4598" y="1506"/>
              <a:ext cx="51" cy="51"/>
            </a:xfrm>
            <a:prstGeom prst="ellipse">
              <a:avLst/>
            </a:prstGeom>
            <a:solidFill>
              <a:srgbClr val="FF66FF"/>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33865" name="Group 321"/>
          <p:cNvGrpSpPr/>
          <p:nvPr/>
        </p:nvGrpSpPr>
        <p:grpSpPr>
          <a:xfrm>
            <a:off x="6916738" y="1458913"/>
            <a:ext cx="990600" cy="2995612"/>
            <a:chOff x="4357" y="919"/>
            <a:chExt cx="624" cy="1887"/>
          </a:xfrm>
        </p:grpSpPr>
        <p:sp>
          <p:nvSpPr>
            <p:cNvPr id="52371" name="Line 168"/>
            <p:cNvSpPr/>
            <p:nvPr/>
          </p:nvSpPr>
          <p:spPr>
            <a:xfrm flipV="1">
              <a:off x="4357" y="919"/>
              <a:ext cx="624" cy="1887"/>
            </a:xfrm>
            <a:prstGeom prst="line">
              <a:avLst/>
            </a:prstGeom>
            <a:ln w="12700" cap="flat" cmpd="sng">
              <a:solidFill>
                <a:schemeClr val="accent2"/>
              </a:solidFill>
              <a:prstDash val="solid"/>
              <a:round/>
              <a:headEnd type="none" w="med" len="med"/>
              <a:tailEnd type="none" w="med" len="med"/>
            </a:ln>
          </p:spPr>
        </p:sp>
        <p:sp>
          <p:nvSpPr>
            <p:cNvPr id="52372" name="Oval 288"/>
            <p:cNvSpPr/>
            <p:nvPr/>
          </p:nvSpPr>
          <p:spPr>
            <a:xfrm>
              <a:off x="4752" y="1506"/>
              <a:ext cx="51" cy="51"/>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33866" name="Group 301"/>
          <p:cNvGrpSpPr/>
          <p:nvPr/>
        </p:nvGrpSpPr>
        <p:grpSpPr>
          <a:xfrm>
            <a:off x="6873875" y="6342063"/>
            <a:ext cx="428625" cy="457200"/>
            <a:chOff x="4330" y="4047"/>
            <a:chExt cx="270" cy="288"/>
          </a:xfrm>
        </p:grpSpPr>
        <p:sp>
          <p:nvSpPr>
            <p:cNvPr id="52374" name="Oval 280"/>
            <p:cNvSpPr/>
            <p:nvPr/>
          </p:nvSpPr>
          <p:spPr>
            <a:xfrm>
              <a:off x="4330" y="4152"/>
              <a:ext cx="51" cy="51"/>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2375" name="Text Box 300"/>
            <p:cNvSpPr txBox="1"/>
            <p:nvPr/>
          </p:nvSpPr>
          <p:spPr>
            <a:xfrm>
              <a:off x="4397" y="4047"/>
              <a:ext cx="203" cy="288"/>
            </a:xfrm>
            <a:prstGeom prst="rect">
              <a:avLst/>
            </a:prstGeom>
            <a:noFill/>
            <a:ln w="1905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A</a:t>
              </a:r>
              <a:endParaRPr lang="en-US" altLang="zh-CN" b="1" dirty="0">
                <a:latin typeface="Times New Roman" panose="02020603050405020304" pitchFamily="18" charset="0"/>
                <a:ea typeface="宋体" panose="02010600030101010101" pitchFamily="2" charset="-122"/>
              </a:endParaRPr>
            </a:p>
          </p:txBody>
        </p:sp>
      </p:grpSp>
      <p:grpSp>
        <p:nvGrpSpPr>
          <p:cNvPr id="33867" name="Group 311"/>
          <p:cNvGrpSpPr/>
          <p:nvPr/>
        </p:nvGrpSpPr>
        <p:grpSpPr>
          <a:xfrm>
            <a:off x="5832475" y="5207000"/>
            <a:ext cx="1471613" cy="84138"/>
            <a:chOff x="3674" y="3280"/>
            <a:chExt cx="927" cy="53"/>
          </a:xfrm>
        </p:grpSpPr>
        <p:sp>
          <p:nvSpPr>
            <p:cNvPr id="52377" name="Oval 282"/>
            <p:cNvSpPr/>
            <p:nvPr/>
          </p:nvSpPr>
          <p:spPr>
            <a:xfrm>
              <a:off x="3674" y="3282"/>
              <a:ext cx="51" cy="51"/>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2378" name="Oval 276"/>
            <p:cNvSpPr/>
            <p:nvPr/>
          </p:nvSpPr>
          <p:spPr>
            <a:xfrm>
              <a:off x="4550" y="3280"/>
              <a:ext cx="51" cy="51"/>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33868" name="Group 217"/>
          <p:cNvGrpSpPr/>
          <p:nvPr/>
        </p:nvGrpSpPr>
        <p:grpSpPr>
          <a:xfrm>
            <a:off x="6575425" y="2438400"/>
            <a:ext cx="388938" cy="2243138"/>
            <a:chOff x="4142" y="1588"/>
            <a:chExt cx="245" cy="1413"/>
          </a:xfrm>
        </p:grpSpPr>
        <p:sp>
          <p:nvSpPr>
            <p:cNvPr id="52380" name="Line 157"/>
            <p:cNvSpPr/>
            <p:nvPr/>
          </p:nvSpPr>
          <p:spPr>
            <a:xfrm>
              <a:off x="4357" y="1588"/>
              <a:ext cx="1" cy="1270"/>
            </a:xfrm>
            <a:prstGeom prst="line">
              <a:avLst/>
            </a:prstGeom>
            <a:ln w="12700" cap="flat" cmpd="sng">
              <a:solidFill>
                <a:schemeClr val="accent2"/>
              </a:solidFill>
              <a:prstDash val="solid"/>
              <a:round/>
              <a:headEnd type="none" w="med" len="med"/>
              <a:tailEnd type="none" w="med" len="med"/>
            </a:ln>
          </p:spPr>
        </p:sp>
        <p:grpSp>
          <p:nvGrpSpPr>
            <p:cNvPr id="52381" name="Group 215"/>
            <p:cNvGrpSpPr/>
            <p:nvPr/>
          </p:nvGrpSpPr>
          <p:grpSpPr>
            <a:xfrm>
              <a:off x="4142" y="2713"/>
              <a:ext cx="245" cy="288"/>
              <a:chOff x="4142" y="2713"/>
              <a:chExt cx="245" cy="288"/>
            </a:xfrm>
          </p:grpSpPr>
          <p:sp>
            <p:nvSpPr>
              <p:cNvPr id="52382" name="Oval 212"/>
              <p:cNvSpPr/>
              <p:nvPr/>
            </p:nvSpPr>
            <p:spPr>
              <a:xfrm>
                <a:off x="4326" y="2826"/>
                <a:ext cx="61" cy="61"/>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2383" name="Text Box 214"/>
              <p:cNvSpPr txBox="1"/>
              <p:nvPr/>
            </p:nvSpPr>
            <p:spPr>
              <a:xfrm>
                <a:off x="4142" y="2713"/>
                <a:ext cx="198" cy="288"/>
              </a:xfrm>
              <a:prstGeom prst="rect">
                <a:avLst/>
              </a:prstGeom>
              <a:noFill/>
              <a:ln w="1905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s</a:t>
                </a:r>
                <a:endParaRPr lang="en-US" altLang="zh-CN" b="1" dirty="0">
                  <a:latin typeface="Times New Roman" panose="02020603050405020304" pitchFamily="18" charset="0"/>
                  <a:ea typeface="宋体" panose="02010600030101010101" pitchFamily="2" charset="-122"/>
                </a:endParaRPr>
              </a:p>
            </p:txBody>
          </p:sp>
        </p:grpSp>
      </p:grpSp>
      <p:grpSp>
        <p:nvGrpSpPr>
          <p:cNvPr id="33870" name="Group 349"/>
          <p:cNvGrpSpPr/>
          <p:nvPr/>
        </p:nvGrpSpPr>
        <p:grpSpPr>
          <a:xfrm>
            <a:off x="2895600" y="2590800"/>
            <a:ext cx="2138363" cy="2019300"/>
            <a:chOff x="1824" y="1632"/>
            <a:chExt cx="1347" cy="1272"/>
          </a:xfrm>
        </p:grpSpPr>
        <p:sp>
          <p:nvSpPr>
            <p:cNvPr id="52385" name="Freeform 328"/>
            <p:cNvSpPr/>
            <p:nvPr/>
          </p:nvSpPr>
          <p:spPr>
            <a:xfrm>
              <a:off x="1824" y="1632"/>
              <a:ext cx="1347" cy="1272"/>
            </a:xfrm>
            <a:custGeom>
              <a:avLst/>
              <a:gdLst/>
              <a:ahLst/>
              <a:cxnLst>
                <a:cxn ang="0">
                  <a:pos x="0" y="432"/>
                </a:cxn>
                <a:cxn ang="0">
                  <a:pos x="0" y="318"/>
                </a:cxn>
                <a:cxn ang="0">
                  <a:pos x="1035" y="0"/>
                </a:cxn>
                <a:cxn ang="0">
                  <a:pos x="1347" y="357"/>
                </a:cxn>
                <a:cxn ang="0">
                  <a:pos x="1344" y="459"/>
                </a:cxn>
                <a:cxn ang="0">
                  <a:pos x="1143" y="480"/>
                </a:cxn>
                <a:cxn ang="0">
                  <a:pos x="1140" y="1101"/>
                </a:cxn>
                <a:cxn ang="0">
                  <a:pos x="909" y="1272"/>
                </a:cxn>
                <a:cxn ang="0">
                  <a:pos x="261" y="1101"/>
                </a:cxn>
                <a:cxn ang="0">
                  <a:pos x="264" y="483"/>
                </a:cxn>
                <a:cxn ang="0">
                  <a:pos x="0" y="435"/>
                </a:cxn>
              </a:cxnLst>
              <a:pathLst>
                <a:path w="1347" h="1272">
                  <a:moveTo>
                    <a:pt x="0" y="432"/>
                  </a:moveTo>
                  <a:lnTo>
                    <a:pt x="0" y="318"/>
                  </a:lnTo>
                  <a:lnTo>
                    <a:pt x="1035" y="0"/>
                  </a:lnTo>
                  <a:lnTo>
                    <a:pt x="1347" y="357"/>
                  </a:lnTo>
                  <a:lnTo>
                    <a:pt x="1344" y="459"/>
                  </a:lnTo>
                  <a:lnTo>
                    <a:pt x="1143" y="480"/>
                  </a:lnTo>
                  <a:lnTo>
                    <a:pt x="1140" y="1101"/>
                  </a:lnTo>
                  <a:lnTo>
                    <a:pt x="909" y="1272"/>
                  </a:lnTo>
                  <a:lnTo>
                    <a:pt x="261" y="1101"/>
                  </a:lnTo>
                  <a:lnTo>
                    <a:pt x="264" y="483"/>
                  </a:lnTo>
                  <a:lnTo>
                    <a:pt x="0" y="435"/>
                  </a:lnTo>
                </a:path>
              </a:pathLst>
            </a:custGeom>
            <a:solidFill>
              <a:srgbClr val="FFCCCC"/>
            </a:solidFill>
            <a:ln w="6350">
              <a:noFill/>
            </a:ln>
          </p:spPr>
          <p:txBody>
            <a:bodyPr/>
            <a:p>
              <a:endParaRPr lang="zh-CN" altLang="en-US"/>
            </a:p>
          </p:txBody>
        </p:sp>
        <p:grpSp>
          <p:nvGrpSpPr>
            <p:cNvPr id="52386" name="Group 348"/>
            <p:cNvGrpSpPr/>
            <p:nvPr/>
          </p:nvGrpSpPr>
          <p:grpSpPr>
            <a:xfrm>
              <a:off x="1826" y="1632"/>
              <a:ext cx="1341" cy="1261"/>
              <a:chOff x="1826" y="1632"/>
              <a:chExt cx="1341" cy="1261"/>
            </a:xfrm>
          </p:grpSpPr>
          <p:sp>
            <p:nvSpPr>
              <p:cNvPr id="52387" name="Freeform 330"/>
              <p:cNvSpPr/>
              <p:nvPr/>
            </p:nvSpPr>
            <p:spPr>
              <a:xfrm>
                <a:off x="2084" y="2729"/>
                <a:ext cx="659" cy="160"/>
              </a:xfrm>
              <a:custGeom>
                <a:avLst/>
                <a:gdLst/>
                <a:ahLst/>
                <a:cxnLst>
                  <a:cxn ang="0">
                    <a:pos x="659" y="160"/>
                  </a:cxn>
                  <a:cxn ang="0">
                    <a:pos x="0" y="0"/>
                  </a:cxn>
                </a:cxnLst>
                <a:pathLst>
                  <a:path w="659" h="160">
                    <a:moveTo>
                      <a:pt x="659" y="160"/>
                    </a:moveTo>
                    <a:lnTo>
                      <a:pt x="0" y="0"/>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grpSp>
            <p:nvGrpSpPr>
              <p:cNvPr id="52388" name="Group 347"/>
              <p:cNvGrpSpPr/>
              <p:nvPr/>
            </p:nvGrpSpPr>
            <p:grpSpPr>
              <a:xfrm>
                <a:off x="1826" y="1632"/>
                <a:ext cx="1341" cy="1256"/>
                <a:chOff x="1826" y="1632"/>
                <a:chExt cx="1341" cy="1256"/>
              </a:xfrm>
            </p:grpSpPr>
            <p:sp>
              <p:nvSpPr>
                <p:cNvPr id="52389" name="Line 332"/>
                <p:cNvSpPr/>
                <p:nvPr/>
              </p:nvSpPr>
              <p:spPr>
                <a:xfrm flipH="1">
                  <a:off x="2963" y="2090"/>
                  <a:ext cx="203" cy="19"/>
                </a:xfrm>
                <a:prstGeom prst="line">
                  <a:avLst/>
                </a:prstGeom>
                <a:ln w="38100" cap="flat" cmpd="sng">
                  <a:solidFill>
                    <a:schemeClr val="tx2"/>
                  </a:solidFill>
                  <a:prstDash val="solid"/>
                  <a:round/>
                  <a:headEnd type="none" w="med" len="med"/>
                  <a:tailEnd type="none" w="med" len="med"/>
                </a:ln>
              </p:spPr>
            </p:sp>
            <p:sp>
              <p:nvSpPr>
                <p:cNvPr id="52390" name="Line 333"/>
                <p:cNvSpPr/>
                <p:nvPr/>
              </p:nvSpPr>
              <p:spPr>
                <a:xfrm flipV="1">
                  <a:off x="1826" y="1632"/>
                  <a:ext cx="1033" cy="320"/>
                </a:xfrm>
                <a:prstGeom prst="line">
                  <a:avLst/>
                </a:prstGeom>
                <a:ln w="38100" cap="flat" cmpd="sng">
                  <a:solidFill>
                    <a:schemeClr val="tx2"/>
                  </a:solidFill>
                  <a:prstDash val="solid"/>
                  <a:round/>
                  <a:headEnd type="none" w="med" len="med"/>
                  <a:tailEnd type="none" w="med" len="med"/>
                </a:ln>
              </p:spPr>
            </p:sp>
            <p:sp>
              <p:nvSpPr>
                <p:cNvPr id="52391" name="Line 334"/>
                <p:cNvSpPr/>
                <p:nvPr/>
              </p:nvSpPr>
              <p:spPr>
                <a:xfrm>
                  <a:off x="2859" y="1632"/>
                  <a:ext cx="307" cy="354"/>
                </a:xfrm>
                <a:prstGeom prst="line">
                  <a:avLst/>
                </a:prstGeom>
                <a:ln w="38100" cap="flat" cmpd="sng">
                  <a:solidFill>
                    <a:schemeClr val="tx2"/>
                  </a:solidFill>
                  <a:prstDash val="solid"/>
                  <a:round/>
                  <a:headEnd type="none" w="med" len="med"/>
                  <a:tailEnd type="none" w="med" len="med"/>
                </a:ln>
              </p:spPr>
            </p:sp>
            <p:sp>
              <p:nvSpPr>
                <p:cNvPr id="52392" name="Line 335"/>
                <p:cNvSpPr/>
                <p:nvPr/>
              </p:nvSpPr>
              <p:spPr>
                <a:xfrm>
                  <a:off x="3166" y="1986"/>
                  <a:ext cx="1" cy="104"/>
                </a:xfrm>
                <a:prstGeom prst="line">
                  <a:avLst/>
                </a:prstGeom>
                <a:ln w="38100" cap="flat" cmpd="sng">
                  <a:solidFill>
                    <a:schemeClr val="tx2"/>
                  </a:solidFill>
                  <a:prstDash val="solid"/>
                  <a:round/>
                  <a:headEnd type="none" w="med" len="med"/>
                  <a:tailEnd type="none" w="med" len="med"/>
                </a:ln>
              </p:spPr>
            </p:sp>
            <p:sp>
              <p:nvSpPr>
                <p:cNvPr id="52393" name="Line 336"/>
                <p:cNvSpPr/>
                <p:nvPr/>
              </p:nvSpPr>
              <p:spPr>
                <a:xfrm>
                  <a:off x="1826" y="1952"/>
                  <a:ext cx="1" cy="113"/>
                </a:xfrm>
                <a:prstGeom prst="line">
                  <a:avLst/>
                </a:prstGeom>
                <a:ln w="38100" cap="flat" cmpd="sng">
                  <a:solidFill>
                    <a:schemeClr val="tx2"/>
                  </a:solidFill>
                  <a:prstDash val="solid"/>
                  <a:round/>
                  <a:headEnd type="none" w="med" len="med"/>
                  <a:tailEnd type="none" w="med" len="med"/>
                </a:ln>
              </p:spPr>
            </p:sp>
            <p:sp>
              <p:nvSpPr>
                <p:cNvPr id="52394" name="Line 337"/>
                <p:cNvSpPr/>
                <p:nvPr/>
              </p:nvSpPr>
              <p:spPr>
                <a:xfrm flipV="1">
                  <a:off x="1826" y="1837"/>
                  <a:ext cx="1033" cy="228"/>
                </a:xfrm>
                <a:prstGeom prst="line">
                  <a:avLst/>
                </a:prstGeom>
                <a:ln w="38100" cap="flat" cmpd="sng">
                  <a:solidFill>
                    <a:schemeClr val="tx2"/>
                  </a:solidFill>
                  <a:prstDash val="solid"/>
                  <a:round/>
                  <a:headEnd type="none" w="med" len="med"/>
                  <a:tailEnd type="none" w="med" len="med"/>
                </a:ln>
              </p:spPr>
            </p:sp>
            <p:sp>
              <p:nvSpPr>
                <p:cNvPr id="52395" name="Freeform 338"/>
                <p:cNvSpPr/>
                <p:nvPr/>
              </p:nvSpPr>
              <p:spPr>
                <a:xfrm>
                  <a:off x="2859" y="1635"/>
                  <a:ext cx="1" cy="203"/>
                </a:xfrm>
                <a:custGeom>
                  <a:avLst/>
                  <a:gdLst/>
                  <a:ahLst/>
                  <a:cxnLst>
                    <a:cxn ang="0">
                      <a:pos x="0" y="203"/>
                    </a:cxn>
                    <a:cxn ang="0">
                      <a:pos x="0" y="0"/>
                    </a:cxn>
                  </a:cxnLst>
                  <a:pathLst>
                    <a:path w="1" h="203">
                      <a:moveTo>
                        <a:pt x="0" y="203"/>
                      </a:moveTo>
                      <a:lnTo>
                        <a:pt x="0" y="0"/>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52396" name="Line 339"/>
                <p:cNvSpPr/>
                <p:nvPr/>
              </p:nvSpPr>
              <p:spPr>
                <a:xfrm>
                  <a:off x="2859" y="1837"/>
                  <a:ext cx="307" cy="253"/>
                </a:xfrm>
                <a:prstGeom prst="line">
                  <a:avLst/>
                </a:prstGeom>
                <a:ln w="38100" cap="flat" cmpd="sng">
                  <a:solidFill>
                    <a:schemeClr val="tx2"/>
                  </a:solidFill>
                  <a:prstDash val="solid"/>
                  <a:round/>
                  <a:headEnd type="none" w="med" len="med"/>
                  <a:tailEnd type="none" w="med" len="med"/>
                </a:ln>
              </p:spPr>
            </p:sp>
            <p:sp>
              <p:nvSpPr>
                <p:cNvPr id="52397" name="Line 340"/>
                <p:cNvSpPr/>
                <p:nvPr/>
              </p:nvSpPr>
              <p:spPr>
                <a:xfrm>
                  <a:off x="2746" y="1964"/>
                  <a:ext cx="217" cy="114"/>
                </a:xfrm>
                <a:prstGeom prst="line">
                  <a:avLst/>
                </a:prstGeom>
                <a:ln w="38100" cap="flat" cmpd="sng">
                  <a:solidFill>
                    <a:schemeClr val="tx2"/>
                  </a:solidFill>
                  <a:prstDash val="solid"/>
                  <a:round/>
                  <a:headEnd type="none" w="med" len="med"/>
                  <a:tailEnd type="none" w="med" len="med"/>
                </a:ln>
              </p:spPr>
            </p:sp>
            <p:sp>
              <p:nvSpPr>
                <p:cNvPr id="52398" name="Line 341"/>
                <p:cNvSpPr/>
                <p:nvPr/>
              </p:nvSpPr>
              <p:spPr>
                <a:xfrm>
                  <a:off x="2963" y="2078"/>
                  <a:ext cx="1" cy="650"/>
                </a:xfrm>
                <a:prstGeom prst="line">
                  <a:avLst/>
                </a:prstGeom>
                <a:ln w="38100" cap="flat" cmpd="sng">
                  <a:solidFill>
                    <a:schemeClr val="tx2"/>
                  </a:solidFill>
                  <a:prstDash val="solid"/>
                  <a:round/>
                  <a:headEnd type="none" w="med" len="med"/>
                  <a:tailEnd type="none" w="med" len="med"/>
                </a:ln>
              </p:spPr>
            </p:sp>
            <p:sp>
              <p:nvSpPr>
                <p:cNvPr id="52399" name="Line 342"/>
                <p:cNvSpPr/>
                <p:nvPr/>
              </p:nvSpPr>
              <p:spPr>
                <a:xfrm flipV="1">
                  <a:off x="2746" y="1964"/>
                  <a:ext cx="1" cy="924"/>
                </a:xfrm>
                <a:prstGeom prst="line">
                  <a:avLst/>
                </a:prstGeom>
                <a:ln w="38100" cap="flat" cmpd="sng">
                  <a:solidFill>
                    <a:schemeClr val="tx2"/>
                  </a:solidFill>
                  <a:prstDash val="solid"/>
                  <a:round/>
                  <a:headEnd type="none" w="med" len="med"/>
                  <a:tailEnd type="none" w="med" len="med"/>
                </a:ln>
              </p:spPr>
            </p:sp>
            <p:sp>
              <p:nvSpPr>
                <p:cNvPr id="52400" name="Line 343"/>
                <p:cNvSpPr/>
                <p:nvPr/>
              </p:nvSpPr>
              <p:spPr>
                <a:xfrm flipH="1">
                  <a:off x="2090" y="1964"/>
                  <a:ext cx="656" cy="113"/>
                </a:xfrm>
                <a:prstGeom prst="line">
                  <a:avLst/>
                </a:prstGeom>
                <a:ln w="38100" cap="flat" cmpd="sng">
                  <a:solidFill>
                    <a:schemeClr val="tx2"/>
                  </a:solidFill>
                  <a:prstDash val="solid"/>
                  <a:round/>
                  <a:headEnd type="none" w="med" len="med"/>
                  <a:tailEnd type="none" w="med" len="med"/>
                </a:ln>
              </p:spPr>
            </p:sp>
            <p:sp>
              <p:nvSpPr>
                <p:cNvPr id="52401" name="Line 344"/>
                <p:cNvSpPr/>
                <p:nvPr/>
              </p:nvSpPr>
              <p:spPr>
                <a:xfrm>
                  <a:off x="2090" y="2077"/>
                  <a:ext cx="1" cy="650"/>
                </a:xfrm>
                <a:prstGeom prst="line">
                  <a:avLst/>
                </a:prstGeom>
                <a:ln w="38100" cap="flat" cmpd="sng">
                  <a:solidFill>
                    <a:schemeClr val="tx2"/>
                  </a:solidFill>
                  <a:prstDash val="solid"/>
                  <a:round/>
                  <a:headEnd type="none" w="med" len="med"/>
                  <a:tailEnd type="none" w="med" len="med"/>
                </a:ln>
              </p:spPr>
            </p:sp>
            <p:sp>
              <p:nvSpPr>
                <p:cNvPr id="52402" name="Line 345"/>
                <p:cNvSpPr/>
                <p:nvPr/>
              </p:nvSpPr>
              <p:spPr>
                <a:xfrm>
                  <a:off x="1826" y="2065"/>
                  <a:ext cx="264" cy="46"/>
                </a:xfrm>
                <a:prstGeom prst="line">
                  <a:avLst/>
                </a:prstGeom>
                <a:ln w="38100" cap="flat" cmpd="sng">
                  <a:solidFill>
                    <a:schemeClr val="tx2"/>
                  </a:solidFill>
                  <a:prstDash val="solid"/>
                  <a:round/>
                  <a:headEnd type="none" w="med" len="med"/>
                  <a:tailEnd type="none" w="med" len="med"/>
                </a:ln>
              </p:spPr>
            </p:sp>
          </p:grpSp>
          <p:sp>
            <p:nvSpPr>
              <p:cNvPr id="52403" name="Freeform 346"/>
              <p:cNvSpPr/>
              <p:nvPr/>
            </p:nvSpPr>
            <p:spPr>
              <a:xfrm>
                <a:off x="2745" y="2730"/>
                <a:ext cx="224" cy="163"/>
              </a:xfrm>
              <a:custGeom>
                <a:avLst/>
                <a:gdLst/>
                <a:ahLst/>
                <a:cxnLst>
                  <a:cxn ang="0">
                    <a:pos x="0" y="163"/>
                  </a:cxn>
                  <a:cxn ang="0">
                    <a:pos x="224" y="0"/>
                  </a:cxn>
                </a:cxnLst>
                <a:pathLst>
                  <a:path w="224" h="163">
                    <a:moveTo>
                      <a:pt x="0" y="163"/>
                    </a:moveTo>
                    <a:lnTo>
                      <a:pt x="224" y="0"/>
                    </a:lnTo>
                  </a:path>
                </a:pathLst>
              </a:custGeom>
              <a:noFill/>
              <a:ln w="38100" cap="flat" cmpd="sng">
                <a:solidFill>
                  <a:schemeClr val="tx2"/>
                </a:solidFill>
                <a:prstDash val="solid"/>
                <a:round/>
                <a:headEnd type="none" w="med" len="med"/>
                <a:tailEnd type="none" w="med" len="med"/>
              </a:ln>
            </p:spPr>
            <p:txBody>
              <a:bodyPr/>
              <a:p>
                <a:endParaRPr lang="zh-CN" altLang="en-US"/>
              </a:p>
            </p:txBody>
          </p:sp>
        </p:grpSp>
      </p:gr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820"/>
                                        </p:tgtEl>
                                        <p:attrNameLst>
                                          <p:attrName>style.visibility</p:attrName>
                                        </p:attrNameLst>
                                      </p:cBhvr>
                                      <p:to>
                                        <p:strVal val="visible"/>
                                      </p:to>
                                    </p:set>
                                    <p:animEffect transition="in" filter="wipe(left)">
                                      <p:cBhvr>
                                        <p:cTn id="7" dur="500"/>
                                        <p:tgtEl>
                                          <p:spTgt spid="3382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ppt_x</p:attrName>
                                        </p:attrNameLst>
                                      </p:cBhvr>
                                      <p:tavLst>
                                        <p:tav tm="0">
                                          <p:val>
                                            <p:strVal val="0-#ppt_w/2"/>
                                          </p:val>
                                        </p:tav>
                                        <p:tav tm="100000">
                                          <p:val>
                                            <p:strVal val="#ppt_x"/>
                                          </p:val>
                                        </p:tav>
                                      </p:tavLst>
                                    </p:anim>
                                    <p:anim calcmode="lin" valueType="num">
                                      <p:cBhvr>
                                        <p:cTn id="19"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ppt_x</p:attrName>
                                        </p:attrNameLst>
                                      </p:cBhvr>
                                      <p:tavLst>
                                        <p:tav tm="0">
                                          <p:val>
                                            <p:strVal val="0-#ppt_w/2"/>
                                          </p:val>
                                        </p:tav>
                                        <p:tav tm="100000">
                                          <p:val>
                                            <p:strVal val="#ppt_x"/>
                                          </p:val>
                                        </p:tav>
                                      </p:tavLst>
                                    </p:anim>
                                    <p:anim calcmode="lin" valueType="num">
                                      <p:cBhvr>
                                        <p:cTn id="25"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33868"/>
                                        </p:tgtEl>
                                        <p:attrNameLst>
                                          <p:attrName>style.visibility</p:attrName>
                                        </p:attrNameLst>
                                      </p:cBhvr>
                                      <p:to>
                                        <p:strVal val="visible"/>
                                      </p:to>
                                    </p:set>
                                    <p:animEffect transition="in" filter="wipe(up)">
                                      <p:cBhvr>
                                        <p:cTn id="30" dur="500"/>
                                        <p:tgtEl>
                                          <p:spTgt spid="33868"/>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ppt_x</p:attrName>
                                        </p:attrNameLst>
                                      </p:cBhvr>
                                      <p:tavLst>
                                        <p:tav tm="0">
                                          <p:val>
                                            <p:strVal val="0-#ppt_w/2"/>
                                          </p:val>
                                        </p:tav>
                                        <p:tav tm="100000">
                                          <p:val>
                                            <p:strVal val="#ppt_x"/>
                                          </p:val>
                                        </p:tav>
                                      </p:tavLst>
                                    </p:anim>
                                    <p:anim calcmode="lin" valueType="num">
                                      <p:cBhvr>
                                        <p:cTn id="36"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3" presetClass="entr" presetSubtype="32" fill="hold" nodeType="clickEffect">
                                  <p:stCondLst>
                                    <p:cond delay="0"/>
                                  </p:stCondLst>
                                  <p:childTnLst>
                                    <p:set>
                                      <p:cBhvr>
                                        <p:cTn id="40" dur="1" fill="hold">
                                          <p:stCondLst>
                                            <p:cond delay="0"/>
                                          </p:stCondLst>
                                        </p:cTn>
                                        <p:tgtEl>
                                          <p:spTgt spid="23"/>
                                        </p:tgtEl>
                                        <p:attrNameLst>
                                          <p:attrName>style.visibility</p:attrName>
                                        </p:attrNameLst>
                                      </p:cBhvr>
                                      <p:to>
                                        <p:strVal val="visible"/>
                                      </p:to>
                                    </p:set>
                                    <p:anim calcmode="lin" valueType="num">
                                      <p:cBhvr>
                                        <p:cTn id="41" dur="500" fill="hold"/>
                                        <p:tgtEl>
                                          <p:spTgt spid="23"/>
                                        </p:tgtEl>
                                        <p:attrNameLst>
                                          <p:attrName>ppt_w</p:attrName>
                                        </p:attrNameLst>
                                      </p:cBhvr>
                                      <p:tavLst>
                                        <p:tav tm="0">
                                          <p:val>
                                            <p:strVal val="4*#ppt_w"/>
                                          </p:val>
                                        </p:tav>
                                        <p:tav tm="100000">
                                          <p:val>
                                            <p:strVal val="#ppt_w"/>
                                          </p:val>
                                        </p:tav>
                                      </p:tavLst>
                                    </p:anim>
                                    <p:anim calcmode="lin" valueType="num">
                                      <p:cBhvr>
                                        <p:cTn id="42" dur="500" fill="hold"/>
                                        <p:tgtEl>
                                          <p:spTgt spid="23"/>
                                        </p:tgtEl>
                                        <p:attrNameLst>
                                          <p:attrName>ppt_h</p:attrName>
                                        </p:attrNameLst>
                                      </p:cBhvr>
                                      <p:tavLst>
                                        <p:tav tm="0">
                                          <p:val>
                                            <p:strVal val="4*#ppt_h"/>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23" presetClass="entr" presetSubtype="32" fill="hold" nodeType="click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p:cTn id="47" dur="500" fill="hold"/>
                                        <p:tgtEl>
                                          <p:spTgt spid="25"/>
                                        </p:tgtEl>
                                        <p:attrNameLst>
                                          <p:attrName>ppt_w</p:attrName>
                                        </p:attrNameLst>
                                      </p:cBhvr>
                                      <p:tavLst>
                                        <p:tav tm="0">
                                          <p:val>
                                            <p:strVal val="4*#ppt_w"/>
                                          </p:val>
                                        </p:tav>
                                        <p:tav tm="100000">
                                          <p:val>
                                            <p:strVal val="#ppt_w"/>
                                          </p:val>
                                        </p:tav>
                                      </p:tavLst>
                                    </p:anim>
                                    <p:anim calcmode="lin" valueType="num">
                                      <p:cBhvr>
                                        <p:cTn id="48" dur="500" fill="hold"/>
                                        <p:tgtEl>
                                          <p:spTgt spid="25"/>
                                        </p:tgtEl>
                                        <p:attrNameLst>
                                          <p:attrName>ppt_h</p:attrName>
                                        </p:attrNameLst>
                                      </p:cBhvr>
                                      <p:tavLst>
                                        <p:tav tm="0">
                                          <p:val>
                                            <p:strVal val="4*#ppt_h"/>
                                          </p:val>
                                        </p:tav>
                                        <p:tav tm="100000">
                                          <p:val>
                                            <p:strVal val="#ppt_h"/>
                                          </p:val>
                                        </p:tav>
                                      </p:tavLst>
                                    </p:anim>
                                  </p:childTnLst>
                                </p:cTn>
                              </p:par>
                            </p:childTnLst>
                          </p:cTn>
                        </p:par>
                      </p:childTnLst>
                    </p:cTn>
                  </p:par>
                  <p:par>
                    <p:cTn id="49" fill="hold">
                      <p:stCondLst>
                        <p:cond delay="indefinite"/>
                      </p:stCondLst>
                      <p:childTnLst>
                        <p:par>
                          <p:cTn id="50" fill="hold">
                            <p:stCondLst>
                              <p:cond delay="0"/>
                            </p:stCondLst>
                            <p:childTnLst>
                              <p:par>
                                <p:cTn id="51" presetID="23" presetClass="entr" presetSubtype="16" fill="hold" nodeType="clickEffect">
                                  <p:stCondLst>
                                    <p:cond delay="0"/>
                                  </p:stCondLst>
                                  <p:childTnLst>
                                    <p:set>
                                      <p:cBhvr>
                                        <p:cTn id="52" dur="1" fill="hold">
                                          <p:stCondLst>
                                            <p:cond delay="0"/>
                                          </p:stCondLst>
                                        </p:cTn>
                                        <p:tgtEl>
                                          <p:spTgt spid="33956"/>
                                        </p:tgtEl>
                                        <p:attrNameLst>
                                          <p:attrName>style.visibility</p:attrName>
                                        </p:attrNameLst>
                                      </p:cBhvr>
                                      <p:to>
                                        <p:strVal val="visible"/>
                                      </p:to>
                                    </p:set>
                                    <p:anim calcmode="lin" valueType="num">
                                      <p:cBhvr>
                                        <p:cTn id="53" dur="500" fill="hold"/>
                                        <p:tgtEl>
                                          <p:spTgt spid="33956"/>
                                        </p:tgtEl>
                                        <p:attrNameLst>
                                          <p:attrName>ppt_w</p:attrName>
                                        </p:attrNameLst>
                                      </p:cBhvr>
                                      <p:tavLst>
                                        <p:tav tm="0">
                                          <p:val>
                                            <p:fltVal val="0.000000"/>
                                          </p:val>
                                        </p:tav>
                                        <p:tav tm="100000">
                                          <p:val>
                                            <p:strVal val="#ppt_w"/>
                                          </p:val>
                                        </p:tav>
                                      </p:tavLst>
                                    </p:anim>
                                    <p:anim calcmode="lin" valueType="num">
                                      <p:cBhvr>
                                        <p:cTn id="54" dur="500" fill="hold"/>
                                        <p:tgtEl>
                                          <p:spTgt spid="33956"/>
                                        </p:tgtEl>
                                        <p:attrNameLst>
                                          <p:attrName>ppt_h</p:attrName>
                                        </p:attrNameLst>
                                      </p:cBhvr>
                                      <p:tavLst>
                                        <p:tav tm="0">
                                          <p:val>
                                            <p:fltVal val="0.000000"/>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23" presetClass="entr" presetSubtype="32" fill="hold" nodeType="clickEffect">
                                  <p:stCondLst>
                                    <p:cond delay="0"/>
                                  </p:stCondLst>
                                  <p:childTnLst>
                                    <p:set>
                                      <p:cBhvr>
                                        <p:cTn id="58" dur="1" fill="hold">
                                          <p:stCondLst>
                                            <p:cond delay="0"/>
                                          </p:stCondLst>
                                        </p:cTn>
                                        <p:tgtEl>
                                          <p:spTgt spid="33866"/>
                                        </p:tgtEl>
                                        <p:attrNameLst>
                                          <p:attrName>style.visibility</p:attrName>
                                        </p:attrNameLst>
                                      </p:cBhvr>
                                      <p:to>
                                        <p:strVal val="visible"/>
                                      </p:to>
                                    </p:set>
                                    <p:anim calcmode="lin" valueType="num">
                                      <p:cBhvr>
                                        <p:cTn id="59" dur="500" fill="hold"/>
                                        <p:tgtEl>
                                          <p:spTgt spid="33866"/>
                                        </p:tgtEl>
                                        <p:attrNameLst>
                                          <p:attrName>ppt_w</p:attrName>
                                        </p:attrNameLst>
                                      </p:cBhvr>
                                      <p:tavLst>
                                        <p:tav tm="0">
                                          <p:val>
                                            <p:strVal val="4*#ppt_w"/>
                                          </p:val>
                                        </p:tav>
                                        <p:tav tm="100000">
                                          <p:val>
                                            <p:strVal val="#ppt_w"/>
                                          </p:val>
                                        </p:tav>
                                      </p:tavLst>
                                    </p:anim>
                                    <p:anim calcmode="lin" valueType="num">
                                      <p:cBhvr>
                                        <p:cTn id="60" dur="500" fill="hold"/>
                                        <p:tgtEl>
                                          <p:spTgt spid="33866"/>
                                        </p:tgtEl>
                                        <p:attrNameLst>
                                          <p:attrName>ppt_h</p:attrName>
                                        </p:attrNameLst>
                                      </p:cBhvr>
                                      <p:tavLst>
                                        <p:tav tm="0">
                                          <p:val>
                                            <p:strVal val="4*#ppt_h"/>
                                          </p:val>
                                        </p:tav>
                                        <p:tav tm="100000">
                                          <p:val>
                                            <p:strVal val="#ppt_h"/>
                                          </p:val>
                                        </p:tav>
                                      </p:tavLst>
                                    </p:anim>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nodeType="click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wipe(down)">
                                      <p:cBhvr>
                                        <p:cTn id="65" dur="500"/>
                                        <p:tgtEl>
                                          <p:spTgt spid="15"/>
                                        </p:tgtEl>
                                      </p:cBhvr>
                                    </p:animEffect>
                                  </p:childTnLst>
                                </p:cTn>
                              </p:par>
                            </p:childTnLst>
                          </p:cTn>
                        </p:par>
                      </p:childTnLst>
                    </p:cTn>
                  </p:par>
                  <p:par>
                    <p:cTn id="66" fill="hold">
                      <p:stCondLst>
                        <p:cond delay="indefinite"/>
                      </p:stCondLst>
                      <p:childTnLst>
                        <p:par>
                          <p:cTn id="67" fill="hold">
                            <p:stCondLst>
                              <p:cond delay="0"/>
                            </p:stCondLst>
                            <p:childTnLst>
                              <p:par>
                                <p:cTn id="68" presetID="23" presetClass="entr" presetSubtype="32" fill="hold" nodeType="clickEffect">
                                  <p:stCondLst>
                                    <p:cond delay="0"/>
                                  </p:stCondLst>
                                  <p:childTnLst>
                                    <p:set>
                                      <p:cBhvr>
                                        <p:cTn id="69" dur="1" fill="hold">
                                          <p:stCondLst>
                                            <p:cond delay="0"/>
                                          </p:stCondLst>
                                        </p:cTn>
                                        <p:tgtEl>
                                          <p:spTgt spid="24"/>
                                        </p:tgtEl>
                                        <p:attrNameLst>
                                          <p:attrName>style.visibility</p:attrName>
                                        </p:attrNameLst>
                                      </p:cBhvr>
                                      <p:to>
                                        <p:strVal val="visible"/>
                                      </p:to>
                                    </p:set>
                                    <p:anim calcmode="lin" valueType="num">
                                      <p:cBhvr>
                                        <p:cTn id="70" dur="500" fill="hold"/>
                                        <p:tgtEl>
                                          <p:spTgt spid="24"/>
                                        </p:tgtEl>
                                        <p:attrNameLst>
                                          <p:attrName>ppt_w</p:attrName>
                                        </p:attrNameLst>
                                      </p:cBhvr>
                                      <p:tavLst>
                                        <p:tav tm="0">
                                          <p:val>
                                            <p:strVal val="4*#ppt_w"/>
                                          </p:val>
                                        </p:tav>
                                        <p:tav tm="100000">
                                          <p:val>
                                            <p:strVal val="#ppt_w"/>
                                          </p:val>
                                        </p:tav>
                                      </p:tavLst>
                                    </p:anim>
                                    <p:anim calcmode="lin" valueType="num">
                                      <p:cBhvr>
                                        <p:cTn id="71" dur="500" fill="hold"/>
                                        <p:tgtEl>
                                          <p:spTgt spid="24"/>
                                        </p:tgtEl>
                                        <p:attrNameLst>
                                          <p:attrName>ppt_h</p:attrName>
                                        </p:attrNameLst>
                                      </p:cBhvr>
                                      <p:tavLst>
                                        <p:tav tm="0">
                                          <p:val>
                                            <p:strVal val="4*#ppt_h"/>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23" presetClass="entr" presetSubtype="32" fill="hold" nodeType="clickEffect">
                                  <p:stCondLst>
                                    <p:cond delay="0"/>
                                  </p:stCondLst>
                                  <p:childTnLst>
                                    <p:set>
                                      <p:cBhvr>
                                        <p:cTn id="75" dur="1" fill="hold">
                                          <p:stCondLst>
                                            <p:cond delay="0"/>
                                          </p:stCondLst>
                                        </p:cTn>
                                        <p:tgtEl>
                                          <p:spTgt spid="27"/>
                                        </p:tgtEl>
                                        <p:attrNameLst>
                                          <p:attrName>style.visibility</p:attrName>
                                        </p:attrNameLst>
                                      </p:cBhvr>
                                      <p:to>
                                        <p:strVal val="visible"/>
                                      </p:to>
                                    </p:set>
                                    <p:anim calcmode="lin" valueType="num">
                                      <p:cBhvr>
                                        <p:cTn id="76" dur="500" fill="hold"/>
                                        <p:tgtEl>
                                          <p:spTgt spid="27"/>
                                        </p:tgtEl>
                                        <p:attrNameLst>
                                          <p:attrName>ppt_w</p:attrName>
                                        </p:attrNameLst>
                                      </p:cBhvr>
                                      <p:tavLst>
                                        <p:tav tm="0">
                                          <p:val>
                                            <p:strVal val="4*#ppt_w"/>
                                          </p:val>
                                        </p:tav>
                                        <p:tav tm="100000">
                                          <p:val>
                                            <p:strVal val="#ppt_w"/>
                                          </p:val>
                                        </p:tav>
                                      </p:tavLst>
                                    </p:anim>
                                    <p:anim calcmode="lin" valueType="num">
                                      <p:cBhvr>
                                        <p:cTn id="77" dur="500" fill="hold"/>
                                        <p:tgtEl>
                                          <p:spTgt spid="27"/>
                                        </p:tgtEl>
                                        <p:attrNameLst>
                                          <p:attrName>ppt_h</p:attrName>
                                        </p:attrNameLst>
                                      </p:cBhvr>
                                      <p:tavLst>
                                        <p:tav tm="0">
                                          <p:val>
                                            <p:strVal val="4*#ppt_h"/>
                                          </p:val>
                                        </p:tav>
                                        <p:tav tm="100000">
                                          <p:val>
                                            <p:strVal val="#ppt_h"/>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nodeType="click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wipe(up)">
                                      <p:cBhvr>
                                        <p:cTn id="82" dur="500"/>
                                        <p:tgtEl>
                                          <p:spTgt spid="16"/>
                                        </p:tgtEl>
                                      </p:cBhvr>
                                    </p:animEffect>
                                  </p:childTnLst>
                                </p:cTn>
                              </p:par>
                            </p:childTnLst>
                          </p:cTn>
                        </p:par>
                      </p:childTnLst>
                    </p:cTn>
                  </p:par>
                  <p:par>
                    <p:cTn id="83" fill="hold">
                      <p:stCondLst>
                        <p:cond delay="indefinite"/>
                      </p:stCondLst>
                      <p:childTnLst>
                        <p:par>
                          <p:cTn id="84" fill="hold">
                            <p:stCondLst>
                              <p:cond delay="0"/>
                            </p:stCondLst>
                            <p:childTnLst>
                              <p:par>
                                <p:cTn id="85" presetID="23" presetClass="entr" presetSubtype="32" fill="hold" nodeType="clickEffect">
                                  <p:stCondLst>
                                    <p:cond delay="0"/>
                                  </p:stCondLst>
                                  <p:childTnLst>
                                    <p:set>
                                      <p:cBhvr>
                                        <p:cTn id="86" dur="1" fill="hold">
                                          <p:stCondLst>
                                            <p:cond delay="0"/>
                                          </p:stCondLst>
                                        </p:cTn>
                                        <p:tgtEl>
                                          <p:spTgt spid="28"/>
                                        </p:tgtEl>
                                        <p:attrNameLst>
                                          <p:attrName>style.visibility</p:attrName>
                                        </p:attrNameLst>
                                      </p:cBhvr>
                                      <p:to>
                                        <p:strVal val="visible"/>
                                      </p:to>
                                    </p:set>
                                    <p:anim calcmode="lin" valueType="num">
                                      <p:cBhvr>
                                        <p:cTn id="87" dur="500" fill="hold"/>
                                        <p:tgtEl>
                                          <p:spTgt spid="28"/>
                                        </p:tgtEl>
                                        <p:attrNameLst>
                                          <p:attrName>ppt_w</p:attrName>
                                        </p:attrNameLst>
                                      </p:cBhvr>
                                      <p:tavLst>
                                        <p:tav tm="0">
                                          <p:val>
                                            <p:strVal val="4*#ppt_w"/>
                                          </p:val>
                                        </p:tav>
                                        <p:tav tm="100000">
                                          <p:val>
                                            <p:strVal val="#ppt_w"/>
                                          </p:val>
                                        </p:tav>
                                      </p:tavLst>
                                    </p:anim>
                                    <p:anim calcmode="lin" valueType="num">
                                      <p:cBhvr>
                                        <p:cTn id="88" dur="500" fill="hold"/>
                                        <p:tgtEl>
                                          <p:spTgt spid="28"/>
                                        </p:tgtEl>
                                        <p:attrNameLst>
                                          <p:attrName>ppt_h</p:attrName>
                                        </p:attrNameLst>
                                      </p:cBhvr>
                                      <p:tavLst>
                                        <p:tav tm="0">
                                          <p:val>
                                            <p:strVal val="4*#ppt_h"/>
                                          </p:val>
                                        </p:tav>
                                        <p:tav tm="100000">
                                          <p:val>
                                            <p:strVal val="#ppt_h"/>
                                          </p:val>
                                        </p:tav>
                                      </p:tavLst>
                                    </p:anim>
                                  </p:childTnLst>
                                </p:cTn>
                              </p:par>
                            </p:childTnLst>
                          </p:cTn>
                        </p:par>
                      </p:childTnLst>
                    </p:cTn>
                  </p:par>
                  <p:par>
                    <p:cTn id="89" fill="hold">
                      <p:stCondLst>
                        <p:cond delay="indefinite"/>
                      </p:stCondLst>
                      <p:childTnLst>
                        <p:par>
                          <p:cTn id="90" fill="hold">
                            <p:stCondLst>
                              <p:cond delay="0"/>
                            </p:stCondLst>
                            <p:childTnLst>
                              <p:par>
                                <p:cTn id="91" presetID="23" presetClass="entr" presetSubtype="32" fill="hold" nodeType="clickEffect">
                                  <p:stCondLst>
                                    <p:cond delay="0"/>
                                  </p:stCondLst>
                                  <p:childTnLst>
                                    <p:set>
                                      <p:cBhvr>
                                        <p:cTn id="92" dur="1" fill="hold">
                                          <p:stCondLst>
                                            <p:cond delay="0"/>
                                          </p:stCondLst>
                                        </p:cTn>
                                        <p:tgtEl>
                                          <p:spTgt spid="29"/>
                                        </p:tgtEl>
                                        <p:attrNameLst>
                                          <p:attrName>style.visibility</p:attrName>
                                        </p:attrNameLst>
                                      </p:cBhvr>
                                      <p:to>
                                        <p:strVal val="visible"/>
                                      </p:to>
                                    </p:set>
                                    <p:anim calcmode="lin" valueType="num">
                                      <p:cBhvr>
                                        <p:cTn id="93" dur="500" fill="hold"/>
                                        <p:tgtEl>
                                          <p:spTgt spid="29"/>
                                        </p:tgtEl>
                                        <p:attrNameLst>
                                          <p:attrName>ppt_w</p:attrName>
                                        </p:attrNameLst>
                                      </p:cBhvr>
                                      <p:tavLst>
                                        <p:tav tm="0">
                                          <p:val>
                                            <p:strVal val="4*#ppt_w"/>
                                          </p:val>
                                        </p:tav>
                                        <p:tav tm="100000">
                                          <p:val>
                                            <p:strVal val="#ppt_w"/>
                                          </p:val>
                                        </p:tav>
                                      </p:tavLst>
                                    </p:anim>
                                    <p:anim calcmode="lin" valueType="num">
                                      <p:cBhvr>
                                        <p:cTn id="94" dur="500" fill="hold"/>
                                        <p:tgtEl>
                                          <p:spTgt spid="29"/>
                                        </p:tgtEl>
                                        <p:attrNameLst>
                                          <p:attrName>ppt_h</p:attrName>
                                        </p:attrNameLst>
                                      </p:cBhvr>
                                      <p:tavLst>
                                        <p:tav tm="0">
                                          <p:val>
                                            <p:strVal val="4*#ppt_h"/>
                                          </p:val>
                                        </p:tav>
                                        <p:tav tm="100000">
                                          <p:val>
                                            <p:strVal val="#ppt_h"/>
                                          </p:val>
                                        </p:tav>
                                      </p:tavLst>
                                    </p:anim>
                                  </p:childTnLst>
                                </p:cTn>
                              </p:par>
                            </p:childTnLst>
                          </p:cTn>
                        </p:par>
                      </p:childTnLst>
                    </p:cTn>
                  </p:par>
                  <p:par>
                    <p:cTn id="95" fill="hold">
                      <p:stCondLst>
                        <p:cond delay="indefinite"/>
                      </p:stCondLst>
                      <p:childTnLst>
                        <p:par>
                          <p:cTn id="96" fill="hold">
                            <p:stCondLst>
                              <p:cond delay="0"/>
                            </p:stCondLst>
                            <p:childTnLst>
                              <p:par>
                                <p:cTn id="97" presetID="22" presetClass="entr" presetSubtype="4" fill="hold" nodeType="clickEffect">
                                  <p:stCondLst>
                                    <p:cond delay="0"/>
                                  </p:stCondLst>
                                  <p:childTnLst>
                                    <p:set>
                                      <p:cBhvr>
                                        <p:cTn id="98" dur="1" fill="hold">
                                          <p:stCondLst>
                                            <p:cond delay="0"/>
                                          </p:stCondLst>
                                        </p:cTn>
                                        <p:tgtEl>
                                          <p:spTgt spid="17"/>
                                        </p:tgtEl>
                                        <p:attrNameLst>
                                          <p:attrName>style.visibility</p:attrName>
                                        </p:attrNameLst>
                                      </p:cBhvr>
                                      <p:to>
                                        <p:strVal val="visible"/>
                                      </p:to>
                                    </p:set>
                                    <p:animEffect transition="in" filter="wipe(down)">
                                      <p:cBhvr>
                                        <p:cTn id="99" dur="500"/>
                                        <p:tgtEl>
                                          <p:spTgt spid="17"/>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4" fill="hold" nodeType="clickEffect">
                                  <p:stCondLst>
                                    <p:cond delay="0"/>
                                  </p:stCondLst>
                                  <p:childTnLst>
                                    <p:set>
                                      <p:cBhvr>
                                        <p:cTn id="103" dur="1" fill="hold">
                                          <p:stCondLst>
                                            <p:cond delay="0"/>
                                          </p:stCondLst>
                                        </p:cTn>
                                        <p:tgtEl>
                                          <p:spTgt spid="33862"/>
                                        </p:tgtEl>
                                        <p:attrNameLst>
                                          <p:attrName>style.visibility</p:attrName>
                                        </p:attrNameLst>
                                      </p:cBhvr>
                                      <p:to>
                                        <p:strVal val="visible"/>
                                      </p:to>
                                    </p:set>
                                    <p:animEffect transition="in" filter="wipe(down)">
                                      <p:cBhvr>
                                        <p:cTn id="104" dur="500"/>
                                        <p:tgtEl>
                                          <p:spTgt spid="33862"/>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1" fill="hold" nodeType="clickEffect">
                                  <p:stCondLst>
                                    <p:cond delay="0"/>
                                  </p:stCondLst>
                                  <p:childTnLst>
                                    <p:set>
                                      <p:cBhvr>
                                        <p:cTn id="108" dur="1" fill="hold">
                                          <p:stCondLst>
                                            <p:cond delay="0"/>
                                          </p:stCondLst>
                                        </p:cTn>
                                        <p:tgtEl>
                                          <p:spTgt spid="33860"/>
                                        </p:tgtEl>
                                        <p:attrNameLst>
                                          <p:attrName>style.visibility</p:attrName>
                                        </p:attrNameLst>
                                      </p:cBhvr>
                                      <p:to>
                                        <p:strVal val="visible"/>
                                      </p:to>
                                    </p:set>
                                    <p:animEffect transition="in" filter="wipe(up)">
                                      <p:cBhvr>
                                        <p:cTn id="109" dur="500"/>
                                        <p:tgtEl>
                                          <p:spTgt spid="33860"/>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4" fill="hold" nodeType="clickEffect">
                                  <p:stCondLst>
                                    <p:cond delay="0"/>
                                  </p:stCondLst>
                                  <p:childTnLst>
                                    <p:set>
                                      <p:cBhvr>
                                        <p:cTn id="113" dur="1" fill="hold">
                                          <p:stCondLst>
                                            <p:cond delay="0"/>
                                          </p:stCondLst>
                                        </p:cTn>
                                        <p:tgtEl>
                                          <p:spTgt spid="33863"/>
                                        </p:tgtEl>
                                        <p:attrNameLst>
                                          <p:attrName>style.visibility</p:attrName>
                                        </p:attrNameLst>
                                      </p:cBhvr>
                                      <p:to>
                                        <p:strVal val="visible"/>
                                      </p:to>
                                    </p:set>
                                    <p:animEffect transition="in" filter="wipe(down)">
                                      <p:cBhvr>
                                        <p:cTn id="114" dur="500"/>
                                        <p:tgtEl>
                                          <p:spTgt spid="33863"/>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1" fill="hold" nodeType="clickEffect">
                                  <p:stCondLst>
                                    <p:cond delay="0"/>
                                  </p:stCondLst>
                                  <p:childTnLst>
                                    <p:set>
                                      <p:cBhvr>
                                        <p:cTn id="118" dur="1" fill="hold">
                                          <p:stCondLst>
                                            <p:cond delay="0"/>
                                          </p:stCondLst>
                                        </p:cTn>
                                        <p:tgtEl>
                                          <p:spTgt spid="33859"/>
                                        </p:tgtEl>
                                        <p:attrNameLst>
                                          <p:attrName>style.visibility</p:attrName>
                                        </p:attrNameLst>
                                      </p:cBhvr>
                                      <p:to>
                                        <p:strVal val="visible"/>
                                      </p:to>
                                    </p:set>
                                    <p:animEffect transition="in" filter="wipe(up)">
                                      <p:cBhvr>
                                        <p:cTn id="119" dur="500"/>
                                        <p:tgtEl>
                                          <p:spTgt spid="33859"/>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8" fill="hold" nodeType="clickEffect">
                                  <p:stCondLst>
                                    <p:cond delay="0"/>
                                  </p:stCondLst>
                                  <p:childTnLst>
                                    <p:set>
                                      <p:cBhvr>
                                        <p:cTn id="123" dur="1" fill="hold">
                                          <p:stCondLst>
                                            <p:cond delay="0"/>
                                          </p:stCondLst>
                                        </p:cTn>
                                        <p:tgtEl>
                                          <p:spTgt spid="18"/>
                                        </p:tgtEl>
                                        <p:attrNameLst>
                                          <p:attrName>style.visibility</p:attrName>
                                        </p:attrNameLst>
                                      </p:cBhvr>
                                      <p:to>
                                        <p:strVal val="visible"/>
                                      </p:to>
                                    </p:set>
                                    <p:animEffect transition="in" filter="wipe(left)">
                                      <p:cBhvr>
                                        <p:cTn id="124" dur="500"/>
                                        <p:tgtEl>
                                          <p:spTgt spid="18"/>
                                        </p:tgtEl>
                                      </p:cBhvr>
                                    </p:animEffect>
                                  </p:childTnLst>
                                </p:cTn>
                              </p:par>
                            </p:childTnLst>
                          </p:cTn>
                        </p:par>
                      </p:childTnLst>
                    </p:cTn>
                  </p:par>
                  <p:par>
                    <p:cTn id="125" fill="hold">
                      <p:stCondLst>
                        <p:cond delay="indefinite"/>
                      </p:stCondLst>
                      <p:childTnLst>
                        <p:par>
                          <p:cTn id="126" fill="hold">
                            <p:stCondLst>
                              <p:cond delay="0"/>
                            </p:stCondLst>
                            <p:childTnLst>
                              <p:par>
                                <p:cTn id="127" presetID="23" presetClass="entr" presetSubtype="16" fill="hold" grpId="0" nodeType="clickEffect">
                                  <p:stCondLst>
                                    <p:cond delay="0"/>
                                  </p:stCondLst>
                                  <p:childTnLst>
                                    <p:set>
                                      <p:cBhvr>
                                        <p:cTn id="128" dur="1" fill="hold">
                                          <p:stCondLst>
                                            <p:cond delay="0"/>
                                          </p:stCondLst>
                                        </p:cTn>
                                        <p:tgtEl>
                                          <p:spTgt spid="34063"/>
                                        </p:tgtEl>
                                        <p:attrNameLst>
                                          <p:attrName>style.visibility</p:attrName>
                                        </p:attrNameLst>
                                      </p:cBhvr>
                                      <p:to>
                                        <p:strVal val="visible"/>
                                      </p:to>
                                    </p:set>
                                    <p:anim calcmode="lin" valueType="num">
                                      <p:cBhvr>
                                        <p:cTn id="129" dur="500" fill="hold"/>
                                        <p:tgtEl>
                                          <p:spTgt spid="34063"/>
                                        </p:tgtEl>
                                        <p:attrNameLst>
                                          <p:attrName>ppt_w</p:attrName>
                                        </p:attrNameLst>
                                      </p:cBhvr>
                                      <p:tavLst>
                                        <p:tav tm="0">
                                          <p:val>
                                            <p:fltVal val="0.000000"/>
                                          </p:val>
                                        </p:tav>
                                        <p:tav tm="100000">
                                          <p:val>
                                            <p:strVal val="#ppt_w"/>
                                          </p:val>
                                        </p:tav>
                                      </p:tavLst>
                                    </p:anim>
                                    <p:anim calcmode="lin" valueType="num">
                                      <p:cBhvr>
                                        <p:cTn id="130" dur="500" fill="hold"/>
                                        <p:tgtEl>
                                          <p:spTgt spid="34063"/>
                                        </p:tgtEl>
                                        <p:attrNameLst>
                                          <p:attrName>ppt_h</p:attrName>
                                        </p:attrNameLst>
                                      </p:cBhvr>
                                      <p:tavLst>
                                        <p:tav tm="0">
                                          <p:val>
                                            <p:fltVal val="0.000000"/>
                                          </p:val>
                                        </p:tav>
                                        <p:tav tm="100000">
                                          <p:val>
                                            <p:strVal val="#ppt_h"/>
                                          </p:val>
                                        </p:tav>
                                      </p:tavLst>
                                    </p:anim>
                                  </p:childTnLst>
                                </p:cTn>
                              </p:par>
                            </p:childTnLst>
                          </p:cTn>
                        </p:par>
                      </p:childTnLst>
                    </p:cTn>
                  </p:par>
                  <p:par>
                    <p:cTn id="131" fill="hold">
                      <p:stCondLst>
                        <p:cond delay="indefinite"/>
                      </p:stCondLst>
                      <p:childTnLst>
                        <p:par>
                          <p:cTn id="132" fill="hold">
                            <p:stCondLst>
                              <p:cond delay="0"/>
                            </p:stCondLst>
                            <p:childTnLst>
                              <p:par>
                                <p:cTn id="133" presetID="23" presetClass="entr" presetSubtype="16" fill="hold" nodeType="clickEffect">
                                  <p:stCondLst>
                                    <p:cond delay="0"/>
                                  </p:stCondLst>
                                  <p:childTnLst>
                                    <p:set>
                                      <p:cBhvr>
                                        <p:cTn id="134" dur="1" fill="hold">
                                          <p:stCondLst>
                                            <p:cond delay="0"/>
                                          </p:stCondLst>
                                        </p:cTn>
                                        <p:tgtEl>
                                          <p:spTgt spid="22"/>
                                        </p:tgtEl>
                                        <p:attrNameLst>
                                          <p:attrName>style.visibility</p:attrName>
                                        </p:attrNameLst>
                                      </p:cBhvr>
                                      <p:to>
                                        <p:strVal val="visible"/>
                                      </p:to>
                                    </p:set>
                                    <p:anim calcmode="lin" valueType="num">
                                      <p:cBhvr>
                                        <p:cTn id="135" dur="500" fill="hold"/>
                                        <p:tgtEl>
                                          <p:spTgt spid="22"/>
                                        </p:tgtEl>
                                        <p:attrNameLst>
                                          <p:attrName>ppt_w</p:attrName>
                                        </p:attrNameLst>
                                      </p:cBhvr>
                                      <p:tavLst>
                                        <p:tav tm="0">
                                          <p:val>
                                            <p:fltVal val="0.000000"/>
                                          </p:val>
                                        </p:tav>
                                        <p:tav tm="100000">
                                          <p:val>
                                            <p:strVal val="#ppt_w"/>
                                          </p:val>
                                        </p:tav>
                                      </p:tavLst>
                                    </p:anim>
                                    <p:anim calcmode="lin" valueType="num">
                                      <p:cBhvr>
                                        <p:cTn id="136" dur="500" fill="hold"/>
                                        <p:tgtEl>
                                          <p:spTgt spid="22"/>
                                        </p:tgtEl>
                                        <p:attrNameLst>
                                          <p:attrName>ppt_h</p:attrName>
                                        </p:attrNameLst>
                                      </p:cBhvr>
                                      <p:tavLst>
                                        <p:tav tm="0">
                                          <p:val>
                                            <p:fltVal val="0.000000"/>
                                          </p:val>
                                        </p:tav>
                                        <p:tav tm="100000">
                                          <p:val>
                                            <p:strVal val="#ppt_h"/>
                                          </p:val>
                                        </p:tav>
                                      </p:tavLst>
                                    </p:anim>
                                  </p:childTnLst>
                                </p:cTn>
                              </p:par>
                            </p:childTnLst>
                          </p:cTn>
                        </p:par>
                      </p:childTnLst>
                    </p:cTn>
                  </p:par>
                  <p:par>
                    <p:cTn id="137" fill="hold">
                      <p:stCondLst>
                        <p:cond delay="indefinite"/>
                      </p:stCondLst>
                      <p:childTnLst>
                        <p:par>
                          <p:cTn id="138" fill="hold">
                            <p:stCondLst>
                              <p:cond delay="0"/>
                            </p:stCondLst>
                            <p:childTnLst>
                              <p:par>
                                <p:cTn id="139" presetID="23" presetClass="entr" presetSubtype="16" fill="hold" nodeType="clickEffect">
                                  <p:stCondLst>
                                    <p:cond delay="0"/>
                                  </p:stCondLst>
                                  <p:childTnLst>
                                    <p:set>
                                      <p:cBhvr>
                                        <p:cTn id="140" dur="1" fill="hold">
                                          <p:stCondLst>
                                            <p:cond delay="0"/>
                                          </p:stCondLst>
                                        </p:cTn>
                                        <p:tgtEl>
                                          <p:spTgt spid="33867"/>
                                        </p:tgtEl>
                                        <p:attrNameLst>
                                          <p:attrName>style.visibility</p:attrName>
                                        </p:attrNameLst>
                                      </p:cBhvr>
                                      <p:to>
                                        <p:strVal val="visible"/>
                                      </p:to>
                                    </p:set>
                                    <p:anim calcmode="lin" valueType="num">
                                      <p:cBhvr>
                                        <p:cTn id="141" dur="500" fill="hold"/>
                                        <p:tgtEl>
                                          <p:spTgt spid="33867"/>
                                        </p:tgtEl>
                                        <p:attrNameLst>
                                          <p:attrName>ppt_w</p:attrName>
                                        </p:attrNameLst>
                                      </p:cBhvr>
                                      <p:tavLst>
                                        <p:tav tm="0">
                                          <p:val>
                                            <p:fltVal val="0.000000"/>
                                          </p:val>
                                        </p:tav>
                                        <p:tav tm="100000">
                                          <p:val>
                                            <p:strVal val="#ppt_w"/>
                                          </p:val>
                                        </p:tav>
                                      </p:tavLst>
                                    </p:anim>
                                    <p:anim calcmode="lin" valueType="num">
                                      <p:cBhvr>
                                        <p:cTn id="142" dur="500" fill="hold"/>
                                        <p:tgtEl>
                                          <p:spTgt spid="33867"/>
                                        </p:tgtEl>
                                        <p:attrNameLst>
                                          <p:attrName>ppt_h</p:attrName>
                                        </p:attrNameLst>
                                      </p:cBhvr>
                                      <p:tavLst>
                                        <p:tav tm="0">
                                          <p:val>
                                            <p:fltVal val="0.000000"/>
                                          </p:val>
                                        </p:tav>
                                        <p:tav tm="100000">
                                          <p:val>
                                            <p:strVal val="#ppt_h"/>
                                          </p:val>
                                        </p:tav>
                                      </p:tavLst>
                                    </p:anim>
                                  </p:childTnLst>
                                </p:cTn>
                              </p:par>
                            </p:childTnLst>
                          </p:cTn>
                        </p:par>
                      </p:childTnLst>
                    </p:cTn>
                  </p:par>
                  <p:par>
                    <p:cTn id="143" fill="hold">
                      <p:stCondLst>
                        <p:cond delay="indefinite"/>
                      </p:stCondLst>
                      <p:childTnLst>
                        <p:par>
                          <p:cTn id="144" fill="hold">
                            <p:stCondLst>
                              <p:cond delay="0"/>
                            </p:stCondLst>
                            <p:childTnLst>
                              <p:par>
                                <p:cTn id="145" presetID="19" presetClass="entr" presetSubtype="10" fill="hold" nodeType="clickEffect">
                                  <p:stCondLst>
                                    <p:cond delay="0"/>
                                  </p:stCondLst>
                                  <p:childTnLst>
                                    <p:set>
                                      <p:cBhvr>
                                        <p:cTn id="146" dur="1" fill="hold">
                                          <p:stCondLst>
                                            <p:cond delay="0"/>
                                          </p:stCondLst>
                                        </p:cTn>
                                        <p:tgtEl>
                                          <p:spTgt spid="33864"/>
                                        </p:tgtEl>
                                        <p:attrNameLst>
                                          <p:attrName>style.visibility</p:attrName>
                                        </p:attrNameLst>
                                      </p:cBhvr>
                                      <p:to>
                                        <p:strVal val="visible"/>
                                      </p:to>
                                    </p:set>
                                    <p:anim calcmode="lin" valueType="num">
                                      <p:cBhvr>
                                        <p:cTn id="147" dur="5000" fill="hold"/>
                                        <p:tgtEl>
                                          <p:spTgt spid="33864"/>
                                        </p:tgtEl>
                                        <p:attrNameLst>
                                          <p:attrName>ppt_w</p:attrName>
                                        </p:attrNameLst>
                                      </p:cBhvr>
                                      <p:tavLst>
                                        <p:tav tm="0" fmla="#ppt_w*sin(2.5*pi*$)">
                                          <p:val>
                                            <p:fltVal val="0.000000"/>
                                          </p:val>
                                        </p:tav>
                                        <p:tav tm="100000">
                                          <p:val>
                                            <p:fltVal val="1.000000"/>
                                          </p:val>
                                        </p:tav>
                                      </p:tavLst>
                                    </p:anim>
                                    <p:anim calcmode="lin" valueType="num">
                                      <p:cBhvr>
                                        <p:cTn id="148" dur="5000" fill="hold"/>
                                        <p:tgtEl>
                                          <p:spTgt spid="33864"/>
                                        </p:tgtEl>
                                        <p:attrNameLst>
                                          <p:attrName>ppt_h</p:attrName>
                                        </p:attrNameLst>
                                      </p:cBhvr>
                                      <p:tavLst>
                                        <p:tav tm="0">
                                          <p:val>
                                            <p:strVal val="#ppt_h"/>
                                          </p:val>
                                        </p:tav>
                                        <p:tav tm="100000">
                                          <p:val>
                                            <p:strVal val="#ppt_h"/>
                                          </p:val>
                                        </p:tav>
                                      </p:tavLst>
                                    </p:anim>
                                  </p:childTnLst>
                                </p:cTn>
                              </p:par>
                            </p:childTnLst>
                          </p:cTn>
                        </p:par>
                      </p:childTnLst>
                    </p:cTn>
                  </p:par>
                  <p:par>
                    <p:cTn id="149" fill="hold">
                      <p:stCondLst>
                        <p:cond delay="indefinite"/>
                      </p:stCondLst>
                      <p:childTnLst>
                        <p:par>
                          <p:cTn id="150" fill="hold">
                            <p:stCondLst>
                              <p:cond delay="0"/>
                            </p:stCondLst>
                            <p:childTnLst>
                              <p:par>
                                <p:cTn id="151" presetID="22" presetClass="entr" presetSubtype="1" fill="hold" nodeType="clickEffect">
                                  <p:stCondLst>
                                    <p:cond delay="0"/>
                                  </p:stCondLst>
                                  <p:childTnLst>
                                    <p:set>
                                      <p:cBhvr>
                                        <p:cTn id="152" dur="1" fill="hold">
                                          <p:stCondLst>
                                            <p:cond delay="0"/>
                                          </p:stCondLst>
                                        </p:cTn>
                                        <p:tgtEl>
                                          <p:spTgt spid="19"/>
                                        </p:tgtEl>
                                        <p:attrNameLst>
                                          <p:attrName>style.visibility</p:attrName>
                                        </p:attrNameLst>
                                      </p:cBhvr>
                                      <p:to>
                                        <p:strVal val="visible"/>
                                      </p:to>
                                    </p:set>
                                    <p:animEffect transition="in" filter="wipe(up)">
                                      <p:cBhvr>
                                        <p:cTn id="153" dur="500"/>
                                        <p:tgtEl>
                                          <p:spTgt spid="19"/>
                                        </p:tgtEl>
                                      </p:cBhvr>
                                    </p:animEffect>
                                  </p:childTnLst>
                                </p:cTn>
                              </p:par>
                            </p:childTnLst>
                          </p:cTn>
                        </p:par>
                      </p:childTnLst>
                    </p:cTn>
                  </p:par>
                  <p:par>
                    <p:cTn id="154" fill="hold">
                      <p:stCondLst>
                        <p:cond delay="indefinite"/>
                      </p:stCondLst>
                      <p:childTnLst>
                        <p:par>
                          <p:cTn id="155" fill="hold">
                            <p:stCondLst>
                              <p:cond delay="0"/>
                            </p:stCondLst>
                            <p:childTnLst>
                              <p:par>
                                <p:cTn id="156" presetID="19" presetClass="entr" presetSubtype="10" fill="hold" nodeType="clickEffect">
                                  <p:stCondLst>
                                    <p:cond delay="0"/>
                                  </p:stCondLst>
                                  <p:childTnLst>
                                    <p:set>
                                      <p:cBhvr>
                                        <p:cTn id="157" dur="1" fill="hold">
                                          <p:stCondLst>
                                            <p:cond delay="0"/>
                                          </p:stCondLst>
                                        </p:cTn>
                                        <p:tgtEl>
                                          <p:spTgt spid="33857"/>
                                        </p:tgtEl>
                                        <p:attrNameLst>
                                          <p:attrName>style.visibility</p:attrName>
                                        </p:attrNameLst>
                                      </p:cBhvr>
                                      <p:to>
                                        <p:strVal val="visible"/>
                                      </p:to>
                                    </p:set>
                                    <p:anim calcmode="lin" valueType="num">
                                      <p:cBhvr>
                                        <p:cTn id="158" dur="5000" fill="hold"/>
                                        <p:tgtEl>
                                          <p:spTgt spid="33857"/>
                                        </p:tgtEl>
                                        <p:attrNameLst>
                                          <p:attrName>ppt_w</p:attrName>
                                        </p:attrNameLst>
                                      </p:cBhvr>
                                      <p:tavLst>
                                        <p:tav tm="0" fmla="#ppt_w*sin(2.5*pi*$)">
                                          <p:val>
                                            <p:fltVal val="0.000000"/>
                                          </p:val>
                                        </p:tav>
                                        <p:tav tm="100000">
                                          <p:val>
                                            <p:fltVal val="1.000000"/>
                                          </p:val>
                                        </p:tav>
                                      </p:tavLst>
                                    </p:anim>
                                    <p:anim calcmode="lin" valueType="num">
                                      <p:cBhvr>
                                        <p:cTn id="159" dur="5000" fill="hold"/>
                                        <p:tgtEl>
                                          <p:spTgt spid="33857"/>
                                        </p:tgtEl>
                                        <p:attrNameLst>
                                          <p:attrName>ppt_h</p:attrName>
                                        </p:attrNameLst>
                                      </p:cBhvr>
                                      <p:tavLst>
                                        <p:tav tm="0">
                                          <p:val>
                                            <p:strVal val="#ppt_h"/>
                                          </p:val>
                                        </p:tav>
                                        <p:tav tm="100000">
                                          <p:val>
                                            <p:strVal val="#ppt_h"/>
                                          </p:val>
                                        </p:tav>
                                      </p:tavLst>
                                    </p:anim>
                                  </p:childTnLst>
                                </p:cTn>
                              </p:par>
                            </p:childTnLst>
                          </p:cTn>
                        </p:par>
                      </p:childTnLst>
                    </p:cTn>
                  </p:par>
                  <p:par>
                    <p:cTn id="160" fill="hold">
                      <p:stCondLst>
                        <p:cond delay="indefinite"/>
                      </p:stCondLst>
                      <p:childTnLst>
                        <p:par>
                          <p:cTn id="161" fill="hold">
                            <p:stCondLst>
                              <p:cond delay="0"/>
                            </p:stCondLst>
                            <p:childTnLst>
                              <p:par>
                                <p:cTn id="162" presetID="22" presetClass="entr" presetSubtype="8" fill="hold" nodeType="clickEffect">
                                  <p:stCondLst>
                                    <p:cond delay="0"/>
                                  </p:stCondLst>
                                  <p:childTnLst>
                                    <p:set>
                                      <p:cBhvr>
                                        <p:cTn id="163" dur="1" fill="hold">
                                          <p:stCondLst>
                                            <p:cond delay="0"/>
                                          </p:stCondLst>
                                        </p:cTn>
                                        <p:tgtEl>
                                          <p:spTgt spid="20"/>
                                        </p:tgtEl>
                                        <p:attrNameLst>
                                          <p:attrName>style.visibility</p:attrName>
                                        </p:attrNameLst>
                                      </p:cBhvr>
                                      <p:to>
                                        <p:strVal val="visible"/>
                                      </p:to>
                                    </p:set>
                                    <p:animEffect transition="in" filter="wipe(left)">
                                      <p:cBhvr>
                                        <p:cTn id="164" dur="500"/>
                                        <p:tgtEl>
                                          <p:spTgt spid="20"/>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2" fill="hold" nodeType="clickEffect">
                                  <p:stCondLst>
                                    <p:cond delay="0"/>
                                  </p:stCondLst>
                                  <p:childTnLst>
                                    <p:set>
                                      <p:cBhvr>
                                        <p:cTn id="168" dur="1" fill="hold">
                                          <p:stCondLst>
                                            <p:cond delay="0"/>
                                          </p:stCondLst>
                                        </p:cTn>
                                        <p:tgtEl>
                                          <p:spTgt spid="21"/>
                                        </p:tgtEl>
                                        <p:attrNameLst>
                                          <p:attrName>style.visibility</p:attrName>
                                        </p:attrNameLst>
                                      </p:cBhvr>
                                      <p:to>
                                        <p:strVal val="visible"/>
                                      </p:to>
                                    </p:set>
                                    <p:animEffect transition="in" filter="wipe(right)">
                                      <p:cBhvr>
                                        <p:cTn id="169" dur="500"/>
                                        <p:tgtEl>
                                          <p:spTgt spid="21"/>
                                        </p:tgtEl>
                                      </p:cBhvr>
                                    </p:animEffect>
                                  </p:childTnLst>
                                </p:cTn>
                              </p:par>
                            </p:childTnLst>
                          </p:cTn>
                        </p:par>
                      </p:childTnLst>
                    </p:cTn>
                  </p:par>
                  <p:par>
                    <p:cTn id="170" fill="hold">
                      <p:stCondLst>
                        <p:cond delay="indefinite"/>
                      </p:stCondLst>
                      <p:childTnLst>
                        <p:par>
                          <p:cTn id="171" fill="hold">
                            <p:stCondLst>
                              <p:cond delay="0"/>
                            </p:stCondLst>
                            <p:childTnLst>
                              <p:par>
                                <p:cTn id="172" presetID="23" presetClass="entr" presetSubtype="32" fill="hold" nodeType="clickEffect">
                                  <p:stCondLst>
                                    <p:cond delay="0"/>
                                  </p:stCondLst>
                                  <p:childTnLst>
                                    <p:set>
                                      <p:cBhvr>
                                        <p:cTn id="173" dur="1" fill="hold">
                                          <p:stCondLst>
                                            <p:cond delay="0"/>
                                          </p:stCondLst>
                                        </p:cTn>
                                        <p:tgtEl>
                                          <p:spTgt spid="31"/>
                                        </p:tgtEl>
                                        <p:attrNameLst>
                                          <p:attrName>style.visibility</p:attrName>
                                        </p:attrNameLst>
                                      </p:cBhvr>
                                      <p:to>
                                        <p:strVal val="visible"/>
                                      </p:to>
                                    </p:set>
                                    <p:anim calcmode="lin" valueType="num">
                                      <p:cBhvr>
                                        <p:cTn id="174" dur="500" fill="hold"/>
                                        <p:tgtEl>
                                          <p:spTgt spid="31"/>
                                        </p:tgtEl>
                                        <p:attrNameLst>
                                          <p:attrName>ppt_w</p:attrName>
                                        </p:attrNameLst>
                                      </p:cBhvr>
                                      <p:tavLst>
                                        <p:tav tm="0">
                                          <p:val>
                                            <p:strVal val="4*#ppt_w"/>
                                          </p:val>
                                        </p:tav>
                                        <p:tav tm="100000">
                                          <p:val>
                                            <p:strVal val="#ppt_w"/>
                                          </p:val>
                                        </p:tav>
                                      </p:tavLst>
                                    </p:anim>
                                    <p:anim calcmode="lin" valueType="num">
                                      <p:cBhvr>
                                        <p:cTn id="175" dur="500" fill="hold"/>
                                        <p:tgtEl>
                                          <p:spTgt spid="31"/>
                                        </p:tgtEl>
                                        <p:attrNameLst>
                                          <p:attrName>ppt_h</p:attrName>
                                        </p:attrNameLst>
                                      </p:cBhvr>
                                      <p:tavLst>
                                        <p:tav tm="0">
                                          <p:val>
                                            <p:strVal val="4*#ppt_h"/>
                                          </p:val>
                                        </p:tav>
                                        <p:tav tm="100000">
                                          <p:val>
                                            <p:strVal val="#ppt_h"/>
                                          </p:val>
                                        </p:tav>
                                      </p:tavLst>
                                    </p:anim>
                                  </p:childTnLst>
                                </p:cTn>
                              </p:par>
                            </p:childTnLst>
                          </p:cTn>
                        </p:par>
                      </p:childTnLst>
                    </p:cTn>
                  </p:par>
                  <p:par>
                    <p:cTn id="176" fill="hold">
                      <p:stCondLst>
                        <p:cond delay="indefinite"/>
                      </p:stCondLst>
                      <p:childTnLst>
                        <p:par>
                          <p:cTn id="177" fill="hold">
                            <p:stCondLst>
                              <p:cond delay="0"/>
                            </p:stCondLst>
                            <p:childTnLst>
                              <p:par>
                                <p:cTn id="178" presetID="22" presetClass="entr" presetSubtype="4" fill="hold" nodeType="clickEffect">
                                  <p:stCondLst>
                                    <p:cond delay="0"/>
                                  </p:stCondLst>
                                  <p:childTnLst>
                                    <p:set>
                                      <p:cBhvr>
                                        <p:cTn id="179" dur="1" fill="hold">
                                          <p:stCondLst>
                                            <p:cond delay="0"/>
                                          </p:stCondLst>
                                        </p:cTn>
                                        <p:tgtEl>
                                          <p:spTgt spid="33861"/>
                                        </p:tgtEl>
                                        <p:attrNameLst>
                                          <p:attrName>style.visibility</p:attrName>
                                        </p:attrNameLst>
                                      </p:cBhvr>
                                      <p:to>
                                        <p:strVal val="visible"/>
                                      </p:to>
                                    </p:set>
                                    <p:animEffect transition="in" filter="wipe(down)">
                                      <p:cBhvr>
                                        <p:cTn id="180" dur="500"/>
                                        <p:tgtEl>
                                          <p:spTgt spid="33861"/>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nodeType="clickEffect">
                                  <p:stCondLst>
                                    <p:cond delay="0"/>
                                  </p:stCondLst>
                                  <p:childTnLst>
                                    <p:set>
                                      <p:cBhvr>
                                        <p:cTn id="184" dur="1" fill="hold">
                                          <p:stCondLst>
                                            <p:cond delay="0"/>
                                          </p:stCondLst>
                                        </p:cTn>
                                        <p:tgtEl>
                                          <p:spTgt spid="33976"/>
                                        </p:tgtEl>
                                        <p:attrNameLst>
                                          <p:attrName>style.visibility</p:attrName>
                                        </p:attrNameLst>
                                      </p:cBhvr>
                                      <p:to>
                                        <p:strVal val="visible"/>
                                      </p:to>
                                    </p:set>
                                    <p:animEffect transition="in" filter="wipe(up)">
                                      <p:cBhvr>
                                        <p:cTn id="185" dur="500"/>
                                        <p:tgtEl>
                                          <p:spTgt spid="33976"/>
                                        </p:tgtEl>
                                      </p:cBhvr>
                                    </p:animEffect>
                                  </p:childTnLst>
                                </p:cTn>
                              </p:par>
                            </p:childTnLst>
                          </p:cTn>
                        </p:par>
                      </p:childTnLst>
                    </p:cTn>
                  </p:par>
                  <p:par>
                    <p:cTn id="186" fill="hold">
                      <p:stCondLst>
                        <p:cond delay="indefinite"/>
                      </p:stCondLst>
                      <p:childTnLst>
                        <p:par>
                          <p:cTn id="187" fill="hold">
                            <p:stCondLst>
                              <p:cond delay="0"/>
                            </p:stCondLst>
                            <p:childTnLst>
                              <p:par>
                                <p:cTn id="188" presetID="23" presetClass="entr" presetSubtype="32" fill="hold" nodeType="clickEffect">
                                  <p:stCondLst>
                                    <p:cond delay="0"/>
                                  </p:stCondLst>
                                  <p:childTnLst>
                                    <p:set>
                                      <p:cBhvr>
                                        <p:cTn id="189" dur="1" fill="hold">
                                          <p:stCondLst>
                                            <p:cond delay="0"/>
                                          </p:stCondLst>
                                        </p:cTn>
                                        <p:tgtEl>
                                          <p:spTgt spid="30"/>
                                        </p:tgtEl>
                                        <p:attrNameLst>
                                          <p:attrName>style.visibility</p:attrName>
                                        </p:attrNameLst>
                                      </p:cBhvr>
                                      <p:to>
                                        <p:strVal val="visible"/>
                                      </p:to>
                                    </p:set>
                                    <p:anim calcmode="lin" valueType="num">
                                      <p:cBhvr>
                                        <p:cTn id="190" dur="500" fill="hold"/>
                                        <p:tgtEl>
                                          <p:spTgt spid="30"/>
                                        </p:tgtEl>
                                        <p:attrNameLst>
                                          <p:attrName>ppt_w</p:attrName>
                                        </p:attrNameLst>
                                      </p:cBhvr>
                                      <p:tavLst>
                                        <p:tav tm="0">
                                          <p:val>
                                            <p:strVal val="4*#ppt_w"/>
                                          </p:val>
                                        </p:tav>
                                        <p:tav tm="100000">
                                          <p:val>
                                            <p:strVal val="#ppt_w"/>
                                          </p:val>
                                        </p:tav>
                                      </p:tavLst>
                                    </p:anim>
                                    <p:anim calcmode="lin" valueType="num">
                                      <p:cBhvr>
                                        <p:cTn id="191" dur="500" fill="hold"/>
                                        <p:tgtEl>
                                          <p:spTgt spid="30"/>
                                        </p:tgtEl>
                                        <p:attrNameLst>
                                          <p:attrName>ppt_h</p:attrName>
                                        </p:attrNameLst>
                                      </p:cBhvr>
                                      <p:tavLst>
                                        <p:tav tm="0">
                                          <p:val>
                                            <p:strVal val="4*#ppt_h"/>
                                          </p:val>
                                        </p:tav>
                                        <p:tav tm="100000">
                                          <p:val>
                                            <p:strVal val="#ppt_h"/>
                                          </p:val>
                                        </p:tav>
                                      </p:tavLst>
                                    </p:anim>
                                  </p:childTnLst>
                                </p:cTn>
                              </p:par>
                            </p:childTnLst>
                          </p:cTn>
                        </p:par>
                      </p:childTnLst>
                    </p:cTn>
                  </p:par>
                  <p:par>
                    <p:cTn id="192" fill="hold">
                      <p:stCondLst>
                        <p:cond delay="indefinite"/>
                      </p:stCondLst>
                      <p:childTnLst>
                        <p:par>
                          <p:cTn id="193" fill="hold">
                            <p:stCondLst>
                              <p:cond delay="0"/>
                            </p:stCondLst>
                            <p:childTnLst>
                              <p:par>
                                <p:cTn id="194" presetID="22" presetClass="entr" presetSubtype="4" fill="hold" nodeType="clickEffect">
                                  <p:stCondLst>
                                    <p:cond delay="0"/>
                                  </p:stCondLst>
                                  <p:childTnLst>
                                    <p:set>
                                      <p:cBhvr>
                                        <p:cTn id="195" dur="1" fill="hold">
                                          <p:stCondLst>
                                            <p:cond delay="0"/>
                                          </p:stCondLst>
                                        </p:cTn>
                                        <p:tgtEl>
                                          <p:spTgt spid="33865"/>
                                        </p:tgtEl>
                                        <p:attrNameLst>
                                          <p:attrName>style.visibility</p:attrName>
                                        </p:attrNameLst>
                                      </p:cBhvr>
                                      <p:to>
                                        <p:strVal val="visible"/>
                                      </p:to>
                                    </p:set>
                                    <p:animEffect transition="in" filter="wipe(down)">
                                      <p:cBhvr>
                                        <p:cTn id="196" dur="500"/>
                                        <p:tgtEl>
                                          <p:spTgt spid="33865"/>
                                        </p:tgtEl>
                                      </p:cBhvr>
                                    </p:animEffect>
                                  </p:childTnLst>
                                </p:cTn>
                              </p:par>
                            </p:childTnLst>
                          </p:cTn>
                        </p:par>
                      </p:childTnLst>
                    </p:cTn>
                  </p:par>
                  <p:par>
                    <p:cTn id="197" fill="hold">
                      <p:stCondLst>
                        <p:cond delay="indefinite"/>
                      </p:stCondLst>
                      <p:childTnLst>
                        <p:par>
                          <p:cTn id="198" fill="hold">
                            <p:stCondLst>
                              <p:cond delay="0"/>
                            </p:stCondLst>
                            <p:childTnLst>
                              <p:par>
                                <p:cTn id="199" presetID="22" presetClass="entr" presetSubtype="1" fill="hold" nodeType="clickEffect">
                                  <p:stCondLst>
                                    <p:cond delay="0"/>
                                  </p:stCondLst>
                                  <p:childTnLst>
                                    <p:set>
                                      <p:cBhvr>
                                        <p:cTn id="200" dur="1" fill="hold">
                                          <p:stCondLst>
                                            <p:cond delay="0"/>
                                          </p:stCondLst>
                                        </p:cTn>
                                        <p:tgtEl>
                                          <p:spTgt spid="33977"/>
                                        </p:tgtEl>
                                        <p:attrNameLst>
                                          <p:attrName>style.visibility</p:attrName>
                                        </p:attrNameLst>
                                      </p:cBhvr>
                                      <p:to>
                                        <p:strVal val="visible"/>
                                      </p:to>
                                    </p:set>
                                    <p:animEffect transition="in" filter="wipe(up)">
                                      <p:cBhvr>
                                        <p:cTn id="201" dur="500"/>
                                        <p:tgtEl>
                                          <p:spTgt spid="33977"/>
                                        </p:tgtEl>
                                      </p:cBhvr>
                                    </p:animEffect>
                                  </p:childTnLst>
                                </p:cTn>
                              </p:par>
                            </p:childTnLst>
                          </p:cTn>
                        </p:par>
                      </p:childTnLst>
                    </p:cTn>
                  </p:par>
                  <p:par>
                    <p:cTn id="202" fill="hold">
                      <p:stCondLst>
                        <p:cond delay="indefinite"/>
                      </p:stCondLst>
                      <p:childTnLst>
                        <p:par>
                          <p:cTn id="203" fill="hold">
                            <p:stCondLst>
                              <p:cond delay="0"/>
                            </p:stCondLst>
                            <p:childTnLst>
                              <p:par>
                                <p:cTn id="204" presetID="23" presetClass="entr" presetSubtype="32" fill="hold" nodeType="clickEffect">
                                  <p:stCondLst>
                                    <p:cond delay="0"/>
                                  </p:stCondLst>
                                  <p:childTnLst>
                                    <p:set>
                                      <p:cBhvr>
                                        <p:cTn id="205" dur="1" fill="hold">
                                          <p:stCondLst>
                                            <p:cond delay="0"/>
                                          </p:stCondLst>
                                        </p:cTn>
                                        <p:tgtEl>
                                          <p:spTgt spid="33858"/>
                                        </p:tgtEl>
                                        <p:attrNameLst>
                                          <p:attrName>style.visibility</p:attrName>
                                        </p:attrNameLst>
                                      </p:cBhvr>
                                      <p:to>
                                        <p:strVal val="visible"/>
                                      </p:to>
                                    </p:set>
                                    <p:anim calcmode="lin" valueType="num">
                                      <p:cBhvr>
                                        <p:cTn id="206" dur="500" fill="hold"/>
                                        <p:tgtEl>
                                          <p:spTgt spid="33858"/>
                                        </p:tgtEl>
                                        <p:attrNameLst>
                                          <p:attrName>ppt_w</p:attrName>
                                        </p:attrNameLst>
                                      </p:cBhvr>
                                      <p:tavLst>
                                        <p:tav tm="0">
                                          <p:val>
                                            <p:strVal val="4*#ppt_w"/>
                                          </p:val>
                                        </p:tav>
                                        <p:tav tm="100000">
                                          <p:val>
                                            <p:strVal val="#ppt_w"/>
                                          </p:val>
                                        </p:tav>
                                      </p:tavLst>
                                    </p:anim>
                                    <p:anim calcmode="lin" valueType="num">
                                      <p:cBhvr>
                                        <p:cTn id="207" dur="500" fill="hold"/>
                                        <p:tgtEl>
                                          <p:spTgt spid="33858"/>
                                        </p:tgtEl>
                                        <p:attrNameLst>
                                          <p:attrName>ppt_h</p:attrName>
                                        </p:attrNameLst>
                                      </p:cBhvr>
                                      <p:tavLst>
                                        <p:tav tm="0">
                                          <p:val>
                                            <p:strVal val="4*#ppt_h"/>
                                          </p:val>
                                        </p:tav>
                                        <p:tav tm="100000">
                                          <p:val>
                                            <p:strVal val="#ppt_h"/>
                                          </p:val>
                                        </p:tav>
                                      </p:tavLst>
                                    </p:anim>
                                  </p:childTnLst>
                                </p:cTn>
                              </p:par>
                            </p:childTnLst>
                          </p:cTn>
                        </p:par>
                      </p:childTnLst>
                    </p:cTn>
                  </p:par>
                  <p:par>
                    <p:cTn id="208" fill="hold">
                      <p:stCondLst>
                        <p:cond delay="indefinite"/>
                      </p:stCondLst>
                      <p:childTnLst>
                        <p:par>
                          <p:cTn id="209" fill="hold">
                            <p:stCondLst>
                              <p:cond delay="0"/>
                            </p:stCondLst>
                            <p:childTnLst>
                              <p:par>
                                <p:cTn id="210" presetID="22" presetClass="entr" presetSubtype="2" fill="hold" nodeType="clickEffect">
                                  <p:stCondLst>
                                    <p:cond delay="0"/>
                                  </p:stCondLst>
                                  <p:childTnLst>
                                    <p:set>
                                      <p:cBhvr>
                                        <p:cTn id="211" dur="1" fill="hold">
                                          <p:stCondLst>
                                            <p:cond delay="0"/>
                                          </p:stCondLst>
                                        </p:cTn>
                                        <p:tgtEl>
                                          <p:spTgt spid="33979"/>
                                        </p:tgtEl>
                                        <p:attrNameLst>
                                          <p:attrName>style.visibility</p:attrName>
                                        </p:attrNameLst>
                                      </p:cBhvr>
                                      <p:to>
                                        <p:strVal val="visible"/>
                                      </p:to>
                                    </p:set>
                                    <p:animEffect transition="in" filter="wipe(right)">
                                      <p:cBhvr>
                                        <p:cTn id="212" dur="500"/>
                                        <p:tgtEl>
                                          <p:spTgt spid="33979"/>
                                        </p:tgtEl>
                                      </p:cBhvr>
                                    </p:animEffect>
                                  </p:childTnLst>
                                </p:cTn>
                              </p:par>
                            </p:childTnLst>
                          </p:cTn>
                        </p:par>
                      </p:childTnLst>
                    </p:cTn>
                  </p:par>
                  <p:par>
                    <p:cTn id="213" fill="hold">
                      <p:stCondLst>
                        <p:cond delay="indefinite"/>
                      </p:stCondLst>
                      <p:childTnLst>
                        <p:par>
                          <p:cTn id="214" fill="hold">
                            <p:stCondLst>
                              <p:cond delay="0"/>
                            </p:stCondLst>
                            <p:childTnLst>
                              <p:par>
                                <p:cTn id="215" presetID="22" presetClass="entr" presetSubtype="8" fill="hold" nodeType="clickEffect">
                                  <p:stCondLst>
                                    <p:cond delay="0"/>
                                  </p:stCondLst>
                                  <p:childTnLst>
                                    <p:set>
                                      <p:cBhvr>
                                        <p:cTn id="216" dur="1" fill="hold">
                                          <p:stCondLst>
                                            <p:cond delay="0"/>
                                          </p:stCondLst>
                                        </p:cTn>
                                        <p:tgtEl>
                                          <p:spTgt spid="33978"/>
                                        </p:tgtEl>
                                        <p:attrNameLst>
                                          <p:attrName>style.visibility</p:attrName>
                                        </p:attrNameLst>
                                      </p:cBhvr>
                                      <p:to>
                                        <p:strVal val="visible"/>
                                      </p:to>
                                    </p:set>
                                    <p:animEffect transition="in" filter="wipe(left)">
                                      <p:cBhvr>
                                        <p:cTn id="217" dur="500"/>
                                        <p:tgtEl>
                                          <p:spTgt spid="33978"/>
                                        </p:tgtEl>
                                      </p:cBhvr>
                                    </p:animEffect>
                                  </p:childTnLst>
                                </p:cTn>
                              </p:par>
                            </p:childTnLst>
                          </p:cTn>
                        </p:par>
                      </p:childTnLst>
                    </p:cTn>
                  </p:par>
                  <p:par>
                    <p:cTn id="218" fill="hold">
                      <p:stCondLst>
                        <p:cond delay="indefinite"/>
                      </p:stCondLst>
                      <p:childTnLst>
                        <p:par>
                          <p:cTn id="219" fill="hold">
                            <p:stCondLst>
                              <p:cond delay="0"/>
                            </p:stCondLst>
                            <p:childTnLst>
                              <p:par>
                                <p:cTn id="220" presetID="2" presetClass="entr" presetSubtype="8" fill="hold" nodeType="clickEffect">
                                  <p:stCondLst>
                                    <p:cond delay="0"/>
                                  </p:stCondLst>
                                  <p:childTnLst>
                                    <p:set>
                                      <p:cBhvr>
                                        <p:cTn id="221" dur="1" fill="hold">
                                          <p:stCondLst>
                                            <p:cond delay="0"/>
                                          </p:stCondLst>
                                        </p:cTn>
                                        <p:tgtEl>
                                          <p:spTgt spid="6"/>
                                        </p:tgtEl>
                                        <p:attrNameLst>
                                          <p:attrName>style.visibility</p:attrName>
                                        </p:attrNameLst>
                                      </p:cBhvr>
                                      <p:to>
                                        <p:strVal val="visible"/>
                                      </p:to>
                                    </p:set>
                                    <p:anim calcmode="lin" valueType="num">
                                      <p:cBhvr>
                                        <p:cTn id="222" dur="500" fill="hold"/>
                                        <p:tgtEl>
                                          <p:spTgt spid="6"/>
                                        </p:tgtEl>
                                        <p:attrNameLst>
                                          <p:attrName>ppt_x</p:attrName>
                                        </p:attrNameLst>
                                      </p:cBhvr>
                                      <p:tavLst>
                                        <p:tav tm="0">
                                          <p:val>
                                            <p:strVal val="0-#ppt_w/2"/>
                                          </p:val>
                                        </p:tav>
                                        <p:tav tm="100000">
                                          <p:val>
                                            <p:strVal val="#ppt_x"/>
                                          </p:val>
                                        </p:tav>
                                      </p:tavLst>
                                    </p:anim>
                                    <p:anim calcmode="lin" valueType="num">
                                      <p:cBhvr>
                                        <p:cTn id="223"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24" fill="hold">
                      <p:stCondLst>
                        <p:cond delay="indefinite"/>
                      </p:stCondLst>
                      <p:childTnLst>
                        <p:par>
                          <p:cTn id="225" fill="hold">
                            <p:stCondLst>
                              <p:cond delay="0"/>
                            </p:stCondLst>
                            <p:childTnLst>
                              <p:par>
                                <p:cTn id="226" presetID="23" presetClass="entr" presetSubtype="528" fill="hold" nodeType="clickEffect">
                                  <p:stCondLst>
                                    <p:cond delay="0"/>
                                  </p:stCondLst>
                                  <p:childTnLst>
                                    <p:set>
                                      <p:cBhvr>
                                        <p:cTn id="227" dur="1" fill="hold">
                                          <p:stCondLst>
                                            <p:cond delay="0"/>
                                          </p:stCondLst>
                                        </p:cTn>
                                        <p:tgtEl>
                                          <p:spTgt spid="33870"/>
                                        </p:tgtEl>
                                        <p:attrNameLst>
                                          <p:attrName>style.visibility</p:attrName>
                                        </p:attrNameLst>
                                      </p:cBhvr>
                                      <p:to>
                                        <p:strVal val="visible"/>
                                      </p:to>
                                    </p:set>
                                    <p:anim calcmode="lin" valueType="num">
                                      <p:cBhvr>
                                        <p:cTn id="228" dur="500" fill="hold"/>
                                        <p:tgtEl>
                                          <p:spTgt spid="33870"/>
                                        </p:tgtEl>
                                        <p:attrNameLst>
                                          <p:attrName>ppt_w</p:attrName>
                                        </p:attrNameLst>
                                      </p:cBhvr>
                                      <p:tavLst>
                                        <p:tav tm="0">
                                          <p:val>
                                            <p:fltVal val="0.000000"/>
                                          </p:val>
                                        </p:tav>
                                        <p:tav tm="100000">
                                          <p:val>
                                            <p:strVal val="#ppt_w"/>
                                          </p:val>
                                        </p:tav>
                                      </p:tavLst>
                                    </p:anim>
                                    <p:anim calcmode="lin" valueType="num">
                                      <p:cBhvr>
                                        <p:cTn id="229" dur="500" fill="hold"/>
                                        <p:tgtEl>
                                          <p:spTgt spid="33870"/>
                                        </p:tgtEl>
                                        <p:attrNameLst>
                                          <p:attrName>ppt_h</p:attrName>
                                        </p:attrNameLst>
                                      </p:cBhvr>
                                      <p:tavLst>
                                        <p:tav tm="0">
                                          <p:val>
                                            <p:fltVal val="0.000000"/>
                                          </p:val>
                                        </p:tav>
                                        <p:tav tm="100000">
                                          <p:val>
                                            <p:strVal val="#ppt_h"/>
                                          </p:val>
                                        </p:tav>
                                      </p:tavLst>
                                    </p:anim>
                                    <p:anim calcmode="lin" valueType="num">
                                      <p:cBhvr>
                                        <p:cTn id="230" dur="500" fill="hold"/>
                                        <p:tgtEl>
                                          <p:spTgt spid="33870"/>
                                        </p:tgtEl>
                                        <p:attrNameLst>
                                          <p:attrName>ppt_x</p:attrName>
                                        </p:attrNameLst>
                                      </p:cBhvr>
                                      <p:tavLst>
                                        <p:tav tm="0">
                                          <p:val>
                                            <p:fltVal val="0.500000"/>
                                          </p:val>
                                        </p:tav>
                                        <p:tav tm="100000">
                                          <p:val>
                                            <p:strVal val="#ppt_x"/>
                                          </p:val>
                                        </p:tav>
                                      </p:tavLst>
                                    </p:anim>
                                    <p:anim calcmode="lin" valueType="num">
                                      <p:cBhvr>
                                        <p:cTn id="231" dur="500" fill="hold"/>
                                        <p:tgtEl>
                                          <p:spTgt spid="33870"/>
                                        </p:tgtEl>
                                        <p:attrNameLst>
                                          <p:attrName>ppt_y</p:attrName>
                                        </p:attrNameLst>
                                      </p:cBhvr>
                                      <p:tavLst>
                                        <p:tav tm="0">
                                          <p:val>
                                            <p:fltVal val="0.500000"/>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20" grpId="0" animBg="1"/>
      <p:bldP spid="34063" grpId="0" animBg="1"/>
    </p:bld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1746" name="Text Box 2"/>
          <p:cNvSpPr txBox="1"/>
          <p:nvPr/>
        </p:nvSpPr>
        <p:spPr>
          <a:xfrm>
            <a:off x="0" y="228600"/>
            <a:ext cx="4432300" cy="495300"/>
          </a:xfrm>
          <a:prstGeom prst="rect">
            <a:avLst/>
          </a:prstGeom>
          <a:solidFill>
            <a:srgbClr val="66FFFF"/>
          </a:solidFill>
          <a:ln w="19050" cap="flat" cmpd="sng">
            <a:solidFill>
              <a:schemeClr val="accent2"/>
            </a:solidFill>
            <a:prstDash val="solid"/>
            <a:miter/>
            <a:headEnd type="none" w="med" len="med"/>
            <a:tailEnd type="none" w="med" len="med"/>
          </a:ln>
        </p:spPr>
        <p:txBody>
          <a:bodyPr anchor="t">
            <a:spAutoFit/>
          </a:bodyPr>
          <a:p>
            <a:pPr algn="ctr">
              <a:lnSpc>
                <a:spcPct val="90000"/>
              </a:lnSpc>
            </a:pPr>
            <a:r>
              <a:rPr lang="zh-CN" altLang="zh-CN" sz="2800" b="1" dirty="0">
                <a:solidFill>
                  <a:schemeClr val="tx2"/>
                </a:solidFill>
                <a:latin typeface="宋体" panose="02010600030101010101" pitchFamily="2" charset="-122"/>
                <a:ea typeface="宋体" panose="02010600030101010101" pitchFamily="2" charset="-122"/>
              </a:rPr>
              <a:t>例7  求形体的两点透视</a:t>
            </a:r>
            <a:endParaRPr lang="zh-CN" altLang="en-US" sz="2800" b="1" dirty="0">
              <a:solidFill>
                <a:schemeClr val="tx2"/>
              </a:solidFill>
              <a:latin typeface="宋体" panose="02010600030101010101" pitchFamily="2" charset="-122"/>
              <a:ea typeface="宋体" panose="02010600030101010101" pitchFamily="2" charset="-122"/>
            </a:endParaRPr>
          </a:p>
        </p:txBody>
      </p:sp>
      <p:grpSp>
        <p:nvGrpSpPr>
          <p:cNvPr id="2" name="Group 3"/>
          <p:cNvGrpSpPr/>
          <p:nvPr/>
        </p:nvGrpSpPr>
        <p:grpSpPr>
          <a:xfrm>
            <a:off x="511175" y="2422525"/>
            <a:ext cx="8097838" cy="3497263"/>
            <a:chOff x="322" y="1526"/>
            <a:chExt cx="5101" cy="2203"/>
          </a:xfrm>
        </p:grpSpPr>
        <p:sp>
          <p:nvSpPr>
            <p:cNvPr id="53251" name="Line 4"/>
            <p:cNvSpPr/>
            <p:nvPr/>
          </p:nvSpPr>
          <p:spPr>
            <a:xfrm flipV="1">
              <a:off x="4148" y="1526"/>
              <a:ext cx="1275" cy="2203"/>
            </a:xfrm>
            <a:prstGeom prst="line">
              <a:avLst/>
            </a:prstGeom>
            <a:ln w="12700" cap="flat" cmpd="sng">
              <a:solidFill>
                <a:schemeClr val="tx2"/>
              </a:solidFill>
              <a:prstDash val="solid"/>
              <a:round/>
              <a:headEnd type="none" w="med" len="med"/>
              <a:tailEnd type="none" w="med" len="med"/>
            </a:ln>
          </p:spPr>
        </p:sp>
        <p:sp>
          <p:nvSpPr>
            <p:cNvPr id="53252" name="Line 5"/>
            <p:cNvSpPr/>
            <p:nvPr/>
          </p:nvSpPr>
          <p:spPr>
            <a:xfrm flipH="1" flipV="1">
              <a:off x="322" y="1526"/>
              <a:ext cx="3826" cy="2203"/>
            </a:xfrm>
            <a:prstGeom prst="line">
              <a:avLst/>
            </a:prstGeom>
            <a:ln w="12700" cap="flat" cmpd="sng">
              <a:solidFill>
                <a:schemeClr val="tx2"/>
              </a:solidFill>
              <a:prstDash val="solid"/>
              <a:round/>
              <a:headEnd type="none" w="med" len="med"/>
              <a:tailEnd type="none" w="med" len="med"/>
            </a:ln>
          </p:spPr>
        </p:sp>
      </p:grpSp>
      <p:sp>
        <p:nvSpPr>
          <p:cNvPr id="31751" name="Line 7"/>
          <p:cNvSpPr/>
          <p:nvPr/>
        </p:nvSpPr>
        <p:spPr>
          <a:xfrm flipV="1">
            <a:off x="6724650" y="1482725"/>
            <a:ext cx="544513" cy="4086225"/>
          </a:xfrm>
          <a:prstGeom prst="line">
            <a:avLst/>
          </a:prstGeom>
          <a:ln w="12700" cap="flat" cmpd="sng">
            <a:solidFill>
              <a:schemeClr val="tx2"/>
            </a:solidFill>
            <a:prstDash val="solid"/>
            <a:round/>
            <a:headEnd type="none" w="med" len="med"/>
            <a:tailEnd type="none" w="med" len="med"/>
          </a:ln>
        </p:spPr>
      </p:sp>
      <p:sp>
        <p:nvSpPr>
          <p:cNvPr id="31752" name="Line 8"/>
          <p:cNvSpPr/>
          <p:nvPr/>
        </p:nvSpPr>
        <p:spPr>
          <a:xfrm>
            <a:off x="7143750" y="2422525"/>
            <a:ext cx="1588" cy="2835275"/>
          </a:xfrm>
          <a:prstGeom prst="line">
            <a:avLst/>
          </a:prstGeom>
          <a:ln w="12700" cap="flat" cmpd="sng">
            <a:solidFill>
              <a:schemeClr val="tx2"/>
            </a:solidFill>
            <a:prstDash val="solid"/>
            <a:round/>
            <a:headEnd type="none" w="med" len="med"/>
            <a:tailEnd type="none" w="med" len="med"/>
          </a:ln>
        </p:spPr>
      </p:sp>
      <p:sp>
        <p:nvSpPr>
          <p:cNvPr id="31758" name="Line 14"/>
          <p:cNvSpPr/>
          <p:nvPr/>
        </p:nvSpPr>
        <p:spPr>
          <a:xfrm>
            <a:off x="5195888" y="1703388"/>
            <a:ext cx="1389062" cy="4216400"/>
          </a:xfrm>
          <a:prstGeom prst="line">
            <a:avLst/>
          </a:prstGeom>
          <a:ln w="12700" cap="flat" cmpd="sng">
            <a:solidFill>
              <a:schemeClr val="tx2"/>
            </a:solidFill>
            <a:prstDash val="solid"/>
            <a:round/>
            <a:headEnd type="none" w="med" len="med"/>
            <a:tailEnd type="none" w="med" len="med"/>
          </a:ln>
        </p:spPr>
      </p:sp>
      <p:grpSp>
        <p:nvGrpSpPr>
          <p:cNvPr id="3" name="Group 162"/>
          <p:cNvGrpSpPr/>
          <p:nvPr/>
        </p:nvGrpSpPr>
        <p:grpSpPr>
          <a:xfrm>
            <a:off x="511175" y="4170363"/>
            <a:ext cx="6645275" cy="1084262"/>
            <a:chOff x="322" y="2627"/>
            <a:chExt cx="4186" cy="683"/>
          </a:xfrm>
        </p:grpSpPr>
        <p:sp>
          <p:nvSpPr>
            <p:cNvPr id="53257" name="Freeform 9"/>
            <p:cNvSpPr/>
            <p:nvPr/>
          </p:nvSpPr>
          <p:spPr>
            <a:xfrm>
              <a:off x="336" y="2640"/>
              <a:ext cx="4172" cy="670"/>
            </a:xfrm>
            <a:custGeom>
              <a:avLst/>
              <a:gdLst/>
              <a:ahLst/>
              <a:cxnLst>
                <a:cxn ang="0">
                  <a:pos x="0" y="0"/>
                </a:cxn>
                <a:cxn ang="0">
                  <a:pos x="4172" y="670"/>
                </a:cxn>
              </a:cxnLst>
              <a:pathLst>
                <a:path w="4172" h="670">
                  <a:moveTo>
                    <a:pt x="0" y="0"/>
                  </a:moveTo>
                  <a:lnTo>
                    <a:pt x="4172" y="67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3258" name="Freeform 13"/>
            <p:cNvSpPr/>
            <p:nvPr/>
          </p:nvSpPr>
          <p:spPr>
            <a:xfrm>
              <a:off x="322" y="2627"/>
              <a:ext cx="4179" cy="303"/>
            </a:xfrm>
            <a:custGeom>
              <a:avLst/>
              <a:gdLst/>
              <a:ahLst/>
              <a:cxnLst>
                <a:cxn ang="0">
                  <a:pos x="4179" y="303"/>
                </a:cxn>
                <a:cxn ang="0">
                  <a:pos x="0" y="0"/>
                </a:cxn>
              </a:cxnLst>
              <a:pathLst>
                <a:path w="4179" h="303">
                  <a:moveTo>
                    <a:pt x="4179" y="303"/>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grpSp>
      <p:grpSp>
        <p:nvGrpSpPr>
          <p:cNvPr id="4" name="Group 161"/>
          <p:cNvGrpSpPr/>
          <p:nvPr/>
        </p:nvGrpSpPr>
        <p:grpSpPr>
          <a:xfrm>
            <a:off x="511175" y="4170363"/>
            <a:ext cx="8097838" cy="1398587"/>
            <a:chOff x="322" y="2627"/>
            <a:chExt cx="5101" cy="881"/>
          </a:xfrm>
        </p:grpSpPr>
        <p:sp>
          <p:nvSpPr>
            <p:cNvPr id="53260" name="Line 6"/>
            <p:cNvSpPr/>
            <p:nvPr/>
          </p:nvSpPr>
          <p:spPr>
            <a:xfrm flipH="1">
              <a:off x="4236" y="2627"/>
              <a:ext cx="1187" cy="881"/>
            </a:xfrm>
            <a:prstGeom prst="line">
              <a:avLst/>
            </a:prstGeom>
            <a:ln w="12700" cap="flat" cmpd="sng">
              <a:solidFill>
                <a:schemeClr val="tx2"/>
              </a:solidFill>
              <a:prstDash val="solid"/>
              <a:round/>
              <a:headEnd type="none" w="med" len="med"/>
              <a:tailEnd type="none" w="med" len="med"/>
            </a:ln>
          </p:spPr>
        </p:sp>
        <p:sp>
          <p:nvSpPr>
            <p:cNvPr id="53261" name="Line 10"/>
            <p:cNvSpPr/>
            <p:nvPr/>
          </p:nvSpPr>
          <p:spPr>
            <a:xfrm flipV="1">
              <a:off x="4236" y="2627"/>
              <a:ext cx="1187" cy="386"/>
            </a:xfrm>
            <a:prstGeom prst="line">
              <a:avLst/>
            </a:prstGeom>
            <a:ln w="12700" cap="flat" cmpd="sng">
              <a:solidFill>
                <a:schemeClr val="tx2"/>
              </a:solidFill>
              <a:prstDash val="solid"/>
              <a:round/>
              <a:headEnd type="none" w="med" len="med"/>
              <a:tailEnd type="none" w="med" len="med"/>
            </a:ln>
          </p:spPr>
        </p:sp>
        <p:sp>
          <p:nvSpPr>
            <p:cNvPr id="53262" name="Line 12"/>
            <p:cNvSpPr/>
            <p:nvPr/>
          </p:nvSpPr>
          <p:spPr>
            <a:xfrm flipH="1" flipV="1">
              <a:off x="322" y="2627"/>
              <a:ext cx="3914" cy="386"/>
            </a:xfrm>
            <a:prstGeom prst="line">
              <a:avLst/>
            </a:prstGeom>
            <a:ln w="12700" cap="flat" cmpd="sng">
              <a:solidFill>
                <a:schemeClr val="tx2"/>
              </a:solidFill>
              <a:prstDash val="solid"/>
              <a:round/>
              <a:headEnd type="none" w="med" len="med"/>
              <a:tailEnd type="none" w="med" len="med"/>
            </a:ln>
          </p:spPr>
        </p:sp>
        <p:sp>
          <p:nvSpPr>
            <p:cNvPr id="53263" name="Line 15"/>
            <p:cNvSpPr/>
            <p:nvPr/>
          </p:nvSpPr>
          <p:spPr>
            <a:xfrm>
              <a:off x="322" y="2627"/>
              <a:ext cx="3914" cy="881"/>
            </a:xfrm>
            <a:prstGeom prst="line">
              <a:avLst/>
            </a:prstGeom>
            <a:ln w="12700" cap="flat" cmpd="sng">
              <a:solidFill>
                <a:schemeClr val="tx2"/>
              </a:solidFill>
              <a:prstDash val="solid"/>
              <a:round/>
              <a:headEnd type="none" w="med" len="med"/>
              <a:tailEnd type="none" w="med" len="med"/>
            </a:ln>
          </p:spPr>
        </p:sp>
      </p:grpSp>
      <p:sp>
        <p:nvSpPr>
          <p:cNvPr id="31760" name="Line 16"/>
          <p:cNvSpPr/>
          <p:nvPr/>
        </p:nvSpPr>
        <p:spPr>
          <a:xfrm flipV="1">
            <a:off x="6724650" y="2422525"/>
            <a:ext cx="1588" cy="3146425"/>
          </a:xfrm>
          <a:prstGeom prst="line">
            <a:avLst/>
          </a:prstGeom>
          <a:ln w="12700" cap="flat" cmpd="sng">
            <a:solidFill>
              <a:schemeClr val="tx2"/>
            </a:solidFill>
            <a:prstDash val="solid"/>
            <a:round/>
            <a:headEnd type="none" w="med" len="med"/>
            <a:tailEnd type="none" w="med" len="med"/>
          </a:ln>
        </p:spPr>
      </p:sp>
      <p:sp>
        <p:nvSpPr>
          <p:cNvPr id="31761" name="Line 17"/>
          <p:cNvSpPr/>
          <p:nvPr/>
        </p:nvSpPr>
        <p:spPr>
          <a:xfrm flipH="1">
            <a:off x="6199188" y="2314575"/>
            <a:ext cx="60325" cy="107950"/>
          </a:xfrm>
          <a:prstGeom prst="line">
            <a:avLst/>
          </a:prstGeom>
          <a:ln w="19050" cap="flat" cmpd="sng">
            <a:solidFill>
              <a:srgbClr val="CC0000"/>
            </a:solidFill>
            <a:prstDash val="solid"/>
            <a:round/>
            <a:headEnd type="none" w="med" len="med"/>
            <a:tailEnd type="none" w="med" len="med"/>
          </a:ln>
        </p:spPr>
      </p:sp>
      <p:sp>
        <p:nvSpPr>
          <p:cNvPr id="31762" name="Line 18"/>
          <p:cNvSpPr/>
          <p:nvPr/>
        </p:nvSpPr>
        <p:spPr>
          <a:xfrm flipV="1">
            <a:off x="6199188" y="2422525"/>
            <a:ext cx="1587" cy="3146425"/>
          </a:xfrm>
          <a:prstGeom prst="line">
            <a:avLst/>
          </a:prstGeom>
          <a:ln w="12700" cap="flat" cmpd="sng">
            <a:solidFill>
              <a:schemeClr val="tx2"/>
            </a:solidFill>
            <a:prstDash val="solid"/>
            <a:round/>
            <a:headEnd type="none" w="med" len="med"/>
            <a:tailEnd type="none" w="med" len="med"/>
          </a:ln>
        </p:spPr>
      </p:sp>
      <p:sp>
        <p:nvSpPr>
          <p:cNvPr id="31763" name="Line 19"/>
          <p:cNvSpPr/>
          <p:nvPr/>
        </p:nvSpPr>
        <p:spPr>
          <a:xfrm>
            <a:off x="6329363" y="2193925"/>
            <a:ext cx="255587" cy="3725863"/>
          </a:xfrm>
          <a:prstGeom prst="line">
            <a:avLst/>
          </a:prstGeom>
          <a:ln w="12700" cap="flat" cmpd="sng">
            <a:solidFill>
              <a:schemeClr val="tx2"/>
            </a:solidFill>
            <a:prstDash val="solid"/>
            <a:round/>
            <a:headEnd type="none" w="med" len="med"/>
            <a:tailEnd type="none" w="med" len="med"/>
          </a:ln>
        </p:spPr>
      </p:sp>
      <p:sp>
        <p:nvSpPr>
          <p:cNvPr id="31764" name="Line 20"/>
          <p:cNvSpPr/>
          <p:nvPr/>
        </p:nvSpPr>
        <p:spPr>
          <a:xfrm>
            <a:off x="6345238" y="2422525"/>
            <a:ext cx="1587" cy="3060700"/>
          </a:xfrm>
          <a:prstGeom prst="line">
            <a:avLst/>
          </a:prstGeom>
          <a:ln w="12700" cap="flat" cmpd="sng">
            <a:solidFill>
              <a:schemeClr val="tx2"/>
            </a:solidFill>
            <a:prstDash val="solid"/>
            <a:round/>
            <a:headEnd type="none" w="med" len="med"/>
            <a:tailEnd type="none" w="med" len="med"/>
          </a:ln>
        </p:spPr>
      </p:sp>
      <p:sp>
        <p:nvSpPr>
          <p:cNvPr id="31766" name="Line 22"/>
          <p:cNvSpPr/>
          <p:nvPr/>
        </p:nvSpPr>
        <p:spPr>
          <a:xfrm>
            <a:off x="6259513" y="2314575"/>
            <a:ext cx="325437" cy="3605213"/>
          </a:xfrm>
          <a:prstGeom prst="line">
            <a:avLst/>
          </a:prstGeom>
          <a:ln w="12700" cap="flat" cmpd="sng">
            <a:solidFill>
              <a:schemeClr val="tx2"/>
            </a:solidFill>
            <a:prstDash val="solid"/>
            <a:round/>
            <a:headEnd type="none" w="med" len="med"/>
            <a:tailEnd type="none" w="med" len="med"/>
          </a:ln>
        </p:spPr>
      </p:sp>
      <p:sp>
        <p:nvSpPr>
          <p:cNvPr id="31767" name="Line 23"/>
          <p:cNvSpPr/>
          <p:nvPr/>
        </p:nvSpPr>
        <p:spPr>
          <a:xfrm>
            <a:off x="511175" y="4170363"/>
            <a:ext cx="5757863" cy="1358900"/>
          </a:xfrm>
          <a:prstGeom prst="line">
            <a:avLst/>
          </a:prstGeom>
          <a:ln w="12700" cap="flat" cmpd="sng">
            <a:solidFill>
              <a:schemeClr val="tx2"/>
            </a:solidFill>
            <a:prstDash val="solid"/>
            <a:round/>
            <a:headEnd type="none" w="med" len="med"/>
            <a:tailEnd type="none" w="med" len="med"/>
          </a:ln>
        </p:spPr>
      </p:sp>
      <p:sp>
        <p:nvSpPr>
          <p:cNvPr id="31768" name="Line 24"/>
          <p:cNvSpPr/>
          <p:nvPr/>
        </p:nvSpPr>
        <p:spPr>
          <a:xfrm>
            <a:off x="6269038" y="2422525"/>
            <a:ext cx="1587" cy="3106738"/>
          </a:xfrm>
          <a:prstGeom prst="line">
            <a:avLst/>
          </a:prstGeom>
          <a:ln w="12700" cap="flat" cmpd="sng">
            <a:solidFill>
              <a:schemeClr val="tx2"/>
            </a:solidFill>
            <a:prstDash val="solid"/>
            <a:round/>
            <a:headEnd type="none" w="med" len="med"/>
            <a:tailEnd type="none" w="med" len="med"/>
          </a:ln>
        </p:spPr>
      </p:sp>
      <p:sp>
        <p:nvSpPr>
          <p:cNvPr id="31769" name="Line 25"/>
          <p:cNvSpPr/>
          <p:nvPr/>
        </p:nvSpPr>
        <p:spPr>
          <a:xfrm>
            <a:off x="5434013" y="2422525"/>
            <a:ext cx="1587" cy="2908300"/>
          </a:xfrm>
          <a:prstGeom prst="line">
            <a:avLst/>
          </a:prstGeom>
          <a:ln w="12700" cap="flat" cmpd="sng">
            <a:solidFill>
              <a:schemeClr val="tx2"/>
            </a:solidFill>
            <a:prstDash val="solid"/>
            <a:round/>
            <a:headEnd type="none" w="med" len="med"/>
            <a:tailEnd type="none" w="med" len="med"/>
          </a:ln>
        </p:spPr>
      </p:sp>
      <p:sp>
        <p:nvSpPr>
          <p:cNvPr id="31770" name="Line 26"/>
          <p:cNvSpPr/>
          <p:nvPr/>
        </p:nvSpPr>
        <p:spPr>
          <a:xfrm>
            <a:off x="6545263" y="2422525"/>
            <a:ext cx="1587" cy="2835275"/>
          </a:xfrm>
          <a:prstGeom prst="line">
            <a:avLst/>
          </a:prstGeom>
          <a:ln w="12700" cap="flat" cmpd="sng">
            <a:solidFill>
              <a:schemeClr val="tx2"/>
            </a:solidFill>
            <a:prstDash val="solid"/>
            <a:round/>
            <a:headEnd type="none" w="med" len="med"/>
            <a:tailEnd type="none" w="med" len="med"/>
          </a:ln>
        </p:spPr>
      </p:sp>
      <p:sp>
        <p:nvSpPr>
          <p:cNvPr id="31771" name="Line 27"/>
          <p:cNvSpPr/>
          <p:nvPr/>
        </p:nvSpPr>
        <p:spPr>
          <a:xfrm>
            <a:off x="6540500" y="1831975"/>
            <a:ext cx="44450" cy="4087813"/>
          </a:xfrm>
          <a:prstGeom prst="line">
            <a:avLst/>
          </a:prstGeom>
          <a:ln w="12700" cap="flat" cmpd="sng">
            <a:solidFill>
              <a:schemeClr val="tx2"/>
            </a:solidFill>
            <a:prstDash val="solid"/>
            <a:round/>
            <a:headEnd type="none" w="med" len="med"/>
            <a:tailEnd type="none" w="med" len="med"/>
          </a:ln>
        </p:spPr>
      </p:sp>
      <p:sp>
        <p:nvSpPr>
          <p:cNvPr id="31772" name="Line 28"/>
          <p:cNvSpPr/>
          <p:nvPr/>
        </p:nvSpPr>
        <p:spPr>
          <a:xfrm flipH="1" flipV="1">
            <a:off x="511175" y="4170363"/>
            <a:ext cx="6034088" cy="254000"/>
          </a:xfrm>
          <a:prstGeom prst="line">
            <a:avLst/>
          </a:prstGeom>
          <a:ln w="12700" cap="flat" cmpd="sng">
            <a:solidFill>
              <a:schemeClr val="tx2"/>
            </a:solidFill>
            <a:prstDash val="solid"/>
            <a:round/>
            <a:headEnd type="none" w="med" len="med"/>
            <a:tailEnd type="none" w="med" len="med"/>
          </a:ln>
        </p:spPr>
      </p:sp>
      <p:sp>
        <p:nvSpPr>
          <p:cNvPr id="31773" name="Line 29"/>
          <p:cNvSpPr/>
          <p:nvPr/>
        </p:nvSpPr>
        <p:spPr>
          <a:xfrm>
            <a:off x="511175" y="4170363"/>
            <a:ext cx="5757863" cy="290512"/>
          </a:xfrm>
          <a:prstGeom prst="line">
            <a:avLst/>
          </a:prstGeom>
          <a:ln w="12700" cap="flat" cmpd="sng">
            <a:solidFill>
              <a:schemeClr val="tx2"/>
            </a:solidFill>
            <a:prstDash val="solid"/>
            <a:round/>
            <a:headEnd type="none" w="med" len="med"/>
            <a:tailEnd type="none" w="med" len="med"/>
          </a:ln>
        </p:spPr>
      </p:sp>
      <p:sp>
        <p:nvSpPr>
          <p:cNvPr id="31774" name="Line 30"/>
          <p:cNvSpPr/>
          <p:nvPr/>
        </p:nvSpPr>
        <p:spPr>
          <a:xfrm flipH="1">
            <a:off x="5434013" y="4170363"/>
            <a:ext cx="3175000" cy="247650"/>
          </a:xfrm>
          <a:prstGeom prst="line">
            <a:avLst/>
          </a:prstGeom>
          <a:ln w="12700" cap="flat" cmpd="sng">
            <a:solidFill>
              <a:schemeClr val="tx2"/>
            </a:solidFill>
            <a:prstDash val="solid"/>
            <a:round/>
            <a:headEnd type="none" w="med" len="med"/>
            <a:tailEnd type="none" w="med" len="med"/>
          </a:ln>
        </p:spPr>
      </p:sp>
      <p:sp>
        <p:nvSpPr>
          <p:cNvPr id="31775" name="Line 31"/>
          <p:cNvSpPr/>
          <p:nvPr/>
        </p:nvSpPr>
        <p:spPr>
          <a:xfrm flipV="1">
            <a:off x="6199188" y="4170363"/>
            <a:ext cx="2409825" cy="296862"/>
          </a:xfrm>
          <a:prstGeom prst="line">
            <a:avLst/>
          </a:prstGeom>
          <a:ln w="12700" cap="flat" cmpd="sng">
            <a:solidFill>
              <a:schemeClr val="tx2"/>
            </a:solidFill>
            <a:prstDash val="solid"/>
            <a:round/>
            <a:headEnd type="none" w="med" len="med"/>
            <a:tailEnd type="none" w="med" len="med"/>
          </a:ln>
        </p:spPr>
      </p:sp>
      <p:grpSp>
        <p:nvGrpSpPr>
          <p:cNvPr id="5" name="Group 163"/>
          <p:cNvGrpSpPr/>
          <p:nvPr/>
        </p:nvGrpSpPr>
        <p:grpSpPr>
          <a:xfrm>
            <a:off x="6199188" y="4170363"/>
            <a:ext cx="2409825" cy="1398587"/>
            <a:chOff x="3905" y="2627"/>
            <a:chExt cx="1518" cy="881"/>
          </a:xfrm>
        </p:grpSpPr>
        <p:sp>
          <p:nvSpPr>
            <p:cNvPr id="53280" name="Line 21"/>
            <p:cNvSpPr/>
            <p:nvPr/>
          </p:nvSpPr>
          <p:spPr>
            <a:xfrm flipH="1">
              <a:off x="3905" y="2627"/>
              <a:ext cx="1518" cy="881"/>
            </a:xfrm>
            <a:prstGeom prst="line">
              <a:avLst/>
            </a:prstGeom>
            <a:ln w="12700" cap="flat" cmpd="sng">
              <a:solidFill>
                <a:schemeClr val="tx2"/>
              </a:solidFill>
              <a:prstDash val="solid"/>
              <a:round/>
              <a:headEnd type="none" w="med" len="med"/>
              <a:tailEnd type="none" w="med" len="med"/>
            </a:ln>
          </p:spPr>
        </p:sp>
        <p:sp>
          <p:nvSpPr>
            <p:cNvPr id="53281" name="Line 32"/>
            <p:cNvSpPr/>
            <p:nvPr/>
          </p:nvSpPr>
          <p:spPr>
            <a:xfrm flipH="1">
              <a:off x="3997" y="2627"/>
              <a:ext cx="1426" cy="362"/>
            </a:xfrm>
            <a:prstGeom prst="line">
              <a:avLst/>
            </a:prstGeom>
            <a:ln w="12700" cap="flat" cmpd="sng">
              <a:solidFill>
                <a:schemeClr val="tx2"/>
              </a:solidFill>
              <a:prstDash val="solid"/>
              <a:round/>
              <a:headEnd type="none" w="med" len="med"/>
              <a:tailEnd type="none" w="med" len="med"/>
            </a:ln>
          </p:spPr>
        </p:sp>
      </p:grpSp>
      <p:grpSp>
        <p:nvGrpSpPr>
          <p:cNvPr id="6" name="Group 131"/>
          <p:cNvGrpSpPr/>
          <p:nvPr/>
        </p:nvGrpSpPr>
        <p:grpSpPr>
          <a:xfrm>
            <a:off x="1208088" y="4473575"/>
            <a:ext cx="2132012" cy="1666875"/>
            <a:chOff x="761" y="2818"/>
            <a:chExt cx="1343" cy="1050"/>
          </a:xfrm>
        </p:grpSpPr>
        <p:sp>
          <p:nvSpPr>
            <p:cNvPr id="53283" name="Line 55"/>
            <p:cNvSpPr/>
            <p:nvPr/>
          </p:nvSpPr>
          <p:spPr>
            <a:xfrm>
              <a:off x="1673" y="2818"/>
              <a:ext cx="1" cy="684"/>
            </a:xfrm>
            <a:prstGeom prst="line">
              <a:avLst/>
            </a:prstGeom>
            <a:ln w="38100" cap="flat" cmpd="sng">
              <a:solidFill>
                <a:schemeClr val="tx2"/>
              </a:solidFill>
              <a:prstDash val="solid"/>
              <a:round/>
              <a:headEnd type="none" w="med" len="med"/>
              <a:tailEnd type="none" w="med" len="med"/>
            </a:ln>
          </p:spPr>
        </p:sp>
        <p:sp>
          <p:nvSpPr>
            <p:cNvPr id="53284" name="Line 56"/>
            <p:cNvSpPr/>
            <p:nvPr/>
          </p:nvSpPr>
          <p:spPr>
            <a:xfrm>
              <a:off x="894" y="2818"/>
              <a:ext cx="1" cy="684"/>
            </a:xfrm>
            <a:prstGeom prst="line">
              <a:avLst/>
            </a:prstGeom>
            <a:ln w="38100" cap="flat" cmpd="sng">
              <a:solidFill>
                <a:schemeClr val="tx2"/>
              </a:solidFill>
              <a:prstDash val="solid"/>
              <a:round/>
              <a:headEnd type="none" w="med" len="med"/>
              <a:tailEnd type="none" w="med" len="med"/>
            </a:ln>
          </p:spPr>
        </p:sp>
        <p:sp>
          <p:nvSpPr>
            <p:cNvPr id="53285" name="Line 57"/>
            <p:cNvSpPr/>
            <p:nvPr/>
          </p:nvSpPr>
          <p:spPr>
            <a:xfrm>
              <a:off x="894" y="2818"/>
              <a:ext cx="774" cy="1"/>
            </a:xfrm>
            <a:prstGeom prst="line">
              <a:avLst/>
            </a:prstGeom>
            <a:ln w="38100" cap="flat" cmpd="sng">
              <a:solidFill>
                <a:schemeClr val="tx2"/>
              </a:solidFill>
              <a:prstDash val="solid"/>
              <a:round/>
              <a:headEnd type="none" w="med" len="med"/>
              <a:tailEnd type="none" w="med" len="med"/>
            </a:ln>
          </p:spPr>
        </p:sp>
        <p:sp>
          <p:nvSpPr>
            <p:cNvPr id="53286" name="Line 58"/>
            <p:cNvSpPr/>
            <p:nvPr/>
          </p:nvSpPr>
          <p:spPr>
            <a:xfrm flipH="1">
              <a:off x="1668" y="3017"/>
              <a:ext cx="286" cy="1"/>
            </a:xfrm>
            <a:prstGeom prst="line">
              <a:avLst/>
            </a:prstGeom>
            <a:ln w="38100" cap="flat" cmpd="sng">
              <a:solidFill>
                <a:schemeClr val="tx2"/>
              </a:solidFill>
              <a:prstDash val="solid"/>
              <a:round/>
              <a:headEnd type="none" w="med" len="med"/>
              <a:tailEnd type="none" w="med" len="med"/>
            </a:ln>
          </p:spPr>
        </p:sp>
        <p:sp>
          <p:nvSpPr>
            <p:cNvPr id="53287" name="Freeform 59"/>
            <p:cNvSpPr/>
            <p:nvPr/>
          </p:nvSpPr>
          <p:spPr>
            <a:xfrm>
              <a:off x="1953" y="3017"/>
              <a:ext cx="1" cy="487"/>
            </a:xfrm>
            <a:custGeom>
              <a:avLst/>
              <a:gdLst/>
              <a:ahLst/>
              <a:cxnLst>
                <a:cxn ang="0">
                  <a:pos x="1" y="0"/>
                </a:cxn>
                <a:cxn ang="0">
                  <a:pos x="0" y="487"/>
                </a:cxn>
              </a:cxnLst>
              <a:pathLst>
                <a:path w="1" h="487">
                  <a:moveTo>
                    <a:pt x="1" y="0"/>
                  </a:moveTo>
                  <a:lnTo>
                    <a:pt x="0" y="487"/>
                  </a:lnTo>
                </a:path>
              </a:pathLst>
            </a:custGeom>
            <a:solidFill>
              <a:srgbClr val="FFFFFF"/>
            </a:solidFill>
            <a:ln w="38100" cap="flat" cmpd="sng">
              <a:solidFill>
                <a:schemeClr val="tx2"/>
              </a:solidFill>
              <a:prstDash val="solid"/>
              <a:round/>
              <a:headEnd type="none" w="med" len="med"/>
              <a:tailEnd type="none" w="med" len="med"/>
            </a:ln>
          </p:spPr>
          <p:txBody>
            <a:bodyPr/>
            <a:p>
              <a:endParaRPr lang="zh-CN" altLang="en-US"/>
            </a:p>
          </p:txBody>
        </p:sp>
        <p:sp>
          <p:nvSpPr>
            <p:cNvPr id="53288" name="Line 60"/>
            <p:cNvSpPr/>
            <p:nvPr/>
          </p:nvSpPr>
          <p:spPr>
            <a:xfrm>
              <a:off x="761" y="3507"/>
              <a:ext cx="1343" cy="0"/>
            </a:xfrm>
            <a:prstGeom prst="line">
              <a:avLst/>
            </a:prstGeom>
            <a:ln w="38100" cap="flat" cmpd="sng">
              <a:solidFill>
                <a:schemeClr val="tx1"/>
              </a:solidFill>
              <a:prstDash val="solid"/>
              <a:round/>
              <a:headEnd type="none" w="med" len="med"/>
              <a:tailEnd type="none" w="med" len="med"/>
            </a:ln>
          </p:spPr>
        </p:sp>
        <p:sp>
          <p:nvSpPr>
            <p:cNvPr id="53289" name="Text Box 61"/>
            <p:cNvSpPr txBox="1"/>
            <p:nvPr/>
          </p:nvSpPr>
          <p:spPr>
            <a:xfrm>
              <a:off x="1027" y="3541"/>
              <a:ext cx="788" cy="327"/>
            </a:xfrm>
            <a:prstGeom prst="rect">
              <a:avLst/>
            </a:prstGeom>
            <a:noFill/>
            <a:ln w="0">
              <a:noFill/>
            </a:ln>
          </p:spPr>
          <p:txBody>
            <a:bodyPr wrap="none" anchor="t">
              <a:spAutoFit/>
            </a:bodyPr>
            <a:p>
              <a:pPr algn="ctr"/>
              <a:r>
                <a:rPr lang="zh-CN" altLang="en-US" sz="2800" b="1" u="sng" dirty="0">
                  <a:solidFill>
                    <a:schemeClr val="accent2"/>
                  </a:solidFill>
                  <a:latin typeface="BankGothic Lt BT" panose="020B0607020203060204" pitchFamily="34" charset="0"/>
                  <a:ea typeface="仿宋_GB2312" pitchFamily="49" charset="-122"/>
                </a:rPr>
                <a:t>立面图</a:t>
              </a:r>
              <a:endParaRPr lang="zh-CN" altLang="en-US" sz="2800" b="1" u="sng" dirty="0">
                <a:solidFill>
                  <a:srgbClr val="0066FF"/>
                </a:solidFill>
                <a:latin typeface="BankGothic Lt BT" panose="020B0607020203060204" pitchFamily="34" charset="0"/>
                <a:ea typeface="仿宋_GB2312" pitchFamily="49" charset="-122"/>
              </a:endParaRPr>
            </a:p>
          </p:txBody>
        </p:sp>
      </p:grpSp>
      <p:grpSp>
        <p:nvGrpSpPr>
          <p:cNvPr id="7" name="Group 62"/>
          <p:cNvGrpSpPr/>
          <p:nvPr/>
        </p:nvGrpSpPr>
        <p:grpSpPr>
          <a:xfrm>
            <a:off x="5195888" y="1219200"/>
            <a:ext cx="3373437" cy="1203325"/>
            <a:chOff x="3273" y="768"/>
            <a:chExt cx="2125" cy="758"/>
          </a:xfrm>
        </p:grpSpPr>
        <p:grpSp>
          <p:nvGrpSpPr>
            <p:cNvPr id="53291" name="Group 63"/>
            <p:cNvGrpSpPr/>
            <p:nvPr/>
          </p:nvGrpSpPr>
          <p:grpSpPr>
            <a:xfrm>
              <a:off x="3273" y="768"/>
              <a:ext cx="1306" cy="758"/>
              <a:chOff x="3289" y="923"/>
              <a:chExt cx="1260" cy="731"/>
            </a:xfrm>
          </p:grpSpPr>
          <p:sp>
            <p:nvSpPr>
              <p:cNvPr id="53292" name="Line 64"/>
              <p:cNvSpPr/>
              <p:nvPr/>
            </p:nvSpPr>
            <p:spPr>
              <a:xfrm>
                <a:off x="3460" y="923"/>
                <a:ext cx="646" cy="372"/>
              </a:xfrm>
              <a:prstGeom prst="line">
                <a:avLst/>
              </a:prstGeom>
              <a:ln w="38100" cap="flat" cmpd="sng">
                <a:solidFill>
                  <a:schemeClr val="tx2"/>
                </a:solidFill>
                <a:prstDash val="solid"/>
                <a:round/>
                <a:headEnd type="none" w="med" len="med"/>
                <a:tailEnd type="none" w="med" len="med"/>
              </a:ln>
            </p:spPr>
          </p:sp>
          <p:sp>
            <p:nvSpPr>
              <p:cNvPr id="53293" name="Line 65"/>
              <p:cNvSpPr/>
              <p:nvPr/>
            </p:nvSpPr>
            <p:spPr>
              <a:xfrm flipV="1">
                <a:off x="3289" y="923"/>
                <a:ext cx="171" cy="294"/>
              </a:xfrm>
              <a:prstGeom prst="line">
                <a:avLst/>
              </a:prstGeom>
              <a:ln w="38100" cap="flat" cmpd="sng">
                <a:solidFill>
                  <a:schemeClr val="tx2"/>
                </a:solidFill>
                <a:prstDash val="solid"/>
                <a:round/>
                <a:headEnd type="none" w="med" len="med"/>
                <a:tailEnd type="none" w="med" len="med"/>
              </a:ln>
            </p:spPr>
          </p:sp>
          <p:sp>
            <p:nvSpPr>
              <p:cNvPr id="53294" name="Line 66"/>
              <p:cNvSpPr/>
              <p:nvPr/>
            </p:nvSpPr>
            <p:spPr>
              <a:xfrm flipH="1" flipV="1">
                <a:off x="4308" y="945"/>
                <a:ext cx="241" cy="138"/>
              </a:xfrm>
              <a:prstGeom prst="line">
                <a:avLst/>
              </a:prstGeom>
              <a:ln w="38100" cap="flat" cmpd="sng">
                <a:solidFill>
                  <a:schemeClr val="tx2"/>
                </a:solidFill>
                <a:prstDash val="solid"/>
                <a:round/>
                <a:headEnd type="none" w="med" len="med"/>
                <a:tailEnd type="none" w="med" len="med"/>
              </a:ln>
            </p:spPr>
          </p:sp>
          <p:sp>
            <p:nvSpPr>
              <p:cNvPr id="53295" name="Line 67"/>
              <p:cNvSpPr/>
              <p:nvPr/>
            </p:nvSpPr>
            <p:spPr>
              <a:xfrm>
                <a:off x="3289" y="1217"/>
                <a:ext cx="646" cy="372"/>
              </a:xfrm>
              <a:prstGeom prst="line">
                <a:avLst/>
              </a:prstGeom>
              <a:ln w="38100" cap="flat" cmpd="sng">
                <a:solidFill>
                  <a:schemeClr val="tx2"/>
                </a:solidFill>
                <a:prstDash val="solid"/>
                <a:round/>
                <a:headEnd type="none" w="med" len="med"/>
                <a:tailEnd type="none" w="med" len="med"/>
              </a:ln>
            </p:spPr>
          </p:sp>
          <p:sp>
            <p:nvSpPr>
              <p:cNvPr id="53296" name="Line 68"/>
              <p:cNvSpPr/>
              <p:nvPr/>
            </p:nvSpPr>
            <p:spPr>
              <a:xfrm flipH="1">
                <a:off x="3935" y="945"/>
                <a:ext cx="373" cy="644"/>
              </a:xfrm>
              <a:prstGeom prst="line">
                <a:avLst/>
              </a:prstGeom>
              <a:ln w="38100" cap="flat" cmpd="sng">
                <a:solidFill>
                  <a:schemeClr val="tx2"/>
                </a:solidFill>
                <a:prstDash val="solid"/>
                <a:round/>
                <a:headEnd type="none" w="med" len="med"/>
                <a:tailEnd type="none" w="med" len="med"/>
              </a:ln>
            </p:spPr>
          </p:sp>
          <p:sp>
            <p:nvSpPr>
              <p:cNvPr id="53297" name="Line 69"/>
              <p:cNvSpPr/>
              <p:nvPr/>
            </p:nvSpPr>
            <p:spPr>
              <a:xfrm flipH="1">
                <a:off x="4218" y="1083"/>
                <a:ext cx="331" cy="571"/>
              </a:xfrm>
              <a:prstGeom prst="line">
                <a:avLst/>
              </a:prstGeom>
              <a:ln w="38100" cap="flat" cmpd="sng">
                <a:solidFill>
                  <a:schemeClr val="tx2"/>
                </a:solidFill>
                <a:prstDash val="solid"/>
                <a:round/>
                <a:headEnd type="none" w="med" len="med"/>
                <a:tailEnd type="none" w="med" len="med"/>
              </a:ln>
            </p:spPr>
          </p:sp>
          <p:sp>
            <p:nvSpPr>
              <p:cNvPr id="53298" name="Line 70"/>
              <p:cNvSpPr/>
              <p:nvPr/>
            </p:nvSpPr>
            <p:spPr>
              <a:xfrm>
                <a:off x="3978" y="1515"/>
                <a:ext cx="240" cy="139"/>
              </a:xfrm>
              <a:prstGeom prst="line">
                <a:avLst/>
              </a:prstGeom>
              <a:ln w="38100" cap="flat" cmpd="sng">
                <a:solidFill>
                  <a:schemeClr val="tx2"/>
                </a:solidFill>
                <a:prstDash val="solid"/>
                <a:round/>
                <a:headEnd type="none" w="med" len="med"/>
                <a:tailEnd type="none" w="med" len="med"/>
              </a:ln>
            </p:spPr>
          </p:sp>
        </p:grpSp>
        <p:sp>
          <p:nvSpPr>
            <p:cNvPr id="53299" name="Text Box 71"/>
            <p:cNvSpPr txBox="1"/>
            <p:nvPr/>
          </p:nvSpPr>
          <p:spPr>
            <a:xfrm>
              <a:off x="4604" y="1105"/>
              <a:ext cx="794" cy="327"/>
            </a:xfrm>
            <a:prstGeom prst="rect">
              <a:avLst/>
            </a:prstGeom>
            <a:noFill/>
            <a:ln w="0">
              <a:noFill/>
            </a:ln>
          </p:spPr>
          <p:txBody>
            <a:bodyPr wrap="none" anchor="t">
              <a:spAutoFit/>
            </a:bodyPr>
            <a:p>
              <a:pPr algn="ctr"/>
              <a:r>
                <a:rPr lang="zh-CN" altLang="en-US" sz="2800" b="1" u="sng" dirty="0">
                  <a:solidFill>
                    <a:schemeClr val="accent2"/>
                  </a:solidFill>
                  <a:latin typeface="BankGothic Lt BT" panose="020B0607020203060204" pitchFamily="34" charset="0"/>
                  <a:ea typeface="仿宋_GB2312" pitchFamily="49" charset="-122"/>
                </a:rPr>
                <a:t>平面图</a:t>
              </a:r>
              <a:endParaRPr lang="zh-CN" altLang="en-US" sz="2800" b="1" u="sng" dirty="0">
                <a:solidFill>
                  <a:schemeClr val="accent2"/>
                </a:solidFill>
                <a:latin typeface="BankGothic Lt BT" panose="020B0607020203060204" pitchFamily="34" charset="0"/>
                <a:ea typeface="仿宋_GB2312" pitchFamily="49" charset="-122"/>
              </a:endParaRPr>
            </a:p>
          </p:txBody>
        </p:sp>
      </p:grpSp>
      <p:sp>
        <p:nvSpPr>
          <p:cNvPr id="31817" name="Line 73"/>
          <p:cNvSpPr/>
          <p:nvPr/>
        </p:nvSpPr>
        <p:spPr>
          <a:xfrm>
            <a:off x="3100388" y="4783138"/>
            <a:ext cx="3624262" cy="1587"/>
          </a:xfrm>
          <a:prstGeom prst="line">
            <a:avLst/>
          </a:prstGeom>
          <a:ln w="12700" cap="flat" cmpd="sng">
            <a:solidFill>
              <a:srgbClr val="A50021"/>
            </a:solidFill>
            <a:prstDash val="solid"/>
            <a:round/>
            <a:headEnd type="none" w="med" len="med"/>
            <a:tailEnd type="none" w="med" len="med"/>
          </a:ln>
        </p:spPr>
      </p:sp>
      <p:sp>
        <p:nvSpPr>
          <p:cNvPr id="31820" name="Line 76"/>
          <p:cNvSpPr/>
          <p:nvPr/>
        </p:nvSpPr>
        <p:spPr>
          <a:xfrm>
            <a:off x="2646363" y="4467225"/>
            <a:ext cx="3552825" cy="1588"/>
          </a:xfrm>
          <a:prstGeom prst="line">
            <a:avLst/>
          </a:prstGeom>
          <a:ln w="12700" cap="flat" cmpd="sng">
            <a:solidFill>
              <a:srgbClr val="A50021"/>
            </a:solidFill>
            <a:prstDash val="solid"/>
            <a:round/>
            <a:headEnd type="none" w="med" len="med"/>
            <a:tailEnd type="none" w="med" len="med"/>
          </a:ln>
        </p:spPr>
      </p:sp>
      <p:grpSp>
        <p:nvGrpSpPr>
          <p:cNvPr id="9" name="Group 97"/>
          <p:cNvGrpSpPr/>
          <p:nvPr/>
        </p:nvGrpSpPr>
        <p:grpSpPr>
          <a:xfrm>
            <a:off x="152400" y="1941513"/>
            <a:ext cx="8850313" cy="488950"/>
            <a:chOff x="96" y="1223"/>
            <a:chExt cx="5575" cy="308"/>
          </a:xfrm>
        </p:grpSpPr>
        <p:grpSp>
          <p:nvGrpSpPr>
            <p:cNvPr id="53303" name="Group 98"/>
            <p:cNvGrpSpPr/>
            <p:nvPr/>
          </p:nvGrpSpPr>
          <p:grpSpPr>
            <a:xfrm>
              <a:off x="96" y="1223"/>
              <a:ext cx="5575" cy="304"/>
              <a:chOff x="96" y="1223"/>
              <a:chExt cx="5575" cy="304"/>
            </a:xfrm>
          </p:grpSpPr>
          <p:sp>
            <p:nvSpPr>
              <p:cNvPr id="53304" name="Rectangle 99"/>
              <p:cNvSpPr/>
              <p:nvPr/>
            </p:nvSpPr>
            <p:spPr>
              <a:xfrm>
                <a:off x="5468" y="1254"/>
                <a:ext cx="203" cy="269"/>
              </a:xfrm>
              <a:prstGeom prst="rect">
                <a:avLst/>
              </a:prstGeom>
              <a:noFill/>
              <a:ln w="9525">
                <a:noFill/>
              </a:ln>
            </p:spPr>
            <p:txBody>
              <a:bodyPr wrap="none" lIns="0" tIns="0" rIns="0" bIns="0" anchor="t">
                <a:spAutoFit/>
              </a:bodyPr>
              <a:p>
                <a:pPr algn="ctr"/>
                <a:r>
                  <a:rPr lang="en-US" altLang="zh-CN" sz="2800" b="1" dirty="0">
                    <a:solidFill>
                      <a:schemeClr val="accent2"/>
                    </a:solidFill>
                    <a:latin typeface="Modern" pitchFamily="50"/>
                    <a:ea typeface="宋体" panose="02010600030101010101" pitchFamily="2" charset="-122"/>
                  </a:rPr>
                  <a:t>P</a:t>
                </a:r>
                <a:r>
                  <a:rPr lang="en-US" altLang="zh-CN" sz="2000" b="1" dirty="0">
                    <a:solidFill>
                      <a:schemeClr val="accent2"/>
                    </a:solidFill>
                    <a:latin typeface="Modern" pitchFamily="50"/>
                    <a:ea typeface="宋体" panose="02010600030101010101" pitchFamily="2" charset="-122"/>
                  </a:rPr>
                  <a:t>H</a:t>
                </a:r>
                <a:endParaRPr lang="en-US" altLang="zh-CN" sz="2800" b="1" dirty="0">
                  <a:solidFill>
                    <a:schemeClr val="accent2"/>
                  </a:solidFill>
                  <a:latin typeface="Modern" pitchFamily="50"/>
                  <a:ea typeface="宋体" panose="02010600030101010101" pitchFamily="2" charset="-122"/>
                </a:endParaRPr>
              </a:p>
            </p:txBody>
          </p:sp>
          <p:sp>
            <p:nvSpPr>
              <p:cNvPr id="53305" name="Line 100"/>
              <p:cNvSpPr/>
              <p:nvPr/>
            </p:nvSpPr>
            <p:spPr>
              <a:xfrm flipH="1">
                <a:off x="174" y="1526"/>
                <a:ext cx="5324" cy="1"/>
              </a:xfrm>
              <a:prstGeom prst="line">
                <a:avLst/>
              </a:prstGeom>
              <a:ln w="19050" cap="flat" cmpd="sng">
                <a:solidFill>
                  <a:schemeClr val="accent2"/>
                </a:solidFill>
                <a:prstDash val="solid"/>
                <a:round/>
                <a:headEnd type="none" w="med" len="med"/>
                <a:tailEnd type="none" w="med" len="med"/>
              </a:ln>
            </p:spPr>
          </p:sp>
          <p:sp>
            <p:nvSpPr>
              <p:cNvPr id="53306" name="Rectangle 101"/>
              <p:cNvSpPr/>
              <p:nvPr/>
            </p:nvSpPr>
            <p:spPr>
              <a:xfrm>
                <a:off x="96" y="1223"/>
                <a:ext cx="203" cy="269"/>
              </a:xfrm>
              <a:prstGeom prst="rect">
                <a:avLst/>
              </a:prstGeom>
              <a:noFill/>
              <a:ln w="9525">
                <a:noFill/>
              </a:ln>
            </p:spPr>
            <p:txBody>
              <a:bodyPr wrap="none" lIns="0" tIns="0" rIns="0" bIns="0" anchor="t">
                <a:spAutoFit/>
              </a:bodyPr>
              <a:p>
                <a:pPr algn="ctr"/>
                <a:r>
                  <a:rPr lang="en-US" altLang="zh-CN" sz="2800" b="1" dirty="0">
                    <a:solidFill>
                      <a:schemeClr val="accent2"/>
                    </a:solidFill>
                    <a:latin typeface="Modern" pitchFamily="50"/>
                    <a:ea typeface="宋体" panose="02010600030101010101" pitchFamily="2" charset="-122"/>
                  </a:rPr>
                  <a:t>P</a:t>
                </a:r>
                <a:r>
                  <a:rPr lang="en-US" altLang="zh-CN" sz="2000" b="1" dirty="0">
                    <a:solidFill>
                      <a:schemeClr val="accent2"/>
                    </a:solidFill>
                    <a:latin typeface="Modern" pitchFamily="50"/>
                    <a:ea typeface="宋体" panose="02010600030101010101" pitchFamily="2" charset="-122"/>
                  </a:rPr>
                  <a:t>H</a:t>
                </a:r>
                <a:endParaRPr lang="en-US" altLang="zh-CN" dirty="0">
                  <a:solidFill>
                    <a:schemeClr val="accent2"/>
                  </a:solidFill>
                  <a:latin typeface="Modern" pitchFamily="50"/>
                  <a:ea typeface="宋体" panose="02010600030101010101" pitchFamily="2" charset="-122"/>
                </a:endParaRPr>
              </a:p>
            </p:txBody>
          </p:sp>
        </p:grpSp>
        <p:sp>
          <p:nvSpPr>
            <p:cNvPr id="53307" name="Text Box 102"/>
            <p:cNvSpPr txBox="1"/>
            <p:nvPr/>
          </p:nvSpPr>
          <p:spPr>
            <a:xfrm>
              <a:off x="1133" y="1243"/>
              <a:ext cx="690" cy="288"/>
            </a:xfrm>
            <a:prstGeom prst="rect">
              <a:avLst/>
            </a:prstGeom>
            <a:noFill/>
            <a:ln w="0">
              <a:noFill/>
            </a:ln>
          </p:spPr>
          <p:txBody>
            <a:bodyPr wrap="none" anchor="t">
              <a:spAutoFit/>
            </a:bodyPr>
            <a:p>
              <a:pPr algn="ctr"/>
              <a:r>
                <a:rPr lang="zh-CN" altLang="en-US" b="1" dirty="0">
                  <a:solidFill>
                    <a:schemeClr val="accent2"/>
                  </a:solidFill>
                  <a:latin typeface="BankGothic Lt BT" panose="020B0607020203060204" pitchFamily="34" charset="0"/>
                  <a:ea typeface="宋体" panose="02010600030101010101" pitchFamily="2" charset="-122"/>
                </a:rPr>
                <a:t>画面线</a:t>
              </a:r>
              <a:endParaRPr lang="zh-CN" altLang="en-US" b="1" dirty="0">
                <a:solidFill>
                  <a:schemeClr val="accent2"/>
                </a:solidFill>
                <a:latin typeface="BankGothic Lt BT" panose="020B0607020203060204" pitchFamily="34" charset="0"/>
                <a:ea typeface="宋体" panose="02010600030101010101" pitchFamily="2" charset="-122"/>
              </a:endParaRPr>
            </a:p>
          </p:txBody>
        </p:sp>
      </p:grpSp>
      <p:grpSp>
        <p:nvGrpSpPr>
          <p:cNvPr id="11" name="Group 103"/>
          <p:cNvGrpSpPr/>
          <p:nvPr/>
        </p:nvGrpSpPr>
        <p:grpSpPr>
          <a:xfrm>
            <a:off x="246063" y="3681413"/>
            <a:ext cx="8696325" cy="509587"/>
            <a:chOff x="155" y="2319"/>
            <a:chExt cx="5478" cy="321"/>
          </a:xfrm>
        </p:grpSpPr>
        <p:sp>
          <p:nvSpPr>
            <p:cNvPr id="53309" name="Rectangle 104"/>
            <p:cNvSpPr/>
            <p:nvPr/>
          </p:nvSpPr>
          <p:spPr>
            <a:xfrm>
              <a:off x="5527" y="2349"/>
              <a:ext cx="106" cy="269"/>
            </a:xfrm>
            <a:prstGeom prst="rect">
              <a:avLst/>
            </a:prstGeom>
            <a:noFill/>
            <a:ln w="9525">
              <a:noFill/>
            </a:ln>
          </p:spPr>
          <p:txBody>
            <a:bodyPr wrap="none" lIns="0" tIns="0" rIns="0" bIns="0" anchor="t">
              <a:spAutoFit/>
            </a:bodyPr>
            <a:p>
              <a:pPr algn="ctr"/>
              <a:r>
                <a:rPr lang="en-US" altLang="zh-CN" sz="2800" b="1" dirty="0">
                  <a:solidFill>
                    <a:schemeClr val="accent2"/>
                  </a:solidFill>
                  <a:latin typeface="Modern" pitchFamily="50"/>
                  <a:ea typeface="宋体" panose="02010600030101010101" pitchFamily="2" charset="-122"/>
                </a:rPr>
                <a:t>h</a:t>
              </a:r>
              <a:endParaRPr lang="en-US" altLang="zh-CN" sz="2800" b="1" dirty="0">
                <a:solidFill>
                  <a:schemeClr val="accent2"/>
                </a:solidFill>
                <a:latin typeface="Modern" pitchFamily="50"/>
                <a:ea typeface="宋体" panose="02010600030101010101" pitchFamily="2" charset="-122"/>
              </a:endParaRPr>
            </a:p>
          </p:txBody>
        </p:sp>
        <p:sp>
          <p:nvSpPr>
            <p:cNvPr id="53310" name="Line 105"/>
            <p:cNvSpPr/>
            <p:nvPr/>
          </p:nvSpPr>
          <p:spPr>
            <a:xfrm>
              <a:off x="221" y="2627"/>
              <a:ext cx="5265" cy="1"/>
            </a:xfrm>
            <a:prstGeom prst="line">
              <a:avLst/>
            </a:prstGeom>
            <a:ln w="19050" cap="flat" cmpd="sng">
              <a:solidFill>
                <a:schemeClr val="accent2"/>
              </a:solidFill>
              <a:prstDash val="solid"/>
              <a:round/>
              <a:headEnd type="none" w="med" len="med"/>
              <a:tailEnd type="none" w="med" len="med"/>
            </a:ln>
          </p:spPr>
        </p:sp>
        <p:sp>
          <p:nvSpPr>
            <p:cNvPr id="53311" name="Rectangle 106"/>
            <p:cNvSpPr/>
            <p:nvPr/>
          </p:nvSpPr>
          <p:spPr>
            <a:xfrm>
              <a:off x="155" y="2319"/>
              <a:ext cx="106" cy="269"/>
            </a:xfrm>
            <a:prstGeom prst="rect">
              <a:avLst/>
            </a:prstGeom>
            <a:noFill/>
            <a:ln w="9525">
              <a:noFill/>
            </a:ln>
          </p:spPr>
          <p:txBody>
            <a:bodyPr wrap="none" lIns="0" tIns="0" rIns="0" bIns="0" anchor="t">
              <a:spAutoFit/>
            </a:bodyPr>
            <a:p>
              <a:pPr algn="ctr"/>
              <a:r>
                <a:rPr lang="en-US" altLang="zh-CN" sz="2800" b="1" dirty="0">
                  <a:solidFill>
                    <a:schemeClr val="accent2"/>
                  </a:solidFill>
                  <a:latin typeface="Modern" pitchFamily="50"/>
                  <a:ea typeface="宋体" panose="02010600030101010101" pitchFamily="2" charset="-122"/>
                </a:rPr>
                <a:t>h</a:t>
              </a:r>
              <a:endParaRPr lang="en-US" altLang="zh-CN" sz="2800" b="1" dirty="0">
                <a:solidFill>
                  <a:schemeClr val="accent2"/>
                </a:solidFill>
                <a:latin typeface="Modern" pitchFamily="50"/>
                <a:ea typeface="宋体" panose="02010600030101010101" pitchFamily="2" charset="-122"/>
              </a:endParaRPr>
            </a:p>
          </p:txBody>
        </p:sp>
        <p:sp>
          <p:nvSpPr>
            <p:cNvPr id="53312" name="Text Box 107"/>
            <p:cNvSpPr txBox="1"/>
            <p:nvPr/>
          </p:nvSpPr>
          <p:spPr>
            <a:xfrm>
              <a:off x="1100" y="2352"/>
              <a:ext cx="698" cy="288"/>
            </a:xfrm>
            <a:prstGeom prst="rect">
              <a:avLst/>
            </a:prstGeom>
            <a:noFill/>
            <a:ln w="0">
              <a:noFill/>
            </a:ln>
          </p:spPr>
          <p:txBody>
            <a:bodyPr wrap="none" anchor="t">
              <a:spAutoFit/>
            </a:bodyPr>
            <a:p>
              <a:pPr algn="ctr"/>
              <a:r>
                <a:rPr lang="zh-CN" altLang="en-US" b="1" dirty="0">
                  <a:solidFill>
                    <a:schemeClr val="accent2"/>
                  </a:solidFill>
                  <a:latin typeface="BankGothic Lt BT" panose="020B0607020203060204" pitchFamily="34" charset="0"/>
                  <a:ea typeface="宋体" panose="02010600030101010101" pitchFamily="2" charset="-122"/>
                </a:rPr>
                <a:t>视平线</a:t>
              </a:r>
              <a:endParaRPr lang="zh-CN" altLang="en-US" b="1" dirty="0">
                <a:solidFill>
                  <a:schemeClr val="accent2"/>
                </a:solidFill>
                <a:latin typeface="BankGothic Lt BT" panose="020B0607020203060204" pitchFamily="34" charset="0"/>
                <a:ea typeface="宋体" panose="02010600030101010101" pitchFamily="2" charset="-122"/>
              </a:endParaRPr>
            </a:p>
          </p:txBody>
        </p:sp>
      </p:grpSp>
      <p:grpSp>
        <p:nvGrpSpPr>
          <p:cNvPr id="12" name="Group 108"/>
          <p:cNvGrpSpPr/>
          <p:nvPr/>
        </p:nvGrpSpPr>
        <p:grpSpPr>
          <a:xfrm>
            <a:off x="352425" y="5070475"/>
            <a:ext cx="8299450" cy="960438"/>
            <a:chOff x="222" y="3194"/>
            <a:chExt cx="5228" cy="605"/>
          </a:xfrm>
        </p:grpSpPr>
        <p:grpSp>
          <p:nvGrpSpPr>
            <p:cNvPr id="53314" name="Group 109"/>
            <p:cNvGrpSpPr/>
            <p:nvPr/>
          </p:nvGrpSpPr>
          <p:grpSpPr>
            <a:xfrm>
              <a:off x="222" y="3194"/>
              <a:ext cx="5228" cy="315"/>
              <a:chOff x="222" y="3194"/>
              <a:chExt cx="5228" cy="315"/>
            </a:xfrm>
          </p:grpSpPr>
          <p:sp>
            <p:nvSpPr>
              <p:cNvPr id="53315" name="Rectangle 110"/>
              <p:cNvSpPr/>
              <p:nvPr/>
            </p:nvSpPr>
            <p:spPr>
              <a:xfrm>
                <a:off x="5284" y="3194"/>
                <a:ext cx="116" cy="269"/>
              </a:xfrm>
              <a:prstGeom prst="rect">
                <a:avLst/>
              </a:prstGeom>
              <a:noFill/>
              <a:ln w="9525">
                <a:noFill/>
              </a:ln>
            </p:spPr>
            <p:txBody>
              <a:bodyPr wrap="none" lIns="0" tIns="0" rIns="0" bIns="0" anchor="t">
                <a:spAutoFit/>
              </a:bodyPr>
              <a:p>
                <a:pPr algn="ctr"/>
                <a:r>
                  <a:rPr lang="en-US" altLang="zh-CN" sz="2800" b="1" dirty="0">
                    <a:solidFill>
                      <a:schemeClr val="accent2"/>
                    </a:solidFill>
                    <a:latin typeface="Modern" pitchFamily="50"/>
                    <a:ea typeface="宋体" panose="02010600030101010101" pitchFamily="2" charset="-122"/>
                  </a:rPr>
                  <a:t>P</a:t>
                </a:r>
                <a:endParaRPr lang="en-US" altLang="zh-CN" sz="2800" b="1" dirty="0">
                  <a:solidFill>
                    <a:srgbClr val="0066FF"/>
                  </a:solidFill>
                  <a:latin typeface="Modern" pitchFamily="50"/>
                  <a:ea typeface="宋体" panose="02010600030101010101" pitchFamily="2" charset="-122"/>
                </a:endParaRPr>
              </a:p>
            </p:txBody>
          </p:sp>
          <p:sp>
            <p:nvSpPr>
              <p:cNvPr id="53316" name="Rectangle 111"/>
              <p:cNvSpPr/>
              <p:nvPr/>
            </p:nvSpPr>
            <p:spPr>
              <a:xfrm>
                <a:off x="265" y="3194"/>
                <a:ext cx="116" cy="269"/>
              </a:xfrm>
              <a:prstGeom prst="rect">
                <a:avLst/>
              </a:prstGeom>
              <a:noFill/>
              <a:ln w="9525">
                <a:noFill/>
              </a:ln>
            </p:spPr>
            <p:txBody>
              <a:bodyPr wrap="none" lIns="0" tIns="0" rIns="0" bIns="0" anchor="t">
                <a:spAutoFit/>
              </a:bodyPr>
              <a:p>
                <a:pPr algn="ctr"/>
                <a:r>
                  <a:rPr lang="en-US" altLang="zh-CN" sz="2800" b="1" dirty="0">
                    <a:solidFill>
                      <a:schemeClr val="accent2"/>
                    </a:solidFill>
                    <a:latin typeface="Modern" pitchFamily="50"/>
                    <a:ea typeface="宋体" panose="02010600030101010101" pitchFamily="2" charset="-122"/>
                  </a:rPr>
                  <a:t>P</a:t>
                </a:r>
                <a:endParaRPr lang="en-US" altLang="zh-CN" sz="2800" b="1" dirty="0">
                  <a:solidFill>
                    <a:schemeClr val="accent2"/>
                  </a:solidFill>
                  <a:latin typeface="Modern" pitchFamily="50"/>
                  <a:ea typeface="宋体" panose="02010600030101010101" pitchFamily="2" charset="-122"/>
                </a:endParaRPr>
              </a:p>
            </p:txBody>
          </p:sp>
          <p:sp>
            <p:nvSpPr>
              <p:cNvPr id="53317" name="Line 112"/>
              <p:cNvSpPr/>
              <p:nvPr/>
            </p:nvSpPr>
            <p:spPr>
              <a:xfrm flipH="1">
                <a:off x="222" y="3508"/>
                <a:ext cx="5228" cy="1"/>
              </a:xfrm>
              <a:prstGeom prst="line">
                <a:avLst/>
              </a:prstGeom>
              <a:ln w="19050" cap="flat" cmpd="sng">
                <a:solidFill>
                  <a:schemeClr val="accent2"/>
                </a:solidFill>
                <a:prstDash val="solid"/>
                <a:round/>
                <a:headEnd type="none" w="med" len="med"/>
                <a:tailEnd type="none" w="med" len="med"/>
              </a:ln>
            </p:spPr>
          </p:sp>
        </p:grpSp>
        <p:sp>
          <p:nvSpPr>
            <p:cNvPr id="53318" name="Text Box 113"/>
            <p:cNvSpPr txBox="1"/>
            <p:nvPr/>
          </p:nvSpPr>
          <p:spPr>
            <a:xfrm>
              <a:off x="2245" y="3511"/>
              <a:ext cx="572" cy="288"/>
            </a:xfrm>
            <a:prstGeom prst="rect">
              <a:avLst/>
            </a:prstGeom>
            <a:noFill/>
            <a:ln w="0">
              <a:noFill/>
            </a:ln>
          </p:spPr>
          <p:txBody>
            <a:bodyPr wrap="none" anchor="t">
              <a:spAutoFit/>
            </a:bodyPr>
            <a:p>
              <a:pPr algn="ctr"/>
              <a:r>
                <a:rPr lang="zh-CN" altLang="en-US" b="1" dirty="0">
                  <a:solidFill>
                    <a:schemeClr val="accent2"/>
                  </a:solidFill>
                  <a:latin typeface="BankGothic Lt BT" panose="020B0607020203060204" pitchFamily="34" charset="0"/>
                  <a:ea typeface="宋体" panose="02010600030101010101" pitchFamily="2" charset="-122"/>
                </a:rPr>
                <a:t>基 线</a:t>
              </a:r>
              <a:endParaRPr lang="zh-CN" altLang="en-US" b="1" dirty="0">
                <a:solidFill>
                  <a:schemeClr val="accent2"/>
                </a:solidFill>
                <a:latin typeface="BankGothic Lt BT" panose="020B0607020203060204" pitchFamily="34" charset="0"/>
                <a:ea typeface="宋体" panose="02010600030101010101" pitchFamily="2" charset="-122"/>
              </a:endParaRPr>
            </a:p>
          </p:txBody>
        </p:sp>
      </p:grpSp>
      <p:grpSp>
        <p:nvGrpSpPr>
          <p:cNvPr id="14" name="Group 159"/>
          <p:cNvGrpSpPr/>
          <p:nvPr/>
        </p:nvGrpSpPr>
        <p:grpSpPr>
          <a:xfrm>
            <a:off x="5854700" y="2422525"/>
            <a:ext cx="1041400" cy="3902075"/>
            <a:chOff x="3688" y="1526"/>
            <a:chExt cx="656" cy="2458"/>
          </a:xfrm>
        </p:grpSpPr>
        <p:grpSp>
          <p:nvGrpSpPr>
            <p:cNvPr id="53320" name="Group 158"/>
            <p:cNvGrpSpPr/>
            <p:nvPr/>
          </p:nvGrpSpPr>
          <p:grpSpPr>
            <a:xfrm>
              <a:off x="4115" y="1526"/>
              <a:ext cx="229" cy="2324"/>
              <a:chOff x="4115" y="1526"/>
              <a:chExt cx="229" cy="2324"/>
            </a:xfrm>
          </p:grpSpPr>
          <p:sp>
            <p:nvSpPr>
              <p:cNvPr id="53321" name="Line 116"/>
              <p:cNvSpPr/>
              <p:nvPr/>
            </p:nvSpPr>
            <p:spPr>
              <a:xfrm>
                <a:off x="4148" y="1526"/>
                <a:ext cx="1" cy="2203"/>
              </a:xfrm>
              <a:prstGeom prst="line">
                <a:avLst/>
              </a:prstGeom>
              <a:ln w="12700" cap="flat" cmpd="sng">
                <a:solidFill>
                  <a:schemeClr val="tx2"/>
                </a:solidFill>
                <a:prstDash val="solid"/>
                <a:round/>
                <a:headEnd type="none" w="med" len="med"/>
                <a:tailEnd type="none" w="med" len="med"/>
              </a:ln>
            </p:spPr>
          </p:sp>
          <p:sp>
            <p:nvSpPr>
              <p:cNvPr id="53322" name="Rectangle 117"/>
              <p:cNvSpPr/>
              <p:nvPr/>
            </p:nvSpPr>
            <p:spPr>
              <a:xfrm>
                <a:off x="4249" y="3581"/>
                <a:ext cx="95" cy="269"/>
              </a:xfrm>
              <a:prstGeom prst="rect">
                <a:avLst/>
              </a:prstGeom>
              <a:noFill/>
              <a:ln w="9525">
                <a:noFill/>
              </a:ln>
            </p:spPr>
            <p:txBody>
              <a:bodyPr wrap="none" lIns="0" tIns="0" rIns="0" bIns="0" anchor="t">
                <a:spAutoFit/>
              </a:bodyPr>
              <a:p>
                <a:pPr algn="ctr"/>
                <a:r>
                  <a:rPr lang="en-US" altLang="zh-CN" sz="2800" b="1" dirty="0">
                    <a:solidFill>
                      <a:schemeClr val="accent2"/>
                    </a:solidFill>
                    <a:latin typeface="Modern" pitchFamily="50"/>
                    <a:ea typeface="宋体" panose="02010600030101010101" pitchFamily="2" charset="-122"/>
                  </a:rPr>
                  <a:t>s</a:t>
                </a:r>
                <a:endParaRPr lang="en-US" altLang="zh-CN" sz="2800" b="1" dirty="0">
                  <a:solidFill>
                    <a:srgbClr val="0066FF"/>
                  </a:solidFill>
                  <a:latin typeface="Modern" pitchFamily="50"/>
                  <a:ea typeface="宋体" panose="02010600030101010101" pitchFamily="2" charset="-122"/>
                </a:endParaRPr>
              </a:p>
            </p:txBody>
          </p:sp>
          <p:sp>
            <p:nvSpPr>
              <p:cNvPr id="53323" name="Oval 118"/>
              <p:cNvSpPr/>
              <p:nvPr/>
            </p:nvSpPr>
            <p:spPr>
              <a:xfrm>
                <a:off x="4115" y="3684"/>
                <a:ext cx="67" cy="67"/>
              </a:xfrm>
              <a:prstGeom prst="ellipse">
                <a:avLst/>
              </a:prstGeom>
              <a:solidFill>
                <a:srgbClr val="FF66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sp>
          <p:nvSpPr>
            <p:cNvPr id="53324" name="Rectangle 119"/>
            <p:cNvSpPr/>
            <p:nvPr/>
          </p:nvSpPr>
          <p:spPr>
            <a:xfrm>
              <a:off x="3688" y="3696"/>
              <a:ext cx="496" cy="288"/>
            </a:xfrm>
            <a:prstGeom prst="rect">
              <a:avLst/>
            </a:prstGeom>
            <a:noFill/>
            <a:ln w="0">
              <a:noFill/>
            </a:ln>
          </p:spPr>
          <p:txBody>
            <a:bodyPr wrap="none" anchor="t">
              <a:spAutoFit/>
            </a:bodyPr>
            <a:p>
              <a:pPr algn="ctr"/>
              <a:r>
                <a:rPr lang="zh-CN" altLang="en-US" b="1" dirty="0">
                  <a:solidFill>
                    <a:schemeClr val="accent2"/>
                  </a:solidFill>
                  <a:latin typeface="BankGothic Lt BT" panose="020B0607020203060204" pitchFamily="34" charset="0"/>
                  <a:ea typeface="宋体" panose="02010600030101010101" pitchFamily="2" charset="-122"/>
                </a:rPr>
                <a:t>站点</a:t>
              </a:r>
              <a:endParaRPr lang="zh-CN" altLang="en-US" b="1" dirty="0">
                <a:solidFill>
                  <a:schemeClr val="accent2"/>
                </a:solidFill>
                <a:latin typeface="BankGothic Lt BT" panose="020B0607020203060204" pitchFamily="34" charset="0"/>
                <a:ea typeface="宋体" panose="02010600030101010101" pitchFamily="2" charset="-122"/>
              </a:endParaRPr>
            </a:p>
          </p:txBody>
        </p:sp>
      </p:grpSp>
      <p:sp>
        <p:nvSpPr>
          <p:cNvPr id="53325" name="Rectangle 128"/>
          <p:cNvSpPr>
            <a:spLocks noGrp="1"/>
          </p:cNvSpPr>
          <p:nvPr>
            <p:ph type="title"/>
          </p:nvPr>
        </p:nvSpPr>
        <p:spPr>
          <a:xfrm>
            <a:off x="7696200" y="304800"/>
            <a:ext cx="152400" cy="76200"/>
          </a:xfrm>
        </p:spPr>
        <p:txBody>
          <a:bodyPr vert="horz" wrap="square" lIns="91440" tIns="45720" rIns="91440" bIns="45720" anchor="ctr"/>
          <a:p>
            <a:pPr algn="r" eaLnBrk="1" hangingPunct="1"/>
            <a:r>
              <a:rPr lang="zh-CN" altLang="en-US" sz="200" dirty="0">
                <a:solidFill>
                  <a:schemeClr val="bg1"/>
                </a:solidFill>
              </a:rPr>
              <a:t>例</a:t>
            </a:r>
            <a:r>
              <a:rPr lang="en-US" altLang="zh-CN" sz="200" dirty="0">
                <a:solidFill>
                  <a:schemeClr val="bg1"/>
                </a:solidFill>
              </a:rPr>
              <a:t>7</a:t>
            </a:r>
            <a:r>
              <a:rPr lang="zh-CN" altLang="en-US" sz="200" dirty="0">
                <a:solidFill>
                  <a:schemeClr val="bg1"/>
                </a:solidFill>
              </a:rPr>
              <a:t>（两点透视）</a:t>
            </a:r>
            <a:endParaRPr lang="zh-CN" altLang="en-US" sz="200" dirty="0">
              <a:solidFill>
                <a:schemeClr val="bg1"/>
              </a:solidFill>
            </a:endParaRPr>
          </a:p>
        </p:txBody>
      </p:sp>
      <p:grpSp>
        <p:nvGrpSpPr>
          <p:cNvPr id="16" name="Group 120"/>
          <p:cNvGrpSpPr/>
          <p:nvPr/>
        </p:nvGrpSpPr>
        <p:grpSpPr>
          <a:xfrm>
            <a:off x="471488" y="2422525"/>
            <a:ext cx="8177212" cy="1828800"/>
            <a:chOff x="297" y="1526"/>
            <a:chExt cx="5151" cy="1152"/>
          </a:xfrm>
        </p:grpSpPr>
        <p:grpSp>
          <p:nvGrpSpPr>
            <p:cNvPr id="53327" name="Group 121"/>
            <p:cNvGrpSpPr/>
            <p:nvPr/>
          </p:nvGrpSpPr>
          <p:grpSpPr>
            <a:xfrm>
              <a:off x="322" y="1526"/>
              <a:ext cx="5103" cy="1104"/>
              <a:chOff x="322" y="1526"/>
              <a:chExt cx="5103" cy="1104"/>
            </a:xfrm>
          </p:grpSpPr>
          <p:sp>
            <p:nvSpPr>
              <p:cNvPr id="53328" name="Line 122"/>
              <p:cNvSpPr/>
              <p:nvPr/>
            </p:nvSpPr>
            <p:spPr>
              <a:xfrm>
                <a:off x="322" y="1526"/>
                <a:ext cx="1" cy="1101"/>
              </a:xfrm>
              <a:prstGeom prst="line">
                <a:avLst/>
              </a:prstGeom>
              <a:ln w="12700" cap="flat" cmpd="sng">
                <a:solidFill>
                  <a:srgbClr val="CC0000"/>
                </a:solidFill>
                <a:prstDash val="solid"/>
                <a:round/>
                <a:headEnd type="none" w="med" len="med"/>
                <a:tailEnd type="none" w="med" len="med"/>
              </a:ln>
            </p:spPr>
          </p:sp>
          <p:sp>
            <p:nvSpPr>
              <p:cNvPr id="53329" name="Freeform 123"/>
              <p:cNvSpPr/>
              <p:nvPr/>
            </p:nvSpPr>
            <p:spPr>
              <a:xfrm>
                <a:off x="5424" y="1526"/>
                <a:ext cx="1" cy="1104"/>
              </a:xfrm>
              <a:custGeom>
                <a:avLst/>
                <a:gdLst/>
                <a:ahLst/>
                <a:cxnLst>
                  <a:cxn ang="0">
                    <a:pos x="0" y="0"/>
                  </a:cxn>
                  <a:cxn ang="0">
                    <a:pos x="1" y="1104"/>
                  </a:cxn>
                </a:cxnLst>
                <a:pathLst>
                  <a:path w="1" h="1104">
                    <a:moveTo>
                      <a:pt x="0" y="0"/>
                    </a:moveTo>
                    <a:lnTo>
                      <a:pt x="1" y="1104"/>
                    </a:lnTo>
                  </a:path>
                </a:pathLst>
              </a:custGeom>
              <a:solidFill>
                <a:srgbClr val="FFFFFF"/>
              </a:solidFill>
              <a:ln w="12700" cap="flat" cmpd="sng">
                <a:solidFill>
                  <a:srgbClr val="CC0000"/>
                </a:solidFill>
                <a:prstDash val="solid"/>
                <a:round/>
                <a:headEnd type="none" w="med" len="med"/>
                <a:tailEnd type="none" w="med" len="med"/>
              </a:ln>
            </p:spPr>
            <p:txBody>
              <a:bodyPr/>
              <a:p>
                <a:endParaRPr lang="zh-CN" altLang="en-US"/>
              </a:p>
            </p:txBody>
          </p:sp>
        </p:grpSp>
        <p:sp>
          <p:nvSpPr>
            <p:cNvPr id="53330" name="Rectangle 124"/>
            <p:cNvSpPr/>
            <p:nvPr/>
          </p:nvSpPr>
          <p:spPr>
            <a:xfrm>
              <a:off x="334" y="2351"/>
              <a:ext cx="311" cy="327"/>
            </a:xfrm>
            <a:prstGeom prst="rect">
              <a:avLst/>
            </a:prstGeom>
            <a:noFill/>
            <a:ln w="0">
              <a:noFill/>
            </a:ln>
          </p:spPr>
          <p:txBody>
            <a:bodyPr wrap="none" anchor="t">
              <a:spAutoFit/>
            </a:bodyPr>
            <a:p>
              <a:pPr algn="ctr"/>
              <a:r>
                <a:rPr lang="en-US" altLang="zh-CN" sz="2800" b="1" dirty="0">
                  <a:solidFill>
                    <a:srgbClr val="CC0000"/>
                  </a:solidFill>
                  <a:latin typeface="Modern" pitchFamily="50"/>
                  <a:ea typeface="宋体" panose="02010600030101010101" pitchFamily="2" charset="-122"/>
                </a:rPr>
                <a:t>Vx</a:t>
              </a:r>
              <a:endParaRPr lang="en-US" altLang="zh-CN" sz="2800" b="1" dirty="0">
                <a:solidFill>
                  <a:srgbClr val="CC0000"/>
                </a:solidFill>
                <a:latin typeface="Modern" pitchFamily="50"/>
                <a:ea typeface="宋体" panose="02010600030101010101" pitchFamily="2" charset="-122"/>
              </a:endParaRPr>
            </a:p>
          </p:txBody>
        </p:sp>
        <p:sp>
          <p:nvSpPr>
            <p:cNvPr id="53331" name="Rectangle 125"/>
            <p:cNvSpPr/>
            <p:nvPr/>
          </p:nvSpPr>
          <p:spPr>
            <a:xfrm>
              <a:off x="5110" y="2313"/>
              <a:ext cx="306" cy="327"/>
            </a:xfrm>
            <a:prstGeom prst="rect">
              <a:avLst/>
            </a:prstGeom>
            <a:noFill/>
            <a:ln w="0">
              <a:noFill/>
            </a:ln>
          </p:spPr>
          <p:txBody>
            <a:bodyPr wrap="none" anchor="t">
              <a:spAutoFit/>
            </a:bodyPr>
            <a:p>
              <a:pPr algn="ctr"/>
              <a:r>
                <a:rPr lang="en-US" altLang="zh-CN" sz="2800" b="1" dirty="0">
                  <a:solidFill>
                    <a:srgbClr val="CC0000"/>
                  </a:solidFill>
                  <a:latin typeface="Modern" pitchFamily="50"/>
                  <a:ea typeface="宋体" panose="02010600030101010101" pitchFamily="2" charset="-122"/>
                </a:rPr>
                <a:t>Vy</a:t>
              </a:r>
              <a:endParaRPr lang="en-US" altLang="zh-CN" sz="2800" b="1" dirty="0">
                <a:solidFill>
                  <a:srgbClr val="FF0000"/>
                </a:solidFill>
                <a:latin typeface="Modern" pitchFamily="50"/>
                <a:ea typeface="宋体" panose="02010600030101010101" pitchFamily="2" charset="-122"/>
              </a:endParaRPr>
            </a:p>
          </p:txBody>
        </p:sp>
        <p:sp>
          <p:nvSpPr>
            <p:cNvPr id="53332" name="Oval 126"/>
            <p:cNvSpPr/>
            <p:nvPr/>
          </p:nvSpPr>
          <p:spPr>
            <a:xfrm>
              <a:off x="297" y="2601"/>
              <a:ext cx="48" cy="48"/>
            </a:xfrm>
            <a:prstGeom prst="ellipse">
              <a:avLst/>
            </a:prstGeom>
            <a:solidFill>
              <a:srgbClr val="FFFF00"/>
            </a:solidFill>
            <a:ln w="19050" cap="flat" cmpd="sng">
              <a:solidFill>
                <a:srgbClr val="FF00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3333" name="Oval 127"/>
            <p:cNvSpPr/>
            <p:nvPr/>
          </p:nvSpPr>
          <p:spPr>
            <a:xfrm>
              <a:off x="5400" y="2599"/>
              <a:ext cx="48" cy="48"/>
            </a:xfrm>
            <a:prstGeom prst="ellipse">
              <a:avLst/>
            </a:prstGeom>
            <a:solidFill>
              <a:srgbClr val="FFFF00"/>
            </a:solidFill>
            <a:ln w="19050" cap="flat" cmpd="sng">
              <a:solidFill>
                <a:srgbClr val="FF00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18" name="Group 164"/>
          <p:cNvGrpSpPr/>
          <p:nvPr/>
        </p:nvGrpSpPr>
        <p:grpSpPr>
          <a:xfrm>
            <a:off x="1752600" y="1143000"/>
            <a:ext cx="2663825" cy="1844675"/>
            <a:chOff x="1104" y="720"/>
            <a:chExt cx="1678" cy="1162"/>
          </a:xfrm>
        </p:grpSpPr>
        <p:sp>
          <p:nvSpPr>
            <p:cNvPr id="53335" name="Freeform 134"/>
            <p:cNvSpPr/>
            <p:nvPr/>
          </p:nvSpPr>
          <p:spPr>
            <a:xfrm>
              <a:off x="1104" y="720"/>
              <a:ext cx="1678" cy="1162"/>
            </a:xfrm>
            <a:custGeom>
              <a:avLst/>
              <a:gdLst/>
              <a:ahLst/>
              <a:cxnLst>
                <a:cxn ang="0">
                  <a:pos x="0" y="598"/>
                </a:cxn>
                <a:cxn ang="0">
                  <a:pos x="2" y="16"/>
                </a:cxn>
                <a:cxn ang="0">
                  <a:pos x="208" y="0"/>
                </a:cxn>
                <a:cxn ang="0">
                  <a:pos x="714" y="24"/>
                </a:cxn>
                <a:cxn ang="0">
                  <a:pos x="714" y="188"/>
                </a:cxn>
                <a:cxn ang="0">
                  <a:pos x="866" y="150"/>
                </a:cxn>
                <a:cxn ang="0">
                  <a:pos x="1076" y="166"/>
                </a:cxn>
                <a:cxn ang="0">
                  <a:pos x="1078" y="552"/>
                </a:cxn>
                <a:cxn ang="0">
                  <a:pos x="814" y="746"/>
                </a:cxn>
                <a:cxn ang="0">
                  <a:pos x="576" y="690"/>
                </a:cxn>
                <a:cxn ang="0">
                  <a:pos x="526" y="720"/>
                </a:cxn>
                <a:cxn ang="0">
                  <a:pos x="0" y="598"/>
                </a:cxn>
              </a:cxnLst>
              <a:pathLst>
                <a:path w="1078" h="746">
                  <a:moveTo>
                    <a:pt x="0" y="598"/>
                  </a:moveTo>
                  <a:lnTo>
                    <a:pt x="2" y="16"/>
                  </a:lnTo>
                  <a:lnTo>
                    <a:pt x="208" y="0"/>
                  </a:lnTo>
                  <a:lnTo>
                    <a:pt x="714" y="24"/>
                  </a:lnTo>
                  <a:lnTo>
                    <a:pt x="714" y="188"/>
                  </a:lnTo>
                  <a:lnTo>
                    <a:pt x="866" y="150"/>
                  </a:lnTo>
                  <a:lnTo>
                    <a:pt x="1076" y="166"/>
                  </a:lnTo>
                  <a:lnTo>
                    <a:pt x="1078" y="552"/>
                  </a:lnTo>
                  <a:lnTo>
                    <a:pt x="814" y="746"/>
                  </a:lnTo>
                  <a:lnTo>
                    <a:pt x="576" y="690"/>
                  </a:lnTo>
                  <a:lnTo>
                    <a:pt x="526" y="720"/>
                  </a:lnTo>
                  <a:lnTo>
                    <a:pt x="0" y="598"/>
                  </a:lnTo>
                </a:path>
              </a:pathLst>
            </a:custGeom>
            <a:solidFill>
              <a:schemeClr val="bg1"/>
            </a:solidFill>
            <a:ln w="28575">
              <a:noFill/>
            </a:ln>
          </p:spPr>
          <p:txBody>
            <a:bodyPr/>
            <a:p>
              <a:endParaRPr lang="zh-CN" altLang="en-US"/>
            </a:p>
          </p:txBody>
        </p:sp>
        <p:sp>
          <p:nvSpPr>
            <p:cNvPr id="53336" name="Freeform 141"/>
            <p:cNvSpPr/>
            <p:nvPr/>
          </p:nvSpPr>
          <p:spPr>
            <a:xfrm>
              <a:off x="2373" y="972"/>
              <a:ext cx="409" cy="903"/>
            </a:xfrm>
            <a:custGeom>
              <a:avLst/>
              <a:gdLst/>
              <a:ahLst/>
              <a:cxnLst>
                <a:cxn ang="0">
                  <a:pos x="409" y="1"/>
                </a:cxn>
                <a:cxn ang="0">
                  <a:pos x="408" y="606"/>
                </a:cxn>
                <a:cxn ang="0">
                  <a:pos x="0" y="903"/>
                </a:cxn>
                <a:cxn ang="0">
                  <a:pos x="0" y="132"/>
                </a:cxn>
                <a:cxn ang="0">
                  <a:pos x="408" y="0"/>
                </a:cxn>
              </a:cxnLst>
              <a:pathLst>
                <a:path w="409" h="903">
                  <a:moveTo>
                    <a:pt x="409" y="1"/>
                  </a:moveTo>
                  <a:lnTo>
                    <a:pt x="408" y="606"/>
                  </a:lnTo>
                  <a:lnTo>
                    <a:pt x="0" y="903"/>
                  </a:lnTo>
                  <a:lnTo>
                    <a:pt x="0" y="132"/>
                  </a:lnTo>
                  <a:lnTo>
                    <a:pt x="408" y="0"/>
                  </a:lnTo>
                </a:path>
              </a:pathLst>
            </a:custGeom>
            <a:gradFill rotWithShape="0">
              <a:gsLst>
                <a:gs pos="0">
                  <a:srgbClr val="5E5E76"/>
                </a:gs>
                <a:gs pos="100000">
                  <a:srgbClr val="CCCCFF"/>
                </a:gs>
              </a:gsLst>
              <a:lin ang="2700000" scaled="1"/>
              <a:tileRect/>
            </a:gradFill>
            <a:ln w="3175" cap="flat" cmpd="sng">
              <a:solidFill>
                <a:srgbClr val="800000"/>
              </a:solidFill>
              <a:prstDash val="solid"/>
              <a:round/>
              <a:headEnd type="none" w="med" len="med"/>
              <a:tailEnd type="none" w="med" len="med"/>
            </a:ln>
          </p:spPr>
          <p:txBody>
            <a:bodyPr/>
            <a:p>
              <a:endParaRPr lang="zh-CN" altLang="en-US"/>
            </a:p>
          </p:txBody>
        </p:sp>
        <p:sp>
          <p:nvSpPr>
            <p:cNvPr id="53337" name="Freeform 145"/>
            <p:cNvSpPr/>
            <p:nvPr/>
          </p:nvSpPr>
          <p:spPr>
            <a:xfrm>
              <a:off x="2001" y="1071"/>
              <a:ext cx="374" cy="804"/>
            </a:xfrm>
            <a:custGeom>
              <a:avLst/>
              <a:gdLst/>
              <a:ahLst/>
              <a:cxnLst>
                <a:cxn ang="0">
                  <a:pos x="374" y="804"/>
                </a:cxn>
                <a:cxn ang="0">
                  <a:pos x="0" y="720"/>
                </a:cxn>
                <a:cxn ang="0">
                  <a:pos x="0" y="0"/>
                </a:cxn>
                <a:cxn ang="0">
                  <a:pos x="372" y="33"/>
                </a:cxn>
                <a:cxn ang="0">
                  <a:pos x="372" y="803"/>
                </a:cxn>
              </a:cxnLst>
              <a:pathLst>
                <a:path w="374" h="804">
                  <a:moveTo>
                    <a:pt x="374" y="804"/>
                  </a:moveTo>
                  <a:lnTo>
                    <a:pt x="0" y="720"/>
                  </a:lnTo>
                  <a:lnTo>
                    <a:pt x="0" y="0"/>
                  </a:lnTo>
                  <a:lnTo>
                    <a:pt x="372" y="33"/>
                  </a:lnTo>
                  <a:lnTo>
                    <a:pt x="372" y="803"/>
                  </a:lnTo>
                </a:path>
              </a:pathLst>
            </a:custGeom>
            <a:gradFill rotWithShape="0">
              <a:gsLst>
                <a:gs pos="0">
                  <a:srgbClr val="FFFFCC"/>
                </a:gs>
                <a:gs pos="100000">
                  <a:srgbClr val="76765E"/>
                </a:gs>
              </a:gsLst>
              <a:lin ang="18900000" scaled="1"/>
              <a:tileRect/>
            </a:gradFill>
            <a:ln w="3175" cap="flat" cmpd="sng">
              <a:solidFill>
                <a:srgbClr val="800000"/>
              </a:solidFill>
              <a:prstDash val="solid"/>
              <a:round/>
              <a:headEnd type="none" w="med" len="med"/>
              <a:tailEnd type="none" w="med" len="med"/>
            </a:ln>
          </p:spPr>
          <p:txBody>
            <a:bodyPr/>
            <a:p>
              <a:endParaRPr lang="zh-CN" altLang="en-US"/>
            </a:p>
          </p:txBody>
        </p:sp>
        <p:sp>
          <p:nvSpPr>
            <p:cNvPr id="53338" name="Freeform 146"/>
            <p:cNvSpPr/>
            <p:nvPr/>
          </p:nvSpPr>
          <p:spPr>
            <a:xfrm>
              <a:off x="2003" y="948"/>
              <a:ext cx="779" cy="156"/>
            </a:xfrm>
            <a:custGeom>
              <a:avLst/>
              <a:gdLst/>
              <a:ahLst/>
              <a:cxnLst>
                <a:cxn ang="0">
                  <a:pos x="775" y="27"/>
                </a:cxn>
                <a:cxn ang="0">
                  <a:pos x="454" y="0"/>
                </a:cxn>
                <a:cxn ang="0">
                  <a:pos x="0" y="125"/>
                </a:cxn>
                <a:cxn ang="0">
                  <a:pos x="370" y="156"/>
                </a:cxn>
                <a:cxn ang="0">
                  <a:pos x="779" y="25"/>
                </a:cxn>
              </a:cxnLst>
              <a:pathLst>
                <a:path w="779" h="156">
                  <a:moveTo>
                    <a:pt x="775" y="27"/>
                  </a:moveTo>
                  <a:lnTo>
                    <a:pt x="454" y="0"/>
                  </a:lnTo>
                  <a:lnTo>
                    <a:pt x="0" y="125"/>
                  </a:lnTo>
                  <a:lnTo>
                    <a:pt x="370" y="156"/>
                  </a:lnTo>
                  <a:lnTo>
                    <a:pt x="779" y="25"/>
                  </a:lnTo>
                </a:path>
              </a:pathLst>
            </a:custGeom>
            <a:solidFill>
              <a:srgbClr val="FFFF99"/>
            </a:solidFill>
            <a:ln w="3175" cap="flat" cmpd="sng">
              <a:solidFill>
                <a:srgbClr val="800000"/>
              </a:solidFill>
              <a:prstDash val="solid"/>
              <a:round/>
              <a:headEnd type="none" w="med" len="med"/>
              <a:tailEnd type="none" w="med" len="med"/>
            </a:ln>
          </p:spPr>
          <p:txBody>
            <a:bodyPr/>
            <a:p>
              <a:endParaRPr lang="zh-CN" altLang="en-US"/>
            </a:p>
          </p:txBody>
        </p:sp>
        <p:sp>
          <p:nvSpPr>
            <p:cNvPr id="53339" name="Freeform 147"/>
            <p:cNvSpPr/>
            <p:nvPr/>
          </p:nvSpPr>
          <p:spPr>
            <a:xfrm>
              <a:off x="1104" y="748"/>
              <a:ext cx="812" cy="1088"/>
            </a:xfrm>
            <a:custGeom>
              <a:avLst/>
              <a:gdLst/>
              <a:ahLst/>
              <a:cxnLst>
                <a:cxn ang="0">
                  <a:pos x="2" y="0"/>
                </a:cxn>
                <a:cxn ang="0">
                  <a:pos x="812" y="40"/>
                </a:cxn>
                <a:cxn ang="0">
                  <a:pos x="812" y="1088"/>
                </a:cxn>
                <a:cxn ang="0">
                  <a:pos x="0" y="896"/>
                </a:cxn>
                <a:cxn ang="0">
                  <a:pos x="0" y="0"/>
                </a:cxn>
              </a:cxnLst>
              <a:pathLst>
                <a:path w="812" h="1088">
                  <a:moveTo>
                    <a:pt x="2" y="0"/>
                  </a:moveTo>
                  <a:lnTo>
                    <a:pt x="812" y="40"/>
                  </a:lnTo>
                  <a:lnTo>
                    <a:pt x="812" y="1088"/>
                  </a:lnTo>
                  <a:lnTo>
                    <a:pt x="0" y="896"/>
                  </a:lnTo>
                  <a:lnTo>
                    <a:pt x="0" y="0"/>
                  </a:lnTo>
                </a:path>
              </a:pathLst>
            </a:custGeom>
            <a:gradFill rotWithShape="0">
              <a:gsLst>
                <a:gs pos="0">
                  <a:srgbClr val="76765E"/>
                </a:gs>
                <a:gs pos="100000">
                  <a:srgbClr val="FFFFCC"/>
                </a:gs>
              </a:gsLst>
              <a:lin ang="2700000" scaled="1"/>
              <a:tileRect/>
            </a:gradFill>
            <a:ln w="3175" cap="flat" cmpd="sng">
              <a:solidFill>
                <a:srgbClr val="800000"/>
              </a:solidFill>
              <a:prstDash val="solid"/>
              <a:round/>
              <a:headEnd type="none" w="med" len="med"/>
              <a:tailEnd type="none" w="med" len="med"/>
            </a:ln>
          </p:spPr>
          <p:txBody>
            <a:bodyPr/>
            <a:p>
              <a:endParaRPr lang="zh-CN" altLang="en-US"/>
            </a:p>
          </p:txBody>
        </p:sp>
        <p:sp>
          <p:nvSpPr>
            <p:cNvPr id="53340" name="Freeform 151"/>
            <p:cNvSpPr/>
            <p:nvPr/>
          </p:nvSpPr>
          <p:spPr>
            <a:xfrm>
              <a:off x="1104" y="724"/>
              <a:ext cx="1092" cy="64"/>
            </a:xfrm>
            <a:custGeom>
              <a:avLst/>
              <a:gdLst/>
              <a:ahLst/>
              <a:cxnLst>
                <a:cxn ang="0">
                  <a:pos x="323" y="0"/>
                </a:cxn>
                <a:cxn ang="0">
                  <a:pos x="1092" y="32"/>
                </a:cxn>
                <a:cxn ang="0">
                  <a:pos x="816" y="64"/>
                </a:cxn>
                <a:cxn ang="0">
                  <a:pos x="0" y="24"/>
                </a:cxn>
                <a:cxn ang="0">
                  <a:pos x="322" y="2"/>
                </a:cxn>
              </a:cxnLst>
              <a:pathLst>
                <a:path w="1092" h="64">
                  <a:moveTo>
                    <a:pt x="323" y="0"/>
                  </a:moveTo>
                  <a:lnTo>
                    <a:pt x="1092" y="32"/>
                  </a:lnTo>
                  <a:lnTo>
                    <a:pt x="816" y="64"/>
                  </a:lnTo>
                  <a:lnTo>
                    <a:pt x="0" y="24"/>
                  </a:lnTo>
                  <a:lnTo>
                    <a:pt x="322" y="2"/>
                  </a:lnTo>
                </a:path>
              </a:pathLst>
            </a:custGeom>
            <a:solidFill>
              <a:srgbClr val="FFFF99"/>
            </a:solidFill>
            <a:ln w="3175" cap="flat" cmpd="sng">
              <a:solidFill>
                <a:srgbClr val="800000"/>
              </a:solidFill>
              <a:prstDash val="solid"/>
              <a:round/>
              <a:headEnd type="none" w="med" len="med"/>
              <a:tailEnd type="none" w="med" len="med"/>
            </a:ln>
          </p:spPr>
          <p:txBody>
            <a:bodyPr/>
            <a:p>
              <a:endParaRPr lang="zh-CN" altLang="en-US"/>
            </a:p>
          </p:txBody>
        </p:sp>
        <p:sp>
          <p:nvSpPr>
            <p:cNvPr id="53341" name="Freeform 152"/>
            <p:cNvSpPr/>
            <p:nvPr/>
          </p:nvSpPr>
          <p:spPr>
            <a:xfrm>
              <a:off x="1916" y="756"/>
              <a:ext cx="280" cy="1080"/>
            </a:xfrm>
            <a:custGeom>
              <a:avLst/>
              <a:gdLst/>
              <a:ahLst/>
              <a:cxnLst>
                <a:cxn ang="0">
                  <a:pos x="280" y="263"/>
                </a:cxn>
                <a:cxn ang="0">
                  <a:pos x="85" y="318"/>
                </a:cxn>
                <a:cxn ang="0">
                  <a:pos x="85" y="1035"/>
                </a:cxn>
                <a:cxn ang="0">
                  <a:pos x="0" y="1080"/>
                </a:cxn>
                <a:cxn ang="0">
                  <a:pos x="0" y="32"/>
                </a:cxn>
                <a:cxn ang="0">
                  <a:pos x="280" y="0"/>
                </a:cxn>
                <a:cxn ang="0">
                  <a:pos x="280" y="264"/>
                </a:cxn>
              </a:cxnLst>
              <a:pathLst>
                <a:path w="280" h="1080">
                  <a:moveTo>
                    <a:pt x="280" y="263"/>
                  </a:moveTo>
                  <a:lnTo>
                    <a:pt x="85" y="318"/>
                  </a:lnTo>
                  <a:lnTo>
                    <a:pt x="85" y="1035"/>
                  </a:lnTo>
                  <a:lnTo>
                    <a:pt x="0" y="1080"/>
                  </a:lnTo>
                  <a:lnTo>
                    <a:pt x="0" y="32"/>
                  </a:lnTo>
                  <a:lnTo>
                    <a:pt x="280" y="0"/>
                  </a:lnTo>
                  <a:lnTo>
                    <a:pt x="280" y="264"/>
                  </a:lnTo>
                </a:path>
              </a:pathLst>
            </a:custGeom>
            <a:gradFill rotWithShape="0">
              <a:gsLst>
                <a:gs pos="0">
                  <a:srgbClr val="5E5E76"/>
                </a:gs>
                <a:gs pos="100000">
                  <a:srgbClr val="CCCCFF"/>
                </a:gs>
              </a:gsLst>
              <a:lin ang="2700000" scaled="1"/>
              <a:tileRect/>
            </a:gradFill>
            <a:ln w="3175" cap="flat" cmpd="sng">
              <a:solidFill>
                <a:srgbClr val="800000"/>
              </a:solidFill>
              <a:prstDash val="solid"/>
              <a:round/>
              <a:headEnd type="none" w="med" len="med"/>
              <a:tailEnd type="none" w="med" len="med"/>
            </a:ln>
          </p:spPr>
          <p:txBody>
            <a:bodyPr/>
            <a:p>
              <a:endParaRPr lang="zh-CN" altLang="en-US"/>
            </a:p>
          </p:txBody>
        </p:sp>
      </p:grpSp>
      <p:grpSp>
        <p:nvGrpSpPr>
          <p:cNvPr id="19" name="Group 184"/>
          <p:cNvGrpSpPr/>
          <p:nvPr/>
        </p:nvGrpSpPr>
        <p:grpSpPr>
          <a:xfrm>
            <a:off x="7118350" y="4622800"/>
            <a:ext cx="53975" cy="660400"/>
            <a:chOff x="4484" y="2912"/>
            <a:chExt cx="34" cy="416"/>
          </a:xfrm>
        </p:grpSpPr>
        <p:sp>
          <p:nvSpPr>
            <p:cNvPr id="53343" name="Oval 173"/>
            <p:cNvSpPr/>
            <p:nvPr/>
          </p:nvSpPr>
          <p:spPr>
            <a:xfrm>
              <a:off x="4486" y="3296"/>
              <a:ext cx="32" cy="32"/>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3344" name="Oval 174"/>
            <p:cNvSpPr/>
            <p:nvPr/>
          </p:nvSpPr>
          <p:spPr>
            <a:xfrm>
              <a:off x="4484" y="2912"/>
              <a:ext cx="32" cy="32"/>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20" name="Group 183"/>
          <p:cNvGrpSpPr/>
          <p:nvPr/>
        </p:nvGrpSpPr>
        <p:grpSpPr>
          <a:xfrm>
            <a:off x="6699250" y="4756150"/>
            <a:ext cx="50800" cy="838200"/>
            <a:chOff x="4220" y="2996"/>
            <a:chExt cx="32" cy="528"/>
          </a:xfrm>
        </p:grpSpPr>
        <p:sp>
          <p:nvSpPr>
            <p:cNvPr id="53346" name="Oval 172"/>
            <p:cNvSpPr/>
            <p:nvPr/>
          </p:nvSpPr>
          <p:spPr>
            <a:xfrm>
              <a:off x="4220" y="3492"/>
              <a:ext cx="32" cy="32"/>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3347" name="Oval 175"/>
            <p:cNvSpPr/>
            <p:nvPr/>
          </p:nvSpPr>
          <p:spPr>
            <a:xfrm>
              <a:off x="4220" y="2996"/>
              <a:ext cx="32" cy="32"/>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21" name="Group 187"/>
          <p:cNvGrpSpPr/>
          <p:nvPr/>
        </p:nvGrpSpPr>
        <p:grpSpPr>
          <a:xfrm>
            <a:off x="6318250" y="4718050"/>
            <a:ext cx="50800" cy="787400"/>
            <a:chOff x="3980" y="2972"/>
            <a:chExt cx="32" cy="496"/>
          </a:xfrm>
        </p:grpSpPr>
        <p:sp>
          <p:nvSpPr>
            <p:cNvPr id="53349" name="Oval 168"/>
            <p:cNvSpPr/>
            <p:nvPr/>
          </p:nvSpPr>
          <p:spPr>
            <a:xfrm>
              <a:off x="3980" y="3436"/>
              <a:ext cx="32" cy="32"/>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3350" name="Oval 176"/>
            <p:cNvSpPr/>
            <p:nvPr/>
          </p:nvSpPr>
          <p:spPr>
            <a:xfrm>
              <a:off x="3980" y="2972"/>
              <a:ext cx="32" cy="32"/>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sp>
        <p:nvSpPr>
          <p:cNvPr id="31921" name="Oval 177"/>
          <p:cNvSpPr/>
          <p:nvPr/>
        </p:nvSpPr>
        <p:spPr>
          <a:xfrm>
            <a:off x="6788150" y="4597400"/>
            <a:ext cx="50800" cy="50800"/>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nvGrpSpPr>
          <p:cNvPr id="22" name="Group 188"/>
          <p:cNvGrpSpPr/>
          <p:nvPr/>
        </p:nvGrpSpPr>
        <p:grpSpPr>
          <a:xfrm>
            <a:off x="6518275" y="4400550"/>
            <a:ext cx="53975" cy="317500"/>
            <a:chOff x="4106" y="2772"/>
            <a:chExt cx="34" cy="200"/>
          </a:xfrm>
        </p:grpSpPr>
        <p:sp>
          <p:nvSpPr>
            <p:cNvPr id="53353" name="Oval 178"/>
            <p:cNvSpPr/>
            <p:nvPr/>
          </p:nvSpPr>
          <p:spPr>
            <a:xfrm>
              <a:off x="4106" y="2940"/>
              <a:ext cx="32" cy="32"/>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3354" name="Oval 179"/>
            <p:cNvSpPr/>
            <p:nvPr/>
          </p:nvSpPr>
          <p:spPr>
            <a:xfrm>
              <a:off x="4108" y="2772"/>
              <a:ext cx="32" cy="32"/>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23" name="Group 186"/>
          <p:cNvGrpSpPr/>
          <p:nvPr/>
        </p:nvGrpSpPr>
        <p:grpSpPr>
          <a:xfrm>
            <a:off x="6245225" y="4435475"/>
            <a:ext cx="50800" cy="1108075"/>
            <a:chOff x="3934" y="2794"/>
            <a:chExt cx="32" cy="698"/>
          </a:xfrm>
        </p:grpSpPr>
        <p:sp>
          <p:nvSpPr>
            <p:cNvPr id="53356" name="Oval 170"/>
            <p:cNvSpPr/>
            <p:nvPr/>
          </p:nvSpPr>
          <p:spPr>
            <a:xfrm>
              <a:off x="3934" y="3460"/>
              <a:ext cx="32" cy="32"/>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3357" name="Oval 180"/>
            <p:cNvSpPr/>
            <p:nvPr/>
          </p:nvSpPr>
          <p:spPr>
            <a:xfrm>
              <a:off x="3934" y="2794"/>
              <a:ext cx="32" cy="32"/>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24" name="Group 185"/>
          <p:cNvGrpSpPr/>
          <p:nvPr/>
        </p:nvGrpSpPr>
        <p:grpSpPr>
          <a:xfrm>
            <a:off x="5410200" y="4394200"/>
            <a:ext cx="50800" cy="965200"/>
            <a:chOff x="3408" y="2768"/>
            <a:chExt cx="32" cy="608"/>
          </a:xfrm>
        </p:grpSpPr>
        <p:sp>
          <p:nvSpPr>
            <p:cNvPr id="53359" name="Oval 171"/>
            <p:cNvSpPr/>
            <p:nvPr/>
          </p:nvSpPr>
          <p:spPr>
            <a:xfrm>
              <a:off x="3408" y="3344"/>
              <a:ext cx="32" cy="32"/>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3360" name="Oval 181"/>
            <p:cNvSpPr/>
            <p:nvPr/>
          </p:nvSpPr>
          <p:spPr>
            <a:xfrm>
              <a:off x="3408" y="2768"/>
              <a:ext cx="32" cy="32"/>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sp>
        <p:nvSpPr>
          <p:cNvPr id="31926" name="Oval 182"/>
          <p:cNvSpPr/>
          <p:nvPr/>
        </p:nvSpPr>
        <p:spPr>
          <a:xfrm>
            <a:off x="5784850" y="4362450"/>
            <a:ext cx="50800" cy="50800"/>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nvGrpSpPr>
          <p:cNvPr id="25" name="Group 130"/>
          <p:cNvGrpSpPr/>
          <p:nvPr/>
        </p:nvGrpSpPr>
        <p:grpSpPr>
          <a:xfrm>
            <a:off x="5432425" y="4384675"/>
            <a:ext cx="1712913" cy="1184275"/>
            <a:chOff x="3422" y="2762"/>
            <a:chExt cx="1079" cy="746"/>
          </a:xfrm>
        </p:grpSpPr>
        <p:sp>
          <p:nvSpPr>
            <p:cNvPr id="53363" name="Freeform 129"/>
            <p:cNvSpPr/>
            <p:nvPr/>
          </p:nvSpPr>
          <p:spPr>
            <a:xfrm>
              <a:off x="3422" y="2762"/>
              <a:ext cx="1078" cy="746"/>
            </a:xfrm>
            <a:custGeom>
              <a:avLst/>
              <a:gdLst/>
              <a:ahLst/>
              <a:cxnLst>
                <a:cxn ang="0">
                  <a:pos x="0" y="598"/>
                </a:cxn>
                <a:cxn ang="0">
                  <a:pos x="2" y="16"/>
                </a:cxn>
                <a:cxn ang="0">
                  <a:pos x="208" y="0"/>
                </a:cxn>
                <a:cxn ang="0">
                  <a:pos x="714" y="24"/>
                </a:cxn>
                <a:cxn ang="0">
                  <a:pos x="714" y="188"/>
                </a:cxn>
                <a:cxn ang="0">
                  <a:pos x="866" y="150"/>
                </a:cxn>
                <a:cxn ang="0">
                  <a:pos x="1076" y="166"/>
                </a:cxn>
                <a:cxn ang="0">
                  <a:pos x="1078" y="552"/>
                </a:cxn>
                <a:cxn ang="0">
                  <a:pos x="814" y="746"/>
                </a:cxn>
                <a:cxn ang="0">
                  <a:pos x="576" y="690"/>
                </a:cxn>
                <a:cxn ang="0">
                  <a:pos x="526" y="720"/>
                </a:cxn>
                <a:cxn ang="0">
                  <a:pos x="0" y="598"/>
                </a:cxn>
              </a:cxnLst>
              <a:pathLst>
                <a:path w="1078" h="746">
                  <a:moveTo>
                    <a:pt x="0" y="598"/>
                  </a:moveTo>
                  <a:lnTo>
                    <a:pt x="2" y="16"/>
                  </a:lnTo>
                  <a:lnTo>
                    <a:pt x="208" y="0"/>
                  </a:lnTo>
                  <a:lnTo>
                    <a:pt x="714" y="24"/>
                  </a:lnTo>
                  <a:lnTo>
                    <a:pt x="714" y="188"/>
                  </a:lnTo>
                  <a:lnTo>
                    <a:pt x="866" y="150"/>
                  </a:lnTo>
                  <a:lnTo>
                    <a:pt x="1076" y="166"/>
                  </a:lnTo>
                  <a:lnTo>
                    <a:pt x="1078" y="552"/>
                  </a:lnTo>
                  <a:lnTo>
                    <a:pt x="814" y="746"/>
                  </a:lnTo>
                  <a:lnTo>
                    <a:pt x="576" y="690"/>
                  </a:lnTo>
                  <a:lnTo>
                    <a:pt x="526" y="720"/>
                  </a:lnTo>
                  <a:lnTo>
                    <a:pt x="0" y="598"/>
                  </a:lnTo>
                </a:path>
              </a:pathLst>
            </a:custGeom>
            <a:solidFill>
              <a:schemeClr val="bg1"/>
            </a:solidFill>
            <a:ln w="38100" cap="flat" cmpd="sng">
              <a:solidFill>
                <a:schemeClr val="tx2"/>
              </a:solidFill>
              <a:prstDash val="solid"/>
              <a:round/>
              <a:headEnd type="none" w="med" len="med"/>
              <a:tailEnd type="none" w="med" len="med"/>
            </a:ln>
          </p:spPr>
          <p:txBody>
            <a:bodyPr/>
            <a:p>
              <a:endParaRPr lang="zh-CN" altLang="en-US"/>
            </a:p>
          </p:txBody>
        </p:sp>
        <p:grpSp>
          <p:nvGrpSpPr>
            <p:cNvPr id="53364" name="Group 78"/>
            <p:cNvGrpSpPr/>
            <p:nvPr/>
          </p:nvGrpSpPr>
          <p:grpSpPr>
            <a:xfrm>
              <a:off x="3423" y="2767"/>
              <a:ext cx="1078" cy="741"/>
              <a:chOff x="3433" y="2852"/>
              <a:chExt cx="1041" cy="715"/>
            </a:xfrm>
          </p:grpSpPr>
          <p:sp>
            <p:nvSpPr>
              <p:cNvPr id="53365" name="Line 79"/>
              <p:cNvSpPr/>
              <p:nvPr/>
            </p:nvSpPr>
            <p:spPr>
              <a:xfrm>
                <a:off x="3433" y="2867"/>
                <a:ext cx="1" cy="555"/>
              </a:xfrm>
              <a:prstGeom prst="line">
                <a:avLst/>
              </a:prstGeom>
              <a:ln w="38100" cap="flat" cmpd="sng">
                <a:solidFill>
                  <a:srgbClr val="A50021"/>
                </a:solidFill>
                <a:prstDash val="solid"/>
                <a:round/>
                <a:headEnd type="none" w="med" len="med"/>
                <a:tailEnd type="none" w="med" len="med"/>
              </a:ln>
            </p:spPr>
          </p:sp>
          <p:sp>
            <p:nvSpPr>
              <p:cNvPr id="53366" name="Line 80"/>
              <p:cNvSpPr/>
              <p:nvPr/>
            </p:nvSpPr>
            <p:spPr>
              <a:xfrm>
                <a:off x="3433" y="3422"/>
                <a:ext cx="508" cy="121"/>
              </a:xfrm>
              <a:prstGeom prst="line">
                <a:avLst/>
              </a:prstGeom>
              <a:ln w="38100" cap="flat" cmpd="sng">
                <a:solidFill>
                  <a:srgbClr val="A50021"/>
                </a:solidFill>
                <a:prstDash val="solid"/>
                <a:round/>
                <a:headEnd type="none" w="med" len="med"/>
                <a:tailEnd type="none" w="med" len="med"/>
              </a:ln>
            </p:spPr>
          </p:sp>
          <p:sp>
            <p:nvSpPr>
              <p:cNvPr id="53367" name="Line 81"/>
              <p:cNvSpPr/>
              <p:nvPr/>
            </p:nvSpPr>
            <p:spPr>
              <a:xfrm flipV="1">
                <a:off x="3941" y="3515"/>
                <a:ext cx="46" cy="28"/>
              </a:xfrm>
              <a:prstGeom prst="line">
                <a:avLst/>
              </a:prstGeom>
              <a:ln w="38100" cap="flat" cmpd="sng">
                <a:solidFill>
                  <a:srgbClr val="A50021"/>
                </a:solidFill>
                <a:prstDash val="solid"/>
                <a:round/>
                <a:headEnd type="none" w="med" len="med"/>
                <a:tailEnd type="none" w="med" len="med"/>
              </a:ln>
            </p:spPr>
          </p:sp>
          <p:sp>
            <p:nvSpPr>
              <p:cNvPr id="53368" name="Line 82"/>
              <p:cNvSpPr/>
              <p:nvPr/>
            </p:nvSpPr>
            <p:spPr>
              <a:xfrm flipV="1">
                <a:off x="3987" y="3066"/>
                <a:ext cx="1" cy="449"/>
              </a:xfrm>
              <a:prstGeom prst="line">
                <a:avLst/>
              </a:prstGeom>
              <a:ln w="38100" cap="flat" cmpd="sng">
                <a:solidFill>
                  <a:srgbClr val="A50021"/>
                </a:solidFill>
                <a:prstDash val="solid"/>
                <a:round/>
                <a:headEnd type="none" w="med" len="med"/>
                <a:tailEnd type="none" w="med" len="med"/>
              </a:ln>
            </p:spPr>
          </p:sp>
          <p:sp>
            <p:nvSpPr>
              <p:cNvPr id="53369" name="Line 83"/>
              <p:cNvSpPr/>
              <p:nvPr/>
            </p:nvSpPr>
            <p:spPr>
              <a:xfrm>
                <a:off x="4284" y="2993"/>
                <a:ext cx="189" cy="13"/>
              </a:xfrm>
              <a:prstGeom prst="line">
                <a:avLst/>
              </a:prstGeom>
              <a:ln w="38100" cap="flat" cmpd="sng">
                <a:solidFill>
                  <a:srgbClr val="A50021"/>
                </a:solidFill>
                <a:prstDash val="solid"/>
                <a:round/>
                <a:headEnd type="none" w="med" len="med"/>
                <a:tailEnd type="none" w="med" len="med"/>
              </a:ln>
            </p:spPr>
          </p:sp>
          <p:sp>
            <p:nvSpPr>
              <p:cNvPr id="53370" name="Line 84"/>
              <p:cNvSpPr/>
              <p:nvPr/>
            </p:nvSpPr>
            <p:spPr>
              <a:xfrm>
                <a:off x="4473" y="3006"/>
                <a:ext cx="1" cy="372"/>
              </a:xfrm>
              <a:prstGeom prst="line">
                <a:avLst/>
              </a:prstGeom>
              <a:ln w="38100" cap="flat" cmpd="sng">
                <a:solidFill>
                  <a:srgbClr val="A50021"/>
                </a:solidFill>
                <a:prstDash val="solid"/>
                <a:round/>
                <a:headEnd type="none" w="med" len="med"/>
                <a:tailEnd type="none" w="med" len="med"/>
              </a:ln>
            </p:spPr>
          </p:sp>
          <p:sp>
            <p:nvSpPr>
              <p:cNvPr id="53371" name="Line 85"/>
              <p:cNvSpPr/>
              <p:nvPr/>
            </p:nvSpPr>
            <p:spPr>
              <a:xfrm flipH="1">
                <a:off x="4218" y="3378"/>
                <a:ext cx="255" cy="189"/>
              </a:xfrm>
              <a:prstGeom prst="line">
                <a:avLst/>
              </a:prstGeom>
              <a:ln w="38100" cap="flat" cmpd="sng">
                <a:solidFill>
                  <a:srgbClr val="A50021"/>
                </a:solidFill>
                <a:prstDash val="solid"/>
                <a:round/>
                <a:headEnd type="none" w="med" len="med"/>
                <a:tailEnd type="none" w="med" len="med"/>
              </a:ln>
            </p:spPr>
          </p:sp>
          <p:sp>
            <p:nvSpPr>
              <p:cNvPr id="53372" name="Line 86"/>
              <p:cNvSpPr/>
              <p:nvPr/>
            </p:nvSpPr>
            <p:spPr>
              <a:xfrm flipH="1" flipV="1">
                <a:off x="3987" y="3515"/>
                <a:ext cx="231" cy="52"/>
              </a:xfrm>
              <a:prstGeom prst="line">
                <a:avLst/>
              </a:prstGeom>
              <a:ln w="38100" cap="flat" cmpd="sng">
                <a:solidFill>
                  <a:srgbClr val="A50021"/>
                </a:solidFill>
                <a:prstDash val="solid"/>
                <a:round/>
                <a:headEnd type="none" w="med" len="med"/>
                <a:tailEnd type="none" w="med" len="med"/>
              </a:ln>
            </p:spPr>
          </p:sp>
          <p:sp>
            <p:nvSpPr>
              <p:cNvPr id="53373" name="Line 87"/>
              <p:cNvSpPr/>
              <p:nvPr/>
            </p:nvSpPr>
            <p:spPr>
              <a:xfrm>
                <a:off x="3987" y="3066"/>
                <a:ext cx="231" cy="23"/>
              </a:xfrm>
              <a:prstGeom prst="line">
                <a:avLst/>
              </a:prstGeom>
              <a:ln w="38100" cap="flat" cmpd="sng">
                <a:solidFill>
                  <a:srgbClr val="A50021"/>
                </a:solidFill>
                <a:prstDash val="solid"/>
                <a:round/>
                <a:headEnd type="none" w="med" len="med"/>
                <a:tailEnd type="none" w="med" len="med"/>
              </a:ln>
            </p:spPr>
          </p:sp>
          <p:sp>
            <p:nvSpPr>
              <p:cNvPr id="53374" name="Line 88"/>
              <p:cNvSpPr/>
              <p:nvPr/>
            </p:nvSpPr>
            <p:spPr>
              <a:xfrm>
                <a:off x="4218" y="3089"/>
                <a:ext cx="1" cy="478"/>
              </a:xfrm>
              <a:prstGeom prst="line">
                <a:avLst/>
              </a:prstGeom>
              <a:ln w="38100" cap="flat" cmpd="sng">
                <a:solidFill>
                  <a:srgbClr val="A50021"/>
                </a:solidFill>
                <a:prstDash val="solid"/>
                <a:round/>
                <a:headEnd type="none" w="med" len="med"/>
                <a:tailEnd type="none" w="med" len="med"/>
              </a:ln>
            </p:spPr>
          </p:sp>
          <p:sp>
            <p:nvSpPr>
              <p:cNvPr id="53375" name="Line 89"/>
              <p:cNvSpPr/>
              <p:nvPr/>
            </p:nvSpPr>
            <p:spPr>
              <a:xfrm flipV="1">
                <a:off x="4218" y="3006"/>
                <a:ext cx="255" cy="83"/>
              </a:xfrm>
              <a:prstGeom prst="line">
                <a:avLst/>
              </a:prstGeom>
              <a:ln w="38100" cap="flat" cmpd="sng">
                <a:solidFill>
                  <a:srgbClr val="A50021"/>
                </a:solidFill>
                <a:prstDash val="solid"/>
                <a:round/>
                <a:headEnd type="none" w="med" len="med"/>
                <a:tailEnd type="none" w="med" len="med"/>
              </a:ln>
            </p:spPr>
          </p:sp>
          <p:sp>
            <p:nvSpPr>
              <p:cNvPr id="53376" name="Line 90"/>
              <p:cNvSpPr/>
              <p:nvPr/>
            </p:nvSpPr>
            <p:spPr>
              <a:xfrm>
                <a:off x="3433" y="2867"/>
                <a:ext cx="508" cy="26"/>
              </a:xfrm>
              <a:prstGeom prst="line">
                <a:avLst/>
              </a:prstGeom>
              <a:ln w="38100" cap="flat" cmpd="sng">
                <a:solidFill>
                  <a:srgbClr val="A50021"/>
                </a:solidFill>
                <a:prstDash val="solid"/>
                <a:round/>
                <a:headEnd type="none" w="med" len="med"/>
                <a:tailEnd type="none" w="med" len="med"/>
              </a:ln>
            </p:spPr>
          </p:sp>
          <p:sp>
            <p:nvSpPr>
              <p:cNvPr id="53377" name="Line 91"/>
              <p:cNvSpPr/>
              <p:nvPr/>
            </p:nvSpPr>
            <p:spPr>
              <a:xfrm>
                <a:off x="3941" y="2893"/>
                <a:ext cx="1" cy="650"/>
              </a:xfrm>
              <a:prstGeom prst="line">
                <a:avLst/>
              </a:prstGeom>
              <a:ln w="38100" cap="flat" cmpd="sng">
                <a:solidFill>
                  <a:srgbClr val="A50021"/>
                </a:solidFill>
                <a:prstDash val="solid"/>
                <a:round/>
                <a:headEnd type="none" w="med" len="med"/>
                <a:tailEnd type="none" w="med" len="med"/>
              </a:ln>
            </p:spPr>
          </p:sp>
          <p:sp>
            <p:nvSpPr>
              <p:cNvPr id="53378" name="Line 92"/>
              <p:cNvSpPr/>
              <p:nvPr/>
            </p:nvSpPr>
            <p:spPr>
              <a:xfrm flipV="1">
                <a:off x="3941" y="2871"/>
                <a:ext cx="168" cy="22"/>
              </a:xfrm>
              <a:prstGeom prst="line">
                <a:avLst/>
              </a:prstGeom>
              <a:ln w="38100" cap="flat" cmpd="sng">
                <a:solidFill>
                  <a:srgbClr val="A50021"/>
                </a:solidFill>
                <a:prstDash val="solid"/>
                <a:round/>
                <a:headEnd type="none" w="med" len="med"/>
                <a:tailEnd type="none" w="med" len="med"/>
              </a:ln>
            </p:spPr>
          </p:sp>
          <p:sp>
            <p:nvSpPr>
              <p:cNvPr id="53379" name="Line 93"/>
              <p:cNvSpPr/>
              <p:nvPr/>
            </p:nvSpPr>
            <p:spPr>
              <a:xfrm flipV="1">
                <a:off x="3987" y="2992"/>
                <a:ext cx="292" cy="74"/>
              </a:xfrm>
              <a:prstGeom prst="line">
                <a:avLst/>
              </a:prstGeom>
              <a:ln w="38100" cap="flat" cmpd="sng">
                <a:solidFill>
                  <a:srgbClr val="A50021"/>
                </a:solidFill>
                <a:prstDash val="solid"/>
                <a:round/>
                <a:headEnd type="none" w="med" len="med"/>
                <a:tailEnd type="none" w="med" len="med"/>
              </a:ln>
            </p:spPr>
          </p:sp>
          <p:sp>
            <p:nvSpPr>
              <p:cNvPr id="53380" name="Line 94"/>
              <p:cNvSpPr/>
              <p:nvPr/>
            </p:nvSpPr>
            <p:spPr>
              <a:xfrm>
                <a:off x="3632" y="2852"/>
                <a:ext cx="477" cy="19"/>
              </a:xfrm>
              <a:prstGeom prst="line">
                <a:avLst/>
              </a:prstGeom>
              <a:ln w="38100" cap="flat" cmpd="sng">
                <a:solidFill>
                  <a:srgbClr val="A50021"/>
                </a:solidFill>
                <a:prstDash val="solid"/>
                <a:round/>
                <a:headEnd type="none" w="med" len="med"/>
                <a:tailEnd type="none" w="med" len="med"/>
              </a:ln>
            </p:spPr>
          </p:sp>
          <p:sp>
            <p:nvSpPr>
              <p:cNvPr id="53381" name="Line 95"/>
              <p:cNvSpPr/>
              <p:nvPr/>
            </p:nvSpPr>
            <p:spPr>
              <a:xfrm>
                <a:off x="4109" y="2871"/>
                <a:ext cx="1" cy="164"/>
              </a:xfrm>
              <a:prstGeom prst="line">
                <a:avLst/>
              </a:prstGeom>
              <a:ln w="38100" cap="flat" cmpd="sng">
                <a:solidFill>
                  <a:srgbClr val="A50021"/>
                </a:solidFill>
                <a:prstDash val="solid"/>
                <a:round/>
                <a:headEnd type="none" w="med" len="med"/>
                <a:tailEnd type="none" w="med" len="med"/>
              </a:ln>
            </p:spPr>
          </p:sp>
          <p:sp>
            <p:nvSpPr>
              <p:cNvPr id="53382" name="Line 96"/>
              <p:cNvSpPr/>
              <p:nvPr/>
            </p:nvSpPr>
            <p:spPr>
              <a:xfrm flipV="1">
                <a:off x="3433" y="2852"/>
                <a:ext cx="199" cy="15"/>
              </a:xfrm>
              <a:prstGeom prst="line">
                <a:avLst/>
              </a:prstGeom>
              <a:ln w="38100" cap="flat" cmpd="sng">
                <a:solidFill>
                  <a:srgbClr val="A50021"/>
                </a:solidFill>
                <a:prstDash val="solid"/>
                <a:round/>
                <a:headEnd type="none" w="med" len="med"/>
                <a:tailEnd type="none" w="med" len="med"/>
              </a:ln>
            </p:spPr>
          </p:sp>
        </p:grpSp>
      </p:gr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0"/>
                                  </p:iterate>
                                  <p:childTnLst>
                                    <p:set>
                                      <p:cBhvr>
                                        <p:cTn id="6" dur="1" fill="hold">
                                          <p:stCondLst>
                                            <p:cond delay="0"/>
                                          </p:stCondLst>
                                        </p:cTn>
                                        <p:tgtEl>
                                          <p:spTgt spid="31746"/>
                                        </p:tgtEl>
                                        <p:attrNameLst>
                                          <p:attrName>style.visibility</p:attrName>
                                        </p:attrNameLst>
                                      </p:cBhvr>
                                      <p:to>
                                        <p:strVal val="visible"/>
                                      </p:to>
                                    </p:set>
                                    <p:animEffect transition="in" filter="wipe(left)">
                                      <p:cBhvr>
                                        <p:cTn id="7" dur="75"/>
                                        <p:tgtEl>
                                          <p:spTgt spid="3174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ppt_x</p:attrName>
                                        </p:attrNameLst>
                                      </p:cBhvr>
                                      <p:tavLst>
                                        <p:tav tm="0">
                                          <p:val>
                                            <p:strVal val="#ppt_x"/>
                                          </p:val>
                                        </p:tav>
                                        <p:tav tm="100000">
                                          <p:val>
                                            <p:strVal val="#ppt_x"/>
                                          </p:val>
                                        </p:tav>
                                      </p:tavLst>
                                    </p:anim>
                                    <p:anim calcmode="lin" valueType="num">
                                      <p:cBhvr>
                                        <p:cTn id="13"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ppt_x</p:attrName>
                                        </p:attrNameLst>
                                      </p:cBhvr>
                                      <p:tavLst>
                                        <p:tav tm="0">
                                          <p:val>
                                            <p:strVal val="0-#ppt_w/2"/>
                                          </p:val>
                                        </p:tav>
                                        <p:tav tm="100000">
                                          <p:val>
                                            <p:strVal val="#ppt_x"/>
                                          </p:val>
                                        </p:tav>
                                      </p:tavLst>
                                    </p:anim>
                                    <p:anim calcmode="lin" valueType="num">
                                      <p:cBhvr>
                                        <p:cTn id="19"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up)">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ppt_x</p:attrName>
                                        </p:attrNameLst>
                                      </p:cBhvr>
                                      <p:tavLst>
                                        <p:tav tm="0">
                                          <p:val>
                                            <p:strVal val="0-#ppt_w/2"/>
                                          </p:val>
                                        </p:tav>
                                        <p:tav tm="100000">
                                          <p:val>
                                            <p:strVal val="#ppt_x"/>
                                          </p:val>
                                        </p:tav>
                                      </p:tavLst>
                                    </p:anim>
                                    <p:anim calcmode="lin" valueType="num">
                                      <p:cBhvr>
                                        <p:cTn id="3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ppt_x</p:attrName>
                                        </p:attrNameLst>
                                      </p:cBhvr>
                                      <p:tavLst>
                                        <p:tav tm="0">
                                          <p:val>
                                            <p:strVal val="0-#ppt_w/2"/>
                                          </p:val>
                                        </p:tav>
                                        <p:tav tm="100000">
                                          <p:val>
                                            <p:strVal val="#ppt_x"/>
                                          </p:val>
                                        </p:tav>
                                      </p:tavLst>
                                    </p:anim>
                                    <p:anim calcmode="lin" valueType="num">
                                      <p:cBhvr>
                                        <p:cTn id="36"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up)">
                                      <p:cBhvr>
                                        <p:cTn id="41" dur="500"/>
                                        <p:tgtEl>
                                          <p:spTgt spid="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2"/>
                                        </p:tgtEl>
                                        <p:attrNameLst>
                                          <p:attrName>style.visibility</p:attrName>
                                        </p:attrNameLst>
                                      </p:cBhvr>
                                      <p:to>
                                        <p:strVal val="visible"/>
                                      </p:to>
                                    </p:set>
                                    <p:animEffect transition="in" filter="wipe(down)">
                                      <p:cBhvr>
                                        <p:cTn id="46" dur="500"/>
                                        <p:tgtEl>
                                          <p:spTgt spid="2"/>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wipe(up)">
                                      <p:cBhvr>
                                        <p:cTn id="51" dur="500"/>
                                        <p:tgtEl>
                                          <p:spTgt spid="16"/>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nodeType="clickEffect">
                                  <p:stCondLst>
                                    <p:cond delay="0"/>
                                  </p:stCondLst>
                                  <p:childTnLst>
                                    <p:set>
                                      <p:cBhvr>
                                        <p:cTn id="55" dur="1" fill="hold">
                                          <p:stCondLst>
                                            <p:cond delay="0"/>
                                          </p:stCondLst>
                                        </p:cTn>
                                        <p:tgtEl>
                                          <p:spTgt spid="31760"/>
                                        </p:tgtEl>
                                        <p:attrNameLst>
                                          <p:attrName>style.visibility</p:attrName>
                                        </p:attrNameLst>
                                      </p:cBhvr>
                                      <p:to>
                                        <p:strVal val="visible"/>
                                      </p:to>
                                    </p:set>
                                    <p:animEffect transition="in" filter="wipe(up)">
                                      <p:cBhvr>
                                        <p:cTn id="56" dur="500"/>
                                        <p:tgtEl>
                                          <p:spTgt spid="31760"/>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31817"/>
                                        </p:tgtEl>
                                        <p:attrNameLst>
                                          <p:attrName>style.visibility</p:attrName>
                                        </p:attrNameLst>
                                      </p:cBhvr>
                                      <p:to>
                                        <p:strVal val="visible"/>
                                      </p:to>
                                    </p:set>
                                    <p:animEffect transition="in" filter="wipe(left)">
                                      <p:cBhvr>
                                        <p:cTn id="61" dur="500"/>
                                        <p:tgtEl>
                                          <p:spTgt spid="31817"/>
                                        </p:tgtEl>
                                      </p:cBhvr>
                                    </p:animEffect>
                                  </p:childTnLst>
                                </p:cTn>
                              </p:par>
                            </p:childTnLst>
                          </p:cTn>
                        </p:par>
                      </p:childTnLst>
                    </p:cTn>
                  </p:par>
                  <p:par>
                    <p:cTn id="62" fill="hold">
                      <p:stCondLst>
                        <p:cond delay="indefinite"/>
                      </p:stCondLst>
                      <p:childTnLst>
                        <p:par>
                          <p:cTn id="63" fill="hold">
                            <p:stCondLst>
                              <p:cond delay="0"/>
                            </p:stCondLst>
                            <p:childTnLst>
                              <p:par>
                                <p:cTn id="64" presetID="23" presetClass="entr" presetSubtype="16" fill="hold" nodeType="clickEffect">
                                  <p:stCondLst>
                                    <p:cond delay="0"/>
                                  </p:stCondLst>
                                  <p:childTnLst>
                                    <p:set>
                                      <p:cBhvr>
                                        <p:cTn id="65" dur="1" fill="hold">
                                          <p:stCondLst>
                                            <p:cond delay="0"/>
                                          </p:stCondLst>
                                        </p:cTn>
                                        <p:tgtEl>
                                          <p:spTgt spid="20"/>
                                        </p:tgtEl>
                                        <p:attrNameLst>
                                          <p:attrName>style.visibility</p:attrName>
                                        </p:attrNameLst>
                                      </p:cBhvr>
                                      <p:to>
                                        <p:strVal val="visible"/>
                                      </p:to>
                                    </p:set>
                                    <p:anim calcmode="lin" valueType="num">
                                      <p:cBhvr>
                                        <p:cTn id="66" dur="500" fill="hold"/>
                                        <p:tgtEl>
                                          <p:spTgt spid="20"/>
                                        </p:tgtEl>
                                        <p:attrNameLst>
                                          <p:attrName>ppt_w</p:attrName>
                                        </p:attrNameLst>
                                      </p:cBhvr>
                                      <p:tavLst>
                                        <p:tav tm="0">
                                          <p:val>
                                            <p:fltVal val="0.000000"/>
                                          </p:val>
                                        </p:tav>
                                        <p:tav tm="100000">
                                          <p:val>
                                            <p:strVal val="#ppt_w"/>
                                          </p:val>
                                        </p:tav>
                                      </p:tavLst>
                                    </p:anim>
                                    <p:anim calcmode="lin" valueType="num">
                                      <p:cBhvr>
                                        <p:cTn id="67" dur="500" fill="hold"/>
                                        <p:tgtEl>
                                          <p:spTgt spid="20"/>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64"/>
                                            </p:cond>
                                          </p:stCondLst>
                                          <p:endCondLst>
                                            <p:cond evt="onStopAudio" delay="0">
                                              <p:tgtEl>
                                                <p:sldTgt/>
                                              </p:tgtEl>
                                            </p:cond>
                                          </p:endCondLst>
                                        </p:cTn>
                                        <p:tgtEl>
                                          <p:sndTgt r:embed="rId1" name="WHOOSH.WAV"/>
                                        </p:tgtEl>
                                      </p:cMediaNode>
                                    </p:audio>
                                  </p:subTnLst>
                                </p:cTn>
                              </p:par>
                            </p:childTnLst>
                          </p:cTn>
                        </p:par>
                      </p:childTnLst>
                    </p:cTn>
                  </p:par>
                  <p:par>
                    <p:cTn id="68" fill="hold">
                      <p:stCondLst>
                        <p:cond delay="indefinite"/>
                      </p:stCondLst>
                      <p:childTnLst>
                        <p:par>
                          <p:cTn id="69" fill="hold">
                            <p:stCondLst>
                              <p:cond delay="0"/>
                            </p:stCondLst>
                            <p:childTnLst>
                              <p:par>
                                <p:cTn id="70" presetID="16" presetClass="entr" presetSubtype="37" fill="hold" nodeType="clickEffect">
                                  <p:stCondLst>
                                    <p:cond delay="0"/>
                                  </p:stCondLst>
                                  <p:childTnLst>
                                    <p:set>
                                      <p:cBhvr>
                                        <p:cTn id="71" dur="1" fill="hold">
                                          <p:stCondLst>
                                            <p:cond delay="0"/>
                                          </p:stCondLst>
                                        </p:cTn>
                                        <p:tgtEl>
                                          <p:spTgt spid="4"/>
                                        </p:tgtEl>
                                        <p:attrNameLst>
                                          <p:attrName>style.visibility</p:attrName>
                                        </p:attrNameLst>
                                      </p:cBhvr>
                                      <p:to>
                                        <p:strVal val="visible"/>
                                      </p:to>
                                    </p:set>
                                    <p:animEffect transition="in" filter="barn(outVertical)">
                                      <p:cBhvr>
                                        <p:cTn id="72" dur="500"/>
                                        <p:tgtEl>
                                          <p:spTgt spid="4"/>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31763"/>
                                        </p:tgtEl>
                                        <p:attrNameLst>
                                          <p:attrName>style.visibility</p:attrName>
                                        </p:attrNameLst>
                                      </p:cBhvr>
                                      <p:to>
                                        <p:strVal val="visible"/>
                                      </p:to>
                                    </p:set>
                                    <p:animEffect transition="in" filter="wipe(down)">
                                      <p:cBhvr>
                                        <p:cTn id="77" dur="500"/>
                                        <p:tgtEl>
                                          <p:spTgt spid="31763"/>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nodeType="clickEffect">
                                  <p:stCondLst>
                                    <p:cond delay="0"/>
                                  </p:stCondLst>
                                  <p:childTnLst>
                                    <p:set>
                                      <p:cBhvr>
                                        <p:cTn id="81" dur="1" fill="hold">
                                          <p:stCondLst>
                                            <p:cond delay="0"/>
                                          </p:stCondLst>
                                        </p:cTn>
                                        <p:tgtEl>
                                          <p:spTgt spid="31764"/>
                                        </p:tgtEl>
                                        <p:attrNameLst>
                                          <p:attrName>style.visibility</p:attrName>
                                        </p:attrNameLst>
                                      </p:cBhvr>
                                      <p:to>
                                        <p:strVal val="visible"/>
                                      </p:to>
                                    </p:set>
                                    <p:animEffect transition="in" filter="wipe(up)">
                                      <p:cBhvr>
                                        <p:cTn id="82" dur="500"/>
                                        <p:tgtEl>
                                          <p:spTgt spid="31764"/>
                                        </p:tgtEl>
                                      </p:cBhvr>
                                    </p:animEffect>
                                  </p:childTnLst>
                                </p:cTn>
                              </p:par>
                            </p:childTnLst>
                          </p:cTn>
                        </p:par>
                      </p:childTnLst>
                    </p:cTn>
                  </p:par>
                  <p:par>
                    <p:cTn id="83" fill="hold">
                      <p:stCondLst>
                        <p:cond delay="indefinite"/>
                      </p:stCondLst>
                      <p:childTnLst>
                        <p:par>
                          <p:cTn id="84" fill="hold">
                            <p:stCondLst>
                              <p:cond delay="0"/>
                            </p:stCondLst>
                            <p:childTnLst>
                              <p:par>
                                <p:cTn id="85" presetID="23" presetClass="entr" presetSubtype="16" fill="hold" nodeType="clickEffect">
                                  <p:stCondLst>
                                    <p:cond delay="0"/>
                                  </p:stCondLst>
                                  <p:childTnLst>
                                    <p:set>
                                      <p:cBhvr>
                                        <p:cTn id="86" dur="1" fill="hold">
                                          <p:stCondLst>
                                            <p:cond delay="0"/>
                                          </p:stCondLst>
                                        </p:cTn>
                                        <p:tgtEl>
                                          <p:spTgt spid="21"/>
                                        </p:tgtEl>
                                        <p:attrNameLst>
                                          <p:attrName>style.visibility</p:attrName>
                                        </p:attrNameLst>
                                      </p:cBhvr>
                                      <p:to>
                                        <p:strVal val="visible"/>
                                      </p:to>
                                    </p:set>
                                    <p:anim calcmode="lin" valueType="num">
                                      <p:cBhvr>
                                        <p:cTn id="87" dur="500" fill="hold"/>
                                        <p:tgtEl>
                                          <p:spTgt spid="21"/>
                                        </p:tgtEl>
                                        <p:attrNameLst>
                                          <p:attrName>ppt_w</p:attrName>
                                        </p:attrNameLst>
                                      </p:cBhvr>
                                      <p:tavLst>
                                        <p:tav tm="0">
                                          <p:val>
                                            <p:fltVal val="0.000000"/>
                                          </p:val>
                                        </p:tav>
                                        <p:tav tm="100000">
                                          <p:val>
                                            <p:strVal val="#ppt_w"/>
                                          </p:val>
                                        </p:tav>
                                      </p:tavLst>
                                    </p:anim>
                                    <p:anim calcmode="lin" valueType="num">
                                      <p:cBhvr>
                                        <p:cTn id="88" dur="500" fill="hold"/>
                                        <p:tgtEl>
                                          <p:spTgt spid="21"/>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85"/>
                                            </p:cond>
                                          </p:stCondLst>
                                          <p:endCondLst>
                                            <p:cond evt="onStopAudio" delay="0">
                                              <p:tgtEl>
                                                <p:sldTgt/>
                                              </p:tgtEl>
                                            </p:cond>
                                          </p:endCondLst>
                                        </p:cTn>
                                        <p:tgtEl>
                                          <p:sndTgt r:embed="rId1" name="WHOOSH.WAV"/>
                                        </p:tgtEl>
                                      </p:cMediaNode>
                                    </p:audio>
                                  </p:subTnLst>
                                </p:cTn>
                              </p:par>
                            </p:childTnLst>
                          </p:cTn>
                        </p:par>
                      </p:childTnLst>
                    </p:cTn>
                  </p:par>
                  <p:par>
                    <p:cTn id="89" fill="hold">
                      <p:stCondLst>
                        <p:cond delay="indefinite"/>
                      </p:stCondLst>
                      <p:childTnLst>
                        <p:par>
                          <p:cTn id="90" fill="hold">
                            <p:stCondLst>
                              <p:cond delay="0"/>
                            </p:stCondLst>
                            <p:childTnLst>
                              <p:par>
                                <p:cTn id="91" presetID="22" presetClass="entr" presetSubtype="4" fill="hold" nodeType="clickEffect">
                                  <p:stCondLst>
                                    <p:cond delay="0"/>
                                  </p:stCondLst>
                                  <p:childTnLst>
                                    <p:set>
                                      <p:cBhvr>
                                        <p:cTn id="92" dur="1" fill="hold">
                                          <p:stCondLst>
                                            <p:cond delay="0"/>
                                          </p:stCondLst>
                                        </p:cTn>
                                        <p:tgtEl>
                                          <p:spTgt spid="31751"/>
                                        </p:tgtEl>
                                        <p:attrNameLst>
                                          <p:attrName>style.visibility</p:attrName>
                                        </p:attrNameLst>
                                      </p:cBhvr>
                                      <p:to>
                                        <p:strVal val="visible"/>
                                      </p:to>
                                    </p:set>
                                    <p:animEffect transition="in" filter="wipe(down)">
                                      <p:cBhvr>
                                        <p:cTn id="93" dur="500"/>
                                        <p:tgtEl>
                                          <p:spTgt spid="31751"/>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nodeType="clickEffect">
                                  <p:stCondLst>
                                    <p:cond delay="0"/>
                                  </p:stCondLst>
                                  <p:childTnLst>
                                    <p:set>
                                      <p:cBhvr>
                                        <p:cTn id="97" dur="1" fill="hold">
                                          <p:stCondLst>
                                            <p:cond delay="0"/>
                                          </p:stCondLst>
                                        </p:cTn>
                                        <p:tgtEl>
                                          <p:spTgt spid="31752"/>
                                        </p:tgtEl>
                                        <p:attrNameLst>
                                          <p:attrName>style.visibility</p:attrName>
                                        </p:attrNameLst>
                                      </p:cBhvr>
                                      <p:to>
                                        <p:strVal val="visible"/>
                                      </p:to>
                                    </p:set>
                                    <p:animEffect transition="in" filter="wipe(up)">
                                      <p:cBhvr>
                                        <p:cTn id="98" dur="500"/>
                                        <p:tgtEl>
                                          <p:spTgt spid="31752"/>
                                        </p:tgtEl>
                                      </p:cBhvr>
                                    </p:animEffect>
                                  </p:childTnLst>
                                </p:cTn>
                              </p:par>
                            </p:childTnLst>
                          </p:cTn>
                        </p:par>
                      </p:childTnLst>
                    </p:cTn>
                  </p:par>
                  <p:par>
                    <p:cTn id="99" fill="hold">
                      <p:stCondLst>
                        <p:cond delay="indefinite"/>
                      </p:stCondLst>
                      <p:childTnLst>
                        <p:par>
                          <p:cTn id="100" fill="hold">
                            <p:stCondLst>
                              <p:cond delay="0"/>
                            </p:stCondLst>
                            <p:childTnLst>
                              <p:par>
                                <p:cTn id="101" presetID="23" presetClass="entr" presetSubtype="16" fill="hold" nodeType="clickEffect">
                                  <p:stCondLst>
                                    <p:cond delay="0"/>
                                  </p:stCondLst>
                                  <p:childTnLst>
                                    <p:set>
                                      <p:cBhvr>
                                        <p:cTn id="102" dur="1" fill="hold">
                                          <p:stCondLst>
                                            <p:cond delay="0"/>
                                          </p:stCondLst>
                                        </p:cTn>
                                        <p:tgtEl>
                                          <p:spTgt spid="19"/>
                                        </p:tgtEl>
                                        <p:attrNameLst>
                                          <p:attrName>style.visibility</p:attrName>
                                        </p:attrNameLst>
                                      </p:cBhvr>
                                      <p:to>
                                        <p:strVal val="visible"/>
                                      </p:to>
                                    </p:set>
                                    <p:anim calcmode="lin" valueType="num">
                                      <p:cBhvr>
                                        <p:cTn id="103" dur="500" fill="hold"/>
                                        <p:tgtEl>
                                          <p:spTgt spid="19"/>
                                        </p:tgtEl>
                                        <p:attrNameLst>
                                          <p:attrName>ppt_w</p:attrName>
                                        </p:attrNameLst>
                                      </p:cBhvr>
                                      <p:tavLst>
                                        <p:tav tm="0">
                                          <p:val>
                                            <p:fltVal val="0.000000"/>
                                          </p:val>
                                        </p:tav>
                                        <p:tav tm="100000">
                                          <p:val>
                                            <p:strVal val="#ppt_w"/>
                                          </p:val>
                                        </p:tav>
                                      </p:tavLst>
                                    </p:anim>
                                    <p:anim calcmode="lin" valueType="num">
                                      <p:cBhvr>
                                        <p:cTn id="104" dur="500" fill="hold"/>
                                        <p:tgtEl>
                                          <p:spTgt spid="19"/>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101"/>
                                            </p:cond>
                                          </p:stCondLst>
                                          <p:endCondLst>
                                            <p:cond evt="onStopAudio" delay="0">
                                              <p:tgtEl>
                                                <p:sldTgt/>
                                              </p:tgtEl>
                                            </p:cond>
                                          </p:endCondLst>
                                        </p:cTn>
                                        <p:tgtEl>
                                          <p:sndTgt r:embed="rId1" name="WHOOSH.WAV"/>
                                        </p:tgtEl>
                                      </p:cMediaNode>
                                    </p:audio>
                                  </p:subTnLst>
                                </p:cTn>
                              </p:par>
                            </p:childTnLst>
                          </p:cTn>
                        </p:par>
                      </p:childTnLst>
                    </p:cTn>
                  </p:par>
                  <p:par>
                    <p:cTn id="105" fill="hold">
                      <p:stCondLst>
                        <p:cond delay="indefinite"/>
                      </p:stCondLst>
                      <p:childTnLst>
                        <p:par>
                          <p:cTn id="106" fill="hold">
                            <p:stCondLst>
                              <p:cond delay="0"/>
                            </p:stCondLst>
                            <p:childTnLst>
                              <p:par>
                                <p:cTn id="107" presetID="22" presetClass="entr" presetSubtype="2" fill="hold" nodeType="clickEffect">
                                  <p:stCondLst>
                                    <p:cond delay="0"/>
                                  </p:stCondLst>
                                  <p:childTnLst>
                                    <p:set>
                                      <p:cBhvr>
                                        <p:cTn id="108" dur="1" fill="hold">
                                          <p:stCondLst>
                                            <p:cond delay="0"/>
                                          </p:stCondLst>
                                        </p:cTn>
                                        <p:tgtEl>
                                          <p:spTgt spid="3"/>
                                        </p:tgtEl>
                                        <p:attrNameLst>
                                          <p:attrName>style.visibility</p:attrName>
                                        </p:attrNameLst>
                                      </p:cBhvr>
                                      <p:to>
                                        <p:strVal val="visible"/>
                                      </p:to>
                                    </p:set>
                                    <p:animEffect transition="in" filter="wipe(right)">
                                      <p:cBhvr>
                                        <p:cTn id="109" dur="500"/>
                                        <p:tgtEl>
                                          <p:spTgt spid="3"/>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8" fill="hold" nodeType="clickEffect">
                                  <p:stCondLst>
                                    <p:cond delay="0"/>
                                  </p:stCondLst>
                                  <p:childTnLst>
                                    <p:set>
                                      <p:cBhvr>
                                        <p:cTn id="113" dur="1" fill="hold">
                                          <p:stCondLst>
                                            <p:cond delay="0"/>
                                          </p:stCondLst>
                                        </p:cTn>
                                        <p:tgtEl>
                                          <p:spTgt spid="5"/>
                                        </p:tgtEl>
                                        <p:attrNameLst>
                                          <p:attrName>style.visibility</p:attrName>
                                        </p:attrNameLst>
                                      </p:cBhvr>
                                      <p:to>
                                        <p:strVal val="visible"/>
                                      </p:to>
                                    </p:set>
                                    <p:animEffect transition="in" filter="wipe(left)">
                                      <p:cBhvr>
                                        <p:cTn id="114" dur="500"/>
                                        <p:tgtEl>
                                          <p:spTgt spid="5"/>
                                        </p:tgtEl>
                                      </p:cBhvr>
                                    </p:animEffect>
                                  </p:childTnLst>
                                </p:cTn>
                              </p:par>
                            </p:childTnLst>
                          </p:cTn>
                        </p:par>
                      </p:childTnLst>
                    </p:cTn>
                  </p:par>
                  <p:par>
                    <p:cTn id="115" fill="hold">
                      <p:stCondLst>
                        <p:cond delay="indefinite"/>
                      </p:stCondLst>
                      <p:childTnLst>
                        <p:par>
                          <p:cTn id="116" fill="hold">
                            <p:stCondLst>
                              <p:cond delay="0"/>
                            </p:stCondLst>
                            <p:childTnLst>
                              <p:par>
                                <p:cTn id="117" presetID="23" presetClass="entr" presetSubtype="16" fill="hold" grpId="0" nodeType="clickEffect">
                                  <p:stCondLst>
                                    <p:cond delay="0"/>
                                  </p:stCondLst>
                                  <p:childTnLst>
                                    <p:set>
                                      <p:cBhvr>
                                        <p:cTn id="118" dur="1" fill="hold">
                                          <p:stCondLst>
                                            <p:cond delay="0"/>
                                          </p:stCondLst>
                                        </p:cTn>
                                        <p:tgtEl>
                                          <p:spTgt spid="31921"/>
                                        </p:tgtEl>
                                        <p:attrNameLst>
                                          <p:attrName>style.visibility</p:attrName>
                                        </p:attrNameLst>
                                      </p:cBhvr>
                                      <p:to>
                                        <p:strVal val="visible"/>
                                      </p:to>
                                    </p:set>
                                    <p:anim calcmode="lin" valueType="num">
                                      <p:cBhvr>
                                        <p:cTn id="119" dur="500" fill="hold"/>
                                        <p:tgtEl>
                                          <p:spTgt spid="31921"/>
                                        </p:tgtEl>
                                        <p:attrNameLst>
                                          <p:attrName>ppt_w</p:attrName>
                                        </p:attrNameLst>
                                      </p:cBhvr>
                                      <p:tavLst>
                                        <p:tav tm="0">
                                          <p:val>
                                            <p:fltVal val="0.000000"/>
                                          </p:val>
                                        </p:tav>
                                        <p:tav tm="100000">
                                          <p:val>
                                            <p:strVal val="#ppt_w"/>
                                          </p:val>
                                        </p:tav>
                                      </p:tavLst>
                                    </p:anim>
                                    <p:anim calcmode="lin" valueType="num">
                                      <p:cBhvr>
                                        <p:cTn id="120" dur="500" fill="hold"/>
                                        <p:tgtEl>
                                          <p:spTgt spid="31921"/>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117"/>
                                            </p:cond>
                                          </p:stCondLst>
                                          <p:endCondLst>
                                            <p:cond evt="onStopAudio" delay="0">
                                              <p:tgtEl>
                                                <p:sldTgt/>
                                              </p:tgtEl>
                                            </p:cond>
                                          </p:endCondLst>
                                        </p:cTn>
                                        <p:tgtEl>
                                          <p:sndTgt r:embed="rId1" name="WHOOSH.WAV"/>
                                        </p:tgtEl>
                                      </p:cMediaNode>
                                    </p:audio>
                                  </p:subTnLst>
                                </p:cTn>
                              </p:par>
                            </p:childTnLst>
                          </p:cTn>
                        </p:par>
                      </p:childTnLst>
                    </p:cTn>
                  </p:par>
                  <p:par>
                    <p:cTn id="121" fill="hold">
                      <p:stCondLst>
                        <p:cond delay="indefinite"/>
                      </p:stCondLst>
                      <p:childTnLst>
                        <p:par>
                          <p:cTn id="122" fill="hold">
                            <p:stCondLst>
                              <p:cond delay="0"/>
                            </p:stCondLst>
                            <p:childTnLst>
                              <p:par>
                                <p:cTn id="123" presetID="23" presetClass="entr" presetSubtype="32" fill="hold" nodeType="clickEffect">
                                  <p:stCondLst>
                                    <p:cond delay="0"/>
                                  </p:stCondLst>
                                  <p:childTnLst>
                                    <p:set>
                                      <p:cBhvr>
                                        <p:cTn id="124" dur="1" fill="hold">
                                          <p:stCondLst>
                                            <p:cond delay="0"/>
                                          </p:stCondLst>
                                        </p:cTn>
                                        <p:tgtEl>
                                          <p:spTgt spid="31761"/>
                                        </p:tgtEl>
                                        <p:attrNameLst>
                                          <p:attrName>style.visibility</p:attrName>
                                        </p:attrNameLst>
                                      </p:cBhvr>
                                      <p:to>
                                        <p:strVal val="visible"/>
                                      </p:to>
                                    </p:set>
                                    <p:anim calcmode="lin" valueType="num">
                                      <p:cBhvr>
                                        <p:cTn id="125" dur="500" fill="hold"/>
                                        <p:tgtEl>
                                          <p:spTgt spid="31761"/>
                                        </p:tgtEl>
                                        <p:attrNameLst>
                                          <p:attrName>ppt_w</p:attrName>
                                        </p:attrNameLst>
                                      </p:cBhvr>
                                      <p:tavLst>
                                        <p:tav tm="0">
                                          <p:val>
                                            <p:strVal val="4*#ppt_w"/>
                                          </p:val>
                                        </p:tav>
                                        <p:tav tm="100000">
                                          <p:val>
                                            <p:strVal val="#ppt_w"/>
                                          </p:val>
                                        </p:tav>
                                      </p:tavLst>
                                    </p:anim>
                                    <p:anim calcmode="lin" valueType="num">
                                      <p:cBhvr>
                                        <p:cTn id="126" dur="500" fill="hold"/>
                                        <p:tgtEl>
                                          <p:spTgt spid="31761"/>
                                        </p:tgtEl>
                                        <p:attrNameLst>
                                          <p:attrName>ppt_h</p:attrName>
                                        </p:attrNameLst>
                                      </p:cBhvr>
                                      <p:tavLst>
                                        <p:tav tm="0">
                                          <p:val>
                                            <p:strVal val="4*#ppt_h"/>
                                          </p:val>
                                        </p:tav>
                                        <p:tav tm="100000">
                                          <p:val>
                                            <p:strVal val="#ppt_h"/>
                                          </p:val>
                                        </p:tav>
                                      </p:tavLst>
                                    </p:anim>
                                  </p:childTnLst>
                                </p:cTn>
                              </p:par>
                            </p:childTnLst>
                          </p:cTn>
                        </p:par>
                      </p:childTnLst>
                    </p:cTn>
                  </p:par>
                  <p:par>
                    <p:cTn id="127" fill="hold">
                      <p:stCondLst>
                        <p:cond delay="indefinite"/>
                      </p:stCondLst>
                      <p:childTnLst>
                        <p:par>
                          <p:cTn id="128" fill="hold">
                            <p:stCondLst>
                              <p:cond delay="0"/>
                            </p:stCondLst>
                            <p:childTnLst>
                              <p:par>
                                <p:cTn id="129" presetID="22" presetClass="entr" presetSubtype="1" fill="hold" nodeType="clickEffect">
                                  <p:stCondLst>
                                    <p:cond delay="0"/>
                                  </p:stCondLst>
                                  <p:childTnLst>
                                    <p:set>
                                      <p:cBhvr>
                                        <p:cTn id="130" dur="1" fill="hold">
                                          <p:stCondLst>
                                            <p:cond delay="0"/>
                                          </p:stCondLst>
                                        </p:cTn>
                                        <p:tgtEl>
                                          <p:spTgt spid="31762"/>
                                        </p:tgtEl>
                                        <p:attrNameLst>
                                          <p:attrName>style.visibility</p:attrName>
                                        </p:attrNameLst>
                                      </p:cBhvr>
                                      <p:to>
                                        <p:strVal val="visible"/>
                                      </p:to>
                                    </p:set>
                                    <p:animEffect transition="in" filter="wipe(up)">
                                      <p:cBhvr>
                                        <p:cTn id="131" dur="500"/>
                                        <p:tgtEl>
                                          <p:spTgt spid="31762"/>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8" fill="hold" nodeType="clickEffect">
                                  <p:stCondLst>
                                    <p:cond delay="0"/>
                                  </p:stCondLst>
                                  <p:childTnLst>
                                    <p:set>
                                      <p:cBhvr>
                                        <p:cTn id="135" dur="1" fill="hold">
                                          <p:stCondLst>
                                            <p:cond delay="0"/>
                                          </p:stCondLst>
                                        </p:cTn>
                                        <p:tgtEl>
                                          <p:spTgt spid="31820"/>
                                        </p:tgtEl>
                                        <p:attrNameLst>
                                          <p:attrName>style.visibility</p:attrName>
                                        </p:attrNameLst>
                                      </p:cBhvr>
                                      <p:to>
                                        <p:strVal val="visible"/>
                                      </p:to>
                                    </p:set>
                                    <p:animEffect transition="in" filter="wipe(left)">
                                      <p:cBhvr>
                                        <p:cTn id="136" dur="500"/>
                                        <p:tgtEl>
                                          <p:spTgt spid="31820"/>
                                        </p:tgtEl>
                                      </p:cBhvr>
                                    </p:animEffect>
                                  </p:childTnLst>
                                </p:cTn>
                              </p:par>
                            </p:childTnLst>
                          </p:cTn>
                        </p:par>
                      </p:childTnLst>
                    </p:cTn>
                  </p:par>
                  <p:par>
                    <p:cTn id="137" fill="hold">
                      <p:stCondLst>
                        <p:cond delay="indefinite"/>
                      </p:stCondLst>
                      <p:childTnLst>
                        <p:par>
                          <p:cTn id="138" fill="hold">
                            <p:stCondLst>
                              <p:cond delay="0"/>
                            </p:stCondLst>
                            <p:childTnLst>
                              <p:par>
                                <p:cTn id="139" presetID="22" presetClass="entr" presetSubtype="8" fill="hold" nodeType="clickEffect">
                                  <p:stCondLst>
                                    <p:cond delay="0"/>
                                  </p:stCondLst>
                                  <p:childTnLst>
                                    <p:set>
                                      <p:cBhvr>
                                        <p:cTn id="140" dur="1" fill="hold">
                                          <p:stCondLst>
                                            <p:cond delay="0"/>
                                          </p:stCondLst>
                                        </p:cTn>
                                        <p:tgtEl>
                                          <p:spTgt spid="31775"/>
                                        </p:tgtEl>
                                        <p:attrNameLst>
                                          <p:attrName>style.visibility</p:attrName>
                                        </p:attrNameLst>
                                      </p:cBhvr>
                                      <p:to>
                                        <p:strVal val="visible"/>
                                      </p:to>
                                    </p:set>
                                    <p:animEffect transition="in" filter="wipe(left)">
                                      <p:cBhvr>
                                        <p:cTn id="141" dur="500"/>
                                        <p:tgtEl>
                                          <p:spTgt spid="31775"/>
                                        </p:tgtEl>
                                      </p:cBhvr>
                                    </p:animEffect>
                                  </p:childTnLst>
                                </p:cTn>
                              </p:par>
                            </p:childTnLst>
                          </p:cTn>
                        </p:par>
                      </p:childTnLst>
                    </p:cTn>
                  </p:par>
                  <p:par>
                    <p:cTn id="142" fill="hold">
                      <p:stCondLst>
                        <p:cond delay="indefinite"/>
                      </p:stCondLst>
                      <p:childTnLst>
                        <p:par>
                          <p:cTn id="143" fill="hold">
                            <p:stCondLst>
                              <p:cond delay="0"/>
                            </p:stCondLst>
                            <p:childTnLst>
                              <p:par>
                                <p:cTn id="144" presetID="22" presetClass="entr" presetSubtype="4" fill="hold" nodeType="clickEffect">
                                  <p:stCondLst>
                                    <p:cond delay="0"/>
                                  </p:stCondLst>
                                  <p:childTnLst>
                                    <p:set>
                                      <p:cBhvr>
                                        <p:cTn id="145" dur="1" fill="hold">
                                          <p:stCondLst>
                                            <p:cond delay="0"/>
                                          </p:stCondLst>
                                        </p:cTn>
                                        <p:tgtEl>
                                          <p:spTgt spid="31766"/>
                                        </p:tgtEl>
                                        <p:attrNameLst>
                                          <p:attrName>style.visibility</p:attrName>
                                        </p:attrNameLst>
                                      </p:cBhvr>
                                      <p:to>
                                        <p:strVal val="visible"/>
                                      </p:to>
                                    </p:set>
                                    <p:animEffect transition="in" filter="wipe(down)">
                                      <p:cBhvr>
                                        <p:cTn id="146" dur="500"/>
                                        <p:tgtEl>
                                          <p:spTgt spid="31766"/>
                                        </p:tgtEl>
                                      </p:cBhvr>
                                    </p:animEffect>
                                  </p:childTnLst>
                                </p:cTn>
                              </p:par>
                            </p:childTnLst>
                          </p:cTn>
                        </p:par>
                      </p:childTnLst>
                    </p:cTn>
                  </p:par>
                  <p:par>
                    <p:cTn id="147" fill="hold">
                      <p:stCondLst>
                        <p:cond delay="indefinite"/>
                      </p:stCondLst>
                      <p:childTnLst>
                        <p:par>
                          <p:cTn id="148" fill="hold">
                            <p:stCondLst>
                              <p:cond delay="0"/>
                            </p:stCondLst>
                            <p:childTnLst>
                              <p:par>
                                <p:cTn id="149" presetID="22" presetClass="entr" presetSubtype="1" fill="hold" nodeType="clickEffect">
                                  <p:stCondLst>
                                    <p:cond delay="0"/>
                                  </p:stCondLst>
                                  <p:childTnLst>
                                    <p:set>
                                      <p:cBhvr>
                                        <p:cTn id="150" dur="1" fill="hold">
                                          <p:stCondLst>
                                            <p:cond delay="0"/>
                                          </p:stCondLst>
                                        </p:cTn>
                                        <p:tgtEl>
                                          <p:spTgt spid="31768"/>
                                        </p:tgtEl>
                                        <p:attrNameLst>
                                          <p:attrName>style.visibility</p:attrName>
                                        </p:attrNameLst>
                                      </p:cBhvr>
                                      <p:to>
                                        <p:strVal val="visible"/>
                                      </p:to>
                                    </p:set>
                                    <p:animEffect transition="in" filter="wipe(up)">
                                      <p:cBhvr>
                                        <p:cTn id="151" dur="500"/>
                                        <p:tgtEl>
                                          <p:spTgt spid="31768"/>
                                        </p:tgtEl>
                                      </p:cBhvr>
                                    </p:animEffect>
                                  </p:childTnLst>
                                </p:cTn>
                              </p:par>
                            </p:childTnLst>
                          </p:cTn>
                        </p:par>
                      </p:childTnLst>
                    </p:cTn>
                  </p:par>
                  <p:par>
                    <p:cTn id="152" fill="hold">
                      <p:stCondLst>
                        <p:cond delay="indefinite"/>
                      </p:stCondLst>
                      <p:childTnLst>
                        <p:par>
                          <p:cTn id="153" fill="hold">
                            <p:stCondLst>
                              <p:cond delay="0"/>
                            </p:stCondLst>
                            <p:childTnLst>
                              <p:par>
                                <p:cTn id="154" presetID="23" presetClass="entr" presetSubtype="16" fill="hold" nodeType="clickEffect">
                                  <p:stCondLst>
                                    <p:cond delay="0"/>
                                  </p:stCondLst>
                                  <p:childTnLst>
                                    <p:set>
                                      <p:cBhvr>
                                        <p:cTn id="155" dur="1" fill="hold">
                                          <p:stCondLst>
                                            <p:cond delay="0"/>
                                          </p:stCondLst>
                                        </p:cTn>
                                        <p:tgtEl>
                                          <p:spTgt spid="23"/>
                                        </p:tgtEl>
                                        <p:attrNameLst>
                                          <p:attrName>style.visibility</p:attrName>
                                        </p:attrNameLst>
                                      </p:cBhvr>
                                      <p:to>
                                        <p:strVal val="visible"/>
                                      </p:to>
                                    </p:set>
                                    <p:anim calcmode="lin" valueType="num">
                                      <p:cBhvr>
                                        <p:cTn id="156" dur="500" fill="hold"/>
                                        <p:tgtEl>
                                          <p:spTgt spid="23"/>
                                        </p:tgtEl>
                                        <p:attrNameLst>
                                          <p:attrName>ppt_w</p:attrName>
                                        </p:attrNameLst>
                                      </p:cBhvr>
                                      <p:tavLst>
                                        <p:tav tm="0">
                                          <p:val>
                                            <p:fltVal val="0.000000"/>
                                          </p:val>
                                        </p:tav>
                                        <p:tav tm="100000">
                                          <p:val>
                                            <p:strVal val="#ppt_w"/>
                                          </p:val>
                                        </p:tav>
                                      </p:tavLst>
                                    </p:anim>
                                    <p:anim calcmode="lin" valueType="num">
                                      <p:cBhvr>
                                        <p:cTn id="157" dur="500" fill="hold"/>
                                        <p:tgtEl>
                                          <p:spTgt spid="23"/>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154"/>
                                            </p:cond>
                                          </p:stCondLst>
                                          <p:endCondLst>
                                            <p:cond evt="onStopAudio" delay="0">
                                              <p:tgtEl>
                                                <p:sldTgt/>
                                              </p:tgtEl>
                                            </p:cond>
                                          </p:endCondLst>
                                        </p:cTn>
                                        <p:tgtEl>
                                          <p:sndTgt r:embed="rId1" name="WHOOSH.WAV"/>
                                        </p:tgtEl>
                                      </p:cMediaNode>
                                    </p:audio>
                                  </p:subTnLst>
                                </p:cTn>
                              </p:par>
                            </p:childTnLst>
                          </p:cTn>
                        </p:par>
                      </p:childTnLst>
                    </p:cTn>
                  </p:par>
                  <p:par>
                    <p:cTn id="158" fill="hold">
                      <p:stCondLst>
                        <p:cond delay="indefinite"/>
                      </p:stCondLst>
                      <p:childTnLst>
                        <p:par>
                          <p:cTn id="159" fill="hold">
                            <p:stCondLst>
                              <p:cond delay="0"/>
                            </p:stCondLst>
                            <p:childTnLst>
                              <p:par>
                                <p:cTn id="160" presetID="22" presetClass="entr" presetSubtype="2" fill="hold" nodeType="clickEffect">
                                  <p:stCondLst>
                                    <p:cond delay="0"/>
                                  </p:stCondLst>
                                  <p:childTnLst>
                                    <p:set>
                                      <p:cBhvr>
                                        <p:cTn id="161" dur="1" fill="hold">
                                          <p:stCondLst>
                                            <p:cond delay="0"/>
                                          </p:stCondLst>
                                        </p:cTn>
                                        <p:tgtEl>
                                          <p:spTgt spid="31767"/>
                                        </p:tgtEl>
                                        <p:attrNameLst>
                                          <p:attrName>style.visibility</p:attrName>
                                        </p:attrNameLst>
                                      </p:cBhvr>
                                      <p:to>
                                        <p:strVal val="visible"/>
                                      </p:to>
                                    </p:set>
                                    <p:animEffect transition="in" filter="wipe(right)">
                                      <p:cBhvr>
                                        <p:cTn id="162" dur="500"/>
                                        <p:tgtEl>
                                          <p:spTgt spid="31767"/>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2" fill="hold" nodeType="clickEffect">
                                  <p:stCondLst>
                                    <p:cond delay="0"/>
                                  </p:stCondLst>
                                  <p:childTnLst>
                                    <p:set>
                                      <p:cBhvr>
                                        <p:cTn id="166" dur="1" fill="hold">
                                          <p:stCondLst>
                                            <p:cond delay="0"/>
                                          </p:stCondLst>
                                        </p:cTn>
                                        <p:tgtEl>
                                          <p:spTgt spid="31773"/>
                                        </p:tgtEl>
                                        <p:attrNameLst>
                                          <p:attrName>style.visibility</p:attrName>
                                        </p:attrNameLst>
                                      </p:cBhvr>
                                      <p:to>
                                        <p:strVal val="visible"/>
                                      </p:to>
                                    </p:set>
                                    <p:animEffect transition="in" filter="wipe(right)">
                                      <p:cBhvr>
                                        <p:cTn id="167" dur="500"/>
                                        <p:tgtEl>
                                          <p:spTgt spid="31773"/>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4" fill="hold" nodeType="clickEffect">
                                  <p:stCondLst>
                                    <p:cond delay="0"/>
                                  </p:stCondLst>
                                  <p:childTnLst>
                                    <p:set>
                                      <p:cBhvr>
                                        <p:cTn id="171" dur="1" fill="hold">
                                          <p:stCondLst>
                                            <p:cond delay="0"/>
                                          </p:stCondLst>
                                        </p:cTn>
                                        <p:tgtEl>
                                          <p:spTgt spid="31758"/>
                                        </p:tgtEl>
                                        <p:attrNameLst>
                                          <p:attrName>style.visibility</p:attrName>
                                        </p:attrNameLst>
                                      </p:cBhvr>
                                      <p:to>
                                        <p:strVal val="visible"/>
                                      </p:to>
                                    </p:set>
                                    <p:animEffect transition="in" filter="wipe(down)">
                                      <p:cBhvr>
                                        <p:cTn id="172" dur="500"/>
                                        <p:tgtEl>
                                          <p:spTgt spid="31758"/>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nodeType="clickEffect">
                                  <p:stCondLst>
                                    <p:cond delay="0"/>
                                  </p:stCondLst>
                                  <p:childTnLst>
                                    <p:set>
                                      <p:cBhvr>
                                        <p:cTn id="176" dur="1" fill="hold">
                                          <p:stCondLst>
                                            <p:cond delay="0"/>
                                          </p:stCondLst>
                                        </p:cTn>
                                        <p:tgtEl>
                                          <p:spTgt spid="31769"/>
                                        </p:tgtEl>
                                        <p:attrNameLst>
                                          <p:attrName>style.visibility</p:attrName>
                                        </p:attrNameLst>
                                      </p:cBhvr>
                                      <p:to>
                                        <p:strVal val="visible"/>
                                      </p:to>
                                    </p:set>
                                    <p:animEffect transition="in" filter="wipe(up)">
                                      <p:cBhvr>
                                        <p:cTn id="177" dur="500"/>
                                        <p:tgtEl>
                                          <p:spTgt spid="31769"/>
                                        </p:tgtEl>
                                      </p:cBhvr>
                                    </p:animEffect>
                                  </p:childTnLst>
                                </p:cTn>
                              </p:par>
                            </p:childTnLst>
                          </p:cTn>
                        </p:par>
                      </p:childTnLst>
                    </p:cTn>
                  </p:par>
                  <p:par>
                    <p:cTn id="178" fill="hold">
                      <p:stCondLst>
                        <p:cond delay="indefinite"/>
                      </p:stCondLst>
                      <p:childTnLst>
                        <p:par>
                          <p:cTn id="179" fill="hold">
                            <p:stCondLst>
                              <p:cond delay="0"/>
                            </p:stCondLst>
                            <p:childTnLst>
                              <p:par>
                                <p:cTn id="180" presetID="23" presetClass="entr" presetSubtype="16" fill="hold" nodeType="clickEffect">
                                  <p:stCondLst>
                                    <p:cond delay="0"/>
                                  </p:stCondLst>
                                  <p:childTnLst>
                                    <p:set>
                                      <p:cBhvr>
                                        <p:cTn id="181" dur="1" fill="hold">
                                          <p:stCondLst>
                                            <p:cond delay="0"/>
                                          </p:stCondLst>
                                        </p:cTn>
                                        <p:tgtEl>
                                          <p:spTgt spid="24"/>
                                        </p:tgtEl>
                                        <p:attrNameLst>
                                          <p:attrName>style.visibility</p:attrName>
                                        </p:attrNameLst>
                                      </p:cBhvr>
                                      <p:to>
                                        <p:strVal val="visible"/>
                                      </p:to>
                                    </p:set>
                                    <p:anim calcmode="lin" valueType="num">
                                      <p:cBhvr>
                                        <p:cTn id="182" dur="500" fill="hold"/>
                                        <p:tgtEl>
                                          <p:spTgt spid="24"/>
                                        </p:tgtEl>
                                        <p:attrNameLst>
                                          <p:attrName>ppt_w</p:attrName>
                                        </p:attrNameLst>
                                      </p:cBhvr>
                                      <p:tavLst>
                                        <p:tav tm="0">
                                          <p:val>
                                            <p:fltVal val="0.000000"/>
                                          </p:val>
                                        </p:tav>
                                        <p:tav tm="100000">
                                          <p:val>
                                            <p:strVal val="#ppt_w"/>
                                          </p:val>
                                        </p:tav>
                                      </p:tavLst>
                                    </p:anim>
                                    <p:anim calcmode="lin" valueType="num">
                                      <p:cBhvr>
                                        <p:cTn id="183" dur="500" fill="hold"/>
                                        <p:tgtEl>
                                          <p:spTgt spid="24"/>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180"/>
                                            </p:cond>
                                          </p:stCondLst>
                                          <p:endCondLst>
                                            <p:cond evt="onStopAudio" delay="0">
                                              <p:tgtEl>
                                                <p:sldTgt/>
                                              </p:tgtEl>
                                            </p:cond>
                                          </p:endCondLst>
                                        </p:cTn>
                                        <p:tgtEl>
                                          <p:sndTgt r:embed="rId1" name="WHOOSH.WAV"/>
                                        </p:tgtEl>
                                      </p:cMediaNode>
                                    </p:audio>
                                  </p:subTnLst>
                                </p:cTn>
                              </p:par>
                            </p:childTnLst>
                          </p:cTn>
                        </p:par>
                      </p:childTnLst>
                    </p:cTn>
                  </p:par>
                  <p:par>
                    <p:cTn id="184" fill="hold">
                      <p:stCondLst>
                        <p:cond delay="indefinite"/>
                      </p:stCondLst>
                      <p:childTnLst>
                        <p:par>
                          <p:cTn id="185" fill="hold">
                            <p:stCondLst>
                              <p:cond delay="0"/>
                            </p:stCondLst>
                            <p:childTnLst>
                              <p:par>
                                <p:cTn id="186" presetID="22" presetClass="entr" presetSubtype="4" fill="hold" nodeType="clickEffect">
                                  <p:stCondLst>
                                    <p:cond delay="0"/>
                                  </p:stCondLst>
                                  <p:childTnLst>
                                    <p:set>
                                      <p:cBhvr>
                                        <p:cTn id="187" dur="1" fill="hold">
                                          <p:stCondLst>
                                            <p:cond delay="0"/>
                                          </p:stCondLst>
                                        </p:cTn>
                                        <p:tgtEl>
                                          <p:spTgt spid="31771"/>
                                        </p:tgtEl>
                                        <p:attrNameLst>
                                          <p:attrName>style.visibility</p:attrName>
                                        </p:attrNameLst>
                                      </p:cBhvr>
                                      <p:to>
                                        <p:strVal val="visible"/>
                                      </p:to>
                                    </p:set>
                                    <p:animEffect transition="in" filter="wipe(down)">
                                      <p:cBhvr>
                                        <p:cTn id="188" dur="500"/>
                                        <p:tgtEl>
                                          <p:spTgt spid="31771"/>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1" fill="hold" nodeType="clickEffect">
                                  <p:stCondLst>
                                    <p:cond delay="0"/>
                                  </p:stCondLst>
                                  <p:childTnLst>
                                    <p:set>
                                      <p:cBhvr>
                                        <p:cTn id="192" dur="1" fill="hold">
                                          <p:stCondLst>
                                            <p:cond delay="0"/>
                                          </p:stCondLst>
                                        </p:cTn>
                                        <p:tgtEl>
                                          <p:spTgt spid="31770"/>
                                        </p:tgtEl>
                                        <p:attrNameLst>
                                          <p:attrName>style.visibility</p:attrName>
                                        </p:attrNameLst>
                                      </p:cBhvr>
                                      <p:to>
                                        <p:strVal val="visible"/>
                                      </p:to>
                                    </p:set>
                                    <p:animEffect transition="in" filter="wipe(up)">
                                      <p:cBhvr>
                                        <p:cTn id="193" dur="500"/>
                                        <p:tgtEl>
                                          <p:spTgt spid="31770"/>
                                        </p:tgtEl>
                                      </p:cBhvr>
                                    </p:animEffect>
                                  </p:childTnLst>
                                </p:cTn>
                              </p:par>
                            </p:childTnLst>
                          </p:cTn>
                        </p:par>
                      </p:childTnLst>
                    </p:cTn>
                  </p:par>
                  <p:par>
                    <p:cTn id="194" fill="hold">
                      <p:stCondLst>
                        <p:cond delay="indefinite"/>
                      </p:stCondLst>
                      <p:childTnLst>
                        <p:par>
                          <p:cTn id="195" fill="hold">
                            <p:stCondLst>
                              <p:cond delay="0"/>
                            </p:stCondLst>
                            <p:childTnLst>
                              <p:par>
                                <p:cTn id="196" presetID="23" presetClass="entr" presetSubtype="16" fill="hold" nodeType="clickEffect">
                                  <p:stCondLst>
                                    <p:cond delay="0"/>
                                  </p:stCondLst>
                                  <p:childTnLst>
                                    <p:set>
                                      <p:cBhvr>
                                        <p:cTn id="197" dur="1" fill="hold">
                                          <p:stCondLst>
                                            <p:cond delay="0"/>
                                          </p:stCondLst>
                                        </p:cTn>
                                        <p:tgtEl>
                                          <p:spTgt spid="22"/>
                                        </p:tgtEl>
                                        <p:attrNameLst>
                                          <p:attrName>style.visibility</p:attrName>
                                        </p:attrNameLst>
                                      </p:cBhvr>
                                      <p:to>
                                        <p:strVal val="visible"/>
                                      </p:to>
                                    </p:set>
                                    <p:anim calcmode="lin" valueType="num">
                                      <p:cBhvr>
                                        <p:cTn id="198" dur="500" fill="hold"/>
                                        <p:tgtEl>
                                          <p:spTgt spid="22"/>
                                        </p:tgtEl>
                                        <p:attrNameLst>
                                          <p:attrName>ppt_w</p:attrName>
                                        </p:attrNameLst>
                                      </p:cBhvr>
                                      <p:tavLst>
                                        <p:tav tm="0">
                                          <p:val>
                                            <p:fltVal val="0.000000"/>
                                          </p:val>
                                        </p:tav>
                                        <p:tav tm="100000">
                                          <p:val>
                                            <p:strVal val="#ppt_w"/>
                                          </p:val>
                                        </p:tav>
                                      </p:tavLst>
                                    </p:anim>
                                    <p:anim calcmode="lin" valueType="num">
                                      <p:cBhvr>
                                        <p:cTn id="199" dur="500" fill="hold"/>
                                        <p:tgtEl>
                                          <p:spTgt spid="22"/>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196"/>
                                            </p:cond>
                                          </p:stCondLst>
                                          <p:endCondLst>
                                            <p:cond evt="onStopAudio" delay="0">
                                              <p:tgtEl>
                                                <p:sldTgt/>
                                              </p:tgtEl>
                                            </p:cond>
                                          </p:endCondLst>
                                        </p:cTn>
                                        <p:tgtEl>
                                          <p:sndTgt r:embed="rId1" name="WHOOSH.WAV"/>
                                        </p:tgtEl>
                                      </p:cMediaNode>
                                    </p:audio>
                                  </p:subTnLst>
                                </p:cTn>
                              </p:par>
                            </p:childTnLst>
                          </p:cTn>
                        </p:par>
                      </p:childTnLst>
                    </p:cTn>
                  </p:par>
                  <p:par>
                    <p:cTn id="200" fill="hold">
                      <p:stCondLst>
                        <p:cond delay="indefinite"/>
                      </p:stCondLst>
                      <p:childTnLst>
                        <p:par>
                          <p:cTn id="201" fill="hold">
                            <p:stCondLst>
                              <p:cond delay="0"/>
                            </p:stCondLst>
                            <p:childTnLst>
                              <p:par>
                                <p:cTn id="202" presetID="22" presetClass="entr" presetSubtype="8" fill="hold" nodeType="clickEffect">
                                  <p:stCondLst>
                                    <p:cond delay="0"/>
                                  </p:stCondLst>
                                  <p:childTnLst>
                                    <p:set>
                                      <p:cBhvr>
                                        <p:cTn id="203" dur="1" fill="hold">
                                          <p:stCondLst>
                                            <p:cond delay="0"/>
                                          </p:stCondLst>
                                        </p:cTn>
                                        <p:tgtEl>
                                          <p:spTgt spid="31774"/>
                                        </p:tgtEl>
                                        <p:attrNameLst>
                                          <p:attrName>style.visibility</p:attrName>
                                        </p:attrNameLst>
                                      </p:cBhvr>
                                      <p:to>
                                        <p:strVal val="visible"/>
                                      </p:to>
                                    </p:set>
                                    <p:animEffect transition="in" filter="wipe(left)">
                                      <p:cBhvr>
                                        <p:cTn id="204" dur="500"/>
                                        <p:tgtEl>
                                          <p:spTgt spid="31774"/>
                                        </p:tgtEl>
                                      </p:cBhvr>
                                    </p:animEffect>
                                  </p:childTnLst>
                                </p:cTn>
                              </p:par>
                            </p:childTnLst>
                          </p:cTn>
                        </p:par>
                      </p:childTnLst>
                    </p:cTn>
                  </p:par>
                  <p:par>
                    <p:cTn id="205" fill="hold">
                      <p:stCondLst>
                        <p:cond delay="indefinite"/>
                      </p:stCondLst>
                      <p:childTnLst>
                        <p:par>
                          <p:cTn id="206" fill="hold">
                            <p:stCondLst>
                              <p:cond delay="0"/>
                            </p:stCondLst>
                            <p:childTnLst>
                              <p:par>
                                <p:cTn id="207" presetID="22" presetClass="entr" presetSubtype="2" fill="hold" nodeType="clickEffect">
                                  <p:stCondLst>
                                    <p:cond delay="0"/>
                                  </p:stCondLst>
                                  <p:childTnLst>
                                    <p:set>
                                      <p:cBhvr>
                                        <p:cTn id="208" dur="1" fill="hold">
                                          <p:stCondLst>
                                            <p:cond delay="0"/>
                                          </p:stCondLst>
                                        </p:cTn>
                                        <p:tgtEl>
                                          <p:spTgt spid="31772"/>
                                        </p:tgtEl>
                                        <p:attrNameLst>
                                          <p:attrName>style.visibility</p:attrName>
                                        </p:attrNameLst>
                                      </p:cBhvr>
                                      <p:to>
                                        <p:strVal val="visible"/>
                                      </p:to>
                                    </p:set>
                                    <p:animEffect transition="in" filter="wipe(right)">
                                      <p:cBhvr>
                                        <p:cTn id="209" dur="500"/>
                                        <p:tgtEl>
                                          <p:spTgt spid="31772"/>
                                        </p:tgtEl>
                                      </p:cBhvr>
                                    </p:animEffect>
                                  </p:childTnLst>
                                </p:cTn>
                              </p:par>
                            </p:childTnLst>
                          </p:cTn>
                        </p:par>
                      </p:childTnLst>
                    </p:cTn>
                  </p:par>
                  <p:par>
                    <p:cTn id="210" fill="hold">
                      <p:stCondLst>
                        <p:cond delay="indefinite"/>
                      </p:stCondLst>
                      <p:childTnLst>
                        <p:par>
                          <p:cTn id="211" fill="hold">
                            <p:stCondLst>
                              <p:cond delay="0"/>
                            </p:stCondLst>
                            <p:childTnLst>
                              <p:par>
                                <p:cTn id="212" presetID="23" presetClass="entr" presetSubtype="16" fill="hold" grpId="0" nodeType="clickEffect">
                                  <p:stCondLst>
                                    <p:cond delay="0"/>
                                  </p:stCondLst>
                                  <p:childTnLst>
                                    <p:set>
                                      <p:cBhvr>
                                        <p:cTn id="213" dur="1" fill="hold">
                                          <p:stCondLst>
                                            <p:cond delay="0"/>
                                          </p:stCondLst>
                                        </p:cTn>
                                        <p:tgtEl>
                                          <p:spTgt spid="31926"/>
                                        </p:tgtEl>
                                        <p:attrNameLst>
                                          <p:attrName>style.visibility</p:attrName>
                                        </p:attrNameLst>
                                      </p:cBhvr>
                                      <p:to>
                                        <p:strVal val="visible"/>
                                      </p:to>
                                    </p:set>
                                    <p:anim calcmode="lin" valueType="num">
                                      <p:cBhvr>
                                        <p:cTn id="214" dur="500" fill="hold"/>
                                        <p:tgtEl>
                                          <p:spTgt spid="31926"/>
                                        </p:tgtEl>
                                        <p:attrNameLst>
                                          <p:attrName>ppt_w</p:attrName>
                                        </p:attrNameLst>
                                      </p:cBhvr>
                                      <p:tavLst>
                                        <p:tav tm="0">
                                          <p:val>
                                            <p:fltVal val="0.000000"/>
                                          </p:val>
                                        </p:tav>
                                        <p:tav tm="100000">
                                          <p:val>
                                            <p:strVal val="#ppt_w"/>
                                          </p:val>
                                        </p:tav>
                                      </p:tavLst>
                                    </p:anim>
                                    <p:anim calcmode="lin" valueType="num">
                                      <p:cBhvr>
                                        <p:cTn id="215" dur="500" fill="hold"/>
                                        <p:tgtEl>
                                          <p:spTgt spid="31926"/>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212"/>
                                            </p:cond>
                                          </p:stCondLst>
                                          <p:endCondLst>
                                            <p:cond evt="onStopAudio" delay="0">
                                              <p:tgtEl>
                                                <p:sldTgt/>
                                              </p:tgtEl>
                                            </p:cond>
                                          </p:endCondLst>
                                        </p:cTn>
                                        <p:tgtEl>
                                          <p:sndTgt r:embed="rId1" name="WHOOSH.WAV"/>
                                        </p:tgtEl>
                                      </p:cMediaNode>
                                    </p:audio>
                                  </p:subTnLst>
                                </p:cTn>
                              </p:par>
                            </p:childTnLst>
                          </p:cTn>
                        </p:par>
                      </p:childTnLst>
                    </p:cTn>
                  </p:par>
                  <p:par>
                    <p:cTn id="216" fill="hold">
                      <p:stCondLst>
                        <p:cond delay="indefinite"/>
                      </p:stCondLst>
                      <p:childTnLst>
                        <p:par>
                          <p:cTn id="217" fill="hold">
                            <p:stCondLst>
                              <p:cond delay="0"/>
                            </p:stCondLst>
                            <p:childTnLst>
                              <p:par>
                                <p:cTn id="218" presetID="22" presetClass="entr" presetSubtype="1" fill="hold" nodeType="clickEffect">
                                  <p:stCondLst>
                                    <p:cond delay="0"/>
                                  </p:stCondLst>
                                  <p:childTnLst>
                                    <p:set>
                                      <p:cBhvr>
                                        <p:cTn id="219" dur="1" fill="hold">
                                          <p:stCondLst>
                                            <p:cond delay="0"/>
                                          </p:stCondLst>
                                        </p:cTn>
                                        <p:tgtEl>
                                          <p:spTgt spid="25"/>
                                        </p:tgtEl>
                                        <p:attrNameLst>
                                          <p:attrName>style.visibility</p:attrName>
                                        </p:attrNameLst>
                                      </p:cBhvr>
                                      <p:to>
                                        <p:strVal val="visible"/>
                                      </p:to>
                                    </p:set>
                                    <p:animEffect transition="in" filter="wipe(up)">
                                      <p:cBhvr>
                                        <p:cTn id="220" dur="500"/>
                                        <p:tgtEl>
                                          <p:spTgt spid="25"/>
                                        </p:tgtEl>
                                      </p:cBhvr>
                                    </p:animEffect>
                                  </p:childTnLst>
                                </p:cTn>
                              </p:par>
                            </p:childTnLst>
                          </p:cTn>
                        </p:par>
                      </p:childTnLst>
                    </p:cTn>
                  </p:par>
                  <p:par>
                    <p:cTn id="221" fill="hold">
                      <p:stCondLst>
                        <p:cond delay="indefinite"/>
                      </p:stCondLst>
                      <p:childTnLst>
                        <p:par>
                          <p:cTn id="222" fill="hold">
                            <p:stCondLst>
                              <p:cond delay="0"/>
                            </p:stCondLst>
                            <p:childTnLst>
                              <p:par>
                                <p:cTn id="223" presetID="23" presetClass="entr" presetSubtype="528" fill="hold" nodeType="clickEffect">
                                  <p:stCondLst>
                                    <p:cond delay="0"/>
                                  </p:stCondLst>
                                  <p:childTnLst>
                                    <p:set>
                                      <p:cBhvr>
                                        <p:cTn id="224" dur="1" fill="hold">
                                          <p:stCondLst>
                                            <p:cond delay="0"/>
                                          </p:stCondLst>
                                        </p:cTn>
                                        <p:tgtEl>
                                          <p:spTgt spid="18"/>
                                        </p:tgtEl>
                                        <p:attrNameLst>
                                          <p:attrName>style.visibility</p:attrName>
                                        </p:attrNameLst>
                                      </p:cBhvr>
                                      <p:to>
                                        <p:strVal val="visible"/>
                                      </p:to>
                                    </p:set>
                                    <p:anim calcmode="lin" valueType="num">
                                      <p:cBhvr>
                                        <p:cTn id="225" dur="500" fill="hold"/>
                                        <p:tgtEl>
                                          <p:spTgt spid="18"/>
                                        </p:tgtEl>
                                        <p:attrNameLst>
                                          <p:attrName>ppt_w</p:attrName>
                                        </p:attrNameLst>
                                      </p:cBhvr>
                                      <p:tavLst>
                                        <p:tav tm="0">
                                          <p:val>
                                            <p:fltVal val="0.000000"/>
                                          </p:val>
                                        </p:tav>
                                        <p:tav tm="100000">
                                          <p:val>
                                            <p:strVal val="#ppt_w"/>
                                          </p:val>
                                        </p:tav>
                                      </p:tavLst>
                                    </p:anim>
                                    <p:anim calcmode="lin" valueType="num">
                                      <p:cBhvr>
                                        <p:cTn id="226" dur="500" fill="hold"/>
                                        <p:tgtEl>
                                          <p:spTgt spid="18"/>
                                        </p:tgtEl>
                                        <p:attrNameLst>
                                          <p:attrName>ppt_h</p:attrName>
                                        </p:attrNameLst>
                                      </p:cBhvr>
                                      <p:tavLst>
                                        <p:tav tm="0">
                                          <p:val>
                                            <p:fltVal val="0.000000"/>
                                          </p:val>
                                        </p:tav>
                                        <p:tav tm="100000">
                                          <p:val>
                                            <p:strVal val="#ppt_h"/>
                                          </p:val>
                                        </p:tav>
                                      </p:tavLst>
                                    </p:anim>
                                    <p:anim calcmode="lin" valueType="num">
                                      <p:cBhvr>
                                        <p:cTn id="227" dur="500" fill="hold"/>
                                        <p:tgtEl>
                                          <p:spTgt spid="18"/>
                                        </p:tgtEl>
                                        <p:attrNameLst>
                                          <p:attrName>ppt_x</p:attrName>
                                        </p:attrNameLst>
                                      </p:cBhvr>
                                      <p:tavLst>
                                        <p:tav tm="0">
                                          <p:val>
                                            <p:fltVal val="0.500000"/>
                                          </p:val>
                                        </p:tav>
                                        <p:tav tm="100000">
                                          <p:val>
                                            <p:strVal val="#ppt_x"/>
                                          </p:val>
                                        </p:tav>
                                      </p:tavLst>
                                    </p:anim>
                                    <p:anim calcmode="lin" valueType="num">
                                      <p:cBhvr>
                                        <p:cTn id="228" dur="500" fill="hold"/>
                                        <p:tgtEl>
                                          <p:spTgt spid="18"/>
                                        </p:tgtEl>
                                        <p:attrNameLst>
                                          <p:attrName>ppt_y</p:attrName>
                                        </p:attrNameLst>
                                      </p:cBhvr>
                                      <p:tavLst>
                                        <p:tav tm="0">
                                          <p:val>
                                            <p:fltVal val="0.500000"/>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animBg="1"/>
      <p:bldP spid="31921" grpId="0" animBg="1"/>
      <p:bldP spid="31926" grpId="0" animBg="1"/>
    </p:bld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8362" name="Freeform 474"/>
          <p:cNvSpPr/>
          <p:nvPr/>
        </p:nvSpPr>
        <p:spPr>
          <a:xfrm>
            <a:off x="6037263" y="4689475"/>
            <a:ext cx="477837" cy="463550"/>
          </a:xfrm>
          <a:custGeom>
            <a:avLst/>
            <a:gdLst/>
            <a:ahLst/>
            <a:cxnLst>
              <a:cxn ang="0">
                <a:pos x="0" y="0"/>
              </a:cxn>
              <a:cxn ang="0">
                <a:pos x="301" y="30"/>
              </a:cxn>
              <a:cxn ang="0">
                <a:pos x="301" y="292"/>
              </a:cxn>
            </a:cxnLst>
            <a:pathLst>
              <a:path w="301" h="292">
                <a:moveTo>
                  <a:pt x="0" y="0"/>
                </a:moveTo>
                <a:lnTo>
                  <a:pt x="301" y="30"/>
                </a:lnTo>
                <a:lnTo>
                  <a:pt x="301" y="292"/>
                </a:lnTo>
              </a:path>
            </a:pathLst>
          </a:custGeom>
          <a:solidFill>
            <a:srgbClr val="FFFFFF"/>
          </a:solidFill>
          <a:ln w="12700" cap="flat" cmpd="sng">
            <a:solidFill>
              <a:srgbClr val="000000"/>
            </a:solidFill>
            <a:prstDash val="solid"/>
            <a:round/>
            <a:headEnd type="none" w="med" len="med"/>
            <a:tailEnd type="none" w="med" len="med"/>
          </a:ln>
        </p:spPr>
        <p:txBody>
          <a:bodyPr/>
          <a:p>
            <a:endParaRPr lang="zh-CN" altLang="en-US"/>
          </a:p>
        </p:txBody>
      </p:sp>
      <p:sp>
        <p:nvSpPr>
          <p:cNvPr id="38528" name="Freeform 640"/>
          <p:cNvSpPr/>
          <p:nvPr/>
        </p:nvSpPr>
        <p:spPr>
          <a:xfrm>
            <a:off x="690563" y="4176713"/>
            <a:ext cx="6600825" cy="971550"/>
          </a:xfrm>
          <a:custGeom>
            <a:avLst/>
            <a:gdLst/>
            <a:ahLst/>
            <a:cxnLst>
              <a:cxn ang="0">
                <a:pos x="4158" y="612"/>
              </a:cxn>
              <a:cxn ang="0">
                <a:pos x="0" y="0"/>
              </a:cxn>
            </a:cxnLst>
            <a:pathLst>
              <a:path w="4158" h="612">
                <a:moveTo>
                  <a:pt x="4158" y="612"/>
                </a:moveTo>
                <a:lnTo>
                  <a:pt x="0" y="0"/>
                </a:lnTo>
              </a:path>
            </a:pathLst>
          </a:custGeom>
          <a:noFill/>
          <a:ln w="12700" cap="flat" cmpd="sng">
            <a:solidFill>
              <a:schemeClr val="tx2"/>
            </a:solidFill>
            <a:prstDash val="solid"/>
            <a:round/>
            <a:headEnd type="none" w="med" len="med"/>
            <a:tailEnd type="none" w="med" len="med"/>
          </a:ln>
        </p:spPr>
        <p:txBody>
          <a:bodyPr/>
          <a:p>
            <a:endParaRPr lang="zh-CN" altLang="en-US"/>
          </a:p>
        </p:txBody>
      </p:sp>
      <p:grpSp>
        <p:nvGrpSpPr>
          <p:cNvPr id="2" name="Group 631"/>
          <p:cNvGrpSpPr/>
          <p:nvPr/>
        </p:nvGrpSpPr>
        <p:grpSpPr>
          <a:xfrm>
            <a:off x="690563" y="4175125"/>
            <a:ext cx="6300787" cy="1793875"/>
            <a:chOff x="435" y="2630"/>
            <a:chExt cx="3969" cy="1130"/>
          </a:xfrm>
        </p:grpSpPr>
        <p:sp>
          <p:nvSpPr>
            <p:cNvPr id="54276" name="Freeform 611"/>
            <p:cNvSpPr/>
            <p:nvPr/>
          </p:nvSpPr>
          <p:spPr>
            <a:xfrm>
              <a:off x="435" y="2630"/>
              <a:ext cx="3965" cy="1130"/>
            </a:xfrm>
            <a:custGeom>
              <a:avLst/>
              <a:gdLst/>
              <a:ahLst/>
              <a:cxnLst>
                <a:cxn ang="0">
                  <a:pos x="3965" y="1130"/>
                </a:cxn>
                <a:cxn ang="0">
                  <a:pos x="0" y="0"/>
                </a:cxn>
              </a:cxnLst>
              <a:pathLst>
                <a:path w="3965" h="1130">
                  <a:moveTo>
                    <a:pt x="3965" y="1130"/>
                  </a:moveTo>
                  <a:lnTo>
                    <a:pt x="0" y="0"/>
                  </a:lnTo>
                </a:path>
              </a:pathLst>
            </a:custGeom>
            <a:noFill/>
            <a:ln w="12700" cap="flat" cmpd="sng">
              <a:solidFill>
                <a:schemeClr val="tx2"/>
              </a:solidFill>
              <a:prstDash val="solid"/>
              <a:round/>
              <a:headEnd type="none" w="med" len="med"/>
              <a:tailEnd type="none" w="med" len="med"/>
            </a:ln>
          </p:spPr>
          <p:txBody>
            <a:bodyPr/>
            <a:p>
              <a:endParaRPr lang="zh-CN" altLang="en-US"/>
            </a:p>
          </p:txBody>
        </p:sp>
        <p:sp>
          <p:nvSpPr>
            <p:cNvPr id="54277" name="Freeform 612"/>
            <p:cNvSpPr/>
            <p:nvPr/>
          </p:nvSpPr>
          <p:spPr>
            <a:xfrm>
              <a:off x="437" y="2633"/>
              <a:ext cx="3967" cy="787"/>
            </a:xfrm>
            <a:custGeom>
              <a:avLst/>
              <a:gdLst/>
              <a:ahLst/>
              <a:cxnLst>
                <a:cxn ang="0">
                  <a:pos x="3967" y="787"/>
                </a:cxn>
                <a:cxn ang="0">
                  <a:pos x="0" y="0"/>
                </a:cxn>
              </a:cxnLst>
              <a:pathLst>
                <a:path w="3967" h="787">
                  <a:moveTo>
                    <a:pt x="3967" y="787"/>
                  </a:moveTo>
                  <a:lnTo>
                    <a:pt x="0" y="0"/>
                  </a:lnTo>
                </a:path>
              </a:pathLst>
            </a:custGeom>
            <a:noFill/>
            <a:ln w="12700" cap="flat" cmpd="sng">
              <a:solidFill>
                <a:schemeClr val="tx2"/>
              </a:solidFill>
              <a:prstDash val="solid"/>
              <a:round/>
              <a:headEnd type="none" w="med" len="med"/>
              <a:tailEnd type="none" w="med" len="med"/>
            </a:ln>
          </p:spPr>
          <p:txBody>
            <a:bodyPr/>
            <a:p>
              <a:endParaRPr lang="zh-CN" altLang="en-US"/>
            </a:p>
          </p:txBody>
        </p:sp>
      </p:grpSp>
      <p:grpSp>
        <p:nvGrpSpPr>
          <p:cNvPr id="3" name="Group 635"/>
          <p:cNvGrpSpPr/>
          <p:nvPr/>
        </p:nvGrpSpPr>
        <p:grpSpPr>
          <a:xfrm>
            <a:off x="6986588" y="4176713"/>
            <a:ext cx="1354137" cy="1812925"/>
            <a:chOff x="4401" y="2631"/>
            <a:chExt cx="853" cy="1142"/>
          </a:xfrm>
        </p:grpSpPr>
        <p:sp>
          <p:nvSpPr>
            <p:cNvPr id="54279" name="Freeform 469"/>
            <p:cNvSpPr/>
            <p:nvPr/>
          </p:nvSpPr>
          <p:spPr>
            <a:xfrm>
              <a:off x="4403" y="2631"/>
              <a:ext cx="847" cy="789"/>
            </a:xfrm>
            <a:custGeom>
              <a:avLst/>
              <a:gdLst/>
              <a:ahLst/>
              <a:cxnLst>
                <a:cxn ang="0">
                  <a:pos x="0" y="789"/>
                </a:cxn>
                <a:cxn ang="0">
                  <a:pos x="847" y="0"/>
                </a:cxn>
                <a:cxn ang="0">
                  <a:pos x="846" y="0"/>
                </a:cxn>
              </a:cxnLst>
              <a:pathLst>
                <a:path w="847" h="789">
                  <a:moveTo>
                    <a:pt x="0" y="789"/>
                  </a:moveTo>
                  <a:lnTo>
                    <a:pt x="847" y="0"/>
                  </a:lnTo>
                  <a:lnTo>
                    <a:pt x="846" y="0"/>
                  </a:lnTo>
                </a:path>
              </a:pathLst>
            </a:custGeom>
            <a:noFill/>
            <a:ln w="12700" cap="flat" cmpd="sng">
              <a:solidFill>
                <a:srgbClr val="000000"/>
              </a:solidFill>
              <a:prstDash val="solid"/>
              <a:round/>
              <a:headEnd type="none" w="med" len="med"/>
              <a:tailEnd type="none" w="med" len="med"/>
            </a:ln>
          </p:spPr>
          <p:txBody>
            <a:bodyPr/>
            <a:p>
              <a:endParaRPr lang="zh-CN" altLang="en-US"/>
            </a:p>
          </p:txBody>
        </p:sp>
        <p:sp>
          <p:nvSpPr>
            <p:cNvPr id="54280" name="Freeform 610"/>
            <p:cNvSpPr/>
            <p:nvPr/>
          </p:nvSpPr>
          <p:spPr>
            <a:xfrm>
              <a:off x="4401" y="2637"/>
              <a:ext cx="853" cy="1136"/>
            </a:xfrm>
            <a:custGeom>
              <a:avLst/>
              <a:gdLst/>
              <a:ahLst/>
              <a:cxnLst>
                <a:cxn ang="0">
                  <a:pos x="0" y="1136"/>
                </a:cxn>
                <a:cxn ang="0">
                  <a:pos x="853" y="0"/>
                </a:cxn>
              </a:cxnLst>
              <a:pathLst>
                <a:path w="853" h="1136">
                  <a:moveTo>
                    <a:pt x="0" y="1136"/>
                  </a:moveTo>
                  <a:lnTo>
                    <a:pt x="853" y="0"/>
                  </a:lnTo>
                </a:path>
              </a:pathLst>
            </a:custGeom>
            <a:noFill/>
            <a:ln w="12700" cap="flat" cmpd="sng">
              <a:solidFill>
                <a:schemeClr val="tx2"/>
              </a:solidFill>
              <a:prstDash val="solid"/>
              <a:round/>
              <a:headEnd type="none" w="med" len="med"/>
              <a:tailEnd type="none" w="med" len="med"/>
            </a:ln>
          </p:spPr>
          <p:txBody>
            <a:bodyPr/>
            <a:p>
              <a:endParaRPr lang="zh-CN" altLang="en-US"/>
            </a:p>
          </p:txBody>
        </p:sp>
      </p:grpSp>
      <p:grpSp>
        <p:nvGrpSpPr>
          <p:cNvPr id="4" name="Group 628"/>
          <p:cNvGrpSpPr/>
          <p:nvPr/>
        </p:nvGrpSpPr>
        <p:grpSpPr>
          <a:xfrm>
            <a:off x="690563" y="4179888"/>
            <a:ext cx="5080000" cy="1804987"/>
            <a:chOff x="435" y="2633"/>
            <a:chExt cx="3200" cy="1137"/>
          </a:xfrm>
        </p:grpSpPr>
        <p:sp>
          <p:nvSpPr>
            <p:cNvPr id="54282" name="Freeform 617"/>
            <p:cNvSpPr/>
            <p:nvPr/>
          </p:nvSpPr>
          <p:spPr>
            <a:xfrm>
              <a:off x="435" y="2633"/>
              <a:ext cx="3200" cy="456"/>
            </a:xfrm>
            <a:custGeom>
              <a:avLst/>
              <a:gdLst/>
              <a:ahLst/>
              <a:cxnLst>
                <a:cxn ang="0">
                  <a:pos x="0" y="0"/>
                </a:cxn>
                <a:cxn ang="0">
                  <a:pos x="3200" y="456"/>
                </a:cxn>
              </a:cxnLst>
              <a:pathLst>
                <a:path w="3200" h="456">
                  <a:moveTo>
                    <a:pt x="0" y="0"/>
                  </a:moveTo>
                  <a:lnTo>
                    <a:pt x="3200" y="456"/>
                  </a:lnTo>
                </a:path>
              </a:pathLst>
            </a:custGeom>
            <a:noFill/>
            <a:ln w="12700" cap="flat" cmpd="sng">
              <a:solidFill>
                <a:schemeClr val="tx2"/>
              </a:solidFill>
              <a:prstDash val="solid"/>
              <a:round/>
              <a:headEnd type="none" w="med" len="med"/>
              <a:tailEnd type="none" w="med" len="med"/>
            </a:ln>
          </p:spPr>
          <p:txBody>
            <a:bodyPr/>
            <a:p>
              <a:endParaRPr lang="zh-CN" altLang="en-US"/>
            </a:p>
          </p:txBody>
        </p:sp>
        <p:sp>
          <p:nvSpPr>
            <p:cNvPr id="54283" name="Freeform 616"/>
            <p:cNvSpPr/>
            <p:nvPr/>
          </p:nvSpPr>
          <p:spPr>
            <a:xfrm>
              <a:off x="437" y="2633"/>
              <a:ext cx="3196" cy="1137"/>
            </a:xfrm>
            <a:custGeom>
              <a:avLst/>
              <a:gdLst/>
              <a:ahLst/>
              <a:cxnLst>
                <a:cxn ang="0">
                  <a:pos x="0" y="0"/>
                </a:cxn>
                <a:cxn ang="0">
                  <a:pos x="3196" y="1137"/>
                </a:cxn>
              </a:cxnLst>
              <a:pathLst>
                <a:path w="3196" h="1137">
                  <a:moveTo>
                    <a:pt x="0" y="0"/>
                  </a:moveTo>
                  <a:lnTo>
                    <a:pt x="3196" y="1137"/>
                  </a:lnTo>
                </a:path>
              </a:pathLst>
            </a:custGeom>
            <a:noFill/>
            <a:ln w="12700" cap="flat" cmpd="sng">
              <a:solidFill>
                <a:schemeClr val="tx2"/>
              </a:solidFill>
              <a:prstDash val="solid"/>
              <a:round/>
              <a:headEnd type="none" w="med" len="med"/>
              <a:tailEnd type="none" w="med" len="med"/>
            </a:ln>
          </p:spPr>
          <p:txBody>
            <a:bodyPr/>
            <a:p>
              <a:endParaRPr lang="zh-CN" altLang="en-US"/>
            </a:p>
          </p:txBody>
        </p:sp>
      </p:grpSp>
      <p:sp>
        <p:nvSpPr>
          <p:cNvPr id="38510" name="Freeform 622"/>
          <p:cNvSpPr/>
          <p:nvPr/>
        </p:nvSpPr>
        <p:spPr>
          <a:xfrm>
            <a:off x="6253163" y="4176713"/>
            <a:ext cx="2076450" cy="1109662"/>
          </a:xfrm>
          <a:custGeom>
            <a:avLst/>
            <a:gdLst/>
            <a:ahLst/>
            <a:cxnLst>
              <a:cxn ang="0">
                <a:pos x="0" y="699"/>
              </a:cxn>
              <a:cxn ang="0">
                <a:pos x="1308" y="0"/>
              </a:cxn>
            </a:cxnLst>
            <a:pathLst>
              <a:path w="1308" h="699">
                <a:moveTo>
                  <a:pt x="0" y="699"/>
                </a:moveTo>
                <a:lnTo>
                  <a:pt x="1308" y="0"/>
                </a:lnTo>
              </a:path>
            </a:pathLst>
          </a:custGeom>
          <a:noFill/>
          <a:ln w="12700" cap="flat" cmpd="sng">
            <a:solidFill>
              <a:schemeClr val="tx2"/>
            </a:solidFill>
            <a:prstDash val="solid"/>
            <a:round/>
            <a:headEnd type="none" w="med" len="med"/>
            <a:tailEnd type="none" w="med" len="med"/>
          </a:ln>
        </p:spPr>
        <p:txBody>
          <a:bodyPr/>
          <a:p>
            <a:endParaRPr lang="zh-CN" altLang="en-US"/>
          </a:p>
        </p:txBody>
      </p:sp>
      <p:sp>
        <p:nvSpPr>
          <p:cNvPr id="38496" name="Freeform 608"/>
          <p:cNvSpPr/>
          <p:nvPr/>
        </p:nvSpPr>
        <p:spPr>
          <a:xfrm>
            <a:off x="6753225" y="5094288"/>
            <a:ext cx="142875" cy="90487"/>
          </a:xfrm>
          <a:custGeom>
            <a:avLst/>
            <a:gdLst/>
            <a:ahLst/>
            <a:cxnLst>
              <a:cxn ang="0">
                <a:pos x="0" y="57"/>
              </a:cxn>
              <a:cxn ang="0">
                <a:pos x="90" y="0"/>
              </a:cxn>
            </a:cxnLst>
            <a:pathLst>
              <a:path w="90" h="57">
                <a:moveTo>
                  <a:pt x="0" y="57"/>
                </a:moveTo>
                <a:lnTo>
                  <a:pt x="90" y="0"/>
                </a:lnTo>
              </a:path>
            </a:pathLst>
          </a:custGeom>
          <a:noFill/>
          <a:ln w="12700" cap="flat" cmpd="sng">
            <a:solidFill>
              <a:schemeClr val="tx2"/>
            </a:solidFill>
            <a:prstDash val="solid"/>
            <a:round/>
            <a:headEnd type="none" w="med" len="med"/>
            <a:tailEnd type="none" w="med" len="med"/>
          </a:ln>
        </p:spPr>
        <p:txBody>
          <a:bodyPr/>
          <a:p>
            <a:endParaRPr lang="zh-CN" altLang="en-US"/>
          </a:p>
        </p:txBody>
      </p:sp>
      <p:sp>
        <p:nvSpPr>
          <p:cNvPr id="37912" name="Text Box 24"/>
          <p:cNvSpPr txBox="1"/>
          <p:nvPr/>
        </p:nvSpPr>
        <p:spPr>
          <a:xfrm>
            <a:off x="0" y="209550"/>
            <a:ext cx="2438400" cy="879475"/>
          </a:xfrm>
          <a:prstGeom prst="rect">
            <a:avLst/>
          </a:prstGeom>
          <a:solidFill>
            <a:srgbClr val="66FFFF"/>
          </a:solidFill>
          <a:ln w="19050" cap="flat" cmpd="sng">
            <a:solidFill>
              <a:schemeClr val="accent2"/>
            </a:solidFill>
            <a:prstDash val="solid"/>
            <a:miter/>
            <a:headEnd type="none" w="med" len="med"/>
            <a:tailEnd type="none" w="med" len="med"/>
          </a:ln>
        </p:spPr>
        <p:txBody>
          <a:bodyPr anchor="t">
            <a:spAutoFit/>
          </a:bodyPr>
          <a:p>
            <a:pPr>
              <a:lnSpc>
                <a:spcPct val="90000"/>
              </a:lnSpc>
            </a:pPr>
            <a:r>
              <a:rPr lang="zh-CN" altLang="zh-CN" sz="2800" b="1" dirty="0">
                <a:solidFill>
                  <a:schemeClr val="tx2"/>
                </a:solidFill>
                <a:latin typeface="宋体" panose="02010600030101010101" pitchFamily="2" charset="-122"/>
                <a:ea typeface="宋体" panose="02010600030101010101" pitchFamily="2" charset="-122"/>
              </a:rPr>
              <a:t>例8 求形体的</a:t>
            </a:r>
            <a:endParaRPr lang="zh-CN" altLang="zh-CN" sz="2800" b="1" dirty="0">
              <a:solidFill>
                <a:schemeClr val="tx2"/>
              </a:solidFill>
              <a:latin typeface="宋体" panose="02010600030101010101" pitchFamily="2" charset="-122"/>
              <a:ea typeface="宋体" panose="02010600030101010101" pitchFamily="2" charset="-122"/>
            </a:endParaRPr>
          </a:p>
          <a:p>
            <a:pPr>
              <a:lnSpc>
                <a:spcPct val="90000"/>
              </a:lnSpc>
            </a:pPr>
            <a:r>
              <a:rPr lang="zh-CN" altLang="zh-CN" sz="2800" b="1" dirty="0">
                <a:solidFill>
                  <a:schemeClr val="tx2"/>
                </a:solidFill>
                <a:latin typeface="宋体" panose="02010600030101010101" pitchFamily="2" charset="-122"/>
                <a:ea typeface="宋体" panose="02010600030101010101" pitchFamily="2" charset="-122"/>
              </a:rPr>
              <a:t>    两点透视</a:t>
            </a:r>
            <a:endParaRPr lang="zh-CN" altLang="en-US" sz="2800" b="1" dirty="0">
              <a:solidFill>
                <a:schemeClr val="tx2"/>
              </a:solidFill>
              <a:latin typeface="宋体" panose="02010600030101010101" pitchFamily="2" charset="-122"/>
              <a:ea typeface="宋体" panose="02010600030101010101" pitchFamily="2" charset="-122"/>
            </a:endParaRPr>
          </a:p>
        </p:txBody>
      </p:sp>
      <p:sp>
        <p:nvSpPr>
          <p:cNvPr id="54287" name="Rectangle 100"/>
          <p:cNvSpPr>
            <a:spLocks noGrp="1"/>
          </p:cNvSpPr>
          <p:nvPr>
            <p:ph type="title"/>
          </p:nvPr>
        </p:nvSpPr>
        <p:spPr>
          <a:xfrm>
            <a:off x="8610600" y="533400"/>
            <a:ext cx="152400" cy="76200"/>
          </a:xfrm>
        </p:spPr>
        <p:txBody>
          <a:bodyPr vert="horz" wrap="square" lIns="91440" tIns="45720" rIns="91440" bIns="45720" anchor="ctr"/>
          <a:p>
            <a:pPr algn="r" eaLnBrk="1" hangingPunct="1"/>
            <a:r>
              <a:rPr lang="zh-CN" altLang="en-US" sz="200" dirty="0">
                <a:solidFill>
                  <a:schemeClr val="bg1"/>
                </a:solidFill>
              </a:rPr>
              <a:t>例</a:t>
            </a:r>
            <a:r>
              <a:rPr lang="en-US" altLang="zh-CN" sz="200" dirty="0">
                <a:solidFill>
                  <a:schemeClr val="bg1"/>
                </a:solidFill>
              </a:rPr>
              <a:t>8</a:t>
            </a:r>
            <a:r>
              <a:rPr lang="zh-CN" altLang="en-US" sz="200" dirty="0">
                <a:solidFill>
                  <a:schemeClr val="bg1"/>
                </a:solidFill>
              </a:rPr>
              <a:t>（两点透视）</a:t>
            </a:r>
            <a:endParaRPr lang="zh-CN" altLang="en-US" sz="200" dirty="0">
              <a:solidFill>
                <a:schemeClr val="bg1"/>
              </a:solidFill>
            </a:endParaRPr>
          </a:p>
        </p:txBody>
      </p:sp>
      <p:sp>
        <p:nvSpPr>
          <p:cNvPr id="38360" name="Freeform 472"/>
          <p:cNvSpPr/>
          <p:nvPr/>
        </p:nvSpPr>
        <p:spPr>
          <a:xfrm>
            <a:off x="7024688" y="2906713"/>
            <a:ext cx="1587" cy="2211387"/>
          </a:xfrm>
          <a:custGeom>
            <a:avLst/>
            <a:gdLst/>
            <a:ahLst/>
            <a:cxnLst>
              <a:cxn ang="0">
                <a:pos x="1" y="0"/>
              </a:cxn>
              <a:cxn ang="0">
                <a:pos x="0" y="1393"/>
              </a:cxn>
            </a:cxnLst>
            <a:pathLst>
              <a:path w="1" h="1393">
                <a:moveTo>
                  <a:pt x="1" y="0"/>
                </a:moveTo>
                <a:lnTo>
                  <a:pt x="0" y="1393"/>
                </a:lnTo>
              </a:path>
            </a:pathLst>
          </a:custGeom>
          <a:solidFill>
            <a:srgbClr val="FFFFFF"/>
          </a:solidFill>
          <a:ln w="12700" cap="flat" cmpd="sng">
            <a:solidFill>
              <a:srgbClr val="008000"/>
            </a:solidFill>
            <a:prstDash val="solid"/>
            <a:round/>
            <a:headEnd type="none" w="med" len="med"/>
            <a:tailEnd type="none" w="med" len="med"/>
          </a:ln>
        </p:spPr>
        <p:txBody>
          <a:bodyPr/>
          <a:p>
            <a:endParaRPr lang="zh-CN" altLang="en-US"/>
          </a:p>
        </p:txBody>
      </p:sp>
      <p:sp>
        <p:nvSpPr>
          <p:cNvPr id="38363" name="Freeform 475"/>
          <p:cNvSpPr/>
          <p:nvPr/>
        </p:nvSpPr>
        <p:spPr>
          <a:xfrm>
            <a:off x="6042025" y="2944813"/>
            <a:ext cx="1588" cy="1735137"/>
          </a:xfrm>
          <a:custGeom>
            <a:avLst/>
            <a:gdLst/>
            <a:ahLst/>
            <a:cxnLst>
              <a:cxn ang="0">
                <a:pos x="0" y="0"/>
              </a:cxn>
              <a:cxn ang="0">
                <a:pos x="0" y="1093"/>
              </a:cxn>
            </a:cxnLst>
            <a:pathLst>
              <a:path w="1" h="1093">
                <a:moveTo>
                  <a:pt x="0" y="0"/>
                </a:moveTo>
                <a:lnTo>
                  <a:pt x="0" y="1093"/>
                </a:lnTo>
              </a:path>
            </a:pathLst>
          </a:custGeom>
          <a:solidFill>
            <a:srgbClr val="FFFFFF"/>
          </a:solidFill>
          <a:ln w="12700" cap="flat" cmpd="sng">
            <a:solidFill>
              <a:srgbClr val="008000"/>
            </a:solidFill>
            <a:prstDash val="solid"/>
            <a:round/>
            <a:headEnd type="none" w="med" len="med"/>
            <a:tailEnd type="none" w="med" len="med"/>
          </a:ln>
        </p:spPr>
        <p:txBody>
          <a:bodyPr/>
          <a:p>
            <a:endParaRPr lang="zh-CN" altLang="en-US"/>
          </a:p>
        </p:txBody>
      </p:sp>
      <p:sp>
        <p:nvSpPr>
          <p:cNvPr id="38364" name="Freeform 476"/>
          <p:cNvSpPr/>
          <p:nvPr/>
        </p:nvSpPr>
        <p:spPr>
          <a:xfrm>
            <a:off x="6750050" y="2906713"/>
            <a:ext cx="3175" cy="2284412"/>
          </a:xfrm>
          <a:custGeom>
            <a:avLst/>
            <a:gdLst/>
            <a:ahLst/>
            <a:cxnLst>
              <a:cxn ang="0">
                <a:pos x="0" y="0"/>
              </a:cxn>
              <a:cxn ang="0">
                <a:pos x="2" y="1439"/>
              </a:cxn>
            </a:cxnLst>
            <a:pathLst>
              <a:path w="2" h="1439">
                <a:moveTo>
                  <a:pt x="0" y="0"/>
                </a:moveTo>
                <a:lnTo>
                  <a:pt x="2" y="1439"/>
                </a:lnTo>
              </a:path>
            </a:pathLst>
          </a:custGeom>
          <a:solidFill>
            <a:srgbClr val="FFFFFF"/>
          </a:solidFill>
          <a:ln w="12700" cap="flat" cmpd="sng">
            <a:solidFill>
              <a:srgbClr val="008000"/>
            </a:solidFill>
            <a:prstDash val="solid"/>
            <a:round/>
            <a:headEnd type="none" w="med" len="med"/>
            <a:tailEnd type="none" w="med" len="med"/>
          </a:ln>
        </p:spPr>
        <p:txBody>
          <a:bodyPr/>
          <a:p>
            <a:endParaRPr lang="zh-CN" altLang="en-US"/>
          </a:p>
        </p:txBody>
      </p:sp>
      <p:sp>
        <p:nvSpPr>
          <p:cNvPr id="38365" name="Freeform 477"/>
          <p:cNvSpPr/>
          <p:nvPr/>
        </p:nvSpPr>
        <p:spPr>
          <a:xfrm>
            <a:off x="5278438" y="2622550"/>
            <a:ext cx="1143000" cy="3602038"/>
          </a:xfrm>
          <a:custGeom>
            <a:avLst/>
            <a:gdLst/>
            <a:ahLst/>
            <a:cxnLst>
              <a:cxn ang="0">
                <a:pos x="0" y="0"/>
              </a:cxn>
              <a:cxn ang="0">
                <a:pos x="720" y="2269"/>
              </a:cxn>
              <a:cxn ang="0">
                <a:pos x="720" y="2266"/>
              </a:cxn>
            </a:cxnLst>
            <a:pathLst>
              <a:path w="720" h="2269">
                <a:moveTo>
                  <a:pt x="0" y="0"/>
                </a:moveTo>
                <a:lnTo>
                  <a:pt x="720" y="2269"/>
                </a:lnTo>
                <a:lnTo>
                  <a:pt x="720" y="2266"/>
                </a:lnTo>
              </a:path>
            </a:pathLst>
          </a:custGeom>
          <a:noFill/>
          <a:ln w="12700" cap="flat" cmpd="sng">
            <a:solidFill>
              <a:srgbClr val="000000"/>
            </a:solidFill>
            <a:prstDash val="solid"/>
            <a:round/>
            <a:headEnd type="none" w="med" len="med"/>
            <a:tailEnd type="none" w="med" len="med"/>
          </a:ln>
        </p:spPr>
        <p:txBody>
          <a:bodyPr/>
          <a:p>
            <a:endParaRPr lang="zh-CN" altLang="en-US"/>
          </a:p>
        </p:txBody>
      </p:sp>
      <p:sp>
        <p:nvSpPr>
          <p:cNvPr id="38367" name="Line 479"/>
          <p:cNvSpPr/>
          <p:nvPr/>
        </p:nvSpPr>
        <p:spPr>
          <a:xfrm flipV="1">
            <a:off x="6421438" y="2111375"/>
            <a:ext cx="407987" cy="4113213"/>
          </a:xfrm>
          <a:prstGeom prst="line">
            <a:avLst/>
          </a:prstGeom>
          <a:ln w="12700" cap="flat" cmpd="sng">
            <a:solidFill>
              <a:srgbClr val="000000"/>
            </a:solidFill>
            <a:prstDash val="solid"/>
            <a:round/>
            <a:headEnd type="none" w="med" len="med"/>
            <a:tailEnd type="none" w="med" len="med"/>
          </a:ln>
        </p:spPr>
      </p:sp>
      <p:sp>
        <p:nvSpPr>
          <p:cNvPr id="38368" name="Line 480"/>
          <p:cNvSpPr/>
          <p:nvPr/>
        </p:nvSpPr>
        <p:spPr>
          <a:xfrm flipV="1">
            <a:off x="6421438" y="1690688"/>
            <a:ext cx="650875" cy="4533900"/>
          </a:xfrm>
          <a:prstGeom prst="line">
            <a:avLst/>
          </a:prstGeom>
          <a:ln w="12700" cap="flat" cmpd="sng">
            <a:solidFill>
              <a:srgbClr val="000000"/>
            </a:solidFill>
            <a:prstDash val="solid"/>
            <a:round/>
            <a:headEnd type="none" w="med" len="med"/>
            <a:tailEnd type="none" w="med" len="med"/>
          </a:ln>
        </p:spPr>
      </p:sp>
      <p:sp>
        <p:nvSpPr>
          <p:cNvPr id="38369" name="Line 481"/>
          <p:cNvSpPr/>
          <p:nvPr/>
        </p:nvSpPr>
        <p:spPr>
          <a:xfrm flipV="1">
            <a:off x="6421438" y="1239838"/>
            <a:ext cx="908050" cy="4984750"/>
          </a:xfrm>
          <a:prstGeom prst="line">
            <a:avLst/>
          </a:prstGeom>
          <a:ln w="12700" cap="flat" cmpd="sng">
            <a:solidFill>
              <a:srgbClr val="000000"/>
            </a:solidFill>
            <a:prstDash val="solid"/>
            <a:round/>
            <a:headEnd type="none" w="med" len="med"/>
            <a:tailEnd type="none" w="med" len="med"/>
          </a:ln>
        </p:spPr>
      </p:sp>
      <p:sp>
        <p:nvSpPr>
          <p:cNvPr id="38370" name="Line 482"/>
          <p:cNvSpPr/>
          <p:nvPr/>
        </p:nvSpPr>
        <p:spPr>
          <a:xfrm flipV="1">
            <a:off x="6421438" y="1958975"/>
            <a:ext cx="1114425" cy="4265613"/>
          </a:xfrm>
          <a:prstGeom prst="line">
            <a:avLst/>
          </a:prstGeom>
          <a:ln w="12700" cap="flat" cmpd="sng">
            <a:solidFill>
              <a:srgbClr val="000000"/>
            </a:solidFill>
            <a:prstDash val="solid"/>
            <a:round/>
            <a:headEnd type="none" w="med" len="med"/>
            <a:tailEnd type="none" w="med" len="med"/>
          </a:ln>
        </p:spPr>
      </p:sp>
      <p:sp>
        <p:nvSpPr>
          <p:cNvPr id="38377" name="Freeform 489"/>
          <p:cNvSpPr/>
          <p:nvPr/>
        </p:nvSpPr>
        <p:spPr>
          <a:xfrm>
            <a:off x="6829425" y="2111375"/>
            <a:ext cx="1381125" cy="3889375"/>
          </a:xfrm>
          <a:custGeom>
            <a:avLst/>
            <a:gdLst/>
            <a:ahLst/>
            <a:cxnLst>
              <a:cxn ang="0">
                <a:pos x="0" y="0"/>
              </a:cxn>
              <a:cxn ang="0">
                <a:pos x="869" y="502"/>
              </a:cxn>
              <a:cxn ang="0">
                <a:pos x="870" y="2450"/>
              </a:cxn>
            </a:cxnLst>
            <a:pathLst>
              <a:path w="870" h="2450">
                <a:moveTo>
                  <a:pt x="0" y="0"/>
                </a:moveTo>
                <a:lnTo>
                  <a:pt x="869" y="502"/>
                </a:lnTo>
                <a:lnTo>
                  <a:pt x="870" y="2450"/>
                </a:lnTo>
              </a:path>
            </a:pathLst>
          </a:custGeom>
          <a:noFill/>
          <a:ln w="12700" cap="flat" cmpd="sng">
            <a:solidFill>
              <a:srgbClr val="008000"/>
            </a:solidFill>
            <a:prstDash val="solid"/>
            <a:round/>
            <a:headEnd type="none" w="med" len="med"/>
            <a:tailEnd type="none" w="med" len="med"/>
          </a:ln>
        </p:spPr>
        <p:txBody>
          <a:bodyPr/>
          <a:p>
            <a:endParaRPr lang="zh-CN" altLang="en-US"/>
          </a:p>
        </p:txBody>
      </p:sp>
      <p:grpSp>
        <p:nvGrpSpPr>
          <p:cNvPr id="5" name="Group 626"/>
          <p:cNvGrpSpPr/>
          <p:nvPr/>
        </p:nvGrpSpPr>
        <p:grpSpPr>
          <a:xfrm>
            <a:off x="5367338" y="3424238"/>
            <a:ext cx="1927225" cy="2559050"/>
            <a:chOff x="3381" y="2157"/>
            <a:chExt cx="1214" cy="1612"/>
          </a:xfrm>
        </p:grpSpPr>
        <p:sp>
          <p:nvSpPr>
            <p:cNvPr id="54298" name="Line 464"/>
            <p:cNvSpPr/>
            <p:nvPr/>
          </p:nvSpPr>
          <p:spPr>
            <a:xfrm>
              <a:off x="4252" y="2157"/>
              <a:ext cx="174" cy="82"/>
            </a:xfrm>
            <a:prstGeom prst="line">
              <a:avLst/>
            </a:prstGeom>
            <a:ln w="38100" cap="flat" cmpd="sng">
              <a:solidFill>
                <a:srgbClr val="CC0000"/>
              </a:solidFill>
              <a:prstDash val="solid"/>
              <a:round/>
              <a:headEnd type="none" w="med" len="med"/>
              <a:tailEnd type="none" w="med" len="med"/>
            </a:ln>
          </p:spPr>
        </p:sp>
        <p:sp>
          <p:nvSpPr>
            <p:cNvPr id="54299" name="Freeform 442"/>
            <p:cNvSpPr/>
            <p:nvPr/>
          </p:nvSpPr>
          <p:spPr>
            <a:xfrm>
              <a:off x="3944" y="3331"/>
              <a:ext cx="1" cy="306"/>
            </a:xfrm>
            <a:custGeom>
              <a:avLst/>
              <a:gdLst/>
              <a:ahLst/>
              <a:cxnLst>
                <a:cxn ang="0">
                  <a:pos x="0" y="306"/>
                </a:cxn>
                <a:cxn ang="0">
                  <a:pos x="0" y="0"/>
                </a:cxn>
              </a:cxnLst>
              <a:pathLst>
                <a:path w="1" h="306">
                  <a:moveTo>
                    <a:pt x="0" y="306"/>
                  </a:moveTo>
                  <a:lnTo>
                    <a:pt x="0" y="0"/>
                  </a:lnTo>
                </a:path>
              </a:pathLst>
            </a:custGeom>
            <a:solidFill>
              <a:srgbClr val="FFFFFF"/>
            </a:solidFill>
            <a:ln w="38100" cap="flat" cmpd="sng">
              <a:solidFill>
                <a:srgbClr val="CC0000"/>
              </a:solidFill>
              <a:prstDash val="solid"/>
              <a:round/>
              <a:headEnd type="none" w="med" len="med"/>
              <a:tailEnd type="none" w="med" len="med"/>
            </a:ln>
          </p:spPr>
          <p:txBody>
            <a:bodyPr/>
            <a:p>
              <a:endParaRPr lang="zh-CN" altLang="en-US"/>
            </a:p>
          </p:txBody>
        </p:sp>
        <p:sp>
          <p:nvSpPr>
            <p:cNvPr id="54300" name="Freeform 443"/>
            <p:cNvSpPr/>
            <p:nvPr/>
          </p:nvSpPr>
          <p:spPr>
            <a:xfrm>
              <a:off x="4104" y="2984"/>
              <a:ext cx="1" cy="262"/>
            </a:xfrm>
            <a:custGeom>
              <a:avLst/>
              <a:gdLst/>
              <a:ahLst/>
              <a:cxnLst>
                <a:cxn ang="0">
                  <a:pos x="0" y="0"/>
                </a:cxn>
                <a:cxn ang="0">
                  <a:pos x="0" y="262"/>
                </a:cxn>
              </a:cxnLst>
              <a:pathLst>
                <a:path w="1" h="262">
                  <a:moveTo>
                    <a:pt x="0" y="0"/>
                  </a:moveTo>
                  <a:lnTo>
                    <a:pt x="0" y="262"/>
                  </a:lnTo>
                </a:path>
              </a:pathLst>
            </a:custGeom>
            <a:solidFill>
              <a:srgbClr val="FFFFFF"/>
            </a:solidFill>
            <a:ln w="38100" cap="flat" cmpd="sng">
              <a:solidFill>
                <a:srgbClr val="CC0000"/>
              </a:solidFill>
              <a:prstDash val="solid"/>
              <a:round/>
              <a:headEnd type="none" w="med" len="med"/>
              <a:tailEnd type="none" w="med" len="med"/>
            </a:ln>
          </p:spPr>
          <p:txBody>
            <a:bodyPr/>
            <a:p>
              <a:endParaRPr lang="zh-CN" altLang="en-US"/>
            </a:p>
          </p:txBody>
        </p:sp>
        <p:sp>
          <p:nvSpPr>
            <p:cNvPr id="54301" name="Line 444"/>
            <p:cNvSpPr/>
            <p:nvPr/>
          </p:nvSpPr>
          <p:spPr>
            <a:xfrm flipV="1">
              <a:off x="3771" y="2984"/>
              <a:ext cx="333" cy="103"/>
            </a:xfrm>
            <a:prstGeom prst="line">
              <a:avLst/>
            </a:prstGeom>
            <a:ln w="38100" cap="flat" cmpd="sng">
              <a:solidFill>
                <a:srgbClr val="CC0000"/>
              </a:solidFill>
              <a:prstDash val="solid"/>
              <a:round/>
              <a:headEnd type="none" w="med" len="med"/>
              <a:tailEnd type="none" w="med" len="med"/>
            </a:ln>
          </p:spPr>
        </p:sp>
        <p:sp>
          <p:nvSpPr>
            <p:cNvPr id="54302" name="Line 445"/>
            <p:cNvSpPr/>
            <p:nvPr/>
          </p:nvSpPr>
          <p:spPr>
            <a:xfrm flipH="1" flipV="1">
              <a:off x="3944" y="3331"/>
              <a:ext cx="458" cy="92"/>
            </a:xfrm>
            <a:prstGeom prst="line">
              <a:avLst/>
            </a:prstGeom>
            <a:ln w="38100" cap="flat" cmpd="sng">
              <a:solidFill>
                <a:srgbClr val="CC0000"/>
              </a:solidFill>
              <a:prstDash val="solid"/>
              <a:round/>
              <a:headEnd type="none" w="med" len="med"/>
              <a:tailEnd type="none" w="med" len="med"/>
            </a:ln>
          </p:spPr>
        </p:sp>
        <p:sp>
          <p:nvSpPr>
            <p:cNvPr id="54303" name="Freeform 446"/>
            <p:cNvSpPr/>
            <p:nvPr/>
          </p:nvSpPr>
          <p:spPr>
            <a:xfrm>
              <a:off x="3382" y="3052"/>
              <a:ext cx="1" cy="627"/>
            </a:xfrm>
            <a:custGeom>
              <a:avLst/>
              <a:gdLst/>
              <a:ahLst/>
              <a:cxnLst>
                <a:cxn ang="0">
                  <a:pos x="1" y="627"/>
                </a:cxn>
                <a:cxn ang="0">
                  <a:pos x="0" y="0"/>
                </a:cxn>
              </a:cxnLst>
              <a:pathLst>
                <a:path w="1" h="627">
                  <a:moveTo>
                    <a:pt x="1" y="627"/>
                  </a:moveTo>
                  <a:lnTo>
                    <a:pt x="0" y="0"/>
                  </a:lnTo>
                </a:path>
              </a:pathLst>
            </a:custGeom>
            <a:solidFill>
              <a:srgbClr val="FFFFFF"/>
            </a:solidFill>
            <a:ln w="38100" cap="flat" cmpd="sng">
              <a:solidFill>
                <a:srgbClr val="CC0000"/>
              </a:solidFill>
              <a:prstDash val="solid"/>
              <a:round/>
              <a:headEnd type="none" w="med" len="med"/>
              <a:tailEnd type="none" w="med" len="med"/>
            </a:ln>
          </p:spPr>
          <p:txBody>
            <a:bodyPr/>
            <a:p>
              <a:endParaRPr lang="zh-CN" altLang="en-US"/>
            </a:p>
          </p:txBody>
        </p:sp>
        <p:sp>
          <p:nvSpPr>
            <p:cNvPr id="54304" name="Line 447"/>
            <p:cNvSpPr/>
            <p:nvPr/>
          </p:nvSpPr>
          <p:spPr>
            <a:xfrm flipH="1" flipV="1">
              <a:off x="3381" y="3678"/>
              <a:ext cx="254" cy="90"/>
            </a:xfrm>
            <a:prstGeom prst="line">
              <a:avLst/>
            </a:prstGeom>
            <a:ln w="38100" cap="flat" cmpd="sng">
              <a:solidFill>
                <a:srgbClr val="CC0000"/>
              </a:solidFill>
              <a:prstDash val="solid"/>
              <a:round/>
              <a:headEnd type="none" w="med" len="med"/>
              <a:tailEnd type="none" w="med" len="med"/>
            </a:ln>
          </p:spPr>
        </p:sp>
        <p:sp>
          <p:nvSpPr>
            <p:cNvPr id="54305" name="Line 448"/>
            <p:cNvSpPr/>
            <p:nvPr/>
          </p:nvSpPr>
          <p:spPr>
            <a:xfrm flipV="1">
              <a:off x="3771" y="3636"/>
              <a:ext cx="173" cy="132"/>
            </a:xfrm>
            <a:prstGeom prst="line">
              <a:avLst/>
            </a:prstGeom>
            <a:ln w="38100" cap="flat" cmpd="sng">
              <a:solidFill>
                <a:srgbClr val="CC0000"/>
              </a:solidFill>
              <a:prstDash val="solid"/>
              <a:round/>
              <a:headEnd type="none" w="med" len="med"/>
              <a:tailEnd type="none" w="med" len="med"/>
            </a:ln>
          </p:spPr>
        </p:sp>
        <p:sp>
          <p:nvSpPr>
            <p:cNvPr id="54306" name="Freeform 449"/>
            <p:cNvSpPr/>
            <p:nvPr/>
          </p:nvSpPr>
          <p:spPr>
            <a:xfrm>
              <a:off x="3771" y="3087"/>
              <a:ext cx="1" cy="682"/>
            </a:xfrm>
            <a:custGeom>
              <a:avLst/>
              <a:gdLst/>
              <a:ahLst/>
              <a:cxnLst>
                <a:cxn ang="0">
                  <a:pos x="0" y="682"/>
                </a:cxn>
                <a:cxn ang="0">
                  <a:pos x="0" y="0"/>
                </a:cxn>
              </a:cxnLst>
              <a:pathLst>
                <a:path w="1" h="682">
                  <a:moveTo>
                    <a:pt x="0" y="682"/>
                  </a:moveTo>
                  <a:lnTo>
                    <a:pt x="0" y="0"/>
                  </a:lnTo>
                </a:path>
              </a:pathLst>
            </a:custGeom>
            <a:solidFill>
              <a:srgbClr val="FFFFFF"/>
            </a:solidFill>
            <a:ln w="38100" cap="flat" cmpd="sng">
              <a:solidFill>
                <a:srgbClr val="CC0000"/>
              </a:solidFill>
              <a:prstDash val="solid"/>
              <a:round/>
              <a:headEnd type="none" w="med" len="med"/>
              <a:tailEnd type="none" w="med" len="med"/>
            </a:ln>
          </p:spPr>
          <p:txBody>
            <a:bodyPr/>
            <a:p>
              <a:endParaRPr lang="zh-CN" altLang="en-US"/>
            </a:p>
          </p:txBody>
        </p:sp>
        <p:sp>
          <p:nvSpPr>
            <p:cNvPr id="54307" name="Line 450"/>
            <p:cNvSpPr/>
            <p:nvPr/>
          </p:nvSpPr>
          <p:spPr>
            <a:xfrm flipV="1">
              <a:off x="4402" y="3423"/>
              <a:ext cx="1" cy="345"/>
            </a:xfrm>
            <a:prstGeom prst="line">
              <a:avLst/>
            </a:prstGeom>
            <a:ln w="38100" cap="flat" cmpd="sng">
              <a:solidFill>
                <a:srgbClr val="CC0000"/>
              </a:solidFill>
              <a:prstDash val="solid"/>
              <a:round/>
              <a:headEnd type="none" w="med" len="med"/>
              <a:tailEnd type="none" w="med" len="med"/>
            </a:ln>
          </p:spPr>
        </p:sp>
        <p:sp>
          <p:nvSpPr>
            <p:cNvPr id="54308" name="Freeform 451"/>
            <p:cNvSpPr/>
            <p:nvPr/>
          </p:nvSpPr>
          <p:spPr>
            <a:xfrm>
              <a:off x="4402" y="3513"/>
              <a:ext cx="193" cy="256"/>
            </a:xfrm>
            <a:custGeom>
              <a:avLst/>
              <a:gdLst/>
              <a:ahLst/>
              <a:cxnLst>
                <a:cxn ang="0">
                  <a:pos x="0" y="256"/>
                </a:cxn>
                <a:cxn ang="0">
                  <a:pos x="193" y="0"/>
                </a:cxn>
              </a:cxnLst>
              <a:pathLst>
                <a:path w="193" h="256">
                  <a:moveTo>
                    <a:pt x="0" y="256"/>
                  </a:moveTo>
                  <a:lnTo>
                    <a:pt x="193" y="0"/>
                  </a:lnTo>
                </a:path>
              </a:pathLst>
            </a:custGeom>
            <a:solidFill>
              <a:srgbClr val="FFFFFF"/>
            </a:solidFill>
            <a:ln w="38100" cap="flat" cmpd="sng">
              <a:solidFill>
                <a:srgbClr val="CC0000"/>
              </a:solidFill>
              <a:prstDash val="solid"/>
              <a:round/>
              <a:headEnd type="none" w="med" len="med"/>
              <a:tailEnd type="none" w="med" len="med"/>
            </a:ln>
          </p:spPr>
          <p:txBody>
            <a:bodyPr/>
            <a:p>
              <a:endParaRPr lang="zh-CN" altLang="en-US"/>
            </a:p>
          </p:txBody>
        </p:sp>
        <p:sp>
          <p:nvSpPr>
            <p:cNvPr id="54309" name="Line 452"/>
            <p:cNvSpPr/>
            <p:nvPr/>
          </p:nvSpPr>
          <p:spPr>
            <a:xfrm flipH="1" flipV="1">
              <a:off x="3944" y="3636"/>
              <a:ext cx="458" cy="132"/>
            </a:xfrm>
            <a:prstGeom prst="line">
              <a:avLst/>
            </a:prstGeom>
            <a:ln w="38100" cap="flat" cmpd="sng">
              <a:solidFill>
                <a:srgbClr val="CC0000"/>
              </a:solidFill>
              <a:prstDash val="solid"/>
              <a:round/>
              <a:headEnd type="none" w="med" len="med"/>
              <a:tailEnd type="none" w="med" len="med"/>
            </a:ln>
          </p:spPr>
        </p:sp>
        <p:sp>
          <p:nvSpPr>
            <p:cNvPr id="54310" name="Line 453"/>
            <p:cNvSpPr/>
            <p:nvPr/>
          </p:nvSpPr>
          <p:spPr>
            <a:xfrm flipV="1">
              <a:off x="3944" y="3245"/>
              <a:ext cx="160" cy="86"/>
            </a:xfrm>
            <a:prstGeom prst="line">
              <a:avLst/>
            </a:prstGeom>
            <a:ln w="38100" cap="flat" cmpd="sng">
              <a:solidFill>
                <a:srgbClr val="CC0000"/>
              </a:solidFill>
              <a:prstDash val="solid"/>
              <a:round/>
              <a:headEnd type="none" w="med" len="med"/>
              <a:tailEnd type="none" w="med" len="med"/>
            </a:ln>
          </p:spPr>
        </p:sp>
        <p:sp>
          <p:nvSpPr>
            <p:cNvPr id="54311" name="Freeform 454"/>
            <p:cNvSpPr/>
            <p:nvPr/>
          </p:nvSpPr>
          <p:spPr>
            <a:xfrm flipV="1">
              <a:off x="3381" y="3051"/>
              <a:ext cx="390" cy="36"/>
            </a:xfrm>
            <a:custGeom>
              <a:avLst/>
              <a:gdLst/>
              <a:ahLst/>
              <a:cxnLst>
                <a:cxn ang="0">
                  <a:pos x="484" y="0"/>
                </a:cxn>
                <a:cxn ang="0">
                  <a:pos x="315" y="0"/>
                </a:cxn>
                <a:cxn ang="0">
                  <a:pos x="0" y="45"/>
                </a:cxn>
              </a:cxnLst>
              <a:pathLst>
                <a:path w="484" h="45">
                  <a:moveTo>
                    <a:pt x="484" y="0"/>
                  </a:moveTo>
                  <a:lnTo>
                    <a:pt x="315" y="0"/>
                  </a:lnTo>
                  <a:lnTo>
                    <a:pt x="0" y="45"/>
                  </a:lnTo>
                </a:path>
              </a:pathLst>
            </a:custGeom>
            <a:noFill/>
            <a:ln w="38100" cap="flat" cmpd="sng">
              <a:solidFill>
                <a:srgbClr val="CC0000"/>
              </a:solidFill>
              <a:prstDash val="solid"/>
              <a:round/>
              <a:headEnd type="none" w="med" len="med"/>
              <a:tailEnd type="none" w="med" len="med"/>
            </a:ln>
          </p:spPr>
          <p:txBody>
            <a:bodyPr/>
            <a:p>
              <a:endParaRPr lang="zh-CN" altLang="en-US"/>
            </a:p>
          </p:txBody>
        </p:sp>
        <p:sp>
          <p:nvSpPr>
            <p:cNvPr id="54312" name="Line 455"/>
            <p:cNvSpPr/>
            <p:nvPr/>
          </p:nvSpPr>
          <p:spPr>
            <a:xfrm flipH="1" flipV="1">
              <a:off x="4345" y="3210"/>
              <a:ext cx="246" cy="37"/>
            </a:xfrm>
            <a:prstGeom prst="line">
              <a:avLst/>
            </a:prstGeom>
            <a:ln w="38100" cap="flat" cmpd="sng">
              <a:solidFill>
                <a:srgbClr val="CC0000"/>
              </a:solidFill>
              <a:prstDash val="solid"/>
              <a:round/>
              <a:headEnd type="none" w="med" len="med"/>
              <a:tailEnd type="none" w="med" len="med"/>
            </a:ln>
          </p:spPr>
        </p:sp>
        <p:sp>
          <p:nvSpPr>
            <p:cNvPr id="54313" name="Line 456"/>
            <p:cNvSpPr/>
            <p:nvPr/>
          </p:nvSpPr>
          <p:spPr>
            <a:xfrm flipV="1">
              <a:off x="3806" y="2211"/>
              <a:ext cx="1" cy="744"/>
            </a:xfrm>
            <a:prstGeom prst="line">
              <a:avLst/>
            </a:prstGeom>
            <a:ln w="38100" cap="flat" cmpd="sng">
              <a:solidFill>
                <a:srgbClr val="CC0000"/>
              </a:solidFill>
              <a:prstDash val="solid"/>
              <a:round/>
              <a:headEnd type="none" w="med" len="med"/>
              <a:tailEnd type="none" w="med" len="med"/>
            </a:ln>
          </p:spPr>
        </p:sp>
        <p:sp>
          <p:nvSpPr>
            <p:cNvPr id="54314" name="Line 457"/>
            <p:cNvSpPr/>
            <p:nvPr/>
          </p:nvSpPr>
          <p:spPr>
            <a:xfrm>
              <a:off x="3806" y="2955"/>
              <a:ext cx="298" cy="29"/>
            </a:xfrm>
            <a:prstGeom prst="line">
              <a:avLst/>
            </a:prstGeom>
            <a:ln w="38100" cap="flat" cmpd="sng">
              <a:solidFill>
                <a:srgbClr val="CC0000"/>
              </a:solidFill>
              <a:prstDash val="solid"/>
              <a:round/>
              <a:headEnd type="none" w="med" len="med"/>
              <a:tailEnd type="none" w="med" len="med"/>
            </a:ln>
          </p:spPr>
        </p:sp>
        <p:sp>
          <p:nvSpPr>
            <p:cNvPr id="54315" name="Freeform 458"/>
            <p:cNvSpPr/>
            <p:nvPr/>
          </p:nvSpPr>
          <p:spPr>
            <a:xfrm flipV="1">
              <a:off x="4104" y="3210"/>
              <a:ext cx="241" cy="58"/>
            </a:xfrm>
            <a:custGeom>
              <a:avLst/>
              <a:gdLst/>
              <a:ahLst/>
              <a:cxnLst>
                <a:cxn ang="0">
                  <a:pos x="299" y="73"/>
                </a:cxn>
                <a:cxn ang="0">
                  <a:pos x="184" y="0"/>
                </a:cxn>
                <a:cxn ang="0">
                  <a:pos x="0" y="30"/>
                </a:cxn>
              </a:cxnLst>
              <a:pathLst>
                <a:path w="299" h="73">
                  <a:moveTo>
                    <a:pt x="299" y="73"/>
                  </a:moveTo>
                  <a:lnTo>
                    <a:pt x="184" y="0"/>
                  </a:lnTo>
                  <a:lnTo>
                    <a:pt x="0" y="30"/>
                  </a:lnTo>
                </a:path>
              </a:pathLst>
            </a:custGeom>
            <a:noFill/>
            <a:ln w="38100" cap="flat" cmpd="sng">
              <a:solidFill>
                <a:srgbClr val="CC0000"/>
              </a:solidFill>
              <a:prstDash val="solid"/>
              <a:round/>
              <a:headEnd type="none" w="med" len="med"/>
              <a:tailEnd type="none" w="med" len="med"/>
            </a:ln>
          </p:spPr>
          <p:txBody>
            <a:bodyPr/>
            <a:p>
              <a:endParaRPr lang="zh-CN" altLang="en-US"/>
            </a:p>
          </p:txBody>
        </p:sp>
        <p:sp>
          <p:nvSpPr>
            <p:cNvPr id="54316" name="Line 459"/>
            <p:cNvSpPr/>
            <p:nvPr/>
          </p:nvSpPr>
          <p:spPr>
            <a:xfrm flipV="1">
              <a:off x="3381" y="2955"/>
              <a:ext cx="425" cy="96"/>
            </a:xfrm>
            <a:prstGeom prst="line">
              <a:avLst/>
            </a:prstGeom>
            <a:ln w="38100" cap="flat" cmpd="sng">
              <a:solidFill>
                <a:srgbClr val="CC0000"/>
              </a:solidFill>
              <a:prstDash val="solid"/>
              <a:round/>
              <a:headEnd type="none" w="med" len="med"/>
              <a:tailEnd type="none" w="med" len="med"/>
            </a:ln>
          </p:spPr>
        </p:sp>
        <p:sp>
          <p:nvSpPr>
            <p:cNvPr id="54317" name="Freeform 460"/>
            <p:cNvSpPr/>
            <p:nvPr/>
          </p:nvSpPr>
          <p:spPr>
            <a:xfrm flipV="1">
              <a:off x="4402" y="3247"/>
              <a:ext cx="189" cy="268"/>
            </a:xfrm>
            <a:custGeom>
              <a:avLst/>
              <a:gdLst/>
              <a:ahLst/>
              <a:cxnLst>
                <a:cxn ang="0">
                  <a:pos x="0" y="114"/>
                </a:cxn>
                <a:cxn ang="0">
                  <a:pos x="234" y="332"/>
                </a:cxn>
                <a:cxn ang="0">
                  <a:pos x="234" y="0"/>
                </a:cxn>
              </a:cxnLst>
              <a:pathLst>
                <a:path w="234" h="332">
                  <a:moveTo>
                    <a:pt x="0" y="114"/>
                  </a:moveTo>
                  <a:lnTo>
                    <a:pt x="234" y="332"/>
                  </a:lnTo>
                  <a:lnTo>
                    <a:pt x="234" y="0"/>
                  </a:lnTo>
                </a:path>
              </a:pathLst>
            </a:custGeom>
            <a:noFill/>
            <a:ln w="38100" cap="flat" cmpd="sng">
              <a:solidFill>
                <a:srgbClr val="CC0000"/>
              </a:solidFill>
              <a:prstDash val="solid"/>
              <a:round/>
              <a:headEnd type="none" w="med" len="med"/>
              <a:tailEnd type="none" w="med" len="med"/>
            </a:ln>
          </p:spPr>
          <p:txBody>
            <a:bodyPr/>
            <a:p>
              <a:endParaRPr lang="zh-CN" altLang="en-US"/>
            </a:p>
          </p:txBody>
        </p:sp>
        <p:sp>
          <p:nvSpPr>
            <p:cNvPr id="54318" name="Freeform 461"/>
            <p:cNvSpPr/>
            <p:nvPr/>
          </p:nvSpPr>
          <p:spPr>
            <a:xfrm>
              <a:off x="3635" y="3087"/>
              <a:ext cx="1" cy="682"/>
            </a:xfrm>
            <a:custGeom>
              <a:avLst/>
              <a:gdLst/>
              <a:ahLst/>
              <a:cxnLst>
                <a:cxn ang="0">
                  <a:pos x="0" y="682"/>
                </a:cxn>
                <a:cxn ang="0">
                  <a:pos x="0" y="0"/>
                </a:cxn>
              </a:cxnLst>
              <a:pathLst>
                <a:path w="1" h="682">
                  <a:moveTo>
                    <a:pt x="0" y="682"/>
                  </a:moveTo>
                  <a:lnTo>
                    <a:pt x="0" y="0"/>
                  </a:lnTo>
                </a:path>
              </a:pathLst>
            </a:custGeom>
            <a:solidFill>
              <a:srgbClr val="FFFFFF"/>
            </a:solidFill>
            <a:ln w="38100" cap="flat" cmpd="sng">
              <a:solidFill>
                <a:srgbClr val="CC0000"/>
              </a:solidFill>
              <a:prstDash val="solid"/>
              <a:round/>
              <a:headEnd type="none" w="med" len="med"/>
              <a:tailEnd type="none" w="med" len="med"/>
            </a:ln>
          </p:spPr>
          <p:txBody>
            <a:bodyPr/>
            <a:p>
              <a:endParaRPr lang="zh-CN" altLang="en-US"/>
            </a:p>
          </p:txBody>
        </p:sp>
        <p:sp>
          <p:nvSpPr>
            <p:cNvPr id="54319" name="Freeform 462"/>
            <p:cNvSpPr/>
            <p:nvPr/>
          </p:nvSpPr>
          <p:spPr>
            <a:xfrm>
              <a:off x="4428" y="2240"/>
              <a:ext cx="1" cy="982"/>
            </a:xfrm>
            <a:custGeom>
              <a:avLst/>
              <a:gdLst/>
              <a:ahLst/>
              <a:cxnLst>
                <a:cxn ang="0">
                  <a:pos x="0" y="982"/>
                </a:cxn>
                <a:cxn ang="0">
                  <a:pos x="0" y="0"/>
                </a:cxn>
              </a:cxnLst>
              <a:pathLst>
                <a:path w="1" h="982">
                  <a:moveTo>
                    <a:pt x="0" y="982"/>
                  </a:moveTo>
                  <a:lnTo>
                    <a:pt x="0" y="0"/>
                  </a:lnTo>
                </a:path>
              </a:pathLst>
            </a:custGeom>
            <a:solidFill>
              <a:srgbClr val="FFFFFF"/>
            </a:solidFill>
            <a:ln w="38100" cap="flat" cmpd="sng">
              <a:solidFill>
                <a:srgbClr val="CC0000"/>
              </a:solidFill>
              <a:prstDash val="solid"/>
              <a:round/>
              <a:headEnd type="none" w="med" len="med"/>
              <a:tailEnd type="none" w="med" len="med"/>
            </a:ln>
          </p:spPr>
          <p:txBody>
            <a:bodyPr/>
            <a:p>
              <a:endParaRPr lang="zh-CN" altLang="en-US"/>
            </a:p>
          </p:txBody>
        </p:sp>
        <p:sp>
          <p:nvSpPr>
            <p:cNvPr id="54320" name="Freeform 463"/>
            <p:cNvSpPr/>
            <p:nvPr/>
          </p:nvSpPr>
          <p:spPr>
            <a:xfrm flipV="1">
              <a:off x="3806" y="2157"/>
              <a:ext cx="446" cy="1111"/>
            </a:xfrm>
            <a:custGeom>
              <a:avLst/>
              <a:gdLst/>
              <a:ahLst/>
              <a:cxnLst>
                <a:cxn ang="0">
                  <a:pos x="554" y="0"/>
                </a:cxn>
                <a:cxn ang="0">
                  <a:pos x="554" y="1378"/>
                </a:cxn>
                <a:cxn ang="0">
                  <a:pos x="0" y="1310"/>
                </a:cxn>
              </a:cxnLst>
              <a:pathLst>
                <a:path w="554" h="1378">
                  <a:moveTo>
                    <a:pt x="554" y="0"/>
                  </a:moveTo>
                  <a:lnTo>
                    <a:pt x="554" y="1378"/>
                  </a:lnTo>
                  <a:lnTo>
                    <a:pt x="0" y="1310"/>
                  </a:lnTo>
                </a:path>
              </a:pathLst>
            </a:custGeom>
            <a:noFill/>
            <a:ln w="38100" cap="flat" cmpd="sng">
              <a:solidFill>
                <a:srgbClr val="CC0000"/>
              </a:solidFill>
              <a:prstDash val="solid"/>
              <a:round/>
              <a:headEnd type="none" w="med" len="med"/>
              <a:tailEnd type="none" w="med" len="med"/>
            </a:ln>
          </p:spPr>
          <p:txBody>
            <a:bodyPr/>
            <a:p>
              <a:endParaRPr lang="zh-CN" altLang="en-US"/>
            </a:p>
          </p:txBody>
        </p:sp>
        <p:sp>
          <p:nvSpPr>
            <p:cNvPr id="54321" name="Line 465"/>
            <p:cNvSpPr/>
            <p:nvPr/>
          </p:nvSpPr>
          <p:spPr>
            <a:xfrm flipH="1" flipV="1">
              <a:off x="3635" y="3767"/>
              <a:ext cx="136" cy="1"/>
            </a:xfrm>
            <a:prstGeom prst="line">
              <a:avLst/>
            </a:prstGeom>
            <a:ln w="38100" cap="flat" cmpd="sng">
              <a:solidFill>
                <a:srgbClr val="CC0000"/>
              </a:solidFill>
              <a:prstDash val="solid"/>
              <a:round/>
              <a:headEnd type="none" w="med" len="med"/>
              <a:tailEnd type="none" w="med" len="med"/>
            </a:ln>
          </p:spPr>
        </p:sp>
      </p:grpSp>
      <p:sp>
        <p:nvSpPr>
          <p:cNvPr id="38354" name="Freeform 466"/>
          <p:cNvSpPr/>
          <p:nvPr/>
        </p:nvSpPr>
        <p:spPr>
          <a:xfrm>
            <a:off x="693738" y="3244850"/>
            <a:ext cx="7515225" cy="931863"/>
          </a:xfrm>
          <a:custGeom>
            <a:avLst/>
            <a:gdLst/>
            <a:ahLst/>
            <a:cxnLst>
              <a:cxn ang="0">
                <a:pos x="0" y="587"/>
              </a:cxn>
              <a:cxn ang="0">
                <a:pos x="4734" y="0"/>
              </a:cxn>
            </a:cxnLst>
            <a:pathLst>
              <a:path w="4734" h="587">
                <a:moveTo>
                  <a:pt x="0" y="587"/>
                </a:moveTo>
                <a:lnTo>
                  <a:pt x="4734" y="0"/>
                </a:lnTo>
              </a:path>
            </a:pathLst>
          </a:custGeom>
          <a:solidFill>
            <a:srgbClr val="FFFFFF"/>
          </a:solidFill>
          <a:ln w="12700" cap="flat" cmpd="sng">
            <a:solidFill>
              <a:srgbClr val="000000"/>
            </a:solidFill>
            <a:prstDash val="solid"/>
            <a:round/>
            <a:headEnd type="none" w="med" len="med"/>
            <a:tailEnd type="none" w="med" len="med"/>
          </a:ln>
        </p:spPr>
        <p:txBody>
          <a:bodyPr/>
          <a:p>
            <a:endParaRPr lang="zh-CN" altLang="en-US"/>
          </a:p>
        </p:txBody>
      </p:sp>
      <p:sp>
        <p:nvSpPr>
          <p:cNvPr id="38355" name="Freeform 467"/>
          <p:cNvSpPr/>
          <p:nvPr/>
        </p:nvSpPr>
        <p:spPr>
          <a:xfrm>
            <a:off x="6751638" y="3427413"/>
            <a:ext cx="1582737" cy="749300"/>
          </a:xfrm>
          <a:custGeom>
            <a:avLst/>
            <a:gdLst/>
            <a:ahLst/>
            <a:cxnLst>
              <a:cxn ang="0">
                <a:pos x="997" y="472"/>
              </a:cxn>
              <a:cxn ang="0">
                <a:pos x="0" y="0"/>
              </a:cxn>
            </a:cxnLst>
            <a:pathLst>
              <a:path w="997" h="472">
                <a:moveTo>
                  <a:pt x="997" y="472"/>
                </a:moveTo>
                <a:lnTo>
                  <a:pt x="0" y="0"/>
                </a:lnTo>
              </a:path>
            </a:pathLst>
          </a:custGeom>
          <a:solidFill>
            <a:srgbClr val="FFFFFF"/>
          </a:solidFill>
          <a:ln w="12700" cap="flat" cmpd="sng">
            <a:solidFill>
              <a:srgbClr val="000000"/>
            </a:solidFill>
            <a:prstDash val="solid"/>
            <a:round/>
            <a:headEnd type="none" w="med" len="med"/>
            <a:tailEnd type="none" w="med" len="med"/>
          </a:ln>
        </p:spPr>
        <p:txBody>
          <a:bodyPr/>
          <a:p>
            <a:endParaRPr lang="zh-CN" altLang="en-US"/>
          </a:p>
        </p:txBody>
      </p:sp>
      <p:sp>
        <p:nvSpPr>
          <p:cNvPr id="38358" name="Freeform 470"/>
          <p:cNvSpPr/>
          <p:nvPr/>
        </p:nvSpPr>
        <p:spPr>
          <a:xfrm>
            <a:off x="7288213" y="2906713"/>
            <a:ext cx="3175" cy="2684462"/>
          </a:xfrm>
          <a:custGeom>
            <a:avLst/>
            <a:gdLst/>
            <a:ahLst/>
            <a:cxnLst>
              <a:cxn ang="0">
                <a:pos x="0" y="0"/>
              </a:cxn>
              <a:cxn ang="0">
                <a:pos x="2" y="1691"/>
              </a:cxn>
            </a:cxnLst>
            <a:pathLst>
              <a:path w="2" h="1691">
                <a:moveTo>
                  <a:pt x="0" y="0"/>
                </a:moveTo>
                <a:lnTo>
                  <a:pt x="2" y="1691"/>
                </a:lnTo>
              </a:path>
            </a:pathLst>
          </a:custGeom>
          <a:solidFill>
            <a:srgbClr val="FFFFFF"/>
          </a:solidFill>
          <a:ln w="12700" cap="flat" cmpd="sng">
            <a:solidFill>
              <a:srgbClr val="008000"/>
            </a:solidFill>
            <a:prstDash val="solid"/>
            <a:round/>
            <a:headEnd type="none" w="med" len="med"/>
            <a:tailEnd type="none" w="med" len="med"/>
          </a:ln>
        </p:spPr>
        <p:txBody>
          <a:bodyPr/>
          <a:p>
            <a:endParaRPr lang="zh-CN" altLang="en-US"/>
          </a:p>
        </p:txBody>
      </p:sp>
      <p:sp>
        <p:nvSpPr>
          <p:cNvPr id="38359" name="Freeform 471"/>
          <p:cNvSpPr/>
          <p:nvPr/>
        </p:nvSpPr>
        <p:spPr>
          <a:xfrm>
            <a:off x="6896100" y="2906713"/>
            <a:ext cx="1588" cy="2198687"/>
          </a:xfrm>
          <a:custGeom>
            <a:avLst/>
            <a:gdLst/>
            <a:ahLst/>
            <a:cxnLst>
              <a:cxn ang="0">
                <a:pos x="1" y="0"/>
              </a:cxn>
              <a:cxn ang="0">
                <a:pos x="0" y="1385"/>
              </a:cxn>
            </a:cxnLst>
            <a:pathLst>
              <a:path w="1" h="1385">
                <a:moveTo>
                  <a:pt x="1" y="0"/>
                </a:moveTo>
                <a:lnTo>
                  <a:pt x="0" y="1385"/>
                </a:lnTo>
              </a:path>
            </a:pathLst>
          </a:custGeom>
          <a:solidFill>
            <a:srgbClr val="FFFFFF"/>
          </a:solidFill>
          <a:ln w="12700" cap="flat" cmpd="sng">
            <a:solidFill>
              <a:srgbClr val="008000"/>
            </a:solidFill>
            <a:prstDash val="solid"/>
            <a:round/>
            <a:headEnd type="none" w="med" len="med"/>
            <a:tailEnd type="none" w="med" len="med"/>
          </a:ln>
        </p:spPr>
        <p:txBody>
          <a:bodyPr/>
          <a:p>
            <a:endParaRPr lang="zh-CN" altLang="en-US"/>
          </a:p>
        </p:txBody>
      </p:sp>
      <p:sp>
        <p:nvSpPr>
          <p:cNvPr id="38366" name="Line 478"/>
          <p:cNvSpPr/>
          <p:nvPr/>
        </p:nvSpPr>
        <p:spPr>
          <a:xfrm flipH="1" flipV="1">
            <a:off x="6237288" y="2471738"/>
            <a:ext cx="184150" cy="3752850"/>
          </a:xfrm>
          <a:prstGeom prst="line">
            <a:avLst/>
          </a:prstGeom>
          <a:ln w="12700" cap="flat" cmpd="sng">
            <a:solidFill>
              <a:srgbClr val="000000"/>
            </a:solidFill>
            <a:prstDash val="solid"/>
            <a:round/>
            <a:headEnd type="none" w="med" len="med"/>
            <a:tailEnd type="none" w="med" len="med"/>
          </a:ln>
        </p:spPr>
      </p:sp>
      <p:sp>
        <p:nvSpPr>
          <p:cNvPr id="38371" name="Line 483"/>
          <p:cNvSpPr/>
          <p:nvPr/>
        </p:nvSpPr>
        <p:spPr>
          <a:xfrm flipV="1">
            <a:off x="6421438" y="2906713"/>
            <a:ext cx="1912937" cy="3317875"/>
          </a:xfrm>
          <a:prstGeom prst="line">
            <a:avLst/>
          </a:prstGeom>
          <a:ln w="12700" cap="flat" cmpd="sng">
            <a:solidFill>
              <a:srgbClr val="000000"/>
            </a:solidFill>
            <a:prstDash val="solid"/>
            <a:round/>
            <a:headEnd type="none" w="med" len="med"/>
            <a:tailEnd type="none" w="med" len="med"/>
          </a:ln>
        </p:spPr>
      </p:sp>
      <p:sp>
        <p:nvSpPr>
          <p:cNvPr id="38372" name="Line 484"/>
          <p:cNvSpPr/>
          <p:nvPr/>
        </p:nvSpPr>
        <p:spPr>
          <a:xfrm flipH="1" flipV="1">
            <a:off x="693738" y="2906713"/>
            <a:ext cx="5727700" cy="3317875"/>
          </a:xfrm>
          <a:prstGeom prst="line">
            <a:avLst/>
          </a:prstGeom>
          <a:ln w="12700" cap="flat" cmpd="sng">
            <a:solidFill>
              <a:srgbClr val="000000"/>
            </a:solidFill>
            <a:prstDash val="solid"/>
            <a:round/>
            <a:headEnd type="none" w="med" len="med"/>
            <a:tailEnd type="none" w="med" len="med"/>
          </a:ln>
        </p:spPr>
      </p:sp>
      <p:sp>
        <p:nvSpPr>
          <p:cNvPr id="38374" name="Freeform 486"/>
          <p:cNvSpPr/>
          <p:nvPr/>
        </p:nvSpPr>
        <p:spPr>
          <a:xfrm>
            <a:off x="3009900" y="5435600"/>
            <a:ext cx="3978275" cy="1588"/>
          </a:xfrm>
          <a:custGeom>
            <a:avLst/>
            <a:gdLst/>
            <a:ahLst/>
            <a:cxnLst>
              <a:cxn ang="0">
                <a:pos x="0" y="0"/>
              </a:cxn>
              <a:cxn ang="0">
                <a:pos x="2506" y="0"/>
              </a:cxn>
            </a:cxnLst>
            <a:pathLst>
              <a:path w="2506" h="1">
                <a:moveTo>
                  <a:pt x="0" y="0"/>
                </a:moveTo>
                <a:lnTo>
                  <a:pt x="2506" y="0"/>
                </a:lnTo>
              </a:path>
            </a:pathLst>
          </a:custGeom>
          <a:solidFill>
            <a:srgbClr val="FFFFFF"/>
          </a:solidFill>
          <a:ln w="12700" cap="flat" cmpd="sng">
            <a:solidFill>
              <a:srgbClr val="A50021"/>
            </a:solidFill>
            <a:prstDash val="solid"/>
            <a:round/>
            <a:headEnd type="none" w="med" len="med"/>
            <a:tailEnd type="none" w="med" len="med"/>
          </a:ln>
        </p:spPr>
        <p:txBody>
          <a:bodyPr/>
          <a:p>
            <a:endParaRPr lang="zh-CN" altLang="en-US"/>
          </a:p>
        </p:txBody>
      </p:sp>
      <p:sp>
        <p:nvSpPr>
          <p:cNvPr id="38375" name="Freeform 487"/>
          <p:cNvSpPr/>
          <p:nvPr/>
        </p:nvSpPr>
        <p:spPr>
          <a:xfrm>
            <a:off x="2114550" y="4902200"/>
            <a:ext cx="3871913" cy="1588"/>
          </a:xfrm>
          <a:custGeom>
            <a:avLst/>
            <a:gdLst/>
            <a:ahLst/>
            <a:cxnLst>
              <a:cxn ang="0">
                <a:pos x="0" y="0"/>
              </a:cxn>
              <a:cxn ang="0">
                <a:pos x="2439" y="1"/>
              </a:cxn>
            </a:cxnLst>
            <a:pathLst>
              <a:path w="2439" h="1">
                <a:moveTo>
                  <a:pt x="0" y="0"/>
                </a:moveTo>
                <a:lnTo>
                  <a:pt x="2439" y="1"/>
                </a:lnTo>
              </a:path>
            </a:pathLst>
          </a:custGeom>
          <a:solidFill>
            <a:srgbClr val="FFFFFF"/>
          </a:solidFill>
          <a:ln w="12700" cap="flat" cmpd="sng">
            <a:solidFill>
              <a:srgbClr val="A50021"/>
            </a:solidFill>
            <a:prstDash val="solid"/>
            <a:round/>
            <a:headEnd type="none" w="med" len="med"/>
            <a:tailEnd type="none" w="med" len="med"/>
          </a:ln>
        </p:spPr>
        <p:txBody>
          <a:bodyPr/>
          <a:p>
            <a:endParaRPr lang="zh-CN" altLang="en-US"/>
          </a:p>
        </p:txBody>
      </p:sp>
      <p:sp>
        <p:nvSpPr>
          <p:cNvPr id="38376" name="Freeform 488"/>
          <p:cNvSpPr/>
          <p:nvPr/>
        </p:nvSpPr>
        <p:spPr>
          <a:xfrm>
            <a:off x="2447925" y="3243263"/>
            <a:ext cx="5761038" cy="1587"/>
          </a:xfrm>
          <a:custGeom>
            <a:avLst/>
            <a:gdLst/>
            <a:ahLst/>
            <a:cxnLst>
              <a:cxn ang="0">
                <a:pos x="0" y="1"/>
              </a:cxn>
              <a:cxn ang="0">
                <a:pos x="3629" y="0"/>
              </a:cxn>
            </a:cxnLst>
            <a:pathLst>
              <a:path w="3629" h="1">
                <a:moveTo>
                  <a:pt x="0" y="1"/>
                </a:moveTo>
                <a:lnTo>
                  <a:pt x="3629" y="0"/>
                </a:lnTo>
              </a:path>
            </a:pathLst>
          </a:custGeom>
          <a:solidFill>
            <a:srgbClr val="FFFFFF"/>
          </a:solidFill>
          <a:ln w="12700" cap="flat" cmpd="sng">
            <a:solidFill>
              <a:srgbClr val="A50021"/>
            </a:solidFill>
            <a:prstDash val="solid"/>
            <a:round/>
            <a:headEnd type="none" w="med" len="med"/>
            <a:tailEnd type="none" w="med" len="med"/>
          </a:ln>
        </p:spPr>
        <p:txBody>
          <a:bodyPr/>
          <a:p>
            <a:endParaRPr lang="zh-CN" altLang="en-US"/>
          </a:p>
        </p:txBody>
      </p:sp>
      <p:sp>
        <p:nvSpPr>
          <p:cNvPr id="38463" name="Freeform 575"/>
          <p:cNvSpPr/>
          <p:nvPr/>
        </p:nvSpPr>
        <p:spPr>
          <a:xfrm>
            <a:off x="5365750" y="2908300"/>
            <a:ext cx="1588" cy="2938463"/>
          </a:xfrm>
          <a:custGeom>
            <a:avLst/>
            <a:gdLst/>
            <a:ahLst/>
            <a:cxnLst>
              <a:cxn ang="0">
                <a:pos x="0" y="0"/>
              </a:cxn>
              <a:cxn ang="0">
                <a:pos x="1" y="1851"/>
              </a:cxn>
            </a:cxnLst>
            <a:pathLst>
              <a:path w="1" h="1851">
                <a:moveTo>
                  <a:pt x="0" y="0"/>
                </a:moveTo>
                <a:lnTo>
                  <a:pt x="1" y="1851"/>
                </a:lnTo>
              </a:path>
            </a:pathLst>
          </a:custGeom>
          <a:solidFill>
            <a:srgbClr val="FFFFFF"/>
          </a:solidFill>
          <a:ln w="12700" cap="flat" cmpd="sng">
            <a:solidFill>
              <a:srgbClr val="008000"/>
            </a:solidFill>
            <a:prstDash val="solid"/>
            <a:round/>
            <a:headEnd type="none" w="med" len="med"/>
            <a:tailEnd type="none" w="med" len="med"/>
          </a:ln>
        </p:spPr>
        <p:txBody>
          <a:bodyPr/>
          <a:p>
            <a:endParaRPr lang="zh-CN" altLang="en-US"/>
          </a:p>
        </p:txBody>
      </p:sp>
      <p:grpSp>
        <p:nvGrpSpPr>
          <p:cNvPr id="6" name="Group 615"/>
          <p:cNvGrpSpPr/>
          <p:nvPr/>
        </p:nvGrpSpPr>
        <p:grpSpPr>
          <a:xfrm>
            <a:off x="5767388" y="2901950"/>
            <a:ext cx="220662" cy="3084513"/>
            <a:chOff x="3633" y="1828"/>
            <a:chExt cx="139" cy="1943"/>
          </a:xfrm>
        </p:grpSpPr>
        <p:sp>
          <p:nvSpPr>
            <p:cNvPr id="54334" name="Freeform 576"/>
            <p:cNvSpPr/>
            <p:nvPr/>
          </p:nvSpPr>
          <p:spPr>
            <a:xfrm>
              <a:off x="3633" y="1832"/>
              <a:ext cx="2" cy="1939"/>
            </a:xfrm>
            <a:custGeom>
              <a:avLst/>
              <a:gdLst/>
              <a:ahLst/>
              <a:cxnLst>
                <a:cxn ang="0">
                  <a:pos x="2" y="0"/>
                </a:cxn>
                <a:cxn ang="0">
                  <a:pos x="0" y="1939"/>
                </a:cxn>
              </a:cxnLst>
              <a:pathLst>
                <a:path w="2" h="1939">
                  <a:moveTo>
                    <a:pt x="2" y="0"/>
                  </a:moveTo>
                  <a:lnTo>
                    <a:pt x="0" y="1939"/>
                  </a:lnTo>
                </a:path>
              </a:pathLst>
            </a:custGeom>
            <a:solidFill>
              <a:srgbClr val="FFFFFF"/>
            </a:solidFill>
            <a:ln w="12700" cap="flat" cmpd="sng">
              <a:solidFill>
                <a:srgbClr val="008000"/>
              </a:solidFill>
              <a:prstDash val="solid"/>
              <a:round/>
              <a:headEnd type="none" w="med" len="med"/>
              <a:tailEnd type="none" w="med" len="med"/>
            </a:ln>
          </p:spPr>
          <p:txBody>
            <a:bodyPr/>
            <a:p>
              <a:endParaRPr lang="zh-CN" altLang="en-US"/>
            </a:p>
          </p:txBody>
        </p:sp>
        <p:sp>
          <p:nvSpPr>
            <p:cNvPr id="54335" name="Freeform 577"/>
            <p:cNvSpPr/>
            <p:nvPr/>
          </p:nvSpPr>
          <p:spPr>
            <a:xfrm>
              <a:off x="3771" y="1828"/>
              <a:ext cx="1" cy="1940"/>
            </a:xfrm>
            <a:custGeom>
              <a:avLst/>
              <a:gdLst/>
              <a:ahLst/>
              <a:cxnLst>
                <a:cxn ang="0">
                  <a:pos x="0" y="0"/>
                </a:cxn>
                <a:cxn ang="0">
                  <a:pos x="0" y="1940"/>
                </a:cxn>
              </a:cxnLst>
              <a:pathLst>
                <a:path w="1" h="1940">
                  <a:moveTo>
                    <a:pt x="0" y="0"/>
                  </a:moveTo>
                  <a:lnTo>
                    <a:pt x="0" y="1940"/>
                  </a:lnTo>
                </a:path>
              </a:pathLst>
            </a:custGeom>
            <a:solidFill>
              <a:srgbClr val="FFFFFF"/>
            </a:solidFill>
            <a:ln w="12700" cap="flat" cmpd="sng">
              <a:solidFill>
                <a:srgbClr val="008000"/>
              </a:solidFill>
              <a:prstDash val="solid"/>
              <a:round/>
              <a:headEnd type="none" w="med" len="med"/>
              <a:tailEnd type="none" w="med" len="med"/>
            </a:ln>
          </p:spPr>
          <p:txBody>
            <a:bodyPr/>
            <a:p>
              <a:endParaRPr lang="zh-CN" altLang="en-US"/>
            </a:p>
          </p:txBody>
        </p:sp>
      </p:grpSp>
      <p:sp>
        <p:nvSpPr>
          <p:cNvPr id="38497" name="Freeform 609"/>
          <p:cNvSpPr/>
          <p:nvPr/>
        </p:nvSpPr>
        <p:spPr>
          <a:xfrm>
            <a:off x="6988175" y="2886075"/>
            <a:ext cx="1588" cy="3101975"/>
          </a:xfrm>
          <a:custGeom>
            <a:avLst/>
            <a:gdLst/>
            <a:ahLst/>
            <a:cxnLst>
              <a:cxn ang="0">
                <a:pos x="0" y="0"/>
              </a:cxn>
              <a:cxn ang="0">
                <a:pos x="0" y="1954"/>
              </a:cxn>
            </a:cxnLst>
            <a:pathLst>
              <a:path w="1" h="1954">
                <a:moveTo>
                  <a:pt x="0" y="0"/>
                </a:moveTo>
                <a:lnTo>
                  <a:pt x="0" y="1954"/>
                </a:lnTo>
              </a:path>
            </a:pathLst>
          </a:custGeom>
          <a:noFill/>
          <a:ln w="12700" cap="flat" cmpd="sng">
            <a:solidFill>
              <a:srgbClr val="008000"/>
            </a:solidFill>
            <a:prstDash val="solid"/>
            <a:round/>
            <a:headEnd type="none" w="med" len="med"/>
            <a:tailEnd type="none" w="med" len="med"/>
          </a:ln>
        </p:spPr>
        <p:txBody>
          <a:bodyPr/>
          <a:p>
            <a:endParaRPr lang="zh-CN" altLang="en-US"/>
          </a:p>
        </p:txBody>
      </p:sp>
      <p:sp>
        <p:nvSpPr>
          <p:cNvPr id="38502" name="Freeform 614"/>
          <p:cNvSpPr/>
          <p:nvPr/>
        </p:nvSpPr>
        <p:spPr>
          <a:xfrm>
            <a:off x="6254750" y="2905125"/>
            <a:ext cx="1588" cy="2860675"/>
          </a:xfrm>
          <a:custGeom>
            <a:avLst/>
            <a:gdLst/>
            <a:ahLst/>
            <a:cxnLst>
              <a:cxn ang="0">
                <a:pos x="0" y="0"/>
              </a:cxn>
              <a:cxn ang="0">
                <a:pos x="1" y="1802"/>
              </a:cxn>
            </a:cxnLst>
            <a:pathLst>
              <a:path w="1" h="1802">
                <a:moveTo>
                  <a:pt x="0" y="0"/>
                </a:moveTo>
                <a:lnTo>
                  <a:pt x="1" y="1802"/>
                </a:lnTo>
              </a:path>
            </a:pathLst>
          </a:custGeom>
          <a:solidFill>
            <a:srgbClr val="FFFFFF"/>
          </a:solidFill>
          <a:ln w="12700" cap="flat" cmpd="sng">
            <a:solidFill>
              <a:srgbClr val="008000"/>
            </a:solidFill>
            <a:prstDash val="solid"/>
            <a:round/>
            <a:headEnd type="none" w="med" len="med"/>
            <a:tailEnd type="none" w="med" len="med"/>
          </a:ln>
        </p:spPr>
        <p:txBody>
          <a:bodyPr/>
          <a:p>
            <a:endParaRPr lang="zh-CN" altLang="en-US"/>
          </a:p>
        </p:txBody>
      </p:sp>
      <p:sp>
        <p:nvSpPr>
          <p:cNvPr id="38509" name="Freeform 621"/>
          <p:cNvSpPr/>
          <p:nvPr/>
        </p:nvSpPr>
        <p:spPr>
          <a:xfrm>
            <a:off x="5886450" y="1565275"/>
            <a:ext cx="538163" cy="4654550"/>
          </a:xfrm>
          <a:custGeom>
            <a:avLst/>
            <a:gdLst/>
            <a:ahLst/>
            <a:cxnLst>
              <a:cxn ang="0">
                <a:pos x="0" y="0"/>
              </a:cxn>
              <a:cxn ang="0">
                <a:pos x="339" y="2932"/>
              </a:cxn>
              <a:cxn ang="0">
                <a:pos x="338" y="2931"/>
              </a:cxn>
            </a:cxnLst>
            <a:pathLst>
              <a:path w="339" h="2932">
                <a:moveTo>
                  <a:pt x="0" y="0"/>
                </a:moveTo>
                <a:lnTo>
                  <a:pt x="339" y="2932"/>
                </a:lnTo>
                <a:lnTo>
                  <a:pt x="338" y="2931"/>
                </a:lnTo>
              </a:path>
            </a:pathLst>
          </a:custGeom>
          <a:noFill/>
          <a:ln w="12700" cap="flat" cmpd="sng">
            <a:solidFill>
              <a:srgbClr val="000000"/>
            </a:solidFill>
            <a:prstDash val="solid"/>
            <a:round/>
            <a:headEnd type="none" w="med" len="med"/>
            <a:tailEnd type="none" w="med" len="med"/>
          </a:ln>
        </p:spPr>
        <p:txBody>
          <a:bodyPr/>
          <a:p>
            <a:endParaRPr lang="zh-CN" altLang="en-US"/>
          </a:p>
        </p:txBody>
      </p:sp>
      <p:sp>
        <p:nvSpPr>
          <p:cNvPr id="38512" name="Freeform 624"/>
          <p:cNvSpPr/>
          <p:nvPr/>
        </p:nvSpPr>
        <p:spPr>
          <a:xfrm>
            <a:off x="6513513" y="5148263"/>
            <a:ext cx="238125" cy="41275"/>
          </a:xfrm>
          <a:custGeom>
            <a:avLst/>
            <a:gdLst/>
            <a:ahLst/>
            <a:cxnLst>
              <a:cxn ang="0">
                <a:pos x="0" y="0"/>
              </a:cxn>
              <a:cxn ang="0">
                <a:pos x="150" y="26"/>
              </a:cxn>
            </a:cxnLst>
            <a:pathLst>
              <a:path w="150" h="26">
                <a:moveTo>
                  <a:pt x="0" y="0"/>
                </a:moveTo>
                <a:lnTo>
                  <a:pt x="150" y="26"/>
                </a:lnTo>
              </a:path>
            </a:pathLst>
          </a:custGeom>
          <a:noFill/>
          <a:ln w="12700" cap="flat" cmpd="sng">
            <a:solidFill>
              <a:schemeClr val="tx2"/>
            </a:solidFill>
            <a:prstDash val="solid"/>
            <a:round/>
            <a:headEnd type="none" w="med" len="med"/>
            <a:tailEnd type="none" w="med" len="med"/>
          </a:ln>
        </p:spPr>
        <p:txBody>
          <a:bodyPr/>
          <a:p>
            <a:endParaRPr lang="zh-CN" altLang="en-US"/>
          </a:p>
        </p:txBody>
      </p:sp>
      <p:grpSp>
        <p:nvGrpSpPr>
          <p:cNvPr id="7" name="Group 639"/>
          <p:cNvGrpSpPr/>
          <p:nvPr/>
        </p:nvGrpSpPr>
        <p:grpSpPr>
          <a:xfrm>
            <a:off x="5362575" y="4171950"/>
            <a:ext cx="2971800" cy="1809750"/>
            <a:chOff x="3378" y="2628"/>
            <a:chExt cx="1872" cy="1140"/>
          </a:xfrm>
        </p:grpSpPr>
        <p:grpSp>
          <p:nvGrpSpPr>
            <p:cNvPr id="54341" name="Group 637"/>
            <p:cNvGrpSpPr/>
            <p:nvPr/>
          </p:nvGrpSpPr>
          <p:grpSpPr>
            <a:xfrm>
              <a:off x="3770" y="2631"/>
              <a:ext cx="1480" cy="1137"/>
              <a:chOff x="3770" y="2631"/>
              <a:chExt cx="1480" cy="1137"/>
            </a:xfrm>
          </p:grpSpPr>
          <p:sp>
            <p:nvSpPr>
              <p:cNvPr id="54342" name="Freeform 619"/>
              <p:cNvSpPr/>
              <p:nvPr/>
            </p:nvSpPr>
            <p:spPr>
              <a:xfrm>
                <a:off x="3770" y="2631"/>
                <a:ext cx="1476" cy="1137"/>
              </a:xfrm>
              <a:custGeom>
                <a:avLst/>
                <a:gdLst/>
                <a:ahLst/>
                <a:cxnLst>
                  <a:cxn ang="0">
                    <a:pos x="0" y="1137"/>
                  </a:cxn>
                  <a:cxn ang="0">
                    <a:pos x="1476" y="0"/>
                  </a:cxn>
                </a:cxnLst>
                <a:pathLst>
                  <a:path w="1476" h="1137">
                    <a:moveTo>
                      <a:pt x="0" y="1137"/>
                    </a:moveTo>
                    <a:lnTo>
                      <a:pt x="1476" y="0"/>
                    </a:lnTo>
                  </a:path>
                </a:pathLst>
              </a:custGeom>
              <a:noFill/>
              <a:ln w="12700" cap="flat" cmpd="sng">
                <a:solidFill>
                  <a:schemeClr val="tx2"/>
                </a:solidFill>
                <a:prstDash val="solid"/>
                <a:round/>
                <a:headEnd type="none" w="med" len="med"/>
                <a:tailEnd type="none" w="med" len="med"/>
              </a:ln>
            </p:spPr>
            <p:txBody>
              <a:bodyPr/>
              <a:p>
                <a:endParaRPr lang="zh-CN" altLang="en-US"/>
              </a:p>
            </p:txBody>
          </p:sp>
          <p:sp>
            <p:nvSpPr>
              <p:cNvPr id="54343" name="Freeform 636"/>
              <p:cNvSpPr/>
              <p:nvPr/>
            </p:nvSpPr>
            <p:spPr>
              <a:xfrm>
                <a:off x="3770" y="2633"/>
                <a:ext cx="1480" cy="456"/>
              </a:xfrm>
              <a:custGeom>
                <a:avLst/>
                <a:gdLst/>
                <a:ahLst/>
                <a:cxnLst>
                  <a:cxn ang="0">
                    <a:pos x="0" y="456"/>
                  </a:cxn>
                  <a:cxn ang="0">
                    <a:pos x="1480" y="0"/>
                  </a:cxn>
                </a:cxnLst>
                <a:pathLst>
                  <a:path w="1480" h="456">
                    <a:moveTo>
                      <a:pt x="0" y="456"/>
                    </a:moveTo>
                    <a:lnTo>
                      <a:pt x="1480" y="0"/>
                    </a:lnTo>
                  </a:path>
                </a:pathLst>
              </a:custGeom>
              <a:noFill/>
              <a:ln w="12700" cap="flat" cmpd="sng">
                <a:solidFill>
                  <a:schemeClr val="tx2"/>
                </a:solidFill>
                <a:prstDash val="solid"/>
                <a:round/>
                <a:headEnd type="none" w="med" len="med"/>
                <a:tailEnd type="none" w="med" len="med"/>
              </a:ln>
            </p:spPr>
            <p:txBody>
              <a:bodyPr/>
              <a:p>
                <a:endParaRPr lang="zh-CN" altLang="en-US"/>
              </a:p>
            </p:txBody>
          </p:sp>
        </p:grpSp>
        <p:sp>
          <p:nvSpPr>
            <p:cNvPr id="54344" name="Freeform 638"/>
            <p:cNvSpPr/>
            <p:nvPr/>
          </p:nvSpPr>
          <p:spPr>
            <a:xfrm>
              <a:off x="3378" y="2628"/>
              <a:ext cx="1872" cy="420"/>
            </a:xfrm>
            <a:custGeom>
              <a:avLst/>
              <a:gdLst/>
              <a:ahLst/>
              <a:cxnLst>
                <a:cxn ang="0">
                  <a:pos x="0" y="420"/>
                </a:cxn>
                <a:cxn ang="0">
                  <a:pos x="1872" y="0"/>
                </a:cxn>
              </a:cxnLst>
              <a:pathLst>
                <a:path w="1872" h="420">
                  <a:moveTo>
                    <a:pt x="0" y="420"/>
                  </a:moveTo>
                  <a:lnTo>
                    <a:pt x="1872" y="0"/>
                  </a:lnTo>
                </a:path>
              </a:pathLst>
            </a:custGeom>
            <a:noFill/>
            <a:ln w="12700" cap="flat" cmpd="sng">
              <a:solidFill>
                <a:schemeClr val="tx2"/>
              </a:solidFill>
              <a:prstDash val="solid"/>
              <a:round/>
              <a:headEnd type="none" w="med" len="med"/>
              <a:tailEnd type="none" w="med" len="med"/>
            </a:ln>
          </p:spPr>
          <p:txBody>
            <a:bodyPr/>
            <a:p>
              <a:endParaRPr lang="zh-CN" altLang="en-US"/>
            </a:p>
          </p:txBody>
        </p:sp>
      </p:grpSp>
      <p:grpSp>
        <p:nvGrpSpPr>
          <p:cNvPr id="9" name="Group 643"/>
          <p:cNvGrpSpPr/>
          <p:nvPr/>
        </p:nvGrpSpPr>
        <p:grpSpPr>
          <a:xfrm>
            <a:off x="2228850" y="204788"/>
            <a:ext cx="1922463" cy="2560637"/>
            <a:chOff x="1404" y="129"/>
            <a:chExt cx="1211" cy="1613"/>
          </a:xfrm>
        </p:grpSpPr>
        <p:sp>
          <p:nvSpPr>
            <p:cNvPr id="54346" name="Freeform 601"/>
            <p:cNvSpPr/>
            <p:nvPr/>
          </p:nvSpPr>
          <p:spPr>
            <a:xfrm>
              <a:off x="1824" y="129"/>
              <a:ext cx="452" cy="1113"/>
            </a:xfrm>
            <a:custGeom>
              <a:avLst/>
              <a:gdLst/>
              <a:ahLst/>
              <a:cxnLst>
                <a:cxn ang="0">
                  <a:pos x="0" y="55"/>
                </a:cxn>
                <a:cxn ang="0">
                  <a:pos x="0" y="795"/>
                </a:cxn>
                <a:cxn ang="0">
                  <a:pos x="304" y="827"/>
                </a:cxn>
                <a:cxn ang="0">
                  <a:pos x="304" y="1087"/>
                </a:cxn>
                <a:cxn ang="0">
                  <a:pos x="452" y="1113"/>
                </a:cxn>
                <a:cxn ang="0">
                  <a:pos x="451" y="0"/>
                </a:cxn>
                <a:cxn ang="0">
                  <a:pos x="5" y="55"/>
                </a:cxn>
              </a:cxnLst>
              <a:pathLst>
                <a:path w="452" h="1113">
                  <a:moveTo>
                    <a:pt x="0" y="55"/>
                  </a:moveTo>
                  <a:lnTo>
                    <a:pt x="0" y="795"/>
                  </a:lnTo>
                  <a:lnTo>
                    <a:pt x="304" y="827"/>
                  </a:lnTo>
                  <a:lnTo>
                    <a:pt x="304" y="1087"/>
                  </a:lnTo>
                  <a:lnTo>
                    <a:pt x="452" y="1113"/>
                  </a:lnTo>
                  <a:lnTo>
                    <a:pt x="451" y="0"/>
                  </a:lnTo>
                  <a:lnTo>
                    <a:pt x="5" y="55"/>
                  </a:lnTo>
                </a:path>
              </a:pathLst>
            </a:custGeom>
            <a:gradFill rotWithShape="0">
              <a:gsLst>
                <a:gs pos="0">
                  <a:srgbClr val="C3C375"/>
                </a:gs>
                <a:gs pos="100000">
                  <a:srgbClr val="FFFF99"/>
                </a:gs>
              </a:gsLst>
              <a:lin ang="5400000" scaled="1"/>
              <a:tileRect/>
            </a:gradFill>
            <a:ln w="3175" cap="flat" cmpd="sng">
              <a:solidFill>
                <a:schemeClr val="tx1"/>
              </a:solidFill>
              <a:prstDash val="solid"/>
              <a:round/>
              <a:headEnd type="none" w="med" len="med"/>
              <a:tailEnd type="none" w="med" len="med"/>
            </a:ln>
          </p:spPr>
          <p:txBody>
            <a:bodyPr/>
            <a:p>
              <a:endParaRPr lang="zh-CN" altLang="en-US"/>
            </a:p>
          </p:txBody>
        </p:sp>
        <p:sp>
          <p:nvSpPr>
            <p:cNvPr id="54347" name="Freeform 580"/>
            <p:cNvSpPr/>
            <p:nvPr/>
          </p:nvSpPr>
          <p:spPr>
            <a:xfrm>
              <a:off x="1967" y="1302"/>
              <a:ext cx="1" cy="306"/>
            </a:xfrm>
            <a:custGeom>
              <a:avLst/>
              <a:gdLst/>
              <a:ahLst/>
              <a:cxnLst>
                <a:cxn ang="0">
                  <a:pos x="0" y="306"/>
                </a:cxn>
                <a:cxn ang="0">
                  <a:pos x="0" y="0"/>
                </a:cxn>
              </a:cxnLst>
              <a:pathLst>
                <a:path w="1" h="306">
                  <a:moveTo>
                    <a:pt x="0" y="306"/>
                  </a:moveTo>
                  <a:lnTo>
                    <a:pt x="0" y="0"/>
                  </a:lnTo>
                </a:path>
              </a:pathLst>
            </a:custGeom>
            <a:solidFill>
              <a:srgbClr val="FFFFFF"/>
            </a:solidFill>
            <a:ln w="3175" cap="flat" cmpd="sng">
              <a:solidFill>
                <a:srgbClr val="CC0000"/>
              </a:solidFill>
              <a:prstDash val="solid"/>
              <a:round/>
              <a:headEnd type="none" w="med" len="med"/>
              <a:tailEnd type="none" w="med" len="med"/>
            </a:ln>
          </p:spPr>
          <p:txBody>
            <a:bodyPr/>
            <a:p>
              <a:endParaRPr lang="zh-CN" altLang="en-US"/>
            </a:p>
          </p:txBody>
        </p:sp>
        <p:sp>
          <p:nvSpPr>
            <p:cNvPr id="54348" name="Line 582"/>
            <p:cNvSpPr/>
            <p:nvPr/>
          </p:nvSpPr>
          <p:spPr>
            <a:xfrm flipV="1">
              <a:off x="1794" y="955"/>
              <a:ext cx="333" cy="103"/>
            </a:xfrm>
            <a:prstGeom prst="line">
              <a:avLst/>
            </a:prstGeom>
            <a:ln w="3175" cap="flat" cmpd="sng">
              <a:solidFill>
                <a:srgbClr val="CC0000"/>
              </a:solidFill>
              <a:prstDash val="solid"/>
              <a:round/>
              <a:headEnd type="none" w="med" len="med"/>
              <a:tailEnd type="none" w="med" len="med"/>
            </a:ln>
          </p:spPr>
        </p:sp>
        <p:sp>
          <p:nvSpPr>
            <p:cNvPr id="54349" name="Line 583"/>
            <p:cNvSpPr/>
            <p:nvPr/>
          </p:nvSpPr>
          <p:spPr>
            <a:xfrm flipH="1" flipV="1">
              <a:off x="1967" y="1302"/>
              <a:ext cx="458" cy="92"/>
            </a:xfrm>
            <a:prstGeom prst="line">
              <a:avLst/>
            </a:prstGeom>
            <a:ln w="3175" cap="flat" cmpd="sng">
              <a:solidFill>
                <a:srgbClr val="CC0000"/>
              </a:solidFill>
              <a:prstDash val="solid"/>
              <a:round/>
              <a:headEnd type="none" w="med" len="med"/>
              <a:tailEnd type="none" w="med" len="med"/>
            </a:ln>
          </p:spPr>
        </p:sp>
        <p:sp>
          <p:nvSpPr>
            <p:cNvPr id="54350" name="Freeform 584"/>
            <p:cNvSpPr/>
            <p:nvPr/>
          </p:nvSpPr>
          <p:spPr>
            <a:xfrm>
              <a:off x="1406" y="1025"/>
              <a:ext cx="252" cy="714"/>
            </a:xfrm>
            <a:custGeom>
              <a:avLst/>
              <a:gdLst/>
              <a:ahLst/>
              <a:cxnLst>
                <a:cxn ang="0">
                  <a:pos x="0" y="625"/>
                </a:cxn>
                <a:cxn ang="0">
                  <a:pos x="0" y="0"/>
                </a:cxn>
                <a:cxn ang="0">
                  <a:pos x="252" y="33"/>
                </a:cxn>
                <a:cxn ang="0">
                  <a:pos x="252" y="714"/>
                </a:cxn>
                <a:cxn ang="0">
                  <a:pos x="0" y="625"/>
                </a:cxn>
              </a:cxnLst>
              <a:pathLst>
                <a:path w="252" h="714">
                  <a:moveTo>
                    <a:pt x="0" y="625"/>
                  </a:moveTo>
                  <a:lnTo>
                    <a:pt x="0" y="0"/>
                  </a:lnTo>
                  <a:lnTo>
                    <a:pt x="252" y="33"/>
                  </a:lnTo>
                  <a:lnTo>
                    <a:pt x="252" y="714"/>
                  </a:lnTo>
                  <a:lnTo>
                    <a:pt x="0" y="625"/>
                  </a:lnTo>
                </a:path>
              </a:pathLst>
            </a:custGeom>
            <a:gradFill rotWithShape="0">
              <a:gsLst>
                <a:gs pos="0">
                  <a:srgbClr val="C3C375"/>
                </a:gs>
                <a:gs pos="100000">
                  <a:srgbClr val="FFFF99"/>
                </a:gs>
              </a:gsLst>
              <a:lin ang="5400000" scaled="1"/>
              <a:tileRect/>
            </a:gradFill>
            <a:ln w="3175" cap="flat" cmpd="sng">
              <a:solidFill>
                <a:schemeClr val="tx1"/>
              </a:solidFill>
              <a:prstDash val="solid"/>
              <a:round/>
              <a:headEnd type="none" w="med" len="med"/>
              <a:tailEnd type="none" w="med" len="med"/>
            </a:ln>
          </p:spPr>
          <p:txBody>
            <a:bodyPr/>
            <a:p>
              <a:endParaRPr lang="zh-CN" altLang="en-US"/>
            </a:p>
          </p:txBody>
        </p:sp>
        <p:sp>
          <p:nvSpPr>
            <p:cNvPr id="54351" name="Line 585"/>
            <p:cNvSpPr/>
            <p:nvPr/>
          </p:nvSpPr>
          <p:spPr>
            <a:xfrm flipH="1" flipV="1">
              <a:off x="1404" y="1649"/>
              <a:ext cx="254" cy="90"/>
            </a:xfrm>
            <a:prstGeom prst="line">
              <a:avLst/>
            </a:prstGeom>
            <a:ln w="3175" cap="flat" cmpd="sng">
              <a:solidFill>
                <a:srgbClr val="CC0000"/>
              </a:solidFill>
              <a:prstDash val="solid"/>
              <a:round/>
              <a:headEnd type="none" w="med" len="med"/>
              <a:tailEnd type="none" w="med" len="med"/>
            </a:ln>
          </p:spPr>
        </p:sp>
        <p:sp>
          <p:nvSpPr>
            <p:cNvPr id="54352" name="Line 586"/>
            <p:cNvSpPr/>
            <p:nvPr/>
          </p:nvSpPr>
          <p:spPr>
            <a:xfrm flipV="1">
              <a:off x="1794" y="1607"/>
              <a:ext cx="173" cy="132"/>
            </a:xfrm>
            <a:prstGeom prst="line">
              <a:avLst/>
            </a:prstGeom>
            <a:ln w="3175" cap="flat" cmpd="sng">
              <a:solidFill>
                <a:srgbClr val="CC0000"/>
              </a:solidFill>
              <a:prstDash val="solid"/>
              <a:round/>
              <a:headEnd type="none" w="med" len="med"/>
              <a:tailEnd type="none" w="med" len="med"/>
            </a:ln>
          </p:spPr>
        </p:sp>
        <p:sp>
          <p:nvSpPr>
            <p:cNvPr id="54353" name="Freeform 587"/>
            <p:cNvSpPr/>
            <p:nvPr/>
          </p:nvSpPr>
          <p:spPr>
            <a:xfrm>
              <a:off x="1658" y="1056"/>
              <a:ext cx="136" cy="684"/>
            </a:xfrm>
            <a:custGeom>
              <a:avLst/>
              <a:gdLst/>
              <a:ahLst/>
              <a:cxnLst>
                <a:cxn ang="0">
                  <a:pos x="135" y="0"/>
                </a:cxn>
                <a:cxn ang="0">
                  <a:pos x="0" y="3"/>
                </a:cxn>
                <a:cxn ang="0">
                  <a:pos x="0" y="684"/>
                </a:cxn>
                <a:cxn ang="0">
                  <a:pos x="135" y="684"/>
                </a:cxn>
                <a:cxn ang="0">
                  <a:pos x="136" y="2"/>
                </a:cxn>
              </a:cxnLst>
              <a:pathLst>
                <a:path w="136" h="684">
                  <a:moveTo>
                    <a:pt x="135" y="0"/>
                  </a:moveTo>
                  <a:lnTo>
                    <a:pt x="0" y="3"/>
                  </a:lnTo>
                  <a:lnTo>
                    <a:pt x="0" y="684"/>
                  </a:lnTo>
                  <a:lnTo>
                    <a:pt x="135" y="684"/>
                  </a:lnTo>
                  <a:lnTo>
                    <a:pt x="136" y="2"/>
                  </a:lnTo>
                </a:path>
              </a:pathLst>
            </a:custGeom>
            <a:solidFill>
              <a:srgbClr val="FFCCFF"/>
            </a:solidFill>
            <a:ln w="3175" cap="flat" cmpd="sng">
              <a:solidFill>
                <a:schemeClr val="tx1"/>
              </a:solidFill>
              <a:prstDash val="solid"/>
              <a:round/>
              <a:headEnd type="none" w="med" len="med"/>
              <a:tailEnd type="none" w="med" len="med"/>
            </a:ln>
          </p:spPr>
          <p:txBody>
            <a:bodyPr/>
            <a:p>
              <a:endParaRPr lang="zh-CN" altLang="en-US"/>
            </a:p>
          </p:txBody>
        </p:sp>
        <p:sp>
          <p:nvSpPr>
            <p:cNvPr id="54354" name="Freeform 590"/>
            <p:cNvSpPr/>
            <p:nvPr/>
          </p:nvSpPr>
          <p:spPr>
            <a:xfrm>
              <a:off x="1965" y="1304"/>
              <a:ext cx="461" cy="436"/>
            </a:xfrm>
            <a:custGeom>
              <a:avLst/>
              <a:gdLst/>
              <a:ahLst/>
              <a:cxnLst>
                <a:cxn ang="0">
                  <a:pos x="0" y="303"/>
                </a:cxn>
                <a:cxn ang="0">
                  <a:pos x="0" y="0"/>
                </a:cxn>
                <a:cxn ang="0">
                  <a:pos x="461" y="90"/>
                </a:cxn>
                <a:cxn ang="0">
                  <a:pos x="461" y="436"/>
                </a:cxn>
                <a:cxn ang="0">
                  <a:pos x="2" y="303"/>
                </a:cxn>
              </a:cxnLst>
              <a:pathLst>
                <a:path w="461" h="436">
                  <a:moveTo>
                    <a:pt x="0" y="303"/>
                  </a:moveTo>
                  <a:lnTo>
                    <a:pt x="0" y="0"/>
                  </a:lnTo>
                  <a:lnTo>
                    <a:pt x="461" y="90"/>
                  </a:lnTo>
                  <a:lnTo>
                    <a:pt x="461" y="436"/>
                  </a:lnTo>
                  <a:lnTo>
                    <a:pt x="2" y="303"/>
                  </a:lnTo>
                </a:path>
              </a:pathLst>
            </a:custGeom>
            <a:gradFill rotWithShape="0">
              <a:gsLst>
                <a:gs pos="0">
                  <a:srgbClr val="C3C375"/>
                </a:gs>
                <a:gs pos="100000">
                  <a:srgbClr val="FFFF99"/>
                </a:gs>
              </a:gsLst>
              <a:lin ang="5400000" scaled="1"/>
              <a:tileRect/>
            </a:gradFill>
            <a:ln w="3175" cap="flat" cmpd="sng">
              <a:solidFill>
                <a:schemeClr val="tx1"/>
              </a:solidFill>
              <a:prstDash val="solid"/>
              <a:round/>
              <a:headEnd type="none" w="med" len="med"/>
              <a:tailEnd type="none" w="med" len="med"/>
            </a:ln>
          </p:spPr>
          <p:txBody>
            <a:bodyPr/>
            <a:p>
              <a:endParaRPr lang="zh-CN" altLang="en-US"/>
            </a:p>
          </p:txBody>
        </p:sp>
        <p:sp>
          <p:nvSpPr>
            <p:cNvPr id="54355" name="Freeform 591"/>
            <p:cNvSpPr/>
            <p:nvPr/>
          </p:nvSpPr>
          <p:spPr>
            <a:xfrm>
              <a:off x="1793" y="956"/>
              <a:ext cx="336" cy="784"/>
            </a:xfrm>
            <a:custGeom>
              <a:avLst/>
              <a:gdLst/>
              <a:ahLst/>
              <a:cxnLst>
                <a:cxn ang="0">
                  <a:pos x="336" y="261"/>
                </a:cxn>
                <a:cxn ang="0">
                  <a:pos x="174" y="348"/>
                </a:cxn>
                <a:cxn ang="0">
                  <a:pos x="174" y="652"/>
                </a:cxn>
                <a:cxn ang="0">
                  <a:pos x="0" y="784"/>
                </a:cxn>
                <a:cxn ang="0">
                  <a:pos x="0" y="102"/>
                </a:cxn>
                <a:cxn ang="0">
                  <a:pos x="336" y="0"/>
                </a:cxn>
                <a:cxn ang="0">
                  <a:pos x="334" y="260"/>
                </a:cxn>
              </a:cxnLst>
              <a:pathLst>
                <a:path w="336" h="784">
                  <a:moveTo>
                    <a:pt x="336" y="261"/>
                  </a:moveTo>
                  <a:lnTo>
                    <a:pt x="174" y="348"/>
                  </a:lnTo>
                  <a:lnTo>
                    <a:pt x="174" y="652"/>
                  </a:lnTo>
                  <a:lnTo>
                    <a:pt x="0" y="784"/>
                  </a:lnTo>
                  <a:lnTo>
                    <a:pt x="0" y="102"/>
                  </a:lnTo>
                  <a:lnTo>
                    <a:pt x="336" y="0"/>
                  </a:lnTo>
                  <a:lnTo>
                    <a:pt x="334" y="260"/>
                  </a:lnTo>
                </a:path>
              </a:pathLst>
            </a:custGeom>
            <a:gradFill rotWithShape="0">
              <a:gsLst>
                <a:gs pos="0">
                  <a:srgbClr val="5C4A5C"/>
                </a:gs>
                <a:gs pos="100000">
                  <a:srgbClr val="FFCCFF"/>
                </a:gs>
              </a:gsLst>
              <a:lin ang="2700000" scaled="1"/>
              <a:tileRect/>
            </a:gradFill>
            <a:ln w="3175" cap="flat" cmpd="sng">
              <a:solidFill>
                <a:schemeClr val="tx1"/>
              </a:solidFill>
              <a:prstDash val="solid"/>
              <a:round/>
              <a:headEnd type="none" w="med" len="med"/>
              <a:tailEnd type="none" w="med" len="med"/>
            </a:ln>
          </p:spPr>
          <p:txBody>
            <a:bodyPr/>
            <a:p>
              <a:endParaRPr lang="zh-CN" altLang="en-US"/>
            </a:p>
          </p:txBody>
        </p:sp>
        <p:sp>
          <p:nvSpPr>
            <p:cNvPr id="54356" name="Freeform 592"/>
            <p:cNvSpPr/>
            <p:nvPr/>
          </p:nvSpPr>
          <p:spPr>
            <a:xfrm>
              <a:off x="1658" y="1058"/>
              <a:ext cx="136" cy="1"/>
            </a:xfrm>
            <a:custGeom>
              <a:avLst/>
              <a:gdLst/>
              <a:ahLst/>
              <a:cxnLst>
                <a:cxn ang="0">
                  <a:pos x="136" y="0"/>
                </a:cxn>
                <a:cxn ang="0">
                  <a:pos x="0" y="0"/>
                </a:cxn>
                <a:cxn ang="0">
                  <a:pos x="0" y="1"/>
                </a:cxn>
              </a:cxnLst>
              <a:pathLst>
                <a:path w="136" h="1">
                  <a:moveTo>
                    <a:pt x="136" y="0"/>
                  </a:moveTo>
                  <a:lnTo>
                    <a:pt x="0" y="0"/>
                  </a:lnTo>
                  <a:lnTo>
                    <a:pt x="0" y="1"/>
                  </a:lnTo>
                </a:path>
              </a:pathLst>
            </a:custGeom>
            <a:noFill/>
            <a:ln w="3175" cap="flat" cmpd="sng">
              <a:solidFill>
                <a:srgbClr val="CC0000"/>
              </a:solidFill>
              <a:prstDash val="solid"/>
              <a:round/>
              <a:headEnd type="none" w="med" len="med"/>
              <a:tailEnd type="none" w="med" len="med"/>
            </a:ln>
          </p:spPr>
          <p:txBody>
            <a:bodyPr/>
            <a:p>
              <a:endParaRPr lang="zh-CN" altLang="en-US"/>
            </a:p>
          </p:txBody>
        </p:sp>
        <p:sp>
          <p:nvSpPr>
            <p:cNvPr id="54357" name="Freeform 593"/>
            <p:cNvSpPr/>
            <p:nvPr/>
          </p:nvSpPr>
          <p:spPr>
            <a:xfrm>
              <a:off x="1967" y="1185"/>
              <a:ext cx="647" cy="209"/>
            </a:xfrm>
            <a:custGeom>
              <a:avLst/>
              <a:gdLst/>
              <a:ahLst/>
              <a:cxnLst>
                <a:cxn ang="0">
                  <a:pos x="647" y="34"/>
                </a:cxn>
                <a:cxn ang="0">
                  <a:pos x="483" y="9"/>
                </a:cxn>
                <a:cxn ang="0">
                  <a:pos x="418" y="0"/>
                </a:cxn>
                <a:cxn ang="0">
                  <a:pos x="307" y="56"/>
                </a:cxn>
                <a:cxn ang="0">
                  <a:pos x="160" y="32"/>
                </a:cxn>
                <a:cxn ang="0">
                  <a:pos x="0" y="117"/>
                </a:cxn>
                <a:cxn ang="0">
                  <a:pos x="460" y="209"/>
                </a:cxn>
                <a:cxn ang="0">
                  <a:pos x="646" y="36"/>
                </a:cxn>
              </a:cxnLst>
              <a:pathLst>
                <a:path w="647" h="209">
                  <a:moveTo>
                    <a:pt x="647" y="34"/>
                  </a:moveTo>
                  <a:lnTo>
                    <a:pt x="483" y="9"/>
                  </a:lnTo>
                  <a:lnTo>
                    <a:pt x="418" y="0"/>
                  </a:lnTo>
                  <a:lnTo>
                    <a:pt x="307" y="56"/>
                  </a:lnTo>
                  <a:lnTo>
                    <a:pt x="160" y="32"/>
                  </a:lnTo>
                  <a:lnTo>
                    <a:pt x="0" y="117"/>
                  </a:lnTo>
                  <a:lnTo>
                    <a:pt x="460" y="209"/>
                  </a:lnTo>
                  <a:lnTo>
                    <a:pt x="646" y="36"/>
                  </a:lnTo>
                </a:path>
              </a:pathLst>
            </a:custGeom>
            <a:solidFill>
              <a:srgbClr val="FFFFCC"/>
            </a:solidFill>
            <a:ln w="3175" cap="flat" cmpd="sng">
              <a:solidFill>
                <a:schemeClr val="tx1"/>
              </a:solidFill>
              <a:prstDash val="solid"/>
              <a:round/>
              <a:headEnd type="none" w="med" len="med"/>
              <a:tailEnd type="none" w="med" len="med"/>
            </a:ln>
          </p:spPr>
          <p:txBody>
            <a:bodyPr/>
            <a:p>
              <a:endParaRPr lang="zh-CN" altLang="en-US"/>
            </a:p>
          </p:txBody>
        </p:sp>
        <p:sp>
          <p:nvSpPr>
            <p:cNvPr id="54358" name="Freeform 597"/>
            <p:cNvSpPr/>
            <p:nvPr/>
          </p:nvSpPr>
          <p:spPr>
            <a:xfrm>
              <a:off x="1404" y="924"/>
              <a:ext cx="722" cy="134"/>
            </a:xfrm>
            <a:custGeom>
              <a:avLst/>
              <a:gdLst/>
              <a:ahLst/>
              <a:cxnLst>
                <a:cxn ang="0">
                  <a:pos x="0" y="102"/>
                </a:cxn>
                <a:cxn ang="0">
                  <a:pos x="420" y="0"/>
                </a:cxn>
                <a:cxn ang="0">
                  <a:pos x="722" y="32"/>
                </a:cxn>
                <a:cxn ang="0">
                  <a:pos x="389" y="134"/>
                </a:cxn>
                <a:cxn ang="0">
                  <a:pos x="252" y="134"/>
                </a:cxn>
                <a:cxn ang="0">
                  <a:pos x="0" y="101"/>
                </a:cxn>
              </a:cxnLst>
              <a:pathLst>
                <a:path w="722" h="134">
                  <a:moveTo>
                    <a:pt x="0" y="102"/>
                  </a:moveTo>
                  <a:lnTo>
                    <a:pt x="420" y="0"/>
                  </a:lnTo>
                  <a:lnTo>
                    <a:pt x="722" y="32"/>
                  </a:lnTo>
                  <a:lnTo>
                    <a:pt x="389" y="134"/>
                  </a:lnTo>
                  <a:lnTo>
                    <a:pt x="252" y="134"/>
                  </a:lnTo>
                  <a:lnTo>
                    <a:pt x="0" y="101"/>
                  </a:lnTo>
                </a:path>
              </a:pathLst>
            </a:custGeom>
            <a:solidFill>
              <a:srgbClr val="FFFFCC"/>
            </a:solidFill>
            <a:ln w="3175" cap="flat" cmpd="sng">
              <a:solidFill>
                <a:schemeClr val="tx1"/>
              </a:solidFill>
              <a:prstDash val="solid"/>
              <a:round/>
              <a:headEnd type="none" w="med" len="med"/>
              <a:tailEnd type="none" w="med" len="med"/>
            </a:ln>
          </p:spPr>
          <p:txBody>
            <a:bodyPr/>
            <a:p>
              <a:endParaRPr lang="zh-CN" altLang="en-US"/>
            </a:p>
          </p:txBody>
        </p:sp>
        <p:sp>
          <p:nvSpPr>
            <p:cNvPr id="54359" name="Freeform 598"/>
            <p:cNvSpPr/>
            <p:nvPr/>
          </p:nvSpPr>
          <p:spPr>
            <a:xfrm>
              <a:off x="2425" y="1221"/>
              <a:ext cx="190" cy="521"/>
            </a:xfrm>
            <a:custGeom>
              <a:avLst/>
              <a:gdLst/>
              <a:ahLst/>
              <a:cxnLst>
                <a:cxn ang="0">
                  <a:pos x="0" y="173"/>
                </a:cxn>
                <a:cxn ang="0">
                  <a:pos x="190" y="0"/>
                </a:cxn>
                <a:cxn ang="0">
                  <a:pos x="190" y="287"/>
                </a:cxn>
                <a:cxn ang="0">
                  <a:pos x="1" y="521"/>
                </a:cxn>
                <a:cxn ang="0">
                  <a:pos x="1" y="173"/>
                </a:cxn>
              </a:cxnLst>
              <a:pathLst>
                <a:path w="190" h="521">
                  <a:moveTo>
                    <a:pt x="0" y="173"/>
                  </a:moveTo>
                  <a:lnTo>
                    <a:pt x="190" y="0"/>
                  </a:lnTo>
                  <a:lnTo>
                    <a:pt x="190" y="287"/>
                  </a:lnTo>
                  <a:lnTo>
                    <a:pt x="1" y="521"/>
                  </a:lnTo>
                  <a:lnTo>
                    <a:pt x="1" y="173"/>
                  </a:lnTo>
                </a:path>
              </a:pathLst>
            </a:custGeom>
            <a:gradFill rotWithShape="0">
              <a:gsLst>
                <a:gs pos="0">
                  <a:srgbClr val="5C4A5C"/>
                </a:gs>
                <a:gs pos="100000">
                  <a:srgbClr val="FFCCFF"/>
                </a:gs>
              </a:gsLst>
              <a:lin ang="2700000" scaled="1"/>
              <a:tileRect/>
            </a:gradFill>
            <a:ln w="3175" cap="flat" cmpd="sng">
              <a:solidFill>
                <a:schemeClr val="tx1"/>
              </a:solidFill>
              <a:prstDash val="solid"/>
              <a:round/>
              <a:headEnd type="none" w="med" len="med"/>
              <a:tailEnd type="none" w="med" len="med"/>
            </a:ln>
          </p:spPr>
          <p:txBody>
            <a:bodyPr/>
            <a:p>
              <a:endParaRPr lang="zh-CN" altLang="en-US"/>
            </a:p>
          </p:txBody>
        </p:sp>
        <p:sp>
          <p:nvSpPr>
            <p:cNvPr id="54360" name="Freeform 600"/>
            <p:cNvSpPr/>
            <p:nvPr/>
          </p:nvSpPr>
          <p:spPr>
            <a:xfrm>
              <a:off x="2273" y="129"/>
              <a:ext cx="175" cy="1113"/>
            </a:xfrm>
            <a:custGeom>
              <a:avLst/>
              <a:gdLst/>
              <a:ahLst/>
              <a:cxnLst>
                <a:cxn ang="0">
                  <a:pos x="175" y="1065"/>
                </a:cxn>
                <a:cxn ang="0">
                  <a:pos x="175" y="83"/>
                </a:cxn>
                <a:cxn ang="0">
                  <a:pos x="1" y="0"/>
                </a:cxn>
                <a:cxn ang="0">
                  <a:pos x="0" y="1113"/>
                </a:cxn>
                <a:cxn ang="0">
                  <a:pos x="112" y="1055"/>
                </a:cxn>
                <a:cxn ang="0">
                  <a:pos x="175" y="1067"/>
                </a:cxn>
              </a:cxnLst>
              <a:pathLst>
                <a:path w="175" h="1113">
                  <a:moveTo>
                    <a:pt x="175" y="1065"/>
                  </a:moveTo>
                  <a:lnTo>
                    <a:pt x="175" y="83"/>
                  </a:lnTo>
                  <a:lnTo>
                    <a:pt x="1" y="0"/>
                  </a:lnTo>
                  <a:lnTo>
                    <a:pt x="0" y="1113"/>
                  </a:lnTo>
                  <a:lnTo>
                    <a:pt x="112" y="1055"/>
                  </a:lnTo>
                  <a:lnTo>
                    <a:pt x="175" y="1067"/>
                  </a:lnTo>
                </a:path>
              </a:pathLst>
            </a:custGeom>
            <a:gradFill rotWithShape="0">
              <a:gsLst>
                <a:gs pos="0">
                  <a:srgbClr val="5C4A5C"/>
                </a:gs>
                <a:gs pos="100000">
                  <a:srgbClr val="FFCCFF"/>
                </a:gs>
              </a:gsLst>
              <a:lin ang="2700000" scaled="1"/>
              <a:tileRect/>
            </a:gradFill>
            <a:ln w="3175" cap="flat" cmpd="sng">
              <a:solidFill>
                <a:schemeClr val="tx1"/>
              </a:solidFill>
              <a:prstDash val="solid"/>
              <a:round/>
              <a:headEnd type="none" w="med" len="med"/>
              <a:tailEnd type="none" w="med" len="med"/>
            </a:ln>
          </p:spPr>
          <p:txBody>
            <a:bodyPr/>
            <a:p>
              <a:endParaRPr lang="zh-CN" altLang="en-US"/>
            </a:p>
          </p:txBody>
        </p:sp>
      </p:grpSp>
      <p:grpSp>
        <p:nvGrpSpPr>
          <p:cNvPr id="10" name="Group 668"/>
          <p:cNvGrpSpPr/>
          <p:nvPr/>
        </p:nvGrpSpPr>
        <p:grpSpPr>
          <a:xfrm>
            <a:off x="6226175" y="5257800"/>
            <a:ext cx="61913" cy="544513"/>
            <a:chOff x="3922" y="3312"/>
            <a:chExt cx="39" cy="343"/>
          </a:xfrm>
        </p:grpSpPr>
        <p:sp>
          <p:nvSpPr>
            <p:cNvPr id="54362" name="Oval 648"/>
            <p:cNvSpPr/>
            <p:nvPr/>
          </p:nvSpPr>
          <p:spPr>
            <a:xfrm>
              <a:off x="3922" y="3616"/>
              <a:ext cx="39" cy="39"/>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4363" name="Oval 651"/>
            <p:cNvSpPr/>
            <p:nvPr/>
          </p:nvSpPr>
          <p:spPr>
            <a:xfrm>
              <a:off x="3922" y="3312"/>
              <a:ext cx="39" cy="39"/>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sp>
        <p:nvSpPr>
          <p:cNvPr id="38542" name="Oval 654"/>
          <p:cNvSpPr/>
          <p:nvPr/>
        </p:nvSpPr>
        <p:spPr>
          <a:xfrm>
            <a:off x="6864350" y="5064125"/>
            <a:ext cx="61913" cy="61913"/>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nvGrpSpPr>
          <p:cNvPr id="11" name="Group 674"/>
          <p:cNvGrpSpPr/>
          <p:nvPr/>
        </p:nvGrpSpPr>
        <p:grpSpPr>
          <a:xfrm>
            <a:off x="6477000" y="4708525"/>
            <a:ext cx="68263" cy="471488"/>
            <a:chOff x="4080" y="2966"/>
            <a:chExt cx="43" cy="297"/>
          </a:xfrm>
        </p:grpSpPr>
        <p:sp>
          <p:nvSpPr>
            <p:cNvPr id="54366" name="Oval 652"/>
            <p:cNvSpPr/>
            <p:nvPr/>
          </p:nvSpPr>
          <p:spPr>
            <a:xfrm>
              <a:off x="4084" y="3224"/>
              <a:ext cx="39" cy="39"/>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4367" name="Oval 659"/>
            <p:cNvSpPr/>
            <p:nvPr/>
          </p:nvSpPr>
          <p:spPr>
            <a:xfrm>
              <a:off x="4080" y="2966"/>
              <a:ext cx="39" cy="39"/>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12" name="Group 671"/>
          <p:cNvGrpSpPr/>
          <p:nvPr/>
        </p:nvGrpSpPr>
        <p:grpSpPr>
          <a:xfrm>
            <a:off x="5334000" y="4816475"/>
            <a:ext cx="61913" cy="1052513"/>
            <a:chOff x="3360" y="3034"/>
            <a:chExt cx="39" cy="663"/>
          </a:xfrm>
        </p:grpSpPr>
        <p:sp>
          <p:nvSpPr>
            <p:cNvPr id="54369" name="Oval 650"/>
            <p:cNvSpPr/>
            <p:nvPr/>
          </p:nvSpPr>
          <p:spPr>
            <a:xfrm>
              <a:off x="3360" y="3658"/>
              <a:ext cx="39" cy="39"/>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4370" name="Oval 660"/>
            <p:cNvSpPr/>
            <p:nvPr/>
          </p:nvSpPr>
          <p:spPr>
            <a:xfrm>
              <a:off x="3360" y="3034"/>
              <a:ext cx="39" cy="39"/>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13" name="Group 673"/>
          <p:cNvGrpSpPr/>
          <p:nvPr/>
        </p:nvGrpSpPr>
        <p:grpSpPr>
          <a:xfrm>
            <a:off x="6007100" y="3482975"/>
            <a:ext cx="65088" cy="1233488"/>
            <a:chOff x="3784" y="2194"/>
            <a:chExt cx="41" cy="777"/>
          </a:xfrm>
        </p:grpSpPr>
        <p:sp>
          <p:nvSpPr>
            <p:cNvPr id="54372" name="Oval 658"/>
            <p:cNvSpPr/>
            <p:nvPr/>
          </p:nvSpPr>
          <p:spPr>
            <a:xfrm>
              <a:off x="3784" y="2932"/>
              <a:ext cx="39" cy="39"/>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4373" name="Oval 661"/>
            <p:cNvSpPr/>
            <p:nvPr/>
          </p:nvSpPr>
          <p:spPr>
            <a:xfrm>
              <a:off x="3786" y="2194"/>
              <a:ext cx="39" cy="39"/>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14" name="Group 672"/>
          <p:cNvGrpSpPr/>
          <p:nvPr/>
        </p:nvGrpSpPr>
        <p:grpSpPr>
          <a:xfrm>
            <a:off x="6718300" y="3400425"/>
            <a:ext cx="61913" cy="1817688"/>
            <a:chOff x="4232" y="2142"/>
            <a:chExt cx="39" cy="1145"/>
          </a:xfrm>
        </p:grpSpPr>
        <p:sp>
          <p:nvSpPr>
            <p:cNvPr id="54375" name="Oval 653"/>
            <p:cNvSpPr/>
            <p:nvPr/>
          </p:nvSpPr>
          <p:spPr>
            <a:xfrm>
              <a:off x="4232" y="3248"/>
              <a:ext cx="39" cy="39"/>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4376" name="Oval 662"/>
            <p:cNvSpPr/>
            <p:nvPr/>
          </p:nvSpPr>
          <p:spPr>
            <a:xfrm>
              <a:off x="4232" y="2142"/>
              <a:ext cx="39" cy="39"/>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sp>
        <p:nvSpPr>
          <p:cNvPr id="38551" name="Oval 663"/>
          <p:cNvSpPr/>
          <p:nvPr/>
        </p:nvSpPr>
        <p:spPr>
          <a:xfrm>
            <a:off x="6997700" y="3530600"/>
            <a:ext cx="61913" cy="61913"/>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nvGrpSpPr>
          <p:cNvPr id="15" name="Group 669"/>
          <p:cNvGrpSpPr/>
          <p:nvPr/>
        </p:nvGrpSpPr>
        <p:grpSpPr>
          <a:xfrm>
            <a:off x="7261225" y="5124450"/>
            <a:ext cx="61913" cy="481013"/>
            <a:chOff x="4574" y="3228"/>
            <a:chExt cx="39" cy="303"/>
          </a:xfrm>
        </p:grpSpPr>
        <p:sp>
          <p:nvSpPr>
            <p:cNvPr id="54379" name="Oval 664"/>
            <p:cNvSpPr/>
            <p:nvPr/>
          </p:nvSpPr>
          <p:spPr>
            <a:xfrm>
              <a:off x="4574" y="3228"/>
              <a:ext cx="39" cy="39"/>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4380" name="Oval 665"/>
            <p:cNvSpPr/>
            <p:nvPr/>
          </p:nvSpPr>
          <p:spPr>
            <a:xfrm>
              <a:off x="4574" y="3492"/>
              <a:ext cx="39" cy="39"/>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16" name="Group 603"/>
          <p:cNvGrpSpPr/>
          <p:nvPr/>
        </p:nvGrpSpPr>
        <p:grpSpPr>
          <a:xfrm>
            <a:off x="354013" y="693738"/>
            <a:ext cx="8621712" cy="5843587"/>
            <a:chOff x="223" y="437"/>
            <a:chExt cx="5431" cy="3681"/>
          </a:xfrm>
        </p:grpSpPr>
        <p:sp>
          <p:nvSpPr>
            <p:cNvPr id="54382" name="Text Box 64"/>
            <p:cNvSpPr txBox="1"/>
            <p:nvPr/>
          </p:nvSpPr>
          <p:spPr>
            <a:xfrm>
              <a:off x="915" y="3802"/>
              <a:ext cx="692" cy="288"/>
            </a:xfrm>
            <a:prstGeom prst="rect">
              <a:avLst/>
            </a:prstGeom>
            <a:noFill/>
            <a:ln w="0">
              <a:noFill/>
            </a:ln>
          </p:spPr>
          <p:txBody>
            <a:bodyPr wrap="none" anchor="t">
              <a:spAutoFit/>
            </a:bodyPr>
            <a:p>
              <a:pPr algn="ctr"/>
              <a:r>
                <a:rPr lang="zh-CN" altLang="en-US" u="sng" dirty="0">
                  <a:solidFill>
                    <a:schemeClr val="accent2"/>
                  </a:solidFill>
                  <a:latin typeface="BankGothic Lt BT" panose="020B0607020203060204" pitchFamily="34" charset="0"/>
                  <a:ea typeface="仿宋_GB2312" pitchFamily="49" charset="-122"/>
                </a:rPr>
                <a:t>立面图</a:t>
              </a:r>
              <a:endParaRPr lang="zh-CN" altLang="en-US" u="sng" dirty="0">
                <a:solidFill>
                  <a:srgbClr val="0066FF"/>
                </a:solidFill>
                <a:latin typeface="BankGothic Lt BT" panose="020B0607020203060204" pitchFamily="34" charset="0"/>
                <a:ea typeface="仿宋_GB2312" pitchFamily="49" charset="-122"/>
              </a:endParaRPr>
            </a:p>
          </p:txBody>
        </p:sp>
        <p:sp>
          <p:nvSpPr>
            <p:cNvPr id="54383" name="Rectangle 79"/>
            <p:cNvSpPr/>
            <p:nvPr/>
          </p:nvSpPr>
          <p:spPr>
            <a:xfrm>
              <a:off x="240" y="1602"/>
              <a:ext cx="187" cy="230"/>
            </a:xfrm>
            <a:prstGeom prst="rect">
              <a:avLst/>
            </a:prstGeom>
            <a:noFill/>
            <a:ln w="9525">
              <a:noFill/>
            </a:ln>
          </p:spPr>
          <p:txBody>
            <a:bodyPr wrap="none" lIns="0" tIns="0" rIns="0" bIns="0" anchor="t">
              <a:spAutoFit/>
            </a:bodyPr>
            <a:p>
              <a:pPr algn="ctr"/>
              <a:r>
                <a:rPr lang="en-US" altLang="zh-CN" b="1" dirty="0">
                  <a:solidFill>
                    <a:schemeClr val="accent2"/>
                  </a:solidFill>
                  <a:latin typeface="Modern" pitchFamily="50"/>
                  <a:ea typeface="宋体" panose="02010600030101010101" pitchFamily="2" charset="-122"/>
                </a:rPr>
                <a:t>P</a:t>
              </a:r>
              <a:r>
                <a:rPr lang="en-US" altLang="zh-CN" sz="2000" b="1" dirty="0">
                  <a:solidFill>
                    <a:schemeClr val="accent2"/>
                  </a:solidFill>
                  <a:latin typeface="Modern" pitchFamily="50"/>
                  <a:ea typeface="宋体" panose="02010600030101010101" pitchFamily="2" charset="-122"/>
                </a:rPr>
                <a:t>H</a:t>
              </a:r>
              <a:endParaRPr lang="en-US" altLang="zh-CN" sz="2800" b="1" dirty="0">
                <a:solidFill>
                  <a:schemeClr val="accent2"/>
                </a:solidFill>
                <a:latin typeface="Modern" pitchFamily="50"/>
                <a:ea typeface="宋体" panose="02010600030101010101" pitchFamily="2" charset="-122"/>
              </a:endParaRPr>
            </a:p>
          </p:txBody>
        </p:sp>
        <p:sp>
          <p:nvSpPr>
            <p:cNvPr id="54384" name="Rectangle 81"/>
            <p:cNvSpPr/>
            <p:nvPr/>
          </p:nvSpPr>
          <p:spPr>
            <a:xfrm>
              <a:off x="5376" y="1536"/>
              <a:ext cx="203" cy="269"/>
            </a:xfrm>
            <a:prstGeom prst="rect">
              <a:avLst/>
            </a:prstGeom>
            <a:noFill/>
            <a:ln w="9525">
              <a:noFill/>
            </a:ln>
          </p:spPr>
          <p:txBody>
            <a:bodyPr wrap="none" lIns="0" tIns="0" rIns="0" bIns="0" anchor="t">
              <a:spAutoFit/>
            </a:bodyPr>
            <a:p>
              <a:pPr algn="ctr"/>
              <a:r>
                <a:rPr lang="en-US" altLang="zh-CN" sz="2800" b="1" dirty="0">
                  <a:solidFill>
                    <a:schemeClr val="accent2"/>
                  </a:solidFill>
                  <a:latin typeface="Modern" pitchFamily="50"/>
                  <a:ea typeface="宋体" panose="02010600030101010101" pitchFamily="2" charset="-122"/>
                </a:rPr>
                <a:t>P</a:t>
              </a:r>
              <a:r>
                <a:rPr lang="en-US" altLang="zh-CN" sz="2000" b="1" dirty="0">
                  <a:solidFill>
                    <a:schemeClr val="accent2"/>
                  </a:solidFill>
                  <a:latin typeface="Modern" pitchFamily="50"/>
                  <a:ea typeface="宋体" panose="02010600030101010101" pitchFamily="2" charset="-122"/>
                </a:rPr>
                <a:t>H</a:t>
              </a:r>
              <a:endParaRPr lang="en-US" altLang="zh-CN" dirty="0">
                <a:solidFill>
                  <a:schemeClr val="accent2"/>
                </a:solidFill>
                <a:latin typeface="Modern" pitchFamily="50"/>
                <a:ea typeface="宋体" panose="02010600030101010101" pitchFamily="2" charset="-122"/>
              </a:endParaRPr>
            </a:p>
          </p:txBody>
        </p:sp>
        <p:sp>
          <p:nvSpPr>
            <p:cNvPr id="54385" name="Text Box 82"/>
            <p:cNvSpPr txBox="1"/>
            <p:nvPr/>
          </p:nvSpPr>
          <p:spPr>
            <a:xfrm>
              <a:off x="2496" y="1560"/>
              <a:ext cx="692" cy="288"/>
            </a:xfrm>
            <a:prstGeom prst="rect">
              <a:avLst/>
            </a:prstGeom>
            <a:noFill/>
            <a:ln w="0">
              <a:noFill/>
            </a:ln>
          </p:spPr>
          <p:txBody>
            <a:bodyPr wrap="none" anchor="t">
              <a:spAutoFit/>
            </a:bodyPr>
            <a:p>
              <a:pPr algn="ctr"/>
              <a:r>
                <a:rPr lang="zh-CN" altLang="en-US" dirty="0">
                  <a:solidFill>
                    <a:schemeClr val="accent2"/>
                  </a:solidFill>
                  <a:latin typeface="BankGothic Lt BT" panose="020B0607020203060204" pitchFamily="34" charset="0"/>
                  <a:ea typeface="宋体" panose="02010600030101010101" pitchFamily="2" charset="-122"/>
                </a:rPr>
                <a:t>画面线</a:t>
              </a:r>
              <a:endParaRPr lang="zh-CN" altLang="en-US" dirty="0">
                <a:solidFill>
                  <a:schemeClr val="accent2"/>
                </a:solidFill>
                <a:latin typeface="BankGothic Lt BT" panose="020B0607020203060204" pitchFamily="34" charset="0"/>
                <a:ea typeface="宋体" panose="02010600030101010101" pitchFamily="2" charset="-122"/>
              </a:endParaRPr>
            </a:p>
          </p:txBody>
        </p:sp>
        <p:sp>
          <p:nvSpPr>
            <p:cNvPr id="54386" name="Rectangle 84"/>
            <p:cNvSpPr/>
            <p:nvPr/>
          </p:nvSpPr>
          <p:spPr>
            <a:xfrm>
              <a:off x="247" y="2390"/>
              <a:ext cx="91" cy="230"/>
            </a:xfrm>
            <a:prstGeom prst="rect">
              <a:avLst/>
            </a:prstGeom>
            <a:noFill/>
            <a:ln w="9525">
              <a:noFill/>
            </a:ln>
          </p:spPr>
          <p:txBody>
            <a:bodyPr wrap="none" lIns="0" tIns="0" rIns="0" bIns="0" anchor="t">
              <a:spAutoFit/>
            </a:bodyPr>
            <a:p>
              <a:pPr algn="ctr"/>
              <a:r>
                <a:rPr lang="en-US" altLang="zh-CN" b="1" dirty="0">
                  <a:solidFill>
                    <a:schemeClr val="accent2"/>
                  </a:solidFill>
                  <a:latin typeface="Modern" pitchFamily="50"/>
                  <a:ea typeface="宋体" panose="02010600030101010101" pitchFamily="2" charset="-122"/>
                </a:rPr>
                <a:t>h</a:t>
              </a:r>
              <a:endParaRPr lang="en-US" altLang="zh-CN" b="1" dirty="0">
                <a:solidFill>
                  <a:schemeClr val="accent2"/>
                </a:solidFill>
                <a:latin typeface="Modern" pitchFamily="50"/>
                <a:ea typeface="宋体" panose="02010600030101010101" pitchFamily="2" charset="-122"/>
              </a:endParaRPr>
            </a:p>
          </p:txBody>
        </p:sp>
        <p:sp>
          <p:nvSpPr>
            <p:cNvPr id="54387" name="Rectangle 86"/>
            <p:cNvSpPr/>
            <p:nvPr/>
          </p:nvSpPr>
          <p:spPr>
            <a:xfrm>
              <a:off x="5455" y="2372"/>
              <a:ext cx="91" cy="230"/>
            </a:xfrm>
            <a:prstGeom prst="rect">
              <a:avLst/>
            </a:prstGeom>
            <a:noFill/>
            <a:ln w="9525">
              <a:noFill/>
            </a:ln>
          </p:spPr>
          <p:txBody>
            <a:bodyPr wrap="none" lIns="0" tIns="0" rIns="0" bIns="0" anchor="t">
              <a:spAutoFit/>
            </a:bodyPr>
            <a:p>
              <a:pPr algn="ctr"/>
              <a:r>
                <a:rPr lang="en-US" altLang="zh-CN" b="1" dirty="0">
                  <a:solidFill>
                    <a:schemeClr val="accent2"/>
                  </a:solidFill>
                  <a:latin typeface="Modern" pitchFamily="50"/>
                  <a:ea typeface="宋体" panose="02010600030101010101" pitchFamily="2" charset="-122"/>
                </a:rPr>
                <a:t>h</a:t>
              </a:r>
              <a:endParaRPr lang="en-US" altLang="zh-CN" b="1" dirty="0">
                <a:solidFill>
                  <a:schemeClr val="accent2"/>
                </a:solidFill>
                <a:latin typeface="Modern" pitchFamily="50"/>
                <a:ea typeface="宋体" panose="02010600030101010101" pitchFamily="2" charset="-122"/>
              </a:endParaRPr>
            </a:p>
          </p:txBody>
        </p:sp>
        <p:sp>
          <p:nvSpPr>
            <p:cNvPr id="54388" name="Text Box 87"/>
            <p:cNvSpPr txBox="1"/>
            <p:nvPr/>
          </p:nvSpPr>
          <p:spPr>
            <a:xfrm>
              <a:off x="2484" y="2350"/>
              <a:ext cx="692" cy="288"/>
            </a:xfrm>
            <a:prstGeom prst="rect">
              <a:avLst/>
            </a:prstGeom>
            <a:noFill/>
            <a:ln w="0">
              <a:noFill/>
            </a:ln>
          </p:spPr>
          <p:txBody>
            <a:bodyPr wrap="none" anchor="t">
              <a:spAutoFit/>
            </a:bodyPr>
            <a:p>
              <a:pPr algn="ctr"/>
              <a:r>
                <a:rPr lang="zh-CN" altLang="en-US" dirty="0">
                  <a:solidFill>
                    <a:schemeClr val="accent2"/>
                  </a:solidFill>
                  <a:latin typeface="BankGothic Lt BT" panose="020B0607020203060204" pitchFamily="34" charset="0"/>
                  <a:ea typeface="宋体" panose="02010600030101010101" pitchFamily="2" charset="-122"/>
                </a:rPr>
                <a:t>视平线</a:t>
              </a:r>
              <a:endParaRPr lang="zh-CN" altLang="en-US" dirty="0">
                <a:solidFill>
                  <a:schemeClr val="accent2"/>
                </a:solidFill>
                <a:latin typeface="BankGothic Lt BT" panose="020B0607020203060204" pitchFamily="34" charset="0"/>
                <a:ea typeface="宋体" panose="02010600030101010101" pitchFamily="2" charset="-122"/>
              </a:endParaRPr>
            </a:p>
          </p:txBody>
        </p:sp>
        <p:sp>
          <p:nvSpPr>
            <p:cNvPr id="54389" name="Rectangle 90"/>
            <p:cNvSpPr/>
            <p:nvPr/>
          </p:nvSpPr>
          <p:spPr>
            <a:xfrm>
              <a:off x="5456" y="3538"/>
              <a:ext cx="100" cy="230"/>
            </a:xfrm>
            <a:prstGeom prst="rect">
              <a:avLst/>
            </a:prstGeom>
            <a:noFill/>
            <a:ln w="9525">
              <a:noFill/>
            </a:ln>
          </p:spPr>
          <p:txBody>
            <a:bodyPr wrap="none" lIns="0" tIns="0" rIns="0" bIns="0" anchor="t">
              <a:spAutoFit/>
            </a:bodyPr>
            <a:p>
              <a:pPr algn="ctr"/>
              <a:r>
                <a:rPr lang="en-US" altLang="zh-CN" b="1" dirty="0">
                  <a:solidFill>
                    <a:schemeClr val="accent2"/>
                  </a:solidFill>
                  <a:latin typeface="Modern" pitchFamily="50"/>
                  <a:ea typeface="宋体" panose="02010600030101010101" pitchFamily="2" charset="-122"/>
                </a:rPr>
                <a:t>P</a:t>
              </a:r>
              <a:endParaRPr lang="en-US" altLang="zh-CN" b="1" dirty="0">
                <a:solidFill>
                  <a:srgbClr val="0066FF"/>
                </a:solidFill>
                <a:latin typeface="Modern" pitchFamily="50"/>
                <a:ea typeface="宋体" panose="02010600030101010101" pitchFamily="2" charset="-122"/>
              </a:endParaRPr>
            </a:p>
          </p:txBody>
        </p:sp>
        <p:sp>
          <p:nvSpPr>
            <p:cNvPr id="54390" name="Rectangle 91"/>
            <p:cNvSpPr/>
            <p:nvPr/>
          </p:nvSpPr>
          <p:spPr>
            <a:xfrm>
              <a:off x="248" y="3550"/>
              <a:ext cx="100" cy="230"/>
            </a:xfrm>
            <a:prstGeom prst="rect">
              <a:avLst/>
            </a:prstGeom>
            <a:noFill/>
            <a:ln w="9525">
              <a:noFill/>
            </a:ln>
          </p:spPr>
          <p:txBody>
            <a:bodyPr wrap="none" lIns="0" tIns="0" rIns="0" bIns="0" anchor="t">
              <a:spAutoFit/>
            </a:bodyPr>
            <a:p>
              <a:pPr algn="ctr"/>
              <a:r>
                <a:rPr lang="en-US" altLang="zh-CN" b="1" dirty="0">
                  <a:solidFill>
                    <a:schemeClr val="accent2"/>
                  </a:solidFill>
                  <a:latin typeface="Modern" pitchFamily="50"/>
                  <a:ea typeface="宋体" panose="02010600030101010101" pitchFamily="2" charset="-122"/>
                </a:rPr>
                <a:t>P</a:t>
              </a:r>
              <a:endParaRPr lang="en-US" altLang="zh-CN" b="1" dirty="0">
                <a:solidFill>
                  <a:schemeClr val="accent2"/>
                </a:solidFill>
                <a:latin typeface="Modern" pitchFamily="50"/>
                <a:ea typeface="宋体" panose="02010600030101010101" pitchFamily="2" charset="-122"/>
              </a:endParaRPr>
            </a:p>
          </p:txBody>
        </p:sp>
        <p:sp>
          <p:nvSpPr>
            <p:cNvPr id="54391" name="Text Box 93"/>
            <p:cNvSpPr txBox="1"/>
            <p:nvPr/>
          </p:nvSpPr>
          <p:spPr>
            <a:xfrm>
              <a:off x="2544" y="3514"/>
              <a:ext cx="572" cy="288"/>
            </a:xfrm>
            <a:prstGeom prst="rect">
              <a:avLst/>
            </a:prstGeom>
            <a:noFill/>
            <a:ln w="0">
              <a:noFill/>
            </a:ln>
          </p:spPr>
          <p:txBody>
            <a:bodyPr wrap="none" anchor="t">
              <a:spAutoFit/>
            </a:bodyPr>
            <a:p>
              <a:pPr algn="ctr"/>
              <a:r>
                <a:rPr lang="zh-CN" altLang="en-US" dirty="0">
                  <a:solidFill>
                    <a:schemeClr val="accent2"/>
                  </a:solidFill>
                  <a:latin typeface="BankGothic Lt BT" panose="020B0607020203060204" pitchFamily="34" charset="0"/>
                  <a:ea typeface="宋体" panose="02010600030101010101" pitchFamily="2" charset="-122"/>
                </a:rPr>
                <a:t>基 线</a:t>
              </a:r>
              <a:endParaRPr lang="zh-CN" altLang="en-US" dirty="0">
                <a:solidFill>
                  <a:schemeClr val="accent2"/>
                </a:solidFill>
                <a:latin typeface="BankGothic Lt BT" panose="020B0607020203060204" pitchFamily="34" charset="0"/>
                <a:ea typeface="宋体" panose="02010600030101010101" pitchFamily="2" charset="-122"/>
              </a:endParaRPr>
            </a:p>
          </p:txBody>
        </p:sp>
        <p:sp>
          <p:nvSpPr>
            <p:cNvPr id="54392" name="Rectangle 97"/>
            <p:cNvSpPr/>
            <p:nvPr/>
          </p:nvSpPr>
          <p:spPr>
            <a:xfrm>
              <a:off x="3888" y="3888"/>
              <a:ext cx="82" cy="230"/>
            </a:xfrm>
            <a:prstGeom prst="rect">
              <a:avLst/>
            </a:prstGeom>
            <a:noFill/>
            <a:ln w="9525">
              <a:noFill/>
            </a:ln>
          </p:spPr>
          <p:txBody>
            <a:bodyPr wrap="none" lIns="0" tIns="0" rIns="0" bIns="0" anchor="t">
              <a:spAutoFit/>
            </a:bodyPr>
            <a:p>
              <a:pPr algn="ctr"/>
              <a:r>
                <a:rPr lang="en-US" altLang="zh-CN" b="1" dirty="0">
                  <a:solidFill>
                    <a:schemeClr val="accent2"/>
                  </a:solidFill>
                  <a:latin typeface="Modern" pitchFamily="50"/>
                  <a:ea typeface="宋体" panose="02010600030101010101" pitchFamily="2" charset="-122"/>
                </a:rPr>
                <a:t>s</a:t>
              </a:r>
              <a:endParaRPr lang="en-US" altLang="zh-CN" b="1" dirty="0">
                <a:solidFill>
                  <a:srgbClr val="0066FF"/>
                </a:solidFill>
                <a:latin typeface="Modern" pitchFamily="50"/>
                <a:ea typeface="宋体" panose="02010600030101010101" pitchFamily="2" charset="-122"/>
              </a:endParaRPr>
            </a:p>
          </p:txBody>
        </p:sp>
        <p:sp>
          <p:nvSpPr>
            <p:cNvPr id="54393" name="Rectangle 99"/>
            <p:cNvSpPr/>
            <p:nvPr/>
          </p:nvSpPr>
          <p:spPr>
            <a:xfrm>
              <a:off x="4084" y="3792"/>
              <a:ext cx="500" cy="288"/>
            </a:xfrm>
            <a:prstGeom prst="rect">
              <a:avLst/>
            </a:prstGeom>
            <a:noFill/>
            <a:ln w="0">
              <a:noFill/>
            </a:ln>
          </p:spPr>
          <p:txBody>
            <a:bodyPr wrap="none" anchor="t">
              <a:spAutoFit/>
            </a:bodyPr>
            <a:p>
              <a:pPr algn="ctr"/>
              <a:r>
                <a:rPr lang="zh-CN" altLang="en-US" dirty="0">
                  <a:solidFill>
                    <a:schemeClr val="accent2"/>
                  </a:solidFill>
                  <a:latin typeface="BankGothic Lt BT" panose="020B0607020203060204" pitchFamily="34" charset="0"/>
                  <a:ea typeface="宋体" panose="02010600030101010101" pitchFamily="2" charset="-122"/>
                </a:rPr>
                <a:t>站点</a:t>
              </a:r>
              <a:endParaRPr lang="zh-CN" altLang="en-US" dirty="0">
                <a:solidFill>
                  <a:schemeClr val="accent2"/>
                </a:solidFill>
                <a:latin typeface="BankGothic Lt BT" panose="020B0607020203060204" pitchFamily="34" charset="0"/>
                <a:ea typeface="宋体" panose="02010600030101010101" pitchFamily="2" charset="-122"/>
              </a:endParaRPr>
            </a:p>
          </p:txBody>
        </p:sp>
        <p:sp>
          <p:nvSpPr>
            <p:cNvPr id="54394" name="Line 428"/>
            <p:cNvSpPr/>
            <p:nvPr/>
          </p:nvSpPr>
          <p:spPr>
            <a:xfrm flipV="1">
              <a:off x="223" y="2629"/>
              <a:ext cx="5431" cy="1"/>
            </a:xfrm>
            <a:prstGeom prst="line">
              <a:avLst/>
            </a:prstGeom>
            <a:ln w="19050" cap="flat" cmpd="sng">
              <a:solidFill>
                <a:schemeClr val="accent2"/>
              </a:solidFill>
              <a:prstDash val="solid"/>
              <a:round/>
              <a:headEnd type="none" w="med" len="med"/>
              <a:tailEnd type="none" w="med" len="med"/>
            </a:ln>
          </p:spPr>
        </p:sp>
        <p:sp>
          <p:nvSpPr>
            <p:cNvPr id="54395" name="Freeform 437"/>
            <p:cNvSpPr/>
            <p:nvPr/>
          </p:nvSpPr>
          <p:spPr>
            <a:xfrm>
              <a:off x="258" y="1830"/>
              <a:ext cx="5396" cy="1"/>
            </a:xfrm>
            <a:custGeom>
              <a:avLst/>
              <a:gdLst/>
              <a:ahLst/>
              <a:cxnLst>
                <a:cxn ang="0">
                  <a:pos x="0" y="0"/>
                </a:cxn>
                <a:cxn ang="0">
                  <a:pos x="5396" y="1"/>
                </a:cxn>
              </a:cxnLst>
              <a:pathLst>
                <a:path w="5396" h="1">
                  <a:moveTo>
                    <a:pt x="0" y="0"/>
                  </a:moveTo>
                  <a:lnTo>
                    <a:pt x="5396" y="1"/>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sp>
          <p:nvSpPr>
            <p:cNvPr id="54396" name="Line 440"/>
            <p:cNvSpPr/>
            <p:nvPr/>
          </p:nvSpPr>
          <p:spPr>
            <a:xfrm>
              <a:off x="4045" y="1831"/>
              <a:ext cx="1" cy="2090"/>
            </a:xfrm>
            <a:prstGeom prst="line">
              <a:avLst/>
            </a:prstGeom>
            <a:ln w="12700" cap="flat" cmpd="sng">
              <a:solidFill>
                <a:schemeClr val="accent2"/>
              </a:solidFill>
              <a:prstDash val="solid"/>
              <a:round/>
              <a:headEnd type="none" w="med" len="med"/>
              <a:tailEnd type="none" w="med" len="med"/>
            </a:ln>
          </p:spPr>
        </p:sp>
        <p:sp>
          <p:nvSpPr>
            <p:cNvPr id="54397" name="Freeform 441"/>
            <p:cNvSpPr/>
            <p:nvPr/>
          </p:nvSpPr>
          <p:spPr>
            <a:xfrm>
              <a:off x="252" y="3766"/>
              <a:ext cx="5390" cy="2"/>
            </a:xfrm>
            <a:custGeom>
              <a:avLst/>
              <a:gdLst/>
              <a:ahLst/>
              <a:cxnLst>
                <a:cxn ang="0">
                  <a:pos x="0" y="0"/>
                </a:cxn>
                <a:cxn ang="0">
                  <a:pos x="5390" y="2"/>
                </a:cxn>
              </a:cxnLst>
              <a:pathLst>
                <a:path w="5390" h="2">
                  <a:moveTo>
                    <a:pt x="0" y="0"/>
                  </a:moveTo>
                  <a:lnTo>
                    <a:pt x="5390" y="2"/>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grpSp>
          <p:nvGrpSpPr>
            <p:cNvPr id="54398" name="Group 569"/>
            <p:cNvGrpSpPr/>
            <p:nvPr/>
          </p:nvGrpSpPr>
          <p:grpSpPr>
            <a:xfrm>
              <a:off x="3325" y="437"/>
              <a:ext cx="1422" cy="1394"/>
              <a:chOff x="3325" y="485"/>
              <a:chExt cx="1422" cy="1394"/>
            </a:xfrm>
          </p:grpSpPr>
          <p:sp>
            <p:nvSpPr>
              <p:cNvPr id="54399" name="Line 434"/>
              <p:cNvSpPr/>
              <p:nvPr/>
            </p:nvSpPr>
            <p:spPr>
              <a:xfrm flipH="1" flipV="1">
                <a:off x="3929" y="1605"/>
                <a:ext cx="473" cy="274"/>
              </a:xfrm>
              <a:prstGeom prst="line">
                <a:avLst/>
              </a:prstGeom>
              <a:ln w="50800" cap="flat" cmpd="sng">
                <a:solidFill>
                  <a:srgbClr val="000000"/>
                </a:solidFill>
                <a:prstDash val="solid"/>
                <a:round/>
                <a:headEnd type="none" w="med" len="med"/>
                <a:tailEnd type="none" w="med" len="med"/>
              </a:ln>
            </p:spPr>
          </p:sp>
          <p:sp>
            <p:nvSpPr>
              <p:cNvPr id="54400" name="Line 435"/>
              <p:cNvSpPr/>
              <p:nvPr/>
            </p:nvSpPr>
            <p:spPr>
              <a:xfrm flipH="1" flipV="1">
                <a:off x="3325" y="1699"/>
                <a:ext cx="310" cy="180"/>
              </a:xfrm>
              <a:prstGeom prst="line">
                <a:avLst/>
              </a:prstGeom>
              <a:ln w="50800" cap="flat" cmpd="sng">
                <a:solidFill>
                  <a:srgbClr val="000000"/>
                </a:solidFill>
                <a:prstDash val="solid"/>
                <a:round/>
                <a:headEnd type="none" w="med" len="med"/>
                <a:tailEnd type="none" w="med" len="med"/>
              </a:ln>
            </p:spPr>
          </p:sp>
          <p:sp>
            <p:nvSpPr>
              <p:cNvPr id="54401" name="Line 438"/>
              <p:cNvSpPr/>
              <p:nvPr/>
            </p:nvSpPr>
            <p:spPr>
              <a:xfrm flipV="1">
                <a:off x="3635" y="1878"/>
                <a:ext cx="136" cy="1"/>
              </a:xfrm>
              <a:prstGeom prst="line">
                <a:avLst/>
              </a:prstGeom>
              <a:ln w="50800" cap="flat" cmpd="sng">
                <a:solidFill>
                  <a:srgbClr val="000000"/>
                </a:solidFill>
                <a:prstDash val="solid"/>
                <a:round/>
                <a:headEnd type="none" w="med" len="med"/>
                <a:tailEnd type="none" w="med" len="med"/>
              </a:ln>
            </p:spPr>
          </p:sp>
          <p:sp>
            <p:nvSpPr>
              <p:cNvPr id="54402" name="Line 427"/>
              <p:cNvSpPr/>
              <p:nvPr/>
            </p:nvSpPr>
            <p:spPr>
              <a:xfrm flipH="1">
                <a:off x="3325" y="486"/>
                <a:ext cx="699" cy="1213"/>
              </a:xfrm>
              <a:prstGeom prst="line">
                <a:avLst/>
              </a:prstGeom>
              <a:ln w="50800" cap="flat" cmpd="sng">
                <a:solidFill>
                  <a:srgbClr val="000000"/>
                </a:solidFill>
                <a:prstDash val="solid"/>
                <a:round/>
                <a:headEnd type="none" w="med" len="med"/>
                <a:tailEnd type="none" w="med" len="med"/>
              </a:ln>
            </p:spPr>
          </p:sp>
          <p:sp>
            <p:nvSpPr>
              <p:cNvPr id="54403" name="Line 432"/>
              <p:cNvSpPr/>
              <p:nvPr/>
            </p:nvSpPr>
            <p:spPr>
              <a:xfrm flipH="1" flipV="1">
                <a:off x="4023" y="485"/>
                <a:ext cx="594" cy="344"/>
              </a:xfrm>
              <a:prstGeom prst="line">
                <a:avLst/>
              </a:prstGeom>
              <a:ln w="50800" cap="flat" cmpd="sng">
                <a:solidFill>
                  <a:srgbClr val="000000"/>
                </a:solidFill>
                <a:prstDash val="solid"/>
                <a:round/>
                <a:headEnd type="none" w="med" len="med"/>
                <a:tailEnd type="none" w="med" len="med"/>
              </a:ln>
            </p:spPr>
          </p:sp>
          <p:sp>
            <p:nvSpPr>
              <p:cNvPr id="54404" name="Line 429"/>
              <p:cNvSpPr/>
              <p:nvPr/>
            </p:nvSpPr>
            <p:spPr>
              <a:xfrm flipH="1" flipV="1">
                <a:off x="3708" y="1033"/>
                <a:ext cx="594" cy="345"/>
              </a:xfrm>
              <a:prstGeom prst="line">
                <a:avLst/>
              </a:prstGeom>
              <a:ln w="50800" cap="flat" cmpd="sng">
                <a:solidFill>
                  <a:srgbClr val="000000"/>
                </a:solidFill>
                <a:prstDash val="solid"/>
                <a:round/>
                <a:headEnd type="none" w="med" len="med"/>
                <a:tailEnd type="none" w="med" len="med"/>
              </a:ln>
            </p:spPr>
          </p:sp>
          <p:sp>
            <p:nvSpPr>
              <p:cNvPr id="54405" name="Line 430"/>
              <p:cNvSpPr/>
              <p:nvPr/>
            </p:nvSpPr>
            <p:spPr>
              <a:xfrm flipH="1">
                <a:off x="4302" y="829"/>
                <a:ext cx="315" cy="549"/>
              </a:xfrm>
              <a:prstGeom prst="line">
                <a:avLst/>
              </a:prstGeom>
              <a:ln w="50800" cap="flat" cmpd="sng">
                <a:solidFill>
                  <a:srgbClr val="000000"/>
                </a:solidFill>
                <a:prstDash val="solid"/>
                <a:round/>
                <a:headEnd type="none" w="med" len="med"/>
                <a:tailEnd type="none" w="med" len="med"/>
              </a:ln>
            </p:spPr>
          </p:sp>
          <p:sp>
            <p:nvSpPr>
              <p:cNvPr id="54406" name="Line 431"/>
              <p:cNvSpPr/>
              <p:nvPr/>
            </p:nvSpPr>
            <p:spPr>
              <a:xfrm flipH="1" flipV="1">
                <a:off x="4455" y="1113"/>
                <a:ext cx="292" cy="169"/>
              </a:xfrm>
              <a:prstGeom prst="line">
                <a:avLst/>
              </a:prstGeom>
              <a:ln w="50800" cap="flat" cmpd="sng">
                <a:solidFill>
                  <a:srgbClr val="000000"/>
                </a:solidFill>
                <a:prstDash val="solid"/>
                <a:round/>
                <a:headEnd type="none" w="med" len="med"/>
                <a:tailEnd type="none" w="med" len="med"/>
              </a:ln>
            </p:spPr>
          </p:sp>
          <p:sp>
            <p:nvSpPr>
              <p:cNvPr id="54407" name="Line 433"/>
              <p:cNvSpPr/>
              <p:nvPr/>
            </p:nvSpPr>
            <p:spPr>
              <a:xfrm flipV="1">
                <a:off x="4402" y="1282"/>
                <a:ext cx="345" cy="597"/>
              </a:xfrm>
              <a:prstGeom prst="line">
                <a:avLst/>
              </a:prstGeom>
              <a:ln w="50800" cap="flat" cmpd="sng">
                <a:solidFill>
                  <a:srgbClr val="000000"/>
                </a:solidFill>
                <a:prstDash val="solid"/>
                <a:round/>
                <a:headEnd type="none" w="med" len="med"/>
                <a:tailEnd type="none" w="med" len="med"/>
              </a:ln>
            </p:spPr>
          </p:sp>
          <p:sp>
            <p:nvSpPr>
              <p:cNvPr id="54408" name="Line 490"/>
              <p:cNvSpPr/>
              <p:nvPr/>
            </p:nvSpPr>
            <p:spPr>
              <a:xfrm flipV="1">
                <a:off x="3771" y="1272"/>
                <a:ext cx="349" cy="607"/>
              </a:xfrm>
              <a:prstGeom prst="line">
                <a:avLst/>
              </a:prstGeom>
              <a:ln w="50800" cap="flat" cmpd="sng">
                <a:solidFill>
                  <a:srgbClr val="000000"/>
                </a:solidFill>
                <a:prstDash val="solid"/>
                <a:round/>
                <a:headEnd type="none" w="med" len="med"/>
                <a:tailEnd type="none" w="med" len="med"/>
              </a:ln>
            </p:spPr>
          </p:sp>
        </p:grpSp>
        <p:grpSp>
          <p:nvGrpSpPr>
            <p:cNvPr id="54409" name="Group 573"/>
            <p:cNvGrpSpPr/>
            <p:nvPr/>
          </p:nvGrpSpPr>
          <p:grpSpPr>
            <a:xfrm>
              <a:off x="729" y="2043"/>
              <a:ext cx="1329" cy="1725"/>
              <a:chOff x="729" y="1937"/>
              <a:chExt cx="1329" cy="1725"/>
            </a:xfrm>
          </p:grpSpPr>
          <p:sp>
            <p:nvSpPr>
              <p:cNvPr id="54410" name="Freeform 424"/>
              <p:cNvSpPr/>
              <p:nvPr/>
            </p:nvSpPr>
            <p:spPr>
              <a:xfrm>
                <a:off x="1543" y="3312"/>
                <a:ext cx="1" cy="347"/>
              </a:xfrm>
              <a:custGeom>
                <a:avLst/>
                <a:gdLst/>
                <a:ahLst/>
                <a:cxnLst>
                  <a:cxn ang="0">
                    <a:pos x="0" y="347"/>
                  </a:cxn>
                  <a:cxn ang="0">
                    <a:pos x="1" y="0"/>
                  </a:cxn>
                </a:cxnLst>
                <a:pathLst>
                  <a:path w="1" h="347">
                    <a:moveTo>
                      <a:pt x="0" y="347"/>
                    </a:moveTo>
                    <a:lnTo>
                      <a:pt x="1" y="0"/>
                    </a:lnTo>
                  </a:path>
                </a:pathLst>
              </a:custGeom>
              <a:solidFill>
                <a:srgbClr val="FFFFFF"/>
              </a:solidFill>
              <a:ln w="28575" cap="flat" cmpd="sng">
                <a:solidFill>
                  <a:srgbClr val="000000"/>
                </a:solidFill>
                <a:prstDash val="dash"/>
                <a:round/>
                <a:headEnd type="none" w="med" len="med"/>
                <a:tailEnd type="none" w="med" len="med"/>
              </a:ln>
            </p:spPr>
            <p:txBody>
              <a:bodyPr/>
              <a:p>
                <a:endParaRPr lang="zh-CN" altLang="en-US"/>
              </a:p>
            </p:txBody>
          </p:sp>
          <p:sp>
            <p:nvSpPr>
              <p:cNvPr id="54411" name="Line 439"/>
              <p:cNvSpPr/>
              <p:nvPr/>
            </p:nvSpPr>
            <p:spPr>
              <a:xfrm flipV="1">
                <a:off x="729" y="3661"/>
                <a:ext cx="1329" cy="1"/>
              </a:xfrm>
              <a:prstGeom prst="line">
                <a:avLst/>
              </a:prstGeom>
              <a:ln w="50800" cap="flat" cmpd="sng">
                <a:solidFill>
                  <a:srgbClr val="000000"/>
                </a:solidFill>
                <a:prstDash val="solid"/>
                <a:round/>
                <a:headEnd type="none" w="med" len="med"/>
                <a:tailEnd type="none" w="med" len="med"/>
              </a:ln>
            </p:spPr>
          </p:sp>
          <p:grpSp>
            <p:nvGrpSpPr>
              <p:cNvPr id="54412" name="Group 572"/>
              <p:cNvGrpSpPr/>
              <p:nvPr/>
            </p:nvGrpSpPr>
            <p:grpSpPr>
              <a:xfrm>
                <a:off x="856" y="1937"/>
                <a:ext cx="1025" cy="1725"/>
                <a:chOff x="856" y="1937"/>
                <a:chExt cx="1025" cy="1725"/>
              </a:xfrm>
            </p:grpSpPr>
            <p:sp>
              <p:nvSpPr>
                <p:cNvPr id="54413" name="Freeform 421"/>
                <p:cNvSpPr/>
                <p:nvPr/>
              </p:nvSpPr>
              <p:spPr>
                <a:xfrm flipV="1">
                  <a:off x="856" y="1937"/>
                  <a:ext cx="687" cy="1725"/>
                </a:xfrm>
                <a:custGeom>
                  <a:avLst/>
                  <a:gdLst/>
                  <a:ahLst/>
                  <a:cxnLst>
                    <a:cxn ang="0">
                      <a:pos x="0" y="0"/>
                    </a:cxn>
                    <a:cxn ang="0">
                      <a:pos x="0" y="2138"/>
                    </a:cxn>
                    <a:cxn ang="0">
                      <a:pos x="851" y="2138"/>
                    </a:cxn>
                    <a:cxn ang="0">
                      <a:pos x="851" y="428"/>
                    </a:cxn>
                  </a:cxnLst>
                  <a:pathLst>
                    <a:path w="851" h="2138">
                      <a:moveTo>
                        <a:pt x="0" y="0"/>
                      </a:moveTo>
                      <a:lnTo>
                        <a:pt x="0" y="2138"/>
                      </a:lnTo>
                      <a:lnTo>
                        <a:pt x="851" y="2138"/>
                      </a:lnTo>
                      <a:lnTo>
                        <a:pt x="851" y="428"/>
                      </a:lnTo>
                    </a:path>
                  </a:pathLst>
                </a:custGeom>
                <a:noFill/>
                <a:ln w="50800" cap="flat" cmpd="sng">
                  <a:solidFill>
                    <a:srgbClr val="000000"/>
                  </a:solidFill>
                  <a:prstDash val="solid"/>
                  <a:round/>
                  <a:headEnd type="none" w="med" len="med"/>
                  <a:tailEnd type="none" w="med" len="med"/>
                </a:ln>
              </p:spPr>
              <p:txBody>
                <a:bodyPr/>
                <a:p>
                  <a:endParaRPr lang="zh-CN" altLang="en-US"/>
                </a:p>
              </p:txBody>
            </p:sp>
            <p:sp>
              <p:nvSpPr>
                <p:cNvPr id="54414" name="Freeform 422"/>
                <p:cNvSpPr/>
                <p:nvPr/>
              </p:nvSpPr>
              <p:spPr>
                <a:xfrm>
                  <a:off x="1335" y="2982"/>
                  <a:ext cx="1" cy="680"/>
                </a:xfrm>
                <a:custGeom>
                  <a:avLst/>
                  <a:gdLst/>
                  <a:ahLst/>
                  <a:cxnLst>
                    <a:cxn ang="0">
                      <a:pos x="0" y="680"/>
                    </a:cxn>
                    <a:cxn ang="0">
                      <a:pos x="0" y="0"/>
                    </a:cxn>
                  </a:cxnLst>
                  <a:pathLst>
                    <a:path w="1" h="680">
                      <a:moveTo>
                        <a:pt x="0" y="680"/>
                      </a:moveTo>
                      <a:lnTo>
                        <a:pt x="0" y="0"/>
                      </a:lnTo>
                    </a:path>
                  </a:pathLst>
                </a:custGeom>
                <a:solidFill>
                  <a:srgbClr val="FFFFFF"/>
                </a:solidFill>
                <a:ln w="50800" cap="flat" cmpd="sng">
                  <a:solidFill>
                    <a:srgbClr val="000000"/>
                  </a:solidFill>
                  <a:prstDash val="solid"/>
                  <a:round/>
                  <a:headEnd type="none" w="med" len="med"/>
                  <a:tailEnd type="none" w="med" len="med"/>
                </a:ln>
              </p:spPr>
              <p:txBody>
                <a:bodyPr/>
                <a:p>
                  <a:endParaRPr lang="zh-CN" altLang="en-US"/>
                </a:p>
              </p:txBody>
            </p:sp>
            <p:sp>
              <p:nvSpPr>
                <p:cNvPr id="54415" name="Freeform 423"/>
                <p:cNvSpPr/>
                <p:nvPr/>
              </p:nvSpPr>
              <p:spPr>
                <a:xfrm flipV="1">
                  <a:off x="1334" y="3317"/>
                  <a:ext cx="547" cy="345"/>
                </a:xfrm>
                <a:custGeom>
                  <a:avLst/>
                  <a:gdLst/>
                  <a:ahLst/>
                  <a:cxnLst>
                    <a:cxn ang="0">
                      <a:pos x="0" y="428"/>
                    </a:cxn>
                    <a:cxn ang="0">
                      <a:pos x="680" y="428"/>
                    </a:cxn>
                    <a:cxn ang="0">
                      <a:pos x="680" y="0"/>
                    </a:cxn>
                  </a:cxnLst>
                  <a:pathLst>
                    <a:path w="680" h="428">
                      <a:moveTo>
                        <a:pt x="0" y="428"/>
                      </a:moveTo>
                      <a:lnTo>
                        <a:pt x="680" y="428"/>
                      </a:lnTo>
                      <a:lnTo>
                        <a:pt x="680" y="0"/>
                      </a:lnTo>
                    </a:path>
                  </a:pathLst>
                </a:custGeom>
                <a:noFill/>
                <a:ln w="50800" cap="flat" cmpd="sng">
                  <a:solidFill>
                    <a:srgbClr val="000000"/>
                  </a:solidFill>
                  <a:prstDash val="solid"/>
                  <a:round/>
                  <a:headEnd type="none" w="med" len="med"/>
                  <a:tailEnd type="none" w="med" len="med"/>
                </a:ln>
              </p:spPr>
              <p:txBody>
                <a:bodyPr/>
                <a:p>
                  <a:endParaRPr lang="zh-CN" altLang="en-US"/>
                </a:p>
              </p:txBody>
            </p:sp>
            <p:sp>
              <p:nvSpPr>
                <p:cNvPr id="54416" name="Freeform 491"/>
                <p:cNvSpPr/>
                <p:nvPr/>
              </p:nvSpPr>
              <p:spPr>
                <a:xfrm>
                  <a:off x="1217" y="2982"/>
                  <a:ext cx="1" cy="680"/>
                </a:xfrm>
                <a:custGeom>
                  <a:avLst/>
                  <a:gdLst/>
                  <a:ahLst/>
                  <a:cxnLst>
                    <a:cxn ang="0">
                      <a:pos x="0" y="680"/>
                    </a:cxn>
                    <a:cxn ang="0">
                      <a:pos x="0" y="0"/>
                    </a:cxn>
                  </a:cxnLst>
                  <a:pathLst>
                    <a:path w="1" h="680">
                      <a:moveTo>
                        <a:pt x="0" y="680"/>
                      </a:moveTo>
                      <a:lnTo>
                        <a:pt x="0" y="0"/>
                      </a:lnTo>
                    </a:path>
                  </a:pathLst>
                </a:custGeom>
                <a:solidFill>
                  <a:srgbClr val="FFFFFF"/>
                </a:solidFill>
                <a:ln w="50800" cap="flat" cmpd="sng">
                  <a:solidFill>
                    <a:srgbClr val="000000"/>
                  </a:solidFill>
                  <a:prstDash val="solid"/>
                  <a:round/>
                  <a:headEnd type="none" w="med" len="med"/>
                  <a:tailEnd type="none" w="med" len="med"/>
                </a:ln>
              </p:spPr>
              <p:txBody>
                <a:bodyPr/>
                <a:p>
                  <a:endParaRPr lang="zh-CN" altLang="en-US"/>
                </a:p>
              </p:txBody>
            </p:sp>
            <p:sp>
              <p:nvSpPr>
                <p:cNvPr id="54417" name="Line 571"/>
                <p:cNvSpPr/>
                <p:nvPr/>
              </p:nvSpPr>
              <p:spPr>
                <a:xfrm>
                  <a:off x="856" y="2980"/>
                  <a:ext cx="480" cy="0"/>
                </a:xfrm>
                <a:prstGeom prst="line">
                  <a:avLst/>
                </a:prstGeom>
                <a:ln w="50800" cap="flat" cmpd="sng">
                  <a:solidFill>
                    <a:srgbClr val="000000"/>
                  </a:solidFill>
                  <a:prstDash val="solid"/>
                  <a:round/>
                  <a:headEnd type="none" w="med" len="med"/>
                  <a:tailEnd type="none" w="med" len="med"/>
                </a:ln>
              </p:spPr>
            </p:sp>
          </p:grpSp>
        </p:grpSp>
        <p:sp>
          <p:nvSpPr>
            <p:cNvPr id="54418" name="Oval 98"/>
            <p:cNvSpPr/>
            <p:nvPr/>
          </p:nvSpPr>
          <p:spPr>
            <a:xfrm>
              <a:off x="4012" y="3877"/>
              <a:ext cx="67" cy="67"/>
            </a:xfrm>
            <a:prstGeom prst="ellipse">
              <a:avLst/>
            </a:prstGeom>
            <a:solidFill>
              <a:srgbClr val="FF66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20" name="Group 667"/>
          <p:cNvGrpSpPr/>
          <p:nvPr/>
        </p:nvGrpSpPr>
        <p:grpSpPr>
          <a:xfrm>
            <a:off x="6956425" y="5407025"/>
            <a:ext cx="61913" cy="604838"/>
            <a:chOff x="4382" y="3406"/>
            <a:chExt cx="39" cy="381"/>
          </a:xfrm>
        </p:grpSpPr>
        <p:sp>
          <p:nvSpPr>
            <p:cNvPr id="54420" name="Oval 655"/>
            <p:cNvSpPr/>
            <p:nvPr/>
          </p:nvSpPr>
          <p:spPr>
            <a:xfrm>
              <a:off x="4382" y="3406"/>
              <a:ext cx="39" cy="39"/>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4421" name="Oval 666"/>
            <p:cNvSpPr/>
            <p:nvPr/>
          </p:nvSpPr>
          <p:spPr>
            <a:xfrm>
              <a:off x="4382" y="3748"/>
              <a:ext cx="39" cy="39"/>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21" name="Group 670"/>
          <p:cNvGrpSpPr/>
          <p:nvPr/>
        </p:nvGrpSpPr>
        <p:grpSpPr>
          <a:xfrm>
            <a:off x="5734050" y="4870450"/>
            <a:ext cx="284163" cy="1141413"/>
            <a:chOff x="3612" y="3068"/>
            <a:chExt cx="179" cy="719"/>
          </a:xfrm>
        </p:grpSpPr>
        <p:sp>
          <p:nvSpPr>
            <p:cNvPr id="54423" name="Oval 646"/>
            <p:cNvSpPr/>
            <p:nvPr/>
          </p:nvSpPr>
          <p:spPr>
            <a:xfrm>
              <a:off x="3752" y="3746"/>
              <a:ext cx="39" cy="39"/>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4424" name="Oval 649"/>
            <p:cNvSpPr/>
            <p:nvPr/>
          </p:nvSpPr>
          <p:spPr>
            <a:xfrm>
              <a:off x="3612" y="3748"/>
              <a:ext cx="39" cy="39"/>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4425" name="Oval 656"/>
            <p:cNvSpPr/>
            <p:nvPr/>
          </p:nvSpPr>
          <p:spPr>
            <a:xfrm>
              <a:off x="3750" y="3068"/>
              <a:ext cx="39" cy="39"/>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4426" name="Oval 657"/>
            <p:cNvSpPr/>
            <p:nvPr/>
          </p:nvSpPr>
          <p:spPr>
            <a:xfrm>
              <a:off x="3613" y="3070"/>
              <a:ext cx="39" cy="39"/>
            </a:xfrm>
            <a:prstGeom prst="ellipse">
              <a:avLst/>
            </a:prstGeom>
            <a:solidFill>
              <a:srgbClr val="FFFF00"/>
            </a:solidFill>
            <a:ln w="1270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22" name="Group 644"/>
          <p:cNvGrpSpPr/>
          <p:nvPr/>
        </p:nvGrpSpPr>
        <p:grpSpPr>
          <a:xfrm>
            <a:off x="488950" y="2906713"/>
            <a:ext cx="430213" cy="1804987"/>
            <a:chOff x="308" y="1831"/>
            <a:chExt cx="271" cy="1137"/>
          </a:xfrm>
        </p:grpSpPr>
        <p:sp>
          <p:nvSpPr>
            <p:cNvPr id="54428" name="Freeform 473"/>
            <p:cNvSpPr/>
            <p:nvPr/>
          </p:nvSpPr>
          <p:spPr>
            <a:xfrm>
              <a:off x="432" y="1831"/>
              <a:ext cx="5" cy="801"/>
            </a:xfrm>
            <a:custGeom>
              <a:avLst/>
              <a:gdLst/>
              <a:ahLst/>
              <a:cxnLst>
                <a:cxn ang="0">
                  <a:pos x="5" y="0"/>
                </a:cxn>
                <a:cxn ang="0">
                  <a:pos x="4" y="801"/>
                </a:cxn>
                <a:cxn ang="0">
                  <a:pos x="0" y="797"/>
                </a:cxn>
              </a:cxnLst>
              <a:pathLst>
                <a:path w="5" h="801">
                  <a:moveTo>
                    <a:pt x="5" y="0"/>
                  </a:moveTo>
                  <a:lnTo>
                    <a:pt x="4" y="801"/>
                  </a:lnTo>
                  <a:lnTo>
                    <a:pt x="0" y="797"/>
                  </a:lnTo>
                </a:path>
              </a:pathLst>
            </a:custGeom>
            <a:noFill/>
            <a:ln w="12700" cap="flat" cmpd="sng">
              <a:solidFill>
                <a:srgbClr val="000000"/>
              </a:solidFill>
              <a:prstDash val="solid"/>
              <a:round/>
              <a:headEnd type="none" w="med" len="med"/>
              <a:tailEnd type="none" w="med" len="med"/>
            </a:ln>
          </p:spPr>
          <p:txBody>
            <a:bodyPr/>
            <a:p>
              <a:endParaRPr lang="zh-CN" altLang="en-US"/>
            </a:p>
          </p:txBody>
        </p:sp>
        <p:grpSp>
          <p:nvGrpSpPr>
            <p:cNvPr id="54429" name="Group 605"/>
            <p:cNvGrpSpPr/>
            <p:nvPr/>
          </p:nvGrpSpPr>
          <p:grpSpPr>
            <a:xfrm>
              <a:off x="308" y="2606"/>
              <a:ext cx="271" cy="362"/>
              <a:chOff x="308" y="2606"/>
              <a:chExt cx="271" cy="362"/>
            </a:xfrm>
          </p:grpSpPr>
          <p:sp>
            <p:nvSpPr>
              <p:cNvPr id="54430" name="Rectangle 105"/>
              <p:cNvSpPr/>
              <p:nvPr/>
            </p:nvSpPr>
            <p:spPr>
              <a:xfrm>
                <a:off x="308" y="2680"/>
                <a:ext cx="271" cy="288"/>
              </a:xfrm>
              <a:prstGeom prst="rect">
                <a:avLst/>
              </a:prstGeom>
              <a:noFill/>
              <a:ln w="0">
                <a:noFill/>
              </a:ln>
            </p:spPr>
            <p:txBody>
              <a:bodyPr wrap="none" anchor="t">
                <a:spAutoFit/>
              </a:bodyPr>
              <a:p>
                <a:pPr algn="ctr"/>
                <a:r>
                  <a:rPr lang="en-US" altLang="zh-CN" b="1" dirty="0">
                    <a:solidFill>
                      <a:srgbClr val="CC0000"/>
                    </a:solidFill>
                    <a:latin typeface="Modern" pitchFamily="50"/>
                    <a:ea typeface="宋体" panose="02010600030101010101" pitchFamily="2" charset="-122"/>
                  </a:rPr>
                  <a:t>V</a:t>
                </a:r>
                <a:r>
                  <a:rPr lang="en-US" altLang="zh-CN" sz="2000" b="1" dirty="0">
                    <a:solidFill>
                      <a:srgbClr val="CC0000"/>
                    </a:solidFill>
                    <a:latin typeface="Modern" pitchFamily="50"/>
                    <a:ea typeface="宋体" panose="02010600030101010101" pitchFamily="2" charset="-122"/>
                  </a:rPr>
                  <a:t>x</a:t>
                </a:r>
                <a:endParaRPr lang="en-US" altLang="zh-CN" b="1" dirty="0">
                  <a:solidFill>
                    <a:srgbClr val="CC0000"/>
                  </a:solidFill>
                  <a:latin typeface="Modern" pitchFamily="50"/>
                  <a:ea typeface="宋体" panose="02010600030101010101" pitchFamily="2" charset="-122"/>
                </a:endParaRPr>
              </a:p>
            </p:txBody>
          </p:sp>
          <p:sp>
            <p:nvSpPr>
              <p:cNvPr id="54431" name="Oval 108"/>
              <p:cNvSpPr/>
              <p:nvPr/>
            </p:nvSpPr>
            <p:spPr>
              <a:xfrm>
                <a:off x="413" y="2606"/>
                <a:ext cx="48" cy="48"/>
              </a:xfrm>
              <a:prstGeom prst="ellipse">
                <a:avLst/>
              </a:prstGeom>
              <a:solidFill>
                <a:srgbClr val="FFFF00"/>
              </a:solidFill>
              <a:ln w="19050" cap="flat" cmpd="sng">
                <a:solidFill>
                  <a:srgbClr val="FF00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grpSp>
        <p:nvGrpSpPr>
          <p:cNvPr id="24" name="Group 645"/>
          <p:cNvGrpSpPr/>
          <p:nvPr/>
        </p:nvGrpSpPr>
        <p:grpSpPr>
          <a:xfrm>
            <a:off x="8296275" y="2908300"/>
            <a:ext cx="463550" cy="1720850"/>
            <a:chOff x="5226" y="1832"/>
            <a:chExt cx="292" cy="1084"/>
          </a:xfrm>
        </p:grpSpPr>
        <p:sp>
          <p:nvSpPr>
            <p:cNvPr id="54433" name="Freeform 468"/>
            <p:cNvSpPr/>
            <p:nvPr/>
          </p:nvSpPr>
          <p:spPr>
            <a:xfrm>
              <a:off x="5244" y="1832"/>
              <a:ext cx="4" cy="804"/>
            </a:xfrm>
            <a:custGeom>
              <a:avLst/>
              <a:gdLst/>
              <a:ahLst/>
              <a:cxnLst>
                <a:cxn ang="0">
                  <a:pos x="0" y="0"/>
                </a:cxn>
                <a:cxn ang="0">
                  <a:pos x="2" y="804"/>
                </a:cxn>
                <a:cxn ang="0">
                  <a:pos x="4" y="800"/>
                </a:cxn>
              </a:cxnLst>
              <a:pathLst>
                <a:path w="4" h="804">
                  <a:moveTo>
                    <a:pt x="0" y="0"/>
                  </a:moveTo>
                  <a:lnTo>
                    <a:pt x="2" y="804"/>
                  </a:lnTo>
                  <a:lnTo>
                    <a:pt x="4" y="800"/>
                  </a:lnTo>
                </a:path>
              </a:pathLst>
            </a:custGeom>
            <a:noFill/>
            <a:ln w="12700" cap="flat" cmpd="sng">
              <a:solidFill>
                <a:srgbClr val="000000"/>
              </a:solidFill>
              <a:prstDash val="solid"/>
              <a:round/>
              <a:headEnd type="none" w="med" len="med"/>
              <a:tailEnd type="none" w="med" len="med"/>
            </a:ln>
          </p:spPr>
          <p:txBody>
            <a:bodyPr/>
            <a:p>
              <a:endParaRPr lang="zh-CN" altLang="en-US"/>
            </a:p>
          </p:txBody>
        </p:sp>
        <p:grpSp>
          <p:nvGrpSpPr>
            <p:cNvPr id="54434" name="Group 607"/>
            <p:cNvGrpSpPr/>
            <p:nvPr/>
          </p:nvGrpSpPr>
          <p:grpSpPr>
            <a:xfrm>
              <a:off x="5226" y="2606"/>
              <a:ext cx="292" cy="310"/>
              <a:chOff x="5226" y="2606"/>
              <a:chExt cx="292" cy="310"/>
            </a:xfrm>
          </p:grpSpPr>
          <p:sp>
            <p:nvSpPr>
              <p:cNvPr id="54435" name="Rectangle 106"/>
              <p:cNvSpPr/>
              <p:nvPr/>
            </p:nvSpPr>
            <p:spPr>
              <a:xfrm>
                <a:off x="5251" y="2628"/>
                <a:ext cx="267" cy="288"/>
              </a:xfrm>
              <a:prstGeom prst="rect">
                <a:avLst/>
              </a:prstGeom>
              <a:noFill/>
              <a:ln w="0">
                <a:noFill/>
              </a:ln>
            </p:spPr>
            <p:txBody>
              <a:bodyPr wrap="none" anchor="t">
                <a:spAutoFit/>
              </a:bodyPr>
              <a:p>
                <a:pPr algn="ctr"/>
                <a:r>
                  <a:rPr lang="en-US" altLang="zh-CN" b="1" dirty="0">
                    <a:solidFill>
                      <a:srgbClr val="CC0000"/>
                    </a:solidFill>
                    <a:latin typeface="Modern" pitchFamily="50"/>
                    <a:ea typeface="宋体" panose="02010600030101010101" pitchFamily="2" charset="-122"/>
                  </a:rPr>
                  <a:t>V</a:t>
                </a:r>
                <a:r>
                  <a:rPr lang="en-US" altLang="zh-CN" sz="2000" b="1" dirty="0">
                    <a:solidFill>
                      <a:srgbClr val="CC0000"/>
                    </a:solidFill>
                    <a:latin typeface="Modern" pitchFamily="50"/>
                    <a:ea typeface="宋体" panose="02010600030101010101" pitchFamily="2" charset="-122"/>
                  </a:rPr>
                  <a:t>y</a:t>
                </a:r>
                <a:endParaRPr lang="en-US" altLang="zh-CN" b="1" dirty="0">
                  <a:solidFill>
                    <a:srgbClr val="FF0000"/>
                  </a:solidFill>
                  <a:latin typeface="Modern" pitchFamily="50"/>
                  <a:ea typeface="宋体" panose="02010600030101010101" pitchFamily="2" charset="-122"/>
                </a:endParaRPr>
              </a:p>
            </p:txBody>
          </p:sp>
          <p:sp>
            <p:nvSpPr>
              <p:cNvPr id="54436" name="Oval 107"/>
              <p:cNvSpPr/>
              <p:nvPr/>
            </p:nvSpPr>
            <p:spPr>
              <a:xfrm>
                <a:off x="5226" y="2606"/>
                <a:ext cx="48" cy="48"/>
              </a:xfrm>
              <a:prstGeom prst="ellipse">
                <a:avLst/>
              </a:prstGeom>
              <a:solidFill>
                <a:srgbClr val="FFFF00"/>
              </a:solidFill>
              <a:ln w="19050" cap="flat" cmpd="sng">
                <a:solidFill>
                  <a:srgbClr val="FF00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7912"/>
                                        </p:tgtEl>
                                        <p:attrNameLst>
                                          <p:attrName>style.visibility</p:attrName>
                                        </p:attrNameLst>
                                      </p:cBhvr>
                                      <p:to>
                                        <p:strVal val="visible"/>
                                      </p:to>
                                    </p:set>
                                    <p:animEffect transition="in" filter="wipe(left)">
                                      <p:cBhvr>
                                        <p:cTn id="7" dur="500"/>
                                        <p:tgtEl>
                                          <p:spTgt spid="3791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499"/>
                                          </p:stCondLst>
                                        </p:cTn>
                                        <p:tgtEl>
                                          <p:spTgt spid="1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38372"/>
                                        </p:tgtEl>
                                        <p:attrNameLst>
                                          <p:attrName>style.visibility</p:attrName>
                                        </p:attrNameLst>
                                      </p:cBhvr>
                                      <p:to>
                                        <p:strVal val="visible"/>
                                      </p:to>
                                    </p:set>
                                    <p:animEffect transition="in" filter="wipe(right)">
                                      <p:cBhvr>
                                        <p:cTn id="16" dur="500"/>
                                        <p:tgtEl>
                                          <p:spTgt spid="3837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wipe(up)">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38371"/>
                                        </p:tgtEl>
                                        <p:attrNameLst>
                                          <p:attrName>style.visibility</p:attrName>
                                        </p:attrNameLst>
                                      </p:cBhvr>
                                      <p:to>
                                        <p:strVal val="visible"/>
                                      </p:to>
                                    </p:set>
                                    <p:animEffect transition="in" filter="wipe(down)">
                                      <p:cBhvr>
                                        <p:cTn id="26" dur="500"/>
                                        <p:tgtEl>
                                          <p:spTgt spid="3837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up)">
                                      <p:cBhvr>
                                        <p:cTn id="31" dur="500"/>
                                        <p:tgtEl>
                                          <p:spTgt spid="2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38497"/>
                                        </p:tgtEl>
                                        <p:attrNameLst>
                                          <p:attrName>style.visibility</p:attrName>
                                        </p:attrNameLst>
                                      </p:cBhvr>
                                      <p:to>
                                        <p:strVal val="visible"/>
                                      </p:to>
                                    </p:set>
                                    <p:animEffect transition="in" filter="wipe(up)">
                                      <p:cBhvr>
                                        <p:cTn id="36" dur="500"/>
                                        <p:tgtEl>
                                          <p:spTgt spid="3849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38374"/>
                                        </p:tgtEl>
                                        <p:attrNameLst>
                                          <p:attrName>style.visibility</p:attrName>
                                        </p:attrNameLst>
                                      </p:cBhvr>
                                      <p:to>
                                        <p:strVal val="visible"/>
                                      </p:to>
                                    </p:set>
                                    <p:animEffect transition="in" filter="wipe(left)">
                                      <p:cBhvr>
                                        <p:cTn id="41" dur="500"/>
                                        <p:tgtEl>
                                          <p:spTgt spid="38374"/>
                                        </p:tgtEl>
                                      </p:cBhvr>
                                    </p:animEffect>
                                  </p:childTnLst>
                                </p:cTn>
                              </p:par>
                            </p:childTnLst>
                          </p:cTn>
                        </p:par>
                      </p:childTnLst>
                    </p:cTn>
                  </p:par>
                  <p:par>
                    <p:cTn id="42" fill="hold">
                      <p:stCondLst>
                        <p:cond delay="indefinite"/>
                      </p:stCondLst>
                      <p:childTnLst>
                        <p:par>
                          <p:cTn id="43" fill="hold">
                            <p:stCondLst>
                              <p:cond delay="0"/>
                            </p:stCondLst>
                            <p:childTnLst>
                              <p:par>
                                <p:cTn id="44" presetID="23" presetClass="entr" presetSubtype="16" fill="hold" nodeType="clickEffect">
                                  <p:stCondLst>
                                    <p:cond delay="0"/>
                                  </p:stCondLst>
                                  <p:childTnLst>
                                    <p:set>
                                      <p:cBhvr>
                                        <p:cTn id="45" dur="1" fill="hold">
                                          <p:stCondLst>
                                            <p:cond delay="0"/>
                                          </p:stCondLst>
                                        </p:cTn>
                                        <p:tgtEl>
                                          <p:spTgt spid="20"/>
                                        </p:tgtEl>
                                        <p:attrNameLst>
                                          <p:attrName>style.visibility</p:attrName>
                                        </p:attrNameLst>
                                      </p:cBhvr>
                                      <p:to>
                                        <p:strVal val="visible"/>
                                      </p:to>
                                    </p:set>
                                    <p:anim calcmode="lin" valueType="num">
                                      <p:cBhvr>
                                        <p:cTn id="46" dur="500" fill="hold"/>
                                        <p:tgtEl>
                                          <p:spTgt spid="20"/>
                                        </p:tgtEl>
                                        <p:attrNameLst>
                                          <p:attrName>ppt_w</p:attrName>
                                        </p:attrNameLst>
                                      </p:cBhvr>
                                      <p:tavLst>
                                        <p:tav tm="0">
                                          <p:val>
                                            <p:fltVal val="0.000000"/>
                                          </p:val>
                                        </p:tav>
                                        <p:tav tm="100000">
                                          <p:val>
                                            <p:strVal val="#ppt_w"/>
                                          </p:val>
                                        </p:tav>
                                      </p:tavLst>
                                    </p:anim>
                                    <p:anim calcmode="lin" valueType="num">
                                      <p:cBhvr>
                                        <p:cTn id="47" dur="500" fill="hold"/>
                                        <p:tgtEl>
                                          <p:spTgt spid="20"/>
                                        </p:tgtEl>
                                        <p:attrNameLst>
                                          <p:attrName>ppt_h</p:attrName>
                                        </p:attrNameLst>
                                      </p:cBhvr>
                                      <p:tavLst>
                                        <p:tav tm="0">
                                          <p:val>
                                            <p:fltVal val="0.000000"/>
                                          </p:val>
                                        </p:tav>
                                        <p:tav tm="100000">
                                          <p:val>
                                            <p:strVal val="#ppt_h"/>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nodeType="click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wipe(right)">
                                      <p:cBhvr>
                                        <p:cTn id="52" dur="500"/>
                                        <p:tgtEl>
                                          <p:spTgt spid="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3"/>
                                        </p:tgtEl>
                                        <p:attrNameLst>
                                          <p:attrName>style.visibility</p:attrName>
                                        </p:attrNameLst>
                                      </p:cBhvr>
                                      <p:to>
                                        <p:strVal val="visible"/>
                                      </p:to>
                                    </p:set>
                                    <p:animEffect transition="in" filter="wipe(left)">
                                      <p:cBhvr>
                                        <p:cTn id="57" dur="500"/>
                                        <p:tgtEl>
                                          <p:spTgt spid="3"/>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38370"/>
                                        </p:tgtEl>
                                        <p:attrNameLst>
                                          <p:attrName>style.visibility</p:attrName>
                                        </p:attrNameLst>
                                      </p:cBhvr>
                                      <p:to>
                                        <p:strVal val="visible"/>
                                      </p:to>
                                    </p:set>
                                    <p:animEffect transition="in" filter="wipe(down)">
                                      <p:cBhvr>
                                        <p:cTn id="62" dur="500"/>
                                        <p:tgtEl>
                                          <p:spTgt spid="3837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38358"/>
                                        </p:tgtEl>
                                        <p:attrNameLst>
                                          <p:attrName>style.visibility</p:attrName>
                                        </p:attrNameLst>
                                      </p:cBhvr>
                                      <p:to>
                                        <p:strVal val="visible"/>
                                      </p:to>
                                    </p:set>
                                    <p:animEffect transition="in" filter="wipe(up)">
                                      <p:cBhvr>
                                        <p:cTn id="67" dur="500"/>
                                        <p:tgtEl>
                                          <p:spTgt spid="38358"/>
                                        </p:tgtEl>
                                      </p:cBhvr>
                                    </p:animEffect>
                                  </p:childTnLst>
                                </p:cTn>
                              </p:par>
                            </p:childTnLst>
                          </p:cTn>
                        </p:par>
                      </p:childTnLst>
                    </p:cTn>
                  </p:par>
                  <p:par>
                    <p:cTn id="68" fill="hold">
                      <p:stCondLst>
                        <p:cond delay="indefinite"/>
                      </p:stCondLst>
                      <p:childTnLst>
                        <p:par>
                          <p:cTn id="69" fill="hold">
                            <p:stCondLst>
                              <p:cond delay="0"/>
                            </p:stCondLst>
                            <p:childTnLst>
                              <p:par>
                                <p:cTn id="70" presetID="23" presetClass="entr" presetSubtype="16" fill="hold" nodeType="clickEffect">
                                  <p:stCondLst>
                                    <p:cond delay="0"/>
                                  </p:stCondLst>
                                  <p:childTnLst>
                                    <p:set>
                                      <p:cBhvr>
                                        <p:cTn id="71" dur="1" fill="hold">
                                          <p:stCondLst>
                                            <p:cond delay="0"/>
                                          </p:stCondLst>
                                        </p:cTn>
                                        <p:tgtEl>
                                          <p:spTgt spid="15"/>
                                        </p:tgtEl>
                                        <p:attrNameLst>
                                          <p:attrName>style.visibility</p:attrName>
                                        </p:attrNameLst>
                                      </p:cBhvr>
                                      <p:to>
                                        <p:strVal val="visible"/>
                                      </p:to>
                                    </p:set>
                                    <p:anim calcmode="lin" valueType="num">
                                      <p:cBhvr>
                                        <p:cTn id="72" dur="500" fill="hold"/>
                                        <p:tgtEl>
                                          <p:spTgt spid="15"/>
                                        </p:tgtEl>
                                        <p:attrNameLst>
                                          <p:attrName>ppt_w</p:attrName>
                                        </p:attrNameLst>
                                      </p:cBhvr>
                                      <p:tavLst>
                                        <p:tav tm="0">
                                          <p:val>
                                            <p:fltVal val="0.000000"/>
                                          </p:val>
                                        </p:tav>
                                        <p:tav tm="100000">
                                          <p:val>
                                            <p:strVal val="#ppt_w"/>
                                          </p:val>
                                        </p:tav>
                                      </p:tavLst>
                                    </p:anim>
                                    <p:anim calcmode="lin" valueType="num">
                                      <p:cBhvr>
                                        <p:cTn id="73" dur="500" fill="hold"/>
                                        <p:tgtEl>
                                          <p:spTgt spid="15"/>
                                        </p:tgtEl>
                                        <p:attrNameLst>
                                          <p:attrName>ppt_h</p:attrName>
                                        </p:attrNameLst>
                                      </p:cBhvr>
                                      <p:tavLst>
                                        <p:tav tm="0">
                                          <p:val>
                                            <p:fltVal val="0.000000"/>
                                          </p:val>
                                        </p:tav>
                                        <p:tav tm="100000">
                                          <p:val>
                                            <p:strVal val="#ppt_h"/>
                                          </p:val>
                                        </p:tav>
                                      </p:tavLst>
                                    </p:anim>
                                  </p:childTnLst>
                                </p:cTn>
                              </p:par>
                            </p:childTnLst>
                          </p:cTn>
                        </p:par>
                      </p:childTnLst>
                    </p:cTn>
                  </p:par>
                  <p:par>
                    <p:cTn id="74" fill="hold">
                      <p:stCondLst>
                        <p:cond delay="indefinite"/>
                      </p:stCondLst>
                      <p:childTnLst>
                        <p:par>
                          <p:cTn id="75" fill="hold">
                            <p:stCondLst>
                              <p:cond delay="0"/>
                            </p:stCondLst>
                            <p:childTnLst>
                              <p:par>
                                <p:cTn id="76" presetID="22" presetClass="entr" presetSubtype="2" fill="hold" nodeType="clickEffect">
                                  <p:stCondLst>
                                    <p:cond delay="0"/>
                                  </p:stCondLst>
                                  <p:childTnLst>
                                    <p:set>
                                      <p:cBhvr>
                                        <p:cTn id="77" dur="1" fill="hold">
                                          <p:stCondLst>
                                            <p:cond delay="0"/>
                                          </p:stCondLst>
                                        </p:cTn>
                                        <p:tgtEl>
                                          <p:spTgt spid="38528"/>
                                        </p:tgtEl>
                                        <p:attrNameLst>
                                          <p:attrName>style.visibility</p:attrName>
                                        </p:attrNameLst>
                                      </p:cBhvr>
                                      <p:to>
                                        <p:strVal val="visible"/>
                                      </p:to>
                                    </p:set>
                                    <p:animEffect transition="in" filter="wipe(right)">
                                      <p:cBhvr>
                                        <p:cTn id="78" dur="500"/>
                                        <p:tgtEl>
                                          <p:spTgt spid="38528"/>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4" fill="hold" nodeType="clickEffect">
                                  <p:stCondLst>
                                    <p:cond delay="0"/>
                                  </p:stCondLst>
                                  <p:childTnLst>
                                    <p:set>
                                      <p:cBhvr>
                                        <p:cTn id="82" dur="1" fill="hold">
                                          <p:stCondLst>
                                            <p:cond delay="0"/>
                                          </p:stCondLst>
                                        </p:cTn>
                                        <p:tgtEl>
                                          <p:spTgt spid="38366"/>
                                        </p:tgtEl>
                                        <p:attrNameLst>
                                          <p:attrName>style.visibility</p:attrName>
                                        </p:attrNameLst>
                                      </p:cBhvr>
                                      <p:to>
                                        <p:strVal val="visible"/>
                                      </p:to>
                                    </p:set>
                                    <p:animEffect transition="in" filter="wipe(down)">
                                      <p:cBhvr>
                                        <p:cTn id="83" dur="500"/>
                                        <p:tgtEl>
                                          <p:spTgt spid="38366"/>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1" fill="hold" nodeType="clickEffect">
                                  <p:stCondLst>
                                    <p:cond delay="0"/>
                                  </p:stCondLst>
                                  <p:childTnLst>
                                    <p:set>
                                      <p:cBhvr>
                                        <p:cTn id="87" dur="1" fill="hold">
                                          <p:stCondLst>
                                            <p:cond delay="0"/>
                                          </p:stCondLst>
                                        </p:cTn>
                                        <p:tgtEl>
                                          <p:spTgt spid="38502"/>
                                        </p:tgtEl>
                                        <p:attrNameLst>
                                          <p:attrName>style.visibility</p:attrName>
                                        </p:attrNameLst>
                                      </p:cBhvr>
                                      <p:to>
                                        <p:strVal val="visible"/>
                                      </p:to>
                                    </p:set>
                                    <p:animEffect transition="in" filter="wipe(up)">
                                      <p:cBhvr>
                                        <p:cTn id="88" dur="500"/>
                                        <p:tgtEl>
                                          <p:spTgt spid="38502"/>
                                        </p:tgtEl>
                                      </p:cBhvr>
                                    </p:animEffect>
                                  </p:childTnLst>
                                </p:cTn>
                              </p:par>
                            </p:childTnLst>
                          </p:cTn>
                        </p:par>
                      </p:childTnLst>
                    </p:cTn>
                  </p:par>
                  <p:par>
                    <p:cTn id="89" fill="hold">
                      <p:stCondLst>
                        <p:cond delay="indefinite"/>
                      </p:stCondLst>
                      <p:childTnLst>
                        <p:par>
                          <p:cTn id="90" fill="hold">
                            <p:stCondLst>
                              <p:cond delay="0"/>
                            </p:stCondLst>
                            <p:childTnLst>
                              <p:par>
                                <p:cTn id="91" presetID="23" presetClass="entr" presetSubtype="16" fill="hold" nodeType="clickEffect">
                                  <p:stCondLst>
                                    <p:cond delay="0"/>
                                  </p:stCondLst>
                                  <p:childTnLst>
                                    <p:set>
                                      <p:cBhvr>
                                        <p:cTn id="92" dur="1" fill="hold">
                                          <p:stCondLst>
                                            <p:cond delay="0"/>
                                          </p:stCondLst>
                                        </p:cTn>
                                        <p:tgtEl>
                                          <p:spTgt spid="10"/>
                                        </p:tgtEl>
                                        <p:attrNameLst>
                                          <p:attrName>style.visibility</p:attrName>
                                        </p:attrNameLst>
                                      </p:cBhvr>
                                      <p:to>
                                        <p:strVal val="visible"/>
                                      </p:to>
                                    </p:set>
                                    <p:anim calcmode="lin" valueType="num">
                                      <p:cBhvr>
                                        <p:cTn id="93" dur="500" fill="hold"/>
                                        <p:tgtEl>
                                          <p:spTgt spid="10"/>
                                        </p:tgtEl>
                                        <p:attrNameLst>
                                          <p:attrName>ppt_w</p:attrName>
                                        </p:attrNameLst>
                                      </p:cBhvr>
                                      <p:tavLst>
                                        <p:tav tm="0">
                                          <p:val>
                                            <p:fltVal val="0.000000"/>
                                          </p:val>
                                        </p:tav>
                                        <p:tav tm="100000">
                                          <p:val>
                                            <p:strVal val="#ppt_w"/>
                                          </p:val>
                                        </p:tav>
                                      </p:tavLst>
                                    </p:anim>
                                    <p:anim calcmode="lin" valueType="num">
                                      <p:cBhvr>
                                        <p:cTn id="94" dur="500" fill="hold"/>
                                        <p:tgtEl>
                                          <p:spTgt spid="10"/>
                                        </p:tgtEl>
                                        <p:attrNameLst>
                                          <p:attrName>ppt_h</p:attrName>
                                        </p:attrNameLst>
                                      </p:cBhvr>
                                      <p:tavLst>
                                        <p:tav tm="0">
                                          <p:val>
                                            <p:fltVal val="0.000000"/>
                                          </p:val>
                                        </p:tav>
                                        <p:tav tm="100000">
                                          <p:val>
                                            <p:strVal val="#ppt_h"/>
                                          </p:val>
                                        </p:tav>
                                      </p:tavLst>
                                    </p:anim>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nodeType="clickEffect">
                                  <p:stCondLst>
                                    <p:cond delay="0"/>
                                  </p:stCondLst>
                                  <p:childTnLst>
                                    <p:set>
                                      <p:cBhvr>
                                        <p:cTn id="98" dur="1" fill="hold">
                                          <p:stCondLst>
                                            <p:cond delay="0"/>
                                          </p:stCondLst>
                                        </p:cTn>
                                        <p:tgtEl>
                                          <p:spTgt spid="38510"/>
                                        </p:tgtEl>
                                        <p:attrNameLst>
                                          <p:attrName>style.visibility</p:attrName>
                                        </p:attrNameLst>
                                      </p:cBhvr>
                                      <p:to>
                                        <p:strVal val="visible"/>
                                      </p:to>
                                    </p:set>
                                    <p:animEffect transition="in" filter="wipe(left)">
                                      <p:cBhvr>
                                        <p:cTn id="99" dur="500"/>
                                        <p:tgtEl>
                                          <p:spTgt spid="38510"/>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4" fill="hold" nodeType="clickEffect">
                                  <p:stCondLst>
                                    <p:cond delay="0"/>
                                  </p:stCondLst>
                                  <p:childTnLst>
                                    <p:set>
                                      <p:cBhvr>
                                        <p:cTn id="103" dur="1" fill="hold">
                                          <p:stCondLst>
                                            <p:cond delay="0"/>
                                          </p:stCondLst>
                                        </p:cTn>
                                        <p:tgtEl>
                                          <p:spTgt spid="38368"/>
                                        </p:tgtEl>
                                        <p:attrNameLst>
                                          <p:attrName>style.visibility</p:attrName>
                                        </p:attrNameLst>
                                      </p:cBhvr>
                                      <p:to>
                                        <p:strVal val="visible"/>
                                      </p:to>
                                    </p:set>
                                    <p:animEffect transition="in" filter="wipe(down)">
                                      <p:cBhvr>
                                        <p:cTn id="104" dur="500"/>
                                        <p:tgtEl>
                                          <p:spTgt spid="38368"/>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1" fill="hold" nodeType="clickEffect">
                                  <p:stCondLst>
                                    <p:cond delay="0"/>
                                  </p:stCondLst>
                                  <p:childTnLst>
                                    <p:set>
                                      <p:cBhvr>
                                        <p:cTn id="108" dur="1" fill="hold">
                                          <p:stCondLst>
                                            <p:cond delay="0"/>
                                          </p:stCondLst>
                                        </p:cTn>
                                        <p:tgtEl>
                                          <p:spTgt spid="38359"/>
                                        </p:tgtEl>
                                        <p:attrNameLst>
                                          <p:attrName>style.visibility</p:attrName>
                                        </p:attrNameLst>
                                      </p:cBhvr>
                                      <p:to>
                                        <p:strVal val="visible"/>
                                      </p:to>
                                    </p:set>
                                    <p:animEffect transition="in" filter="wipe(up)">
                                      <p:cBhvr>
                                        <p:cTn id="109" dur="500"/>
                                        <p:tgtEl>
                                          <p:spTgt spid="38359"/>
                                        </p:tgtEl>
                                      </p:cBhvr>
                                    </p:animEffect>
                                  </p:childTnLst>
                                </p:cTn>
                              </p:par>
                            </p:childTnLst>
                          </p:cTn>
                        </p:par>
                      </p:childTnLst>
                    </p:cTn>
                  </p:par>
                  <p:par>
                    <p:cTn id="110" fill="hold">
                      <p:stCondLst>
                        <p:cond delay="indefinite"/>
                      </p:stCondLst>
                      <p:childTnLst>
                        <p:par>
                          <p:cTn id="111" fill="hold">
                            <p:stCondLst>
                              <p:cond delay="0"/>
                            </p:stCondLst>
                            <p:childTnLst>
                              <p:par>
                                <p:cTn id="112" presetID="23" presetClass="entr" presetSubtype="16" fill="hold" grpId="0" nodeType="clickEffect">
                                  <p:stCondLst>
                                    <p:cond delay="0"/>
                                  </p:stCondLst>
                                  <p:childTnLst>
                                    <p:set>
                                      <p:cBhvr>
                                        <p:cTn id="113" dur="1" fill="hold">
                                          <p:stCondLst>
                                            <p:cond delay="0"/>
                                          </p:stCondLst>
                                        </p:cTn>
                                        <p:tgtEl>
                                          <p:spTgt spid="38542"/>
                                        </p:tgtEl>
                                        <p:attrNameLst>
                                          <p:attrName>style.visibility</p:attrName>
                                        </p:attrNameLst>
                                      </p:cBhvr>
                                      <p:to>
                                        <p:strVal val="visible"/>
                                      </p:to>
                                    </p:set>
                                    <p:anim calcmode="lin" valueType="num">
                                      <p:cBhvr>
                                        <p:cTn id="114" dur="500" fill="hold"/>
                                        <p:tgtEl>
                                          <p:spTgt spid="38542"/>
                                        </p:tgtEl>
                                        <p:attrNameLst>
                                          <p:attrName>ppt_w</p:attrName>
                                        </p:attrNameLst>
                                      </p:cBhvr>
                                      <p:tavLst>
                                        <p:tav tm="0">
                                          <p:val>
                                            <p:fltVal val="0.000000"/>
                                          </p:val>
                                        </p:tav>
                                        <p:tav tm="100000">
                                          <p:val>
                                            <p:strVal val="#ppt_w"/>
                                          </p:val>
                                        </p:tav>
                                      </p:tavLst>
                                    </p:anim>
                                    <p:anim calcmode="lin" valueType="num">
                                      <p:cBhvr>
                                        <p:cTn id="115" dur="500" fill="hold"/>
                                        <p:tgtEl>
                                          <p:spTgt spid="38542"/>
                                        </p:tgtEl>
                                        <p:attrNameLst>
                                          <p:attrName>ppt_h</p:attrName>
                                        </p:attrNameLst>
                                      </p:cBhvr>
                                      <p:tavLst>
                                        <p:tav tm="0">
                                          <p:val>
                                            <p:fltVal val="0.000000"/>
                                          </p:val>
                                        </p:tav>
                                        <p:tav tm="100000">
                                          <p:val>
                                            <p:strVal val="#ppt_h"/>
                                          </p:val>
                                        </p:tav>
                                      </p:tavLst>
                                    </p:anim>
                                  </p:childTnLst>
                                </p:cTn>
                              </p:par>
                            </p:childTnLst>
                          </p:cTn>
                        </p:par>
                      </p:childTnLst>
                    </p:cTn>
                  </p:par>
                  <p:par>
                    <p:cTn id="116" fill="hold">
                      <p:stCondLst>
                        <p:cond delay="indefinite"/>
                      </p:stCondLst>
                      <p:childTnLst>
                        <p:par>
                          <p:cTn id="117" fill="hold">
                            <p:stCondLst>
                              <p:cond delay="0"/>
                            </p:stCondLst>
                            <p:childTnLst>
                              <p:par>
                                <p:cTn id="118" presetID="23" presetClass="entr" presetSubtype="16" fill="hold" nodeType="clickEffect">
                                  <p:stCondLst>
                                    <p:cond delay="0"/>
                                  </p:stCondLst>
                                  <p:childTnLst>
                                    <p:set>
                                      <p:cBhvr>
                                        <p:cTn id="119" dur="1" fill="hold">
                                          <p:stCondLst>
                                            <p:cond delay="0"/>
                                          </p:stCondLst>
                                        </p:cTn>
                                        <p:tgtEl>
                                          <p:spTgt spid="38496"/>
                                        </p:tgtEl>
                                        <p:attrNameLst>
                                          <p:attrName>style.visibility</p:attrName>
                                        </p:attrNameLst>
                                      </p:cBhvr>
                                      <p:to>
                                        <p:strVal val="visible"/>
                                      </p:to>
                                    </p:set>
                                    <p:anim calcmode="lin" valueType="num">
                                      <p:cBhvr>
                                        <p:cTn id="120" dur="500" fill="hold"/>
                                        <p:tgtEl>
                                          <p:spTgt spid="38496"/>
                                        </p:tgtEl>
                                        <p:attrNameLst>
                                          <p:attrName>ppt_w</p:attrName>
                                        </p:attrNameLst>
                                      </p:cBhvr>
                                      <p:tavLst>
                                        <p:tav tm="0">
                                          <p:val>
                                            <p:fltVal val="0.000000"/>
                                          </p:val>
                                        </p:tav>
                                        <p:tav tm="100000">
                                          <p:val>
                                            <p:strVal val="#ppt_w"/>
                                          </p:val>
                                        </p:tav>
                                      </p:tavLst>
                                    </p:anim>
                                    <p:anim calcmode="lin" valueType="num">
                                      <p:cBhvr>
                                        <p:cTn id="121" dur="500" fill="hold"/>
                                        <p:tgtEl>
                                          <p:spTgt spid="38496"/>
                                        </p:tgtEl>
                                        <p:attrNameLst>
                                          <p:attrName>ppt_h</p:attrName>
                                        </p:attrNameLst>
                                      </p:cBhvr>
                                      <p:tavLst>
                                        <p:tav tm="0">
                                          <p:val>
                                            <p:fltVal val="0.000000"/>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1" fill="hold" nodeType="clickEffect">
                                  <p:stCondLst>
                                    <p:cond delay="0"/>
                                  </p:stCondLst>
                                  <p:childTnLst>
                                    <p:set>
                                      <p:cBhvr>
                                        <p:cTn id="125" dur="1" fill="hold">
                                          <p:stCondLst>
                                            <p:cond delay="0"/>
                                          </p:stCondLst>
                                        </p:cTn>
                                        <p:tgtEl>
                                          <p:spTgt spid="6"/>
                                        </p:tgtEl>
                                        <p:attrNameLst>
                                          <p:attrName>style.visibility</p:attrName>
                                        </p:attrNameLst>
                                      </p:cBhvr>
                                      <p:to>
                                        <p:strVal val="visible"/>
                                      </p:to>
                                    </p:set>
                                    <p:animEffect transition="in" filter="wipe(up)">
                                      <p:cBhvr>
                                        <p:cTn id="126" dur="500"/>
                                        <p:tgtEl>
                                          <p:spTgt spid="6"/>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nodeType="clickEffect">
                                  <p:stCondLst>
                                    <p:cond delay="0"/>
                                  </p:stCondLst>
                                  <p:childTnLst>
                                    <p:set>
                                      <p:cBhvr>
                                        <p:cTn id="130" dur="1" fill="hold">
                                          <p:stCondLst>
                                            <p:cond delay="0"/>
                                          </p:stCondLst>
                                        </p:cTn>
                                        <p:tgtEl>
                                          <p:spTgt spid="38375"/>
                                        </p:tgtEl>
                                        <p:attrNameLst>
                                          <p:attrName>style.visibility</p:attrName>
                                        </p:attrNameLst>
                                      </p:cBhvr>
                                      <p:to>
                                        <p:strVal val="visible"/>
                                      </p:to>
                                    </p:set>
                                    <p:animEffect transition="in" filter="wipe(left)">
                                      <p:cBhvr>
                                        <p:cTn id="131" dur="500"/>
                                        <p:tgtEl>
                                          <p:spTgt spid="38375"/>
                                        </p:tgtEl>
                                      </p:cBhvr>
                                    </p:animEffect>
                                  </p:childTnLst>
                                </p:cTn>
                              </p:par>
                            </p:childTnLst>
                          </p:cTn>
                        </p:par>
                      </p:childTnLst>
                    </p:cTn>
                  </p:par>
                  <p:par>
                    <p:cTn id="132" fill="hold">
                      <p:stCondLst>
                        <p:cond delay="indefinite"/>
                      </p:stCondLst>
                      <p:childTnLst>
                        <p:par>
                          <p:cTn id="133" fill="hold">
                            <p:stCondLst>
                              <p:cond delay="0"/>
                            </p:stCondLst>
                            <p:childTnLst>
                              <p:par>
                                <p:cTn id="134" presetID="23" presetClass="entr" presetSubtype="16" fill="hold" nodeType="clickEffect">
                                  <p:stCondLst>
                                    <p:cond delay="0"/>
                                  </p:stCondLst>
                                  <p:childTnLst>
                                    <p:set>
                                      <p:cBhvr>
                                        <p:cTn id="135" dur="1" fill="hold">
                                          <p:stCondLst>
                                            <p:cond delay="0"/>
                                          </p:stCondLst>
                                        </p:cTn>
                                        <p:tgtEl>
                                          <p:spTgt spid="21"/>
                                        </p:tgtEl>
                                        <p:attrNameLst>
                                          <p:attrName>style.visibility</p:attrName>
                                        </p:attrNameLst>
                                      </p:cBhvr>
                                      <p:to>
                                        <p:strVal val="visible"/>
                                      </p:to>
                                    </p:set>
                                    <p:anim calcmode="lin" valueType="num">
                                      <p:cBhvr>
                                        <p:cTn id="136" dur="500" fill="hold"/>
                                        <p:tgtEl>
                                          <p:spTgt spid="21"/>
                                        </p:tgtEl>
                                        <p:attrNameLst>
                                          <p:attrName>ppt_w</p:attrName>
                                        </p:attrNameLst>
                                      </p:cBhvr>
                                      <p:tavLst>
                                        <p:tav tm="0">
                                          <p:val>
                                            <p:fltVal val="0.000000"/>
                                          </p:val>
                                        </p:tav>
                                        <p:tav tm="100000">
                                          <p:val>
                                            <p:strVal val="#ppt_w"/>
                                          </p:val>
                                        </p:tav>
                                      </p:tavLst>
                                    </p:anim>
                                    <p:anim calcmode="lin" valueType="num">
                                      <p:cBhvr>
                                        <p:cTn id="137" dur="500" fill="hold"/>
                                        <p:tgtEl>
                                          <p:spTgt spid="21"/>
                                        </p:tgtEl>
                                        <p:attrNameLst>
                                          <p:attrName>ppt_h</p:attrName>
                                        </p:attrNameLst>
                                      </p:cBhvr>
                                      <p:tavLst>
                                        <p:tav tm="0">
                                          <p:val>
                                            <p:fltVal val="0.000000"/>
                                          </p:val>
                                        </p:tav>
                                        <p:tav tm="100000">
                                          <p:val>
                                            <p:strVal val="#ppt_h"/>
                                          </p:val>
                                        </p:tav>
                                      </p:tavLst>
                                    </p:anim>
                                  </p:childTnLst>
                                </p:cTn>
                              </p:par>
                            </p:childTnLst>
                          </p:cTn>
                        </p:par>
                      </p:childTnLst>
                    </p:cTn>
                  </p:par>
                  <p:par>
                    <p:cTn id="138" fill="hold">
                      <p:stCondLst>
                        <p:cond delay="indefinite"/>
                      </p:stCondLst>
                      <p:childTnLst>
                        <p:par>
                          <p:cTn id="139" fill="hold">
                            <p:stCondLst>
                              <p:cond delay="0"/>
                            </p:stCondLst>
                            <p:childTnLst>
                              <p:par>
                                <p:cTn id="140" presetID="22" presetClass="entr" presetSubtype="2" fill="hold" nodeType="clickEffect">
                                  <p:stCondLst>
                                    <p:cond delay="0"/>
                                  </p:stCondLst>
                                  <p:childTnLst>
                                    <p:set>
                                      <p:cBhvr>
                                        <p:cTn id="141" dur="1" fill="hold">
                                          <p:stCondLst>
                                            <p:cond delay="0"/>
                                          </p:stCondLst>
                                        </p:cTn>
                                        <p:tgtEl>
                                          <p:spTgt spid="4"/>
                                        </p:tgtEl>
                                        <p:attrNameLst>
                                          <p:attrName>style.visibility</p:attrName>
                                        </p:attrNameLst>
                                      </p:cBhvr>
                                      <p:to>
                                        <p:strVal val="visible"/>
                                      </p:to>
                                    </p:set>
                                    <p:animEffect transition="in" filter="wipe(right)">
                                      <p:cBhvr>
                                        <p:cTn id="142" dur="500"/>
                                        <p:tgtEl>
                                          <p:spTgt spid="4"/>
                                        </p:tgtEl>
                                      </p:cBhvr>
                                    </p:animEffect>
                                  </p:childTnLst>
                                </p:cTn>
                              </p:par>
                            </p:childTnLst>
                          </p:cTn>
                        </p:par>
                      </p:childTnLst>
                    </p:cTn>
                  </p:par>
                  <p:par>
                    <p:cTn id="143" fill="hold">
                      <p:stCondLst>
                        <p:cond delay="indefinite"/>
                      </p:stCondLst>
                      <p:childTnLst>
                        <p:par>
                          <p:cTn id="144" fill="hold">
                            <p:stCondLst>
                              <p:cond delay="0"/>
                            </p:stCondLst>
                            <p:childTnLst>
                              <p:par>
                                <p:cTn id="145" presetID="22" presetClass="entr" presetSubtype="4" fill="hold" nodeType="clickEffect">
                                  <p:stCondLst>
                                    <p:cond delay="0"/>
                                  </p:stCondLst>
                                  <p:childTnLst>
                                    <p:set>
                                      <p:cBhvr>
                                        <p:cTn id="146" dur="1" fill="hold">
                                          <p:stCondLst>
                                            <p:cond delay="0"/>
                                          </p:stCondLst>
                                        </p:cTn>
                                        <p:tgtEl>
                                          <p:spTgt spid="38365"/>
                                        </p:tgtEl>
                                        <p:attrNameLst>
                                          <p:attrName>style.visibility</p:attrName>
                                        </p:attrNameLst>
                                      </p:cBhvr>
                                      <p:to>
                                        <p:strVal val="visible"/>
                                      </p:to>
                                    </p:set>
                                    <p:animEffect transition="in" filter="wipe(down)">
                                      <p:cBhvr>
                                        <p:cTn id="147" dur="500"/>
                                        <p:tgtEl>
                                          <p:spTgt spid="38365"/>
                                        </p:tgtEl>
                                      </p:cBhvr>
                                    </p:animEffect>
                                  </p:childTnLst>
                                </p:cTn>
                              </p:par>
                            </p:childTnLst>
                          </p:cTn>
                        </p:par>
                      </p:childTnLst>
                    </p:cTn>
                  </p:par>
                  <p:par>
                    <p:cTn id="148" fill="hold">
                      <p:stCondLst>
                        <p:cond delay="indefinite"/>
                      </p:stCondLst>
                      <p:childTnLst>
                        <p:par>
                          <p:cTn id="149" fill="hold">
                            <p:stCondLst>
                              <p:cond delay="0"/>
                            </p:stCondLst>
                            <p:childTnLst>
                              <p:par>
                                <p:cTn id="150" presetID="22" presetClass="entr" presetSubtype="1" fill="hold" nodeType="clickEffect">
                                  <p:stCondLst>
                                    <p:cond delay="0"/>
                                  </p:stCondLst>
                                  <p:childTnLst>
                                    <p:set>
                                      <p:cBhvr>
                                        <p:cTn id="151" dur="1" fill="hold">
                                          <p:stCondLst>
                                            <p:cond delay="0"/>
                                          </p:stCondLst>
                                        </p:cTn>
                                        <p:tgtEl>
                                          <p:spTgt spid="38463"/>
                                        </p:tgtEl>
                                        <p:attrNameLst>
                                          <p:attrName>style.visibility</p:attrName>
                                        </p:attrNameLst>
                                      </p:cBhvr>
                                      <p:to>
                                        <p:strVal val="visible"/>
                                      </p:to>
                                    </p:set>
                                    <p:animEffect transition="in" filter="wipe(up)">
                                      <p:cBhvr>
                                        <p:cTn id="152" dur="500"/>
                                        <p:tgtEl>
                                          <p:spTgt spid="38463"/>
                                        </p:tgtEl>
                                      </p:cBhvr>
                                    </p:animEffect>
                                  </p:childTnLst>
                                </p:cTn>
                              </p:par>
                            </p:childTnLst>
                          </p:cTn>
                        </p:par>
                      </p:childTnLst>
                    </p:cTn>
                  </p:par>
                  <p:par>
                    <p:cTn id="153" fill="hold">
                      <p:stCondLst>
                        <p:cond delay="indefinite"/>
                      </p:stCondLst>
                      <p:childTnLst>
                        <p:par>
                          <p:cTn id="154" fill="hold">
                            <p:stCondLst>
                              <p:cond delay="0"/>
                            </p:stCondLst>
                            <p:childTnLst>
                              <p:par>
                                <p:cTn id="155" presetID="23" presetClass="entr" presetSubtype="16" fill="hold" nodeType="clickEffect">
                                  <p:stCondLst>
                                    <p:cond delay="0"/>
                                  </p:stCondLst>
                                  <p:childTnLst>
                                    <p:set>
                                      <p:cBhvr>
                                        <p:cTn id="156" dur="1" fill="hold">
                                          <p:stCondLst>
                                            <p:cond delay="0"/>
                                          </p:stCondLst>
                                        </p:cTn>
                                        <p:tgtEl>
                                          <p:spTgt spid="12"/>
                                        </p:tgtEl>
                                        <p:attrNameLst>
                                          <p:attrName>style.visibility</p:attrName>
                                        </p:attrNameLst>
                                      </p:cBhvr>
                                      <p:to>
                                        <p:strVal val="visible"/>
                                      </p:to>
                                    </p:set>
                                    <p:anim calcmode="lin" valueType="num">
                                      <p:cBhvr>
                                        <p:cTn id="157" dur="500" fill="hold"/>
                                        <p:tgtEl>
                                          <p:spTgt spid="12"/>
                                        </p:tgtEl>
                                        <p:attrNameLst>
                                          <p:attrName>ppt_w</p:attrName>
                                        </p:attrNameLst>
                                      </p:cBhvr>
                                      <p:tavLst>
                                        <p:tav tm="0">
                                          <p:val>
                                            <p:fltVal val="0.000000"/>
                                          </p:val>
                                        </p:tav>
                                        <p:tav tm="100000">
                                          <p:val>
                                            <p:strVal val="#ppt_w"/>
                                          </p:val>
                                        </p:tav>
                                      </p:tavLst>
                                    </p:anim>
                                    <p:anim calcmode="lin" valueType="num">
                                      <p:cBhvr>
                                        <p:cTn id="158" dur="500" fill="hold"/>
                                        <p:tgtEl>
                                          <p:spTgt spid="12"/>
                                        </p:tgtEl>
                                        <p:attrNameLst>
                                          <p:attrName>ppt_h</p:attrName>
                                        </p:attrNameLst>
                                      </p:cBhvr>
                                      <p:tavLst>
                                        <p:tav tm="0">
                                          <p:val>
                                            <p:fltVal val="0.000000"/>
                                          </p:val>
                                        </p:tav>
                                        <p:tav tm="100000">
                                          <p:val>
                                            <p:strVal val="#ppt_h"/>
                                          </p:val>
                                        </p:tav>
                                      </p:tavLst>
                                    </p:anim>
                                  </p:childTnLst>
                                </p:cTn>
                              </p:par>
                            </p:childTnLst>
                          </p:cTn>
                        </p:par>
                      </p:childTnLst>
                    </p:cTn>
                  </p:par>
                  <p:par>
                    <p:cTn id="159" fill="hold">
                      <p:stCondLst>
                        <p:cond delay="indefinite"/>
                      </p:stCondLst>
                      <p:childTnLst>
                        <p:par>
                          <p:cTn id="160" fill="hold">
                            <p:stCondLst>
                              <p:cond delay="0"/>
                            </p:stCondLst>
                            <p:childTnLst>
                              <p:par>
                                <p:cTn id="161" presetID="22" presetClass="entr" presetSubtype="8" fill="hold" nodeType="clickEffect">
                                  <p:stCondLst>
                                    <p:cond delay="0"/>
                                  </p:stCondLst>
                                  <p:childTnLst>
                                    <p:set>
                                      <p:cBhvr>
                                        <p:cTn id="162" dur="1" fill="hold">
                                          <p:stCondLst>
                                            <p:cond delay="0"/>
                                          </p:stCondLst>
                                        </p:cTn>
                                        <p:tgtEl>
                                          <p:spTgt spid="7"/>
                                        </p:tgtEl>
                                        <p:attrNameLst>
                                          <p:attrName>style.visibility</p:attrName>
                                        </p:attrNameLst>
                                      </p:cBhvr>
                                      <p:to>
                                        <p:strVal val="visible"/>
                                      </p:to>
                                    </p:set>
                                    <p:animEffect transition="in" filter="wipe(left)">
                                      <p:cBhvr>
                                        <p:cTn id="163" dur="500"/>
                                        <p:tgtEl>
                                          <p:spTgt spid="7"/>
                                        </p:tgtEl>
                                      </p:cBhvr>
                                    </p:animEffect>
                                  </p:childTnLst>
                                </p:cTn>
                              </p:par>
                            </p:childTnLst>
                          </p:cTn>
                        </p:par>
                      </p:childTnLst>
                    </p:cTn>
                  </p:par>
                  <p:par>
                    <p:cTn id="164" fill="hold">
                      <p:stCondLst>
                        <p:cond delay="indefinite"/>
                      </p:stCondLst>
                      <p:childTnLst>
                        <p:par>
                          <p:cTn id="165" fill="hold">
                            <p:stCondLst>
                              <p:cond delay="0"/>
                            </p:stCondLst>
                            <p:childTnLst>
                              <p:par>
                                <p:cTn id="166" presetID="22" presetClass="entr" presetSubtype="1" fill="hold" nodeType="clickEffect">
                                  <p:stCondLst>
                                    <p:cond delay="0"/>
                                  </p:stCondLst>
                                  <p:childTnLst>
                                    <p:set>
                                      <p:cBhvr>
                                        <p:cTn id="167" dur="1" fill="hold">
                                          <p:stCondLst>
                                            <p:cond delay="0"/>
                                          </p:stCondLst>
                                        </p:cTn>
                                        <p:tgtEl>
                                          <p:spTgt spid="38377"/>
                                        </p:tgtEl>
                                        <p:attrNameLst>
                                          <p:attrName>style.visibility</p:attrName>
                                        </p:attrNameLst>
                                      </p:cBhvr>
                                      <p:to>
                                        <p:strVal val="visible"/>
                                      </p:to>
                                    </p:set>
                                    <p:animEffect transition="in" filter="wipe(up)">
                                      <p:cBhvr>
                                        <p:cTn id="168" dur="500"/>
                                        <p:tgtEl>
                                          <p:spTgt spid="38377"/>
                                        </p:tgtEl>
                                      </p:cBhvr>
                                    </p:animEffect>
                                  </p:childTnLst>
                                </p:cTn>
                              </p:par>
                            </p:childTnLst>
                          </p:cTn>
                        </p:par>
                      </p:childTnLst>
                    </p:cTn>
                  </p:par>
                  <p:par>
                    <p:cTn id="169" fill="hold">
                      <p:stCondLst>
                        <p:cond delay="indefinite"/>
                      </p:stCondLst>
                      <p:childTnLst>
                        <p:par>
                          <p:cTn id="170" fill="hold">
                            <p:stCondLst>
                              <p:cond delay="0"/>
                            </p:stCondLst>
                            <p:childTnLst>
                              <p:par>
                                <p:cTn id="171" presetID="22" presetClass="entr" presetSubtype="8" fill="hold" nodeType="clickEffect">
                                  <p:stCondLst>
                                    <p:cond delay="0"/>
                                  </p:stCondLst>
                                  <p:childTnLst>
                                    <p:set>
                                      <p:cBhvr>
                                        <p:cTn id="172" dur="1" fill="hold">
                                          <p:stCondLst>
                                            <p:cond delay="0"/>
                                          </p:stCondLst>
                                        </p:cTn>
                                        <p:tgtEl>
                                          <p:spTgt spid="38376"/>
                                        </p:tgtEl>
                                        <p:attrNameLst>
                                          <p:attrName>style.visibility</p:attrName>
                                        </p:attrNameLst>
                                      </p:cBhvr>
                                      <p:to>
                                        <p:strVal val="visible"/>
                                      </p:to>
                                    </p:set>
                                    <p:animEffect transition="in" filter="wipe(left)">
                                      <p:cBhvr>
                                        <p:cTn id="173" dur="500"/>
                                        <p:tgtEl>
                                          <p:spTgt spid="38376"/>
                                        </p:tgtEl>
                                      </p:cBhvr>
                                    </p:animEffect>
                                  </p:childTnLst>
                                </p:cTn>
                              </p:par>
                            </p:childTnLst>
                          </p:cTn>
                        </p:par>
                      </p:childTnLst>
                    </p:cTn>
                  </p:par>
                  <p:par>
                    <p:cTn id="174" fill="hold">
                      <p:stCondLst>
                        <p:cond delay="indefinite"/>
                      </p:stCondLst>
                      <p:childTnLst>
                        <p:par>
                          <p:cTn id="175" fill="hold">
                            <p:stCondLst>
                              <p:cond delay="0"/>
                            </p:stCondLst>
                            <p:childTnLst>
                              <p:par>
                                <p:cTn id="176" presetID="22" presetClass="entr" presetSubtype="2" fill="hold" nodeType="clickEffect">
                                  <p:stCondLst>
                                    <p:cond delay="0"/>
                                  </p:stCondLst>
                                  <p:childTnLst>
                                    <p:set>
                                      <p:cBhvr>
                                        <p:cTn id="177" dur="1" fill="hold">
                                          <p:stCondLst>
                                            <p:cond delay="0"/>
                                          </p:stCondLst>
                                        </p:cTn>
                                        <p:tgtEl>
                                          <p:spTgt spid="38354"/>
                                        </p:tgtEl>
                                        <p:attrNameLst>
                                          <p:attrName>style.visibility</p:attrName>
                                        </p:attrNameLst>
                                      </p:cBhvr>
                                      <p:to>
                                        <p:strVal val="visible"/>
                                      </p:to>
                                    </p:set>
                                    <p:animEffect transition="in" filter="wipe(right)">
                                      <p:cBhvr>
                                        <p:cTn id="178" dur="500"/>
                                        <p:tgtEl>
                                          <p:spTgt spid="38354"/>
                                        </p:tgtEl>
                                      </p:cBhvr>
                                    </p:animEffect>
                                  </p:childTnLst>
                                </p:cTn>
                              </p:par>
                            </p:childTnLst>
                          </p:cTn>
                        </p:par>
                      </p:childTnLst>
                    </p:cTn>
                  </p:par>
                  <p:par>
                    <p:cTn id="179" fill="hold">
                      <p:stCondLst>
                        <p:cond delay="indefinite"/>
                      </p:stCondLst>
                      <p:childTnLst>
                        <p:par>
                          <p:cTn id="180" fill="hold">
                            <p:stCondLst>
                              <p:cond delay="0"/>
                            </p:stCondLst>
                            <p:childTnLst>
                              <p:par>
                                <p:cTn id="181" presetID="22" presetClass="entr" presetSubtype="4" fill="hold" nodeType="clickEffect">
                                  <p:stCondLst>
                                    <p:cond delay="0"/>
                                  </p:stCondLst>
                                  <p:childTnLst>
                                    <p:set>
                                      <p:cBhvr>
                                        <p:cTn id="182" dur="1" fill="hold">
                                          <p:stCondLst>
                                            <p:cond delay="0"/>
                                          </p:stCondLst>
                                        </p:cTn>
                                        <p:tgtEl>
                                          <p:spTgt spid="38367"/>
                                        </p:tgtEl>
                                        <p:attrNameLst>
                                          <p:attrName>style.visibility</p:attrName>
                                        </p:attrNameLst>
                                      </p:cBhvr>
                                      <p:to>
                                        <p:strVal val="visible"/>
                                      </p:to>
                                    </p:set>
                                    <p:animEffect transition="in" filter="wipe(down)">
                                      <p:cBhvr>
                                        <p:cTn id="183" dur="500"/>
                                        <p:tgtEl>
                                          <p:spTgt spid="38367"/>
                                        </p:tgtEl>
                                      </p:cBhvr>
                                    </p:animEffect>
                                  </p:childTnLst>
                                </p:cTn>
                              </p:par>
                            </p:childTnLst>
                          </p:cTn>
                        </p:par>
                      </p:childTnLst>
                    </p:cTn>
                  </p:par>
                  <p:par>
                    <p:cTn id="184" fill="hold">
                      <p:stCondLst>
                        <p:cond delay="indefinite"/>
                      </p:stCondLst>
                      <p:childTnLst>
                        <p:par>
                          <p:cTn id="185" fill="hold">
                            <p:stCondLst>
                              <p:cond delay="0"/>
                            </p:stCondLst>
                            <p:childTnLst>
                              <p:par>
                                <p:cTn id="186" presetID="22" presetClass="entr" presetSubtype="1" fill="hold" nodeType="clickEffect">
                                  <p:stCondLst>
                                    <p:cond delay="0"/>
                                  </p:stCondLst>
                                  <p:childTnLst>
                                    <p:set>
                                      <p:cBhvr>
                                        <p:cTn id="187" dur="1" fill="hold">
                                          <p:stCondLst>
                                            <p:cond delay="0"/>
                                          </p:stCondLst>
                                        </p:cTn>
                                        <p:tgtEl>
                                          <p:spTgt spid="38364"/>
                                        </p:tgtEl>
                                        <p:attrNameLst>
                                          <p:attrName>style.visibility</p:attrName>
                                        </p:attrNameLst>
                                      </p:cBhvr>
                                      <p:to>
                                        <p:strVal val="visible"/>
                                      </p:to>
                                    </p:set>
                                    <p:animEffect transition="in" filter="wipe(up)">
                                      <p:cBhvr>
                                        <p:cTn id="188" dur="500"/>
                                        <p:tgtEl>
                                          <p:spTgt spid="38364"/>
                                        </p:tgtEl>
                                      </p:cBhvr>
                                    </p:animEffect>
                                  </p:childTnLst>
                                </p:cTn>
                              </p:par>
                            </p:childTnLst>
                          </p:cTn>
                        </p:par>
                      </p:childTnLst>
                    </p:cTn>
                  </p:par>
                  <p:par>
                    <p:cTn id="189" fill="hold">
                      <p:stCondLst>
                        <p:cond delay="indefinite"/>
                      </p:stCondLst>
                      <p:childTnLst>
                        <p:par>
                          <p:cTn id="190" fill="hold">
                            <p:stCondLst>
                              <p:cond delay="0"/>
                            </p:stCondLst>
                            <p:childTnLst>
                              <p:par>
                                <p:cTn id="191" presetID="23" presetClass="entr" presetSubtype="16" fill="hold" nodeType="clickEffect">
                                  <p:stCondLst>
                                    <p:cond delay="0"/>
                                  </p:stCondLst>
                                  <p:childTnLst>
                                    <p:set>
                                      <p:cBhvr>
                                        <p:cTn id="192" dur="1" fill="hold">
                                          <p:stCondLst>
                                            <p:cond delay="0"/>
                                          </p:stCondLst>
                                        </p:cTn>
                                        <p:tgtEl>
                                          <p:spTgt spid="14"/>
                                        </p:tgtEl>
                                        <p:attrNameLst>
                                          <p:attrName>style.visibility</p:attrName>
                                        </p:attrNameLst>
                                      </p:cBhvr>
                                      <p:to>
                                        <p:strVal val="visible"/>
                                      </p:to>
                                    </p:set>
                                    <p:anim calcmode="lin" valueType="num">
                                      <p:cBhvr>
                                        <p:cTn id="193" dur="500" fill="hold"/>
                                        <p:tgtEl>
                                          <p:spTgt spid="14"/>
                                        </p:tgtEl>
                                        <p:attrNameLst>
                                          <p:attrName>ppt_w</p:attrName>
                                        </p:attrNameLst>
                                      </p:cBhvr>
                                      <p:tavLst>
                                        <p:tav tm="0">
                                          <p:val>
                                            <p:fltVal val="0.000000"/>
                                          </p:val>
                                        </p:tav>
                                        <p:tav tm="100000">
                                          <p:val>
                                            <p:strVal val="#ppt_w"/>
                                          </p:val>
                                        </p:tav>
                                      </p:tavLst>
                                    </p:anim>
                                    <p:anim calcmode="lin" valueType="num">
                                      <p:cBhvr>
                                        <p:cTn id="194" dur="500" fill="hold"/>
                                        <p:tgtEl>
                                          <p:spTgt spid="14"/>
                                        </p:tgtEl>
                                        <p:attrNameLst>
                                          <p:attrName>ppt_h</p:attrName>
                                        </p:attrNameLst>
                                      </p:cBhvr>
                                      <p:tavLst>
                                        <p:tav tm="0">
                                          <p:val>
                                            <p:fltVal val="0.000000"/>
                                          </p:val>
                                        </p:tav>
                                        <p:tav tm="100000">
                                          <p:val>
                                            <p:strVal val="#ppt_h"/>
                                          </p:val>
                                        </p:tav>
                                      </p:tavLst>
                                    </p:anim>
                                  </p:childTnLst>
                                </p:cTn>
                              </p:par>
                            </p:childTnLst>
                          </p:cTn>
                        </p:par>
                      </p:childTnLst>
                    </p:cTn>
                  </p:par>
                  <p:par>
                    <p:cTn id="195" fill="hold">
                      <p:stCondLst>
                        <p:cond delay="indefinite"/>
                      </p:stCondLst>
                      <p:childTnLst>
                        <p:par>
                          <p:cTn id="196" fill="hold">
                            <p:stCondLst>
                              <p:cond delay="0"/>
                            </p:stCondLst>
                            <p:childTnLst>
                              <p:par>
                                <p:cTn id="197" presetID="22" presetClass="entr" presetSubtype="8" fill="hold" nodeType="clickEffect">
                                  <p:stCondLst>
                                    <p:cond delay="0"/>
                                  </p:stCondLst>
                                  <p:childTnLst>
                                    <p:set>
                                      <p:cBhvr>
                                        <p:cTn id="198" dur="1" fill="hold">
                                          <p:stCondLst>
                                            <p:cond delay="0"/>
                                          </p:stCondLst>
                                        </p:cTn>
                                        <p:tgtEl>
                                          <p:spTgt spid="38355"/>
                                        </p:tgtEl>
                                        <p:attrNameLst>
                                          <p:attrName>style.visibility</p:attrName>
                                        </p:attrNameLst>
                                      </p:cBhvr>
                                      <p:to>
                                        <p:strVal val="visible"/>
                                      </p:to>
                                    </p:set>
                                    <p:animEffect transition="in" filter="wipe(left)">
                                      <p:cBhvr>
                                        <p:cTn id="199" dur="500"/>
                                        <p:tgtEl>
                                          <p:spTgt spid="38355"/>
                                        </p:tgtEl>
                                      </p:cBhvr>
                                    </p:animEffect>
                                  </p:childTnLst>
                                </p:cTn>
                              </p:par>
                            </p:childTnLst>
                          </p:cTn>
                        </p:par>
                      </p:childTnLst>
                    </p:cTn>
                  </p:par>
                  <p:par>
                    <p:cTn id="200" fill="hold">
                      <p:stCondLst>
                        <p:cond delay="indefinite"/>
                      </p:stCondLst>
                      <p:childTnLst>
                        <p:par>
                          <p:cTn id="201" fill="hold">
                            <p:stCondLst>
                              <p:cond delay="0"/>
                            </p:stCondLst>
                            <p:childTnLst>
                              <p:par>
                                <p:cTn id="202" presetID="22" presetClass="entr" presetSubtype="4" fill="hold" nodeType="clickEffect">
                                  <p:stCondLst>
                                    <p:cond delay="0"/>
                                  </p:stCondLst>
                                  <p:childTnLst>
                                    <p:set>
                                      <p:cBhvr>
                                        <p:cTn id="203" dur="1" fill="hold">
                                          <p:stCondLst>
                                            <p:cond delay="0"/>
                                          </p:stCondLst>
                                        </p:cTn>
                                        <p:tgtEl>
                                          <p:spTgt spid="38509"/>
                                        </p:tgtEl>
                                        <p:attrNameLst>
                                          <p:attrName>style.visibility</p:attrName>
                                        </p:attrNameLst>
                                      </p:cBhvr>
                                      <p:to>
                                        <p:strVal val="visible"/>
                                      </p:to>
                                    </p:set>
                                    <p:animEffect transition="in" filter="wipe(down)">
                                      <p:cBhvr>
                                        <p:cTn id="204" dur="500"/>
                                        <p:tgtEl>
                                          <p:spTgt spid="38509"/>
                                        </p:tgtEl>
                                      </p:cBhvr>
                                    </p:animEffect>
                                  </p:childTnLst>
                                </p:cTn>
                              </p:par>
                            </p:childTnLst>
                          </p:cTn>
                        </p:par>
                      </p:childTnLst>
                    </p:cTn>
                  </p:par>
                  <p:par>
                    <p:cTn id="205" fill="hold">
                      <p:stCondLst>
                        <p:cond delay="indefinite"/>
                      </p:stCondLst>
                      <p:childTnLst>
                        <p:par>
                          <p:cTn id="206" fill="hold">
                            <p:stCondLst>
                              <p:cond delay="0"/>
                            </p:stCondLst>
                            <p:childTnLst>
                              <p:par>
                                <p:cTn id="207" presetID="22" presetClass="entr" presetSubtype="1" fill="hold" nodeType="clickEffect">
                                  <p:stCondLst>
                                    <p:cond delay="0"/>
                                  </p:stCondLst>
                                  <p:childTnLst>
                                    <p:set>
                                      <p:cBhvr>
                                        <p:cTn id="208" dur="1" fill="hold">
                                          <p:stCondLst>
                                            <p:cond delay="0"/>
                                          </p:stCondLst>
                                        </p:cTn>
                                        <p:tgtEl>
                                          <p:spTgt spid="38363"/>
                                        </p:tgtEl>
                                        <p:attrNameLst>
                                          <p:attrName>style.visibility</p:attrName>
                                        </p:attrNameLst>
                                      </p:cBhvr>
                                      <p:to>
                                        <p:strVal val="visible"/>
                                      </p:to>
                                    </p:set>
                                    <p:animEffect transition="in" filter="wipe(up)">
                                      <p:cBhvr>
                                        <p:cTn id="209" dur="500"/>
                                        <p:tgtEl>
                                          <p:spTgt spid="38363"/>
                                        </p:tgtEl>
                                      </p:cBhvr>
                                    </p:animEffect>
                                  </p:childTnLst>
                                </p:cTn>
                              </p:par>
                            </p:childTnLst>
                          </p:cTn>
                        </p:par>
                      </p:childTnLst>
                    </p:cTn>
                  </p:par>
                  <p:par>
                    <p:cTn id="210" fill="hold">
                      <p:stCondLst>
                        <p:cond delay="indefinite"/>
                      </p:stCondLst>
                      <p:childTnLst>
                        <p:par>
                          <p:cTn id="211" fill="hold">
                            <p:stCondLst>
                              <p:cond delay="0"/>
                            </p:stCondLst>
                            <p:childTnLst>
                              <p:par>
                                <p:cTn id="212" presetID="23" presetClass="entr" presetSubtype="16" fill="hold" nodeType="clickEffect">
                                  <p:stCondLst>
                                    <p:cond delay="0"/>
                                  </p:stCondLst>
                                  <p:childTnLst>
                                    <p:set>
                                      <p:cBhvr>
                                        <p:cTn id="213" dur="1" fill="hold">
                                          <p:stCondLst>
                                            <p:cond delay="0"/>
                                          </p:stCondLst>
                                        </p:cTn>
                                        <p:tgtEl>
                                          <p:spTgt spid="13"/>
                                        </p:tgtEl>
                                        <p:attrNameLst>
                                          <p:attrName>style.visibility</p:attrName>
                                        </p:attrNameLst>
                                      </p:cBhvr>
                                      <p:to>
                                        <p:strVal val="visible"/>
                                      </p:to>
                                    </p:set>
                                    <p:anim calcmode="lin" valueType="num">
                                      <p:cBhvr>
                                        <p:cTn id="214" dur="500" fill="hold"/>
                                        <p:tgtEl>
                                          <p:spTgt spid="13"/>
                                        </p:tgtEl>
                                        <p:attrNameLst>
                                          <p:attrName>ppt_w</p:attrName>
                                        </p:attrNameLst>
                                      </p:cBhvr>
                                      <p:tavLst>
                                        <p:tav tm="0">
                                          <p:val>
                                            <p:fltVal val="0.000000"/>
                                          </p:val>
                                        </p:tav>
                                        <p:tav tm="100000">
                                          <p:val>
                                            <p:strVal val="#ppt_w"/>
                                          </p:val>
                                        </p:tav>
                                      </p:tavLst>
                                    </p:anim>
                                    <p:anim calcmode="lin" valueType="num">
                                      <p:cBhvr>
                                        <p:cTn id="215" dur="500" fill="hold"/>
                                        <p:tgtEl>
                                          <p:spTgt spid="13"/>
                                        </p:tgtEl>
                                        <p:attrNameLst>
                                          <p:attrName>ppt_h</p:attrName>
                                        </p:attrNameLst>
                                      </p:cBhvr>
                                      <p:tavLst>
                                        <p:tav tm="0">
                                          <p:val>
                                            <p:fltVal val="0.000000"/>
                                          </p:val>
                                        </p:tav>
                                        <p:tav tm="100000">
                                          <p:val>
                                            <p:strVal val="#ppt_h"/>
                                          </p:val>
                                        </p:tav>
                                      </p:tavLst>
                                    </p:anim>
                                  </p:childTnLst>
                                </p:cTn>
                              </p:par>
                            </p:childTnLst>
                          </p:cTn>
                        </p:par>
                      </p:childTnLst>
                    </p:cTn>
                  </p:par>
                  <p:par>
                    <p:cTn id="216" fill="hold">
                      <p:stCondLst>
                        <p:cond delay="indefinite"/>
                      </p:stCondLst>
                      <p:childTnLst>
                        <p:par>
                          <p:cTn id="217" fill="hold">
                            <p:stCondLst>
                              <p:cond delay="0"/>
                            </p:stCondLst>
                            <p:childTnLst>
                              <p:par>
                                <p:cTn id="218" presetID="22" presetClass="entr" presetSubtype="4" fill="hold" nodeType="clickEffect">
                                  <p:stCondLst>
                                    <p:cond delay="0"/>
                                  </p:stCondLst>
                                  <p:childTnLst>
                                    <p:set>
                                      <p:cBhvr>
                                        <p:cTn id="219" dur="1" fill="hold">
                                          <p:stCondLst>
                                            <p:cond delay="0"/>
                                          </p:stCondLst>
                                        </p:cTn>
                                        <p:tgtEl>
                                          <p:spTgt spid="38369"/>
                                        </p:tgtEl>
                                        <p:attrNameLst>
                                          <p:attrName>style.visibility</p:attrName>
                                        </p:attrNameLst>
                                      </p:cBhvr>
                                      <p:to>
                                        <p:strVal val="visible"/>
                                      </p:to>
                                    </p:set>
                                    <p:animEffect transition="in" filter="wipe(down)">
                                      <p:cBhvr>
                                        <p:cTn id="220" dur="500"/>
                                        <p:tgtEl>
                                          <p:spTgt spid="38369"/>
                                        </p:tgtEl>
                                      </p:cBhvr>
                                    </p:animEffect>
                                  </p:childTnLst>
                                </p:cTn>
                              </p:par>
                            </p:childTnLst>
                          </p:cTn>
                        </p:par>
                      </p:childTnLst>
                    </p:cTn>
                  </p:par>
                  <p:par>
                    <p:cTn id="221" fill="hold">
                      <p:stCondLst>
                        <p:cond delay="indefinite"/>
                      </p:stCondLst>
                      <p:childTnLst>
                        <p:par>
                          <p:cTn id="222" fill="hold">
                            <p:stCondLst>
                              <p:cond delay="0"/>
                            </p:stCondLst>
                            <p:childTnLst>
                              <p:par>
                                <p:cTn id="223" presetID="22" presetClass="entr" presetSubtype="1" fill="hold" nodeType="clickEffect">
                                  <p:stCondLst>
                                    <p:cond delay="0"/>
                                  </p:stCondLst>
                                  <p:childTnLst>
                                    <p:set>
                                      <p:cBhvr>
                                        <p:cTn id="224" dur="1" fill="hold">
                                          <p:stCondLst>
                                            <p:cond delay="0"/>
                                          </p:stCondLst>
                                        </p:cTn>
                                        <p:tgtEl>
                                          <p:spTgt spid="38360"/>
                                        </p:tgtEl>
                                        <p:attrNameLst>
                                          <p:attrName>style.visibility</p:attrName>
                                        </p:attrNameLst>
                                      </p:cBhvr>
                                      <p:to>
                                        <p:strVal val="visible"/>
                                      </p:to>
                                    </p:set>
                                    <p:animEffect transition="in" filter="wipe(up)">
                                      <p:cBhvr>
                                        <p:cTn id="225" dur="500"/>
                                        <p:tgtEl>
                                          <p:spTgt spid="38360"/>
                                        </p:tgtEl>
                                      </p:cBhvr>
                                    </p:animEffect>
                                  </p:childTnLst>
                                </p:cTn>
                              </p:par>
                            </p:childTnLst>
                          </p:cTn>
                        </p:par>
                      </p:childTnLst>
                    </p:cTn>
                  </p:par>
                  <p:par>
                    <p:cTn id="226" fill="hold">
                      <p:stCondLst>
                        <p:cond delay="indefinite"/>
                      </p:stCondLst>
                      <p:childTnLst>
                        <p:par>
                          <p:cTn id="227" fill="hold">
                            <p:stCondLst>
                              <p:cond delay="0"/>
                            </p:stCondLst>
                            <p:childTnLst>
                              <p:par>
                                <p:cTn id="228" presetID="23" presetClass="entr" presetSubtype="16" fill="hold" grpId="0" nodeType="clickEffect">
                                  <p:stCondLst>
                                    <p:cond delay="0"/>
                                  </p:stCondLst>
                                  <p:childTnLst>
                                    <p:set>
                                      <p:cBhvr>
                                        <p:cTn id="229" dur="1" fill="hold">
                                          <p:stCondLst>
                                            <p:cond delay="0"/>
                                          </p:stCondLst>
                                        </p:cTn>
                                        <p:tgtEl>
                                          <p:spTgt spid="38551"/>
                                        </p:tgtEl>
                                        <p:attrNameLst>
                                          <p:attrName>style.visibility</p:attrName>
                                        </p:attrNameLst>
                                      </p:cBhvr>
                                      <p:to>
                                        <p:strVal val="visible"/>
                                      </p:to>
                                    </p:set>
                                    <p:anim calcmode="lin" valueType="num">
                                      <p:cBhvr>
                                        <p:cTn id="230" dur="500" fill="hold"/>
                                        <p:tgtEl>
                                          <p:spTgt spid="38551"/>
                                        </p:tgtEl>
                                        <p:attrNameLst>
                                          <p:attrName>ppt_w</p:attrName>
                                        </p:attrNameLst>
                                      </p:cBhvr>
                                      <p:tavLst>
                                        <p:tav tm="0">
                                          <p:val>
                                            <p:fltVal val="0.000000"/>
                                          </p:val>
                                        </p:tav>
                                        <p:tav tm="100000">
                                          <p:val>
                                            <p:strVal val="#ppt_w"/>
                                          </p:val>
                                        </p:tav>
                                      </p:tavLst>
                                    </p:anim>
                                    <p:anim calcmode="lin" valueType="num">
                                      <p:cBhvr>
                                        <p:cTn id="231" dur="500" fill="hold"/>
                                        <p:tgtEl>
                                          <p:spTgt spid="38551"/>
                                        </p:tgtEl>
                                        <p:attrNameLst>
                                          <p:attrName>ppt_h</p:attrName>
                                        </p:attrNameLst>
                                      </p:cBhvr>
                                      <p:tavLst>
                                        <p:tav tm="0">
                                          <p:val>
                                            <p:fltVal val="0.000000"/>
                                          </p:val>
                                        </p:tav>
                                        <p:tav tm="100000">
                                          <p:val>
                                            <p:strVal val="#ppt_h"/>
                                          </p:val>
                                        </p:tav>
                                      </p:tavLst>
                                    </p:anim>
                                  </p:childTnLst>
                                </p:cTn>
                              </p:par>
                            </p:childTnLst>
                          </p:cTn>
                        </p:par>
                      </p:childTnLst>
                    </p:cTn>
                  </p:par>
                  <p:par>
                    <p:cTn id="232" fill="hold">
                      <p:stCondLst>
                        <p:cond delay="indefinite"/>
                      </p:stCondLst>
                      <p:childTnLst>
                        <p:par>
                          <p:cTn id="233" fill="hold">
                            <p:stCondLst>
                              <p:cond delay="0"/>
                            </p:stCondLst>
                            <p:childTnLst>
                              <p:par>
                                <p:cTn id="234" presetID="23" presetClass="entr" presetSubtype="32" fill="hold" nodeType="clickEffect">
                                  <p:stCondLst>
                                    <p:cond delay="0"/>
                                  </p:stCondLst>
                                  <p:childTnLst>
                                    <p:set>
                                      <p:cBhvr>
                                        <p:cTn id="235" dur="1" fill="hold">
                                          <p:stCondLst>
                                            <p:cond delay="0"/>
                                          </p:stCondLst>
                                        </p:cTn>
                                        <p:tgtEl>
                                          <p:spTgt spid="38512"/>
                                        </p:tgtEl>
                                        <p:attrNameLst>
                                          <p:attrName>style.visibility</p:attrName>
                                        </p:attrNameLst>
                                      </p:cBhvr>
                                      <p:to>
                                        <p:strVal val="visible"/>
                                      </p:to>
                                    </p:set>
                                    <p:anim calcmode="lin" valueType="num">
                                      <p:cBhvr>
                                        <p:cTn id="236" dur="500" fill="hold"/>
                                        <p:tgtEl>
                                          <p:spTgt spid="38512"/>
                                        </p:tgtEl>
                                        <p:attrNameLst>
                                          <p:attrName>ppt_w</p:attrName>
                                        </p:attrNameLst>
                                      </p:cBhvr>
                                      <p:tavLst>
                                        <p:tav tm="0">
                                          <p:val>
                                            <p:strVal val="4*#ppt_w"/>
                                          </p:val>
                                        </p:tav>
                                        <p:tav tm="100000">
                                          <p:val>
                                            <p:strVal val="#ppt_w"/>
                                          </p:val>
                                        </p:tav>
                                      </p:tavLst>
                                    </p:anim>
                                    <p:anim calcmode="lin" valueType="num">
                                      <p:cBhvr>
                                        <p:cTn id="237" dur="500" fill="hold"/>
                                        <p:tgtEl>
                                          <p:spTgt spid="38512"/>
                                        </p:tgtEl>
                                        <p:attrNameLst>
                                          <p:attrName>ppt_h</p:attrName>
                                        </p:attrNameLst>
                                      </p:cBhvr>
                                      <p:tavLst>
                                        <p:tav tm="0">
                                          <p:val>
                                            <p:strVal val="4*#ppt_h"/>
                                          </p:val>
                                        </p:tav>
                                        <p:tav tm="100000">
                                          <p:val>
                                            <p:strVal val="#ppt_h"/>
                                          </p:val>
                                        </p:tav>
                                      </p:tavLst>
                                    </p:anim>
                                  </p:childTnLst>
                                </p:cTn>
                              </p:par>
                            </p:childTnLst>
                          </p:cTn>
                        </p:par>
                      </p:childTnLst>
                    </p:cTn>
                  </p:par>
                  <p:par>
                    <p:cTn id="238" fill="hold">
                      <p:stCondLst>
                        <p:cond delay="indefinite"/>
                      </p:stCondLst>
                      <p:childTnLst>
                        <p:par>
                          <p:cTn id="239" fill="hold">
                            <p:stCondLst>
                              <p:cond delay="0"/>
                            </p:stCondLst>
                            <p:childTnLst>
                              <p:par>
                                <p:cTn id="240" presetID="22" presetClass="entr" presetSubtype="2" fill="hold" nodeType="clickEffect">
                                  <p:stCondLst>
                                    <p:cond delay="0"/>
                                  </p:stCondLst>
                                  <p:childTnLst>
                                    <p:set>
                                      <p:cBhvr>
                                        <p:cTn id="241" dur="1" fill="hold">
                                          <p:stCondLst>
                                            <p:cond delay="0"/>
                                          </p:stCondLst>
                                        </p:cTn>
                                        <p:tgtEl>
                                          <p:spTgt spid="38362"/>
                                        </p:tgtEl>
                                        <p:attrNameLst>
                                          <p:attrName>style.visibility</p:attrName>
                                        </p:attrNameLst>
                                      </p:cBhvr>
                                      <p:to>
                                        <p:strVal val="visible"/>
                                      </p:to>
                                    </p:set>
                                    <p:animEffect transition="in" filter="wipe(right)">
                                      <p:cBhvr>
                                        <p:cTn id="242" dur="500"/>
                                        <p:tgtEl>
                                          <p:spTgt spid="38362"/>
                                        </p:tgtEl>
                                      </p:cBhvr>
                                    </p:animEffect>
                                  </p:childTnLst>
                                </p:cTn>
                              </p:par>
                            </p:childTnLst>
                          </p:cTn>
                        </p:par>
                      </p:childTnLst>
                    </p:cTn>
                  </p:par>
                  <p:par>
                    <p:cTn id="243" fill="hold">
                      <p:stCondLst>
                        <p:cond delay="indefinite"/>
                      </p:stCondLst>
                      <p:childTnLst>
                        <p:par>
                          <p:cTn id="244" fill="hold">
                            <p:stCondLst>
                              <p:cond delay="0"/>
                            </p:stCondLst>
                            <p:childTnLst>
                              <p:par>
                                <p:cTn id="245" presetID="23" presetClass="entr" presetSubtype="16" fill="hold" nodeType="clickEffect">
                                  <p:stCondLst>
                                    <p:cond delay="0"/>
                                  </p:stCondLst>
                                  <p:childTnLst>
                                    <p:set>
                                      <p:cBhvr>
                                        <p:cTn id="246" dur="1" fill="hold">
                                          <p:stCondLst>
                                            <p:cond delay="0"/>
                                          </p:stCondLst>
                                        </p:cTn>
                                        <p:tgtEl>
                                          <p:spTgt spid="11"/>
                                        </p:tgtEl>
                                        <p:attrNameLst>
                                          <p:attrName>style.visibility</p:attrName>
                                        </p:attrNameLst>
                                      </p:cBhvr>
                                      <p:to>
                                        <p:strVal val="visible"/>
                                      </p:to>
                                    </p:set>
                                    <p:anim calcmode="lin" valueType="num">
                                      <p:cBhvr>
                                        <p:cTn id="247" dur="500" fill="hold"/>
                                        <p:tgtEl>
                                          <p:spTgt spid="11"/>
                                        </p:tgtEl>
                                        <p:attrNameLst>
                                          <p:attrName>ppt_w</p:attrName>
                                        </p:attrNameLst>
                                      </p:cBhvr>
                                      <p:tavLst>
                                        <p:tav tm="0">
                                          <p:val>
                                            <p:fltVal val="0.000000"/>
                                          </p:val>
                                        </p:tav>
                                        <p:tav tm="100000">
                                          <p:val>
                                            <p:strVal val="#ppt_w"/>
                                          </p:val>
                                        </p:tav>
                                      </p:tavLst>
                                    </p:anim>
                                    <p:anim calcmode="lin" valueType="num">
                                      <p:cBhvr>
                                        <p:cTn id="248" dur="500" fill="hold"/>
                                        <p:tgtEl>
                                          <p:spTgt spid="11"/>
                                        </p:tgtEl>
                                        <p:attrNameLst>
                                          <p:attrName>ppt_h</p:attrName>
                                        </p:attrNameLst>
                                      </p:cBhvr>
                                      <p:tavLst>
                                        <p:tav tm="0">
                                          <p:val>
                                            <p:fltVal val="0.000000"/>
                                          </p:val>
                                        </p:tav>
                                        <p:tav tm="100000">
                                          <p:val>
                                            <p:strVal val="#ppt_h"/>
                                          </p:val>
                                        </p:tav>
                                      </p:tavLst>
                                    </p:anim>
                                  </p:childTnLst>
                                </p:cTn>
                              </p:par>
                            </p:childTnLst>
                          </p:cTn>
                        </p:par>
                      </p:childTnLst>
                    </p:cTn>
                  </p:par>
                  <p:par>
                    <p:cTn id="249" fill="hold">
                      <p:stCondLst>
                        <p:cond delay="indefinite"/>
                      </p:stCondLst>
                      <p:childTnLst>
                        <p:par>
                          <p:cTn id="250" fill="hold">
                            <p:stCondLst>
                              <p:cond delay="0"/>
                            </p:stCondLst>
                            <p:childTnLst>
                              <p:par>
                                <p:cTn id="251" presetID="18" presetClass="entr" presetSubtype="6" fill="hold" nodeType="clickEffect">
                                  <p:stCondLst>
                                    <p:cond delay="0"/>
                                  </p:stCondLst>
                                  <p:childTnLst>
                                    <p:set>
                                      <p:cBhvr>
                                        <p:cTn id="252" dur="1" fill="hold">
                                          <p:stCondLst>
                                            <p:cond delay="0"/>
                                          </p:stCondLst>
                                        </p:cTn>
                                        <p:tgtEl>
                                          <p:spTgt spid="5"/>
                                        </p:tgtEl>
                                        <p:attrNameLst>
                                          <p:attrName>style.visibility</p:attrName>
                                        </p:attrNameLst>
                                      </p:cBhvr>
                                      <p:to>
                                        <p:strVal val="visible"/>
                                      </p:to>
                                    </p:set>
                                    <p:animEffect transition="in" filter="strips(downRight)">
                                      <p:cBhvr>
                                        <p:cTn id="253" dur="500"/>
                                        <p:tgtEl>
                                          <p:spTgt spid="5"/>
                                        </p:tgtEl>
                                      </p:cBhvr>
                                    </p:animEffect>
                                  </p:childTnLst>
                                </p:cTn>
                              </p:par>
                            </p:childTnLst>
                          </p:cTn>
                        </p:par>
                      </p:childTnLst>
                    </p:cTn>
                  </p:par>
                  <p:par>
                    <p:cTn id="254" fill="hold">
                      <p:stCondLst>
                        <p:cond delay="indefinite"/>
                      </p:stCondLst>
                      <p:childTnLst>
                        <p:par>
                          <p:cTn id="255" fill="hold">
                            <p:stCondLst>
                              <p:cond delay="0"/>
                            </p:stCondLst>
                            <p:childTnLst>
                              <p:par>
                                <p:cTn id="256" presetID="23" presetClass="entr" presetSubtype="528" fill="hold" nodeType="clickEffect">
                                  <p:stCondLst>
                                    <p:cond delay="0"/>
                                  </p:stCondLst>
                                  <p:childTnLst>
                                    <p:set>
                                      <p:cBhvr>
                                        <p:cTn id="257" dur="1" fill="hold">
                                          <p:stCondLst>
                                            <p:cond delay="0"/>
                                          </p:stCondLst>
                                        </p:cTn>
                                        <p:tgtEl>
                                          <p:spTgt spid="9"/>
                                        </p:tgtEl>
                                        <p:attrNameLst>
                                          <p:attrName>style.visibility</p:attrName>
                                        </p:attrNameLst>
                                      </p:cBhvr>
                                      <p:to>
                                        <p:strVal val="visible"/>
                                      </p:to>
                                    </p:set>
                                    <p:anim calcmode="lin" valueType="num">
                                      <p:cBhvr>
                                        <p:cTn id="258" dur="500" fill="hold"/>
                                        <p:tgtEl>
                                          <p:spTgt spid="9"/>
                                        </p:tgtEl>
                                        <p:attrNameLst>
                                          <p:attrName>ppt_w</p:attrName>
                                        </p:attrNameLst>
                                      </p:cBhvr>
                                      <p:tavLst>
                                        <p:tav tm="0">
                                          <p:val>
                                            <p:fltVal val="0.000000"/>
                                          </p:val>
                                        </p:tav>
                                        <p:tav tm="100000">
                                          <p:val>
                                            <p:strVal val="#ppt_w"/>
                                          </p:val>
                                        </p:tav>
                                      </p:tavLst>
                                    </p:anim>
                                    <p:anim calcmode="lin" valueType="num">
                                      <p:cBhvr>
                                        <p:cTn id="259" dur="500" fill="hold"/>
                                        <p:tgtEl>
                                          <p:spTgt spid="9"/>
                                        </p:tgtEl>
                                        <p:attrNameLst>
                                          <p:attrName>ppt_h</p:attrName>
                                        </p:attrNameLst>
                                      </p:cBhvr>
                                      <p:tavLst>
                                        <p:tav tm="0">
                                          <p:val>
                                            <p:fltVal val="0.000000"/>
                                          </p:val>
                                        </p:tav>
                                        <p:tav tm="100000">
                                          <p:val>
                                            <p:strVal val="#ppt_h"/>
                                          </p:val>
                                        </p:tav>
                                      </p:tavLst>
                                    </p:anim>
                                    <p:anim calcmode="lin" valueType="num">
                                      <p:cBhvr>
                                        <p:cTn id="260" dur="500" fill="hold"/>
                                        <p:tgtEl>
                                          <p:spTgt spid="9"/>
                                        </p:tgtEl>
                                        <p:attrNameLst>
                                          <p:attrName>ppt_x</p:attrName>
                                        </p:attrNameLst>
                                      </p:cBhvr>
                                      <p:tavLst>
                                        <p:tav tm="0">
                                          <p:val>
                                            <p:fltVal val="0.500000"/>
                                          </p:val>
                                        </p:tav>
                                        <p:tav tm="100000">
                                          <p:val>
                                            <p:strVal val="#ppt_x"/>
                                          </p:val>
                                        </p:tav>
                                      </p:tavLst>
                                    </p:anim>
                                    <p:anim calcmode="lin" valueType="num">
                                      <p:cBhvr>
                                        <p:cTn id="261" dur="500" fill="hold"/>
                                        <p:tgtEl>
                                          <p:spTgt spid="9"/>
                                        </p:tgtEl>
                                        <p:attrNameLst>
                                          <p:attrName>ppt_y</p:attrName>
                                        </p:attrNameLst>
                                      </p:cBhvr>
                                      <p:tavLst>
                                        <p:tav tm="0">
                                          <p:val>
                                            <p:fltVal val="0.500000"/>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12" grpId="0" animBg="1"/>
      <p:bldP spid="38542" grpId="0" animBg="1"/>
      <p:bldP spid="38551" grpId="0" animBg="1"/>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grpSp>
        <p:nvGrpSpPr>
          <p:cNvPr id="2" name="Group 400"/>
          <p:cNvGrpSpPr/>
          <p:nvPr/>
        </p:nvGrpSpPr>
        <p:grpSpPr>
          <a:xfrm>
            <a:off x="114300" y="476250"/>
            <a:ext cx="8915400" cy="6248400"/>
            <a:chOff x="72" y="300"/>
            <a:chExt cx="5616" cy="3936"/>
          </a:xfrm>
        </p:grpSpPr>
        <p:sp>
          <p:nvSpPr>
            <p:cNvPr id="55298" name="Rectangle 399"/>
            <p:cNvSpPr/>
            <p:nvPr/>
          </p:nvSpPr>
          <p:spPr>
            <a:xfrm>
              <a:off x="72" y="300"/>
              <a:ext cx="5616" cy="3936"/>
            </a:xfrm>
            <a:prstGeom prst="rect">
              <a:avLst/>
            </a:prstGeom>
            <a:solidFill>
              <a:srgbClr val="CCFF99"/>
            </a:solidFill>
            <a:ln w="12700" cap="flat" cmpd="sng">
              <a:solidFill>
                <a:schemeClr val="tx2"/>
              </a:solidFill>
              <a:prstDash val="solid"/>
              <a:miter/>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nvGrpSpPr>
            <p:cNvPr id="55299" name="Group 283"/>
            <p:cNvGrpSpPr/>
            <p:nvPr/>
          </p:nvGrpSpPr>
          <p:grpSpPr>
            <a:xfrm>
              <a:off x="1620" y="336"/>
              <a:ext cx="2255" cy="1982"/>
              <a:chOff x="1676" y="336"/>
              <a:chExt cx="2255" cy="1982"/>
            </a:xfrm>
          </p:grpSpPr>
          <p:sp>
            <p:nvSpPr>
              <p:cNvPr id="55300" name="Line 131"/>
              <p:cNvSpPr/>
              <p:nvPr/>
            </p:nvSpPr>
            <p:spPr>
              <a:xfrm flipH="1">
                <a:off x="1845" y="629"/>
                <a:ext cx="1662" cy="957"/>
              </a:xfrm>
              <a:prstGeom prst="line">
                <a:avLst/>
              </a:prstGeom>
              <a:ln w="38100" cap="flat" cmpd="sng">
                <a:solidFill>
                  <a:schemeClr val="tx2"/>
                </a:solidFill>
                <a:prstDash val="solid"/>
                <a:round/>
                <a:headEnd type="none" w="med" len="med"/>
                <a:tailEnd type="none" w="med" len="med"/>
              </a:ln>
            </p:spPr>
          </p:sp>
          <p:sp>
            <p:nvSpPr>
              <p:cNvPr id="55301" name="Line 132"/>
              <p:cNvSpPr/>
              <p:nvPr/>
            </p:nvSpPr>
            <p:spPr>
              <a:xfrm flipH="1">
                <a:off x="2234" y="1048"/>
                <a:ext cx="1223" cy="704"/>
              </a:xfrm>
              <a:prstGeom prst="line">
                <a:avLst/>
              </a:prstGeom>
              <a:ln w="38100" cap="flat" cmpd="sng">
                <a:solidFill>
                  <a:schemeClr val="tx2"/>
                </a:solidFill>
                <a:prstDash val="solid"/>
                <a:round/>
                <a:headEnd type="none" w="med" len="med"/>
                <a:tailEnd type="none" w="med" len="med"/>
              </a:ln>
            </p:spPr>
          </p:sp>
          <p:sp>
            <p:nvSpPr>
              <p:cNvPr id="55302" name="Line 133"/>
              <p:cNvSpPr/>
              <p:nvPr/>
            </p:nvSpPr>
            <p:spPr>
              <a:xfrm flipH="1" flipV="1">
                <a:off x="3338" y="336"/>
                <a:ext cx="593" cy="1024"/>
              </a:xfrm>
              <a:prstGeom prst="line">
                <a:avLst/>
              </a:prstGeom>
              <a:ln w="38100" cap="flat" cmpd="sng">
                <a:solidFill>
                  <a:schemeClr val="tx2"/>
                </a:solidFill>
                <a:prstDash val="solid"/>
                <a:round/>
                <a:headEnd type="none" w="med" len="med"/>
                <a:tailEnd type="none" w="med" len="med"/>
              </a:ln>
            </p:spPr>
          </p:sp>
          <p:sp>
            <p:nvSpPr>
              <p:cNvPr id="55303" name="Line 134"/>
              <p:cNvSpPr/>
              <p:nvPr/>
            </p:nvSpPr>
            <p:spPr>
              <a:xfrm flipH="1">
                <a:off x="1676" y="336"/>
                <a:ext cx="1662" cy="958"/>
              </a:xfrm>
              <a:prstGeom prst="line">
                <a:avLst/>
              </a:prstGeom>
              <a:ln w="38100" cap="flat" cmpd="sng">
                <a:solidFill>
                  <a:schemeClr val="tx2"/>
                </a:solidFill>
                <a:prstDash val="solid"/>
                <a:round/>
                <a:headEnd type="none" w="med" len="med"/>
                <a:tailEnd type="none" w="med" len="med"/>
              </a:ln>
            </p:spPr>
          </p:sp>
          <p:sp>
            <p:nvSpPr>
              <p:cNvPr id="55304" name="Line 135"/>
              <p:cNvSpPr/>
              <p:nvPr/>
            </p:nvSpPr>
            <p:spPr>
              <a:xfrm>
                <a:off x="1676" y="1294"/>
                <a:ext cx="592" cy="1024"/>
              </a:xfrm>
              <a:prstGeom prst="line">
                <a:avLst/>
              </a:prstGeom>
              <a:ln w="38100" cap="flat" cmpd="sng">
                <a:solidFill>
                  <a:schemeClr val="tx2"/>
                </a:solidFill>
                <a:prstDash val="solid"/>
                <a:round/>
                <a:headEnd type="none" w="med" len="med"/>
                <a:tailEnd type="none" w="med" len="med"/>
              </a:ln>
            </p:spPr>
          </p:sp>
          <p:sp>
            <p:nvSpPr>
              <p:cNvPr id="55305" name="Line 136"/>
              <p:cNvSpPr/>
              <p:nvPr/>
            </p:nvSpPr>
            <p:spPr>
              <a:xfrm flipH="1">
                <a:off x="2404" y="1341"/>
                <a:ext cx="1222" cy="704"/>
              </a:xfrm>
              <a:prstGeom prst="line">
                <a:avLst/>
              </a:prstGeom>
              <a:ln w="38100" cap="flat" cmpd="sng">
                <a:solidFill>
                  <a:schemeClr val="tx2"/>
                </a:solidFill>
                <a:prstDash val="solid"/>
                <a:round/>
                <a:headEnd type="none" w="med" len="med"/>
                <a:tailEnd type="none" w="med" len="med"/>
              </a:ln>
            </p:spPr>
          </p:sp>
          <p:sp>
            <p:nvSpPr>
              <p:cNvPr id="55306" name="Line 137"/>
              <p:cNvSpPr/>
              <p:nvPr/>
            </p:nvSpPr>
            <p:spPr>
              <a:xfrm>
                <a:off x="3118" y="462"/>
                <a:ext cx="593" cy="1025"/>
              </a:xfrm>
              <a:prstGeom prst="line">
                <a:avLst/>
              </a:prstGeom>
              <a:ln w="38100" cap="flat" cmpd="sng">
                <a:solidFill>
                  <a:schemeClr val="tx2"/>
                </a:solidFill>
                <a:prstDash val="solid"/>
                <a:round/>
                <a:headEnd type="none" w="med" len="med"/>
                <a:tailEnd type="none" w="med" len="med"/>
              </a:ln>
            </p:spPr>
          </p:sp>
          <p:sp>
            <p:nvSpPr>
              <p:cNvPr id="55307" name="Line 138"/>
              <p:cNvSpPr/>
              <p:nvPr/>
            </p:nvSpPr>
            <p:spPr>
              <a:xfrm>
                <a:off x="1896" y="1167"/>
                <a:ext cx="592" cy="1024"/>
              </a:xfrm>
              <a:prstGeom prst="line">
                <a:avLst/>
              </a:prstGeom>
              <a:ln w="38100" cap="flat" cmpd="sng">
                <a:solidFill>
                  <a:schemeClr val="tx2"/>
                </a:solidFill>
                <a:prstDash val="solid"/>
                <a:round/>
                <a:headEnd type="none" w="med" len="med"/>
                <a:tailEnd type="none" w="med" len="med"/>
              </a:ln>
            </p:spPr>
          </p:sp>
          <p:sp>
            <p:nvSpPr>
              <p:cNvPr id="55308" name="Line 139"/>
              <p:cNvSpPr/>
              <p:nvPr/>
            </p:nvSpPr>
            <p:spPr>
              <a:xfrm flipV="1">
                <a:off x="2268" y="2191"/>
                <a:ext cx="220" cy="127"/>
              </a:xfrm>
              <a:prstGeom prst="line">
                <a:avLst/>
              </a:prstGeom>
              <a:ln w="38100" cap="flat" cmpd="sng">
                <a:solidFill>
                  <a:schemeClr val="tx2"/>
                </a:solidFill>
                <a:prstDash val="solid"/>
                <a:round/>
                <a:headEnd type="none" w="med" len="med"/>
                <a:tailEnd type="none" w="med" len="med"/>
              </a:ln>
            </p:spPr>
          </p:sp>
          <p:sp>
            <p:nvSpPr>
              <p:cNvPr id="55309" name="Line 140"/>
              <p:cNvSpPr/>
              <p:nvPr/>
            </p:nvSpPr>
            <p:spPr>
              <a:xfrm flipV="1">
                <a:off x="3711" y="1360"/>
                <a:ext cx="220" cy="127"/>
              </a:xfrm>
              <a:prstGeom prst="line">
                <a:avLst/>
              </a:prstGeom>
              <a:ln w="38100" cap="flat" cmpd="sng">
                <a:solidFill>
                  <a:schemeClr val="tx2"/>
                </a:solidFill>
                <a:prstDash val="solid"/>
                <a:round/>
                <a:headEnd type="none" w="med" len="med"/>
                <a:tailEnd type="none" w="med" len="med"/>
              </a:ln>
            </p:spPr>
          </p:sp>
        </p:grpSp>
      </p:grpSp>
      <p:sp>
        <p:nvSpPr>
          <p:cNvPr id="30722" name="Text Box 2"/>
          <p:cNvSpPr txBox="1"/>
          <p:nvPr/>
        </p:nvSpPr>
        <p:spPr>
          <a:xfrm>
            <a:off x="-19050" y="228600"/>
            <a:ext cx="3810000" cy="495300"/>
          </a:xfrm>
          <a:prstGeom prst="rect">
            <a:avLst/>
          </a:prstGeom>
          <a:solidFill>
            <a:srgbClr val="66FFFF"/>
          </a:solidFill>
          <a:ln w="19050" cap="flat" cmpd="sng">
            <a:solidFill>
              <a:schemeClr val="accent2"/>
            </a:solidFill>
            <a:prstDash val="solid"/>
            <a:miter/>
            <a:headEnd type="none" w="med" len="med"/>
            <a:tailEnd type="none" w="med" len="med"/>
          </a:ln>
        </p:spPr>
        <p:txBody>
          <a:bodyPr anchor="t">
            <a:spAutoFit/>
          </a:bodyPr>
          <a:p>
            <a:pPr>
              <a:lnSpc>
                <a:spcPct val="90000"/>
              </a:lnSpc>
            </a:pPr>
            <a:r>
              <a:rPr lang="zh-CN" altLang="zh-CN" sz="2800" b="1" dirty="0">
                <a:solidFill>
                  <a:schemeClr val="tx2"/>
                </a:solidFill>
                <a:latin typeface="宋体" panose="02010600030101010101" pitchFamily="2" charset="-122"/>
                <a:ea typeface="宋体" panose="02010600030101010101" pitchFamily="2" charset="-122"/>
              </a:rPr>
              <a:t> 例9 </a:t>
            </a:r>
            <a:r>
              <a:rPr lang="zh-CN" altLang="zh-CN" sz="2600" b="1" dirty="0">
                <a:solidFill>
                  <a:schemeClr val="tx2"/>
                </a:solidFill>
                <a:latin typeface="宋体" panose="02010600030101010101" pitchFamily="2" charset="-122"/>
                <a:ea typeface="宋体" panose="02010600030101010101" pitchFamily="2" charset="-122"/>
              </a:rPr>
              <a:t>作台阶的两点透视</a:t>
            </a:r>
            <a:endParaRPr lang="zh-CN" altLang="en-US" sz="2800" b="1" dirty="0">
              <a:solidFill>
                <a:schemeClr val="tx2"/>
              </a:solidFill>
              <a:latin typeface="宋体" panose="02010600030101010101" pitchFamily="2" charset="-122"/>
              <a:ea typeface="宋体" panose="02010600030101010101" pitchFamily="2" charset="-122"/>
            </a:endParaRPr>
          </a:p>
        </p:txBody>
      </p:sp>
      <p:sp>
        <p:nvSpPr>
          <p:cNvPr id="55311" name="Rectangle 128"/>
          <p:cNvSpPr>
            <a:spLocks noGrp="1"/>
          </p:cNvSpPr>
          <p:nvPr>
            <p:ph type="title"/>
          </p:nvPr>
        </p:nvSpPr>
        <p:spPr>
          <a:xfrm>
            <a:off x="8305800" y="609600"/>
            <a:ext cx="304800" cy="76200"/>
          </a:xfrm>
        </p:spPr>
        <p:txBody>
          <a:bodyPr vert="horz" wrap="square" lIns="91440" tIns="45720" rIns="91440" bIns="45720" anchor="ctr"/>
          <a:p>
            <a:pPr algn="r" eaLnBrk="1" hangingPunct="1"/>
            <a:r>
              <a:rPr lang="zh-CN" altLang="en-US" sz="200" dirty="0">
                <a:solidFill>
                  <a:srgbClr val="CCFF99"/>
                </a:solidFill>
              </a:rPr>
              <a:t>例</a:t>
            </a:r>
            <a:r>
              <a:rPr lang="en-US" altLang="zh-CN" sz="200" dirty="0">
                <a:solidFill>
                  <a:srgbClr val="CCFF99"/>
                </a:solidFill>
              </a:rPr>
              <a:t>9</a:t>
            </a:r>
            <a:r>
              <a:rPr lang="zh-CN" altLang="en-US" sz="200" dirty="0">
                <a:solidFill>
                  <a:srgbClr val="CCFF99"/>
                </a:solidFill>
              </a:rPr>
              <a:t>（台阶的两点透视）</a:t>
            </a:r>
            <a:endParaRPr lang="zh-CN" altLang="en-US" sz="200" dirty="0">
              <a:solidFill>
                <a:srgbClr val="CCFF99"/>
              </a:solidFill>
            </a:endParaRPr>
          </a:p>
        </p:txBody>
      </p:sp>
      <p:sp>
        <p:nvSpPr>
          <p:cNvPr id="30881" name="Freeform 161"/>
          <p:cNvSpPr/>
          <p:nvPr/>
        </p:nvSpPr>
        <p:spPr>
          <a:xfrm>
            <a:off x="3956050" y="3679825"/>
            <a:ext cx="4351338" cy="2511425"/>
          </a:xfrm>
          <a:custGeom>
            <a:avLst/>
            <a:gdLst/>
            <a:ahLst/>
            <a:cxnLst>
              <a:cxn ang="0">
                <a:pos x="2741" y="0"/>
              </a:cxn>
              <a:cxn ang="0">
                <a:pos x="0" y="1582"/>
              </a:cxn>
            </a:cxnLst>
            <a:pathLst>
              <a:path w="2741" h="1582">
                <a:moveTo>
                  <a:pt x="2741" y="0"/>
                </a:moveTo>
                <a:lnTo>
                  <a:pt x="0" y="1582"/>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30882" name="Freeform 162"/>
          <p:cNvSpPr/>
          <p:nvPr/>
        </p:nvSpPr>
        <p:spPr>
          <a:xfrm>
            <a:off x="2511425" y="3679825"/>
            <a:ext cx="1444625" cy="2511425"/>
          </a:xfrm>
          <a:custGeom>
            <a:avLst/>
            <a:gdLst/>
            <a:ahLst/>
            <a:cxnLst>
              <a:cxn ang="0">
                <a:pos x="0" y="0"/>
              </a:cxn>
              <a:cxn ang="0">
                <a:pos x="910" y="1582"/>
              </a:cxn>
            </a:cxnLst>
            <a:pathLst>
              <a:path w="910" h="1582">
                <a:moveTo>
                  <a:pt x="0" y="0"/>
                </a:moveTo>
                <a:lnTo>
                  <a:pt x="910" y="1582"/>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30883" name="Line 163"/>
          <p:cNvSpPr/>
          <p:nvPr/>
        </p:nvSpPr>
        <p:spPr>
          <a:xfrm>
            <a:off x="6553200" y="3679825"/>
            <a:ext cx="1588" cy="2401888"/>
          </a:xfrm>
          <a:prstGeom prst="line">
            <a:avLst/>
          </a:prstGeom>
          <a:ln w="12700" cap="flat" cmpd="sng">
            <a:solidFill>
              <a:schemeClr val="accent2"/>
            </a:solidFill>
            <a:prstDash val="solid"/>
            <a:round/>
            <a:headEnd type="none" w="med" len="med"/>
            <a:tailEnd type="none" w="med" len="med"/>
          </a:ln>
        </p:spPr>
      </p:sp>
      <p:sp>
        <p:nvSpPr>
          <p:cNvPr id="30887" name="Line 167"/>
          <p:cNvSpPr/>
          <p:nvPr/>
        </p:nvSpPr>
        <p:spPr>
          <a:xfrm>
            <a:off x="5802313" y="2360613"/>
            <a:ext cx="762000" cy="1319212"/>
          </a:xfrm>
          <a:prstGeom prst="line">
            <a:avLst/>
          </a:prstGeom>
          <a:ln w="12700" cap="flat" cmpd="sng">
            <a:solidFill>
              <a:schemeClr val="accent2"/>
            </a:solidFill>
            <a:prstDash val="solid"/>
            <a:round/>
            <a:headEnd type="none" w="med" len="med"/>
            <a:tailEnd type="none" w="med" len="med"/>
          </a:ln>
        </p:spPr>
      </p:sp>
      <p:grpSp>
        <p:nvGrpSpPr>
          <p:cNvPr id="4" name="Group 390"/>
          <p:cNvGrpSpPr/>
          <p:nvPr/>
        </p:nvGrpSpPr>
        <p:grpSpPr>
          <a:xfrm>
            <a:off x="920750" y="5321300"/>
            <a:ext cx="5656263" cy="514350"/>
            <a:chOff x="580" y="3352"/>
            <a:chExt cx="3563" cy="324"/>
          </a:xfrm>
        </p:grpSpPr>
        <p:sp>
          <p:nvSpPr>
            <p:cNvPr id="55317" name="Freeform 164"/>
            <p:cNvSpPr/>
            <p:nvPr/>
          </p:nvSpPr>
          <p:spPr>
            <a:xfrm>
              <a:off x="580" y="3352"/>
              <a:ext cx="3563" cy="1"/>
            </a:xfrm>
            <a:custGeom>
              <a:avLst/>
              <a:gdLst/>
              <a:ahLst/>
              <a:cxnLst>
                <a:cxn ang="0">
                  <a:pos x="0" y="0"/>
                </a:cxn>
                <a:cxn ang="0">
                  <a:pos x="3563" y="1"/>
                </a:cxn>
              </a:cxnLst>
              <a:pathLst>
                <a:path w="3563" h="1">
                  <a:moveTo>
                    <a:pt x="0" y="0"/>
                  </a:moveTo>
                  <a:lnTo>
                    <a:pt x="3563" y="1"/>
                  </a:lnTo>
                </a:path>
              </a:pathLst>
            </a:custGeom>
            <a:solidFill>
              <a:srgbClr val="FFFFFF"/>
            </a:solidFill>
            <a:ln w="12700" cap="flat" cmpd="sng">
              <a:solidFill>
                <a:srgbClr val="006600"/>
              </a:solidFill>
              <a:prstDash val="solid"/>
              <a:round/>
              <a:headEnd type="none" w="med" len="med"/>
              <a:tailEnd type="none" w="med" len="med"/>
            </a:ln>
          </p:spPr>
          <p:txBody>
            <a:bodyPr/>
            <a:p>
              <a:endParaRPr lang="zh-CN" altLang="en-US"/>
            </a:p>
          </p:txBody>
        </p:sp>
        <p:sp>
          <p:nvSpPr>
            <p:cNvPr id="55318" name="Freeform 165"/>
            <p:cNvSpPr/>
            <p:nvPr/>
          </p:nvSpPr>
          <p:spPr>
            <a:xfrm>
              <a:off x="1248" y="3672"/>
              <a:ext cx="2895" cy="4"/>
            </a:xfrm>
            <a:custGeom>
              <a:avLst/>
              <a:gdLst/>
              <a:ahLst/>
              <a:cxnLst>
                <a:cxn ang="0">
                  <a:pos x="0" y="4"/>
                </a:cxn>
                <a:cxn ang="0">
                  <a:pos x="2895" y="0"/>
                </a:cxn>
              </a:cxnLst>
              <a:pathLst>
                <a:path w="2895" h="4">
                  <a:moveTo>
                    <a:pt x="0" y="4"/>
                  </a:moveTo>
                  <a:lnTo>
                    <a:pt x="2895" y="0"/>
                  </a:lnTo>
                </a:path>
              </a:pathLst>
            </a:custGeom>
            <a:solidFill>
              <a:srgbClr val="FFFFFF"/>
            </a:solidFill>
            <a:ln w="12700" cap="flat" cmpd="sng">
              <a:solidFill>
                <a:srgbClr val="006600"/>
              </a:solidFill>
              <a:prstDash val="solid"/>
              <a:round/>
              <a:headEnd type="none" w="med" len="med"/>
              <a:tailEnd type="none" w="med" len="med"/>
            </a:ln>
          </p:spPr>
          <p:txBody>
            <a:bodyPr/>
            <a:p>
              <a:endParaRPr lang="zh-CN" altLang="en-US"/>
            </a:p>
          </p:txBody>
        </p:sp>
      </p:grpSp>
      <p:grpSp>
        <p:nvGrpSpPr>
          <p:cNvPr id="5" name="Group 386"/>
          <p:cNvGrpSpPr/>
          <p:nvPr/>
        </p:nvGrpSpPr>
        <p:grpSpPr>
          <a:xfrm>
            <a:off x="927100" y="5099050"/>
            <a:ext cx="5649913" cy="482600"/>
            <a:chOff x="584" y="3212"/>
            <a:chExt cx="3559" cy="304"/>
          </a:xfrm>
        </p:grpSpPr>
        <p:sp>
          <p:nvSpPr>
            <p:cNvPr id="55320" name="Freeform 166"/>
            <p:cNvSpPr/>
            <p:nvPr/>
          </p:nvSpPr>
          <p:spPr>
            <a:xfrm>
              <a:off x="916" y="3513"/>
              <a:ext cx="3227" cy="3"/>
            </a:xfrm>
            <a:custGeom>
              <a:avLst/>
              <a:gdLst/>
              <a:ahLst/>
              <a:cxnLst>
                <a:cxn ang="0">
                  <a:pos x="0" y="3"/>
                </a:cxn>
                <a:cxn ang="0">
                  <a:pos x="3227" y="0"/>
                </a:cxn>
              </a:cxnLst>
              <a:pathLst>
                <a:path w="3227" h="3">
                  <a:moveTo>
                    <a:pt x="0" y="3"/>
                  </a:moveTo>
                  <a:lnTo>
                    <a:pt x="3227" y="0"/>
                  </a:lnTo>
                </a:path>
              </a:pathLst>
            </a:custGeom>
            <a:solidFill>
              <a:srgbClr val="FFFFFF"/>
            </a:solidFill>
            <a:ln w="12700" cap="flat" cmpd="sng">
              <a:solidFill>
                <a:srgbClr val="006600"/>
              </a:solidFill>
              <a:prstDash val="solid"/>
              <a:round/>
              <a:headEnd type="none" w="med" len="med"/>
              <a:tailEnd type="none" w="med" len="med"/>
            </a:ln>
          </p:spPr>
          <p:txBody>
            <a:bodyPr/>
            <a:p>
              <a:endParaRPr lang="zh-CN" altLang="en-US"/>
            </a:p>
          </p:txBody>
        </p:sp>
        <p:sp>
          <p:nvSpPr>
            <p:cNvPr id="55321" name="Freeform 169"/>
            <p:cNvSpPr/>
            <p:nvPr/>
          </p:nvSpPr>
          <p:spPr>
            <a:xfrm>
              <a:off x="584" y="3212"/>
              <a:ext cx="3552" cy="1"/>
            </a:xfrm>
            <a:custGeom>
              <a:avLst/>
              <a:gdLst/>
              <a:ahLst/>
              <a:cxnLst>
                <a:cxn ang="0">
                  <a:pos x="3552" y="0"/>
                </a:cxn>
                <a:cxn ang="0">
                  <a:pos x="0" y="0"/>
                </a:cxn>
              </a:cxnLst>
              <a:pathLst>
                <a:path w="3552" h="1">
                  <a:moveTo>
                    <a:pt x="3552" y="0"/>
                  </a:moveTo>
                  <a:lnTo>
                    <a:pt x="0" y="0"/>
                  </a:lnTo>
                </a:path>
              </a:pathLst>
            </a:custGeom>
            <a:solidFill>
              <a:srgbClr val="FFFFFF"/>
            </a:solidFill>
            <a:ln w="12700" cap="flat" cmpd="sng">
              <a:solidFill>
                <a:srgbClr val="006600"/>
              </a:solidFill>
              <a:prstDash val="solid"/>
              <a:round/>
              <a:headEnd type="none" w="med" len="med"/>
              <a:tailEnd type="none" w="med" len="med"/>
            </a:ln>
          </p:spPr>
          <p:txBody>
            <a:bodyPr/>
            <a:p>
              <a:endParaRPr lang="zh-CN" altLang="en-US"/>
            </a:p>
          </p:txBody>
        </p:sp>
      </p:grpSp>
      <p:grpSp>
        <p:nvGrpSpPr>
          <p:cNvPr id="6" name="Group 322"/>
          <p:cNvGrpSpPr/>
          <p:nvPr/>
        </p:nvGrpSpPr>
        <p:grpSpPr>
          <a:xfrm>
            <a:off x="3959225" y="2159000"/>
            <a:ext cx="2192338" cy="4024313"/>
            <a:chOff x="2494" y="1360"/>
            <a:chExt cx="1381" cy="2535"/>
          </a:xfrm>
        </p:grpSpPr>
        <p:sp>
          <p:nvSpPr>
            <p:cNvPr id="55323" name="Line 170"/>
            <p:cNvSpPr/>
            <p:nvPr/>
          </p:nvSpPr>
          <p:spPr>
            <a:xfrm flipH="1">
              <a:off x="2494" y="1360"/>
              <a:ext cx="1381" cy="2535"/>
            </a:xfrm>
            <a:prstGeom prst="line">
              <a:avLst/>
            </a:prstGeom>
            <a:ln w="12700" cap="flat" cmpd="sng">
              <a:solidFill>
                <a:schemeClr val="tx2"/>
              </a:solidFill>
              <a:prstDash val="solid"/>
              <a:round/>
              <a:headEnd type="none" w="med" len="med"/>
              <a:tailEnd type="none" w="med" len="med"/>
            </a:ln>
          </p:spPr>
        </p:sp>
        <p:sp>
          <p:nvSpPr>
            <p:cNvPr id="55324" name="Line 171"/>
            <p:cNvSpPr/>
            <p:nvPr/>
          </p:nvSpPr>
          <p:spPr>
            <a:xfrm flipH="1">
              <a:off x="2494" y="1487"/>
              <a:ext cx="1161" cy="2408"/>
            </a:xfrm>
            <a:prstGeom prst="line">
              <a:avLst/>
            </a:prstGeom>
            <a:ln w="12700" cap="flat" cmpd="sng">
              <a:solidFill>
                <a:schemeClr val="tx2"/>
              </a:solidFill>
              <a:prstDash val="solid"/>
              <a:round/>
              <a:headEnd type="none" w="med" len="med"/>
              <a:tailEnd type="none" w="med" len="med"/>
            </a:ln>
          </p:spPr>
        </p:sp>
      </p:grpSp>
      <p:sp>
        <p:nvSpPr>
          <p:cNvPr id="30892" name="Line 172"/>
          <p:cNvSpPr/>
          <p:nvPr/>
        </p:nvSpPr>
        <p:spPr>
          <a:xfrm>
            <a:off x="3860800" y="3478213"/>
            <a:ext cx="98425" cy="2705100"/>
          </a:xfrm>
          <a:prstGeom prst="line">
            <a:avLst/>
          </a:prstGeom>
          <a:ln w="12700" cap="flat" cmpd="sng">
            <a:solidFill>
              <a:schemeClr val="tx2"/>
            </a:solidFill>
            <a:prstDash val="solid"/>
            <a:round/>
            <a:headEnd type="none" w="med" len="med"/>
            <a:tailEnd type="none" w="med" len="med"/>
          </a:ln>
        </p:spPr>
      </p:sp>
      <p:grpSp>
        <p:nvGrpSpPr>
          <p:cNvPr id="7" name="Group 327"/>
          <p:cNvGrpSpPr/>
          <p:nvPr/>
        </p:nvGrpSpPr>
        <p:grpSpPr>
          <a:xfrm>
            <a:off x="3959225" y="1198563"/>
            <a:ext cx="1708150" cy="4984750"/>
            <a:chOff x="2494" y="755"/>
            <a:chExt cx="1076" cy="3140"/>
          </a:xfrm>
        </p:grpSpPr>
        <p:sp>
          <p:nvSpPr>
            <p:cNvPr id="55327" name="Line 173"/>
            <p:cNvSpPr/>
            <p:nvPr/>
          </p:nvSpPr>
          <p:spPr>
            <a:xfrm flipV="1">
              <a:off x="2494" y="1341"/>
              <a:ext cx="1076" cy="2554"/>
            </a:xfrm>
            <a:prstGeom prst="line">
              <a:avLst/>
            </a:prstGeom>
            <a:ln w="12700" cap="flat" cmpd="sng">
              <a:solidFill>
                <a:schemeClr val="tx2"/>
              </a:solidFill>
              <a:prstDash val="solid"/>
              <a:round/>
              <a:headEnd type="none" w="med" len="med"/>
              <a:tailEnd type="none" w="med" len="med"/>
            </a:ln>
          </p:spPr>
        </p:sp>
        <p:sp>
          <p:nvSpPr>
            <p:cNvPr id="55328" name="Line 174"/>
            <p:cNvSpPr/>
            <p:nvPr/>
          </p:nvSpPr>
          <p:spPr>
            <a:xfrm flipH="1">
              <a:off x="2494" y="1048"/>
              <a:ext cx="907" cy="2847"/>
            </a:xfrm>
            <a:prstGeom prst="line">
              <a:avLst/>
            </a:prstGeom>
            <a:ln w="12700" cap="flat" cmpd="sng">
              <a:solidFill>
                <a:schemeClr val="tx2"/>
              </a:solidFill>
              <a:prstDash val="solid"/>
              <a:round/>
              <a:headEnd type="none" w="med" len="med"/>
              <a:tailEnd type="none" w="med" len="med"/>
            </a:ln>
          </p:spPr>
        </p:sp>
        <p:sp>
          <p:nvSpPr>
            <p:cNvPr id="55329" name="Line 175"/>
            <p:cNvSpPr/>
            <p:nvPr/>
          </p:nvSpPr>
          <p:spPr>
            <a:xfrm flipV="1">
              <a:off x="2494" y="755"/>
              <a:ext cx="737" cy="3140"/>
            </a:xfrm>
            <a:prstGeom prst="line">
              <a:avLst/>
            </a:prstGeom>
            <a:ln w="12700" cap="flat" cmpd="sng">
              <a:solidFill>
                <a:schemeClr val="tx2"/>
              </a:solidFill>
              <a:prstDash val="solid"/>
              <a:round/>
              <a:headEnd type="none" w="med" len="med"/>
              <a:tailEnd type="none" w="med" len="med"/>
            </a:ln>
          </p:spPr>
        </p:sp>
      </p:grpSp>
      <p:grpSp>
        <p:nvGrpSpPr>
          <p:cNvPr id="8" name="Group 328"/>
          <p:cNvGrpSpPr/>
          <p:nvPr/>
        </p:nvGrpSpPr>
        <p:grpSpPr>
          <a:xfrm>
            <a:off x="4546600" y="3679825"/>
            <a:ext cx="469900" cy="1647825"/>
            <a:chOff x="2864" y="2318"/>
            <a:chExt cx="296" cy="1038"/>
          </a:xfrm>
        </p:grpSpPr>
        <p:sp>
          <p:nvSpPr>
            <p:cNvPr id="55331" name="Freeform 179"/>
            <p:cNvSpPr/>
            <p:nvPr/>
          </p:nvSpPr>
          <p:spPr>
            <a:xfrm>
              <a:off x="3156" y="2318"/>
              <a:ext cx="4" cy="1038"/>
            </a:xfrm>
            <a:custGeom>
              <a:avLst/>
              <a:gdLst/>
              <a:ahLst/>
              <a:cxnLst>
                <a:cxn ang="0">
                  <a:pos x="0" y="0"/>
                </a:cxn>
                <a:cxn ang="0">
                  <a:pos x="4" y="1038"/>
                </a:cxn>
              </a:cxnLst>
              <a:pathLst>
                <a:path w="4" h="1038">
                  <a:moveTo>
                    <a:pt x="0" y="0"/>
                  </a:moveTo>
                  <a:lnTo>
                    <a:pt x="4" y="1038"/>
                  </a:lnTo>
                </a:path>
              </a:pathLst>
            </a:custGeom>
            <a:solidFill>
              <a:srgbClr val="FFFFFF"/>
            </a:solidFill>
            <a:ln w="12700" cap="flat" cmpd="sng">
              <a:solidFill>
                <a:srgbClr val="990099"/>
              </a:solidFill>
              <a:prstDash val="solid"/>
              <a:round/>
              <a:headEnd type="none" w="med" len="med"/>
              <a:tailEnd type="none" w="med" len="med"/>
            </a:ln>
          </p:spPr>
          <p:txBody>
            <a:bodyPr/>
            <a:p>
              <a:endParaRPr lang="zh-CN" altLang="en-US"/>
            </a:p>
          </p:txBody>
        </p:sp>
        <p:sp>
          <p:nvSpPr>
            <p:cNvPr id="55332" name="Freeform 185"/>
            <p:cNvSpPr/>
            <p:nvPr/>
          </p:nvSpPr>
          <p:spPr>
            <a:xfrm>
              <a:off x="2996" y="2318"/>
              <a:ext cx="1" cy="870"/>
            </a:xfrm>
            <a:custGeom>
              <a:avLst/>
              <a:gdLst/>
              <a:ahLst/>
              <a:cxnLst>
                <a:cxn ang="0">
                  <a:pos x="0" y="0"/>
                </a:cxn>
                <a:cxn ang="0">
                  <a:pos x="0" y="870"/>
                </a:cxn>
              </a:cxnLst>
              <a:pathLst>
                <a:path w="1" h="870">
                  <a:moveTo>
                    <a:pt x="0" y="0"/>
                  </a:moveTo>
                  <a:lnTo>
                    <a:pt x="0" y="870"/>
                  </a:lnTo>
                </a:path>
              </a:pathLst>
            </a:custGeom>
            <a:solidFill>
              <a:srgbClr val="FFFFFF"/>
            </a:solidFill>
            <a:ln w="12700" cap="flat" cmpd="sng">
              <a:solidFill>
                <a:srgbClr val="990099"/>
              </a:solidFill>
              <a:prstDash val="solid"/>
              <a:round/>
              <a:headEnd type="none" w="med" len="med"/>
              <a:tailEnd type="none" w="med" len="med"/>
            </a:ln>
          </p:spPr>
          <p:txBody>
            <a:bodyPr/>
            <a:p>
              <a:endParaRPr lang="zh-CN" altLang="en-US"/>
            </a:p>
          </p:txBody>
        </p:sp>
        <p:sp>
          <p:nvSpPr>
            <p:cNvPr id="55333" name="Freeform 190"/>
            <p:cNvSpPr/>
            <p:nvPr/>
          </p:nvSpPr>
          <p:spPr>
            <a:xfrm>
              <a:off x="2864" y="2318"/>
              <a:ext cx="1" cy="726"/>
            </a:xfrm>
            <a:custGeom>
              <a:avLst/>
              <a:gdLst/>
              <a:ahLst/>
              <a:cxnLst>
                <a:cxn ang="0">
                  <a:pos x="0" y="0"/>
                </a:cxn>
                <a:cxn ang="0">
                  <a:pos x="0" y="726"/>
                </a:cxn>
              </a:cxnLst>
              <a:pathLst>
                <a:path w="1" h="726">
                  <a:moveTo>
                    <a:pt x="0" y="0"/>
                  </a:moveTo>
                  <a:lnTo>
                    <a:pt x="0" y="726"/>
                  </a:lnTo>
                </a:path>
              </a:pathLst>
            </a:custGeom>
            <a:solidFill>
              <a:srgbClr val="FFFFFF"/>
            </a:solidFill>
            <a:ln w="12700" cap="flat" cmpd="sng">
              <a:solidFill>
                <a:srgbClr val="990099"/>
              </a:solidFill>
              <a:prstDash val="solid"/>
              <a:round/>
              <a:headEnd type="none" w="med" len="med"/>
              <a:tailEnd type="none" w="med" len="med"/>
            </a:ln>
          </p:spPr>
          <p:txBody>
            <a:bodyPr/>
            <a:p>
              <a:endParaRPr lang="zh-CN" altLang="en-US"/>
            </a:p>
          </p:txBody>
        </p:sp>
      </p:grpSp>
      <p:sp>
        <p:nvSpPr>
          <p:cNvPr id="30916" name="Freeform 196"/>
          <p:cNvSpPr/>
          <p:nvPr/>
        </p:nvSpPr>
        <p:spPr>
          <a:xfrm>
            <a:off x="2511425" y="4098925"/>
            <a:ext cx="2817813" cy="615950"/>
          </a:xfrm>
          <a:custGeom>
            <a:avLst/>
            <a:gdLst/>
            <a:ahLst/>
            <a:cxnLst>
              <a:cxn ang="0">
                <a:pos x="0" y="0"/>
              </a:cxn>
              <a:cxn ang="0">
                <a:pos x="1775" y="388"/>
              </a:cxn>
            </a:cxnLst>
            <a:pathLst>
              <a:path w="1775" h="388">
                <a:moveTo>
                  <a:pt x="0" y="0"/>
                </a:moveTo>
                <a:lnTo>
                  <a:pt x="1775" y="388"/>
                </a:lnTo>
              </a:path>
            </a:pathLst>
          </a:custGeom>
          <a:solidFill>
            <a:srgbClr val="FFFFFF"/>
          </a:solidFill>
          <a:ln w="12700" cap="flat" cmpd="sng">
            <a:solidFill>
              <a:srgbClr val="006600"/>
            </a:solidFill>
            <a:prstDash val="solid"/>
            <a:round/>
            <a:headEnd type="none" w="med" len="med"/>
            <a:tailEnd type="none" w="med" len="med"/>
          </a:ln>
        </p:spPr>
        <p:txBody>
          <a:bodyPr/>
          <a:p>
            <a:endParaRPr lang="zh-CN" altLang="en-US"/>
          </a:p>
        </p:txBody>
      </p:sp>
      <p:sp>
        <p:nvSpPr>
          <p:cNvPr id="30926" name="Freeform 206"/>
          <p:cNvSpPr/>
          <p:nvPr/>
        </p:nvSpPr>
        <p:spPr>
          <a:xfrm>
            <a:off x="2511425" y="4098925"/>
            <a:ext cx="1360488" cy="930275"/>
          </a:xfrm>
          <a:custGeom>
            <a:avLst/>
            <a:gdLst/>
            <a:ahLst/>
            <a:cxnLst>
              <a:cxn ang="0">
                <a:pos x="0" y="0"/>
              </a:cxn>
              <a:cxn ang="0">
                <a:pos x="857" y="586"/>
              </a:cxn>
            </a:cxnLst>
            <a:pathLst>
              <a:path w="857" h="586">
                <a:moveTo>
                  <a:pt x="0" y="0"/>
                </a:moveTo>
                <a:lnTo>
                  <a:pt x="857" y="586"/>
                </a:lnTo>
              </a:path>
            </a:pathLst>
          </a:custGeom>
          <a:solidFill>
            <a:srgbClr val="FFFFFF"/>
          </a:solidFill>
          <a:ln w="12700" cap="flat" cmpd="sng">
            <a:solidFill>
              <a:srgbClr val="006600"/>
            </a:solidFill>
            <a:prstDash val="solid"/>
            <a:round/>
            <a:headEnd type="none" w="med" len="med"/>
            <a:tailEnd type="none" w="med" len="med"/>
          </a:ln>
        </p:spPr>
        <p:txBody>
          <a:bodyPr/>
          <a:p>
            <a:endParaRPr lang="zh-CN" altLang="en-US"/>
          </a:p>
        </p:txBody>
      </p:sp>
      <p:grpSp>
        <p:nvGrpSpPr>
          <p:cNvPr id="9" name="Group 313"/>
          <p:cNvGrpSpPr/>
          <p:nvPr/>
        </p:nvGrpSpPr>
        <p:grpSpPr>
          <a:xfrm>
            <a:off x="2511425" y="4098925"/>
            <a:ext cx="1003300" cy="1992313"/>
            <a:chOff x="1582" y="2582"/>
            <a:chExt cx="632" cy="1255"/>
          </a:xfrm>
        </p:grpSpPr>
        <p:sp>
          <p:nvSpPr>
            <p:cNvPr id="55337" name="Freeform 204"/>
            <p:cNvSpPr/>
            <p:nvPr/>
          </p:nvSpPr>
          <p:spPr>
            <a:xfrm>
              <a:off x="1582" y="2583"/>
              <a:ext cx="632" cy="633"/>
            </a:xfrm>
            <a:custGeom>
              <a:avLst/>
              <a:gdLst/>
              <a:ahLst/>
              <a:cxnLst>
                <a:cxn ang="0">
                  <a:pos x="632" y="633"/>
                </a:cxn>
                <a:cxn ang="0">
                  <a:pos x="0" y="0"/>
                </a:cxn>
              </a:cxnLst>
              <a:pathLst>
                <a:path w="632" h="633">
                  <a:moveTo>
                    <a:pt x="632" y="633"/>
                  </a:moveTo>
                  <a:lnTo>
                    <a:pt x="0" y="0"/>
                  </a:lnTo>
                </a:path>
              </a:pathLst>
            </a:custGeom>
            <a:solidFill>
              <a:srgbClr val="FFFFFF"/>
            </a:solidFill>
            <a:ln w="12700" cap="flat" cmpd="sng">
              <a:solidFill>
                <a:srgbClr val="006600"/>
              </a:solidFill>
              <a:prstDash val="solid"/>
              <a:round/>
              <a:headEnd type="none" w="med" len="med"/>
              <a:tailEnd type="none" w="med" len="med"/>
            </a:ln>
          </p:spPr>
          <p:txBody>
            <a:bodyPr/>
            <a:p>
              <a:endParaRPr lang="zh-CN" altLang="en-US"/>
            </a:p>
          </p:txBody>
        </p:sp>
        <p:sp>
          <p:nvSpPr>
            <p:cNvPr id="55338" name="Freeform 217"/>
            <p:cNvSpPr/>
            <p:nvPr/>
          </p:nvSpPr>
          <p:spPr>
            <a:xfrm>
              <a:off x="1582" y="2582"/>
              <a:ext cx="626" cy="1255"/>
            </a:xfrm>
            <a:custGeom>
              <a:avLst/>
              <a:gdLst/>
              <a:ahLst/>
              <a:cxnLst>
                <a:cxn ang="0">
                  <a:pos x="0" y="0"/>
                </a:cxn>
                <a:cxn ang="0">
                  <a:pos x="626" y="1255"/>
                </a:cxn>
              </a:cxnLst>
              <a:pathLst>
                <a:path w="626" h="1255">
                  <a:moveTo>
                    <a:pt x="0" y="0"/>
                  </a:moveTo>
                  <a:lnTo>
                    <a:pt x="626" y="1255"/>
                  </a:lnTo>
                </a:path>
              </a:pathLst>
            </a:custGeom>
            <a:solidFill>
              <a:srgbClr val="FFFFFF"/>
            </a:solidFill>
            <a:ln w="12700" cap="flat" cmpd="sng">
              <a:solidFill>
                <a:srgbClr val="006600"/>
              </a:solidFill>
              <a:prstDash val="solid"/>
              <a:round/>
              <a:headEnd type="none" w="med" len="med"/>
              <a:tailEnd type="none" w="med" len="med"/>
            </a:ln>
          </p:spPr>
          <p:txBody>
            <a:bodyPr/>
            <a:p>
              <a:endParaRPr lang="zh-CN" altLang="en-US"/>
            </a:p>
          </p:txBody>
        </p:sp>
      </p:grpSp>
      <p:sp>
        <p:nvSpPr>
          <p:cNvPr id="30880" name="Line 160"/>
          <p:cNvSpPr/>
          <p:nvPr/>
        </p:nvSpPr>
        <p:spPr>
          <a:xfrm flipH="1" flipV="1">
            <a:off x="2571750" y="2054225"/>
            <a:ext cx="1387475" cy="4129088"/>
          </a:xfrm>
          <a:prstGeom prst="line">
            <a:avLst/>
          </a:prstGeom>
          <a:ln w="12700" cap="flat" cmpd="sng">
            <a:solidFill>
              <a:schemeClr val="tx2"/>
            </a:solidFill>
            <a:prstDash val="solid"/>
            <a:round/>
            <a:headEnd type="none" w="med" len="med"/>
            <a:tailEnd type="none" w="med" len="med"/>
          </a:ln>
        </p:spPr>
      </p:sp>
      <p:sp>
        <p:nvSpPr>
          <p:cNvPr id="30943" name="Line 223"/>
          <p:cNvSpPr/>
          <p:nvPr/>
        </p:nvSpPr>
        <p:spPr>
          <a:xfrm flipH="1" flipV="1">
            <a:off x="2840038" y="2517775"/>
            <a:ext cx="1119187" cy="3665538"/>
          </a:xfrm>
          <a:prstGeom prst="line">
            <a:avLst/>
          </a:prstGeom>
          <a:ln w="12700" cap="flat" cmpd="sng">
            <a:solidFill>
              <a:schemeClr val="tx2"/>
            </a:solidFill>
            <a:prstDash val="solid"/>
            <a:round/>
            <a:headEnd type="none" w="med" len="med"/>
            <a:tailEnd type="none" w="med" len="med"/>
          </a:ln>
        </p:spPr>
      </p:sp>
      <p:sp>
        <p:nvSpPr>
          <p:cNvPr id="30928" name="Freeform 208"/>
          <p:cNvSpPr/>
          <p:nvPr/>
        </p:nvSpPr>
        <p:spPr>
          <a:xfrm>
            <a:off x="3111500" y="3676650"/>
            <a:ext cx="3175" cy="1641475"/>
          </a:xfrm>
          <a:custGeom>
            <a:avLst/>
            <a:gdLst/>
            <a:ahLst/>
            <a:cxnLst>
              <a:cxn ang="0">
                <a:pos x="2" y="0"/>
              </a:cxn>
              <a:cxn ang="0">
                <a:pos x="0" y="1034"/>
              </a:cxn>
            </a:cxnLst>
            <a:pathLst>
              <a:path w="2" h="1034">
                <a:moveTo>
                  <a:pt x="2" y="0"/>
                </a:moveTo>
                <a:lnTo>
                  <a:pt x="0" y="1034"/>
                </a:lnTo>
              </a:path>
            </a:pathLst>
          </a:custGeom>
          <a:solidFill>
            <a:srgbClr val="FFFFFF"/>
          </a:solidFill>
          <a:ln w="12700" cap="flat" cmpd="sng">
            <a:solidFill>
              <a:srgbClr val="990099"/>
            </a:solidFill>
            <a:prstDash val="solid"/>
            <a:round/>
            <a:headEnd type="none" w="med" len="med"/>
            <a:tailEnd type="none" w="med" len="med"/>
          </a:ln>
        </p:spPr>
        <p:txBody>
          <a:bodyPr/>
          <a:p>
            <a:endParaRPr lang="zh-CN" altLang="en-US"/>
          </a:p>
        </p:txBody>
      </p:sp>
      <p:sp>
        <p:nvSpPr>
          <p:cNvPr id="30944" name="Line 224"/>
          <p:cNvSpPr/>
          <p:nvPr/>
        </p:nvSpPr>
        <p:spPr>
          <a:xfrm>
            <a:off x="3195638" y="3679825"/>
            <a:ext cx="1587" cy="1100138"/>
          </a:xfrm>
          <a:prstGeom prst="line">
            <a:avLst/>
          </a:prstGeom>
          <a:ln w="12700" cap="flat" cmpd="sng">
            <a:solidFill>
              <a:srgbClr val="990099"/>
            </a:solidFill>
            <a:prstDash val="solid"/>
            <a:round/>
            <a:headEnd type="none" w="med" len="med"/>
            <a:tailEnd type="none" w="med" len="med"/>
          </a:ln>
        </p:spPr>
      </p:sp>
      <p:grpSp>
        <p:nvGrpSpPr>
          <p:cNvPr id="10" name="Group 329"/>
          <p:cNvGrpSpPr/>
          <p:nvPr/>
        </p:nvGrpSpPr>
        <p:grpSpPr>
          <a:xfrm>
            <a:off x="3484563" y="4660900"/>
            <a:ext cx="1531937" cy="1085850"/>
            <a:chOff x="2195" y="2936"/>
            <a:chExt cx="965" cy="684"/>
          </a:xfrm>
        </p:grpSpPr>
        <p:sp>
          <p:nvSpPr>
            <p:cNvPr id="55344" name="Line 180"/>
            <p:cNvSpPr/>
            <p:nvPr/>
          </p:nvSpPr>
          <p:spPr>
            <a:xfrm>
              <a:off x="3158" y="3352"/>
              <a:ext cx="1" cy="1"/>
            </a:xfrm>
            <a:prstGeom prst="line">
              <a:avLst/>
            </a:prstGeom>
            <a:ln w="38100" cap="flat" cmpd="sng">
              <a:solidFill>
                <a:srgbClr val="A50021"/>
              </a:solidFill>
              <a:prstDash val="solid"/>
              <a:round/>
              <a:headEnd type="none" w="med" len="med"/>
              <a:tailEnd type="none" w="med" len="med"/>
            </a:ln>
          </p:spPr>
        </p:sp>
        <p:sp>
          <p:nvSpPr>
            <p:cNvPr id="55345" name="Freeform 181"/>
            <p:cNvSpPr/>
            <p:nvPr/>
          </p:nvSpPr>
          <p:spPr>
            <a:xfrm>
              <a:off x="3159" y="3255"/>
              <a:ext cx="1" cy="102"/>
            </a:xfrm>
            <a:custGeom>
              <a:avLst/>
              <a:gdLst/>
              <a:ahLst/>
              <a:cxnLst>
                <a:cxn ang="0">
                  <a:pos x="0" y="0"/>
                </a:cxn>
                <a:cxn ang="0">
                  <a:pos x="0" y="102"/>
                </a:cxn>
              </a:cxnLst>
              <a:pathLst>
                <a:path w="1" h="102">
                  <a:moveTo>
                    <a:pt x="0" y="0"/>
                  </a:moveTo>
                  <a:lnTo>
                    <a:pt x="0" y="102"/>
                  </a:lnTo>
                </a:path>
              </a:pathLst>
            </a:custGeom>
            <a:solidFill>
              <a:srgbClr val="FFFFFF"/>
            </a:solidFill>
            <a:ln w="38100" cap="flat" cmpd="sng">
              <a:solidFill>
                <a:srgbClr val="A50021"/>
              </a:solidFill>
              <a:prstDash val="solid"/>
              <a:round/>
              <a:headEnd type="none" w="med" len="med"/>
              <a:tailEnd type="none" w="med" len="med"/>
            </a:ln>
          </p:spPr>
          <p:txBody>
            <a:bodyPr/>
            <a:p>
              <a:endParaRPr lang="zh-CN" altLang="en-US"/>
            </a:p>
          </p:txBody>
        </p:sp>
        <p:sp>
          <p:nvSpPr>
            <p:cNvPr id="55346" name="Line 184"/>
            <p:cNvSpPr/>
            <p:nvPr/>
          </p:nvSpPr>
          <p:spPr>
            <a:xfrm flipH="1" flipV="1">
              <a:off x="2996" y="3185"/>
              <a:ext cx="162" cy="69"/>
            </a:xfrm>
            <a:prstGeom prst="line">
              <a:avLst/>
            </a:prstGeom>
            <a:ln w="38100" cap="flat" cmpd="sng">
              <a:solidFill>
                <a:srgbClr val="A50021"/>
              </a:solidFill>
              <a:prstDash val="solid"/>
              <a:round/>
              <a:headEnd type="none" w="med" len="med"/>
              <a:tailEnd type="none" w="med" len="med"/>
            </a:ln>
          </p:spPr>
        </p:sp>
        <p:sp>
          <p:nvSpPr>
            <p:cNvPr id="55347" name="Freeform 186"/>
            <p:cNvSpPr/>
            <p:nvPr/>
          </p:nvSpPr>
          <p:spPr>
            <a:xfrm>
              <a:off x="2997" y="3096"/>
              <a:ext cx="1" cy="89"/>
            </a:xfrm>
            <a:custGeom>
              <a:avLst/>
              <a:gdLst/>
              <a:ahLst/>
              <a:cxnLst>
                <a:cxn ang="0">
                  <a:pos x="0" y="0"/>
                </a:cxn>
                <a:cxn ang="0">
                  <a:pos x="0" y="89"/>
                </a:cxn>
              </a:cxnLst>
              <a:pathLst>
                <a:path w="1" h="89">
                  <a:moveTo>
                    <a:pt x="0" y="0"/>
                  </a:moveTo>
                  <a:lnTo>
                    <a:pt x="0" y="89"/>
                  </a:lnTo>
                </a:path>
              </a:pathLst>
            </a:custGeom>
            <a:solidFill>
              <a:srgbClr val="FFFFFF"/>
            </a:solidFill>
            <a:ln w="38100" cap="flat" cmpd="sng">
              <a:solidFill>
                <a:srgbClr val="A50021"/>
              </a:solidFill>
              <a:prstDash val="solid"/>
              <a:round/>
              <a:headEnd type="none" w="med" len="med"/>
              <a:tailEnd type="none" w="med" len="med"/>
            </a:ln>
          </p:spPr>
          <p:txBody>
            <a:bodyPr/>
            <a:p>
              <a:endParaRPr lang="zh-CN" altLang="en-US"/>
            </a:p>
          </p:txBody>
        </p:sp>
        <p:sp>
          <p:nvSpPr>
            <p:cNvPr id="55348" name="Line 189"/>
            <p:cNvSpPr/>
            <p:nvPr/>
          </p:nvSpPr>
          <p:spPr>
            <a:xfrm flipH="1" flipV="1">
              <a:off x="2864" y="3049"/>
              <a:ext cx="132" cy="47"/>
            </a:xfrm>
            <a:prstGeom prst="line">
              <a:avLst/>
            </a:prstGeom>
            <a:ln w="38100" cap="flat" cmpd="sng">
              <a:solidFill>
                <a:srgbClr val="A50021"/>
              </a:solidFill>
              <a:prstDash val="solid"/>
              <a:round/>
              <a:headEnd type="none" w="med" len="med"/>
              <a:tailEnd type="none" w="med" len="med"/>
            </a:ln>
          </p:spPr>
        </p:sp>
        <p:sp>
          <p:nvSpPr>
            <p:cNvPr id="55349" name="Freeform 191"/>
            <p:cNvSpPr/>
            <p:nvPr/>
          </p:nvSpPr>
          <p:spPr>
            <a:xfrm>
              <a:off x="2865" y="2969"/>
              <a:ext cx="1" cy="82"/>
            </a:xfrm>
            <a:custGeom>
              <a:avLst/>
              <a:gdLst/>
              <a:ahLst/>
              <a:cxnLst>
                <a:cxn ang="0">
                  <a:pos x="0" y="82"/>
                </a:cxn>
                <a:cxn ang="0">
                  <a:pos x="0" y="0"/>
                </a:cxn>
              </a:cxnLst>
              <a:pathLst>
                <a:path w="1" h="82">
                  <a:moveTo>
                    <a:pt x="0" y="82"/>
                  </a:moveTo>
                  <a:lnTo>
                    <a:pt x="0" y="0"/>
                  </a:lnTo>
                </a:path>
              </a:pathLst>
            </a:custGeom>
            <a:solidFill>
              <a:srgbClr val="FFFFFF"/>
            </a:solidFill>
            <a:ln w="28575" cap="flat" cmpd="sng">
              <a:solidFill>
                <a:srgbClr val="A50021"/>
              </a:solidFill>
              <a:prstDash val="solid"/>
              <a:round/>
              <a:headEnd type="none" w="med" len="med"/>
              <a:tailEnd type="none" w="med" len="med"/>
            </a:ln>
          </p:spPr>
          <p:txBody>
            <a:bodyPr/>
            <a:p>
              <a:endParaRPr lang="zh-CN" altLang="en-US"/>
            </a:p>
          </p:txBody>
        </p:sp>
        <p:sp>
          <p:nvSpPr>
            <p:cNvPr id="55350" name="Line 199"/>
            <p:cNvSpPr/>
            <p:nvPr/>
          </p:nvSpPr>
          <p:spPr>
            <a:xfrm flipH="1" flipV="1">
              <a:off x="2755" y="2936"/>
              <a:ext cx="109" cy="33"/>
            </a:xfrm>
            <a:prstGeom prst="line">
              <a:avLst/>
            </a:prstGeom>
            <a:ln w="19050" cap="flat" cmpd="sng">
              <a:solidFill>
                <a:srgbClr val="A50021"/>
              </a:solidFill>
              <a:prstDash val="solid"/>
              <a:round/>
              <a:headEnd type="none" w="med" len="med"/>
              <a:tailEnd type="none" w="med" len="med"/>
            </a:ln>
          </p:spPr>
        </p:sp>
        <p:sp>
          <p:nvSpPr>
            <p:cNvPr id="55351" name="Line 225"/>
            <p:cNvSpPr/>
            <p:nvPr/>
          </p:nvSpPr>
          <p:spPr>
            <a:xfrm flipH="1">
              <a:off x="2437" y="3352"/>
              <a:ext cx="721" cy="268"/>
            </a:xfrm>
            <a:prstGeom prst="line">
              <a:avLst/>
            </a:prstGeom>
            <a:ln w="38100" cap="flat" cmpd="sng">
              <a:solidFill>
                <a:srgbClr val="A50021"/>
              </a:solidFill>
              <a:prstDash val="solid"/>
              <a:round/>
              <a:headEnd type="none" w="med" len="med"/>
              <a:tailEnd type="none" w="med" len="med"/>
            </a:ln>
          </p:spPr>
        </p:sp>
        <p:sp>
          <p:nvSpPr>
            <p:cNvPr id="55352" name="Line 227"/>
            <p:cNvSpPr/>
            <p:nvPr/>
          </p:nvSpPr>
          <p:spPr>
            <a:xfrm flipH="1">
              <a:off x="2437" y="3254"/>
              <a:ext cx="721" cy="234"/>
            </a:xfrm>
            <a:prstGeom prst="line">
              <a:avLst/>
            </a:prstGeom>
            <a:ln w="38100" cap="flat" cmpd="sng">
              <a:solidFill>
                <a:srgbClr val="A50021"/>
              </a:solidFill>
              <a:prstDash val="solid"/>
              <a:round/>
              <a:headEnd type="none" w="med" len="med"/>
              <a:tailEnd type="none" w="med" len="med"/>
            </a:ln>
          </p:spPr>
        </p:sp>
        <p:sp>
          <p:nvSpPr>
            <p:cNvPr id="55353" name="Line 229"/>
            <p:cNvSpPr/>
            <p:nvPr/>
          </p:nvSpPr>
          <p:spPr>
            <a:xfrm flipH="1">
              <a:off x="2385" y="3185"/>
              <a:ext cx="611" cy="165"/>
            </a:xfrm>
            <a:prstGeom prst="line">
              <a:avLst/>
            </a:prstGeom>
            <a:ln w="38100" cap="flat" cmpd="sng">
              <a:solidFill>
                <a:srgbClr val="A50021"/>
              </a:solidFill>
              <a:prstDash val="solid"/>
              <a:round/>
              <a:headEnd type="none" w="med" len="med"/>
              <a:tailEnd type="none" w="med" len="med"/>
            </a:ln>
          </p:spPr>
        </p:sp>
        <p:sp>
          <p:nvSpPr>
            <p:cNvPr id="55354" name="Line 231"/>
            <p:cNvSpPr/>
            <p:nvPr/>
          </p:nvSpPr>
          <p:spPr>
            <a:xfrm flipH="1">
              <a:off x="2329" y="3096"/>
              <a:ext cx="667" cy="155"/>
            </a:xfrm>
            <a:prstGeom prst="line">
              <a:avLst/>
            </a:prstGeom>
            <a:ln w="38100" cap="flat" cmpd="sng">
              <a:solidFill>
                <a:srgbClr val="A50021"/>
              </a:solidFill>
              <a:prstDash val="solid"/>
              <a:round/>
              <a:headEnd type="none" w="med" len="med"/>
              <a:tailEnd type="none" w="med" len="med"/>
            </a:ln>
          </p:spPr>
        </p:sp>
        <p:sp>
          <p:nvSpPr>
            <p:cNvPr id="55355" name="Line 233"/>
            <p:cNvSpPr/>
            <p:nvPr/>
          </p:nvSpPr>
          <p:spPr>
            <a:xfrm flipH="1">
              <a:off x="2279" y="3049"/>
              <a:ext cx="585" cy="115"/>
            </a:xfrm>
            <a:prstGeom prst="line">
              <a:avLst/>
            </a:prstGeom>
            <a:ln w="28575" cap="flat" cmpd="sng">
              <a:solidFill>
                <a:srgbClr val="A50021"/>
              </a:solidFill>
              <a:prstDash val="solid"/>
              <a:round/>
              <a:headEnd type="none" w="med" len="med"/>
              <a:tailEnd type="none" w="med" len="med"/>
            </a:ln>
          </p:spPr>
        </p:sp>
        <p:sp>
          <p:nvSpPr>
            <p:cNvPr id="55356" name="Line 234"/>
            <p:cNvSpPr/>
            <p:nvPr/>
          </p:nvSpPr>
          <p:spPr>
            <a:xfrm flipH="1">
              <a:off x="2864" y="3041"/>
              <a:ext cx="42" cy="8"/>
            </a:xfrm>
            <a:prstGeom prst="line">
              <a:avLst/>
            </a:prstGeom>
            <a:ln w="0" cap="flat" cmpd="sng">
              <a:solidFill>
                <a:srgbClr val="A50021"/>
              </a:solidFill>
              <a:prstDash val="solid"/>
              <a:round/>
              <a:headEnd type="none" w="med" len="med"/>
              <a:tailEnd type="none" w="med" len="med"/>
            </a:ln>
          </p:spPr>
        </p:sp>
        <p:sp>
          <p:nvSpPr>
            <p:cNvPr id="55357" name="Line 246"/>
            <p:cNvSpPr/>
            <p:nvPr/>
          </p:nvSpPr>
          <p:spPr>
            <a:xfrm flipH="1">
              <a:off x="2195" y="2936"/>
              <a:ext cx="560" cy="79"/>
            </a:xfrm>
            <a:prstGeom prst="line">
              <a:avLst/>
            </a:prstGeom>
            <a:ln w="19050" cap="flat" cmpd="sng">
              <a:solidFill>
                <a:srgbClr val="A50021"/>
              </a:solidFill>
              <a:prstDash val="solid"/>
              <a:round/>
              <a:headEnd type="none" w="med" len="med"/>
              <a:tailEnd type="none" w="med" len="med"/>
            </a:ln>
          </p:spPr>
        </p:sp>
        <p:sp>
          <p:nvSpPr>
            <p:cNvPr id="55358" name="Line 248"/>
            <p:cNvSpPr/>
            <p:nvPr/>
          </p:nvSpPr>
          <p:spPr>
            <a:xfrm flipH="1">
              <a:off x="2228" y="2969"/>
              <a:ext cx="636" cy="104"/>
            </a:xfrm>
            <a:prstGeom prst="line">
              <a:avLst/>
            </a:prstGeom>
            <a:ln w="28575" cap="flat" cmpd="sng">
              <a:solidFill>
                <a:srgbClr val="A50021"/>
              </a:solidFill>
              <a:prstDash val="solid"/>
              <a:round/>
              <a:headEnd type="none" w="med" len="med"/>
              <a:tailEnd type="none" w="med" len="med"/>
            </a:ln>
          </p:spPr>
        </p:sp>
      </p:grpSp>
      <p:grpSp>
        <p:nvGrpSpPr>
          <p:cNvPr id="11" name="Group 388"/>
          <p:cNvGrpSpPr/>
          <p:nvPr/>
        </p:nvGrpSpPr>
        <p:grpSpPr>
          <a:xfrm>
            <a:off x="3495675" y="4100513"/>
            <a:ext cx="4811713" cy="1985962"/>
            <a:chOff x="2202" y="2583"/>
            <a:chExt cx="3031" cy="1251"/>
          </a:xfrm>
        </p:grpSpPr>
        <p:sp>
          <p:nvSpPr>
            <p:cNvPr id="55360" name="Freeform 195"/>
            <p:cNvSpPr/>
            <p:nvPr/>
          </p:nvSpPr>
          <p:spPr>
            <a:xfrm>
              <a:off x="2214" y="2583"/>
              <a:ext cx="3019" cy="630"/>
            </a:xfrm>
            <a:custGeom>
              <a:avLst/>
              <a:gdLst/>
              <a:ahLst/>
              <a:cxnLst>
                <a:cxn ang="0">
                  <a:pos x="0" y="630"/>
                </a:cxn>
                <a:cxn ang="0">
                  <a:pos x="3019" y="0"/>
                </a:cxn>
              </a:cxnLst>
              <a:pathLst>
                <a:path w="3019" h="630">
                  <a:moveTo>
                    <a:pt x="0" y="630"/>
                  </a:moveTo>
                  <a:lnTo>
                    <a:pt x="3019" y="0"/>
                  </a:lnTo>
                </a:path>
              </a:pathLst>
            </a:custGeom>
            <a:solidFill>
              <a:srgbClr val="FFFFFF"/>
            </a:solidFill>
            <a:ln w="12700" cap="flat" cmpd="sng">
              <a:solidFill>
                <a:schemeClr val="accent2"/>
              </a:solidFill>
              <a:prstDash val="solid"/>
              <a:round/>
              <a:headEnd type="none" w="med" len="med"/>
              <a:tailEnd type="none" w="med" len="med"/>
            </a:ln>
          </p:spPr>
          <p:txBody>
            <a:bodyPr/>
            <a:p>
              <a:endParaRPr lang="zh-CN" altLang="en-US"/>
            </a:p>
          </p:txBody>
        </p:sp>
        <p:sp>
          <p:nvSpPr>
            <p:cNvPr id="55361" name="Freeform 193"/>
            <p:cNvSpPr/>
            <p:nvPr/>
          </p:nvSpPr>
          <p:spPr>
            <a:xfrm>
              <a:off x="2202" y="2583"/>
              <a:ext cx="3031" cy="1251"/>
            </a:xfrm>
            <a:custGeom>
              <a:avLst/>
              <a:gdLst/>
              <a:ahLst/>
              <a:cxnLst>
                <a:cxn ang="0">
                  <a:pos x="0" y="1251"/>
                </a:cxn>
                <a:cxn ang="0">
                  <a:pos x="3031" y="0"/>
                </a:cxn>
              </a:cxnLst>
              <a:pathLst>
                <a:path w="3031" h="1251">
                  <a:moveTo>
                    <a:pt x="0" y="1251"/>
                  </a:moveTo>
                  <a:lnTo>
                    <a:pt x="3031" y="0"/>
                  </a:lnTo>
                </a:path>
              </a:pathLst>
            </a:custGeom>
            <a:solidFill>
              <a:srgbClr val="FFFFFF"/>
            </a:solidFill>
            <a:ln w="12700" cap="flat" cmpd="sng">
              <a:solidFill>
                <a:schemeClr val="accent2"/>
              </a:solidFill>
              <a:prstDash val="solid"/>
              <a:round/>
              <a:headEnd type="none" w="med" len="med"/>
              <a:tailEnd type="none" w="med" len="med"/>
            </a:ln>
          </p:spPr>
          <p:txBody>
            <a:bodyPr/>
            <a:p>
              <a:endParaRPr lang="zh-CN" altLang="en-US"/>
            </a:p>
          </p:txBody>
        </p:sp>
      </p:grpSp>
      <p:sp>
        <p:nvSpPr>
          <p:cNvPr id="30921" name="Freeform 201"/>
          <p:cNvSpPr/>
          <p:nvPr/>
        </p:nvSpPr>
        <p:spPr>
          <a:xfrm>
            <a:off x="3119438" y="4098925"/>
            <a:ext cx="5189537" cy="606425"/>
          </a:xfrm>
          <a:custGeom>
            <a:avLst/>
            <a:gdLst/>
            <a:ahLst/>
            <a:cxnLst>
              <a:cxn ang="0">
                <a:pos x="3269" y="0"/>
              </a:cxn>
              <a:cxn ang="0">
                <a:pos x="0" y="382"/>
              </a:cxn>
            </a:cxnLst>
            <a:pathLst>
              <a:path w="3269" h="382">
                <a:moveTo>
                  <a:pt x="3269" y="0"/>
                </a:moveTo>
                <a:lnTo>
                  <a:pt x="0" y="382"/>
                </a:lnTo>
              </a:path>
            </a:pathLst>
          </a:custGeom>
          <a:solidFill>
            <a:srgbClr val="FFFFFF"/>
          </a:solidFill>
          <a:ln w="12700" cap="flat" cmpd="sng">
            <a:solidFill>
              <a:schemeClr val="accent2"/>
            </a:solidFill>
            <a:prstDash val="solid"/>
            <a:round/>
            <a:headEnd type="none" w="med" len="med"/>
            <a:tailEnd type="none" w="med" len="med"/>
          </a:ln>
        </p:spPr>
        <p:txBody>
          <a:bodyPr/>
          <a:p>
            <a:endParaRPr lang="zh-CN" altLang="en-US"/>
          </a:p>
        </p:txBody>
      </p:sp>
      <p:grpSp>
        <p:nvGrpSpPr>
          <p:cNvPr id="12" name="Group 391"/>
          <p:cNvGrpSpPr/>
          <p:nvPr/>
        </p:nvGrpSpPr>
        <p:grpSpPr>
          <a:xfrm>
            <a:off x="3190875" y="4098925"/>
            <a:ext cx="5118100" cy="1482725"/>
            <a:chOff x="2010" y="2582"/>
            <a:chExt cx="3224" cy="934"/>
          </a:xfrm>
        </p:grpSpPr>
        <p:sp>
          <p:nvSpPr>
            <p:cNvPr id="55364" name="Freeform 244"/>
            <p:cNvSpPr/>
            <p:nvPr/>
          </p:nvSpPr>
          <p:spPr>
            <a:xfrm>
              <a:off x="2010" y="2582"/>
              <a:ext cx="3223" cy="430"/>
            </a:xfrm>
            <a:custGeom>
              <a:avLst/>
              <a:gdLst/>
              <a:ahLst/>
              <a:cxnLst>
                <a:cxn ang="0">
                  <a:pos x="0" y="430"/>
                </a:cxn>
                <a:cxn ang="0">
                  <a:pos x="3223" y="0"/>
                </a:cxn>
              </a:cxnLst>
              <a:pathLst>
                <a:path w="3223" h="430">
                  <a:moveTo>
                    <a:pt x="0" y="430"/>
                  </a:moveTo>
                  <a:lnTo>
                    <a:pt x="3223" y="0"/>
                  </a:lnTo>
                </a:path>
              </a:pathLst>
            </a:custGeom>
            <a:solidFill>
              <a:srgbClr val="FFFFFF"/>
            </a:solidFill>
            <a:ln w="12700" cap="flat" cmpd="sng">
              <a:solidFill>
                <a:schemeClr val="accent2"/>
              </a:solidFill>
              <a:prstDash val="solid"/>
              <a:round/>
              <a:headEnd type="none" w="med" len="med"/>
              <a:tailEnd type="none" w="med" len="med"/>
            </a:ln>
          </p:spPr>
          <p:txBody>
            <a:bodyPr/>
            <a:p>
              <a:endParaRPr lang="zh-CN" altLang="en-US"/>
            </a:p>
          </p:txBody>
        </p:sp>
        <p:sp>
          <p:nvSpPr>
            <p:cNvPr id="55365" name="Freeform 256"/>
            <p:cNvSpPr/>
            <p:nvPr/>
          </p:nvSpPr>
          <p:spPr>
            <a:xfrm>
              <a:off x="2208" y="2582"/>
              <a:ext cx="3026" cy="934"/>
            </a:xfrm>
            <a:custGeom>
              <a:avLst/>
              <a:gdLst/>
              <a:ahLst/>
              <a:cxnLst>
                <a:cxn ang="0">
                  <a:pos x="3026" y="0"/>
                </a:cxn>
                <a:cxn ang="0">
                  <a:pos x="0" y="934"/>
                </a:cxn>
              </a:cxnLst>
              <a:pathLst>
                <a:path w="3026" h="934">
                  <a:moveTo>
                    <a:pt x="3026" y="0"/>
                  </a:moveTo>
                  <a:lnTo>
                    <a:pt x="0" y="934"/>
                  </a:lnTo>
                </a:path>
              </a:pathLst>
            </a:custGeom>
            <a:solidFill>
              <a:srgbClr val="FFFFFF"/>
            </a:solidFill>
            <a:ln w="12700" cap="flat" cmpd="sng">
              <a:solidFill>
                <a:schemeClr val="accent2"/>
              </a:solidFill>
              <a:prstDash val="solid"/>
              <a:round/>
              <a:headEnd type="none" w="med" len="med"/>
              <a:tailEnd type="none" w="med" len="med"/>
            </a:ln>
          </p:spPr>
          <p:txBody>
            <a:bodyPr/>
            <a:p>
              <a:endParaRPr lang="zh-CN" altLang="en-US"/>
            </a:p>
          </p:txBody>
        </p:sp>
      </p:grpSp>
      <p:sp>
        <p:nvSpPr>
          <p:cNvPr id="30978" name="Freeform 258"/>
          <p:cNvSpPr/>
          <p:nvPr/>
        </p:nvSpPr>
        <p:spPr>
          <a:xfrm>
            <a:off x="3511550" y="3679825"/>
            <a:ext cx="1588" cy="2409825"/>
          </a:xfrm>
          <a:custGeom>
            <a:avLst/>
            <a:gdLst/>
            <a:ahLst/>
            <a:cxnLst>
              <a:cxn ang="0">
                <a:pos x="0" y="0"/>
              </a:cxn>
              <a:cxn ang="0">
                <a:pos x="0" y="1518"/>
              </a:cxn>
            </a:cxnLst>
            <a:pathLst>
              <a:path w="1" h="1518">
                <a:moveTo>
                  <a:pt x="0" y="0"/>
                </a:moveTo>
                <a:lnTo>
                  <a:pt x="0" y="1518"/>
                </a:lnTo>
              </a:path>
            </a:pathLst>
          </a:custGeom>
          <a:solidFill>
            <a:srgbClr val="FFFFFF"/>
          </a:solidFill>
          <a:ln w="12700" cap="flat" cmpd="sng">
            <a:solidFill>
              <a:srgbClr val="990099"/>
            </a:solidFill>
            <a:prstDash val="solid"/>
            <a:round/>
            <a:headEnd type="none" w="med" len="med"/>
            <a:tailEnd type="none" w="med" len="med"/>
          </a:ln>
        </p:spPr>
        <p:txBody>
          <a:bodyPr/>
          <a:p>
            <a:endParaRPr lang="zh-CN" altLang="en-US"/>
          </a:p>
        </p:txBody>
      </p:sp>
      <p:grpSp>
        <p:nvGrpSpPr>
          <p:cNvPr id="13" name="Group 317"/>
          <p:cNvGrpSpPr/>
          <p:nvPr/>
        </p:nvGrpSpPr>
        <p:grpSpPr>
          <a:xfrm>
            <a:off x="3117850" y="4703763"/>
            <a:ext cx="393700" cy="1382712"/>
            <a:chOff x="1964" y="2963"/>
            <a:chExt cx="248" cy="871"/>
          </a:xfrm>
        </p:grpSpPr>
        <p:sp>
          <p:nvSpPr>
            <p:cNvPr id="55368" name="Line 207"/>
            <p:cNvSpPr/>
            <p:nvPr/>
          </p:nvSpPr>
          <p:spPr>
            <a:xfrm>
              <a:off x="1964" y="3211"/>
              <a:ext cx="1" cy="128"/>
            </a:xfrm>
            <a:prstGeom prst="line">
              <a:avLst/>
            </a:prstGeom>
            <a:ln w="0" cap="flat" cmpd="sng">
              <a:solidFill>
                <a:srgbClr val="A50021"/>
              </a:solidFill>
              <a:prstDash val="solid"/>
              <a:round/>
              <a:headEnd type="none" w="med" len="med"/>
              <a:tailEnd type="none" w="med" len="med"/>
            </a:ln>
          </p:spPr>
        </p:sp>
        <p:sp>
          <p:nvSpPr>
            <p:cNvPr id="55369" name="Freeform 210"/>
            <p:cNvSpPr/>
            <p:nvPr/>
          </p:nvSpPr>
          <p:spPr>
            <a:xfrm>
              <a:off x="2211" y="3512"/>
              <a:ext cx="1" cy="322"/>
            </a:xfrm>
            <a:custGeom>
              <a:avLst/>
              <a:gdLst/>
              <a:ahLst/>
              <a:cxnLst>
                <a:cxn ang="0">
                  <a:pos x="1" y="0"/>
                </a:cxn>
                <a:cxn ang="0">
                  <a:pos x="0" y="322"/>
                </a:cxn>
              </a:cxnLst>
              <a:pathLst>
                <a:path w="1" h="322">
                  <a:moveTo>
                    <a:pt x="1" y="0"/>
                  </a:moveTo>
                  <a:lnTo>
                    <a:pt x="0" y="322"/>
                  </a:lnTo>
                </a:path>
              </a:pathLst>
            </a:custGeom>
            <a:solidFill>
              <a:srgbClr val="FFFFFF"/>
            </a:solidFill>
            <a:ln w="38100" cap="flat" cmpd="sng">
              <a:solidFill>
                <a:srgbClr val="A50021"/>
              </a:solidFill>
              <a:prstDash val="solid"/>
              <a:round/>
              <a:headEnd type="none" w="med" len="med"/>
              <a:tailEnd type="none" w="med" len="med"/>
            </a:ln>
          </p:spPr>
          <p:txBody>
            <a:bodyPr/>
            <a:p>
              <a:endParaRPr lang="zh-CN" altLang="en-US"/>
            </a:p>
          </p:txBody>
        </p:sp>
        <p:sp>
          <p:nvSpPr>
            <p:cNvPr id="55370" name="Line 215"/>
            <p:cNvSpPr/>
            <p:nvPr/>
          </p:nvSpPr>
          <p:spPr>
            <a:xfrm>
              <a:off x="1964" y="2963"/>
              <a:ext cx="1" cy="376"/>
            </a:xfrm>
            <a:prstGeom prst="line">
              <a:avLst/>
            </a:prstGeom>
            <a:ln w="38100" cap="flat" cmpd="sng">
              <a:solidFill>
                <a:srgbClr val="A50021"/>
              </a:solidFill>
              <a:prstDash val="solid"/>
              <a:round/>
              <a:headEnd type="none" w="med" len="med"/>
              <a:tailEnd type="none" w="med" len="med"/>
            </a:ln>
          </p:spPr>
        </p:sp>
        <p:sp>
          <p:nvSpPr>
            <p:cNvPr id="55371" name="Freeform 216"/>
            <p:cNvSpPr/>
            <p:nvPr/>
          </p:nvSpPr>
          <p:spPr>
            <a:xfrm>
              <a:off x="1965" y="3340"/>
              <a:ext cx="243" cy="494"/>
            </a:xfrm>
            <a:custGeom>
              <a:avLst/>
              <a:gdLst/>
              <a:ahLst/>
              <a:cxnLst>
                <a:cxn ang="0">
                  <a:pos x="243" y="494"/>
                </a:cxn>
                <a:cxn ang="0">
                  <a:pos x="0" y="0"/>
                </a:cxn>
              </a:cxnLst>
              <a:pathLst>
                <a:path w="243" h="494">
                  <a:moveTo>
                    <a:pt x="243" y="494"/>
                  </a:moveTo>
                  <a:lnTo>
                    <a:pt x="0" y="0"/>
                  </a:lnTo>
                </a:path>
              </a:pathLst>
            </a:custGeom>
            <a:solidFill>
              <a:srgbClr val="FFFFFF"/>
            </a:solidFill>
            <a:ln w="38100" cap="flat" cmpd="sng">
              <a:solidFill>
                <a:srgbClr val="A50021"/>
              </a:solidFill>
              <a:prstDash val="solid"/>
              <a:round/>
              <a:headEnd type="none" w="med" len="med"/>
              <a:tailEnd type="none" w="med" len="med"/>
            </a:ln>
          </p:spPr>
          <p:txBody>
            <a:bodyPr/>
            <a:p>
              <a:endParaRPr lang="zh-CN" altLang="en-US"/>
            </a:p>
          </p:txBody>
        </p:sp>
        <p:sp>
          <p:nvSpPr>
            <p:cNvPr id="55372" name="Line 218"/>
            <p:cNvSpPr/>
            <p:nvPr/>
          </p:nvSpPr>
          <p:spPr>
            <a:xfrm>
              <a:off x="2013" y="3011"/>
              <a:ext cx="199" cy="501"/>
            </a:xfrm>
            <a:prstGeom prst="line">
              <a:avLst/>
            </a:prstGeom>
            <a:ln w="38100" cap="flat" cmpd="sng">
              <a:solidFill>
                <a:srgbClr val="A50021"/>
              </a:solidFill>
              <a:prstDash val="solid"/>
              <a:round/>
              <a:headEnd type="none" w="med" len="med"/>
              <a:tailEnd type="none" w="med" len="med"/>
            </a:ln>
          </p:spPr>
        </p:sp>
        <p:sp>
          <p:nvSpPr>
            <p:cNvPr id="55373" name="Line 259"/>
            <p:cNvSpPr/>
            <p:nvPr/>
          </p:nvSpPr>
          <p:spPr>
            <a:xfrm flipH="1" flipV="1">
              <a:off x="1964" y="2963"/>
              <a:ext cx="49" cy="48"/>
            </a:xfrm>
            <a:prstGeom prst="line">
              <a:avLst/>
            </a:prstGeom>
            <a:ln w="19050" cap="flat" cmpd="sng">
              <a:solidFill>
                <a:srgbClr val="A50021"/>
              </a:solidFill>
              <a:prstDash val="solid"/>
              <a:round/>
              <a:headEnd type="none" w="med" len="med"/>
              <a:tailEnd type="none" w="med" len="med"/>
            </a:ln>
          </p:spPr>
        </p:sp>
      </p:grpSp>
      <p:grpSp>
        <p:nvGrpSpPr>
          <p:cNvPr id="14" name="Group 321"/>
          <p:cNvGrpSpPr/>
          <p:nvPr/>
        </p:nvGrpSpPr>
        <p:grpSpPr>
          <a:xfrm>
            <a:off x="3117850" y="4675188"/>
            <a:ext cx="754063" cy="1406525"/>
            <a:chOff x="1964" y="2945"/>
            <a:chExt cx="475" cy="886"/>
          </a:xfrm>
        </p:grpSpPr>
        <p:sp>
          <p:nvSpPr>
            <p:cNvPr id="55375" name="Line 205"/>
            <p:cNvSpPr/>
            <p:nvPr/>
          </p:nvSpPr>
          <p:spPr>
            <a:xfrm flipV="1">
              <a:off x="1964" y="2945"/>
              <a:ext cx="152" cy="18"/>
            </a:xfrm>
            <a:prstGeom prst="line">
              <a:avLst/>
            </a:prstGeom>
            <a:ln w="19050" cap="flat" cmpd="sng">
              <a:solidFill>
                <a:srgbClr val="A50021"/>
              </a:solidFill>
              <a:prstDash val="solid"/>
              <a:round/>
              <a:headEnd type="none" w="med" len="med"/>
              <a:tailEnd type="none" w="med" len="med"/>
            </a:ln>
          </p:spPr>
        </p:sp>
        <p:sp>
          <p:nvSpPr>
            <p:cNvPr id="55376" name="Line 212"/>
            <p:cNvSpPr/>
            <p:nvPr/>
          </p:nvSpPr>
          <p:spPr>
            <a:xfrm flipV="1">
              <a:off x="2212" y="3738"/>
              <a:ext cx="225" cy="93"/>
            </a:xfrm>
            <a:prstGeom prst="line">
              <a:avLst/>
            </a:prstGeom>
            <a:ln w="38100" cap="flat" cmpd="sng">
              <a:solidFill>
                <a:srgbClr val="A50021"/>
              </a:solidFill>
              <a:prstDash val="solid"/>
              <a:round/>
              <a:headEnd type="none" w="med" len="med"/>
              <a:tailEnd type="none" w="med" len="med"/>
            </a:ln>
          </p:spPr>
        </p:sp>
        <p:sp>
          <p:nvSpPr>
            <p:cNvPr id="55377" name="Line 219"/>
            <p:cNvSpPr/>
            <p:nvPr/>
          </p:nvSpPr>
          <p:spPr>
            <a:xfrm flipH="1" flipV="1">
              <a:off x="2180" y="2990"/>
              <a:ext cx="257" cy="452"/>
            </a:xfrm>
            <a:prstGeom prst="line">
              <a:avLst/>
            </a:prstGeom>
            <a:ln w="38100" cap="flat" cmpd="sng">
              <a:solidFill>
                <a:srgbClr val="A50021"/>
              </a:solidFill>
              <a:prstDash val="solid"/>
              <a:round/>
              <a:headEnd type="none" w="med" len="med"/>
              <a:tailEnd type="none" w="med" len="med"/>
            </a:ln>
          </p:spPr>
        </p:sp>
        <p:sp>
          <p:nvSpPr>
            <p:cNvPr id="55378" name="Line 241"/>
            <p:cNvSpPr/>
            <p:nvPr/>
          </p:nvSpPr>
          <p:spPr>
            <a:xfrm flipV="1">
              <a:off x="2013" y="2990"/>
              <a:ext cx="167" cy="21"/>
            </a:xfrm>
            <a:prstGeom prst="line">
              <a:avLst/>
            </a:prstGeom>
            <a:ln w="28575" cap="flat" cmpd="sng">
              <a:solidFill>
                <a:srgbClr val="A50021"/>
              </a:solidFill>
              <a:prstDash val="solid"/>
              <a:round/>
              <a:headEnd type="none" w="med" len="med"/>
              <a:tailEnd type="none" w="med" len="med"/>
            </a:ln>
          </p:spPr>
        </p:sp>
        <p:sp>
          <p:nvSpPr>
            <p:cNvPr id="55379" name="Line 252"/>
            <p:cNvSpPr/>
            <p:nvPr/>
          </p:nvSpPr>
          <p:spPr>
            <a:xfrm flipV="1">
              <a:off x="2212" y="3442"/>
              <a:ext cx="225" cy="70"/>
            </a:xfrm>
            <a:prstGeom prst="line">
              <a:avLst/>
            </a:prstGeom>
            <a:ln w="38100" cap="flat" cmpd="sng">
              <a:solidFill>
                <a:srgbClr val="A50021"/>
              </a:solidFill>
              <a:prstDash val="solid"/>
              <a:round/>
              <a:headEnd type="none" w="med" len="med"/>
              <a:tailEnd type="none" w="med" len="med"/>
            </a:ln>
          </p:spPr>
        </p:sp>
        <p:sp>
          <p:nvSpPr>
            <p:cNvPr id="55380" name="Line 261"/>
            <p:cNvSpPr/>
            <p:nvPr/>
          </p:nvSpPr>
          <p:spPr>
            <a:xfrm>
              <a:off x="2116" y="2945"/>
              <a:ext cx="64" cy="45"/>
            </a:xfrm>
            <a:prstGeom prst="line">
              <a:avLst/>
            </a:prstGeom>
            <a:ln w="19050" cap="flat" cmpd="sng">
              <a:solidFill>
                <a:srgbClr val="A50021"/>
              </a:solidFill>
              <a:prstDash val="solid"/>
              <a:round/>
              <a:headEnd type="none" w="med" len="med"/>
              <a:tailEnd type="none" w="med" len="med"/>
            </a:ln>
          </p:spPr>
        </p:sp>
        <p:sp>
          <p:nvSpPr>
            <p:cNvPr id="55381" name="Freeform 263"/>
            <p:cNvSpPr/>
            <p:nvPr/>
          </p:nvSpPr>
          <p:spPr>
            <a:xfrm>
              <a:off x="2438" y="3442"/>
              <a:ext cx="1" cy="304"/>
            </a:xfrm>
            <a:custGeom>
              <a:avLst/>
              <a:gdLst/>
              <a:ahLst/>
              <a:cxnLst>
                <a:cxn ang="0">
                  <a:pos x="0" y="304"/>
                </a:cxn>
                <a:cxn ang="0">
                  <a:pos x="0" y="0"/>
                </a:cxn>
              </a:cxnLst>
              <a:pathLst>
                <a:path w="1" h="304">
                  <a:moveTo>
                    <a:pt x="0" y="304"/>
                  </a:moveTo>
                  <a:lnTo>
                    <a:pt x="0" y="0"/>
                  </a:lnTo>
                </a:path>
              </a:pathLst>
            </a:custGeom>
            <a:solidFill>
              <a:srgbClr val="FFFFFF"/>
            </a:solidFill>
            <a:ln w="38100" cap="flat" cmpd="sng">
              <a:solidFill>
                <a:srgbClr val="A50021"/>
              </a:solidFill>
              <a:prstDash val="solid"/>
              <a:round/>
              <a:headEnd type="none" w="med" len="med"/>
              <a:tailEnd type="none" w="med" len="med"/>
            </a:ln>
          </p:spPr>
          <p:txBody>
            <a:bodyPr/>
            <a:p>
              <a:endParaRPr lang="zh-CN" altLang="en-US"/>
            </a:p>
          </p:txBody>
        </p:sp>
      </p:grpSp>
      <p:sp>
        <p:nvSpPr>
          <p:cNvPr id="30984" name="Freeform 264"/>
          <p:cNvSpPr/>
          <p:nvPr/>
        </p:nvSpPr>
        <p:spPr>
          <a:xfrm>
            <a:off x="3867150" y="3679825"/>
            <a:ext cx="1588" cy="2251075"/>
          </a:xfrm>
          <a:custGeom>
            <a:avLst/>
            <a:gdLst/>
            <a:ahLst/>
            <a:cxnLst>
              <a:cxn ang="0">
                <a:pos x="1" y="0"/>
              </a:cxn>
              <a:cxn ang="0">
                <a:pos x="0" y="1418"/>
              </a:cxn>
            </a:cxnLst>
            <a:pathLst>
              <a:path w="1" h="1418">
                <a:moveTo>
                  <a:pt x="1" y="0"/>
                </a:moveTo>
                <a:lnTo>
                  <a:pt x="0" y="1418"/>
                </a:lnTo>
              </a:path>
            </a:pathLst>
          </a:custGeom>
          <a:solidFill>
            <a:srgbClr val="FFFFFF"/>
          </a:solidFill>
          <a:ln w="12700" cap="flat" cmpd="sng">
            <a:solidFill>
              <a:srgbClr val="990099"/>
            </a:solidFill>
            <a:prstDash val="solid"/>
            <a:round/>
            <a:headEnd type="none" w="med" len="med"/>
            <a:tailEnd type="none" w="med" len="med"/>
          </a:ln>
        </p:spPr>
        <p:txBody>
          <a:bodyPr/>
          <a:p>
            <a:endParaRPr lang="zh-CN" altLang="en-US"/>
          </a:p>
        </p:txBody>
      </p:sp>
      <p:grpSp>
        <p:nvGrpSpPr>
          <p:cNvPr id="15" name="Group 323"/>
          <p:cNvGrpSpPr/>
          <p:nvPr/>
        </p:nvGrpSpPr>
        <p:grpSpPr>
          <a:xfrm>
            <a:off x="5162550" y="3679825"/>
            <a:ext cx="160338" cy="1724025"/>
            <a:chOff x="3252" y="2318"/>
            <a:chExt cx="101" cy="1086"/>
          </a:xfrm>
        </p:grpSpPr>
        <p:sp>
          <p:nvSpPr>
            <p:cNvPr id="55384" name="Freeform 266"/>
            <p:cNvSpPr/>
            <p:nvPr/>
          </p:nvSpPr>
          <p:spPr>
            <a:xfrm>
              <a:off x="3252" y="2318"/>
              <a:ext cx="1" cy="1086"/>
            </a:xfrm>
            <a:custGeom>
              <a:avLst/>
              <a:gdLst/>
              <a:ahLst/>
              <a:cxnLst>
                <a:cxn ang="0">
                  <a:pos x="0" y="0"/>
                </a:cxn>
                <a:cxn ang="0">
                  <a:pos x="0" y="1086"/>
                </a:cxn>
              </a:cxnLst>
              <a:pathLst>
                <a:path w="1" h="1086">
                  <a:moveTo>
                    <a:pt x="0" y="0"/>
                  </a:moveTo>
                  <a:lnTo>
                    <a:pt x="0" y="1086"/>
                  </a:lnTo>
                </a:path>
              </a:pathLst>
            </a:custGeom>
            <a:solidFill>
              <a:srgbClr val="FFFFFF"/>
            </a:solidFill>
            <a:ln w="12700" cap="flat" cmpd="sng">
              <a:solidFill>
                <a:srgbClr val="990099"/>
              </a:solidFill>
              <a:prstDash val="solid"/>
              <a:round/>
              <a:headEnd type="none" w="med" len="med"/>
              <a:tailEnd type="none" w="med" len="med"/>
            </a:ln>
          </p:spPr>
          <p:txBody>
            <a:bodyPr/>
            <a:p>
              <a:endParaRPr lang="zh-CN" altLang="en-US"/>
            </a:p>
          </p:txBody>
        </p:sp>
        <p:sp>
          <p:nvSpPr>
            <p:cNvPr id="55385" name="Freeform 268"/>
            <p:cNvSpPr/>
            <p:nvPr/>
          </p:nvSpPr>
          <p:spPr>
            <a:xfrm>
              <a:off x="3352" y="2318"/>
              <a:ext cx="1" cy="1034"/>
            </a:xfrm>
            <a:custGeom>
              <a:avLst/>
              <a:gdLst/>
              <a:ahLst/>
              <a:cxnLst>
                <a:cxn ang="0">
                  <a:pos x="1" y="0"/>
                </a:cxn>
                <a:cxn ang="0">
                  <a:pos x="0" y="1034"/>
                </a:cxn>
              </a:cxnLst>
              <a:pathLst>
                <a:path w="1" h="1034">
                  <a:moveTo>
                    <a:pt x="1" y="0"/>
                  </a:moveTo>
                  <a:lnTo>
                    <a:pt x="0" y="1034"/>
                  </a:lnTo>
                </a:path>
              </a:pathLst>
            </a:custGeom>
            <a:solidFill>
              <a:srgbClr val="FFFFFF"/>
            </a:solidFill>
            <a:ln w="12700" cap="flat" cmpd="sng">
              <a:solidFill>
                <a:srgbClr val="990099"/>
              </a:solidFill>
              <a:prstDash val="solid"/>
              <a:round/>
              <a:headEnd type="none" w="med" len="med"/>
              <a:tailEnd type="none" w="med" len="med"/>
            </a:ln>
          </p:spPr>
          <p:txBody>
            <a:bodyPr/>
            <a:p>
              <a:endParaRPr lang="zh-CN" altLang="en-US"/>
            </a:p>
          </p:txBody>
        </p:sp>
      </p:grpSp>
      <p:grpSp>
        <p:nvGrpSpPr>
          <p:cNvPr id="16" name="Group 326"/>
          <p:cNvGrpSpPr/>
          <p:nvPr/>
        </p:nvGrpSpPr>
        <p:grpSpPr>
          <a:xfrm>
            <a:off x="2511425" y="4098925"/>
            <a:ext cx="4056063" cy="1982788"/>
            <a:chOff x="1582" y="2582"/>
            <a:chExt cx="2555" cy="1249"/>
          </a:xfrm>
        </p:grpSpPr>
        <p:sp>
          <p:nvSpPr>
            <p:cNvPr id="55387" name="Freeform 197"/>
            <p:cNvSpPr/>
            <p:nvPr/>
          </p:nvSpPr>
          <p:spPr>
            <a:xfrm>
              <a:off x="1582" y="2582"/>
              <a:ext cx="2542" cy="626"/>
            </a:xfrm>
            <a:custGeom>
              <a:avLst/>
              <a:gdLst/>
              <a:ahLst/>
              <a:cxnLst>
                <a:cxn ang="0">
                  <a:pos x="0" y="0"/>
                </a:cxn>
                <a:cxn ang="0">
                  <a:pos x="2542" y="626"/>
                </a:cxn>
              </a:cxnLst>
              <a:pathLst>
                <a:path w="2542" h="626">
                  <a:moveTo>
                    <a:pt x="0" y="0"/>
                  </a:moveTo>
                  <a:lnTo>
                    <a:pt x="2542" y="626"/>
                  </a:lnTo>
                </a:path>
              </a:pathLst>
            </a:custGeom>
            <a:solidFill>
              <a:srgbClr val="FFFFFF"/>
            </a:solidFill>
            <a:ln w="12700" cap="flat" cmpd="sng">
              <a:solidFill>
                <a:srgbClr val="006600"/>
              </a:solidFill>
              <a:prstDash val="solid"/>
              <a:round/>
              <a:headEnd type="none" w="med" len="med"/>
              <a:tailEnd type="none" w="med" len="med"/>
            </a:ln>
          </p:spPr>
          <p:txBody>
            <a:bodyPr/>
            <a:p>
              <a:endParaRPr lang="zh-CN" altLang="en-US"/>
            </a:p>
          </p:txBody>
        </p:sp>
        <p:sp>
          <p:nvSpPr>
            <p:cNvPr id="55388" name="Freeform 176"/>
            <p:cNvSpPr/>
            <p:nvPr/>
          </p:nvSpPr>
          <p:spPr>
            <a:xfrm>
              <a:off x="1582" y="2582"/>
              <a:ext cx="2555" cy="1249"/>
            </a:xfrm>
            <a:custGeom>
              <a:avLst/>
              <a:gdLst/>
              <a:ahLst/>
              <a:cxnLst>
                <a:cxn ang="0">
                  <a:pos x="0" y="0"/>
                </a:cxn>
                <a:cxn ang="0">
                  <a:pos x="2555" y="1249"/>
                </a:cxn>
              </a:cxnLst>
              <a:pathLst>
                <a:path w="2555" h="1249">
                  <a:moveTo>
                    <a:pt x="0" y="0"/>
                  </a:moveTo>
                  <a:lnTo>
                    <a:pt x="2555" y="1249"/>
                  </a:lnTo>
                </a:path>
              </a:pathLst>
            </a:custGeom>
            <a:solidFill>
              <a:srgbClr val="FFFFFF"/>
            </a:solidFill>
            <a:ln w="12700" cap="flat" cmpd="sng">
              <a:solidFill>
                <a:srgbClr val="006600"/>
              </a:solidFill>
              <a:prstDash val="solid"/>
              <a:round/>
              <a:headEnd type="none" w="med" len="med"/>
              <a:tailEnd type="none" w="med" len="med"/>
            </a:ln>
          </p:spPr>
          <p:txBody>
            <a:bodyPr/>
            <a:p>
              <a:endParaRPr lang="zh-CN" altLang="en-US"/>
            </a:p>
          </p:txBody>
        </p:sp>
        <p:sp>
          <p:nvSpPr>
            <p:cNvPr id="55389" name="Freeform 183"/>
            <p:cNvSpPr/>
            <p:nvPr/>
          </p:nvSpPr>
          <p:spPr>
            <a:xfrm>
              <a:off x="1582" y="2582"/>
              <a:ext cx="2555" cy="1090"/>
            </a:xfrm>
            <a:custGeom>
              <a:avLst/>
              <a:gdLst/>
              <a:ahLst/>
              <a:cxnLst>
                <a:cxn ang="0">
                  <a:pos x="0" y="0"/>
                </a:cxn>
                <a:cxn ang="0">
                  <a:pos x="2555" y="1090"/>
                </a:cxn>
              </a:cxnLst>
              <a:pathLst>
                <a:path w="2555" h="1090">
                  <a:moveTo>
                    <a:pt x="0" y="0"/>
                  </a:moveTo>
                  <a:lnTo>
                    <a:pt x="2555" y="1090"/>
                  </a:lnTo>
                </a:path>
              </a:pathLst>
            </a:custGeom>
            <a:solidFill>
              <a:srgbClr val="FFFFFF"/>
            </a:solidFill>
            <a:ln w="12700" cap="flat" cmpd="sng">
              <a:solidFill>
                <a:srgbClr val="006600"/>
              </a:solidFill>
              <a:prstDash val="solid"/>
              <a:round/>
              <a:headEnd type="none" w="med" len="med"/>
              <a:tailEnd type="none" w="med" len="med"/>
            </a:ln>
          </p:spPr>
          <p:txBody>
            <a:bodyPr/>
            <a:p>
              <a:endParaRPr lang="zh-CN" altLang="en-US"/>
            </a:p>
          </p:txBody>
        </p:sp>
        <p:sp>
          <p:nvSpPr>
            <p:cNvPr id="55390" name="Freeform 188"/>
            <p:cNvSpPr/>
            <p:nvPr/>
          </p:nvSpPr>
          <p:spPr>
            <a:xfrm>
              <a:off x="1582" y="2582"/>
              <a:ext cx="2555" cy="931"/>
            </a:xfrm>
            <a:custGeom>
              <a:avLst/>
              <a:gdLst/>
              <a:ahLst/>
              <a:cxnLst>
                <a:cxn ang="0">
                  <a:pos x="0" y="0"/>
                </a:cxn>
                <a:cxn ang="0">
                  <a:pos x="2555" y="931"/>
                </a:cxn>
              </a:cxnLst>
              <a:pathLst>
                <a:path w="2555" h="931">
                  <a:moveTo>
                    <a:pt x="0" y="0"/>
                  </a:moveTo>
                  <a:lnTo>
                    <a:pt x="2555" y="931"/>
                  </a:lnTo>
                </a:path>
              </a:pathLst>
            </a:custGeom>
            <a:solidFill>
              <a:srgbClr val="FFFFFF"/>
            </a:solidFill>
            <a:ln w="12700" cap="flat" cmpd="sng">
              <a:solidFill>
                <a:srgbClr val="006600"/>
              </a:solidFill>
              <a:prstDash val="solid"/>
              <a:round/>
              <a:headEnd type="none" w="med" len="med"/>
              <a:tailEnd type="none" w="med" len="med"/>
            </a:ln>
          </p:spPr>
          <p:txBody>
            <a:bodyPr/>
            <a:p>
              <a:endParaRPr lang="zh-CN" altLang="en-US"/>
            </a:p>
          </p:txBody>
        </p:sp>
        <p:sp>
          <p:nvSpPr>
            <p:cNvPr id="55391" name="Freeform 200"/>
            <p:cNvSpPr/>
            <p:nvPr/>
          </p:nvSpPr>
          <p:spPr>
            <a:xfrm>
              <a:off x="1582" y="2582"/>
              <a:ext cx="2555" cy="772"/>
            </a:xfrm>
            <a:custGeom>
              <a:avLst/>
              <a:gdLst/>
              <a:ahLst/>
              <a:cxnLst>
                <a:cxn ang="0">
                  <a:pos x="0" y="0"/>
                </a:cxn>
                <a:cxn ang="0">
                  <a:pos x="2555" y="772"/>
                </a:cxn>
              </a:cxnLst>
              <a:pathLst>
                <a:path w="2555" h="772">
                  <a:moveTo>
                    <a:pt x="0" y="0"/>
                  </a:moveTo>
                  <a:lnTo>
                    <a:pt x="2555" y="772"/>
                  </a:lnTo>
                </a:path>
              </a:pathLst>
            </a:custGeom>
            <a:solidFill>
              <a:srgbClr val="FFFFFF"/>
            </a:solidFill>
            <a:ln w="12700" cap="flat" cmpd="sng">
              <a:solidFill>
                <a:srgbClr val="006600"/>
              </a:solidFill>
              <a:prstDash val="solid"/>
              <a:round/>
              <a:headEnd type="none" w="med" len="med"/>
              <a:tailEnd type="none" w="med" len="med"/>
            </a:ln>
          </p:spPr>
          <p:txBody>
            <a:bodyPr/>
            <a:p>
              <a:endParaRPr lang="zh-CN" altLang="en-US"/>
            </a:p>
          </p:txBody>
        </p:sp>
      </p:grpSp>
      <p:grpSp>
        <p:nvGrpSpPr>
          <p:cNvPr id="17" name="Group 389"/>
          <p:cNvGrpSpPr/>
          <p:nvPr/>
        </p:nvGrpSpPr>
        <p:grpSpPr>
          <a:xfrm>
            <a:off x="4368800" y="4541838"/>
            <a:ext cx="957263" cy="863600"/>
            <a:chOff x="2752" y="2861"/>
            <a:chExt cx="603" cy="544"/>
          </a:xfrm>
        </p:grpSpPr>
        <p:sp>
          <p:nvSpPr>
            <p:cNvPr id="55393" name="Freeform 178"/>
            <p:cNvSpPr/>
            <p:nvPr/>
          </p:nvSpPr>
          <p:spPr>
            <a:xfrm>
              <a:off x="2754" y="3155"/>
              <a:ext cx="500" cy="245"/>
            </a:xfrm>
            <a:custGeom>
              <a:avLst/>
              <a:gdLst/>
              <a:ahLst/>
              <a:cxnLst>
                <a:cxn ang="0">
                  <a:pos x="0" y="0"/>
                </a:cxn>
                <a:cxn ang="0">
                  <a:pos x="500" y="245"/>
                </a:cxn>
              </a:cxnLst>
              <a:pathLst>
                <a:path w="500" h="245">
                  <a:moveTo>
                    <a:pt x="0" y="0"/>
                  </a:moveTo>
                  <a:lnTo>
                    <a:pt x="500" y="245"/>
                  </a:lnTo>
                </a:path>
              </a:pathLst>
            </a:custGeom>
            <a:solidFill>
              <a:srgbClr val="FFFFFF"/>
            </a:solidFill>
            <a:ln w="28575" cap="flat" cmpd="sng">
              <a:solidFill>
                <a:srgbClr val="A50021"/>
              </a:solidFill>
              <a:prstDash val="solid"/>
              <a:round/>
              <a:headEnd type="none" w="med" len="med"/>
              <a:tailEnd type="none" w="med" len="med"/>
            </a:ln>
          </p:spPr>
          <p:txBody>
            <a:bodyPr/>
            <a:p>
              <a:endParaRPr lang="zh-CN" altLang="en-US"/>
            </a:p>
          </p:txBody>
        </p:sp>
        <p:sp>
          <p:nvSpPr>
            <p:cNvPr id="55394" name="Freeform 198"/>
            <p:cNvSpPr/>
            <p:nvPr/>
          </p:nvSpPr>
          <p:spPr>
            <a:xfrm>
              <a:off x="2752" y="2870"/>
              <a:ext cx="1" cy="289"/>
            </a:xfrm>
            <a:custGeom>
              <a:avLst/>
              <a:gdLst/>
              <a:ahLst/>
              <a:cxnLst>
                <a:cxn ang="0">
                  <a:pos x="0" y="0"/>
                </a:cxn>
                <a:cxn ang="0">
                  <a:pos x="1" y="289"/>
                </a:cxn>
              </a:cxnLst>
              <a:pathLst>
                <a:path w="1" h="289">
                  <a:moveTo>
                    <a:pt x="0" y="0"/>
                  </a:moveTo>
                  <a:lnTo>
                    <a:pt x="1" y="289"/>
                  </a:lnTo>
                </a:path>
              </a:pathLst>
            </a:custGeom>
            <a:solidFill>
              <a:srgbClr val="FFFFFF"/>
            </a:solidFill>
            <a:ln w="19050" cap="flat" cmpd="sng">
              <a:solidFill>
                <a:srgbClr val="A50021"/>
              </a:solidFill>
              <a:prstDash val="solid"/>
              <a:round/>
              <a:headEnd type="none" w="med" len="med"/>
              <a:tailEnd type="none" w="med" len="med"/>
            </a:ln>
          </p:spPr>
          <p:txBody>
            <a:bodyPr/>
            <a:p>
              <a:endParaRPr lang="zh-CN" altLang="en-US"/>
            </a:p>
          </p:txBody>
        </p:sp>
        <p:grpSp>
          <p:nvGrpSpPr>
            <p:cNvPr id="55395" name="Group 324"/>
            <p:cNvGrpSpPr/>
            <p:nvPr/>
          </p:nvGrpSpPr>
          <p:grpSpPr>
            <a:xfrm>
              <a:off x="2755" y="2861"/>
              <a:ext cx="600" cy="544"/>
              <a:chOff x="2755" y="2861"/>
              <a:chExt cx="600" cy="544"/>
            </a:xfrm>
          </p:grpSpPr>
          <p:sp>
            <p:nvSpPr>
              <p:cNvPr id="55396" name="Line 194"/>
              <p:cNvSpPr/>
              <p:nvPr/>
            </p:nvSpPr>
            <p:spPr>
              <a:xfrm flipV="1">
                <a:off x="3254" y="3359"/>
                <a:ext cx="99" cy="41"/>
              </a:xfrm>
              <a:prstGeom prst="line">
                <a:avLst/>
              </a:prstGeom>
              <a:ln w="38100" cap="flat" cmpd="sng">
                <a:solidFill>
                  <a:srgbClr val="A50021"/>
                </a:solidFill>
                <a:prstDash val="solid"/>
                <a:round/>
                <a:headEnd type="none" w="med" len="med"/>
                <a:tailEnd type="none" w="med" len="med"/>
              </a:ln>
            </p:spPr>
          </p:sp>
          <p:sp>
            <p:nvSpPr>
              <p:cNvPr id="55397" name="Line 202"/>
              <p:cNvSpPr/>
              <p:nvPr/>
            </p:nvSpPr>
            <p:spPr>
              <a:xfrm flipV="1">
                <a:off x="2755" y="2861"/>
                <a:ext cx="89" cy="9"/>
              </a:xfrm>
              <a:prstGeom prst="line">
                <a:avLst/>
              </a:prstGeom>
              <a:ln w="19050" cap="flat" cmpd="sng">
                <a:solidFill>
                  <a:srgbClr val="A50021"/>
                </a:solidFill>
                <a:prstDash val="solid"/>
                <a:round/>
                <a:headEnd type="none" w="med" len="med"/>
                <a:tailEnd type="none" w="med" len="med"/>
              </a:ln>
            </p:spPr>
          </p:sp>
          <p:sp>
            <p:nvSpPr>
              <p:cNvPr id="55398" name="Line 220"/>
              <p:cNvSpPr/>
              <p:nvPr/>
            </p:nvSpPr>
            <p:spPr>
              <a:xfrm>
                <a:off x="2864" y="2897"/>
                <a:ext cx="390" cy="293"/>
              </a:xfrm>
              <a:prstGeom prst="line">
                <a:avLst/>
              </a:prstGeom>
              <a:ln w="28575" cap="flat" cmpd="sng">
                <a:solidFill>
                  <a:srgbClr val="A50021"/>
                </a:solidFill>
                <a:prstDash val="solid"/>
                <a:round/>
                <a:headEnd type="none" w="med" len="med"/>
                <a:tailEnd type="none" w="med" len="med"/>
              </a:ln>
            </p:spPr>
          </p:sp>
          <p:sp>
            <p:nvSpPr>
              <p:cNvPr id="55399" name="Line 221"/>
              <p:cNvSpPr/>
              <p:nvPr/>
            </p:nvSpPr>
            <p:spPr>
              <a:xfrm>
                <a:off x="2957" y="2886"/>
                <a:ext cx="396" cy="274"/>
              </a:xfrm>
              <a:prstGeom prst="line">
                <a:avLst/>
              </a:prstGeom>
              <a:ln w="28575" cap="flat" cmpd="sng">
                <a:solidFill>
                  <a:srgbClr val="A50021"/>
                </a:solidFill>
                <a:prstDash val="solid"/>
                <a:round/>
                <a:headEnd type="none" w="med" len="med"/>
                <a:tailEnd type="none" w="med" len="med"/>
              </a:ln>
            </p:spPr>
          </p:sp>
          <p:sp>
            <p:nvSpPr>
              <p:cNvPr id="55400" name="Freeform 243"/>
              <p:cNvSpPr/>
              <p:nvPr/>
            </p:nvSpPr>
            <p:spPr>
              <a:xfrm>
                <a:off x="2864" y="2885"/>
                <a:ext cx="97" cy="12"/>
              </a:xfrm>
              <a:custGeom>
                <a:avLst/>
                <a:gdLst/>
                <a:ahLst/>
                <a:cxnLst>
                  <a:cxn ang="0">
                    <a:pos x="0" y="12"/>
                  </a:cxn>
                  <a:cxn ang="0">
                    <a:pos x="97" y="0"/>
                  </a:cxn>
                </a:cxnLst>
                <a:pathLst>
                  <a:path w="97" h="12">
                    <a:moveTo>
                      <a:pt x="0" y="12"/>
                    </a:moveTo>
                    <a:lnTo>
                      <a:pt x="97" y="0"/>
                    </a:lnTo>
                  </a:path>
                </a:pathLst>
              </a:custGeom>
              <a:solidFill>
                <a:srgbClr val="FFFFFF"/>
              </a:solidFill>
              <a:ln w="19050" cap="flat" cmpd="sng">
                <a:solidFill>
                  <a:srgbClr val="A50021"/>
                </a:solidFill>
                <a:prstDash val="solid"/>
                <a:round/>
                <a:headEnd type="none" w="med" len="med"/>
                <a:tailEnd type="none" w="med" len="med"/>
              </a:ln>
            </p:spPr>
            <p:txBody>
              <a:bodyPr/>
              <a:p>
                <a:endParaRPr lang="zh-CN" altLang="en-US"/>
              </a:p>
            </p:txBody>
          </p:sp>
          <p:sp>
            <p:nvSpPr>
              <p:cNvPr id="55401" name="Line 245"/>
              <p:cNvSpPr/>
              <p:nvPr/>
            </p:nvSpPr>
            <p:spPr>
              <a:xfrm flipV="1">
                <a:off x="2917" y="2886"/>
                <a:ext cx="40" cy="5"/>
              </a:xfrm>
              <a:prstGeom prst="line">
                <a:avLst/>
              </a:prstGeom>
              <a:ln w="0" cap="flat" cmpd="sng">
                <a:solidFill>
                  <a:srgbClr val="A50021"/>
                </a:solidFill>
                <a:prstDash val="solid"/>
                <a:round/>
                <a:headEnd type="none" w="med" len="med"/>
                <a:tailEnd type="none" w="med" len="med"/>
              </a:ln>
            </p:spPr>
          </p:sp>
          <p:sp>
            <p:nvSpPr>
              <p:cNvPr id="55402" name="Line 254"/>
              <p:cNvSpPr/>
              <p:nvPr/>
            </p:nvSpPr>
            <p:spPr>
              <a:xfrm flipH="1">
                <a:off x="3254" y="3160"/>
                <a:ext cx="99" cy="30"/>
              </a:xfrm>
              <a:prstGeom prst="line">
                <a:avLst/>
              </a:prstGeom>
              <a:ln w="38100" cap="flat" cmpd="sng">
                <a:solidFill>
                  <a:srgbClr val="A50021"/>
                </a:solidFill>
                <a:prstDash val="solid"/>
                <a:round/>
                <a:headEnd type="none" w="med" len="med"/>
                <a:tailEnd type="none" w="med" len="med"/>
              </a:ln>
            </p:spPr>
          </p:sp>
          <p:sp>
            <p:nvSpPr>
              <p:cNvPr id="55403" name="Freeform 265"/>
              <p:cNvSpPr/>
              <p:nvPr/>
            </p:nvSpPr>
            <p:spPr>
              <a:xfrm>
                <a:off x="3255" y="3190"/>
                <a:ext cx="1" cy="215"/>
              </a:xfrm>
              <a:custGeom>
                <a:avLst/>
                <a:gdLst/>
                <a:ahLst/>
                <a:cxnLst>
                  <a:cxn ang="0">
                    <a:pos x="0" y="215"/>
                  </a:cxn>
                  <a:cxn ang="0">
                    <a:pos x="0" y="0"/>
                  </a:cxn>
                </a:cxnLst>
                <a:pathLst>
                  <a:path w="1" h="215">
                    <a:moveTo>
                      <a:pt x="0" y="215"/>
                    </a:moveTo>
                    <a:lnTo>
                      <a:pt x="0" y="0"/>
                    </a:lnTo>
                  </a:path>
                </a:pathLst>
              </a:custGeom>
              <a:solidFill>
                <a:srgbClr val="FFFFFF"/>
              </a:solidFill>
              <a:ln w="38100" cap="flat" cmpd="sng">
                <a:solidFill>
                  <a:srgbClr val="A50021"/>
                </a:solidFill>
                <a:prstDash val="solid"/>
                <a:round/>
                <a:headEnd type="none" w="med" len="med"/>
                <a:tailEnd type="none" w="med" len="med"/>
              </a:ln>
            </p:spPr>
            <p:txBody>
              <a:bodyPr/>
              <a:p>
                <a:endParaRPr lang="zh-CN" altLang="en-US"/>
              </a:p>
            </p:txBody>
          </p:sp>
          <p:sp>
            <p:nvSpPr>
              <p:cNvPr id="55404" name="Freeform 267"/>
              <p:cNvSpPr/>
              <p:nvPr/>
            </p:nvSpPr>
            <p:spPr>
              <a:xfrm>
                <a:off x="3354" y="3161"/>
                <a:ext cx="1" cy="201"/>
              </a:xfrm>
              <a:custGeom>
                <a:avLst/>
                <a:gdLst/>
                <a:ahLst/>
                <a:cxnLst>
                  <a:cxn ang="0">
                    <a:pos x="0" y="201"/>
                  </a:cxn>
                  <a:cxn ang="0">
                    <a:pos x="0" y="0"/>
                  </a:cxn>
                </a:cxnLst>
                <a:pathLst>
                  <a:path w="1" h="201">
                    <a:moveTo>
                      <a:pt x="0" y="201"/>
                    </a:moveTo>
                    <a:lnTo>
                      <a:pt x="0" y="0"/>
                    </a:lnTo>
                  </a:path>
                </a:pathLst>
              </a:custGeom>
              <a:solidFill>
                <a:srgbClr val="FFFFFF"/>
              </a:solidFill>
              <a:ln w="38100" cap="flat" cmpd="sng">
                <a:solidFill>
                  <a:srgbClr val="A50021"/>
                </a:solidFill>
                <a:prstDash val="solid"/>
                <a:round/>
                <a:headEnd type="none" w="med" len="med"/>
                <a:tailEnd type="none" w="med" len="med"/>
              </a:ln>
            </p:spPr>
            <p:txBody>
              <a:bodyPr/>
              <a:p>
                <a:endParaRPr lang="zh-CN" altLang="en-US"/>
              </a:p>
            </p:txBody>
          </p:sp>
          <p:sp>
            <p:nvSpPr>
              <p:cNvPr id="55405" name="Line 270"/>
              <p:cNvSpPr/>
              <p:nvPr/>
            </p:nvSpPr>
            <p:spPr>
              <a:xfrm>
                <a:off x="2755" y="2870"/>
                <a:ext cx="109" cy="27"/>
              </a:xfrm>
              <a:prstGeom prst="line">
                <a:avLst/>
              </a:prstGeom>
              <a:ln w="19050" cap="flat" cmpd="sng">
                <a:solidFill>
                  <a:srgbClr val="A50021"/>
                </a:solidFill>
                <a:prstDash val="solid"/>
                <a:round/>
                <a:headEnd type="none" w="med" len="med"/>
                <a:tailEnd type="none" w="med" len="med"/>
              </a:ln>
            </p:spPr>
          </p:sp>
          <p:sp>
            <p:nvSpPr>
              <p:cNvPr id="55406" name="Line 272"/>
              <p:cNvSpPr/>
              <p:nvPr/>
            </p:nvSpPr>
            <p:spPr>
              <a:xfrm>
                <a:off x="2844" y="2861"/>
                <a:ext cx="113" cy="25"/>
              </a:xfrm>
              <a:prstGeom prst="line">
                <a:avLst/>
              </a:prstGeom>
              <a:ln w="19050" cap="flat" cmpd="sng">
                <a:solidFill>
                  <a:srgbClr val="A50021"/>
                </a:solidFill>
                <a:prstDash val="solid"/>
                <a:round/>
                <a:headEnd type="none" w="med" len="med"/>
                <a:tailEnd type="none" w="med" len="med"/>
              </a:ln>
            </p:spPr>
          </p:sp>
        </p:grpSp>
      </p:grpSp>
      <p:grpSp>
        <p:nvGrpSpPr>
          <p:cNvPr id="19" name="Group 293"/>
          <p:cNvGrpSpPr/>
          <p:nvPr/>
        </p:nvGrpSpPr>
        <p:grpSpPr>
          <a:xfrm>
            <a:off x="412750" y="5097463"/>
            <a:ext cx="2101850" cy="1128712"/>
            <a:chOff x="288" y="3211"/>
            <a:chExt cx="1324" cy="711"/>
          </a:xfrm>
        </p:grpSpPr>
        <p:sp>
          <p:nvSpPr>
            <p:cNvPr id="55408" name="Line 142"/>
            <p:cNvSpPr/>
            <p:nvPr/>
          </p:nvSpPr>
          <p:spPr>
            <a:xfrm>
              <a:off x="288" y="3352"/>
              <a:ext cx="339" cy="1"/>
            </a:xfrm>
            <a:prstGeom prst="line">
              <a:avLst/>
            </a:prstGeom>
            <a:ln w="28575" cap="flat" cmpd="sng">
              <a:solidFill>
                <a:schemeClr val="tx2"/>
              </a:solidFill>
              <a:prstDash val="dash"/>
              <a:round/>
              <a:headEnd type="none" w="med" len="med"/>
              <a:tailEnd type="none" w="med" len="med"/>
            </a:ln>
          </p:spPr>
        </p:sp>
        <p:sp>
          <p:nvSpPr>
            <p:cNvPr id="55409" name="Line 143"/>
            <p:cNvSpPr/>
            <p:nvPr/>
          </p:nvSpPr>
          <p:spPr>
            <a:xfrm flipV="1">
              <a:off x="965" y="3512"/>
              <a:ext cx="1" cy="159"/>
            </a:xfrm>
            <a:prstGeom prst="line">
              <a:avLst/>
            </a:prstGeom>
            <a:ln w="28575" cap="flat" cmpd="sng">
              <a:solidFill>
                <a:schemeClr val="tx2"/>
              </a:solidFill>
              <a:prstDash val="dash"/>
              <a:round/>
              <a:headEnd type="none" w="med" len="med"/>
              <a:tailEnd type="none" w="med" len="med"/>
            </a:ln>
          </p:spPr>
        </p:sp>
        <p:sp>
          <p:nvSpPr>
            <p:cNvPr id="55410" name="Line 144"/>
            <p:cNvSpPr/>
            <p:nvPr/>
          </p:nvSpPr>
          <p:spPr>
            <a:xfrm flipH="1">
              <a:off x="965" y="3671"/>
              <a:ext cx="339" cy="1"/>
            </a:xfrm>
            <a:prstGeom prst="line">
              <a:avLst/>
            </a:prstGeom>
            <a:ln w="28575" cap="flat" cmpd="sng">
              <a:solidFill>
                <a:schemeClr val="tx2"/>
              </a:solidFill>
              <a:prstDash val="dash"/>
              <a:round/>
              <a:headEnd type="none" w="med" len="med"/>
              <a:tailEnd type="none" w="med" len="med"/>
            </a:ln>
          </p:spPr>
        </p:sp>
        <p:sp>
          <p:nvSpPr>
            <p:cNvPr id="55411" name="Line 145"/>
            <p:cNvSpPr/>
            <p:nvPr/>
          </p:nvSpPr>
          <p:spPr>
            <a:xfrm>
              <a:off x="846" y="3831"/>
              <a:ext cx="255" cy="1"/>
            </a:xfrm>
            <a:prstGeom prst="line">
              <a:avLst/>
            </a:prstGeom>
            <a:ln w="28575" cap="flat" cmpd="sng">
              <a:solidFill>
                <a:schemeClr val="tx2"/>
              </a:solidFill>
              <a:prstDash val="solid"/>
              <a:round/>
              <a:headEnd type="none" w="med" len="med"/>
              <a:tailEnd type="none" w="med" len="med"/>
            </a:ln>
          </p:spPr>
        </p:sp>
        <p:sp>
          <p:nvSpPr>
            <p:cNvPr id="55412" name="Line 146"/>
            <p:cNvSpPr/>
            <p:nvPr/>
          </p:nvSpPr>
          <p:spPr>
            <a:xfrm flipH="1">
              <a:off x="627" y="3512"/>
              <a:ext cx="338" cy="1"/>
            </a:xfrm>
            <a:prstGeom prst="line">
              <a:avLst/>
            </a:prstGeom>
            <a:ln w="28575" cap="flat" cmpd="sng">
              <a:solidFill>
                <a:schemeClr val="tx2"/>
              </a:solidFill>
              <a:prstDash val="dash"/>
              <a:round/>
              <a:headEnd type="none" w="med" len="med"/>
              <a:tailEnd type="none" w="med" len="med"/>
            </a:ln>
          </p:spPr>
        </p:sp>
        <p:sp>
          <p:nvSpPr>
            <p:cNvPr id="55413" name="Line 147"/>
            <p:cNvSpPr/>
            <p:nvPr/>
          </p:nvSpPr>
          <p:spPr>
            <a:xfrm flipV="1">
              <a:off x="288" y="3211"/>
              <a:ext cx="1" cy="620"/>
            </a:xfrm>
            <a:prstGeom prst="line">
              <a:avLst/>
            </a:prstGeom>
            <a:ln w="38100" cap="flat" cmpd="sng">
              <a:solidFill>
                <a:schemeClr val="tx2"/>
              </a:solidFill>
              <a:prstDash val="solid"/>
              <a:round/>
              <a:headEnd type="none" w="med" len="med"/>
              <a:tailEnd type="none" w="med" len="med"/>
            </a:ln>
          </p:spPr>
        </p:sp>
        <p:sp>
          <p:nvSpPr>
            <p:cNvPr id="55414" name="Line 148"/>
            <p:cNvSpPr/>
            <p:nvPr/>
          </p:nvSpPr>
          <p:spPr>
            <a:xfrm flipH="1">
              <a:off x="288" y="3831"/>
              <a:ext cx="1185" cy="1"/>
            </a:xfrm>
            <a:prstGeom prst="line">
              <a:avLst/>
            </a:prstGeom>
            <a:ln w="38100" cap="flat" cmpd="sng">
              <a:solidFill>
                <a:schemeClr val="tx2"/>
              </a:solidFill>
              <a:prstDash val="solid"/>
              <a:round/>
              <a:headEnd type="none" w="med" len="med"/>
              <a:tailEnd type="none" w="med" len="med"/>
            </a:ln>
          </p:spPr>
        </p:sp>
        <p:sp>
          <p:nvSpPr>
            <p:cNvPr id="55415" name="Line 149"/>
            <p:cNvSpPr/>
            <p:nvPr/>
          </p:nvSpPr>
          <p:spPr>
            <a:xfrm>
              <a:off x="627" y="3211"/>
              <a:ext cx="846" cy="301"/>
            </a:xfrm>
            <a:prstGeom prst="line">
              <a:avLst/>
            </a:prstGeom>
            <a:ln w="38100" cap="flat" cmpd="sng">
              <a:solidFill>
                <a:schemeClr val="tx2"/>
              </a:solidFill>
              <a:prstDash val="solid"/>
              <a:round/>
              <a:headEnd type="none" w="med" len="med"/>
              <a:tailEnd type="none" w="med" len="med"/>
            </a:ln>
          </p:spPr>
        </p:sp>
        <p:sp>
          <p:nvSpPr>
            <p:cNvPr id="55416" name="Line 150"/>
            <p:cNvSpPr/>
            <p:nvPr/>
          </p:nvSpPr>
          <p:spPr>
            <a:xfrm flipV="1">
              <a:off x="627" y="3352"/>
              <a:ext cx="1" cy="160"/>
            </a:xfrm>
            <a:prstGeom prst="line">
              <a:avLst/>
            </a:prstGeom>
            <a:ln w="28575" cap="flat" cmpd="sng">
              <a:solidFill>
                <a:schemeClr val="tx2"/>
              </a:solidFill>
              <a:prstDash val="dash"/>
              <a:round/>
              <a:headEnd type="none" w="med" len="med"/>
              <a:tailEnd type="none" w="med" len="med"/>
            </a:ln>
          </p:spPr>
        </p:sp>
        <p:sp>
          <p:nvSpPr>
            <p:cNvPr id="55417" name="Line 151"/>
            <p:cNvSpPr/>
            <p:nvPr/>
          </p:nvSpPr>
          <p:spPr>
            <a:xfrm flipV="1">
              <a:off x="1296" y="3671"/>
              <a:ext cx="1" cy="160"/>
            </a:xfrm>
            <a:prstGeom prst="line">
              <a:avLst/>
            </a:prstGeom>
            <a:ln w="28575" cap="flat" cmpd="sng">
              <a:solidFill>
                <a:schemeClr val="tx2"/>
              </a:solidFill>
              <a:prstDash val="dash"/>
              <a:round/>
              <a:headEnd type="none" w="med" len="med"/>
              <a:tailEnd type="none" w="med" len="med"/>
            </a:ln>
          </p:spPr>
        </p:sp>
        <p:sp>
          <p:nvSpPr>
            <p:cNvPr id="55418" name="Line 152"/>
            <p:cNvSpPr/>
            <p:nvPr/>
          </p:nvSpPr>
          <p:spPr>
            <a:xfrm flipH="1">
              <a:off x="288" y="3211"/>
              <a:ext cx="339" cy="1"/>
            </a:xfrm>
            <a:prstGeom prst="line">
              <a:avLst/>
            </a:prstGeom>
            <a:ln w="38100" cap="flat" cmpd="sng">
              <a:solidFill>
                <a:schemeClr val="tx2"/>
              </a:solidFill>
              <a:prstDash val="solid"/>
              <a:round/>
              <a:headEnd type="none" w="med" len="med"/>
              <a:tailEnd type="none" w="med" len="med"/>
            </a:ln>
          </p:spPr>
        </p:sp>
        <p:sp>
          <p:nvSpPr>
            <p:cNvPr id="55419" name="Line 153"/>
            <p:cNvSpPr/>
            <p:nvPr/>
          </p:nvSpPr>
          <p:spPr>
            <a:xfrm flipV="1">
              <a:off x="1465" y="3512"/>
              <a:ext cx="1" cy="319"/>
            </a:xfrm>
            <a:prstGeom prst="line">
              <a:avLst/>
            </a:prstGeom>
            <a:ln w="38100" cap="flat" cmpd="sng">
              <a:solidFill>
                <a:schemeClr val="tx2"/>
              </a:solidFill>
              <a:prstDash val="solid"/>
              <a:round/>
              <a:headEnd type="none" w="med" len="med"/>
              <a:tailEnd type="none" w="med" len="med"/>
            </a:ln>
          </p:spPr>
        </p:sp>
        <p:grpSp>
          <p:nvGrpSpPr>
            <p:cNvPr id="55420" name="Group 292"/>
            <p:cNvGrpSpPr/>
            <p:nvPr/>
          </p:nvGrpSpPr>
          <p:grpSpPr>
            <a:xfrm>
              <a:off x="1503" y="3672"/>
              <a:ext cx="109" cy="250"/>
              <a:chOff x="1503" y="3672"/>
              <a:chExt cx="109" cy="250"/>
            </a:xfrm>
          </p:grpSpPr>
          <p:sp>
            <p:nvSpPr>
              <p:cNvPr id="55421" name="Rectangle 280"/>
              <p:cNvSpPr/>
              <p:nvPr/>
            </p:nvSpPr>
            <p:spPr>
              <a:xfrm>
                <a:off x="1503" y="3672"/>
                <a:ext cx="99" cy="250"/>
              </a:xfrm>
              <a:prstGeom prst="rect">
                <a:avLst/>
              </a:prstGeom>
              <a:noFill/>
              <a:ln w="9525">
                <a:noFill/>
              </a:ln>
            </p:spPr>
            <p:txBody>
              <a:bodyPr wrap="none" lIns="0" tIns="0" rIns="0" bIns="0" anchor="t">
                <a:spAutoFit/>
              </a:bodyPr>
              <a:p>
                <a:pPr algn="ctr"/>
                <a:r>
                  <a:rPr lang="en-US" altLang="zh-CN" sz="2600" b="1" dirty="0">
                    <a:latin typeface="Modern" pitchFamily="50"/>
                    <a:ea typeface="宋体" panose="02010600030101010101" pitchFamily="2" charset="-122"/>
                  </a:rPr>
                  <a:t>b</a:t>
                </a:r>
                <a:endParaRPr lang="en-US" altLang="zh-CN" dirty="0">
                  <a:latin typeface="Times New Roman" panose="02020603050405020304" pitchFamily="18" charset="0"/>
                  <a:ea typeface="宋体" panose="02010600030101010101" pitchFamily="2" charset="-122"/>
                </a:endParaRPr>
              </a:p>
            </p:txBody>
          </p:sp>
          <p:sp>
            <p:nvSpPr>
              <p:cNvPr id="55422" name="Line 285"/>
              <p:cNvSpPr/>
              <p:nvPr/>
            </p:nvSpPr>
            <p:spPr>
              <a:xfrm>
                <a:off x="1612" y="3696"/>
                <a:ext cx="0" cy="48"/>
              </a:xfrm>
              <a:prstGeom prst="line">
                <a:avLst/>
              </a:prstGeom>
              <a:ln w="19050" cap="flat" cmpd="sng">
                <a:solidFill>
                  <a:schemeClr val="tx2"/>
                </a:solidFill>
                <a:prstDash val="lgDashDotDot"/>
                <a:round/>
                <a:headEnd type="none" w="med" len="med"/>
                <a:tailEnd type="none" w="med" len="med"/>
              </a:ln>
            </p:spPr>
          </p:sp>
        </p:grpSp>
        <p:grpSp>
          <p:nvGrpSpPr>
            <p:cNvPr id="55423" name="Group 291"/>
            <p:cNvGrpSpPr/>
            <p:nvPr/>
          </p:nvGrpSpPr>
          <p:grpSpPr>
            <a:xfrm>
              <a:off x="1488" y="3312"/>
              <a:ext cx="109" cy="250"/>
              <a:chOff x="1488" y="3312"/>
              <a:chExt cx="109" cy="250"/>
            </a:xfrm>
          </p:grpSpPr>
          <p:sp>
            <p:nvSpPr>
              <p:cNvPr id="55424" name="Rectangle 288"/>
              <p:cNvSpPr/>
              <p:nvPr/>
            </p:nvSpPr>
            <p:spPr>
              <a:xfrm>
                <a:off x="1488" y="3312"/>
                <a:ext cx="99" cy="250"/>
              </a:xfrm>
              <a:prstGeom prst="rect">
                <a:avLst/>
              </a:prstGeom>
              <a:noFill/>
              <a:ln w="9525">
                <a:noFill/>
              </a:ln>
            </p:spPr>
            <p:txBody>
              <a:bodyPr wrap="none" lIns="0" tIns="0" rIns="0" bIns="0" anchor="t">
                <a:spAutoFit/>
              </a:bodyPr>
              <a:p>
                <a:pPr algn="ctr"/>
                <a:r>
                  <a:rPr lang="en-US" altLang="zh-CN" sz="2600" b="1" dirty="0">
                    <a:latin typeface="Modern" pitchFamily="50"/>
                    <a:ea typeface="宋体" panose="02010600030101010101" pitchFamily="2" charset="-122"/>
                  </a:rPr>
                  <a:t>a</a:t>
                </a:r>
                <a:endParaRPr lang="en-US" altLang="zh-CN" dirty="0">
                  <a:latin typeface="Times New Roman" panose="02020603050405020304" pitchFamily="18" charset="0"/>
                  <a:ea typeface="宋体" panose="02010600030101010101" pitchFamily="2" charset="-122"/>
                </a:endParaRPr>
              </a:p>
            </p:txBody>
          </p:sp>
          <p:sp>
            <p:nvSpPr>
              <p:cNvPr id="55425" name="Line 289"/>
              <p:cNvSpPr/>
              <p:nvPr/>
            </p:nvSpPr>
            <p:spPr>
              <a:xfrm>
                <a:off x="1597" y="3336"/>
                <a:ext cx="0" cy="48"/>
              </a:xfrm>
              <a:prstGeom prst="line">
                <a:avLst/>
              </a:prstGeom>
              <a:ln w="19050" cap="flat" cmpd="sng">
                <a:solidFill>
                  <a:schemeClr val="tx2"/>
                </a:solidFill>
                <a:prstDash val="lgDashDotDot"/>
                <a:round/>
                <a:headEnd type="none" w="med" len="med"/>
                <a:tailEnd type="none" w="med" len="med"/>
              </a:ln>
            </p:spPr>
          </p:sp>
        </p:grpSp>
      </p:grpSp>
      <p:grpSp>
        <p:nvGrpSpPr>
          <p:cNvPr id="22" name="Group 308"/>
          <p:cNvGrpSpPr/>
          <p:nvPr/>
        </p:nvGrpSpPr>
        <p:grpSpPr>
          <a:xfrm>
            <a:off x="604838" y="3749675"/>
            <a:ext cx="8213725" cy="2765425"/>
            <a:chOff x="381" y="2362"/>
            <a:chExt cx="5174" cy="1742"/>
          </a:xfrm>
        </p:grpSpPr>
        <p:grpSp>
          <p:nvGrpSpPr>
            <p:cNvPr id="55427" name="Group 306"/>
            <p:cNvGrpSpPr/>
            <p:nvPr/>
          </p:nvGrpSpPr>
          <p:grpSpPr>
            <a:xfrm>
              <a:off x="381" y="2362"/>
              <a:ext cx="5174" cy="265"/>
              <a:chOff x="381" y="2362"/>
              <a:chExt cx="5174" cy="265"/>
            </a:xfrm>
          </p:grpSpPr>
          <p:sp>
            <p:nvSpPr>
              <p:cNvPr id="55428" name="Line 156"/>
              <p:cNvSpPr/>
              <p:nvPr/>
            </p:nvSpPr>
            <p:spPr>
              <a:xfrm>
                <a:off x="381" y="2582"/>
                <a:ext cx="5174" cy="1"/>
              </a:xfrm>
              <a:prstGeom prst="line">
                <a:avLst/>
              </a:prstGeom>
              <a:ln w="12700" cap="flat" cmpd="sng">
                <a:solidFill>
                  <a:schemeClr val="tx2"/>
                </a:solidFill>
                <a:prstDash val="solid"/>
                <a:round/>
                <a:headEnd type="none" w="med" len="med"/>
                <a:tailEnd type="none" w="med" len="med"/>
              </a:ln>
            </p:spPr>
          </p:sp>
          <p:sp>
            <p:nvSpPr>
              <p:cNvPr id="55429" name="Rectangle 274"/>
              <p:cNvSpPr/>
              <p:nvPr/>
            </p:nvSpPr>
            <p:spPr>
              <a:xfrm>
                <a:off x="413" y="2377"/>
                <a:ext cx="94" cy="250"/>
              </a:xfrm>
              <a:prstGeom prst="rect">
                <a:avLst/>
              </a:prstGeom>
              <a:noFill/>
              <a:ln w="9525">
                <a:noFill/>
              </a:ln>
            </p:spPr>
            <p:txBody>
              <a:bodyPr wrap="none" lIns="0" tIns="0" rIns="0" bIns="0" anchor="t">
                <a:spAutoFit/>
              </a:bodyPr>
              <a:p>
                <a:pPr algn="ctr"/>
                <a:r>
                  <a:rPr lang="en-US" altLang="zh-CN" sz="2600" dirty="0">
                    <a:latin typeface="Modern" pitchFamily="50"/>
                    <a:ea typeface="宋体" panose="02010600030101010101" pitchFamily="2" charset="-122"/>
                  </a:rPr>
                  <a:t>h</a:t>
                </a:r>
                <a:endParaRPr lang="en-US" altLang="zh-CN" dirty="0">
                  <a:latin typeface="Times New Roman" panose="02020603050405020304" pitchFamily="18" charset="0"/>
                  <a:ea typeface="宋体" panose="02010600030101010101" pitchFamily="2" charset="-122"/>
                </a:endParaRPr>
              </a:p>
            </p:txBody>
          </p:sp>
          <p:sp>
            <p:nvSpPr>
              <p:cNvPr id="55430" name="Rectangle 276"/>
              <p:cNvSpPr/>
              <p:nvPr/>
            </p:nvSpPr>
            <p:spPr>
              <a:xfrm>
                <a:off x="5358" y="2362"/>
                <a:ext cx="94" cy="250"/>
              </a:xfrm>
              <a:prstGeom prst="rect">
                <a:avLst/>
              </a:prstGeom>
              <a:noFill/>
              <a:ln w="9525">
                <a:noFill/>
              </a:ln>
            </p:spPr>
            <p:txBody>
              <a:bodyPr wrap="none" lIns="0" tIns="0" rIns="0" bIns="0" anchor="t">
                <a:spAutoFit/>
              </a:bodyPr>
              <a:p>
                <a:pPr algn="ctr"/>
                <a:r>
                  <a:rPr lang="en-US" altLang="zh-CN" sz="2600" dirty="0">
                    <a:latin typeface="Modern" pitchFamily="50"/>
                    <a:ea typeface="宋体" panose="02010600030101010101" pitchFamily="2" charset="-122"/>
                  </a:rPr>
                  <a:t>h</a:t>
                </a:r>
                <a:endParaRPr lang="en-US" altLang="zh-CN" dirty="0">
                  <a:latin typeface="Times New Roman" panose="02020603050405020304" pitchFamily="18" charset="0"/>
                  <a:ea typeface="宋体" panose="02010600030101010101" pitchFamily="2" charset="-122"/>
                </a:endParaRPr>
              </a:p>
            </p:txBody>
          </p:sp>
        </p:grpSp>
        <p:grpSp>
          <p:nvGrpSpPr>
            <p:cNvPr id="55431" name="Group 307"/>
            <p:cNvGrpSpPr/>
            <p:nvPr/>
          </p:nvGrpSpPr>
          <p:grpSpPr>
            <a:xfrm>
              <a:off x="1416" y="3692"/>
              <a:ext cx="3575" cy="412"/>
              <a:chOff x="1416" y="3692"/>
              <a:chExt cx="3575" cy="412"/>
            </a:xfrm>
          </p:grpSpPr>
          <p:sp>
            <p:nvSpPr>
              <p:cNvPr id="55432" name="Freeform 168"/>
              <p:cNvSpPr/>
              <p:nvPr/>
            </p:nvSpPr>
            <p:spPr>
              <a:xfrm>
                <a:off x="1416" y="3831"/>
                <a:ext cx="3363" cy="1"/>
              </a:xfrm>
              <a:custGeom>
                <a:avLst/>
                <a:gdLst/>
                <a:ahLst/>
                <a:cxnLst>
                  <a:cxn ang="0">
                    <a:pos x="3363" y="0"/>
                  </a:cxn>
                  <a:cxn ang="0">
                    <a:pos x="0" y="1"/>
                  </a:cxn>
                </a:cxnLst>
                <a:pathLst>
                  <a:path w="3363" h="1">
                    <a:moveTo>
                      <a:pt x="3363" y="0"/>
                    </a:moveTo>
                    <a:lnTo>
                      <a:pt x="0" y="1"/>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5433" name="Rectangle 278"/>
              <p:cNvSpPr/>
              <p:nvPr/>
            </p:nvSpPr>
            <p:spPr>
              <a:xfrm>
                <a:off x="4882" y="3692"/>
                <a:ext cx="109" cy="250"/>
              </a:xfrm>
              <a:prstGeom prst="rect">
                <a:avLst/>
              </a:prstGeom>
              <a:noFill/>
              <a:ln w="9525">
                <a:noFill/>
              </a:ln>
            </p:spPr>
            <p:txBody>
              <a:bodyPr wrap="none" lIns="0" tIns="0" rIns="0" bIns="0" anchor="t">
                <a:spAutoFit/>
              </a:bodyPr>
              <a:p>
                <a:pPr algn="ctr"/>
                <a:r>
                  <a:rPr lang="en-US" altLang="zh-CN" sz="2600" b="1" dirty="0">
                    <a:solidFill>
                      <a:schemeClr val="tx2"/>
                    </a:solidFill>
                    <a:latin typeface="Modern" pitchFamily="50"/>
                    <a:ea typeface="宋体" panose="02010600030101010101" pitchFamily="2" charset="-122"/>
                  </a:rPr>
                  <a:t>P</a:t>
                </a:r>
                <a:endParaRPr lang="en-US" altLang="zh-CN" dirty="0">
                  <a:solidFill>
                    <a:schemeClr val="tx2"/>
                  </a:solidFill>
                  <a:latin typeface="Times New Roman" panose="02020603050405020304" pitchFamily="18" charset="0"/>
                  <a:ea typeface="宋体" panose="02010600030101010101" pitchFamily="2" charset="-122"/>
                </a:endParaRPr>
              </a:p>
            </p:txBody>
          </p:sp>
          <p:sp>
            <p:nvSpPr>
              <p:cNvPr id="55434" name="Rectangle 303"/>
              <p:cNvSpPr/>
              <p:nvPr/>
            </p:nvSpPr>
            <p:spPr>
              <a:xfrm>
                <a:off x="1713" y="3796"/>
                <a:ext cx="225" cy="308"/>
              </a:xfrm>
              <a:prstGeom prst="rect">
                <a:avLst/>
              </a:prstGeom>
              <a:noFill/>
              <a:ln w="19050">
                <a:noFill/>
              </a:ln>
            </p:spPr>
            <p:txBody>
              <a:bodyPr wrap="none" anchor="t">
                <a:spAutoFit/>
              </a:bodyPr>
              <a:p>
                <a:pPr algn="ctr"/>
                <a:r>
                  <a:rPr lang="en-US" altLang="zh-CN" sz="2600" b="1" dirty="0">
                    <a:latin typeface="Modern" pitchFamily="50"/>
                    <a:ea typeface="宋体" panose="02010600030101010101" pitchFamily="2" charset="-122"/>
                  </a:rPr>
                  <a:t>P</a:t>
                </a:r>
                <a:endParaRPr lang="en-US" altLang="zh-CN" sz="2600" b="1" dirty="0">
                  <a:latin typeface="Modern" pitchFamily="50"/>
                  <a:ea typeface="宋体" panose="02010600030101010101" pitchFamily="2" charset="-122"/>
                </a:endParaRPr>
              </a:p>
            </p:txBody>
          </p:sp>
        </p:grpSp>
      </p:grpSp>
      <p:grpSp>
        <p:nvGrpSpPr>
          <p:cNvPr id="25" name="Group 311"/>
          <p:cNvGrpSpPr/>
          <p:nvPr/>
        </p:nvGrpSpPr>
        <p:grpSpPr>
          <a:xfrm>
            <a:off x="604838" y="3259138"/>
            <a:ext cx="8250237" cy="3179762"/>
            <a:chOff x="381" y="2053"/>
            <a:chExt cx="5197" cy="2003"/>
          </a:xfrm>
        </p:grpSpPr>
        <p:sp>
          <p:nvSpPr>
            <p:cNvPr id="55436" name="Rectangle 281"/>
            <p:cNvSpPr/>
            <p:nvPr/>
          </p:nvSpPr>
          <p:spPr>
            <a:xfrm>
              <a:off x="2109" y="2323"/>
              <a:ext cx="346" cy="250"/>
            </a:xfrm>
            <a:prstGeom prst="rect">
              <a:avLst/>
            </a:prstGeom>
            <a:noFill/>
            <a:ln w="9525">
              <a:noFill/>
            </a:ln>
          </p:spPr>
          <p:txBody>
            <a:bodyPr wrap="none" lIns="0" tIns="0" rIns="0" bIns="0" anchor="t">
              <a:spAutoFit/>
            </a:bodyPr>
            <a:p>
              <a:pPr algn="ctr"/>
              <a:r>
                <a:rPr lang="en-US" altLang="zh-CN" sz="2600" b="1" dirty="0">
                  <a:latin typeface="Modern" pitchFamily="50"/>
                  <a:ea typeface="宋体" panose="02010600030101010101" pitchFamily="2" charset="-122"/>
                </a:rPr>
                <a:t>a(b)</a:t>
              </a:r>
              <a:endParaRPr lang="en-US" altLang="zh-CN" dirty="0">
                <a:latin typeface="Times New Roman" panose="02020603050405020304" pitchFamily="18" charset="0"/>
                <a:ea typeface="宋体" panose="02010600030101010101" pitchFamily="2" charset="-122"/>
              </a:endParaRPr>
            </a:p>
          </p:txBody>
        </p:sp>
        <p:grpSp>
          <p:nvGrpSpPr>
            <p:cNvPr id="55437" name="Group 305"/>
            <p:cNvGrpSpPr/>
            <p:nvPr/>
          </p:nvGrpSpPr>
          <p:grpSpPr>
            <a:xfrm>
              <a:off x="381" y="2053"/>
              <a:ext cx="5197" cy="2003"/>
              <a:chOff x="381" y="2053"/>
              <a:chExt cx="5197" cy="2003"/>
            </a:xfrm>
          </p:grpSpPr>
          <p:sp>
            <p:nvSpPr>
              <p:cNvPr id="55438" name="Line 141"/>
              <p:cNvSpPr/>
              <p:nvPr/>
            </p:nvSpPr>
            <p:spPr>
              <a:xfrm>
                <a:off x="2432" y="3895"/>
                <a:ext cx="118" cy="1"/>
              </a:xfrm>
              <a:prstGeom prst="line">
                <a:avLst/>
              </a:prstGeom>
              <a:ln w="12700" cap="flat" cmpd="sng">
                <a:solidFill>
                  <a:schemeClr val="tx2"/>
                </a:solidFill>
                <a:prstDash val="solid"/>
                <a:round/>
                <a:headEnd type="none" w="med" len="med"/>
                <a:tailEnd type="none" w="med" len="med"/>
              </a:ln>
            </p:spPr>
          </p:sp>
          <p:sp>
            <p:nvSpPr>
              <p:cNvPr id="55439" name="Line 155"/>
              <p:cNvSpPr/>
              <p:nvPr/>
            </p:nvSpPr>
            <p:spPr>
              <a:xfrm>
                <a:off x="381" y="2318"/>
                <a:ext cx="5197" cy="1"/>
              </a:xfrm>
              <a:prstGeom prst="line">
                <a:avLst/>
              </a:prstGeom>
              <a:ln w="12700" cap="flat" cmpd="sng">
                <a:solidFill>
                  <a:schemeClr val="tx2"/>
                </a:solidFill>
                <a:prstDash val="solid"/>
                <a:round/>
                <a:headEnd type="none" w="med" len="med"/>
                <a:tailEnd type="none" w="med" len="med"/>
              </a:ln>
            </p:spPr>
          </p:sp>
          <p:sp>
            <p:nvSpPr>
              <p:cNvPr id="55440" name="Rectangle 273"/>
              <p:cNvSpPr/>
              <p:nvPr/>
            </p:nvSpPr>
            <p:spPr>
              <a:xfrm>
                <a:off x="381" y="2106"/>
                <a:ext cx="170" cy="250"/>
              </a:xfrm>
              <a:prstGeom prst="rect">
                <a:avLst/>
              </a:prstGeom>
              <a:noFill/>
              <a:ln w="9525">
                <a:noFill/>
              </a:ln>
            </p:spPr>
            <p:txBody>
              <a:bodyPr wrap="none" lIns="0" tIns="0" rIns="0" bIns="0" anchor="t">
                <a:spAutoFit/>
              </a:bodyPr>
              <a:p>
                <a:pPr algn="ctr"/>
                <a:r>
                  <a:rPr lang="en-US" altLang="zh-CN" sz="2600" dirty="0">
                    <a:latin typeface="Modern" pitchFamily="50"/>
                    <a:ea typeface="宋体" panose="02010600030101010101" pitchFamily="2" charset="-122"/>
                  </a:rPr>
                  <a:t>P</a:t>
                </a:r>
                <a:r>
                  <a:rPr lang="en-US" altLang="zh-CN" sz="1600" dirty="0">
                    <a:latin typeface="Modern" pitchFamily="50"/>
                    <a:ea typeface="宋体" panose="02010600030101010101" pitchFamily="2" charset="-122"/>
                  </a:rPr>
                  <a:t>H</a:t>
                </a:r>
                <a:endParaRPr lang="en-US" altLang="zh-CN" dirty="0">
                  <a:latin typeface="Times New Roman" panose="02020603050405020304" pitchFamily="18" charset="0"/>
                  <a:ea typeface="宋体" panose="02010600030101010101" pitchFamily="2" charset="-122"/>
                </a:endParaRPr>
              </a:p>
            </p:txBody>
          </p:sp>
          <p:sp>
            <p:nvSpPr>
              <p:cNvPr id="55441" name="Rectangle 275"/>
              <p:cNvSpPr/>
              <p:nvPr/>
            </p:nvSpPr>
            <p:spPr>
              <a:xfrm>
                <a:off x="5328" y="2053"/>
                <a:ext cx="170" cy="250"/>
              </a:xfrm>
              <a:prstGeom prst="rect">
                <a:avLst/>
              </a:prstGeom>
              <a:noFill/>
              <a:ln w="9525">
                <a:noFill/>
              </a:ln>
            </p:spPr>
            <p:txBody>
              <a:bodyPr wrap="none" lIns="0" tIns="0" rIns="0" bIns="0" anchor="t">
                <a:spAutoFit/>
              </a:bodyPr>
              <a:p>
                <a:pPr algn="ctr"/>
                <a:r>
                  <a:rPr lang="en-US" altLang="zh-CN" sz="2600" dirty="0">
                    <a:latin typeface="Modern" pitchFamily="50"/>
                    <a:ea typeface="宋体" panose="02010600030101010101" pitchFamily="2" charset="-122"/>
                  </a:rPr>
                  <a:t>P</a:t>
                </a:r>
                <a:r>
                  <a:rPr lang="en-US" altLang="zh-CN" sz="1600" dirty="0">
                    <a:latin typeface="Modern" pitchFamily="50"/>
                    <a:ea typeface="宋体" panose="02010600030101010101" pitchFamily="2" charset="-122"/>
                  </a:rPr>
                  <a:t>H</a:t>
                </a:r>
                <a:endParaRPr lang="en-US" altLang="zh-CN" dirty="0">
                  <a:latin typeface="Times New Roman" panose="02020603050405020304" pitchFamily="18" charset="0"/>
                  <a:ea typeface="宋体" panose="02010600030101010101" pitchFamily="2" charset="-122"/>
                </a:endParaRPr>
              </a:p>
            </p:txBody>
          </p:sp>
          <p:sp>
            <p:nvSpPr>
              <p:cNvPr id="55442" name="Rectangle 277"/>
              <p:cNvSpPr/>
              <p:nvPr/>
            </p:nvSpPr>
            <p:spPr>
              <a:xfrm>
                <a:off x="2596" y="3806"/>
                <a:ext cx="89" cy="250"/>
              </a:xfrm>
              <a:prstGeom prst="rect">
                <a:avLst/>
              </a:prstGeom>
              <a:noFill/>
              <a:ln w="9525">
                <a:noFill/>
              </a:ln>
            </p:spPr>
            <p:txBody>
              <a:bodyPr wrap="none" lIns="0" tIns="0" rIns="0" bIns="0" anchor="t">
                <a:spAutoFit/>
              </a:bodyPr>
              <a:p>
                <a:pPr algn="ctr"/>
                <a:r>
                  <a:rPr lang="en-US" altLang="zh-CN" sz="2600" b="1" dirty="0">
                    <a:latin typeface="Modern" pitchFamily="50"/>
                    <a:ea typeface="宋体" panose="02010600030101010101" pitchFamily="2" charset="-122"/>
                  </a:rPr>
                  <a:t>s</a:t>
                </a:r>
                <a:endParaRPr lang="en-US" altLang="zh-CN" dirty="0">
                  <a:latin typeface="Times New Roman" panose="02020603050405020304" pitchFamily="18" charset="0"/>
                  <a:ea typeface="宋体" panose="02010600030101010101" pitchFamily="2" charset="-122"/>
                </a:endParaRPr>
              </a:p>
            </p:txBody>
          </p:sp>
          <p:sp>
            <p:nvSpPr>
              <p:cNvPr id="55443" name="Oval 294"/>
              <p:cNvSpPr/>
              <p:nvPr/>
            </p:nvSpPr>
            <p:spPr>
              <a:xfrm>
                <a:off x="2468" y="3872"/>
                <a:ext cx="48" cy="48"/>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5444" name="Line 304"/>
              <p:cNvSpPr/>
              <p:nvPr/>
            </p:nvSpPr>
            <p:spPr>
              <a:xfrm>
                <a:off x="2493" y="2316"/>
                <a:ext cx="0" cy="1584"/>
              </a:xfrm>
              <a:prstGeom prst="line">
                <a:avLst/>
              </a:prstGeom>
              <a:ln w="12700" cap="flat" cmpd="sng">
                <a:solidFill>
                  <a:schemeClr val="tx2"/>
                </a:solidFill>
                <a:prstDash val="solid"/>
                <a:round/>
                <a:headEnd type="none" w="med" len="med"/>
                <a:tailEnd type="none" w="med" len="med"/>
              </a:ln>
            </p:spPr>
          </p:sp>
        </p:grpSp>
      </p:grpSp>
      <p:grpSp>
        <p:nvGrpSpPr>
          <p:cNvPr id="27" name="Group 309"/>
          <p:cNvGrpSpPr/>
          <p:nvPr/>
        </p:nvGrpSpPr>
        <p:grpSpPr>
          <a:xfrm>
            <a:off x="2095500" y="3679825"/>
            <a:ext cx="454025" cy="492125"/>
            <a:chOff x="1320" y="2318"/>
            <a:chExt cx="286" cy="310"/>
          </a:xfrm>
        </p:grpSpPr>
        <p:sp>
          <p:nvSpPr>
            <p:cNvPr id="55446" name="Line 157"/>
            <p:cNvSpPr/>
            <p:nvPr/>
          </p:nvSpPr>
          <p:spPr>
            <a:xfrm>
              <a:off x="1582" y="2318"/>
              <a:ext cx="1" cy="264"/>
            </a:xfrm>
            <a:prstGeom prst="line">
              <a:avLst/>
            </a:prstGeom>
            <a:ln w="12700" cap="flat" cmpd="sng">
              <a:solidFill>
                <a:schemeClr val="tx2"/>
              </a:solidFill>
              <a:prstDash val="solid"/>
              <a:round/>
              <a:headEnd type="none" w="med" len="med"/>
              <a:tailEnd type="none" w="med" len="med"/>
            </a:ln>
          </p:spPr>
        </p:sp>
        <p:sp>
          <p:nvSpPr>
            <p:cNvPr id="55447" name="Rectangle 300"/>
            <p:cNvSpPr/>
            <p:nvPr/>
          </p:nvSpPr>
          <p:spPr>
            <a:xfrm>
              <a:off x="1320" y="2340"/>
              <a:ext cx="285" cy="288"/>
            </a:xfrm>
            <a:prstGeom prst="rect">
              <a:avLst/>
            </a:prstGeom>
            <a:noFill/>
            <a:ln w="19050">
              <a:noFill/>
            </a:ln>
          </p:spPr>
          <p:txBody>
            <a:bodyPr wrap="none" anchor="t">
              <a:spAutoFit/>
            </a:bodyPr>
            <a:p>
              <a:pPr algn="ctr"/>
              <a:r>
                <a:rPr lang="en-US" altLang="zh-CN" b="1" dirty="0">
                  <a:latin typeface="Modern" pitchFamily="50"/>
                  <a:ea typeface="宋体" panose="02010600030101010101" pitchFamily="2" charset="-122"/>
                </a:rPr>
                <a:t>Vx</a:t>
              </a:r>
              <a:endParaRPr lang="en-US" altLang="zh-CN" b="1" dirty="0">
                <a:latin typeface="Modern" pitchFamily="50"/>
                <a:ea typeface="宋体" panose="02010600030101010101" pitchFamily="2" charset="-122"/>
              </a:endParaRPr>
            </a:p>
          </p:txBody>
        </p:sp>
        <p:sp>
          <p:nvSpPr>
            <p:cNvPr id="55448" name="Oval 298"/>
            <p:cNvSpPr/>
            <p:nvPr/>
          </p:nvSpPr>
          <p:spPr>
            <a:xfrm>
              <a:off x="1558" y="2560"/>
              <a:ext cx="48" cy="48"/>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28" name="Group 310"/>
          <p:cNvGrpSpPr/>
          <p:nvPr/>
        </p:nvGrpSpPr>
        <p:grpSpPr>
          <a:xfrm>
            <a:off x="8205788" y="3679825"/>
            <a:ext cx="444500" cy="892175"/>
            <a:chOff x="5169" y="2318"/>
            <a:chExt cx="280" cy="562"/>
          </a:xfrm>
        </p:grpSpPr>
        <p:sp>
          <p:nvSpPr>
            <p:cNvPr id="55450" name="Line 158"/>
            <p:cNvSpPr/>
            <p:nvPr/>
          </p:nvSpPr>
          <p:spPr>
            <a:xfrm>
              <a:off x="5232" y="2318"/>
              <a:ext cx="1" cy="264"/>
            </a:xfrm>
            <a:prstGeom prst="line">
              <a:avLst/>
            </a:prstGeom>
            <a:ln w="12700" cap="flat" cmpd="sng">
              <a:solidFill>
                <a:schemeClr val="tx2"/>
              </a:solidFill>
              <a:prstDash val="solid"/>
              <a:round/>
              <a:headEnd type="none" w="med" len="med"/>
              <a:tailEnd type="none" w="med" len="med"/>
            </a:ln>
          </p:spPr>
        </p:sp>
        <p:sp>
          <p:nvSpPr>
            <p:cNvPr id="55451" name="Rectangle 301"/>
            <p:cNvSpPr/>
            <p:nvPr/>
          </p:nvSpPr>
          <p:spPr>
            <a:xfrm>
              <a:off x="5169" y="2592"/>
              <a:ext cx="280" cy="288"/>
            </a:xfrm>
            <a:prstGeom prst="rect">
              <a:avLst/>
            </a:prstGeom>
            <a:noFill/>
            <a:ln w="19050">
              <a:noFill/>
            </a:ln>
          </p:spPr>
          <p:txBody>
            <a:bodyPr wrap="none" anchor="t">
              <a:spAutoFit/>
            </a:bodyPr>
            <a:p>
              <a:pPr algn="ctr"/>
              <a:r>
                <a:rPr lang="en-US" altLang="zh-CN" b="1" dirty="0">
                  <a:latin typeface="Modern" pitchFamily="50"/>
                  <a:ea typeface="宋体" panose="02010600030101010101" pitchFamily="2" charset="-122"/>
                </a:rPr>
                <a:t>Vy</a:t>
              </a:r>
              <a:endParaRPr lang="en-US" altLang="zh-CN" b="1" dirty="0">
                <a:latin typeface="Modern" pitchFamily="50"/>
                <a:ea typeface="宋体" panose="02010600030101010101" pitchFamily="2" charset="-122"/>
              </a:endParaRPr>
            </a:p>
          </p:txBody>
        </p:sp>
        <p:sp>
          <p:nvSpPr>
            <p:cNvPr id="55452" name="Oval 299"/>
            <p:cNvSpPr/>
            <p:nvPr/>
          </p:nvSpPr>
          <p:spPr>
            <a:xfrm>
              <a:off x="5210" y="2560"/>
              <a:ext cx="48" cy="48"/>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29" name="Group 383"/>
          <p:cNvGrpSpPr/>
          <p:nvPr/>
        </p:nvGrpSpPr>
        <p:grpSpPr>
          <a:xfrm>
            <a:off x="6246813" y="1160463"/>
            <a:ext cx="2592387" cy="1811337"/>
            <a:chOff x="3983" y="1104"/>
            <a:chExt cx="1392" cy="973"/>
          </a:xfrm>
        </p:grpSpPr>
        <p:sp>
          <p:nvSpPr>
            <p:cNvPr id="55454" name="Freeform 380"/>
            <p:cNvSpPr/>
            <p:nvPr/>
          </p:nvSpPr>
          <p:spPr>
            <a:xfrm>
              <a:off x="3984" y="1104"/>
              <a:ext cx="1391" cy="972"/>
            </a:xfrm>
            <a:custGeom>
              <a:avLst/>
              <a:gdLst/>
              <a:ahLst/>
              <a:cxnLst>
                <a:cxn ang="0">
                  <a:pos x="0" y="477"/>
                </a:cxn>
                <a:cxn ang="0">
                  <a:pos x="0" y="101"/>
                </a:cxn>
                <a:cxn ang="0">
                  <a:pos x="153" y="86"/>
                </a:cxn>
                <a:cxn ang="0">
                  <a:pos x="216" y="128"/>
                </a:cxn>
                <a:cxn ang="0">
                  <a:pos x="233" y="156"/>
                </a:cxn>
                <a:cxn ang="0">
                  <a:pos x="788" y="75"/>
                </a:cxn>
                <a:cxn ang="0">
                  <a:pos x="788" y="11"/>
                </a:cxn>
                <a:cxn ang="0">
                  <a:pos x="882" y="0"/>
                </a:cxn>
                <a:cxn ang="0">
                  <a:pos x="995" y="24"/>
                </a:cxn>
                <a:cxn ang="0">
                  <a:pos x="1391" y="299"/>
                </a:cxn>
                <a:cxn ang="0">
                  <a:pos x="1391" y="500"/>
                </a:cxn>
                <a:cxn ang="0">
                  <a:pos x="1292" y="539"/>
                </a:cxn>
                <a:cxn ang="0">
                  <a:pos x="1197" y="492"/>
                </a:cxn>
                <a:cxn ang="0">
                  <a:pos x="474" y="759"/>
                </a:cxn>
                <a:cxn ang="0">
                  <a:pos x="474" y="878"/>
                </a:cxn>
                <a:cxn ang="0">
                  <a:pos x="246" y="972"/>
                </a:cxn>
                <a:cxn ang="0">
                  <a:pos x="0" y="479"/>
                </a:cxn>
              </a:cxnLst>
              <a:pathLst>
                <a:path w="1391" h="972">
                  <a:moveTo>
                    <a:pt x="0" y="477"/>
                  </a:moveTo>
                  <a:lnTo>
                    <a:pt x="0" y="101"/>
                  </a:lnTo>
                  <a:lnTo>
                    <a:pt x="153" y="86"/>
                  </a:lnTo>
                  <a:lnTo>
                    <a:pt x="216" y="128"/>
                  </a:lnTo>
                  <a:lnTo>
                    <a:pt x="233" y="156"/>
                  </a:lnTo>
                  <a:lnTo>
                    <a:pt x="788" y="75"/>
                  </a:lnTo>
                  <a:lnTo>
                    <a:pt x="788" y="11"/>
                  </a:lnTo>
                  <a:lnTo>
                    <a:pt x="882" y="0"/>
                  </a:lnTo>
                  <a:lnTo>
                    <a:pt x="995" y="24"/>
                  </a:lnTo>
                  <a:lnTo>
                    <a:pt x="1391" y="299"/>
                  </a:lnTo>
                  <a:lnTo>
                    <a:pt x="1391" y="500"/>
                  </a:lnTo>
                  <a:lnTo>
                    <a:pt x="1292" y="539"/>
                  </a:lnTo>
                  <a:lnTo>
                    <a:pt x="1197" y="492"/>
                  </a:lnTo>
                  <a:lnTo>
                    <a:pt x="474" y="759"/>
                  </a:lnTo>
                  <a:lnTo>
                    <a:pt x="474" y="878"/>
                  </a:lnTo>
                  <a:lnTo>
                    <a:pt x="246" y="972"/>
                  </a:lnTo>
                  <a:lnTo>
                    <a:pt x="0" y="479"/>
                  </a:lnTo>
                </a:path>
              </a:pathLst>
            </a:custGeom>
            <a:solidFill>
              <a:schemeClr val="bg1"/>
            </a:solidFill>
            <a:ln w="3175">
              <a:noFill/>
            </a:ln>
          </p:spPr>
          <p:txBody>
            <a:bodyPr/>
            <a:p>
              <a:endParaRPr lang="zh-CN" altLang="en-US"/>
            </a:p>
          </p:txBody>
        </p:sp>
        <p:grpSp>
          <p:nvGrpSpPr>
            <p:cNvPr id="55455" name="Group 379"/>
            <p:cNvGrpSpPr/>
            <p:nvPr/>
          </p:nvGrpSpPr>
          <p:grpSpPr>
            <a:xfrm>
              <a:off x="3983" y="1104"/>
              <a:ext cx="1392" cy="973"/>
              <a:chOff x="3983" y="1104"/>
              <a:chExt cx="1392" cy="973"/>
            </a:xfrm>
          </p:grpSpPr>
          <p:sp>
            <p:nvSpPr>
              <p:cNvPr id="55456" name="Line 333"/>
              <p:cNvSpPr/>
              <p:nvPr/>
            </p:nvSpPr>
            <p:spPr>
              <a:xfrm>
                <a:off x="5178" y="1596"/>
                <a:ext cx="96" cy="47"/>
              </a:xfrm>
              <a:prstGeom prst="line">
                <a:avLst/>
              </a:prstGeom>
              <a:ln w="19050" cap="flat" cmpd="sng">
                <a:solidFill>
                  <a:srgbClr val="A50021"/>
                </a:solidFill>
                <a:prstDash val="solid"/>
                <a:round/>
                <a:headEnd type="none" w="med" len="med"/>
                <a:tailEnd type="none" w="med" len="med"/>
              </a:ln>
            </p:spPr>
          </p:sp>
          <p:sp>
            <p:nvSpPr>
              <p:cNvPr id="55457" name="Freeform 334"/>
              <p:cNvSpPr/>
              <p:nvPr/>
            </p:nvSpPr>
            <p:spPr>
              <a:xfrm>
                <a:off x="4772" y="1113"/>
                <a:ext cx="1" cy="68"/>
              </a:xfrm>
              <a:custGeom>
                <a:avLst/>
                <a:gdLst/>
                <a:ahLst/>
                <a:cxnLst>
                  <a:cxn ang="0">
                    <a:pos x="0" y="0"/>
                  </a:cxn>
                  <a:cxn ang="0">
                    <a:pos x="0" y="68"/>
                  </a:cxn>
                </a:cxnLst>
                <a:pathLst>
                  <a:path w="1" h="68">
                    <a:moveTo>
                      <a:pt x="0" y="0"/>
                    </a:moveTo>
                    <a:lnTo>
                      <a:pt x="0" y="68"/>
                    </a:lnTo>
                  </a:path>
                </a:pathLst>
              </a:custGeom>
              <a:solidFill>
                <a:srgbClr val="FFFFFF"/>
              </a:solidFill>
              <a:ln w="19050" cap="flat" cmpd="sng">
                <a:solidFill>
                  <a:srgbClr val="A50021"/>
                </a:solidFill>
                <a:prstDash val="solid"/>
                <a:round/>
                <a:headEnd type="none" w="med" len="med"/>
                <a:tailEnd type="none" w="med" len="med"/>
              </a:ln>
            </p:spPr>
            <p:txBody>
              <a:bodyPr/>
              <a:p>
                <a:endParaRPr lang="zh-CN" altLang="en-US"/>
              </a:p>
            </p:txBody>
          </p:sp>
          <p:sp>
            <p:nvSpPr>
              <p:cNvPr id="55458" name="Line 336"/>
              <p:cNvSpPr/>
              <p:nvPr/>
            </p:nvSpPr>
            <p:spPr>
              <a:xfrm>
                <a:off x="5178" y="1595"/>
                <a:ext cx="1" cy="1"/>
              </a:xfrm>
              <a:prstGeom prst="line">
                <a:avLst/>
              </a:prstGeom>
              <a:ln w="19050" cap="flat" cmpd="sng">
                <a:solidFill>
                  <a:srgbClr val="A50021"/>
                </a:solidFill>
                <a:prstDash val="solid"/>
                <a:round/>
                <a:headEnd type="none" w="med" len="med"/>
                <a:tailEnd type="none" w="med" len="med"/>
              </a:ln>
            </p:spPr>
          </p:sp>
          <p:sp>
            <p:nvSpPr>
              <p:cNvPr id="55459" name="Freeform 337"/>
              <p:cNvSpPr/>
              <p:nvPr/>
            </p:nvSpPr>
            <p:spPr>
              <a:xfrm>
                <a:off x="5179" y="1498"/>
                <a:ext cx="1" cy="102"/>
              </a:xfrm>
              <a:custGeom>
                <a:avLst/>
                <a:gdLst/>
                <a:ahLst/>
                <a:cxnLst>
                  <a:cxn ang="0">
                    <a:pos x="0" y="0"/>
                  </a:cxn>
                  <a:cxn ang="0">
                    <a:pos x="0" y="102"/>
                  </a:cxn>
                </a:cxnLst>
                <a:pathLst>
                  <a:path w="1" h="102">
                    <a:moveTo>
                      <a:pt x="0" y="0"/>
                    </a:moveTo>
                    <a:lnTo>
                      <a:pt x="0" y="102"/>
                    </a:lnTo>
                  </a:path>
                </a:pathLst>
              </a:custGeom>
              <a:solidFill>
                <a:srgbClr val="FFFFFF"/>
              </a:solidFill>
              <a:ln w="19050" cap="flat" cmpd="sng">
                <a:solidFill>
                  <a:srgbClr val="A50021"/>
                </a:solidFill>
                <a:prstDash val="solid"/>
                <a:round/>
                <a:headEnd type="none" w="med" len="med"/>
                <a:tailEnd type="none" w="med" len="med"/>
              </a:ln>
            </p:spPr>
            <p:txBody>
              <a:bodyPr/>
              <a:p>
                <a:endParaRPr lang="zh-CN" altLang="en-US"/>
              </a:p>
            </p:txBody>
          </p:sp>
          <p:sp>
            <p:nvSpPr>
              <p:cNvPr id="55460" name="Line 338"/>
              <p:cNvSpPr/>
              <p:nvPr/>
            </p:nvSpPr>
            <p:spPr>
              <a:xfrm flipH="1" flipV="1">
                <a:off x="5016" y="1428"/>
                <a:ext cx="162" cy="69"/>
              </a:xfrm>
              <a:prstGeom prst="line">
                <a:avLst/>
              </a:prstGeom>
              <a:ln w="19050" cap="flat" cmpd="sng">
                <a:solidFill>
                  <a:srgbClr val="A50021"/>
                </a:solidFill>
                <a:prstDash val="solid"/>
                <a:round/>
                <a:headEnd type="none" w="med" len="med"/>
                <a:tailEnd type="none" w="med" len="med"/>
              </a:ln>
            </p:spPr>
          </p:sp>
          <p:sp>
            <p:nvSpPr>
              <p:cNvPr id="55461" name="Freeform 339"/>
              <p:cNvSpPr/>
              <p:nvPr/>
            </p:nvSpPr>
            <p:spPr>
              <a:xfrm>
                <a:off x="5017" y="1339"/>
                <a:ext cx="1" cy="89"/>
              </a:xfrm>
              <a:custGeom>
                <a:avLst/>
                <a:gdLst/>
                <a:ahLst/>
                <a:cxnLst>
                  <a:cxn ang="0">
                    <a:pos x="0" y="0"/>
                  </a:cxn>
                  <a:cxn ang="0">
                    <a:pos x="0" y="89"/>
                  </a:cxn>
                </a:cxnLst>
                <a:pathLst>
                  <a:path w="1" h="89">
                    <a:moveTo>
                      <a:pt x="0" y="0"/>
                    </a:moveTo>
                    <a:lnTo>
                      <a:pt x="0" y="89"/>
                    </a:lnTo>
                  </a:path>
                </a:pathLst>
              </a:custGeom>
              <a:solidFill>
                <a:srgbClr val="FFFFFF"/>
              </a:solidFill>
              <a:ln w="19050" cap="flat" cmpd="sng">
                <a:solidFill>
                  <a:srgbClr val="A50021"/>
                </a:solidFill>
                <a:prstDash val="solid"/>
                <a:round/>
                <a:headEnd type="none" w="med" len="med"/>
                <a:tailEnd type="none" w="med" len="med"/>
              </a:ln>
            </p:spPr>
            <p:txBody>
              <a:bodyPr/>
              <a:p>
                <a:endParaRPr lang="zh-CN" altLang="en-US"/>
              </a:p>
            </p:txBody>
          </p:sp>
          <p:sp>
            <p:nvSpPr>
              <p:cNvPr id="55462" name="Line 340"/>
              <p:cNvSpPr/>
              <p:nvPr/>
            </p:nvSpPr>
            <p:spPr>
              <a:xfrm flipH="1" flipV="1">
                <a:off x="4884" y="1292"/>
                <a:ext cx="132" cy="47"/>
              </a:xfrm>
              <a:prstGeom prst="line">
                <a:avLst/>
              </a:prstGeom>
              <a:ln w="19050" cap="flat" cmpd="sng">
                <a:solidFill>
                  <a:srgbClr val="A50021"/>
                </a:solidFill>
                <a:prstDash val="solid"/>
                <a:round/>
                <a:headEnd type="none" w="med" len="med"/>
                <a:tailEnd type="none" w="med" len="med"/>
              </a:ln>
            </p:spPr>
          </p:sp>
          <p:sp>
            <p:nvSpPr>
              <p:cNvPr id="55463" name="Freeform 341"/>
              <p:cNvSpPr/>
              <p:nvPr/>
            </p:nvSpPr>
            <p:spPr>
              <a:xfrm>
                <a:off x="4885" y="1212"/>
                <a:ext cx="1" cy="82"/>
              </a:xfrm>
              <a:custGeom>
                <a:avLst/>
                <a:gdLst/>
                <a:ahLst/>
                <a:cxnLst>
                  <a:cxn ang="0">
                    <a:pos x="0" y="82"/>
                  </a:cxn>
                  <a:cxn ang="0">
                    <a:pos x="0" y="0"/>
                  </a:cxn>
                </a:cxnLst>
                <a:pathLst>
                  <a:path w="1" h="82">
                    <a:moveTo>
                      <a:pt x="0" y="82"/>
                    </a:moveTo>
                    <a:lnTo>
                      <a:pt x="0" y="0"/>
                    </a:lnTo>
                  </a:path>
                </a:pathLst>
              </a:custGeom>
              <a:solidFill>
                <a:srgbClr val="FFFFFF"/>
              </a:solidFill>
              <a:ln w="19050" cap="flat" cmpd="sng">
                <a:solidFill>
                  <a:srgbClr val="A50021"/>
                </a:solidFill>
                <a:prstDash val="solid"/>
                <a:round/>
                <a:headEnd type="none" w="med" len="med"/>
                <a:tailEnd type="none" w="med" len="med"/>
              </a:ln>
            </p:spPr>
            <p:txBody>
              <a:bodyPr/>
              <a:p>
                <a:endParaRPr lang="zh-CN" altLang="en-US"/>
              </a:p>
            </p:txBody>
          </p:sp>
          <p:sp>
            <p:nvSpPr>
              <p:cNvPr id="55464" name="Line 342"/>
              <p:cNvSpPr/>
              <p:nvPr/>
            </p:nvSpPr>
            <p:spPr>
              <a:xfrm flipH="1" flipV="1">
                <a:off x="4775" y="1179"/>
                <a:ext cx="109" cy="33"/>
              </a:xfrm>
              <a:prstGeom prst="line">
                <a:avLst/>
              </a:prstGeom>
              <a:ln w="19050" cap="flat" cmpd="sng">
                <a:solidFill>
                  <a:srgbClr val="A50021"/>
                </a:solidFill>
                <a:prstDash val="solid"/>
                <a:round/>
                <a:headEnd type="none" w="med" len="med"/>
                <a:tailEnd type="none" w="med" len="med"/>
              </a:ln>
            </p:spPr>
          </p:sp>
          <p:sp>
            <p:nvSpPr>
              <p:cNvPr id="55465" name="Line 343"/>
              <p:cNvSpPr/>
              <p:nvPr/>
            </p:nvSpPr>
            <p:spPr>
              <a:xfrm flipH="1">
                <a:off x="4457" y="1595"/>
                <a:ext cx="721" cy="268"/>
              </a:xfrm>
              <a:prstGeom prst="line">
                <a:avLst/>
              </a:prstGeom>
              <a:ln w="19050" cap="flat" cmpd="sng">
                <a:solidFill>
                  <a:srgbClr val="A50021"/>
                </a:solidFill>
                <a:prstDash val="solid"/>
                <a:round/>
                <a:headEnd type="none" w="med" len="med"/>
                <a:tailEnd type="none" w="med" len="med"/>
              </a:ln>
            </p:spPr>
          </p:sp>
          <p:sp>
            <p:nvSpPr>
              <p:cNvPr id="55466" name="Line 344"/>
              <p:cNvSpPr/>
              <p:nvPr/>
            </p:nvSpPr>
            <p:spPr>
              <a:xfrm flipH="1">
                <a:off x="4457" y="1497"/>
                <a:ext cx="721" cy="234"/>
              </a:xfrm>
              <a:prstGeom prst="line">
                <a:avLst/>
              </a:prstGeom>
              <a:ln w="19050" cap="flat" cmpd="sng">
                <a:solidFill>
                  <a:srgbClr val="A50021"/>
                </a:solidFill>
                <a:prstDash val="solid"/>
                <a:round/>
                <a:headEnd type="none" w="med" len="med"/>
                <a:tailEnd type="none" w="med" len="med"/>
              </a:ln>
            </p:spPr>
          </p:sp>
          <p:sp>
            <p:nvSpPr>
              <p:cNvPr id="55467" name="Line 345"/>
              <p:cNvSpPr/>
              <p:nvPr/>
            </p:nvSpPr>
            <p:spPr>
              <a:xfrm flipH="1">
                <a:off x="4405" y="1428"/>
                <a:ext cx="611" cy="165"/>
              </a:xfrm>
              <a:prstGeom prst="line">
                <a:avLst/>
              </a:prstGeom>
              <a:ln w="19050" cap="flat" cmpd="sng">
                <a:solidFill>
                  <a:srgbClr val="A50021"/>
                </a:solidFill>
                <a:prstDash val="solid"/>
                <a:round/>
                <a:headEnd type="none" w="med" len="med"/>
                <a:tailEnd type="none" w="med" len="med"/>
              </a:ln>
            </p:spPr>
          </p:sp>
          <p:sp>
            <p:nvSpPr>
              <p:cNvPr id="55468" name="Line 346"/>
              <p:cNvSpPr/>
              <p:nvPr/>
            </p:nvSpPr>
            <p:spPr>
              <a:xfrm flipH="1">
                <a:off x="4349" y="1339"/>
                <a:ext cx="667" cy="155"/>
              </a:xfrm>
              <a:prstGeom prst="line">
                <a:avLst/>
              </a:prstGeom>
              <a:ln w="19050" cap="flat" cmpd="sng">
                <a:solidFill>
                  <a:srgbClr val="A50021"/>
                </a:solidFill>
                <a:prstDash val="solid"/>
                <a:round/>
                <a:headEnd type="none" w="med" len="med"/>
                <a:tailEnd type="none" w="med" len="med"/>
              </a:ln>
            </p:spPr>
          </p:sp>
          <p:sp>
            <p:nvSpPr>
              <p:cNvPr id="55469" name="Line 347"/>
              <p:cNvSpPr/>
              <p:nvPr/>
            </p:nvSpPr>
            <p:spPr>
              <a:xfrm flipH="1">
                <a:off x="4299" y="1292"/>
                <a:ext cx="585" cy="115"/>
              </a:xfrm>
              <a:prstGeom prst="line">
                <a:avLst/>
              </a:prstGeom>
              <a:ln w="19050" cap="flat" cmpd="sng">
                <a:solidFill>
                  <a:srgbClr val="A50021"/>
                </a:solidFill>
                <a:prstDash val="solid"/>
                <a:round/>
                <a:headEnd type="none" w="med" len="med"/>
                <a:tailEnd type="none" w="med" len="med"/>
              </a:ln>
            </p:spPr>
          </p:sp>
          <p:sp>
            <p:nvSpPr>
              <p:cNvPr id="55470" name="Line 349"/>
              <p:cNvSpPr/>
              <p:nvPr/>
            </p:nvSpPr>
            <p:spPr>
              <a:xfrm flipH="1">
                <a:off x="4215" y="1179"/>
                <a:ext cx="560" cy="79"/>
              </a:xfrm>
              <a:prstGeom prst="line">
                <a:avLst/>
              </a:prstGeom>
              <a:ln w="19050" cap="flat" cmpd="sng">
                <a:solidFill>
                  <a:srgbClr val="A50021"/>
                </a:solidFill>
                <a:prstDash val="solid"/>
                <a:round/>
                <a:headEnd type="none" w="med" len="med"/>
                <a:tailEnd type="none" w="med" len="med"/>
              </a:ln>
            </p:spPr>
          </p:sp>
          <p:sp>
            <p:nvSpPr>
              <p:cNvPr id="55471" name="Line 350"/>
              <p:cNvSpPr/>
              <p:nvPr/>
            </p:nvSpPr>
            <p:spPr>
              <a:xfrm flipH="1">
                <a:off x="4248" y="1212"/>
                <a:ext cx="636" cy="104"/>
              </a:xfrm>
              <a:prstGeom prst="line">
                <a:avLst/>
              </a:prstGeom>
              <a:ln w="19050" cap="flat" cmpd="sng">
                <a:solidFill>
                  <a:srgbClr val="A50021"/>
                </a:solidFill>
                <a:prstDash val="solid"/>
                <a:round/>
                <a:headEnd type="none" w="med" len="med"/>
                <a:tailEnd type="none" w="med" len="med"/>
              </a:ln>
            </p:spPr>
          </p:sp>
          <p:sp>
            <p:nvSpPr>
              <p:cNvPr id="55472" name="Freeform 353"/>
              <p:cNvSpPr/>
              <p:nvPr/>
            </p:nvSpPr>
            <p:spPr>
              <a:xfrm>
                <a:off x="4231" y="1755"/>
                <a:ext cx="1" cy="322"/>
              </a:xfrm>
              <a:custGeom>
                <a:avLst/>
                <a:gdLst/>
                <a:ahLst/>
                <a:cxnLst>
                  <a:cxn ang="0">
                    <a:pos x="1" y="0"/>
                  </a:cxn>
                  <a:cxn ang="0">
                    <a:pos x="0" y="322"/>
                  </a:cxn>
                </a:cxnLst>
                <a:pathLst>
                  <a:path w="1" h="322">
                    <a:moveTo>
                      <a:pt x="1" y="0"/>
                    </a:moveTo>
                    <a:lnTo>
                      <a:pt x="0" y="322"/>
                    </a:lnTo>
                  </a:path>
                </a:pathLst>
              </a:custGeom>
              <a:solidFill>
                <a:srgbClr val="FFFFFF"/>
              </a:solidFill>
              <a:ln w="19050" cap="flat" cmpd="sng">
                <a:solidFill>
                  <a:srgbClr val="A50021"/>
                </a:solidFill>
                <a:prstDash val="solid"/>
                <a:round/>
                <a:headEnd type="none" w="med" len="med"/>
                <a:tailEnd type="none" w="med" len="med"/>
              </a:ln>
            </p:spPr>
            <p:txBody>
              <a:bodyPr/>
              <a:p>
                <a:endParaRPr lang="zh-CN" altLang="en-US"/>
              </a:p>
            </p:txBody>
          </p:sp>
          <p:sp>
            <p:nvSpPr>
              <p:cNvPr id="55473" name="Freeform 354"/>
              <p:cNvSpPr/>
              <p:nvPr/>
            </p:nvSpPr>
            <p:spPr>
              <a:xfrm>
                <a:off x="3984" y="1206"/>
                <a:ext cx="1" cy="375"/>
              </a:xfrm>
              <a:custGeom>
                <a:avLst/>
                <a:gdLst/>
                <a:ahLst/>
                <a:cxnLst>
                  <a:cxn ang="0">
                    <a:pos x="0" y="0"/>
                  </a:cxn>
                  <a:cxn ang="0">
                    <a:pos x="0" y="375"/>
                  </a:cxn>
                </a:cxnLst>
                <a:pathLst>
                  <a:path w="1" h="375">
                    <a:moveTo>
                      <a:pt x="0" y="0"/>
                    </a:moveTo>
                    <a:lnTo>
                      <a:pt x="0" y="375"/>
                    </a:lnTo>
                  </a:path>
                </a:pathLst>
              </a:custGeom>
              <a:solidFill>
                <a:srgbClr val="FFFFFF"/>
              </a:solidFill>
              <a:ln w="19050" cap="flat" cmpd="sng">
                <a:solidFill>
                  <a:srgbClr val="A50021"/>
                </a:solidFill>
                <a:prstDash val="solid"/>
                <a:round/>
                <a:headEnd type="none" w="med" len="med"/>
                <a:tailEnd type="none" w="med" len="med"/>
              </a:ln>
            </p:spPr>
            <p:txBody>
              <a:bodyPr/>
              <a:p>
                <a:endParaRPr lang="zh-CN" altLang="en-US"/>
              </a:p>
            </p:txBody>
          </p:sp>
          <p:sp>
            <p:nvSpPr>
              <p:cNvPr id="55474" name="Freeform 355"/>
              <p:cNvSpPr/>
              <p:nvPr/>
            </p:nvSpPr>
            <p:spPr>
              <a:xfrm>
                <a:off x="3983" y="1578"/>
                <a:ext cx="245" cy="499"/>
              </a:xfrm>
              <a:custGeom>
                <a:avLst/>
                <a:gdLst/>
                <a:ahLst/>
                <a:cxnLst>
                  <a:cxn ang="0">
                    <a:pos x="245" y="499"/>
                  </a:cxn>
                  <a:cxn ang="0">
                    <a:pos x="0" y="0"/>
                  </a:cxn>
                </a:cxnLst>
                <a:pathLst>
                  <a:path w="245" h="499">
                    <a:moveTo>
                      <a:pt x="245" y="499"/>
                    </a:moveTo>
                    <a:lnTo>
                      <a:pt x="0" y="0"/>
                    </a:lnTo>
                  </a:path>
                </a:pathLst>
              </a:custGeom>
              <a:solidFill>
                <a:srgbClr val="FFFFFF"/>
              </a:solidFill>
              <a:ln w="19050" cap="flat" cmpd="sng">
                <a:solidFill>
                  <a:srgbClr val="A50021"/>
                </a:solidFill>
                <a:prstDash val="solid"/>
                <a:round/>
                <a:headEnd type="none" w="med" len="med"/>
                <a:tailEnd type="none" w="med" len="med"/>
              </a:ln>
            </p:spPr>
            <p:txBody>
              <a:bodyPr/>
              <a:p>
                <a:endParaRPr lang="zh-CN" altLang="en-US"/>
              </a:p>
            </p:txBody>
          </p:sp>
          <p:sp>
            <p:nvSpPr>
              <p:cNvPr id="55475" name="Line 356"/>
              <p:cNvSpPr/>
              <p:nvPr/>
            </p:nvSpPr>
            <p:spPr>
              <a:xfrm>
                <a:off x="4033" y="1254"/>
                <a:ext cx="199" cy="501"/>
              </a:xfrm>
              <a:prstGeom prst="line">
                <a:avLst/>
              </a:prstGeom>
              <a:ln w="19050" cap="flat" cmpd="sng">
                <a:solidFill>
                  <a:srgbClr val="A50021"/>
                </a:solidFill>
                <a:prstDash val="solid"/>
                <a:round/>
                <a:headEnd type="none" w="med" len="med"/>
                <a:tailEnd type="none" w="med" len="med"/>
              </a:ln>
            </p:spPr>
          </p:sp>
          <p:sp>
            <p:nvSpPr>
              <p:cNvPr id="55476" name="Line 357"/>
              <p:cNvSpPr/>
              <p:nvPr/>
            </p:nvSpPr>
            <p:spPr>
              <a:xfrm flipH="1" flipV="1">
                <a:off x="3984" y="1206"/>
                <a:ext cx="49" cy="48"/>
              </a:xfrm>
              <a:prstGeom prst="line">
                <a:avLst/>
              </a:prstGeom>
              <a:ln w="19050" cap="flat" cmpd="sng">
                <a:solidFill>
                  <a:srgbClr val="A50021"/>
                </a:solidFill>
                <a:prstDash val="solid"/>
                <a:round/>
                <a:headEnd type="none" w="med" len="med"/>
                <a:tailEnd type="none" w="med" len="med"/>
              </a:ln>
            </p:spPr>
          </p:sp>
          <p:sp>
            <p:nvSpPr>
              <p:cNvPr id="55477" name="Freeform 359"/>
              <p:cNvSpPr/>
              <p:nvPr/>
            </p:nvSpPr>
            <p:spPr>
              <a:xfrm>
                <a:off x="3984" y="1190"/>
                <a:ext cx="155" cy="15"/>
              </a:xfrm>
              <a:custGeom>
                <a:avLst/>
                <a:gdLst/>
                <a:ahLst/>
                <a:cxnLst>
                  <a:cxn ang="0">
                    <a:pos x="0" y="15"/>
                  </a:cxn>
                  <a:cxn ang="0">
                    <a:pos x="155" y="0"/>
                  </a:cxn>
                </a:cxnLst>
                <a:pathLst>
                  <a:path w="155" h="15">
                    <a:moveTo>
                      <a:pt x="0" y="15"/>
                    </a:moveTo>
                    <a:lnTo>
                      <a:pt x="155" y="0"/>
                    </a:lnTo>
                  </a:path>
                </a:pathLst>
              </a:custGeom>
              <a:solidFill>
                <a:srgbClr val="FFFFFF"/>
              </a:solidFill>
              <a:ln w="19050" cap="flat" cmpd="sng">
                <a:solidFill>
                  <a:srgbClr val="A50021"/>
                </a:solidFill>
                <a:prstDash val="solid"/>
                <a:round/>
                <a:headEnd type="none" w="med" len="med"/>
                <a:tailEnd type="none" w="med" len="med"/>
              </a:ln>
            </p:spPr>
            <p:txBody>
              <a:bodyPr/>
              <a:p>
                <a:endParaRPr lang="zh-CN" altLang="en-US"/>
              </a:p>
            </p:txBody>
          </p:sp>
          <p:sp>
            <p:nvSpPr>
              <p:cNvPr id="55478" name="Line 360"/>
              <p:cNvSpPr/>
              <p:nvPr/>
            </p:nvSpPr>
            <p:spPr>
              <a:xfrm flipV="1">
                <a:off x="4232" y="1981"/>
                <a:ext cx="225" cy="93"/>
              </a:xfrm>
              <a:prstGeom prst="line">
                <a:avLst/>
              </a:prstGeom>
              <a:ln w="19050" cap="flat" cmpd="sng">
                <a:solidFill>
                  <a:srgbClr val="A50021"/>
                </a:solidFill>
                <a:prstDash val="solid"/>
                <a:round/>
                <a:headEnd type="none" w="med" len="med"/>
                <a:tailEnd type="none" w="med" len="med"/>
              </a:ln>
            </p:spPr>
          </p:sp>
          <p:sp>
            <p:nvSpPr>
              <p:cNvPr id="55479" name="Line 361"/>
              <p:cNvSpPr/>
              <p:nvPr/>
            </p:nvSpPr>
            <p:spPr>
              <a:xfrm flipH="1" flipV="1">
                <a:off x="4200" y="1233"/>
                <a:ext cx="257" cy="452"/>
              </a:xfrm>
              <a:prstGeom prst="line">
                <a:avLst/>
              </a:prstGeom>
              <a:ln w="19050" cap="flat" cmpd="sng">
                <a:solidFill>
                  <a:srgbClr val="A50021"/>
                </a:solidFill>
                <a:prstDash val="solid"/>
                <a:round/>
                <a:headEnd type="none" w="med" len="med"/>
                <a:tailEnd type="none" w="med" len="med"/>
              </a:ln>
            </p:spPr>
          </p:sp>
          <p:sp>
            <p:nvSpPr>
              <p:cNvPr id="55480" name="Line 362"/>
              <p:cNvSpPr/>
              <p:nvPr/>
            </p:nvSpPr>
            <p:spPr>
              <a:xfrm flipV="1">
                <a:off x="4033" y="1233"/>
                <a:ext cx="167" cy="21"/>
              </a:xfrm>
              <a:prstGeom prst="line">
                <a:avLst/>
              </a:prstGeom>
              <a:ln w="19050" cap="flat" cmpd="sng">
                <a:solidFill>
                  <a:srgbClr val="A50021"/>
                </a:solidFill>
                <a:prstDash val="solid"/>
                <a:round/>
                <a:headEnd type="none" w="med" len="med"/>
                <a:tailEnd type="none" w="med" len="med"/>
              </a:ln>
            </p:spPr>
          </p:sp>
          <p:sp>
            <p:nvSpPr>
              <p:cNvPr id="55481" name="Line 363"/>
              <p:cNvSpPr/>
              <p:nvPr/>
            </p:nvSpPr>
            <p:spPr>
              <a:xfrm flipV="1">
                <a:off x="4232" y="1685"/>
                <a:ext cx="225" cy="70"/>
              </a:xfrm>
              <a:prstGeom prst="line">
                <a:avLst/>
              </a:prstGeom>
              <a:ln w="19050" cap="flat" cmpd="sng">
                <a:solidFill>
                  <a:srgbClr val="A50021"/>
                </a:solidFill>
                <a:prstDash val="solid"/>
                <a:round/>
                <a:headEnd type="none" w="med" len="med"/>
                <a:tailEnd type="none" w="med" len="med"/>
              </a:ln>
            </p:spPr>
          </p:sp>
          <p:sp>
            <p:nvSpPr>
              <p:cNvPr id="55482" name="Line 364"/>
              <p:cNvSpPr/>
              <p:nvPr/>
            </p:nvSpPr>
            <p:spPr>
              <a:xfrm>
                <a:off x="4136" y="1188"/>
                <a:ext cx="64" cy="45"/>
              </a:xfrm>
              <a:prstGeom prst="line">
                <a:avLst/>
              </a:prstGeom>
              <a:ln w="19050" cap="flat" cmpd="sng">
                <a:solidFill>
                  <a:srgbClr val="A50021"/>
                </a:solidFill>
                <a:prstDash val="solid"/>
                <a:round/>
                <a:headEnd type="none" w="med" len="med"/>
                <a:tailEnd type="none" w="med" len="med"/>
              </a:ln>
            </p:spPr>
          </p:sp>
          <p:sp>
            <p:nvSpPr>
              <p:cNvPr id="55483" name="Freeform 365"/>
              <p:cNvSpPr/>
              <p:nvPr/>
            </p:nvSpPr>
            <p:spPr>
              <a:xfrm>
                <a:off x="4458" y="1685"/>
                <a:ext cx="1" cy="304"/>
              </a:xfrm>
              <a:custGeom>
                <a:avLst/>
                <a:gdLst/>
                <a:ahLst/>
                <a:cxnLst>
                  <a:cxn ang="0">
                    <a:pos x="0" y="304"/>
                  </a:cxn>
                  <a:cxn ang="0">
                    <a:pos x="0" y="0"/>
                  </a:cxn>
                </a:cxnLst>
                <a:pathLst>
                  <a:path w="1" h="304">
                    <a:moveTo>
                      <a:pt x="0" y="304"/>
                    </a:moveTo>
                    <a:lnTo>
                      <a:pt x="0" y="0"/>
                    </a:lnTo>
                  </a:path>
                </a:pathLst>
              </a:custGeom>
              <a:solidFill>
                <a:srgbClr val="FFFFFF"/>
              </a:solidFill>
              <a:ln w="19050" cap="flat" cmpd="sng">
                <a:solidFill>
                  <a:srgbClr val="A50021"/>
                </a:solidFill>
                <a:prstDash val="solid"/>
                <a:round/>
                <a:headEnd type="none" w="med" len="med"/>
                <a:tailEnd type="none" w="med" len="med"/>
              </a:ln>
            </p:spPr>
            <p:txBody>
              <a:bodyPr/>
              <a:p>
                <a:endParaRPr lang="zh-CN" altLang="en-US"/>
              </a:p>
            </p:txBody>
          </p:sp>
          <p:sp>
            <p:nvSpPr>
              <p:cNvPr id="55484" name="Line 367"/>
              <p:cNvSpPr/>
              <p:nvPr/>
            </p:nvSpPr>
            <p:spPr>
              <a:xfrm flipV="1">
                <a:off x="5274" y="1602"/>
                <a:ext cx="99" cy="41"/>
              </a:xfrm>
              <a:prstGeom prst="line">
                <a:avLst/>
              </a:prstGeom>
              <a:ln w="19050" cap="flat" cmpd="sng">
                <a:solidFill>
                  <a:srgbClr val="A50021"/>
                </a:solidFill>
                <a:prstDash val="solid"/>
                <a:round/>
                <a:headEnd type="none" w="med" len="med"/>
                <a:tailEnd type="none" w="med" len="med"/>
              </a:ln>
            </p:spPr>
          </p:sp>
          <p:sp>
            <p:nvSpPr>
              <p:cNvPr id="55485" name="Line 368"/>
              <p:cNvSpPr/>
              <p:nvPr/>
            </p:nvSpPr>
            <p:spPr>
              <a:xfrm flipV="1">
                <a:off x="4775" y="1104"/>
                <a:ext cx="89" cy="9"/>
              </a:xfrm>
              <a:prstGeom prst="line">
                <a:avLst/>
              </a:prstGeom>
              <a:ln w="19050" cap="flat" cmpd="sng">
                <a:solidFill>
                  <a:srgbClr val="A50021"/>
                </a:solidFill>
                <a:prstDash val="solid"/>
                <a:round/>
                <a:headEnd type="none" w="med" len="med"/>
                <a:tailEnd type="none" w="med" len="med"/>
              </a:ln>
            </p:spPr>
          </p:sp>
          <p:sp>
            <p:nvSpPr>
              <p:cNvPr id="55486" name="Line 369"/>
              <p:cNvSpPr/>
              <p:nvPr/>
            </p:nvSpPr>
            <p:spPr>
              <a:xfrm>
                <a:off x="4884" y="1140"/>
                <a:ext cx="390" cy="293"/>
              </a:xfrm>
              <a:prstGeom prst="line">
                <a:avLst/>
              </a:prstGeom>
              <a:ln w="19050" cap="flat" cmpd="sng">
                <a:solidFill>
                  <a:srgbClr val="A50021"/>
                </a:solidFill>
                <a:prstDash val="solid"/>
                <a:round/>
                <a:headEnd type="none" w="med" len="med"/>
                <a:tailEnd type="none" w="med" len="med"/>
              </a:ln>
            </p:spPr>
          </p:sp>
          <p:sp>
            <p:nvSpPr>
              <p:cNvPr id="55487" name="Line 370"/>
              <p:cNvSpPr/>
              <p:nvPr/>
            </p:nvSpPr>
            <p:spPr>
              <a:xfrm>
                <a:off x="4977" y="1129"/>
                <a:ext cx="396" cy="274"/>
              </a:xfrm>
              <a:prstGeom prst="line">
                <a:avLst/>
              </a:prstGeom>
              <a:ln w="19050" cap="flat" cmpd="sng">
                <a:solidFill>
                  <a:srgbClr val="A50021"/>
                </a:solidFill>
                <a:prstDash val="solid"/>
                <a:round/>
                <a:headEnd type="none" w="med" len="med"/>
                <a:tailEnd type="none" w="med" len="med"/>
              </a:ln>
            </p:spPr>
          </p:sp>
          <p:sp>
            <p:nvSpPr>
              <p:cNvPr id="55488" name="Freeform 371"/>
              <p:cNvSpPr/>
              <p:nvPr/>
            </p:nvSpPr>
            <p:spPr>
              <a:xfrm>
                <a:off x="4884" y="1128"/>
                <a:ext cx="97" cy="12"/>
              </a:xfrm>
              <a:custGeom>
                <a:avLst/>
                <a:gdLst/>
                <a:ahLst/>
                <a:cxnLst>
                  <a:cxn ang="0">
                    <a:pos x="0" y="12"/>
                  </a:cxn>
                  <a:cxn ang="0">
                    <a:pos x="97" y="0"/>
                  </a:cxn>
                </a:cxnLst>
                <a:pathLst>
                  <a:path w="97" h="12">
                    <a:moveTo>
                      <a:pt x="0" y="12"/>
                    </a:moveTo>
                    <a:lnTo>
                      <a:pt x="97" y="0"/>
                    </a:lnTo>
                  </a:path>
                </a:pathLst>
              </a:custGeom>
              <a:solidFill>
                <a:srgbClr val="FFFFFF"/>
              </a:solidFill>
              <a:ln w="19050" cap="flat" cmpd="sng">
                <a:solidFill>
                  <a:srgbClr val="A50021"/>
                </a:solidFill>
                <a:prstDash val="solid"/>
                <a:round/>
                <a:headEnd type="none" w="med" len="med"/>
                <a:tailEnd type="none" w="med" len="med"/>
              </a:ln>
            </p:spPr>
            <p:txBody>
              <a:bodyPr/>
              <a:p>
                <a:endParaRPr lang="zh-CN" altLang="en-US"/>
              </a:p>
            </p:txBody>
          </p:sp>
          <p:sp>
            <p:nvSpPr>
              <p:cNvPr id="55489" name="Line 372"/>
              <p:cNvSpPr/>
              <p:nvPr/>
            </p:nvSpPr>
            <p:spPr>
              <a:xfrm flipV="1">
                <a:off x="4937" y="1129"/>
                <a:ext cx="40" cy="5"/>
              </a:xfrm>
              <a:prstGeom prst="line">
                <a:avLst/>
              </a:prstGeom>
              <a:ln w="19050" cap="flat" cmpd="sng">
                <a:solidFill>
                  <a:srgbClr val="A50021"/>
                </a:solidFill>
                <a:prstDash val="solid"/>
                <a:round/>
                <a:headEnd type="none" w="med" len="med"/>
                <a:tailEnd type="none" w="med" len="med"/>
              </a:ln>
            </p:spPr>
          </p:sp>
          <p:sp>
            <p:nvSpPr>
              <p:cNvPr id="55490" name="Line 373"/>
              <p:cNvSpPr/>
              <p:nvPr/>
            </p:nvSpPr>
            <p:spPr>
              <a:xfrm flipH="1">
                <a:off x="5274" y="1403"/>
                <a:ext cx="99" cy="30"/>
              </a:xfrm>
              <a:prstGeom prst="line">
                <a:avLst/>
              </a:prstGeom>
              <a:ln w="19050" cap="flat" cmpd="sng">
                <a:solidFill>
                  <a:srgbClr val="A50021"/>
                </a:solidFill>
                <a:prstDash val="solid"/>
                <a:round/>
                <a:headEnd type="none" w="med" len="med"/>
                <a:tailEnd type="none" w="med" len="med"/>
              </a:ln>
            </p:spPr>
          </p:sp>
          <p:sp>
            <p:nvSpPr>
              <p:cNvPr id="55491" name="Freeform 374"/>
              <p:cNvSpPr/>
              <p:nvPr/>
            </p:nvSpPr>
            <p:spPr>
              <a:xfrm>
                <a:off x="5275" y="1433"/>
                <a:ext cx="1" cy="215"/>
              </a:xfrm>
              <a:custGeom>
                <a:avLst/>
                <a:gdLst/>
                <a:ahLst/>
                <a:cxnLst>
                  <a:cxn ang="0">
                    <a:pos x="0" y="215"/>
                  </a:cxn>
                  <a:cxn ang="0">
                    <a:pos x="0" y="0"/>
                  </a:cxn>
                </a:cxnLst>
                <a:pathLst>
                  <a:path w="1" h="215">
                    <a:moveTo>
                      <a:pt x="0" y="215"/>
                    </a:moveTo>
                    <a:lnTo>
                      <a:pt x="0" y="0"/>
                    </a:lnTo>
                  </a:path>
                </a:pathLst>
              </a:custGeom>
              <a:solidFill>
                <a:srgbClr val="FFFFFF"/>
              </a:solidFill>
              <a:ln w="19050" cap="flat" cmpd="sng">
                <a:solidFill>
                  <a:srgbClr val="A50021"/>
                </a:solidFill>
                <a:prstDash val="solid"/>
                <a:round/>
                <a:headEnd type="none" w="med" len="med"/>
                <a:tailEnd type="none" w="med" len="med"/>
              </a:ln>
            </p:spPr>
            <p:txBody>
              <a:bodyPr/>
              <a:p>
                <a:endParaRPr lang="zh-CN" altLang="en-US"/>
              </a:p>
            </p:txBody>
          </p:sp>
          <p:sp>
            <p:nvSpPr>
              <p:cNvPr id="55492" name="Freeform 375"/>
              <p:cNvSpPr/>
              <p:nvPr/>
            </p:nvSpPr>
            <p:spPr>
              <a:xfrm>
                <a:off x="5374" y="1404"/>
                <a:ext cx="1" cy="201"/>
              </a:xfrm>
              <a:custGeom>
                <a:avLst/>
                <a:gdLst/>
                <a:ahLst/>
                <a:cxnLst>
                  <a:cxn ang="0">
                    <a:pos x="0" y="201"/>
                  </a:cxn>
                  <a:cxn ang="0">
                    <a:pos x="0" y="0"/>
                  </a:cxn>
                </a:cxnLst>
                <a:pathLst>
                  <a:path w="1" h="201">
                    <a:moveTo>
                      <a:pt x="0" y="201"/>
                    </a:moveTo>
                    <a:lnTo>
                      <a:pt x="0" y="0"/>
                    </a:lnTo>
                  </a:path>
                </a:pathLst>
              </a:custGeom>
              <a:solidFill>
                <a:srgbClr val="FFFFFF"/>
              </a:solidFill>
              <a:ln w="19050" cap="flat" cmpd="sng">
                <a:solidFill>
                  <a:srgbClr val="A50021"/>
                </a:solidFill>
                <a:prstDash val="solid"/>
                <a:round/>
                <a:headEnd type="none" w="med" len="med"/>
                <a:tailEnd type="none" w="med" len="med"/>
              </a:ln>
            </p:spPr>
            <p:txBody>
              <a:bodyPr/>
              <a:p>
                <a:endParaRPr lang="zh-CN" altLang="en-US"/>
              </a:p>
            </p:txBody>
          </p:sp>
          <p:sp>
            <p:nvSpPr>
              <p:cNvPr id="55493" name="Line 376"/>
              <p:cNvSpPr/>
              <p:nvPr/>
            </p:nvSpPr>
            <p:spPr>
              <a:xfrm>
                <a:off x="4775" y="1113"/>
                <a:ext cx="109" cy="27"/>
              </a:xfrm>
              <a:prstGeom prst="line">
                <a:avLst/>
              </a:prstGeom>
              <a:ln w="19050" cap="flat" cmpd="sng">
                <a:solidFill>
                  <a:srgbClr val="A50021"/>
                </a:solidFill>
                <a:prstDash val="solid"/>
                <a:round/>
                <a:headEnd type="none" w="med" len="med"/>
                <a:tailEnd type="none" w="med" len="med"/>
              </a:ln>
            </p:spPr>
          </p:sp>
          <p:sp>
            <p:nvSpPr>
              <p:cNvPr id="55494" name="Line 377"/>
              <p:cNvSpPr/>
              <p:nvPr/>
            </p:nvSpPr>
            <p:spPr>
              <a:xfrm>
                <a:off x="4864" y="1104"/>
                <a:ext cx="113" cy="25"/>
              </a:xfrm>
              <a:prstGeom prst="line">
                <a:avLst/>
              </a:prstGeom>
              <a:ln w="19050" cap="flat" cmpd="sng">
                <a:solidFill>
                  <a:srgbClr val="A50021"/>
                </a:solidFill>
                <a:prstDash val="solid"/>
                <a:round/>
                <a:headEnd type="none" w="med" len="med"/>
                <a:tailEnd type="none" w="med" len="med"/>
              </a:ln>
            </p:spPr>
          </p:sp>
        </p:grpSp>
      </p:grpSp>
      <p:sp>
        <p:nvSpPr>
          <p:cNvPr id="31104" name="Rectangle 384"/>
          <p:cNvSpPr/>
          <p:nvPr/>
        </p:nvSpPr>
        <p:spPr>
          <a:xfrm>
            <a:off x="228600" y="777875"/>
            <a:ext cx="2032000" cy="822325"/>
          </a:xfrm>
          <a:prstGeom prst="rect">
            <a:avLst/>
          </a:prstGeom>
          <a:noFill/>
          <a:ln w="19050">
            <a:noFill/>
          </a:ln>
        </p:spPr>
        <p:txBody>
          <a:bodyPr wrap="none" anchor="t">
            <a:spAutoFit/>
          </a:bodyPr>
          <a:p>
            <a:r>
              <a:rPr lang="zh-CN" altLang="zh-CN" b="1" dirty="0">
                <a:solidFill>
                  <a:schemeClr val="tx2"/>
                </a:solidFill>
                <a:latin typeface="楷体_GB2312" pitchFamily="49" charset="-122"/>
                <a:ea typeface="楷体_GB2312" pitchFamily="49" charset="-122"/>
              </a:rPr>
              <a:t>   先画两边</a:t>
            </a:r>
            <a:endParaRPr lang="zh-CN" altLang="zh-CN" b="1" dirty="0">
              <a:solidFill>
                <a:schemeClr val="tx2"/>
              </a:solidFill>
              <a:latin typeface="楷体_GB2312" pitchFamily="49" charset="-122"/>
              <a:ea typeface="楷体_GB2312" pitchFamily="49" charset="-122"/>
            </a:endParaRPr>
          </a:p>
          <a:p>
            <a:r>
              <a:rPr lang="zh-CN" altLang="zh-CN" b="1" dirty="0">
                <a:solidFill>
                  <a:schemeClr val="tx2"/>
                </a:solidFill>
                <a:latin typeface="楷体_GB2312" pitchFamily="49" charset="-122"/>
                <a:ea typeface="楷体_GB2312" pitchFamily="49" charset="-122"/>
              </a:rPr>
              <a:t>挡板的透视。</a:t>
            </a:r>
            <a:endParaRPr lang="zh-CN" altLang="en-US" b="1" dirty="0">
              <a:solidFill>
                <a:schemeClr val="tx2"/>
              </a:solidFill>
              <a:latin typeface="楷体_GB2312" pitchFamily="49" charset="-122"/>
              <a:ea typeface="楷体_GB2312" pitchFamily="49" charset="-122"/>
            </a:endParaRPr>
          </a:p>
        </p:txBody>
      </p:sp>
      <p:sp>
        <p:nvSpPr>
          <p:cNvPr id="31105" name="Rectangle 385"/>
          <p:cNvSpPr/>
          <p:nvPr/>
        </p:nvSpPr>
        <p:spPr>
          <a:xfrm>
            <a:off x="152400" y="1600200"/>
            <a:ext cx="2181225" cy="1187450"/>
          </a:xfrm>
          <a:prstGeom prst="rect">
            <a:avLst/>
          </a:prstGeom>
          <a:noFill/>
          <a:ln w="19050">
            <a:noFill/>
          </a:ln>
        </p:spPr>
        <p:txBody>
          <a:bodyPr wrap="none" anchor="t">
            <a:spAutoFit/>
          </a:bodyPr>
          <a:p>
            <a:r>
              <a:rPr lang="zh-CN" altLang="zh-CN" b="1" dirty="0">
                <a:solidFill>
                  <a:schemeClr val="tx2"/>
                </a:solidFill>
                <a:latin typeface="楷体_GB2312" pitchFamily="49" charset="-122"/>
                <a:ea typeface="楷体_GB2312" pitchFamily="49" charset="-122"/>
              </a:rPr>
              <a:t>   再画右挡板</a:t>
            </a:r>
            <a:endParaRPr lang="zh-CN" altLang="zh-CN" b="1" dirty="0">
              <a:solidFill>
                <a:schemeClr val="tx2"/>
              </a:solidFill>
              <a:latin typeface="楷体_GB2312" pitchFamily="49" charset="-122"/>
              <a:ea typeface="楷体_GB2312" pitchFamily="49" charset="-122"/>
            </a:endParaRPr>
          </a:p>
          <a:p>
            <a:r>
              <a:rPr lang="zh-CN" altLang="zh-CN" b="1" dirty="0">
                <a:solidFill>
                  <a:schemeClr val="tx2"/>
                </a:solidFill>
                <a:latin typeface="楷体_GB2312" pitchFamily="49" charset="-122"/>
                <a:ea typeface="楷体_GB2312" pitchFamily="49" charset="-122"/>
              </a:rPr>
              <a:t>内侧台阶轮廓</a:t>
            </a:r>
            <a:endParaRPr lang="zh-CN" altLang="zh-CN" b="1" dirty="0">
              <a:solidFill>
                <a:schemeClr val="tx2"/>
              </a:solidFill>
              <a:latin typeface="楷体_GB2312" pitchFamily="49" charset="-122"/>
              <a:ea typeface="楷体_GB2312" pitchFamily="49" charset="-122"/>
            </a:endParaRPr>
          </a:p>
          <a:p>
            <a:r>
              <a:rPr lang="zh-CN" altLang="zh-CN" b="1" dirty="0">
                <a:solidFill>
                  <a:schemeClr val="tx2"/>
                </a:solidFill>
                <a:latin typeface="楷体_GB2312" pitchFamily="49" charset="-122"/>
                <a:ea typeface="楷体_GB2312" pitchFamily="49" charset="-122"/>
              </a:rPr>
              <a:t>线的透视。</a:t>
            </a:r>
            <a:endParaRPr lang="zh-CN" altLang="en-US" b="1" dirty="0">
              <a:solidFill>
                <a:schemeClr val="tx2"/>
              </a:solidFill>
              <a:latin typeface="楷体_GB2312" pitchFamily="49" charset="-122"/>
              <a:ea typeface="楷体_GB2312" pitchFamily="49" charset="-122"/>
            </a:endParaRPr>
          </a:p>
        </p:txBody>
      </p:sp>
      <p:grpSp>
        <p:nvGrpSpPr>
          <p:cNvPr id="31" name="Group 394"/>
          <p:cNvGrpSpPr/>
          <p:nvPr/>
        </p:nvGrpSpPr>
        <p:grpSpPr>
          <a:xfrm>
            <a:off x="1655763" y="4751388"/>
            <a:ext cx="1849437" cy="433387"/>
            <a:chOff x="1043" y="2888"/>
            <a:chExt cx="1165" cy="273"/>
          </a:xfrm>
        </p:grpSpPr>
        <p:sp>
          <p:nvSpPr>
            <p:cNvPr id="55498" name="Line 393"/>
            <p:cNvSpPr/>
            <p:nvPr/>
          </p:nvSpPr>
          <p:spPr>
            <a:xfrm>
              <a:off x="1728" y="3024"/>
              <a:ext cx="480" cy="0"/>
            </a:xfrm>
            <a:prstGeom prst="line">
              <a:avLst/>
            </a:prstGeom>
            <a:ln w="19050" cap="flat" cmpd="sng">
              <a:solidFill>
                <a:schemeClr val="tx2"/>
              </a:solidFill>
              <a:prstDash val="solid"/>
              <a:round/>
              <a:headEnd type="none" w="med" len="med"/>
              <a:tailEnd type="triangle" w="med" len="med"/>
            </a:ln>
          </p:spPr>
        </p:sp>
        <p:sp>
          <p:nvSpPr>
            <p:cNvPr id="55499" name="Text Box 392"/>
            <p:cNvSpPr txBox="1"/>
            <p:nvPr/>
          </p:nvSpPr>
          <p:spPr>
            <a:xfrm>
              <a:off x="1043" y="2888"/>
              <a:ext cx="706" cy="273"/>
            </a:xfrm>
            <a:prstGeom prst="rect">
              <a:avLst/>
            </a:prstGeom>
            <a:solidFill>
              <a:srgbClr val="FFFF00"/>
            </a:solidFill>
            <a:ln w="12700" cap="flat" cmpd="sng">
              <a:solidFill>
                <a:schemeClr val="accent2"/>
              </a:solidFill>
              <a:prstDash val="solid"/>
              <a:miter/>
              <a:headEnd type="none" w="med" len="med"/>
              <a:tailEnd type="none" w="med" len="med"/>
            </a:ln>
          </p:spPr>
          <p:txBody>
            <a:bodyPr wrap="none" anchor="t">
              <a:spAutoFit/>
            </a:bodyPr>
            <a:p>
              <a:pPr algn="ctr">
                <a:lnSpc>
                  <a:spcPct val="90000"/>
                </a:lnSpc>
              </a:pPr>
              <a:r>
                <a:rPr lang="zh-CN" altLang="en-US" b="1" dirty="0">
                  <a:latin typeface="Times New Roman" panose="02020603050405020304" pitchFamily="18" charset="0"/>
                  <a:ea typeface="宋体" panose="02010600030101010101" pitchFamily="2" charset="-122"/>
                </a:rPr>
                <a:t>真高线</a:t>
              </a:r>
              <a:endParaRPr lang="zh-CN" altLang="en-US" b="1" dirty="0">
                <a:latin typeface="Times New Roman" panose="02020603050405020304" pitchFamily="18" charset="0"/>
                <a:ea typeface="宋体" panose="02010600030101010101" pitchFamily="2" charset="-122"/>
              </a:endParaRPr>
            </a:p>
          </p:txBody>
        </p:sp>
      </p:grpSp>
      <p:grpSp>
        <p:nvGrpSpPr>
          <p:cNvPr id="30912" name="Group 398"/>
          <p:cNvGrpSpPr/>
          <p:nvPr/>
        </p:nvGrpSpPr>
        <p:grpSpPr>
          <a:xfrm>
            <a:off x="6553200" y="4800600"/>
            <a:ext cx="1501775" cy="433388"/>
            <a:chOff x="4128" y="3024"/>
            <a:chExt cx="946" cy="273"/>
          </a:xfrm>
        </p:grpSpPr>
        <p:sp>
          <p:nvSpPr>
            <p:cNvPr id="55501" name="Line 396"/>
            <p:cNvSpPr/>
            <p:nvPr/>
          </p:nvSpPr>
          <p:spPr>
            <a:xfrm flipH="1">
              <a:off x="4128" y="3160"/>
              <a:ext cx="480" cy="0"/>
            </a:xfrm>
            <a:prstGeom prst="line">
              <a:avLst/>
            </a:prstGeom>
            <a:ln w="19050" cap="flat" cmpd="sng">
              <a:solidFill>
                <a:schemeClr val="tx2"/>
              </a:solidFill>
              <a:prstDash val="solid"/>
              <a:round/>
              <a:headEnd type="none" w="med" len="med"/>
              <a:tailEnd type="triangle" w="med" len="med"/>
            </a:ln>
          </p:spPr>
        </p:sp>
        <p:sp>
          <p:nvSpPr>
            <p:cNvPr id="55502" name="Text Box 397"/>
            <p:cNvSpPr txBox="1"/>
            <p:nvPr/>
          </p:nvSpPr>
          <p:spPr>
            <a:xfrm>
              <a:off x="4368" y="3024"/>
              <a:ext cx="706" cy="273"/>
            </a:xfrm>
            <a:prstGeom prst="rect">
              <a:avLst/>
            </a:prstGeom>
            <a:solidFill>
              <a:srgbClr val="FFFF00"/>
            </a:solidFill>
            <a:ln w="12700" cap="flat" cmpd="sng">
              <a:solidFill>
                <a:schemeClr val="accent2"/>
              </a:solidFill>
              <a:prstDash val="solid"/>
              <a:miter/>
              <a:headEnd type="none" w="med" len="med"/>
              <a:tailEnd type="none" w="med" len="med"/>
            </a:ln>
          </p:spPr>
          <p:txBody>
            <a:bodyPr wrap="none" anchor="t">
              <a:spAutoFit/>
            </a:bodyPr>
            <a:p>
              <a:pPr algn="ctr">
                <a:lnSpc>
                  <a:spcPct val="90000"/>
                </a:lnSpc>
              </a:pPr>
              <a:r>
                <a:rPr lang="zh-CN" altLang="en-US" b="1" dirty="0">
                  <a:latin typeface="Times New Roman" panose="02020603050405020304" pitchFamily="18" charset="0"/>
                  <a:ea typeface="宋体" panose="02010600030101010101" pitchFamily="2" charset="-122"/>
                </a:rPr>
                <a:t>真高线</a:t>
              </a:r>
              <a:endParaRPr lang="zh-CN" altLang="en-US" b="1" dirty="0">
                <a:latin typeface="Times New Roman" panose="02020603050405020304" pitchFamily="18" charset="0"/>
                <a:ea typeface="宋体" panose="02010600030101010101" pitchFamily="2" charset="-122"/>
              </a:endParaRPr>
            </a:p>
          </p:txBody>
        </p:sp>
      </p:gr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wipe(left)">
                                      <p:cBhvr>
                                        <p:cTn id="7" dur="500"/>
                                        <p:tgtEl>
                                          <p:spTgt spid="307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out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ppt_x</p:attrName>
                                        </p:attrNameLst>
                                      </p:cBhvr>
                                      <p:tavLst>
                                        <p:tav tm="0">
                                          <p:val>
                                            <p:strVal val="0-#ppt_w/2"/>
                                          </p:val>
                                        </p:tav>
                                        <p:tav tm="100000">
                                          <p:val>
                                            <p:strVal val="#ppt_x"/>
                                          </p:val>
                                        </p:tav>
                                      </p:tavLst>
                                    </p:anim>
                                    <p:anim calcmode="lin" valueType="num">
                                      <p:cBhvr>
                                        <p:cTn id="18"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500" fill="hold"/>
                                        <p:tgtEl>
                                          <p:spTgt spid="25"/>
                                        </p:tgtEl>
                                        <p:attrNameLst>
                                          <p:attrName>ppt_x</p:attrName>
                                        </p:attrNameLst>
                                      </p:cBhvr>
                                      <p:tavLst>
                                        <p:tav tm="0">
                                          <p:val>
                                            <p:strVal val="0-#ppt_w/2"/>
                                          </p:val>
                                        </p:tav>
                                        <p:tav tm="100000">
                                          <p:val>
                                            <p:strVal val="#ppt_x"/>
                                          </p:val>
                                        </p:tav>
                                      </p:tavLst>
                                    </p:anim>
                                    <p:anim calcmode="lin" valueType="num">
                                      <p:cBhvr>
                                        <p:cTn id="24"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wipe(right)">
                                      <p:cBhvr>
                                        <p:cTn id="29" dur="500"/>
                                        <p:tgtEl>
                                          <p:spTgt spid="2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30882"/>
                                        </p:tgtEl>
                                        <p:attrNameLst>
                                          <p:attrName>style.visibility</p:attrName>
                                        </p:attrNameLst>
                                      </p:cBhvr>
                                      <p:to>
                                        <p:strVal val="visible"/>
                                      </p:to>
                                    </p:set>
                                    <p:animEffect transition="in" filter="wipe(down)">
                                      <p:cBhvr>
                                        <p:cTn id="34" dur="500"/>
                                        <p:tgtEl>
                                          <p:spTgt spid="30882"/>
                                        </p:tgtEl>
                                      </p:cBhvr>
                                    </p:animEffect>
                                  </p:childTnLst>
                                  <p:subTnLst>
                                    <p:animClr clrSpc="rgb" dir="cw">
                                      <p:cBhvr override="childStyle">
                                        <p:cTn dur="1" fill="hold" display="0" masterRel="nextClick" afterEffect="1"/>
                                        <p:tgtEl>
                                          <p:spTgt spid="30882"/>
                                        </p:tgtEl>
                                        <p:attrNameLst>
                                          <p:attrName>ppt_c</p:attrName>
                                        </p:attrNameLst>
                                      </p:cBhvr>
                                      <p:to>
                                        <a:srgbClr val="3399FF"/>
                                      </p:to>
                                    </p:animClr>
                                  </p:subTnLst>
                                </p:cTn>
                              </p:par>
                            </p:childTnLst>
                          </p:cTn>
                        </p:par>
                      </p:childTnLst>
                    </p:cTn>
                  </p:par>
                  <p:par>
                    <p:cTn id="35" fill="hold">
                      <p:stCondLst>
                        <p:cond delay="indefinite"/>
                      </p:stCondLst>
                      <p:childTnLst>
                        <p:par>
                          <p:cTn id="36" fill="hold">
                            <p:stCondLst>
                              <p:cond delay="0"/>
                            </p:stCondLst>
                            <p:childTnLst>
                              <p:par>
                                <p:cTn id="37" presetID="23" presetClass="entr" presetSubtype="32"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anim calcmode="lin" valueType="num">
                                      <p:cBhvr>
                                        <p:cTn id="39" dur="500" fill="hold"/>
                                        <p:tgtEl>
                                          <p:spTgt spid="27"/>
                                        </p:tgtEl>
                                        <p:attrNameLst>
                                          <p:attrName>ppt_w</p:attrName>
                                        </p:attrNameLst>
                                      </p:cBhvr>
                                      <p:tavLst>
                                        <p:tav tm="0">
                                          <p:val>
                                            <p:strVal val="4*#ppt_w"/>
                                          </p:val>
                                        </p:tav>
                                        <p:tav tm="100000">
                                          <p:val>
                                            <p:strVal val="#ppt_w"/>
                                          </p:val>
                                        </p:tav>
                                      </p:tavLst>
                                    </p:anim>
                                    <p:anim calcmode="lin" valueType="num">
                                      <p:cBhvr>
                                        <p:cTn id="40" dur="500" fill="hold"/>
                                        <p:tgtEl>
                                          <p:spTgt spid="27"/>
                                        </p:tgtEl>
                                        <p:attrNameLst>
                                          <p:attrName>ppt_h</p:attrName>
                                        </p:attrNameLst>
                                      </p:cBhvr>
                                      <p:tavLst>
                                        <p:tav tm="0">
                                          <p:val>
                                            <p:strVal val="4*#ppt_h"/>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30881"/>
                                        </p:tgtEl>
                                        <p:attrNameLst>
                                          <p:attrName>style.visibility</p:attrName>
                                        </p:attrNameLst>
                                      </p:cBhvr>
                                      <p:to>
                                        <p:strVal val="visible"/>
                                      </p:to>
                                    </p:set>
                                    <p:animEffect transition="in" filter="wipe(down)">
                                      <p:cBhvr>
                                        <p:cTn id="45" dur="500"/>
                                        <p:tgtEl>
                                          <p:spTgt spid="30881"/>
                                        </p:tgtEl>
                                      </p:cBhvr>
                                    </p:animEffect>
                                  </p:childTnLst>
                                  <p:subTnLst>
                                    <p:animClr clrSpc="rgb" dir="cw">
                                      <p:cBhvr override="childStyle">
                                        <p:cTn dur="1" fill="hold" display="0" masterRel="nextClick" afterEffect="1"/>
                                        <p:tgtEl>
                                          <p:spTgt spid="30881"/>
                                        </p:tgtEl>
                                        <p:attrNameLst>
                                          <p:attrName>ppt_c</p:attrName>
                                        </p:attrNameLst>
                                      </p:cBhvr>
                                      <p:to>
                                        <a:srgbClr val="3399FF"/>
                                      </p:to>
                                    </p:animClr>
                                  </p:subTnLst>
                                </p:cTn>
                              </p:par>
                            </p:childTnLst>
                          </p:cTn>
                        </p:par>
                      </p:childTnLst>
                    </p:cTn>
                  </p:par>
                  <p:par>
                    <p:cTn id="46" fill="hold">
                      <p:stCondLst>
                        <p:cond delay="indefinite"/>
                      </p:stCondLst>
                      <p:childTnLst>
                        <p:par>
                          <p:cTn id="47" fill="hold">
                            <p:stCondLst>
                              <p:cond delay="0"/>
                            </p:stCondLst>
                            <p:childTnLst>
                              <p:par>
                                <p:cTn id="48" presetID="23" presetClass="entr" presetSubtype="32" fill="hold" nodeType="clickEffect">
                                  <p:stCondLst>
                                    <p:cond delay="0"/>
                                  </p:stCondLst>
                                  <p:childTnLst>
                                    <p:set>
                                      <p:cBhvr>
                                        <p:cTn id="49" dur="1" fill="hold">
                                          <p:stCondLst>
                                            <p:cond delay="0"/>
                                          </p:stCondLst>
                                        </p:cTn>
                                        <p:tgtEl>
                                          <p:spTgt spid="28"/>
                                        </p:tgtEl>
                                        <p:attrNameLst>
                                          <p:attrName>style.visibility</p:attrName>
                                        </p:attrNameLst>
                                      </p:cBhvr>
                                      <p:to>
                                        <p:strVal val="visible"/>
                                      </p:to>
                                    </p:set>
                                    <p:anim calcmode="lin" valueType="num">
                                      <p:cBhvr>
                                        <p:cTn id="50" dur="500" fill="hold"/>
                                        <p:tgtEl>
                                          <p:spTgt spid="28"/>
                                        </p:tgtEl>
                                        <p:attrNameLst>
                                          <p:attrName>ppt_w</p:attrName>
                                        </p:attrNameLst>
                                      </p:cBhvr>
                                      <p:tavLst>
                                        <p:tav tm="0">
                                          <p:val>
                                            <p:strVal val="4*#ppt_w"/>
                                          </p:val>
                                        </p:tav>
                                        <p:tav tm="100000">
                                          <p:val>
                                            <p:strVal val="#ppt_w"/>
                                          </p:val>
                                        </p:tav>
                                      </p:tavLst>
                                    </p:anim>
                                    <p:anim calcmode="lin" valueType="num">
                                      <p:cBhvr>
                                        <p:cTn id="51" dur="500" fill="hold"/>
                                        <p:tgtEl>
                                          <p:spTgt spid="28"/>
                                        </p:tgtEl>
                                        <p:attrNameLst>
                                          <p:attrName>ppt_h</p:attrName>
                                        </p:attrNameLst>
                                      </p:cBhvr>
                                      <p:tavLst>
                                        <p:tav tm="0">
                                          <p:val>
                                            <p:strVal val="4*#ppt_h"/>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31104"/>
                                        </p:tgtEl>
                                        <p:attrNameLst>
                                          <p:attrName>style.visibility</p:attrName>
                                        </p:attrNameLst>
                                      </p:cBhvr>
                                      <p:to>
                                        <p:strVal val="visible"/>
                                      </p:to>
                                    </p:set>
                                    <p:animEffect transition="in" filter="wipe(left)">
                                      <p:cBhvr>
                                        <p:cTn id="56" dur="500"/>
                                        <p:tgtEl>
                                          <p:spTgt spid="31104"/>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1" fill="hold" nodeType="clickEffect">
                                  <p:stCondLst>
                                    <p:cond delay="0"/>
                                  </p:stCondLst>
                                  <p:childTnLst>
                                    <p:set>
                                      <p:cBhvr>
                                        <p:cTn id="60" dur="1" fill="hold">
                                          <p:stCondLst>
                                            <p:cond delay="0"/>
                                          </p:stCondLst>
                                        </p:cTn>
                                        <p:tgtEl>
                                          <p:spTgt spid="30978"/>
                                        </p:tgtEl>
                                        <p:attrNameLst>
                                          <p:attrName>style.visibility</p:attrName>
                                        </p:attrNameLst>
                                      </p:cBhvr>
                                      <p:to>
                                        <p:strVal val="visible"/>
                                      </p:to>
                                    </p:set>
                                    <p:animEffect transition="in" filter="wipe(up)">
                                      <p:cBhvr>
                                        <p:cTn id="61" dur="500"/>
                                        <p:tgtEl>
                                          <p:spTgt spid="30978"/>
                                        </p:tgtEl>
                                      </p:cBhvr>
                                    </p:animEffect>
                                  </p:childTnLst>
                                </p:cTn>
                              </p:par>
                            </p:childTnLst>
                          </p:cTn>
                        </p:par>
                      </p:childTnLst>
                    </p:cTn>
                  </p:par>
                  <p:par>
                    <p:cTn id="62" fill="hold">
                      <p:stCondLst>
                        <p:cond delay="indefinite"/>
                      </p:stCondLst>
                      <p:childTnLst>
                        <p:par>
                          <p:cTn id="63" fill="hold">
                            <p:stCondLst>
                              <p:cond delay="0"/>
                            </p:stCondLst>
                            <p:childTnLst>
                              <p:par>
                                <p:cTn id="64" presetID="23" presetClass="entr" presetSubtype="16" fill="hold" nodeType="clickEffect">
                                  <p:stCondLst>
                                    <p:cond delay="0"/>
                                  </p:stCondLst>
                                  <p:childTnLst>
                                    <p:set>
                                      <p:cBhvr>
                                        <p:cTn id="65" dur="1" fill="hold">
                                          <p:stCondLst>
                                            <p:cond delay="0"/>
                                          </p:stCondLst>
                                        </p:cTn>
                                        <p:tgtEl>
                                          <p:spTgt spid="31"/>
                                        </p:tgtEl>
                                        <p:attrNameLst>
                                          <p:attrName>style.visibility</p:attrName>
                                        </p:attrNameLst>
                                      </p:cBhvr>
                                      <p:to>
                                        <p:strVal val="visible"/>
                                      </p:to>
                                    </p:set>
                                    <p:anim calcmode="lin" valueType="num">
                                      <p:cBhvr>
                                        <p:cTn id="66" dur="500" fill="hold"/>
                                        <p:tgtEl>
                                          <p:spTgt spid="31"/>
                                        </p:tgtEl>
                                        <p:attrNameLst>
                                          <p:attrName>ppt_w</p:attrName>
                                        </p:attrNameLst>
                                      </p:cBhvr>
                                      <p:tavLst>
                                        <p:tav tm="0">
                                          <p:val>
                                            <p:fltVal val="0.000000"/>
                                          </p:val>
                                        </p:tav>
                                        <p:tav tm="100000">
                                          <p:val>
                                            <p:strVal val="#ppt_w"/>
                                          </p:val>
                                        </p:tav>
                                      </p:tavLst>
                                    </p:anim>
                                    <p:anim calcmode="lin" valueType="num">
                                      <p:cBhvr>
                                        <p:cTn id="67" dur="500" fill="hold"/>
                                        <p:tgtEl>
                                          <p:spTgt spid="31"/>
                                        </p:tgtEl>
                                        <p:attrNameLst>
                                          <p:attrName>ppt_h</p:attrName>
                                        </p:attrNameLst>
                                      </p:cBhvr>
                                      <p:tavLst>
                                        <p:tav tm="0">
                                          <p:val>
                                            <p:fltVal val="0.000000"/>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3" presetClass="entr" presetSubtype="16" fill="hold" nodeType="clickEffect">
                                  <p:stCondLst>
                                    <p:cond delay="0"/>
                                  </p:stCondLst>
                                  <p:childTnLst>
                                    <p:set>
                                      <p:cBhvr>
                                        <p:cTn id="71" dur="1" fill="hold">
                                          <p:stCondLst>
                                            <p:cond delay="0"/>
                                          </p:stCondLst>
                                        </p:cTn>
                                        <p:tgtEl>
                                          <p:spTgt spid="30887"/>
                                        </p:tgtEl>
                                        <p:attrNameLst>
                                          <p:attrName>style.visibility</p:attrName>
                                        </p:attrNameLst>
                                      </p:cBhvr>
                                      <p:to>
                                        <p:strVal val="visible"/>
                                      </p:to>
                                    </p:set>
                                    <p:anim calcmode="lin" valueType="num">
                                      <p:cBhvr>
                                        <p:cTn id="72" dur="500" fill="hold"/>
                                        <p:tgtEl>
                                          <p:spTgt spid="30887"/>
                                        </p:tgtEl>
                                        <p:attrNameLst>
                                          <p:attrName>ppt_w</p:attrName>
                                        </p:attrNameLst>
                                      </p:cBhvr>
                                      <p:tavLst>
                                        <p:tav tm="0">
                                          <p:val>
                                            <p:fltVal val="0.000000"/>
                                          </p:val>
                                        </p:tav>
                                        <p:tav tm="100000">
                                          <p:val>
                                            <p:strVal val="#ppt_w"/>
                                          </p:val>
                                        </p:tav>
                                      </p:tavLst>
                                    </p:anim>
                                    <p:anim calcmode="lin" valueType="num">
                                      <p:cBhvr>
                                        <p:cTn id="73" dur="500" fill="hold"/>
                                        <p:tgtEl>
                                          <p:spTgt spid="30887"/>
                                        </p:tgtEl>
                                        <p:attrNameLst>
                                          <p:attrName>ppt_h</p:attrName>
                                        </p:attrNameLst>
                                      </p:cBhvr>
                                      <p:tavLst>
                                        <p:tav tm="0">
                                          <p:val>
                                            <p:fltVal val="0.000000"/>
                                          </p:val>
                                        </p:tav>
                                        <p:tav tm="100000">
                                          <p:val>
                                            <p:strVal val="#ppt_h"/>
                                          </p:val>
                                        </p:tav>
                                      </p:tavLst>
                                    </p:anim>
                                  </p:childTnLst>
                                </p:cTn>
                              </p:par>
                            </p:childTnLst>
                          </p:cTn>
                        </p:par>
                      </p:childTnLst>
                    </p:cTn>
                  </p:par>
                  <p:par>
                    <p:cTn id="74" fill="hold">
                      <p:stCondLst>
                        <p:cond delay="indefinite"/>
                      </p:stCondLst>
                      <p:childTnLst>
                        <p:par>
                          <p:cTn id="75" fill="hold">
                            <p:stCondLst>
                              <p:cond delay="0"/>
                            </p:stCondLst>
                            <p:childTnLst>
                              <p:par>
                                <p:cTn id="76" presetID="22" presetClass="entr" presetSubtype="1" fill="hold" nodeType="clickEffect">
                                  <p:stCondLst>
                                    <p:cond delay="0"/>
                                  </p:stCondLst>
                                  <p:childTnLst>
                                    <p:set>
                                      <p:cBhvr>
                                        <p:cTn id="77" dur="1" fill="hold">
                                          <p:stCondLst>
                                            <p:cond delay="0"/>
                                          </p:stCondLst>
                                        </p:cTn>
                                        <p:tgtEl>
                                          <p:spTgt spid="30883"/>
                                        </p:tgtEl>
                                        <p:attrNameLst>
                                          <p:attrName>style.visibility</p:attrName>
                                        </p:attrNameLst>
                                      </p:cBhvr>
                                      <p:to>
                                        <p:strVal val="visible"/>
                                      </p:to>
                                    </p:set>
                                    <p:animEffect transition="in" filter="wipe(up)">
                                      <p:cBhvr>
                                        <p:cTn id="78" dur="500"/>
                                        <p:tgtEl>
                                          <p:spTgt spid="30883"/>
                                        </p:tgtEl>
                                      </p:cBhvr>
                                    </p:animEffect>
                                  </p:childTnLst>
                                </p:cTn>
                              </p:par>
                            </p:childTnLst>
                          </p:cTn>
                        </p:par>
                      </p:childTnLst>
                    </p:cTn>
                  </p:par>
                  <p:par>
                    <p:cTn id="79" fill="hold">
                      <p:stCondLst>
                        <p:cond delay="indefinite"/>
                      </p:stCondLst>
                      <p:childTnLst>
                        <p:par>
                          <p:cTn id="80" fill="hold">
                            <p:stCondLst>
                              <p:cond delay="0"/>
                            </p:stCondLst>
                            <p:childTnLst>
                              <p:par>
                                <p:cTn id="81" presetID="23" presetClass="entr" presetSubtype="16" fill="hold" nodeType="clickEffect">
                                  <p:stCondLst>
                                    <p:cond delay="0"/>
                                  </p:stCondLst>
                                  <p:childTnLst>
                                    <p:set>
                                      <p:cBhvr>
                                        <p:cTn id="82" dur="1" fill="hold">
                                          <p:stCondLst>
                                            <p:cond delay="0"/>
                                          </p:stCondLst>
                                        </p:cTn>
                                        <p:tgtEl>
                                          <p:spTgt spid="30912"/>
                                        </p:tgtEl>
                                        <p:attrNameLst>
                                          <p:attrName>style.visibility</p:attrName>
                                        </p:attrNameLst>
                                      </p:cBhvr>
                                      <p:to>
                                        <p:strVal val="visible"/>
                                      </p:to>
                                    </p:set>
                                    <p:anim calcmode="lin" valueType="num">
                                      <p:cBhvr>
                                        <p:cTn id="83" dur="500" fill="hold"/>
                                        <p:tgtEl>
                                          <p:spTgt spid="30912"/>
                                        </p:tgtEl>
                                        <p:attrNameLst>
                                          <p:attrName>ppt_w</p:attrName>
                                        </p:attrNameLst>
                                      </p:cBhvr>
                                      <p:tavLst>
                                        <p:tav tm="0">
                                          <p:val>
                                            <p:fltVal val="0.000000"/>
                                          </p:val>
                                        </p:tav>
                                        <p:tav tm="100000">
                                          <p:val>
                                            <p:strVal val="#ppt_w"/>
                                          </p:val>
                                        </p:tav>
                                      </p:tavLst>
                                    </p:anim>
                                    <p:anim calcmode="lin" valueType="num">
                                      <p:cBhvr>
                                        <p:cTn id="84" dur="500" fill="hold"/>
                                        <p:tgtEl>
                                          <p:spTgt spid="30912"/>
                                        </p:tgtEl>
                                        <p:attrNameLst>
                                          <p:attrName>ppt_h</p:attrName>
                                        </p:attrNameLst>
                                      </p:cBhvr>
                                      <p:tavLst>
                                        <p:tav tm="0">
                                          <p:val>
                                            <p:fltVal val="0.00000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nodeType="clickEffect">
                                  <p:stCondLst>
                                    <p:cond delay="0"/>
                                  </p:stCondLst>
                                  <p:childTnLst>
                                    <p:set>
                                      <p:cBhvr>
                                        <p:cTn id="88" dur="1" fill="hold">
                                          <p:stCondLst>
                                            <p:cond delay="0"/>
                                          </p:stCondLst>
                                        </p:cTn>
                                        <p:tgtEl>
                                          <p:spTgt spid="5"/>
                                        </p:tgtEl>
                                        <p:attrNameLst>
                                          <p:attrName>style.visibility</p:attrName>
                                        </p:attrNameLst>
                                      </p:cBhvr>
                                      <p:to>
                                        <p:strVal val="visible"/>
                                      </p:to>
                                    </p:set>
                                    <p:animEffect transition="in" filter="wipe(left)">
                                      <p:cBhvr>
                                        <p:cTn id="89" dur="500"/>
                                        <p:tgtEl>
                                          <p:spTgt spid="5"/>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4" fill="hold" nodeType="clickEffect">
                                  <p:stCondLst>
                                    <p:cond delay="0"/>
                                  </p:stCondLst>
                                  <p:childTnLst>
                                    <p:set>
                                      <p:cBhvr>
                                        <p:cTn id="93" dur="1" fill="hold">
                                          <p:stCondLst>
                                            <p:cond delay="0"/>
                                          </p:stCondLst>
                                        </p:cTn>
                                        <p:tgtEl>
                                          <p:spTgt spid="9"/>
                                        </p:tgtEl>
                                        <p:attrNameLst>
                                          <p:attrName>style.visibility</p:attrName>
                                        </p:attrNameLst>
                                      </p:cBhvr>
                                      <p:to>
                                        <p:strVal val="visible"/>
                                      </p:to>
                                    </p:set>
                                    <p:animEffect transition="in" filter="wipe(down)">
                                      <p:cBhvr>
                                        <p:cTn id="94" dur="500"/>
                                        <p:tgtEl>
                                          <p:spTgt spid="9"/>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nodeType="clickEffect">
                                  <p:stCondLst>
                                    <p:cond delay="0"/>
                                  </p:stCondLst>
                                  <p:childTnLst>
                                    <p:set>
                                      <p:cBhvr>
                                        <p:cTn id="98" dur="1" fill="hold">
                                          <p:stCondLst>
                                            <p:cond delay="0"/>
                                          </p:stCondLst>
                                        </p:cTn>
                                        <p:tgtEl>
                                          <p:spTgt spid="11"/>
                                        </p:tgtEl>
                                        <p:attrNameLst>
                                          <p:attrName>style.visibility</p:attrName>
                                        </p:attrNameLst>
                                      </p:cBhvr>
                                      <p:to>
                                        <p:strVal val="visible"/>
                                      </p:to>
                                    </p:set>
                                    <p:animEffect transition="in" filter="wipe(left)">
                                      <p:cBhvr>
                                        <p:cTn id="99" dur="500"/>
                                        <p:tgtEl>
                                          <p:spTgt spid="11"/>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4" fill="hold" nodeType="clickEffect">
                                  <p:stCondLst>
                                    <p:cond delay="0"/>
                                  </p:stCondLst>
                                  <p:childTnLst>
                                    <p:set>
                                      <p:cBhvr>
                                        <p:cTn id="103" dur="1" fill="hold">
                                          <p:stCondLst>
                                            <p:cond delay="0"/>
                                          </p:stCondLst>
                                        </p:cTn>
                                        <p:tgtEl>
                                          <p:spTgt spid="30892"/>
                                        </p:tgtEl>
                                        <p:attrNameLst>
                                          <p:attrName>style.visibility</p:attrName>
                                        </p:attrNameLst>
                                      </p:cBhvr>
                                      <p:to>
                                        <p:strVal val="visible"/>
                                      </p:to>
                                    </p:set>
                                    <p:animEffect transition="in" filter="wipe(down)">
                                      <p:cBhvr>
                                        <p:cTn id="104" dur="500"/>
                                        <p:tgtEl>
                                          <p:spTgt spid="30892"/>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1" fill="hold" nodeType="clickEffect">
                                  <p:stCondLst>
                                    <p:cond delay="0"/>
                                  </p:stCondLst>
                                  <p:childTnLst>
                                    <p:set>
                                      <p:cBhvr>
                                        <p:cTn id="108" dur="1" fill="hold">
                                          <p:stCondLst>
                                            <p:cond delay="0"/>
                                          </p:stCondLst>
                                        </p:cTn>
                                        <p:tgtEl>
                                          <p:spTgt spid="30984"/>
                                        </p:tgtEl>
                                        <p:attrNameLst>
                                          <p:attrName>style.visibility</p:attrName>
                                        </p:attrNameLst>
                                      </p:cBhvr>
                                      <p:to>
                                        <p:strVal val="visible"/>
                                      </p:to>
                                    </p:set>
                                    <p:animEffect transition="in" filter="wipe(up)">
                                      <p:cBhvr>
                                        <p:cTn id="109" dur="500"/>
                                        <p:tgtEl>
                                          <p:spTgt spid="30984"/>
                                        </p:tgtEl>
                                      </p:cBhvr>
                                    </p:animEffect>
                                  </p:childTnLst>
                                </p:cTn>
                              </p:par>
                            </p:childTnLst>
                          </p:cTn>
                        </p:par>
                      </p:childTnLst>
                    </p:cTn>
                  </p:par>
                  <p:par>
                    <p:cTn id="110" fill="hold">
                      <p:stCondLst>
                        <p:cond delay="indefinite"/>
                      </p:stCondLst>
                      <p:childTnLst>
                        <p:par>
                          <p:cTn id="111" fill="hold">
                            <p:stCondLst>
                              <p:cond delay="0"/>
                            </p:stCondLst>
                            <p:childTnLst>
                              <p:par>
                                <p:cTn id="112" presetID="23" presetClass="entr" presetSubtype="16" fill="hold" nodeType="clickEffect">
                                  <p:stCondLst>
                                    <p:cond delay="0"/>
                                  </p:stCondLst>
                                  <p:childTnLst>
                                    <p:set>
                                      <p:cBhvr>
                                        <p:cTn id="113" dur="1" fill="hold">
                                          <p:stCondLst>
                                            <p:cond delay="0"/>
                                          </p:stCondLst>
                                        </p:cTn>
                                        <p:tgtEl>
                                          <p:spTgt spid="30926"/>
                                        </p:tgtEl>
                                        <p:attrNameLst>
                                          <p:attrName>style.visibility</p:attrName>
                                        </p:attrNameLst>
                                      </p:cBhvr>
                                      <p:to>
                                        <p:strVal val="visible"/>
                                      </p:to>
                                    </p:set>
                                    <p:anim calcmode="lin" valueType="num">
                                      <p:cBhvr>
                                        <p:cTn id="114" dur="500" fill="hold"/>
                                        <p:tgtEl>
                                          <p:spTgt spid="30926"/>
                                        </p:tgtEl>
                                        <p:attrNameLst>
                                          <p:attrName>ppt_w</p:attrName>
                                        </p:attrNameLst>
                                      </p:cBhvr>
                                      <p:tavLst>
                                        <p:tav tm="0">
                                          <p:val>
                                            <p:fltVal val="0.000000"/>
                                          </p:val>
                                        </p:tav>
                                        <p:tav tm="100000">
                                          <p:val>
                                            <p:strVal val="#ppt_w"/>
                                          </p:val>
                                        </p:tav>
                                      </p:tavLst>
                                    </p:anim>
                                    <p:anim calcmode="lin" valueType="num">
                                      <p:cBhvr>
                                        <p:cTn id="115" dur="500" fill="hold"/>
                                        <p:tgtEl>
                                          <p:spTgt spid="30926"/>
                                        </p:tgtEl>
                                        <p:attrNameLst>
                                          <p:attrName>ppt_h</p:attrName>
                                        </p:attrNameLst>
                                      </p:cBhvr>
                                      <p:tavLst>
                                        <p:tav tm="0">
                                          <p:val>
                                            <p:fltVal val="0.000000"/>
                                          </p:val>
                                        </p:tav>
                                        <p:tav tm="100000">
                                          <p:val>
                                            <p:strVal val="#ppt_h"/>
                                          </p:val>
                                        </p:tav>
                                      </p:tavLst>
                                    </p:anim>
                                  </p:childTnLst>
                                </p:cTn>
                              </p:par>
                            </p:childTnLst>
                          </p:cTn>
                        </p:par>
                      </p:childTnLst>
                    </p:cTn>
                  </p:par>
                  <p:par>
                    <p:cTn id="116" fill="hold">
                      <p:stCondLst>
                        <p:cond delay="indefinite"/>
                      </p:stCondLst>
                      <p:childTnLst>
                        <p:par>
                          <p:cTn id="117" fill="hold">
                            <p:stCondLst>
                              <p:cond delay="0"/>
                            </p:stCondLst>
                            <p:childTnLst>
                              <p:par>
                                <p:cTn id="118" presetID="22" presetClass="entr" presetSubtype="4" fill="hold" nodeType="clickEffect">
                                  <p:stCondLst>
                                    <p:cond delay="0"/>
                                  </p:stCondLst>
                                  <p:childTnLst>
                                    <p:set>
                                      <p:cBhvr>
                                        <p:cTn id="119" dur="1" fill="hold">
                                          <p:stCondLst>
                                            <p:cond delay="0"/>
                                          </p:stCondLst>
                                        </p:cTn>
                                        <p:tgtEl>
                                          <p:spTgt spid="30880"/>
                                        </p:tgtEl>
                                        <p:attrNameLst>
                                          <p:attrName>style.visibility</p:attrName>
                                        </p:attrNameLst>
                                      </p:cBhvr>
                                      <p:to>
                                        <p:strVal val="visible"/>
                                      </p:to>
                                    </p:set>
                                    <p:animEffect transition="in" filter="wipe(down)">
                                      <p:cBhvr>
                                        <p:cTn id="120" dur="500"/>
                                        <p:tgtEl>
                                          <p:spTgt spid="30880"/>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1" fill="hold" nodeType="clickEffect">
                                  <p:stCondLst>
                                    <p:cond delay="0"/>
                                  </p:stCondLst>
                                  <p:childTnLst>
                                    <p:set>
                                      <p:cBhvr>
                                        <p:cTn id="124" dur="1" fill="hold">
                                          <p:stCondLst>
                                            <p:cond delay="0"/>
                                          </p:stCondLst>
                                        </p:cTn>
                                        <p:tgtEl>
                                          <p:spTgt spid="30928"/>
                                        </p:tgtEl>
                                        <p:attrNameLst>
                                          <p:attrName>style.visibility</p:attrName>
                                        </p:attrNameLst>
                                      </p:cBhvr>
                                      <p:to>
                                        <p:strVal val="visible"/>
                                      </p:to>
                                    </p:set>
                                    <p:animEffect transition="in" filter="wipe(up)">
                                      <p:cBhvr>
                                        <p:cTn id="125" dur="500"/>
                                        <p:tgtEl>
                                          <p:spTgt spid="30928"/>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8" fill="hold" nodeType="clickEffect">
                                  <p:stCondLst>
                                    <p:cond delay="0"/>
                                  </p:stCondLst>
                                  <p:childTnLst>
                                    <p:set>
                                      <p:cBhvr>
                                        <p:cTn id="129" dur="1" fill="hold">
                                          <p:stCondLst>
                                            <p:cond delay="0"/>
                                          </p:stCondLst>
                                        </p:cTn>
                                        <p:tgtEl>
                                          <p:spTgt spid="30921"/>
                                        </p:tgtEl>
                                        <p:attrNameLst>
                                          <p:attrName>style.visibility</p:attrName>
                                        </p:attrNameLst>
                                      </p:cBhvr>
                                      <p:to>
                                        <p:strVal val="visible"/>
                                      </p:to>
                                    </p:set>
                                    <p:animEffect transition="in" filter="wipe(left)">
                                      <p:cBhvr>
                                        <p:cTn id="130" dur="500"/>
                                        <p:tgtEl>
                                          <p:spTgt spid="30921"/>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ntr" presetSubtype="4" fill="hold" nodeType="clickEffect">
                                  <p:stCondLst>
                                    <p:cond delay="0"/>
                                  </p:stCondLst>
                                  <p:childTnLst>
                                    <p:set>
                                      <p:cBhvr>
                                        <p:cTn id="134" dur="1" fill="hold">
                                          <p:stCondLst>
                                            <p:cond delay="0"/>
                                          </p:stCondLst>
                                        </p:cTn>
                                        <p:tgtEl>
                                          <p:spTgt spid="30943"/>
                                        </p:tgtEl>
                                        <p:attrNameLst>
                                          <p:attrName>style.visibility</p:attrName>
                                        </p:attrNameLst>
                                      </p:cBhvr>
                                      <p:to>
                                        <p:strVal val="visible"/>
                                      </p:to>
                                    </p:set>
                                    <p:animEffect transition="in" filter="wipe(down)">
                                      <p:cBhvr>
                                        <p:cTn id="135" dur="500"/>
                                        <p:tgtEl>
                                          <p:spTgt spid="30943"/>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1" fill="hold" nodeType="clickEffect">
                                  <p:stCondLst>
                                    <p:cond delay="0"/>
                                  </p:stCondLst>
                                  <p:childTnLst>
                                    <p:set>
                                      <p:cBhvr>
                                        <p:cTn id="139" dur="1" fill="hold">
                                          <p:stCondLst>
                                            <p:cond delay="0"/>
                                          </p:stCondLst>
                                        </p:cTn>
                                        <p:tgtEl>
                                          <p:spTgt spid="30944"/>
                                        </p:tgtEl>
                                        <p:attrNameLst>
                                          <p:attrName>style.visibility</p:attrName>
                                        </p:attrNameLst>
                                      </p:cBhvr>
                                      <p:to>
                                        <p:strVal val="visible"/>
                                      </p:to>
                                    </p:set>
                                    <p:animEffect transition="in" filter="wipe(up)">
                                      <p:cBhvr>
                                        <p:cTn id="140" dur="500"/>
                                        <p:tgtEl>
                                          <p:spTgt spid="30944"/>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nodeType="clickEffect">
                                  <p:stCondLst>
                                    <p:cond delay="0"/>
                                  </p:stCondLst>
                                  <p:childTnLst>
                                    <p:set>
                                      <p:cBhvr>
                                        <p:cTn id="144" dur="1" fill="hold">
                                          <p:stCondLst>
                                            <p:cond delay="0"/>
                                          </p:stCondLst>
                                        </p:cTn>
                                        <p:tgtEl>
                                          <p:spTgt spid="12"/>
                                        </p:tgtEl>
                                        <p:attrNameLst>
                                          <p:attrName>style.visibility</p:attrName>
                                        </p:attrNameLst>
                                      </p:cBhvr>
                                      <p:to>
                                        <p:strVal val="visible"/>
                                      </p:to>
                                    </p:set>
                                    <p:animEffect transition="in" filter="wipe(left)">
                                      <p:cBhvr>
                                        <p:cTn id="145" dur="500"/>
                                        <p:tgtEl>
                                          <p:spTgt spid="12"/>
                                        </p:tgtEl>
                                      </p:cBhvr>
                                    </p:animEffect>
                                  </p:childTnLst>
                                </p:cTn>
                              </p:par>
                            </p:childTnLst>
                          </p:cTn>
                        </p:par>
                      </p:childTnLst>
                    </p:cTn>
                  </p:par>
                  <p:par>
                    <p:cTn id="146" fill="hold">
                      <p:stCondLst>
                        <p:cond delay="indefinite"/>
                      </p:stCondLst>
                      <p:childTnLst>
                        <p:par>
                          <p:cTn id="147" fill="hold">
                            <p:stCondLst>
                              <p:cond delay="0"/>
                            </p:stCondLst>
                            <p:childTnLst>
                              <p:par>
                                <p:cTn id="148" presetID="23" presetClass="entr" presetSubtype="16" fill="hold" nodeType="clickEffect">
                                  <p:stCondLst>
                                    <p:cond delay="0"/>
                                  </p:stCondLst>
                                  <p:childTnLst>
                                    <p:set>
                                      <p:cBhvr>
                                        <p:cTn id="149" dur="1" fill="hold">
                                          <p:stCondLst>
                                            <p:cond delay="0"/>
                                          </p:stCondLst>
                                        </p:cTn>
                                        <p:tgtEl>
                                          <p:spTgt spid="13"/>
                                        </p:tgtEl>
                                        <p:attrNameLst>
                                          <p:attrName>style.visibility</p:attrName>
                                        </p:attrNameLst>
                                      </p:cBhvr>
                                      <p:to>
                                        <p:strVal val="visible"/>
                                      </p:to>
                                    </p:set>
                                    <p:anim calcmode="lin" valueType="num">
                                      <p:cBhvr>
                                        <p:cTn id="150" dur="500" fill="hold"/>
                                        <p:tgtEl>
                                          <p:spTgt spid="13"/>
                                        </p:tgtEl>
                                        <p:attrNameLst>
                                          <p:attrName>ppt_w</p:attrName>
                                        </p:attrNameLst>
                                      </p:cBhvr>
                                      <p:tavLst>
                                        <p:tav tm="0">
                                          <p:val>
                                            <p:fltVal val="0.000000"/>
                                          </p:val>
                                        </p:tav>
                                        <p:tav tm="100000">
                                          <p:val>
                                            <p:strVal val="#ppt_w"/>
                                          </p:val>
                                        </p:tav>
                                      </p:tavLst>
                                    </p:anim>
                                    <p:anim calcmode="lin" valueType="num">
                                      <p:cBhvr>
                                        <p:cTn id="151" dur="500" fill="hold"/>
                                        <p:tgtEl>
                                          <p:spTgt spid="13"/>
                                        </p:tgtEl>
                                        <p:attrNameLst>
                                          <p:attrName>ppt_h</p:attrName>
                                        </p:attrNameLst>
                                      </p:cBhvr>
                                      <p:tavLst>
                                        <p:tav tm="0">
                                          <p:val>
                                            <p:fltVal val="0.000000"/>
                                          </p:val>
                                        </p:tav>
                                        <p:tav tm="100000">
                                          <p:val>
                                            <p:strVal val="#ppt_h"/>
                                          </p:val>
                                        </p:tav>
                                      </p:tavLst>
                                    </p:anim>
                                  </p:childTnLst>
                                </p:cTn>
                              </p:par>
                            </p:childTnLst>
                          </p:cTn>
                        </p:par>
                      </p:childTnLst>
                    </p:cTn>
                  </p:par>
                  <p:par>
                    <p:cTn id="152" fill="hold">
                      <p:stCondLst>
                        <p:cond delay="indefinite"/>
                      </p:stCondLst>
                      <p:childTnLst>
                        <p:par>
                          <p:cTn id="153" fill="hold">
                            <p:stCondLst>
                              <p:cond delay="0"/>
                            </p:stCondLst>
                            <p:childTnLst>
                              <p:par>
                                <p:cTn id="154" presetID="23" presetClass="entr" presetSubtype="16" fill="hold" nodeType="clickEffect">
                                  <p:stCondLst>
                                    <p:cond delay="0"/>
                                  </p:stCondLst>
                                  <p:childTnLst>
                                    <p:set>
                                      <p:cBhvr>
                                        <p:cTn id="155" dur="1" fill="hold">
                                          <p:stCondLst>
                                            <p:cond delay="0"/>
                                          </p:stCondLst>
                                        </p:cTn>
                                        <p:tgtEl>
                                          <p:spTgt spid="14"/>
                                        </p:tgtEl>
                                        <p:attrNameLst>
                                          <p:attrName>style.visibility</p:attrName>
                                        </p:attrNameLst>
                                      </p:cBhvr>
                                      <p:to>
                                        <p:strVal val="visible"/>
                                      </p:to>
                                    </p:set>
                                    <p:anim calcmode="lin" valueType="num">
                                      <p:cBhvr>
                                        <p:cTn id="156" dur="500" fill="hold"/>
                                        <p:tgtEl>
                                          <p:spTgt spid="14"/>
                                        </p:tgtEl>
                                        <p:attrNameLst>
                                          <p:attrName>ppt_w</p:attrName>
                                        </p:attrNameLst>
                                      </p:cBhvr>
                                      <p:tavLst>
                                        <p:tav tm="0">
                                          <p:val>
                                            <p:fltVal val="0.000000"/>
                                          </p:val>
                                        </p:tav>
                                        <p:tav tm="100000">
                                          <p:val>
                                            <p:strVal val="#ppt_w"/>
                                          </p:val>
                                        </p:tav>
                                      </p:tavLst>
                                    </p:anim>
                                    <p:anim calcmode="lin" valueType="num">
                                      <p:cBhvr>
                                        <p:cTn id="157" dur="500" fill="hold"/>
                                        <p:tgtEl>
                                          <p:spTgt spid="14"/>
                                        </p:tgtEl>
                                        <p:attrNameLst>
                                          <p:attrName>ppt_h</p:attrName>
                                        </p:attrNameLst>
                                      </p:cBhvr>
                                      <p:tavLst>
                                        <p:tav tm="0">
                                          <p:val>
                                            <p:fltVal val="0.000000"/>
                                          </p:val>
                                        </p:tav>
                                        <p:tav tm="100000">
                                          <p:val>
                                            <p:strVal val="#ppt_h"/>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4" fill="hold" nodeType="clickEffect">
                                  <p:stCondLst>
                                    <p:cond delay="0"/>
                                  </p:stCondLst>
                                  <p:childTnLst>
                                    <p:set>
                                      <p:cBhvr>
                                        <p:cTn id="161" dur="1" fill="hold">
                                          <p:stCondLst>
                                            <p:cond delay="0"/>
                                          </p:stCondLst>
                                        </p:cTn>
                                        <p:tgtEl>
                                          <p:spTgt spid="6"/>
                                        </p:tgtEl>
                                        <p:attrNameLst>
                                          <p:attrName>style.visibility</p:attrName>
                                        </p:attrNameLst>
                                      </p:cBhvr>
                                      <p:to>
                                        <p:strVal val="visible"/>
                                      </p:to>
                                    </p:set>
                                    <p:animEffect transition="in" filter="wipe(down)">
                                      <p:cBhvr>
                                        <p:cTn id="162" dur="500"/>
                                        <p:tgtEl>
                                          <p:spTgt spid="6"/>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1" fill="hold" nodeType="clickEffect">
                                  <p:stCondLst>
                                    <p:cond delay="0"/>
                                  </p:stCondLst>
                                  <p:childTnLst>
                                    <p:set>
                                      <p:cBhvr>
                                        <p:cTn id="166" dur="1" fill="hold">
                                          <p:stCondLst>
                                            <p:cond delay="0"/>
                                          </p:stCondLst>
                                        </p:cTn>
                                        <p:tgtEl>
                                          <p:spTgt spid="15"/>
                                        </p:tgtEl>
                                        <p:attrNameLst>
                                          <p:attrName>style.visibility</p:attrName>
                                        </p:attrNameLst>
                                      </p:cBhvr>
                                      <p:to>
                                        <p:strVal val="visible"/>
                                      </p:to>
                                    </p:set>
                                    <p:animEffect transition="in" filter="wipe(up)">
                                      <p:cBhvr>
                                        <p:cTn id="167" dur="500"/>
                                        <p:tgtEl>
                                          <p:spTgt spid="15"/>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1" fill="hold" nodeType="clickEffect">
                                  <p:stCondLst>
                                    <p:cond delay="0"/>
                                  </p:stCondLst>
                                  <p:childTnLst>
                                    <p:set>
                                      <p:cBhvr>
                                        <p:cTn id="171" dur="1" fill="hold">
                                          <p:stCondLst>
                                            <p:cond delay="0"/>
                                          </p:stCondLst>
                                        </p:cTn>
                                        <p:tgtEl>
                                          <p:spTgt spid="30916"/>
                                        </p:tgtEl>
                                        <p:attrNameLst>
                                          <p:attrName>style.visibility</p:attrName>
                                        </p:attrNameLst>
                                      </p:cBhvr>
                                      <p:to>
                                        <p:strVal val="visible"/>
                                      </p:to>
                                    </p:set>
                                    <p:animEffect transition="in" filter="wipe(up)">
                                      <p:cBhvr>
                                        <p:cTn id="172" dur="500"/>
                                        <p:tgtEl>
                                          <p:spTgt spid="30916"/>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nodeType="clickEffect">
                                  <p:stCondLst>
                                    <p:cond delay="0"/>
                                  </p:stCondLst>
                                  <p:childTnLst>
                                    <p:set>
                                      <p:cBhvr>
                                        <p:cTn id="176" dur="1" fill="hold">
                                          <p:stCondLst>
                                            <p:cond delay="0"/>
                                          </p:stCondLst>
                                        </p:cTn>
                                        <p:tgtEl>
                                          <p:spTgt spid="17"/>
                                        </p:tgtEl>
                                        <p:attrNameLst>
                                          <p:attrName>style.visibility</p:attrName>
                                        </p:attrNameLst>
                                      </p:cBhvr>
                                      <p:to>
                                        <p:strVal val="visible"/>
                                      </p:to>
                                    </p:set>
                                    <p:animEffect transition="in" filter="wipe(up)">
                                      <p:cBhvr>
                                        <p:cTn id="177" dur="500"/>
                                        <p:tgtEl>
                                          <p:spTgt spid="17"/>
                                        </p:tgtEl>
                                      </p:cBhvr>
                                    </p:animEffect>
                                  </p:childTnLst>
                                </p:cTn>
                              </p:par>
                            </p:childTnLst>
                          </p:cTn>
                        </p:par>
                      </p:childTnLst>
                    </p:cTn>
                  </p:par>
                  <p:par>
                    <p:cTn id="178" fill="hold">
                      <p:stCondLst>
                        <p:cond delay="indefinite"/>
                      </p:stCondLst>
                      <p:childTnLst>
                        <p:par>
                          <p:cTn id="179" fill="hold">
                            <p:stCondLst>
                              <p:cond delay="0"/>
                            </p:stCondLst>
                            <p:childTnLst>
                              <p:par>
                                <p:cTn id="180" presetID="22" presetClass="entr" presetSubtype="8" fill="hold" grpId="0" nodeType="clickEffect">
                                  <p:stCondLst>
                                    <p:cond delay="0"/>
                                  </p:stCondLst>
                                  <p:childTnLst>
                                    <p:set>
                                      <p:cBhvr>
                                        <p:cTn id="181" dur="1" fill="hold">
                                          <p:stCondLst>
                                            <p:cond delay="0"/>
                                          </p:stCondLst>
                                        </p:cTn>
                                        <p:tgtEl>
                                          <p:spTgt spid="31105"/>
                                        </p:tgtEl>
                                        <p:attrNameLst>
                                          <p:attrName>style.visibility</p:attrName>
                                        </p:attrNameLst>
                                      </p:cBhvr>
                                      <p:to>
                                        <p:strVal val="visible"/>
                                      </p:to>
                                    </p:set>
                                    <p:animEffect transition="in" filter="wipe(left)">
                                      <p:cBhvr>
                                        <p:cTn id="182" dur="500"/>
                                        <p:tgtEl>
                                          <p:spTgt spid="31105"/>
                                        </p:tgtEl>
                                      </p:cBhvr>
                                    </p:animEffect>
                                  </p:childTnLst>
                                </p:cTn>
                              </p:par>
                            </p:childTnLst>
                          </p:cTn>
                        </p:par>
                      </p:childTnLst>
                    </p:cTn>
                  </p:par>
                  <p:par>
                    <p:cTn id="183" fill="hold">
                      <p:stCondLst>
                        <p:cond delay="indefinite"/>
                      </p:stCondLst>
                      <p:childTnLst>
                        <p:par>
                          <p:cTn id="184" fill="hold">
                            <p:stCondLst>
                              <p:cond delay="0"/>
                            </p:stCondLst>
                            <p:childTnLst>
                              <p:par>
                                <p:cTn id="185" presetID="22" presetClass="entr" presetSubtype="8" fill="hold" nodeType="clickEffect">
                                  <p:stCondLst>
                                    <p:cond delay="0"/>
                                  </p:stCondLst>
                                  <p:childTnLst>
                                    <p:set>
                                      <p:cBhvr>
                                        <p:cTn id="186" dur="1" fill="hold">
                                          <p:stCondLst>
                                            <p:cond delay="0"/>
                                          </p:stCondLst>
                                        </p:cTn>
                                        <p:tgtEl>
                                          <p:spTgt spid="4"/>
                                        </p:tgtEl>
                                        <p:attrNameLst>
                                          <p:attrName>style.visibility</p:attrName>
                                        </p:attrNameLst>
                                      </p:cBhvr>
                                      <p:to>
                                        <p:strVal val="visible"/>
                                      </p:to>
                                    </p:set>
                                    <p:animEffect transition="in" filter="wipe(left)">
                                      <p:cBhvr>
                                        <p:cTn id="187" dur="500"/>
                                        <p:tgtEl>
                                          <p:spTgt spid="4"/>
                                        </p:tgtEl>
                                      </p:cBhvr>
                                    </p:animEffect>
                                  </p:childTnLst>
                                </p:cTn>
                              </p:par>
                            </p:childTnLst>
                          </p:cTn>
                        </p:par>
                      </p:childTnLst>
                    </p:cTn>
                  </p:par>
                  <p:par>
                    <p:cTn id="188" fill="hold">
                      <p:stCondLst>
                        <p:cond delay="indefinite"/>
                      </p:stCondLst>
                      <p:childTnLst>
                        <p:par>
                          <p:cTn id="189" fill="hold">
                            <p:stCondLst>
                              <p:cond delay="0"/>
                            </p:stCondLst>
                            <p:childTnLst>
                              <p:par>
                                <p:cTn id="190" presetID="22" presetClass="entr" presetSubtype="4" fill="hold" nodeType="clickEffect">
                                  <p:stCondLst>
                                    <p:cond delay="0"/>
                                  </p:stCondLst>
                                  <p:childTnLst>
                                    <p:set>
                                      <p:cBhvr>
                                        <p:cTn id="191" dur="1" fill="hold">
                                          <p:stCondLst>
                                            <p:cond delay="0"/>
                                          </p:stCondLst>
                                        </p:cTn>
                                        <p:tgtEl>
                                          <p:spTgt spid="16"/>
                                        </p:tgtEl>
                                        <p:attrNameLst>
                                          <p:attrName>style.visibility</p:attrName>
                                        </p:attrNameLst>
                                      </p:cBhvr>
                                      <p:to>
                                        <p:strVal val="visible"/>
                                      </p:to>
                                    </p:set>
                                    <p:animEffect transition="in" filter="wipe(down)">
                                      <p:cBhvr>
                                        <p:cTn id="192" dur="500"/>
                                        <p:tgtEl>
                                          <p:spTgt spid="16"/>
                                        </p:tgtEl>
                                      </p:cBhvr>
                                    </p:animEffect>
                                  </p:childTnLst>
                                </p:cTn>
                              </p:par>
                            </p:childTnLst>
                          </p:cTn>
                        </p:par>
                      </p:childTnLst>
                    </p:cTn>
                  </p:par>
                  <p:par>
                    <p:cTn id="193" fill="hold">
                      <p:stCondLst>
                        <p:cond delay="indefinite"/>
                      </p:stCondLst>
                      <p:childTnLst>
                        <p:par>
                          <p:cTn id="194" fill="hold">
                            <p:stCondLst>
                              <p:cond delay="0"/>
                            </p:stCondLst>
                            <p:childTnLst>
                              <p:par>
                                <p:cTn id="195" presetID="22" presetClass="entr" presetSubtype="4" fill="hold" nodeType="clickEffect">
                                  <p:stCondLst>
                                    <p:cond delay="0"/>
                                  </p:stCondLst>
                                  <p:childTnLst>
                                    <p:set>
                                      <p:cBhvr>
                                        <p:cTn id="196" dur="1" fill="hold">
                                          <p:stCondLst>
                                            <p:cond delay="0"/>
                                          </p:stCondLst>
                                        </p:cTn>
                                        <p:tgtEl>
                                          <p:spTgt spid="7"/>
                                        </p:tgtEl>
                                        <p:attrNameLst>
                                          <p:attrName>style.visibility</p:attrName>
                                        </p:attrNameLst>
                                      </p:cBhvr>
                                      <p:to>
                                        <p:strVal val="visible"/>
                                      </p:to>
                                    </p:set>
                                    <p:animEffect transition="in" filter="wipe(down)">
                                      <p:cBhvr>
                                        <p:cTn id="197" dur="500"/>
                                        <p:tgtEl>
                                          <p:spTgt spid="7"/>
                                        </p:tgtEl>
                                      </p:cBhvr>
                                    </p:animEffect>
                                  </p:childTnLst>
                                </p:cTn>
                              </p:par>
                            </p:childTnLst>
                          </p:cTn>
                        </p:par>
                      </p:childTnLst>
                    </p:cTn>
                  </p:par>
                  <p:par>
                    <p:cTn id="198" fill="hold">
                      <p:stCondLst>
                        <p:cond delay="indefinite"/>
                      </p:stCondLst>
                      <p:childTnLst>
                        <p:par>
                          <p:cTn id="199" fill="hold">
                            <p:stCondLst>
                              <p:cond delay="0"/>
                            </p:stCondLst>
                            <p:childTnLst>
                              <p:par>
                                <p:cTn id="200" presetID="22" presetClass="entr" presetSubtype="1" fill="hold" nodeType="clickEffect">
                                  <p:stCondLst>
                                    <p:cond delay="0"/>
                                  </p:stCondLst>
                                  <p:childTnLst>
                                    <p:set>
                                      <p:cBhvr>
                                        <p:cTn id="201" dur="1" fill="hold">
                                          <p:stCondLst>
                                            <p:cond delay="0"/>
                                          </p:stCondLst>
                                        </p:cTn>
                                        <p:tgtEl>
                                          <p:spTgt spid="8"/>
                                        </p:tgtEl>
                                        <p:attrNameLst>
                                          <p:attrName>style.visibility</p:attrName>
                                        </p:attrNameLst>
                                      </p:cBhvr>
                                      <p:to>
                                        <p:strVal val="visible"/>
                                      </p:to>
                                    </p:set>
                                    <p:animEffect transition="in" filter="wipe(up)">
                                      <p:cBhvr>
                                        <p:cTn id="202" dur="500"/>
                                        <p:tgtEl>
                                          <p:spTgt spid="8"/>
                                        </p:tgtEl>
                                      </p:cBhvr>
                                    </p:animEffect>
                                  </p:childTnLst>
                                </p:cTn>
                              </p:par>
                            </p:childTnLst>
                          </p:cTn>
                        </p:par>
                      </p:childTnLst>
                    </p:cTn>
                  </p:par>
                  <p:par>
                    <p:cTn id="203" fill="hold">
                      <p:stCondLst>
                        <p:cond delay="indefinite"/>
                      </p:stCondLst>
                      <p:childTnLst>
                        <p:par>
                          <p:cTn id="204" fill="hold">
                            <p:stCondLst>
                              <p:cond delay="0"/>
                            </p:stCondLst>
                            <p:childTnLst>
                              <p:par>
                                <p:cTn id="205" presetID="22" presetClass="entr" presetSubtype="2" fill="hold" nodeType="clickEffect">
                                  <p:stCondLst>
                                    <p:cond delay="0"/>
                                  </p:stCondLst>
                                  <p:childTnLst>
                                    <p:set>
                                      <p:cBhvr>
                                        <p:cTn id="206" dur="1" fill="hold">
                                          <p:stCondLst>
                                            <p:cond delay="0"/>
                                          </p:stCondLst>
                                        </p:cTn>
                                        <p:tgtEl>
                                          <p:spTgt spid="10"/>
                                        </p:tgtEl>
                                        <p:attrNameLst>
                                          <p:attrName>style.visibility</p:attrName>
                                        </p:attrNameLst>
                                      </p:cBhvr>
                                      <p:to>
                                        <p:strVal val="visible"/>
                                      </p:to>
                                    </p:set>
                                    <p:animEffect transition="in" filter="wipe(right)">
                                      <p:cBhvr>
                                        <p:cTn id="207" dur="500"/>
                                        <p:tgtEl>
                                          <p:spTgt spid="10"/>
                                        </p:tgtEl>
                                      </p:cBhvr>
                                    </p:animEffect>
                                  </p:childTnLst>
                                </p:cTn>
                              </p:par>
                            </p:childTnLst>
                          </p:cTn>
                        </p:par>
                      </p:childTnLst>
                    </p:cTn>
                  </p:par>
                  <p:par>
                    <p:cTn id="208" fill="hold">
                      <p:stCondLst>
                        <p:cond delay="indefinite"/>
                      </p:stCondLst>
                      <p:childTnLst>
                        <p:par>
                          <p:cTn id="209" fill="hold">
                            <p:stCondLst>
                              <p:cond delay="0"/>
                            </p:stCondLst>
                            <p:childTnLst>
                              <p:par>
                                <p:cTn id="210" presetID="23" presetClass="entr" presetSubtype="528" fill="hold" nodeType="clickEffect">
                                  <p:stCondLst>
                                    <p:cond delay="0"/>
                                  </p:stCondLst>
                                  <p:childTnLst>
                                    <p:set>
                                      <p:cBhvr>
                                        <p:cTn id="211" dur="1" fill="hold">
                                          <p:stCondLst>
                                            <p:cond delay="0"/>
                                          </p:stCondLst>
                                        </p:cTn>
                                        <p:tgtEl>
                                          <p:spTgt spid="29"/>
                                        </p:tgtEl>
                                        <p:attrNameLst>
                                          <p:attrName>style.visibility</p:attrName>
                                        </p:attrNameLst>
                                      </p:cBhvr>
                                      <p:to>
                                        <p:strVal val="visible"/>
                                      </p:to>
                                    </p:set>
                                    <p:anim calcmode="lin" valueType="num">
                                      <p:cBhvr>
                                        <p:cTn id="212" dur="500" fill="hold"/>
                                        <p:tgtEl>
                                          <p:spTgt spid="29"/>
                                        </p:tgtEl>
                                        <p:attrNameLst>
                                          <p:attrName>ppt_w</p:attrName>
                                        </p:attrNameLst>
                                      </p:cBhvr>
                                      <p:tavLst>
                                        <p:tav tm="0">
                                          <p:val>
                                            <p:fltVal val="0.000000"/>
                                          </p:val>
                                        </p:tav>
                                        <p:tav tm="100000">
                                          <p:val>
                                            <p:strVal val="#ppt_w"/>
                                          </p:val>
                                        </p:tav>
                                      </p:tavLst>
                                    </p:anim>
                                    <p:anim calcmode="lin" valueType="num">
                                      <p:cBhvr>
                                        <p:cTn id="213" dur="500" fill="hold"/>
                                        <p:tgtEl>
                                          <p:spTgt spid="29"/>
                                        </p:tgtEl>
                                        <p:attrNameLst>
                                          <p:attrName>ppt_h</p:attrName>
                                        </p:attrNameLst>
                                      </p:cBhvr>
                                      <p:tavLst>
                                        <p:tav tm="0">
                                          <p:val>
                                            <p:fltVal val="0.000000"/>
                                          </p:val>
                                        </p:tav>
                                        <p:tav tm="100000">
                                          <p:val>
                                            <p:strVal val="#ppt_h"/>
                                          </p:val>
                                        </p:tav>
                                      </p:tavLst>
                                    </p:anim>
                                    <p:anim calcmode="lin" valueType="num">
                                      <p:cBhvr>
                                        <p:cTn id="214" dur="500" fill="hold"/>
                                        <p:tgtEl>
                                          <p:spTgt spid="29"/>
                                        </p:tgtEl>
                                        <p:attrNameLst>
                                          <p:attrName>ppt_x</p:attrName>
                                        </p:attrNameLst>
                                      </p:cBhvr>
                                      <p:tavLst>
                                        <p:tav tm="0">
                                          <p:val>
                                            <p:fltVal val="0.500000"/>
                                          </p:val>
                                        </p:tav>
                                        <p:tav tm="100000">
                                          <p:val>
                                            <p:strVal val="#ppt_x"/>
                                          </p:val>
                                        </p:tav>
                                      </p:tavLst>
                                    </p:anim>
                                    <p:anim calcmode="lin" valueType="num">
                                      <p:cBhvr>
                                        <p:cTn id="215" dur="500" fill="hold"/>
                                        <p:tgtEl>
                                          <p:spTgt spid="29"/>
                                        </p:tgtEl>
                                        <p:attrNameLst>
                                          <p:attrName>ppt_y</p:attrName>
                                        </p:attrNameLst>
                                      </p:cBhvr>
                                      <p:tavLst>
                                        <p:tav tm="0">
                                          <p:val>
                                            <p:fltVal val="0.500000"/>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animBg="1"/>
      <p:bldP spid="31104" grpId="0"/>
      <p:bldP spid="31105" grpId="0"/>
    </p:bld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4464" name="Text Box 128"/>
          <p:cNvSpPr txBox="1"/>
          <p:nvPr/>
        </p:nvSpPr>
        <p:spPr>
          <a:xfrm>
            <a:off x="0" y="228600"/>
            <a:ext cx="4392613" cy="538163"/>
          </a:xfrm>
          <a:prstGeom prst="rect">
            <a:avLst/>
          </a:prstGeom>
          <a:solidFill>
            <a:srgbClr val="66FFFF"/>
          </a:solidFill>
          <a:ln w="19050" cap="flat" cmpd="sng">
            <a:solidFill>
              <a:schemeClr val="accent2"/>
            </a:solidFill>
            <a:prstDash val="solid"/>
            <a:miter/>
            <a:headEnd type="none" w="med" len="med"/>
            <a:tailEnd type="none" w="med" len="med"/>
          </a:ln>
        </p:spPr>
        <p:txBody>
          <a:bodyPr anchor="t">
            <a:spAutoFit/>
          </a:bodyPr>
          <a:p>
            <a:pPr algn="ctr"/>
            <a:r>
              <a:rPr lang="zh-CN" altLang="zh-CN" sz="2800" b="1" dirty="0">
                <a:solidFill>
                  <a:schemeClr val="tx2"/>
                </a:solidFill>
                <a:latin typeface="BankGothic Lt BT" panose="020B0607020203060204" pitchFamily="34" charset="0"/>
                <a:ea typeface="宋体" panose="02010600030101010101" pitchFamily="2" charset="-122"/>
              </a:rPr>
              <a:t>例</a:t>
            </a:r>
            <a:r>
              <a:rPr lang="zh-CN" altLang="zh-CN" sz="2800" b="1" dirty="0">
                <a:solidFill>
                  <a:schemeClr val="tx2"/>
                </a:solidFill>
                <a:latin typeface="Modern" pitchFamily="50"/>
                <a:ea typeface="宋体" panose="02010600030101010101" pitchFamily="2" charset="-122"/>
              </a:rPr>
              <a:t>10</a:t>
            </a:r>
            <a:r>
              <a:rPr lang="zh-CN" altLang="zh-CN" sz="2800" b="1" dirty="0">
                <a:solidFill>
                  <a:schemeClr val="tx2"/>
                </a:solidFill>
                <a:latin typeface="BankGothic Lt BT" panose="020B0607020203060204" pitchFamily="34" charset="0"/>
                <a:ea typeface="宋体" panose="02010600030101010101" pitchFamily="2" charset="-122"/>
              </a:rPr>
              <a:t>  求房屋的两点透视</a:t>
            </a:r>
            <a:endParaRPr lang="zh-CN" altLang="en-US" sz="2800" b="1" dirty="0">
              <a:solidFill>
                <a:schemeClr val="tx2"/>
              </a:solidFill>
              <a:latin typeface="BankGothic Lt BT" panose="020B0607020203060204" pitchFamily="34" charset="0"/>
              <a:ea typeface="宋体" panose="02010600030101010101" pitchFamily="2" charset="-122"/>
            </a:endParaRPr>
          </a:p>
        </p:txBody>
      </p:sp>
      <p:sp>
        <p:nvSpPr>
          <p:cNvPr id="14465" name="Line 129"/>
          <p:cNvSpPr/>
          <p:nvPr/>
        </p:nvSpPr>
        <p:spPr>
          <a:xfrm flipH="1">
            <a:off x="5149850" y="1947863"/>
            <a:ext cx="252413" cy="446087"/>
          </a:xfrm>
          <a:prstGeom prst="line">
            <a:avLst/>
          </a:prstGeom>
          <a:ln w="19050" cap="flat" cmpd="sng">
            <a:solidFill>
              <a:srgbClr val="CC0000"/>
            </a:solidFill>
            <a:prstDash val="solid"/>
            <a:round/>
            <a:headEnd type="none" w="med" len="med"/>
            <a:tailEnd type="none" w="med" len="med"/>
          </a:ln>
        </p:spPr>
      </p:sp>
      <p:sp>
        <p:nvSpPr>
          <p:cNvPr id="14466" name="Line 130"/>
          <p:cNvSpPr/>
          <p:nvPr/>
        </p:nvSpPr>
        <p:spPr>
          <a:xfrm flipH="1" flipV="1">
            <a:off x="5008563" y="1722438"/>
            <a:ext cx="1504950" cy="4117975"/>
          </a:xfrm>
          <a:prstGeom prst="line">
            <a:avLst/>
          </a:prstGeom>
          <a:ln w="19050" cap="flat" cmpd="sng">
            <a:solidFill>
              <a:srgbClr val="CC0000"/>
            </a:solidFill>
            <a:prstDash val="solid"/>
            <a:round/>
            <a:headEnd type="none" w="med" len="med"/>
            <a:tailEnd type="none" w="med" len="med"/>
          </a:ln>
        </p:spPr>
      </p:sp>
      <p:sp>
        <p:nvSpPr>
          <p:cNvPr id="14467" name="Line 131"/>
          <p:cNvSpPr/>
          <p:nvPr/>
        </p:nvSpPr>
        <p:spPr>
          <a:xfrm flipV="1">
            <a:off x="6513513" y="1384300"/>
            <a:ext cx="1019175" cy="4456113"/>
          </a:xfrm>
          <a:prstGeom prst="line">
            <a:avLst/>
          </a:prstGeom>
          <a:ln w="19050" cap="flat" cmpd="sng">
            <a:solidFill>
              <a:srgbClr val="CC0000"/>
            </a:solidFill>
            <a:prstDash val="solid"/>
            <a:round/>
            <a:headEnd type="none" w="med" len="med"/>
            <a:tailEnd type="none" w="med" len="med"/>
          </a:ln>
        </p:spPr>
      </p:sp>
      <p:sp>
        <p:nvSpPr>
          <p:cNvPr id="14468" name="Line 132"/>
          <p:cNvSpPr/>
          <p:nvPr/>
        </p:nvSpPr>
        <p:spPr>
          <a:xfrm flipH="1">
            <a:off x="4097338" y="1495425"/>
            <a:ext cx="517525" cy="898525"/>
          </a:xfrm>
          <a:prstGeom prst="line">
            <a:avLst/>
          </a:prstGeom>
          <a:ln w="19050" cap="flat" cmpd="sng">
            <a:solidFill>
              <a:srgbClr val="CC0000"/>
            </a:solidFill>
            <a:prstDash val="solid"/>
            <a:round/>
            <a:headEnd type="none" w="med" len="med"/>
            <a:tailEnd type="none" w="med" len="med"/>
          </a:ln>
        </p:spPr>
      </p:sp>
      <p:sp>
        <p:nvSpPr>
          <p:cNvPr id="14469" name="Line 133"/>
          <p:cNvSpPr/>
          <p:nvPr/>
        </p:nvSpPr>
        <p:spPr>
          <a:xfrm>
            <a:off x="4614863" y="1495425"/>
            <a:ext cx="1898650" cy="4344988"/>
          </a:xfrm>
          <a:prstGeom prst="line">
            <a:avLst/>
          </a:prstGeom>
          <a:ln w="19050" cap="flat" cmpd="sng">
            <a:solidFill>
              <a:srgbClr val="CC0000"/>
            </a:solidFill>
            <a:prstDash val="solid"/>
            <a:round/>
            <a:headEnd type="none" w="med" len="med"/>
            <a:tailEnd type="none" w="med" len="med"/>
          </a:ln>
        </p:spPr>
      </p:sp>
      <p:sp>
        <p:nvSpPr>
          <p:cNvPr id="14470" name="Line 134"/>
          <p:cNvSpPr/>
          <p:nvPr/>
        </p:nvSpPr>
        <p:spPr>
          <a:xfrm flipV="1">
            <a:off x="6513513" y="2393950"/>
            <a:ext cx="1998662" cy="3446463"/>
          </a:xfrm>
          <a:prstGeom prst="line">
            <a:avLst/>
          </a:prstGeom>
          <a:ln w="19050" cap="flat" cmpd="sng">
            <a:solidFill>
              <a:srgbClr val="CC0000"/>
            </a:solidFill>
            <a:prstDash val="solid"/>
            <a:round/>
            <a:headEnd type="none" w="med" len="med"/>
            <a:tailEnd type="none" w="med" len="med"/>
          </a:ln>
        </p:spPr>
      </p:sp>
      <p:sp>
        <p:nvSpPr>
          <p:cNvPr id="14471" name="Line 135"/>
          <p:cNvSpPr/>
          <p:nvPr/>
        </p:nvSpPr>
        <p:spPr>
          <a:xfrm flipH="1" flipV="1">
            <a:off x="517525" y="2393950"/>
            <a:ext cx="5995988" cy="3446463"/>
          </a:xfrm>
          <a:prstGeom prst="line">
            <a:avLst/>
          </a:prstGeom>
          <a:ln w="19050" cap="flat" cmpd="sng">
            <a:solidFill>
              <a:srgbClr val="CC0000"/>
            </a:solidFill>
            <a:prstDash val="solid"/>
            <a:round/>
            <a:headEnd type="none" w="med" len="med"/>
            <a:tailEnd type="none" w="med" len="med"/>
          </a:ln>
        </p:spPr>
      </p:sp>
      <p:sp>
        <p:nvSpPr>
          <p:cNvPr id="14472" name="Line 136"/>
          <p:cNvSpPr/>
          <p:nvPr/>
        </p:nvSpPr>
        <p:spPr>
          <a:xfrm flipV="1">
            <a:off x="6513513" y="1884363"/>
            <a:ext cx="723900" cy="3956050"/>
          </a:xfrm>
          <a:prstGeom prst="line">
            <a:avLst/>
          </a:prstGeom>
          <a:ln w="19050" cap="flat" cmpd="sng">
            <a:solidFill>
              <a:srgbClr val="CC0000"/>
            </a:solidFill>
            <a:prstDash val="solid"/>
            <a:round/>
            <a:headEnd type="none" w="med" len="med"/>
            <a:tailEnd type="none" w="med" len="med"/>
          </a:ln>
        </p:spPr>
      </p:sp>
      <p:sp>
        <p:nvSpPr>
          <p:cNvPr id="14473" name="Line 137"/>
          <p:cNvSpPr/>
          <p:nvPr/>
        </p:nvSpPr>
        <p:spPr>
          <a:xfrm flipH="1" flipV="1">
            <a:off x="5432425" y="995363"/>
            <a:ext cx="1081088" cy="4845050"/>
          </a:xfrm>
          <a:prstGeom prst="line">
            <a:avLst/>
          </a:prstGeom>
          <a:ln w="19050" cap="flat" cmpd="sng">
            <a:solidFill>
              <a:srgbClr val="CC0000"/>
            </a:solidFill>
            <a:prstDash val="solid"/>
            <a:round/>
            <a:headEnd type="none" w="med" len="med"/>
            <a:tailEnd type="none" w="med" len="med"/>
          </a:ln>
        </p:spPr>
      </p:sp>
      <p:sp>
        <p:nvSpPr>
          <p:cNvPr id="14474" name="Line 138"/>
          <p:cNvSpPr/>
          <p:nvPr/>
        </p:nvSpPr>
        <p:spPr>
          <a:xfrm flipV="1">
            <a:off x="6945313" y="3851275"/>
            <a:ext cx="1566862" cy="534988"/>
          </a:xfrm>
          <a:prstGeom prst="line">
            <a:avLst/>
          </a:prstGeom>
          <a:ln w="19050" cap="flat" cmpd="sng">
            <a:solidFill>
              <a:srgbClr val="990000"/>
            </a:solidFill>
            <a:prstDash val="solid"/>
            <a:round/>
            <a:headEnd type="none" w="med" len="med"/>
            <a:tailEnd type="none" w="med" len="med"/>
          </a:ln>
        </p:spPr>
      </p:sp>
      <p:sp>
        <p:nvSpPr>
          <p:cNvPr id="14475" name="Freeform 139"/>
          <p:cNvSpPr/>
          <p:nvPr/>
        </p:nvSpPr>
        <p:spPr>
          <a:xfrm>
            <a:off x="4095750" y="2393950"/>
            <a:ext cx="1588" cy="1992313"/>
          </a:xfrm>
          <a:custGeom>
            <a:avLst/>
            <a:gdLst/>
            <a:ahLst/>
            <a:cxnLst>
              <a:cxn ang="0">
                <a:pos x="1" y="0"/>
              </a:cxn>
              <a:cxn ang="0">
                <a:pos x="0" y="1255"/>
              </a:cxn>
            </a:cxnLst>
            <a:pathLst>
              <a:path w="1" h="1255">
                <a:moveTo>
                  <a:pt x="1" y="0"/>
                </a:moveTo>
                <a:lnTo>
                  <a:pt x="0" y="1255"/>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sp>
        <p:nvSpPr>
          <p:cNvPr id="14476" name="Line 140"/>
          <p:cNvSpPr/>
          <p:nvPr/>
        </p:nvSpPr>
        <p:spPr>
          <a:xfrm flipH="1">
            <a:off x="4624388" y="1722438"/>
            <a:ext cx="384175" cy="671512"/>
          </a:xfrm>
          <a:prstGeom prst="line">
            <a:avLst/>
          </a:prstGeom>
          <a:ln w="19050" cap="flat" cmpd="sng">
            <a:solidFill>
              <a:srgbClr val="CC0000"/>
            </a:solidFill>
            <a:prstDash val="solid"/>
            <a:round/>
            <a:headEnd type="none" w="med" len="med"/>
            <a:tailEnd type="none" w="med" len="med"/>
          </a:ln>
        </p:spPr>
      </p:sp>
      <p:sp>
        <p:nvSpPr>
          <p:cNvPr id="14477" name="Line 141"/>
          <p:cNvSpPr/>
          <p:nvPr/>
        </p:nvSpPr>
        <p:spPr>
          <a:xfrm>
            <a:off x="8113713" y="2393950"/>
            <a:ext cx="4762" cy="1992313"/>
          </a:xfrm>
          <a:prstGeom prst="line">
            <a:avLst/>
          </a:prstGeom>
          <a:ln w="19050" cap="flat" cmpd="sng">
            <a:solidFill>
              <a:schemeClr val="accent2"/>
            </a:solidFill>
            <a:prstDash val="solid"/>
            <a:round/>
            <a:headEnd type="none" w="med" len="med"/>
            <a:tailEnd type="none" w="med" len="med"/>
          </a:ln>
        </p:spPr>
      </p:sp>
      <p:sp>
        <p:nvSpPr>
          <p:cNvPr id="14478" name="Line 142"/>
          <p:cNvSpPr/>
          <p:nvPr/>
        </p:nvSpPr>
        <p:spPr>
          <a:xfrm>
            <a:off x="5149850" y="2393950"/>
            <a:ext cx="4763" cy="1992313"/>
          </a:xfrm>
          <a:prstGeom prst="line">
            <a:avLst/>
          </a:prstGeom>
          <a:ln w="19050" cap="flat" cmpd="sng">
            <a:solidFill>
              <a:schemeClr val="accent2"/>
            </a:solidFill>
            <a:prstDash val="solid"/>
            <a:round/>
            <a:headEnd type="none" w="med" len="med"/>
            <a:tailEnd type="none" w="med" len="med"/>
          </a:ln>
        </p:spPr>
      </p:sp>
      <p:sp>
        <p:nvSpPr>
          <p:cNvPr id="14479" name="Line 143"/>
          <p:cNvSpPr/>
          <p:nvPr/>
        </p:nvSpPr>
        <p:spPr>
          <a:xfrm flipH="1">
            <a:off x="4097338" y="3851275"/>
            <a:ext cx="4414837" cy="534988"/>
          </a:xfrm>
          <a:prstGeom prst="line">
            <a:avLst/>
          </a:prstGeom>
          <a:ln w="19050" cap="flat" cmpd="sng">
            <a:solidFill>
              <a:srgbClr val="990000"/>
            </a:solidFill>
            <a:prstDash val="solid"/>
            <a:round/>
            <a:headEnd type="none" w="med" len="med"/>
            <a:tailEnd type="none" w="med" len="med"/>
          </a:ln>
        </p:spPr>
      </p:sp>
      <p:sp>
        <p:nvSpPr>
          <p:cNvPr id="14480" name="Line 144"/>
          <p:cNvSpPr/>
          <p:nvPr/>
        </p:nvSpPr>
        <p:spPr>
          <a:xfrm flipH="1" flipV="1">
            <a:off x="4097338" y="3527425"/>
            <a:ext cx="4414837" cy="323850"/>
          </a:xfrm>
          <a:prstGeom prst="line">
            <a:avLst/>
          </a:prstGeom>
          <a:ln w="19050" cap="flat" cmpd="sng">
            <a:solidFill>
              <a:srgbClr val="990000"/>
            </a:solidFill>
            <a:prstDash val="solid"/>
            <a:round/>
            <a:headEnd type="none" w="med" len="med"/>
            <a:tailEnd type="none" w="med" len="med"/>
          </a:ln>
        </p:spPr>
      </p:sp>
      <p:sp>
        <p:nvSpPr>
          <p:cNvPr id="14481" name="Line 145"/>
          <p:cNvSpPr/>
          <p:nvPr/>
        </p:nvSpPr>
        <p:spPr>
          <a:xfrm>
            <a:off x="6945313" y="3527425"/>
            <a:ext cx="1566862" cy="323850"/>
          </a:xfrm>
          <a:prstGeom prst="line">
            <a:avLst/>
          </a:prstGeom>
          <a:ln w="19050" cap="flat" cmpd="sng">
            <a:solidFill>
              <a:srgbClr val="990000"/>
            </a:solidFill>
            <a:prstDash val="solid"/>
            <a:round/>
            <a:headEnd type="none" w="med" len="med"/>
            <a:tailEnd type="none" w="med" len="med"/>
          </a:ln>
        </p:spPr>
      </p:sp>
      <p:sp>
        <p:nvSpPr>
          <p:cNvPr id="14482" name="Line 146"/>
          <p:cNvSpPr/>
          <p:nvPr/>
        </p:nvSpPr>
        <p:spPr>
          <a:xfrm>
            <a:off x="7237413" y="1884363"/>
            <a:ext cx="876300" cy="509587"/>
          </a:xfrm>
          <a:prstGeom prst="line">
            <a:avLst/>
          </a:prstGeom>
          <a:ln w="19050" cap="flat" cmpd="sng">
            <a:solidFill>
              <a:srgbClr val="CC0000"/>
            </a:solidFill>
            <a:prstDash val="solid"/>
            <a:round/>
            <a:headEnd type="none" w="med" len="med"/>
            <a:tailEnd type="none" w="med" len="med"/>
          </a:ln>
        </p:spPr>
      </p:sp>
      <p:sp>
        <p:nvSpPr>
          <p:cNvPr id="14483" name="Freeform 147"/>
          <p:cNvSpPr/>
          <p:nvPr/>
        </p:nvSpPr>
        <p:spPr>
          <a:xfrm>
            <a:off x="7299325" y="2393950"/>
            <a:ext cx="1588" cy="1873250"/>
          </a:xfrm>
          <a:custGeom>
            <a:avLst/>
            <a:gdLst/>
            <a:ahLst/>
            <a:cxnLst>
              <a:cxn ang="0">
                <a:pos x="1" y="0"/>
              </a:cxn>
              <a:cxn ang="0">
                <a:pos x="0" y="1180"/>
              </a:cxn>
            </a:cxnLst>
            <a:pathLst>
              <a:path w="1" h="1180">
                <a:moveTo>
                  <a:pt x="1" y="0"/>
                </a:moveTo>
                <a:lnTo>
                  <a:pt x="0" y="1180"/>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sp>
        <p:nvSpPr>
          <p:cNvPr id="14484" name="Freeform 148"/>
          <p:cNvSpPr/>
          <p:nvPr/>
        </p:nvSpPr>
        <p:spPr>
          <a:xfrm>
            <a:off x="7146925" y="2393950"/>
            <a:ext cx="1588" cy="868363"/>
          </a:xfrm>
          <a:custGeom>
            <a:avLst/>
            <a:gdLst/>
            <a:ahLst/>
            <a:cxnLst>
              <a:cxn ang="0">
                <a:pos x="0" y="0"/>
              </a:cxn>
              <a:cxn ang="0">
                <a:pos x="0" y="547"/>
              </a:cxn>
            </a:cxnLst>
            <a:pathLst>
              <a:path w="1" h="547">
                <a:moveTo>
                  <a:pt x="0" y="0"/>
                </a:moveTo>
                <a:lnTo>
                  <a:pt x="0" y="547"/>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sp>
        <p:nvSpPr>
          <p:cNvPr id="14485" name="Line 149"/>
          <p:cNvSpPr/>
          <p:nvPr/>
        </p:nvSpPr>
        <p:spPr>
          <a:xfrm flipH="1">
            <a:off x="517525" y="3179763"/>
            <a:ext cx="7596188" cy="671512"/>
          </a:xfrm>
          <a:prstGeom prst="line">
            <a:avLst/>
          </a:prstGeom>
          <a:ln w="19050" cap="flat" cmpd="sng">
            <a:solidFill>
              <a:srgbClr val="990000"/>
            </a:solidFill>
            <a:prstDash val="solid"/>
            <a:round/>
            <a:headEnd type="none" w="med" len="med"/>
            <a:tailEnd type="none" w="med" len="med"/>
          </a:ln>
        </p:spPr>
      </p:sp>
      <p:sp>
        <p:nvSpPr>
          <p:cNvPr id="14486" name="Freeform 150"/>
          <p:cNvSpPr/>
          <p:nvPr/>
        </p:nvSpPr>
        <p:spPr>
          <a:xfrm>
            <a:off x="5253038" y="2393950"/>
            <a:ext cx="1587" cy="963613"/>
          </a:xfrm>
          <a:custGeom>
            <a:avLst/>
            <a:gdLst/>
            <a:ahLst/>
            <a:cxnLst>
              <a:cxn ang="0">
                <a:pos x="0" y="0"/>
              </a:cxn>
              <a:cxn ang="0">
                <a:pos x="1" y="607"/>
              </a:cxn>
            </a:cxnLst>
            <a:pathLst>
              <a:path w="1" h="607">
                <a:moveTo>
                  <a:pt x="0" y="0"/>
                </a:moveTo>
                <a:lnTo>
                  <a:pt x="1" y="607"/>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sp>
        <p:nvSpPr>
          <p:cNvPr id="14487" name="Freeform 151"/>
          <p:cNvSpPr/>
          <p:nvPr/>
        </p:nvSpPr>
        <p:spPr>
          <a:xfrm>
            <a:off x="5524500" y="2393950"/>
            <a:ext cx="1588" cy="1911350"/>
          </a:xfrm>
          <a:custGeom>
            <a:avLst/>
            <a:gdLst/>
            <a:ahLst/>
            <a:cxnLst>
              <a:cxn ang="0">
                <a:pos x="1" y="0"/>
              </a:cxn>
              <a:cxn ang="0">
                <a:pos x="0" y="1204"/>
              </a:cxn>
            </a:cxnLst>
            <a:pathLst>
              <a:path w="1" h="1204">
                <a:moveTo>
                  <a:pt x="1" y="0"/>
                </a:moveTo>
                <a:lnTo>
                  <a:pt x="0" y="1204"/>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sp>
        <p:nvSpPr>
          <p:cNvPr id="14488" name="Freeform 152"/>
          <p:cNvSpPr/>
          <p:nvPr/>
        </p:nvSpPr>
        <p:spPr>
          <a:xfrm>
            <a:off x="5003800" y="2393950"/>
            <a:ext cx="3175" cy="1889125"/>
          </a:xfrm>
          <a:custGeom>
            <a:avLst/>
            <a:gdLst/>
            <a:ahLst/>
            <a:cxnLst>
              <a:cxn ang="0">
                <a:pos x="0" y="0"/>
              </a:cxn>
              <a:cxn ang="0">
                <a:pos x="2" y="1190"/>
              </a:cxn>
            </a:cxnLst>
            <a:pathLst>
              <a:path w="2" h="1190">
                <a:moveTo>
                  <a:pt x="0" y="0"/>
                </a:moveTo>
                <a:lnTo>
                  <a:pt x="2" y="1190"/>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sp>
        <p:nvSpPr>
          <p:cNvPr id="14489" name="Freeform 153"/>
          <p:cNvSpPr/>
          <p:nvPr/>
        </p:nvSpPr>
        <p:spPr>
          <a:xfrm>
            <a:off x="4624388" y="3265488"/>
            <a:ext cx="3879850" cy="595312"/>
          </a:xfrm>
          <a:custGeom>
            <a:avLst/>
            <a:gdLst/>
            <a:ahLst/>
            <a:cxnLst>
              <a:cxn ang="0">
                <a:pos x="0" y="0"/>
              </a:cxn>
              <a:cxn ang="0">
                <a:pos x="2444" y="375"/>
              </a:cxn>
            </a:cxnLst>
            <a:pathLst>
              <a:path w="2444" h="375">
                <a:moveTo>
                  <a:pt x="0" y="0"/>
                </a:moveTo>
                <a:lnTo>
                  <a:pt x="2444" y="375"/>
                </a:lnTo>
              </a:path>
            </a:pathLst>
          </a:custGeom>
          <a:solidFill>
            <a:srgbClr val="FFFFFF"/>
          </a:solidFill>
          <a:ln w="19050" cap="flat" cmpd="sng">
            <a:solidFill>
              <a:srgbClr val="990000"/>
            </a:solidFill>
            <a:prstDash val="solid"/>
            <a:round/>
            <a:headEnd type="none" w="med" len="med"/>
            <a:tailEnd type="none" w="med" len="med"/>
          </a:ln>
        </p:spPr>
        <p:txBody>
          <a:bodyPr/>
          <a:p>
            <a:endParaRPr lang="zh-CN" altLang="en-US"/>
          </a:p>
        </p:txBody>
      </p:sp>
      <p:sp>
        <p:nvSpPr>
          <p:cNvPr id="14490" name="Line 154"/>
          <p:cNvSpPr/>
          <p:nvPr/>
        </p:nvSpPr>
        <p:spPr>
          <a:xfrm>
            <a:off x="5402263" y="1947863"/>
            <a:ext cx="1111250" cy="3892550"/>
          </a:xfrm>
          <a:prstGeom prst="line">
            <a:avLst/>
          </a:prstGeom>
          <a:ln w="19050" cap="flat" cmpd="sng">
            <a:solidFill>
              <a:srgbClr val="CC0000"/>
            </a:solidFill>
            <a:prstDash val="solid"/>
            <a:round/>
            <a:headEnd type="none" w="med" len="med"/>
            <a:tailEnd type="none" w="med" len="med"/>
          </a:ln>
        </p:spPr>
      </p:sp>
      <p:sp>
        <p:nvSpPr>
          <p:cNvPr id="14491" name="Freeform 155"/>
          <p:cNvSpPr/>
          <p:nvPr/>
        </p:nvSpPr>
        <p:spPr>
          <a:xfrm>
            <a:off x="5516563" y="3565525"/>
            <a:ext cx="2995612" cy="287338"/>
          </a:xfrm>
          <a:custGeom>
            <a:avLst/>
            <a:gdLst/>
            <a:ahLst/>
            <a:cxnLst>
              <a:cxn ang="0">
                <a:pos x="1887" y="181"/>
              </a:cxn>
              <a:cxn ang="0">
                <a:pos x="0" y="0"/>
              </a:cxn>
            </a:cxnLst>
            <a:pathLst>
              <a:path w="1887" h="181">
                <a:moveTo>
                  <a:pt x="1887" y="181"/>
                </a:moveTo>
                <a:lnTo>
                  <a:pt x="0" y="0"/>
                </a:lnTo>
              </a:path>
            </a:pathLst>
          </a:custGeom>
          <a:solidFill>
            <a:srgbClr val="FFFFFF"/>
          </a:solidFill>
          <a:ln w="19050" cap="flat" cmpd="sng">
            <a:solidFill>
              <a:srgbClr val="990000"/>
            </a:solidFill>
            <a:prstDash val="solid"/>
            <a:round/>
            <a:headEnd type="none" w="med" len="med"/>
            <a:tailEnd type="none" w="med" len="med"/>
          </a:ln>
        </p:spPr>
        <p:txBody>
          <a:bodyPr/>
          <a:p>
            <a:endParaRPr lang="zh-CN" altLang="en-US"/>
          </a:p>
        </p:txBody>
      </p:sp>
      <p:sp>
        <p:nvSpPr>
          <p:cNvPr id="14492" name="Freeform 156"/>
          <p:cNvSpPr/>
          <p:nvPr/>
        </p:nvSpPr>
        <p:spPr>
          <a:xfrm>
            <a:off x="5737225" y="2397125"/>
            <a:ext cx="1588" cy="1036638"/>
          </a:xfrm>
          <a:custGeom>
            <a:avLst/>
            <a:gdLst/>
            <a:ahLst/>
            <a:cxnLst>
              <a:cxn ang="0">
                <a:pos x="0" y="0"/>
              </a:cxn>
              <a:cxn ang="0">
                <a:pos x="0" y="653"/>
              </a:cxn>
            </a:cxnLst>
            <a:pathLst>
              <a:path w="1" h="653">
                <a:moveTo>
                  <a:pt x="0" y="0"/>
                </a:moveTo>
                <a:lnTo>
                  <a:pt x="0" y="653"/>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sp>
        <p:nvSpPr>
          <p:cNvPr id="14493" name="Freeform 157"/>
          <p:cNvSpPr/>
          <p:nvPr/>
        </p:nvSpPr>
        <p:spPr>
          <a:xfrm>
            <a:off x="517525" y="3521075"/>
            <a:ext cx="6416675" cy="331788"/>
          </a:xfrm>
          <a:custGeom>
            <a:avLst/>
            <a:gdLst/>
            <a:ahLst/>
            <a:cxnLst>
              <a:cxn ang="0">
                <a:pos x="0" y="209"/>
              </a:cxn>
              <a:cxn ang="0">
                <a:pos x="4042" y="0"/>
              </a:cxn>
            </a:cxnLst>
            <a:pathLst>
              <a:path w="4042" h="209">
                <a:moveTo>
                  <a:pt x="0" y="209"/>
                </a:moveTo>
                <a:lnTo>
                  <a:pt x="4042" y="0"/>
                </a:lnTo>
              </a:path>
            </a:pathLst>
          </a:custGeom>
          <a:solidFill>
            <a:srgbClr val="FFFFFF"/>
          </a:solidFill>
          <a:ln w="19050" cap="flat" cmpd="sng">
            <a:solidFill>
              <a:srgbClr val="990000"/>
            </a:solidFill>
            <a:prstDash val="solid"/>
            <a:round/>
            <a:headEnd type="none" w="med" len="med"/>
            <a:tailEnd type="none" w="med" len="med"/>
          </a:ln>
        </p:spPr>
        <p:txBody>
          <a:bodyPr/>
          <a:p>
            <a:endParaRPr lang="zh-CN" altLang="en-US"/>
          </a:p>
        </p:txBody>
      </p:sp>
      <p:sp>
        <p:nvSpPr>
          <p:cNvPr id="14494" name="Freeform 158"/>
          <p:cNvSpPr/>
          <p:nvPr/>
        </p:nvSpPr>
        <p:spPr>
          <a:xfrm>
            <a:off x="4624388" y="2393950"/>
            <a:ext cx="1587" cy="1992313"/>
          </a:xfrm>
          <a:custGeom>
            <a:avLst/>
            <a:gdLst/>
            <a:ahLst/>
            <a:cxnLst>
              <a:cxn ang="0">
                <a:pos x="0" y="0"/>
              </a:cxn>
              <a:cxn ang="0">
                <a:pos x="1" y="1255"/>
              </a:cxn>
            </a:cxnLst>
            <a:pathLst>
              <a:path w="1" h="1255">
                <a:moveTo>
                  <a:pt x="0" y="0"/>
                </a:moveTo>
                <a:lnTo>
                  <a:pt x="1" y="1255"/>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sp>
        <p:nvSpPr>
          <p:cNvPr id="14495" name="Freeform 159"/>
          <p:cNvSpPr/>
          <p:nvPr/>
        </p:nvSpPr>
        <p:spPr>
          <a:xfrm>
            <a:off x="517525" y="3851275"/>
            <a:ext cx="5018088" cy="474663"/>
          </a:xfrm>
          <a:custGeom>
            <a:avLst/>
            <a:gdLst/>
            <a:ahLst/>
            <a:cxnLst>
              <a:cxn ang="0">
                <a:pos x="3161" y="299"/>
              </a:cxn>
              <a:cxn ang="0">
                <a:pos x="0" y="0"/>
              </a:cxn>
            </a:cxnLst>
            <a:pathLst>
              <a:path w="3161" h="299">
                <a:moveTo>
                  <a:pt x="3161" y="299"/>
                </a:moveTo>
                <a:lnTo>
                  <a:pt x="0" y="0"/>
                </a:lnTo>
              </a:path>
            </a:pathLst>
          </a:custGeom>
          <a:solidFill>
            <a:srgbClr val="FFFFFF"/>
          </a:solidFill>
          <a:ln w="19050" cap="flat" cmpd="sng">
            <a:solidFill>
              <a:srgbClr val="990000"/>
            </a:solidFill>
            <a:prstDash val="solid"/>
            <a:round/>
            <a:headEnd type="none" w="med" len="med"/>
            <a:tailEnd type="none" w="med" len="med"/>
          </a:ln>
        </p:spPr>
        <p:txBody>
          <a:bodyPr/>
          <a:p>
            <a:endParaRPr lang="zh-CN" altLang="en-US"/>
          </a:p>
        </p:txBody>
      </p:sp>
      <p:sp>
        <p:nvSpPr>
          <p:cNvPr id="14496" name="Freeform 160"/>
          <p:cNvSpPr/>
          <p:nvPr/>
        </p:nvSpPr>
        <p:spPr>
          <a:xfrm>
            <a:off x="5151438" y="3851275"/>
            <a:ext cx="3360737" cy="530225"/>
          </a:xfrm>
          <a:custGeom>
            <a:avLst/>
            <a:gdLst/>
            <a:ahLst/>
            <a:cxnLst>
              <a:cxn ang="0">
                <a:pos x="2117" y="0"/>
              </a:cxn>
              <a:cxn ang="0">
                <a:pos x="0" y="334"/>
              </a:cxn>
            </a:cxnLst>
            <a:pathLst>
              <a:path w="2117" h="334">
                <a:moveTo>
                  <a:pt x="2117" y="0"/>
                </a:moveTo>
                <a:lnTo>
                  <a:pt x="0" y="334"/>
                </a:lnTo>
              </a:path>
            </a:pathLst>
          </a:custGeom>
          <a:solidFill>
            <a:srgbClr val="FFFFFF"/>
          </a:solidFill>
          <a:ln w="19050" cap="flat" cmpd="sng">
            <a:solidFill>
              <a:srgbClr val="990000"/>
            </a:solidFill>
            <a:prstDash val="solid"/>
            <a:round/>
            <a:headEnd type="none" w="med" len="med"/>
            <a:tailEnd type="none" w="med" len="med"/>
          </a:ln>
        </p:spPr>
        <p:txBody>
          <a:bodyPr/>
          <a:p>
            <a:endParaRPr lang="zh-CN" altLang="en-US"/>
          </a:p>
        </p:txBody>
      </p:sp>
      <p:sp>
        <p:nvSpPr>
          <p:cNvPr id="14497" name="Freeform 161"/>
          <p:cNvSpPr/>
          <p:nvPr/>
        </p:nvSpPr>
        <p:spPr>
          <a:xfrm>
            <a:off x="6945313" y="2393950"/>
            <a:ext cx="1587" cy="1997075"/>
          </a:xfrm>
          <a:custGeom>
            <a:avLst/>
            <a:gdLst/>
            <a:ahLst/>
            <a:cxnLst>
              <a:cxn ang="0">
                <a:pos x="0" y="0"/>
              </a:cxn>
              <a:cxn ang="0">
                <a:pos x="0" y="1258"/>
              </a:cxn>
            </a:cxnLst>
            <a:pathLst>
              <a:path w="1" h="1258">
                <a:moveTo>
                  <a:pt x="0" y="0"/>
                </a:moveTo>
                <a:lnTo>
                  <a:pt x="0" y="1258"/>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sp>
        <p:nvSpPr>
          <p:cNvPr id="14498" name="Freeform 162"/>
          <p:cNvSpPr/>
          <p:nvPr/>
        </p:nvSpPr>
        <p:spPr>
          <a:xfrm>
            <a:off x="517525" y="3851275"/>
            <a:ext cx="6432550" cy="538163"/>
          </a:xfrm>
          <a:custGeom>
            <a:avLst/>
            <a:gdLst/>
            <a:ahLst/>
            <a:cxnLst>
              <a:cxn ang="0">
                <a:pos x="0" y="0"/>
              </a:cxn>
              <a:cxn ang="0">
                <a:pos x="4052" y="339"/>
              </a:cxn>
            </a:cxnLst>
            <a:pathLst>
              <a:path w="4052" h="339">
                <a:moveTo>
                  <a:pt x="0" y="0"/>
                </a:moveTo>
                <a:lnTo>
                  <a:pt x="4052" y="339"/>
                </a:lnTo>
              </a:path>
            </a:pathLst>
          </a:custGeom>
          <a:solidFill>
            <a:srgbClr val="FFFFFF"/>
          </a:solidFill>
          <a:ln w="19050" cap="flat" cmpd="sng">
            <a:solidFill>
              <a:srgbClr val="990000"/>
            </a:solidFill>
            <a:prstDash val="solid"/>
            <a:round/>
            <a:headEnd type="none" w="med" len="med"/>
            <a:tailEnd type="none" w="med" len="med"/>
          </a:ln>
        </p:spPr>
        <p:txBody>
          <a:bodyPr/>
          <a:p>
            <a:endParaRPr lang="zh-CN" altLang="en-US"/>
          </a:p>
        </p:txBody>
      </p:sp>
      <p:sp>
        <p:nvSpPr>
          <p:cNvPr id="14499" name="Line 163"/>
          <p:cNvSpPr/>
          <p:nvPr/>
        </p:nvSpPr>
        <p:spPr>
          <a:xfrm>
            <a:off x="5599113" y="1614488"/>
            <a:ext cx="914400" cy="4225925"/>
          </a:xfrm>
          <a:prstGeom prst="line">
            <a:avLst/>
          </a:prstGeom>
          <a:ln w="19050" cap="flat" cmpd="sng">
            <a:solidFill>
              <a:srgbClr val="CC0000"/>
            </a:solidFill>
            <a:prstDash val="solid"/>
            <a:round/>
            <a:headEnd type="none" w="med" len="med"/>
            <a:tailEnd type="none" w="med" len="med"/>
          </a:ln>
        </p:spPr>
      </p:sp>
      <p:sp>
        <p:nvSpPr>
          <p:cNvPr id="14500" name="Freeform 164"/>
          <p:cNvSpPr/>
          <p:nvPr/>
        </p:nvSpPr>
        <p:spPr>
          <a:xfrm>
            <a:off x="5772150" y="2393950"/>
            <a:ext cx="1588" cy="1889125"/>
          </a:xfrm>
          <a:custGeom>
            <a:avLst/>
            <a:gdLst/>
            <a:ahLst/>
            <a:cxnLst>
              <a:cxn ang="0">
                <a:pos x="0" y="0"/>
              </a:cxn>
              <a:cxn ang="0">
                <a:pos x="0" y="1190"/>
              </a:cxn>
            </a:cxnLst>
            <a:pathLst>
              <a:path w="1" h="1190">
                <a:moveTo>
                  <a:pt x="0" y="0"/>
                </a:moveTo>
                <a:lnTo>
                  <a:pt x="0" y="1190"/>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grpSp>
        <p:nvGrpSpPr>
          <p:cNvPr id="2" name="Group 165"/>
          <p:cNvGrpSpPr/>
          <p:nvPr/>
        </p:nvGrpSpPr>
        <p:grpSpPr>
          <a:xfrm>
            <a:off x="4614863" y="152400"/>
            <a:ext cx="2917825" cy="2241550"/>
            <a:chOff x="2955" y="268"/>
            <a:chExt cx="1838" cy="1412"/>
          </a:xfrm>
        </p:grpSpPr>
        <p:sp>
          <p:nvSpPr>
            <p:cNvPr id="56359" name="Line 166"/>
            <p:cNvSpPr/>
            <p:nvPr/>
          </p:nvSpPr>
          <p:spPr>
            <a:xfrm flipH="1" flipV="1">
              <a:off x="3470" y="799"/>
              <a:ext cx="105" cy="390"/>
            </a:xfrm>
            <a:prstGeom prst="line">
              <a:avLst/>
            </a:prstGeom>
            <a:ln w="38100" cap="flat" cmpd="sng">
              <a:solidFill>
                <a:schemeClr val="tx2"/>
              </a:solidFill>
              <a:prstDash val="solid"/>
              <a:round/>
              <a:headEnd type="none" w="med" len="med"/>
              <a:tailEnd type="none" w="med" len="med"/>
            </a:ln>
          </p:spPr>
        </p:sp>
        <p:sp>
          <p:nvSpPr>
            <p:cNvPr id="56360" name="Line 167"/>
            <p:cNvSpPr/>
            <p:nvPr/>
          </p:nvSpPr>
          <p:spPr>
            <a:xfrm flipH="1">
              <a:off x="3203" y="799"/>
              <a:ext cx="267" cy="458"/>
            </a:xfrm>
            <a:prstGeom prst="line">
              <a:avLst/>
            </a:prstGeom>
            <a:ln w="38100" cap="flat" cmpd="sng">
              <a:solidFill>
                <a:schemeClr val="tx2"/>
              </a:solidFill>
              <a:prstDash val="solid"/>
              <a:round/>
              <a:headEnd type="none" w="med" len="med"/>
              <a:tailEnd type="none" w="med" len="med"/>
            </a:ln>
          </p:spPr>
        </p:sp>
        <p:grpSp>
          <p:nvGrpSpPr>
            <p:cNvPr id="56361" name="Group 168"/>
            <p:cNvGrpSpPr/>
            <p:nvPr/>
          </p:nvGrpSpPr>
          <p:grpSpPr>
            <a:xfrm>
              <a:off x="2955" y="268"/>
              <a:ext cx="1838" cy="1412"/>
              <a:chOff x="2955" y="268"/>
              <a:chExt cx="1838" cy="1412"/>
            </a:xfrm>
          </p:grpSpPr>
          <p:sp>
            <p:nvSpPr>
              <p:cNvPr id="56362" name="Line 169"/>
              <p:cNvSpPr/>
              <p:nvPr/>
            </p:nvSpPr>
            <p:spPr>
              <a:xfrm flipH="1">
                <a:off x="3451" y="1189"/>
                <a:ext cx="124" cy="210"/>
              </a:xfrm>
              <a:prstGeom prst="line">
                <a:avLst/>
              </a:prstGeom>
              <a:ln w="38100" cap="flat" cmpd="sng">
                <a:solidFill>
                  <a:schemeClr val="tx2"/>
                </a:solidFill>
                <a:prstDash val="solid"/>
                <a:round/>
                <a:headEnd type="none" w="med" len="med"/>
                <a:tailEnd type="none" w="med" len="med"/>
              </a:ln>
            </p:spPr>
          </p:sp>
          <p:sp>
            <p:nvSpPr>
              <p:cNvPr id="56363" name="Line 170"/>
              <p:cNvSpPr/>
              <p:nvPr/>
            </p:nvSpPr>
            <p:spPr>
              <a:xfrm flipH="1" flipV="1">
                <a:off x="3446" y="268"/>
                <a:ext cx="1347" cy="776"/>
              </a:xfrm>
              <a:prstGeom prst="line">
                <a:avLst/>
              </a:prstGeom>
              <a:ln w="38100" cap="flat" cmpd="sng">
                <a:solidFill>
                  <a:schemeClr val="tx2"/>
                </a:solidFill>
                <a:prstDash val="solid"/>
                <a:round/>
                <a:headEnd type="none" w="med" len="med"/>
                <a:tailEnd type="none" w="med" len="med"/>
              </a:ln>
            </p:spPr>
          </p:sp>
          <p:sp>
            <p:nvSpPr>
              <p:cNvPr id="56364" name="Line 171"/>
              <p:cNvSpPr/>
              <p:nvPr/>
            </p:nvSpPr>
            <p:spPr>
              <a:xfrm flipH="1">
                <a:off x="4423" y="1044"/>
                <a:ext cx="370" cy="636"/>
              </a:xfrm>
              <a:prstGeom prst="line">
                <a:avLst/>
              </a:prstGeom>
              <a:ln w="38100" cap="flat" cmpd="sng">
                <a:solidFill>
                  <a:schemeClr val="tx2"/>
                </a:solidFill>
                <a:prstDash val="solid"/>
                <a:round/>
                <a:headEnd type="none" w="med" len="med"/>
                <a:tailEnd type="none" w="med" len="med"/>
              </a:ln>
            </p:spPr>
          </p:sp>
          <p:sp>
            <p:nvSpPr>
              <p:cNvPr id="56365" name="Line 172"/>
              <p:cNvSpPr/>
              <p:nvPr/>
            </p:nvSpPr>
            <p:spPr>
              <a:xfrm>
                <a:off x="2955" y="1114"/>
                <a:ext cx="496" cy="285"/>
              </a:xfrm>
              <a:prstGeom prst="line">
                <a:avLst/>
              </a:prstGeom>
              <a:ln w="38100" cap="flat" cmpd="sng">
                <a:solidFill>
                  <a:schemeClr val="tx2"/>
                </a:solidFill>
                <a:prstDash val="solid"/>
                <a:round/>
                <a:headEnd type="none" w="med" len="med"/>
                <a:tailEnd type="none" w="med" len="med"/>
              </a:ln>
            </p:spPr>
          </p:sp>
          <p:sp>
            <p:nvSpPr>
              <p:cNvPr id="56366" name="Line 173"/>
              <p:cNvSpPr/>
              <p:nvPr/>
            </p:nvSpPr>
            <p:spPr>
              <a:xfrm flipH="1" flipV="1">
                <a:off x="3262" y="586"/>
                <a:ext cx="1345" cy="773"/>
              </a:xfrm>
              <a:prstGeom prst="line">
                <a:avLst/>
              </a:prstGeom>
              <a:ln w="38100" cap="flat" cmpd="sng">
                <a:solidFill>
                  <a:schemeClr val="tx2"/>
                </a:solidFill>
                <a:prstDash val="solid"/>
                <a:round/>
                <a:headEnd type="none" w="med" len="med"/>
                <a:tailEnd type="none" w="med" len="med"/>
              </a:ln>
            </p:spPr>
          </p:sp>
          <p:sp>
            <p:nvSpPr>
              <p:cNvPr id="56367" name="Line 174"/>
              <p:cNvSpPr/>
              <p:nvPr/>
            </p:nvSpPr>
            <p:spPr>
              <a:xfrm flipV="1">
                <a:off x="3079" y="799"/>
                <a:ext cx="391" cy="105"/>
              </a:xfrm>
              <a:prstGeom prst="line">
                <a:avLst/>
              </a:prstGeom>
              <a:ln w="38100" cap="flat" cmpd="sng">
                <a:solidFill>
                  <a:schemeClr val="tx2"/>
                </a:solidFill>
                <a:prstDash val="solid"/>
                <a:round/>
                <a:headEnd type="none" w="med" len="med"/>
                <a:tailEnd type="none" w="med" len="med"/>
              </a:ln>
            </p:spPr>
          </p:sp>
          <p:sp>
            <p:nvSpPr>
              <p:cNvPr id="56368" name="Line 175"/>
              <p:cNvSpPr/>
              <p:nvPr/>
            </p:nvSpPr>
            <p:spPr>
              <a:xfrm flipH="1">
                <a:off x="2955" y="268"/>
                <a:ext cx="491" cy="846"/>
              </a:xfrm>
              <a:prstGeom prst="line">
                <a:avLst/>
              </a:prstGeom>
              <a:ln w="38100" cap="flat" cmpd="sng">
                <a:solidFill>
                  <a:schemeClr val="tx2"/>
                </a:solidFill>
                <a:prstDash val="solid"/>
                <a:round/>
                <a:headEnd type="none" w="med" len="med"/>
                <a:tailEnd type="none" w="med" len="med"/>
              </a:ln>
            </p:spPr>
          </p:sp>
          <p:sp>
            <p:nvSpPr>
              <p:cNvPr id="56369" name="Line 176"/>
              <p:cNvSpPr/>
              <p:nvPr/>
            </p:nvSpPr>
            <p:spPr>
              <a:xfrm flipH="1" flipV="1">
                <a:off x="3575" y="1189"/>
                <a:ext cx="848" cy="491"/>
              </a:xfrm>
              <a:prstGeom prst="line">
                <a:avLst/>
              </a:prstGeom>
              <a:ln w="38100" cap="flat" cmpd="sng">
                <a:solidFill>
                  <a:schemeClr val="tx2"/>
                </a:solidFill>
                <a:prstDash val="solid"/>
                <a:round/>
                <a:headEnd type="none" w="med" len="med"/>
                <a:tailEnd type="none" w="med" len="med"/>
              </a:ln>
            </p:spPr>
          </p:sp>
        </p:grpSp>
      </p:grpSp>
      <p:grpSp>
        <p:nvGrpSpPr>
          <p:cNvPr id="4" name="Group 177"/>
          <p:cNvGrpSpPr/>
          <p:nvPr/>
        </p:nvGrpSpPr>
        <p:grpSpPr>
          <a:xfrm>
            <a:off x="436563" y="3179763"/>
            <a:ext cx="3251200" cy="1211262"/>
            <a:chOff x="323" y="2175"/>
            <a:chExt cx="2048" cy="763"/>
          </a:xfrm>
        </p:grpSpPr>
        <p:sp>
          <p:nvSpPr>
            <p:cNvPr id="56371" name="Line 178"/>
            <p:cNvSpPr/>
            <p:nvPr/>
          </p:nvSpPr>
          <p:spPr>
            <a:xfrm>
              <a:off x="323" y="2935"/>
              <a:ext cx="2048" cy="3"/>
            </a:xfrm>
            <a:prstGeom prst="line">
              <a:avLst/>
            </a:prstGeom>
            <a:ln w="38100" cap="flat" cmpd="sng">
              <a:solidFill>
                <a:schemeClr val="tx2"/>
              </a:solidFill>
              <a:prstDash val="solid"/>
              <a:round/>
              <a:headEnd type="none" w="med" len="med"/>
              <a:tailEnd type="none" w="med" len="med"/>
            </a:ln>
          </p:spPr>
        </p:sp>
        <p:grpSp>
          <p:nvGrpSpPr>
            <p:cNvPr id="56372" name="Group 179"/>
            <p:cNvGrpSpPr/>
            <p:nvPr/>
          </p:nvGrpSpPr>
          <p:grpSpPr>
            <a:xfrm>
              <a:off x="638" y="2175"/>
              <a:ext cx="1555" cy="760"/>
              <a:chOff x="638" y="2175"/>
              <a:chExt cx="1555" cy="760"/>
            </a:xfrm>
          </p:grpSpPr>
          <p:sp>
            <p:nvSpPr>
              <p:cNvPr id="56373" name="Line 180"/>
              <p:cNvSpPr/>
              <p:nvPr/>
            </p:nvSpPr>
            <p:spPr>
              <a:xfrm flipV="1">
                <a:off x="638" y="2175"/>
                <a:ext cx="3" cy="760"/>
              </a:xfrm>
              <a:prstGeom prst="line">
                <a:avLst/>
              </a:prstGeom>
              <a:ln w="38100" cap="flat" cmpd="sng">
                <a:solidFill>
                  <a:schemeClr val="tx2"/>
                </a:solidFill>
                <a:prstDash val="solid"/>
                <a:round/>
                <a:headEnd type="none" w="med" len="med"/>
                <a:tailEnd type="none" w="med" len="med"/>
              </a:ln>
            </p:spPr>
          </p:sp>
          <p:sp>
            <p:nvSpPr>
              <p:cNvPr id="56374" name="Line 181"/>
              <p:cNvSpPr/>
              <p:nvPr/>
            </p:nvSpPr>
            <p:spPr>
              <a:xfrm>
                <a:off x="1209" y="2394"/>
                <a:ext cx="981" cy="2"/>
              </a:xfrm>
              <a:prstGeom prst="line">
                <a:avLst/>
              </a:prstGeom>
              <a:ln w="38100" cap="flat" cmpd="sng">
                <a:solidFill>
                  <a:schemeClr val="tx2"/>
                </a:solidFill>
                <a:prstDash val="solid"/>
                <a:round/>
                <a:headEnd type="none" w="med" len="med"/>
                <a:tailEnd type="none" w="med" len="med"/>
              </a:ln>
            </p:spPr>
          </p:sp>
          <p:sp>
            <p:nvSpPr>
              <p:cNvPr id="56375" name="Line 182"/>
              <p:cNvSpPr/>
              <p:nvPr/>
            </p:nvSpPr>
            <p:spPr>
              <a:xfrm flipV="1">
                <a:off x="2190" y="2175"/>
                <a:ext cx="3" cy="760"/>
              </a:xfrm>
              <a:prstGeom prst="line">
                <a:avLst/>
              </a:prstGeom>
              <a:ln w="38100" cap="flat" cmpd="sng">
                <a:solidFill>
                  <a:schemeClr val="tx2"/>
                </a:solidFill>
                <a:prstDash val="solid"/>
                <a:round/>
                <a:headEnd type="none" w="med" len="med"/>
                <a:tailEnd type="none" w="med" len="med"/>
              </a:ln>
            </p:spPr>
          </p:sp>
          <p:sp>
            <p:nvSpPr>
              <p:cNvPr id="56376" name="Line 183"/>
              <p:cNvSpPr/>
              <p:nvPr/>
            </p:nvSpPr>
            <p:spPr>
              <a:xfrm flipV="1">
                <a:off x="638" y="2229"/>
                <a:ext cx="286" cy="165"/>
              </a:xfrm>
              <a:prstGeom prst="line">
                <a:avLst/>
              </a:prstGeom>
              <a:ln w="38100" cap="flat" cmpd="sng">
                <a:solidFill>
                  <a:schemeClr val="tx2"/>
                </a:solidFill>
                <a:prstDash val="solid"/>
                <a:round/>
                <a:headEnd type="none" w="med" len="med"/>
                <a:tailEnd type="none" w="med" len="med"/>
              </a:ln>
            </p:spPr>
          </p:sp>
          <p:sp>
            <p:nvSpPr>
              <p:cNvPr id="56377" name="Line 184"/>
              <p:cNvSpPr/>
              <p:nvPr/>
            </p:nvSpPr>
            <p:spPr>
              <a:xfrm>
                <a:off x="638" y="2175"/>
                <a:ext cx="1552" cy="3"/>
              </a:xfrm>
              <a:prstGeom prst="line">
                <a:avLst/>
              </a:prstGeom>
              <a:ln w="38100" cap="flat" cmpd="sng">
                <a:solidFill>
                  <a:schemeClr val="tx2"/>
                </a:solidFill>
                <a:prstDash val="solid"/>
                <a:round/>
                <a:headEnd type="none" w="med" len="med"/>
                <a:tailEnd type="none" w="med" len="med"/>
              </a:ln>
            </p:spPr>
          </p:sp>
          <p:sp>
            <p:nvSpPr>
              <p:cNvPr id="56378" name="Line 185"/>
              <p:cNvSpPr/>
              <p:nvPr/>
            </p:nvSpPr>
            <p:spPr>
              <a:xfrm flipH="1" flipV="1">
                <a:off x="924" y="2229"/>
                <a:ext cx="285" cy="165"/>
              </a:xfrm>
              <a:prstGeom prst="line">
                <a:avLst/>
              </a:prstGeom>
              <a:ln w="38100" cap="flat" cmpd="sng">
                <a:solidFill>
                  <a:schemeClr val="tx2"/>
                </a:solidFill>
                <a:prstDash val="solid"/>
                <a:round/>
                <a:headEnd type="none" w="med" len="med"/>
                <a:tailEnd type="none" w="med" len="med"/>
              </a:ln>
            </p:spPr>
          </p:sp>
          <p:sp>
            <p:nvSpPr>
              <p:cNvPr id="56379" name="Line 186"/>
              <p:cNvSpPr/>
              <p:nvPr/>
            </p:nvSpPr>
            <p:spPr>
              <a:xfrm flipV="1">
                <a:off x="1209" y="2394"/>
                <a:ext cx="3" cy="541"/>
              </a:xfrm>
              <a:prstGeom prst="line">
                <a:avLst/>
              </a:prstGeom>
              <a:ln w="38100" cap="flat" cmpd="sng">
                <a:solidFill>
                  <a:schemeClr val="tx2"/>
                </a:solidFill>
                <a:prstDash val="solid"/>
                <a:round/>
                <a:headEnd type="none" w="med" len="med"/>
                <a:tailEnd type="none" w="med" len="med"/>
              </a:ln>
            </p:spPr>
          </p:sp>
        </p:grpSp>
      </p:grpSp>
      <p:sp>
        <p:nvSpPr>
          <p:cNvPr id="14523" name="Freeform 187"/>
          <p:cNvSpPr/>
          <p:nvPr/>
        </p:nvSpPr>
        <p:spPr>
          <a:xfrm>
            <a:off x="1390650" y="3260725"/>
            <a:ext cx="3232150" cy="9525"/>
          </a:xfrm>
          <a:custGeom>
            <a:avLst/>
            <a:gdLst/>
            <a:ahLst/>
            <a:cxnLst>
              <a:cxn ang="0">
                <a:pos x="2036" y="0"/>
              </a:cxn>
              <a:cxn ang="0">
                <a:pos x="0" y="6"/>
              </a:cxn>
            </a:cxnLst>
            <a:pathLst>
              <a:path w="2036" h="6">
                <a:moveTo>
                  <a:pt x="2036" y="0"/>
                </a:moveTo>
                <a:lnTo>
                  <a:pt x="0" y="6"/>
                </a:lnTo>
              </a:path>
            </a:pathLst>
          </a:custGeom>
          <a:solidFill>
            <a:srgbClr val="FFFFFF"/>
          </a:solidFill>
          <a:ln w="19050" cap="flat" cmpd="sng">
            <a:solidFill>
              <a:srgbClr val="CC0000"/>
            </a:solidFill>
            <a:prstDash val="solid"/>
            <a:round/>
            <a:headEnd type="none" w="med" len="med"/>
            <a:tailEnd type="none" w="med" len="med"/>
          </a:ln>
        </p:spPr>
        <p:txBody>
          <a:bodyPr/>
          <a:p>
            <a:endParaRPr lang="zh-CN" altLang="en-US"/>
          </a:p>
        </p:txBody>
      </p:sp>
      <p:sp>
        <p:nvSpPr>
          <p:cNvPr id="14524" name="Line 188"/>
          <p:cNvSpPr/>
          <p:nvPr/>
        </p:nvSpPr>
        <p:spPr>
          <a:xfrm flipH="1">
            <a:off x="3400425" y="3527425"/>
            <a:ext cx="3544888" cy="3175"/>
          </a:xfrm>
          <a:prstGeom prst="line">
            <a:avLst/>
          </a:prstGeom>
          <a:ln w="19050" cap="flat" cmpd="sng">
            <a:solidFill>
              <a:srgbClr val="FF0000"/>
            </a:solidFill>
            <a:prstDash val="solid"/>
            <a:round/>
            <a:headEnd type="none" w="med" len="med"/>
            <a:tailEnd type="none" w="med" len="med"/>
          </a:ln>
        </p:spPr>
      </p:sp>
      <p:sp>
        <p:nvSpPr>
          <p:cNvPr id="14525" name="Freeform 189"/>
          <p:cNvSpPr/>
          <p:nvPr/>
        </p:nvSpPr>
        <p:spPr>
          <a:xfrm>
            <a:off x="3400425" y="3179763"/>
            <a:ext cx="4714875" cy="4762"/>
          </a:xfrm>
          <a:custGeom>
            <a:avLst/>
            <a:gdLst/>
            <a:ahLst/>
            <a:cxnLst>
              <a:cxn ang="0">
                <a:pos x="0" y="0"/>
              </a:cxn>
              <a:cxn ang="0">
                <a:pos x="2970" y="3"/>
              </a:cxn>
            </a:cxnLst>
            <a:pathLst>
              <a:path w="2970" h="3">
                <a:moveTo>
                  <a:pt x="0" y="0"/>
                </a:moveTo>
                <a:lnTo>
                  <a:pt x="2970" y="3"/>
                </a:lnTo>
              </a:path>
            </a:pathLst>
          </a:custGeom>
          <a:solidFill>
            <a:srgbClr val="FFFFFF"/>
          </a:solidFill>
          <a:ln w="19050" cap="flat" cmpd="sng">
            <a:solidFill>
              <a:srgbClr val="CC0000"/>
            </a:solidFill>
            <a:prstDash val="solid"/>
            <a:round/>
            <a:headEnd type="none" w="med" len="med"/>
            <a:tailEnd type="none" w="med" len="med"/>
          </a:ln>
        </p:spPr>
        <p:txBody>
          <a:bodyPr/>
          <a:p>
            <a:endParaRPr lang="zh-CN" altLang="en-US"/>
          </a:p>
        </p:txBody>
      </p:sp>
      <p:grpSp>
        <p:nvGrpSpPr>
          <p:cNvPr id="6" name="Group 190"/>
          <p:cNvGrpSpPr/>
          <p:nvPr/>
        </p:nvGrpSpPr>
        <p:grpSpPr>
          <a:xfrm>
            <a:off x="5002213" y="3265488"/>
            <a:ext cx="2303462" cy="1120775"/>
            <a:chOff x="3151" y="2229"/>
            <a:chExt cx="1451" cy="706"/>
          </a:xfrm>
        </p:grpSpPr>
        <p:sp>
          <p:nvSpPr>
            <p:cNvPr id="56384" name="Line 191"/>
            <p:cNvSpPr/>
            <p:nvPr/>
          </p:nvSpPr>
          <p:spPr>
            <a:xfrm>
              <a:off x="3309" y="2288"/>
              <a:ext cx="172" cy="127"/>
            </a:xfrm>
            <a:prstGeom prst="line">
              <a:avLst/>
            </a:prstGeom>
            <a:ln w="50800" cap="flat" cmpd="sng">
              <a:solidFill>
                <a:schemeClr val="tx2"/>
              </a:solidFill>
              <a:prstDash val="solid"/>
              <a:round/>
              <a:headEnd type="none" w="med" len="med"/>
              <a:tailEnd type="none" w="med" len="med"/>
            </a:ln>
          </p:spPr>
        </p:sp>
        <p:sp>
          <p:nvSpPr>
            <p:cNvPr id="56385" name="Line 192"/>
            <p:cNvSpPr/>
            <p:nvPr/>
          </p:nvSpPr>
          <p:spPr>
            <a:xfrm>
              <a:off x="4502" y="2229"/>
              <a:ext cx="97" cy="210"/>
            </a:xfrm>
            <a:prstGeom prst="line">
              <a:avLst/>
            </a:prstGeom>
            <a:ln w="50800" cap="flat" cmpd="sng">
              <a:solidFill>
                <a:schemeClr val="tx2"/>
              </a:solidFill>
              <a:prstDash val="solid"/>
              <a:round/>
              <a:headEnd type="none" w="med" len="med"/>
              <a:tailEnd type="none" w="med" len="med"/>
            </a:ln>
          </p:spPr>
        </p:sp>
        <p:sp>
          <p:nvSpPr>
            <p:cNvPr id="56386" name="Freeform 193"/>
            <p:cNvSpPr/>
            <p:nvPr/>
          </p:nvSpPr>
          <p:spPr>
            <a:xfrm>
              <a:off x="4601" y="2438"/>
              <a:ext cx="1" cy="422"/>
            </a:xfrm>
            <a:custGeom>
              <a:avLst/>
              <a:gdLst/>
              <a:ahLst/>
              <a:cxnLst>
                <a:cxn ang="0">
                  <a:pos x="0" y="0"/>
                </a:cxn>
                <a:cxn ang="0">
                  <a:pos x="1" y="422"/>
                </a:cxn>
              </a:cxnLst>
              <a:pathLst>
                <a:path w="1" h="422">
                  <a:moveTo>
                    <a:pt x="0" y="0"/>
                  </a:moveTo>
                  <a:lnTo>
                    <a:pt x="1" y="422"/>
                  </a:lnTo>
                </a:path>
              </a:pathLst>
            </a:custGeom>
            <a:solidFill>
              <a:srgbClr val="FFFFFF"/>
            </a:solidFill>
            <a:ln w="50800" cap="flat" cmpd="sng">
              <a:solidFill>
                <a:schemeClr val="tx2"/>
              </a:solidFill>
              <a:prstDash val="solid"/>
              <a:round/>
              <a:headEnd type="none" w="med" len="med"/>
              <a:tailEnd type="none" w="med" len="med"/>
            </a:ln>
          </p:spPr>
          <p:txBody>
            <a:bodyPr/>
            <a:p>
              <a:endParaRPr lang="zh-CN" altLang="en-US"/>
            </a:p>
          </p:txBody>
        </p:sp>
        <p:sp>
          <p:nvSpPr>
            <p:cNvPr id="56387" name="Line 194"/>
            <p:cNvSpPr/>
            <p:nvPr/>
          </p:nvSpPr>
          <p:spPr>
            <a:xfrm flipH="1">
              <a:off x="4375" y="2860"/>
              <a:ext cx="224" cy="75"/>
            </a:xfrm>
            <a:prstGeom prst="line">
              <a:avLst/>
            </a:prstGeom>
            <a:ln w="50800" cap="flat" cmpd="sng">
              <a:solidFill>
                <a:schemeClr val="tx2"/>
              </a:solidFill>
              <a:prstDash val="solid"/>
              <a:round/>
              <a:headEnd type="none" w="med" len="med"/>
              <a:tailEnd type="none" w="med" len="med"/>
            </a:ln>
          </p:spPr>
        </p:sp>
        <p:sp>
          <p:nvSpPr>
            <p:cNvPr id="56388" name="Line 195"/>
            <p:cNvSpPr/>
            <p:nvPr/>
          </p:nvSpPr>
          <p:spPr>
            <a:xfrm flipH="1">
              <a:off x="4375" y="2229"/>
              <a:ext cx="127" cy="165"/>
            </a:xfrm>
            <a:prstGeom prst="line">
              <a:avLst/>
            </a:prstGeom>
            <a:ln w="50800" cap="flat" cmpd="sng">
              <a:solidFill>
                <a:schemeClr val="tx2"/>
              </a:solidFill>
              <a:prstDash val="solid"/>
              <a:round/>
              <a:headEnd type="none" w="med" len="med"/>
              <a:tailEnd type="none" w="med" len="med"/>
            </a:ln>
          </p:spPr>
        </p:sp>
        <p:sp>
          <p:nvSpPr>
            <p:cNvPr id="56389" name="Line 196"/>
            <p:cNvSpPr/>
            <p:nvPr/>
          </p:nvSpPr>
          <p:spPr>
            <a:xfrm flipV="1">
              <a:off x="3511" y="2229"/>
              <a:ext cx="991" cy="89"/>
            </a:xfrm>
            <a:prstGeom prst="line">
              <a:avLst/>
            </a:prstGeom>
            <a:ln w="50800" cap="flat" cmpd="sng">
              <a:solidFill>
                <a:schemeClr val="tx2"/>
              </a:solidFill>
              <a:prstDash val="solid"/>
              <a:round/>
              <a:headEnd type="none" w="med" len="med"/>
              <a:tailEnd type="none" w="med" len="med"/>
            </a:ln>
          </p:spPr>
        </p:sp>
        <p:sp>
          <p:nvSpPr>
            <p:cNvPr id="56390" name="Line 197"/>
            <p:cNvSpPr/>
            <p:nvPr/>
          </p:nvSpPr>
          <p:spPr>
            <a:xfrm flipH="1">
              <a:off x="3632" y="2394"/>
              <a:ext cx="743" cy="37"/>
            </a:xfrm>
            <a:prstGeom prst="line">
              <a:avLst/>
            </a:prstGeom>
            <a:ln w="50800" cap="flat" cmpd="sng">
              <a:solidFill>
                <a:schemeClr val="tx2"/>
              </a:solidFill>
              <a:prstDash val="solid"/>
              <a:round/>
              <a:headEnd type="none" w="med" len="med"/>
              <a:tailEnd type="none" w="med" len="med"/>
            </a:ln>
          </p:spPr>
        </p:sp>
        <p:sp>
          <p:nvSpPr>
            <p:cNvPr id="56391" name="Line 198"/>
            <p:cNvSpPr/>
            <p:nvPr/>
          </p:nvSpPr>
          <p:spPr>
            <a:xfrm>
              <a:off x="3309" y="2288"/>
              <a:ext cx="309" cy="46"/>
            </a:xfrm>
            <a:prstGeom prst="line">
              <a:avLst/>
            </a:prstGeom>
            <a:ln w="50800" cap="flat" cmpd="sng">
              <a:solidFill>
                <a:schemeClr val="tx2"/>
              </a:solidFill>
              <a:prstDash val="solid"/>
              <a:round/>
              <a:headEnd type="none" w="med" len="med"/>
              <a:tailEnd type="none" w="med" len="med"/>
            </a:ln>
          </p:spPr>
        </p:sp>
        <p:sp>
          <p:nvSpPr>
            <p:cNvPr id="56392" name="Line 199"/>
            <p:cNvSpPr/>
            <p:nvPr/>
          </p:nvSpPr>
          <p:spPr>
            <a:xfrm flipH="1" flipV="1">
              <a:off x="3618" y="2334"/>
              <a:ext cx="14" cy="97"/>
            </a:xfrm>
            <a:prstGeom prst="line">
              <a:avLst/>
            </a:prstGeom>
            <a:ln w="50800" cap="flat" cmpd="sng">
              <a:solidFill>
                <a:schemeClr val="tx2"/>
              </a:solidFill>
              <a:prstDash val="solid"/>
              <a:round/>
              <a:headEnd type="none" w="med" len="med"/>
              <a:tailEnd type="none" w="med" len="med"/>
            </a:ln>
          </p:spPr>
        </p:sp>
        <p:sp>
          <p:nvSpPr>
            <p:cNvPr id="56393" name="Line 200"/>
            <p:cNvSpPr/>
            <p:nvPr/>
          </p:nvSpPr>
          <p:spPr>
            <a:xfrm>
              <a:off x="3481" y="2415"/>
              <a:ext cx="151" cy="16"/>
            </a:xfrm>
            <a:prstGeom prst="line">
              <a:avLst/>
            </a:prstGeom>
            <a:ln w="50800" cap="flat" cmpd="sng">
              <a:solidFill>
                <a:schemeClr val="tx2"/>
              </a:solidFill>
              <a:prstDash val="solid"/>
              <a:round/>
              <a:headEnd type="none" w="med" len="med"/>
              <a:tailEnd type="none" w="med" len="med"/>
            </a:ln>
          </p:spPr>
        </p:sp>
        <p:sp>
          <p:nvSpPr>
            <p:cNvPr id="56394" name="Line 201"/>
            <p:cNvSpPr/>
            <p:nvPr/>
          </p:nvSpPr>
          <p:spPr>
            <a:xfrm flipH="1">
              <a:off x="3152" y="2288"/>
              <a:ext cx="157" cy="146"/>
            </a:xfrm>
            <a:prstGeom prst="line">
              <a:avLst/>
            </a:prstGeom>
            <a:ln w="50800" cap="flat" cmpd="sng">
              <a:solidFill>
                <a:schemeClr val="tx2"/>
              </a:solidFill>
              <a:prstDash val="solid"/>
              <a:round/>
              <a:headEnd type="none" w="med" len="med"/>
              <a:tailEnd type="none" w="med" len="med"/>
            </a:ln>
          </p:spPr>
        </p:sp>
        <p:sp>
          <p:nvSpPr>
            <p:cNvPr id="56395" name="Freeform 202"/>
            <p:cNvSpPr/>
            <p:nvPr/>
          </p:nvSpPr>
          <p:spPr>
            <a:xfrm>
              <a:off x="3151" y="2434"/>
              <a:ext cx="1" cy="436"/>
            </a:xfrm>
            <a:custGeom>
              <a:avLst/>
              <a:gdLst/>
              <a:ahLst/>
              <a:cxnLst>
                <a:cxn ang="0">
                  <a:pos x="1" y="0"/>
                </a:cxn>
                <a:cxn ang="0">
                  <a:pos x="0" y="436"/>
                </a:cxn>
              </a:cxnLst>
              <a:pathLst>
                <a:path w="1" h="436">
                  <a:moveTo>
                    <a:pt x="1" y="0"/>
                  </a:moveTo>
                  <a:lnTo>
                    <a:pt x="0" y="436"/>
                  </a:lnTo>
                </a:path>
              </a:pathLst>
            </a:custGeom>
            <a:solidFill>
              <a:srgbClr val="FFFFFF"/>
            </a:solidFill>
            <a:ln w="50800" cap="flat" cmpd="sng">
              <a:solidFill>
                <a:schemeClr val="tx2"/>
              </a:solidFill>
              <a:prstDash val="solid"/>
              <a:round/>
              <a:headEnd type="none" w="med" len="med"/>
              <a:tailEnd type="none" w="med" len="med"/>
            </a:ln>
          </p:spPr>
          <p:txBody>
            <a:bodyPr/>
            <a:p>
              <a:endParaRPr lang="zh-CN" altLang="en-US"/>
            </a:p>
          </p:txBody>
        </p:sp>
        <p:sp>
          <p:nvSpPr>
            <p:cNvPr id="56396" name="Freeform 203"/>
            <p:cNvSpPr/>
            <p:nvPr/>
          </p:nvSpPr>
          <p:spPr>
            <a:xfrm>
              <a:off x="3152" y="2863"/>
              <a:ext cx="338" cy="31"/>
            </a:xfrm>
            <a:custGeom>
              <a:avLst/>
              <a:gdLst/>
              <a:ahLst/>
              <a:cxnLst>
                <a:cxn ang="0">
                  <a:pos x="0" y="0"/>
                </a:cxn>
                <a:cxn ang="0">
                  <a:pos x="338" y="31"/>
                </a:cxn>
              </a:cxnLst>
              <a:pathLst>
                <a:path w="338" h="31">
                  <a:moveTo>
                    <a:pt x="0" y="0"/>
                  </a:moveTo>
                  <a:lnTo>
                    <a:pt x="338" y="31"/>
                  </a:lnTo>
                </a:path>
              </a:pathLst>
            </a:custGeom>
            <a:solidFill>
              <a:srgbClr val="FFFFFF"/>
            </a:solidFill>
            <a:ln w="50800" cap="flat" cmpd="sng">
              <a:solidFill>
                <a:schemeClr val="tx2"/>
              </a:solidFill>
              <a:prstDash val="solid"/>
              <a:round/>
              <a:headEnd type="none" w="med" len="med"/>
              <a:tailEnd type="none" w="med" len="med"/>
            </a:ln>
          </p:spPr>
          <p:txBody>
            <a:bodyPr/>
            <a:p>
              <a:endParaRPr lang="zh-CN" altLang="en-US"/>
            </a:p>
          </p:txBody>
        </p:sp>
        <p:sp>
          <p:nvSpPr>
            <p:cNvPr id="56397" name="Freeform 204"/>
            <p:cNvSpPr/>
            <p:nvPr/>
          </p:nvSpPr>
          <p:spPr>
            <a:xfrm>
              <a:off x="3482" y="2414"/>
              <a:ext cx="1" cy="482"/>
            </a:xfrm>
            <a:custGeom>
              <a:avLst/>
              <a:gdLst/>
              <a:ahLst/>
              <a:cxnLst>
                <a:cxn ang="0">
                  <a:pos x="0" y="0"/>
                </a:cxn>
                <a:cxn ang="0">
                  <a:pos x="0" y="482"/>
                </a:cxn>
              </a:cxnLst>
              <a:pathLst>
                <a:path w="1" h="482">
                  <a:moveTo>
                    <a:pt x="0" y="0"/>
                  </a:moveTo>
                  <a:lnTo>
                    <a:pt x="0" y="482"/>
                  </a:lnTo>
                </a:path>
              </a:pathLst>
            </a:custGeom>
            <a:solidFill>
              <a:srgbClr val="FFFFFF"/>
            </a:solidFill>
            <a:ln w="50800" cap="flat" cmpd="sng">
              <a:solidFill>
                <a:schemeClr val="tx2"/>
              </a:solidFill>
              <a:prstDash val="solid"/>
              <a:round/>
              <a:headEnd type="none" w="med" len="med"/>
              <a:tailEnd type="none" w="med" len="med"/>
            </a:ln>
          </p:spPr>
          <p:txBody>
            <a:bodyPr/>
            <a:p>
              <a:endParaRPr lang="zh-CN" altLang="en-US"/>
            </a:p>
          </p:txBody>
        </p:sp>
        <p:sp>
          <p:nvSpPr>
            <p:cNvPr id="56398" name="Line 205"/>
            <p:cNvSpPr/>
            <p:nvPr/>
          </p:nvSpPr>
          <p:spPr>
            <a:xfrm flipV="1">
              <a:off x="3481" y="2873"/>
              <a:ext cx="151" cy="24"/>
            </a:xfrm>
            <a:prstGeom prst="line">
              <a:avLst/>
            </a:prstGeom>
            <a:ln w="50800" cap="flat" cmpd="sng">
              <a:solidFill>
                <a:schemeClr val="tx2"/>
              </a:solidFill>
              <a:prstDash val="solid"/>
              <a:round/>
              <a:headEnd type="none" w="med" len="med"/>
              <a:tailEnd type="none" w="med" len="med"/>
            </a:ln>
          </p:spPr>
        </p:sp>
        <p:sp>
          <p:nvSpPr>
            <p:cNvPr id="56399" name="Line 206"/>
            <p:cNvSpPr/>
            <p:nvPr/>
          </p:nvSpPr>
          <p:spPr>
            <a:xfrm flipH="1" flipV="1">
              <a:off x="3632" y="2873"/>
              <a:ext cx="743" cy="62"/>
            </a:xfrm>
            <a:prstGeom prst="line">
              <a:avLst/>
            </a:prstGeom>
            <a:ln w="50800" cap="flat" cmpd="sng">
              <a:solidFill>
                <a:schemeClr val="tx2"/>
              </a:solidFill>
              <a:prstDash val="solid"/>
              <a:round/>
              <a:headEnd type="none" w="med" len="med"/>
              <a:tailEnd type="none" w="med" len="med"/>
            </a:ln>
          </p:spPr>
        </p:sp>
        <p:sp>
          <p:nvSpPr>
            <p:cNvPr id="56400" name="Freeform 207"/>
            <p:cNvSpPr/>
            <p:nvPr/>
          </p:nvSpPr>
          <p:spPr>
            <a:xfrm>
              <a:off x="3635" y="2431"/>
              <a:ext cx="1" cy="444"/>
            </a:xfrm>
            <a:custGeom>
              <a:avLst/>
              <a:gdLst/>
              <a:ahLst/>
              <a:cxnLst>
                <a:cxn ang="0">
                  <a:pos x="0" y="444"/>
                </a:cxn>
                <a:cxn ang="0">
                  <a:pos x="0" y="0"/>
                </a:cxn>
              </a:cxnLst>
              <a:pathLst>
                <a:path w="1" h="444">
                  <a:moveTo>
                    <a:pt x="0" y="444"/>
                  </a:moveTo>
                  <a:lnTo>
                    <a:pt x="0" y="0"/>
                  </a:lnTo>
                </a:path>
              </a:pathLst>
            </a:custGeom>
            <a:solidFill>
              <a:srgbClr val="FFFFFF"/>
            </a:solidFill>
            <a:ln w="50800" cap="flat" cmpd="sng">
              <a:solidFill>
                <a:schemeClr val="tx2"/>
              </a:solidFill>
              <a:prstDash val="solid"/>
              <a:round/>
              <a:headEnd type="none" w="med" len="med"/>
              <a:tailEnd type="none" w="med" len="med"/>
            </a:ln>
          </p:spPr>
          <p:txBody>
            <a:bodyPr/>
            <a:p>
              <a:endParaRPr lang="zh-CN" altLang="en-US"/>
            </a:p>
          </p:txBody>
        </p:sp>
        <p:sp>
          <p:nvSpPr>
            <p:cNvPr id="56401" name="Line 208"/>
            <p:cNvSpPr/>
            <p:nvPr/>
          </p:nvSpPr>
          <p:spPr>
            <a:xfrm flipV="1">
              <a:off x="4375" y="2394"/>
              <a:ext cx="3" cy="541"/>
            </a:xfrm>
            <a:prstGeom prst="line">
              <a:avLst/>
            </a:prstGeom>
            <a:ln w="50800" cap="flat" cmpd="sng">
              <a:solidFill>
                <a:schemeClr val="tx2"/>
              </a:solidFill>
              <a:prstDash val="solid"/>
              <a:round/>
              <a:headEnd type="none" w="med" len="med"/>
              <a:tailEnd type="none" w="med" len="med"/>
            </a:ln>
          </p:spPr>
        </p:sp>
      </p:grpSp>
      <p:grpSp>
        <p:nvGrpSpPr>
          <p:cNvPr id="7" name="Group 209"/>
          <p:cNvGrpSpPr/>
          <p:nvPr/>
        </p:nvGrpSpPr>
        <p:grpSpPr>
          <a:xfrm>
            <a:off x="1339850" y="4572000"/>
            <a:ext cx="4222750" cy="2058988"/>
            <a:chOff x="508" y="2832"/>
            <a:chExt cx="2900" cy="1414"/>
          </a:xfrm>
        </p:grpSpPr>
        <p:sp>
          <p:nvSpPr>
            <p:cNvPr id="56403" name="Line 210"/>
            <p:cNvSpPr/>
            <p:nvPr/>
          </p:nvSpPr>
          <p:spPr>
            <a:xfrm>
              <a:off x="822" y="2950"/>
              <a:ext cx="344" cy="253"/>
            </a:xfrm>
            <a:prstGeom prst="line">
              <a:avLst/>
            </a:prstGeom>
            <a:ln w="50800" cap="flat" cmpd="sng">
              <a:solidFill>
                <a:schemeClr val="tx2"/>
              </a:solidFill>
              <a:prstDash val="solid"/>
              <a:round/>
              <a:headEnd type="none" w="med" len="med"/>
              <a:tailEnd type="none" w="med" len="med"/>
            </a:ln>
          </p:spPr>
        </p:sp>
        <p:sp>
          <p:nvSpPr>
            <p:cNvPr id="56404" name="Freeform 211"/>
            <p:cNvSpPr/>
            <p:nvPr/>
          </p:nvSpPr>
          <p:spPr>
            <a:xfrm>
              <a:off x="3208" y="2832"/>
              <a:ext cx="200" cy="418"/>
            </a:xfrm>
            <a:custGeom>
              <a:avLst/>
              <a:gdLst/>
              <a:ahLst/>
              <a:cxnLst>
                <a:cxn ang="0">
                  <a:pos x="0" y="0"/>
                </a:cxn>
                <a:cxn ang="0">
                  <a:pos x="200" y="418"/>
                </a:cxn>
              </a:cxnLst>
              <a:pathLst>
                <a:path w="200" h="418">
                  <a:moveTo>
                    <a:pt x="0" y="0"/>
                  </a:moveTo>
                  <a:lnTo>
                    <a:pt x="200" y="418"/>
                  </a:lnTo>
                </a:path>
              </a:pathLst>
            </a:custGeom>
            <a:solidFill>
              <a:srgbClr val="FFFFFF"/>
            </a:solidFill>
            <a:ln w="50800" cap="flat" cmpd="sng">
              <a:solidFill>
                <a:schemeClr val="tx2"/>
              </a:solidFill>
              <a:prstDash val="solid"/>
              <a:round/>
              <a:headEnd type="none" w="med" len="med"/>
              <a:tailEnd type="none" w="med" len="med"/>
            </a:ln>
          </p:spPr>
          <p:txBody>
            <a:bodyPr/>
            <a:p>
              <a:endParaRPr lang="zh-CN" altLang="en-US"/>
            </a:p>
          </p:txBody>
        </p:sp>
        <p:sp>
          <p:nvSpPr>
            <p:cNvPr id="56405" name="Freeform 212"/>
            <p:cNvSpPr/>
            <p:nvPr/>
          </p:nvSpPr>
          <p:spPr>
            <a:xfrm>
              <a:off x="3406" y="3249"/>
              <a:ext cx="1" cy="845"/>
            </a:xfrm>
            <a:custGeom>
              <a:avLst/>
              <a:gdLst/>
              <a:ahLst/>
              <a:cxnLst>
                <a:cxn ang="0">
                  <a:pos x="0" y="0"/>
                </a:cxn>
                <a:cxn ang="0">
                  <a:pos x="0" y="845"/>
                </a:cxn>
              </a:cxnLst>
              <a:pathLst>
                <a:path w="1" h="845">
                  <a:moveTo>
                    <a:pt x="0" y="0"/>
                  </a:moveTo>
                  <a:lnTo>
                    <a:pt x="0" y="845"/>
                  </a:lnTo>
                </a:path>
              </a:pathLst>
            </a:custGeom>
            <a:solidFill>
              <a:srgbClr val="FFFFFF"/>
            </a:solidFill>
            <a:ln w="50800" cap="flat" cmpd="sng">
              <a:solidFill>
                <a:schemeClr val="tx2"/>
              </a:solidFill>
              <a:prstDash val="solid"/>
              <a:round/>
              <a:headEnd type="none" w="med" len="med"/>
              <a:tailEnd type="none" w="med" len="med"/>
            </a:ln>
          </p:spPr>
          <p:txBody>
            <a:bodyPr/>
            <a:p>
              <a:endParaRPr lang="zh-CN" altLang="en-US"/>
            </a:p>
          </p:txBody>
        </p:sp>
        <p:sp>
          <p:nvSpPr>
            <p:cNvPr id="56406" name="Freeform 213"/>
            <p:cNvSpPr/>
            <p:nvPr/>
          </p:nvSpPr>
          <p:spPr>
            <a:xfrm>
              <a:off x="2954" y="4087"/>
              <a:ext cx="454" cy="155"/>
            </a:xfrm>
            <a:custGeom>
              <a:avLst/>
              <a:gdLst/>
              <a:ahLst/>
              <a:cxnLst>
                <a:cxn ang="0">
                  <a:pos x="454" y="0"/>
                </a:cxn>
                <a:cxn ang="0">
                  <a:pos x="0" y="155"/>
                </a:cxn>
              </a:cxnLst>
              <a:pathLst>
                <a:path w="454" h="155">
                  <a:moveTo>
                    <a:pt x="454" y="0"/>
                  </a:moveTo>
                  <a:lnTo>
                    <a:pt x="0" y="155"/>
                  </a:lnTo>
                </a:path>
              </a:pathLst>
            </a:custGeom>
            <a:solidFill>
              <a:srgbClr val="FFFFFF"/>
            </a:solidFill>
            <a:ln w="50800" cap="flat" cmpd="sng">
              <a:solidFill>
                <a:schemeClr val="tx2"/>
              </a:solidFill>
              <a:prstDash val="solid"/>
              <a:round/>
              <a:headEnd type="none" w="med" len="med"/>
              <a:tailEnd type="none" w="med" len="med"/>
            </a:ln>
          </p:spPr>
          <p:txBody>
            <a:bodyPr/>
            <a:p>
              <a:endParaRPr lang="zh-CN" altLang="en-US"/>
            </a:p>
          </p:txBody>
        </p:sp>
        <p:sp>
          <p:nvSpPr>
            <p:cNvPr id="56407" name="Line 214"/>
            <p:cNvSpPr/>
            <p:nvPr/>
          </p:nvSpPr>
          <p:spPr>
            <a:xfrm flipH="1">
              <a:off x="2954" y="2832"/>
              <a:ext cx="254" cy="330"/>
            </a:xfrm>
            <a:prstGeom prst="line">
              <a:avLst/>
            </a:prstGeom>
            <a:ln w="50800" cap="flat" cmpd="sng">
              <a:solidFill>
                <a:schemeClr val="tx2"/>
              </a:solidFill>
              <a:prstDash val="solid"/>
              <a:round/>
              <a:headEnd type="none" w="med" len="med"/>
              <a:tailEnd type="none" w="med" len="med"/>
            </a:ln>
          </p:spPr>
        </p:sp>
        <p:sp>
          <p:nvSpPr>
            <p:cNvPr id="56408" name="Line 215"/>
            <p:cNvSpPr/>
            <p:nvPr/>
          </p:nvSpPr>
          <p:spPr>
            <a:xfrm flipV="1">
              <a:off x="1226" y="2832"/>
              <a:ext cx="1982" cy="178"/>
            </a:xfrm>
            <a:prstGeom prst="line">
              <a:avLst/>
            </a:prstGeom>
            <a:ln w="50800" cap="flat" cmpd="sng">
              <a:solidFill>
                <a:schemeClr val="tx2"/>
              </a:solidFill>
              <a:prstDash val="solid"/>
              <a:round/>
              <a:headEnd type="none" w="med" len="med"/>
              <a:tailEnd type="none" w="med" len="med"/>
            </a:ln>
          </p:spPr>
        </p:sp>
        <p:sp>
          <p:nvSpPr>
            <p:cNvPr id="56409" name="Line 216"/>
            <p:cNvSpPr/>
            <p:nvPr/>
          </p:nvSpPr>
          <p:spPr>
            <a:xfrm flipH="1">
              <a:off x="1468" y="3162"/>
              <a:ext cx="1486" cy="73"/>
            </a:xfrm>
            <a:prstGeom prst="line">
              <a:avLst/>
            </a:prstGeom>
            <a:ln w="50800" cap="flat" cmpd="sng">
              <a:solidFill>
                <a:schemeClr val="tx2"/>
              </a:solidFill>
              <a:prstDash val="solid"/>
              <a:round/>
              <a:headEnd type="none" w="med" len="med"/>
              <a:tailEnd type="none" w="med" len="med"/>
            </a:ln>
          </p:spPr>
        </p:sp>
        <p:sp>
          <p:nvSpPr>
            <p:cNvPr id="56410" name="Line 217"/>
            <p:cNvSpPr/>
            <p:nvPr/>
          </p:nvSpPr>
          <p:spPr>
            <a:xfrm>
              <a:off x="822" y="2950"/>
              <a:ext cx="618" cy="92"/>
            </a:xfrm>
            <a:prstGeom prst="line">
              <a:avLst/>
            </a:prstGeom>
            <a:ln w="50800" cap="flat" cmpd="sng">
              <a:solidFill>
                <a:schemeClr val="tx2"/>
              </a:solidFill>
              <a:prstDash val="solid"/>
              <a:round/>
              <a:headEnd type="none" w="med" len="med"/>
              <a:tailEnd type="none" w="med" len="med"/>
            </a:ln>
          </p:spPr>
        </p:sp>
        <p:sp>
          <p:nvSpPr>
            <p:cNvPr id="56411" name="Line 218"/>
            <p:cNvSpPr/>
            <p:nvPr/>
          </p:nvSpPr>
          <p:spPr>
            <a:xfrm flipH="1" flipV="1">
              <a:off x="1440" y="3042"/>
              <a:ext cx="28" cy="193"/>
            </a:xfrm>
            <a:prstGeom prst="line">
              <a:avLst/>
            </a:prstGeom>
            <a:ln w="50800" cap="flat" cmpd="sng">
              <a:solidFill>
                <a:schemeClr val="tx2"/>
              </a:solidFill>
              <a:prstDash val="solid"/>
              <a:round/>
              <a:headEnd type="none" w="med" len="med"/>
              <a:tailEnd type="none" w="med" len="med"/>
            </a:ln>
          </p:spPr>
        </p:sp>
        <p:sp>
          <p:nvSpPr>
            <p:cNvPr id="56412" name="Line 219"/>
            <p:cNvSpPr/>
            <p:nvPr/>
          </p:nvSpPr>
          <p:spPr>
            <a:xfrm>
              <a:off x="1166" y="3203"/>
              <a:ext cx="302" cy="32"/>
            </a:xfrm>
            <a:prstGeom prst="line">
              <a:avLst/>
            </a:prstGeom>
            <a:ln w="50800" cap="flat" cmpd="sng">
              <a:solidFill>
                <a:schemeClr val="tx2"/>
              </a:solidFill>
              <a:prstDash val="solid"/>
              <a:round/>
              <a:headEnd type="none" w="med" len="med"/>
              <a:tailEnd type="none" w="med" len="med"/>
            </a:ln>
          </p:spPr>
        </p:sp>
        <p:sp>
          <p:nvSpPr>
            <p:cNvPr id="56413" name="Line 220"/>
            <p:cNvSpPr/>
            <p:nvPr/>
          </p:nvSpPr>
          <p:spPr>
            <a:xfrm flipH="1">
              <a:off x="508" y="2950"/>
              <a:ext cx="314" cy="291"/>
            </a:xfrm>
            <a:prstGeom prst="line">
              <a:avLst/>
            </a:prstGeom>
            <a:ln w="50800" cap="flat" cmpd="sng">
              <a:solidFill>
                <a:schemeClr val="tx2"/>
              </a:solidFill>
              <a:prstDash val="solid"/>
              <a:round/>
              <a:headEnd type="none" w="med" len="med"/>
              <a:tailEnd type="none" w="med" len="med"/>
            </a:ln>
          </p:spPr>
        </p:sp>
        <p:sp>
          <p:nvSpPr>
            <p:cNvPr id="56414" name="Freeform 221"/>
            <p:cNvSpPr/>
            <p:nvPr/>
          </p:nvSpPr>
          <p:spPr>
            <a:xfrm>
              <a:off x="508" y="3241"/>
              <a:ext cx="1" cy="858"/>
            </a:xfrm>
            <a:custGeom>
              <a:avLst/>
              <a:gdLst/>
              <a:ahLst/>
              <a:cxnLst>
                <a:cxn ang="0">
                  <a:pos x="0" y="0"/>
                </a:cxn>
                <a:cxn ang="0">
                  <a:pos x="1" y="858"/>
                </a:cxn>
              </a:cxnLst>
              <a:pathLst>
                <a:path w="1" h="858">
                  <a:moveTo>
                    <a:pt x="0" y="0"/>
                  </a:moveTo>
                  <a:lnTo>
                    <a:pt x="1" y="858"/>
                  </a:lnTo>
                </a:path>
              </a:pathLst>
            </a:custGeom>
            <a:solidFill>
              <a:srgbClr val="FFFFFF"/>
            </a:solidFill>
            <a:ln w="50800" cap="flat" cmpd="sng">
              <a:solidFill>
                <a:schemeClr val="tx2"/>
              </a:solidFill>
              <a:prstDash val="solid"/>
              <a:round/>
              <a:headEnd type="none" w="med" len="med"/>
              <a:tailEnd type="none" w="med" len="med"/>
            </a:ln>
          </p:spPr>
          <p:txBody>
            <a:bodyPr/>
            <a:p>
              <a:endParaRPr lang="zh-CN" altLang="en-US"/>
            </a:p>
          </p:txBody>
        </p:sp>
        <p:sp>
          <p:nvSpPr>
            <p:cNvPr id="56415" name="Freeform 222"/>
            <p:cNvSpPr/>
            <p:nvPr/>
          </p:nvSpPr>
          <p:spPr>
            <a:xfrm>
              <a:off x="508" y="4098"/>
              <a:ext cx="676" cy="62"/>
            </a:xfrm>
            <a:custGeom>
              <a:avLst/>
              <a:gdLst/>
              <a:ahLst/>
              <a:cxnLst>
                <a:cxn ang="0">
                  <a:pos x="0" y="0"/>
                </a:cxn>
                <a:cxn ang="0">
                  <a:pos x="338" y="31"/>
                </a:cxn>
              </a:cxnLst>
              <a:pathLst>
                <a:path w="338" h="31">
                  <a:moveTo>
                    <a:pt x="0" y="0"/>
                  </a:moveTo>
                  <a:lnTo>
                    <a:pt x="338" y="31"/>
                  </a:lnTo>
                </a:path>
              </a:pathLst>
            </a:custGeom>
            <a:solidFill>
              <a:srgbClr val="FFFFFF"/>
            </a:solidFill>
            <a:ln w="50800" cap="flat" cmpd="sng">
              <a:solidFill>
                <a:schemeClr val="tx2"/>
              </a:solidFill>
              <a:prstDash val="solid"/>
              <a:round/>
              <a:headEnd type="none" w="med" len="med"/>
              <a:tailEnd type="none" w="med" len="med"/>
            </a:ln>
          </p:spPr>
          <p:txBody>
            <a:bodyPr/>
            <a:p>
              <a:endParaRPr lang="zh-CN" altLang="en-US"/>
            </a:p>
          </p:txBody>
        </p:sp>
        <p:sp>
          <p:nvSpPr>
            <p:cNvPr id="56416" name="Freeform 223"/>
            <p:cNvSpPr/>
            <p:nvPr/>
          </p:nvSpPr>
          <p:spPr>
            <a:xfrm>
              <a:off x="1168" y="3201"/>
              <a:ext cx="2" cy="963"/>
            </a:xfrm>
            <a:custGeom>
              <a:avLst/>
              <a:gdLst/>
              <a:ahLst/>
              <a:cxnLst>
                <a:cxn ang="0">
                  <a:pos x="0" y="0"/>
                </a:cxn>
                <a:cxn ang="0">
                  <a:pos x="0" y="482"/>
                </a:cxn>
              </a:cxnLst>
              <a:pathLst>
                <a:path w="1" h="482">
                  <a:moveTo>
                    <a:pt x="0" y="0"/>
                  </a:moveTo>
                  <a:lnTo>
                    <a:pt x="0" y="482"/>
                  </a:lnTo>
                </a:path>
              </a:pathLst>
            </a:custGeom>
            <a:solidFill>
              <a:srgbClr val="FFFFFF"/>
            </a:solidFill>
            <a:ln w="50800" cap="flat" cmpd="sng">
              <a:solidFill>
                <a:schemeClr val="tx2"/>
              </a:solidFill>
              <a:prstDash val="solid"/>
              <a:round/>
              <a:headEnd type="none" w="med" len="med"/>
              <a:tailEnd type="none" w="med" len="med"/>
            </a:ln>
          </p:spPr>
          <p:txBody>
            <a:bodyPr/>
            <a:p>
              <a:endParaRPr lang="zh-CN" altLang="en-US"/>
            </a:p>
          </p:txBody>
        </p:sp>
        <p:sp>
          <p:nvSpPr>
            <p:cNvPr id="56417" name="Line 224"/>
            <p:cNvSpPr/>
            <p:nvPr/>
          </p:nvSpPr>
          <p:spPr>
            <a:xfrm flipV="1">
              <a:off x="1166" y="4118"/>
              <a:ext cx="302" cy="48"/>
            </a:xfrm>
            <a:prstGeom prst="line">
              <a:avLst/>
            </a:prstGeom>
            <a:ln w="50800" cap="flat" cmpd="sng">
              <a:solidFill>
                <a:schemeClr val="tx2"/>
              </a:solidFill>
              <a:prstDash val="solid"/>
              <a:round/>
              <a:headEnd type="none" w="med" len="med"/>
              <a:tailEnd type="none" w="med" len="med"/>
            </a:ln>
          </p:spPr>
        </p:sp>
        <p:sp>
          <p:nvSpPr>
            <p:cNvPr id="56418" name="Line 225"/>
            <p:cNvSpPr/>
            <p:nvPr/>
          </p:nvSpPr>
          <p:spPr>
            <a:xfrm flipH="1" flipV="1">
              <a:off x="1468" y="4118"/>
              <a:ext cx="1486" cy="124"/>
            </a:xfrm>
            <a:prstGeom prst="line">
              <a:avLst/>
            </a:prstGeom>
            <a:ln w="50800" cap="flat" cmpd="sng">
              <a:solidFill>
                <a:schemeClr val="tx2"/>
              </a:solidFill>
              <a:prstDash val="solid"/>
              <a:round/>
              <a:headEnd type="none" w="med" len="med"/>
              <a:tailEnd type="none" w="med" len="med"/>
            </a:ln>
          </p:spPr>
        </p:sp>
        <p:sp>
          <p:nvSpPr>
            <p:cNvPr id="56419" name="Freeform 226"/>
            <p:cNvSpPr/>
            <p:nvPr/>
          </p:nvSpPr>
          <p:spPr>
            <a:xfrm>
              <a:off x="1474" y="3235"/>
              <a:ext cx="2" cy="887"/>
            </a:xfrm>
            <a:custGeom>
              <a:avLst/>
              <a:gdLst/>
              <a:ahLst/>
              <a:cxnLst>
                <a:cxn ang="0">
                  <a:pos x="0" y="444"/>
                </a:cxn>
                <a:cxn ang="0">
                  <a:pos x="0" y="0"/>
                </a:cxn>
              </a:cxnLst>
              <a:pathLst>
                <a:path w="1" h="444">
                  <a:moveTo>
                    <a:pt x="0" y="444"/>
                  </a:moveTo>
                  <a:lnTo>
                    <a:pt x="0" y="0"/>
                  </a:lnTo>
                </a:path>
              </a:pathLst>
            </a:custGeom>
            <a:solidFill>
              <a:srgbClr val="FFFFFF"/>
            </a:solidFill>
            <a:ln w="50800" cap="flat" cmpd="sng">
              <a:solidFill>
                <a:schemeClr val="tx2"/>
              </a:solidFill>
              <a:prstDash val="solid"/>
              <a:round/>
              <a:headEnd type="none" w="med" len="med"/>
              <a:tailEnd type="none" w="med" len="med"/>
            </a:ln>
          </p:spPr>
          <p:txBody>
            <a:bodyPr/>
            <a:p>
              <a:endParaRPr lang="zh-CN" altLang="en-US"/>
            </a:p>
          </p:txBody>
        </p:sp>
        <p:sp>
          <p:nvSpPr>
            <p:cNvPr id="56420" name="Freeform 227"/>
            <p:cNvSpPr/>
            <p:nvPr/>
          </p:nvSpPr>
          <p:spPr>
            <a:xfrm>
              <a:off x="2959" y="3162"/>
              <a:ext cx="1" cy="1084"/>
            </a:xfrm>
            <a:custGeom>
              <a:avLst/>
              <a:gdLst/>
              <a:ahLst/>
              <a:cxnLst>
                <a:cxn ang="0">
                  <a:pos x="0" y="1084"/>
                </a:cxn>
                <a:cxn ang="0">
                  <a:pos x="1" y="0"/>
                </a:cxn>
              </a:cxnLst>
              <a:pathLst>
                <a:path w="1" h="1084">
                  <a:moveTo>
                    <a:pt x="0" y="1084"/>
                  </a:moveTo>
                  <a:lnTo>
                    <a:pt x="1" y="0"/>
                  </a:lnTo>
                </a:path>
              </a:pathLst>
            </a:custGeom>
            <a:solidFill>
              <a:srgbClr val="FFFFFF"/>
            </a:solidFill>
            <a:ln w="50800" cap="flat" cmpd="sng">
              <a:solidFill>
                <a:schemeClr val="tx2"/>
              </a:solidFill>
              <a:prstDash val="solid"/>
              <a:round/>
              <a:headEnd type="none" w="med" len="med"/>
              <a:tailEnd type="none" w="med" len="med"/>
            </a:ln>
          </p:spPr>
          <p:txBody>
            <a:bodyPr/>
            <a:p>
              <a:endParaRPr lang="zh-CN" altLang="en-US"/>
            </a:p>
          </p:txBody>
        </p:sp>
      </p:grpSp>
      <p:grpSp>
        <p:nvGrpSpPr>
          <p:cNvPr id="8" name="Group 228"/>
          <p:cNvGrpSpPr/>
          <p:nvPr/>
        </p:nvGrpSpPr>
        <p:grpSpPr>
          <a:xfrm>
            <a:off x="190500" y="1981200"/>
            <a:ext cx="8740775" cy="457200"/>
            <a:chOff x="120" y="1248"/>
            <a:chExt cx="5506" cy="288"/>
          </a:xfrm>
        </p:grpSpPr>
        <p:sp>
          <p:nvSpPr>
            <p:cNvPr id="56422" name="Line 229"/>
            <p:cNvSpPr/>
            <p:nvPr/>
          </p:nvSpPr>
          <p:spPr>
            <a:xfrm flipH="1">
              <a:off x="248" y="1508"/>
              <a:ext cx="5213" cy="2"/>
            </a:xfrm>
            <a:prstGeom prst="line">
              <a:avLst/>
            </a:prstGeom>
            <a:ln w="19050" cap="flat" cmpd="sng">
              <a:solidFill>
                <a:schemeClr val="accent2"/>
              </a:solidFill>
              <a:prstDash val="solid"/>
              <a:round/>
              <a:headEnd type="none" w="med" len="med"/>
              <a:tailEnd type="none" w="med" len="med"/>
            </a:ln>
          </p:spPr>
        </p:sp>
        <p:sp>
          <p:nvSpPr>
            <p:cNvPr id="56423" name="Rectangle 230"/>
            <p:cNvSpPr/>
            <p:nvPr/>
          </p:nvSpPr>
          <p:spPr>
            <a:xfrm>
              <a:off x="120" y="1248"/>
              <a:ext cx="294" cy="288"/>
            </a:xfrm>
            <a:prstGeom prst="rect">
              <a:avLst/>
            </a:prstGeom>
            <a:noFill/>
            <a:ln w="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P</a:t>
              </a:r>
              <a:r>
                <a:rPr lang="en-US" altLang="zh-CN" sz="1800" b="1" dirty="0">
                  <a:solidFill>
                    <a:schemeClr val="accent2"/>
                  </a:solidFill>
                  <a:latin typeface="Modern" pitchFamily="50"/>
                  <a:ea typeface="宋体" panose="02010600030101010101" pitchFamily="2" charset="-122"/>
                </a:rPr>
                <a:t>H</a:t>
              </a:r>
              <a:endParaRPr lang="en-US" altLang="zh-CN" b="1" dirty="0">
                <a:solidFill>
                  <a:schemeClr val="accent2"/>
                </a:solidFill>
                <a:latin typeface="Modern" pitchFamily="50"/>
                <a:ea typeface="宋体" panose="02010600030101010101" pitchFamily="2" charset="-122"/>
              </a:endParaRPr>
            </a:p>
          </p:txBody>
        </p:sp>
        <p:sp>
          <p:nvSpPr>
            <p:cNvPr id="56424" name="Rectangle 231"/>
            <p:cNvSpPr/>
            <p:nvPr/>
          </p:nvSpPr>
          <p:spPr>
            <a:xfrm>
              <a:off x="5332" y="1248"/>
              <a:ext cx="294" cy="288"/>
            </a:xfrm>
            <a:prstGeom prst="rect">
              <a:avLst/>
            </a:prstGeom>
            <a:noFill/>
            <a:ln w="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P</a:t>
              </a:r>
              <a:r>
                <a:rPr lang="en-US" altLang="zh-CN" sz="1800" b="1" dirty="0">
                  <a:solidFill>
                    <a:schemeClr val="accent2"/>
                  </a:solidFill>
                  <a:latin typeface="Modern" pitchFamily="50"/>
                  <a:ea typeface="宋体" panose="02010600030101010101" pitchFamily="2" charset="-122"/>
                </a:rPr>
                <a:t>H</a:t>
              </a:r>
              <a:endParaRPr lang="en-US" altLang="zh-CN" b="1" dirty="0">
                <a:solidFill>
                  <a:schemeClr val="accent2"/>
                </a:solidFill>
                <a:latin typeface="Modern" pitchFamily="50"/>
                <a:ea typeface="宋体" panose="02010600030101010101" pitchFamily="2" charset="-122"/>
              </a:endParaRPr>
            </a:p>
          </p:txBody>
        </p:sp>
      </p:grpSp>
      <p:grpSp>
        <p:nvGrpSpPr>
          <p:cNvPr id="9" name="Group 232"/>
          <p:cNvGrpSpPr/>
          <p:nvPr/>
        </p:nvGrpSpPr>
        <p:grpSpPr>
          <a:xfrm>
            <a:off x="280988" y="3810000"/>
            <a:ext cx="8558212" cy="457200"/>
            <a:chOff x="177" y="2400"/>
            <a:chExt cx="5391" cy="288"/>
          </a:xfrm>
        </p:grpSpPr>
        <p:sp>
          <p:nvSpPr>
            <p:cNvPr id="56426" name="Line 233"/>
            <p:cNvSpPr/>
            <p:nvPr/>
          </p:nvSpPr>
          <p:spPr>
            <a:xfrm flipH="1">
              <a:off x="240" y="2426"/>
              <a:ext cx="5232" cy="3"/>
            </a:xfrm>
            <a:prstGeom prst="line">
              <a:avLst/>
            </a:prstGeom>
            <a:ln w="19050" cap="flat" cmpd="sng">
              <a:solidFill>
                <a:schemeClr val="accent2"/>
              </a:solidFill>
              <a:prstDash val="solid"/>
              <a:round/>
              <a:headEnd type="none" w="med" len="med"/>
              <a:tailEnd type="none" w="med" len="med"/>
            </a:ln>
          </p:spPr>
        </p:sp>
        <p:sp>
          <p:nvSpPr>
            <p:cNvPr id="56427" name="Rectangle 234"/>
            <p:cNvSpPr/>
            <p:nvPr/>
          </p:nvSpPr>
          <p:spPr>
            <a:xfrm>
              <a:off x="5361" y="2400"/>
              <a:ext cx="207" cy="288"/>
            </a:xfrm>
            <a:prstGeom prst="rect">
              <a:avLst/>
            </a:prstGeom>
            <a:noFill/>
            <a:ln w="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h</a:t>
              </a:r>
              <a:endParaRPr lang="en-US" altLang="zh-CN" b="1" dirty="0">
                <a:solidFill>
                  <a:schemeClr val="accent2"/>
                </a:solidFill>
                <a:latin typeface="Modern" pitchFamily="50"/>
                <a:ea typeface="宋体" panose="02010600030101010101" pitchFamily="2" charset="-122"/>
              </a:endParaRPr>
            </a:p>
          </p:txBody>
        </p:sp>
        <p:sp>
          <p:nvSpPr>
            <p:cNvPr id="56428" name="Rectangle 235"/>
            <p:cNvSpPr/>
            <p:nvPr/>
          </p:nvSpPr>
          <p:spPr>
            <a:xfrm>
              <a:off x="177" y="2400"/>
              <a:ext cx="207" cy="288"/>
            </a:xfrm>
            <a:prstGeom prst="rect">
              <a:avLst/>
            </a:prstGeom>
            <a:noFill/>
            <a:ln w="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h</a:t>
              </a:r>
              <a:endParaRPr lang="en-US" altLang="zh-CN" b="1" dirty="0">
                <a:solidFill>
                  <a:schemeClr val="accent2"/>
                </a:solidFill>
                <a:latin typeface="Modern" pitchFamily="50"/>
                <a:ea typeface="宋体" panose="02010600030101010101" pitchFamily="2" charset="-122"/>
              </a:endParaRPr>
            </a:p>
          </p:txBody>
        </p:sp>
      </p:grpSp>
      <p:grpSp>
        <p:nvGrpSpPr>
          <p:cNvPr id="10" name="Group 236"/>
          <p:cNvGrpSpPr/>
          <p:nvPr/>
        </p:nvGrpSpPr>
        <p:grpSpPr>
          <a:xfrm>
            <a:off x="144463" y="4114800"/>
            <a:ext cx="8648700" cy="457200"/>
            <a:chOff x="91" y="2592"/>
            <a:chExt cx="5448" cy="288"/>
          </a:xfrm>
        </p:grpSpPr>
        <p:sp>
          <p:nvSpPr>
            <p:cNvPr id="56430" name="Freeform 237"/>
            <p:cNvSpPr/>
            <p:nvPr/>
          </p:nvSpPr>
          <p:spPr>
            <a:xfrm>
              <a:off x="275" y="2760"/>
              <a:ext cx="5072" cy="6"/>
            </a:xfrm>
            <a:custGeom>
              <a:avLst/>
              <a:gdLst/>
              <a:ahLst/>
              <a:cxnLst>
                <a:cxn ang="0">
                  <a:pos x="5072" y="0"/>
                </a:cxn>
                <a:cxn ang="0">
                  <a:pos x="0" y="6"/>
                </a:cxn>
              </a:cxnLst>
              <a:pathLst>
                <a:path w="5072" h="6">
                  <a:moveTo>
                    <a:pt x="5072" y="0"/>
                  </a:moveTo>
                  <a:lnTo>
                    <a:pt x="0" y="6"/>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sp>
          <p:nvSpPr>
            <p:cNvPr id="56431" name="Rectangle 238"/>
            <p:cNvSpPr/>
            <p:nvPr/>
          </p:nvSpPr>
          <p:spPr>
            <a:xfrm>
              <a:off x="91" y="2592"/>
              <a:ext cx="216" cy="288"/>
            </a:xfrm>
            <a:prstGeom prst="rect">
              <a:avLst/>
            </a:prstGeom>
            <a:noFill/>
            <a:ln w="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P</a:t>
              </a:r>
              <a:endParaRPr lang="en-US" altLang="zh-CN" b="1" dirty="0">
                <a:solidFill>
                  <a:schemeClr val="accent2"/>
                </a:solidFill>
                <a:latin typeface="Modern" pitchFamily="50"/>
                <a:ea typeface="宋体" panose="02010600030101010101" pitchFamily="2" charset="-122"/>
              </a:endParaRPr>
            </a:p>
          </p:txBody>
        </p:sp>
        <p:sp>
          <p:nvSpPr>
            <p:cNvPr id="56432" name="Rectangle 239"/>
            <p:cNvSpPr/>
            <p:nvPr/>
          </p:nvSpPr>
          <p:spPr>
            <a:xfrm>
              <a:off x="5323" y="2592"/>
              <a:ext cx="216" cy="288"/>
            </a:xfrm>
            <a:prstGeom prst="rect">
              <a:avLst/>
            </a:prstGeom>
            <a:noFill/>
            <a:ln w="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P</a:t>
              </a:r>
              <a:endParaRPr lang="en-US" altLang="zh-CN" b="1" dirty="0">
                <a:solidFill>
                  <a:schemeClr val="accent2"/>
                </a:solidFill>
                <a:latin typeface="Modern" pitchFamily="50"/>
                <a:ea typeface="宋体" panose="02010600030101010101" pitchFamily="2" charset="-122"/>
              </a:endParaRPr>
            </a:p>
          </p:txBody>
        </p:sp>
      </p:grpSp>
      <p:grpSp>
        <p:nvGrpSpPr>
          <p:cNvPr id="11" name="Group 240"/>
          <p:cNvGrpSpPr/>
          <p:nvPr/>
        </p:nvGrpSpPr>
        <p:grpSpPr>
          <a:xfrm>
            <a:off x="6453188" y="2393950"/>
            <a:ext cx="415925" cy="3840163"/>
            <a:chOff x="4065" y="1508"/>
            <a:chExt cx="262" cy="2419"/>
          </a:xfrm>
        </p:grpSpPr>
        <p:sp>
          <p:nvSpPr>
            <p:cNvPr id="56434" name="Line 241"/>
            <p:cNvSpPr/>
            <p:nvPr/>
          </p:nvSpPr>
          <p:spPr>
            <a:xfrm>
              <a:off x="4103" y="1508"/>
              <a:ext cx="3" cy="2171"/>
            </a:xfrm>
            <a:prstGeom prst="line">
              <a:avLst/>
            </a:prstGeom>
            <a:ln w="19050" cap="flat" cmpd="sng">
              <a:solidFill>
                <a:schemeClr val="accent2"/>
              </a:solidFill>
              <a:prstDash val="solid"/>
              <a:round/>
              <a:headEnd type="none" w="med" len="med"/>
              <a:tailEnd type="none" w="med" len="med"/>
            </a:ln>
          </p:spPr>
        </p:sp>
        <p:sp>
          <p:nvSpPr>
            <p:cNvPr id="56435" name="Rectangle 242"/>
            <p:cNvSpPr/>
            <p:nvPr/>
          </p:nvSpPr>
          <p:spPr>
            <a:xfrm>
              <a:off x="4116" y="3600"/>
              <a:ext cx="211" cy="327"/>
            </a:xfrm>
            <a:prstGeom prst="rect">
              <a:avLst/>
            </a:prstGeom>
            <a:noFill/>
            <a:ln w="0">
              <a:noFill/>
            </a:ln>
          </p:spPr>
          <p:txBody>
            <a:bodyPr wrap="none" anchor="t">
              <a:spAutoFit/>
            </a:bodyPr>
            <a:p>
              <a:pPr algn="ctr"/>
              <a:r>
                <a:rPr lang="en-US" altLang="zh-CN" sz="2800" b="1" dirty="0">
                  <a:solidFill>
                    <a:schemeClr val="accent2"/>
                  </a:solidFill>
                  <a:latin typeface="Modern" pitchFamily="50"/>
                  <a:ea typeface="宋体" panose="02010600030101010101" pitchFamily="2" charset="-122"/>
                </a:rPr>
                <a:t>s</a:t>
              </a:r>
              <a:endParaRPr lang="en-US" altLang="zh-CN" sz="2800" b="1" dirty="0">
                <a:solidFill>
                  <a:schemeClr val="accent2"/>
                </a:solidFill>
                <a:latin typeface="Modern" pitchFamily="50"/>
                <a:ea typeface="宋体" panose="02010600030101010101" pitchFamily="2" charset="-122"/>
              </a:endParaRPr>
            </a:p>
          </p:txBody>
        </p:sp>
        <p:sp>
          <p:nvSpPr>
            <p:cNvPr id="56436" name="Oval 243"/>
            <p:cNvSpPr/>
            <p:nvPr/>
          </p:nvSpPr>
          <p:spPr>
            <a:xfrm>
              <a:off x="4065" y="3630"/>
              <a:ext cx="73" cy="73"/>
            </a:xfrm>
            <a:prstGeom prst="ellipse">
              <a:avLst/>
            </a:prstGeom>
            <a:solidFill>
              <a:srgbClr val="FFFF00"/>
            </a:solidFill>
            <a:ln w="28575" cap="flat" cmpd="sng">
              <a:solidFill>
                <a:srgbClr val="CC00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12" name="Group 244"/>
          <p:cNvGrpSpPr/>
          <p:nvPr/>
        </p:nvGrpSpPr>
        <p:grpSpPr>
          <a:xfrm>
            <a:off x="8462963" y="2393950"/>
            <a:ext cx="431800" cy="1524000"/>
            <a:chOff x="5331" y="1508"/>
            <a:chExt cx="272" cy="960"/>
          </a:xfrm>
        </p:grpSpPr>
        <p:sp>
          <p:nvSpPr>
            <p:cNvPr id="56438" name="Line 245"/>
            <p:cNvSpPr/>
            <p:nvPr/>
          </p:nvSpPr>
          <p:spPr>
            <a:xfrm>
              <a:off x="5362" y="1508"/>
              <a:ext cx="2" cy="918"/>
            </a:xfrm>
            <a:prstGeom prst="line">
              <a:avLst/>
            </a:prstGeom>
            <a:ln w="19050" cap="flat" cmpd="sng">
              <a:solidFill>
                <a:srgbClr val="0066FF"/>
              </a:solidFill>
              <a:prstDash val="solid"/>
              <a:round/>
              <a:headEnd type="none" w="med" len="med"/>
              <a:tailEnd type="none" w="med" len="med"/>
            </a:ln>
          </p:spPr>
        </p:sp>
        <p:sp>
          <p:nvSpPr>
            <p:cNvPr id="56439" name="Text Box 246"/>
            <p:cNvSpPr txBox="1"/>
            <p:nvPr/>
          </p:nvSpPr>
          <p:spPr>
            <a:xfrm>
              <a:off x="5332" y="2180"/>
              <a:ext cx="271" cy="288"/>
            </a:xfrm>
            <a:prstGeom prst="rect">
              <a:avLst/>
            </a:prstGeom>
            <a:noFill/>
            <a:ln w="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Vy</a:t>
              </a:r>
              <a:endParaRPr lang="en-US" altLang="zh-CN" b="1" dirty="0">
                <a:solidFill>
                  <a:schemeClr val="accent2"/>
                </a:solidFill>
                <a:latin typeface="Modern" pitchFamily="50"/>
                <a:ea typeface="宋体" panose="02010600030101010101" pitchFamily="2" charset="-122"/>
              </a:endParaRPr>
            </a:p>
          </p:txBody>
        </p:sp>
        <p:sp>
          <p:nvSpPr>
            <p:cNvPr id="56440" name="Oval 247"/>
            <p:cNvSpPr/>
            <p:nvPr/>
          </p:nvSpPr>
          <p:spPr>
            <a:xfrm>
              <a:off x="5331" y="2400"/>
              <a:ext cx="59" cy="59"/>
            </a:xfrm>
            <a:prstGeom prst="ellipse">
              <a:avLst/>
            </a:prstGeom>
            <a:solidFill>
              <a:srgbClr val="FFFF00"/>
            </a:solidFill>
            <a:ln w="19050" cap="flat" cmpd="sng">
              <a:solidFill>
                <a:srgbClr val="FF00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13" name="Group 248"/>
          <p:cNvGrpSpPr/>
          <p:nvPr/>
        </p:nvGrpSpPr>
        <p:grpSpPr>
          <a:xfrm>
            <a:off x="461963" y="2397125"/>
            <a:ext cx="452437" cy="1506538"/>
            <a:chOff x="291" y="1510"/>
            <a:chExt cx="285" cy="949"/>
          </a:xfrm>
        </p:grpSpPr>
        <p:sp>
          <p:nvSpPr>
            <p:cNvPr id="56442" name="Freeform 249"/>
            <p:cNvSpPr/>
            <p:nvPr/>
          </p:nvSpPr>
          <p:spPr>
            <a:xfrm>
              <a:off x="331" y="1510"/>
              <a:ext cx="1" cy="915"/>
            </a:xfrm>
            <a:custGeom>
              <a:avLst/>
              <a:gdLst/>
              <a:ahLst/>
              <a:cxnLst>
                <a:cxn ang="0">
                  <a:pos x="0" y="0"/>
                </a:cxn>
                <a:cxn ang="0">
                  <a:pos x="0" y="915"/>
                </a:cxn>
              </a:cxnLst>
              <a:pathLst>
                <a:path w="1" h="915">
                  <a:moveTo>
                    <a:pt x="0" y="0"/>
                  </a:moveTo>
                  <a:lnTo>
                    <a:pt x="0" y="915"/>
                  </a:lnTo>
                </a:path>
              </a:pathLst>
            </a:custGeom>
            <a:solidFill>
              <a:srgbClr val="FFFFFF"/>
            </a:solidFill>
            <a:ln w="19050" cap="flat" cmpd="sng">
              <a:solidFill>
                <a:srgbClr val="0066FF"/>
              </a:solidFill>
              <a:prstDash val="solid"/>
              <a:round/>
              <a:headEnd type="none" w="med" len="med"/>
              <a:tailEnd type="none" w="med" len="med"/>
            </a:ln>
          </p:spPr>
          <p:txBody>
            <a:bodyPr/>
            <a:p>
              <a:endParaRPr lang="zh-CN" altLang="en-US"/>
            </a:p>
          </p:txBody>
        </p:sp>
        <p:sp>
          <p:nvSpPr>
            <p:cNvPr id="56443" name="Text Box 250"/>
            <p:cNvSpPr txBox="1"/>
            <p:nvPr/>
          </p:nvSpPr>
          <p:spPr>
            <a:xfrm>
              <a:off x="291" y="2162"/>
              <a:ext cx="285" cy="288"/>
            </a:xfrm>
            <a:prstGeom prst="rect">
              <a:avLst/>
            </a:prstGeom>
            <a:noFill/>
            <a:ln w="0">
              <a:noFill/>
            </a:ln>
          </p:spPr>
          <p:txBody>
            <a:bodyPr wrap="none" anchor="t">
              <a:spAutoFit/>
            </a:bodyPr>
            <a:p>
              <a:pPr algn="ctr"/>
              <a:r>
                <a:rPr lang="en-US" altLang="zh-CN" b="1" dirty="0">
                  <a:solidFill>
                    <a:schemeClr val="accent2"/>
                  </a:solidFill>
                  <a:latin typeface="Modern" pitchFamily="50"/>
                  <a:ea typeface="宋体" panose="02010600030101010101" pitchFamily="2" charset="-122"/>
                </a:rPr>
                <a:t>Vx</a:t>
              </a:r>
              <a:endParaRPr lang="en-US" altLang="zh-CN" b="1" dirty="0">
                <a:solidFill>
                  <a:schemeClr val="accent2"/>
                </a:solidFill>
                <a:latin typeface="Modern" pitchFamily="50"/>
                <a:ea typeface="宋体" panose="02010600030101010101" pitchFamily="2" charset="-122"/>
              </a:endParaRPr>
            </a:p>
          </p:txBody>
        </p:sp>
        <p:sp>
          <p:nvSpPr>
            <p:cNvPr id="56444" name="Oval 251"/>
            <p:cNvSpPr/>
            <p:nvPr/>
          </p:nvSpPr>
          <p:spPr>
            <a:xfrm>
              <a:off x="297" y="2400"/>
              <a:ext cx="59" cy="59"/>
            </a:xfrm>
            <a:prstGeom prst="ellipse">
              <a:avLst/>
            </a:prstGeom>
            <a:solidFill>
              <a:srgbClr val="FFFF00"/>
            </a:solidFill>
            <a:ln w="19050" cap="flat" cmpd="sng">
              <a:solidFill>
                <a:srgbClr val="FF00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sp>
        <p:nvSpPr>
          <p:cNvPr id="14588" name="Freeform 252"/>
          <p:cNvSpPr/>
          <p:nvPr/>
        </p:nvSpPr>
        <p:spPr>
          <a:xfrm>
            <a:off x="6943725" y="3260725"/>
            <a:ext cx="361950" cy="341313"/>
          </a:xfrm>
          <a:custGeom>
            <a:avLst/>
            <a:gdLst/>
            <a:ahLst/>
            <a:cxnLst>
              <a:cxn ang="0">
                <a:pos x="0" y="170"/>
              </a:cxn>
              <a:cxn ang="0">
                <a:pos x="128" y="0"/>
              </a:cxn>
              <a:cxn ang="0">
                <a:pos x="228" y="215"/>
              </a:cxn>
            </a:cxnLst>
            <a:pathLst>
              <a:path w="228" h="215">
                <a:moveTo>
                  <a:pt x="0" y="170"/>
                </a:moveTo>
                <a:lnTo>
                  <a:pt x="128" y="0"/>
                </a:lnTo>
                <a:lnTo>
                  <a:pt x="228" y="215"/>
                </a:lnTo>
              </a:path>
            </a:pathLst>
          </a:custGeom>
          <a:noFill/>
          <a:ln w="19050" cap="flat" cmpd="sng">
            <a:solidFill>
              <a:srgbClr val="0066FF"/>
            </a:solidFill>
            <a:prstDash val="solid"/>
            <a:round/>
            <a:headEnd type="none" w="med" len="med"/>
            <a:tailEnd type="none" w="med" len="med"/>
          </a:ln>
        </p:spPr>
        <p:txBody>
          <a:bodyPr/>
          <a:p>
            <a:endParaRPr lang="zh-CN" altLang="en-US"/>
          </a:p>
        </p:txBody>
      </p:sp>
      <p:sp>
        <p:nvSpPr>
          <p:cNvPr id="14589" name="Freeform 253"/>
          <p:cNvSpPr/>
          <p:nvPr/>
        </p:nvSpPr>
        <p:spPr>
          <a:xfrm>
            <a:off x="5000625" y="3360738"/>
            <a:ext cx="528638" cy="230187"/>
          </a:xfrm>
          <a:custGeom>
            <a:avLst/>
            <a:gdLst/>
            <a:ahLst/>
            <a:cxnLst>
              <a:cxn ang="0">
                <a:pos x="0" y="145"/>
              </a:cxn>
              <a:cxn ang="0">
                <a:pos x="160" y="0"/>
              </a:cxn>
              <a:cxn ang="0">
                <a:pos x="333" y="128"/>
              </a:cxn>
            </a:cxnLst>
            <a:pathLst>
              <a:path w="333" h="145">
                <a:moveTo>
                  <a:pt x="0" y="145"/>
                </a:moveTo>
                <a:lnTo>
                  <a:pt x="160" y="0"/>
                </a:lnTo>
                <a:lnTo>
                  <a:pt x="333" y="128"/>
                </a:lnTo>
              </a:path>
            </a:pathLst>
          </a:custGeom>
          <a:noFill/>
          <a:ln w="19050" cap="flat" cmpd="sng">
            <a:solidFill>
              <a:schemeClr val="accent2"/>
            </a:solidFill>
            <a:prstDash val="solid"/>
            <a:round/>
            <a:headEnd type="none" w="med" len="med"/>
            <a:tailEnd type="none" w="med" len="med"/>
          </a:ln>
        </p:spPr>
        <p:txBody>
          <a:bodyPr/>
          <a:p>
            <a:endParaRPr lang="zh-CN" altLang="en-US"/>
          </a:p>
        </p:txBody>
      </p:sp>
      <p:sp>
        <p:nvSpPr>
          <p:cNvPr id="14590" name="Freeform 254"/>
          <p:cNvSpPr/>
          <p:nvPr/>
        </p:nvSpPr>
        <p:spPr>
          <a:xfrm>
            <a:off x="5735638" y="3433763"/>
            <a:ext cx="34925" cy="152400"/>
          </a:xfrm>
          <a:custGeom>
            <a:avLst/>
            <a:gdLst/>
            <a:ahLst/>
            <a:cxnLst>
              <a:cxn ang="0">
                <a:pos x="0" y="0"/>
              </a:cxn>
              <a:cxn ang="0">
                <a:pos x="22" y="96"/>
              </a:cxn>
            </a:cxnLst>
            <a:pathLst>
              <a:path w="22" h="96">
                <a:moveTo>
                  <a:pt x="0" y="0"/>
                </a:moveTo>
                <a:lnTo>
                  <a:pt x="22" y="96"/>
                </a:lnTo>
              </a:path>
            </a:pathLst>
          </a:custGeom>
          <a:noFill/>
          <a:ln w="19050" cap="flat" cmpd="sng">
            <a:solidFill>
              <a:schemeClr val="accent2"/>
            </a:solidFill>
            <a:prstDash val="solid"/>
            <a:round/>
            <a:headEnd type="none" w="med" len="med"/>
            <a:tailEnd type="none" w="med" len="med"/>
          </a:ln>
        </p:spPr>
        <p:txBody>
          <a:bodyPr/>
          <a:p>
            <a:endParaRPr lang="zh-CN" altLang="en-US"/>
          </a:p>
        </p:txBody>
      </p:sp>
      <p:sp>
        <p:nvSpPr>
          <p:cNvPr id="56448" name="Rectangle 255"/>
          <p:cNvSpPr>
            <a:spLocks noGrp="1"/>
          </p:cNvSpPr>
          <p:nvPr>
            <p:ph type="title"/>
          </p:nvPr>
        </p:nvSpPr>
        <p:spPr>
          <a:xfrm>
            <a:off x="8077200" y="381000"/>
            <a:ext cx="152400" cy="76200"/>
          </a:xfrm>
        </p:spPr>
        <p:txBody>
          <a:bodyPr vert="horz" wrap="square" lIns="91440" tIns="45720" rIns="91440" bIns="45720" anchor="ctr"/>
          <a:p>
            <a:pPr algn="r" eaLnBrk="1" hangingPunct="1"/>
            <a:r>
              <a:rPr lang="zh-CN" altLang="en-US" sz="200" dirty="0">
                <a:solidFill>
                  <a:schemeClr val="bg1"/>
                </a:solidFill>
              </a:rPr>
              <a:t>例</a:t>
            </a:r>
            <a:r>
              <a:rPr lang="en-US" altLang="zh-CN" sz="200" dirty="0">
                <a:solidFill>
                  <a:schemeClr val="bg1"/>
                </a:solidFill>
              </a:rPr>
              <a:t>10</a:t>
            </a:r>
            <a:r>
              <a:rPr lang="zh-CN" altLang="en-US" sz="200" dirty="0">
                <a:solidFill>
                  <a:schemeClr val="bg1"/>
                </a:solidFill>
              </a:rPr>
              <a:t>（两点透视）</a:t>
            </a:r>
            <a:endParaRPr lang="zh-CN" altLang="en-US" sz="200" dirty="0">
              <a:solidFill>
                <a:schemeClr val="bg1"/>
              </a:solidFill>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0"/>
                                  </p:iterate>
                                  <p:childTnLst>
                                    <p:set>
                                      <p:cBhvr>
                                        <p:cTn id="6" dur="1" fill="hold">
                                          <p:stCondLst>
                                            <p:cond delay="0"/>
                                          </p:stCondLst>
                                        </p:cTn>
                                        <p:tgtEl>
                                          <p:spTgt spid="14464"/>
                                        </p:tgtEl>
                                        <p:attrNameLst>
                                          <p:attrName>style.visibility</p:attrName>
                                        </p:attrNameLst>
                                      </p:cBhvr>
                                      <p:to>
                                        <p:strVal val="visible"/>
                                      </p:to>
                                    </p:set>
                                    <p:animEffect transition="in" filter="wipe(left)">
                                      <p:cBhvr>
                                        <p:cTn id="7" dur="75"/>
                                        <p:tgtEl>
                                          <p:spTgt spid="1446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500" fill="hold"/>
                                        <p:tgtEl>
                                          <p:spTgt spid="8"/>
                                        </p:tgtEl>
                                        <p:attrNameLst>
                                          <p:attrName>ppt_x</p:attrName>
                                        </p:attrNameLst>
                                      </p:cBhvr>
                                      <p:tavLst>
                                        <p:tav tm="0">
                                          <p:val>
                                            <p:strVal val="0-#ppt_w/2"/>
                                          </p:val>
                                        </p:tav>
                                        <p:tav tm="100000">
                                          <p:val>
                                            <p:strVal val="#ppt_x"/>
                                          </p:val>
                                        </p:tav>
                                      </p:tavLst>
                                    </p:anim>
                                    <p:anim calcmode="lin" valueType="num">
                                      <p:cBhvr>
                                        <p:cTn id="19"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up)">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ppt_x</p:attrName>
                                        </p:attrNameLst>
                                      </p:cBhvr>
                                      <p:tavLst>
                                        <p:tav tm="0">
                                          <p:val>
                                            <p:strVal val="0-#ppt_w/2"/>
                                          </p:val>
                                        </p:tav>
                                        <p:tav tm="100000">
                                          <p:val>
                                            <p:strVal val="#ppt_x"/>
                                          </p:val>
                                        </p:tav>
                                      </p:tavLst>
                                    </p:anim>
                                    <p:anim calcmode="lin" valueType="num">
                                      <p:cBhvr>
                                        <p:cTn id="30"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1"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p:cTn id="35" dur="500" fill="hold"/>
                                        <p:tgtEl>
                                          <p:spTgt spid="4"/>
                                        </p:tgtEl>
                                        <p:attrNameLst>
                                          <p:attrName>ppt_x</p:attrName>
                                        </p:attrNameLst>
                                      </p:cBhvr>
                                      <p:tavLst>
                                        <p:tav tm="0">
                                          <p:val>
                                            <p:strVal val="#ppt_x"/>
                                          </p:val>
                                        </p:tav>
                                        <p:tav tm="100000">
                                          <p:val>
                                            <p:strVal val="#ppt_x"/>
                                          </p:val>
                                        </p:tav>
                                      </p:tavLst>
                                    </p:anim>
                                    <p:anim calcmode="lin" valueType="num">
                                      <p:cBhvr>
                                        <p:cTn id="36"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p:cTn id="41" dur="500" fill="hold"/>
                                        <p:tgtEl>
                                          <p:spTgt spid="9"/>
                                        </p:tgtEl>
                                        <p:attrNameLst>
                                          <p:attrName>ppt_x</p:attrName>
                                        </p:attrNameLst>
                                      </p:cBhvr>
                                      <p:tavLst>
                                        <p:tav tm="0">
                                          <p:val>
                                            <p:strVal val="0-#ppt_w/2"/>
                                          </p:val>
                                        </p:tav>
                                        <p:tav tm="100000">
                                          <p:val>
                                            <p:strVal val="#ppt_x"/>
                                          </p:val>
                                        </p:tav>
                                      </p:tavLst>
                                    </p:anim>
                                    <p:anim calcmode="lin" valueType="num">
                                      <p:cBhvr>
                                        <p:cTn id="42"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4471"/>
                                        </p:tgtEl>
                                        <p:attrNameLst>
                                          <p:attrName>style.visibility</p:attrName>
                                        </p:attrNameLst>
                                      </p:cBhvr>
                                      <p:to>
                                        <p:strVal val="visible"/>
                                      </p:to>
                                    </p:set>
                                    <p:animEffect transition="in" filter="wipe(down)">
                                      <p:cBhvr>
                                        <p:cTn id="47" dur="500"/>
                                        <p:tgtEl>
                                          <p:spTgt spid="1447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up)">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14470"/>
                                        </p:tgtEl>
                                        <p:attrNameLst>
                                          <p:attrName>style.visibility</p:attrName>
                                        </p:attrNameLst>
                                      </p:cBhvr>
                                      <p:to>
                                        <p:strVal val="visible"/>
                                      </p:to>
                                    </p:set>
                                    <p:animEffect transition="in" filter="wipe(left)">
                                      <p:cBhvr>
                                        <p:cTn id="57" dur="500"/>
                                        <p:tgtEl>
                                          <p:spTgt spid="14470"/>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up)">
                                      <p:cBhvr>
                                        <p:cTn id="62" dur="500"/>
                                        <p:tgtEl>
                                          <p:spTgt spid="12"/>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14497"/>
                                        </p:tgtEl>
                                        <p:attrNameLst>
                                          <p:attrName>style.visibility</p:attrName>
                                        </p:attrNameLst>
                                      </p:cBhvr>
                                      <p:to>
                                        <p:strVal val="visible"/>
                                      </p:to>
                                    </p:set>
                                    <p:animEffect transition="in" filter="wipe(up)">
                                      <p:cBhvr>
                                        <p:cTn id="67" dur="500"/>
                                        <p:tgtEl>
                                          <p:spTgt spid="14497"/>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2" fill="hold" nodeType="clickEffect">
                                  <p:stCondLst>
                                    <p:cond delay="0"/>
                                  </p:stCondLst>
                                  <p:childTnLst>
                                    <p:set>
                                      <p:cBhvr>
                                        <p:cTn id="71" dur="1" fill="hold">
                                          <p:stCondLst>
                                            <p:cond delay="0"/>
                                          </p:stCondLst>
                                        </p:cTn>
                                        <p:tgtEl>
                                          <p:spTgt spid="14498"/>
                                        </p:tgtEl>
                                        <p:attrNameLst>
                                          <p:attrName>style.visibility</p:attrName>
                                        </p:attrNameLst>
                                      </p:cBhvr>
                                      <p:to>
                                        <p:strVal val="visible"/>
                                      </p:to>
                                    </p:set>
                                    <p:animEffect transition="in" filter="wipe(right)">
                                      <p:cBhvr>
                                        <p:cTn id="72" dur="500"/>
                                        <p:tgtEl>
                                          <p:spTgt spid="14498"/>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14474"/>
                                        </p:tgtEl>
                                        <p:attrNameLst>
                                          <p:attrName>style.visibility</p:attrName>
                                        </p:attrNameLst>
                                      </p:cBhvr>
                                      <p:to>
                                        <p:strVal val="visible"/>
                                      </p:to>
                                    </p:set>
                                    <p:animEffect transition="in" filter="wipe(left)">
                                      <p:cBhvr>
                                        <p:cTn id="77" dur="500"/>
                                        <p:tgtEl>
                                          <p:spTgt spid="14474"/>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14524"/>
                                        </p:tgtEl>
                                        <p:attrNameLst>
                                          <p:attrName>style.visibility</p:attrName>
                                        </p:attrNameLst>
                                      </p:cBhvr>
                                      <p:to>
                                        <p:strVal val="visible"/>
                                      </p:to>
                                    </p:set>
                                    <p:animEffect transition="in" filter="wipe(left)">
                                      <p:cBhvr>
                                        <p:cTn id="82" dur="500"/>
                                        <p:tgtEl>
                                          <p:spTgt spid="14524"/>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2" fill="hold" nodeType="clickEffect">
                                  <p:stCondLst>
                                    <p:cond delay="0"/>
                                  </p:stCondLst>
                                  <p:childTnLst>
                                    <p:set>
                                      <p:cBhvr>
                                        <p:cTn id="86" dur="1" fill="hold">
                                          <p:stCondLst>
                                            <p:cond delay="0"/>
                                          </p:stCondLst>
                                        </p:cTn>
                                        <p:tgtEl>
                                          <p:spTgt spid="14493"/>
                                        </p:tgtEl>
                                        <p:attrNameLst>
                                          <p:attrName>style.visibility</p:attrName>
                                        </p:attrNameLst>
                                      </p:cBhvr>
                                      <p:to>
                                        <p:strVal val="visible"/>
                                      </p:to>
                                    </p:set>
                                    <p:animEffect transition="in" filter="wipe(right)">
                                      <p:cBhvr>
                                        <p:cTn id="87" dur="500"/>
                                        <p:tgtEl>
                                          <p:spTgt spid="14493"/>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nodeType="clickEffect">
                                  <p:stCondLst>
                                    <p:cond delay="0"/>
                                  </p:stCondLst>
                                  <p:childTnLst>
                                    <p:set>
                                      <p:cBhvr>
                                        <p:cTn id="91" dur="1" fill="hold">
                                          <p:stCondLst>
                                            <p:cond delay="0"/>
                                          </p:stCondLst>
                                        </p:cTn>
                                        <p:tgtEl>
                                          <p:spTgt spid="14481"/>
                                        </p:tgtEl>
                                        <p:attrNameLst>
                                          <p:attrName>style.visibility</p:attrName>
                                        </p:attrNameLst>
                                      </p:cBhvr>
                                      <p:to>
                                        <p:strVal val="visible"/>
                                      </p:to>
                                    </p:set>
                                    <p:animEffect transition="in" filter="wipe(left)">
                                      <p:cBhvr>
                                        <p:cTn id="92" dur="500"/>
                                        <p:tgtEl>
                                          <p:spTgt spid="14481"/>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nodeType="clickEffect">
                                  <p:stCondLst>
                                    <p:cond delay="0"/>
                                  </p:stCondLst>
                                  <p:childTnLst>
                                    <p:set>
                                      <p:cBhvr>
                                        <p:cTn id="96" dur="1" fill="hold">
                                          <p:stCondLst>
                                            <p:cond delay="0"/>
                                          </p:stCondLst>
                                        </p:cTn>
                                        <p:tgtEl>
                                          <p:spTgt spid="14467"/>
                                        </p:tgtEl>
                                        <p:attrNameLst>
                                          <p:attrName>style.visibility</p:attrName>
                                        </p:attrNameLst>
                                      </p:cBhvr>
                                      <p:to>
                                        <p:strVal val="visible"/>
                                      </p:to>
                                    </p:set>
                                    <p:animEffect transition="in" filter="wipe(down)">
                                      <p:cBhvr>
                                        <p:cTn id="97" dur="500"/>
                                        <p:tgtEl>
                                          <p:spTgt spid="14467"/>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1" fill="hold" nodeType="clickEffect">
                                  <p:stCondLst>
                                    <p:cond delay="0"/>
                                  </p:stCondLst>
                                  <p:childTnLst>
                                    <p:set>
                                      <p:cBhvr>
                                        <p:cTn id="101" dur="1" fill="hold">
                                          <p:stCondLst>
                                            <p:cond delay="0"/>
                                          </p:stCondLst>
                                        </p:cTn>
                                        <p:tgtEl>
                                          <p:spTgt spid="14483"/>
                                        </p:tgtEl>
                                        <p:attrNameLst>
                                          <p:attrName>style.visibility</p:attrName>
                                        </p:attrNameLst>
                                      </p:cBhvr>
                                      <p:to>
                                        <p:strVal val="visible"/>
                                      </p:to>
                                    </p:set>
                                    <p:animEffect transition="in" filter="wipe(up)">
                                      <p:cBhvr>
                                        <p:cTn id="102" dur="500"/>
                                        <p:tgtEl>
                                          <p:spTgt spid="14483"/>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1" fill="hold" nodeType="clickEffect">
                                  <p:stCondLst>
                                    <p:cond delay="0"/>
                                  </p:stCondLst>
                                  <p:childTnLst>
                                    <p:set>
                                      <p:cBhvr>
                                        <p:cTn id="106" dur="1" fill="hold">
                                          <p:stCondLst>
                                            <p:cond delay="0"/>
                                          </p:stCondLst>
                                        </p:cTn>
                                        <p:tgtEl>
                                          <p:spTgt spid="14482"/>
                                        </p:tgtEl>
                                        <p:attrNameLst>
                                          <p:attrName>style.visibility</p:attrName>
                                        </p:attrNameLst>
                                      </p:cBhvr>
                                      <p:to>
                                        <p:strVal val="visible"/>
                                      </p:to>
                                    </p:set>
                                    <p:animEffect transition="in" filter="wipe(up)">
                                      <p:cBhvr>
                                        <p:cTn id="107" dur="500"/>
                                        <p:tgtEl>
                                          <p:spTgt spid="14482"/>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1" fill="hold" nodeType="clickEffect">
                                  <p:stCondLst>
                                    <p:cond delay="0"/>
                                  </p:stCondLst>
                                  <p:childTnLst>
                                    <p:set>
                                      <p:cBhvr>
                                        <p:cTn id="111" dur="1" fill="hold">
                                          <p:stCondLst>
                                            <p:cond delay="0"/>
                                          </p:stCondLst>
                                        </p:cTn>
                                        <p:tgtEl>
                                          <p:spTgt spid="14477"/>
                                        </p:tgtEl>
                                        <p:attrNameLst>
                                          <p:attrName>style.visibility</p:attrName>
                                        </p:attrNameLst>
                                      </p:cBhvr>
                                      <p:to>
                                        <p:strVal val="visible"/>
                                      </p:to>
                                    </p:set>
                                    <p:animEffect transition="in" filter="wipe(up)">
                                      <p:cBhvr>
                                        <p:cTn id="112" dur="500"/>
                                        <p:tgtEl>
                                          <p:spTgt spid="14477"/>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8" fill="hold" nodeType="clickEffect">
                                  <p:stCondLst>
                                    <p:cond delay="0"/>
                                  </p:stCondLst>
                                  <p:childTnLst>
                                    <p:set>
                                      <p:cBhvr>
                                        <p:cTn id="116" dur="1" fill="hold">
                                          <p:stCondLst>
                                            <p:cond delay="0"/>
                                          </p:stCondLst>
                                        </p:cTn>
                                        <p:tgtEl>
                                          <p:spTgt spid="14525"/>
                                        </p:tgtEl>
                                        <p:attrNameLst>
                                          <p:attrName>style.visibility</p:attrName>
                                        </p:attrNameLst>
                                      </p:cBhvr>
                                      <p:to>
                                        <p:strVal val="visible"/>
                                      </p:to>
                                    </p:set>
                                    <p:animEffect transition="in" filter="wipe(left)">
                                      <p:cBhvr>
                                        <p:cTn id="117" dur="500"/>
                                        <p:tgtEl>
                                          <p:spTgt spid="14525"/>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2" fill="hold" nodeType="clickEffect">
                                  <p:stCondLst>
                                    <p:cond delay="0"/>
                                  </p:stCondLst>
                                  <p:childTnLst>
                                    <p:set>
                                      <p:cBhvr>
                                        <p:cTn id="121" dur="1" fill="hold">
                                          <p:stCondLst>
                                            <p:cond delay="0"/>
                                          </p:stCondLst>
                                        </p:cTn>
                                        <p:tgtEl>
                                          <p:spTgt spid="14485"/>
                                        </p:tgtEl>
                                        <p:attrNameLst>
                                          <p:attrName>style.visibility</p:attrName>
                                        </p:attrNameLst>
                                      </p:cBhvr>
                                      <p:to>
                                        <p:strVal val="visible"/>
                                      </p:to>
                                    </p:set>
                                    <p:animEffect transition="in" filter="wipe(right)">
                                      <p:cBhvr>
                                        <p:cTn id="122" dur="500"/>
                                        <p:tgtEl>
                                          <p:spTgt spid="14485"/>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4" fill="hold" nodeType="clickEffect">
                                  <p:stCondLst>
                                    <p:cond delay="0"/>
                                  </p:stCondLst>
                                  <p:childTnLst>
                                    <p:set>
                                      <p:cBhvr>
                                        <p:cTn id="126" dur="1" fill="hold">
                                          <p:stCondLst>
                                            <p:cond delay="0"/>
                                          </p:stCondLst>
                                        </p:cTn>
                                        <p:tgtEl>
                                          <p:spTgt spid="14472"/>
                                        </p:tgtEl>
                                        <p:attrNameLst>
                                          <p:attrName>style.visibility</p:attrName>
                                        </p:attrNameLst>
                                      </p:cBhvr>
                                      <p:to>
                                        <p:strVal val="visible"/>
                                      </p:to>
                                    </p:set>
                                    <p:animEffect transition="in" filter="wipe(down)">
                                      <p:cBhvr>
                                        <p:cTn id="127" dur="500"/>
                                        <p:tgtEl>
                                          <p:spTgt spid="14472"/>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1" fill="hold" nodeType="clickEffect">
                                  <p:stCondLst>
                                    <p:cond delay="0"/>
                                  </p:stCondLst>
                                  <p:childTnLst>
                                    <p:set>
                                      <p:cBhvr>
                                        <p:cTn id="131" dur="1" fill="hold">
                                          <p:stCondLst>
                                            <p:cond delay="0"/>
                                          </p:stCondLst>
                                        </p:cTn>
                                        <p:tgtEl>
                                          <p:spTgt spid="14484"/>
                                        </p:tgtEl>
                                        <p:attrNameLst>
                                          <p:attrName>style.visibility</p:attrName>
                                        </p:attrNameLst>
                                      </p:cBhvr>
                                      <p:to>
                                        <p:strVal val="visible"/>
                                      </p:to>
                                    </p:set>
                                    <p:animEffect transition="in" filter="wipe(up)">
                                      <p:cBhvr>
                                        <p:cTn id="132" dur="500"/>
                                        <p:tgtEl>
                                          <p:spTgt spid="14484"/>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nodeType="clickEffect">
                                  <p:stCondLst>
                                    <p:cond delay="0"/>
                                  </p:stCondLst>
                                  <p:childTnLst>
                                    <p:set>
                                      <p:cBhvr>
                                        <p:cTn id="136" dur="1" fill="hold">
                                          <p:stCondLst>
                                            <p:cond delay="0"/>
                                          </p:stCondLst>
                                        </p:cTn>
                                        <p:tgtEl>
                                          <p:spTgt spid="14588"/>
                                        </p:tgtEl>
                                        <p:attrNameLst>
                                          <p:attrName>style.visibility</p:attrName>
                                        </p:attrNameLst>
                                      </p:cBhvr>
                                      <p:to>
                                        <p:strVal val="visible"/>
                                      </p:to>
                                    </p:set>
                                    <p:animEffect transition="in" filter="wipe(up)">
                                      <p:cBhvr>
                                        <p:cTn id="137" dur="500"/>
                                        <p:tgtEl>
                                          <p:spTgt spid="14588"/>
                                        </p:tgtEl>
                                      </p:cBhvr>
                                    </p:animEffect>
                                  </p:childTnLst>
                                </p:cTn>
                              </p:par>
                            </p:childTnLst>
                          </p:cTn>
                        </p:par>
                      </p:childTnLst>
                    </p:cTn>
                  </p:par>
                  <p:par>
                    <p:cTn id="138" fill="hold">
                      <p:stCondLst>
                        <p:cond delay="indefinite"/>
                      </p:stCondLst>
                      <p:childTnLst>
                        <p:par>
                          <p:cTn id="139" fill="hold">
                            <p:stCondLst>
                              <p:cond delay="0"/>
                            </p:stCondLst>
                            <p:childTnLst>
                              <p:par>
                                <p:cTn id="140" presetID="22" presetClass="entr" presetSubtype="1" fill="hold" nodeType="clickEffect">
                                  <p:stCondLst>
                                    <p:cond delay="0"/>
                                  </p:stCondLst>
                                  <p:childTnLst>
                                    <p:set>
                                      <p:cBhvr>
                                        <p:cTn id="141" dur="1" fill="hold">
                                          <p:stCondLst>
                                            <p:cond delay="0"/>
                                          </p:stCondLst>
                                        </p:cTn>
                                        <p:tgtEl>
                                          <p:spTgt spid="14468"/>
                                        </p:tgtEl>
                                        <p:attrNameLst>
                                          <p:attrName>style.visibility</p:attrName>
                                        </p:attrNameLst>
                                      </p:cBhvr>
                                      <p:to>
                                        <p:strVal val="visible"/>
                                      </p:to>
                                    </p:set>
                                    <p:animEffect transition="in" filter="wipe(up)">
                                      <p:cBhvr>
                                        <p:cTn id="142" dur="500"/>
                                        <p:tgtEl>
                                          <p:spTgt spid="14468"/>
                                        </p:tgtEl>
                                      </p:cBhvr>
                                    </p:animEffect>
                                  </p:childTnLst>
                                </p:cTn>
                              </p:par>
                            </p:childTnLst>
                          </p:cTn>
                        </p:par>
                      </p:childTnLst>
                    </p:cTn>
                  </p:par>
                  <p:par>
                    <p:cTn id="143" fill="hold">
                      <p:stCondLst>
                        <p:cond delay="indefinite"/>
                      </p:stCondLst>
                      <p:childTnLst>
                        <p:par>
                          <p:cTn id="144" fill="hold">
                            <p:stCondLst>
                              <p:cond delay="0"/>
                            </p:stCondLst>
                            <p:childTnLst>
                              <p:par>
                                <p:cTn id="145" presetID="22" presetClass="entr" presetSubtype="1" fill="hold" nodeType="clickEffect">
                                  <p:stCondLst>
                                    <p:cond delay="0"/>
                                  </p:stCondLst>
                                  <p:childTnLst>
                                    <p:set>
                                      <p:cBhvr>
                                        <p:cTn id="146" dur="1" fill="hold">
                                          <p:stCondLst>
                                            <p:cond delay="0"/>
                                          </p:stCondLst>
                                        </p:cTn>
                                        <p:tgtEl>
                                          <p:spTgt spid="14475"/>
                                        </p:tgtEl>
                                        <p:attrNameLst>
                                          <p:attrName>style.visibility</p:attrName>
                                        </p:attrNameLst>
                                      </p:cBhvr>
                                      <p:to>
                                        <p:strVal val="visible"/>
                                      </p:to>
                                    </p:set>
                                    <p:animEffect transition="in" filter="wipe(up)">
                                      <p:cBhvr>
                                        <p:cTn id="147" dur="500"/>
                                        <p:tgtEl>
                                          <p:spTgt spid="14475"/>
                                        </p:tgtEl>
                                      </p:cBhvr>
                                    </p:animEffect>
                                  </p:childTnLst>
                                </p:cTn>
                              </p:par>
                            </p:childTnLst>
                          </p:cTn>
                        </p:par>
                      </p:childTnLst>
                    </p:cTn>
                  </p:par>
                  <p:par>
                    <p:cTn id="148" fill="hold">
                      <p:stCondLst>
                        <p:cond delay="indefinite"/>
                      </p:stCondLst>
                      <p:childTnLst>
                        <p:par>
                          <p:cTn id="149" fill="hold">
                            <p:stCondLst>
                              <p:cond delay="0"/>
                            </p:stCondLst>
                            <p:childTnLst>
                              <p:par>
                                <p:cTn id="150" presetID="22" presetClass="entr" presetSubtype="8" fill="hold" nodeType="clickEffect">
                                  <p:stCondLst>
                                    <p:cond delay="0"/>
                                  </p:stCondLst>
                                  <p:childTnLst>
                                    <p:set>
                                      <p:cBhvr>
                                        <p:cTn id="151" dur="1" fill="hold">
                                          <p:stCondLst>
                                            <p:cond delay="0"/>
                                          </p:stCondLst>
                                        </p:cTn>
                                        <p:tgtEl>
                                          <p:spTgt spid="14479"/>
                                        </p:tgtEl>
                                        <p:attrNameLst>
                                          <p:attrName>style.visibility</p:attrName>
                                        </p:attrNameLst>
                                      </p:cBhvr>
                                      <p:to>
                                        <p:strVal val="visible"/>
                                      </p:to>
                                    </p:set>
                                    <p:animEffect transition="in" filter="wipe(left)">
                                      <p:cBhvr>
                                        <p:cTn id="152" dur="500"/>
                                        <p:tgtEl>
                                          <p:spTgt spid="14479"/>
                                        </p:tgtEl>
                                      </p:cBhvr>
                                    </p:animEffect>
                                  </p:childTnLst>
                                </p:cTn>
                              </p:par>
                            </p:childTnLst>
                          </p:cTn>
                        </p:par>
                      </p:childTnLst>
                    </p:cTn>
                  </p:par>
                  <p:par>
                    <p:cTn id="153" fill="hold">
                      <p:stCondLst>
                        <p:cond delay="indefinite"/>
                      </p:stCondLst>
                      <p:childTnLst>
                        <p:par>
                          <p:cTn id="154" fill="hold">
                            <p:stCondLst>
                              <p:cond delay="0"/>
                            </p:stCondLst>
                            <p:childTnLst>
                              <p:par>
                                <p:cTn id="155" presetID="22" presetClass="entr" presetSubtype="8" fill="hold" nodeType="clickEffect">
                                  <p:stCondLst>
                                    <p:cond delay="0"/>
                                  </p:stCondLst>
                                  <p:childTnLst>
                                    <p:set>
                                      <p:cBhvr>
                                        <p:cTn id="156" dur="1" fill="hold">
                                          <p:stCondLst>
                                            <p:cond delay="0"/>
                                          </p:stCondLst>
                                        </p:cTn>
                                        <p:tgtEl>
                                          <p:spTgt spid="14480"/>
                                        </p:tgtEl>
                                        <p:attrNameLst>
                                          <p:attrName>style.visibility</p:attrName>
                                        </p:attrNameLst>
                                      </p:cBhvr>
                                      <p:to>
                                        <p:strVal val="visible"/>
                                      </p:to>
                                    </p:set>
                                    <p:animEffect transition="in" filter="wipe(left)">
                                      <p:cBhvr>
                                        <p:cTn id="157" dur="500"/>
                                        <p:tgtEl>
                                          <p:spTgt spid="14480"/>
                                        </p:tgtEl>
                                      </p:cBhvr>
                                    </p:animEffect>
                                  </p:childTnLst>
                                </p:cTn>
                              </p:par>
                            </p:childTnLst>
                          </p:cTn>
                        </p:par>
                      </p:childTnLst>
                    </p:cTn>
                  </p:par>
                  <p:par>
                    <p:cTn id="158" fill="hold">
                      <p:stCondLst>
                        <p:cond delay="indefinite"/>
                      </p:stCondLst>
                      <p:childTnLst>
                        <p:par>
                          <p:cTn id="159" fill="hold">
                            <p:stCondLst>
                              <p:cond delay="0"/>
                            </p:stCondLst>
                            <p:childTnLst>
                              <p:par>
                                <p:cTn id="160" presetID="22" presetClass="entr" presetSubtype="4" fill="hold" nodeType="clickEffect">
                                  <p:stCondLst>
                                    <p:cond delay="0"/>
                                  </p:stCondLst>
                                  <p:childTnLst>
                                    <p:set>
                                      <p:cBhvr>
                                        <p:cTn id="161" dur="1" fill="hold">
                                          <p:stCondLst>
                                            <p:cond delay="0"/>
                                          </p:stCondLst>
                                        </p:cTn>
                                        <p:tgtEl>
                                          <p:spTgt spid="14469"/>
                                        </p:tgtEl>
                                        <p:attrNameLst>
                                          <p:attrName>style.visibility</p:attrName>
                                        </p:attrNameLst>
                                      </p:cBhvr>
                                      <p:to>
                                        <p:strVal val="visible"/>
                                      </p:to>
                                    </p:set>
                                    <p:animEffect transition="in" filter="wipe(down)">
                                      <p:cBhvr>
                                        <p:cTn id="162" dur="500"/>
                                        <p:tgtEl>
                                          <p:spTgt spid="14469"/>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1" fill="hold" nodeType="clickEffect">
                                  <p:stCondLst>
                                    <p:cond delay="0"/>
                                  </p:stCondLst>
                                  <p:childTnLst>
                                    <p:set>
                                      <p:cBhvr>
                                        <p:cTn id="166" dur="1" fill="hold">
                                          <p:stCondLst>
                                            <p:cond delay="0"/>
                                          </p:stCondLst>
                                        </p:cTn>
                                        <p:tgtEl>
                                          <p:spTgt spid="14488"/>
                                        </p:tgtEl>
                                        <p:attrNameLst>
                                          <p:attrName>style.visibility</p:attrName>
                                        </p:attrNameLst>
                                      </p:cBhvr>
                                      <p:to>
                                        <p:strVal val="visible"/>
                                      </p:to>
                                    </p:set>
                                    <p:animEffect transition="in" filter="wipe(up)">
                                      <p:cBhvr>
                                        <p:cTn id="167" dur="500"/>
                                        <p:tgtEl>
                                          <p:spTgt spid="14488"/>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1" fill="hold" nodeType="clickEffect">
                                  <p:stCondLst>
                                    <p:cond delay="0"/>
                                  </p:stCondLst>
                                  <p:childTnLst>
                                    <p:set>
                                      <p:cBhvr>
                                        <p:cTn id="171" dur="1" fill="hold">
                                          <p:stCondLst>
                                            <p:cond delay="0"/>
                                          </p:stCondLst>
                                        </p:cTn>
                                        <p:tgtEl>
                                          <p:spTgt spid="14465"/>
                                        </p:tgtEl>
                                        <p:attrNameLst>
                                          <p:attrName>style.visibility</p:attrName>
                                        </p:attrNameLst>
                                      </p:cBhvr>
                                      <p:to>
                                        <p:strVal val="visible"/>
                                      </p:to>
                                    </p:set>
                                    <p:animEffect transition="in" filter="wipe(up)">
                                      <p:cBhvr>
                                        <p:cTn id="172" dur="500"/>
                                        <p:tgtEl>
                                          <p:spTgt spid="14465"/>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nodeType="clickEffect">
                                  <p:stCondLst>
                                    <p:cond delay="0"/>
                                  </p:stCondLst>
                                  <p:childTnLst>
                                    <p:set>
                                      <p:cBhvr>
                                        <p:cTn id="176" dur="1" fill="hold">
                                          <p:stCondLst>
                                            <p:cond delay="0"/>
                                          </p:stCondLst>
                                        </p:cTn>
                                        <p:tgtEl>
                                          <p:spTgt spid="14478"/>
                                        </p:tgtEl>
                                        <p:attrNameLst>
                                          <p:attrName>style.visibility</p:attrName>
                                        </p:attrNameLst>
                                      </p:cBhvr>
                                      <p:to>
                                        <p:strVal val="visible"/>
                                      </p:to>
                                    </p:set>
                                    <p:animEffect transition="in" filter="wipe(up)">
                                      <p:cBhvr>
                                        <p:cTn id="177" dur="500"/>
                                        <p:tgtEl>
                                          <p:spTgt spid="14478"/>
                                        </p:tgtEl>
                                      </p:cBhvr>
                                    </p:animEffect>
                                  </p:childTnLst>
                                </p:cTn>
                              </p:par>
                            </p:childTnLst>
                          </p:cTn>
                        </p:par>
                      </p:childTnLst>
                    </p:cTn>
                  </p:par>
                  <p:par>
                    <p:cTn id="178" fill="hold">
                      <p:stCondLst>
                        <p:cond delay="indefinite"/>
                      </p:stCondLst>
                      <p:childTnLst>
                        <p:par>
                          <p:cTn id="179" fill="hold">
                            <p:stCondLst>
                              <p:cond delay="0"/>
                            </p:stCondLst>
                            <p:childTnLst>
                              <p:par>
                                <p:cTn id="180" presetID="22" presetClass="entr" presetSubtype="8" fill="hold" nodeType="clickEffect">
                                  <p:stCondLst>
                                    <p:cond delay="0"/>
                                  </p:stCondLst>
                                  <p:childTnLst>
                                    <p:set>
                                      <p:cBhvr>
                                        <p:cTn id="181" dur="1" fill="hold">
                                          <p:stCondLst>
                                            <p:cond delay="0"/>
                                          </p:stCondLst>
                                        </p:cTn>
                                        <p:tgtEl>
                                          <p:spTgt spid="14496"/>
                                        </p:tgtEl>
                                        <p:attrNameLst>
                                          <p:attrName>style.visibility</p:attrName>
                                        </p:attrNameLst>
                                      </p:cBhvr>
                                      <p:to>
                                        <p:strVal val="visible"/>
                                      </p:to>
                                    </p:set>
                                    <p:animEffect transition="in" filter="wipe(left)">
                                      <p:cBhvr>
                                        <p:cTn id="182" dur="500"/>
                                        <p:tgtEl>
                                          <p:spTgt spid="14496"/>
                                        </p:tgtEl>
                                      </p:cBhvr>
                                    </p:animEffect>
                                  </p:childTnLst>
                                </p:cTn>
                              </p:par>
                            </p:childTnLst>
                          </p:cTn>
                        </p:par>
                      </p:childTnLst>
                    </p:cTn>
                  </p:par>
                  <p:par>
                    <p:cTn id="183" fill="hold">
                      <p:stCondLst>
                        <p:cond delay="indefinite"/>
                      </p:stCondLst>
                      <p:childTnLst>
                        <p:par>
                          <p:cTn id="184" fill="hold">
                            <p:stCondLst>
                              <p:cond delay="0"/>
                            </p:stCondLst>
                            <p:childTnLst>
                              <p:par>
                                <p:cTn id="185" presetID="22" presetClass="entr" presetSubtype="4" fill="hold" nodeType="clickEffect">
                                  <p:stCondLst>
                                    <p:cond delay="0"/>
                                  </p:stCondLst>
                                  <p:childTnLst>
                                    <p:set>
                                      <p:cBhvr>
                                        <p:cTn id="186" dur="1" fill="hold">
                                          <p:stCondLst>
                                            <p:cond delay="0"/>
                                          </p:stCondLst>
                                        </p:cTn>
                                        <p:tgtEl>
                                          <p:spTgt spid="14490"/>
                                        </p:tgtEl>
                                        <p:attrNameLst>
                                          <p:attrName>style.visibility</p:attrName>
                                        </p:attrNameLst>
                                      </p:cBhvr>
                                      <p:to>
                                        <p:strVal val="visible"/>
                                      </p:to>
                                    </p:set>
                                    <p:animEffect transition="in" filter="wipe(down)">
                                      <p:cBhvr>
                                        <p:cTn id="187" dur="500"/>
                                        <p:tgtEl>
                                          <p:spTgt spid="14490"/>
                                        </p:tgtEl>
                                      </p:cBhvr>
                                    </p:animEffect>
                                  </p:childTnLst>
                                </p:cTn>
                              </p:par>
                            </p:childTnLst>
                          </p:cTn>
                        </p:par>
                      </p:childTnLst>
                    </p:cTn>
                  </p:par>
                  <p:par>
                    <p:cTn id="188" fill="hold">
                      <p:stCondLst>
                        <p:cond delay="indefinite"/>
                      </p:stCondLst>
                      <p:childTnLst>
                        <p:par>
                          <p:cTn id="189" fill="hold">
                            <p:stCondLst>
                              <p:cond delay="0"/>
                            </p:stCondLst>
                            <p:childTnLst>
                              <p:par>
                                <p:cTn id="190" presetID="22" presetClass="entr" presetSubtype="1" fill="hold" nodeType="clickEffect">
                                  <p:stCondLst>
                                    <p:cond delay="0"/>
                                  </p:stCondLst>
                                  <p:childTnLst>
                                    <p:set>
                                      <p:cBhvr>
                                        <p:cTn id="191" dur="1" fill="hold">
                                          <p:stCondLst>
                                            <p:cond delay="0"/>
                                          </p:stCondLst>
                                        </p:cTn>
                                        <p:tgtEl>
                                          <p:spTgt spid="14487"/>
                                        </p:tgtEl>
                                        <p:attrNameLst>
                                          <p:attrName>style.visibility</p:attrName>
                                        </p:attrNameLst>
                                      </p:cBhvr>
                                      <p:to>
                                        <p:strVal val="visible"/>
                                      </p:to>
                                    </p:set>
                                    <p:animEffect transition="in" filter="wipe(up)">
                                      <p:cBhvr>
                                        <p:cTn id="192" dur="500"/>
                                        <p:tgtEl>
                                          <p:spTgt spid="14487"/>
                                        </p:tgtEl>
                                      </p:cBhvr>
                                    </p:animEffect>
                                  </p:childTnLst>
                                </p:cTn>
                              </p:par>
                            </p:childTnLst>
                          </p:cTn>
                        </p:par>
                      </p:childTnLst>
                    </p:cTn>
                  </p:par>
                  <p:par>
                    <p:cTn id="193" fill="hold">
                      <p:stCondLst>
                        <p:cond delay="indefinite"/>
                      </p:stCondLst>
                      <p:childTnLst>
                        <p:par>
                          <p:cTn id="194" fill="hold">
                            <p:stCondLst>
                              <p:cond delay="0"/>
                            </p:stCondLst>
                            <p:childTnLst>
                              <p:par>
                                <p:cTn id="195" presetID="22" presetClass="entr" presetSubtype="8" fill="hold" nodeType="clickEffect">
                                  <p:stCondLst>
                                    <p:cond delay="0"/>
                                  </p:stCondLst>
                                  <p:childTnLst>
                                    <p:set>
                                      <p:cBhvr>
                                        <p:cTn id="196" dur="1" fill="hold">
                                          <p:stCondLst>
                                            <p:cond delay="0"/>
                                          </p:stCondLst>
                                        </p:cTn>
                                        <p:tgtEl>
                                          <p:spTgt spid="14491"/>
                                        </p:tgtEl>
                                        <p:attrNameLst>
                                          <p:attrName>style.visibility</p:attrName>
                                        </p:attrNameLst>
                                      </p:cBhvr>
                                      <p:to>
                                        <p:strVal val="visible"/>
                                      </p:to>
                                    </p:set>
                                    <p:animEffect transition="in" filter="wipe(left)">
                                      <p:cBhvr>
                                        <p:cTn id="197" dur="500"/>
                                        <p:tgtEl>
                                          <p:spTgt spid="14491"/>
                                        </p:tgtEl>
                                      </p:cBhvr>
                                    </p:animEffect>
                                  </p:childTnLst>
                                </p:cTn>
                              </p:par>
                            </p:childTnLst>
                          </p:cTn>
                        </p:par>
                      </p:childTnLst>
                    </p:cTn>
                  </p:par>
                  <p:par>
                    <p:cTn id="198" fill="hold">
                      <p:stCondLst>
                        <p:cond delay="indefinite"/>
                      </p:stCondLst>
                      <p:childTnLst>
                        <p:par>
                          <p:cTn id="199" fill="hold">
                            <p:stCondLst>
                              <p:cond delay="0"/>
                            </p:stCondLst>
                            <p:childTnLst>
                              <p:par>
                                <p:cTn id="200" presetID="22" presetClass="entr" presetSubtype="4" fill="hold" nodeType="clickEffect">
                                  <p:stCondLst>
                                    <p:cond delay="0"/>
                                  </p:stCondLst>
                                  <p:childTnLst>
                                    <p:set>
                                      <p:cBhvr>
                                        <p:cTn id="201" dur="1" fill="hold">
                                          <p:stCondLst>
                                            <p:cond delay="0"/>
                                          </p:stCondLst>
                                        </p:cTn>
                                        <p:tgtEl>
                                          <p:spTgt spid="14499"/>
                                        </p:tgtEl>
                                        <p:attrNameLst>
                                          <p:attrName>style.visibility</p:attrName>
                                        </p:attrNameLst>
                                      </p:cBhvr>
                                      <p:to>
                                        <p:strVal val="visible"/>
                                      </p:to>
                                    </p:set>
                                    <p:animEffect transition="in" filter="wipe(down)">
                                      <p:cBhvr>
                                        <p:cTn id="202" dur="500"/>
                                        <p:tgtEl>
                                          <p:spTgt spid="14499"/>
                                        </p:tgtEl>
                                      </p:cBhvr>
                                    </p:animEffect>
                                  </p:childTnLst>
                                </p:cTn>
                              </p:par>
                            </p:childTnLst>
                          </p:cTn>
                        </p:par>
                      </p:childTnLst>
                    </p:cTn>
                  </p:par>
                  <p:par>
                    <p:cTn id="203" fill="hold">
                      <p:stCondLst>
                        <p:cond delay="indefinite"/>
                      </p:stCondLst>
                      <p:childTnLst>
                        <p:par>
                          <p:cTn id="204" fill="hold">
                            <p:stCondLst>
                              <p:cond delay="0"/>
                            </p:stCondLst>
                            <p:childTnLst>
                              <p:par>
                                <p:cTn id="205" presetID="22" presetClass="entr" presetSubtype="1" fill="hold" nodeType="clickEffect">
                                  <p:stCondLst>
                                    <p:cond delay="0"/>
                                  </p:stCondLst>
                                  <p:childTnLst>
                                    <p:set>
                                      <p:cBhvr>
                                        <p:cTn id="206" dur="1" fill="hold">
                                          <p:stCondLst>
                                            <p:cond delay="0"/>
                                          </p:stCondLst>
                                        </p:cTn>
                                        <p:tgtEl>
                                          <p:spTgt spid="14500"/>
                                        </p:tgtEl>
                                        <p:attrNameLst>
                                          <p:attrName>style.visibility</p:attrName>
                                        </p:attrNameLst>
                                      </p:cBhvr>
                                      <p:to>
                                        <p:strVal val="visible"/>
                                      </p:to>
                                    </p:set>
                                    <p:animEffect transition="in" filter="wipe(up)">
                                      <p:cBhvr>
                                        <p:cTn id="207" dur="500"/>
                                        <p:tgtEl>
                                          <p:spTgt spid="14500"/>
                                        </p:tgtEl>
                                      </p:cBhvr>
                                    </p:animEffect>
                                  </p:childTnLst>
                                </p:cTn>
                              </p:par>
                            </p:childTnLst>
                          </p:cTn>
                        </p:par>
                      </p:childTnLst>
                    </p:cTn>
                  </p:par>
                  <p:par>
                    <p:cTn id="208" fill="hold">
                      <p:stCondLst>
                        <p:cond delay="indefinite"/>
                      </p:stCondLst>
                      <p:childTnLst>
                        <p:par>
                          <p:cTn id="209" fill="hold">
                            <p:stCondLst>
                              <p:cond delay="0"/>
                            </p:stCondLst>
                            <p:childTnLst>
                              <p:par>
                                <p:cTn id="210" presetID="22" presetClass="entr" presetSubtype="1" fill="hold" nodeType="clickEffect">
                                  <p:stCondLst>
                                    <p:cond delay="0"/>
                                  </p:stCondLst>
                                  <p:childTnLst>
                                    <p:set>
                                      <p:cBhvr>
                                        <p:cTn id="211" dur="1" fill="hold">
                                          <p:stCondLst>
                                            <p:cond delay="0"/>
                                          </p:stCondLst>
                                        </p:cTn>
                                        <p:tgtEl>
                                          <p:spTgt spid="14476"/>
                                        </p:tgtEl>
                                        <p:attrNameLst>
                                          <p:attrName>style.visibility</p:attrName>
                                        </p:attrNameLst>
                                      </p:cBhvr>
                                      <p:to>
                                        <p:strVal val="visible"/>
                                      </p:to>
                                    </p:set>
                                    <p:animEffect transition="in" filter="wipe(up)">
                                      <p:cBhvr>
                                        <p:cTn id="212" dur="500"/>
                                        <p:tgtEl>
                                          <p:spTgt spid="14476"/>
                                        </p:tgtEl>
                                      </p:cBhvr>
                                    </p:animEffect>
                                  </p:childTnLst>
                                </p:cTn>
                              </p:par>
                            </p:childTnLst>
                          </p:cTn>
                        </p:par>
                      </p:childTnLst>
                    </p:cTn>
                  </p:par>
                  <p:par>
                    <p:cTn id="213" fill="hold">
                      <p:stCondLst>
                        <p:cond delay="indefinite"/>
                      </p:stCondLst>
                      <p:childTnLst>
                        <p:par>
                          <p:cTn id="214" fill="hold">
                            <p:stCondLst>
                              <p:cond delay="0"/>
                            </p:stCondLst>
                            <p:childTnLst>
                              <p:par>
                                <p:cTn id="215" presetID="22" presetClass="entr" presetSubtype="1" fill="hold" nodeType="clickEffect">
                                  <p:stCondLst>
                                    <p:cond delay="0"/>
                                  </p:stCondLst>
                                  <p:childTnLst>
                                    <p:set>
                                      <p:cBhvr>
                                        <p:cTn id="216" dur="1" fill="hold">
                                          <p:stCondLst>
                                            <p:cond delay="0"/>
                                          </p:stCondLst>
                                        </p:cTn>
                                        <p:tgtEl>
                                          <p:spTgt spid="14494"/>
                                        </p:tgtEl>
                                        <p:attrNameLst>
                                          <p:attrName>style.visibility</p:attrName>
                                        </p:attrNameLst>
                                      </p:cBhvr>
                                      <p:to>
                                        <p:strVal val="visible"/>
                                      </p:to>
                                    </p:set>
                                    <p:animEffect transition="in" filter="wipe(up)">
                                      <p:cBhvr>
                                        <p:cTn id="217" dur="500"/>
                                        <p:tgtEl>
                                          <p:spTgt spid="14494"/>
                                        </p:tgtEl>
                                      </p:cBhvr>
                                    </p:animEffect>
                                  </p:childTnLst>
                                </p:cTn>
                              </p:par>
                            </p:childTnLst>
                          </p:cTn>
                        </p:par>
                      </p:childTnLst>
                    </p:cTn>
                  </p:par>
                  <p:par>
                    <p:cTn id="218" fill="hold">
                      <p:stCondLst>
                        <p:cond delay="indefinite"/>
                      </p:stCondLst>
                      <p:childTnLst>
                        <p:par>
                          <p:cTn id="219" fill="hold">
                            <p:stCondLst>
                              <p:cond delay="0"/>
                            </p:stCondLst>
                            <p:childTnLst>
                              <p:par>
                                <p:cTn id="220" presetID="22" presetClass="entr" presetSubtype="8" fill="hold" nodeType="clickEffect">
                                  <p:stCondLst>
                                    <p:cond delay="0"/>
                                  </p:stCondLst>
                                  <p:childTnLst>
                                    <p:set>
                                      <p:cBhvr>
                                        <p:cTn id="221" dur="1" fill="hold">
                                          <p:stCondLst>
                                            <p:cond delay="0"/>
                                          </p:stCondLst>
                                        </p:cTn>
                                        <p:tgtEl>
                                          <p:spTgt spid="14523"/>
                                        </p:tgtEl>
                                        <p:attrNameLst>
                                          <p:attrName>style.visibility</p:attrName>
                                        </p:attrNameLst>
                                      </p:cBhvr>
                                      <p:to>
                                        <p:strVal val="visible"/>
                                      </p:to>
                                    </p:set>
                                    <p:animEffect transition="in" filter="wipe(left)">
                                      <p:cBhvr>
                                        <p:cTn id="222" dur="500"/>
                                        <p:tgtEl>
                                          <p:spTgt spid="14523"/>
                                        </p:tgtEl>
                                      </p:cBhvr>
                                    </p:animEffect>
                                  </p:childTnLst>
                                </p:cTn>
                              </p:par>
                            </p:childTnLst>
                          </p:cTn>
                        </p:par>
                      </p:childTnLst>
                    </p:cTn>
                  </p:par>
                  <p:par>
                    <p:cTn id="223" fill="hold">
                      <p:stCondLst>
                        <p:cond delay="indefinite"/>
                      </p:stCondLst>
                      <p:childTnLst>
                        <p:par>
                          <p:cTn id="224" fill="hold">
                            <p:stCondLst>
                              <p:cond delay="0"/>
                            </p:stCondLst>
                            <p:childTnLst>
                              <p:par>
                                <p:cTn id="225" presetID="22" presetClass="entr" presetSubtype="8" fill="hold" nodeType="clickEffect">
                                  <p:stCondLst>
                                    <p:cond delay="0"/>
                                  </p:stCondLst>
                                  <p:childTnLst>
                                    <p:set>
                                      <p:cBhvr>
                                        <p:cTn id="226" dur="1" fill="hold">
                                          <p:stCondLst>
                                            <p:cond delay="0"/>
                                          </p:stCondLst>
                                        </p:cTn>
                                        <p:tgtEl>
                                          <p:spTgt spid="14489"/>
                                        </p:tgtEl>
                                        <p:attrNameLst>
                                          <p:attrName>style.visibility</p:attrName>
                                        </p:attrNameLst>
                                      </p:cBhvr>
                                      <p:to>
                                        <p:strVal val="visible"/>
                                      </p:to>
                                    </p:set>
                                    <p:animEffect transition="in" filter="wipe(left)">
                                      <p:cBhvr>
                                        <p:cTn id="227" dur="500"/>
                                        <p:tgtEl>
                                          <p:spTgt spid="14489"/>
                                        </p:tgtEl>
                                      </p:cBhvr>
                                    </p:animEffect>
                                  </p:childTnLst>
                                </p:cTn>
                              </p:par>
                            </p:childTnLst>
                          </p:cTn>
                        </p:par>
                      </p:childTnLst>
                    </p:cTn>
                  </p:par>
                  <p:par>
                    <p:cTn id="228" fill="hold">
                      <p:stCondLst>
                        <p:cond delay="indefinite"/>
                      </p:stCondLst>
                      <p:childTnLst>
                        <p:par>
                          <p:cTn id="229" fill="hold">
                            <p:stCondLst>
                              <p:cond delay="0"/>
                            </p:stCondLst>
                            <p:childTnLst>
                              <p:par>
                                <p:cTn id="230" presetID="22" presetClass="entr" presetSubtype="4" fill="hold" nodeType="clickEffect">
                                  <p:stCondLst>
                                    <p:cond delay="0"/>
                                  </p:stCondLst>
                                  <p:childTnLst>
                                    <p:set>
                                      <p:cBhvr>
                                        <p:cTn id="231" dur="1" fill="hold">
                                          <p:stCondLst>
                                            <p:cond delay="0"/>
                                          </p:stCondLst>
                                        </p:cTn>
                                        <p:tgtEl>
                                          <p:spTgt spid="14466"/>
                                        </p:tgtEl>
                                        <p:attrNameLst>
                                          <p:attrName>style.visibility</p:attrName>
                                        </p:attrNameLst>
                                      </p:cBhvr>
                                      <p:to>
                                        <p:strVal val="visible"/>
                                      </p:to>
                                    </p:set>
                                    <p:animEffect transition="in" filter="wipe(down)">
                                      <p:cBhvr>
                                        <p:cTn id="232" dur="500"/>
                                        <p:tgtEl>
                                          <p:spTgt spid="14466"/>
                                        </p:tgtEl>
                                      </p:cBhvr>
                                    </p:animEffect>
                                  </p:childTnLst>
                                </p:cTn>
                              </p:par>
                            </p:childTnLst>
                          </p:cTn>
                        </p:par>
                      </p:childTnLst>
                    </p:cTn>
                  </p:par>
                  <p:par>
                    <p:cTn id="233" fill="hold">
                      <p:stCondLst>
                        <p:cond delay="indefinite"/>
                      </p:stCondLst>
                      <p:childTnLst>
                        <p:par>
                          <p:cTn id="234" fill="hold">
                            <p:stCondLst>
                              <p:cond delay="0"/>
                            </p:stCondLst>
                            <p:childTnLst>
                              <p:par>
                                <p:cTn id="235" presetID="22" presetClass="entr" presetSubtype="1" fill="hold" nodeType="clickEffect">
                                  <p:stCondLst>
                                    <p:cond delay="0"/>
                                  </p:stCondLst>
                                  <p:childTnLst>
                                    <p:set>
                                      <p:cBhvr>
                                        <p:cTn id="236" dur="1" fill="hold">
                                          <p:stCondLst>
                                            <p:cond delay="0"/>
                                          </p:stCondLst>
                                        </p:cTn>
                                        <p:tgtEl>
                                          <p:spTgt spid="14486"/>
                                        </p:tgtEl>
                                        <p:attrNameLst>
                                          <p:attrName>style.visibility</p:attrName>
                                        </p:attrNameLst>
                                      </p:cBhvr>
                                      <p:to>
                                        <p:strVal val="visible"/>
                                      </p:to>
                                    </p:set>
                                    <p:animEffect transition="in" filter="wipe(up)">
                                      <p:cBhvr>
                                        <p:cTn id="237" dur="500"/>
                                        <p:tgtEl>
                                          <p:spTgt spid="14486"/>
                                        </p:tgtEl>
                                      </p:cBhvr>
                                    </p:animEffect>
                                  </p:childTnLst>
                                </p:cTn>
                              </p:par>
                            </p:childTnLst>
                          </p:cTn>
                        </p:par>
                      </p:childTnLst>
                    </p:cTn>
                  </p:par>
                  <p:par>
                    <p:cTn id="238" fill="hold">
                      <p:stCondLst>
                        <p:cond delay="indefinite"/>
                      </p:stCondLst>
                      <p:childTnLst>
                        <p:par>
                          <p:cTn id="239" fill="hold">
                            <p:stCondLst>
                              <p:cond delay="0"/>
                            </p:stCondLst>
                            <p:childTnLst>
                              <p:par>
                                <p:cTn id="240" presetID="22" presetClass="entr" presetSubtype="4" fill="hold" nodeType="clickEffect">
                                  <p:stCondLst>
                                    <p:cond delay="0"/>
                                  </p:stCondLst>
                                  <p:childTnLst>
                                    <p:set>
                                      <p:cBhvr>
                                        <p:cTn id="241" dur="1" fill="hold">
                                          <p:stCondLst>
                                            <p:cond delay="0"/>
                                          </p:stCondLst>
                                        </p:cTn>
                                        <p:tgtEl>
                                          <p:spTgt spid="14473"/>
                                        </p:tgtEl>
                                        <p:attrNameLst>
                                          <p:attrName>style.visibility</p:attrName>
                                        </p:attrNameLst>
                                      </p:cBhvr>
                                      <p:to>
                                        <p:strVal val="visible"/>
                                      </p:to>
                                    </p:set>
                                    <p:animEffect transition="in" filter="wipe(down)">
                                      <p:cBhvr>
                                        <p:cTn id="242" dur="500"/>
                                        <p:tgtEl>
                                          <p:spTgt spid="14473"/>
                                        </p:tgtEl>
                                      </p:cBhvr>
                                    </p:animEffect>
                                  </p:childTnLst>
                                </p:cTn>
                              </p:par>
                            </p:childTnLst>
                          </p:cTn>
                        </p:par>
                      </p:childTnLst>
                    </p:cTn>
                  </p:par>
                  <p:par>
                    <p:cTn id="243" fill="hold">
                      <p:stCondLst>
                        <p:cond delay="indefinite"/>
                      </p:stCondLst>
                      <p:childTnLst>
                        <p:par>
                          <p:cTn id="244" fill="hold">
                            <p:stCondLst>
                              <p:cond delay="0"/>
                            </p:stCondLst>
                            <p:childTnLst>
                              <p:par>
                                <p:cTn id="245" presetID="22" presetClass="entr" presetSubtype="1" fill="hold" nodeType="clickEffect">
                                  <p:stCondLst>
                                    <p:cond delay="0"/>
                                  </p:stCondLst>
                                  <p:childTnLst>
                                    <p:set>
                                      <p:cBhvr>
                                        <p:cTn id="246" dur="1" fill="hold">
                                          <p:stCondLst>
                                            <p:cond delay="0"/>
                                          </p:stCondLst>
                                        </p:cTn>
                                        <p:tgtEl>
                                          <p:spTgt spid="14492"/>
                                        </p:tgtEl>
                                        <p:attrNameLst>
                                          <p:attrName>style.visibility</p:attrName>
                                        </p:attrNameLst>
                                      </p:cBhvr>
                                      <p:to>
                                        <p:strVal val="visible"/>
                                      </p:to>
                                    </p:set>
                                    <p:animEffect transition="in" filter="wipe(up)">
                                      <p:cBhvr>
                                        <p:cTn id="247" dur="500"/>
                                        <p:tgtEl>
                                          <p:spTgt spid="14492"/>
                                        </p:tgtEl>
                                      </p:cBhvr>
                                    </p:animEffect>
                                  </p:childTnLst>
                                </p:cTn>
                              </p:par>
                            </p:childTnLst>
                          </p:cTn>
                        </p:par>
                      </p:childTnLst>
                    </p:cTn>
                  </p:par>
                  <p:par>
                    <p:cTn id="248" fill="hold">
                      <p:stCondLst>
                        <p:cond delay="indefinite"/>
                      </p:stCondLst>
                      <p:childTnLst>
                        <p:par>
                          <p:cTn id="249" fill="hold">
                            <p:stCondLst>
                              <p:cond delay="0"/>
                            </p:stCondLst>
                            <p:childTnLst>
                              <p:par>
                                <p:cTn id="250" presetID="22" presetClass="entr" presetSubtype="2" fill="hold" nodeType="clickEffect">
                                  <p:stCondLst>
                                    <p:cond delay="0"/>
                                  </p:stCondLst>
                                  <p:childTnLst>
                                    <p:set>
                                      <p:cBhvr>
                                        <p:cTn id="251" dur="1" fill="hold">
                                          <p:stCondLst>
                                            <p:cond delay="0"/>
                                          </p:stCondLst>
                                        </p:cTn>
                                        <p:tgtEl>
                                          <p:spTgt spid="14495"/>
                                        </p:tgtEl>
                                        <p:attrNameLst>
                                          <p:attrName>style.visibility</p:attrName>
                                        </p:attrNameLst>
                                      </p:cBhvr>
                                      <p:to>
                                        <p:strVal val="visible"/>
                                      </p:to>
                                    </p:set>
                                    <p:animEffect transition="in" filter="wipe(right)">
                                      <p:cBhvr>
                                        <p:cTn id="252" dur="500"/>
                                        <p:tgtEl>
                                          <p:spTgt spid="14495"/>
                                        </p:tgtEl>
                                      </p:cBhvr>
                                    </p:animEffect>
                                  </p:childTnLst>
                                </p:cTn>
                              </p:par>
                            </p:childTnLst>
                          </p:cTn>
                        </p:par>
                      </p:childTnLst>
                    </p:cTn>
                  </p:par>
                  <p:par>
                    <p:cTn id="253" fill="hold">
                      <p:stCondLst>
                        <p:cond delay="indefinite"/>
                      </p:stCondLst>
                      <p:childTnLst>
                        <p:par>
                          <p:cTn id="254" fill="hold">
                            <p:stCondLst>
                              <p:cond delay="0"/>
                            </p:stCondLst>
                            <p:childTnLst>
                              <p:par>
                                <p:cTn id="255" presetID="22" presetClass="entr" presetSubtype="1" fill="hold" nodeType="clickEffect">
                                  <p:stCondLst>
                                    <p:cond delay="0"/>
                                  </p:stCondLst>
                                  <p:childTnLst>
                                    <p:set>
                                      <p:cBhvr>
                                        <p:cTn id="256" dur="1" fill="hold">
                                          <p:stCondLst>
                                            <p:cond delay="0"/>
                                          </p:stCondLst>
                                        </p:cTn>
                                        <p:tgtEl>
                                          <p:spTgt spid="14589"/>
                                        </p:tgtEl>
                                        <p:attrNameLst>
                                          <p:attrName>style.visibility</p:attrName>
                                        </p:attrNameLst>
                                      </p:cBhvr>
                                      <p:to>
                                        <p:strVal val="visible"/>
                                      </p:to>
                                    </p:set>
                                    <p:animEffect transition="in" filter="wipe(up)">
                                      <p:cBhvr>
                                        <p:cTn id="257" dur="500"/>
                                        <p:tgtEl>
                                          <p:spTgt spid="14589"/>
                                        </p:tgtEl>
                                      </p:cBhvr>
                                    </p:animEffect>
                                  </p:childTnLst>
                                </p:cTn>
                              </p:par>
                            </p:childTnLst>
                          </p:cTn>
                        </p:par>
                      </p:childTnLst>
                    </p:cTn>
                  </p:par>
                  <p:par>
                    <p:cTn id="258" fill="hold">
                      <p:stCondLst>
                        <p:cond delay="indefinite"/>
                      </p:stCondLst>
                      <p:childTnLst>
                        <p:par>
                          <p:cTn id="259" fill="hold">
                            <p:stCondLst>
                              <p:cond delay="0"/>
                            </p:stCondLst>
                            <p:childTnLst>
                              <p:par>
                                <p:cTn id="260" presetID="22" presetClass="entr" presetSubtype="1" fill="hold" nodeType="clickEffect">
                                  <p:stCondLst>
                                    <p:cond delay="0"/>
                                  </p:stCondLst>
                                  <p:childTnLst>
                                    <p:set>
                                      <p:cBhvr>
                                        <p:cTn id="261" dur="1" fill="hold">
                                          <p:stCondLst>
                                            <p:cond delay="0"/>
                                          </p:stCondLst>
                                        </p:cTn>
                                        <p:tgtEl>
                                          <p:spTgt spid="14590"/>
                                        </p:tgtEl>
                                        <p:attrNameLst>
                                          <p:attrName>style.visibility</p:attrName>
                                        </p:attrNameLst>
                                      </p:cBhvr>
                                      <p:to>
                                        <p:strVal val="visible"/>
                                      </p:to>
                                    </p:set>
                                    <p:animEffect transition="in" filter="wipe(up)">
                                      <p:cBhvr>
                                        <p:cTn id="262" dur="500"/>
                                        <p:tgtEl>
                                          <p:spTgt spid="14590"/>
                                        </p:tgtEl>
                                      </p:cBhvr>
                                    </p:animEffect>
                                  </p:childTnLst>
                                </p:cTn>
                              </p:par>
                            </p:childTnLst>
                          </p:cTn>
                        </p:par>
                      </p:childTnLst>
                    </p:cTn>
                  </p:par>
                  <p:par>
                    <p:cTn id="263" fill="hold">
                      <p:stCondLst>
                        <p:cond delay="indefinite"/>
                      </p:stCondLst>
                      <p:childTnLst>
                        <p:par>
                          <p:cTn id="264" fill="hold">
                            <p:stCondLst>
                              <p:cond delay="0"/>
                            </p:stCondLst>
                            <p:childTnLst>
                              <p:par>
                                <p:cTn id="265" presetID="22" presetClass="entr" presetSubtype="1" fill="hold" nodeType="clickEffect">
                                  <p:stCondLst>
                                    <p:cond delay="0"/>
                                  </p:stCondLst>
                                  <p:childTnLst>
                                    <p:set>
                                      <p:cBhvr>
                                        <p:cTn id="266" dur="1" fill="hold">
                                          <p:stCondLst>
                                            <p:cond delay="0"/>
                                          </p:stCondLst>
                                        </p:cTn>
                                        <p:tgtEl>
                                          <p:spTgt spid="6"/>
                                        </p:tgtEl>
                                        <p:attrNameLst>
                                          <p:attrName>style.visibility</p:attrName>
                                        </p:attrNameLst>
                                      </p:cBhvr>
                                      <p:to>
                                        <p:strVal val="visible"/>
                                      </p:to>
                                    </p:set>
                                    <p:animEffect transition="in" filter="wipe(up)">
                                      <p:cBhvr>
                                        <p:cTn id="267" dur="500"/>
                                        <p:tgtEl>
                                          <p:spTgt spid="6"/>
                                        </p:tgtEl>
                                      </p:cBhvr>
                                    </p:animEffect>
                                  </p:childTnLst>
                                </p:cTn>
                              </p:par>
                            </p:childTnLst>
                          </p:cTn>
                        </p:par>
                      </p:childTnLst>
                    </p:cTn>
                  </p:par>
                  <p:par>
                    <p:cTn id="268" fill="hold">
                      <p:stCondLst>
                        <p:cond delay="indefinite"/>
                      </p:stCondLst>
                      <p:childTnLst>
                        <p:par>
                          <p:cTn id="269" fill="hold">
                            <p:stCondLst>
                              <p:cond delay="0"/>
                            </p:stCondLst>
                            <p:childTnLst>
                              <p:par>
                                <p:cTn id="270" presetID="23" presetClass="entr" presetSubtype="16" fill="hold" nodeType="clickEffect">
                                  <p:stCondLst>
                                    <p:cond delay="0"/>
                                  </p:stCondLst>
                                  <p:childTnLst>
                                    <p:set>
                                      <p:cBhvr>
                                        <p:cTn id="271" dur="1" fill="hold">
                                          <p:stCondLst>
                                            <p:cond delay="0"/>
                                          </p:stCondLst>
                                        </p:cTn>
                                        <p:tgtEl>
                                          <p:spTgt spid="7"/>
                                        </p:tgtEl>
                                        <p:attrNameLst>
                                          <p:attrName>style.visibility</p:attrName>
                                        </p:attrNameLst>
                                      </p:cBhvr>
                                      <p:to>
                                        <p:strVal val="visible"/>
                                      </p:to>
                                    </p:set>
                                    <p:anim calcmode="lin" valueType="num">
                                      <p:cBhvr>
                                        <p:cTn id="272" dur="500" fill="hold"/>
                                        <p:tgtEl>
                                          <p:spTgt spid="7"/>
                                        </p:tgtEl>
                                        <p:attrNameLst>
                                          <p:attrName>ppt_w</p:attrName>
                                        </p:attrNameLst>
                                      </p:cBhvr>
                                      <p:tavLst>
                                        <p:tav tm="0">
                                          <p:val>
                                            <p:fltVal val="0.000000"/>
                                          </p:val>
                                        </p:tav>
                                        <p:tav tm="100000">
                                          <p:val>
                                            <p:strVal val="#ppt_w"/>
                                          </p:val>
                                        </p:tav>
                                      </p:tavLst>
                                    </p:anim>
                                    <p:anim calcmode="lin" valueType="num">
                                      <p:cBhvr>
                                        <p:cTn id="273" dur="500" fill="hold"/>
                                        <p:tgtEl>
                                          <p:spTgt spid="7"/>
                                        </p:tgtEl>
                                        <p:attrNameLst>
                                          <p:attrName>ppt_h</p:attrName>
                                        </p:attrNameLst>
                                      </p:cBhvr>
                                      <p:tavLst>
                                        <p:tav tm="0">
                                          <p:val>
                                            <p:fltVal val="0.00000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64" grpId="0" animBg="1"/>
    </p:bld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5489" name="Text Box 129"/>
          <p:cNvSpPr txBox="1"/>
          <p:nvPr/>
        </p:nvSpPr>
        <p:spPr>
          <a:xfrm>
            <a:off x="0" y="228600"/>
            <a:ext cx="4572000" cy="508000"/>
          </a:xfrm>
          <a:prstGeom prst="rect">
            <a:avLst/>
          </a:prstGeom>
          <a:solidFill>
            <a:srgbClr val="FFFFCC"/>
          </a:solidFill>
          <a:ln w="19050" cap="flat" cmpd="sng">
            <a:solidFill>
              <a:srgbClr val="CC0000"/>
            </a:solidFill>
            <a:prstDash val="solid"/>
            <a:miter/>
            <a:headEnd type="none" w="med" len="med"/>
            <a:tailEnd type="none" w="med" len="med"/>
          </a:ln>
        </p:spPr>
        <p:txBody>
          <a:bodyPr anchor="t">
            <a:spAutoFit/>
          </a:bodyPr>
          <a:p>
            <a:r>
              <a:rPr lang="zh-CN" altLang="zh-CN" sz="2600" b="1" dirty="0">
                <a:solidFill>
                  <a:schemeClr val="tx2"/>
                </a:solidFill>
                <a:latin typeface="宋体" panose="02010600030101010101" pitchFamily="2" charset="-122"/>
                <a:ea typeface="宋体" panose="02010600030101010101" pitchFamily="2" charset="-122"/>
              </a:rPr>
              <a:t> 例11 作建筑形体的两点透视</a:t>
            </a:r>
            <a:endParaRPr lang="zh-CN" altLang="en-US" sz="2600" dirty="0">
              <a:solidFill>
                <a:schemeClr val="tx2"/>
              </a:solidFill>
              <a:latin typeface="宋体" panose="02010600030101010101" pitchFamily="2" charset="-122"/>
              <a:ea typeface="宋体" panose="02010600030101010101" pitchFamily="2" charset="-122"/>
            </a:endParaRPr>
          </a:p>
        </p:txBody>
      </p:sp>
      <p:sp>
        <p:nvSpPr>
          <p:cNvPr id="15490" name="Rectangle 130"/>
          <p:cNvSpPr/>
          <p:nvPr/>
        </p:nvSpPr>
        <p:spPr>
          <a:xfrm>
            <a:off x="152400" y="814388"/>
            <a:ext cx="3571875" cy="457200"/>
          </a:xfrm>
          <a:prstGeom prst="rect">
            <a:avLst/>
          </a:prstGeom>
          <a:noFill/>
          <a:ln w="9525">
            <a:noFill/>
          </a:ln>
        </p:spPr>
        <p:txBody>
          <a:bodyPr wrap="none" anchor="t">
            <a:spAutoFit/>
          </a:bodyPr>
          <a:p>
            <a:r>
              <a:rPr lang="zh-CN" altLang="zh-CN" b="1" dirty="0">
                <a:solidFill>
                  <a:schemeClr val="accent2"/>
                </a:solidFill>
                <a:latin typeface="楷体_GB2312" pitchFamily="49" charset="-122"/>
                <a:ea typeface="楷体_GB2312" pitchFamily="49" charset="-122"/>
              </a:rPr>
              <a:t>（注意悬挑屋面的画法）</a:t>
            </a:r>
            <a:endParaRPr lang="zh-CN" altLang="en-US" sz="2800" b="1" dirty="0">
              <a:solidFill>
                <a:schemeClr val="accent2"/>
              </a:solidFill>
              <a:latin typeface="黑体" panose="02010609060101010101" pitchFamily="49" charset="-122"/>
              <a:ea typeface="黑体" panose="02010609060101010101" pitchFamily="49" charset="-122"/>
            </a:endParaRPr>
          </a:p>
        </p:txBody>
      </p:sp>
      <p:grpSp>
        <p:nvGrpSpPr>
          <p:cNvPr id="2" name="Group 131"/>
          <p:cNvGrpSpPr/>
          <p:nvPr/>
        </p:nvGrpSpPr>
        <p:grpSpPr>
          <a:xfrm>
            <a:off x="6173788" y="4352925"/>
            <a:ext cx="1276350" cy="1038225"/>
            <a:chOff x="3865" y="2735"/>
            <a:chExt cx="743" cy="605"/>
          </a:xfrm>
        </p:grpSpPr>
        <p:sp>
          <p:nvSpPr>
            <p:cNvPr id="57348" name="Freeform 132"/>
            <p:cNvSpPr/>
            <p:nvPr/>
          </p:nvSpPr>
          <p:spPr>
            <a:xfrm>
              <a:off x="3865" y="3286"/>
              <a:ext cx="457" cy="1"/>
            </a:xfrm>
            <a:custGeom>
              <a:avLst/>
              <a:gdLst/>
              <a:ahLst/>
              <a:cxnLst>
                <a:cxn ang="0">
                  <a:pos x="0" y="1"/>
                </a:cxn>
                <a:cxn ang="0">
                  <a:pos x="457" y="0"/>
                </a:cxn>
              </a:cxnLst>
              <a:pathLst>
                <a:path w="457" h="1">
                  <a:moveTo>
                    <a:pt x="0" y="1"/>
                  </a:moveTo>
                  <a:lnTo>
                    <a:pt x="457" y="0"/>
                  </a:lnTo>
                </a:path>
              </a:pathLst>
            </a:custGeom>
            <a:solidFill>
              <a:srgbClr val="FFFFCC"/>
            </a:solidFill>
            <a:ln w="28575" cap="flat" cmpd="sng">
              <a:solidFill>
                <a:srgbClr val="D60093"/>
              </a:solidFill>
              <a:prstDash val="solid"/>
              <a:round/>
              <a:headEnd type="stealth" w="sm" len="lg"/>
              <a:tailEnd type="none" w="med" len="med"/>
            </a:ln>
          </p:spPr>
          <p:txBody>
            <a:bodyPr/>
            <a:p>
              <a:endParaRPr lang="zh-CN" altLang="en-US"/>
            </a:p>
          </p:txBody>
        </p:sp>
        <p:sp>
          <p:nvSpPr>
            <p:cNvPr id="57349" name="Text Box 133"/>
            <p:cNvSpPr txBox="1"/>
            <p:nvPr/>
          </p:nvSpPr>
          <p:spPr>
            <a:xfrm>
              <a:off x="4272" y="2735"/>
              <a:ext cx="336" cy="605"/>
            </a:xfrm>
            <a:prstGeom prst="rect">
              <a:avLst/>
            </a:prstGeom>
            <a:solidFill>
              <a:srgbClr val="FFFFCC"/>
            </a:solidFill>
            <a:ln w="28575" cap="flat" cmpd="sng">
              <a:solidFill>
                <a:srgbClr val="D60093"/>
              </a:solidFill>
              <a:prstDash val="solid"/>
              <a:miter/>
              <a:headEnd type="none" w="med" len="med"/>
              <a:tailEnd type="none" w="med" len="med"/>
            </a:ln>
          </p:spPr>
          <p:txBody>
            <a:bodyPr vert="eaVert" wrap="none" anchor="t">
              <a:spAutoFit/>
            </a:bodyPr>
            <a:p>
              <a:r>
                <a:rPr lang="zh-CN" altLang="zh-CN" b="1" dirty="0">
                  <a:solidFill>
                    <a:srgbClr val="CC0000"/>
                  </a:solidFill>
                  <a:latin typeface="Times New Roman" panose="02020603050405020304" pitchFamily="18" charset="0"/>
                  <a:ea typeface="宋体" panose="02010600030101010101" pitchFamily="2" charset="-122"/>
                </a:rPr>
                <a:t>真高线</a:t>
              </a:r>
              <a:endParaRPr lang="zh-CN" altLang="en-US" dirty="0">
                <a:latin typeface="Times New Roman" panose="02020603050405020304" pitchFamily="18" charset="0"/>
                <a:ea typeface="宋体" panose="02010600030101010101" pitchFamily="2" charset="-122"/>
              </a:endParaRPr>
            </a:p>
          </p:txBody>
        </p:sp>
      </p:grpSp>
      <p:sp>
        <p:nvSpPr>
          <p:cNvPr id="15494" name="Freeform 134"/>
          <p:cNvSpPr/>
          <p:nvPr/>
        </p:nvSpPr>
        <p:spPr>
          <a:xfrm>
            <a:off x="4610100" y="1844675"/>
            <a:ext cx="1571625" cy="3184525"/>
          </a:xfrm>
          <a:custGeom>
            <a:avLst/>
            <a:gdLst/>
            <a:ahLst/>
            <a:cxnLst>
              <a:cxn ang="0">
                <a:pos x="0" y="0"/>
              </a:cxn>
              <a:cxn ang="0">
                <a:pos x="915" y="1855"/>
              </a:cxn>
            </a:cxnLst>
            <a:pathLst>
              <a:path w="915" h="1855">
                <a:moveTo>
                  <a:pt x="0" y="0"/>
                </a:moveTo>
                <a:lnTo>
                  <a:pt x="915" y="1855"/>
                </a:lnTo>
              </a:path>
            </a:pathLst>
          </a:custGeom>
          <a:solidFill>
            <a:srgbClr val="FFFFFF"/>
          </a:solidFill>
          <a:ln w="19050" cap="flat" cmpd="sng">
            <a:solidFill>
              <a:srgbClr val="0000FF"/>
            </a:solidFill>
            <a:prstDash val="solid"/>
            <a:round/>
            <a:headEnd type="none" w="med" len="med"/>
            <a:tailEnd type="none" w="med" len="med"/>
          </a:ln>
        </p:spPr>
        <p:txBody>
          <a:bodyPr/>
          <a:p>
            <a:endParaRPr lang="zh-CN" altLang="en-US"/>
          </a:p>
        </p:txBody>
      </p:sp>
      <p:sp>
        <p:nvSpPr>
          <p:cNvPr id="15495" name="Freeform 135"/>
          <p:cNvSpPr/>
          <p:nvPr/>
        </p:nvSpPr>
        <p:spPr>
          <a:xfrm>
            <a:off x="5410200" y="2306638"/>
            <a:ext cx="765175" cy="2720975"/>
          </a:xfrm>
          <a:custGeom>
            <a:avLst/>
            <a:gdLst/>
            <a:ahLst/>
            <a:cxnLst>
              <a:cxn ang="0">
                <a:pos x="0" y="0"/>
              </a:cxn>
              <a:cxn ang="0">
                <a:pos x="446" y="1585"/>
              </a:cxn>
            </a:cxnLst>
            <a:pathLst>
              <a:path w="446" h="1585">
                <a:moveTo>
                  <a:pt x="0" y="0"/>
                </a:moveTo>
                <a:lnTo>
                  <a:pt x="446" y="1585"/>
                </a:lnTo>
              </a:path>
            </a:pathLst>
          </a:custGeom>
          <a:solidFill>
            <a:srgbClr val="FFFFFF"/>
          </a:solidFill>
          <a:ln w="19050" cap="flat" cmpd="sng">
            <a:solidFill>
              <a:srgbClr val="0000FF"/>
            </a:solidFill>
            <a:prstDash val="solid"/>
            <a:round/>
            <a:headEnd type="none" w="med" len="med"/>
            <a:tailEnd type="none" w="med" len="med"/>
          </a:ln>
        </p:spPr>
        <p:txBody>
          <a:bodyPr/>
          <a:p>
            <a:endParaRPr lang="zh-CN" altLang="en-US"/>
          </a:p>
        </p:txBody>
      </p:sp>
      <p:sp>
        <p:nvSpPr>
          <p:cNvPr id="15496" name="Freeform 136"/>
          <p:cNvSpPr/>
          <p:nvPr/>
        </p:nvSpPr>
        <p:spPr>
          <a:xfrm>
            <a:off x="6175375" y="1263650"/>
            <a:ext cx="609600" cy="3770313"/>
          </a:xfrm>
          <a:custGeom>
            <a:avLst/>
            <a:gdLst/>
            <a:ahLst/>
            <a:cxnLst>
              <a:cxn ang="0">
                <a:pos x="355" y="0"/>
              </a:cxn>
              <a:cxn ang="0">
                <a:pos x="0" y="2196"/>
              </a:cxn>
            </a:cxnLst>
            <a:pathLst>
              <a:path w="355" h="2196">
                <a:moveTo>
                  <a:pt x="355" y="0"/>
                </a:moveTo>
                <a:lnTo>
                  <a:pt x="0" y="2196"/>
                </a:lnTo>
              </a:path>
            </a:pathLst>
          </a:custGeom>
          <a:solidFill>
            <a:srgbClr val="FFFFFF"/>
          </a:solidFill>
          <a:ln w="19050" cap="flat" cmpd="sng">
            <a:solidFill>
              <a:srgbClr val="0000FF"/>
            </a:solidFill>
            <a:prstDash val="solid"/>
            <a:round/>
            <a:headEnd type="none" w="med" len="med"/>
            <a:tailEnd type="none" w="med" len="med"/>
          </a:ln>
        </p:spPr>
        <p:txBody>
          <a:bodyPr/>
          <a:p>
            <a:endParaRPr lang="zh-CN" altLang="en-US"/>
          </a:p>
        </p:txBody>
      </p:sp>
      <p:sp>
        <p:nvSpPr>
          <p:cNvPr id="15497" name="Freeform 137"/>
          <p:cNvSpPr/>
          <p:nvPr/>
        </p:nvSpPr>
        <p:spPr>
          <a:xfrm>
            <a:off x="6172200" y="1203325"/>
            <a:ext cx="831850" cy="3829050"/>
          </a:xfrm>
          <a:custGeom>
            <a:avLst/>
            <a:gdLst/>
            <a:ahLst/>
            <a:cxnLst>
              <a:cxn ang="0">
                <a:pos x="484" y="0"/>
              </a:cxn>
              <a:cxn ang="0">
                <a:pos x="0" y="2230"/>
              </a:cxn>
            </a:cxnLst>
            <a:pathLst>
              <a:path w="484" h="2230">
                <a:moveTo>
                  <a:pt x="484" y="0"/>
                </a:moveTo>
                <a:lnTo>
                  <a:pt x="0" y="2230"/>
                </a:lnTo>
              </a:path>
            </a:pathLst>
          </a:custGeom>
          <a:solidFill>
            <a:srgbClr val="FFFFFF"/>
          </a:solidFill>
          <a:ln w="19050" cap="flat" cmpd="sng">
            <a:solidFill>
              <a:srgbClr val="0000FF"/>
            </a:solidFill>
            <a:prstDash val="solid"/>
            <a:round/>
            <a:headEnd type="none" w="med" len="med"/>
            <a:tailEnd type="none" w="med" len="med"/>
          </a:ln>
        </p:spPr>
        <p:txBody>
          <a:bodyPr/>
          <a:p>
            <a:endParaRPr lang="zh-CN" altLang="en-US"/>
          </a:p>
        </p:txBody>
      </p:sp>
      <p:sp>
        <p:nvSpPr>
          <p:cNvPr id="15498" name="Freeform 138"/>
          <p:cNvSpPr/>
          <p:nvPr/>
        </p:nvSpPr>
        <p:spPr>
          <a:xfrm>
            <a:off x="6172200" y="2254250"/>
            <a:ext cx="47625" cy="2759075"/>
          </a:xfrm>
          <a:custGeom>
            <a:avLst/>
            <a:gdLst/>
            <a:ahLst/>
            <a:cxnLst>
              <a:cxn ang="0">
                <a:pos x="24" y="0"/>
              </a:cxn>
              <a:cxn ang="0">
                <a:pos x="26" y="238"/>
              </a:cxn>
              <a:cxn ang="0">
                <a:pos x="28" y="735"/>
              </a:cxn>
              <a:cxn ang="0">
                <a:pos x="0" y="1607"/>
              </a:cxn>
            </a:cxnLst>
            <a:pathLst>
              <a:path w="28" h="1607">
                <a:moveTo>
                  <a:pt x="24" y="0"/>
                </a:moveTo>
                <a:lnTo>
                  <a:pt x="26" y="238"/>
                </a:lnTo>
                <a:lnTo>
                  <a:pt x="28" y="735"/>
                </a:lnTo>
                <a:lnTo>
                  <a:pt x="0" y="1607"/>
                </a:lnTo>
              </a:path>
            </a:pathLst>
          </a:custGeom>
          <a:solidFill>
            <a:srgbClr val="FFFFFF"/>
          </a:solidFill>
          <a:ln w="19050" cap="flat" cmpd="sng">
            <a:solidFill>
              <a:srgbClr val="0000FF"/>
            </a:solidFill>
            <a:prstDash val="solid"/>
            <a:round/>
            <a:headEnd type="none" w="med" len="med"/>
            <a:tailEnd type="none" w="med" len="med"/>
          </a:ln>
        </p:spPr>
        <p:txBody>
          <a:bodyPr/>
          <a:p>
            <a:endParaRPr lang="zh-CN" altLang="en-US"/>
          </a:p>
        </p:txBody>
      </p:sp>
      <p:sp>
        <p:nvSpPr>
          <p:cNvPr id="15499" name="Freeform 139"/>
          <p:cNvSpPr/>
          <p:nvPr/>
        </p:nvSpPr>
        <p:spPr>
          <a:xfrm>
            <a:off x="5634038" y="1920875"/>
            <a:ext cx="538162" cy="3106738"/>
          </a:xfrm>
          <a:custGeom>
            <a:avLst/>
            <a:gdLst/>
            <a:ahLst/>
            <a:cxnLst>
              <a:cxn ang="0">
                <a:pos x="0" y="0"/>
              </a:cxn>
              <a:cxn ang="0">
                <a:pos x="314" y="1809"/>
              </a:cxn>
            </a:cxnLst>
            <a:pathLst>
              <a:path w="314" h="1809">
                <a:moveTo>
                  <a:pt x="0" y="0"/>
                </a:moveTo>
                <a:lnTo>
                  <a:pt x="314" y="1809"/>
                </a:lnTo>
              </a:path>
            </a:pathLst>
          </a:custGeom>
          <a:solidFill>
            <a:srgbClr val="FFFFFF"/>
          </a:solidFill>
          <a:ln w="19050" cap="flat" cmpd="sng">
            <a:solidFill>
              <a:srgbClr val="0000FF"/>
            </a:solidFill>
            <a:prstDash val="solid"/>
            <a:round/>
            <a:headEnd type="none" w="med" len="med"/>
            <a:tailEnd type="none" w="med" len="med"/>
          </a:ln>
        </p:spPr>
        <p:txBody>
          <a:bodyPr/>
          <a:p>
            <a:endParaRPr lang="zh-CN" altLang="en-US"/>
          </a:p>
        </p:txBody>
      </p:sp>
      <p:sp>
        <p:nvSpPr>
          <p:cNvPr id="15500" name="Freeform 140"/>
          <p:cNvSpPr/>
          <p:nvPr/>
        </p:nvSpPr>
        <p:spPr>
          <a:xfrm>
            <a:off x="4816475" y="2647950"/>
            <a:ext cx="1588" cy="2855913"/>
          </a:xfrm>
          <a:custGeom>
            <a:avLst/>
            <a:gdLst/>
            <a:ahLst/>
            <a:cxnLst>
              <a:cxn ang="0">
                <a:pos x="1" y="0"/>
              </a:cxn>
              <a:cxn ang="0">
                <a:pos x="0" y="1664"/>
              </a:cxn>
            </a:cxnLst>
            <a:pathLst>
              <a:path w="1" h="1664">
                <a:moveTo>
                  <a:pt x="1" y="0"/>
                </a:moveTo>
                <a:lnTo>
                  <a:pt x="0" y="1664"/>
                </a:lnTo>
              </a:path>
            </a:pathLst>
          </a:custGeom>
          <a:solidFill>
            <a:srgbClr val="FFFFFF"/>
          </a:solidFill>
          <a:ln w="19050" cap="flat" cmpd="sng">
            <a:solidFill>
              <a:srgbClr val="FF0000"/>
            </a:solidFill>
            <a:prstDash val="solid"/>
            <a:round/>
            <a:headEnd type="none" w="med" len="med"/>
            <a:tailEnd type="none" w="med" len="med"/>
          </a:ln>
        </p:spPr>
        <p:txBody>
          <a:bodyPr/>
          <a:p>
            <a:endParaRPr lang="zh-CN" altLang="en-US"/>
          </a:p>
        </p:txBody>
      </p:sp>
      <p:sp>
        <p:nvSpPr>
          <p:cNvPr id="15501" name="Freeform 141"/>
          <p:cNvSpPr/>
          <p:nvPr/>
        </p:nvSpPr>
        <p:spPr>
          <a:xfrm>
            <a:off x="4994275" y="2644775"/>
            <a:ext cx="7938" cy="3622675"/>
          </a:xfrm>
          <a:custGeom>
            <a:avLst/>
            <a:gdLst/>
            <a:ahLst/>
            <a:cxnLst>
              <a:cxn ang="0">
                <a:pos x="4" y="0"/>
              </a:cxn>
              <a:cxn ang="0">
                <a:pos x="0" y="2110"/>
              </a:cxn>
            </a:cxnLst>
            <a:pathLst>
              <a:path w="4" h="2110">
                <a:moveTo>
                  <a:pt x="4" y="0"/>
                </a:moveTo>
                <a:lnTo>
                  <a:pt x="0" y="2110"/>
                </a:lnTo>
              </a:path>
            </a:pathLst>
          </a:custGeom>
          <a:solidFill>
            <a:srgbClr val="FFFFFF"/>
          </a:solidFill>
          <a:ln w="19050" cap="flat" cmpd="sng">
            <a:solidFill>
              <a:srgbClr val="FF0000"/>
            </a:solidFill>
            <a:prstDash val="solid"/>
            <a:round/>
            <a:headEnd type="none" w="med" len="med"/>
            <a:tailEnd type="none" w="med" len="med"/>
          </a:ln>
        </p:spPr>
        <p:txBody>
          <a:bodyPr/>
          <a:p>
            <a:endParaRPr lang="zh-CN" altLang="en-US"/>
          </a:p>
        </p:txBody>
      </p:sp>
      <p:sp>
        <p:nvSpPr>
          <p:cNvPr id="15502" name="Freeform 142"/>
          <p:cNvSpPr/>
          <p:nvPr/>
        </p:nvSpPr>
        <p:spPr>
          <a:xfrm>
            <a:off x="5499100" y="2640013"/>
            <a:ext cx="4763" cy="3644900"/>
          </a:xfrm>
          <a:custGeom>
            <a:avLst/>
            <a:gdLst/>
            <a:ahLst/>
            <a:cxnLst>
              <a:cxn ang="0">
                <a:pos x="3" y="0"/>
              </a:cxn>
              <a:cxn ang="0">
                <a:pos x="0" y="2123"/>
              </a:cxn>
            </a:cxnLst>
            <a:pathLst>
              <a:path w="3" h="2123">
                <a:moveTo>
                  <a:pt x="3" y="0"/>
                </a:moveTo>
                <a:lnTo>
                  <a:pt x="0" y="2123"/>
                </a:lnTo>
              </a:path>
            </a:pathLst>
          </a:custGeom>
          <a:solidFill>
            <a:srgbClr val="FFFFFF"/>
          </a:solidFill>
          <a:ln w="19050" cap="flat" cmpd="sng">
            <a:solidFill>
              <a:srgbClr val="FF0000"/>
            </a:solidFill>
            <a:prstDash val="solid"/>
            <a:round/>
            <a:headEnd type="none" w="med" len="med"/>
            <a:tailEnd type="none" w="med" len="med"/>
          </a:ln>
        </p:spPr>
        <p:txBody>
          <a:bodyPr/>
          <a:p>
            <a:endParaRPr lang="zh-CN" altLang="en-US"/>
          </a:p>
        </p:txBody>
      </p:sp>
      <p:sp>
        <p:nvSpPr>
          <p:cNvPr id="15503" name="Freeform 143"/>
          <p:cNvSpPr/>
          <p:nvPr/>
        </p:nvSpPr>
        <p:spPr>
          <a:xfrm>
            <a:off x="5759450" y="2640013"/>
            <a:ext cx="1588" cy="3600450"/>
          </a:xfrm>
          <a:custGeom>
            <a:avLst/>
            <a:gdLst/>
            <a:ahLst/>
            <a:cxnLst>
              <a:cxn ang="0">
                <a:pos x="0" y="0"/>
              </a:cxn>
              <a:cxn ang="0">
                <a:pos x="1" y="2097"/>
              </a:cxn>
            </a:cxnLst>
            <a:pathLst>
              <a:path w="1" h="2097">
                <a:moveTo>
                  <a:pt x="0" y="0"/>
                </a:moveTo>
                <a:lnTo>
                  <a:pt x="1" y="2097"/>
                </a:lnTo>
              </a:path>
            </a:pathLst>
          </a:custGeom>
          <a:solidFill>
            <a:srgbClr val="FFFFFF"/>
          </a:solidFill>
          <a:ln w="19050" cap="flat" cmpd="sng">
            <a:solidFill>
              <a:srgbClr val="FF0000"/>
            </a:solidFill>
            <a:prstDash val="solid"/>
            <a:round/>
            <a:headEnd type="none" w="med" len="med"/>
            <a:tailEnd type="none" w="med" len="med"/>
          </a:ln>
        </p:spPr>
        <p:txBody>
          <a:bodyPr/>
          <a:p>
            <a:endParaRPr lang="zh-CN" altLang="en-US"/>
          </a:p>
        </p:txBody>
      </p:sp>
      <p:sp>
        <p:nvSpPr>
          <p:cNvPr id="15504" name="Freeform 144"/>
          <p:cNvSpPr/>
          <p:nvPr/>
        </p:nvSpPr>
        <p:spPr>
          <a:xfrm>
            <a:off x="5984875" y="2640013"/>
            <a:ext cx="3175" cy="3743325"/>
          </a:xfrm>
          <a:custGeom>
            <a:avLst/>
            <a:gdLst/>
            <a:ahLst/>
            <a:cxnLst>
              <a:cxn ang="0">
                <a:pos x="2" y="0"/>
              </a:cxn>
              <a:cxn ang="0">
                <a:pos x="0" y="2180"/>
              </a:cxn>
            </a:cxnLst>
            <a:pathLst>
              <a:path w="2" h="2180">
                <a:moveTo>
                  <a:pt x="2" y="0"/>
                </a:moveTo>
                <a:lnTo>
                  <a:pt x="0" y="2180"/>
                </a:lnTo>
              </a:path>
            </a:pathLst>
          </a:custGeom>
          <a:solidFill>
            <a:srgbClr val="FFFFFF"/>
          </a:solidFill>
          <a:ln w="28575" cap="flat" cmpd="sng">
            <a:solidFill>
              <a:srgbClr val="996600"/>
            </a:solidFill>
            <a:prstDash val="solid"/>
            <a:round/>
            <a:headEnd type="none" w="med" len="med"/>
            <a:tailEnd type="none" w="med" len="med"/>
          </a:ln>
        </p:spPr>
        <p:txBody>
          <a:bodyPr/>
          <a:p>
            <a:endParaRPr lang="zh-CN" altLang="en-US"/>
          </a:p>
        </p:txBody>
      </p:sp>
      <p:sp>
        <p:nvSpPr>
          <p:cNvPr id="15505" name="Freeform 145"/>
          <p:cNvSpPr/>
          <p:nvPr/>
        </p:nvSpPr>
        <p:spPr>
          <a:xfrm>
            <a:off x="5857875" y="2562225"/>
            <a:ext cx="323850" cy="2473325"/>
          </a:xfrm>
          <a:custGeom>
            <a:avLst/>
            <a:gdLst/>
            <a:ahLst/>
            <a:cxnLst>
              <a:cxn ang="0">
                <a:pos x="0" y="0"/>
              </a:cxn>
              <a:cxn ang="0">
                <a:pos x="188" y="1441"/>
              </a:cxn>
            </a:cxnLst>
            <a:pathLst>
              <a:path w="188" h="1441">
                <a:moveTo>
                  <a:pt x="0" y="0"/>
                </a:moveTo>
                <a:lnTo>
                  <a:pt x="188" y="1441"/>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sp>
        <p:nvSpPr>
          <p:cNvPr id="15506" name="Freeform 146"/>
          <p:cNvSpPr/>
          <p:nvPr/>
        </p:nvSpPr>
        <p:spPr>
          <a:xfrm>
            <a:off x="5867400" y="2636838"/>
            <a:ext cx="1588" cy="3676650"/>
          </a:xfrm>
          <a:custGeom>
            <a:avLst/>
            <a:gdLst/>
            <a:ahLst/>
            <a:cxnLst>
              <a:cxn ang="0">
                <a:pos x="0" y="0"/>
              </a:cxn>
              <a:cxn ang="0">
                <a:pos x="0" y="2141"/>
              </a:cxn>
            </a:cxnLst>
            <a:pathLst>
              <a:path w="1" h="2141">
                <a:moveTo>
                  <a:pt x="0" y="0"/>
                </a:moveTo>
                <a:lnTo>
                  <a:pt x="0" y="2141"/>
                </a:lnTo>
              </a:path>
            </a:pathLst>
          </a:custGeom>
          <a:solidFill>
            <a:srgbClr val="FFFFFF"/>
          </a:solidFill>
          <a:ln w="19050" cap="flat" cmpd="sng">
            <a:solidFill>
              <a:srgbClr val="FF0000"/>
            </a:solidFill>
            <a:prstDash val="solid"/>
            <a:round/>
            <a:headEnd type="none" w="med" len="med"/>
            <a:tailEnd type="none" w="med" len="med"/>
          </a:ln>
        </p:spPr>
        <p:txBody>
          <a:bodyPr/>
          <a:p>
            <a:endParaRPr lang="zh-CN" altLang="en-US"/>
          </a:p>
        </p:txBody>
      </p:sp>
      <p:sp>
        <p:nvSpPr>
          <p:cNvPr id="15507" name="Freeform 147"/>
          <p:cNvSpPr/>
          <p:nvPr/>
        </p:nvSpPr>
        <p:spPr>
          <a:xfrm>
            <a:off x="6069013" y="2505075"/>
            <a:ext cx="107950" cy="2525713"/>
          </a:xfrm>
          <a:custGeom>
            <a:avLst/>
            <a:gdLst/>
            <a:ahLst/>
            <a:cxnLst>
              <a:cxn ang="0">
                <a:pos x="0" y="0"/>
              </a:cxn>
              <a:cxn ang="0">
                <a:pos x="63" y="1471"/>
              </a:cxn>
            </a:cxnLst>
            <a:pathLst>
              <a:path w="63" h="1471">
                <a:moveTo>
                  <a:pt x="0" y="0"/>
                </a:moveTo>
                <a:lnTo>
                  <a:pt x="63" y="1471"/>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sp>
        <p:nvSpPr>
          <p:cNvPr id="15508" name="Freeform 148"/>
          <p:cNvSpPr/>
          <p:nvPr/>
        </p:nvSpPr>
        <p:spPr>
          <a:xfrm>
            <a:off x="6080125" y="2640013"/>
            <a:ext cx="4763" cy="3651250"/>
          </a:xfrm>
          <a:custGeom>
            <a:avLst/>
            <a:gdLst/>
            <a:ahLst/>
            <a:cxnLst>
              <a:cxn ang="0">
                <a:pos x="3" y="0"/>
              </a:cxn>
              <a:cxn ang="0">
                <a:pos x="0" y="2126"/>
              </a:cxn>
            </a:cxnLst>
            <a:pathLst>
              <a:path w="3" h="2126">
                <a:moveTo>
                  <a:pt x="3" y="0"/>
                </a:moveTo>
                <a:lnTo>
                  <a:pt x="0" y="2126"/>
                </a:lnTo>
              </a:path>
            </a:pathLst>
          </a:custGeom>
          <a:solidFill>
            <a:srgbClr val="FFFFFF"/>
          </a:solidFill>
          <a:ln w="19050" cap="flat" cmpd="sng">
            <a:solidFill>
              <a:srgbClr val="FF0000"/>
            </a:solidFill>
            <a:prstDash val="solid"/>
            <a:round/>
            <a:headEnd type="none" w="med" len="med"/>
            <a:tailEnd type="none" w="med" len="med"/>
          </a:ln>
        </p:spPr>
        <p:txBody>
          <a:bodyPr/>
          <a:p>
            <a:endParaRPr lang="zh-CN" altLang="en-US"/>
          </a:p>
        </p:txBody>
      </p:sp>
      <p:sp>
        <p:nvSpPr>
          <p:cNvPr id="15509" name="Freeform 149"/>
          <p:cNvSpPr/>
          <p:nvPr/>
        </p:nvSpPr>
        <p:spPr>
          <a:xfrm>
            <a:off x="6213475" y="2633663"/>
            <a:ext cx="4763" cy="3624262"/>
          </a:xfrm>
          <a:custGeom>
            <a:avLst/>
            <a:gdLst/>
            <a:ahLst/>
            <a:cxnLst>
              <a:cxn ang="0">
                <a:pos x="3" y="0"/>
              </a:cxn>
              <a:cxn ang="0">
                <a:pos x="0" y="2115"/>
              </a:cxn>
            </a:cxnLst>
            <a:pathLst>
              <a:path w="3" h="2115">
                <a:moveTo>
                  <a:pt x="3" y="0"/>
                </a:moveTo>
                <a:lnTo>
                  <a:pt x="0" y="2115"/>
                </a:lnTo>
              </a:path>
            </a:pathLst>
          </a:custGeom>
          <a:solidFill>
            <a:srgbClr val="FFFFFF"/>
          </a:solidFill>
          <a:ln w="19050" cap="flat" cmpd="sng">
            <a:solidFill>
              <a:srgbClr val="FF0000"/>
            </a:solidFill>
            <a:prstDash val="solid"/>
            <a:round/>
            <a:headEnd type="none" w="med" len="med"/>
            <a:tailEnd type="none" w="med" len="med"/>
          </a:ln>
        </p:spPr>
        <p:txBody>
          <a:bodyPr/>
          <a:p>
            <a:endParaRPr lang="zh-CN" altLang="en-US"/>
          </a:p>
        </p:txBody>
      </p:sp>
      <p:sp>
        <p:nvSpPr>
          <p:cNvPr id="15510" name="Freeform 150"/>
          <p:cNvSpPr/>
          <p:nvPr/>
        </p:nvSpPr>
        <p:spPr>
          <a:xfrm>
            <a:off x="6556375" y="2640013"/>
            <a:ext cx="6350" cy="3597275"/>
          </a:xfrm>
          <a:custGeom>
            <a:avLst/>
            <a:gdLst/>
            <a:ahLst/>
            <a:cxnLst>
              <a:cxn ang="0">
                <a:pos x="3" y="0"/>
              </a:cxn>
              <a:cxn ang="0">
                <a:pos x="0" y="2095"/>
              </a:cxn>
            </a:cxnLst>
            <a:pathLst>
              <a:path w="3" h="2095">
                <a:moveTo>
                  <a:pt x="3" y="0"/>
                </a:moveTo>
                <a:lnTo>
                  <a:pt x="0" y="2095"/>
                </a:lnTo>
              </a:path>
            </a:pathLst>
          </a:custGeom>
          <a:solidFill>
            <a:srgbClr val="FFFFFF"/>
          </a:solidFill>
          <a:ln w="19050" cap="flat" cmpd="sng">
            <a:solidFill>
              <a:srgbClr val="FF0000"/>
            </a:solidFill>
            <a:prstDash val="solid"/>
            <a:round/>
            <a:headEnd type="none" w="med" len="med"/>
            <a:tailEnd type="none" w="med" len="med"/>
          </a:ln>
        </p:spPr>
        <p:txBody>
          <a:bodyPr/>
          <a:p>
            <a:endParaRPr lang="zh-CN" altLang="en-US"/>
          </a:p>
        </p:txBody>
      </p:sp>
      <p:sp>
        <p:nvSpPr>
          <p:cNvPr id="15511" name="Freeform 151"/>
          <p:cNvSpPr/>
          <p:nvPr/>
        </p:nvSpPr>
        <p:spPr>
          <a:xfrm>
            <a:off x="6688138" y="2640013"/>
            <a:ext cx="3175" cy="2965450"/>
          </a:xfrm>
          <a:custGeom>
            <a:avLst/>
            <a:gdLst/>
            <a:ahLst/>
            <a:cxnLst>
              <a:cxn ang="0">
                <a:pos x="2" y="0"/>
              </a:cxn>
              <a:cxn ang="0">
                <a:pos x="0" y="1727"/>
              </a:cxn>
            </a:cxnLst>
            <a:pathLst>
              <a:path w="2" h="1727">
                <a:moveTo>
                  <a:pt x="2" y="0"/>
                </a:moveTo>
                <a:lnTo>
                  <a:pt x="0" y="1727"/>
                </a:lnTo>
              </a:path>
            </a:pathLst>
          </a:custGeom>
          <a:solidFill>
            <a:srgbClr val="FFFFFF"/>
          </a:solidFill>
          <a:ln w="19050" cap="flat" cmpd="sng">
            <a:solidFill>
              <a:srgbClr val="FF0000"/>
            </a:solidFill>
            <a:prstDash val="solid"/>
            <a:round/>
            <a:headEnd type="none" w="med" len="med"/>
            <a:tailEnd type="none" w="med" len="med"/>
          </a:ln>
        </p:spPr>
        <p:txBody>
          <a:bodyPr/>
          <a:p>
            <a:endParaRPr lang="zh-CN" altLang="en-US"/>
          </a:p>
        </p:txBody>
      </p:sp>
      <p:grpSp>
        <p:nvGrpSpPr>
          <p:cNvPr id="3" name="Group 152"/>
          <p:cNvGrpSpPr/>
          <p:nvPr/>
        </p:nvGrpSpPr>
        <p:grpSpPr>
          <a:xfrm>
            <a:off x="2016125" y="5122863"/>
            <a:ext cx="4019550" cy="866775"/>
            <a:chOff x="1443" y="3184"/>
            <a:chExt cx="2341" cy="505"/>
          </a:xfrm>
        </p:grpSpPr>
        <p:sp>
          <p:nvSpPr>
            <p:cNvPr id="57369" name="Freeform 153"/>
            <p:cNvSpPr/>
            <p:nvPr/>
          </p:nvSpPr>
          <p:spPr>
            <a:xfrm>
              <a:off x="1443" y="3184"/>
              <a:ext cx="2341" cy="503"/>
            </a:xfrm>
            <a:custGeom>
              <a:avLst/>
              <a:gdLst/>
              <a:ahLst/>
              <a:cxnLst>
                <a:cxn ang="0">
                  <a:pos x="0" y="503"/>
                </a:cxn>
                <a:cxn ang="0">
                  <a:pos x="2341" y="0"/>
                </a:cxn>
              </a:cxnLst>
              <a:pathLst>
                <a:path w="2341" h="503">
                  <a:moveTo>
                    <a:pt x="0" y="503"/>
                  </a:moveTo>
                  <a:lnTo>
                    <a:pt x="2341" y="0"/>
                  </a:lnTo>
                </a:path>
              </a:pathLst>
            </a:custGeom>
            <a:solidFill>
              <a:srgbClr val="FFFFFF"/>
            </a:solidFill>
            <a:ln w="19050" cap="flat" cmpd="sng">
              <a:solidFill>
                <a:srgbClr val="0000FF"/>
              </a:solidFill>
              <a:prstDash val="solid"/>
              <a:round/>
              <a:headEnd type="none" w="med" len="med"/>
              <a:tailEnd type="none" w="med" len="med"/>
            </a:ln>
          </p:spPr>
          <p:txBody>
            <a:bodyPr/>
            <a:p>
              <a:endParaRPr lang="zh-CN" altLang="en-US"/>
            </a:p>
          </p:txBody>
        </p:sp>
        <p:sp>
          <p:nvSpPr>
            <p:cNvPr id="57370" name="Freeform 154"/>
            <p:cNvSpPr/>
            <p:nvPr/>
          </p:nvSpPr>
          <p:spPr>
            <a:xfrm>
              <a:off x="1443" y="3286"/>
              <a:ext cx="2341" cy="403"/>
            </a:xfrm>
            <a:custGeom>
              <a:avLst/>
              <a:gdLst/>
              <a:ahLst/>
              <a:cxnLst>
                <a:cxn ang="0">
                  <a:pos x="0" y="403"/>
                </a:cxn>
                <a:cxn ang="0">
                  <a:pos x="2341" y="0"/>
                </a:cxn>
              </a:cxnLst>
              <a:pathLst>
                <a:path w="2341" h="403">
                  <a:moveTo>
                    <a:pt x="0" y="403"/>
                  </a:moveTo>
                  <a:lnTo>
                    <a:pt x="2341" y="0"/>
                  </a:lnTo>
                </a:path>
              </a:pathLst>
            </a:custGeom>
            <a:solidFill>
              <a:srgbClr val="FFFFFF"/>
            </a:solidFill>
            <a:ln w="19050" cap="flat" cmpd="sng">
              <a:solidFill>
                <a:srgbClr val="0000FF"/>
              </a:solidFill>
              <a:prstDash val="solid"/>
              <a:round/>
              <a:headEnd type="none" w="med" len="med"/>
              <a:tailEnd type="none" w="med" len="med"/>
            </a:ln>
          </p:spPr>
          <p:txBody>
            <a:bodyPr/>
            <a:p>
              <a:endParaRPr lang="zh-CN" altLang="en-US"/>
            </a:p>
          </p:txBody>
        </p:sp>
      </p:grpSp>
      <p:sp>
        <p:nvSpPr>
          <p:cNvPr id="15515" name="Freeform 155"/>
          <p:cNvSpPr/>
          <p:nvPr/>
        </p:nvSpPr>
        <p:spPr>
          <a:xfrm>
            <a:off x="4813300" y="5516563"/>
            <a:ext cx="2719388" cy="485775"/>
          </a:xfrm>
          <a:custGeom>
            <a:avLst/>
            <a:gdLst/>
            <a:ahLst/>
            <a:cxnLst>
              <a:cxn ang="0">
                <a:pos x="1584" y="283"/>
              </a:cxn>
              <a:cxn ang="0">
                <a:pos x="0" y="0"/>
              </a:cxn>
            </a:cxnLst>
            <a:pathLst>
              <a:path w="1584" h="283">
                <a:moveTo>
                  <a:pt x="1584" y="283"/>
                </a:moveTo>
                <a:lnTo>
                  <a:pt x="0" y="0"/>
                </a:lnTo>
              </a:path>
            </a:pathLst>
          </a:custGeom>
          <a:solidFill>
            <a:srgbClr val="FFFFFF"/>
          </a:solidFill>
          <a:ln w="19050" cap="flat" cmpd="sng">
            <a:solidFill>
              <a:srgbClr val="996600"/>
            </a:solidFill>
            <a:prstDash val="solid"/>
            <a:round/>
            <a:headEnd type="none" w="med" len="med"/>
            <a:tailEnd type="none" w="med" len="med"/>
          </a:ln>
        </p:spPr>
        <p:txBody>
          <a:bodyPr/>
          <a:p>
            <a:endParaRPr lang="zh-CN" altLang="en-US"/>
          </a:p>
        </p:txBody>
      </p:sp>
      <p:grpSp>
        <p:nvGrpSpPr>
          <p:cNvPr id="4" name="Group 156"/>
          <p:cNvGrpSpPr/>
          <p:nvPr/>
        </p:nvGrpSpPr>
        <p:grpSpPr>
          <a:xfrm>
            <a:off x="2019300" y="5364163"/>
            <a:ext cx="3967163" cy="1016000"/>
            <a:chOff x="1445" y="3324"/>
            <a:chExt cx="2311" cy="592"/>
          </a:xfrm>
        </p:grpSpPr>
        <p:sp>
          <p:nvSpPr>
            <p:cNvPr id="57373" name="Freeform 157"/>
            <p:cNvSpPr/>
            <p:nvPr/>
          </p:nvSpPr>
          <p:spPr>
            <a:xfrm>
              <a:off x="1445" y="3689"/>
              <a:ext cx="2311" cy="227"/>
            </a:xfrm>
            <a:custGeom>
              <a:avLst/>
              <a:gdLst/>
              <a:ahLst/>
              <a:cxnLst>
                <a:cxn ang="0">
                  <a:pos x="2311" y="227"/>
                </a:cxn>
                <a:cxn ang="0">
                  <a:pos x="0" y="0"/>
                </a:cxn>
              </a:cxnLst>
              <a:pathLst>
                <a:path w="2311" h="227">
                  <a:moveTo>
                    <a:pt x="2311" y="227"/>
                  </a:moveTo>
                  <a:lnTo>
                    <a:pt x="0" y="0"/>
                  </a:lnTo>
                </a:path>
              </a:pathLst>
            </a:custGeom>
            <a:solidFill>
              <a:srgbClr val="FFFFFF"/>
            </a:solidFill>
            <a:ln w="28575" cap="flat" cmpd="sng">
              <a:solidFill>
                <a:srgbClr val="669900"/>
              </a:solidFill>
              <a:prstDash val="solid"/>
              <a:round/>
              <a:headEnd type="none" w="med" len="med"/>
              <a:tailEnd type="none" w="med" len="med"/>
            </a:ln>
          </p:spPr>
          <p:txBody>
            <a:bodyPr/>
            <a:p>
              <a:endParaRPr lang="zh-CN" altLang="en-US"/>
            </a:p>
          </p:txBody>
        </p:sp>
        <p:sp>
          <p:nvSpPr>
            <p:cNvPr id="57374" name="Freeform 158"/>
            <p:cNvSpPr/>
            <p:nvPr/>
          </p:nvSpPr>
          <p:spPr>
            <a:xfrm>
              <a:off x="1445" y="3324"/>
              <a:ext cx="2311" cy="363"/>
            </a:xfrm>
            <a:custGeom>
              <a:avLst/>
              <a:gdLst/>
              <a:ahLst/>
              <a:cxnLst>
                <a:cxn ang="0">
                  <a:pos x="0" y="363"/>
                </a:cxn>
                <a:cxn ang="0">
                  <a:pos x="2311" y="0"/>
                </a:cxn>
              </a:cxnLst>
              <a:pathLst>
                <a:path w="2311" h="363">
                  <a:moveTo>
                    <a:pt x="0" y="363"/>
                  </a:moveTo>
                  <a:lnTo>
                    <a:pt x="2311" y="0"/>
                  </a:lnTo>
                </a:path>
              </a:pathLst>
            </a:custGeom>
            <a:solidFill>
              <a:srgbClr val="FFFFFF"/>
            </a:solidFill>
            <a:ln w="28575" cap="flat" cmpd="sng">
              <a:solidFill>
                <a:srgbClr val="669900"/>
              </a:solidFill>
              <a:prstDash val="solid"/>
              <a:round/>
              <a:headEnd type="none" w="med" len="med"/>
              <a:tailEnd type="none" w="med" len="med"/>
            </a:ln>
          </p:spPr>
          <p:txBody>
            <a:bodyPr/>
            <a:p>
              <a:endParaRPr lang="zh-CN" altLang="en-US"/>
            </a:p>
          </p:txBody>
        </p:sp>
      </p:grpSp>
      <p:sp>
        <p:nvSpPr>
          <p:cNvPr id="15519" name="Freeform 159"/>
          <p:cNvSpPr/>
          <p:nvPr/>
        </p:nvSpPr>
        <p:spPr>
          <a:xfrm>
            <a:off x="2020888" y="5600700"/>
            <a:ext cx="4668837" cy="385763"/>
          </a:xfrm>
          <a:custGeom>
            <a:avLst/>
            <a:gdLst/>
            <a:ahLst/>
            <a:cxnLst>
              <a:cxn ang="0">
                <a:pos x="2719" y="0"/>
              </a:cxn>
              <a:cxn ang="0">
                <a:pos x="0" y="225"/>
              </a:cxn>
            </a:cxnLst>
            <a:pathLst>
              <a:path w="2719" h="225">
                <a:moveTo>
                  <a:pt x="2719" y="0"/>
                </a:moveTo>
                <a:lnTo>
                  <a:pt x="0" y="225"/>
                </a:lnTo>
              </a:path>
            </a:pathLst>
          </a:custGeom>
          <a:solidFill>
            <a:srgbClr val="FFFFFF"/>
          </a:solidFill>
          <a:ln w="19050" cap="flat" cmpd="sng">
            <a:solidFill>
              <a:srgbClr val="996600"/>
            </a:solidFill>
            <a:prstDash val="solid"/>
            <a:round/>
            <a:headEnd type="none" w="med" len="med"/>
            <a:tailEnd type="none" w="med" len="med"/>
          </a:ln>
        </p:spPr>
        <p:txBody>
          <a:bodyPr/>
          <a:p>
            <a:endParaRPr lang="zh-CN" altLang="en-US"/>
          </a:p>
        </p:txBody>
      </p:sp>
      <p:grpSp>
        <p:nvGrpSpPr>
          <p:cNvPr id="5" name="Group 160"/>
          <p:cNvGrpSpPr/>
          <p:nvPr/>
        </p:nvGrpSpPr>
        <p:grpSpPr>
          <a:xfrm>
            <a:off x="6035675" y="5122863"/>
            <a:ext cx="1509713" cy="876300"/>
            <a:chOff x="3784" y="3184"/>
            <a:chExt cx="880" cy="510"/>
          </a:xfrm>
        </p:grpSpPr>
        <p:sp>
          <p:nvSpPr>
            <p:cNvPr id="57377" name="Line 161"/>
            <p:cNvSpPr/>
            <p:nvPr/>
          </p:nvSpPr>
          <p:spPr>
            <a:xfrm>
              <a:off x="3784" y="3286"/>
              <a:ext cx="880" cy="408"/>
            </a:xfrm>
            <a:prstGeom prst="line">
              <a:avLst/>
            </a:prstGeom>
            <a:ln w="19050" cap="flat" cmpd="sng">
              <a:solidFill>
                <a:srgbClr val="0000FF"/>
              </a:solidFill>
              <a:prstDash val="solid"/>
              <a:round/>
              <a:headEnd type="none" w="med" len="med"/>
              <a:tailEnd type="none" w="med" len="med"/>
            </a:ln>
          </p:spPr>
        </p:sp>
        <p:sp>
          <p:nvSpPr>
            <p:cNvPr id="57378" name="Line 162"/>
            <p:cNvSpPr/>
            <p:nvPr/>
          </p:nvSpPr>
          <p:spPr>
            <a:xfrm flipH="1" flipV="1">
              <a:off x="3784" y="3184"/>
              <a:ext cx="880" cy="510"/>
            </a:xfrm>
            <a:prstGeom prst="line">
              <a:avLst/>
            </a:prstGeom>
            <a:ln w="19050" cap="flat" cmpd="sng">
              <a:solidFill>
                <a:srgbClr val="0000FF"/>
              </a:solidFill>
              <a:prstDash val="solid"/>
              <a:round/>
              <a:headEnd type="none" w="med" len="med"/>
              <a:tailEnd type="none" w="med" len="med"/>
            </a:ln>
          </p:spPr>
        </p:sp>
      </p:grpSp>
      <p:grpSp>
        <p:nvGrpSpPr>
          <p:cNvPr id="6" name="Group 163"/>
          <p:cNvGrpSpPr/>
          <p:nvPr/>
        </p:nvGrpSpPr>
        <p:grpSpPr>
          <a:xfrm>
            <a:off x="5984875" y="5357813"/>
            <a:ext cx="1562100" cy="1022350"/>
            <a:chOff x="3755" y="3321"/>
            <a:chExt cx="910" cy="595"/>
          </a:xfrm>
        </p:grpSpPr>
        <p:sp>
          <p:nvSpPr>
            <p:cNvPr id="57380" name="Line 164"/>
            <p:cNvSpPr/>
            <p:nvPr/>
          </p:nvSpPr>
          <p:spPr>
            <a:xfrm flipV="1">
              <a:off x="3755" y="3694"/>
              <a:ext cx="908" cy="222"/>
            </a:xfrm>
            <a:prstGeom prst="line">
              <a:avLst/>
            </a:prstGeom>
            <a:ln w="28575" cap="flat" cmpd="sng">
              <a:solidFill>
                <a:srgbClr val="669900"/>
              </a:solidFill>
              <a:prstDash val="solid"/>
              <a:round/>
              <a:headEnd type="none" w="med" len="med"/>
              <a:tailEnd type="none" w="med" len="med"/>
            </a:ln>
          </p:spPr>
        </p:sp>
        <p:sp>
          <p:nvSpPr>
            <p:cNvPr id="57381" name="Freeform 165"/>
            <p:cNvSpPr/>
            <p:nvPr/>
          </p:nvSpPr>
          <p:spPr>
            <a:xfrm>
              <a:off x="3759" y="3321"/>
              <a:ext cx="906" cy="373"/>
            </a:xfrm>
            <a:custGeom>
              <a:avLst/>
              <a:gdLst/>
              <a:ahLst/>
              <a:cxnLst>
                <a:cxn ang="0">
                  <a:pos x="906" y="373"/>
                </a:cxn>
                <a:cxn ang="0">
                  <a:pos x="0" y="0"/>
                </a:cxn>
              </a:cxnLst>
              <a:pathLst>
                <a:path w="906" h="373">
                  <a:moveTo>
                    <a:pt x="906" y="373"/>
                  </a:moveTo>
                  <a:lnTo>
                    <a:pt x="0" y="0"/>
                  </a:lnTo>
                </a:path>
              </a:pathLst>
            </a:custGeom>
            <a:solidFill>
              <a:srgbClr val="FFFFFF"/>
            </a:solidFill>
            <a:ln w="28575" cap="flat" cmpd="sng">
              <a:solidFill>
                <a:srgbClr val="669900"/>
              </a:solidFill>
              <a:prstDash val="solid"/>
              <a:round/>
              <a:headEnd type="none" w="med" len="med"/>
              <a:tailEnd type="none" w="med" len="med"/>
            </a:ln>
          </p:spPr>
          <p:txBody>
            <a:bodyPr/>
            <a:p>
              <a:endParaRPr lang="zh-CN" altLang="en-US"/>
            </a:p>
          </p:txBody>
        </p:sp>
      </p:grpSp>
      <p:grpSp>
        <p:nvGrpSpPr>
          <p:cNvPr id="7" name="Group 166"/>
          <p:cNvGrpSpPr/>
          <p:nvPr/>
        </p:nvGrpSpPr>
        <p:grpSpPr>
          <a:xfrm>
            <a:off x="1022350" y="5754688"/>
            <a:ext cx="7964488" cy="795337"/>
            <a:chOff x="864" y="3552"/>
            <a:chExt cx="4639" cy="463"/>
          </a:xfrm>
        </p:grpSpPr>
        <p:sp>
          <p:nvSpPr>
            <p:cNvPr id="57383" name="Rectangle 167"/>
            <p:cNvSpPr/>
            <p:nvPr/>
          </p:nvSpPr>
          <p:spPr>
            <a:xfrm>
              <a:off x="5419" y="3564"/>
              <a:ext cx="84" cy="213"/>
            </a:xfrm>
            <a:prstGeom prst="rect">
              <a:avLst/>
            </a:prstGeom>
            <a:noFill/>
            <a:ln w="9525">
              <a:noFill/>
            </a:ln>
          </p:spPr>
          <p:txBody>
            <a:bodyPr wrap="none" lIns="0" tIns="0" rIns="0" bIns="0" anchor="t">
              <a:spAutoFit/>
            </a:bodyPr>
            <a:p>
              <a:r>
                <a:rPr lang="en-US" altLang="zh-CN" b="1" dirty="0">
                  <a:latin typeface="Modern" pitchFamily="50"/>
                  <a:ea typeface="宋体" panose="02010600030101010101" pitchFamily="2" charset="-122"/>
                </a:rPr>
                <a:t>h</a:t>
              </a:r>
              <a:endParaRPr lang="en-US" altLang="zh-CN" dirty="0">
                <a:latin typeface="Times New Roman" panose="02020603050405020304" pitchFamily="18" charset="0"/>
                <a:ea typeface="宋体" panose="02010600030101010101" pitchFamily="2" charset="-122"/>
              </a:endParaRPr>
            </a:p>
          </p:txBody>
        </p:sp>
        <p:sp>
          <p:nvSpPr>
            <p:cNvPr id="57384" name="Rectangle 168"/>
            <p:cNvSpPr/>
            <p:nvPr/>
          </p:nvSpPr>
          <p:spPr>
            <a:xfrm>
              <a:off x="5409" y="3776"/>
              <a:ext cx="92" cy="212"/>
            </a:xfrm>
            <a:prstGeom prst="rect">
              <a:avLst/>
            </a:prstGeom>
            <a:noFill/>
            <a:ln w="9525">
              <a:noFill/>
            </a:ln>
          </p:spPr>
          <p:txBody>
            <a:bodyPr wrap="none" lIns="0" tIns="0" rIns="0" bIns="0" anchor="t">
              <a:spAutoFit/>
            </a:bodyPr>
            <a:p>
              <a:r>
                <a:rPr lang="en-US" altLang="zh-CN" b="1" dirty="0">
                  <a:latin typeface="Modern" pitchFamily="50"/>
                  <a:ea typeface="宋体" panose="02010600030101010101" pitchFamily="2" charset="-122"/>
                </a:rPr>
                <a:t>P</a:t>
              </a:r>
              <a:endParaRPr lang="en-US" altLang="zh-CN" dirty="0">
                <a:latin typeface="Times New Roman" panose="02020603050405020304" pitchFamily="18" charset="0"/>
                <a:ea typeface="宋体" panose="02010600030101010101" pitchFamily="2" charset="-122"/>
              </a:endParaRPr>
            </a:p>
          </p:txBody>
        </p:sp>
        <p:sp>
          <p:nvSpPr>
            <p:cNvPr id="57385" name="Rectangle 169"/>
            <p:cNvSpPr/>
            <p:nvPr/>
          </p:nvSpPr>
          <p:spPr>
            <a:xfrm>
              <a:off x="864" y="3802"/>
              <a:ext cx="92" cy="213"/>
            </a:xfrm>
            <a:prstGeom prst="rect">
              <a:avLst/>
            </a:prstGeom>
            <a:noFill/>
            <a:ln w="9525">
              <a:noFill/>
            </a:ln>
          </p:spPr>
          <p:txBody>
            <a:bodyPr wrap="none" lIns="0" tIns="0" rIns="0" bIns="0" anchor="t">
              <a:spAutoFit/>
            </a:bodyPr>
            <a:p>
              <a:r>
                <a:rPr lang="en-US" altLang="zh-CN" b="1" dirty="0">
                  <a:latin typeface="Modern" pitchFamily="50"/>
                  <a:ea typeface="宋体" panose="02010600030101010101" pitchFamily="2" charset="-122"/>
                </a:rPr>
                <a:t>P</a:t>
              </a:r>
              <a:endParaRPr lang="en-US" altLang="zh-CN" dirty="0">
                <a:latin typeface="Times New Roman" panose="02020603050405020304" pitchFamily="18" charset="0"/>
                <a:ea typeface="宋体" panose="02010600030101010101" pitchFamily="2" charset="-122"/>
              </a:endParaRPr>
            </a:p>
          </p:txBody>
        </p:sp>
        <p:sp>
          <p:nvSpPr>
            <p:cNvPr id="57386" name="Rectangle 170"/>
            <p:cNvSpPr/>
            <p:nvPr/>
          </p:nvSpPr>
          <p:spPr>
            <a:xfrm>
              <a:off x="864" y="3552"/>
              <a:ext cx="84" cy="213"/>
            </a:xfrm>
            <a:prstGeom prst="rect">
              <a:avLst/>
            </a:prstGeom>
            <a:noFill/>
            <a:ln w="9525">
              <a:noFill/>
            </a:ln>
          </p:spPr>
          <p:txBody>
            <a:bodyPr wrap="none" lIns="0" tIns="0" rIns="0" bIns="0" anchor="t">
              <a:spAutoFit/>
            </a:bodyPr>
            <a:p>
              <a:r>
                <a:rPr lang="en-US" altLang="zh-CN" b="1" dirty="0">
                  <a:latin typeface="Modern" pitchFamily="50"/>
                  <a:ea typeface="宋体" panose="02010600030101010101" pitchFamily="2" charset="-122"/>
                </a:rPr>
                <a:t>h</a:t>
              </a:r>
              <a:endParaRPr lang="en-US" altLang="zh-CN" dirty="0">
                <a:latin typeface="Times New Roman" panose="02020603050405020304" pitchFamily="18" charset="0"/>
                <a:ea typeface="宋体" panose="02010600030101010101" pitchFamily="2" charset="-122"/>
              </a:endParaRPr>
            </a:p>
          </p:txBody>
        </p:sp>
        <p:sp>
          <p:nvSpPr>
            <p:cNvPr id="57387" name="Freeform 171"/>
            <p:cNvSpPr/>
            <p:nvPr/>
          </p:nvSpPr>
          <p:spPr>
            <a:xfrm>
              <a:off x="1000" y="3912"/>
              <a:ext cx="4384" cy="5"/>
            </a:xfrm>
            <a:custGeom>
              <a:avLst/>
              <a:gdLst/>
              <a:ahLst/>
              <a:cxnLst>
                <a:cxn ang="0">
                  <a:pos x="0" y="0"/>
                </a:cxn>
                <a:cxn ang="0">
                  <a:pos x="4384" y="5"/>
                </a:cxn>
              </a:cxnLst>
              <a:pathLst>
                <a:path w="4384" h="5">
                  <a:moveTo>
                    <a:pt x="0" y="0"/>
                  </a:moveTo>
                  <a:lnTo>
                    <a:pt x="4384" y="5"/>
                  </a:lnTo>
                </a:path>
              </a:pathLst>
            </a:custGeom>
            <a:solidFill>
              <a:srgbClr val="FFFFFF"/>
            </a:solidFill>
            <a:ln w="28575" cap="flat" cmpd="sng">
              <a:solidFill>
                <a:srgbClr val="7F5327"/>
              </a:solidFill>
              <a:prstDash val="solid"/>
              <a:round/>
              <a:headEnd type="none" w="med" len="med"/>
              <a:tailEnd type="none" w="med" len="med"/>
            </a:ln>
          </p:spPr>
          <p:txBody>
            <a:bodyPr/>
            <a:p>
              <a:endParaRPr lang="zh-CN" altLang="en-US"/>
            </a:p>
          </p:txBody>
        </p:sp>
        <p:sp>
          <p:nvSpPr>
            <p:cNvPr id="57388" name="Freeform 172"/>
            <p:cNvSpPr/>
            <p:nvPr/>
          </p:nvSpPr>
          <p:spPr>
            <a:xfrm>
              <a:off x="1009" y="3684"/>
              <a:ext cx="4367" cy="7"/>
            </a:xfrm>
            <a:custGeom>
              <a:avLst/>
              <a:gdLst/>
              <a:ahLst/>
              <a:cxnLst>
                <a:cxn ang="0">
                  <a:pos x="4367" y="7"/>
                </a:cxn>
                <a:cxn ang="0">
                  <a:pos x="0" y="0"/>
                </a:cxn>
              </a:cxnLst>
              <a:pathLst>
                <a:path w="4367" h="7">
                  <a:moveTo>
                    <a:pt x="4367" y="7"/>
                  </a:moveTo>
                  <a:lnTo>
                    <a:pt x="0" y="0"/>
                  </a:lnTo>
                </a:path>
              </a:pathLst>
            </a:custGeom>
            <a:solidFill>
              <a:srgbClr val="FFFFFF"/>
            </a:solidFill>
            <a:ln w="28575" cap="flat" cmpd="sng">
              <a:solidFill>
                <a:srgbClr val="7F5327"/>
              </a:solidFill>
              <a:prstDash val="solid"/>
              <a:round/>
              <a:headEnd type="none" w="med" len="med"/>
              <a:tailEnd type="none" w="med" len="med"/>
            </a:ln>
          </p:spPr>
          <p:txBody>
            <a:bodyPr/>
            <a:p>
              <a:endParaRPr lang="zh-CN" altLang="en-US"/>
            </a:p>
          </p:txBody>
        </p:sp>
      </p:grpSp>
      <p:grpSp>
        <p:nvGrpSpPr>
          <p:cNvPr id="8" name="Group 173"/>
          <p:cNvGrpSpPr/>
          <p:nvPr/>
        </p:nvGrpSpPr>
        <p:grpSpPr>
          <a:xfrm>
            <a:off x="1598613" y="250825"/>
            <a:ext cx="5405437" cy="6130925"/>
            <a:chOff x="1200" y="346"/>
            <a:chExt cx="3148" cy="3571"/>
          </a:xfrm>
        </p:grpSpPr>
        <p:grpSp>
          <p:nvGrpSpPr>
            <p:cNvPr id="57390" name="Group 174"/>
            <p:cNvGrpSpPr/>
            <p:nvPr/>
          </p:nvGrpSpPr>
          <p:grpSpPr>
            <a:xfrm>
              <a:off x="2828" y="346"/>
              <a:ext cx="1520" cy="1518"/>
              <a:chOff x="2828" y="346"/>
              <a:chExt cx="1520" cy="1518"/>
            </a:xfrm>
          </p:grpSpPr>
          <p:sp>
            <p:nvSpPr>
              <p:cNvPr id="57391" name="Line 175"/>
              <p:cNvSpPr/>
              <p:nvPr/>
            </p:nvSpPr>
            <p:spPr>
              <a:xfrm>
                <a:off x="2828" y="1309"/>
                <a:ext cx="963" cy="555"/>
              </a:xfrm>
              <a:prstGeom prst="line">
                <a:avLst/>
              </a:prstGeom>
              <a:ln w="19050" cap="flat" cmpd="sng">
                <a:solidFill>
                  <a:schemeClr val="tx1"/>
                </a:solidFill>
                <a:prstDash val="lgDashDotDot"/>
                <a:round/>
                <a:headEnd type="none" w="med" len="med"/>
                <a:tailEnd type="none" w="med" len="med"/>
              </a:ln>
            </p:spPr>
          </p:sp>
          <p:sp>
            <p:nvSpPr>
              <p:cNvPr id="57392" name="Line 176"/>
              <p:cNvSpPr/>
              <p:nvPr/>
            </p:nvSpPr>
            <p:spPr>
              <a:xfrm flipV="1">
                <a:off x="3791" y="901"/>
                <a:ext cx="557" cy="963"/>
              </a:xfrm>
              <a:prstGeom prst="line">
                <a:avLst/>
              </a:prstGeom>
              <a:ln w="19050" cap="flat" cmpd="sng">
                <a:solidFill>
                  <a:schemeClr val="tx1"/>
                </a:solidFill>
                <a:prstDash val="lgDashDotDot"/>
                <a:round/>
                <a:headEnd type="none" w="med" len="med"/>
                <a:tailEnd type="none" w="med" len="med"/>
              </a:ln>
            </p:spPr>
          </p:sp>
          <p:sp>
            <p:nvSpPr>
              <p:cNvPr id="57393" name="Line 177"/>
              <p:cNvSpPr/>
              <p:nvPr/>
            </p:nvSpPr>
            <p:spPr>
              <a:xfrm flipV="1">
                <a:off x="2828" y="346"/>
                <a:ext cx="556" cy="963"/>
              </a:xfrm>
              <a:prstGeom prst="line">
                <a:avLst/>
              </a:prstGeom>
              <a:ln w="19050" cap="flat" cmpd="sng">
                <a:solidFill>
                  <a:schemeClr val="tx1"/>
                </a:solidFill>
                <a:prstDash val="lgDashDotDot"/>
                <a:round/>
                <a:headEnd type="none" w="med" len="med"/>
                <a:tailEnd type="none" w="med" len="med"/>
              </a:ln>
            </p:spPr>
          </p:sp>
          <p:sp>
            <p:nvSpPr>
              <p:cNvPr id="57394" name="Line 178"/>
              <p:cNvSpPr/>
              <p:nvPr/>
            </p:nvSpPr>
            <p:spPr>
              <a:xfrm flipH="1" flipV="1">
                <a:off x="3384" y="346"/>
                <a:ext cx="964" cy="555"/>
              </a:xfrm>
              <a:prstGeom prst="line">
                <a:avLst/>
              </a:prstGeom>
              <a:ln w="19050" cap="flat" cmpd="sng">
                <a:solidFill>
                  <a:schemeClr val="tx1"/>
                </a:solidFill>
                <a:prstDash val="lgDashDotDot"/>
                <a:round/>
                <a:headEnd type="none" w="med" len="med"/>
                <a:tailEnd type="none" w="med" len="med"/>
              </a:ln>
            </p:spPr>
          </p:sp>
        </p:grpSp>
        <p:grpSp>
          <p:nvGrpSpPr>
            <p:cNvPr id="57395" name="Group 179"/>
            <p:cNvGrpSpPr/>
            <p:nvPr/>
          </p:nvGrpSpPr>
          <p:grpSpPr>
            <a:xfrm>
              <a:off x="2954" y="473"/>
              <a:ext cx="1267" cy="1265"/>
              <a:chOff x="2954" y="473"/>
              <a:chExt cx="1267" cy="1265"/>
            </a:xfrm>
          </p:grpSpPr>
          <p:sp>
            <p:nvSpPr>
              <p:cNvPr id="57396" name="Line 180"/>
              <p:cNvSpPr/>
              <p:nvPr/>
            </p:nvSpPr>
            <p:spPr>
              <a:xfrm flipV="1">
                <a:off x="3757" y="936"/>
                <a:ext cx="464" cy="802"/>
              </a:xfrm>
              <a:prstGeom prst="line">
                <a:avLst/>
              </a:prstGeom>
              <a:ln w="38100" cap="flat" cmpd="sng">
                <a:solidFill>
                  <a:schemeClr val="tx1"/>
                </a:solidFill>
                <a:prstDash val="solid"/>
                <a:round/>
                <a:headEnd type="none" w="med" len="med"/>
                <a:tailEnd type="none" w="med" len="med"/>
              </a:ln>
            </p:spPr>
          </p:sp>
          <p:sp>
            <p:nvSpPr>
              <p:cNvPr id="57397" name="Line 181"/>
              <p:cNvSpPr/>
              <p:nvPr/>
            </p:nvSpPr>
            <p:spPr>
              <a:xfrm flipH="1" flipV="1">
                <a:off x="3418" y="473"/>
                <a:ext cx="803" cy="463"/>
              </a:xfrm>
              <a:prstGeom prst="line">
                <a:avLst/>
              </a:prstGeom>
              <a:ln w="38100" cap="flat" cmpd="sng">
                <a:solidFill>
                  <a:schemeClr val="tx1"/>
                </a:solidFill>
                <a:prstDash val="solid"/>
                <a:round/>
                <a:headEnd type="none" w="med" len="med"/>
                <a:tailEnd type="none" w="med" len="med"/>
              </a:ln>
            </p:spPr>
          </p:sp>
          <p:sp>
            <p:nvSpPr>
              <p:cNvPr id="57398" name="Line 182"/>
              <p:cNvSpPr/>
              <p:nvPr/>
            </p:nvSpPr>
            <p:spPr>
              <a:xfrm flipV="1">
                <a:off x="2954" y="473"/>
                <a:ext cx="464" cy="801"/>
              </a:xfrm>
              <a:prstGeom prst="line">
                <a:avLst/>
              </a:prstGeom>
              <a:ln w="38100" cap="flat" cmpd="sng">
                <a:solidFill>
                  <a:schemeClr val="tx1"/>
                </a:solidFill>
                <a:prstDash val="solid"/>
                <a:round/>
                <a:headEnd type="none" w="med" len="med"/>
                <a:tailEnd type="none" w="med" len="med"/>
              </a:ln>
            </p:spPr>
          </p:sp>
          <p:sp>
            <p:nvSpPr>
              <p:cNvPr id="57399" name="Line 183"/>
              <p:cNvSpPr/>
              <p:nvPr/>
            </p:nvSpPr>
            <p:spPr>
              <a:xfrm>
                <a:off x="3550" y="1319"/>
                <a:ext cx="337" cy="194"/>
              </a:xfrm>
              <a:prstGeom prst="line">
                <a:avLst/>
              </a:prstGeom>
              <a:ln w="38100" cap="flat" cmpd="sng">
                <a:solidFill>
                  <a:schemeClr val="tx1"/>
                </a:solidFill>
                <a:prstDash val="solid"/>
                <a:round/>
                <a:headEnd type="none" w="med" len="med"/>
                <a:tailEnd type="none" w="med" len="med"/>
              </a:ln>
            </p:spPr>
          </p:sp>
          <p:sp>
            <p:nvSpPr>
              <p:cNvPr id="57400" name="Line 184"/>
              <p:cNvSpPr/>
              <p:nvPr/>
            </p:nvSpPr>
            <p:spPr>
              <a:xfrm flipH="1">
                <a:off x="3420" y="1319"/>
                <a:ext cx="130" cy="224"/>
              </a:xfrm>
              <a:prstGeom prst="line">
                <a:avLst/>
              </a:prstGeom>
              <a:ln w="38100" cap="flat" cmpd="sng">
                <a:solidFill>
                  <a:schemeClr val="tx1"/>
                </a:solidFill>
                <a:prstDash val="solid"/>
                <a:round/>
                <a:headEnd type="none" w="med" len="med"/>
                <a:tailEnd type="none" w="med" len="med"/>
              </a:ln>
            </p:spPr>
          </p:sp>
          <p:sp>
            <p:nvSpPr>
              <p:cNvPr id="57401" name="Line 185"/>
              <p:cNvSpPr/>
              <p:nvPr/>
            </p:nvSpPr>
            <p:spPr>
              <a:xfrm>
                <a:off x="3724" y="1611"/>
                <a:ext cx="80" cy="46"/>
              </a:xfrm>
              <a:prstGeom prst="line">
                <a:avLst/>
              </a:prstGeom>
              <a:ln w="38100" cap="flat" cmpd="sng">
                <a:solidFill>
                  <a:schemeClr val="tx1"/>
                </a:solidFill>
                <a:prstDash val="solid"/>
                <a:round/>
                <a:headEnd type="none" w="med" len="med"/>
                <a:tailEnd type="none" w="med" len="med"/>
              </a:ln>
            </p:spPr>
          </p:sp>
          <p:sp>
            <p:nvSpPr>
              <p:cNvPr id="57402" name="Line 186"/>
              <p:cNvSpPr/>
              <p:nvPr/>
            </p:nvSpPr>
            <p:spPr>
              <a:xfrm flipH="1" flipV="1">
                <a:off x="2954" y="1274"/>
                <a:ext cx="803" cy="464"/>
              </a:xfrm>
              <a:prstGeom prst="line">
                <a:avLst/>
              </a:prstGeom>
              <a:ln w="38100" cap="flat" cmpd="sng">
                <a:solidFill>
                  <a:schemeClr val="tx1"/>
                </a:solidFill>
                <a:prstDash val="solid"/>
                <a:round/>
                <a:headEnd type="none" w="med" len="med"/>
                <a:tailEnd type="none" w="med" len="med"/>
              </a:ln>
            </p:spPr>
          </p:sp>
          <p:sp>
            <p:nvSpPr>
              <p:cNvPr id="57403" name="Line 187"/>
              <p:cNvSpPr/>
              <p:nvPr/>
            </p:nvSpPr>
            <p:spPr>
              <a:xfrm flipH="1">
                <a:off x="3677" y="1611"/>
                <a:ext cx="47" cy="80"/>
              </a:xfrm>
              <a:prstGeom prst="line">
                <a:avLst/>
              </a:prstGeom>
              <a:ln w="38100" cap="flat" cmpd="sng">
                <a:solidFill>
                  <a:schemeClr val="tx1"/>
                </a:solidFill>
                <a:prstDash val="solid"/>
                <a:round/>
                <a:headEnd type="none" w="med" len="med"/>
                <a:tailEnd type="none" w="med" len="med"/>
              </a:ln>
            </p:spPr>
          </p:sp>
        </p:grpSp>
        <p:grpSp>
          <p:nvGrpSpPr>
            <p:cNvPr id="57404" name="Group 188"/>
            <p:cNvGrpSpPr/>
            <p:nvPr/>
          </p:nvGrpSpPr>
          <p:grpSpPr>
            <a:xfrm>
              <a:off x="1200" y="3231"/>
              <a:ext cx="1113" cy="686"/>
              <a:chOff x="1296" y="3231"/>
              <a:chExt cx="1113" cy="686"/>
            </a:xfrm>
          </p:grpSpPr>
          <p:sp>
            <p:nvSpPr>
              <p:cNvPr id="57405" name="Line 189"/>
              <p:cNvSpPr/>
              <p:nvPr/>
            </p:nvSpPr>
            <p:spPr>
              <a:xfrm>
                <a:off x="1402" y="3916"/>
                <a:ext cx="927" cy="1"/>
              </a:xfrm>
              <a:prstGeom prst="line">
                <a:avLst/>
              </a:prstGeom>
              <a:ln w="38100" cap="flat" cmpd="sng">
                <a:solidFill>
                  <a:schemeClr val="tx1"/>
                </a:solidFill>
                <a:prstDash val="solid"/>
                <a:round/>
                <a:headEnd type="none" w="med" len="med"/>
                <a:tailEnd type="none" w="med" len="med"/>
              </a:ln>
            </p:spPr>
          </p:sp>
          <p:sp>
            <p:nvSpPr>
              <p:cNvPr id="57406" name="Line 190"/>
              <p:cNvSpPr/>
              <p:nvPr/>
            </p:nvSpPr>
            <p:spPr>
              <a:xfrm>
                <a:off x="2236" y="3879"/>
                <a:ext cx="91" cy="1"/>
              </a:xfrm>
              <a:prstGeom prst="line">
                <a:avLst/>
              </a:prstGeom>
              <a:ln w="19050" cap="flat" cmpd="sng">
                <a:solidFill>
                  <a:schemeClr val="tx1"/>
                </a:solidFill>
                <a:prstDash val="sysDot"/>
                <a:round/>
                <a:headEnd type="none" w="med" len="med"/>
                <a:tailEnd type="none" w="med" len="med"/>
              </a:ln>
            </p:spPr>
          </p:sp>
          <p:grpSp>
            <p:nvGrpSpPr>
              <p:cNvPr id="57407" name="Group 191"/>
              <p:cNvGrpSpPr/>
              <p:nvPr/>
            </p:nvGrpSpPr>
            <p:grpSpPr>
              <a:xfrm>
                <a:off x="1296" y="3231"/>
                <a:ext cx="1113" cy="685"/>
                <a:chOff x="1309" y="3231"/>
                <a:chExt cx="1113" cy="685"/>
              </a:xfrm>
            </p:grpSpPr>
            <p:sp>
              <p:nvSpPr>
                <p:cNvPr id="57408" name="Line 192"/>
                <p:cNvSpPr/>
                <p:nvPr/>
              </p:nvSpPr>
              <p:spPr>
                <a:xfrm>
                  <a:off x="2421" y="3231"/>
                  <a:ext cx="1" cy="93"/>
                </a:xfrm>
                <a:prstGeom prst="line">
                  <a:avLst/>
                </a:prstGeom>
                <a:ln w="38100" cap="flat" cmpd="sng">
                  <a:solidFill>
                    <a:schemeClr val="tx1"/>
                  </a:solidFill>
                  <a:prstDash val="solid"/>
                  <a:round/>
                  <a:headEnd type="none" w="med" len="med"/>
                  <a:tailEnd type="none" w="med" len="med"/>
                </a:ln>
              </p:spPr>
            </p:sp>
            <p:sp>
              <p:nvSpPr>
                <p:cNvPr id="57409" name="Line 193"/>
                <p:cNvSpPr/>
                <p:nvPr/>
              </p:nvSpPr>
              <p:spPr>
                <a:xfrm>
                  <a:off x="1402" y="3324"/>
                  <a:ext cx="1" cy="592"/>
                </a:xfrm>
                <a:prstGeom prst="line">
                  <a:avLst/>
                </a:prstGeom>
                <a:ln w="38100" cap="flat" cmpd="sng">
                  <a:solidFill>
                    <a:schemeClr val="tx1"/>
                  </a:solidFill>
                  <a:prstDash val="solid"/>
                  <a:round/>
                  <a:headEnd type="none" w="med" len="med"/>
                  <a:tailEnd type="none" w="med" len="med"/>
                </a:ln>
              </p:spPr>
            </p:sp>
            <p:sp>
              <p:nvSpPr>
                <p:cNvPr id="57410" name="Line 194"/>
                <p:cNvSpPr/>
                <p:nvPr/>
              </p:nvSpPr>
              <p:spPr>
                <a:xfrm>
                  <a:off x="2329" y="3324"/>
                  <a:ext cx="1" cy="592"/>
                </a:xfrm>
                <a:prstGeom prst="line">
                  <a:avLst/>
                </a:prstGeom>
                <a:ln w="38100" cap="flat" cmpd="sng">
                  <a:solidFill>
                    <a:schemeClr val="tx1"/>
                  </a:solidFill>
                  <a:prstDash val="solid"/>
                  <a:round/>
                  <a:headEnd type="none" w="med" len="med"/>
                  <a:tailEnd type="none" w="med" len="med"/>
                </a:ln>
              </p:spPr>
            </p:sp>
            <p:sp>
              <p:nvSpPr>
                <p:cNvPr id="57411" name="Line 195"/>
                <p:cNvSpPr/>
                <p:nvPr/>
              </p:nvSpPr>
              <p:spPr>
                <a:xfrm flipV="1">
                  <a:off x="2236" y="3324"/>
                  <a:ext cx="1" cy="555"/>
                </a:xfrm>
                <a:prstGeom prst="line">
                  <a:avLst/>
                </a:prstGeom>
                <a:ln w="38100" cap="flat" cmpd="sng">
                  <a:solidFill>
                    <a:schemeClr val="tx1"/>
                  </a:solidFill>
                  <a:prstDash val="solid"/>
                  <a:round/>
                  <a:headEnd type="none" w="med" len="med"/>
                  <a:tailEnd type="none" w="med" len="med"/>
                </a:ln>
              </p:spPr>
            </p:sp>
            <p:sp>
              <p:nvSpPr>
                <p:cNvPr id="57412" name="Line 196"/>
                <p:cNvSpPr/>
                <p:nvPr/>
              </p:nvSpPr>
              <p:spPr>
                <a:xfrm>
                  <a:off x="1940" y="3879"/>
                  <a:ext cx="296" cy="1"/>
                </a:xfrm>
                <a:prstGeom prst="line">
                  <a:avLst/>
                </a:prstGeom>
                <a:ln w="38100" cap="flat" cmpd="sng">
                  <a:solidFill>
                    <a:schemeClr val="tx1"/>
                  </a:solidFill>
                  <a:prstDash val="solid"/>
                  <a:round/>
                  <a:headEnd type="none" w="med" len="med"/>
                  <a:tailEnd type="none" w="med" len="med"/>
                </a:ln>
              </p:spPr>
            </p:sp>
            <p:sp>
              <p:nvSpPr>
                <p:cNvPr id="57413" name="Line 197"/>
                <p:cNvSpPr/>
                <p:nvPr/>
              </p:nvSpPr>
              <p:spPr>
                <a:xfrm>
                  <a:off x="1940" y="3324"/>
                  <a:ext cx="1" cy="555"/>
                </a:xfrm>
                <a:prstGeom prst="line">
                  <a:avLst/>
                </a:prstGeom>
                <a:ln w="38100" cap="flat" cmpd="sng">
                  <a:solidFill>
                    <a:schemeClr val="tx1"/>
                  </a:solidFill>
                  <a:prstDash val="solid"/>
                  <a:round/>
                  <a:headEnd type="none" w="med" len="med"/>
                  <a:tailEnd type="none" w="med" len="med"/>
                </a:ln>
              </p:spPr>
            </p:sp>
            <p:sp>
              <p:nvSpPr>
                <p:cNvPr id="57414" name="Line 198"/>
                <p:cNvSpPr/>
                <p:nvPr/>
              </p:nvSpPr>
              <p:spPr>
                <a:xfrm flipH="1">
                  <a:off x="1309" y="3324"/>
                  <a:ext cx="1112" cy="1"/>
                </a:xfrm>
                <a:prstGeom prst="line">
                  <a:avLst/>
                </a:prstGeom>
                <a:ln w="38100" cap="flat" cmpd="sng">
                  <a:solidFill>
                    <a:schemeClr val="tx1"/>
                  </a:solidFill>
                  <a:prstDash val="solid"/>
                  <a:round/>
                  <a:headEnd type="none" w="med" len="med"/>
                  <a:tailEnd type="none" w="med" len="med"/>
                </a:ln>
              </p:spPr>
            </p:sp>
            <p:sp>
              <p:nvSpPr>
                <p:cNvPr id="57415" name="Line 199"/>
                <p:cNvSpPr/>
                <p:nvPr/>
              </p:nvSpPr>
              <p:spPr>
                <a:xfrm flipH="1">
                  <a:off x="1309" y="3231"/>
                  <a:ext cx="1112" cy="1"/>
                </a:xfrm>
                <a:prstGeom prst="line">
                  <a:avLst/>
                </a:prstGeom>
                <a:ln w="38100" cap="flat" cmpd="sng">
                  <a:solidFill>
                    <a:schemeClr val="tx1"/>
                  </a:solidFill>
                  <a:prstDash val="solid"/>
                  <a:round/>
                  <a:headEnd type="none" w="med" len="med"/>
                  <a:tailEnd type="none" w="med" len="med"/>
                </a:ln>
              </p:spPr>
            </p:sp>
            <p:sp>
              <p:nvSpPr>
                <p:cNvPr id="57416" name="Line 200"/>
                <p:cNvSpPr/>
                <p:nvPr/>
              </p:nvSpPr>
              <p:spPr>
                <a:xfrm flipV="1">
                  <a:off x="1309" y="3231"/>
                  <a:ext cx="1" cy="93"/>
                </a:xfrm>
                <a:prstGeom prst="line">
                  <a:avLst/>
                </a:prstGeom>
                <a:ln w="38100" cap="flat" cmpd="sng">
                  <a:solidFill>
                    <a:schemeClr val="tx1"/>
                  </a:solidFill>
                  <a:prstDash val="solid"/>
                  <a:round/>
                  <a:headEnd type="none" w="med" len="med"/>
                  <a:tailEnd type="none" w="med" len="med"/>
                </a:ln>
              </p:spPr>
            </p:sp>
          </p:grpSp>
        </p:grpSp>
      </p:grpSp>
      <p:grpSp>
        <p:nvGrpSpPr>
          <p:cNvPr id="13" name="Group 201"/>
          <p:cNvGrpSpPr/>
          <p:nvPr/>
        </p:nvGrpSpPr>
        <p:grpSpPr>
          <a:xfrm>
            <a:off x="6170613" y="2293938"/>
            <a:ext cx="1601787" cy="2735262"/>
            <a:chOff x="3863" y="1536"/>
            <a:chExt cx="933" cy="1593"/>
          </a:xfrm>
        </p:grpSpPr>
        <p:sp>
          <p:nvSpPr>
            <p:cNvPr id="57418" name="Freeform 202"/>
            <p:cNvSpPr/>
            <p:nvPr/>
          </p:nvSpPr>
          <p:spPr>
            <a:xfrm>
              <a:off x="3863" y="1739"/>
              <a:ext cx="788" cy="1390"/>
            </a:xfrm>
            <a:custGeom>
              <a:avLst/>
              <a:gdLst/>
              <a:ahLst/>
              <a:cxnLst>
                <a:cxn ang="0">
                  <a:pos x="0" y="1390"/>
                </a:cxn>
                <a:cxn ang="0">
                  <a:pos x="788" y="0"/>
                </a:cxn>
              </a:cxnLst>
              <a:pathLst>
                <a:path w="788" h="1390">
                  <a:moveTo>
                    <a:pt x="0" y="1390"/>
                  </a:moveTo>
                  <a:lnTo>
                    <a:pt x="788" y="0"/>
                  </a:lnTo>
                </a:path>
              </a:pathLst>
            </a:custGeom>
            <a:solidFill>
              <a:srgbClr val="FFFFFF"/>
            </a:solidFill>
            <a:ln w="19050" cap="flat" cmpd="sng">
              <a:solidFill>
                <a:srgbClr val="D60093"/>
              </a:solidFill>
              <a:prstDash val="solid"/>
              <a:round/>
              <a:headEnd type="none" w="med" len="med"/>
              <a:tailEnd type="none" w="med" len="med"/>
            </a:ln>
          </p:spPr>
          <p:txBody>
            <a:bodyPr/>
            <a:p>
              <a:endParaRPr lang="zh-CN" altLang="en-US"/>
            </a:p>
          </p:txBody>
        </p:sp>
        <p:grpSp>
          <p:nvGrpSpPr>
            <p:cNvPr id="57419" name="Group 203"/>
            <p:cNvGrpSpPr/>
            <p:nvPr/>
          </p:nvGrpSpPr>
          <p:grpSpPr>
            <a:xfrm>
              <a:off x="4656" y="1536"/>
              <a:ext cx="140" cy="213"/>
              <a:chOff x="4707" y="3522"/>
              <a:chExt cx="140" cy="213"/>
            </a:xfrm>
          </p:grpSpPr>
          <p:sp>
            <p:nvSpPr>
              <p:cNvPr id="57420" name="Rectangle 204"/>
              <p:cNvSpPr/>
              <p:nvPr/>
            </p:nvSpPr>
            <p:spPr>
              <a:xfrm>
                <a:off x="4707" y="3522"/>
                <a:ext cx="81" cy="213"/>
              </a:xfrm>
              <a:prstGeom prst="rect">
                <a:avLst/>
              </a:prstGeom>
              <a:noFill/>
              <a:ln w="9525">
                <a:noFill/>
              </a:ln>
            </p:spPr>
            <p:txBody>
              <a:bodyPr wrap="none" lIns="0" tIns="0" rIns="0" bIns="0" anchor="t">
                <a:spAutoFit/>
              </a:bodyPr>
              <a:p>
                <a:r>
                  <a:rPr lang="en-US" altLang="zh-CN" b="1" dirty="0">
                    <a:solidFill>
                      <a:schemeClr val="accent2"/>
                    </a:solidFill>
                    <a:latin typeface="Modern" pitchFamily="50"/>
                    <a:ea typeface="宋体" panose="02010600030101010101" pitchFamily="2" charset="-122"/>
                  </a:rPr>
                  <a:t>V</a:t>
                </a:r>
                <a:endParaRPr lang="en-US" altLang="zh-CN" dirty="0">
                  <a:solidFill>
                    <a:schemeClr val="accent2"/>
                  </a:solidFill>
                  <a:latin typeface="Times New Roman" panose="02020603050405020304" pitchFamily="18" charset="0"/>
                  <a:ea typeface="宋体" panose="02010600030101010101" pitchFamily="2" charset="-122"/>
                </a:endParaRPr>
              </a:p>
            </p:txBody>
          </p:sp>
          <p:sp>
            <p:nvSpPr>
              <p:cNvPr id="57421" name="Rectangle 205"/>
              <p:cNvSpPr/>
              <p:nvPr/>
            </p:nvSpPr>
            <p:spPr>
              <a:xfrm>
                <a:off x="4800" y="3569"/>
                <a:ext cx="47" cy="143"/>
              </a:xfrm>
              <a:prstGeom prst="rect">
                <a:avLst/>
              </a:prstGeom>
              <a:noFill/>
              <a:ln w="9525">
                <a:noFill/>
              </a:ln>
            </p:spPr>
            <p:txBody>
              <a:bodyPr wrap="none" lIns="0" tIns="0" rIns="0" bIns="0" anchor="t">
                <a:spAutoFit/>
              </a:bodyPr>
              <a:p>
                <a:r>
                  <a:rPr lang="en-US" altLang="zh-CN" sz="1600" b="1" dirty="0">
                    <a:solidFill>
                      <a:schemeClr val="accent2"/>
                    </a:solidFill>
                    <a:latin typeface="Modern" pitchFamily="50"/>
                    <a:ea typeface="宋体" panose="02010600030101010101" pitchFamily="2" charset="-122"/>
                  </a:rPr>
                  <a:t>y</a:t>
                </a:r>
                <a:endParaRPr lang="en-US" altLang="zh-CN" dirty="0">
                  <a:solidFill>
                    <a:schemeClr val="accent2"/>
                  </a:solidFill>
                  <a:latin typeface="Times New Roman" panose="02020603050405020304" pitchFamily="18" charset="0"/>
                  <a:ea typeface="宋体" panose="02010600030101010101" pitchFamily="2" charset="-122"/>
                </a:endParaRPr>
              </a:p>
            </p:txBody>
          </p:sp>
        </p:grpSp>
      </p:grpSp>
      <p:grpSp>
        <p:nvGrpSpPr>
          <p:cNvPr id="15" name="Group 206"/>
          <p:cNvGrpSpPr/>
          <p:nvPr/>
        </p:nvGrpSpPr>
        <p:grpSpPr>
          <a:xfrm>
            <a:off x="1928813" y="2211388"/>
            <a:ext cx="4248150" cy="2817812"/>
            <a:chOff x="1392" y="1488"/>
            <a:chExt cx="2475" cy="1641"/>
          </a:xfrm>
        </p:grpSpPr>
        <p:sp>
          <p:nvSpPr>
            <p:cNvPr id="57423" name="Freeform 207"/>
            <p:cNvSpPr/>
            <p:nvPr/>
          </p:nvSpPr>
          <p:spPr>
            <a:xfrm>
              <a:off x="1450" y="1738"/>
              <a:ext cx="2417" cy="1391"/>
            </a:xfrm>
            <a:custGeom>
              <a:avLst/>
              <a:gdLst/>
              <a:ahLst/>
              <a:cxnLst>
                <a:cxn ang="0">
                  <a:pos x="2417" y="1391"/>
                </a:cxn>
                <a:cxn ang="0">
                  <a:pos x="0" y="0"/>
                </a:cxn>
              </a:cxnLst>
              <a:pathLst>
                <a:path w="2417" h="1391">
                  <a:moveTo>
                    <a:pt x="2417" y="1391"/>
                  </a:moveTo>
                  <a:lnTo>
                    <a:pt x="0" y="0"/>
                  </a:lnTo>
                </a:path>
              </a:pathLst>
            </a:custGeom>
            <a:solidFill>
              <a:srgbClr val="FFFFFF"/>
            </a:solidFill>
            <a:ln w="19050" cap="flat" cmpd="sng">
              <a:solidFill>
                <a:srgbClr val="D60093"/>
              </a:solidFill>
              <a:prstDash val="solid"/>
              <a:round/>
              <a:headEnd type="none" w="med" len="med"/>
              <a:tailEnd type="none" w="med" len="med"/>
            </a:ln>
          </p:spPr>
          <p:txBody>
            <a:bodyPr/>
            <a:p>
              <a:endParaRPr lang="zh-CN" altLang="en-US"/>
            </a:p>
          </p:txBody>
        </p:sp>
        <p:grpSp>
          <p:nvGrpSpPr>
            <p:cNvPr id="57424" name="Group 208"/>
            <p:cNvGrpSpPr/>
            <p:nvPr/>
          </p:nvGrpSpPr>
          <p:grpSpPr>
            <a:xfrm>
              <a:off x="1392" y="1488"/>
              <a:ext cx="149" cy="213"/>
              <a:chOff x="1488" y="3533"/>
              <a:chExt cx="149" cy="213"/>
            </a:xfrm>
          </p:grpSpPr>
          <p:sp>
            <p:nvSpPr>
              <p:cNvPr id="57425" name="Rectangle 209"/>
              <p:cNvSpPr/>
              <p:nvPr/>
            </p:nvSpPr>
            <p:spPr>
              <a:xfrm>
                <a:off x="1488" y="3533"/>
                <a:ext cx="80" cy="213"/>
              </a:xfrm>
              <a:prstGeom prst="rect">
                <a:avLst/>
              </a:prstGeom>
              <a:noFill/>
              <a:ln w="9525">
                <a:noFill/>
              </a:ln>
            </p:spPr>
            <p:txBody>
              <a:bodyPr wrap="none" lIns="0" tIns="0" rIns="0" bIns="0" anchor="t">
                <a:spAutoFit/>
              </a:bodyPr>
              <a:p>
                <a:r>
                  <a:rPr lang="en-US" altLang="zh-CN" b="1" dirty="0">
                    <a:solidFill>
                      <a:schemeClr val="accent2"/>
                    </a:solidFill>
                    <a:latin typeface="Modern" pitchFamily="50"/>
                    <a:ea typeface="宋体" panose="02010600030101010101" pitchFamily="2" charset="-122"/>
                  </a:rPr>
                  <a:t>V</a:t>
                </a:r>
                <a:endParaRPr lang="en-US" altLang="zh-CN" dirty="0">
                  <a:latin typeface="Times New Roman" panose="02020603050405020304" pitchFamily="18" charset="0"/>
                  <a:ea typeface="宋体" panose="02010600030101010101" pitchFamily="2" charset="-122"/>
                </a:endParaRPr>
              </a:p>
            </p:txBody>
          </p:sp>
          <p:sp>
            <p:nvSpPr>
              <p:cNvPr id="57426" name="Rectangle 210"/>
              <p:cNvSpPr/>
              <p:nvPr/>
            </p:nvSpPr>
            <p:spPr>
              <a:xfrm>
                <a:off x="1571" y="3572"/>
                <a:ext cx="66" cy="160"/>
              </a:xfrm>
              <a:prstGeom prst="rect">
                <a:avLst/>
              </a:prstGeom>
              <a:noFill/>
              <a:ln w="9525">
                <a:noFill/>
              </a:ln>
            </p:spPr>
            <p:txBody>
              <a:bodyPr wrap="none" lIns="0" tIns="0" rIns="0" bIns="0" anchor="t">
                <a:spAutoFit/>
              </a:bodyPr>
              <a:p>
                <a:r>
                  <a:rPr lang="en-US" altLang="zh-CN" sz="1800" b="1" dirty="0">
                    <a:solidFill>
                      <a:schemeClr val="accent2"/>
                    </a:solidFill>
                    <a:latin typeface="Modern" pitchFamily="50"/>
                    <a:ea typeface="宋体" panose="02010600030101010101" pitchFamily="2" charset="-122"/>
                  </a:rPr>
                  <a:t>X</a:t>
                </a:r>
                <a:endParaRPr lang="en-US" altLang="zh-CN" dirty="0">
                  <a:latin typeface="Times New Roman" panose="02020603050405020304" pitchFamily="18" charset="0"/>
                  <a:ea typeface="宋体" panose="02010600030101010101" pitchFamily="2" charset="-122"/>
                </a:endParaRPr>
              </a:p>
            </p:txBody>
          </p:sp>
        </p:grpSp>
      </p:grpSp>
      <p:sp>
        <p:nvSpPr>
          <p:cNvPr id="15571" name="Freeform 211"/>
          <p:cNvSpPr/>
          <p:nvPr/>
        </p:nvSpPr>
        <p:spPr>
          <a:xfrm>
            <a:off x="5676900" y="2636838"/>
            <a:ext cx="1588" cy="2725737"/>
          </a:xfrm>
          <a:custGeom>
            <a:avLst/>
            <a:gdLst/>
            <a:ahLst/>
            <a:cxnLst>
              <a:cxn ang="0">
                <a:pos x="0" y="0"/>
              </a:cxn>
              <a:cxn ang="0">
                <a:pos x="0" y="1587"/>
              </a:cxn>
            </a:cxnLst>
            <a:pathLst>
              <a:path w="1" h="1587">
                <a:moveTo>
                  <a:pt x="0" y="0"/>
                </a:moveTo>
                <a:lnTo>
                  <a:pt x="0" y="1587"/>
                </a:lnTo>
              </a:path>
            </a:pathLst>
          </a:custGeom>
          <a:solidFill>
            <a:srgbClr val="FFFFFF"/>
          </a:solidFill>
          <a:ln w="19050" cap="flat" cmpd="sng">
            <a:solidFill>
              <a:srgbClr val="996600"/>
            </a:solidFill>
            <a:prstDash val="solid"/>
            <a:round/>
            <a:headEnd type="none" w="med" len="med"/>
            <a:tailEnd type="none" w="med" len="med"/>
          </a:ln>
        </p:spPr>
        <p:txBody>
          <a:bodyPr/>
          <a:p>
            <a:endParaRPr lang="zh-CN" altLang="en-US"/>
          </a:p>
        </p:txBody>
      </p:sp>
      <p:sp>
        <p:nvSpPr>
          <p:cNvPr id="15572" name="Freeform 212"/>
          <p:cNvSpPr/>
          <p:nvPr/>
        </p:nvSpPr>
        <p:spPr>
          <a:xfrm>
            <a:off x="4394200" y="1903413"/>
            <a:ext cx="1781175" cy="3125787"/>
          </a:xfrm>
          <a:custGeom>
            <a:avLst/>
            <a:gdLst/>
            <a:ahLst/>
            <a:cxnLst>
              <a:cxn ang="0">
                <a:pos x="0" y="0"/>
              </a:cxn>
              <a:cxn ang="0">
                <a:pos x="1038" y="1820"/>
              </a:cxn>
            </a:cxnLst>
            <a:pathLst>
              <a:path w="1038" h="1820">
                <a:moveTo>
                  <a:pt x="0" y="0"/>
                </a:moveTo>
                <a:lnTo>
                  <a:pt x="1038" y="1820"/>
                </a:lnTo>
              </a:path>
            </a:pathLst>
          </a:custGeom>
          <a:solidFill>
            <a:srgbClr val="FFFFFF"/>
          </a:solidFill>
          <a:ln w="19050" cap="flat" cmpd="sng">
            <a:solidFill>
              <a:srgbClr val="0000FF"/>
            </a:solidFill>
            <a:prstDash val="solid"/>
            <a:round/>
            <a:headEnd type="none" w="med" len="med"/>
            <a:tailEnd type="none" w="med" len="med"/>
          </a:ln>
        </p:spPr>
        <p:txBody>
          <a:bodyPr/>
          <a:p>
            <a:endParaRPr lang="zh-CN" altLang="en-US"/>
          </a:p>
        </p:txBody>
      </p:sp>
      <p:grpSp>
        <p:nvGrpSpPr>
          <p:cNvPr id="17" name="Group 213"/>
          <p:cNvGrpSpPr/>
          <p:nvPr/>
        </p:nvGrpSpPr>
        <p:grpSpPr>
          <a:xfrm>
            <a:off x="698500" y="3265488"/>
            <a:ext cx="2965450" cy="1830387"/>
            <a:chOff x="720" y="2102"/>
            <a:chExt cx="1727" cy="1066"/>
          </a:xfrm>
        </p:grpSpPr>
        <p:sp>
          <p:nvSpPr>
            <p:cNvPr id="57430" name="Line 214"/>
            <p:cNvSpPr/>
            <p:nvPr/>
          </p:nvSpPr>
          <p:spPr>
            <a:xfrm>
              <a:off x="913" y="3090"/>
              <a:ext cx="894" cy="78"/>
            </a:xfrm>
            <a:prstGeom prst="line">
              <a:avLst/>
            </a:prstGeom>
            <a:ln w="38100" cap="flat" cmpd="sng">
              <a:solidFill>
                <a:srgbClr val="A50021"/>
              </a:solidFill>
              <a:prstDash val="solid"/>
              <a:round/>
              <a:headEnd type="none" w="med" len="med"/>
              <a:tailEnd type="none" w="med" len="med"/>
            </a:ln>
          </p:spPr>
        </p:sp>
        <p:sp>
          <p:nvSpPr>
            <p:cNvPr id="57431" name="Freeform 215"/>
            <p:cNvSpPr/>
            <p:nvPr/>
          </p:nvSpPr>
          <p:spPr>
            <a:xfrm>
              <a:off x="1854" y="2102"/>
              <a:ext cx="1" cy="151"/>
            </a:xfrm>
            <a:custGeom>
              <a:avLst/>
              <a:gdLst/>
              <a:ahLst/>
              <a:cxnLst>
                <a:cxn ang="0">
                  <a:pos x="0" y="0"/>
                </a:cxn>
                <a:cxn ang="0">
                  <a:pos x="0" y="151"/>
                </a:cxn>
              </a:cxnLst>
              <a:pathLst>
                <a:path w="1" h="151">
                  <a:moveTo>
                    <a:pt x="0" y="0"/>
                  </a:moveTo>
                  <a:lnTo>
                    <a:pt x="0" y="151"/>
                  </a:lnTo>
                </a:path>
              </a:pathLst>
            </a:custGeom>
            <a:solidFill>
              <a:srgbClr val="FFFFFF"/>
            </a:solidFill>
            <a:ln w="38100" cap="flat" cmpd="sng">
              <a:solidFill>
                <a:srgbClr val="A50021"/>
              </a:solidFill>
              <a:prstDash val="solid"/>
              <a:round/>
              <a:headEnd type="none" w="med" len="med"/>
              <a:tailEnd type="none" w="med" len="med"/>
            </a:ln>
          </p:spPr>
          <p:txBody>
            <a:bodyPr/>
            <a:p>
              <a:endParaRPr lang="zh-CN" altLang="en-US"/>
            </a:p>
          </p:txBody>
        </p:sp>
        <p:sp>
          <p:nvSpPr>
            <p:cNvPr id="57432" name="Freeform 216"/>
            <p:cNvSpPr/>
            <p:nvPr/>
          </p:nvSpPr>
          <p:spPr>
            <a:xfrm>
              <a:off x="722" y="2330"/>
              <a:ext cx="1" cy="106"/>
            </a:xfrm>
            <a:custGeom>
              <a:avLst/>
              <a:gdLst/>
              <a:ahLst/>
              <a:cxnLst>
                <a:cxn ang="0">
                  <a:pos x="0" y="0"/>
                </a:cxn>
                <a:cxn ang="0">
                  <a:pos x="0" y="106"/>
                </a:cxn>
              </a:cxnLst>
              <a:pathLst>
                <a:path w="1" h="106">
                  <a:moveTo>
                    <a:pt x="0" y="0"/>
                  </a:moveTo>
                  <a:lnTo>
                    <a:pt x="0" y="106"/>
                  </a:lnTo>
                </a:path>
              </a:pathLst>
            </a:custGeom>
            <a:solidFill>
              <a:srgbClr val="FFFFFF"/>
            </a:solidFill>
            <a:ln w="38100" cap="flat" cmpd="sng">
              <a:solidFill>
                <a:srgbClr val="A50021"/>
              </a:solidFill>
              <a:prstDash val="solid"/>
              <a:round/>
              <a:headEnd type="none" w="med" len="med"/>
              <a:tailEnd type="none" w="med" len="med"/>
            </a:ln>
          </p:spPr>
          <p:txBody>
            <a:bodyPr/>
            <a:p>
              <a:endParaRPr lang="zh-CN" altLang="en-US"/>
            </a:p>
          </p:txBody>
        </p:sp>
        <p:sp>
          <p:nvSpPr>
            <p:cNvPr id="57433" name="Line 217"/>
            <p:cNvSpPr/>
            <p:nvPr/>
          </p:nvSpPr>
          <p:spPr>
            <a:xfrm flipH="1" flipV="1">
              <a:off x="720" y="2436"/>
              <a:ext cx="193" cy="33"/>
            </a:xfrm>
            <a:prstGeom prst="line">
              <a:avLst/>
            </a:prstGeom>
            <a:ln w="38100" cap="flat" cmpd="sng">
              <a:solidFill>
                <a:srgbClr val="A50021"/>
              </a:solidFill>
              <a:prstDash val="solid"/>
              <a:round/>
              <a:headEnd type="none" w="med" len="med"/>
              <a:tailEnd type="none" w="med" len="med"/>
            </a:ln>
          </p:spPr>
        </p:sp>
        <p:sp>
          <p:nvSpPr>
            <p:cNvPr id="57434" name="Line 218"/>
            <p:cNvSpPr/>
            <p:nvPr/>
          </p:nvSpPr>
          <p:spPr>
            <a:xfrm flipV="1">
              <a:off x="1885" y="3077"/>
              <a:ext cx="129" cy="26"/>
            </a:xfrm>
            <a:prstGeom prst="line">
              <a:avLst/>
            </a:prstGeom>
            <a:ln w="38100" cap="flat" cmpd="sng">
              <a:solidFill>
                <a:srgbClr val="A50021"/>
              </a:solidFill>
              <a:prstDash val="solid"/>
              <a:round/>
              <a:headEnd type="none" w="med" len="med"/>
              <a:tailEnd type="none" w="med" len="med"/>
            </a:ln>
          </p:spPr>
        </p:sp>
        <p:sp>
          <p:nvSpPr>
            <p:cNvPr id="57435" name="Line 219"/>
            <p:cNvSpPr/>
            <p:nvPr/>
          </p:nvSpPr>
          <p:spPr>
            <a:xfrm>
              <a:off x="1807" y="2308"/>
              <a:ext cx="78" cy="28"/>
            </a:xfrm>
            <a:prstGeom prst="line">
              <a:avLst/>
            </a:prstGeom>
            <a:ln w="38100" cap="flat" cmpd="sng">
              <a:solidFill>
                <a:srgbClr val="A50021"/>
              </a:solidFill>
              <a:prstDash val="solid"/>
              <a:round/>
              <a:headEnd type="none" w="med" len="med"/>
              <a:tailEnd type="none" w="med" len="med"/>
            </a:ln>
          </p:spPr>
        </p:sp>
        <p:sp>
          <p:nvSpPr>
            <p:cNvPr id="57436" name="Line 220"/>
            <p:cNvSpPr/>
            <p:nvPr/>
          </p:nvSpPr>
          <p:spPr>
            <a:xfrm flipH="1">
              <a:off x="1694" y="2308"/>
              <a:ext cx="113" cy="17"/>
            </a:xfrm>
            <a:prstGeom prst="line">
              <a:avLst/>
            </a:prstGeom>
            <a:ln w="38100" cap="flat" cmpd="sng">
              <a:solidFill>
                <a:srgbClr val="A50021"/>
              </a:solidFill>
              <a:prstDash val="solid"/>
              <a:round/>
              <a:headEnd type="none" w="med" len="med"/>
              <a:tailEnd type="none" w="med" len="med"/>
            </a:ln>
          </p:spPr>
        </p:sp>
        <p:sp>
          <p:nvSpPr>
            <p:cNvPr id="57437" name="Line 221"/>
            <p:cNvSpPr/>
            <p:nvPr/>
          </p:nvSpPr>
          <p:spPr>
            <a:xfrm flipV="1">
              <a:off x="1359" y="3057"/>
              <a:ext cx="244" cy="33"/>
            </a:xfrm>
            <a:prstGeom prst="line">
              <a:avLst/>
            </a:prstGeom>
            <a:ln w="38100" cap="flat" cmpd="sng">
              <a:solidFill>
                <a:srgbClr val="A50021"/>
              </a:solidFill>
              <a:prstDash val="solid"/>
              <a:round/>
              <a:headEnd type="none" w="med" len="med"/>
              <a:tailEnd type="none" w="med" len="med"/>
            </a:ln>
          </p:spPr>
        </p:sp>
        <p:sp>
          <p:nvSpPr>
            <p:cNvPr id="57438" name="Freeform 222"/>
            <p:cNvSpPr/>
            <p:nvPr/>
          </p:nvSpPr>
          <p:spPr>
            <a:xfrm>
              <a:off x="1603" y="2422"/>
              <a:ext cx="93" cy="15"/>
            </a:xfrm>
            <a:custGeom>
              <a:avLst/>
              <a:gdLst/>
              <a:ahLst/>
              <a:cxnLst>
                <a:cxn ang="0">
                  <a:pos x="0" y="15"/>
                </a:cxn>
                <a:cxn ang="0">
                  <a:pos x="93" y="0"/>
                </a:cxn>
              </a:cxnLst>
              <a:pathLst>
                <a:path w="93" h="15">
                  <a:moveTo>
                    <a:pt x="0" y="15"/>
                  </a:moveTo>
                  <a:lnTo>
                    <a:pt x="93" y="0"/>
                  </a:lnTo>
                </a:path>
              </a:pathLst>
            </a:custGeom>
            <a:solidFill>
              <a:srgbClr val="FFFFFF"/>
            </a:solidFill>
            <a:ln w="38100" cap="flat" cmpd="sng">
              <a:solidFill>
                <a:srgbClr val="A50021"/>
              </a:solidFill>
              <a:prstDash val="solid"/>
              <a:round/>
              <a:headEnd type="none" w="med" len="med"/>
              <a:tailEnd type="none" w="med" len="med"/>
            </a:ln>
          </p:spPr>
          <p:txBody>
            <a:bodyPr/>
            <a:p>
              <a:endParaRPr lang="zh-CN" altLang="en-US"/>
            </a:p>
          </p:txBody>
        </p:sp>
        <p:sp>
          <p:nvSpPr>
            <p:cNvPr id="57439" name="Line 223"/>
            <p:cNvSpPr/>
            <p:nvPr/>
          </p:nvSpPr>
          <p:spPr>
            <a:xfrm flipH="1">
              <a:off x="1885" y="2386"/>
              <a:ext cx="129" cy="15"/>
            </a:xfrm>
            <a:prstGeom prst="line">
              <a:avLst/>
            </a:prstGeom>
            <a:ln w="38100" cap="flat" cmpd="sng">
              <a:solidFill>
                <a:srgbClr val="A50021"/>
              </a:solidFill>
              <a:prstDash val="solid"/>
              <a:round/>
              <a:headEnd type="none" w="med" len="med"/>
              <a:tailEnd type="none" w="med" len="med"/>
            </a:ln>
          </p:spPr>
        </p:sp>
        <p:sp>
          <p:nvSpPr>
            <p:cNvPr id="57440" name="Line 224"/>
            <p:cNvSpPr/>
            <p:nvPr/>
          </p:nvSpPr>
          <p:spPr>
            <a:xfrm flipH="1">
              <a:off x="2326" y="2510"/>
              <a:ext cx="120" cy="9"/>
            </a:xfrm>
            <a:prstGeom prst="line">
              <a:avLst/>
            </a:prstGeom>
            <a:ln w="38100" cap="flat" cmpd="sng">
              <a:solidFill>
                <a:srgbClr val="A50021"/>
              </a:solidFill>
              <a:prstDash val="solid"/>
              <a:round/>
              <a:headEnd type="none" w="med" len="med"/>
              <a:tailEnd type="none" w="med" len="med"/>
            </a:ln>
          </p:spPr>
        </p:sp>
        <p:sp>
          <p:nvSpPr>
            <p:cNvPr id="57441" name="Freeform 225"/>
            <p:cNvSpPr/>
            <p:nvPr/>
          </p:nvSpPr>
          <p:spPr>
            <a:xfrm>
              <a:off x="2446" y="2425"/>
              <a:ext cx="1" cy="83"/>
            </a:xfrm>
            <a:custGeom>
              <a:avLst/>
              <a:gdLst/>
              <a:ahLst/>
              <a:cxnLst>
                <a:cxn ang="0">
                  <a:pos x="0" y="0"/>
                </a:cxn>
                <a:cxn ang="0">
                  <a:pos x="0" y="83"/>
                </a:cxn>
              </a:cxnLst>
              <a:pathLst>
                <a:path w="1" h="83">
                  <a:moveTo>
                    <a:pt x="0" y="0"/>
                  </a:moveTo>
                  <a:lnTo>
                    <a:pt x="0" y="83"/>
                  </a:lnTo>
                </a:path>
              </a:pathLst>
            </a:custGeom>
            <a:solidFill>
              <a:srgbClr val="FFFFFF"/>
            </a:solidFill>
            <a:ln w="38100" cap="flat" cmpd="sng">
              <a:solidFill>
                <a:srgbClr val="A50021"/>
              </a:solidFill>
              <a:prstDash val="solid"/>
              <a:round/>
              <a:headEnd type="none" w="med" len="med"/>
              <a:tailEnd type="none" w="med" len="med"/>
            </a:ln>
          </p:spPr>
          <p:txBody>
            <a:bodyPr/>
            <a:p>
              <a:endParaRPr lang="zh-CN" altLang="en-US"/>
            </a:p>
          </p:txBody>
        </p:sp>
        <p:sp>
          <p:nvSpPr>
            <p:cNvPr id="57442" name="Line 226"/>
            <p:cNvSpPr/>
            <p:nvPr/>
          </p:nvSpPr>
          <p:spPr>
            <a:xfrm flipH="1" flipV="1">
              <a:off x="1603" y="3057"/>
              <a:ext cx="91" cy="4"/>
            </a:xfrm>
            <a:prstGeom prst="line">
              <a:avLst/>
            </a:prstGeom>
            <a:ln w="38100" cap="flat" cmpd="sng">
              <a:solidFill>
                <a:srgbClr val="A50021"/>
              </a:solidFill>
              <a:prstDash val="solid"/>
              <a:round/>
              <a:headEnd type="none" w="med" len="med"/>
              <a:tailEnd type="none" w="med" len="med"/>
            </a:ln>
          </p:spPr>
        </p:sp>
        <p:sp>
          <p:nvSpPr>
            <p:cNvPr id="57443" name="Line 227"/>
            <p:cNvSpPr/>
            <p:nvPr/>
          </p:nvSpPr>
          <p:spPr>
            <a:xfrm flipH="1" flipV="1">
              <a:off x="1885" y="3070"/>
              <a:ext cx="129" cy="7"/>
            </a:xfrm>
            <a:prstGeom prst="line">
              <a:avLst/>
            </a:prstGeom>
            <a:ln w="38100" cap="flat" cmpd="sng">
              <a:solidFill>
                <a:srgbClr val="A50021"/>
              </a:solidFill>
              <a:prstDash val="solid"/>
              <a:round/>
              <a:headEnd type="none" w="med" len="med"/>
              <a:tailEnd type="none" w="med" len="med"/>
            </a:ln>
          </p:spPr>
        </p:sp>
        <p:sp>
          <p:nvSpPr>
            <p:cNvPr id="57444" name="Line 228"/>
            <p:cNvSpPr/>
            <p:nvPr/>
          </p:nvSpPr>
          <p:spPr>
            <a:xfrm flipH="1">
              <a:off x="720" y="2105"/>
              <a:ext cx="1132" cy="229"/>
            </a:xfrm>
            <a:prstGeom prst="line">
              <a:avLst/>
            </a:prstGeom>
            <a:ln w="38100" cap="flat" cmpd="sng">
              <a:solidFill>
                <a:srgbClr val="A50021"/>
              </a:solidFill>
              <a:prstDash val="solid"/>
              <a:round/>
              <a:headEnd type="none" w="med" len="med"/>
              <a:tailEnd type="none" w="med" len="med"/>
            </a:ln>
          </p:spPr>
        </p:sp>
        <p:sp>
          <p:nvSpPr>
            <p:cNvPr id="57445" name="Freeform 229"/>
            <p:cNvSpPr/>
            <p:nvPr/>
          </p:nvSpPr>
          <p:spPr>
            <a:xfrm>
              <a:off x="914" y="2441"/>
              <a:ext cx="1" cy="647"/>
            </a:xfrm>
            <a:custGeom>
              <a:avLst/>
              <a:gdLst/>
              <a:ahLst/>
              <a:cxnLst>
                <a:cxn ang="0">
                  <a:pos x="0" y="0"/>
                </a:cxn>
                <a:cxn ang="0">
                  <a:pos x="1" y="647"/>
                </a:cxn>
              </a:cxnLst>
              <a:pathLst>
                <a:path w="1" h="647">
                  <a:moveTo>
                    <a:pt x="0" y="0"/>
                  </a:moveTo>
                  <a:lnTo>
                    <a:pt x="1" y="647"/>
                  </a:lnTo>
                </a:path>
              </a:pathLst>
            </a:custGeom>
            <a:solidFill>
              <a:srgbClr val="FFFFFF"/>
            </a:solidFill>
            <a:ln w="38100" cap="flat" cmpd="sng">
              <a:solidFill>
                <a:srgbClr val="A50021"/>
              </a:solidFill>
              <a:prstDash val="solid"/>
              <a:round/>
              <a:headEnd type="none" w="med" len="med"/>
              <a:tailEnd type="none" w="med" len="med"/>
            </a:ln>
          </p:spPr>
          <p:txBody>
            <a:bodyPr/>
            <a:p>
              <a:endParaRPr lang="zh-CN" altLang="en-US"/>
            </a:p>
          </p:txBody>
        </p:sp>
        <p:sp>
          <p:nvSpPr>
            <p:cNvPr id="57446" name="Line 230"/>
            <p:cNvSpPr/>
            <p:nvPr/>
          </p:nvSpPr>
          <p:spPr>
            <a:xfrm flipV="1">
              <a:off x="1807" y="3050"/>
              <a:ext cx="519" cy="118"/>
            </a:xfrm>
            <a:prstGeom prst="line">
              <a:avLst/>
            </a:prstGeom>
            <a:ln w="38100" cap="flat" cmpd="sng">
              <a:solidFill>
                <a:srgbClr val="A50021"/>
              </a:solidFill>
              <a:prstDash val="solid"/>
              <a:round/>
              <a:headEnd type="none" w="med" len="med"/>
              <a:tailEnd type="none" w="med" len="med"/>
            </a:ln>
          </p:spPr>
        </p:sp>
        <p:sp>
          <p:nvSpPr>
            <p:cNvPr id="57447" name="Freeform 231"/>
            <p:cNvSpPr/>
            <p:nvPr/>
          </p:nvSpPr>
          <p:spPr>
            <a:xfrm>
              <a:off x="2326" y="2501"/>
              <a:ext cx="1" cy="549"/>
            </a:xfrm>
            <a:custGeom>
              <a:avLst/>
              <a:gdLst/>
              <a:ahLst/>
              <a:cxnLst>
                <a:cxn ang="0">
                  <a:pos x="0" y="549"/>
                </a:cxn>
                <a:cxn ang="0">
                  <a:pos x="0" y="0"/>
                </a:cxn>
              </a:cxnLst>
              <a:pathLst>
                <a:path w="1" h="549">
                  <a:moveTo>
                    <a:pt x="0" y="549"/>
                  </a:moveTo>
                  <a:lnTo>
                    <a:pt x="0" y="0"/>
                  </a:lnTo>
                </a:path>
              </a:pathLst>
            </a:custGeom>
            <a:solidFill>
              <a:srgbClr val="FFFFFF"/>
            </a:solidFill>
            <a:ln w="38100" cap="flat" cmpd="sng">
              <a:solidFill>
                <a:srgbClr val="A50021"/>
              </a:solidFill>
              <a:prstDash val="solid"/>
              <a:round/>
              <a:headEnd type="none" w="med" len="med"/>
              <a:tailEnd type="none" w="med" len="med"/>
            </a:ln>
          </p:spPr>
          <p:txBody>
            <a:bodyPr/>
            <a:p>
              <a:endParaRPr lang="zh-CN" altLang="en-US"/>
            </a:p>
          </p:txBody>
        </p:sp>
        <p:sp>
          <p:nvSpPr>
            <p:cNvPr id="57448" name="Line 232"/>
            <p:cNvSpPr/>
            <p:nvPr/>
          </p:nvSpPr>
          <p:spPr>
            <a:xfrm>
              <a:off x="1852" y="2105"/>
              <a:ext cx="594" cy="320"/>
            </a:xfrm>
            <a:prstGeom prst="line">
              <a:avLst/>
            </a:prstGeom>
            <a:ln w="38100" cap="flat" cmpd="sng">
              <a:solidFill>
                <a:srgbClr val="A50021"/>
              </a:solidFill>
              <a:prstDash val="solid"/>
              <a:round/>
              <a:headEnd type="none" w="med" len="med"/>
              <a:tailEnd type="none" w="med" len="med"/>
            </a:ln>
          </p:spPr>
        </p:sp>
        <p:sp>
          <p:nvSpPr>
            <p:cNvPr id="57449" name="Line 233"/>
            <p:cNvSpPr/>
            <p:nvPr/>
          </p:nvSpPr>
          <p:spPr>
            <a:xfrm flipV="1">
              <a:off x="720" y="2253"/>
              <a:ext cx="1132" cy="183"/>
            </a:xfrm>
            <a:prstGeom prst="line">
              <a:avLst/>
            </a:prstGeom>
            <a:ln w="38100" cap="flat" cmpd="sng">
              <a:solidFill>
                <a:srgbClr val="A50021"/>
              </a:solidFill>
              <a:prstDash val="solid"/>
              <a:round/>
              <a:headEnd type="none" w="med" len="med"/>
              <a:tailEnd type="none" w="med" len="med"/>
            </a:ln>
          </p:spPr>
        </p:sp>
        <p:sp>
          <p:nvSpPr>
            <p:cNvPr id="57450" name="Line 234"/>
            <p:cNvSpPr/>
            <p:nvPr/>
          </p:nvSpPr>
          <p:spPr>
            <a:xfrm flipH="1" flipV="1">
              <a:off x="1359" y="3087"/>
              <a:ext cx="336" cy="27"/>
            </a:xfrm>
            <a:prstGeom prst="line">
              <a:avLst/>
            </a:prstGeom>
            <a:ln w="38100" cap="flat" cmpd="sng">
              <a:solidFill>
                <a:srgbClr val="A50021"/>
              </a:solidFill>
              <a:prstDash val="solid"/>
              <a:round/>
              <a:headEnd type="none" w="med" len="med"/>
              <a:tailEnd type="none" w="med" len="med"/>
            </a:ln>
          </p:spPr>
        </p:sp>
        <p:sp>
          <p:nvSpPr>
            <p:cNvPr id="57451" name="Freeform 235"/>
            <p:cNvSpPr/>
            <p:nvPr/>
          </p:nvSpPr>
          <p:spPr>
            <a:xfrm>
              <a:off x="1807" y="2310"/>
              <a:ext cx="1" cy="856"/>
            </a:xfrm>
            <a:custGeom>
              <a:avLst/>
              <a:gdLst/>
              <a:ahLst/>
              <a:cxnLst>
                <a:cxn ang="0">
                  <a:pos x="0" y="0"/>
                </a:cxn>
                <a:cxn ang="0">
                  <a:pos x="0" y="856"/>
                </a:cxn>
              </a:cxnLst>
              <a:pathLst>
                <a:path w="1" h="856">
                  <a:moveTo>
                    <a:pt x="0" y="0"/>
                  </a:moveTo>
                  <a:lnTo>
                    <a:pt x="0" y="856"/>
                  </a:lnTo>
                </a:path>
              </a:pathLst>
            </a:custGeom>
            <a:solidFill>
              <a:srgbClr val="FFFFFF"/>
            </a:solidFill>
            <a:ln w="38100" cap="flat" cmpd="sng">
              <a:solidFill>
                <a:srgbClr val="A50021"/>
              </a:solidFill>
              <a:prstDash val="solid"/>
              <a:round/>
              <a:headEnd type="none" w="med" len="med"/>
              <a:tailEnd type="none" w="med" len="med"/>
            </a:ln>
          </p:spPr>
          <p:txBody>
            <a:bodyPr/>
            <a:p>
              <a:endParaRPr lang="zh-CN" altLang="en-US"/>
            </a:p>
          </p:txBody>
        </p:sp>
        <p:sp>
          <p:nvSpPr>
            <p:cNvPr id="57452" name="Freeform 236"/>
            <p:cNvSpPr/>
            <p:nvPr/>
          </p:nvSpPr>
          <p:spPr>
            <a:xfrm>
              <a:off x="1695" y="2327"/>
              <a:ext cx="1" cy="777"/>
            </a:xfrm>
            <a:custGeom>
              <a:avLst/>
              <a:gdLst/>
              <a:ahLst/>
              <a:cxnLst>
                <a:cxn ang="0">
                  <a:pos x="0" y="0"/>
                </a:cxn>
                <a:cxn ang="0">
                  <a:pos x="1" y="777"/>
                </a:cxn>
              </a:cxnLst>
              <a:pathLst>
                <a:path w="1" h="777">
                  <a:moveTo>
                    <a:pt x="0" y="0"/>
                  </a:moveTo>
                  <a:lnTo>
                    <a:pt x="1" y="777"/>
                  </a:lnTo>
                </a:path>
              </a:pathLst>
            </a:custGeom>
            <a:solidFill>
              <a:srgbClr val="FFFFFF"/>
            </a:solidFill>
            <a:ln w="38100" cap="flat" cmpd="sng">
              <a:solidFill>
                <a:srgbClr val="A50021"/>
              </a:solidFill>
              <a:prstDash val="solid"/>
              <a:round/>
              <a:headEnd type="none" w="med" len="med"/>
              <a:tailEnd type="none" w="med" len="med"/>
            </a:ln>
          </p:spPr>
          <p:txBody>
            <a:bodyPr/>
            <a:p>
              <a:endParaRPr lang="zh-CN" altLang="en-US"/>
            </a:p>
          </p:txBody>
        </p:sp>
        <p:sp>
          <p:nvSpPr>
            <p:cNvPr id="57453" name="Line 237"/>
            <p:cNvSpPr/>
            <p:nvPr/>
          </p:nvSpPr>
          <p:spPr>
            <a:xfrm>
              <a:off x="1359" y="2377"/>
              <a:ext cx="244" cy="59"/>
            </a:xfrm>
            <a:prstGeom prst="line">
              <a:avLst/>
            </a:prstGeom>
            <a:ln w="38100" cap="flat" cmpd="sng">
              <a:solidFill>
                <a:srgbClr val="A50021"/>
              </a:solidFill>
              <a:prstDash val="solid"/>
              <a:round/>
              <a:headEnd type="none" w="med" len="med"/>
              <a:tailEnd type="none" w="med" len="med"/>
            </a:ln>
          </p:spPr>
        </p:sp>
        <p:sp>
          <p:nvSpPr>
            <p:cNvPr id="57454" name="Line 238"/>
            <p:cNvSpPr/>
            <p:nvPr/>
          </p:nvSpPr>
          <p:spPr>
            <a:xfrm flipV="1">
              <a:off x="913" y="2375"/>
              <a:ext cx="446" cy="68"/>
            </a:xfrm>
            <a:prstGeom prst="line">
              <a:avLst/>
            </a:prstGeom>
            <a:ln w="38100" cap="flat" cmpd="sng">
              <a:solidFill>
                <a:srgbClr val="A50021"/>
              </a:solidFill>
              <a:prstDash val="solid"/>
              <a:round/>
              <a:headEnd type="none" w="med" len="med"/>
              <a:tailEnd type="none" w="med" len="med"/>
            </a:ln>
          </p:spPr>
        </p:sp>
        <p:sp>
          <p:nvSpPr>
            <p:cNvPr id="57455" name="Freeform 239"/>
            <p:cNvSpPr/>
            <p:nvPr/>
          </p:nvSpPr>
          <p:spPr>
            <a:xfrm>
              <a:off x="1884" y="2340"/>
              <a:ext cx="1" cy="761"/>
            </a:xfrm>
            <a:custGeom>
              <a:avLst/>
              <a:gdLst/>
              <a:ahLst/>
              <a:cxnLst>
                <a:cxn ang="0">
                  <a:pos x="1" y="0"/>
                </a:cxn>
                <a:cxn ang="0">
                  <a:pos x="0" y="761"/>
                </a:cxn>
              </a:cxnLst>
              <a:pathLst>
                <a:path w="1" h="761">
                  <a:moveTo>
                    <a:pt x="1" y="0"/>
                  </a:moveTo>
                  <a:lnTo>
                    <a:pt x="0" y="761"/>
                  </a:lnTo>
                </a:path>
              </a:pathLst>
            </a:custGeom>
            <a:solidFill>
              <a:srgbClr val="FFFFFF"/>
            </a:solidFill>
            <a:ln w="38100" cap="flat" cmpd="sng">
              <a:solidFill>
                <a:srgbClr val="A50021"/>
              </a:solidFill>
              <a:prstDash val="solid"/>
              <a:round/>
              <a:headEnd type="none" w="med" len="med"/>
              <a:tailEnd type="none" w="med" len="med"/>
            </a:ln>
          </p:spPr>
          <p:txBody>
            <a:bodyPr/>
            <a:p>
              <a:endParaRPr lang="zh-CN" altLang="en-US"/>
            </a:p>
          </p:txBody>
        </p:sp>
        <p:sp>
          <p:nvSpPr>
            <p:cNvPr id="57456" name="Freeform 240"/>
            <p:cNvSpPr/>
            <p:nvPr/>
          </p:nvSpPr>
          <p:spPr>
            <a:xfrm>
              <a:off x="1603" y="2436"/>
              <a:ext cx="1" cy="622"/>
            </a:xfrm>
            <a:custGeom>
              <a:avLst/>
              <a:gdLst/>
              <a:ahLst/>
              <a:cxnLst>
                <a:cxn ang="0">
                  <a:pos x="0" y="0"/>
                </a:cxn>
                <a:cxn ang="0">
                  <a:pos x="0" y="622"/>
                </a:cxn>
              </a:cxnLst>
              <a:pathLst>
                <a:path w="1" h="622">
                  <a:moveTo>
                    <a:pt x="0" y="0"/>
                  </a:moveTo>
                  <a:lnTo>
                    <a:pt x="0" y="622"/>
                  </a:lnTo>
                </a:path>
              </a:pathLst>
            </a:custGeom>
            <a:solidFill>
              <a:srgbClr val="FFFFFF"/>
            </a:solidFill>
            <a:ln w="38100" cap="flat" cmpd="sng">
              <a:solidFill>
                <a:srgbClr val="A50021"/>
              </a:solidFill>
              <a:prstDash val="solid"/>
              <a:round/>
              <a:headEnd type="none" w="med" len="med"/>
              <a:tailEnd type="none" w="med" len="med"/>
            </a:ln>
          </p:spPr>
          <p:txBody>
            <a:bodyPr/>
            <a:p>
              <a:endParaRPr lang="zh-CN" altLang="en-US"/>
            </a:p>
          </p:txBody>
        </p:sp>
        <p:sp>
          <p:nvSpPr>
            <p:cNvPr id="57457" name="Line 241"/>
            <p:cNvSpPr/>
            <p:nvPr/>
          </p:nvSpPr>
          <p:spPr>
            <a:xfrm>
              <a:off x="1852" y="2253"/>
              <a:ext cx="594" cy="257"/>
            </a:xfrm>
            <a:prstGeom prst="line">
              <a:avLst/>
            </a:prstGeom>
            <a:ln w="38100" cap="flat" cmpd="sng">
              <a:solidFill>
                <a:srgbClr val="A50021"/>
              </a:solidFill>
              <a:prstDash val="solid"/>
              <a:round/>
              <a:headEnd type="none" w="med" len="med"/>
              <a:tailEnd type="none" w="med" len="med"/>
            </a:ln>
          </p:spPr>
        </p:sp>
        <p:sp>
          <p:nvSpPr>
            <p:cNvPr id="57458" name="Freeform 242"/>
            <p:cNvSpPr/>
            <p:nvPr/>
          </p:nvSpPr>
          <p:spPr>
            <a:xfrm>
              <a:off x="2014" y="2386"/>
              <a:ext cx="314" cy="117"/>
            </a:xfrm>
            <a:custGeom>
              <a:avLst/>
              <a:gdLst/>
              <a:ahLst/>
              <a:cxnLst>
                <a:cxn ang="0">
                  <a:pos x="314" y="117"/>
                </a:cxn>
                <a:cxn ang="0">
                  <a:pos x="0" y="0"/>
                </a:cxn>
              </a:cxnLst>
              <a:pathLst>
                <a:path w="314" h="117">
                  <a:moveTo>
                    <a:pt x="314" y="117"/>
                  </a:moveTo>
                  <a:lnTo>
                    <a:pt x="0" y="0"/>
                  </a:lnTo>
                </a:path>
              </a:pathLst>
            </a:custGeom>
            <a:solidFill>
              <a:srgbClr val="FFFFFF"/>
            </a:solidFill>
            <a:ln w="38100" cap="flat" cmpd="sng">
              <a:solidFill>
                <a:srgbClr val="A50021"/>
              </a:solidFill>
              <a:prstDash val="solid"/>
              <a:round/>
              <a:headEnd type="none" w="med" len="med"/>
              <a:tailEnd type="none" w="med" len="med"/>
            </a:ln>
          </p:spPr>
          <p:txBody>
            <a:bodyPr/>
            <a:p>
              <a:endParaRPr lang="zh-CN" altLang="en-US"/>
            </a:p>
          </p:txBody>
        </p:sp>
        <p:sp>
          <p:nvSpPr>
            <p:cNvPr id="57459" name="Freeform 243"/>
            <p:cNvSpPr/>
            <p:nvPr/>
          </p:nvSpPr>
          <p:spPr>
            <a:xfrm>
              <a:off x="2014" y="2384"/>
              <a:ext cx="1" cy="693"/>
            </a:xfrm>
            <a:custGeom>
              <a:avLst/>
              <a:gdLst/>
              <a:ahLst/>
              <a:cxnLst>
                <a:cxn ang="0">
                  <a:pos x="0" y="0"/>
                </a:cxn>
                <a:cxn ang="0">
                  <a:pos x="0" y="693"/>
                </a:cxn>
              </a:cxnLst>
              <a:pathLst>
                <a:path w="1" h="693">
                  <a:moveTo>
                    <a:pt x="0" y="0"/>
                  </a:moveTo>
                  <a:lnTo>
                    <a:pt x="0" y="693"/>
                  </a:lnTo>
                </a:path>
              </a:pathLst>
            </a:custGeom>
            <a:solidFill>
              <a:srgbClr val="FFFFFF"/>
            </a:solidFill>
            <a:ln w="38100" cap="flat" cmpd="sng">
              <a:solidFill>
                <a:srgbClr val="A50021"/>
              </a:solidFill>
              <a:prstDash val="solid"/>
              <a:round/>
              <a:headEnd type="none" w="med" len="med"/>
              <a:tailEnd type="none" w="med" len="med"/>
            </a:ln>
          </p:spPr>
          <p:txBody>
            <a:bodyPr/>
            <a:p>
              <a:endParaRPr lang="zh-CN" altLang="en-US"/>
            </a:p>
          </p:txBody>
        </p:sp>
        <p:sp>
          <p:nvSpPr>
            <p:cNvPr id="57460" name="Freeform 244"/>
            <p:cNvSpPr/>
            <p:nvPr/>
          </p:nvSpPr>
          <p:spPr>
            <a:xfrm>
              <a:off x="1361" y="2371"/>
              <a:ext cx="1" cy="719"/>
            </a:xfrm>
            <a:custGeom>
              <a:avLst/>
              <a:gdLst/>
              <a:ahLst/>
              <a:cxnLst>
                <a:cxn ang="0">
                  <a:pos x="0" y="0"/>
                </a:cxn>
                <a:cxn ang="0">
                  <a:pos x="0" y="719"/>
                </a:cxn>
              </a:cxnLst>
              <a:pathLst>
                <a:path w="1" h="719">
                  <a:moveTo>
                    <a:pt x="0" y="0"/>
                  </a:moveTo>
                  <a:lnTo>
                    <a:pt x="0" y="719"/>
                  </a:lnTo>
                </a:path>
              </a:pathLst>
            </a:custGeom>
            <a:solidFill>
              <a:srgbClr val="FFFFFF"/>
            </a:solidFill>
            <a:ln w="38100" cap="flat" cmpd="sng">
              <a:solidFill>
                <a:srgbClr val="A50021"/>
              </a:solidFill>
              <a:prstDash val="solid"/>
              <a:round/>
              <a:headEnd type="none" w="med" len="med"/>
              <a:tailEnd type="none" w="med" len="med"/>
            </a:ln>
          </p:spPr>
          <p:txBody>
            <a:bodyPr/>
            <a:p>
              <a:endParaRPr lang="zh-CN" altLang="en-US"/>
            </a:p>
          </p:txBody>
        </p:sp>
      </p:grpSp>
      <p:grpSp>
        <p:nvGrpSpPr>
          <p:cNvPr id="18" name="Group 245"/>
          <p:cNvGrpSpPr/>
          <p:nvPr/>
        </p:nvGrpSpPr>
        <p:grpSpPr>
          <a:xfrm>
            <a:off x="1516063" y="2376488"/>
            <a:ext cx="7410450" cy="2992437"/>
            <a:chOff x="1152" y="1584"/>
            <a:chExt cx="4316" cy="1743"/>
          </a:xfrm>
        </p:grpSpPr>
        <p:sp>
          <p:nvSpPr>
            <p:cNvPr id="57462" name="Rectangle 246"/>
            <p:cNvSpPr/>
            <p:nvPr/>
          </p:nvSpPr>
          <p:spPr>
            <a:xfrm>
              <a:off x="5303" y="1620"/>
              <a:ext cx="165" cy="213"/>
            </a:xfrm>
            <a:prstGeom prst="rect">
              <a:avLst/>
            </a:prstGeom>
            <a:noFill/>
            <a:ln w="9525">
              <a:noFill/>
            </a:ln>
          </p:spPr>
          <p:txBody>
            <a:bodyPr wrap="none" lIns="0" tIns="0" rIns="0" bIns="0" anchor="t">
              <a:spAutoFit/>
            </a:bodyPr>
            <a:p>
              <a:r>
                <a:rPr lang="en-US" altLang="zh-CN" b="1" dirty="0">
                  <a:latin typeface="Modern" pitchFamily="50"/>
                  <a:ea typeface="宋体" panose="02010600030101010101" pitchFamily="2" charset="-122"/>
                </a:rPr>
                <a:t>P</a:t>
              </a:r>
              <a:r>
                <a:rPr lang="en-US" altLang="zh-CN" sz="1800" b="1" dirty="0">
                  <a:latin typeface="Modern" pitchFamily="50"/>
                  <a:ea typeface="宋体" panose="02010600030101010101" pitchFamily="2" charset="-122"/>
                </a:rPr>
                <a:t>H</a:t>
              </a:r>
              <a:endParaRPr lang="en-US" altLang="zh-CN" dirty="0">
                <a:latin typeface="Times New Roman" panose="02020603050405020304" pitchFamily="18" charset="0"/>
                <a:ea typeface="宋体" panose="02010600030101010101" pitchFamily="2" charset="-122"/>
              </a:endParaRPr>
            </a:p>
          </p:txBody>
        </p:sp>
        <p:sp>
          <p:nvSpPr>
            <p:cNvPr id="57463" name="Rectangle 247"/>
            <p:cNvSpPr/>
            <p:nvPr/>
          </p:nvSpPr>
          <p:spPr>
            <a:xfrm>
              <a:off x="1152" y="1584"/>
              <a:ext cx="165" cy="213"/>
            </a:xfrm>
            <a:prstGeom prst="rect">
              <a:avLst/>
            </a:prstGeom>
            <a:noFill/>
            <a:ln w="9525">
              <a:noFill/>
            </a:ln>
          </p:spPr>
          <p:txBody>
            <a:bodyPr wrap="none" lIns="0" tIns="0" rIns="0" bIns="0" anchor="t">
              <a:spAutoFit/>
            </a:bodyPr>
            <a:p>
              <a:r>
                <a:rPr lang="en-US" altLang="zh-CN" b="1" dirty="0">
                  <a:latin typeface="Modern" pitchFamily="50"/>
                  <a:ea typeface="宋体" panose="02010600030101010101" pitchFamily="2" charset="-122"/>
                </a:rPr>
                <a:t>P</a:t>
              </a:r>
              <a:r>
                <a:rPr lang="en-US" altLang="zh-CN" sz="1800" b="1" dirty="0">
                  <a:latin typeface="Modern" pitchFamily="50"/>
                  <a:ea typeface="宋体" panose="02010600030101010101" pitchFamily="2" charset="-122"/>
                </a:rPr>
                <a:t>H</a:t>
              </a:r>
              <a:endParaRPr lang="en-US" altLang="zh-CN" dirty="0">
                <a:latin typeface="Times New Roman" panose="02020603050405020304" pitchFamily="18" charset="0"/>
                <a:ea typeface="宋体" panose="02010600030101010101" pitchFamily="2" charset="-122"/>
              </a:endParaRPr>
            </a:p>
          </p:txBody>
        </p:sp>
        <p:sp>
          <p:nvSpPr>
            <p:cNvPr id="57464" name="Line 248"/>
            <p:cNvSpPr/>
            <p:nvPr/>
          </p:nvSpPr>
          <p:spPr>
            <a:xfrm>
              <a:off x="1283" y="1738"/>
              <a:ext cx="3940" cy="1"/>
            </a:xfrm>
            <a:prstGeom prst="line">
              <a:avLst/>
            </a:prstGeom>
            <a:ln w="28575" cap="flat" cmpd="sng">
              <a:solidFill>
                <a:srgbClr val="7F5327"/>
              </a:solidFill>
              <a:prstDash val="solid"/>
              <a:round/>
              <a:headEnd type="none" w="med" len="med"/>
              <a:tailEnd type="none" w="med" len="med"/>
            </a:ln>
          </p:spPr>
        </p:sp>
        <p:grpSp>
          <p:nvGrpSpPr>
            <p:cNvPr id="57465" name="Group 249"/>
            <p:cNvGrpSpPr/>
            <p:nvPr/>
          </p:nvGrpSpPr>
          <p:grpSpPr>
            <a:xfrm>
              <a:off x="3854" y="1738"/>
              <a:ext cx="134" cy="1589"/>
              <a:chOff x="3854" y="1738"/>
              <a:chExt cx="134" cy="1589"/>
            </a:xfrm>
          </p:grpSpPr>
          <p:sp>
            <p:nvSpPr>
              <p:cNvPr id="57466" name="Freeform 250"/>
              <p:cNvSpPr/>
              <p:nvPr/>
            </p:nvSpPr>
            <p:spPr>
              <a:xfrm>
                <a:off x="3865" y="1738"/>
                <a:ext cx="1" cy="1589"/>
              </a:xfrm>
              <a:custGeom>
                <a:avLst/>
                <a:gdLst/>
                <a:ahLst/>
                <a:cxnLst>
                  <a:cxn ang="0">
                    <a:pos x="0" y="0"/>
                  </a:cxn>
                  <a:cxn ang="0">
                    <a:pos x="1" y="1589"/>
                  </a:cxn>
                </a:cxnLst>
                <a:pathLst>
                  <a:path w="1" h="1589">
                    <a:moveTo>
                      <a:pt x="0" y="0"/>
                    </a:moveTo>
                    <a:lnTo>
                      <a:pt x="1" y="1589"/>
                    </a:lnTo>
                  </a:path>
                </a:pathLst>
              </a:custGeom>
              <a:solidFill>
                <a:srgbClr val="FFFFFF"/>
              </a:solidFill>
              <a:ln w="28575" cap="flat" cmpd="sng">
                <a:solidFill>
                  <a:schemeClr val="tx1"/>
                </a:solidFill>
                <a:prstDash val="solid"/>
                <a:round/>
                <a:headEnd type="none" w="med" len="med"/>
                <a:tailEnd type="none" w="med" len="med"/>
              </a:ln>
            </p:spPr>
            <p:txBody>
              <a:bodyPr/>
              <a:p>
                <a:endParaRPr lang="zh-CN" altLang="en-US"/>
              </a:p>
            </p:txBody>
          </p:sp>
          <p:sp>
            <p:nvSpPr>
              <p:cNvPr id="57467" name="Rectangle 251"/>
              <p:cNvSpPr/>
              <p:nvPr/>
            </p:nvSpPr>
            <p:spPr>
              <a:xfrm>
                <a:off x="3912" y="3011"/>
                <a:ext cx="76" cy="212"/>
              </a:xfrm>
              <a:prstGeom prst="rect">
                <a:avLst/>
              </a:prstGeom>
              <a:noFill/>
              <a:ln w="9525">
                <a:noFill/>
              </a:ln>
            </p:spPr>
            <p:txBody>
              <a:bodyPr wrap="none" lIns="0" tIns="0" rIns="0" bIns="0" anchor="t">
                <a:spAutoFit/>
              </a:bodyPr>
              <a:p>
                <a:r>
                  <a:rPr lang="en-US" altLang="zh-CN" b="1" dirty="0">
                    <a:solidFill>
                      <a:srgbClr val="990000"/>
                    </a:solidFill>
                    <a:latin typeface="Modern" pitchFamily="50"/>
                    <a:ea typeface="宋体" panose="02010600030101010101" pitchFamily="2" charset="-122"/>
                  </a:rPr>
                  <a:t>s</a:t>
                </a:r>
                <a:endParaRPr lang="en-US" altLang="zh-CN" dirty="0">
                  <a:latin typeface="Times New Roman" panose="02020603050405020304" pitchFamily="18" charset="0"/>
                  <a:ea typeface="宋体" panose="02010600030101010101" pitchFamily="2" charset="-122"/>
                </a:endParaRPr>
              </a:p>
            </p:txBody>
          </p:sp>
          <p:sp>
            <p:nvSpPr>
              <p:cNvPr id="57468" name="Oval 252"/>
              <p:cNvSpPr/>
              <p:nvPr/>
            </p:nvSpPr>
            <p:spPr>
              <a:xfrm>
                <a:off x="3854" y="3115"/>
                <a:ext cx="32" cy="36"/>
              </a:xfrm>
              <a:prstGeom prst="ellipse">
                <a:avLst/>
              </a:prstGeom>
              <a:solidFill>
                <a:srgbClr val="FFFF00"/>
              </a:solidFill>
              <a:ln w="19050" cap="flat" cmpd="sng">
                <a:solidFill>
                  <a:srgbClr val="FF7C8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grpSp>
        <p:nvGrpSpPr>
          <p:cNvPr id="20" name="Group 253"/>
          <p:cNvGrpSpPr/>
          <p:nvPr/>
        </p:nvGrpSpPr>
        <p:grpSpPr>
          <a:xfrm>
            <a:off x="3519488" y="5178425"/>
            <a:ext cx="2686050" cy="217488"/>
            <a:chOff x="2319" y="3216"/>
            <a:chExt cx="1564" cy="127"/>
          </a:xfrm>
        </p:grpSpPr>
        <p:sp>
          <p:nvSpPr>
            <p:cNvPr id="57470" name="Freeform 254"/>
            <p:cNvSpPr/>
            <p:nvPr/>
          </p:nvSpPr>
          <p:spPr>
            <a:xfrm>
              <a:off x="2319" y="3323"/>
              <a:ext cx="1533" cy="1"/>
            </a:xfrm>
            <a:custGeom>
              <a:avLst/>
              <a:gdLst/>
              <a:ahLst/>
              <a:cxnLst>
                <a:cxn ang="0">
                  <a:pos x="0" y="0"/>
                </a:cxn>
                <a:cxn ang="0">
                  <a:pos x="1533" y="1"/>
                </a:cxn>
              </a:cxnLst>
              <a:pathLst>
                <a:path w="1533" h="1">
                  <a:moveTo>
                    <a:pt x="0" y="0"/>
                  </a:moveTo>
                  <a:lnTo>
                    <a:pt x="1533" y="1"/>
                  </a:lnTo>
                </a:path>
              </a:pathLst>
            </a:custGeom>
            <a:solidFill>
              <a:srgbClr val="FFFFCC"/>
            </a:solidFill>
            <a:ln w="19050" cap="flat" cmpd="sng">
              <a:solidFill>
                <a:srgbClr val="D60093"/>
              </a:solidFill>
              <a:prstDash val="solid"/>
              <a:round/>
              <a:headEnd type="none" w="med" len="med"/>
              <a:tailEnd type="none" w="med" len="med"/>
            </a:ln>
          </p:spPr>
          <p:txBody>
            <a:bodyPr/>
            <a:p>
              <a:endParaRPr lang="zh-CN" altLang="en-US"/>
            </a:p>
          </p:txBody>
        </p:sp>
        <p:sp>
          <p:nvSpPr>
            <p:cNvPr id="57471" name="Freeform 255"/>
            <p:cNvSpPr/>
            <p:nvPr/>
          </p:nvSpPr>
          <p:spPr>
            <a:xfrm>
              <a:off x="2319" y="3228"/>
              <a:ext cx="1551" cy="3"/>
            </a:xfrm>
            <a:custGeom>
              <a:avLst/>
              <a:gdLst/>
              <a:ahLst/>
              <a:cxnLst>
                <a:cxn ang="0">
                  <a:pos x="0" y="0"/>
                </a:cxn>
                <a:cxn ang="0">
                  <a:pos x="1551" y="0"/>
                </a:cxn>
                <a:cxn ang="0">
                  <a:pos x="1242" y="3"/>
                </a:cxn>
              </a:cxnLst>
              <a:pathLst>
                <a:path w="1551" h="3">
                  <a:moveTo>
                    <a:pt x="0" y="0"/>
                  </a:moveTo>
                  <a:lnTo>
                    <a:pt x="1551" y="0"/>
                  </a:lnTo>
                  <a:lnTo>
                    <a:pt x="1242" y="3"/>
                  </a:lnTo>
                </a:path>
              </a:pathLst>
            </a:custGeom>
            <a:noFill/>
            <a:ln w="19050" cap="flat" cmpd="sng">
              <a:solidFill>
                <a:srgbClr val="D60093"/>
              </a:solidFill>
              <a:prstDash val="solid"/>
              <a:round/>
              <a:headEnd type="none" w="med" len="med"/>
              <a:tailEnd type="none" w="med" len="med"/>
            </a:ln>
          </p:spPr>
          <p:txBody>
            <a:bodyPr/>
            <a:p>
              <a:endParaRPr lang="zh-CN" altLang="en-US"/>
            </a:p>
          </p:txBody>
        </p:sp>
        <p:sp>
          <p:nvSpPr>
            <p:cNvPr id="57472" name="Oval 256"/>
            <p:cNvSpPr/>
            <p:nvPr/>
          </p:nvSpPr>
          <p:spPr>
            <a:xfrm>
              <a:off x="3559" y="3309"/>
              <a:ext cx="34" cy="34"/>
            </a:xfrm>
            <a:prstGeom prst="ellipse">
              <a:avLst/>
            </a:prstGeom>
            <a:solidFill>
              <a:srgbClr val="FFFFCC"/>
            </a:solidFill>
            <a:ln w="19050" cap="flat" cmpd="sng">
              <a:solidFill>
                <a:srgbClr val="D60093"/>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7473" name="Oval 257"/>
            <p:cNvSpPr/>
            <p:nvPr/>
          </p:nvSpPr>
          <p:spPr>
            <a:xfrm>
              <a:off x="3849" y="3307"/>
              <a:ext cx="34" cy="34"/>
            </a:xfrm>
            <a:prstGeom prst="ellipse">
              <a:avLst/>
            </a:prstGeom>
            <a:solidFill>
              <a:srgbClr val="FFFFCC"/>
            </a:solidFill>
            <a:ln w="19050" cap="flat" cmpd="sng">
              <a:solidFill>
                <a:srgbClr val="D60093"/>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7474" name="Oval 258"/>
            <p:cNvSpPr/>
            <p:nvPr/>
          </p:nvSpPr>
          <p:spPr>
            <a:xfrm>
              <a:off x="3559" y="3216"/>
              <a:ext cx="34" cy="34"/>
            </a:xfrm>
            <a:prstGeom prst="ellipse">
              <a:avLst/>
            </a:prstGeom>
            <a:solidFill>
              <a:srgbClr val="FFFFCC"/>
            </a:solidFill>
            <a:ln w="19050" cap="flat" cmpd="sng">
              <a:solidFill>
                <a:srgbClr val="D60093"/>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7475" name="Oval 259"/>
            <p:cNvSpPr/>
            <p:nvPr/>
          </p:nvSpPr>
          <p:spPr>
            <a:xfrm>
              <a:off x="3849" y="3216"/>
              <a:ext cx="34" cy="34"/>
            </a:xfrm>
            <a:prstGeom prst="ellipse">
              <a:avLst/>
            </a:prstGeom>
            <a:solidFill>
              <a:srgbClr val="FFFFCC"/>
            </a:solidFill>
            <a:ln w="19050" cap="flat" cmpd="sng">
              <a:solidFill>
                <a:srgbClr val="D60093"/>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21" name="Group 260"/>
          <p:cNvGrpSpPr/>
          <p:nvPr/>
        </p:nvGrpSpPr>
        <p:grpSpPr>
          <a:xfrm>
            <a:off x="4156075" y="5508625"/>
            <a:ext cx="1809750" cy="1038225"/>
            <a:chOff x="2689" y="3408"/>
            <a:chExt cx="1055" cy="605"/>
          </a:xfrm>
        </p:grpSpPr>
        <p:sp>
          <p:nvSpPr>
            <p:cNvPr id="57477" name="Line 261"/>
            <p:cNvSpPr/>
            <p:nvPr/>
          </p:nvSpPr>
          <p:spPr>
            <a:xfrm>
              <a:off x="2976" y="3600"/>
              <a:ext cx="768" cy="0"/>
            </a:xfrm>
            <a:prstGeom prst="line">
              <a:avLst/>
            </a:prstGeom>
            <a:ln w="28575" cap="flat" cmpd="sng">
              <a:solidFill>
                <a:srgbClr val="D60093"/>
              </a:solidFill>
              <a:prstDash val="solid"/>
              <a:round/>
              <a:headEnd type="none" w="med" len="med"/>
              <a:tailEnd type="stealth" w="sm" len="lg"/>
            </a:ln>
          </p:spPr>
        </p:sp>
        <p:sp>
          <p:nvSpPr>
            <p:cNvPr id="57478" name="Rectangle 262"/>
            <p:cNvSpPr/>
            <p:nvPr/>
          </p:nvSpPr>
          <p:spPr>
            <a:xfrm>
              <a:off x="2689" y="3408"/>
              <a:ext cx="337" cy="605"/>
            </a:xfrm>
            <a:prstGeom prst="rect">
              <a:avLst/>
            </a:prstGeom>
            <a:solidFill>
              <a:srgbClr val="FFFFCC"/>
            </a:solidFill>
            <a:ln w="28575" cap="flat" cmpd="sng">
              <a:solidFill>
                <a:srgbClr val="D60093"/>
              </a:solidFill>
              <a:prstDash val="solid"/>
              <a:miter/>
              <a:headEnd type="none" w="med" len="med"/>
              <a:tailEnd type="none" w="med" len="med"/>
            </a:ln>
          </p:spPr>
          <p:txBody>
            <a:bodyPr vert="eaVert" wrap="none" anchor="t">
              <a:spAutoFit/>
            </a:bodyPr>
            <a:p>
              <a:r>
                <a:rPr lang="zh-CN" altLang="zh-CN" b="1" dirty="0">
                  <a:solidFill>
                    <a:srgbClr val="CC0000"/>
                  </a:solidFill>
                  <a:latin typeface="Times New Roman" panose="02020603050405020304" pitchFamily="18" charset="0"/>
                  <a:ea typeface="宋体" panose="02010600030101010101" pitchFamily="2" charset="-122"/>
                </a:rPr>
                <a:t>真高线</a:t>
              </a:r>
              <a:endParaRPr lang="zh-CN" altLang="en-US" sz="1800" dirty="0">
                <a:solidFill>
                  <a:srgbClr val="FF3300"/>
                </a:solidFill>
                <a:latin typeface="Times New Roman" panose="02020603050405020304" pitchFamily="18" charset="0"/>
                <a:ea typeface="宋体" panose="02010600030101010101" pitchFamily="2" charset="-122"/>
              </a:endParaRPr>
            </a:p>
          </p:txBody>
        </p:sp>
      </p:grpSp>
      <p:grpSp>
        <p:nvGrpSpPr>
          <p:cNvPr id="22" name="Group 263"/>
          <p:cNvGrpSpPr/>
          <p:nvPr/>
        </p:nvGrpSpPr>
        <p:grpSpPr>
          <a:xfrm>
            <a:off x="4795838" y="5122863"/>
            <a:ext cx="1900237" cy="1263650"/>
            <a:chOff x="3062" y="3184"/>
            <a:chExt cx="1107" cy="736"/>
          </a:xfrm>
        </p:grpSpPr>
        <p:sp>
          <p:nvSpPr>
            <p:cNvPr id="57480" name="Freeform 264"/>
            <p:cNvSpPr/>
            <p:nvPr/>
          </p:nvSpPr>
          <p:spPr>
            <a:xfrm>
              <a:off x="3072" y="3339"/>
              <a:ext cx="1" cy="71"/>
            </a:xfrm>
            <a:custGeom>
              <a:avLst/>
              <a:gdLst/>
              <a:ahLst/>
              <a:cxnLst>
                <a:cxn ang="0">
                  <a:pos x="0" y="0"/>
                </a:cxn>
                <a:cxn ang="0">
                  <a:pos x="0" y="71"/>
                </a:cxn>
              </a:cxnLst>
              <a:pathLst>
                <a:path w="1" h="71">
                  <a:moveTo>
                    <a:pt x="0" y="0"/>
                  </a:moveTo>
                  <a:lnTo>
                    <a:pt x="0" y="71"/>
                  </a:lnTo>
                </a:path>
              </a:pathLst>
            </a:custGeom>
            <a:solidFill>
              <a:srgbClr val="FFFFFF"/>
            </a:solidFill>
            <a:ln w="38100" cap="flat" cmpd="sng">
              <a:solidFill>
                <a:schemeClr val="tx1"/>
              </a:solidFill>
              <a:prstDash val="solid"/>
              <a:round/>
              <a:headEnd type="none" w="med" len="med"/>
              <a:tailEnd type="none" w="med" len="med"/>
            </a:ln>
          </p:spPr>
          <p:txBody>
            <a:bodyPr/>
            <a:p>
              <a:endParaRPr lang="zh-CN" altLang="en-US"/>
            </a:p>
          </p:txBody>
        </p:sp>
        <p:sp>
          <p:nvSpPr>
            <p:cNvPr id="57481" name="Line 265"/>
            <p:cNvSpPr/>
            <p:nvPr/>
          </p:nvSpPr>
          <p:spPr>
            <a:xfrm>
              <a:off x="3184" y="3416"/>
              <a:ext cx="1" cy="443"/>
            </a:xfrm>
            <a:prstGeom prst="line">
              <a:avLst/>
            </a:prstGeom>
            <a:ln w="38100" cap="flat" cmpd="sng">
              <a:solidFill>
                <a:schemeClr val="tx1"/>
              </a:solidFill>
              <a:prstDash val="solid"/>
              <a:round/>
              <a:headEnd type="none" w="med" len="med"/>
              <a:tailEnd type="none" w="med" len="med"/>
            </a:ln>
          </p:spPr>
        </p:sp>
        <p:sp>
          <p:nvSpPr>
            <p:cNvPr id="57482" name="Line 266"/>
            <p:cNvSpPr/>
            <p:nvPr/>
          </p:nvSpPr>
          <p:spPr>
            <a:xfrm flipV="1">
              <a:off x="4087" y="3458"/>
              <a:ext cx="1" cy="376"/>
            </a:xfrm>
            <a:prstGeom prst="line">
              <a:avLst/>
            </a:prstGeom>
            <a:ln w="38100" cap="flat" cmpd="sng">
              <a:solidFill>
                <a:schemeClr val="tx1"/>
              </a:solidFill>
              <a:prstDash val="solid"/>
              <a:round/>
              <a:headEnd type="none" w="med" len="med"/>
              <a:tailEnd type="none" w="med" len="med"/>
            </a:ln>
          </p:spPr>
        </p:sp>
        <p:grpSp>
          <p:nvGrpSpPr>
            <p:cNvPr id="57483" name="Group 267"/>
            <p:cNvGrpSpPr/>
            <p:nvPr/>
          </p:nvGrpSpPr>
          <p:grpSpPr>
            <a:xfrm>
              <a:off x="3062" y="3184"/>
              <a:ext cx="722" cy="228"/>
              <a:chOff x="3062" y="3184"/>
              <a:chExt cx="722" cy="228"/>
            </a:xfrm>
          </p:grpSpPr>
          <p:sp>
            <p:nvSpPr>
              <p:cNvPr id="57484" name="Line 268"/>
              <p:cNvSpPr/>
              <p:nvPr/>
            </p:nvSpPr>
            <p:spPr>
              <a:xfrm flipH="1">
                <a:off x="3062" y="3184"/>
                <a:ext cx="722" cy="158"/>
              </a:xfrm>
              <a:prstGeom prst="line">
                <a:avLst/>
              </a:prstGeom>
              <a:ln w="38100" cap="flat" cmpd="sng">
                <a:solidFill>
                  <a:schemeClr val="tx1"/>
                </a:solidFill>
                <a:prstDash val="solid"/>
                <a:round/>
                <a:headEnd type="none" w="med" len="med"/>
                <a:tailEnd type="none" w="med" len="med"/>
              </a:ln>
            </p:spPr>
          </p:sp>
          <p:sp>
            <p:nvSpPr>
              <p:cNvPr id="57485" name="Line 269"/>
              <p:cNvSpPr/>
              <p:nvPr/>
            </p:nvSpPr>
            <p:spPr>
              <a:xfrm flipV="1">
                <a:off x="3062" y="3286"/>
                <a:ext cx="722" cy="126"/>
              </a:xfrm>
              <a:prstGeom prst="line">
                <a:avLst/>
              </a:prstGeom>
              <a:ln w="38100" cap="flat" cmpd="sng">
                <a:solidFill>
                  <a:schemeClr val="tx1"/>
                </a:solidFill>
                <a:prstDash val="solid"/>
                <a:round/>
                <a:headEnd type="none" w="med" len="med"/>
                <a:tailEnd type="none" w="med" len="med"/>
              </a:ln>
            </p:spPr>
          </p:sp>
        </p:grpSp>
        <p:sp>
          <p:nvSpPr>
            <p:cNvPr id="57486" name="Freeform 270"/>
            <p:cNvSpPr/>
            <p:nvPr/>
          </p:nvSpPr>
          <p:spPr>
            <a:xfrm>
              <a:off x="3753" y="3324"/>
              <a:ext cx="3" cy="596"/>
            </a:xfrm>
            <a:custGeom>
              <a:avLst/>
              <a:gdLst/>
              <a:ahLst/>
              <a:cxnLst>
                <a:cxn ang="0">
                  <a:pos x="3" y="0"/>
                </a:cxn>
                <a:cxn ang="0">
                  <a:pos x="0" y="596"/>
                </a:cxn>
              </a:cxnLst>
              <a:pathLst>
                <a:path w="3" h="596">
                  <a:moveTo>
                    <a:pt x="3" y="0"/>
                  </a:moveTo>
                  <a:lnTo>
                    <a:pt x="0" y="596"/>
                  </a:lnTo>
                </a:path>
              </a:pathLst>
            </a:custGeom>
            <a:solidFill>
              <a:srgbClr val="FFFFFF"/>
            </a:solidFill>
            <a:ln w="38100" cap="flat" cmpd="sng">
              <a:solidFill>
                <a:schemeClr val="tx1"/>
              </a:solidFill>
              <a:prstDash val="solid"/>
              <a:round/>
              <a:headEnd type="none" w="med" len="med"/>
              <a:tailEnd type="none" w="med" len="med"/>
            </a:ln>
          </p:spPr>
          <p:txBody>
            <a:bodyPr/>
            <a:p>
              <a:endParaRPr lang="zh-CN" altLang="en-US"/>
            </a:p>
          </p:txBody>
        </p:sp>
        <p:sp>
          <p:nvSpPr>
            <p:cNvPr id="57487" name="Line 271"/>
            <p:cNvSpPr/>
            <p:nvPr/>
          </p:nvSpPr>
          <p:spPr>
            <a:xfrm>
              <a:off x="3683" y="3336"/>
              <a:ext cx="1" cy="544"/>
            </a:xfrm>
            <a:prstGeom prst="line">
              <a:avLst/>
            </a:prstGeom>
            <a:ln w="38100" cap="flat" cmpd="sng">
              <a:solidFill>
                <a:schemeClr val="tx1"/>
              </a:solidFill>
              <a:prstDash val="solid"/>
              <a:round/>
              <a:headEnd type="none" w="med" len="med"/>
              <a:tailEnd type="none" w="med" len="med"/>
            </a:ln>
          </p:spPr>
        </p:sp>
        <p:sp>
          <p:nvSpPr>
            <p:cNvPr id="57488" name="Line 272"/>
            <p:cNvSpPr/>
            <p:nvPr/>
          </p:nvSpPr>
          <p:spPr>
            <a:xfrm flipV="1">
              <a:off x="3806" y="3853"/>
              <a:ext cx="81" cy="17"/>
            </a:xfrm>
            <a:prstGeom prst="line">
              <a:avLst/>
            </a:prstGeom>
            <a:ln w="38100" cap="flat" cmpd="sng">
              <a:solidFill>
                <a:schemeClr val="tx1"/>
              </a:solidFill>
              <a:prstDash val="solid"/>
              <a:round/>
              <a:headEnd type="none" w="med" len="med"/>
              <a:tailEnd type="none" w="med" len="med"/>
            </a:ln>
          </p:spPr>
        </p:sp>
        <p:sp>
          <p:nvSpPr>
            <p:cNvPr id="57489" name="Line 273"/>
            <p:cNvSpPr/>
            <p:nvPr/>
          </p:nvSpPr>
          <p:spPr>
            <a:xfrm>
              <a:off x="3470" y="3370"/>
              <a:ext cx="155" cy="42"/>
            </a:xfrm>
            <a:prstGeom prst="line">
              <a:avLst/>
            </a:prstGeom>
            <a:ln w="38100" cap="flat" cmpd="sng">
              <a:solidFill>
                <a:schemeClr val="tx1"/>
              </a:solidFill>
              <a:prstDash val="solid"/>
              <a:round/>
              <a:headEnd type="none" w="med" len="med"/>
              <a:tailEnd type="none" w="med" len="med"/>
            </a:ln>
          </p:spPr>
        </p:sp>
        <p:grpSp>
          <p:nvGrpSpPr>
            <p:cNvPr id="57490" name="Group 274"/>
            <p:cNvGrpSpPr/>
            <p:nvPr/>
          </p:nvGrpSpPr>
          <p:grpSpPr>
            <a:xfrm>
              <a:off x="3184" y="3324"/>
              <a:ext cx="572" cy="92"/>
              <a:chOff x="3184" y="3324"/>
              <a:chExt cx="572" cy="92"/>
            </a:xfrm>
          </p:grpSpPr>
          <p:sp>
            <p:nvSpPr>
              <p:cNvPr id="57491" name="Line 275"/>
              <p:cNvSpPr/>
              <p:nvPr/>
            </p:nvSpPr>
            <p:spPr>
              <a:xfrm flipV="1">
                <a:off x="3184" y="3370"/>
                <a:ext cx="286" cy="46"/>
              </a:xfrm>
              <a:prstGeom prst="line">
                <a:avLst/>
              </a:prstGeom>
              <a:ln w="38100" cap="flat" cmpd="sng">
                <a:solidFill>
                  <a:schemeClr val="tx1"/>
                </a:solidFill>
                <a:prstDash val="solid"/>
                <a:round/>
                <a:headEnd type="none" w="med" len="med"/>
                <a:tailEnd type="none" w="med" len="med"/>
              </a:ln>
            </p:spPr>
          </p:sp>
          <p:sp>
            <p:nvSpPr>
              <p:cNvPr id="57492" name="Line 276"/>
              <p:cNvSpPr/>
              <p:nvPr/>
            </p:nvSpPr>
            <p:spPr>
              <a:xfrm flipH="1">
                <a:off x="3683" y="3324"/>
                <a:ext cx="73" cy="11"/>
              </a:xfrm>
              <a:prstGeom prst="line">
                <a:avLst/>
              </a:prstGeom>
              <a:ln w="38100" cap="flat" cmpd="sng">
                <a:solidFill>
                  <a:schemeClr val="tx1"/>
                </a:solidFill>
                <a:prstDash val="solid"/>
                <a:round/>
                <a:headEnd type="none" w="med" len="med"/>
                <a:tailEnd type="none" w="med" len="med"/>
              </a:ln>
            </p:spPr>
          </p:sp>
        </p:grpSp>
        <p:sp>
          <p:nvSpPr>
            <p:cNvPr id="57493" name="Line 277"/>
            <p:cNvSpPr/>
            <p:nvPr/>
          </p:nvSpPr>
          <p:spPr>
            <a:xfrm flipV="1">
              <a:off x="3470" y="3839"/>
              <a:ext cx="155" cy="22"/>
            </a:xfrm>
            <a:prstGeom prst="line">
              <a:avLst/>
            </a:prstGeom>
            <a:ln w="38100" cap="flat" cmpd="sng">
              <a:solidFill>
                <a:schemeClr val="tx1"/>
              </a:solidFill>
              <a:prstDash val="solid"/>
              <a:round/>
              <a:headEnd type="none" w="med" len="med"/>
              <a:tailEnd type="none" w="med" len="med"/>
            </a:ln>
          </p:spPr>
        </p:sp>
        <p:sp>
          <p:nvSpPr>
            <p:cNvPr id="57494" name="Line 278"/>
            <p:cNvSpPr/>
            <p:nvPr/>
          </p:nvSpPr>
          <p:spPr>
            <a:xfrm>
              <a:off x="3806" y="3345"/>
              <a:ext cx="1" cy="525"/>
            </a:xfrm>
            <a:prstGeom prst="line">
              <a:avLst/>
            </a:prstGeom>
            <a:ln w="38100" cap="flat" cmpd="sng">
              <a:solidFill>
                <a:schemeClr val="tx1"/>
              </a:solidFill>
              <a:prstDash val="solid"/>
              <a:round/>
              <a:headEnd type="none" w="med" len="med"/>
              <a:tailEnd type="none" w="med" len="med"/>
            </a:ln>
          </p:spPr>
        </p:sp>
        <p:sp>
          <p:nvSpPr>
            <p:cNvPr id="57495" name="Freeform 279"/>
            <p:cNvSpPr/>
            <p:nvPr/>
          </p:nvSpPr>
          <p:spPr>
            <a:xfrm>
              <a:off x="3625" y="3412"/>
              <a:ext cx="2" cy="430"/>
            </a:xfrm>
            <a:custGeom>
              <a:avLst/>
              <a:gdLst/>
              <a:ahLst/>
              <a:cxnLst>
                <a:cxn ang="0">
                  <a:pos x="0" y="0"/>
                </a:cxn>
                <a:cxn ang="0">
                  <a:pos x="2" y="430"/>
                </a:cxn>
              </a:cxnLst>
              <a:pathLst>
                <a:path w="2" h="430">
                  <a:moveTo>
                    <a:pt x="0" y="0"/>
                  </a:moveTo>
                  <a:lnTo>
                    <a:pt x="2" y="430"/>
                  </a:lnTo>
                </a:path>
              </a:pathLst>
            </a:custGeom>
            <a:solidFill>
              <a:srgbClr val="FFFFFF"/>
            </a:solidFill>
            <a:ln w="38100" cap="flat" cmpd="sng">
              <a:solidFill>
                <a:schemeClr val="tx1"/>
              </a:solidFill>
              <a:prstDash val="solid"/>
              <a:round/>
              <a:headEnd type="none" w="med" len="med"/>
              <a:tailEnd type="none" w="med" len="med"/>
            </a:ln>
          </p:spPr>
          <p:txBody>
            <a:bodyPr/>
            <a:p>
              <a:endParaRPr lang="zh-CN" altLang="en-US"/>
            </a:p>
          </p:txBody>
        </p:sp>
        <p:grpSp>
          <p:nvGrpSpPr>
            <p:cNvPr id="57496" name="Group 280"/>
            <p:cNvGrpSpPr/>
            <p:nvPr/>
          </p:nvGrpSpPr>
          <p:grpSpPr>
            <a:xfrm>
              <a:off x="3625" y="3371"/>
              <a:ext cx="268" cy="41"/>
              <a:chOff x="3625" y="3371"/>
              <a:chExt cx="268" cy="41"/>
            </a:xfrm>
          </p:grpSpPr>
          <p:sp>
            <p:nvSpPr>
              <p:cNvPr id="57497" name="Freeform 281"/>
              <p:cNvSpPr/>
              <p:nvPr/>
            </p:nvSpPr>
            <p:spPr>
              <a:xfrm>
                <a:off x="3625" y="3404"/>
                <a:ext cx="58" cy="8"/>
              </a:xfrm>
              <a:custGeom>
                <a:avLst/>
                <a:gdLst/>
                <a:ahLst/>
                <a:cxnLst>
                  <a:cxn ang="0">
                    <a:pos x="0" y="8"/>
                  </a:cxn>
                  <a:cxn ang="0">
                    <a:pos x="56" y="1"/>
                  </a:cxn>
                  <a:cxn ang="0">
                    <a:pos x="58" y="0"/>
                  </a:cxn>
                </a:cxnLst>
                <a:pathLst>
                  <a:path w="58" h="8">
                    <a:moveTo>
                      <a:pt x="0" y="8"/>
                    </a:moveTo>
                    <a:lnTo>
                      <a:pt x="56" y="1"/>
                    </a:lnTo>
                    <a:lnTo>
                      <a:pt x="58" y="0"/>
                    </a:lnTo>
                  </a:path>
                </a:pathLst>
              </a:custGeom>
              <a:solidFill>
                <a:srgbClr val="FFFFFF"/>
              </a:solidFill>
              <a:ln w="38100" cap="flat" cmpd="sng">
                <a:solidFill>
                  <a:schemeClr val="tx1"/>
                </a:solidFill>
                <a:prstDash val="solid"/>
                <a:round/>
                <a:headEnd type="none" w="med" len="med"/>
                <a:tailEnd type="none" w="med" len="med"/>
              </a:ln>
            </p:spPr>
            <p:txBody>
              <a:bodyPr/>
              <a:p>
                <a:endParaRPr lang="zh-CN" altLang="en-US"/>
              </a:p>
            </p:txBody>
          </p:sp>
          <p:sp>
            <p:nvSpPr>
              <p:cNvPr id="57498" name="Freeform 282"/>
              <p:cNvSpPr/>
              <p:nvPr/>
            </p:nvSpPr>
            <p:spPr>
              <a:xfrm>
                <a:off x="3804" y="3371"/>
                <a:ext cx="89" cy="12"/>
              </a:xfrm>
              <a:custGeom>
                <a:avLst/>
                <a:gdLst/>
                <a:ahLst/>
                <a:cxnLst>
                  <a:cxn ang="0">
                    <a:pos x="89" y="0"/>
                  </a:cxn>
                  <a:cxn ang="0">
                    <a:pos x="0" y="12"/>
                  </a:cxn>
                </a:cxnLst>
                <a:pathLst>
                  <a:path w="89" h="12">
                    <a:moveTo>
                      <a:pt x="89" y="0"/>
                    </a:moveTo>
                    <a:lnTo>
                      <a:pt x="0" y="12"/>
                    </a:lnTo>
                  </a:path>
                </a:pathLst>
              </a:custGeom>
              <a:solidFill>
                <a:srgbClr val="FFFFFF"/>
              </a:solidFill>
              <a:ln w="38100" cap="flat" cmpd="sng">
                <a:solidFill>
                  <a:schemeClr val="tx1"/>
                </a:solidFill>
                <a:prstDash val="solid"/>
                <a:round/>
                <a:headEnd type="none" w="med" len="med"/>
                <a:tailEnd type="none" w="med" len="med"/>
              </a:ln>
            </p:spPr>
            <p:txBody>
              <a:bodyPr/>
              <a:p>
                <a:endParaRPr lang="zh-CN" altLang="en-US"/>
              </a:p>
            </p:txBody>
          </p:sp>
        </p:grpSp>
        <p:grpSp>
          <p:nvGrpSpPr>
            <p:cNvPr id="57499" name="Group 283"/>
            <p:cNvGrpSpPr/>
            <p:nvPr/>
          </p:nvGrpSpPr>
          <p:grpSpPr>
            <a:xfrm>
              <a:off x="3784" y="3184"/>
              <a:ext cx="381" cy="278"/>
              <a:chOff x="3784" y="3184"/>
              <a:chExt cx="381" cy="278"/>
            </a:xfrm>
          </p:grpSpPr>
          <p:sp>
            <p:nvSpPr>
              <p:cNvPr id="57500" name="Line 284"/>
              <p:cNvSpPr/>
              <p:nvPr/>
            </p:nvSpPr>
            <p:spPr>
              <a:xfrm>
                <a:off x="3784" y="3184"/>
                <a:ext cx="1" cy="102"/>
              </a:xfrm>
              <a:prstGeom prst="line">
                <a:avLst/>
              </a:prstGeom>
              <a:ln w="38100" cap="flat" cmpd="sng">
                <a:solidFill>
                  <a:schemeClr val="tx1"/>
                </a:solidFill>
                <a:prstDash val="solid"/>
                <a:round/>
                <a:headEnd type="none" w="med" len="med"/>
                <a:tailEnd type="none" w="med" len="med"/>
              </a:ln>
            </p:spPr>
          </p:sp>
          <p:sp>
            <p:nvSpPr>
              <p:cNvPr id="57501" name="Line 285"/>
              <p:cNvSpPr/>
              <p:nvPr/>
            </p:nvSpPr>
            <p:spPr>
              <a:xfrm>
                <a:off x="4164" y="3405"/>
                <a:ext cx="1" cy="57"/>
              </a:xfrm>
              <a:prstGeom prst="line">
                <a:avLst/>
              </a:prstGeom>
              <a:ln w="38100" cap="flat" cmpd="sng">
                <a:solidFill>
                  <a:schemeClr val="tx1"/>
                </a:solidFill>
                <a:prstDash val="solid"/>
                <a:round/>
                <a:headEnd type="none" w="med" len="med"/>
                <a:tailEnd type="none" w="med" len="med"/>
              </a:ln>
            </p:spPr>
          </p:sp>
        </p:grpSp>
        <p:grpSp>
          <p:nvGrpSpPr>
            <p:cNvPr id="57502" name="Group 286"/>
            <p:cNvGrpSpPr/>
            <p:nvPr/>
          </p:nvGrpSpPr>
          <p:grpSpPr>
            <a:xfrm>
              <a:off x="3784" y="3184"/>
              <a:ext cx="380" cy="278"/>
              <a:chOff x="3784" y="3184"/>
              <a:chExt cx="380" cy="278"/>
            </a:xfrm>
          </p:grpSpPr>
          <p:sp>
            <p:nvSpPr>
              <p:cNvPr id="57503" name="Line 287"/>
              <p:cNvSpPr/>
              <p:nvPr/>
            </p:nvSpPr>
            <p:spPr>
              <a:xfrm>
                <a:off x="3784" y="3184"/>
                <a:ext cx="380" cy="221"/>
              </a:xfrm>
              <a:prstGeom prst="line">
                <a:avLst/>
              </a:prstGeom>
              <a:ln w="38100" cap="flat" cmpd="sng">
                <a:solidFill>
                  <a:schemeClr val="tx1"/>
                </a:solidFill>
                <a:prstDash val="solid"/>
                <a:round/>
                <a:headEnd type="none" w="med" len="med"/>
                <a:tailEnd type="none" w="med" len="med"/>
              </a:ln>
            </p:spPr>
          </p:sp>
          <p:sp>
            <p:nvSpPr>
              <p:cNvPr id="57504" name="Line 288"/>
              <p:cNvSpPr/>
              <p:nvPr/>
            </p:nvSpPr>
            <p:spPr>
              <a:xfrm>
                <a:off x="3784" y="3286"/>
                <a:ext cx="380" cy="176"/>
              </a:xfrm>
              <a:prstGeom prst="line">
                <a:avLst/>
              </a:prstGeom>
              <a:ln w="38100" cap="flat" cmpd="sng">
                <a:solidFill>
                  <a:schemeClr val="tx1"/>
                </a:solidFill>
                <a:prstDash val="solid"/>
                <a:round/>
                <a:headEnd type="none" w="med" len="med"/>
                <a:tailEnd type="none" w="med" len="med"/>
              </a:ln>
            </p:spPr>
          </p:sp>
        </p:grpSp>
        <p:sp>
          <p:nvSpPr>
            <p:cNvPr id="57505" name="Line 289"/>
            <p:cNvSpPr/>
            <p:nvPr/>
          </p:nvSpPr>
          <p:spPr>
            <a:xfrm flipV="1">
              <a:off x="3756" y="3834"/>
              <a:ext cx="331" cy="82"/>
            </a:xfrm>
            <a:prstGeom prst="line">
              <a:avLst/>
            </a:prstGeom>
            <a:ln w="38100" cap="flat" cmpd="sng">
              <a:solidFill>
                <a:schemeClr val="tx1"/>
              </a:solidFill>
              <a:prstDash val="solid"/>
              <a:round/>
              <a:headEnd type="none" w="med" len="med"/>
              <a:tailEnd type="none" w="med" len="med"/>
            </a:ln>
          </p:spPr>
        </p:sp>
        <p:sp>
          <p:nvSpPr>
            <p:cNvPr id="57506" name="Line 290"/>
            <p:cNvSpPr/>
            <p:nvPr/>
          </p:nvSpPr>
          <p:spPr>
            <a:xfrm>
              <a:off x="3887" y="3376"/>
              <a:ext cx="1" cy="477"/>
            </a:xfrm>
            <a:prstGeom prst="line">
              <a:avLst/>
            </a:prstGeom>
            <a:ln w="38100" cap="flat" cmpd="sng">
              <a:solidFill>
                <a:schemeClr val="tx1"/>
              </a:solidFill>
              <a:prstDash val="solid"/>
              <a:round/>
              <a:headEnd type="none" w="med" len="med"/>
              <a:tailEnd type="none" w="med" len="med"/>
            </a:ln>
          </p:spPr>
        </p:sp>
        <p:sp>
          <p:nvSpPr>
            <p:cNvPr id="57507" name="Line 291"/>
            <p:cNvSpPr/>
            <p:nvPr/>
          </p:nvSpPr>
          <p:spPr>
            <a:xfrm>
              <a:off x="3470" y="3370"/>
              <a:ext cx="1" cy="491"/>
            </a:xfrm>
            <a:prstGeom prst="line">
              <a:avLst/>
            </a:prstGeom>
            <a:ln w="38100" cap="flat" cmpd="sng">
              <a:solidFill>
                <a:schemeClr val="tx1"/>
              </a:solidFill>
              <a:prstDash val="solid"/>
              <a:round/>
              <a:headEnd type="none" w="med" len="med"/>
              <a:tailEnd type="none" w="med" len="med"/>
            </a:ln>
          </p:spPr>
        </p:sp>
        <p:grpSp>
          <p:nvGrpSpPr>
            <p:cNvPr id="57508" name="Group 292"/>
            <p:cNvGrpSpPr/>
            <p:nvPr/>
          </p:nvGrpSpPr>
          <p:grpSpPr>
            <a:xfrm>
              <a:off x="3183" y="3839"/>
              <a:ext cx="704" cy="81"/>
              <a:chOff x="3183" y="3839"/>
              <a:chExt cx="704" cy="81"/>
            </a:xfrm>
          </p:grpSpPr>
          <p:sp>
            <p:nvSpPr>
              <p:cNvPr id="57509" name="Line 293"/>
              <p:cNvSpPr/>
              <p:nvPr/>
            </p:nvSpPr>
            <p:spPr>
              <a:xfrm flipH="1" flipV="1">
                <a:off x="3470" y="3861"/>
                <a:ext cx="213" cy="18"/>
              </a:xfrm>
              <a:prstGeom prst="line">
                <a:avLst/>
              </a:prstGeom>
              <a:ln w="38100" cap="flat" cmpd="sng">
                <a:solidFill>
                  <a:schemeClr val="tx1"/>
                </a:solidFill>
                <a:prstDash val="solid"/>
                <a:round/>
                <a:headEnd type="none" w="med" len="med"/>
                <a:tailEnd type="none" w="med" len="med"/>
              </a:ln>
            </p:spPr>
          </p:sp>
          <p:grpSp>
            <p:nvGrpSpPr>
              <p:cNvPr id="57510" name="Group 294"/>
              <p:cNvGrpSpPr/>
              <p:nvPr/>
            </p:nvGrpSpPr>
            <p:grpSpPr>
              <a:xfrm>
                <a:off x="3625" y="3839"/>
                <a:ext cx="262" cy="14"/>
                <a:chOff x="3625" y="3839"/>
                <a:chExt cx="262" cy="14"/>
              </a:xfrm>
            </p:grpSpPr>
            <p:sp>
              <p:nvSpPr>
                <p:cNvPr id="57511" name="Line 295"/>
                <p:cNvSpPr/>
                <p:nvPr/>
              </p:nvSpPr>
              <p:spPr>
                <a:xfrm flipH="1" flipV="1">
                  <a:off x="3625" y="3839"/>
                  <a:ext cx="58" cy="3"/>
                </a:xfrm>
                <a:prstGeom prst="line">
                  <a:avLst/>
                </a:prstGeom>
                <a:ln w="38100" cap="flat" cmpd="sng">
                  <a:solidFill>
                    <a:schemeClr val="tx1"/>
                  </a:solidFill>
                  <a:prstDash val="solid"/>
                  <a:round/>
                  <a:headEnd type="none" w="med" len="med"/>
                  <a:tailEnd type="none" w="med" len="med"/>
                </a:ln>
              </p:spPr>
            </p:sp>
            <p:sp>
              <p:nvSpPr>
                <p:cNvPr id="57512" name="Line 296"/>
                <p:cNvSpPr/>
                <p:nvPr/>
              </p:nvSpPr>
              <p:spPr>
                <a:xfrm flipH="1" flipV="1">
                  <a:off x="3806" y="3849"/>
                  <a:ext cx="81" cy="4"/>
                </a:xfrm>
                <a:prstGeom prst="line">
                  <a:avLst/>
                </a:prstGeom>
                <a:ln w="38100" cap="flat" cmpd="sng">
                  <a:solidFill>
                    <a:schemeClr val="tx1"/>
                  </a:solidFill>
                  <a:prstDash val="solid"/>
                  <a:round/>
                  <a:headEnd type="none" w="med" len="med"/>
                  <a:tailEnd type="none" w="med" len="med"/>
                </a:ln>
              </p:spPr>
            </p:sp>
          </p:grpSp>
          <p:sp>
            <p:nvSpPr>
              <p:cNvPr id="57513" name="Freeform 297"/>
              <p:cNvSpPr/>
              <p:nvPr/>
            </p:nvSpPr>
            <p:spPr>
              <a:xfrm>
                <a:off x="3183" y="3863"/>
                <a:ext cx="570" cy="57"/>
              </a:xfrm>
              <a:custGeom>
                <a:avLst/>
                <a:gdLst/>
                <a:ahLst/>
                <a:cxnLst>
                  <a:cxn ang="0">
                    <a:pos x="570" y="57"/>
                  </a:cxn>
                  <a:cxn ang="0">
                    <a:pos x="0" y="0"/>
                  </a:cxn>
                </a:cxnLst>
                <a:pathLst>
                  <a:path w="570" h="57">
                    <a:moveTo>
                      <a:pt x="570" y="57"/>
                    </a:moveTo>
                    <a:lnTo>
                      <a:pt x="0" y="0"/>
                    </a:lnTo>
                  </a:path>
                </a:pathLst>
              </a:custGeom>
              <a:noFill/>
              <a:ln w="38100" cap="flat" cmpd="sng">
                <a:solidFill>
                  <a:schemeClr val="tx1"/>
                </a:solidFill>
                <a:prstDash val="solid"/>
                <a:round/>
                <a:headEnd type="none" w="med" len="med"/>
                <a:tailEnd type="none" w="med" len="med"/>
              </a:ln>
            </p:spPr>
            <p:txBody>
              <a:bodyPr/>
              <a:p>
                <a:endParaRPr lang="zh-CN" altLang="en-US"/>
              </a:p>
            </p:txBody>
          </p:sp>
        </p:grpSp>
        <p:grpSp>
          <p:nvGrpSpPr>
            <p:cNvPr id="57514" name="Group 298"/>
            <p:cNvGrpSpPr/>
            <p:nvPr/>
          </p:nvGrpSpPr>
          <p:grpSpPr>
            <a:xfrm>
              <a:off x="3756" y="3324"/>
              <a:ext cx="332" cy="135"/>
              <a:chOff x="3756" y="3324"/>
              <a:chExt cx="332" cy="135"/>
            </a:xfrm>
          </p:grpSpPr>
          <p:sp>
            <p:nvSpPr>
              <p:cNvPr id="57515" name="Line 299"/>
              <p:cNvSpPr/>
              <p:nvPr/>
            </p:nvSpPr>
            <p:spPr>
              <a:xfrm>
                <a:off x="3756" y="3324"/>
                <a:ext cx="50" cy="19"/>
              </a:xfrm>
              <a:prstGeom prst="line">
                <a:avLst/>
              </a:prstGeom>
              <a:ln w="38100" cap="flat" cmpd="sng">
                <a:solidFill>
                  <a:schemeClr val="tx1"/>
                </a:solidFill>
                <a:prstDash val="solid"/>
                <a:round/>
                <a:headEnd type="none" w="med" len="med"/>
                <a:tailEnd type="none" w="med" len="med"/>
              </a:ln>
            </p:spPr>
          </p:sp>
          <p:sp>
            <p:nvSpPr>
              <p:cNvPr id="57516" name="Freeform 300"/>
              <p:cNvSpPr/>
              <p:nvPr/>
            </p:nvSpPr>
            <p:spPr>
              <a:xfrm>
                <a:off x="3893" y="3375"/>
                <a:ext cx="195" cy="84"/>
              </a:xfrm>
              <a:custGeom>
                <a:avLst/>
                <a:gdLst/>
                <a:ahLst/>
                <a:cxnLst>
                  <a:cxn ang="0">
                    <a:pos x="0" y="0"/>
                  </a:cxn>
                  <a:cxn ang="0">
                    <a:pos x="195" y="84"/>
                  </a:cxn>
                </a:cxnLst>
                <a:pathLst>
                  <a:path w="195" h="84">
                    <a:moveTo>
                      <a:pt x="0" y="0"/>
                    </a:moveTo>
                    <a:lnTo>
                      <a:pt x="195" y="84"/>
                    </a:lnTo>
                  </a:path>
                </a:pathLst>
              </a:custGeom>
              <a:noFill/>
              <a:ln w="38100" cap="flat" cmpd="sng">
                <a:solidFill>
                  <a:schemeClr val="tx1"/>
                </a:solidFill>
                <a:prstDash val="solid"/>
                <a:round/>
                <a:headEnd type="none" w="med" len="med"/>
                <a:tailEnd type="none" w="med" len="med"/>
              </a:ln>
            </p:spPr>
            <p:txBody>
              <a:bodyPr/>
              <a:p>
                <a:endParaRPr lang="zh-CN" altLang="en-US"/>
              </a:p>
            </p:txBody>
          </p:sp>
        </p:grpSp>
        <p:sp>
          <p:nvSpPr>
            <p:cNvPr id="57517" name="Freeform 301"/>
            <p:cNvSpPr/>
            <p:nvPr/>
          </p:nvSpPr>
          <p:spPr>
            <a:xfrm>
              <a:off x="4088" y="3465"/>
              <a:ext cx="81" cy="3"/>
            </a:xfrm>
            <a:custGeom>
              <a:avLst/>
              <a:gdLst/>
              <a:ahLst/>
              <a:cxnLst>
                <a:cxn ang="0">
                  <a:pos x="0" y="3"/>
                </a:cxn>
                <a:cxn ang="0">
                  <a:pos x="81" y="0"/>
                </a:cxn>
              </a:cxnLst>
              <a:pathLst>
                <a:path w="81" h="3">
                  <a:moveTo>
                    <a:pt x="0" y="3"/>
                  </a:moveTo>
                  <a:lnTo>
                    <a:pt x="81" y="0"/>
                  </a:lnTo>
                </a:path>
              </a:pathLst>
            </a:custGeom>
            <a:solidFill>
              <a:srgbClr val="FF00FF"/>
            </a:solidFill>
            <a:ln w="38100" cap="flat" cmpd="sng">
              <a:solidFill>
                <a:schemeClr val="tx1"/>
              </a:solidFill>
              <a:prstDash val="solid"/>
              <a:round/>
              <a:headEnd type="none" w="med" len="med"/>
              <a:tailEnd type="none" w="med" len="med"/>
            </a:ln>
          </p:spPr>
          <p:txBody>
            <a:bodyPr/>
            <a:p>
              <a:endParaRPr lang="zh-CN" altLang="en-US"/>
            </a:p>
          </p:txBody>
        </p:sp>
        <p:sp>
          <p:nvSpPr>
            <p:cNvPr id="57518" name="Freeform 302"/>
            <p:cNvSpPr/>
            <p:nvPr/>
          </p:nvSpPr>
          <p:spPr>
            <a:xfrm>
              <a:off x="3072" y="3414"/>
              <a:ext cx="117" cy="23"/>
            </a:xfrm>
            <a:custGeom>
              <a:avLst/>
              <a:gdLst/>
              <a:ahLst/>
              <a:cxnLst>
                <a:cxn ang="0">
                  <a:pos x="0" y="0"/>
                </a:cxn>
                <a:cxn ang="0">
                  <a:pos x="117" y="23"/>
                </a:cxn>
              </a:cxnLst>
              <a:pathLst>
                <a:path w="117" h="23">
                  <a:moveTo>
                    <a:pt x="0" y="0"/>
                  </a:moveTo>
                  <a:lnTo>
                    <a:pt x="117" y="23"/>
                  </a:lnTo>
                </a:path>
              </a:pathLst>
            </a:custGeom>
            <a:noFill/>
            <a:ln w="38100" cap="flat" cmpd="sng">
              <a:solidFill>
                <a:schemeClr val="tx1"/>
              </a:solidFill>
              <a:prstDash val="solid"/>
              <a:round/>
              <a:headEnd type="none" w="med" len="med"/>
              <a:tailEnd type="none" w="med" len="med"/>
            </a:ln>
          </p:spPr>
          <p:txBody>
            <a:bodyPr/>
            <a:p>
              <a:endParaRPr lang="zh-CN" altLang="en-US"/>
            </a:p>
          </p:txBody>
        </p:sp>
      </p:grpSp>
      <p:grpSp>
        <p:nvGrpSpPr>
          <p:cNvPr id="31" name="Group 303"/>
          <p:cNvGrpSpPr/>
          <p:nvPr/>
        </p:nvGrpSpPr>
        <p:grpSpPr>
          <a:xfrm>
            <a:off x="1928813" y="2640013"/>
            <a:ext cx="398462" cy="3432175"/>
            <a:chOff x="1392" y="1738"/>
            <a:chExt cx="232" cy="1999"/>
          </a:xfrm>
        </p:grpSpPr>
        <p:grpSp>
          <p:nvGrpSpPr>
            <p:cNvPr id="57520" name="Group 304"/>
            <p:cNvGrpSpPr/>
            <p:nvPr/>
          </p:nvGrpSpPr>
          <p:grpSpPr>
            <a:xfrm>
              <a:off x="1446" y="1738"/>
              <a:ext cx="178" cy="1961"/>
              <a:chOff x="1446" y="1738"/>
              <a:chExt cx="178" cy="1961"/>
            </a:xfrm>
          </p:grpSpPr>
          <p:sp>
            <p:nvSpPr>
              <p:cNvPr id="57521" name="Freeform 305"/>
              <p:cNvSpPr/>
              <p:nvPr/>
            </p:nvSpPr>
            <p:spPr>
              <a:xfrm>
                <a:off x="1446" y="1738"/>
                <a:ext cx="1" cy="1961"/>
              </a:xfrm>
              <a:custGeom>
                <a:avLst/>
                <a:gdLst/>
                <a:ahLst/>
                <a:cxnLst>
                  <a:cxn ang="0">
                    <a:pos x="1" y="0"/>
                  </a:cxn>
                  <a:cxn ang="0">
                    <a:pos x="0" y="1961"/>
                  </a:cxn>
                </a:cxnLst>
                <a:pathLst>
                  <a:path w="1" h="1961">
                    <a:moveTo>
                      <a:pt x="1" y="0"/>
                    </a:moveTo>
                    <a:lnTo>
                      <a:pt x="0" y="1961"/>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grpSp>
            <p:nvGrpSpPr>
              <p:cNvPr id="57522" name="Group 306"/>
              <p:cNvGrpSpPr/>
              <p:nvPr/>
            </p:nvGrpSpPr>
            <p:grpSpPr>
              <a:xfrm>
                <a:off x="1488" y="3437"/>
                <a:ext cx="136" cy="213"/>
                <a:chOff x="1488" y="3534"/>
                <a:chExt cx="136" cy="213"/>
              </a:xfrm>
            </p:grpSpPr>
            <p:sp>
              <p:nvSpPr>
                <p:cNvPr id="57523" name="Rectangle 307"/>
                <p:cNvSpPr/>
                <p:nvPr/>
              </p:nvSpPr>
              <p:spPr>
                <a:xfrm>
                  <a:off x="1488" y="3534"/>
                  <a:ext cx="81" cy="213"/>
                </a:xfrm>
                <a:prstGeom prst="rect">
                  <a:avLst/>
                </a:prstGeom>
                <a:noFill/>
                <a:ln w="9525">
                  <a:noFill/>
                </a:ln>
              </p:spPr>
              <p:txBody>
                <a:bodyPr wrap="none" lIns="0" tIns="0" rIns="0" bIns="0" anchor="t">
                  <a:spAutoFit/>
                </a:bodyPr>
                <a:p>
                  <a:r>
                    <a:rPr lang="en-US" altLang="zh-CN" b="1" dirty="0">
                      <a:solidFill>
                        <a:schemeClr val="accent2"/>
                      </a:solidFill>
                      <a:latin typeface="Modern" pitchFamily="50"/>
                      <a:ea typeface="宋体" panose="02010600030101010101" pitchFamily="2" charset="-122"/>
                    </a:rPr>
                    <a:t>V</a:t>
                  </a:r>
                  <a:endParaRPr lang="en-US" altLang="zh-CN" dirty="0">
                    <a:solidFill>
                      <a:schemeClr val="accent2"/>
                    </a:solidFill>
                    <a:latin typeface="Times New Roman" panose="02020603050405020304" pitchFamily="18" charset="0"/>
                    <a:ea typeface="宋体" panose="02010600030101010101" pitchFamily="2" charset="-122"/>
                  </a:endParaRPr>
                </a:p>
              </p:txBody>
            </p:sp>
            <p:sp>
              <p:nvSpPr>
                <p:cNvPr id="57524" name="Rectangle 308"/>
                <p:cNvSpPr/>
                <p:nvPr/>
              </p:nvSpPr>
              <p:spPr>
                <a:xfrm>
                  <a:off x="1568" y="3573"/>
                  <a:ext cx="56" cy="160"/>
                </a:xfrm>
                <a:prstGeom prst="rect">
                  <a:avLst/>
                </a:prstGeom>
                <a:noFill/>
                <a:ln w="9525">
                  <a:noFill/>
                </a:ln>
              </p:spPr>
              <p:txBody>
                <a:bodyPr wrap="none" lIns="0" tIns="0" rIns="0" bIns="0" anchor="t">
                  <a:spAutoFit/>
                </a:bodyPr>
                <a:p>
                  <a:r>
                    <a:rPr lang="en-US" altLang="zh-CN" sz="1800" b="1" dirty="0">
                      <a:solidFill>
                        <a:schemeClr val="accent2"/>
                      </a:solidFill>
                      <a:latin typeface="Modern" pitchFamily="50"/>
                      <a:ea typeface="宋体" panose="02010600030101010101" pitchFamily="2" charset="-122"/>
                    </a:rPr>
                    <a:t>x</a:t>
                  </a:r>
                  <a:endParaRPr lang="en-US" altLang="zh-CN" dirty="0">
                    <a:solidFill>
                      <a:schemeClr val="accent2"/>
                    </a:solidFill>
                    <a:latin typeface="Times New Roman" panose="02020603050405020304" pitchFamily="18" charset="0"/>
                    <a:ea typeface="宋体" panose="02010600030101010101" pitchFamily="2" charset="-122"/>
                  </a:endParaRPr>
                </a:p>
              </p:txBody>
            </p:sp>
          </p:grpSp>
        </p:grpSp>
        <p:sp>
          <p:nvSpPr>
            <p:cNvPr id="57525" name="Oval 309"/>
            <p:cNvSpPr/>
            <p:nvPr/>
          </p:nvSpPr>
          <p:spPr>
            <a:xfrm>
              <a:off x="1392" y="3642"/>
              <a:ext cx="95" cy="95"/>
            </a:xfrm>
            <a:prstGeom prst="ellipse">
              <a:avLst/>
            </a:prstGeom>
            <a:solidFill>
              <a:srgbClr val="FFFF00"/>
            </a:solidFill>
            <a:ln w="28575" cap="flat" cmpd="sng">
              <a:solidFill>
                <a:srgbClr val="CC00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15512" name="Group 310"/>
          <p:cNvGrpSpPr/>
          <p:nvPr/>
        </p:nvGrpSpPr>
        <p:grpSpPr>
          <a:xfrm>
            <a:off x="7450138" y="2640013"/>
            <a:ext cx="444500" cy="3443287"/>
            <a:chOff x="4608" y="1738"/>
            <a:chExt cx="259" cy="2005"/>
          </a:xfrm>
        </p:grpSpPr>
        <p:grpSp>
          <p:nvGrpSpPr>
            <p:cNvPr id="57527" name="Group 311"/>
            <p:cNvGrpSpPr/>
            <p:nvPr/>
          </p:nvGrpSpPr>
          <p:grpSpPr>
            <a:xfrm>
              <a:off x="4664" y="1738"/>
              <a:ext cx="203" cy="1956"/>
              <a:chOff x="4664" y="1738"/>
              <a:chExt cx="203" cy="1956"/>
            </a:xfrm>
          </p:grpSpPr>
          <p:sp>
            <p:nvSpPr>
              <p:cNvPr id="57528" name="Line 312"/>
              <p:cNvSpPr/>
              <p:nvPr/>
            </p:nvSpPr>
            <p:spPr>
              <a:xfrm>
                <a:off x="4664" y="1738"/>
                <a:ext cx="1" cy="1956"/>
              </a:xfrm>
              <a:prstGeom prst="line">
                <a:avLst/>
              </a:prstGeom>
              <a:ln w="19050" cap="flat" cmpd="sng">
                <a:solidFill>
                  <a:srgbClr val="0000FF"/>
                </a:solidFill>
                <a:prstDash val="solid"/>
                <a:round/>
                <a:headEnd type="none" w="med" len="med"/>
                <a:tailEnd type="none" w="med" len="med"/>
              </a:ln>
            </p:spPr>
          </p:sp>
          <p:grpSp>
            <p:nvGrpSpPr>
              <p:cNvPr id="57529" name="Group 313"/>
              <p:cNvGrpSpPr/>
              <p:nvPr/>
            </p:nvGrpSpPr>
            <p:grpSpPr>
              <a:xfrm>
                <a:off x="4708" y="3456"/>
                <a:ext cx="159" cy="213"/>
                <a:chOff x="4708" y="3522"/>
                <a:chExt cx="159" cy="213"/>
              </a:xfrm>
            </p:grpSpPr>
            <p:sp>
              <p:nvSpPr>
                <p:cNvPr id="57530" name="Rectangle 314"/>
                <p:cNvSpPr/>
                <p:nvPr/>
              </p:nvSpPr>
              <p:spPr>
                <a:xfrm>
                  <a:off x="4708" y="3522"/>
                  <a:ext cx="80" cy="213"/>
                </a:xfrm>
                <a:prstGeom prst="rect">
                  <a:avLst/>
                </a:prstGeom>
                <a:noFill/>
                <a:ln w="9525">
                  <a:noFill/>
                </a:ln>
              </p:spPr>
              <p:txBody>
                <a:bodyPr wrap="none" lIns="0" tIns="0" rIns="0" bIns="0" anchor="t">
                  <a:spAutoFit/>
                </a:bodyPr>
                <a:p>
                  <a:r>
                    <a:rPr lang="en-US" altLang="zh-CN" b="1" dirty="0">
                      <a:solidFill>
                        <a:schemeClr val="accent2"/>
                      </a:solidFill>
                      <a:latin typeface="Modern" pitchFamily="50"/>
                      <a:ea typeface="宋体" panose="02010600030101010101" pitchFamily="2" charset="-122"/>
                    </a:rPr>
                    <a:t>V</a:t>
                  </a:r>
                  <a:endParaRPr lang="en-US" altLang="zh-CN" dirty="0">
                    <a:solidFill>
                      <a:schemeClr val="accent2"/>
                    </a:solidFill>
                    <a:latin typeface="Times New Roman" panose="02020603050405020304" pitchFamily="18" charset="0"/>
                    <a:ea typeface="宋体" panose="02010600030101010101" pitchFamily="2" charset="-122"/>
                  </a:endParaRPr>
                </a:p>
              </p:txBody>
            </p:sp>
            <p:sp>
              <p:nvSpPr>
                <p:cNvPr id="57531" name="Rectangle 315"/>
                <p:cNvSpPr/>
                <p:nvPr/>
              </p:nvSpPr>
              <p:spPr>
                <a:xfrm>
                  <a:off x="4800" y="3569"/>
                  <a:ext cx="67" cy="160"/>
                </a:xfrm>
                <a:prstGeom prst="rect">
                  <a:avLst/>
                </a:prstGeom>
                <a:noFill/>
                <a:ln w="9525">
                  <a:noFill/>
                </a:ln>
              </p:spPr>
              <p:txBody>
                <a:bodyPr wrap="none" lIns="0" tIns="0" rIns="0" bIns="0" anchor="t">
                  <a:spAutoFit/>
                </a:bodyPr>
                <a:p>
                  <a:r>
                    <a:rPr lang="en-US" altLang="zh-CN" sz="1800" dirty="0">
                      <a:solidFill>
                        <a:schemeClr val="accent2"/>
                      </a:solidFill>
                      <a:latin typeface="Times New Roman" panose="02020603050405020304" pitchFamily="18" charset="0"/>
                      <a:ea typeface="宋体" panose="02010600030101010101" pitchFamily="2" charset="-122"/>
                    </a:rPr>
                    <a:t>y</a:t>
                  </a:r>
                  <a:endParaRPr lang="en-US" altLang="zh-CN" dirty="0">
                    <a:solidFill>
                      <a:schemeClr val="accent2"/>
                    </a:solidFill>
                    <a:latin typeface="Times New Roman" panose="02020603050405020304" pitchFamily="18" charset="0"/>
                    <a:ea typeface="宋体" panose="02010600030101010101" pitchFamily="2" charset="-122"/>
                  </a:endParaRPr>
                </a:p>
              </p:txBody>
            </p:sp>
          </p:grpSp>
        </p:grpSp>
        <p:sp>
          <p:nvSpPr>
            <p:cNvPr id="57532" name="Oval 316"/>
            <p:cNvSpPr/>
            <p:nvPr/>
          </p:nvSpPr>
          <p:spPr>
            <a:xfrm>
              <a:off x="4608" y="3648"/>
              <a:ext cx="95" cy="95"/>
            </a:xfrm>
            <a:prstGeom prst="ellipse">
              <a:avLst/>
            </a:prstGeom>
            <a:solidFill>
              <a:srgbClr val="FFFF00"/>
            </a:solidFill>
            <a:ln w="28575" cap="flat" cmpd="sng">
              <a:solidFill>
                <a:srgbClr val="CC00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sp>
        <p:nvSpPr>
          <p:cNvPr id="15677" name="Freeform 317"/>
          <p:cNvSpPr/>
          <p:nvPr/>
        </p:nvSpPr>
        <p:spPr>
          <a:xfrm>
            <a:off x="3508375" y="5364163"/>
            <a:ext cx="2482850" cy="3175"/>
          </a:xfrm>
          <a:custGeom>
            <a:avLst/>
            <a:gdLst/>
            <a:ahLst/>
            <a:cxnLst>
              <a:cxn ang="0">
                <a:pos x="0" y="2"/>
              </a:cxn>
              <a:cxn ang="0">
                <a:pos x="1446" y="0"/>
              </a:cxn>
            </a:cxnLst>
            <a:pathLst>
              <a:path w="1446" h="2">
                <a:moveTo>
                  <a:pt x="0" y="2"/>
                </a:moveTo>
                <a:lnTo>
                  <a:pt x="1446" y="0"/>
                </a:lnTo>
              </a:path>
            </a:pathLst>
          </a:custGeom>
          <a:noFill/>
          <a:ln w="19050" cap="flat" cmpd="sng">
            <a:solidFill>
              <a:srgbClr val="D60093"/>
            </a:solidFill>
            <a:prstDash val="solid"/>
            <a:round/>
            <a:headEnd type="none" w="med" len="med"/>
            <a:tailEnd type="none" w="med" len="med"/>
          </a:ln>
        </p:spPr>
        <p:txBody>
          <a:bodyPr/>
          <a:p>
            <a:endParaRPr lang="zh-CN" altLang="en-US"/>
          </a:p>
        </p:txBody>
      </p:sp>
      <p:sp>
        <p:nvSpPr>
          <p:cNvPr id="57534" name="Rectangle 318"/>
          <p:cNvSpPr>
            <a:spLocks noGrp="1"/>
          </p:cNvSpPr>
          <p:nvPr>
            <p:ph type="title"/>
          </p:nvPr>
        </p:nvSpPr>
        <p:spPr>
          <a:xfrm>
            <a:off x="8153400" y="457200"/>
            <a:ext cx="228600" cy="76200"/>
          </a:xfrm>
        </p:spPr>
        <p:txBody>
          <a:bodyPr vert="horz" wrap="square" lIns="91440" tIns="45720" rIns="91440" bIns="45720" anchor="ctr"/>
          <a:p>
            <a:pPr algn="r" eaLnBrk="1" hangingPunct="1"/>
            <a:r>
              <a:rPr lang="zh-CN" altLang="en-US" sz="200" dirty="0">
                <a:solidFill>
                  <a:schemeClr val="bg1"/>
                </a:solidFill>
              </a:rPr>
              <a:t>例</a:t>
            </a:r>
            <a:r>
              <a:rPr lang="en-US" altLang="zh-CN" sz="200" dirty="0">
                <a:solidFill>
                  <a:schemeClr val="bg1"/>
                </a:solidFill>
              </a:rPr>
              <a:t>11</a:t>
            </a:r>
            <a:r>
              <a:rPr lang="zh-CN" altLang="en-US" sz="200" dirty="0">
                <a:solidFill>
                  <a:schemeClr val="bg1"/>
                </a:solidFill>
              </a:rPr>
              <a:t>（两点透视）</a:t>
            </a:r>
            <a:endParaRPr lang="zh-CN" altLang="en-US" sz="200" dirty="0">
              <a:solidFill>
                <a:schemeClr val="bg1"/>
              </a:solidFill>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489"/>
                                        </p:tgtEl>
                                        <p:attrNameLst>
                                          <p:attrName>style.visibility</p:attrName>
                                        </p:attrNameLst>
                                      </p:cBhvr>
                                      <p:to>
                                        <p:strVal val="visible"/>
                                      </p:to>
                                    </p:set>
                                    <p:animEffect transition="in" filter="wipe(left)">
                                      <p:cBhvr>
                                        <p:cTn id="7" dur="500"/>
                                        <p:tgtEl>
                                          <p:spTgt spid="1548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490"/>
                                        </p:tgtEl>
                                        <p:attrNameLst>
                                          <p:attrName>style.visibility</p:attrName>
                                        </p:attrNameLst>
                                      </p:cBhvr>
                                      <p:to>
                                        <p:strVal val="visible"/>
                                      </p:to>
                                    </p:set>
                                    <p:animEffect transition="in" filter="wipe(left)">
                                      <p:cBhvr>
                                        <p:cTn id="12" dur="500"/>
                                        <p:tgtEl>
                                          <p:spTgt spid="1549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ppt_x</p:attrName>
                                        </p:attrNameLst>
                                      </p:cBhvr>
                                      <p:tavLst>
                                        <p:tav tm="0">
                                          <p:val>
                                            <p:strVal val="#ppt_x"/>
                                          </p:val>
                                        </p:tav>
                                        <p:tav tm="100000">
                                          <p:val>
                                            <p:strVal val="#ppt_x"/>
                                          </p:val>
                                        </p:tav>
                                      </p:tavLst>
                                    </p:anim>
                                    <p:anim calcmode="lin" valueType="num">
                                      <p:cBhvr>
                                        <p:cTn id="1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p:cTn id="23" dur="500" fill="hold"/>
                                        <p:tgtEl>
                                          <p:spTgt spid="18"/>
                                        </p:tgtEl>
                                        <p:attrNameLst>
                                          <p:attrName>ppt_x</p:attrName>
                                        </p:attrNameLst>
                                      </p:cBhvr>
                                      <p:tavLst>
                                        <p:tav tm="0">
                                          <p:val>
                                            <p:strVal val="1+#ppt_w/2"/>
                                          </p:val>
                                        </p:tav>
                                        <p:tav tm="100000">
                                          <p:val>
                                            <p:strVal val="#ppt_x"/>
                                          </p:val>
                                        </p:tav>
                                      </p:tavLst>
                                    </p:anim>
                                    <p:anim calcmode="lin" valueType="num">
                                      <p:cBhvr>
                                        <p:cTn id="24"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ppt_x</p:attrName>
                                        </p:attrNameLst>
                                      </p:cBhvr>
                                      <p:tavLst>
                                        <p:tav tm="0">
                                          <p:val>
                                            <p:strVal val="1+#ppt_w/2"/>
                                          </p:val>
                                        </p:tav>
                                        <p:tav tm="100000">
                                          <p:val>
                                            <p:strVal val="#ppt_x"/>
                                          </p:val>
                                        </p:tav>
                                      </p:tavLst>
                                    </p:anim>
                                    <p:anim calcmode="lin" valueType="num">
                                      <p:cBhvr>
                                        <p:cTn id="3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right)">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wipe(up)">
                                      <p:cBhvr>
                                        <p:cTn id="40" dur="500"/>
                                        <p:tgtEl>
                                          <p:spTgt spid="3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wipe(down)">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nodeType="clickEffect">
                                  <p:stCondLst>
                                    <p:cond delay="0"/>
                                  </p:stCondLst>
                                  <p:childTnLst>
                                    <p:set>
                                      <p:cBhvr>
                                        <p:cTn id="49" dur="1" fill="hold">
                                          <p:stCondLst>
                                            <p:cond delay="0"/>
                                          </p:stCondLst>
                                        </p:cTn>
                                        <p:tgtEl>
                                          <p:spTgt spid="15512"/>
                                        </p:tgtEl>
                                        <p:attrNameLst>
                                          <p:attrName>style.visibility</p:attrName>
                                        </p:attrNameLst>
                                      </p:cBhvr>
                                      <p:to>
                                        <p:strVal val="visible"/>
                                      </p:to>
                                    </p:set>
                                    <p:animEffect transition="in" filter="wipe(up)">
                                      <p:cBhvr>
                                        <p:cTn id="50" dur="500"/>
                                        <p:tgtEl>
                                          <p:spTgt spid="15512"/>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nodeType="clickEffect">
                                  <p:stCondLst>
                                    <p:cond delay="0"/>
                                  </p:stCondLst>
                                  <p:childTnLst>
                                    <p:set>
                                      <p:cBhvr>
                                        <p:cTn id="54" dur="1" fill="hold">
                                          <p:stCondLst>
                                            <p:cond delay="0"/>
                                          </p:stCondLst>
                                        </p:cTn>
                                        <p:tgtEl>
                                          <p:spTgt spid="15504"/>
                                        </p:tgtEl>
                                        <p:attrNameLst>
                                          <p:attrName>style.visibility</p:attrName>
                                        </p:attrNameLst>
                                      </p:cBhvr>
                                      <p:to>
                                        <p:strVal val="visible"/>
                                      </p:to>
                                    </p:set>
                                    <p:animEffect transition="in" filter="wipe(up)">
                                      <p:cBhvr>
                                        <p:cTn id="55" dur="500"/>
                                        <p:tgtEl>
                                          <p:spTgt spid="15504"/>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15677"/>
                                        </p:tgtEl>
                                        <p:attrNameLst>
                                          <p:attrName>style.visibility</p:attrName>
                                        </p:attrNameLst>
                                      </p:cBhvr>
                                      <p:to>
                                        <p:strVal val="visible"/>
                                      </p:to>
                                    </p:set>
                                    <p:animEffect transition="in" filter="wipe(left)">
                                      <p:cBhvr>
                                        <p:cTn id="60" dur="500"/>
                                        <p:tgtEl>
                                          <p:spTgt spid="15677"/>
                                        </p:tgtEl>
                                      </p:cBhvr>
                                    </p:animEffect>
                                  </p:childTnLst>
                                </p:cTn>
                              </p:par>
                            </p:childTnLst>
                          </p:cTn>
                        </p:par>
                      </p:childTnLst>
                    </p:cTn>
                  </p:par>
                  <p:par>
                    <p:cTn id="61" fill="hold">
                      <p:stCondLst>
                        <p:cond delay="indefinite"/>
                      </p:stCondLst>
                      <p:childTnLst>
                        <p:par>
                          <p:cTn id="62" fill="hold">
                            <p:stCondLst>
                              <p:cond delay="0"/>
                            </p:stCondLst>
                            <p:childTnLst>
                              <p:par>
                                <p:cTn id="63" presetID="23" presetClass="entr" presetSubtype="32" fill="hold" nodeType="clickEffect">
                                  <p:stCondLst>
                                    <p:cond delay="0"/>
                                  </p:stCondLst>
                                  <p:childTnLst>
                                    <p:set>
                                      <p:cBhvr>
                                        <p:cTn id="64" dur="1" fill="hold">
                                          <p:stCondLst>
                                            <p:cond delay="0"/>
                                          </p:stCondLst>
                                        </p:cTn>
                                        <p:tgtEl>
                                          <p:spTgt spid="21"/>
                                        </p:tgtEl>
                                        <p:attrNameLst>
                                          <p:attrName>style.visibility</p:attrName>
                                        </p:attrNameLst>
                                      </p:cBhvr>
                                      <p:to>
                                        <p:strVal val="visible"/>
                                      </p:to>
                                    </p:set>
                                    <p:anim calcmode="lin" valueType="num">
                                      <p:cBhvr>
                                        <p:cTn id="65" dur="500" fill="hold"/>
                                        <p:tgtEl>
                                          <p:spTgt spid="21"/>
                                        </p:tgtEl>
                                        <p:attrNameLst>
                                          <p:attrName>ppt_w</p:attrName>
                                        </p:attrNameLst>
                                      </p:cBhvr>
                                      <p:tavLst>
                                        <p:tav tm="0">
                                          <p:val>
                                            <p:strVal val="4*#ppt_w"/>
                                          </p:val>
                                        </p:tav>
                                        <p:tav tm="100000">
                                          <p:val>
                                            <p:strVal val="#ppt_w"/>
                                          </p:val>
                                        </p:tav>
                                      </p:tavLst>
                                    </p:anim>
                                    <p:anim calcmode="lin" valueType="num">
                                      <p:cBhvr>
                                        <p:cTn id="66" dur="500" fill="hold"/>
                                        <p:tgtEl>
                                          <p:spTgt spid="21"/>
                                        </p:tgtEl>
                                        <p:attrNameLst>
                                          <p:attrName>ppt_h</p:attrName>
                                        </p:attrNameLst>
                                      </p:cBhvr>
                                      <p:tavLst>
                                        <p:tav tm="0">
                                          <p:val>
                                            <p:strVal val="4*#ppt_h"/>
                                          </p:val>
                                        </p:tav>
                                        <p:tav tm="100000">
                                          <p:val>
                                            <p:strVal val="#ppt_h"/>
                                          </p:val>
                                        </p:tav>
                                      </p:tavLst>
                                    </p:anim>
                                  </p:childTnLst>
                                </p:cTn>
                              </p:par>
                            </p:childTnLst>
                          </p:cTn>
                        </p:par>
                      </p:childTnLst>
                    </p:cTn>
                  </p:par>
                  <p:par>
                    <p:cTn id="67" fill="hold">
                      <p:stCondLst>
                        <p:cond delay="indefinite"/>
                      </p:stCondLst>
                      <p:childTnLst>
                        <p:par>
                          <p:cTn id="68" fill="hold">
                            <p:stCondLst>
                              <p:cond delay="0"/>
                            </p:stCondLst>
                            <p:childTnLst>
                              <p:par>
                                <p:cTn id="69" presetID="22" presetClass="entr" presetSubtype="2" fill="hold" nodeType="clickEffect">
                                  <p:stCondLst>
                                    <p:cond delay="0"/>
                                  </p:stCondLst>
                                  <p:childTnLst>
                                    <p:set>
                                      <p:cBhvr>
                                        <p:cTn id="70" dur="1" fill="hold">
                                          <p:stCondLst>
                                            <p:cond delay="0"/>
                                          </p:stCondLst>
                                        </p:cTn>
                                        <p:tgtEl>
                                          <p:spTgt spid="4"/>
                                        </p:tgtEl>
                                        <p:attrNameLst>
                                          <p:attrName>style.visibility</p:attrName>
                                        </p:attrNameLst>
                                      </p:cBhvr>
                                      <p:to>
                                        <p:strVal val="visible"/>
                                      </p:to>
                                    </p:set>
                                    <p:animEffect transition="in" filter="wipe(right)">
                                      <p:cBhvr>
                                        <p:cTn id="71" dur="500"/>
                                        <p:tgtEl>
                                          <p:spTgt spid="4"/>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6"/>
                                        </p:tgtEl>
                                        <p:attrNameLst>
                                          <p:attrName>style.visibility</p:attrName>
                                        </p:attrNameLst>
                                      </p:cBhvr>
                                      <p:to>
                                        <p:strVal val="visible"/>
                                      </p:to>
                                    </p:set>
                                    <p:animEffect transition="in" filter="wipe(left)">
                                      <p:cBhvr>
                                        <p:cTn id="76" dur="500"/>
                                        <p:tgtEl>
                                          <p:spTgt spid="6"/>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nodeType="clickEffect">
                                  <p:stCondLst>
                                    <p:cond delay="0"/>
                                  </p:stCondLst>
                                  <p:childTnLst>
                                    <p:set>
                                      <p:cBhvr>
                                        <p:cTn id="80" dur="1" fill="hold">
                                          <p:stCondLst>
                                            <p:cond delay="0"/>
                                          </p:stCondLst>
                                        </p:cTn>
                                        <p:tgtEl>
                                          <p:spTgt spid="15494"/>
                                        </p:tgtEl>
                                        <p:attrNameLst>
                                          <p:attrName>style.visibility</p:attrName>
                                        </p:attrNameLst>
                                      </p:cBhvr>
                                      <p:to>
                                        <p:strVal val="visible"/>
                                      </p:to>
                                    </p:set>
                                    <p:animEffect transition="in" filter="wipe(down)">
                                      <p:cBhvr>
                                        <p:cTn id="81" dur="500"/>
                                        <p:tgtEl>
                                          <p:spTgt spid="15494"/>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1" fill="hold" nodeType="clickEffect">
                                  <p:stCondLst>
                                    <p:cond delay="0"/>
                                  </p:stCondLst>
                                  <p:childTnLst>
                                    <p:set>
                                      <p:cBhvr>
                                        <p:cTn id="85" dur="1" fill="hold">
                                          <p:stCondLst>
                                            <p:cond delay="0"/>
                                          </p:stCondLst>
                                        </p:cTn>
                                        <p:tgtEl>
                                          <p:spTgt spid="15501"/>
                                        </p:tgtEl>
                                        <p:attrNameLst>
                                          <p:attrName>style.visibility</p:attrName>
                                        </p:attrNameLst>
                                      </p:cBhvr>
                                      <p:to>
                                        <p:strVal val="visible"/>
                                      </p:to>
                                    </p:set>
                                    <p:animEffect transition="in" filter="wipe(up)">
                                      <p:cBhvr>
                                        <p:cTn id="86" dur="500"/>
                                        <p:tgtEl>
                                          <p:spTgt spid="15501"/>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4" fill="hold" nodeType="clickEffect">
                                  <p:stCondLst>
                                    <p:cond delay="0"/>
                                  </p:stCondLst>
                                  <p:childTnLst>
                                    <p:set>
                                      <p:cBhvr>
                                        <p:cTn id="90" dur="1" fill="hold">
                                          <p:stCondLst>
                                            <p:cond delay="0"/>
                                          </p:stCondLst>
                                        </p:cTn>
                                        <p:tgtEl>
                                          <p:spTgt spid="15496"/>
                                        </p:tgtEl>
                                        <p:attrNameLst>
                                          <p:attrName>style.visibility</p:attrName>
                                        </p:attrNameLst>
                                      </p:cBhvr>
                                      <p:to>
                                        <p:strVal val="visible"/>
                                      </p:to>
                                    </p:set>
                                    <p:animEffect transition="in" filter="wipe(down)">
                                      <p:cBhvr>
                                        <p:cTn id="91" dur="500"/>
                                        <p:tgtEl>
                                          <p:spTgt spid="15496"/>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1" fill="hold" nodeType="clickEffect">
                                  <p:stCondLst>
                                    <p:cond delay="0"/>
                                  </p:stCondLst>
                                  <p:childTnLst>
                                    <p:set>
                                      <p:cBhvr>
                                        <p:cTn id="95" dur="1" fill="hold">
                                          <p:stCondLst>
                                            <p:cond delay="0"/>
                                          </p:stCondLst>
                                        </p:cTn>
                                        <p:tgtEl>
                                          <p:spTgt spid="15510"/>
                                        </p:tgtEl>
                                        <p:attrNameLst>
                                          <p:attrName>style.visibility</p:attrName>
                                        </p:attrNameLst>
                                      </p:cBhvr>
                                      <p:to>
                                        <p:strVal val="visible"/>
                                      </p:to>
                                    </p:set>
                                    <p:animEffect transition="in" filter="wipe(up)">
                                      <p:cBhvr>
                                        <p:cTn id="96" dur="500"/>
                                        <p:tgtEl>
                                          <p:spTgt spid="15510"/>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4" fill="hold" nodeType="clickEffect">
                                  <p:stCondLst>
                                    <p:cond delay="0"/>
                                  </p:stCondLst>
                                  <p:childTnLst>
                                    <p:set>
                                      <p:cBhvr>
                                        <p:cTn id="100" dur="1" fill="hold">
                                          <p:stCondLst>
                                            <p:cond delay="0"/>
                                          </p:stCondLst>
                                        </p:cTn>
                                        <p:tgtEl>
                                          <p:spTgt spid="15495"/>
                                        </p:tgtEl>
                                        <p:attrNameLst>
                                          <p:attrName>style.visibility</p:attrName>
                                        </p:attrNameLst>
                                      </p:cBhvr>
                                      <p:to>
                                        <p:strVal val="visible"/>
                                      </p:to>
                                    </p:set>
                                    <p:animEffect transition="in" filter="wipe(down)">
                                      <p:cBhvr>
                                        <p:cTn id="101" dur="500"/>
                                        <p:tgtEl>
                                          <p:spTgt spid="15495"/>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nodeType="clickEffect">
                                  <p:stCondLst>
                                    <p:cond delay="0"/>
                                  </p:stCondLst>
                                  <p:childTnLst>
                                    <p:set>
                                      <p:cBhvr>
                                        <p:cTn id="105" dur="1" fill="hold">
                                          <p:stCondLst>
                                            <p:cond delay="0"/>
                                          </p:stCondLst>
                                        </p:cTn>
                                        <p:tgtEl>
                                          <p:spTgt spid="15502"/>
                                        </p:tgtEl>
                                        <p:attrNameLst>
                                          <p:attrName>style.visibility</p:attrName>
                                        </p:attrNameLst>
                                      </p:cBhvr>
                                      <p:to>
                                        <p:strVal val="visible"/>
                                      </p:to>
                                    </p:set>
                                    <p:animEffect transition="in" filter="wipe(up)">
                                      <p:cBhvr>
                                        <p:cTn id="106" dur="500"/>
                                        <p:tgtEl>
                                          <p:spTgt spid="15502"/>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4" fill="hold" nodeType="clickEffect">
                                  <p:stCondLst>
                                    <p:cond delay="0"/>
                                  </p:stCondLst>
                                  <p:childTnLst>
                                    <p:set>
                                      <p:cBhvr>
                                        <p:cTn id="110" dur="1" fill="hold">
                                          <p:stCondLst>
                                            <p:cond delay="0"/>
                                          </p:stCondLst>
                                        </p:cTn>
                                        <p:tgtEl>
                                          <p:spTgt spid="15498"/>
                                        </p:tgtEl>
                                        <p:attrNameLst>
                                          <p:attrName>style.visibility</p:attrName>
                                        </p:attrNameLst>
                                      </p:cBhvr>
                                      <p:to>
                                        <p:strVal val="visible"/>
                                      </p:to>
                                    </p:set>
                                    <p:animEffect transition="in" filter="wipe(down)">
                                      <p:cBhvr>
                                        <p:cTn id="111" dur="500"/>
                                        <p:tgtEl>
                                          <p:spTgt spid="15498"/>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1" fill="hold" nodeType="clickEffect">
                                  <p:stCondLst>
                                    <p:cond delay="0"/>
                                  </p:stCondLst>
                                  <p:childTnLst>
                                    <p:set>
                                      <p:cBhvr>
                                        <p:cTn id="115" dur="1" fill="hold">
                                          <p:stCondLst>
                                            <p:cond delay="0"/>
                                          </p:stCondLst>
                                        </p:cTn>
                                        <p:tgtEl>
                                          <p:spTgt spid="15509"/>
                                        </p:tgtEl>
                                        <p:attrNameLst>
                                          <p:attrName>style.visibility</p:attrName>
                                        </p:attrNameLst>
                                      </p:cBhvr>
                                      <p:to>
                                        <p:strVal val="visible"/>
                                      </p:to>
                                    </p:set>
                                    <p:animEffect transition="in" filter="wipe(up)">
                                      <p:cBhvr>
                                        <p:cTn id="116" dur="500"/>
                                        <p:tgtEl>
                                          <p:spTgt spid="15509"/>
                                        </p:tgtEl>
                                      </p:cBhvr>
                                    </p:animEffect>
                                  </p:childTnLst>
                                </p:cTn>
                              </p:par>
                            </p:childTnLst>
                          </p:cTn>
                        </p:par>
                      </p:childTnLst>
                    </p:cTn>
                  </p:par>
                  <p:par>
                    <p:cTn id="117" fill="hold">
                      <p:stCondLst>
                        <p:cond delay="indefinite"/>
                      </p:stCondLst>
                      <p:childTnLst>
                        <p:par>
                          <p:cTn id="118" fill="hold">
                            <p:stCondLst>
                              <p:cond delay="0"/>
                            </p:stCondLst>
                            <p:childTnLst>
                              <p:par>
                                <p:cTn id="119" presetID="22" presetClass="entr" presetSubtype="4" fill="hold" nodeType="clickEffect">
                                  <p:stCondLst>
                                    <p:cond delay="0"/>
                                  </p:stCondLst>
                                  <p:childTnLst>
                                    <p:set>
                                      <p:cBhvr>
                                        <p:cTn id="120" dur="1" fill="hold">
                                          <p:stCondLst>
                                            <p:cond delay="0"/>
                                          </p:stCondLst>
                                        </p:cTn>
                                        <p:tgtEl>
                                          <p:spTgt spid="15499"/>
                                        </p:tgtEl>
                                        <p:attrNameLst>
                                          <p:attrName>style.visibility</p:attrName>
                                        </p:attrNameLst>
                                      </p:cBhvr>
                                      <p:to>
                                        <p:strVal val="visible"/>
                                      </p:to>
                                    </p:set>
                                    <p:animEffect transition="in" filter="wipe(down)">
                                      <p:cBhvr>
                                        <p:cTn id="121" dur="500"/>
                                        <p:tgtEl>
                                          <p:spTgt spid="15499"/>
                                        </p:tgtEl>
                                      </p:cBhvr>
                                    </p:animEffect>
                                  </p:childTnLst>
                                </p:cTn>
                              </p:par>
                            </p:childTnLst>
                          </p:cTn>
                        </p:par>
                      </p:childTnLst>
                    </p:cTn>
                  </p:par>
                  <p:par>
                    <p:cTn id="122" fill="hold">
                      <p:stCondLst>
                        <p:cond delay="indefinite"/>
                      </p:stCondLst>
                      <p:childTnLst>
                        <p:par>
                          <p:cTn id="123" fill="hold">
                            <p:stCondLst>
                              <p:cond delay="0"/>
                            </p:stCondLst>
                            <p:childTnLst>
                              <p:par>
                                <p:cTn id="124" presetID="22" presetClass="entr" presetSubtype="1" fill="hold" nodeType="clickEffect">
                                  <p:stCondLst>
                                    <p:cond delay="0"/>
                                  </p:stCondLst>
                                  <p:childTnLst>
                                    <p:set>
                                      <p:cBhvr>
                                        <p:cTn id="125" dur="1" fill="hold">
                                          <p:stCondLst>
                                            <p:cond delay="0"/>
                                          </p:stCondLst>
                                        </p:cTn>
                                        <p:tgtEl>
                                          <p:spTgt spid="15503"/>
                                        </p:tgtEl>
                                        <p:attrNameLst>
                                          <p:attrName>style.visibility</p:attrName>
                                        </p:attrNameLst>
                                      </p:cBhvr>
                                      <p:to>
                                        <p:strVal val="visible"/>
                                      </p:to>
                                    </p:set>
                                    <p:animEffect transition="in" filter="wipe(up)">
                                      <p:cBhvr>
                                        <p:cTn id="126" dur="500"/>
                                        <p:tgtEl>
                                          <p:spTgt spid="15503"/>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4" fill="hold" nodeType="clickEffect">
                                  <p:stCondLst>
                                    <p:cond delay="0"/>
                                  </p:stCondLst>
                                  <p:childTnLst>
                                    <p:set>
                                      <p:cBhvr>
                                        <p:cTn id="130" dur="1" fill="hold">
                                          <p:stCondLst>
                                            <p:cond delay="0"/>
                                          </p:stCondLst>
                                        </p:cTn>
                                        <p:tgtEl>
                                          <p:spTgt spid="15505"/>
                                        </p:tgtEl>
                                        <p:attrNameLst>
                                          <p:attrName>style.visibility</p:attrName>
                                        </p:attrNameLst>
                                      </p:cBhvr>
                                      <p:to>
                                        <p:strVal val="visible"/>
                                      </p:to>
                                    </p:set>
                                    <p:animEffect transition="in" filter="wipe(down)">
                                      <p:cBhvr>
                                        <p:cTn id="131" dur="500"/>
                                        <p:tgtEl>
                                          <p:spTgt spid="15505"/>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1" fill="hold" nodeType="clickEffect">
                                  <p:stCondLst>
                                    <p:cond delay="0"/>
                                  </p:stCondLst>
                                  <p:childTnLst>
                                    <p:set>
                                      <p:cBhvr>
                                        <p:cTn id="135" dur="1" fill="hold">
                                          <p:stCondLst>
                                            <p:cond delay="0"/>
                                          </p:stCondLst>
                                        </p:cTn>
                                        <p:tgtEl>
                                          <p:spTgt spid="15506"/>
                                        </p:tgtEl>
                                        <p:attrNameLst>
                                          <p:attrName>style.visibility</p:attrName>
                                        </p:attrNameLst>
                                      </p:cBhvr>
                                      <p:to>
                                        <p:strVal val="visible"/>
                                      </p:to>
                                    </p:set>
                                    <p:animEffect transition="in" filter="wipe(up)">
                                      <p:cBhvr>
                                        <p:cTn id="136" dur="500"/>
                                        <p:tgtEl>
                                          <p:spTgt spid="15506"/>
                                        </p:tgtEl>
                                      </p:cBhvr>
                                    </p:animEffect>
                                  </p:childTnLst>
                                </p:cTn>
                              </p:par>
                            </p:childTnLst>
                          </p:cTn>
                        </p:par>
                      </p:childTnLst>
                    </p:cTn>
                  </p:par>
                  <p:par>
                    <p:cTn id="137" fill="hold">
                      <p:stCondLst>
                        <p:cond delay="indefinite"/>
                      </p:stCondLst>
                      <p:childTnLst>
                        <p:par>
                          <p:cTn id="138" fill="hold">
                            <p:stCondLst>
                              <p:cond delay="0"/>
                            </p:stCondLst>
                            <p:childTnLst>
                              <p:par>
                                <p:cTn id="139" presetID="22" presetClass="entr" presetSubtype="4" fill="hold" nodeType="clickEffect">
                                  <p:stCondLst>
                                    <p:cond delay="0"/>
                                  </p:stCondLst>
                                  <p:childTnLst>
                                    <p:set>
                                      <p:cBhvr>
                                        <p:cTn id="140" dur="1" fill="hold">
                                          <p:stCondLst>
                                            <p:cond delay="0"/>
                                          </p:stCondLst>
                                        </p:cTn>
                                        <p:tgtEl>
                                          <p:spTgt spid="15507"/>
                                        </p:tgtEl>
                                        <p:attrNameLst>
                                          <p:attrName>style.visibility</p:attrName>
                                        </p:attrNameLst>
                                      </p:cBhvr>
                                      <p:to>
                                        <p:strVal val="visible"/>
                                      </p:to>
                                    </p:set>
                                    <p:animEffect transition="in" filter="wipe(down)">
                                      <p:cBhvr>
                                        <p:cTn id="141" dur="500"/>
                                        <p:tgtEl>
                                          <p:spTgt spid="15507"/>
                                        </p:tgtEl>
                                      </p:cBhvr>
                                    </p:animEffect>
                                  </p:childTnLst>
                                </p:cTn>
                              </p:par>
                            </p:childTnLst>
                          </p:cTn>
                        </p:par>
                      </p:childTnLst>
                    </p:cTn>
                  </p:par>
                  <p:par>
                    <p:cTn id="142" fill="hold">
                      <p:stCondLst>
                        <p:cond delay="indefinite"/>
                      </p:stCondLst>
                      <p:childTnLst>
                        <p:par>
                          <p:cTn id="143" fill="hold">
                            <p:stCondLst>
                              <p:cond delay="0"/>
                            </p:stCondLst>
                            <p:childTnLst>
                              <p:par>
                                <p:cTn id="144" presetID="22" presetClass="entr" presetSubtype="1" fill="hold" nodeType="clickEffect">
                                  <p:stCondLst>
                                    <p:cond delay="0"/>
                                  </p:stCondLst>
                                  <p:childTnLst>
                                    <p:set>
                                      <p:cBhvr>
                                        <p:cTn id="145" dur="1" fill="hold">
                                          <p:stCondLst>
                                            <p:cond delay="0"/>
                                          </p:stCondLst>
                                        </p:cTn>
                                        <p:tgtEl>
                                          <p:spTgt spid="15508"/>
                                        </p:tgtEl>
                                        <p:attrNameLst>
                                          <p:attrName>style.visibility</p:attrName>
                                        </p:attrNameLst>
                                      </p:cBhvr>
                                      <p:to>
                                        <p:strVal val="visible"/>
                                      </p:to>
                                    </p:set>
                                    <p:animEffect transition="in" filter="wipe(up)">
                                      <p:cBhvr>
                                        <p:cTn id="146" dur="500"/>
                                        <p:tgtEl>
                                          <p:spTgt spid="15508"/>
                                        </p:tgtEl>
                                      </p:cBhvr>
                                    </p:animEffect>
                                  </p:childTnLst>
                                </p:cTn>
                              </p:par>
                            </p:childTnLst>
                          </p:cTn>
                        </p:par>
                      </p:childTnLst>
                    </p:cTn>
                  </p:par>
                  <p:par>
                    <p:cTn id="147" fill="hold">
                      <p:stCondLst>
                        <p:cond delay="indefinite"/>
                      </p:stCondLst>
                      <p:childTnLst>
                        <p:par>
                          <p:cTn id="148" fill="hold">
                            <p:stCondLst>
                              <p:cond delay="0"/>
                            </p:stCondLst>
                            <p:childTnLst>
                              <p:par>
                                <p:cTn id="149" presetID="22" presetClass="entr" presetSubtype="1" fill="hold" nodeType="clickEffect">
                                  <p:stCondLst>
                                    <p:cond delay="0"/>
                                  </p:stCondLst>
                                  <p:childTnLst>
                                    <p:set>
                                      <p:cBhvr>
                                        <p:cTn id="150" dur="1" fill="hold">
                                          <p:stCondLst>
                                            <p:cond delay="0"/>
                                          </p:stCondLst>
                                        </p:cTn>
                                        <p:tgtEl>
                                          <p:spTgt spid="15571"/>
                                        </p:tgtEl>
                                        <p:attrNameLst>
                                          <p:attrName>style.visibility</p:attrName>
                                        </p:attrNameLst>
                                      </p:cBhvr>
                                      <p:to>
                                        <p:strVal val="visible"/>
                                      </p:to>
                                    </p:set>
                                    <p:animEffect transition="in" filter="wipe(up)">
                                      <p:cBhvr>
                                        <p:cTn id="151" dur="500"/>
                                        <p:tgtEl>
                                          <p:spTgt spid="15571"/>
                                        </p:tgtEl>
                                      </p:cBhvr>
                                    </p:animEffect>
                                  </p:childTnLst>
                                </p:cTn>
                              </p:par>
                            </p:childTnLst>
                          </p:cTn>
                        </p:par>
                      </p:childTnLst>
                    </p:cTn>
                  </p:par>
                  <p:par>
                    <p:cTn id="152" fill="hold">
                      <p:stCondLst>
                        <p:cond delay="indefinite"/>
                      </p:stCondLst>
                      <p:childTnLst>
                        <p:par>
                          <p:cTn id="153" fill="hold">
                            <p:stCondLst>
                              <p:cond delay="0"/>
                            </p:stCondLst>
                            <p:childTnLst>
                              <p:par>
                                <p:cTn id="154" presetID="22" presetClass="entr" presetSubtype="8" fill="hold" nodeType="clickEffect">
                                  <p:stCondLst>
                                    <p:cond delay="0"/>
                                  </p:stCondLst>
                                  <p:childTnLst>
                                    <p:set>
                                      <p:cBhvr>
                                        <p:cTn id="155" dur="1" fill="hold">
                                          <p:stCondLst>
                                            <p:cond delay="0"/>
                                          </p:stCondLst>
                                        </p:cTn>
                                        <p:tgtEl>
                                          <p:spTgt spid="20"/>
                                        </p:tgtEl>
                                        <p:attrNameLst>
                                          <p:attrName>style.visibility</p:attrName>
                                        </p:attrNameLst>
                                      </p:cBhvr>
                                      <p:to>
                                        <p:strVal val="visible"/>
                                      </p:to>
                                    </p:set>
                                    <p:animEffect transition="in" filter="wipe(left)">
                                      <p:cBhvr>
                                        <p:cTn id="156" dur="500"/>
                                        <p:tgtEl>
                                          <p:spTgt spid="20"/>
                                        </p:tgtEl>
                                      </p:cBhvr>
                                    </p:animEffect>
                                  </p:childTnLst>
                                </p:cTn>
                              </p:par>
                            </p:childTnLst>
                          </p:cTn>
                        </p:par>
                      </p:childTnLst>
                    </p:cTn>
                  </p:par>
                  <p:par>
                    <p:cTn id="157" fill="hold">
                      <p:stCondLst>
                        <p:cond delay="indefinite"/>
                      </p:stCondLst>
                      <p:childTnLst>
                        <p:par>
                          <p:cTn id="158" fill="hold">
                            <p:stCondLst>
                              <p:cond delay="0"/>
                            </p:stCondLst>
                            <p:childTnLst>
                              <p:par>
                                <p:cTn id="159" presetID="23" presetClass="entr" presetSubtype="32" fill="hold" nodeType="clickEffect">
                                  <p:stCondLst>
                                    <p:cond delay="0"/>
                                  </p:stCondLst>
                                  <p:childTnLst>
                                    <p:set>
                                      <p:cBhvr>
                                        <p:cTn id="160" dur="1" fill="hold">
                                          <p:stCondLst>
                                            <p:cond delay="0"/>
                                          </p:stCondLst>
                                        </p:cTn>
                                        <p:tgtEl>
                                          <p:spTgt spid="2"/>
                                        </p:tgtEl>
                                        <p:attrNameLst>
                                          <p:attrName>style.visibility</p:attrName>
                                        </p:attrNameLst>
                                      </p:cBhvr>
                                      <p:to>
                                        <p:strVal val="visible"/>
                                      </p:to>
                                    </p:set>
                                    <p:anim calcmode="lin" valueType="num">
                                      <p:cBhvr>
                                        <p:cTn id="161" dur="500" fill="hold"/>
                                        <p:tgtEl>
                                          <p:spTgt spid="2"/>
                                        </p:tgtEl>
                                        <p:attrNameLst>
                                          <p:attrName>ppt_w</p:attrName>
                                        </p:attrNameLst>
                                      </p:cBhvr>
                                      <p:tavLst>
                                        <p:tav tm="0">
                                          <p:val>
                                            <p:strVal val="4*#ppt_w"/>
                                          </p:val>
                                        </p:tav>
                                        <p:tav tm="100000">
                                          <p:val>
                                            <p:strVal val="#ppt_w"/>
                                          </p:val>
                                        </p:tav>
                                      </p:tavLst>
                                    </p:anim>
                                    <p:anim calcmode="lin" valueType="num">
                                      <p:cBhvr>
                                        <p:cTn id="162" dur="500" fill="hold"/>
                                        <p:tgtEl>
                                          <p:spTgt spid="2"/>
                                        </p:tgtEl>
                                        <p:attrNameLst>
                                          <p:attrName>ppt_h</p:attrName>
                                        </p:attrNameLst>
                                      </p:cBhvr>
                                      <p:tavLst>
                                        <p:tav tm="0">
                                          <p:val>
                                            <p:strVal val="4*#ppt_h"/>
                                          </p:val>
                                        </p:tav>
                                        <p:tav tm="100000">
                                          <p:val>
                                            <p:strVal val="#ppt_h"/>
                                          </p:val>
                                        </p:tav>
                                      </p:tavLst>
                                    </p:anim>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nodeType="clickEffect">
                                  <p:stCondLst>
                                    <p:cond delay="0"/>
                                  </p:stCondLst>
                                  <p:childTnLst>
                                    <p:set>
                                      <p:cBhvr>
                                        <p:cTn id="166" dur="1" fill="hold">
                                          <p:stCondLst>
                                            <p:cond delay="0"/>
                                          </p:stCondLst>
                                        </p:cTn>
                                        <p:tgtEl>
                                          <p:spTgt spid="3"/>
                                        </p:tgtEl>
                                        <p:attrNameLst>
                                          <p:attrName>style.visibility</p:attrName>
                                        </p:attrNameLst>
                                      </p:cBhvr>
                                      <p:to>
                                        <p:strVal val="visible"/>
                                      </p:to>
                                    </p:set>
                                    <p:animEffect transition="in" filter="wipe(left)">
                                      <p:cBhvr>
                                        <p:cTn id="167" dur="500"/>
                                        <p:tgtEl>
                                          <p:spTgt spid="3"/>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2" fill="hold" nodeType="clickEffect">
                                  <p:stCondLst>
                                    <p:cond delay="0"/>
                                  </p:stCondLst>
                                  <p:childTnLst>
                                    <p:set>
                                      <p:cBhvr>
                                        <p:cTn id="171" dur="1" fill="hold">
                                          <p:stCondLst>
                                            <p:cond delay="0"/>
                                          </p:stCondLst>
                                        </p:cTn>
                                        <p:tgtEl>
                                          <p:spTgt spid="5"/>
                                        </p:tgtEl>
                                        <p:attrNameLst>
                                          <p:attrName>style.visibility</p:attrName>
                                        </p:attrNameLst>
                                      </p:cBhvr>
                                      <p:to>
                                        <p:strVal val="visible"/>
                                      </p:to>
                                    </p:set>
                                    <p:animEffect transition="in" filter="wipe(right)">
                                      <p:cBhvr>
                                        <p:cTn id="172" dur="500"/>
                                        <p:tgtEl>
                                          <p:spTgt spid="5"/>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4" fill="hold" nodeType="clickEffect">
                                  <p:stCondLst>
                                    <p:cond delay="0"/>
                                  </p:stCondLst>
                                  <p:childTnLst>
                                    <p:set>
                                      <p:cBhvr>
                                        <p:cTn id="176" dur="1" fill="hold">
                                          <p:stCondLst>
                                            <p:cond delay="0"/>
                                          </p:stCondLst>
                                        </p:cTn>
                                        <p:tgtEl>
                                          <p:spTgt spid="15572"/>
                                        </p:tgtEl>
                                        <p:attrNameLst>
                                          <p:attrName>style.visibility</p:attrName>
                                        </p:attrNameLst>
                                      </p:cBhvr>
                                      <p:to>
                                        <p:strVal val="visible"/>
                                      </p:to>
                                    </p:set>
                                    <p:animEffect transition="in" filter="wipe(down)">
                                      <p:cBhvr>
                                        <p:cTn id="177" dur="500"/>
                                        <p:tgtEl>
                                          <p:spTgt spid="15572"/>
                                        </p:tgtEl>
                                      </p:cBhvr>
                                    </p:animEffect>
                                  </p:childTnLst>
                                </p:cTn>
                              </p:par>
                            </p:childTnLst>
                          </p:cTn>
                        </p:par>
                      </p:childTnLst>
                    </p:cTn>
                  </p:par>
                  <p:par>
                    <p:cTn id="178" fill="hold">
                      <p:stCondLst>
                        <p:cond delay="indefinite"/>
                      </p:stCondLst>
                      <p:childTnLst>
                        <p:par>
                          <p:cTn id="179" fill="hold">
                            <p:stCondLst>
                              <p:cond delay="0"/>
                            </p:stCondLst>
                            <p:childTnLst>
                              <p:par>
                                <p:cTn id="180" presetID="22" presetClass="entr" presetSubtype="1" fill="hold" nodeType="clickEffect">
                                  <p:stCondLst>
                                    <p:cond delay="0"/>
                                  </p:stCondLst>
                                  <p:childTnLst>
                                    <p:set>
                                      <p:cBhvr>
                                        <p:cTn id="181" dur="1" fill="hold">
                                          <p:stCondLst>
                                            <p:cond delay="0"/>
                                          </p:stCondLst>
                                        </p:cTn>
                                        <p:tgtEl>
                                          <p:spTgt spid="15500"/>
                                        </p:tgtEl>
                                        <p:attrNameLst>
                                          <p:attrName>style.visibility</p:attrName>
                                        </p:attrNameLst>
                                      </p:cBhvr>
                                      <p:to>
                                        <p:strVal val="visible"/>
                                      </p:to>
                                    </p:set>
                                    <p:animEffect transition="in" filter="wipe(up)">
                                      <p:cBhvr>
                                        <p:cTn id="182" dur="500"/>
                                        <p:tgtEl>
                                          <p:spTgt spid="15500"/>
                                        </p:tgtEl>
                                      </p:cBhvr>
                                    </p:animEffect>
                                  </p:childTnLst>
                                </p:cTn>
                              </p:par>
                            </p:childTnLst>
                          </p:cTn>
                        </p:par>
                      </p:childTnLst>
                    </p:cTn>
                  </p:par>
                  <p:par>
                    <p:cTn id="183" fill="hold">
                      <p:stCondLst>
                        <p:cond delay="indefinite"/>
                      </p:stCondLst>
                      <p:childTnLst>
                        <p:par>
                          <p:cTn id="184" fill="hold">
                            <p:stCondLst>
                              <p:cond delay="0"/>
                            </p:stCondLst>
                            <p:childTnLst>
                              <p:par>
                                <p:cTn id="185" presetID="22" presetClass="entr" presetSubtype="4" fill="hold" nodeType="clickEffect">
                                  <p:stCondLst>
                                    <p:cond delay="0"/>
                                  </p:stCondLst>
                                  <p:childTnLst>
                                    <p:set>
                                      <p:cBhvr>
                                        <p:cTn id="186" dur="1" fill="hold">
                                          <p:stCondLst>
                                            <p:cond delay="0"/>
                                          </p:stCondLst>
                                        </p:cTn>
                                        <p:tgtEl>
                                          <p:spTgt spid="15497"/>
                                        </p:tgtEl>
                                        <p:attrNameLst>
                                          <p:attrName>style.visibility</p:attrName>
                                        </p:attrNameLst>
                                      </p:cBhvr>
                                      <p:to>
                                        <p:strVal val="visible"/>
                                      </p:to>
                                    </p:set>
                                    <p:animEffect transition="in" filter="wipe(down)">
                                      <p:cBhvr>
                                        <p:cTn id="187" dur="500"/>
                                        <p:tgtEl>
                                          <p:spTgt spid="15497"/>
                                        </p:tgtEl>
                                      </p:cBhvr>
                                    </p:animEffect>
                                  </p:childTnLst>
                                </p:cTn>
                              </p:par>
                            </p:childTnLst>
                          </p:cTn>
                        </p:par>
                      </p:childTnLst>
                    </p:cTn>
                  </p:par>
                  <p:par>
                    <p:cTn id="188" fill="hold">
                      <p:stCondLst>
                        <p:cond delay="indefinite"/>
                      </p:stCondLst>
                      <p:childTnLst>
                        <p:par>
                          <p:cTn id="189" fill="hold">
                            <p:stCondLst>
                              <p:cond delay="0"/>
                            </p:stCondLst>
                            <p:childTnLst>
                              <p:par>
                                <p:cTn id="190" presetID="22" presetClass="entr" presetSubtype="1" fill="hold" nodeType="clickEffect">
                                  <p:stCondLst>
                                    <p:cond delay="0"/>
                                  </p:stCondLst>
                                  <p:childTnLst>
                                    <p:set>
                                      <p:cBhvr>
                                        <p:cTn id="191" dur="1" fill="hold">
                                          <p:stCondLst>
                                            <p:cond delay="0"/>
                                          </p:stCondLst>
                                        </p:cTn>
                                        <p:tgtEl>
                                          <p:spTgt spid="15511"/>
                                        </p:tgtEl>
                                        <p:attrNameLst>
                                          <p:attrName>style.visibility</p:attrName>
                                        </p:attrNameLst>
                                      </p:cBhvr>
                                      <p:to>
                                        <p:strVal val="visible"/>
                                      </p:to>
                                    </p:set>
                                    <p:animEffect transition="in" filter="wipe(up)">
                                      <p:cBhvr>
                                        <p:cTn id="192" dur="500"/>
                                        <p:tgtEl>
                                          <p:spTgt spid="15511"/>
                                        </p:tgtEl>
                                      </p:cBhvr>
                                    </p:animEffect>
                                  </p:childTnLst>
                                </p:cTn>
                              </p:par>
                            </p:childTnLst>
                          </p:cTn>
                        </p:par>
                      </p:childTnLst>
                    </p:cTn>
                  </p:par>
                  <p:par>
                    <p:cTn id="193" fill="hold">
                      <p:stCondLst>
                        <p:cond delay="indefinite"/>
                      </p:stCondLst>
                      <p:childTnLst>
                        <p:par>
                          <p:cTn id="194" fill="hold">
                            <p:stCondLst>
                              <p:cond delay="0"/>
                            </p:stCondLst>
                            <p:childTnLst>
                              <p:par>
                                <p:cTn id="195" presetID="22" presetClass="entr" presetSubtype="8" fill="hold" nodeType="clickEffect">
                                  <p:stCondLst>
                                    <p:cond delay="0"/>
                                  </p:stCondLst>
                                  <p:childTnLst>
                                    <p:set>
                                      <p:cBhvr>
                                        <p:cTn id="196" dur="1" fill="hold">
                                          <p:stCondLst>
                                            <p:cond delay="0"/>
                                          </p:stCondLst>
                                        </p:cTn>
                                        <p:tgtEl>
                                          <p:spTgt spid="15519"/>
                                        </p:tgtEl>
                                        <p:attrNameLst>
                                          <p:attrName>style.visibility</p:attrName>
                                        </p:attrNameLst>
                                      </p:cBhvr>
                                      <p:to>
                                        <p:strVal val="visible"/>
                                      </p:to>
                                    </p:set>
                                    <p:animEffect transition="in" filter="wipe(left)">
                                      <p:cBhvr>
                                        <p:cTn id="197" dur="500"/>
                                        <p:tgtEl>
                                          <p:spTgt spid="15519"/>
                                        </p:tgtEl>
                                      </p:cBhvr>
                                    </p:animEffect>
                                  </p:childTnLst>
                                </p:cTn>
                              </p:par>
                            </p:childTnLst>
                          </p:cTn>
                        </p:par>
                      </p:childTnLst>
                    </p:cTn>
                  </p:par>
                  <p:par>
                    <p:cTn id="198" fill="hold">
                      <p:stCondLst>
                        <p:cond delay="indefinite"/>
                      </p:stCondLst>
                      <p:childTnLst>
                        <p:par>
                          <p:cTn id="199" fill="hold">
                            <p:stCondLst>
                              <p:cond delay="0"/>
                            </p:stCondLst>
                            <p:childTnLst>
                              <p:par>
                                <p:cTn id="200" presetID="22" presetClass="entr" presetSubtype="2" fill="hold" nodeType="clickEffect">
                                  <p:stCondLst>
                                    <p:cond delay="0"/>
                                  </p:stCondLst>
                                  <p:childTnLst>
                                    <p:set>
                                      <p:cBhvr>
                                        <p:cTn id="201" dur="1" fill="hold">
                                          <p:stCondLst>
                                            <p:cond delay="0"/>
                                          </p:stCondLst>
                                        </p:cTn>
                                        <p:tgtEl>
                                          <p:spTgt spid="15515"/>
                                        </p:tgtEl>
                                        <p:attrNameLst>
                                          <p:attrName>style.visibility</p:attrName>
                                        </p:attrNameLst>
                                      </p:cBhvr>
                                      <p:to>
                                        <p:strVal val="visible"/>
                                      </p:to>
                                    </p:set>
                                    <p:animEffect transition="in" filter="wipe(right)">
                                      <p:cBhvr>
                                        <p:cTn id="202" dur="500"/>
                                        <p:tgtEl>
                                          <p:spTgt spid="15515"/>
                                        </p:tgtEl>
                                      </p:cBhvr>
                                    </p:animEffect>
                                  </p:childTnLst>
                                </p:cTn>
                              </p:par>
                            </p:childTnLst>
                          </p:cTn>
                        </p:par>
                      </p:childTnLst>
                    </p:cTn>
                  </p:par>
                  <p:par>
                    <p:cTn id="203" fill="hold">
                      <p:stCondLst>
                        <p:cond delay="indefinite"/>
                      </p:stCondLst>
                      <p:childTnLst>
                        <p:par>
                          <p:cTn id="204" fill="hold">
                            <p:stCondLst>
                              <p:cond delay="0"/>
                            </p:stCondLst>
                            <p:childTnLst>
                              <p:par>
                                <p:cTn id="205" presetID="9" presetClass="entr" presetSubtype="0" fill="hold" nodeType="clickEffect">
                                  <p:stCondLst>
                                    <p:cond delay="0"/>
                                  </p:stCondLst>
                                  <p:childTnLst>
                                    <p:set>
                                      <p:cBhvr>
                                        <p:cTn id="206" dur="1" fill="hold">
                                          <p:stCondLst>
                                            <p:cond delay="0"/>
                                          </p:stCondLst>
                                        </p:cTn>
                                        <p:tgtEl>
                                          <p:spTgt spid="22"/>
                                        </p:tgtEl>
                                        <p:attrNameLst>
                                          <p:attrName>style.visibility</p:attrName>
                                        </p:attrNameLst>
                                      </p:cBhvr>
                                      <p:to>
                                        <p:strVal val="visible"/>
                                      </p:to>
                                    </p:set>
                                    <p:animEffect transition="in" filter="dissolve">
                                      <p:cBhvr>
                                        <p:cTn id="207" dur="500"/>
                                        <p:tgtEl>
                                          <p:spTgt spid="22"/>
                                        </p:tgtEl>
                                      </p:cBhvr>
                                    </p:animEffect>
                                  </p:childTnLst>
                                </p:cTn>
                              </p:par>
                            </p:childTnLst>
                          </p:cTn>
                        </p:par>
                      </p:childTnLst>
                    </p:cTn>
                  </p:par>
                  <p:par>
                    <p:cTn id="208" fill="hold">
                      <p:stCondLst>
                        <p:cond delay="indefinite"/>
                      </p:stCondLst>
                      <p:childTnLst>
                        <p:par>
                          <p:cTn id="209" fill="hold">
                            <p:stCondLst>
                              <p:cond delay="0"/>
                            </p:stCondLst>
                            <p:childTnLst>
                              <p:par>
                                <p:cTn id="210" presetID="2" presetClass="entr" presetSubtype="6" fill="hold" nodeType="clickEffect">
                                  <p:stCondLst>
                                    <p:cond delay="0"/>
                                  </p:stCondLst>
                                  <p:childTnLst>
                                    <p:set>
                                      <p:cBhvr>
                                        <p:cTn id="211" dur="1" fill="hold">
                                          <p:stCondLst>
                                            <p:cond delay="0"/>
                                          </p:stCondLst>
                                        </p:cTn>
                                        <p:tgtEl>
                                          <p:spTgt spid="17"/>
                                        </p:tgtEl>
                                        <p:attrNameLst>
                                          <p:attrName>style.visibility</p:attrName>
                                        </p:attrNameLst>
                                      </p:cBhvr>
                                      <p:to>
                                        <p:strVal val="visible"/>
                                      </p:to>
                                    </p:set>
                                    <p:anim calcmode="lin" valueType="num">
                                      <p:cBhvr>
                                        <p:cTn id="212" dur="500" fill="hold"/>
                                        <p:tgtEl>
                                          <p:spTgt spid="17"/>
                                        </p:tgtEl>
                                        <p:attrNameLst>
                                          <p:attrName>ppt_x</p:attrName>
                                        </p:attrNameLst>
                                      </p:cBhvr>
                                      <p:tavLst>
                                        <p:tav tm="0">
                                          <p:val>
                                            <p:strVal val="1+#ppt_w/2"/>
                                          </p:val>
                                        </p:tav>
                                        <p:tav tm="100000">
                                          <p:val>
                                            <p:strVal val="#ppt_x"/>
                                          </p:val>
                                        </p:tav>
                                      </p:tavLst>
                                    </p:anim>
                                    <p:anim calcmode="lin" valueType="num">
                                      <p:cBhvr>
                                        <p:cTn id="2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89" grpId="0" animBg="1"/>
      <p:bldP spid="15490" grpId="0"/>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6575" name="Text Box 191"/>
          <p:cNvSpPr txBox="1"/>
          <p:nvPr/>
        </p:nvSpPr>
        <p:spPr>
          <a:xfrm>
            <a:off x="0" y="152400"/>
            <a:ext cx="3810000" cy="512763"/>
          </a:xfrm>
          <a:prstGeom prst="rect">
            <a:avLst/>
          </a:prstGeom>
          <a:solidFill>
            <a:srgbClr val="66FFFF"/>
          </a:solidFill>
          <a:ln w="19050" cap="flat" cmpd="sng">
            <a:solidFill>
              <a:srgbClr val="6699FF"/>
            </a:solidFill>
            <a:prstDash val="solid"/>
            <a:miter/>
            <a:headEnd type="none" w="med" len="med"/>
            <a:tailEnd type="none" w="med" len="med"/>
          </a:ln>
        </p:spPr>
        <p:txBody>
          <a:bodyPr anchor="t">
            <a:spAutoFit/>
          </a:bodyPr>
          <a:p>
            <a:pPr algn="ctr">
              <a:lnSpc>
                <a:spcPct val="110000"/>
              </a:lnSpc>
            </a:pPr>
            <a:r>
              <a:rPr lang="zh-CN" altLang="zh-CN" b="1" dirty="0">
                <a:solidFill>
                  <a:schemeClr val="tx2"/>
                </a:solidFill>
                <a:latin typeface="BankGothic Lt BT" panose="020B0607020203060204" pitchFamily="34" charset="0"/>
                <a:ea typeface="宋体" panose="02010600030101010101" pitchFamily="2" charset="-122"/>
              </a:rPr>
              <a:t>例</a:t>
            </a:r>
            <a:r>
              <a:rPr lang="zh-CN" altLang="zh-CN" b="1" dirty="0">
                <a:solidFill>
                  <a:schemeClr val="tx2"/>
                </a:solidFill>
                <a:latin typeface="Modern" pitchFamily="50"/>
                <a:ea typeface="宋体" panose="02010600030101010101" pitchFamily="2" charset="-122"/>
              </a:rPr>
              <a:t>12</a:t>
            </a:r>
            <a:r>
              <a:rPr lang="zh-CN" altLang="zh-CN" b="1" dirty="0">
                <a:solidFill>
                  <a:schemeClr val="tx2"/>
                </a:solidFill>
                <a:latin typeface="BankGothic Lt BT" panose="020B0607020203060204" pitchFamily="34" charset="0"/>
                <a:ea typeface="宋体" panose="02010600030101010101" pitchFamily="2" charset="-122"/>
              </a:rPr>
              <a:t> 作出房屋的透视图</a:t>
            </a:r>
            <a:endParaRPr lang="zh-CN" altLang="zh-CN" b="1" dirty="0">
              <a:solidFill>
                <a:schemeClr val="tx2"/>
              </a:solidFill>
              <a:latin typeface="BankGothic Lt BT" panose="020B0607020203060204" pitchFamily="34" charset="0"/>
              <a:ea typeface="宋体" panose="02010600030101010101" pitchFamily="2" charset="-122"/>
            </a:endParaRPr>
          </a:p>
        </p:txBody>
      </p:sp>
      <p:sp>
        <p:nvSpPr>
          <p:cNvPr id="16576" name="Text Box 192"/>
          <p:cNvSpPr txBox="1"/>
          <p:nvPr/>
        </p:nvSpPr>
        <p:spPr>
          <a:xfrm>
            <a:off x="717550" y="1676400"/>
            <a:ext cx="1416050" cy="457200"/>
          </a:xfrm>
          <a:prstGeom prst="rect">
            <a:avLst/>
          </a:prstGeom>
          <a:noFill/>
          <a:ln w="0">
            <a:noFill/>
          </a:ln>
        </p:spPr>
        <p:txBody>
          <a:bodyPr wrap="none" anchor="t">
            <a:spAutoFit/>
          </a:bodyPr>
          <a:p>
            <a:r>
              <a:rPr lang="zh-CN" altLang="en-US" b="1" dirty="0">
                <a:solidFill>
                  <a:srgbClr val="010000"/>
                </a:solidFill>
                <a:latin typeface="BankGothic Lt BT" panose="020B0607020203060204" pitchFamily="34" charset="0"/>
                <a:ea typeface="宋体" panose="02010600030101010101" pitchFamily="2" charset="-122"/>
              </a:rPr>
              <a:t>看清题意</a:t>
            </a:r>
            <a:endParaRPr lang="zh-CN" altLang="en-US" b="1" dirty="0">
              <a:solidFill>
                <a:srgbClr val="010000"/>
              </a:solidFill>
              <a:latin typeface="BankGothic Lt BT" panose="020B0607020203060204" pitchFamily="34" charset="0"/>
              <a:ea typeface="宋体" panose="02010600030101010101" pitchFamily="2" charset="-122"/>
            </a:endParaRPr>
          </a:p>
        </p:txBody>
      </p:sp>
      <p:grpSp>
        <p:nvGrpSpPr>
          <p:cNvPr id="2" name="Group 193"/>
          <p:cNvGrpSpPr/>
          <p:nvPr/>
        </p:nvGrpSpPr>
        <p:grpSpPr>
          <a:xfrm>
            <a:off x="269875" y="1697038"/>
            <a:ext cx="377825" cy="354012"/>
            <a:chOff x="194" y="866"/>
            <a:chExt cx="343" cy="321"/>
          </a:xfrm>
        </p:grpSpPr>
        <p:sp>
          <p:nvSpPr>
            <p:cNvPr id="58372" name="Freeform 194"/>
            <p:cNvSpPr/>
            <p:nvPr/>
          </p:nvSpPr>
          <p:spPr>
            <a:xfrm>
              <a:off x="194" y="987"/>
              <a:ext cx="171" cy="200"/>
            </a:xfrm>
            <a:custGeom>
              <a:avLst/>
              <a:gdLst/>
              <a:ahLst/>
              <a:cxnLst>
                <a:cxn ang="0">
                  <a:pos x="0" y="0"/>
                </a:cxn>
                <a:cxn ang="0">
                  <a:pos x="1202" y="398"/>
                </a:cxn>
                <a:cxn ang="0">
                  <a:pos x="350" y="1405"/>
                </a:cxn>
                <a:cxn ang="0">
                  <a:pos x="701" y="559"/>
                </a:cxn>
                <a:cxn ang="0">
                  <a:pos x="0" y="0"/>
                </a:cxn>
              </a:cxnLst>
              <a:pathLst>
                <a:path w="1202" h="1405">
                  <a:moveTo>
                    <a:pt x="0" y="0"/>
                  </a:moveTo>
                  <a:lnTo>
                    <a:pt x="1202" y="398"/>
                  </a:lnTo>
                  <a:lnTo>
                    <a:pt x="350" y="1405"/>
                  </a:lnTo>
                  <a:lnTo>
                    <a:pt x="701" y="559"/>
                  </a:lnTo>
                  <a:lnTo>
                    <a:pt x="0" y="0"/>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sp>
          <p:nvSpPr>
            <p:cNvPr id="58373" name="Freeform 195"/>
            <p:cNvSpPr/>
            <p:nvPr/>
          </p:nvSpPr>
          <p:spPr>
            <a:xfrm>
              <a:off x="365" y="987"/>
              <a:ext cx="172" cy="200"/>
            </a:xfrm>
            <a:custGeom>
              <a:avLst/>
              <a:gdLst/>
              <a:ahLst/>
              <a:cxnLst>
                <a:cxn ang="0">
                  <a:pos x="1202" y="0"/>
                </a:cxn>
                <a:cxn ang="0">
                  <a:pos x="0" y="398"/>
                </a:cxn>
                <a:cxn ang="0">
                  <a:pos x="852" y="1405"/>
                </a:cxn>
                <a:cxn ang="0">
                  <a:pos x="551" y="559"/>
                </a:cxn>
                <a:cxn ang="0">
                  <a:pos x="1202" y="0"/>
                </a:cxn>
              </a:cxnLst>
              <a:pathLst>
                <a:path w="1202" h="1405">
                  <a:moveTo>
                    <a:pt x="1202" y="0"/>
                  </a:moveTo>
                  <a:lnTo>
                    <a:pt x="0" y="398"/>
                  </a:lnTo>
                  <a:lnTo>
                    <a:pt x="852" y="1405"/>
                  </a:lnTo>
                  <a:lnTo>
                    <a:pt x="551" y="559"/>
                  </a:lnTo>
                  <a:lnTo>
                    <a:pt x="1202" y="0"/>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sp>
          <p:nvSpPr>
            <p:cNvPr id="58374" name="Freeform 196"/>
            <p:cNvSpPr/>
            <p:nvPr/>
          </p:nvSpPr>
          <p:spPr>
            <a:xfrm>
              <a:off x="194" y="866"/>
              <a:ext cx="171" cy="177"/>
            </a:xfrm>
            <a:custGeom>
              <a:avLst/>
              <a:gdLst/>
              <a:ahLst/>
              <a:cxnLst>
                <a:cxn ang="0">
                  <a:pos x="0" y="847"/>
                </a:cxn>
                <a:cxn ang="0">
                  <a:pos x="1202" y="1245"/>
                </a:cxn>
                <a:cxn ang="0">
                  <a:pos x="1202" y="0"/>
                </a:cxn>
                <a:cxn ang="0">
                  <a:pos x="851" y="847"/>
                </a:cxn>
                <a:cxn ang="0">
                  <a:pos x="0" y="847"/>
                </a:cxn>
              </a:cxnLst>
              <a:pathLst>
                <a:path w="1202" h="1245">
                  <a:moveTo>
                    <a:pt x="0" y="847"/>
                  </a:moveTo>
                  <a:lnTo>
                    <a:pt x="1202" y="1245"/>
                  </a:lnTo>
                  <a:lnTo>
                    <a:pt x="1202" y="0"/>
                  </a:lnTo>
                  <a:lnTo>
                    <a:pt x="851" y="847"/>
                  </a:lnTo>
                  <a:lnTo>
                    <a:pt x="0" y="847"/>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sp>
          <p:nvSpPr>
            <p:cNvPr id="58375" name="Freeform 197"/>
            <p:cNvSpPr/>
            <p:nvPr/>
          </p:nvSpPr>
          <p:spPr>
            <a:xfrm>
              <a:off x="365" y="866"/>
              <a:ext cx="172" cy="177"/>
            </a:xfrm>
            <a:custGeom>
              <a:avLst/>
              <a:gdLst/>
              <a:ahLst/>
              <a:cxnLst>
                <a:cxn ang="0">
                  <a:pos x="1202" y="847"/>
                </a:cxn>
                <a:cxn ang="0">
                  <a:pos x="0" y="1245"/>
                </a:cxn>
                <a:cxn ang="0">
                  <a:pos x="0" y="0"/>
                </a:cxn>
                <a:cxn ang="0">
                  <a:pos x="350" y="847"/>
                </a:cxn>
                <a:cxn ang="0">
                  <a:pos x="1202" y="847"/>
                </a:cxn>
              </a:cxnLst>
              <a:pathLst>
                <a:path w="1202" h="1245">
                  <a:moveTo>
                    <a:pt x="1202" y="847"/>
                  </a:moveTo>
                  <a:lnTo>
                    <a:pt x="0" y="1245"/>
                  </a:lnTo>
                  <a:lnTo>
                    <a:pt x="0" y="0"/>
                  </a:lnTo>
                  <a:lnTo>
                    <a:pt x="350" y="847"/>
                  </a:lnTo>
                  <a:lnTo>
                    <a:pt x="1202" y="847"/>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sp>
          <p:nvSpPr>
            <p:cNvPr id="58376" name="Freeform 198"/>
            <p:cNvSpPr/>
            <p:nvPr/>
          </p:nvSpPr>
          <p:spPr>
            <a:xfrm>
              <a:off x="244" y="1043"/>
              <a:ext cx="121" cy="144"/>
            </a:xfrm>
            <a:custGeom>
              <a:avLst/>
              <a:gdLst/>
              <a:ahLst/>
              <a:cxnLst>
                <a:cxn ang="0">
                  <a:pos x="852" y="0"/>
                </a:cxn>
                <a:cxn ang="0">
                  <a:pos x="0" y="1007"/>
                </a:cxn>
                <a:cxn ang="0">
                  <a:pos x="852" y="509"/>
                </a:cxn>
                <a:cxn ang="0">
                  <a:pos x="852" y="0"/>
                </a:cxn>
              </a:cxnLst>
              <a:pathLst>
                <a:path w="852" h="1007">
                  <a:moveTo>
                    <a:pt x="852" y="0"/>
                  </a:moveTo>
                  <a:lnTo>
                    <a:pt x="0" y="1007"/>
                  </a:lnTo>
                  <a:lnTo>
                    <a:pt x="852" y="509"/>
                  </a:lnTo>
                  <a:lnTo>
                    <a:pt x="852" y="0"/>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sp>
          <p:nvSpPr>
            <p:cNvPr id="58377" name="Freeform 199"/>
            <p:cNvSpPr/>
            <p:nvPr/>
          </p:nvSpPr>
          <p:spPr>
            <a:xfrm>
              <a:off x="365" y="1043"/>
              <a:ext cx="122" cy="144"/>
            </a:xfrm>
            <a:custGeom>
              <a:avLst/>
              <a:gdLst/>
              <a:ahLst/>
              <a:cxnLst>
                <a:cxn ang="0">
                  <a:pos x="0" y="0"/>
                </a:cxn>
                <a:cxn ang="0">
                  <a:pos x="852" y="1007"/>
                </a:cxn>
                <a:cxn ang="0">
                  <a:pos x="0" y="509"/>
                </a:cxn>
                <a:cxn ang="0">
                  <a:pos x="0" y="0"/>
                </a:cxn>
              </a:cxnLst>
              <a:pathLst>
                <a:path w="852" h="1007">
                  <a:moveTo>
                    <a:pt x="0" y="0"/>
                  </a:moveTo>
                  <a:lnTo>
                    <a:pt x="852" y="1007"/>
                  </a:lnTo>
                  <a:lnTo>
                    <a:pt x="0" y="509"/>
                  </a:lnTo>
                  <a:lnTo>
                    <a:pt x="0" y="0"/>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grpSp>
      <p:sp>
        <p:nvSpPr>
          <p:cNvPr id="16584" name="Line 200"/>
          <p:cNvSpPr/>
          <p:nvPr/>
        </p:nvSpPr>
        <p:spPr>
          <a:xfrm flipV="1">
            <a:off x="6375400" y="3382963"/>
            <a:ext cx="1588" cy="3160712"/>
          </a:xfrm>
          <a:prstGeom prst="line">
            <a:avLst/>
          </a:prstGeom>
          <a:ln w="19050" cap="flat" cmpd="sng">
            <a:solidFill>
              <a:srgbClr val="FF33CC"/>
            </a:solidFill>
            <a:prstDash val="solid"/>
            <a:round/>
            <a:headEnd type="none" w="med" len="med"/>
            <a:tailEnd type="none" w="med" len="med"/>
          </a:ln>
        </p:spPr>
      </p:sp>
      <p:sp>
        <p:nvSpPr>
          <p:cNvPr id="16585" name="Line 201"/>
          <p:cNvSpPr/>
          <p:nvPr/>
        </p:nvSpPr>
        <p:spPr>
          <a:xfrm flipH="1">
            <a:off x="889000" y="6543675"/>
            <a:ext cx="5486400" cy="1588"/>
          </a:xfrm>
          <a:prstGeom prst="line">
            <a:avLst/>
          </a:prstGeom>
          <a:ln w="19050" cap="flat" cmpd="sng">
            <a:solidFill>
              <a:srgbClr val="FF33CC"/>
            </a:solidFill>
            <a:prstDash val="solid"/>
            <a:round/>
            <a:headEnd type="none" w="med" len="med"/>
            <a:tailEnd type="none" w="med" len="med"/>
          </a:ln>
        </p:spPr>
      </p:sp>
      <p:sp>
        <p:nvSpPr>
          <p:cNvPr id="16586" name="Freeform 202"/>
          <p:cNvSpPr/>
          <p:nvPr/>
        </p:nvSpPr>
        <p:spPr>
          <a:xfrm>
            <a:off x="614363" y="3184525"/>
            <a:ext cx="6103937" cy="3505200"/>
          </a:xfrm>
          <a:custGeom>
            <a:avLst/>
            <a:gdLst/>
            <a:ahLst/>
            <a:cxnLst>
              <a:cxn ang="0">
                <a:pos x="3845" y="0"/>
              </a:cxn>
              <a:cxn ang="0">
                <a:pos x="0" y="2208"/>
              </a:cxn>
            </a:cxnLst>
            <a:pathLst>
              <a:path w="3845" h="2208">
                <a:moveTo>
                  <a:pt x="3845" y="0"/>
                </a:moveTo>
                <a:lnTo>
                  <a:pt x="0" y="2208"/>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grpSp>
        <p:nvGrpSpPr>
          <p:cNvPr id="3" name="Group 203"/>
          <p:cNvGrpSpPr/>
          <p:nvPr/>
        </p:nvGrpSpPr>
        <p:grpSpPr>
          <a:xfrm>
            <a:off x="5948363" y="806450"/>
            <a:ext cx="2786062" cy="1552575"/>
            <a:chOff x="3747" y="441"/>
            <a:chExt cx="1755" cy="978"/>
          </a:xfrm>
        </p:grpSpPr>
        <p:sp>
          <p:nvSpPr>
            <p:cNvPr id="58382" name="Line 204"/>
            <p:cNvSpPr/>
            <p:nvPr/>
          </p:nvSpPr>
          <p:spPr>
            <a:xfrm flipV="1">
              <a:off x="4187" y="484"/>
              <a:ext cx="1" cy="647"/>
            </a:xfrm>
            <a:prstGeom prst="line">
              <a:avLst/>
            </a:prstGeom>
            <a:ln w="12700" cap="flat" cmpd="sng">
              <a:solidFill>
                <a:schemeClr val="tx1"/>
              </a:solidFill>
              <a:prstDash val="solid"/>
              <a:round/>
              <a:headEnd type="none" w="med" len="med"/>
              <a:tailEnd type="none" w="med" len="med"/>
            </a:ln>
          </p:spPr>
        </p:sp>
        <p:sp>
          <p:nvSpPr>
            <p:cNvPr id="58383" name="Line 205"/>
            <p:cNvSpPr/>
            <p:nvPr/>
          </p:nvSpPr>
          <p:spPr>
            <a:xfrm flipV="1">
              <a:off x="4427" y="484"/>
              <a:ext cx="1" cy="647"/>
            </a:xfrm>
            <a:prstGeom prst="line">
              <a:avLst/>
            </a:prstGeom>
            <a:ln w="12700" cap="flat" cmpd="sng">
              <a:solidFill>
                <a:schemeClr val="tx1"/>
              </a:solidFill>
              <a:prstDash val="solid"/>
              <a:round/>
              <a:headEnd type="none" w="med" len="med"/>
              <a:tailEnd type="none" w="med" len="med"/>
            </a:ln>
          </p:spPr>
        </p:sp>
        <p:grpSp>
          <p:nvGrpSpPr>
            <p:cNvPr id="58384" name="Group 206"/>
            <p:cNvGrpSpPr/>
            <p:nvPr/>
          </p:nvGrpSpPr>
          <p:grpSpPr>
            <a:xfrm>
              <a:off x="4187" y="646"/>
              <a:ext cx="163" cy="486"/>
              <a:chOff x="4187" y="646"/>
              <a:chExt cx="163" cy="486"/>
            </a:xfrm>
          </p:grpSpPr>
          <p:sp>
            <p:nvSpPr>
              <p:cNvPr id="58385" name="Freeform 207"/>
              <p:cNvSpPr/>
              <p:nvPr/>
            </p:nvSpPr>
            <p:spPr>
              <a:xfrm>
                <a:off x="4349" y="646"/>
                <a:ext cx="1" cy="486"/>
              </a:xfrm>
              <a:custGeom>
                <a:avLst/>
                <a:gdLst/>
                <a:ahLst/>
                <a:cxnLst>
                  <a:cxn ang="0">
                    <a:pos x="1" y="486"/>
                  </a:cxn>
                  <a:cxn ang="0">
                    <a:pos x="0" y="0"/>
                  </a:cxn>
                </a:cxnLst>
                <a:pathLst>
                  <a:path w="1" h="486">
                    <a:moveTo>
                      <a:pt x="1" y="486"/>
                    </a:moveTo>
                    <a:lnTo>
                      <a:pt x="0" y="0"/>
                    </a:lnTo>
                  </a:path>
                </a:pathLst>
              </a:custGeom>
              <a:solidFill>
                <a:srgbClr val="FFFFFF"/>
              </a:solidFill>
              <a:ln w="19050" cap="flat" cmpd="sng">
                <a:solidFill>
                  <a:schemeClr val="tx1"/>
                </a:solidFill>
                <a:prstDash val="solid"/>
                <a:round/>
                <a:headEnd type="none" w="med" len="med"/>
                <a:tailEnd type="none" w="med" len="med"/>
              </a:ln>
            </p:spPr>
            <p:txBody>
              <a:bodyPr/>
              <a:p>
                <a:endParaRPr lang="zh-CN" altLang="en-US"/>
              </a:p>
            </p:txBody>
          </p:sp>
          <p:sp>
            <p:nvSpPr>
              <p:cNvPr id="58386" name="Freeform 208"/>
              <p:cNvSpPr/>
              <p:nvPr/>
            </p:nvSpPr>
            <p:spPr>
              <a:xfrm>
                <a:off x="4187" y="646"/>
                <a:ext cx="162" cy="1"/>
              </a:xfrm>
              <a:custGeom>
                <a:avLst/>
                <a:gdLst/>
                <a:ahLst/>
                <a:cxnLst>
                  <a:cxn ang="0">
                    <a:pos x="0" y="0"/>
                  </a:cxn>
                  <a:cxn ang="0">
                    <a:pos x="162" y="0"/>
                  </a:cxn>
                </a:cxnLst>
                <a:pathLst>
                  <a:path w="162" h="1">
                    <a:moveTo>
                      <a:pt x="0" y="0"/>
                    </a:moveTo>
                    <a:lnTo>
                      <a:pt x="162" y="0"/>
                    </a:lnTo>
                  </a:path>
                </a:pathLst>
              </a:custGeom>
              <a:solidFill>
                <a:srgbClr val="FFFFFF"/>
              </a:solidFill>
              <a:ln w="19050" cap="flat" cmpd="sng">
                <a:solidFill>
                  <a:schemeClr val="tx1"/>
                </a:solidFill>
                <a:prstDash val="solid"/>
                <a:round/>
                <a:headEnd type="none" w="med" len="med"/>
                <a:tailEnd type="none" w="med" len="med"/>
              </a:ln>
            </p:spPr>
            <p:txBody>
              <a:bodyPr/>
              <a:p>
                <a:endParaRPr lang="zh-CN" altLang="en-US"/>
              </a:p>
            </p:txBody>
          </p:sp>
          <p:sp>
            <p:nvSpPr>
              <p:cNvPr id="58387" name="Line 209"/>
              <p:cNvSpPr/>
              <p:nvPr/>
            </p:nvSpPr>
            <p:spPr>
              <a:xfrm flipH="1">
                <a:off x="4187" y="754"/>
                <a:ext cx="163" cy="1"/>
              </a:xfrm>
              <a:prstGeom prst="line">
                <a:avLst/>
              </a:prstGeom>
              <a:ln w="19050" cap="flat" cmpd="sng">
                <a:solidFill>
                  <a:schemeClr val="tx1"/>
                </a:solidFill>
                <a:prstDash val="solid"/>
                <a:round/>
                <a:headEnd type="none" w="med" len="med"/>
                <a:tailEnd type="none" w="med" len="med"/>
              </a:ln>
            </p:spPr>
          </p:sp>
        </p:grpSp>
        <p:grpSp>
          <p:nvGrpSpPr>
            <p:cNvPr id="58388" name="Group 210"/>
            <p:cNvGrpSpPr/>
            <p:nvPr/>
          </p:nvGrpSpPr>
          <p:grpSpPr>
            <a:xfrm>
              <a:off x="4091" y="592"/>
              <a:ext cx="1247" cy="460"/>
              <a:chOff x="4091" y="592"/>
              <a:chExt cx="1247" cy="460"/>
            </a:xfrm>
          </p:grpSpPr>
          <p:sp>
            <p:nvSpPr>
              <p:cNvPr id="58389" name="Line 211"/>
              <p:cNvSpPr/>
              <p:nvPr/>
            </p:nvSpPr>
            <p:spPr>
              <a:xfrm>
                <a:off x="4091" y="936"/>
                <a:ext cx="96" cy="1"/>
              </a:xfrm>
              <a:prstGeom prst="line">
                <a:avLst/>
              </a:prstGeom>
              <a:ln w="9525" cap="flat" cmpd="sng">
                <a:solidFill>
                  <a:srgbClr val="6666FF"/>
                </a:solidFill>
                <a:prstDash val="solid"/>
                <a:round/>
                <a:headEnd type="none" w="med" len="med"/>
                <a:tailEnd type="none" w="med" len="med"/>
              </a:ln>
            </p:spPr>
          </p:sp>
          <p:sp>
            <p:nvSpPr>
              <p:cNvPr id="58390" name="Line 212"/>
              <p:cNvSpPr/>
              <p:nvPr/>
            </p:nvSpPr>
            <p:spPr>
              <a:xfrm>
                <a:off x="4350" y="936"/>
                <a:ext cx="988" cy="1"/>
              </a:xfrm>
              <a:prstGeom prst="line">
                <a:avLst/>
              </a:prstGeom>
              <a:ln w="9525" cap="flat" cmpd="sng">
                <a:solidFill>
                  <a:srgbClr val="6666FF"/>
                </a:solidFill>
                <a:prstDash val="solid"/>
                <a:round/>
                <a:headEnd type="none" w="med" len="med"/>
                <a:tailEnd type="none" w="med" len="med"/>
              </a:ln>
            </p:spPr>
          </p:sp>
          <p:sp>
            <p:nvSpPr>
              <p:cNvPr id="58391" name="Line 213"/>
              <p:cNvSpPr/>
              <p:nvPr/>
            </p:nvSpPr>
            <p:spPr>
              <a:xfrm>
                <a:off x="4091" y="592"/>
                <a:ext cx="1247" cy="1"/>
              </a:xfrm>
              <a:prstGeom prst="line">
                <a:avLst/>
              </a:prstGeom>
              <a:ln w="9525" cap="flat" cmpd="sng">
                <a:solidFill>
                  <a:srgbClr val="6666FF"/>
                </a:solidFill>
                <a:prstDash val="solid"/>
                <a:round/>
                <a:headEnd type="none" w="med" len="med"/>
                <a:tailEnd type="none" w="med" len="med"/>
              </a:ln>
            </p:spPr>
          </p:sp>
          <p:sp>
            <p:nvSpPr>
              <p:cNvPr id="58392" name="Line 214"/>
              <p:cNvSpPr/>
              <p:nvPr/>
            </p:nvSpPr>
            <p:spPr>
              <a:xfrm>
                <a:off x="4350" y="707"/>
                <a:ext cx="988" cy="1"/>
              </a:xfrm>
              <a:prstGeom prst="line">
                <a:avLst/>
              </a:prstGeom>
              <a:ln w="9525" cap="flat" cmpd="sng">
                <a:solidFill>
                  <a:srgbClr val="6666FF"/>
                </a:solidFill>
                <a:prstDash val="solid"/>
                <a:round/>
                <a:headEnd type="none" w="med" len="med"/>
                <a:tailEnd type="none" w="med" len="med"/>
              </a:ln>
            </p:spPr>
          </p:sp>
          <p:sp>
            <p:nvSpPr>
              <p:cNvPr id="58393" name="Line 215"/>
              <p:cNvSpPr/>
              <p:nvPr/>
            </p:nvSpPr>
            <p:spPr>
              <a:xfrm>
                <a:off x="4091" y="707"/>
                <a:ext cx="96" cy="1"/>
              </a:xfrm>
              <a:prstGeom prst="line">
                <a:avLst/>
              </a:prstGeom>
              <a:ln w="9525" cap="flat" cmpd="sng">
                <a:solidFill>
                  <a:srgbClr val="6666FF"/>
                </a:solidFill>
                <a:prstDash val="solid"/>
                <a:round/>
                <a:headEnd type="none" w="med" len="med"/>
                <a:tailEnd type="none" w="med" len="med"/>
              </a:ln>
            </p:spPr>
          </p:sp>
          <p:sp>
            <p:nvSpPr>
              <p:cNvPr id="58394" name="Line 216"/>
              <p:cNvSpPr/>
              <p:nvPr/>
            </p:nvSpPr>
            <p:spPr>
              <a:xfrm>
                <a:off x="4091" y="822"/>
                <a:ext cx="96" cy="1"/>
              </a:xfrm>
              <a:prstGeom prst="line">
                <a:avLst/>
              </a:prstGeom>
              <a:ln w="9525" cap="flat" cmpd="sng">
                <a:solidFill>
                  <a:srgbClr val="6666FF"/>
                </a:solidFill>
                <a:prstDash val="solid"/>
                <a:round/>
                <a:headEnd type="none" w="med" len="med"/>
                <a:tailEnd type="none" w="med" len="med"/>
              </a:ln>
            </p:spPr>
          </p:sp>
          <p:sp>
            <p:nvSpPr>
              <p:cNvPr id="58395" name="Line 217"/>
              <p:cNvSpPr/>
              <p:nvPr/>
            </p:nvSpPr>
            <p:spPr>
              <a:xfrm>
                <a:off x="4350" y="822"/>
                <a:ext cx="988" cy="1"/>
              </a:xfrm>
              <a:prstGeom prst="line">
                <a:avLst/>
              </a:prstGeom>
              <a:ln w="9525" cap="flat" cmpd="sng">
                <a:solidFill>
                  <a:srgbClr val="6666FF"/>
                </a:solidFill>
                <a:prstDash val="solid"/>
                <a:round/>
                <a:headEnd type="none" w="med" len="med"/>
                <a:tailEnd type="none" w="med" len="med"/>
              </a:ln>
            </p:spPr>
          </p:sp>
          <p:sp>
            <p:nvSpPr>
              <p:cNvPr id="58396" name="Line 218"/>
              <p:cNvSpPr/>
              <p:nvPr/>
            </p:nvSpPr>
            <p:spPr>
              <a:xfrm>
                <a:off x="4091" y="1051"/>
                <a:ext cx="96" cy="1"/>
              </a:xfrm>
              <a:prstGeom prst="line">
                <a:avLst/>
              </a:prstGeom>
              <a:ln w="9525" cap="flat" cmpd="sng">
                <a:solidFill>
                  <a:srgbClr val="6666FF"/>
                </a:solidFill>
                <a:prstDash val="solid"/>
                <a:round/>
                <a:headEnd type="none" w="med" len="med"/>
                <a:tailEnd type="none" w="med" len="med"/>
              </a:ln>
            </p:spPr>
          </p:sp>
          <p:sp>
            <p:nvSpPr>
              <p:cNvPr id="58397" name="Line 219"/>
              <p:cNvSpPr/>
              <p:nvPr/>
            </p:nvSpPr>
            <p:spPr>
              <a:xfrm>
                <a:off x="4350" y="1051"/>
                <a:ext cx="988" cy="1"/>
              </a:xfrm>
              <a:prstGeom prst="line">
                <a:avLst/>
              </a:prstGeom>
              <a:ln w="9525" cap="flat" cmpd="sng">
                <a:solidFill>
                  <a:srgbClr val="6666FF"/>
                </a:solidFill>
                <a:prstDash val="solid"/>
                <a:round/>
                <a:headEnd type="none" w="med" len="med"/>
                <a:tailEnd type="none" w="med" len="med"/>
              </a:ln>
            </p:spPr>
          </p:sp>
        </p:grpSp>
        <p:sp>
          <p:nvSpPr>
            <p:cNvPr id="58398" name="Freeform 220"/>
            <p:cNvSpPr/>
            <p:nvPr/>
          </p:nvSpPr>
          <p:spPr>
            <a:xfrm>
              <a:off x="4092" y="485"/>
              <a:ext cx="1" cy="645"/>
            </a:xfrm>
            <a:custGeom>
              <a:avLst/>
              <a:gdLst/>
              <a:ahLst/>
              <a:cxnLst>
                <a:cxn ang="0">
                  <a:pos x="0" y="645"/>
                </a:cxn>
                <a:cxn ang="0">
                  <a:pos x="0" y="0"/>
                </a:cxn>
              </a:cxnLst>
              <a:pathLst>
                <a:path w="1" h="645">
                  <a:moveTo>
                    <a:pt x="0" y="645"/>
                  </a:moveTo>
                  <a:lnTo>
                    <a:pt x="0" y="0"/>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58399" name="Freeform 221"/>
            <p:cNvSpPr/>
            <p:nvPr/>
          </p:nvSpPr>
          <p:spPr>
            <a:xfrm>
              <a:off x="3984" y="441"/>
              <a:ext cx="1" cy="44"/>
            </a:xfrm>
            <a:custGeom>
              <a:avLst/>
              <a:gdLst/>
              <a:ahLst/>
              <a:cxnLst>
                <a:cxn ang="0">
                  <a:pos x="0" y="0"/>
                </a:cxn>
                <a:cxn ang="0">
                  <a:pos x="0" y="44"/>
                </a:cxn>
              </a:cxnLst>
              <a:pathLst>
                <a:path w="1" h="44">
                  <a:moveTo>
                    <a:pt x="0" y="0"/>
                  </a:moveTo>
                  <a:lnTo>
                    <a:pt x="0" y="44"/>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58400" name="Freeform 222"/>
            <p:cNvSpPr/>
            <p:nvPr/>
          </p:nvSpPr>
          <p:spPr>
            <a:xfrm>
              <a:off x="3854" y="1131"/>
              <a:ext cx="1" cy="44"/>
            </a:xfrm>
            <a:custGeom>
              <a:avLst/>
              <a:gdLst/>
              <a:ahLst/>
              <a:cxnLst>
                <a:cxn ang="0">
                  <a:pos x="1" y="0"/>
                </a:cxn>
                <a:cxn ang="0">
                  <a:pos x="0" y="44"/>
                </a:cxn>
              </a:cxnLst>
              <a:pathLst>
                <a:path w="1" h="44">
                  <a:moveTo>
                    <a:pt x="1" y="0"/>
                  </a:moveTo>
                  <a:lnTo>
                    <a:pt x="0" y="44"/>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58401" name="Freeform 223"/>
            <p:cNvSpPr/>
            <p:nvPr/>
          </p:nvSpPr>
          <p:spPr>
            <a:xfrm>
              <a:off x="3984" y="442"/>
              <a:ext cx="1462" cy="1"/>
            </a:xfrm>
            <a:custGeom>
              <a:avLst/>
              <a:gdLst/>
              <a:ahLst/>
              <a:cxnLst>
                <a:cxn ang="0">
                  <a:pos x="1462" y="0"/>
                </a:cxn>
                <a:cxn ang="0">
                  <a:pos x="0" y="0"/>
                </a:cxn>
              </a:cxnLst>
              <a:pathLst>
                <a:path w="1462" h="1">
                  <a:moveTo>
                    <a:pt x="1462" y="0"/>
                  </a:moveTo>
                  <a:lnTo>
                    <a:pt x="0" y="0"/>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58402" name="Freeform 224"/>
            <p:cNvSpPr/>
            <p:nvPr/>
          </p:nvSpPr>
          <p:spPr>
            <a:xfrm>
              <a:off x="5447" y="442"/>
              <a:ext cx="1" cy="42"/>
            </a:xfrm>
            <a:custGeom>
              <a:avLst/>
              <a:gdLst/>
              <a:ahLst/>
              <a:cxnLst>
                <a:cxn ang="0">
                  <a:pos x="0" y="42"/>
                </a:cxn>
                <a:cxn ang="0">
                  <a:pos x="0" y="0"/>
                </a:cxn>
              </a:cxnLst>
              <a:pathLst>
                <a:path w="1" h="42">
                  <a:moveTo>
                    <a:pt x="0" y="42"/>
                  </a:moveTo>
                  <a:lnTo>
                    <a:pt x="0" y="0"/>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58403" name="Freeform 225"/>
            <p:cNvSpPr/>
            <p:nvPr/>
          </p:nvSpPr>
          <p:spPr>
            <a:xfrm>
              <a:off x="5341" y="486"/>
              <a:ext cx="1" cy="644"/>
            </a:xfrm>
            <a:custGeom>
              <a:avLst/>
              <a:gdLst/>
              <a:ahLst/>
              <a:cxnLst>
                <a:cxn ang="0">
                  <a:pos x="0" y="644"/>
                </a:cxn>
                <a:cxn ang="0">
                  <a:pos x="0" y="0"/>
                </a:cxn>
              </a:cxnLst>
              <a:pathLst>
                <a:path w="1" h="644">
                  <a:moveTo>
                    <a:pt x="0" y="644"/>
                  </a:moveTo>
                  <a:lnTo>
                    <a:pt x="0" y="0"/>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58404" name="Line 226"/>
            <p:cNvSpPr/>
            <p:nvPr/>
          </p:nvSpPr>
          <p:spPr>
            <a:xfrm>
              <a:off x="5360" y="1131"/>
              <a:ext cx="1" cy="43"/>
            </a:xfrm>
            <a:prstGeom prst="line">
              <a:avLst/>
            </a:prstGeom>
            <a:ln w="28575" cap="flat" cmpd="sng">
              <a:solidFill>
                <a:srgbClr val="000000"/>
              </a:solidFill>
              <a:prstDash val="solid"/>
              <a:round/>
              <a:headEnd type="none" w="med" len="med"/>
              <a:tailEnd type="none" w="med" len="med"/>
            </a:ln>
          </p:spPr>
        </p:sp>
        <p:sp>
          <p:nvSpPr>
            <p:cNvPr id="58405" name="Freeform 227"/>
            <p:cNvSpPr/>
            <p:nvPr/>
          </p:nvSpPr>
          <p:spPr>
            <a:xfrm>
              <a:off x="5339" y="484"/>
              <a:ext cx="107" cy="1"/>
            </a:xfrm>
            <a:custGeom>
              <a:avLst/>
              <a:gdLst/>
              <a:ahLst/>
              <a:cxnLst>
                <a:cxn ang="0">
                  <a:pos x="107" y="0"/>
                </a:cxn>
                <a:cxn ang="0">
                  <a:pos x="0" y="0"/>
                </a:cxn>
              </a:cxnLst>
              <a:pathLst>
                <a:path w="107" h="1">
                  <a:moveTo>
                    <a:pt x="107" y="0"/>
                  </a:moveTo>
                  <a:lnTo>
                    <a:pt x="0" y="0"/>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58406" name="Freeform 228"/>
            <p:cNvSpPr/>
            <p:nvPr/>
          </p:nvSpPr>
          <p:spPr>
            <a:xfrm>
              <a:off x="3984" y="484"/>
              <a:ext cx="108" cy="1"/>
            </a:xfrm>
            <a:custGeom>
              <a:avLst/>
              <a:gdLst/>
              <a:ahLst/>
              <a:cxnLst>
                <a:cxn ang="0">
                  <a:pos x="108" y="0"/>
                </a:cxn>
                <a:cxn ang="0">
                  <a:pos x="0" y="0"/>
                </a:cxn>
              </a:cxnLst>
              <a:pathLst>
                <a:path w="108" h="1">
                  <a:moveTo>
                    <a:pt x="108" y="0"/>
                  </a:moveTo>
                  <a:lnTo>
                    <a:pt x="0" y="0"/>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58407" name="Freeform 229"/>
            <p:cNvSpPr/>
            <p:nvPr/>
          </p:nvSpPr>
          <p:spPr>
            <a:xfrm>
              <a:off x="3855" y="1130"/>
              <a:ext cx="237" cy="1"/>
            </a:xfrm>
            <a:custGeom>
              <a:avLst/>
              <a:gdLst/>
              <a:ahLst/>
              <a:cxnLst>
                <a:cxn ang="0">
                  <a:pos x="0" y="1"/>
                </a:cxn>
                <a:cxn ang="0">
                  <a:pos x="237" y="0"/>
                </a:cxn>
              </a:cxnLst>
              <a:pathLst>
                <a:path w="237" h="1">
                  <a:moveTo>
                    <a:pt x="0" y="1"/>
                  </a:moveTo>
                  <a:lnTo>
                    <a:pt x="237" y="0"/>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58408" name="Line 230"/>
            <p:cNvSpPr/>
            <p:nvPr/>
          </p:nvSpPr>
          <p:spPr>
            <a:xfrm>
              <a:off x="4091" y="1131"/>
              <a:ext cx="1247" cy="1"/>
            </a:xfrm>
            <a:prstGeom prst="line">
              <a:avLst/>
            </a:prstGeom>
            <a:ln w="12700" cap="flat" cmpd="sng">
              <a:solidFill>
                <a:schemeClr val="tx1"/>
              </a:solidFill>
              <a:prstDash val="solid"/>
              <a:round/>
              <a:headEnd type="none" w="med" len="med"/>
              <a:tailEnd type="none" w="med" len="med"/>
            </a:ln>
          </p:spPr>
        </p:sp>
        <p:sp>
          <p:nvSpPr>
            <p:cNvPr id="58409" name="Freeform 231"/>
            <p:cNvSpPr/>
            <p:nvPr/>
          </p:nvSpPr>
          <p:spPr>
            <a:xfrm>
              <a:off x="5338" y="1130"/>
              <a:ext cx="22" cy="1"/>
            </a:xfrm>
            <a:custGeom>
              <a:avLst/>
              <a:gdLst/>
              <a:ahLst/>
              <a:cxnLst>
                <a:cxn ang="0">
                  <a:pos x="0" y="1"/>
                </a:cxn>
                <a:cxn ang="0">
                  <a:pos x="22" y="0"/>
                </a:cxn>
              </a:cxnLst>
              <a:pathLst>
                <a:path w="22" h="1">
                  <a:moveTo>
                    <a:pt x="0" y="1"/>
                  </a:moveTo>
                  <a:lnTo>
                    <a:pt x="22" y="0"/>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58410" name="Freeform 232"/>
            <p:cNvSpPr/>
            <p:nvPr/>
          </p:nvSpPr>
          <p:spPr>
            <a:xfrm>
              <a:off x="4092" y="483"/>
              <a:ext cx="1249" cy="1"/>
            </a:xfrm>
            <a:custGeom>
              <a:avLst/>
              <a:gdLst/>
              <a:ahLst/>
              <a:cxnLst>
                <a:cxn ang="0">
                  <a:pos x="1249" y="0"/>
                </a:cxn>
                <a:cxn ang="0">
                  <a:pos x="0" y="0"/>
                </a:cxn>
              </a:cxnLst>
              <a:pathLst>
                <a:path w="1249" h="1">
                  <a:moveTo>
                    <a:pt x="1249" y="0"/>
                  </a:moveTo>
                  <a:lnTo>
                    <a:pt x="0" y="0"/>
                  </a:lnTo>
                </a:path>
              </a:pathLst>
            </a:custGeom>
            <a:solidFill>
              <a:srgbClr val="FFFFFF"/>
            </a:solidFill>
            <a:ln w="12700" cap="flat" cmpd="sng">
              <a:solidFill>
                <a:schemeClr val="tx1"/>
              </a:solidFill>
              <a:prstDash val="solid"/>
              <a:round/>
              <a:headEnd type="none" w="med" len="med"/>
              <a:tailEnd type="none" w="med" len="med"/>
            </a:ln>
          </p:spPr>
          <p:txBody>
            <a:bodyPr/>
            <a:p>
              <a:endParaRPr lang="zh-CN" altLang="en-US"/>
            </a:p>
          </p:txBody>
        </p:sp>
        <p:sp>
          <p:nvSpPr>
            <p:cNvPr id="58411" name="Line 233"/>
            <p:cNvSpPr/>
            <p:nvPr/>
          </p:nvSpPr>
          <p:spPr>
            <a:xfrm flipH="1">
              <a:off x="4187" y="533"/>
              <a:ext cx="240" cy="1"/>
            </a:xfrm>
            <a:prstGeom prst="line">
              <a:avLst/>
            </a:prstGeom>
            <a:ln w="12700" cap="flat" cmpd="sng">
              <a:solidFill>
                <a:schemeClr val="tx1"/>
              </a:solidFill>
              <a:prstDash val="solid"/>
              <a:round/>
              <a:headEnd type="none" w="med" len="med"/>
              <a:tailEnd type="none" w="med" len="med"/>
            </a:ln>
          </p:spPr>
        </p:sp>
        <p:sp>
          <p:nvSpPr>
            <p:cNvPr id="58412" name="Rectangle 234"/>
            <p:cNvSpPr/>
            <p:nvPr/>
          </p:nvSpPr>
          <p:spPr>
            <a:xfrm>
              <a:off x="4387" y="1213"/>
              <a:ext cx="641" cy="192"/>
            </a:xfrm>
            <a:prstGeom prst="rect">
              <a:avLst/>
            </a:prstGeom>
            <a:noFill/>
            <a:ln w="9525">
              <a:noFill/>
            </a:ln>
          </p:spPr>
          <p:txBody>
            <a:bodyPr wrap="none" lIns="0" tIns="0" rIns="0" bIns="0" anchor="t">
              <a:spAutoFit/>
            </a:bodyPr>
            <a:p>
              <a:pPr algn="ctr"/>
              <a:r>
                <a:rPr lang="zh-CN" altLang="en-US" sz="2000" b="1" dirty="0">
                  <a:solidFill>
                    <a:schemeClr val="accent2"/>
                  </a:solidFill>
                  <a:latin typeface="Modern" pitchFamily="50"/>
                  <a:ea typeface="宋体" panose="02010600030101010101" pitchFamily="2" charset="-122"/>
                </a:rPr>
                <a:t>右立面图</a:t>
              </a:r>
              <a:endParaRPr lang="zh-CN" altLang="en-US" sz="2000" b="1" dirty="0">
                <a:solidFill>
                  <a:schemeClr val="accent2"/>
                </a:solidFill>
                <a:latin typeface="Modern" pitchFamily="50"/>
                <a:ea typeface="宋体" panose="02010600030101010101" pitchFamily="2" charset="-122"/>
              </a:endParaRPr>
            </a:p>
          </p:txBody>
        </p:sp>
        <p:sp>
          <p:nvSpPr>
            <p:cNvPr id="58413" name="Freeform 235"/>
            <p:cNvSpPr/>
            <p:nvPr/>
          </p:nvSpPr>
          <p:spPr>
            <a:xfrm>
              <a:off x="3747" y="1174"/>
              <a:ext cx="1755" cy="1"/>
            </a:xfrm>
            <a:custGeom>
              <a:avLst/>
              <a:gdLst/>
              <a:ahLst/>
              <a:cxnLst>
                <a:cxn ang="0">
                  <a:pos x="0" y="0"/>
                </a:cxn>
                <a:cxn ang="0">
                  <a:pos x="1755" y="0"/>
                </a:cxn>
              </a:cxnLst>
              <a:pathLst>
                <a:path w="1755" h="1">
                  <a:moveTo>
                    <a:pt x="0" y="0"/>
                  </a:moveTo>
                  <a:lnTo>
                    <a:pt x="1755" y="0"/>
                  </a:lnTo>
                </a:path>
              </a:pathLst>
            </a:custGeom>
            <a:solidFill>
              <a:srgbClr val="FFFFFF"/>
            </a:solidFill>
            <a:ln w="38100" cap="flat" cmpd="sng">
              <a:solidFill>
                <a:srgbClr val="000000"/>
              </a:solidFill>
              <a:prstDash val="solid"/>
              <a:round/>
              <a:headEnd type="none" w="med" len="med"/>
              <a:tailEnd type="none" w="med" len="med"/>
            </a:ln>
          </p:spPr>
          <p:txBody>
            <a:bodyPr/>
            <a:p>
              <a:endParaRPr lang="zh-CN" altLang="en-US"/>
            </a:p>
          </p:txBody>
        </p:sp>
        <p:sp>
          <p:nvSpPr>
            <p:cNvPr id="58414" name="Freeform 236"/>
            <p:cNvSpPr/>
            <p:nvPr/>
          </p:nvSpPr>
          <p:spPr>
            <a:xfrm>
              <a:off x="4416" y="1418"/>
              <a:ext cx="601" cy="1"/>
            </a:xfrm>
            <a:custGeom>
              <a:avLst/>
              <a:gdLst/>
              <a:ahLst/>
              <a:cxnLst>
                <a:cxn ang="0">
                  <a:pos x="601" y="1"/>
                </a:cxn>
                <a:cxn ang="0">
                  <a:pos x="0" y="0"/>
                </a:cxn>
              </a:cxnLst>
              <a:pathLst>
                <a:path w="601" h="1">
                  <a:moveTo>
                    <a:pt x="601" y="1"/>
                  </a:moveTo>
                  <a:lnTo>
                    <a:pt x="0" y="0"/>
                  </a:lnTo>
                </a:path>
              </a:pathLst>
            </a:custGeom>
            <a:solidFill>
              <a:srgbClr val="FFFFFF"/>
            </a:solidFill>
            <a:ln w="28575" cap="flat" cmpd="sng">
              <a:solidFill>
                <a:schemeClr val="accent2"/>
              </a:solidFill>
              <a:prstDash val="solid"/>
              <a:round/>
              <a:headEnd type="none" w="med" len="med"/>
              <a:tailEnd type="none" w="med" len="med"/>
            </a:ln>
          </p:spPr>
          <p:txBody>
            <a:bodyPr/>
            <a:p>
              <a:endParaRPr lang="zh-CN" altLang="en-US"/>
            </a:p>
          </p:txBody>
        </p:sp>
      </p:grpSp>
      <p:grpSp>
        <p:nvGrpSpPr>
          <p:cNvPr id="6" name="Group 237"/>
          <p:cNvGrpSpPr/>
          <p:nvPr/>
        </p:nvGrpSpPr>
        <p:grpSpPr>
          <a:xfrm>
            <a:off x="2671763" y="2557463"/>
            <a:ext cx="2735262" cy="2797175"/>
            <a:chOff x="1683" y="1611"/>
            <a:chExt cx="1723" cy="1762"/>
          </a:xfrm>
        </p:grpSpPr>
        <p:sp>
          <p:nvSpPr>
            <p:cNvPr id="58416" name="Freeform 238"/>
            <p:cNvSpPr/>
            <p:nvPr/>
          </p:nvSpPr>
          <p:spPr>
            <a:xfrm>
              <a:off x="1917" y="1649"/>
              <a:ext cx="196" cy="1"/>
            </a:xfrm>
            <a:custGeom>
              <a:avLst/>
              <a:gdLst/>
              <a:ahLst/>
              <a:cxnLst>
                <a:cxn ang="0">
                  <a:pos x="0" y="0"/>
                </a:cxn>
                <a:cxn ang="0">
                  <a:pos x="196" y="0"/>
                </a:cxn>
              </a:cxnLst>
              <a:pathLst>
                <a:path w="196" h="1">
                  <a:moveTo>
                    <a:pt x="0" y="0"/>
                  </a:moveTo>
                  <a:lnTo>
                    <a:pt x="196"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417" name="Freeform 239"/>
            <p:cNvSpPr/>
            <p:nvPr/>
          </p:nvSpPr>
          <p:spPr>
            <a:xfrm>
              <a:off x="1917" y="1665"/>
              <a:ext cx="197" cy="1"/>
            </a:xfrm>
            <a:custGeom>
              <a:avLst/>
              <a:gdLst/>
              <a:ahLst/>
              <a:cxnLst>
                <a:cxn ang="0">
                  <a:pos x="0" y="0"/>
                </a:cxn>
                <a:cxn ang="0">
                  <a:pos x="197" y="0"/>
                </a:cxn>
              </a:cxnLst>
              <a:pathLst>
                <a:path w="197" h="1">
                  <a:moveTo>
                    <a:pt x="0" y="0"/>
                  </a:moveTo>
                  <a:lnTo>
                    <a:pt x="197"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418" name="Freeform 240"/>
            <p:cNvSpPr/>
            <p:nvPr/>
          </p:nvSpPr>
          <p:spPr>
            <a:xfrm>
              <a:off x="1895" y="1620"/>
              <a:ext cx="241" cy="1"/>
            </a:xfrm>
            <a:custGeom>
              <a:avLst/>
              <a:gdLst/>
              <a:ahLst/>
              <a:cxnLst>
                <a:cxn ang="0">
                  <a:pos x="0" y="0"/>
                </a:cxn>
                <a:cxn ang="0">
                  <a:pos x="241" y="0"/>
                </a:cxn>
              </a:cxnLst>
              <a:pathLst>
                <a:path w="241" h="1">
                  <a:moveTo>
                    <a:pt x="0" y="0"/>
                  </a:moveTo>
                  <a:lnTo>
                    <a:pt x="241"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419" name="Freeform 241"/>
            <p:cNvSpPr/>
            <p:nvPr/>
          </p:nvSpPr>
          <p:spPr>
            <a:xfrm>
              <a:off x="1895" y="1620"/>
              <a:ext cx="1" cy="16"/>
            </a:xfrm>
            <a:custGeom>
              <a:avLst/>
              <a:gdLst/>
              <a:ahLst/>
              <a:cxnLst>
                <a:cxn ang="0">
                  <a:pos x="0" y="16"/>
                </a:cxn>
                <a:cxn ang="0">
                  <a:pos x="0" y="0"/>
                </a:cxn>
              </a:cxnLst>
              <a:pathLst>
                <a:path w="1" h="16">
                  <a:moveTo>
                    <a:pt x="0" y="16"/>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420" name="Freeform 242"/>
            <p:cNvSpPr/>
            <p:nvPr/>
          </p:nvSpPr>
          <p:spPr>
            <a:xfrm>
              <a:off x="2135" y="1619"/>
              <a:ext cx="1" cy="19"/>
            </a:xfrm>
            <a:custGeom>
              <a:avLst/>
              <a:gdLst/>
              <a:ahLst/>
              <a:cxnLst>
                <a:cxn ang="0">
                  <a:pos x="0" y="19"/>
                </a:cxn>
                <a:cxn ang="0">
                  <a:pos x="0" y="0"/>
                </a:cxn>
              </a:cxnLst>
              <a:pathLst>
                <a:path w="1" h="19">
                  <a:moveTo>
                    <a:pt x="0" y="19"/>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421" name="Line 243"/>
            <p:cNvSpPr/>
            <p:nvPr/>
          </p:nvSpPr>
          <p:spPr>
            <a:xfrm>
              <a:off x="2346" y="2620"/>
              <a:ext cx="122" cy="123"/>
            </a:xfrm>
            <a:prstGeom prst="line">
              <a:avLst/>
            </a:prstGeom>
            <a:ln w="19050" cap="flat" cmpd="sng">
              <a:solidFill>
                <a:schemeClr val="tx2"/>
              </a:solidFill>
              <a:prstDash val="solid"/>
              <a:round/>
              <a:headEnd type="none" w="med" len="med"/>
              <a:tailEnd type="none" w="med" len="med"/>
            </a:ln>
          </p:spPr>
        </p:sp>
        <p:sp>
          <p:nvSpPr>
            <p:cNvPr id="58422" name="Line 244"/>
            <p:cNvSpPr/>
            <p:nvPr/>
          </p:nvSpPr>
          <p:spPr>
            <a:xfrm flipH="1">
              <a:off x="2137" y="2255"/>
              <a:ext cx="130" cy="128"/>
            </a:xfrm>
            <a:prstGeom prst="line">
              <a:avLst/>
            </a:prstGeom>
            <a:ln w="19050" cap="flat" cmpd="sng">
              <a:solidFill>
                <a:schemeClr val="tx2"/>
              </a:solidFill>
              <a:prstDash val="solid"/>
              <a:round/>
              <a:headEnd type="none" w="med" len="med"/>
              <a:tailEnd type="none" w="med" len="med"/>
            </a:ln>
          </p:spPr>
        </p:sp>
        <p:grpSp>
          <p:nvGrpSpPr>
            <p:cNvPr id="58423" name="Group 245"/>
            <p:cNvGrpSpPr/>
            <p:nvPr/>
          </p:nvGrpSpPr>
          <p:grpSpPr>
            <a:xfrm>
              <a:off x="1964" y="2427"/>
              <a:ext cx="1442" cy="691"/>
              <a:chOff x="1964" y="2427"/>
              <a:chExt cx="1442" cy="691"/>
            </a:xfrm>
          </p:grpSpPr>
          <p:sp>
            <p:nvSpPr>
              <p:cNvPr id="58424" name="Freeform 246"/>
              <p:cNvSpPr/>
              <p:nvPr/>
            </p:nvSpPr>
            <p:spPr>
              <a:xfrm>
                <a:off x="3405" y="2427"/>
                <a:ext cx="1" cy="691"/>
              </a:xfrm>
              <a:custGeom>
                <a:avLst/>
                <a:gdLst/>
                <a:ahLst/>
                <a:cxnLst>
                  <a:cxn ang="0">
                    <a:pos x="0" y="0"/>
                  </a:cxn>
                  <a:cxn ang="0">
                    <a:pos x="0" y="691"/>
                  </a:cxn>
                </a:cxnLst>
                <a:pathLst>
                  <a:path w="1" h="691">
                    <a:moveTo>
                      <a:pt x="0" y="0"/>
                    </a:moveTo>
                    <a:lnTo>
                      <a:pt x="0" y="691"/>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sp>
            <p:nvSpPr>
              <p:cNvPr id="58425" name="Line 247"/>
              <p:cNvSpPr/>
              <p:nvPr/>
            </p:nvSpPr>
            <p:spPr>
              <a:xfrm flipH="1">
                <a:off x="1964" y="3117"/>
                <a:ext cx="1441" cy="1"/>
              </a:xfrm>
              <a:prstGeom prst="line">
                <a:avLst/>
              </a:prstGeom>
              <a:ln w="19050" cap="flat" cmpd="sng">
                <a:solidFill>
                  <a:schemeClr val="tx2"/>
                </a:solidFill>
                <a:prstDash val="solid"/>
                <a:round/>
                <a:headEnd type="none" w="med" len="med"/>
                <a:tailEnd type="none" w="med" len="med"/>
              </a:ln>
            </p:spPr>
          </p:sp>
          <p:sp>
            <p:nvSpPr>
              <p:cNvPr id="58426" name="Line 248"/>
              <p:cNvSpPr/>
              <p:nvPr/>
            </p:nvSpPr>
            <p:spPr>
              <a:xfrm flipV="1">
                <a:off x="1964" y="2903"/>
                <a:ext cx="1" cy="214"/>
              </a:xfrm>
              <a:prstGeom prst="line">
                <a:avLst/>
              </a:prstGeom>
              <a:ln w="19050" cap="flat" cmpd="sng">
                <a:solidFill>
                  <a:schemeClr val="tx2"/>
                </a:solidFill>
                <a:prstDash val="solid"/>
                <a:round/>
                <a:headEnd type="none" w="med" len="med"/>
                <a:tailEnd type="none" w="med" len="med"/>
              </a:ln>
            </p:spPr>
          </p:sp>
          <p:sp>
            <p:nvSpPr>
              <p:cNvPr id="58427" name="Line 249"/>
              <p:cNvSpPr/>
              <p:nvPr/>
            </p:nvSpPr>
            <p:spPr>
              <a:xfrm flipH="1">
                <a:off x="3296" y="2427"/>
                <a:ext cx="109" cy="1"/>
              </a:xfrm>
              <a:prstGeom prst="line">
                <a:avLst/>
              </a:prstGeom>
              <a:ln w="19050" cap="flat" cmpd="sng">
                <a:solidFill>
                  <a:schemeClr val="tx2"/>
                </a:solidFill>
                <a:prstDash val="solid"/>
                <a:round/>
                <a:headEnd type="none" w="med" len="med"/>
                <a:tailEnd type="none" w="med" len="med"/>
              </a:ln>
            </p:spPr>
          </p:sp>
        </p:grpSp>
        <p:grpSp>
          <p:nvGrpSpPr>
            <p:cNvPr id="58428" name="Group 250"/>
            <p:cNvGrpSpPr/>
            <p:nvPr/>
          </p:nvGrpSpPr>
          <p:grpSpPr>
            <a:xfrm>
              <a:off x="3248" y="2785"/>
              <a:ext cx="50" cy="97"/>
              <a:chOff x="3248" y="2785"/>
              <a:chExt cx="50" cy="97"/>
            </a:xfrm>
          </p:grpSpPr>
          <p:sp>
            <p:nvSpPr>
              <p:cNvPr id="58429" name="Freeform 251"/>
              <p:cNvSpPr/>
              <p:nvPr/>
            </p:nvSpPr>
            <p:spPr>
              <a:xfrm>
                <a:off x="3248" y="2785"/>
                <a:ext cx="1" cy="95"/>
              </a:xfrm>
              <a:custGeom>
                <a:avLst/>
                <a:gdLst/>
                <a:ahLst/>
                <a:cxnLst>
                  <a:cxn ang="0">
                    <a:pos x="0" y="0"/>
                  </a:cxn>
                  <a:cxn ang="0">
                    <a:pos x="0" y="95"/>
                  </a:cxn>
                </a:cxnLst>
                <a:pathLst>
                  <a:path w="1" h="95">
                    <a:moveTo>
                      <a:pt x="0" y="0"/>
                    </a:moveTo>
                    <a:lnTo>
                      <a:pt x="0" y="95"/>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30" name="Freeform 252"/>
              <p:cNvSpPr/>
              <p:nvPr/>
            </p:nvSpPr>
            <p:spPr>
              <a:xfrm>
                <a:off x="3250" y="2785"/>
                <a:ext cx="48" cy="1"/>
              </a:xfrm>
              <a:custGeom>
                <a:avLst/>
                <a:gdLst/>
                <a:ahLst/>
                <a:cxnLst>
                  <a:cxn ang="0">
                    <a:pos x="0" y="0"/>
                  </a:cxn>
                  <a:cxn ang="0">
                    <a:pos x="48" y="0"/>
                  </a:cxn>
                </a:cxnLst>
                <a:pathLst>
                  <a:path w="48" h="1">
                    <a:moveTo>
                      <a:pt x="0" y="0"/>
                    </a:moveTo>
                    <a:lnTo>
                      <a:pt x="48"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31" name="Freeform 253"/>
              <p:cNvSpPr/>
              <p:nvPr/>
            </p:nvSpPr>
            <p:spPr>
              <a:xfrm>
                <a:off x="3248" y="2881"/>
                <a:ext cx="48" cy="1"/>
              </a:xfrm>
              <a:custGeom>
                <a:avLst/>
                <a:gdLst/>
                <a:ahLst/>
                <a:cxnLst>
                  <a:cxn ang="0">
                    <a:pos x="0" y="0"/>
                  </a:cxn>
                  <a:cxn ang="0">
                    <a:pos x="48" y="0"/>
                  </a:cxn>
                </a:cxnLst>
                <a:pathLst>
                  <a:path w="48" h="1">
                    <a:moveTo>
                      <a:pt x="0" y="0"/>
                    </a:moveTo>
                    <a:lnTo>
                      <a:pt x="48"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32" name="Line 254"/>
              <p:cNvSpPr/>
              <p:nvPr/>
            </p:nvSpPr>
            <p:spPr>
              <a:xfrm>
                <a:off x="3296" y="2785"/>
                <a:ext cx="1" cy="95"/>
              </a:xfrm>
              <a:prstGeom prst="line">
                <a:avLst/>
              </a:prstGeom>
              <a:ln w="38100" cap="flat" cmpd="sng">
                <a:solidFill>
                  <a:srgbClr val="FF3300"/>
                </a:solidFill>
                <a:prstDash val="solid"/>
                <a:round/>
                <a:headEnd type="none" w="med" len="med"/>
                <a:tailEnd type="none" w="med" len="med"/>
              </a:ln>
            </p:spPr>
          </p:sp>
        </p:grpSp>
        <p:sp>
          <p:nvSpPr>
            <p:cNvPr id="58433" name="Freeform 255"/>
            <p:cNvSpPr/>
            <p:nvPr/>
          </p:nvSpPr>
          <p:spPr>
            <a:xfrm>
              <a:off x="1918" y="1681"/>
              <a:ext cx="194" cy="1"/>
            </a:xfrm>
            <a:custGeom>
              <a:avLst/>
              <a:gdLst/>
              <a:ahLst/>
              <a:cxnLst>
                <a:cxn ang="0">
                  <a:pos x="0" y="0"/>
                </a:cxn>
                <a:cxn ang="0">
                  <a:pos x="194" y="0"/>
                </a:cxn>
              </a:cxnLst>
              <a:pathLst>
                <a:path w="194" h="1">
                  <a:moveTo>
                    <a:pt x="0" y="0"/>
                  </a:moveTo>
                  <a:lnTo>
                    <a:pt x="194"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grpSp>
          <p:nvGrpSpPr>
            <p:cNvPr id="58434" name="Group 256"/>
            <p:cNvGrpSpPr/>
            <p:nvPr/>
          </p:nvGrpSpPr>
          <p:grpSpPr>
            <a:xfrm>
              <a:off x="1799" y="2832"/>
              <a:ext cx="433" cy="72"/>
              <a:chOff x="1799" y="2832"/>
              <a:chExt cx="433" cy="72"/>
            </a:xfrm>
          </p:grpSpPr>
          <p:sp>
            <p:nvSpPr>
              <p:cNvPr id="58435" name="Line 257"/>
              <p:cNvSpPr/>
              <p:nvPr/>
            </p:nvSpPr>
            <p:spPr>
              <a:xfrm>
                <a:off x="1799" y="2903"/>
                <a:ext cx="432" cy="1"/>
              </a:xfrm>
              <a:prstGeom prst="line">
                <a:avLst/>
              </a:prstGeom>
              <a:ln w="12700" cap="flat" cmpd="sng">
                <a:solidFill>
                  <a:schemeClr val="tx2"/>
                </a:solidFill>
                <a:prstDash val="solid"/>
                <a:round/>
                <a:headEnd type="none" w="med" len="med"/>
                <a:tailEnd type="none" w="med" len="med"/>
              </a:ln>
            </p:spPr>
          </p:sp>
          <p:sp>
            <p:nvSpPr>
              <p:cNvPr id="58436" name="Line 258"/>
              <p:cNvSpPr/>
              <p:nvPr/>
            </p:nvSpPr>
            <p:spPr>
              <a:xfrm>
                <a:off x="2231" y="2880"/>
                <a:ext cx="1" cy="23"/>
              </a:xfrm>
              <a:prstGeom prst="line">
                <a:avLst/>
              </a:prstGeom>
              <a:ln w="12700" cap="flat" cmpd="sng">
                <a:solidFill>
                  <a:schemeClr val="tx2"/>
                </a:solidFill>
                <a:prstDash val="solid"/>
                <a:round/>
                <a:headEnd type="none" w="med" len="med"/>
                <a:tailEnd type="none" w="med" len="med"/>
              </a:ln>
            </p:spPr>
          </p:sp>
          <p:sp>
            <p:nvSpPr>
              <p:cNvPr id="58437" name="Line 259"/>
              <p:cNvSpPr/>
              <p:nvPr/>
            </p:nvSpPr>
            <p:spPr>
              <a:xfrm>
                <a:off x="1820" y="2848"/>
                <a:ext cx="389" cy="1"/>
              </a:xfrm>
              <a:prstGeom prst="line">
                <a:avLst/>
              </a:prstGeom>
              <a:ln w="12700" cap="flat" cmpd="sng">
                <a:solidFill>
                  <a:schemeClr val="tx2"/>
                </a:solidFill>
                <a:prstDash val="solid"/>
                <a:round/>
                <a:headEnd type="none" w="med" len="med"/>
                <a:tailEnd type="none" w="med" len="med"/>
              </a:ln>
            </p:spPr>
          </p:sp>
          <p:sp>
            <p:nvSpPr>
              <p:cNvPr id="58438" name="Line 260"/>
              <p:cNvSpPr/>
              <p:nvPr/>
            </p:nvSpPr>
            <p:spPr>
              <a:xfrm>
                <a:off x="1820" y="2864"/>
                <a:ext cx="389" cy="1"/>
              </a:xfrm>
              <a:prstGeom prst="line">
                <a:avLst/>
              </a:prstGeom>
              <a:ln w="12700" cap="flat" cmpd="sng">
                <a:solidFill>
                  <a:schemeClr val="tx2"/>
                </a:solidFill>
                <a:prstDash val="solid"/>
                <a:round/>
                <a:headEnd type="none" w="med" len="med"/>
                <a:tailEnd type="none" w="med" len="med"/>
              </a:ln>
            </p:spPr>
          </p:sp>
          <p:sp>
            <p:nvSpPr>
              <p:cNvPr id="58439" name="Line 261"/>
              <p:cNvSpPr/>
              <p:nvPr/>
            </p:nvSpPr>
            <p:spPr>
              <a:xfrm>
                <a:off x="1799" y="2880"/>
                <a:ext cx="1" cy="23"/>
              </a:xfrm>
              <a:prstGeom prst="line">
                <a:avLst/>
              </a:prstGeom>
              <a:ln w="12700" cap="flat" cmpd="sng">
                <a:solidFill>
                  <a:schemeClr val="tx2"/>
                </a:solidFill>
                <a:prstDash val="solid"/>
                <a:round/>
                <a:headEnd type="none" w="med" len="med"/>
                <a:tailEnd type="none" w="med" len="med"/>
              </a:ln>
            </p:spPr>
          </p:sp>
          <p:sp>
            <p:nvSpPr>
              <p:cNvPr id="58440" name="Line 262"/>
              <p:cNvSpPr/>
              <p:nvPr/>
            </p:nvSpPr>
            <p:spPr>
              <a:xfrm>
                <a:off x="1820" y="2832"/>
                <a:ext cx="389" cy="1"/>
              </a:xfrm>
              <a:prstGeom prst="line">
                <a:avLst/>
              </a:prstGeom>
              <a:ln w="12700" cap="flat" cmpd="sng">
                <a:solidFill>
                  <a:schemeClr val="tx2"/>
                </a:solidFill>
                <a:prstDash val="solid"/>
                <a:round/>
                <a:headEnd type="none" w="med" len="med"/>
                <a:tailEnd type="none" w="med" len="med"/>
              </a:ln>
            </p:spPr>
          </p:sp>
        </p:grpSp>
        <p:grpSp>
          <p:nvGrpSpPr>
            <p:cNvPr id="58441" name="Group 263"/>
            <p:cNvGrpSpPr/>
            <p:nvPr/>
          </p:nvGrpSpPr>
          <p:grpSpPr>
            <a:xfrm>
              <a:off x="1683" y="1636"/>
              <a:ext cx="1614" cy="1245"/>
              <a:chOff x="1683" y="1636"/>
              <a:chExt cx="1614" cy="1245"/>
            </a:xfrm>
          </p:grpSpPr>
          <p:sp>
            <p:nvSpPr>
              <p:cNvPr id="58442" name="Freeform 264"/>
              <p:cNvSpPr/>
              <p:nvPr/>
            </p:nvSpPr>
            <p:spPr>
              <a:xfrm>
                <a:off x="3025" y="2499"/>
                <a:ext cx="1" cy="47"/>
              </a:xfrm>
              <a:custGeom>
                <a:avLst/>
                <a:gdLst/>
                <a:ahLst/>
                <a:cxnLst>
                  <a:cxn ang="0">
                    <a:pos x="0" y="0"/>
                  </a:cxn>
                  <a:cxn ang="0">
                    <a:pos x="0" y="47"/>
                  </a:cxn>
                </a:cxnLst>
                <a:pathLst>
                  <a:path w="1" h="47">
                    <a:moveTo>
                      <a:pt x="0" y="0"/>
                    </a:moveTo>
                    <a:lnTo>
                      <a:pt x="0" y="47"/>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43" name="Freeform 265"/>
              <p:cNvSpPr/>
              <p:nvPr/>
            </p:nvSpPr>
            <p:spPr>
              <a:xfrm>
                <a:off x="2612" y="1637"/>
                <a:ext cx="1" cy="47"/>
              </a:xfrm>
              <a:custGeom>
                <a:avLst/>
                <a:gdLst/>
                <a:ahLst/>
                <a:cxnLst>
                  <a:cxn ang="0">
                    <a:pos x="0" y="0"/>
                  </a:cxn>
                  <a:cxn ang="0">
                    <a:pos x="0" y="47"/>
                  </a:cxn>
                </a:cxnLst>
                <a:pathLst>
                  <a:path w="1" h="47">
                    <a:moveTo>
                      <a:pt x="0" y="0"/>
                    </a:moveTo>
                    <a:lnTo>
                      <a:pt x="0" y="47"/>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44" name="Freeform 266"/>
              <p:cNvSpPr/>
              <p:nvPr/>
            </p:nvSpPr>
            <p:spPr>
              <a:xfrm>
                <a:off x="2267" y="2255"/>
                <a:ext cx="33" cy="1"/>
              </a:xfrm>
              <a:custGeom>
                <a:avLst/>
                <a:gdLst/>
                <a:ahLst/>
                <a:cxnLst>
                  <a:cxn ang="0">
                    <a:pos x="0" y="0"/>
                  </a:cxn>
                  <a:cxn ang="0">
                    <a:pos x="33" y="0"/>
                  </a:cxn>
                </a:cxnLst>
                <a:pathLst>
                  <a:path w="33" h="1">
                    <a:moveTo>
                      <a:pt x="0" y="0"/>
                    </a:moveTo>
                    <a:lnTo>
                      <a:pt x="33"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45" name="Freeform 267"/>
              <p:cNvSpPr/>
              <p:nvPr/>
            </p:nvSpPr>
            <p:spPr>
              <a:xfrm>
                <a:off x="2894" y="1637"/>
                <a:ext cx="1" cy="46"/>
              </a:xfrm>
              <a:custGeom>
                <a:avLst/>
                <a:gdLst/>
                <a:ahLst/>
                <a:cxnLst>
                  <a:cxn ang="0">
                    <a:pos x="0" y="0"/>
                  </a:cxn>
                  <a:cxn ang="0">
                    <a:pos x="0" y="46"/>
                  </a:cxn>
                </a:cxnLst>
                <a:pathLst>
                  <a:path w="1" h="46">
                    <a:moveTo>
                      <a:pt x="0" y="0"/>
                    </a:moveTo>
                    <a:lnTo>
                      <a:pt x="0" y="46"/>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46" name="Freeform 268"/>
              <p:cNvSpPr/>
              <p:nvPr/>
            </p:nvSpPr>
            <p:spPr>
              <a:xfrm>
                <a:off x="1730" y="2207"/>
                <a:ext cx="352" cy="1"/>
              </a:xfrm>
              <a:custGeom>
                <a:avLst/>
                <a:gdLst/>
                <a:ahLst/>
                <a:cxnLst>
                  <a:cxn ang="0">
                    <a:pos x="0" y="0"/>
                  </a:cxn>
                  <a:cxn ang="0">
                    <a:pos x="352" y="0"/>
                  </a:cxn>
                </a:cxnLst>
                <a:pathLst>
                  <a:path w="352" h="1">
                    <a:moveTo>
                      <a:pt x="0" y="0"/>
                    </a:moveTo>
                    <a:lnTo>
                      <a:pt x="352"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47" name="Freeform 269"/>
              <p:cNvSpPr/>
              <p:nvPr/>
            </p:nvSpPr>
            <p:spPr>
              <a:xfrm>
                <a:off x="2267" y="2207"/>
                <a:ext cx="32" cy="1"/>
              </a:xfrm>
              <a:custGeom>
                <a:avLst/>
                <a:gdLst/>
                <a:ahLst/>
                <a:cxnLst>
                  <a:cxn ang="0">
                    <a:pos x="0" y="0"/>
                  </a:cxn>
                  <a:cxn ang="0">
                    <a:pos x="32" y="0"/>
                  </a:cxn>
                </a:cxnLst>
                <a:pathLst>
                  <a:path w="32" h="1">
                    <a:moveTo>
                      <a:pt x="0" y="0"/>
                    </a:moveTo>
                    <a:lnTo>
                      <a:pt x="32"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48" name="Freeform 270"/>
              <p:cNvSpPr/>
              <p:nvPr/>
            </p:nvSpPr>
            <p:spPr>
              <a:xfrm>
                <a:off x="2082" y="2207"/>
                <a:ext cx="1" cy="49"/>
              </a:xfrm>
              <a:custGeom>
                <a:avLst/>
                <a:gdLst/>
                <a:ahLst/>
                <a:cxnLst>
                  <a:cxn ang="0">
                    <a:pos x="0" y="0"/>
                  </a:cxn>
                  <a:cxn ang="0">
                    <a:pos x="0" y="49"/>
                  </a:cxn>
                </a:cxnLst>
                <a:pathLst>
                  <a:path w="1" h="49">
                    <a:moveTo>
                      <a:pt x="0" y="0"/>
                    </a:moveTo>
                    <a:lnTo>
                      <a:pt x="0" y="49"/>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49" name="Freeform 271"/>
              <p:cNvSpPr/>
              <p:nvPr/>
            </p:nvSpPr>
            <p:spPr>
              <a:xfrm>
                <a:off x="2268" y="2207"/>
                <a:ext cx="1" cy="48"/>
              </a:xfrm>
              <a:custGeom>
                <a:avLst/>
                <a:gdLst/>
                <a:ahLst/>
                <a:cxnLst>
                  <a:cxn ang="0">
                    <a:pos x="0" y="0"/>
                  </a:cxn>
                  <a:cxn ang="0">
                    <a:pos x="0" y="48"/>
                  </a:cxn>
                </a:cxnLst>
                <a:pathLst>
                  <a:path w="1" h="48">
                    <a:moveTo>
                      <a:pt x="0" y="0"/>
                    </a:moveTo>
                    <a:lnTo>
                      <a:pt x="0" y="48"/>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50" name="Freeform 272"/>
              <p:cNvSpPr/>
              <p:nvPr/>
            </p:nvSpPr>
            <p:spPr>
              <a:xfrm>
                <a:off x="1683" y="1637"/>
                <a:ext cx="235" cy="1"/>
              </a:xfrm>
              <a:custGeom>
                <a:avLst/>
                <a:gdLst/>
                <a:ahLst/>
                <a:cxnLst>
                  <a:cxn ang="0">
                    <a:pos x="235" y="0"/>
                  </a:cxn>
                  <a:cxn ang="0">
                    <a:pos x="0" y="0"/>
                  </a:cxn>
                </a:cxnLst>
                <a:pathLst>
                  <a:path w="235" h="1">
                    <a:moveTo>
                      <a:pt x="235" y="0"/>
                    </a:moveTo>
                    <a:lnTo>
                      <a:pt x="0"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51" name="Line 273"/>
              <p:cNvSpPr/>
              <p:nvPr/>
            </p:nvSpPr>
            <p:spPr>
              <a:xfrm flipV="1">
                <a:off x="1683" y="1636"/>
                <a:ext cx="1" cy="1244"/>
              </a:xfrm>
              <a:prstGeom prst="line">
                <a:avLst/>
              </a:prstGeom>
              <a:ln w="38100" cap="flat" cmpd="sng">
                <a:solidFill>
                  <a:srgbClr val="FF3300"/>
                </a:solidFill>
                <a:prstDash val="solid"/>
                <a:round/>
                <a:headEnd type="none" w="med" len="med"/>
                <a:tailEnd type="none" w="med" len="med"/>
              </a:ln>
            </p:spPr>
          </p:sp>
          <p:sp>
            <p:nvSpPr>
              <p:cNvPr id="58452" name="Line 274"/>
              <p:cNvSpPr/>
              <p:nvPr/>
            </p:nvSpPr>
            <p:spPr>
              <a:xfrm flipV="1">
                <a:off x="3296" y="1636"/>
                <a:ext cx="1" cy="909"/>
              </a:xfrm>
              <a:prstGeom prst="line">
                <a:avLst/>
              </a:prstGeom>
              <a:ln w="38100" cap="flat" cmpd="sng">
                <a:solidFill>
                  <a:srgbClr val="FF3300"/>
                </a:solidFill>
                <a:prstDash val="solid"/>
                <a:round/>
                <a:headEnd type="none" w="med" len="med"/>
                <a:tailEnd type="none" w="med" len="med"/>
              </a:ln>
            </p:spPr>
          </p:sp>
          <p:sp>
            <p:nvSpPr>
              <p:cNvPr id="58453" name="Freeform 275"/>
              <p:cNvSpPr/>
              <p:nvPr/>
            </p:nvSpPr>
            <p:spPr>
              <a:xfrm>
                <a:off x="3086" y="1636"/>
                <a:ext cx="211" cy="1"/>
              </a:xfrm>
              <a:custGeom>
                <a:avLst/>
                <a:gdLst/>
                <a:ahLst/>
                <a:cxnLst>
                  <a:cxn ang="0">
                    <a:pos x="211" y="0"/>
                  </a:cxn>
                  <a:cxn ang="0">
                    <a:pos x="0" y="0"/>
                  </a:cxn>
                </a:cxnLst>
                <a:pathLst>
                  <a:path w="211" h="1">
                    <a:moveTo>
                      <a:pt x="211" y="0"/>
                    </a:moveTo>
                    <a:lnTo>
                      <a:pt x="0"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54" name="Freeform 276"/>
              <p:cNvSpPr/>
              <p:nvPr/>
            </p:nvSpPr>
            <p:spPr>
              <a:xfrm>
                <a:off x="2113" y="1637"/>
                <a:ext cx="498" cy="1"/>
              </a:xfrm>
              <a:custGeom>
                <a:avLst/>
                <a:gdLst/>
                <a:ahLst/>
                <a:cxnLst>
                  <a:cxn ang="0">
                    <a:pos x="498" y="0"/>
                  </a:cxn>
                  <a:cxn ang="0">
                    <a:pos x="0" y="0"/>
                  </a:cxn>
                </a:cxnLst>
                <a:pathLst>
                  <a:path w="498" h="1">
                    <a:moveTo>
                      <a:pt x="498" y="0"/>
                    </a:moveTo>
                    <a:lnTo>
                      <a:pt x="0"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55" name="Freeform 277"/>
              <p:cNvSpPr/>
              <p:nvPr/>
            </p:nvSpPr>
            <p:spPr>
              <a:xfrm>
                <a:off x="2346" y="2545"/>
                <a:ext cx="223" cy="1"/>
              </a:xfrm>
              <a:custGeom>
                <a:avLst/>
                <a:gdLst/>
                <a:ahLst/>
                <a:cxnLst>
                  <a:cxn ang="0">
                    <a:pos x="0" y="0"/>
                  </a:cxn>
                  <a:cxn ang="0">
                    <a:pos x="223" y="0"/>
                  </a:cxn>
                </a:cxnLst>
                <a:pathLst>
                  <a:path w="223" h="1">
                    <a:moveTo>
                      <a:pt x="0" y="0"/>
                    </a:moveTo>
                    <a:lnTo>
                      <a:pt x="223"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56" name="Line 278"/>
              <p:cNvSpPr/>
              <p:nvPr/>
            </p:nvSpPr>
            <p:spPr>
              <a:xfrm>
                <a:off x="2346" y="2498"/>
                <a:ext cx="225" cy="1"/>
              </a:xfrm>
              <a:prstGeom prst="line">
                <a:avLst/>
              </a:prstGeom>
              <a:ln w="38100" cap="flat" cmpd="sng">
                <a:solidFill>
                  <a:srgbClr val="FF3300"/>
                </a:solidFill>
                <a:prstDash val="solid"/>
                <a:round/>
                <a:headEnd type="none" w="med" len="med"/>
                <a:tailEnd type="none" w="med" len="med"/>
              </a:ln>
            </p:spPr>
          </p:sp>
          <p:sp>
            <p:nvSpPr>
              <p:cNvPr id="58457" name="Freeform 279"/>
              <p:cNvSpPr/>
              <p:nvPr/>
            </p:nvSpPr>
            <p:spPr>
              <a:xfrm>
                <a:off x="2299" y="2620"/>
                <a:ext cx="47" cy="1"/>
              </a:xfrm>
              <a:custGeom>
                <a:avLst/>
                <a:gdLst/>
                <a:ahLst/>
                <a:cxnLst>
                  <a:cxn ang="0">
                    <a:pos x="0" y="0"/>
                  </a:cxn>
                  <a:cxn ang="0">
                    <a:pos x="47" y="0"/>
                  </a:cxn>
                </a:cxnLst>
                <a:pathLst>
                  <a:path w="47" h="1">
                    <a:moveTo>
                      <a:pt x="0" y="0"/>
                    </a:moveTo>
                    <a:lnTo>
                      <a:pt x="47"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58" name="Freeform 280"/>
              <p:cNvSpPr/>
              <p:nvPr/>
            </p:nvSpPr>
            <p:spPr>
              <a:xfrm>
                <a:off x="2570" y="2498"/>
                <a:ext cx="1" cy="47"/>
              </a:xfrm>
              <a:custGeom>
                <a:avLst/>
                <a:gdLst/>
                <a:ahLst/>
                <a:cxnLst>
                  <a:cxn ang="0">
                    <a:pos x="1" y="0"/>
                  </a:cxn>
                  <a:cxn ang="0">
                    <a:pos x="0" y="47"/>
                  </a:cxn>
                </a:cxnLst>
                <a:pathLst>
                  <a:path w="1" h="47">
                    <a:moveTo>
                      <a:pt x="1" y="0"/>
                    </a:moveTo>
                    <a:lnTo>
                      <a:pt x="0" y="47"/>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59" name="Freeform 281"/>
              <p:cNvSpPr/>
              <p:nvPr/>
            </p:nvSpPr>
            <p:spPr>
              <a:xfrm>
                <a:off x="2346" y="2544"/>
                <a:ext cx="1" cy="77"/>
              </a:xfrm>
              <a:custGeom>
                <a:avLst/>
                <a:gdLst/>
                <a:ahLst/>
                <a:cxnLst>
                  <a:cxn ang="0">
                    <a:pos x="0" y="77"/>
                  </a:cxn>
                  <a:cxn ang="0">
                    <a:pos x="0" y="0"/>
                  </a:cxn>
                </a:cxnLst>
                <a:pathLst>
                  <a:path w="1" h="77">
                    <a:moveTo>
                      <a:pt x="0" y="77"/>
                    </a:moveTo>
                    <a:lnTo>
                      <a:pt x="0"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60" name="Line 282"/>
              <p:cNvSpPr/>
              <p:nvPr/>
            </p:nvSpPr>
            <p:spPr>
              <a:xfrm>
                <a:off x="3025" y="2498"/>
                <a:ext cx="225" cy="1"/>
              </a:xfrm>
              <a:prstGeom prst="line">
                <a:avLst/>
              </a:prstGeom>
              <a:ln w="38100" cap="flat" cmpd="sng">
                <a:solidFill>
                  <a:srgbClr val="FF3300"/>
                </a:solidFill>
                <a:prstDash val="solid"/>
                <a:round/>
                <a:headEnd type="none" w="med" len="med"/>
                <a:tailEnd type="none" w="med" len="med"/>
              </a:ln>
            </p:spPr>
          </p:sp>
          <p:sp>
            <p:nvSpPr>
              <p:cNvPr id="58461" name="Freeform 283"/>
              <p:cNvSpPr/>
              <p:nvPr/>
            </p:nvSpPr>
            <p:spPr>
              <a:xfrm>
                <a:off x="3025" y="2546"/>
                <a:ext cx="271" cy="1"/>
              </a:xfrm>
              <a:custGeom>
                <a:avLst/>
                <a:gdLst/>
                <a:ahLst/>
                <a:cxnLst>
                  <a:cxn ang="0">
                    <a:pos x="0" y="0"/>
                  </a:cxn>
                  <a:cxn ang="0">
                    <a:pos x="271" y="0"/>
                  </a:cxn>
                </a:cxnLst>
                <a:pathLst>
                  <a:path w="271" h="1">
                    <a:moveTo>
                      <a:pt x="0" y="0"/>
                    </a:moveTo>
                    <a:lnTo>
                      <a:pt x="271"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62" name="Line 284"/>
              <p:cNvSpPr/>
              <p:nvPr/>
            </p:nvSpPr>
            <p:spPr>
              <a:xfrm>
                <a:off x="2299" y="2794"/>
                <a:ext cx="47" cy="1"/>
              </a:xfrm>
              <a:prstGeom prst="line">
                <a:avLst/>
              </a:prstGeom>
              <a:ln w="38100" cap="flat" cmpd="sng">
                <a:solidFill>
                  <a:srgbClr val="FF3300"/>
                </a:solidFill>
                <a:prstDash val="solid"/>
                <a:round/>
                <a:headEnd type="none" w="med" len="med"/>
                <a:tailEnd type="none" w="med" len="med"/>
              </a:ln>
            </p:spPr>
          </p:sp>
          <p:sp>
            <p:nvSpPr>
              <p:cNvPr id="58463" name="Line 285"/>
              <p:cNvSpPr/>
              <p:nvPr/>
            </p:nvSpPr>
            <p:spPr>
              <a:xfrm flipV="1">
                <a:off x="2299" y="2794"/>
                <a:ext cx="1" cy="38"/>
              </a:xfrm>
              <a:prstGeom prst="line">
                <a:avLst/>
              </a:prstGeom>
              <a:ln w="38100" cap="flat" cmpd="sng">
                <a:solidFill>
                  <a:srgbClr val="FF3300"/>
                </a:solidFill>
                <a:prstDash val="solid"/>
                <a:round/>
                <a:headEnd type="none" w="med" len="med"/>
                <a:tailEnd type="none" w="med" len="med"/>
              </a:ln>
            </p:spPr>
          </p:sp>
          <p:sp>
            <p:nvSpPr>
              <p:cNvPr id="58464" name="Line 286"/>
              <p:cNvSpPr/>
              <p:nvPr/>
            </p:nvSpPr>
            <p:spPr>
              <a:xfrm>
                <a:off x="2209" y="2832"/>
                <a:ext cx="1" cy="48"/>
              </a:xfrm>
              <a:prstGeom prst="line">
                <a:avLst/>
              </a:prstGeom>
              <a:ln w="38100" cap="flat" cmpd="sng">
                <a:solidFill>
                  <a:srgbClr val="FF3300"/>
                </a:solidFill>
                <a:prstDash val="solid"/>
                <a:round/>
                <a:headEnd type="none" w="med" len="med"/>
                <a:tailEnd type="none" w="med" len="med"/>
              </a:ln>
            </p:spPr>
          </p:sp>
          <p:sp>
            <p:nvSpPr>
              <p:cNvPr id="58465" name="Line 287"/>
              <p:cNvSpPr/>
              <p:nvPr/>
            </p:nvSpPr>
            <p:spPr>
              <a:xfrm>
                <a:off x="2209" y="2880"/>
                <a:ext cx="137" cy="1"/>
              </a:xfrm>
              <a:prstGeom prst="line">
                <a:avLst/>
              </a:prstGeom>
              <a:ln w="38100" cap="flat" cmpd="sng">
                <a:solidFill>
                  <a:srgbClr val="FF3300"/>
                </a:solidFill>
                <a:prstDash val="solid"/>
                <a:round/>
                <a:headEnd type="none" w="med" len="med"/>
                <a:tailEnd type="none" w="med" len="med"/>
              </a:ln>
            </p:spPr>
          </p:sp>
          <p:sp>
            <p:nvSpPr>
              <p:cNvPr id="58466" name="Line 288"/>
              <p:cNvSpPr/>
              <p:nvPr/>
            </p:nvSpPr>
            <p:spPr>
              <a:xfrm flipV="1">
                <a:off x="2346" y="2794"/>
                <a:ext cx="1" cy="86"/>
              </a:xfrm>
              <a:prstGeom prst="line">
                <a:avLst/>
              </a:prstGeom>
              <a:ln w="38100" cap="flat" cmpd="sng">
                <a:solidFill>
                  <a:srgbClr val="FF3300"/>
                </a:solidFill>
                <a:prstDash val="solid"/>
                <a:round/>
                <a:headEnd type="none" w="med" len="med"/>
                <a:tailEnd type="none" w="med" len="med"/>
              </a:ln>
            </p:spPr>
          </p:sp>
          <p:sp>
            <p:nvSpPr>
              <p:cNvPr id="58467" name="Line 289"/>
              <p:cNvSpPr/>
              <p:nvPr/>
            </p:nvSpPr>
            <p:spPr>
              <a:xfrm>
                <a:off x="1683" y="2880"/>
                <a:ext cx="137" cy="1"/>
              </a:xfrm>
              <a:prstGeom prst="line">
                <a:avLst/>
              </a:prstGeom>
              <a:ln w="38100" cap="flat" cmpd="sng">
                <a:solidFill>
                  <a:srgbClr val="FF3300"/>
                </a:solidFill>
                <a:prstDash val="solid"/>
                <a:round/>
                <a:headEnd type="none" w="med" len="med"/>
                <a:tailEnd type="none" w="med" len="med"/>
              </a:ln>
            </p:spPr>
          </p:sp>
          <p:sp>
            <p:nvSpPr>
              <p:cNvPr id="58468" name="Line 290"/>
              <p:cNvSpPr/>
              <p:nvPr/>
            </p:nvSpPr>
            <p:spPr>
              <a:xfrm>
                <a:off x="1820" y="2832"/>
                <a:ext cx="1" cy="48"/>
              </a:xfrm>
              <a:prstGeom prst="line">
                <a:avLst/>
              </a:prstGeom>
              <a:ln w="38100" cap="flat" cmpd="sng">
                <a:solidFill>
                  <a:srgbClr val="FF3300"/>
                </a:solidFill>
                <a:prstDash val="solid"/>
                <a:round/>
                <a:headEnd type="none" w="med" len="med"/>
                <a:tailEnd type="none" w="med" len="med"/>
              </a:ln>
            </p:spPr>
          </p:sp>
          <p:sp>
            <p:nvSpPr>
              <p:cNvPr id="58469" name="Line 291"/>
              <p:cNvSpPr/>
              <p:nvPr/>
            </p:nvSpPr>
            <p:spPr>
              <a:xfrm flipV="1">
                <a:off x="1730" y="1683"/>
                <a:ext cx="1" cy="524"/>
              </a:xfrm>
              <a:prstGeom prst="line">
                <a:avLst/>
              </a:prstGeom>
              <a:ln w="38100" cap="flat" cmpd="sng">
                <a:solidFill>
                  <a:srgbClr val="FF3300"/>
                </a:solidFill>
                <a:prstDash val="solid"/>
                <a:round/>
                <a:headEnd type="none" w="med" len="med"/>
                <a:tailEnd type="none" w="med" len="med"/>
              </a:ln>
            </p:spPr>
          </p:sp>
          <p:sp>
            <p:nvSpPr>
              <p:cNvPr id="58470" name="Line 292"/>
              <p:cNvSpPr/>
              <p:nvPr/>
            </p:nvSpPr>
            <p:spPr>
              <a:xfrm flipV="1">
                <a:off x="1730" y="2255"/>
                <a:ext cx="1" cy="577"/>
              </a:xfrm>
              <a:prstGeom prst="line">
                <a:avLst/>
              </a:prstGeom>
              <a:ln w="38100" cap="flat" cmpd="sng">
                <a:solidFill>
                  <a:srgbClr val="FF3300"/>
                </a:solidFill>
                <a:prstDash val="solid"/>
                <a:round/>
                <a:headEnd type="none" w="med" len="med"/>
                <a:tailEnd type="none" w="med" len="med"/>
              </a:ln>
            </p:spPr>
          </p:sp>
          <p:sp>
            <p:nvSpPr>
              <p:cNvPr id="58471" name="Freeform 293"/>
              <p:cNvSpPr/>
              <p:nvPr/>
            </p:nvSpPr>
            <p:spPr>
              <a:xfrm>
                <a:off x="2347" y="1684"/>
                <a:ext cx="1" cy="816"/>
              </a:xfrm>
              <a:custGeom>
                <a:avLst/>
                <a:gdLst/>
                <a:ahLst/>
                <a:cxnLst>
                  <a:cxn ang="0">
                    <a:pos x="0" y="816"/>
                  </a:cxn>
                  <a:cxn ang="0">
                    <a:pos x="0" y="0"/>
                  </a:cxn>
                </a:cxnLst>
                <a:pathLst>
                  <a:path w="1" h="816">
                    <a:moveTo>
                      <a:pt x="0" y="816"/>
                    </a:moveTo>
                    <a:lnTo>
                      <a:pt x="0"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72" name="Freeform 294"/>
              <p:cNvSpPr/>
              <p:nvPr/>
            </p:nvSpPr>
            <p:spPr>
              <a:xfrm>
                <a:off x="1730" y="1682"/>
                <a:ext cx="188" cy="1"/>
              </a:xfrm>
              <a:custGeom>
                <a:avLst/>
                <a:gdLst/>
                <a:ahLst/>
                <a:cxnLst>
                  <a:cxn ang="0">
                    <a:pos x="0" y="1"/>
                  </a:cxn>
                  <a:cxn ang="0">
                    <a:pos x="188" y="0"/>
                  </a:cxn>
                </a:cxnLst>
                <a:pathLst>
                  <a:path w="188" h="1">
                    <a:moveTo>
                      <a:pt x="0" y="1"/>
                    </a:moveTo>
                    <a:lnTo>
                      <a:pt x="188"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73" name="Freeform 295"/>
              <p:cNvSpPr/>
              <p:nvPr/>
            </p:nvSpPr>
            <p:spPr>
              <a:xfrm>
                <a:off x="2114" y="1682"/>
                <a:ext cx="186" cy="1"/>
              </a:xfrm>
              <a:custGeom>
                <a:avLst/>
                <a:gdLst/>
                <a:ahLst/>
                <a:cxnLst>
                  <a:cxn ang="0">
                    <a:pos x="0" y="0"/>
                  </a:cxn>
                  <a:cxn ang="0">
                    <a:pos x="186" y="0"/>
                  </a:cxn>
                </a:cxnLst>
                <a:pathLst>
                  <a:path w="186" h="1">
                    <a:moveTo>
                      <a:pt x="0" y="0"/>
                    </a:moveTo>
                    <a:lnTo>
                      <a:pt x="186"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74" name="Freeform 296"/>
              <p:cNvSpPr/>
              <p:nvPr/>
            </p:nvSpPr>
            <p:spPr>
              <a:xfrm>
                <a:off x="2346" y="1682"/>
                <a:ext cx="265" cy="1"/>
              </a:xfrm>
              <a:custGeom>
                <a:avLst/>
                <a:gdLst/>
                <a:ahLst/>
                <a:cxnLst>
                  <a:cxn ang="0">
                    <a:pos x="0" y="0"/>
                  </a:cxn>
                  <a:cxn ang="0">
                    <a:pos x="265" y="0"/>
                  </a:cxn>
                </a:cxnLst>
                <a:pathLst>
                  <a:path w="265" h="1">
                    <a:moveTo>
                      <a:pt x="0" y="0"/>
                    </a:moveTo>
                    <a:lnTo>
                      <a:pt x="265"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75" name="Line 297"/>
              <p:cNvSpPr/>
              <p:nvPr/>
            </p:nvSpPr>
            <p:spPr>
              <a:xfrm>
                <a:off x="3087" y="1683"/>
                <a:ext cx="163" cy="1"/>
              </a:xfrm>
              <a:prstGeom prst="line">
                <a:avLst/>
              </a:prstGeom>
              <a:ln w="38100" cap="flat" cmpd="sng">
                <a:solidFill>
                  <a:srgbClr val="FF3300"/>
                </a:solidFill>
                <a:prstDash val="solid"/>
                <a:round/>
                <a:headEnd type="none" w="med" len="med"/>
                <a:tailEnd type="none" w="med" len="med"/>
              </a:ln>
            </p:spPr>
          </p:sp>
          <p:sp>
            <p:nvSpPr>
              <p:cNvPr id="58476" name="Freeform 298"/>
              <p:cNvSpPr/>
              <p:nvPr/>
            </p:nvSpPr>
            <p:spPr>
              <a:xfrm>
                <a:off x="2894" y="1683"/>
                <a:ext cx="192" cy="1"/>
              </a:xfrm>
              <a:custGeom>
                <a:avLst/>
                <a:gdLst/>
                <a:ahLst/>
                <a:cxnLst>
                  <a:cxn ang="0">
                    <a:pos x="0" y="1"/>
                  </a:cxn>
                  <a:cxn ang="0">
                    <a:pos x="192" y="0"/>
                  </a:cxn>
                </a:cxnLst>
                <a:pathLst>
                  <a:path w="192" h="1">
                    <a:moveTo>
                      <a:pt x="0" y="1"/>
                    </a:moveTo>
                    <a:lnTo>
                      <a:pt x="192"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77" name="Freeform 299"/>
              <p:cNvSpPr/>
              <p:nvPr/>
            </p:nvSpPr>
            <p:spPr>
              <a:xfrm>
                <a:off x="2808" y="1684"/>
                <a:ext cx="84" cy="1"/>
              </a:xfrm>
              <a:custGeom>
                <a:avLst/>
                <a:gdLst/>
                <a:ahLst/>
                <a:cxnLst>
                  <a:cxn ang="0">
                    <a:pos x="0" y="0"/>
                  </a:cxn>
                  <a:cxn ang="0">
                    <a:pos x="84" y="0"/>
                  </a:cxn>
                </a:cxnLst>
                <a:pathLst>
                  <a:path w="84" h="1">
                    <a:moveTo>
                      <a:pt x="0" y="0"/>
                    </a:moveTo>
                    <a:lnTo>
                      <a:pt x="84"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78" name="Freeform 300"/>
              <p:cNvSpPr/>
              <p:nvPr/>
            </p:nvSpPr>
            <p:spPr>
              <a:xfrm>
                <a:off x="2807" y="1637"/>
                <a:ext cx="87" cy="1"/>
              </a:xfrm>
              <a:custGeom>
                <a:avLst/>
                <a:gdLst/>
                <a:ahLst/>
                <a:cxnLst>
                  <a:cxn ang="0">
                    <a:pos x="87" y="0"/>
                  </a:cxn>
                  <a:cxn ang="0">
                    <a:pos x="0" y="0"/>
                  </a:cxn>
                </a:cxnLst>
                <a:pathLst>
                  <a:path w="87" h="1">
                    <a:moveTo>
                      <a:pt x="87" y="0"/>
                    </a:moveTo>
                    <a:lnTo>
                      <a:pt x="0"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79" name="Freeform 301"/>
              <p:cNvSpPr/>
              <p:nvPr/>
            </p:nvSpPr>
            <p:spPr>
              <a:xfrm>
                <a:off x="2807" y="1636"/>
                <a:ext cx="1" cy="47"/>
              </a:xfrm>
              <a:custGeom>
                <a:avLst/>
                <a:gdLst/>
                <a:ahLst/>
                <a:cxnLst>
                  <a:cxn ang="0">
                    <a:pos x="0" y="0"/>
                  </a:cxn>
                  <a:cxn ang="0">
                    <a:pos x="0" y="47"/>
                  </a:cxn>
                </a:cxnLst>
                <a:pathLst>
                  <a:path w="1" h="47">
                    <a:moveTo>
                      <a:pt x="0" y="0"/>
                    </a:moveTo>
                    <a:lnTo>
                      <a:pt x="0" y="47"/>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80" name="Freeform 302"/>
              <p:cNvSpPr/>
              <p:nvPr/>
            </p:nvSpPr>
            <p:spPr>
              <a:xfrm>
                <a:off x="1730" y="2255"/>
                <a:ext cx="352" cy="1"/>
              </a:xfrm>
              <a:custGeom>
                <a:avLst/>
                <a:gdLst/>
                <a:ahLst/>
                <a:cxnLst>
                  <a:cxn ang="0">
                    <a:pos x="0" y="0"/>
                  </a:cxn>
                  <a:cxn ang="0">
                    <a:pos x="352" y="0"/>
                  </a:cxn>
                </a:cxnLst>
                <a:pathLst>
                  <a:path w="352" h="1">
                    <a:moveTo>
                      <a:pt x="0" y="0"/>
                    </a:moveTo>
                    <a:lnTo>
                      <a:pt x="352"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81" name="Freeform 303"/>
              <p:cNvSpPr/>
              <p:nvPr/>
            </p:nvSpPr>
            <p:spPr>
              <a:xfrm>
                <a:off x="3086" y="1636"/>
                <a:ext cx="1" cy="46"/>
              </a:xfrm>
              <a:custGeom>
                <a:avLst/>
                <a:gdLst/>
                <a:ahLst/>
                <a:cxnLst>
                  <a:cxn ang="0">
                    <a:pos x="1" y="0"/>
                  </a:cxn>
                  <a:cxn ang="0">
                    <a:pos x="0" y="46"/>
                  </a:cxn>
                </a:cxnLst>
                <a:pathLst>
                  <a:path w="1" h="46">
                    <a:moveTo>
                      <a:pt x="1" y="0"/>
                    </a:moveTo>
                    <a:lnTo>
                      <a:pt x="0" y="46"/>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82" name="Line 304"/>
              <p:cNvSpPr/>
              <p:nvPr/>
            </p:nvSpPr>
            <p:spPr>
              <a:xfrm flipV="1">
                <a:off x="2299" y="1683"/>
                <a:ext cx="1" cy="524"/>
              </a:xfrm>
              <a:prstGeom prst="line">
                <a:avLst/>
              </a:prstGeom>
              <a:ln w="38100" cap="flat" cmpd="sng">
                <a:solidFill>
                  <a:srgbClr val="FF3300"/>
                </a:solidFill>
                <a:prstDash val="solid"/>
                <a:round/>
                <a:headEnd type="none" w="med" len="med"/>
                <a:tailEnd type="none" w="med" len="med"/>
              </a:ln>
            </p:spPr>
          </p:sp>
          <p:sp>
            <p:nvSpPr>
              <p:cNvPr id="58483" name="Freeform 305"/>
              <p:cNvSpPr/>
              <p:nvPr/>
            </p:nvSpPr>
            <p:spPr>
              <a:xfrm>
                <a:off x="1918" y="1637"/>
                <a:ext cx="1" cy="46"/>
              </a:xfrm>
              <a:custGeom>
                <a:avLst/>
                <a:gdLst/>
                <a:ahLst/>
                <a:cxnLst>
                  <a:cxn ang="0">
                    <a:pos x="0" y="0"/>
                  </a:cxn>
                  <a:cxn ang="0">
                    <a:pos x="0" y="46"/>
                  </a:cxn>
                </a:cxnLst>
                <a:pathLst>
                  <a:path w="1" h="46">
                    <a:moveTo>
                      <a:pt x="0" y="0"/>
                    </a:moveTo>
                    <a:lnTo>
                      <a:pt x="0" y="46"/>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84" name="Freeform 306"/>
              <p:cNvSpPr/>
              <p:nvPr/>
            </p:nvSpPr>
            <p:spPr>
              <a:xfrm>
                <a:off x="2113" y="1637"/>
                <a:ext cx="1" cy="46"/>
              </a:xfrm>
              <a:custGeom>
                <a:avLst/>
                <a:gdLst/>
                <a:ahLst/>
                <a:cxnLst>
                  <a:cxn ang="0">
                    <a:pos x="0" y="0"/>
                  </a:cxn>
                  <a:cxn ang="0">
                    <a:pos x="0" y="46"/>
                  </a:cxn>
                </a:cxnLst>
                <a:pathLst>
                  <a:path w="1" h="46">
                    <a:moveTo>
                      <a:pt x="0" y="0"/>
                    </a:moveTo>
                    <a:lnTo>
                      <a:pt x="0" y="46"/>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85" name="Line 307"/>
              <p:cNvSpPr/>
              <p:nvPr/>
            </p:nvSpPr>
            <p:spPr>
              <a:xfrm>
                <a:off x="1730" y="2832"/>
                <a:ext cx="90" cy="1"/>
              </a:xfrm>
              <a:prstGeom prst="line">
                <a:avLst/>
              </a:prstGeom>
              <a:ln w="38100" cap="flat" cmpd="sng">
                <a:solidFill>
                  <a:srgbClr val="FF3300"/>
                </a:solidFill>
                <a:prstDash val="solid"/>
                <a:round/>
                <a:headEnd type="none" w="med" len="med"/>
                <a:tailEnd type="none" w="med" len="med"/>
              </a:ln>
            </p:spPr>
          </p:sp>
          <p:sp>
            <p:nvSpPr>
              <p:cNvPr id="58486" name="Line 308"/>
              <p:cNvSpPr/>
              <p:nvPr/>
            </p:nvSpPr>
            <p:spPr>
              <a:xfrm>
                <a:off x="2209" y="2832"/>
                <a:ext cx="90" cy="1"/>
              </a:xfrm>
              <a:prstGeom prst="line">
                <a:avLst/>
              </a:prstGeom>
              <a:ln w="38100" cap="flat" cmpd="sng">
                <a:solidFill>
                  <a:srgbClr val="FF3300"/>
                </a:solidFill>
                <a:prstDash val="solid"/>
                <a:round/>
                <a:headEnd type="none" w="med" len="med"/>
                <a:tailEnd type="none" w="med" len="med"/>
              </a:ln>
            </p:spPr>
          </p:sp>
          <p:sp>
            <p:nvSpPr>
              <p:cNvPr id="58487" name="Freeform 309"/>
              <p:cNvSpPr/>
              <p:nvPr/>
            </p:nvSpPr>
            <p:spPr>
              <a:xfrm>
                <a:off x="2300" y="2256"/>
                <a:ext cx="1" cy="364"/>
              </a:xfrm>
              <a:custGeom>
                <a:avLst/>
                <a:gdLst/>
                <a:ahLst/>
                <a:cxnLst>
                  <a:cxn ang="0">
                    <a:pos x="0" y="364"/>
                  </a:cxn>
                  <a:cxn ang="0">
                    <a:pos x="0" y="0"/>
                  </a:cxn>
                </a:cxnLst>
                <a:pathLst>
                  <a:path w="1" h="364">
                    <a:moveTo>
                      <a:pt x="0" y="364"/>
                    </a:moveTo>
                    <a:lnTo>
                      <a:pt x="0"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8488" name="Line 310"/>
              <p:cNvSpPr/>
              <p:nvPr/>
            </p:nvSpPr>
            <p:spPr>
              <a:xfrm flipV="1">
                <a:off x="3250" y="1683"/>
                <a:ext cx="1" cy="815"/>
              </a:xfrm>
              <a:prstGeom prst="line">
                <a:avLst/>
              </a:prstGeom>
              <a:ln w="38100" cap="flat" cmpd="sng">
                <a:solidFill>
                  <a:srgbClr val="FF3300"/>
                </a:solidFill>
                <a:prstDash val="solid"/>
                <a:round/>
                <a:headEnd type="none" w="med" len="med"/>
                <a:tailEnd type="none" w="med" len="med"/>
              </a:ln>
            </p:spPr>
          </p:sp>
        </p:grpSp>
        <p:grpSp>
          <p:nvGrpSpPr>
            <p:cNvPr id="58489" name="Group 311"/>
            <p:cNvGrpSpPr/>
            <p:nvPr/>
          </p:nvGrpSpPr>
          <p:grpSpPr>
            <a:xfrm>
              <a:off x="2570" y="2442"/>
              <a:ext cx="455" cy="160"/>
              <a:chOff x="2570" y="2442"/>
              <a:chExt cx="455" cy="160"/>
            </a:xfrm>
          </p:grpSpPr>
          <p:sp>
            <p:nvSpPr>
              <p:cNvPr id="58490" name="Freeform 312"/>
              <p:cNvSpPr/>
              <p:nvPr/>
            </p:nvSpPr>
            <p:spPr>
              <a:xfrm>
                <a:off x="2686" y="2513"/>
                <a:ext cx="1" cy="19"/>
              </a:xfrm>
              <a:custGeom>
                <a:avLst/>
                <a:gdLst/>
                <a:ahLst/>
                <a:cxnLst>
                  <a:cxn ang="0">
                    <a:pos x="0" y="0"/>
                  </a:cxn>
                  <a:cxn ang="0">
                    <a:pos x="0" y="19"/>
                  </a:cxn>
                </a:cxnLst>
                <a:pathLst>
                  <a:path w="1" h="19">
                    <a:moveTo>
                      <a:pt x="0" y="0"/>
                    </a:moveTo>
                    <a:lnTo>
                      <a:pt x="0" y="19"/>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491" name="Freeform 313"/>
              <p:cNvSpPr/>
              <p:nvPr/>
            </p:nvSpPr>
            <p:spPr>
              <a:xfrm>
                <a:off x="2910" y="2531"/>
                <a:ext cx="115" cy="1"/>
              </a:xfrm>
              <a:custGeom>
                <a:avLst/>
                <a:gdLst/>
                <a:ahLst/>
                <a:cxnLst>
                  <a:cxn ang="0">
                    <a:pos x="0" y="0"/>
                  </a:cxn>
                  <a:cxn ang="0">
                    <a:pos x="115" y="0"/>
                  </a:cxn>
                </a:cxnLst>
                <a:pathLst>
                  <a:path w="115" h="1">
                    <a:moveTo>
                      <a:pt x="0" y="0"/>
                    </a:moveTo>
                    <a:lnTo>
                      <a:pt x="115"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492" name="Freeform 314"/>
              <p:cNvSpPr/>
              <p:nvPr/>
            </p:nvSpPr>
            <p:spPr>
              <a:xfrm>
                <a:off x="2571" y="2531"/>
                <a:ext cx="113" cy="1"/>
              </a:xfrm>
              <a:custGeom>
                <a:avLst/>
                <a:gdLst/>
                <a:ahLst/>
                <a:cxnLst>
                  <a:cxn ang="0">
                    <a:pos x="113" y="0"/>
                  </a:cxn>
                  <a:cxn ang="0">
                    <a:pos x="0" y="0"/>
                  </a:cxn>
                </a:cxnLst>
                <a:pathLst>
                  <a:path w="113" h="1">
                    <a:moveTo>
                      <a:pt x="113" y="0"/>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493" name="Line 315"/>
              <p:cNvSpPr/>
              <p:nvPr/>
            </p:nvSpPr>
            <p:spPr>
              <a:xfrm>
                <a:off x="2685" y="2522"/>
                <a:ext cx="80" cy="80"/>
              </a:xfrm>
              <a:prstGeom prst="line">
                <a:avLst/>
              </a:prstGeom>
              <a:ln w="19050" cap="flat" cmpd="sng">
                <a:solidFill>
                  <a:schemeClr val="tx2"/>
                </a:solidFill>
                <a:prstDash val="solid"/>
                <a:round/>
                <a:headEnd type="none" w="med" len="med"/>
                <a:tailEnd type="none" w="med" len="med"/>
              </a:ln>
            </p:spPr>
          </p:sp>
          <p:sp>
            <p:nvSpPr>
              <p:cNvPr id="58494" name="Freeform 316"/>
              <p:cNvSpPr/>
              <p:nvPr/>
            </p:nvSpPr>
            <p:spPr>
              <a:xfrm>
                <a:off x="2911" y="2513"/>
                <a:ext cx="114" cy="1"/>
              </a:xfrm>
              <a:custGeom>
                <a:avLst/>
                <a:gdLst/>
                <a:ahLst/>
                <a:cxnLst>
                  <a:cxn ang="0">
                    <a:pos x="0" y="0"/>
                  </a:cxn>
                  <a:cxn ang="0">
                    <a:pos x="114" y="0"/>
                  </a:cxn>
                </a:cxnLst>
                <a:pathLst>
                  <a:path w="114" h="1">
                    <a:moveTo>
                      <a:pt x="0" y="0"/>
                    </a:moveTo>
                    <a:lnTo>
                      <a:pt x="114"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495" name="Freeform 317"/>
              <p:cNvSpPr/>
              <p:nvPr/>
            </p:nvSpPr>
            <p:spPr>
              <a:xfrm>
                <a:off x="2570" y="2513"/>
                <a:ext cx="115" cy="1"/>
              </a:xfrm>
              <a:custGeom>
                <a:avLst/>
                <a:gdLst/>
                <a:ahLst/>
                <a:cxnLst>
                  <a:cxn ang="0">
                    <a:pos x="115" y="0"/>
                  </a:cxn>
                  <a:cxn ang="0">
                    <a:pos x="0" y="0"/>
                  </a:cxn>
                </a:cxnLst>
                <a:pathLst>
                  <a:path w="115" h="1">
                    <a:moveTo>
                      <a:pt x="115" y="0"/>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496" name="Line 318"/>
              <p:cNvSpPr/>
              <p:nvPr/>
            </p:nvSpPr>
            <p:spPr>
              <a:xfrm flipH="1" flipV="1">
                <a:off x="2831" y="2442"/>
                <a:ext cx="80" cy="80"/>
              </a:xfrm>
              <a:prstGeom prst="line">
                <a:avLst/>
              </a:prstGeom>
              <a:ln w="19050" cap="flat" cmpd="sng">
                <a:solidFill>
                  <a:schemeClr val="tx2"/>
                </a:solidFill>
                <a:prstDash val="solid"/>
                <a:round/>
                <a:headEnd type="none" w="med" len="med"/>
                <a:tailEnd type="none" w="med" len="med"/>
              </a:ln>
            </p:spPr>
          </p:sp>
          <p:sp>
            <p:nvSpPr>
              <p:cNvPr id="58497" name="Freeform 319"/>
              <p:cNvSpPr/>
              <p:nvPr/>
            </p:nvSpPr>
            <p:spPr>
              <a:xfrm>
                <a:off x="2911" y="2513"/>
                <a:ext cx="1" cy="18"/>
              </a:xfrm>
              <a:custGeom>
                <a:avLst/>
                <a:gdLst/>
                <a:ahLst/>
                <a:cxnLst>
                  <a:cxn ang="0">
                    <a:pos x="0" y="0"/>
                  </a:cxn>
                  <a:cxn ang="0">
                    <a:pos x="0" y="18"/>
                  </a:cxn>
                </a:cxnLst>
                <a:pathLst>
                  <a:path w="1" h="18">
                    <a:moveTo>
                      <a:pt x="0" y="0"/>
                    </a:moveTo>
                    <a:lnTo>
                      <a:pt x="0" y="18"/>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grpSp>
        <p:sp>
          <p:nvSpPr>
            <p:cNvPr id="58498" name="Rectangle 320"/>
            <p:cNvSpPr/>
            <p:nvPr/>
          </p:nvSpPr>
          <p:spPr>
            <a:xfrm>
              <a:off x="2693" y="3171"/>
              <a:ext cx="474" cy="192"/>
            </a:xfrm>
            <a:prstGeom prst="rect">
              <a:avLst/>
            </a:prstGeom>
            <a:noFill/>
            <a:ln w="9525">
              <a:noFill/>
            </a:ln>
          </p:spPr>
          <p:txBody>
            <a:bodyPr wrap="none" lIns="0" tIns="0" rIns="0" bIns="0" anchor="t">
              <a:spAutoFit/>
            </a:bodyPr>
            <a:p>
              <a:pPr algn="ctr"/>
              <a:r>
                <a:rPr lang="zh-CN" altLang="en-US" sz="2000" b="1" dirty="0">
                  <a:solidFill>
                    <a:schemeClr val="accent2"/>
                  </a:solidFill>
                  <a:latin typeface="Modern" pitchFamily="50"/>
                  <a:ea typeface="宋体" panose="02010600030101010101" pitchFamily="2" charset="-122"/>
                </a:rPr>
                <a:t>平面图</a:t>
              </a:r>
              <a:endParaRPr lang="zh-CN" altLang="en-US" sz="2000" b="1" dirty="0">
                <a:solidFill>
                  <a:schemeClr val="accent2"/>
                </a:solidFill>
                <a:latin typeface="Modern" pitchFamily="50"/>
                <a:ea typeface="宋体" panose="02010600030101010101" pitchFamily="2" charset="-122"/>
              </a:endParaRPr>
            </a:p>
          </p:txBody>
        </p:sp>
        <p:sp>
          <p:nvSpPr>
            <p:cNvPr id="58499" name="Freeform 321"/>
            <p:cNvSpPr/>
            <p:nvPr/>
          </p:nvSpPr>
          <p:spPr>
            <a:xfrm>
              <a:off x="2700" y="3368"/>
              <a:ext cx="456" cy="5"/>
            </a:xfrm>
            <a:custGeom>
              <a:avLst/>
              <a:gdLst/>
              <a:ahLst/>
              <a:cxnLst>
                <a:cxn ang="0">
                  <a:pos x="456" y="0"/>
                </a:cxn>
                <a:cxn ang="0">
                  <a:pos x="0" y="5"/>
                </a:cxn>
              </a:cxnLst>
              <a:pathLst>
                <a:path w="456" h="5">
                  <a:moveTo>
                    <a:pt x="456" y="0"/>
                  </a:moveTo>
                  <a:lnTo>
                    <a:pt x="0" y="5"/>
                  </a:lnTo>
                </a:path>
              </a:pathLst>
            </a:custGeom>
            <a:solidFill>
              <a:srgbClr val="FFFFFF"/>
            </a:solidFill>
            <a:ln w="28575" cap="flat" cmpd="sng">
              <a:solidFill>
                <a:schemeClr val="accent2"/>
              </a:solidFill>
              <a:prstDash val="solid"/>
              <a:round/>
              <a:headEnd type="none" w="med" len="med"/>
              <a:tailEnd type="none" w="med" len="med"/>
            </a:ln>
          </p:spPr>
          <p:txBody>
            <a:bodyPr/>
            <a:p>
              <a:endParaRPr lang="zh-CN" altLang="en-US"/>
            </a:p>
          </p:txBody>
        </p:sp>
        <p:grpSp>
          <p:nvGrpSpPr>
            <p:cNvPr id="58500" name="Group 322"/>
            <p:cNvGrpSpPr/>
            <p:nvPr/>
          </p:nvGrpSpPr>
          <p:grpSpPr>
            <a:xfrm>
              <a:off x="2590" y="1611"/>
              <a:ext cx="520" cy="72"/>
              <a:chOff x="2590" y="1611"/>
              <a:chExt cx="520" cy="72"/>
            </a:xfrm>
          </p:grpSpPr>
          <p:sp>
            <p:nvSpPr>
              <p:cNvPr id="58501" name="Line 323"/>
              <p:cNvSpPr/>
              <p:nvPr/>
            </p:nvSpPr>
            <p:spPr>
              <a:xfrm>
                <a:off x="2590" y="1611"/>
                <a:ext cx="519" cy="1"/>
              </a:xfrm>
              <a:prstGeom prst="line">
                <a:avLst/>
              </a:prstGeom>
              <a:ln w="12700" cap="flat" cmpd="sng">
                <a:solidFill>
                  <a:schemeClr val="tx2"/>
                </a:solidFill>
                <a:prstDash val="solid"/>
                <a:round/>
                <a:headEnd type="none" w="med" len="med"/>
                <a:tailEnd type="none" w="med" len="med"/>
              </a:ln>
            </p:spPr>
          </p:sp>
          <p:sp>
            <p:nvSpPr>
              <p:cNvPr id="58502" name="Freeform 324"/>
              <p:cNvSpPr/>
              <p:nvPr/>
            </p:nvSpPr>
            <p:spPr>
              <a:xfrm>
                <a:off x="3109" y="1612"/>
                <a:ext cx="1" cy="25"/>
              </a:xfrm>
              <a:custGeom>
                <a:avLst/>
                <a:gdLst/>
                <a:ahLst/>
                <a:cxnLst>
                  <a:cxn ang="0">
                    <a:pos x="0" y="25"/>
                  </a:cxn>
                  <a:cxn ang="0">
                    <a:pos x="0" y="0"/>
                  </a:cxn>
                </a:cxnLst>
                <a:pathLst>
                  <a:path w="1" h="25">
                    <a:moveTo>
                      <a:pt x="0" y="25"/>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503" name="Freeform 325"/>
              <p:cNvSpPr/>
              <p:nvPr/>
            </p:nvSpPr>
            <p:spPr>
              <a:xfrm>
                <a:off x="2590" y="1612"/>
                <a:ext cx="1" cy="25"/>
              </a:xfrm>
              <a:custGeom>
                <a:avLst/>
                <a:gdLst/>
                <a:ahLst/>
                <a:cxnLst>
                  <a:cxn ang="0">
                    <a:pos x="0" y="25"/>
                  </a:cxn>
                  <a:cxn ang="0">
                    <a:pos x="0" y="0"/>
                  </a:cxn>
                </a:cxnLst>
                <a:pathLst>
                  <a:path w="1" h="25">
                    <a:moveTo>
                      <a:pt x="0" y="25"/>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504" name="Freeform 326"/>
              <p:cNvSpPr/>
              <p:nvPr/>
            </p:nvSpPr>
            <p:spPr>
              <a:xfrm>
                <a:off x="2612" y="1682"/>
                <a:ext cx="196" cy="1"/>
              </a:xfrm>
              <a:custGeom>
                <a:avLst/>
                <a:gdLst/>
                <a:ahLst/>
                <a:cxnLst>
                  <a:cxn ang="0">
                    <a:pos x="0" y="0"/>
                  </a:cxn>
                  <a:cxn ang="0">
                    <a:pos x="196" y="0"/>
                  </a:cxn>
                </a:cxnLst>
                <a:pathLst>
                  <a:path w="196" h="1">
                    <a:moveTo>
                      <a:pt x="0" y="0"/>
                    </a:moveTo>
                    <a:lnTo>
                      <a:pt x="196"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505" name="Freeform 327"/>
              <p:cNvSpPr/>
              <p:nvPr/>
            </p:nvSpPr>
            <p:spPr>
              <a:xfrm>
                <a:off x="2612" y="1650"/>
                <a:ext cx="196" cy="1"/>
              </a:xfrm>
              <a:custGeom>
                <a:avLst/>
                <a:gdLst/>
                <a:ahLst/>
                <a:cxnLst>
                  <a:cxn ang="0">
                    <a:pos x="0" y="0"/>
                  </a:cxn>
                  <a:cxn ang="0">
                    <a:pos x="196" y="0"/>
                  </a:cxn>
                </a:cxnLst>
                <a:pathLst>
                  <a:path w="196" h="1">
                    <a:moveTo>
                      <a:pt x="0" y="0"/>
                    </a:moveTo>
                    <a:lnTo>
                      <a:pt x="196"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506" name="Freeform 328"/>
              <p:cNvSpPr/>
              <p:nvPr/>
            </p:nvSpPr>
            <p:spPr>
              <a:xfrm>
                <a:off x="2612" y="1666"/>
                <a:ext cx="197" cy="1"/>
              </a:xfrm>
              <a:custGeom>
                <a:avLst/>
                <a:gdLst/>
                <a:ahLst/>
                <a:cxnLst>
                  <a:cxn ang="0">
                    <a:pos x="0" y="0"/>
                  </a:cxn>
                  <a:cxn ang="0">
                    <a:pos x="197" y="0"/>
                  </a:cxn>
                </a:cxnLst>
                <a:pathLst>
                  <a:path w="197" h="1">
                    <a:moveTo>
                      <a:pt x="0" y="0"/>
                    </a:moveTo>
                    <a:lnTo>
                      <a:pt x="197"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507" name="Freeform 329"/>
              <p:cNvSpPr/>
              <p:nvPr/>
            </p:nvSpPr>
            <p:spPr>
              <a:xfrm>
                <a:off x="2893" y="1648"/>
                <a:ext cx="196" cy="1"/>
              </a:xfrm>
              <a:custGeom>
                <a:avLst/>
                <a:gdLst/>
                <a:ahLst/>
                <a:cxnLst>
                  <a:cxn ang="0">
                    <a:pos x="0" y="0"/>
                  </a:cxn>
                  <a:cxn ang="0">
                    <a:pos x="196" y="0"/>
                  </a:cxn>
                </a:cxnLst>
                <a:pathLst>
                  <a:path w="196" h="1">
                    <a:moveTo>
                      <a:pt x="0" y="0"/>
                    </a:moveTo>
                    <a:lnTo>
                      <a:pt x="196"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508" name="Freeform 330"/>
              <p:cNvSpPr/>
              <p:nvPr/>
            </p:nvSpPr>
            <p:spPr>
              <a:xfrm>
                <a:off x="2893" y="1664"/>
                <a:ext cx="197" cy="1"/>
              </a:xfrm>
              <a:custGeom>
                <a:avLst/>
                <a:gdLst/>
                <a:ahLst/>
                <a:cxnLst>
                  <a:cxn ang="0">
                    <a:pos x="0" y="0"/>
                  </a:cxn>
                  <a:cxn ang="0">
                    <a:pos x="197" y="0"/>
                  </a:cxn>
                </a:cxnLst>
                <a:pathLst>
                  <a:path w="197" h="1">
                    <a:moveTo>
                      <a:pt x="0" y="0"/>
                    </a:moveTo>
                    <a:lnTo>
                      <a:pt x="197"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grpSp>
      </p:grpSp>
      <p:grpSp>
        <p:nvGrpSpPr>
          <p:cNvPr id="13" name="Group 331"/>
          <p:cNvGrpSpPr/>
          <p:nvPr/>
        </p:nvGrpSpPr>
        <p:grpSpPr>
          <a:xfrm>
            <a:off x="2255838" y="804863"/>
            <a:ext cx="3405187" cy="1557337"/>
            <a:chOff x="1421" y="440"/>
            <a:chExt cx="2145" cy="981"/>
          </a:xfrm>
        </p:grpSpPr>
        <p:sp>
          <p:nvSpPr>
            <p:cNvPr id="58510" name="Line 332"/>
            <p:cNvSpPr/>
            <p:nvPr/>
          </p:nvSpPr>
          <p:spPr>
            <a:xfrm flipV="1">
              <a:off x="1964" y="1131"/>
              <a:ext cx="1" cy="43"/>
            </a:xfrm>
            <a:prstGeom prst="line">
              <a:avLst/>
            </a:prstGeom>
            <a:ln w="12700" cap="flat" cmpd="sng">
              <a:solidFill>
                <a:schemeClr val="tx1"/>
              </a:solidFill>
              <a:prstDash val="solid"/>
              <a:round/>
              <a:headEnd type="none" w="med" len="med"/>
              <a:tailEnd type="none" w="med" len="med"/>
            </a:ln>
          </p:spPr>
        </p:sp>
        <p:sp>
          <p:nvSpPr>
            <p:cNvPr id="58511" name="Line 333"/>
            <p:cNvSpPr/>
            <p:nvPr/>
          </p:nvSpPr>
          <p:spPr>
            <a:xfrm>
              <a:off x="1421" y="1174"/>
              <a:ext cx="2145" cy="1"/>
            </a:xfrm>
            <a:prstGeom prst="line">
              <a:avLst/>
            </a:prstGeom>
            <a:ln w="38100" cap="flat" cmpd="sng">
              <a:solidFill>
                <a:srgbClr val="000000"/>
              </a:solidFill>
              <a:prstDash val="solid"/>
              <a:round/>
              <a:headEnd type="none" w="med" len="med"/>
              <a:tailEnd type="none" w="med" len="med"/>
            </a:ln>
          </p:spPr>
        </p:sp>
        <p:sp>
          <p:nvSpPr>
            <p:cNvPr id="58512" name="Freeform 334"/>
            <p:cNvSpPr/>
            <p:nvPr/>
          </p:nvSpPr>
          <p:spPr>
            <a:xfrm>
              <a:off x="2347" y="484"/>
              <a:ext cx="1" cy="690"/>
            </a:xfrm>
            <a:custGeom>
              <a:avLst/>
              <a:gdLst/>
              <a:ahLst/>
              <a:cxnLst>
                <a:cxn ang="0">
                  <a:pos x="0" y="690"/>
                </a:cxn>
                <a:cxn ang="0">
                  <a:pos x="0" y="0"/>
                </a:cxn>
              </a:cxnLst>
              <a:pathLst>
                <a:path w="1" h="690">
                  <a:moveTo>
                    <a:pt x="0" y="690"/>
                  </a:moveTo>
                  <a:lnTo>
                    <a:pt x="0" y="0"/>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sp>
          <p:nvSpPr>
            <p:cNvPr id="58513" name="Line 335"/>
            <p:cNvSpPr/>
            <p:nvPr/>
          </p:nvSpPr>
          <p:spPr>
            <a:xfrm>
              <a:off x="3250" y="484"/>
              <a:ext cx="1" cy="647"/>
            </a:xfrm>
            <a:prstGeom prst="line">
              <a:avLst/>
            </a:prstGeom>
            <a:ln w="19050" cap="flat" cmpd="sng">
              <a:solidFill>
                <a:schemeClr val="tx2"/>
              </a:solidFill>
              <a:prstDash val="solid"/>
              <a:round/>
              <a:headEnd type="none" w="med" len="med"/>
              <a:tailEnd type="none" w="med" len="med"/>
            </a:ln>
          </p:spPr>
        </p:sp>
        <p:sp>
          <p:nvSpPr>
            <p:cNvPr id="58514" name="Line 336"/>
            <p:cNvSpPr/>
            <p:nvPr/>
          </p:nvSpPr>
          <p:spPr>
            <a:xfrm>
              <a:off x="2209" y="592"/>
              <a:ext cx="1087" cy="1"/>
            </a:xfrm>
            <a:prstGeom prst="line">
              <a:avLst/>
            </a:prstGeom>
            <a:ln w="6350" cap="flat" cmpd="sng">
              <a:solidFill>
                <a:srgbClr val="6666FF"/>
              </a:solidFill>
              <a:prstDash val="solid"/>
              <a:round/>
              <a:headEnd type="none" w="med" len="med"/>
              <a:tailEnd type="none" w="med" len="med"/>
            </a:ln>
          </p:spPr>
        </p:sp>
        <p:sp>
          <p:nvSpPr>
            <p:cNvPr id="58515" name="Line 337"/>
            <p:cNvSpPr/>
            <p:nvPr/>
          </p:nvSpPr>
          <p:spPr>
            <a:xfrm flipH="1">
              <a:off x="1683" y="592"/>
              <a:ext cx="137" cy="1"/>
            </a:xfrm>
            <a:prstGeom prst="line">
              <a:avLst/>
            </a:prstGeom>
            <a:ln w="6350" cap="flat" cmpd="sng">
              <a:solidFill>
                <a:srgbClr val="6666FF"/>
              </a:solidFill>
              <a:prstDash val="solid"/>
              <a:round/>
              <a:headEnd type="none" w="med" len="med"/>
              <a:tailEnd type="none" w="med" len="med"/>
            </a:ln>
          </p:spPr>
        </p:sp>
        <p:sp>
          <p:nvSpPr>
            <p:cNvPr id="58516" name="Line 338"/>
            <p:cNvSpPr/>
            <p:nvPr/>
          </p:nvSpPr>
          <p:spPr>
            <a:xfrm flipH="1">
              <a:off x="1683" y="936"/>
              <a:ext cx="116" cy="1"/>
            </a:xfrm>
            <a:prstGeom prst="line">
              <a:avLst/>
            </a:prstGeom>
            <a:ln w="6350" cap="flat" cmpd="sng">
              <a:solidFill>
                <a:srgbClr val="6666FF"/>
              </a:solidFill>
              <a:prstDash val="solid"/>
              <a:round/>
              <a:headEnd type="none" w="med" len="med"/>
              <a:tailEnd type="none" w="med" len="med"/>
            </a:ln>
          </p:spPr>
        </p:sp>
        <p:sp>
          <p:nvSpPr>
            <p:cNvPr id="58517" name="Freeform 339"/>
            <p:cNvSpPr/>
            <p:nvPr/>
          </p:nvSpPr>
          <p:spPr>
            <a:xfrm>
              <a:off x="1683" y="707"/>
              <a:ext cx="139" cy="1"/>
            </a:xfrm>
            <a:custGeom>
              <a:avLst/>
              <a:gdLst/>
              <a:ahLst/>
              <a:cxnLst>
                <a:cxn ang="0">
                  <a:pos x="139" y="0"/>
                </a:cxn>
                <a:cxn ang="0">
                  <a:pos x="0" y="1"/>
                </a:cxn>
              </a:cxnLst>
              <a:pathLst>
                <a:path w="139" h="1">
                  <a:moveTo>
                    <a:pt x="139" y="0"/>
                  </a:moveTo>
                  <a:lnTo>
                    <a:pt x="0" y="1"/>
                  </a:lnTo>
                </a:path>
              </a:pathLst>
            </a:custGeom>
            <a:solidFill>
              <a:srgbClr val="FFFFFF"/>
            </a:solidFill>
            <a:ln w="6350" cap="flat" cmpd="sng">
              <a:solidFill>
                <a:srgbClr val="6666FF"/>
              </a:solidFill>
              <a:prstDash val="solid"/>
              <a:round/>
              <a:headEnd type="none" w="med" len="med"/>
              <a:tailEnd type="none" w="med" len="med"/>
            </a:ln>
          </p:spPr>
          <p:txBody>
            <a:bodyPr/>
            <a:p>
              <a:endParaRPr lang="zh-CN" altLang="en-US"/>
            </a:p>
          </p:txBody>
        </p:sp>
        <p:sp>
          <p:nvSpPr>
            <p:cNvPr id="58518" name="Freeform 340"/>
            <p:cNvSpPr/>
            <p:nvPr/>
          </p:nvSpPr>
          <p:spPr>
            <a:xfrm>
              <a:off x="1683" y="821"/>
              <a:ext cx="138" cy="2"/>
            </a:xfrm>
            <a:custGeom>
              <a:avLst/>
              <a:gdLst/>
              <a:ahLst/>
              <a:cxnLst>
                <a:cxn ang="0">
                  <a:pos x="138" y="0"/>
                </a:cxn>
                <a:cxn ang="0">
                  <a:pos x="0" y="2"/>
                </a:cxn>
              </a:cxnLst>
              <a:pathLst>
                <a:path w="138" h="2">
                  <a:moveTo>
                    <a:pt x="138" y="0"/>
                  </a:moveTo>
                  <a:lnTo>
                    <a:pt x="0" y="2"/>
                  </a:lnTo>
                </a:path>
              </a:pathLst>
            </a:custGeom>
            <a:solidFill>
              <a:srgbClr val="FFFFFF"/>
            </a:solidFill>
            <a:ln w="6350" cap="flat" cmpd="sng">
              <a:solidFill>
                <a:srgbClr val="6666FF"/>
              </a:solidFill>
              <a:prstDash val="solid"/>
              <a:round/>
              <a:headEnd type="none" w="med" len="med"/>
              <a:tailEnd type="none" w="med" len="med"/>
            </a:ln>
          </p:spPr>
          <p:txBody>
            <a:bodyPr/>
            <a:p>
              <a:endParaRPr lang="zh-CN" altLang="en-US"/>
            </a:p>
          </p:txBody>
        </p:sp>
        <p:sp>
          <p:nvSpPr>
            <p:cNvPr id="58519" name="Line 341"/>
            <p:cNvSpPr/>
            <p:nvPr/>
          </p:nvSpPr>
          <p:spPr>
            <a:xfrm>
              <a:off x="2231" y="936"/>
              <a:ext cx="340" cy="1"/>
            </a:xfrm>
            <a:prstGeom prst="line">
              <a:avLst/>
            </a:prstGeom>
            <a:ln w="6350" cap="flat" cmpd="sng">
              <a:solidFill>
                <a:srgbClr val="6666FF"/>
              </a:solidFill>
              <a:prstDash val="solid"/>
              <a:round/>
              <a:headEnd type="none" w="med" len="med"/>
              <a:tailEnd type="none" w="med" len="med"/>
            </a:ln>
          </p:spPr>
        </p:sp>
        <p:sp>
          <p:nvSpPr>
            <p:cNvPr id="58520" name="Line 342"/>
            <p:cNvSpPr/>
            <p:nvPr/>
          </p:nvSpPr>
          <p:spPr>
            <a:xfrm flipH="1">
              <a:off x="1683" y="1051"/>
              <a:ext cx="888" cy="1"/>
            </a:xfrm>
            <a:prstGeom prst="line">
              <a:avLst/>
            </a:prstGeom>
            <a:ln w="6350" cap="flat" cmpd="sng">
              <a:solidFill>
                <a:srgbClr val="6666FF"/>
              </a:solidFill>
              <a:prstDash val="solid"/>
              <a:round/>
              <a:headEnd type="none" w="med" len="med"/>
              <a:tailEnd type="none" w="med" len="med"/>
            </a:ln>
          </p:spPr>
        </p:sp>
        <p:sp>
          <p:nvSpPr>
            <p:cNvPr id="58521" name="Line 343"/>
            <p:cNvSpPr/>
            <p:nvPr/>
          </p:nvSpPr>
          <p:spPr>
            <a:xfrm flipH="1">
              <a:off x="3025" y="707"/>
              <a:ext cx="271" cy="1"/>
            </a:xfrm>
            <a:prstGeom prst="line">
              <a:avLst/>
            </a:prstGeom>
            <a:ln w="6350" cap="flat" cmpd="sng">
              <a:solidFill>
                <a:srgbClr val="6666FF"/>
              </a:solidFill>
              <a:prstDash val="solid"/>
              <a:round/>
              <a:headEnd type="none" w="med" len="med"/>
              <a:tailEnd type="none" w="med" len="med"/>
            </a:ln>
          </p:spPr>
        </p:sp>
        <p:sp>
          <p:nvSpPr>
            <p:cNvPr id="58522" name="Line 344"/>
            <p:cNvSpPr/>
            <p:nvPr/>
          </p:nvSpPr>
          <p:spPr>
            <a:xfrm flipH="1">
              <a:off x="3025" y="822"/>
              <a:ext cx="271" cy="1"/>
            </a:xfrm>
            <a:prstGeom prst="line">
              <a:avLst/>
            </a:prstGeom>
            <a:ln w="6350" cap="flat" cmpd="sng">
              <a:solidFill>
                <a:srgbClr val="6666FF"/>
              </a:solidFill>
              <a:prstDash val="solid"/>
              <a:round/>
              <a:headEnd type="none" w="med" len="med"/>
              <a:tailEnd type="none" w="med" len="med"/>
            </a:ln>
          </p:spPr>
        </p:sp>
        <p:sp>
          <p:nvSpPr>
            <p:cNvPr id="58523" name="Line 345"/>
            <p:cNvSpPr/>
            <p:nvPr/>
          </p:nvSpPr>
          <p:spPr>
            <a:xfrm flipH="1">
              <a:off x="3025" y="936"/>
              <a:ext cx="271" cy="1"/>
            </a:xfrm>
            <a:prstGeom prst="line">
              <a:avLst/>
            </a:prstGeom>
            <a:ln w="6350" cap="flat" cmpd="sng">
              <a:solidFill>
                <a:srgbClr val="6666FF"/>
              </a:solidFill>
              <a:prstDash val="solid"/>
              <a:round/>
              <a:headEnd type="none" w="med" len="med"/>
              <a:tailEnd type="none" w="med" len="med"/>
            </a:ln>
          </p:spPr>
        </p:sp>
        <p:sp>
          <p:nvSpPr>
            <p:cNvPr id="58524" name="Line 346"/>
            <p:cNvSpPr/>
            <p:nvPr/>
          </p:nvSpPr>
          <p:spPr>
            <a:xfrm flipH="1">
              <a:off x="3025" y="1051"/>
              <a:ext cx="271" cy="1"/>
            </a:xfrm>
            <a:prstGeom prst="line">
              <a:avLst/>
            </a:prstGeom>
            <a:ln w="6350" cap="flat" cmpd="sng">
              <a:solidFill>
                <a:srgbClr val="6666FF"/>
              </a:solidFill>
              <a:prstDash val="solid"/>
              <a:round/>
              <a:headEnd type="none" w="med" len="med"/>
              <a:tailEnd type="none" w="med" len="med"/>
            </a:ln>
          </p:spPr>
        </p:sp>
        <p:sp>
          <p:nvSpPr>
            <p:cNvPr id="58525" name="Line 347"/>
            <p:cNvSpPr/>
            <p:nvPr/>
          </p:nvSpPr>
          <p:spPr>
            <a:xfrm>
              <a:off x="1683" y="484"/>
              <a:ext cx="1613" cy="1"/>
            </a:xfrm>
            <a:prstGeom prst="line">
              <a:avLst/>
            </a:prstGeom>
            <a:ln w="19050" cap="flat" cmpd="sng">
              <a:solidFill>
                <a:schemeClr val="tx2"/>
              </a:solidFill>
              <a:prstDash val="solid"/>
              <a:round/>
              <a:headEnd type="none" w="med" len="med"/>
              <a:tailEnd type="none" w="med" len="med"/>
            </a:ln>
          </p:spPr>
        </p:sp>
        <p:sp>
          <p:nvSpPr>
            <p:cNvPr id="58526" name="Line 348"/>
            <p:cNvSpPr/>
            <p:nvPr/>
          </p:nvSpPr>
          <p:spPr>
            <a:xfrm flipH="1">
              <a:off x="1683" y="1131"/>
              <a:ext cx="1613" cy="1"/>
            </a:xfrm>
            <a:prstGeom prst="line">
              <a:avLst/>
            </a:prstGeom>
            <a:ln w="12700" cap="flat" cmpd="sng">
              <a:solidFill>
                <a:schemeClr val="tx1"/>
              </a:solidFill>
              <a:prstDash val="solid"/>
              <a:round/>
              <a:headEnd type="none" w="med" len="med"/>
              <a:tailEnd type="none" w="med" len="med"/>
            </a:ln>
          </p:spPr>
        </p:sp>
        <p:grpSp>
          <p:nvGrpSpPr>
            <p:cNvPr id="58527" name="Group 349"/>
            <p:cNvGrpSpPr/>
            <p:nvPr/>
          </p:nvGrpSpPr>
          <p:grpSpPr>
            <a:xfrm>
              <a:off x="1574" y="440"/>
              <a:ext cx="1832" cy="736"/>
              <a:chOff x="1574" y="440"/>
              <a:chExt cx="1832" cy="736"/>
            </a:xfrm>
          </p:grpSpPr>
          <p:sp>
            <p:nvSpPr>
              <p:cNvPr id="58528" name="Line 350"/>
              <p:cNvSpPr/>
              <p:nvPr/>
            </p:nvSpPr>
            <p:spPr>
              <a:xfrm>
                <a:off x="1575" y="441"/>
                <a:ext cx="1830" cy="1"/>
              </a:xfrm>
              <a:prstGeom prst="line">
                <a:avLst/>
              </a:prstGeom>
              <a:ln w="28575" cap="flat" cmpd="sng">
                <a:solidFill>
                  <a:srgbClr val="000000"/>
                </a:solidFill>
                <a:prstDash val="solid"/>
                <a:round/>
                <a:headEnd type="none" w="med" len="med"/>
                <a:tailEnd type="none" w="med" len="med"/>
              </a:ln>
            </p:spPr>
          </p:sp>
          <p:sp>
            <p:nvSpPr>
              <p:cNvPr id="58529" name="Line 351"/>
              <p:cNvSpPr/>
              <p:nvPr/>
            </p:nvSpPr>
            <p:spPr>
              <a:xfrm flipV="1">
                <a:off x="1662" y="1131"/>
                <a:ext cx="1" cy="43"/>
              </a:xfrm>
              <a:prstGeom prst="line">
                <a:avLst/>
              </a:prstGeom>
              <a:ln w="28575" cap="flat" cmpd="sng">
                <a:solidFill>
                  <a:srgbClr val="000000"/>
                </a:solidFill>
                <a:prstDash val="solid"/>
                <a:round/>
                <a:headEnd type="none" w="med" len="med"/>
                <a:tailEnd type="none" w="med" len="med"/>
              </a:ln>
            </p:spPr>
          </p:sp>
          <p:sp>
            <p:nvSpPr>
              <p:cNvPr id="58530" name="Line 352"/>
              <p:cNvSpPr/>
              <p:nvPr/>
            </p:nvSpPr>
            <p:spPr>
              <a:xfrm>
                <a:off x="1683" y="484"/>
                <a:ext cx="1" cy="647"/>
              </a:xfrm>
              <a:prstGeom prst="line">
                <a:avLst/>
              </a:prstGeom>
              <a:ln w="28575" cap="flat" cmpd="sng">
                <a:solidFill>
                  <a:srgbClr val="000000"/>
                </a:solidFill>
                <a:prstDash val="solid"/>
                <a:round/>
                <a:headEnd type="none" w="med" len="med"/>
                <a:tailEnd type="none" w="med" len="med"/>
              </a:ln>
            </p:spPr>
          </p:sp>
          <p:sp>
            <p:nvSpPr>
              <p:cNvPr id="58531" name="Freeform 353"/>
              <p:cNvSpPr/>
              <p:nvPr/>
            </p:nvSpPr>
            <p:spPr>
              <a:xfrm>
                <a:off x="1574" y="440"/>
                <a:ext cx="1" cy="45"/>
              </a:xfrm>
              <a:custGeom>
                <a:avLst/>
                <a:gdLst/>
                <a:ahLst/>
                <a:cxnLst>
                  <a:cxn ang="0">
                    <a:pos x="1" y="45"/>
                  </a:cxn>
                  <a:cxn ang="0">
                    <a:pos x="0" y="0"/>
                  </a:cxn>
                </a:cxnLst>
                <a:pathLst>
                  <a:path w="1" h="45">
                    <a:moveTo>
                      <a:pt x="1" y="45"/>
                    </a:moveTo>
                    <a:lnTo>
                      <a:pt x="0" y="0"/>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58532" name="Freeform 354"/>
              <p:cNvSpPr/>
              <p:nvPr/>
            </p:nvSpPr>
            <p:spPr>
              <a:xfrm>
                <a:off x="1575" y="484"/>
                <a:ext cx="107" cy="1"/>
              </a:xfrm>
              <a:custGeom>
                <a:avLst/>
                <a:gdLst/>
                <a:ahLst/>
                <a:cxnLst>
                  <a:cxn ang="0">
                    <a:pos x="0" y="0"/>
                  </a:cxn>
                  <a:cxn ang="0">
                    <a:pos x="107" y="0"/>
                  </a:cxn>
                </a:cxnLst>
                <a:pathLst>
                  <a:path w="107" h="1">
                    <a:moveTo>
                      <a:pt x="0" y="0"/>
                    </a:moveTo>
                    <a:lnTo>
                      <a:pt x="107" y="0"/>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58533" name="Freeform 355"/>
              <p:cNvSpPr/>
              <p:nvPr/>
            </p:nvSpPr>
            <p:spPr>
              <a:xfrm>
                <a:off x="3296" y="484"/>
                <a:ext cx="107" cy="1"/>
              </a:xfrm>
              <a:custGeom>
                <a:avLst/>
                <a:gdLst/>
                <a:ahLst/>
                <a:cxnLst>
                  <a:cxn ang="0">
                    <a:pos x="0" y="0"/>
                  </a:cxn>
                  <a:cxn ang="0">
                    <a:pos x="107" y="0"/>
                  </a:cxn>
                </a:cxnLst>
                <a:pathLst>
                  <a:path w="107" h="1">
                    <a:moveTo>
                      <a:pt x="0" y="0"/>
                    </a:moveTo>
                    <a:lnTo>
                      <a:pt x="107" y="0"/>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58534" name="Line 356"/>
              <p:cNvSpPr/>
              <p:nvPr/>
            </p:nvSpPr>
            <p:spPr>
              <a:xfrm>
                <a:off x="3296" y="484"/>
                <a:ext cx="1" cy="647"/>
              </a:xfrm>
              <a:prstGeom prst="line">
                <a:avLst/>
              </a:prstGeom>
              <a:ln w="28575" cap="flat" cmpd="sng">
                <a:solidFill>
                  <a:srgbClr val="000000"/>
                </a:solidFill>
                <a:prstDash val="solid"/>
                <a:round/>
                <a:headEnd type="none" w="med" len="med"/>
                <a:tailEnd type="none" w="med" len="med"/>
              </a:ln>
            </p:spPr>
          </p:sp>
          <p:sp>
            <p:nvSpPr>
              <p:cNvPr id="58535" name="Freeform 357"/>
              <p:cNvSpPr/>
              <p:nvPr/>
            </p:nvSpPr>
            <p:spPr>
              <a:xfrm>
                <a:off x="3404" y="440"/>
                <a:ext cx="1" cy="45"/>
              </a:xfrm>
              <a:custGeom>
                <a:avLst/>
                <a:gdLst/>
                <a:ahLst/>
                <a:cxnLst>
                  <a:cxn ang="0">
                    <a:pos x="1" y="45"/>
                  </a:cxn>
                  <a:cxn ang="0">
                    <a:pos x="0" y="0"/>
                  </a:cxn>
                </a:cxnLst>
                <a:pathLst>
                  <a:path w="1" h="45">
                    <a:moveTo>
                      <a:pt x="1" y="45"/>
                    </a:moveTo>
                    <a:lnTo>
                      <a:pt x="0" y="0"/>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58536" name="Freeform 358"/>
              <p:cNvSpPr/>
              <p:nvPr/>
            </p:nvSpPr>
            <p:spPr>
              <a:xfrm>
                <a:off x="3404" y="1131"/>
                <a:ext cx="1" cy="45"/>
              </a:xfrm>
              <a:custGeom>
                <a:avLst/>
                <a:gdLst/>
                <a:ahLst/>
                <a:cxnLst>
                  <a:cxn ang="0">
                    <a:pos x="1" y="0"/>
                  </a:cxn>
                  <a:cxn ang="0">
                    <a:pos x="0" y="45"/>
                  </a:cxn>
                </a:cxnLst>
                <a:pathLst>
                  <a:path w="1" h="45">
                    <a:moveTo>
                      <a:pt x="1" y="0"/>
                    </a:moveTo>
                    <a:lnTo>
                      <a:pt x="0" y="45"/>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58537" name="Freeform 359"/>
              <p:cNvSpPr/>
              <p:nvPr/>
            </p:nvSpPr>
            <p:spPr>
              <a:xfrm>
                <a:off x="3295" y="1130"/>
                <a:ext cx="111" cy="1"/>
              </a:xfrm>
              <a:custGeom>
                <a:avLst/>
                <a:gdLst/>
                <a:ahLst/>
                <a:cxnLst>
                  <a:cxn ang="0">
                    <a:pos x="111" y="1"/>
                  </a:cxn>
                  <a:cxn ang="0">
                    <a:pos x="0" y="0"/>
                  </a:cxn>
                </a:cxnLst>
                <a:pathLst>
                  <a:path w="111" h="1">
                    <a:moveTo>
                      <a:pt x="111" y="1"/>
                    </a:moveTo>
                    <a:lnTo>
                      <a:pt x="0" y="0"/>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58538" name="Line 360"/>
              <p:cNvSpPr/>
              <p:nvPr/>
            </p:nvSpPr>
            <p:spPr>
              <a:xfrm flipH="1">
                <a:off x="1662" y="1131"/>
                <a:ext cx="21" cy="1"/>
              </a:xfrm>
              <a:prstGeom prst="line">
                <a:avLst/>
              </a:prstGeom>
              <a:ln w="28575" cap="flat" cmpd="sng">
                <a:solidFill>
                  <a:srgbClr val="000000"/>
                </a:solidFill>
                <a:prstDash val="solid"/>
                <a:round/>
                <a:headEnd type="none" w="med" len="med"/>
                <a:tailEnd type="none" w="med" len="med"/>
              </a:ln>
            </p:spPr>
          </p:sp>
        </p:grpSp>
        <p:grpSp>
          <p:nvGrpSpPr>
            <p:cNvPr id="58539" name="Group 361"/>
            <p:cNvGrpSpPr/>
            <p:nvPr/>
          </p:nvGrpSpPr>
          <p:grpSpPr>
            <a:xfrm>
              <a:off x="2571" y="646"/>
              <a:ext cx="455" cy="485"/>
              <a:chOff x="2571" y="646"/>
              <a:chExt cx="455" cy="485"/>
            </a:xfrm>
          </p:grpSpPr>
          <p:sp>
            <p:nvSpPr>
              <p:cNvPr id="58540" name="Freeform 362"/>
              <p:cNvSpPr/>
              <p:nvPr/>
            </p:nvSpPr>
            <p:spPr>
              <a:xfrm>
                <a:off x="2723" y="646"/>
                <a:ext cx="1" cy="109"/>
              </a:xfrm>
              <a:custGeom>
                <a:avLst/>
                <a:gdLst/>
                <a:ahLst/>
                <a:cxnLst>
                  <a:cxn ang="0">
                    <a:pos x="0" y="109"/>
                  </a:cxn>
                  <a:cxn ang="0">
                    <a:pos x="0" y="0"/>
                  </a:cxn>
                </a:cxnLst>
                <a:pathLst>
                  <a:path w="1" h="109">
                    <a:moveTo>
                      <a:pt x="0" y="109"/>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541" name="Freeform 363"/>
              <p:cNvSpPr/>
              <p:nvPr/>
            </p:nvSpPr>
            <p:spPr>
              <a:xfrm>
                <a:off x="2875" y="646"/>
                <a:ext cx="1" cy="109"/>
              </a:xfrm>
              <a:custGeom>
                <a:avLst/>
                <a:gdLst/>
                <a:ahLst/>
                <a:cxnLst>
                  <a:cxn ang="0">
                    <a:pos x="0" y="109"/>
                  </a:cxn>
                  <a:cxn ang="0">
                    <a:pos x="0" y="0"/>
                  </a:cxn>
                </a:cxnLst>
                <a:pathLst>
                  <a:path w="1" h="109">
                    <a:moveTo>
                      <a:pt x="0" y="109"/>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542" name="Line 364"/>
              <p:cNvSpPr/>
              <p:nvPr/>
            </p:nvSpPr>
            <p:spPr>
              <a:xfrm>
                <a:off x="2571" y="646"/>
                <a:ext cx="454" cy="1"/>
              </a:xfrm>
              <a:prstGeom prst="line">
                <a:avLst/>
              </a:prstGeom>
              <a:ln w="12700" cap="flat" cmpd="sng">
                <a:solidFill>
                  <a:schemeClr val="tx2"/>
                </a:solidFill>
                <a:prstDash val="solid"/>
                <a:round/>
                <a:headEnd type="none" w="med" len="med"/>
                <a:tailEnd type="none" w="med" len="med"/>
              </a:ln>
            </p:spPr>
          </p:sp>
          <p:sp>
            <p:nvSpPr>
              <p:cNvPr id="58543" name="Line 365"/>
              <p:cNvSpPr/>
              <p:nvPr/>
            </p:nvSpPr>
            <p:spPr>
              <a:xfrm>
                <a:off x="2571" y="754"/>
                <a:ext cx="454" cy="1"/>
              </a:xfrm>
              <a:prstGeom prst="line">
                <a:avLst/>
              </a:prstGeom>
              <a:ln w="12700" cap="flat" cmpd="sng">
                <a:solidFill>
                  <a:schemeClr val="tx2"/>
                </a:solidFill>
                <a:prstDash val="solid"/>
                <a:round/>
                <a:headEnd type="none" w="med" len="med"/>
                <a:tailEnd type="none" w="med" len="med"/>
              </a:ln>
            </p:spPr>
          </p:sp>
          <p:sp>
            <p:nvSpPr>
              <p:cNvPr id="58544" name="Freeform 366"/>
              <p:cNvSpPr/>
              <p:nvPr/>
            </p:nvSpPr>
            <p:spPr>
              <a:xfrm>
                <a:off x="2686" y="755"/>
                <a:ext cx="1" cy="376"/>
              </a:xfrm>
              <a:custGeom>
                <a:avLst/>
                <a:gdLst/>
                <a:ahLst/>
                <a:cxnLst>
                  <a:cxn ang="0">
                    <a:pos x="0" y="376"/>
                  </a:cxn>
                  <a:cxn ang="0">
                    <a:pos x="0" y="0"/>
                  </a:cxn>
                </a:cxnLst>
                <a:pathLst>
                  <a:path w="1" h="376">
                    <a:moveTo>
                      <a:pt x="0" y="376"/>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545" name="Freeform 367"/>
              <p:cNvSpPr/>
              <p:nvPr/>
            </p:nvSpPr>
            <p:spPr>
              <a:xfrm>
                <a:off x="2799" y="755"/>
                <a:ext cx="1" cy="375"/>
              </a:xfrm>
              <a:custGeom>
                <a:avLst/>
                <a:gdLst/>
                <a:ahLst/>
                <a:cxnLst>
                  <a:cxn ang="0">
                    <a:pos x="1" y="375"/>
                  </a:cxn>
                  <a:cxn ang="0">
                    <a:pos x="0" y="0"/>
                  </a:cxn>
                </a:cxnLst>
                <a:pathLst>
                  <a:path w="1" h="375">
                    <a:moveTo>
                      <a:pt x="1" y="375"/>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546" name="Freeform 368"/>
              <p:cNvSpPr/>
              <p:nvPr/>
            </p:nvSpPr>
            <p:spPr>
              <a:xfrm>
                <a:off x="2912" y="755"/>
                <a:ext cx="1" cy="375"/>
              </a:xfrm>
              <a:custGeom>
                <a:avLst/>
                <a:gdLst/>
                <a:ahLst/>
                <a:cxnLst>
                  <a:cxn ang="0">
                    <a:pos x="0" y="375"/>
                  </a:cxn>
                  <a:cxn ang="0">
                    <a:pos x="0" y="0"/>
                  </a:cxn>
                </a:cxnLst>
                <a:pathLst>
                  <a:path w="1" h="375">
                    <a:moveTo>
                      <a:pt x="0" y="375"/>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547" name="Line 369"/>
              <p:cNvSpPr/>
              <p:nvPr/>
            </p:nvSpPr>
            <p:spPr>
              <a:xfrm flipV="1">
                <a:off x="2571" y="646"/>
                <a:ext cx="1" cy="485"/>
              </a:xfrm>
              <a:prstGeom prst="line">
                <a:avLst/>
              </a:prstGeom>
              <a:ln w="12700" cap="flat" cmpd="sng">
                <a:solidFill>
                  <a:schemeClr val="tx2"/>
                </a:solidFill>
                <a:prstDash val="solid"/>
                <a:round/>
                <a:headEnd type="none" w="med" len="med"/>
                <a:tailEnd type="none" w="med" len="med"/>
              </a:ln>
            </p:spPr>
          </p:sp>
          <p:sp>
            <p:nvSpPr>
              <p:cNvPr id="58548" name="Line 370"/>
              <p:cNvSpPr/>
              <p:nvPr/>
            </p:nvSpPr>
            <p:spPr>
              <a:xfrm flipV="1">
                <a:off x="3025" y="646"/>
                <a:ext cx="1" cy="485"/>
              </a:xfrm>
              <a:prstGeom prst="line">
                <a:avLst/>
              </a:prstGeom>
              <a:ln w="12700" cap="flat" cmpd="sng">
                <a:solidFill>
                  <a:schemeClr val="tx2"/>
                </a:solidFill>
                <a:prstDash val="solid"/>
                <a:round/>
                <a:headEnd type="none" w="med" len="med"/>
                <a:tailEnd type="none" w="med" len="med"/>
              </a:ln>
            </p:spPr>
          </p:sp>
        </p:grpSp>
        <p:sp>
          <p:nvSpPr>
            <p:cNvPr id="58549" name="Line 371"/>
            <p:cNvSpPr/>
            <p:nvPr/>
          </p:nvSpPr>
          <p:spPr>
            <a:xfrm>
              <a:off x="2346" y="533"/>
              <a:ext cx="904" cy="1"/>
            </a:xfrm>
            <a:prstGeom prst="line">
              <a:avLst/>
            </a:prstGeom>
            <a:ln w="19050" cap="flat" cmpd="sng">
              <a:solidFill>
                <a:schemeClr val="tx2"/>
              </a:solidFill>
              <a:prstDash val="solid"/>
              <a:round/>
              <a:headEnd type="none" w="med" len="med"/>
              <a:tailEnd type="none" w="med" len="med"/>
            </a:ln>
          </p:spPr>
        </p:sp>
        <p:sp>
          <p:nvSpPr>
            <p:cNvPr id="58550" name="Rectangle 372"/>
            <p:cNvSpPr/>
            <p:nvPr/>
          </p:nvSpPr>
          <p:spPr>
            <a:xfrm>
              <a:off x="2205" y="1213"/>
              <a:ext cx="641" cy="192"/>
            </a:xfrm>
            <a:prstGeom prst="rect">
              <a:avLst/>
            </a:prstGeom>
            <a:noFill/>
            <a:ln w="9525">
              <a:noFill/>
            </a:ln>
          </p:spPr>
          <p:txBody>
            <a:bodyPr wrap="none" lIns="0" tIns="0" rIns="0" bIns="0" anchor="t">
              <a:spAutoFit/>
            </a:bodyPr>
            <a:p>
              <a:pPr algn="ctr"/>
              <a:r>
                <a:rPr lang="zh-CN" altLang="en-US" sz="2000" b="1" dirty="0">
                  <a:solidFill>
                    <a:schemeClr val="accent2"/>
                  </a:solidFill>
                  <a:latin typeface="Modern" pitchFamily="50"/>
                  <a:ea typeface="宋体" panose="02010600030101010101" pitchFamily="2" charset="-122"/>
                </a:rPr>
                <a:t>正立面图</a:t>
              </a:r>
              <a:endParaRPr lang="zh-CN" altLang="en-US" sz="2000" b="1" dirty="0">
                <a:solidFill>
                  <a:schemeClr val="accent2"/>
                </a:solidFill>
                <a:latin typeface="Modern" pitchFamily="50"/>
                <a:ea typeface="宋体" panose="02010600030101010101" pitchFamily="2" charset="-122"/>
              </a:endParaRPr>
            </a:p>
          </p:txBody>
        </p:sp>
        <p:sp>
          <p:nvSpPr>
            <p:cNvPr id="58551" name="Freeform 373"/>
            <p:cNvSpPr/>
            <p:nvPr/>
          </p:nvSpPr>
          <p:spPr>
            <a:xfrm>
              <a:off x="2228" y="1420"/>
              <a:ext cx="601" cy="1"/>
            </a:xfrm>
            <a:custGeom>
              <a:avLst/>
              <a:gdLst/>
              <a:ahLst/>
              <a:cxnLst>
                <a:cxn ang="0">
                  <a:pos x="601" y="1"/>
                </a:cxn>
                <a:cxn ang="0">
                  <a:pos x="0" y="0"/>
                </a:cxn>
              </a:cxnLst>
              <a:pathLst>
                <a:path w="601" h="1">
                  <a:moveTo>
                    <a:pt x="601" y="1"/>
                  </a:moveTo>
                  <a:lnTo>
                    <a:pt x="0" y="0"/>
                  </a:lnTo>
                </a:path>
              </a:pathLst>
            </a:custGeom>
            <a:solidFill>
              <a:srgbClr val="FFFFFF"/>
            </a:solidFill>
            <a:ln w="28575" cap="flat" cmpd="sng">
              <a:solidFill>
                <a:schemeClr val="accent2"/>
              </a:solidFill>
              <a:prstDash val="solid"/>
              <a:round/>
              <a:headEnd type="none" w="med" len="med"/>
              <a:tailEnd type="none" w="med" len="med"/>
            </a:ln>
          </p:spPr>
          <p:txBody>
            <a:bodyPr/>
            <a:p>
              <a:endParaRPr lang="zh-CN" altLang="en-US"/>
            </a:p>
          </p:txBody>
        </p:sp>
        <p:sp>
          <p:nvSpPr>
            <p:cNvPr id="58552" name="Freeform 374"/>
            <p:cNvSpPr/>
            <p:nvPr/>
          </p:nvSpPr>
          <p:spPr>
            <a:xfrm>
              <a:off x="2208" y="823"/>
              <a:ext cx="360" cy="1"/>
            </a:xfrm>
            <a:custGeom>
              <a:avLst/>
              <a:gdLst/>
              <a:ahLst/>
              <a:cxnLst>
                <a:cxn ang="0">
                  <a:pos x="360" y="0"/>
                </a:cxn>
                <a:cxn ang="0">
                  <a:pos x="0" y="0"/>
                </a:cxn>
              </a:cxnLst>
              <a:pathLst>
                <a:path w="360" h="1">
                  <a:moveTo>
                    <a:pt x="360" y="0"/>
                  </a:moveTo>
                  <a:lnTo>
                    <a:pt x="0" y="0"/>
                  </a:lnTo>
                </a:path>
              </a:pathLst>
            </a:custGeom>
            <a:solidFill>
              <a:srgbClr val="FFFFFF"/>
            </a:solidFill>
            <a:ln w="6350" cap="flat" cmpd="sng">
              <a:solidFill>
                <a:srgbClr val="6666FF"/>
              </a:solidFill>
              <a:prstDash val="solid"/>
              <a:round/>
              <a:headEnd type="none" w="med" len="med"/>
              <a:tailEnd type="none" w="med" len="med"/>
            </a:ln>
          </p:spPr>
          <p:txBody>
            <a:bodyPr/>
            <a:p>
              <a:endParaRPr lang="zh-CN" altLang="en-US"/>
            </a:p>
          </p:txBody>
        </p:sp>
        <p:sp>
          <p:nvSpPr>
            <p:cNvPr id="58553" name="Freeform 375"/>
            <p:cNvSpPr/>
            <p:nvPr/>
          </p:nvSpPr>
          <p:spPr>
            <a:xfrm>
              <a:off x="2210" y="708"/>
              <a:ext cx="362" cy="1"/>
            </a:xfrm>
            <a:custGeom>
              <a:avLst/>
              <a:gdLst/>
              <a:ahLst/>
              <a:cxnLst>
                <a:cxn ang="0">
                  <a:pos x="362" y="0"/>
                </a:cxn>
                <a:cxn ang="0">
                  <a:pos x="0" y="0"/>
                </a:cxn>
              </a:cxnLst>
              <a:pathLst>
                <a:path w="362" h="1">
                  <a:moveTo>
                    <a:pt x="362" y="0"/>
                  </a:moveTo>
                  <a:lnTo>
                    <a:pt x="0" y="0"/>
                  </a:lnTo>
                </a:path>
              </a:pathLst>
            </a:custGeom>
            <a:solidFill>
              <a:srgbClr val="FFFFFF"/>
            </a:solidFill>
            <a:ln w="6350" cap="flat" cmpd="sng">
              <a:solidFill>
                <a:srgbClr val="6666FF"/>
              </a:solidFill>
              <a:prstDash val="solid"/>
              <a:round/>
              <a:headEnd type="none" w="med" len="med"/>
              <a:tailEnd type="none" w="med" len="med"/>
            </a:ln>
          </p:spPr>
          <p:txBody>
            <a:bodyPr/>
            <a:p>
              <a:endParaRPr lang="zh-CN" altLang="en-US"/>
            </a:p>
          </p:txBody>
        </p:sp>
        <p:grpSp>
          <p:nvGrpSpPr>
            <p:cNvPr id="58554" name="Group 376"/>
            <p:cNvGrpSpPr/>
            <p:nvPr/>
          </p:nvGrpSpPr>
          <p:grpSpPr>
            <a:xfrm>
              <a:off x="1798" y="592"/>
              <a:ext cx="435" cy="379"/>
              <a:chOff x="1798" y="592"/>
              <a:chExt cx="435" cy="379"/>
            </a:xfrm>
          </p:grpSpPr>
          <p:sp>
            <p:nvSpPr>
              <p:cNvPr id="58555" name="Line 377"/>
              <p:cNvSpPr/>
              <p:nvPr/>
            </p:nvSpPr>
            <p:spPr>
              <a:xfrm>
                <a:off x="1820" y="592"/>
                <a:ext cx="389" cy="1"/>
              </a:xfrm>
              <a:prstGeom prst="line">
                <a:avLst/>
              </a:prstGeom>
              <a:ln w="12700" cap="flat" cmpd="sng">
                <a:solidFill>
                  <a:schemeClr val="tx2"/>
                </a:solidFill>
                <a:prstDash val="solid"/>
                <a:round/>
                <a:headEnd type="none" w="med" len="med"/>
                <a:tailEnd type="none" w="med" len="med"/>
              </a:ln>
            </p:spPr>
          </p:sp>
          <p:sp>
            <p:nvSpPr>
              <p:cNvPr id="58556" name="Freeform 378"/>
              <p:cNvSpPr/>
              <p:nvPr/>
            </p:nvSpPr>
            <p:spPr>
              <a:xfrm>
                <a:off x="1798" y="936"/>
                <a:ext cx="1" cy="34"/>
              </a:xfrm>
              <a:custGeom>
                <a:avLst/>
                <a:gdLst/>
                <a:ahLst/>
                <a:cxnLst>
                  <a:cxn ang="0">
                    <a:pos x="1" y="0"/>
                  </a:cxn>
                  <a:cxn ang="0">
                    <a:pos x="0" y="34"/>
                  </a:cxn>
                </a:cxnLst>
                <a:pathLst>
                  <a:path w="1" h="34">
                    <a:moveTo>
                      <a:pt x="1" y="0"/>
                    </a:moveTo>
                    <a:lnTo>
                      <a:pt x="0" y="34"/>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557" name="Freeform 379"/>
              <p:cNvSpPr/>
              <p:nvPr/>
            </p:nvSpPr>
            <p:spPr>
              <a:xfrm>
                <a:off x="1798" y="970"/>
                <a:ext cx="433" cy="1"/>
              </a:xfrm>
              <a:custGeom>
                <a:avLst/>
                <a:gdLst/>
                <a:ahLst/>
                <a:cxnLst>
                  <a:cxn ang="0">
                    <a:pos x="0" y="0"/>
                  </a:cxn>
                  <a:cxn ang="0">
                    <a:pos x="433" y="0"/>
                  </a:cxn>
                </a:cxnLst>
                <a:pathLst>
                  <a:path w="433" h="1">
                    <a:moveTo>
                      <a:pt x="0" y="0"/>
                    </a:moveTo>
                    <a:lnTo>
                      <a:pt x="433"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558" name="Freeform 380"/>
              <p:cNvSpPr/>
              <p:nvPr/>
            </p:nvSpPr>
            <p:spPr>
              <a:xfrm>
                <a:off x="2232" y="937"/>
                <a:ext cx="1" cy="31"/>
              </a:xfrm>
              <a:custGeom>
                <a:avLst/>
                <a:gdLst/>
                <a:ahLst/>
                <a:cxnLst>
                  <a:cxn ang="0">
                    <a:pos x="0" y="31"/>
                  </a:cxn>
                  <a:cxn ang="0">
                    <a:pos x="0" y="0"/>
                  </a:cxn>
                </a:cxnLst>
                <a:pathLst>
                  <a:path w="1" h="31">
                    <a:moveTo>
                      <a:pt x="0" y="31"/>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559" name="Line 381"/>
              <p:cNvSpPr/>
              <p:nvPr/>
            </p:nvSpPr>
            <p:spPr>
              <a:xfrm>
                <a:off x="1799" y="936"/>
                <a:ext cx="432" cy="1"/>
              </a:xfrm>
              <a:prstGeom prst="line">
                <a:avLst/>
              </a:prstGeom>
              <a:ln w="12700" cap="flat" cmpd="sng">
                <a:solidFill>
                  <a:schemeClr val="tx2"/>
                </a:solidFill>
                <a:prstDash val="solid"/>
                <a:round/>
                <a:headEnd type="none" w="med" len="med"/>
                <a:tailEnd type="none" w="med" len="med"/>
              </a:ln>
            </p:spPr>
          </p:sp>
          <p:sp>
            <p:nvSpPr>
              <p:cNvPr id="58560" name="Line 382"/>
              <p:cNvSpPr/>
              <p:nvPr/>
            </p:nvSpPr>
            <p:spPr>
              <a:xfrm flipV="1">
                <a:off x="1820" y="592"/>
                <a:ext cx="1" cy="344"/>
              </a:xfrm>
              <a:prstGeom prst="line">
                <a:avLst/>
              </a:prstGeom>
              <a:ln w="12700" cap="flat" cmpd="sng">
                <a:solidFill>
                  <a:schemeClr val="tx2"/>
                </a:solidFill>
                <a:prstDash val="solid"/>
                <a:round/>
                <a:headEnd type="none" w="med" len="med"/>
                <a:tailEnd type="none" w="med" len="med"/>
              </a:ln>
            </p:spPr>
          </p:sp>
          <p:sp>
            <p:nvSpPr>
              <p:cNvPr id="58561" name="Line 383"/>
              <p:cNvSpPr/>
              <p:nvPr/>
            </p:nvSpPr>
            <p:spPr>
              <a:xfrm flipV="1">
                <a:off x="2209" y="592"/>
                <a:ext cx="1" cy="344"/>
              </a:xfrm>
              <a:prstGeom prst="line">
                <a:avLst/>
              </a:prstGeom>
              <a:ln w="12700" cap="flat" cmpd="sng">
                <a:solidFill>
                  <a:schemeClr val="tx2"/>
                </a:solidFill>
                <a:prstDash val="solid"/>
                <a:round/>
                <a:headEnd type="none" w="med" len="med"/>
                <a:tailEnd type="none" w="med" len="med"/>
              </a:ln>
            </p:spPr>
          </p:sp>
          <p:sp>
            <p:nvSpPr>
              <p:cNvPr id="58562" name="Freeform 384"/>
              <p:cNvSpPr/>
              <p:nvPr/>
            </p:nvSpPr>
            <p:spPr>
              <a:xfrm>
                <a:off x="2014" y="709"/>
                <a:ext cx="1" cy="229"/>
              </a:xfrm>
              <a:custGeom>
                <a:avLst/>
                <a:gdLst/>
                <a:ahLst/>
                <a:cxnLst>
                  <a:cxn ang="0">
                    <a:pos x="0" y="0"/>
                  </a:cxn>
                  <a:cxn ang="0">
                    <a:pos x="0" y="229"/>
                  </a:cxn>
                </a:cxnLst>
                <a:pathLst>
                  <a:path w="1" h="229">
                    <a:moveTo>
                      <a:pt x="0" y="0"/>
                    </a:moveTo>
                    <a:lnTo>
                      <a:pt x="0" y="229"/>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563" name="Freeform 385"/>
              <p:cNvSpPr/>
              <p:nvPr/>
            </p:nvSpPr>
            <p:spPr>
              <a:xfrm>
                <a:off x="1821" y="707"/>
                <a:ext cx="390" cy="1"/>
              </a:xfrm>
              <a:custGeom>
                <a:avLst/>
                <a:gdLst/>
                <a:ahLst/>
                <a:cxnLst>
                  <a:cxn ang="0">
                    <a:pos x="390" y="0"/>
                  </a:cxn>
                  <a:cxn ang="0">
                    <a:pos x="0" y="0"/>
                  </a:cxn>
                </a:cxnLst>
                <a:pathLst>
                  <a:path w="390" h="1">
                    <a:moveTo>
                      <a:pt x="390" y="0"/>
                    </a:moveTo>
                    <a:lnTo>
                      <a:pt x="0" y="0"/>
                    </a:lnTo>
                  </a:path>
                </a:pathLst>
              </a:custGeom>
              <a:solidFill>
                <a:srgbClr val="FFFFFF"/>
              </a:solidFill>
              <a:ln w="12700" cap="flat" cmpd="sng">
                <a:solidFill>
                  <a:schemeClr val="tx1"/>
                </a:solidFill>
                <a:prstDash val="solid"/>
                <a:round/>
                <a:headEnd type="none" w="med" len="med"/>
                <a:tailEnd type="none" w="med" len="med"/>
              </a:ln>
            </p:spPr>
            <p:txBody>
              <a:bodyPr/>
              <a:p>
                <a:endParaRPr lang="zh-CN" altLang="en-US"/>
              </a:p>
            </p:txBody>
          </p:sp>
          <p:sp>
            <p:nvSpPr>
              <p:cNvPr id="58564" name="Freeform 386"/>
              <p:cNvSpPr/>
              <p:nvPr/>
            </p:nvSpPr>
            <p:spPr>
              <a:xfrm>
                <a:off x="1920" y="594"/>
                <a:ext cx="1" cy="346"/>
              </a:xfrm>
              <a:custGeom>
                <a:avLst/>
                <a:gdLst/>
                <a:ahLst/>
                <a:cxnLst>
                  <a:cxn ang="0">
                    <a:pos x="0" y="0"/>
                  </a:cxn>
                  <a:cxn ang="0">
                    <a:pos x="0" y="346"/>
                  </a:cxn>
                </a:cxnLst>
                <a:pathLst>
                  <a:path w="1" h="346">
                    <a:moveTo>
                      <a:pt x="0" y="0"/>
                    </a:moveTo>
                    <a:lnTo>
                      <a:pt x="0" y="346"/>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8565" name="Freeform 387"/>
              <p:cNvSpPr/>
              <p:nvPr/>
            </p:nvSpPr>
            <p:spPr>
              <a:xfrm>
                <a:off x="2118" y="594"/>
                <a:ext cx="1" cy="346"/>
              </a:xfrm>
              <a:custGeom>
                <a:avLst/>
                <a:gdLst/>
                <a:ahLst/>
                <a:cxnLst>
                  <a:cxn ang="0">
                    <a:pos x="0" y="0"/>
                  </a:cxn>
                  <a:cxn ang="0">
                    <a:pos x="0" y="346"/>
                  </a:cxn>
                </a:cxnLst>
                <a:pathLst>
                  <a:path w="1" h="346">
                    <a:moveTo>
                      <a:pt x="0" y="0"/>
                    </a:moveTo>
                    <a:lnTo>
                      <a:pt x="0" y="346"/>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grpSp>
      </p:grpSp>
      <p:grpSp>
        <p:nvGrpSpPr>
          <p:cNvPr id="17" name="Group 388"/>
          <p:cNvGrpSpPr/>
          <p:nvPr/>
        </p:nvGrpSpPr>
        <p:grpSpPr>
          <a:xfrm>
            <a:off x="5003800" y="4173538"/>
            <a:ext cx="1722438" cy="2443162"/>
            <a:chOff x="3152" y="2629"/>
            <a:chExt cx="1085" cy="1539"/>
          </a:xfrm>
        </p:grpSpPr>
        <p:sp>
          <p:nvSpPr>
            <p:cNvPr id="58567" name="Line 389"/>
            <p:cNvSpPr/>
            <p:nvPr/>
          </p:nvSpPr>
          <p:spPr>
            <a:xfrm>
              <a:off x="3152" y="2629"/>
              <a:ext cx="864" cy="1493"/>
            </a:xfrm>
            <a:prstGeom prst="line">
              <a:avLst/>
            </a:prstGeom>
            <a:ln w="19050" cap="flat" cmpd="sng">
              <a:solidFill>
                <a:srgbClr val="FF33CC"/>
              </a:solidFill>
              <a:prstDash val="solid"/>
              <a:round/>
              <a:headEnd type="none" w="med" len="med"/>
              <a:tailEnd type="none" w="med" len="med"/>
            </a:ln>
          </p:spPr>
        </p:sp>
        <p:sp>
          <p:nvSpPr>
            <p:cNvPr id="58568" name="Oval 390"/>
            <p:cNvSpPr/>
            <p:nvPr/>
          </p:nvSpPr>
          <p:spPr>
            <a:xfrm>
              <a:off x="3987" y="4094"/>
              <a:ext cx="57" cy="57"/>
            </a:xfrm>
            <a:prstGeom prst="ellipse">
              <a:avLst/>
            </a:prstGeom>
            <a:solidFill>
              <a:srgbClr val="FFFF00"/>
            </a:solidFill>
            <a:ln w="28575" cap="flat" cmpd="sng">
              <a:solidFill>
                <a:srgbClr val="FF33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58569" name="Text Box 391"/>
            <p:cNvSpPr txBox="1"/>
            <p:nvPr/>
          </p:nvSpPr>
          <p:spPr>
            <a:xfrm>
              <a:off x="4039" y="3880"/>
              <a:ext cx="198" cy="288"/>
            </a:xfrm>
            <a:prstGeom prst="rect">
              <a:avLst/>
            </a:prstGeom>
            <a:noFill/>
            <a:ln w="12700">
              <a:noFill/>
            </a:ln>
          </p:spPr>
          <p:txBody>
            <a:bodyPr wrap="none" anchor="t">
              <a:spAutoFit/>
            </a:bodyPr>
            <a:p>
              <a:pPr algn="ctr"/>
              <a:r>
                <a:rPr lang="en-US" altLang="zh-CN" b="1" dirty="0">
                  <a:solidFill>
                    <a:srgbClr val="0066FF"/>
                  </a:solidFill>
                  <a:latin typeface="Modern" pitchFamily="50"/>
                  <a:ea typeface="宋体" panose="02010600030101010101" pitchFamily="2" charset="-122"/>
                </a:rPr>
                <a:t>s</a:t>
              </a:r>
              <a:endParaRPr lang="en-US" altLang="zh-CN" b="1" dirty="0">
                <a:solidFill>
                  <a:srgbClr val="0066FF"/>
                </a:solidFill>
                <a:latin typeface="Modern" pitchFamily="50"/>
                <a:ea typeface="宋体" panose="02010600030101010101" pitchFamily="2" charset="-122"/>
              </a:endParaRPr>
            </a:p>
          </p:txBody>
        </p:sp>
      </p:grpSp>
      <p:sp>
        <p:nvSpPr>
          <p:cNvPr id="16776" name="Rectangle 392"/>
          <p:cNvSpPr/>
          <p:nvPr/>
        </p:nvSpPr>
        <p:spPr>
          <a:xfrm>
            <a:off x="509588" y="6124575"/>
            <a:ext cx="427037" cy="519113"/>
          </a:xfrm>
          <a:prstGeom prst="rect">
            <a:avLst/>
          </a:prstGeom>
          <a:noFill/>
          <a:ln w="12700">
            <a:noFill/>
          </a:ln>
        </p:spPr>
        <p:txBody>
          <a:bodyPr wrap="none" anchor="t">
            <a:spAutoFit/>
          </a:bodyPr>
          <a:p>
            <a:pPr algn="ctr"/>
            <a:r>
              <a:rPr lang="en-US" altLang="zh-CN" sz="2800" b="1" dirty="0">
                <a:solidFill>
                  <a:srgbClr val="0066FF"/>
                </a:solidFill>
                <a:latin typeface="Modern" pitchFamily="50"/>
                <a:ea typeface="宋体" panose="02010600030101010101" pitchFamily="2" charset="-122"/>
              </a:rPr>
              <a:t>v</a:t>
            </a:r>
            <a:r>
              <a:rPr lang="en-US" altLang="zh-CN" sz="1600" b="1" dirty="0">
                <a:solidFill>
                  <a:srgbClr val="0066FF"/>
                </a:solidFill>
                <a:latin typeface="Modern" pitchFamily="50"/>
                <a:ea typeface="宋体" panose="02010600030101010101" pitchFamily="2" charset="-122"/>
              </a:rPr>
              <a:t>X</a:t>
            </a:r>
            <a:endParaRPr lang="en-US" altLang="zh-CN" b="1" dirty="0">
              <a:solidFill>
                <a:srgbClr val="0066FF"/>
              </a:solidFill>
              <a:latin typeface="Modern" pitchFamily="50"/>
              <a:ea typeface="宋体" panose="02010600030101010101" pitchFamily="2" charset="-122"/>
            </a:endParaRPr>
          </a:p>
        </p:txBody>
      </p:sp>
      <p:sp>
        <p:nvSpPr>
          <p:cNvPr id="16777" name="Rectangle 393"/>
          <p:cNvSpPr/>
          <p:nvPr/>
        </p:nvSpPr>
        <p:spPr>
          <a:xfrm>
            <a:off x="6048375" y="2924175"/>
            <a:ext cx="417513" cy="519113"/>
          </a:xfrm>
          <a:prstGeom prst="rect">
            <a:avLst/>
          </a:prstGeom>
          <a:noFill/>
          <a:ln w="12700">
            <a:noFill/>
          </a:ln>
        </p:spPr>
        <p:txBody>
          <a:bodyPr wrap="none" anchor="t">
            <a:spAutoFit/>
          </a:bodyPr>
          <a:p>
            <a:pPr algn="ctr"/>
            <a:r>
              <a:rPr lang="en-US" altLang="zh-CN" sz="2800" b="1" dirty="0">
                <a:solidFill>
                  <a:srgbClr val="0066FF"/>
                </a:solidFill>
                <a:latin typeface="Modern" pitchFamily="50"/>
                <a:ea typeface="宋体" panose="02010600030101010101" pitchFamily="2" charset="-122"/>
              </a:rPr>
              <a:t>v</a:t>
            </a:r>
            <a:r>
              <a:rPr lang="en-US" altLang="zh-CN" sz="1600" b="1" dirty="0">
                <a:solidFill>
                  <a:srgbClr val="0066FF"/>
                </a:solidFill>
                <a:latin typeface="Modern" pitchFamily="50"/>
                <a:ea typeface="宋体" panose="02010600030101010101" pitchFamily="2" charset="-122"/>
              </a:rPr>
              <a:t>Y</a:t>
            </a:r>
            <a:endParaRPr lang="en-US" altLang="zh-CN" b="1" dirty="0">
              <a:solidFill>
                <a:srgbClr val="0066FF"/>
              </a:solidFill>
              <a:latin typeface="Modern" pitchFamily="50"/>
              <a:ea typeface="宋体" panose="02010600030101010101" pitchFamily="2" charset="-122"/>
            </a:endParaRPr>
          </a:p>
        </p:txBody>
      </p:sp>
      <p:grpSp>
        <p:nvGrpSpPr>
          <p:cNvPr id="18" name="Group 394"/>
          <p:cNvGrpSpPr/>
          <p:nvPr/>
        </p:nvGrpSpPr>
        <p:grpSpPr>
          <a:xfrm>
            <a:off x="290513" y="3133725"/>
            <a:ext cx="377825" cy="354013"/>
            <a:chOff x="194" y="866"/>
            <a:chExt cx="343" cy="321"/>
          </a:xfrm>
        </p:grpSpPr>
        <p:sp>
          <p:nvSpPr>
            <p:cNvPr id="58573" name="Freeform 395"/>
            <p:cNvSpPr/>
            <p:nvPr/>
          </p:nvSpPr>
          <p:spPr>
            <a:xfrm>
              <a:off x="194" y="987"/>
              <a:ext cx="171" cy="200"/>
            </a:xfrm>
            <a:custGeom>
              <a:avLst/>
              <a:gdLst/>
              <a:ahLst/>
              <a:cxnLst>
                <a:cxn ang="0">
                  <a:pos x="0" y="0"/>
                </a:cxn>
                <a:cxn ang="0">
                  <a:pos x="1202" y="398"/>
                </a:cxn>
                <a:cxn ang="0">
                  <a:pos x="350" y="1405"/>
                </a:cxn>
                <a:cxn ang="0">
                  <a:pos x="701" y="559"/>
                </a:cxn>
                <a:cxn ang="0">
                  <a:pos x="0" y="0"/>
                </a:cxn>
              </a:cxnLst>
              <a:pathLst>
                <a:path w="1202" h="1405">
                  <a:moveTo>
                    <a:pt x="0" y="0"/>
                  </a:moveTo>
                  <a:lnTo>
                    <a:pt x="1202" y="398"/>
                  </a:lnTo>
                  <a:lnTo>
                    <a:pt x="350" y="1405"/>
                  </a:lnTo>
                  <a:lnTo>
                    <a:pt x="701" y="559"/>
                  </a:lnTo>
                  <a:lnTo>
                    <a:pt x="0" y="0"/>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sp>
          <p:nvSpPr>
            <p:cNvPr id="58574" name="Freeform 396"/>
            <p:cNvSpPr/>
            <p:nvPr/>
          </p:nvSpPr>
          <p:spPr>
            <a:xfrm>
              <a:off x="365" y="987"/>
              <a:ext cx="172" cy="200"/>
            </a:xfrm>
            <a:custGeom>
              <a:avLst/>
              <a:gdLst/>
              <a:ahLst/>
              <a:cxnLst>
                <a:cxn ang="0">
                  <a:pos x="1202" y="0"/>
                </a:cxn>
                <a:cxn ang="0">
                  <a:pos x="0" y="398"/>
                </a:cxn>
                <a:cxn ang="0">
                  <a:pos x="852" y="1405"/>
                </a:cxn>
                <a:cxn ang="0">
                  <a:pos x="551" y="559"/>
                </a:cxn>
                <a:cxn ang="0">
                  <a:pos x="1202" y="0"/>
                </a:cxn>
              </a:cxnLst>
              <a:pathLst>
                <a:path w="1202" h="1405">
                  <a:moveTo>
                    <a:pt x="1202" y="0"/>
                  </a:moveTo>
                  <a:lnTo>
                    <a:pt x="0" y="398"/>
                  </a:lnTo>
                  <a:lnTo>
                    <a:pt x="852" y="1405"/>
                  </a:lnTo>
                  <a:lnTo>
                    <a:pt x="551" y="559"/>
                  </a:lnTo>
                  <a:lnTo>
                    <a:pt x="1202" y="0"/>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sp>
          <p:nvSpPr>
            <p:cNvPr id="58575" name="Freeform 397"/>
            <p:cNvSpPr/>
            <p:nvPr/>
          </p:nvSpPr>
          <p:spPr>
            <a:xfrm>
              <a:off x="194" y="866"/>
              <a:ext cx="171" cy="177"/>
            </a:xfrm>
            <a:custGeom>
              <a:avLst/>
              <a:gdLst/>
              <a:ahLst/>
              <a:cxnLst>
                <a:cxn ang="0">
                  <a:pos x="0" y="847"/>
                </a:cxn>
                <a:cxn ang="0">
                  <a:pos x="1202" y="1245"/>
                </a:cxn>
                <a:cxn ang="0">
                  <a:pos x="1202" y="0"/>
                </a:cxn>
                <a:cxn ang="0">
                  <a:pos x="851" y="847"/>
                </a:cxn>
                <a:cxn ang="0">
                  <a:pos x="0" y="847"/>
                </a:cxn>
              </a:cxnLst>
              <a:pathLst>
                <a:path w="1202" h="1245">
                  <a:moveTo>
                    <a:pt x="0" y="847"/>
                  </a:moveTo>
                  <a:lnTo>
                    <a:pt x="1202" y="1245"/>
                  </a:lnTo>
                  <a:lnTo>
                    <a:pt x="1202" y="0"/>
                  </a:lnTo>
                  <a:lnTo>
                    <a:pt x="851" y="847"/>
                  </a:lnTo>
                  <a:lnTo>
                    <a:pt x="0" y="847"/>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sp>
          <p:nvSpPr>
            <p:cNvPr id="58576" name="Freeform 398"/>
            <p:cNvSpPr/>
            <p:nvPr/>
          </p:nvSpPr>
          <p:spPr>
            <a:xfrm>
              <a:off x="365" y="866"/>
              <a:ext cx="172" cy="177"/>
            </a:xfrm>
            <a:custGeom>
              <a:avLst/>
              <a:gdLst/>
              <a:ahLst/>
              <a:cxnLst>
                <a:cxn ang="0">
                  <a:pos x="1202" y="847"/>
                </a:cxn>
                <a:cxn ang="0">
                  <a:pos x="0" y="1245"/>
                </a:cxn>
                <a:cxn ang="0">
                  <a:pos x="0" y="0"/>
                </a:cxn>
                <a:cxn ang="0">
                  <a:pos x="350" y="847"/>
                </a:cxn>
                <a:cxn ang="0">
                  <a:pos x="1202" y="847"/>
                </a:cxn>
              </a:cxnLst>
              <a:pathLst>
                <a:path w="1202" h="1245">
                  <a:moveTo>
                    <a:pt x="1202" y="847"/>
                  </a:moveTo>
                  <a:lnTo>
                    <a:pt x="0" y="1245"/>
                  </a:lnTo>
                  <a:lnTo>
                    <a:pt x="0" y="0"/>
                  </a:lnTo>
                  <a:lnTo>
                    <a:pt x="350" y="847"/>
                  </a:lnTo>
                  <a:lnTo>
                    <a:pt x="1202" y="847"/>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sp>
          <p:nvSpPr>
            <p:cNvPr id="58577" name="Freeform 399"/>
            <p:cNvSpPr/>
            <p:nvPr/>
          </p:nvSpPr>
          <p:spPr>
            <a:xfrm>
              <a:off x="244" y="1043"/>
              <a:ext cx="121" cy="144"/>
            </a:xfrm>
            <a:custGeom>
              <a:avLst/>
              <a:gdLst/>
              <a:ahLst/>
              <a:cxnLst>
                <a:cxn ang="0">
                  <a:pos x="852" y="0"/>
                </a:cxn>
                <a:cxn ang="0">
                  <a:pos x="0" y="1007"/>
                </a:cxn>
                <a:cxn ang="0">
                  <a:pos x="852" y="509"/>
                </a:cxn>
                <a:cxn ang="0">
                  <a:pos x="852" y="0"/>
                </a:cxn>
              </a:cxnLst>
              <a:pathLst>
                <a:path w="852" h="1007">
                  <a:moveTo>
                    <a:pt x="852" y="0"/>
                  </a:moveTo>
                  <a:lnTo>
                    <a:pt x="0" y="1007"/>
                  </a:lnTo>
                  <a:lnTo>
                    <a:pt x="852" y="509"/>
                  </a:lnTo>
                  <a:lnTo>
                    <a:pt x="852" y="0"/>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sp>
          <p:nvSpPr>
            <p:cNvPr id="58578" name="Freeform 400"/>
            <p:cNvSpPr/>
            <p:nvPr/>
          </p:nvSpPr>
          <p:spPr>
            <a:xfrm>
              <a:off x="365" y="1043"/>
              <a:ext cx="122" cy="144"/>
            </a:xfrm>
            <a:custGeom>
              <a:avLst/>
              <a:gdLst/>
              <a:ahLst/>
              <a:cxnLst>
                <a:cxn ang="0">
                  <a:pos x="0" y="0"/>
                </a:cxn>
                <a:cxn ang="0">
                  <a:pos x="852" y="1007"/>
                </a:cxn>
                <a:cxn ang="0">
                  <a:pos x="0" y="509"/>
                </a:cxn>
                <a:cxn ang="0">
                  <a:pos x="0" y="0"/>
                </a:cxn>
              </a:cxnLst>
              <a:pathLst>
                <a:path w="852" h="1007">
                  <a:moveTo>
                    <a:pt x="0" y="0"/>
                  </a:moveTo>
                  <a:lnTo>
                    <a:pt x="852" y="1007"/>
                  </a:lnTo>
                  <a:lnTo>
                    <a:pt x="0" y="509"/>
                  </a:lnTo>
                  <a:lnTo>
                    <a:pt x="0" y="0"/>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grpSp>
      <p:sp>
        <p:nvSpPr>
          <p:cNvPr id="16785" name="Text Box 401"/>
          <p:cNvSpPr txBox="1"/>
          <p:nvPr/>
        </p:nvSpPr>
        <p:spPr>
          <a:xfrm>
            <a:off x="727075" y="3105150"/>
            <a:ext cx="1416050" cy="457200"/>
          </a:xfrm>
          <a:prstGeom prst="rect">
            <a:avLst/>
          </a:prstGeom>
          <a:noFill/>
          <a:ln w="0">
            <a:noFill/>
          </a:ln>
        </p:spPr>
        <p:txBody>
          <a:bodyPr wrap="none" anchor="t">
            <a:spAutoFit/>
          </a:bodyPr>
          <a:p>
            <a:r>
              <a:rPr lang="zh-CN" altLang="en-US" b="1" dirty="0">
                <a:solidFill>
                  <a:srgbClr val="010000"/>
                </a:solidFill>
                <a:latin typeface="BankGothic Lt BT" panose="020B0607020203060204" pitchFamily="34" charset="0"/>
                <a:ea typeface="宋体" panose="02010600030101010101" pitchFamily="2" charset="-122"/>
              </a:rPr>
              <a:t>确定站点</a:t>
            </a:r>
            <a:endParaRPr lang="zh-CN" altLang="en-US" b="1" dirty="0">
              <a:solidFill>
                <a:srgbClr val="010000"/>
              </a:solidFill>
              <a:latin typeface="BankGothic Lt BT" panose="020B0607020203060204" pitchFamily="34" charset="0"/>
              <a:ea typeface="宋体" panose="02010600030101010101" pitchFamily="2" charset="-122"/>
            </a:endParaRPr>
          </a:p>
        </p:txBody>
      </p:sp>
      <p:grpSp>
        <p:nvGrpSpPr>
          <p:cNvPr id="19" name="Group 402"/>
          <p:cNvGrpSpPr/>
          <p:nvPr/>
        </p:nvGrpSpPr>
        <p:grpSpPr>
          <a:xfrm>
            <a:off x="284163" y="3667125"/>
            <a:ext cx="377825" cy="354013"/>
            <a:chOff x="194" y="866"/>
            <a:chExt cx="343" cy="321"/>
          </a:xfrm>
        </p:grpSpPr>
        <p:sp>
          <p:nvSpPr>
            <p:cNvPr id="58581" name="Freeform 403"/>
            <p:cNvSpPr/>
            <p:nvPr/>
          </p:nvSpPr>
          <p:spPr>
            <a:xfrm>
              <a:off x="194" y="987"/>
              <a:ext cx="171" cy="200"/>
            </a:xfrm>
            <a:custGeom>
              <a:avLst/>
              <a:gdLst/>
              <a:ahLst/>
              <a:cxnLst>
                <a:cxn ang="0">
                  <a:pos x="0" y="0"/>
                </a:cxn>
                <a:cxn ang="0">
                  <a:pos x="1202" y="398"/>
                </a:cxn>
                <a:cxn ang="0">
                  <a:pos x="350" y="1405"/>
                </a:cxn>
                <a:cxn ang="0">
                  <a:pos x="701" y="559"/>
                </a:cxn>
                <a:cxn ang="0">
                  <a:pos x="0" y="0"/>
                </a:cxn>
              </a:cxnLst>
              <a:pathLst>
                <a:path w="1202" h="1405">
                  <a:moveTo>
                    <a:pt x="0" y="0"/>
                  </a:moveTo>
                  <a:lnTo>
                    <a:pt x="1202" y="398"/>
                  </a:lnTo>
                  <a:lnTo>
                    <a:pt x="350" y="1405"/>
                  </a:lnTo>
                  <a:lnTo>
                    <a:pt x="701" y="559"/>
                  </a:lnTo>
                  <a:lnTo>
                    <a:pt x="0" y="0"/>
                  </a:lnTo>
                  <a:close/>
                </a:path>
              </a:pathLst>
            </a:custGeom>
            <a:solidFill>
              <a:srgbClr val="FF3300"/>
            </a:solidFill>
            <a:ln w="1588" cap="flat" cmpd="sng">
              <a:solidFill>
                <a:srgbClr val="FF3300"/>
              </a:solidFill>
              <a:prstDash val="solid"/>
              <a:round/>
              <a:headEnd type="none" w="med" len="med"/>
              <a:tailEnd type="none" w="med" len="med"/>
            </a:ln>
          </p:spPr>
          <p:txBody>
            <a:bodyPr/>
            <a:p>
              <a:endParaRPr lang="zh-CN" altLang="en-US"/>
            </a:p>
          </p:txBody>
        </p:sp>
        <p:sp>
          <p:nvSpPr>
            <p:cNvPr id="58582" name="Freeform 404"/>
            <p:cNvSpPr/>
            <p:nvPr/>
          </p:nvSpPr>
          <p:spPr>
            <a:xfrm>
              <a:off x="365" y="987"/>
              <a:ext cx="172" cy="200"/>
            </a:xfrm>
            <a:custGeom>
              <a:avLst/>
              <a:gdLst/>
              <a:ahLst/>
              <a:cxnLst>
                <a:cxn ang="0">
                  <a:pos x="1202" y="0"/>
                </a:cxn>
                <a:cxn ang="0">
                  <a:pos x="0" y="398"/>
                </a:cxn>
                <a:cxn ang="0">
                  <a:pos x="852" y="1405"/>
                </a:cxn>
                <a:cxn ang="0">
                  <a:pos x="551" y="559"/>
                </a:cxn>
                <a:cxn ang="0">
                  <a:pos x="1202" y="0"/>
                </a:cxn>
              </a:cxnLst>
              <a:pathLst>
                <a:path w="1202" h="1405">
                  <a:moveTo>
                    <a:pt x="1202" y="0"/>
                  </a:moveTo>
                  <a:lnTo>
                    <a:pt x="0" y="398"/>
                  </a:lnTo>
                  <a:lnTo>
                    <a:pt x="852" y="1405"/>
                  </a:lnTo>
                  <a:lnTo>
                    <a:pt x="551" y="559"/>
                  </a:lnTo>
                  <a:lnTo>
                    <a:pt x="1202" y="0"/>
                  </a:lnTo>
                  <a:close/>
                </a:path>
              </a:pathLst>
            </a:custGeom>
            <a:solidFill>
              <a:srgbClr val="FF3300"/>
            </a:solidFill>
            <a:ln w="1588" cap="flat" cmpd="sng">
              <a:solidFill>
                <a:srgbClr val="FF3300"/>
              </a:solidFill>
              <a:prstDash val="solid"/>
              <a:round/>
              <a:headEnd type="none" w="med" len="med"/>
              <a:tailEnd type="none" w="med" len="med"/>
            </a:ln>
          </p:spPr>
          <p:txBody>
            <a:bodyPr/>
            <a:p>
              <a:endParaRPr lang="zh-CN" altLang="en-US"/>
            </a:p>
          </p:txBody>
        </p:sp>
        <p:sp>
          <p:nvSpPr>
            <p:cNvPr id="58583" name="Freeform 405"/>
            <p:cNvSpPr/>
            <p:nvPr/>
          </p:nvSpPr>
          <p:spPr>
            <a:xfrm>
              <a:off x="194" y="866"/>
              <a:ext cx="171" cy="177"/>
            </a:xfrm>
            <a:custGeom>
              <a:avLst/>
              <a:gdLst/>
              <a:ahLst/>
              <a:cxnLst>
                <a:cxn ang="0">
                  <a:pos x="0" y="847"/>
                </a:cxn>
                <a:cxn ang="0">
                  <a:pos x="1202" y="1245"/>
                </a:cxn>
                <a:cxn ang="0">
                  <a:pos x="1202" y="0"/>
                </a:cxn>
                <a:cxn ang="0">
                  <a:pos x="851" y="847"/>
                </a:cxn>
                <a:cxn ang="0">
                  <a:pos x="0" y="847"/>
                </a:cxn>
              </a:cxnLst>
              <a:pathLst>
                <a:path w="1202" h="1245">
                  <a:moveTo>
                    <a:pt x="0" y="847"/>
                  </a:moveTo>
                  <a:lnTo>
                    <a:pt x="1202" y="1245"/>
                  </a:lnTo>
                  <a:lnTo>
                    <a:pt x="1202" y="0"/>
                  </a:lnTo>
                  <a:lnTo>
                    <a:pt x="851" y="847"/>
                  </a:lnTo>
                  <a:lnTo>
                    <a:pt x="0" y="847"/>
                  </a:lnTo>
                  <a:close/>
                </a:path>
              </a:pathLst>
            </a:custGeom>
            <a:solidFill>
              <a:srgbClr val="FF3300"/>
            </a:solidFill>
            <a:ln w="1588" cap="flat" cmpd="sng">
              <a:solidFill>
                <a:srgbClr val="FF3300"/>
              </a:solidFill>
              <a:prstDash val="solid"/>
              <a:round/>
              <a:headEnd type="none" w="med" len="med"/>
              <a:tailEnd type="none" w="med" len="med"/>
            </a:ln>
          </p:spPr>
          <p:txBody>
            <a:bodyPr/>
            <a:p>
              <a:endParaRPr lang="zh-CN" altLang="en-US"/>
            </a:p>
          </p:txBody>
        </p:sp>
        <p:sp>
          <p:nvSpPr>
            <p:cNvPr id="58584" name="Freeform 406"/>
            <p:cNvSpPr/>
            <p:nvPr/>
          </p:nvSpPr>
          <p:spPr>
            <a:xfrm>
              <a:off x="365" y="866"/>
              <a:ext cx="172" cy="177"/>
            </a:xfrm>
            <a:custGeom>
              <a:avLst/>
              <a:gdLst/>
              <a:ahLst/>
              <a:cxnLst>
                <a:cxn ang="0">
                  <a:pos x="1202" y="847"/>
                </a:cxn>
                <a:cxn ang="0">
                  <a:pos x="0" y="1245"/>
                </a:cxn>
                <a:cxn ang="0">
                  <a:pos x="0" y="0"/>
                </a:cxn>
                <a:cxn ang="0">
                  <a:pos x="350" y="847"/>
                </a:cxn>
                <a:cxn ang="0">
                  <a:pos x="1202" y="847"/>
                </a:cxn>
              </a:cxnLst>
              <a:pathLst>
                <a:path w="1202" h="1245">
                  <a:moveTo>
                    <a:pt x="1202" y="847"/>
                  </a:moveTo>
                  <a:lnTo>
                    <a:pt x="0" y="1245"/>
                  </a:lnTo>
                  <a:lnTo>
                    <a:pt x="0" y="0"/>
                  </a:lnTo>
                  <a:lnTo>
                    <a:pt x="350" y="847"/>
                  </a:lnTo>
                  <a:lnTo>
                    <a:pt x="1202" y="847"/>
                  </a:lnTo>
                  <a:close/>
                </a:path>
              </a:pathLst>
            </a:custGeom>
            <a:solidFill>
              <a:srgbClr val="FF3300"/>
            </a:solidFill>
            <a:ln w="1588" cap="flat" cmpd="sng">
              <a:solidFill>
                <a:srgbClr val="FF3300"/>
              </a:solidFill>
              <a:prstDash val="solid"/>
              <a:round/>
              <a:headEnd type="none" w="med" len="med"/>
              <a:tailEnd type="none" w="med" len="med"/>
            </a:ln>
          </p:spPr>
          <p:txBody>
            <a:bodyPr/>
            <a:p>
              <a:endParaRPr lang="zh-CN" altLang="en-US"/>
            </a:p>
          </p:txBody>
        </p:sp>
        <p:sp>
          <p:nvSpPr>
            <p:cNvPr id="58585" name="Freeform 407"/>
            <p:cNvSpPr/>
            <p:nvPr/>
          </p:nvSpPr>
          <p:spPr>
            <a:xfrm>
              <a:off x="244" y="1043"/>
              <a:ext cx="121" cy="144"/>
            </a:xfrm>
            <a:custGeom>
              <a:avLst/>
              <a:gdLst/>
              <a:ahLst/>
              <a:cxnLst>
                <a:cxn ang="0">
                  <a:pos x="852" y="0"/>
                </a:cxn>
                <a:cxn ang="0">
                  <a:pos x="0" y="1007"/>
                </a:cxn>
                <a:cxn ang="0">
                  <a:pos x="852" y="509"/>
                </a:cxn>
                <a:cxn ang="0">
                  <a:pos x="852" y="0"/>
                </a:cxn>
              </a:cxnLst>
              <a:pathLst>
                <a:path w="852" h="1007">
                  <a:moveTo>
                    <a:pt x="852" y="0"/>
                  </a:moveTo>
                  <a:lnTo>
                    <a:pt x="0" y="1007"/>
                  </a:lnTo>
                  <a:lnTo>
                    <a:pt x="852" y="509"/>
                  </a:lnTo>
                  <a:lnTo>
                    <a:pt x="852" y="0"/>
                  </a:lnTo>
                  <a:close/>
                </a:path>
              </a:pathLst>
            </a:custGeom>
            <a:solidFill>
              <a:srgbClr val="FF3300"/>
            </a:solidFill>
            <a:ln w="1588" cap="flat" cmpd="sng">
              <a:solidFill>
                <a:srgbClr val="FF3300"/>
              </a:solidFill>
              <a:prstDash val="solid"/>
              <a:round/>
              <a:headEnd type="none" w="med" len="med"/>
              <a:tailEnd type="none" w="med" len="med"/>
            </a:ln>
          </p:spPr>
          <p:txBody>
            <a:bodyPr/>
            <a:p>
              <a:endParaRPr lang="zh-CN" altLang="en-US"/>
            </a:p>
          </p:txBody>
        </p:sp>
        <p:sp>
          <p:nvSpPr>
            <p:cNvPr id="58586" name="Freeform 408"/>
            <p:cNvSpPr/>
            <p:nvPr/>
          </p:nvSpPr>
          <p:spPr>
            <a:xfrm>
              <a:off x="365" y="1043"/>
              <a:ext cx="122" cy="144"/>
            </a:xfrm>
            <a:custGeom>
              <a:avLst/>
              <a:gdLst/>
              <a:ahLst/>
              <a:cxnLst>
                <a:cxn ang="0">
                  <a:pos x="0" y="0"/>
                </a:cxn>
                <a:cxn ang="0">
                  <a:pos x="852" y="1007"/>
                </a:cxn>
                <a:cxn ang="0">
                  <a:pos x="0" y="509"/>
                </a:cxn>
                <a:cxn ang="0">
                  <a:pos x="0" y="0"/>
                </a:cxn>
              </a:cxnLst>
              <a:pathLst>
                <a:path w="852" h="1007">
                  <a:moveTo>
                    <a:pt x="0" y="0"/>
                  </a:moveTo>
                  <a:lnTo>
                    <a:pt x="852" y="1007"/>
                  </a:lnTo>
                  <a:lnTo>
                    <a:pt x="0" y="509"/>
                  </a:lnTo>
                  <a:lnTo>
                    <a:pt x="0" y="0"/>
                  </a:lnTo>
                  <a:close/>
                </a:path>
              </a:pathLst>
            </a:custGeom>
            <a:solidFill>
              <a:srgbClr val="FF3300"/>
            </a:solidFill>
            <a:ln w="1588" cap="flat" cmpd="sng">
              <a:solidFill>
                <a:srgbClr val="FF3300"/>
              </a:solidFill>
              <a:prstDash val="solid"/>
              <a:round/>
              <a:headEnd type="none" w="med" len="med"/>
              <a:tailEnd type="none" w="med" len="med"/>
            </a:ln>
          </p:spPr>
          <p:txBody>
            <a:bodyPr/>
            <a:p>
              <a:endParaRPr lang="zh-CN" altLang="en-US"/>
            </a:p>
          </p:txBody>
        </p:sp>
      </p:grpSp>
      <p:sp>
        <p:nvSpPr>
          <p:cNvPr id="16793" name="Text Box 409"/>
          <p:cNvSpPr txBox="1"/>
          <p:nvPr/>
        </p:nvSpPr>
        <p:spPr>
          <a:xfrm>
            <a:off x="720725" y="3638550"/>
            <a:ext cx="1416050" cy="457200"/>
          </a:xfrm>
          <a:prstGeom prst="rect">
            <a:avLst/>
          </a:prstGeom>
          <a:noFill/>
          <a:ln w="0">
            <a:noFill/>
          </a:ln>
        </p:spPr>
        <p:txBody>
          <a:bodyPr wrap="none" anchor="t">
            <a:spAutoFit/>
          </a:bodyPr>
          <a:p>
            <a:r>
              <a:rPr lang="zh-CN" altLang="en-US" b="1" dirty="0">
                <a:solidFill>
                  <a:srgbClr val="010000"/>
                </a:solidFill>
                <a:latin typeface="BankGothic Lt BT" panose="020B0607020203060204" pitchFamily="34" charset="0"/>
                <a:ea typeface="宋体" panose="02010600030101010101" pitchFamily="2" charset="-122"/>
              </a:rPr>
              <a:t>定视平线</a:t>
            </a:r>
            <a:endParaRPr lang="zh-CN" altLang="en-US" b="1" dirty="0">
              <a:solidFill>
                <a:srgbClr val="010000"/>
              </a:solidFill>
              <a:latin typeface="BankGothic Lt BT" panose="020B0607020203060204" pitchFamily="34" charset="0"/>
              <a:ea typeface="宋体" panose="02010600030101010101" pitchFamily="2" charset="-122"/>
            </a:endParaRPr>
          </a:p>
        </p:txBody>
      </p:sp>
      <p:grpSp>
        <p:nvGrpSpPr>
          <p:cNvPr id="20" name="Group 410"/>
          <p:cNvGrpSpPr/>
          <p:nvPr/>
        </p:nvGrpSpPr>
        <p:grpSpPr>
          <a:xfrm>
            <a:off x="1925638" y="1112838"/>
            <a:ext cx="4054475" cy="501650"/>
            <a:chOff x="1213" y="634"/>
            <a:chExt cx="2554" cy="316"/>
          </a:xfrm>
        </p:grpSpPr>
        <p:sp>
          <p:nvSpPr>
            <p:cNvPr id="58589" name="Line 411"/>
            <p:cNvSpPr/>
            <p:nvPr/>
          </p:nvSpPr>
          <p:spPr>
            <a:xfrm>
              <a:off x="1392" y="828"/>
              <a:ext cx="2208" cy="0"/>
            </a:xfrm>
            <a:prstGeom prst="line">
              <a:avLst/>
            </a:prstGeom>
            <a:ln w="19050" cap="flat" cmpd="sng">
              <a:solidFill>
                <a:srgbClr val="6666FF"/>
              </a:solidFill>
              <a:prstDash val="solid"/>
              <a:round/>
              <a:headEnd type="none" w="med" len="med"/>
              <a:tailEnd type="none" w="med" len="med"/>
            </a:ln>
          </p:spPr>
        </p:sp>
        <p:sp>
          <p:nvSpPr>
            <p:cNvPr id="58590" name="Rectangle 412"/>
            <p:cNvSpPr/>
            <p:nvPr/>
          </p:nvSpPr>
          <p:spPr>
            <a:xfrm>
              <a:off x="1213" y="634"/>
              <a:ext cx="215" cy="308"/>
            </a:xfrm>
            <a:prstGeom prst="rect">
              <a:avLst/>
            </a:prstGeom>
            <a:noFill/>
            <a:ln w="12700">
              <a:noFill/>
            </a:ln>
          </p:spPr>
          <p:txBody>
            <a:bodyPr wrap="none" anchor="t">
              <a:spAutoFit/>
            </a:bodyPr>
            <a:p>
              <a:pPr algn="ctr"/>
              <a:r>
                <a:rPr lang="en-US" altLang="zh-CN" sz="2600" b="1" dirty="0">
                  <a:solidFill>
                    <a:srgbClr val="0066FF"/>
                  </a:solidFill>
                  <a:latin typeface="Modern" pitchFamily="50"/>
                  <a:ea typeface="宋体" panose="02010600030101010101" pitchFamily="2" charset="-122"/>
                </a:rPr>
                <a:t>h</a:t>
              </a:r>
              <a:endParaRPr lang="en-US" altLang="zh-CN" sz="2600" b="1" dirty="0">
                <a:solidFill>
                  <a:srgbClr val="0066FF"/>
                </a:solidFill>
                <a:latin typeface="Modern" pitchFamily="50"/>
                <a:ea typeface="宋体" panose="02010600030101010101" pitchFamily="2" charset="-122"/>
              </a:endParaRPr>
            </a:p>
          </p:txBody>
        </p:sp>
        <p:sp>
          <p:nvSpPr>
            <p:cNvPr id="58591" name="Rectangle 413"/>
            <p:cNvSpPr/>
            <p:nvPr/>
          </p:nvSpPr>
          <p:spPr>
            <a:xfrm>
              <a:off x="3552" y="642"/>
              <a:ext cx="215" cy="308"/>
            </a:xfrm>
            <a:prstGeom prst="rect">
              <a:avLst/>
            </a:prstGeom>
            <a:noFill/>
            <a:ln w="12700">
              <a:noFill/>
            </a:ln>
          </p:spPr>
          <p:txBody>
            <a:bodyPr wrap="none" anchor="t">
              <a:spAutoFit/>
            </a:bodyPr>
            <a:p>
              <a:pPr algn="ctr"/>
              <a:r>
                <a:rPr lang="en-US" altLang="zh-CN" sz="2600" b="1" dirty="0">
                  <a:solidFill>
                    <a:srgbClr val="0066FF"/>
                  </a:solidFill>
                  <a:latin typeface="Modern" pitchFamily="50"/>
                  <a:ea typeface="宋体" panose="02010600030101010101" pitchFamily="2" charset="-122"/>
                </a:rPr>
                <a:t>h</a:t>
              </a:r>
              <a:endParaRPr lang="en-US" altLang="zh-CN" sz="2600" b="1" dirty="0">
                <a:solidFill>
                  <a:srgbClr val="0066FF"/>
                </a:solidFill>
                <a:latin typeface="Modern" pitchFamily="50"/>
                <a:ea typeface="宋体" panose="02010600030101010101" pitchFamily="2" charset="-122"/>
              </a:endParaRPr>
            </a:p>
          </p:txBody>
        </p:sp>
      </p:grpSp>
      <p:sp>
        <p:nvSpPr>
          <p:cNvPr id="16798" name="Text Box 414"/>
          <p:cNvSpPr txBox="1"/>
          <p:nvPr/>
        </p:nvSpPr>
        <p:spPr>
          <a:xfrm>
            <a:off x="720725" y="2236788"/>
            <a:ext cx="1403350" cy="895350"/>
          </a:xfrm>
          <a:prstGeom prst="rect">
            <a:avLst/>
          </a:prstGeom>
          <a:noFill/>
          <a:ln w="0">
            <a:noFill/>
          </a:ln>
        </p:spPr>
        <p:txBody>
          <a:bodyPr wrap="none" anchor="t">
            <a:spAutoFit/>
          </a:bodyPr>
          <a:p>
            <a:pPr>
              <a:lnSpc>
                <a:spcPct val="110000"/>
              </a:lnSpc>
            </a:pPr>
            <a:r>
              <a:rPr lang="zh-CN" altLang="en-US" b="1" dirty="0">
                <a:solidFill>
                  <a:srgbClr val="010000"/>
                </a:solidFill>
                <a:latin typeface="BankGothic Lt BT" panose="020B0607020203060204" pitchFamily="34" charset="0"/>
                <a:ea typeface="宋体" panose="02010600030101010101" pitchFamily="2" charset="-122"/>
              </a:rPr>
              <a:t>确定画面</a:t>
            </a:r>
            <a:endParaRPr lang="zh-CN" altLang="en-US" b="1" dirty="0">
              <a:solidFill>
                <a:srgbClr val="010000"/>
              </a:solidFill>
              <a:latin typeface="BankGothic Lt BT" panose="020B0607020203060204" pitchFamily="34" charset="0"/>
              <a:ea typeface="宋体" panose="02010600030101010101" pitchFamily="2" charset="-122"/>
            </a:endParaRPr>
          </a:p>
          <a:p>
            <a:pPr>
              <a:lnSpc>
                <a:spcPct val="110000"/>
              </a:lnSpc>
            </a:pPr>
            <a:r>
              <a:rPr lang="zh-CN" altLang="en-US" b="1" dirty="0">
                <a:solidFill>
                  <a:srgbClr val="010000"/>
                </a:solidFill>
                <a:latin typeface="BankGothic Lt BT" panose="020B0607020203060204" pitchFamily="34" charset="0"/>
                <a:ea typeface="宋体" panose="02010600030101010101" pitchFamily="2" charset="-122"/>
              </a:rPr>
              <a:t>位置</a:t>
            </a:r>
            <a:endParaRPr lang="zh-CN" altLang="en-US" b="1" dirty="0">
              <a:solidFill>
                <a:srgbClr val="010000"/>
              </a:solidFill>
              <a:latin typeface="BankGothic Lt BT" panose="020B0607020203060204" pitchFamily="34" charset="0"/>
              <a:ea typeface="宋体" panose="02010600030101010101" pitchFamily="2" charset="-122"/>
            </a:endParaRPr>
          </a:p>
        </p:txBody>
      </p:sp>
      <p:grpSp>
        <p:nvGrpSpPr>
          <p:cNvPr id="21" name="Group 415"/>
          <p:cNvGrpSpPr/>
          <p:nvPr/>
        </p:nvGrpSpPr>
        <p:grpSpPr>
          <a:xfrm>
            <a:off x="273050" y="2287588"/>
            <a:ext cx="377825" cy="354012"/>
            <a:chOff x="194" y="866"/>
            <a:chExt cx="343" cy="321"/>
          </a:xfrm>
        </p:grpSpPr>
        <p:sp>
          <p:nvSpPr>
            <p:cNvPr id="58594" name="Freeform 416"/>
            <p:cNvSpPr/>
            <p:nvPr/>
          </p:nvSpPr>
          <p:spPr>
            <a:xfrm>
              <a:off x="194" y="987"/>
              <a:ext cx="171" cy="200"/>
            </a:xfrm>
            <a:custGeom>
              <a:avLst/>
              <a:gdLst/>
              <a:ahLst/>
              <a:cxnLst>
                <a:cxn ang="0">
                  <a:pos x="0" y="0"/>
                </a:cxn>
                <a:cxn ang="0">
                  <a:pos x="1202" y="398"/>
                </a:cxn>
                <a:cxn ang="0">
                  <a:pos x="350" y="1405"/>
                </a:cxn>
                <a:cxn ang="0">
                  <a:pos x="701" y="559"/>
                </a:cxn>
                <a:cxn ang="0">
                  <a:pos x="0" y="0"/>
                </a:cxn>
              </a:cxnLst>
              <a:pathLst>
                <a:path w="1202" h="1405">
                  <a:moveTo>
                    <a:pt x="0" y="0"/>
                  </a:moveTo>
                  <a:lnTo>
                    <a:pt x="1202" y="398"/>
                  </a:lnTo>
                  <a:lnTo>
                    <a:pt x="350" y="1405"/>
                  </a:lnTo>
                  <a:lnTo>
                    <a:pt x="701" y="559"/>
                  </a:lnTo>
                  <a:lnTo>
                    <a:pt x="0" y="0"/>
                  </a:lnTo>
                  <a:close/>
                </a:path>
              </a:pathLst>
            </a:custGeom>
            <a:solidFill>
              <a:srgbClr val="FF33CC"/>
            </a:solidFill>
            <a:ln w="1588" cap="flat" cmpd="sng">
              <a:solidFill>
                <a:srgbClr val="CC00CC"/>
              </a:solidFill>
              <a:prstDash val="solid"/>
              <a:round/>
              <a:headEnd type="none" w="med" len="med"/>
              <a:tailEnd type="none" w="med" len="med"/>
            </a:ln>
          </p:spPr>
          <p:txBody>
            <a:bodyPr/>
            <a:p>
              <a:endParaRPr lang="zh-CN" altLang="en-US"/>
            </a:p>
          </p:txBody>
        </p:sp>
        <p:sp>
          <p:nvSpPr>
            <p:cNvPr id="58595" name="Freeform 417"/>
            <p:cNvSpPr/>
            <p:nvPr/>
          </p:nvSpPr>
          <p:spPr>
            <a:xfrm>
              <a:off x="365" y="987"/>
              <a:ext cx="172" cy="200"/>
            </a:xfrm>
            <a:custGeom>
              <a:avLst/>
              <a:gdLst/>
              <a:ahLst/>
              <a:cxnLst>
                <a:cxn ang="0">
                  <a:pos x="1202" y="0"/>
                </a:cxn>
                <a:cxn ang="0">
                  <a:pos x="0" y="398"/>
                </a:cxn>
                <a:cxn ang="0">
                  <a:pos x="852" y="1405"/>
                </a:cxn>
                <a:cxn ang="0">
                  <a:pos x="551" y="559"/>
                </a:cxn>
                <a:cxn ang="0">
                  <a:pos x="1202" y="0"/>
                </a:cxn>
              </a:cxnLst>
              <a:pathLst>
                <a:path w="1202" h="1405">
                  <a:moveTo>
                    <a:pt x="1202" y="0"/>
                  </a:moveTo>
                  <a:lnTo>
                    <a:pt x="0" y="398"/>
                  </a:lnTo>
                  <a:lnTo>
                    <a:pt x="852" y="1405"/>
                  </a:lnTo>
                  <a:lnTo>
                    <a:pt x="551" y="559"/>
                  </a:lnTo>
                  <a:lnTo>
                    <a:pt x="1202" y="0"/>
                  </a:lnTo>
                  <a:close/>
                </a:path>
              </a:pathLst>
            </a:custGeom>
            <a:solidFill>
              <a:srgbClr val="FF33CC"/>
            </a:solidFill>
            <a:ln w="1588" cap="flat" cmpd="sng">
              <a:solidFill>
                <a:srgbClr val="CC00CC"/>
              </a:solidFill>
              <a:prstDash val="solid"/>
              <a:round/>
              <a:headEnd type="none" w="med" len="med"/>
              <a:tailEnd type="none" w="med" len="med"/>
            </a:ln>
          </p:spPr>
          <p:txBody>
            <a:bodyPr/>
            <a:p>
              <a:endParaRPr lang="zh-CN" altLang="en-US"/>
            </a:p>
          </p:txBody>
        </p:sp>
        <p:sp>
          <p:nvSpPr>
            <p:cNvPr id="58596" name="Freeform 418"/>
            <p:cNvSpPr/>
            <p:nvPr/>
          </p:nvSpPr>
          <p:spPr>
            <a:xfrm>
              <a:off x="194" y="866"/>
              <a:ext cx="171" cy="177"/>
            </a:xfrm>
            <a:custGeom>
              <a:avLst/>
              <a:gdLst/>
              <a:ahLst/>
              <a:cxnLst>
                <a:cxn ang="0">
                  <a:pos x="0" y="847"/>
                </a:cxn>
                <a:cxn ang="0">
                  <a:pos x="1202" y="1245"/>
                </a:cxn>
                <a:cxn ang="0">
                  <a:pos x="1202" y="0"/>
                </a:cxn>
                <a:cxn ang="0">
                  <a:pos x="851" y="847"/>
                </a:cxn>
                <a:cxn ang="0">
                  <a:pos x="0" y="847"/>
                </a:cxn>
              </a:cxnLst>
              <a:pathLst>
                <a:path w="1202" h="1245">
                  <a:moveTo>
                    <a:pt x="0" y="847"/>
                  </a:moveTo>
                  <a:lnTo>
                    <a:pt x="1202" y="1245"/>
                  </a:lnTo>
                  <a:lnTo>
                    <a:pt x="1202" y="0"/>
                  </a:lnTo>
                  <a:lnTo>
                    <a:pt x="851" y="847"/>
                  </a:lnTo>
                  <a:lnTo>
                    <a:pt x="0" y="847"/>
                  </a:lnTo>
                  <a:close/>
                </a:path>
              </a:pathLst>
            </a:custGeom>
            <a:solidFill>
              <a:srgbClr val="FF33CC"/>
            </a:solidFill>
            <a:ln w="1588" cap="flat" cmpd="sng">
              <a:solidFill>
                <a:srgbClr val="CC00CC"/>
              </a:solidFill>
              <a:prstDash val="solid"/>
              <a:round/>
              <a:headEnd type="none" w="med" len="med"/>
              <a:tailEnd type="none" w="med" len="med"/>
            </a:ln>
          </p:spPr>
          <p:txBody>
            <a:bodyPr/>
            <a:p>
              <a:endParaRPr lang="zh-CN" altLang="en-US"/>
            </a:p>
          </p:txBody>
        </p:sp>
        <p:sp>
          <p:nvSpPr>
            <p:cNvPr id="58597" name="Freeform 419"/>
            <p:cNvSpPr/>
            <p:nvPr/>
          </p:nvSpPr>
          <p:spPr>
            <a:xfrm>
              <a:off x="365" y="866"/>
              <a:ext cx="172" cy="177"/>
            </a:xfrm>
            <a:custGeom>
              <a:avLst/>
              <a:gdLst/>
              <a:ahLst/>
              <a:cxnLst>
                <a:cxn ang="0">
                  <a:pos x="1202" y="847"/>
                </a:cxn>
                <a:cxn ang="0">
                  <a:pos x="0" y="1245"/>
                </a:cxn>
                <a:cxn ang="0">
                  <a:pos x="0" y="0"/>
                </a:cxn>
                <a:cxn ang="0">
                  <a:pos x="350" y="847"/>
                </a:cxn>
                <a:cxn ang="0">
                  <a:pos x="1202" y="847"/>
                </a:cxn>
              </a:cxnLst>
              <a:pathLst>
                <a:path w="1202" h="1245">
                  <a:moveTo>
                    <a:pt x="1202" y="847"/>
                  </a:moveTo>
                  <a:lnTo>
                    <a:pt x="0" y="1245"/>
                  </a:lnTo>
                  <a:lnTo>
                    <a:pt x="0" y="0"/>
                  </a:lnTo>
                  <a:lnTo>
                    <a:pt x="350" y="847"/>
                  </a:lnTo>
                  <a:lnTo>
                    <a:pt x="1202" y="847"/>
                  </a:lnTo>
                  <a:close/>
                </a:path>
              </a:pathLst>
            </a:custGeom>
            <a:solidFill>
              <a:srgbClr val="FF33CC"/>
            </a:solidFill>
            <a:ln w="1588" cap="flat" cmpd="sng">
              <a:solidFill>
                <a:srgbClr val="CC00CC"/>
              </a:solidFill>
              <a:prstDash val="solid"/>
              <a:round/>
              <a:headEnd type="none" w="med" len="med"/>
              <a:tailEnd type="none" w="med" len="med"/>
            </a:ln>
          </p:spPr>
          <p:txBody>
            <a:bodyPr/>
            <a:p>
              <a:endParaRPr lang="zh-CN" altLang="en-US"/>
            </a:p>
          </p:txBody>
        </p:sp>
        <p:sp>
          <p:nvSpPr>
            <p:cNvPr id="58598" name="Freeform 420"/>
            <p:cNvSpPr/>
            <p:nvPr/>
          </p:nvSpPr>
          <p:spPr>
            <a:xfrm>
              <a:off x="244" y="1043"/>
              <a:ext cx="121" cy="144"/>
            </a:xfrm>
            <a:custGeom>
              <a:avLst/>
              <a:gdLst/>
              <a:ahLst/>
              <a:cxnLst>
                <a:cxn ang="0">
                  <a:pos x="852" y="0"/>
                </a:cxn>
                <a:cxn ang="0">
                  <a:pos x="0" y="1007"/>
                </a:cxn>
                <a:cxn ang="0">
                  <a:pos x="852" y="509"/>
                </a:cxn>
                <a:cxn ang="0">
                  <a:pos x="852" y="0"/>
                </a:cxn>
              </a:cxnLst>
              <a:pathLst>
                <a:path w="852" h="1007">
                  <a:moveTo>
                    <a:pt x="852" y="0"/>
                  </a:moveTo>
                  <a:lnTo>
                    <a:pt x="0" y="1007"/>
                  </a:lnTo>
                  <a:lnTo>
                    <a:pt x="852" y="509"/>
                  </a:lnTo>
                  <a:lnTo>
                    <a:pt x="852" y="0"/>
                  </a:lnTo>
                  <a:close/>
                </a:path>
              </a:pathLst>
            </a:custGeom>
            <a:solidFill>
              <a:srgbClr val="FF33CC"/>
            </a:solidFill>
            <a:ln w="1588" cap="flat" cmpd="sng">
              <a:solidFill>
                <a:srgbClr val="CC00CC"/>
              </a:solidFill>
              <a:prstDash val="solid"/>
              <a:round/>
              <a:headEnd type="none" w="med" len="med"/>
              <a:tailEnd type="none" w="med" len="med"/>
            </a:ln>
          </p:spPr>
          <p:txBody>
            <a:bodyPr/>
            <a:p>
              <a:endParaRPr lang="zh-CN" altLang="en-US"/>
            </a:p>
          </p:txBody>
        </p:sp>
        <p:sp>
          <p:nvSpPr>
            <p:cNvPr id="58599" name="Freeform 421"/>
            <p:cNvSpPr/>
            <p:nvPr/>
          </p:nvSpPr>
          <p:spPr>
            <a:xfrm>
              <a:off x="365" y="1043"/>
              <a:ext cx="122" cy="144"/>
            </a:xfrm>
            <a:custGeom>
              <a:avLst/>
              <a:gdLst/>
              <a:ahLst/>
              <a:cxnLst>
                <a:cxn ang="0">
                  <a:pos x="0" y="0"/>
                </a:cxn>
                <a:cxn ang="0">
                  <a:pos x="852" y="1007"/>
                </a:cxn>
                <a:cxn ang="0">
                  <a:pos x="0" y="509"/>
                </a:cxn>
                <a:cxn ang="0">
                  <a:pos x="0" y="0"/>
                </a:cxn>
              </a:cxnLst>
              <a:pathLst>
                <a:path w="852" h="1007">
                  <a:moveTo>
                    <a:pt x="0" y="0"/>
                  </a:moveTo>
                  <a:lnTo>
                    <a:pt x="852" y="1007"/>
                  </a:lnTo>
                  <a:lnTo>
                    <a:pt x="0" y="509"/>
                  </a:lnTo>
                  <a:lnTo>
                    <a:pt x="0" y="0"/>
                  </a:lnTo>
                  <a:close/>
                </a:path>
              </a:pathLst>
            </a:custGeom>
            <a:solidFill>
              <a:srgbClr val="FF33CC"/>
            </a:solidFill>
            <a:ln w="1588" cap="flat" cmpd="sng">
              <a:solidFill>
                <a:srgbClr val="CC00CC"/>
              </a:solidFill>
              <a:prstDash val="solid"/>
              <a:round/>
              <a:headEnd type="none" w="med" len="med"/>
              <a:tailEnd type="none" w="med" len="med"/>
            </a:ln>
          </p:spPr>
          <p:txBody>
            <a:bodyPr/>
            <a:p>
              <a:endParaRPr lang="zh-CN" altLang="en-US"/>
            </a:p>
          </p:txBody>
        </p:sp>
      </p:grpSp>
      <p:grpSp>
        <p:nvGrpSpPr>
          <p:cNvPr id="22" name="Group 422"/>
          <p:cNvGrpSpPr/>
          <p:nvPr/>
        </p:nvGrpSpPr>
        <p:grpSpPr>
          <a:xfrm>
            <a:off x="269875" y="4276725"/>
            <a:ext cx="377825" cy="354013"/>
            <a:chOff x="194" y="866"/>
            <a:chExt cx="343" cy="321"/>
          </a:xfrm>
        </p:grpSpPr>
        <p:sp>
          <p:nvSpPr>
            <p:cNvPr id="58601" name="Freeform 423"/>
            <p:cNvSpPr/>
            <p:nvPr/>
          </p:nvSpPr>
          <p:spPr>
            <a:xfrm>
              <a:off x="194" y="987"/>
              <a:ext cx="171" cy="200"/>
            </a:xfrm>
            <a:custGeom>
              <a:avLst/>
              <a:gdLst/>
              <a:ahLst/>
              <a:cxnLst>
                <a:cxn ang="0">
                  <a:pos x="0" y="0"/>
                </a:cxn>
                <a:cxn ang="0">
                  <a:pos x="1202" y="398"/>
                </a:cxn>
                <a:cxn ang="0">
                  <a:pos x="350" y="1405"/>
                </a:cxn>
                <a:cxn ang="0">
                  <a:pos x="701" y="559"/>
                </a:cxn>
                <a:cxn ang="0">
                  <a:pos x="0" y="0"/>
                </a:cxn>
              </a:cxnLst>
              <a:pathLst>
                <a:path w="1202" h="1405">
                  <a:moveTo>
                    <a:pt x="0" y="0"/>
                  </a:moveTo>
                  <a:lnTo>
                    <a:pt x="1202" y="398"/>
                  </a:lnTo>
                  <a:lnTo>
                    <a:pt x="350" y="1405"/>
                  </a:lnTo>
                  <a:lnTo>
                    <a:pt x="701" y="559"/>
                  </a:lnTo>
                  <a:lnTo>
                    <a:pt x="0" y="0"/>
                  </a:lnTo>
                  <a:close/>
                </a:path>
              </a:pathLst>
            </a:custGeom>
            <a:solidFill>
              <a:srgbClr val="339933"/>
            </a:solidFill>
            <a:ln w="1588" cap="flat" cmpd="sng">
              <a:solidFill>
                <a:srgbClr val="339933"/>
              </a:solidFill>
              <a:prstDash val="solid"/>
              <a:round/>
              <a:headEnd type="none" w="med" len="med"/>
              <a:tailEnd type="none" w="med" len="med"/>
            </a:ln>
          </p:spPr>
          <p:txBody>
            <a:bodyPr/>
            <a:p>
              <a:endParaRPr lang="zh-CN" altLang="en-US"/>
            </a:p>
          </p:txBody>
        </p:sp>
        <p:sp>
          <p:nvSpPr>
            <p:cNvPr id="58602" name="Freeform 424"/>
            <p:cNvSpPr/>
            <p:nvPr/>
          </p:nvSpPr>
          <p:spPr>
            <a:xfrm>
              <a:off x="365" y="987"/>
              <a:ext cx="172" cy="200"/>
            </a:xfrm>
            <a:custGeom>
              <a:avLst/>
              <a:gdLst/>
              <a:ahLst/>
              <a:cxnLst>
                <a:cxn ang="0">
                  <a:pos x="1202" y="0"/>
                </a:cxn>
                <a:cxn ang="0">
                  <a:pos x="0" y="398"/>
                </a:cxn>
                <a:cxn ang="0">
                  <a:pos x="852" y="1405"/>
                </a:cxn>
                <a:cxn ang="0">
                  <a:pos x="551" y="559"/>
                </a:cxn>
                <a:cxn ang="0">
                  <a:pos x="1202" y="0"/>
                </a:cxn>
              </a:cxnLst>
              <a:pathLst>
                <a:path w="1202" h="1405">
                  <a:moveTo>
                    <a:pt x="1202" y="0"/>
                  </a:moveTo>
                  <a:lnTo>
                    <a:pt x="0" y="398"/>
                  </a:lnTo>
                  <a:lnTo>
                    <a:pt x="852" y="1405"/>
                  </a:lnTo>
                  <a:lnTo>
                    <a:pt x="551" y="559"/>
                  </a:lnTo>
                  <a:lnTo>
                    <a:pt x="1202" y="0"/>
                  </a:lnTo>
                  <a:close/>
                </a:path>
              </a:pathLst>
            </a:custGeom>
            <a:solidFill>
              <a:srgbClr val="339933"/>
            </a:solidFill>
            <a:ln w="1588" cap="flat" cmpd="sng">
              <a:solidFill>
                <a:srgbClr val="339933"/>
              </a:solidFill>
              <a:prstDash val="solid"/>
              <a:round/>
              <a:headEnd type="none" w="med" len="med"/>
              <a:tailEnd type="none" w="med" len="med"/>
            </a:ln>
          </p:spPr>
          <p:txBody>
            <a:bodyPr/>
            <a:p>
              <a:endParaRPr lang="zh-CN" altLang="en-US"/>
            </a:p>
          </p:txBody>
        </p:sp>
        <p:sp>
          <p:nvSpPr>
            <p:cNvPr id="58603" name="Freeform 425"/>
            <p:cNvSpPr/>
            <p:nvPr/>
          </p:nvSpPr>
          <p:spPr>
            <a:xfrm>
              <a:off x="194" y="866"/>
              <a:ext cx="171" cy="177"/>
            </a:xfrm>
            <a:custGeom>
              <a:avLst/>
              <a:gdLst/>
              <a:ahLst/>
              <a:cxnLst>
                <a:cxn ang="0">
                  <a:pos x="0" y="847"/>
                </a:cxn>
                <a:cxn ang="0">
                  <a:pos x="1202" y="1245"/>
                </a:cxn>
                <a:cxn ang="0">
                  <a:pos x="1202" y="0"/>
                </a:cxn>
                <a:cxn ang="0">
                  <a:pos x="851" y="847"/>
                </a:cxn>
                <a:cxn ang="0">
                  <a:pos x="0" y="847"/>
                </a:cxn>
              </a:cxnLst>
              <a:pathLst>
                <a:path w="1202" h="1245">
                  <a:moveTo>
                    <a:pt x="0" y="847"/>
                  </a:moveTo>
                  <a:lnTo>
                    <a:pt x="1202" y="1245"/>
                  </a:lnTo>
                  <a:lnTo>
                    <a:pt x="1202" y="0"/>
                  </a:lnTo>
                  <a:lnTo>
                    <a:pt x="851" y="847"/>
                  </a:lnTo>
                  <a:lnTo>
                    <a:pt x="0" y="847"/>
                  </a:lnTo>
                  <a:close/>
                </a:path>
              </a:pathLst>
            </a:custGeom>
            <a:solidFill>
              <a:srgbClr val="339933"/>
            </a:solidFill>
            <a:ln w="1588" cap="flat" cmpd="sng">
              <a:solidFill>
                <a:srgbClr val="339933"/>
              </a:solidFill>
              <a:prstDash val="solid"/>
              <a:round/>
              <a:headEnd type="none" w="med" len="med"/>
              <a:tailEnd type="none" w="med" len="med"/>
            </a:ln>
          </p:spPr>
          <p:txBody>
            <a:bodyPr/>
            <a:p>
              <a:endParaRPr lang="zh-CN" altLang="en-US"/>
            </a:p>
          </p:txBody>
        </p:sp>
        <p:sp>
          <p:nvSpPr>
            <p:cNvPr id="58604" name="Freeform 426"/>
            <p:cNvSpPr/>
            <p:nvPr/>
          </p:nvSpPr>
          <p:spPr>
            <a:xfrm>
              <a:off x="365" y="866"/>
              <a:ext cx="172" cy="177"/>
            </a:xfrm>
            <a:custGeom>
              <a:avLst/>
              <a:gdLst/>
              <a:ahLst/>
              <a:cxnLst>
                <a:cxn ang="0">
                  <a:pos x="1202" y="847"/>
                </a:cxn>
                <a:cxn ang="0">
                  <a:pos x="0" y="1245"/>
                </a:cxn>
                <a:cxn ang="0">
                  <a:pos x="0" y="0"/>
                </a:cxn>
                <a:cxn ang="0">
                  <a:pos x="350" y="847"/>
                </a:cxn>
                <a:cxn ang="0">
                  <a:pos x="1202" y="847"/>
                </a:cxn>
              </a:cxnLst>
              <a:pathLst>
                <a:path w="1202" h="1245">
                  <a:moveTo>
                    <a:pt x="1202" y="847"/>
                  </a:moveTo>
                  <a:lnTo>
                    <a:pt x="0" y="1245"/>
                  </a:lnTo>
                  <a:lnTo>
                    <a:pt x="0" y="0"/>
                  </a:lnTo>
                  <a:lnTo>
                    <a:pt x="350" y="847"/>
                  </a:lnTo>
                  <a:lnTo>
                    <a:pt x="1202" y="847"/>
                  </a:lnTo>
                  <a:close/>
                </a:path>
              </a:pathLst>
            </a:custGeom>
            <a:solidFill>
              <a:srgbClr val="339933"/>
            </a:solidFill>
            <a:ln w="1588" cap="flat" cmpd="sng">
              <a:solidFill>
                <a:srgbClr val="339933"/>
              </a:solidFill>
              <a:prstDash val="solid"/>
              <a:round/>
              <a:headEnd type="none" w="med" len="med"/>
              <a:tailEnd type="none" w="med" len="med"/>
            </a:ln>
          </p:spPr>
          <p:txBody>
            <a:bodyPr/>
            <a:p>
              <a:endParaRPr lang="zh-CN" altLang="en-US"/>
            </a:p>
          </p:txBody>
        </p:sp>
        <p:sp>
          <p:nvSpPr>
            <p:cNvPr id="58605" name="Freeform 427"/>
            <p:cNvSpPr/>
            <p:nvPr/>
          </p:nvSpPr>
          <p:spPr>
            <a:xfrm>
              <a:off x="244" y="1043"/>
              <a:ext cx="121" cy="144"/>
            </a:xfrm>
            <a:custGeom>
              <a:avLst/>
              <a:gdLst/>
              <a:ahLst/>
              <a:cxnLst>
                <a:cxn ang="0">
                  <a:pos x="852" y="0"/>
                </a:cxn>
                <a:cxn ang="0">
                  <a:pos x="0" y="1007"/>
                </a:cxn>
                <a:cxn ang="0">
                  <a:pos x="852" y="509"/>
                </a:cxn>
                <a:cxn ang="0">
                  <a:pos x="852" y="0"/>
                </a:cxn>
              </a:cxnLst>
              <a:pathLst>
                <a:path w="852" h="1007">
                  <a:moveTo>
                    <a:pt x="852" y="0"/>
                  </a:moveTo>
                  <a:lnTo>
                    <a:pt x="0" y="1007"/>
                  </a:lnTo>
                  <a:lnTo>
                    <a:pt x="852" y="509"/>
                  </a:lnTo>
                  <a:lnTo>
                    <a:pt x="852" y="0"/>
                  </a:lnTo>
                  <a:close/>
                </a:path>
              </a:pathLst>
            </a:custGeom>
            <a:solidFill>
              <a:srgbClr val="339933"/>
            </a:solidFill>
            <a:ln w="1588" cap="flat" cmpd="sng">
              <a:solidFill>
                <a:srgbClr val="339933"/>
              </a:solidFill>
              <a:prstDash val="solid"/>
              <a:round/>
              <a:headEnd type="none" w="med" len="med"/>
              <a:tailEnd type="none" w="med" len="med"/>
            </a:ln>
          </p:spPr>
          <p:txBody>
            <a:bodyPr/>
            <a:p>
              <a:endParaRPr lang="zh-CN" altLang="en-US"/>
            </a:p>
          </p:txBody>
        </p:sp>
        <p:sp>
          <p:nvSpPr>
            <p:cNvPr id="58606" name="Freeform 428"/>
            <p:cNvSpPr/>
            <p:nvPr/>
          </p:nvSpPr>
          <p:spPr>
            <a:xfrm>
              <a:off x="365" y="1043"/>
              <a:ext cx="122" cy="144"/>
            </a:xfrm>
            <a:custGeom>
              <a:avLst/>
              <a:gdLst/>
              <a:ahLst/>
              <a:cxnLst>
                <a:cxn ang="0">
                  <a:pos x="0" y="0"/>
                </a:cxn>
                <a:cxn ang="0">
                  <a:pos x="852" y="1007"/>
                </a:cxn>
                <a:cxn ang="0">
                  <a:pos x="0" y="509"/>
                </a:cxn>
                <a:cxn ang="0">
                  <a:pos x="0" y="0"/>
                </a:cxn>
              </a:cxnLst>
              <a:pathLst>
                <a:path w="852" h="1007">
                  <a:moveTo>
                    <a:pt x="0" y="0"/>
                  </a:moveTo>
                  <a:lnTo>
                    <a:pt x="852" y="1007"/>
                  </a:lnTo>
                  <a:lnTo>
                    <a:pt x="0" y="509"/>
                  </a:lnTo>
                  <a:lnTo>
                    <a:pt x="0" y="0"/>
                  </a:lnTo>
                  <a:close/>
                </a:path>
              </a:pathLst>
            </a:custGeom>
            <a:solidFill>
              <a:srgbClr val="339933"/>
            </a:solidFill>
            <a:ln w="1588" cap="flat" cmpd="sng">
              <a:solidFill>
                <a:srgbClr val="339933"/>
              </a:solidFill>
              <a:prstDash val="solid"/>
              <a:round/>
              <a:headEnd type="none" w="med" len="med"/>
              <a:tailEnd type="none" w="med" len="med"/>
            </a:ln>
          </p:spPr>
          <p:txBody>
            <a:bodyPr/>
            <a:p>
              <a:endParaRPr lang="zh-CN" altLang="en-US"/>
            </a:p>
          </p:txBody>
        </p:sp>
      </p:grpSp>
      <p:sp>
        <p:nvSpPr>
          <p:cNvPr id="16813" name="Text Box 429"/>
          <p:cNvSpPr txBox="1"/>
          <p:nvPr/>
        </p:nvSpPr>
        <p:spPr>
          <a:xfrm>
            <a:off x="727075" y="4197350"/>
            <a:ext cx="1416050" cy="895350"/>
          </a:xfrm>
          <a:prstGeom prst="rect">
            <a:avLst/>
          </a:prstGeom>
          <a:noFill/>
          <a:ln w="0">
            <a:noFill/>
          </a:ln>
        </p:spPr>
        <p:txBody>
          <a:bodyPr wrap="none" anchor="t">
            <a:spAutoFit/>
          </a:bodyPr>
          <a:p>
            <a:pPr>
              <a:lnSpc>
                <a:spcPct val="110000"/>
              </a:lnSpc>
            </a:pPr>
            <a:r>
              <a:rPr lang="zh-CN" altLang="en-US" b="1" dirty="0">
                <a:solidFill>
                  <a:srgbClr val="010000"/>
                </a:solidFill>
                <a:latin typeface="BankGothic Lt BT" panose="020B0607020203060204" pitchFamily="34" charset="0"/>
                <a:ea typeface="宋体" panose="02010600030101010101" pitchFamily="2" charset="-122"/>
              </a:rPr>
              <a:t>找灭点的</a:t>
            </a:r>
            <a:endParaRPr lang="zh-CN" altLang="en-US" b="1" dirty="0">
              <a:solidFill>
                <a:srgbClr val="010000"/>
              </a:solidFill>
              <a:latin typeface="BankGothic Lt BT" panose="020B0607020203060204" pitchFamily="34" charset="0"/>
              <a:ea typeface="宋体" panose="02010600030101010101" pitchFamily="2" charset="-122"/>
            </a:endParaRPr>
          </a:p>
          <a:p>
            <a:pPr>
              <a:lnSpc>
                <a:spcPct val="110000"/>
              </a:lnSpc>
            </a:pPr>
            <a:r>
              <a:rPr lang="zh-CN" altLang="en-US" b="1" dirty="0">
                <a:solidFill>
                  <a:srgbClr val="010000"/>
                </a:solidFill>
                <a:latin typeface="BankGothic Lt BT" panose="020B0607020203060204" pitchFamily="34" charset="0"/>
                <a:ea typeface="宋体" panose="02010600030101010101" pitchFamily="2" charset="-122"/>
              </a:rPr>
              <a:t>投影</a:t>
            </a:r>
            <a:endParaRPr lang="zh-CN" altLang="en-US" b="1" dirty="0">
              <a:solidFill>
                <a:srgbClr val="010000"/>
              </a:solidFill>
              <a:latin typeface="BankGothic Lt BT" panose="020B0607020203060204" pitchFamily="34" charset="0"/>
              <a:ea typeface="宋体" panose="02010600030101010101" pitchFamily="2" charset="-122"/>
            </a:endParaRPr>
          </a:p>
        </p:txBody>
      </p:sp>
      <p:sp>
        <p:nvSpPr>
          <p:cNvPr id="58608" name="Rectangle 430"/>
          <p:cNvSpPr>
            <a:spLocks noGrp="1"/>
          </p:cNvSpPr>
          <p:nvPr>
            <p:ph type="title"/>
          </p:nvPr>
        </p:nvSpPr>
        <p:spPr>
          <a:xfrm>
            <a:off x="6934200" y="228600"/>
            <a:ext cx="1066800" cy="304800"/>
          </a:xfrm>
        </p:spPr>
        <p:txBody>
          <a:bodyPr vert="horz" wrap="square" lIns="91440" tIns="45720" rIns="91440" bIns="45720" anchor="ctr"/>
          <a:p>
            <a:pPr algn="r" eaLnBrk="1" hangingPunct="1"/>
            <a:r>
              <a:rPr lang="zh-CN" altLang="en-US" sz="1000" dirty="0">
                <a:solidFill>
                  <a:schemeClr val="bg1"/>
                </a:solidFill>
              </a:rPr>
              <a:t>例</a:t>
            </a:r>
            <a:r>
              <a:rPr lang="en-US" altLang="zh-CN" sz="1000" dirty="0">
                <a:solidFill>
                  <a:schemeClr val="bg1"/>
                </a:solidFill>
              </a:rPr>
              <a:t>12</a:t>
            </a:r>
            <a:r>
              <a:rPr lang="zh-CN" altLang="en-US" sz="1000" dirty="0">
                <a:solidFill>
                  <a:schemeClr val="bg1"/>
                </a:solidFill>
              </a:rPr>
              <a:t>（两点透视）</a:t>
            </a:r>
            <a:endParaRPr lang="zh-CN" altLang="en-US" sz="1000" dirty="0">
              <a:solidFill>
                <a:schemeClr val="bg1"/>
              </a:solidFill>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0"/>
                                  </p:iterate>
                                  <p:childTnLst>
                                    <p:set>
                                      <p:cBhvr>
                                        <p:cTn id="6" dur="1" fill="hold">
                                          <p:stCondLst>
                                            <p:cond delay="0"/>
                                          </p:stCondLst>
                                        </p:cTn>
                                        <p:tgtEl>
                                          <p:spTgt spid="16575"/>
                                        </p:tgtEl>
                                        <p:attrNameLst>
                                          <p:attrName>style.visibility</p:attrName>
                                        </p:attrNameLst>
                                      </p:cBhvr>
                                      <p:to>
                                        <p:strVal val="visible"/>
                                      </p:to>
                                    </p:set>
                                    <p:animEffect transition="in" filter="wipe(left)">
                                      <p:cBhvr>
                                        <p:cTn id="7" dur="75"/>
                                        <p:tgtEl>
                                          <p:spTgt spid="16575"/>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32"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strVal val="4*#ppt_w"/>
                                          </p:val>
                                        </p:tav>
                                        <p:tav tm="100000">
                                          <p:val>
                                            <p:strVal val="#ppt_w"/>
                                          </p:val>
                                        </p:tav>
                                      </p:tavLst>
                                    </p:anim>
                                    <p:anim calcmode="lin" valueType="num">
                                      <p:cBhvr>
                                        <p:cTn id="13" dur="500" fill="hold"/>
                                        <p:tgtEl>
                                          <p:spTgt spid="2"/>
                                        </p:tgtEl>
                                        <p:attrNameLst>
                                          <p:attrName>ppt_h</p:attrName>
                                        </p:attrNameLst>
                                      </p:cBhvr>
                                      <p:tavLst>
                                        <p:tav tm="0">
                                          <p:val>
                                            <p:strVal val="4*#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6576"/>
                                        </p:tgtEl>
                                        <p:attrNameLst>
                                          <p:attrName>style.visibility</p:attrName>
                                        </p:attrNameLst>
                                      </p:cBhvr>
                                      <p:to>
                                        <p:strVal val="visible"/>
                                      </p:to>
                                    </p:set>
                                    <p:animEffect transition="in" filter="wipe(left)">
                                      <p:cBhvr>
                                        <p:cTn id="18" dur="500"/>
                                        <p:tgtEl>
                                          <p:spTgt spid="1657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ppt_x</p:attrName>
                                        </p:attrNameLst>
                                      </p:cBhvr>
                                      <p:tavLst>
                                        <p:tav tm="0">
                                          <p:val>
                                            <p:strVal val="#ppt_x"/>
                                          </p:val>
                                        </p:tav>
                                        <p:tav tm="100000">
                                          <p:val>
                                            <p:strVal val="#ppt_x"/>
                                          </p:val>
                                        </p:tav>
                                      </p:tavLst>
                                    </p:anim>
                                    <p:anim calcmode="lin" valueType="num">
                                      <p:cBhvr>
                                        <p:cTn id="30"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1"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p:cTn id="35" dur="500" fill="hold"/>
                                        <p:tgtEl>
                                          <p:spTgt spid="3"/>
                                        </p:tgtEl>
                                        <p:attrNameLst>
                                          <p:attrName>ppt_x</p:attrName>
                                        </p:attrNameLst>
                                      </p:cBhvr>
                                      <p:tavLst>
                                        <p:tav tm="0">
                                          <p:val>
                                            <p:strVal val="#ppt_x"/>
                                          </p:val>
                                        </p:tav>
                                        <p:tav tm="100000">
                                          <p:val>
                                            <p:strVal val="#ppt_x"/>
                                          </p:val>
                                        </p:tav>
                                      </p:tavLst>
                                    </p:anim>
                                    <p:anim calcmode="lin" valueType="num">
                                      <p:cBhvr>
                                        <p:cTn id="36"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3" presetClass="entr" presetSubtype="32" fill="hold" nodeType="clickEffect">
                                  <p:stCondLst>
                                    <p:cond delay="0"/>
                                  </p:stCondLst>
                                  <p:childTnLst>
                                    <p:set>
                                      <p:cBhvr>
                                        <p:cTn id="40" dur="1" fill="hold">
                                          <p:stCondLst>
                                            <p:cond delay="0"/>
                                          </p:stCondLst>
                                        </p:cTn>
                                        <p:tgtEl>
                                          <p:spTgt spid="21"/>
                                        </p:tgtEl>
                                        <p:attrNameLst>
                                          <p:attrName>style.visibility</p:attrName>
                                        </p:attrNameLst>
                                      </p:cBhvr>
                                      <p:to>
                                        <p:strVal val="visible"/>
                                      </p:to>
                                    </p:set>
                                    <p:anim calcmode="lin" valueType="num">
                                      <p:cBhvr>
                                        <p:cTn id="41" dur="500" fill="hold"/>
                                        <p:tgtEl>
                                          <p:spTgt spid="21"/>
                                        </p:tgtEl>
                                        <p:attrNameLst>
                                          <p:attrName>ppt_w</p:attrName>
                                        </p:attrNameLst>
                                      </p:cBhvr>
                                      <p:tavLst>
                                        <p:tav tm="0">
                                          <p:val>
                                            <p:strVal val="4*#ppt_w"/>
                                          </p:val>
                                        </p:tav>
                                        <p:tav tm="100000">
                                          <p:val>
                                            <p:strVal val="#ppt_w"/>
                                          </p:val>
                                        </p:tav>
                                      </p:tavLst>
                                    </p:anim>
                                    <p:anim calcmode="lin" valueType="num">
                                      <p:cBhvr>
                                        <p:cTn id="42" dur="500" fill="hold"/>
                                        <p:tgtEl>
                                          <p:spTgt spid="21"/>
                                        </p:tgtEl>
                                        <p:attrNameLst>
                                          <p:attrName>ppt_h</p:attrName>
                                        </p:attrNameLst>
                                      </p:cBhvr>
                                      <p:tavLst>
                                        <p:tav tm="0">
                                          <p:val>
                                            <p:strVal val="4*#ppt_h"/>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6798"/>
                                        </p:tgtEl>
                                        <p:attrNameLst>
                                          <p:attrName>style.visibility</p:attrName>
                                        </p:attrNameLst>
                                      </p:cBhvr>
                                      <p:to>
                                        <p:strVal val="visible"/>
                                      </p:to>
                                    </p:set>
                                    <p:animEffect transition="in" filter="wipe(left)">
                                      <p:cBhvr>
                                        <p:cTn id="47" dur="500"/>
                                        <p:tgtEl>
                                          <p:spTgt spid="16798"/>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16586"/>
                                        </p:tgtEl>
                                        <p:attrNameLst>
                                          <p:attrName>style.visibility</p:attrName>
                                        </p:attrNameLst>
                                      </p:cBhvr>
                                      <p:to>
                                        <p:strVal val="visible"/>
                                      </p:to>
                                    </p:set>
                                    <p:anim calcmode="lin" valueType="num">
                                      <p:cBhvr>
                                        <p:cTn id="52" dur="500" fill="hold"/>
                                        <p:tgtEl>
                                          <p:spTgt spid="16586"/>
                                        </p:tgtEl>
                                        <p:attrNameLst>
                                          <p:attrName>ppt_x</p:attrName>
                                        </p:attrNameLst>
                                      </p:cBhvr>
                                      <p:tavLst>
                                        <p:tav tm="0">
                                          <p:val>
                                            <p:strVal val="#ppt_x"/>
                                          </p:val>
                                        </p:tav>
                                        <p:tav tm="100000">
                                          <p:val>
                                            <p:strVal val="#ppt_x"/>
                                          </p:val>
                                        </p:tav>
                                      </p:tavLst>
                                    </p:anim>
                                    <p:anim calcmode="lin" valueType="num">
                                      <p:cBhvr>
                                        <p:cTn id="53" dur="500" fill="hold"/>
                                        <p:tgtEl>
                                          <p:spTgt spid="16586"/>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3" presetClass="entr" presetSubtype="32" fill="hold" nodeType="clickEffect">
                                  <p:stCondLst>
                                    <p:cond delay="0"/>
                                  </p:stCondLst>
                                  <p:childTnLst>
                                    <p:set>
                                      <p:cBhvr>
                                        <p:cTn id="57" dur="1" fill="hold">
                                          <p:stCondLst>
                                            <p:cond delay="0"/>
                                          </p:stCondLst>
                                        </p:cTn>
                                        <p:tgtEl>
                                          <p:spTgt spid="18"/>
                                        </p:tgtEl>
                                        <p:attrNameLst>
                                          <p:attrName>style.visibility</p:attrName>
                                        </p:attrNameLst>
                                      </p:cBhvr>
                                      <p:to>
                                        <p:strVal val="visible"/>
                                      </p:to>
                                    </p:set>
                                    <p:anim calcmode="lin" valueType="num">
                                      <p:cBhvr>
                                        <p:cTn id="58" dur="500" fill="hold"/>
                                        <p:tgtEl>
                                          <p:spTgt spid="18"/>
                                        </p:tgtEl>
                                        <p:attrNameLst>
                                          <p:attrName>ppt_w</p:attrName>
                                        </p:attrNameLst>
                                      </p:cBhvr>
                                      <p:tavLst>
                                        <p:tav tm="0">
                                          <p:val>
                                            <p:strVal val="4*#ppt_w"/>
                                          </p:val>
                                        </p:tav>
                                        <p:tav tm="100000">
                                          <p:val>
                                            <p:strVal val="#ppt_w"/>
                                          </p:val>
                                        </p:tav>
                                      </p:tavLst>
                                    </p:anim>
                                    <p:anim calcmode="lin" valueType="num">
                                      <p:cBhvr>
                                        <p:cTn id="59" dur="500" fill="hold"/>
                                        <p:tgtEl>
                                          <p:spTgt spid="18"/>
                                        </p:tgtEl>
                                        <p:attrNameLst>
                                          <p:attrName>ppt_h</p:attrName>
                                        </p:attrNameLst>
                                      </p:cBhvr>
                                      <p:tavLst>
                                        <p:tav tm="0">
                                          <p:val>
                                            <p:strVal val="4*#ppt_h"/>
                                          </p:val>
                                        </p:tav>
                                        <p:tav tm="100000">
                                          <p:val>
                                            <p:strVal val="#ppt_h"/>
                                          </p:val>
                                        </p:tav>
                                      </p:tavLst>
                                    </p:anim>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16785"/>
                                        </p:tgtEl>
                                        <p:attrNameLst>
                                          <p:attrName>style.visibility</p:attrName>
                                        </p:attrNameLst>
                                      </p:cBhvr>
                                      <p:to>
                                        <p:strVal val="visible"/>
                                      </p:to>
                                    </p:set>
                                    <p:animEffect transition="in" filter="wipe(left)">
                                      <p:cBhvr>
                                        <p:cTn id="64" dur="500"/>
                                        <p:tgtEl>
                                          <p:spTgt spid="16785"/>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nodeType="clickEffect">
                                  <p:stCondLst>
                                    <p:cond delay="0"/>
                                  </p:stCondLst>
                                  <p:childTnLst>
                                    <p:set>
                                      <p:cBhvr>
                                        <p:cTn id="68" dur="1" fill="hold">
                                          <p:stCondLst>
                                            <p:cond delay="0"/>
                                          </p:stCondLst>
                                        </p:cTn>
                                        <p:tgtEl>
                                          <p:spTgt spid="17"/>
                                        </p:tgtEl>
                                        <p:attrNameLst>
                                          <p:attrName>style.visibility</p:attrName>
                                        </p:attrNameLst>
                                      </p:cBhvr>
                                      <p:to>
                                        <p:strVal val="visible"/>
                                      </p:to>
                                    </p:set>
                                    <p:animEffect transition="in" filter="wipe(up)">
                                      <p:cBhvr>
                                        <p:cTn id="69" dur="500"/>
                                        <p:tgtEl>
                                          <p:spTgt spid="17"/>
                                        </p:tgtEl>
                                      </p:cBhvr>
                                    </p:animEffect>
                                  </p:childTnLst>
                                </p:cTn>
                              </p:par>
                            </p:childTnLst>
                          </p:cTn>
                        </p:par>
                      </p:childTnLst>
                    </p:cTn>
                  </p:par>
                  <p:par>
                    <p:cTn id="70" fill="hold">
                      <p:stCondLst>
                        <p:cond delay="indefinite"/>
                      </p:stCondLst>
                      <p:childTnLst>
                        <p:par>
                          <p:cTn id="71" fill="hold">
                            <p:stCondLst>
                              <p:cond delay="0"/>
                            </p:stCondLst>
                            <p:childTnLst>
                              <p:par>
                                <p:cTn id="72" presetID="23" presetClass="entr" presetSubtype="32" fill="hold" nodeType="clickEffect">
                                  <p:stCondLst>
                                    <p:cond delay="0"/>
                                  </p:stCondLst>
                                  <p:childTnLst>
                                    <p:set>
                                      <p:cBhvr>
                                        <p:cTn id="73" dur="1" fill="hold">
                                          <p:stCondLst>
                                            <p:cond delay="0"/>
                                          </p:stCondLst>
                                        </p:cTn>
                                        <p:tgtEl>
                                          <p:spTgt spid="19"/>
                                        </p:tgtEl>
                                        <p:attrNameLst>
                                          <p:attrName>style.visibility</p:attrName>
                                        </p:attrNameLst>
                                      </p:cBhvr>
                                      <p:to>
                                        <p:strVal val="visible"/>
                                      </p:to>
                                    </p:set>
                                    <p:anim calcmode="lin" valueType="num">
                                      <p:cBhvr>
                                        <p:cTn id="74" dur="500" fill="hold"/>
                                        <p:tgtEl>
                                          <p:spTgt spid="19"/>
                                        </p:tgtEl>
                                        <p:attrNameLst>
                                          <p:attrName>ppt_w</p:attrName>
                                        </p:attrNameLst>
                                      </p:cBhvr>
                                      <p:tavLst>
                                        <p:tav tm="0">
                                          <p:val>
                                            <p:strVal val="4*#ppt_w"/>
                                          </p:val>
                                        </p:tav>
                                        <p:tav tm="100000">
                                          <p:val>
                                            <p:strVal val="#ppt_w"/>
                                          </p:val>
                                        </p:tav>
                                      </p:tavLst>
                                    </p:anim>
                                    <p:anim calcmode="lin" valueType="num">
                                      <p:cBhvr>
                                        <p:cTn id="75" dur="500" fill="hold"/>
                                        <p:tgtEl>
                                          <p:spTgt spid="19"/>
                                        </p:tgtEl>
                                        <p:attrNameLst>
                                          <p:attrName>ppt_h</p:attrName>
                                        </p:attrNameLst>
                                      </p:cBhvr>
                                      <p:tavLst>
                                        <p:tav tm="0">
                                          <p:val>
                                            <p:strVal val="4*#ppt_h"/>
                                          </p:val>
                                        </p:tav>
                                        <p:tav tm="100000">
                                          <p:val>
                                            <p:strVal val="#ppt_h"/>
                                          </p:val>
                                        </p:tav>
                                      </p:tavLst>
                                    </p:anim>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16793"/>
                                        </p:tgtEl>
                                        <p:attrNameLst>
                                          <p:attrName>style.visibility</p:attrName>
                                        </p:attrNameLst>
                                      </p:cBhvr>
                                      <p:to>
                                        <p:strVal val="visible"/>
                                      </p:to>
                                    </p:set>
                                    <p:animEffect transition="in" filter="wipe(left)">
                                      <p:cBhvr>
                                        <p:cTn id="80" dur="500"/>
                                        <p:tgtEl>
                                          <p:spTgt spid="16793"/>
                                        </p:tgtEl>
                                      </p:cBhvr>
                                    </p:animEffect>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nodeType="click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p:cTn id="85" dur="500" fill="hold"/>
                                        <p:tgtEl>
                                          <p:spTgt spid="20"/>
                                        </p:tgtEl>
                                        <p:attrNameLst>
                                          <p:attrName>ppt_x</p:attrName>
                                        </p:attrNameLst>
                                      </p:cBhvr>
                                      <p:tavLst>
                                        <p:tav tm="0">
                                          <p:val>
                                            <p:strVal val="0-#ppt_w/2"/>
                                          </p:val>
                                        </p:tav>
                                        <p:tav tm="100000">
                                          <p:val>
                                            <p:strVal val="#ppt_x"/>
                                          </p:val>
                                        </p:tav>
                                      </p:tavLst>
                                    </p:anim>
                                    <p:anim calcmode="lin" valueType="num">
                                      <p:cBhvr>
                                        <p:cTn id="86"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3" presetClass="entr" presetSubtype="32" fill="hold" nodeType="clickEffect">
                                  <p:stCondLst>
                                    <p:cond delay="0"/>
                                  </p:stCondLst>
                                  <p:childTnLst>
                                    <p:set>
                                      <p:cBhvr>
                                        <p:cTn id="90" dur="1" fill="hold">
                                          <p:stCondLst>
                                            <p:cond delay="0"/>
                                          </p:stCondLst>
                                        </p:cTn>
                                        <p:tgtEl>
                                          <p:spTgt spid="22"/>
                                        </p:tgtEl>
                                        <p:attrNameLst>
                                          <p:attrName>style.visibility</p:attrName>
                                        </p:attrNameLst>
                                      </p:cBhvr>
                                      <p:to>
                                        <p:strVal val="visible"/>
                                      </p:to>
                                    </p:set>
                                    <p:anim calcmode="lin" valueType="num">
                                      <p:cBhvr>
                                        <p:cTn id="91" dur="500" fill="hold"/>
                                        <p:tgtEl>
                                          <p:spTgt spid="22"/>
                                        </p:tgtEl>
                                        <p:attrNameLst>
                                          <p:attrName>ppt_w</p:attrName>
                                        </p:attrNameLst>
                                      </p:cBhvr>
                                      <p:tavLst>
                                        <p:tav tm="0">
                                          <p:val>
                                            <p:strVal val="4*#ppt_w"/>
                                          </p:val>
                                        </p:tav>
                                        <p:tav tm="100000">
                                          <p:val>
                                            <p:strVal val="#ppt_w"/>
                                          </p:val>
                                        </p:tav>
                                      </p:tavLst>
                                    </p:anim>
                                    <p:anim calcmode="lin" valueType="num">
                                      <p:cBhvr>
                                        <p:cTn id="92" dur="500" fill="hold"/>
                                        <p:tgtEl>
                                          <p:spTgt spid="22"/>
                                        </p:tgtEl>
                                        <p:attrNameLst>
                                          <p:attrName>ppt_h</p:attrName>
                                        </p:attrNameLst>
                                      </p:cBhvr>
                                      <p:tavLst>
                                        <p:tav tm="0">
                                          <p:val>
                                            <p:strVal val="4*#ppt_h"/>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grpId="0" nodeType="clickEffect">
                                  <p:stCondLst>
                                    <p:cond delay="0"/>
                                  </p:stCondLst>
                                  <p:childTnLst>
                                    <p:set>
                                      <p:cBhvr>
                                        <p:cTn id="96" dur="1" fill="hold">
                                          <p:stCondLst>
                                            <p:cond delay="0"/>
                                          </p:stCondLst>
                                        </p:cTn>
                                        <p:tgtEl>
                                          <p:spTgt spid="16813"/>
                                        </p:tgtEl>
                                        <p:attrNameLst>
                                          <p:attrName>style.visibility</p:attrName>
                                        </p:attrNameLst>
                                      </p:cBhvr>
                                      <p:to>
                                        <p:strVal val="visible"/>
                                      </p:to>
                                    </p:set>
                                    <p:animEffect transition="in" filter="wipe(left)">
                                      <p:cBhvr>
                                        <p:cTn id="97" dur="500"/>
                                        <p:tgtEl>
                                          <p:spTgt spid="16813"/>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2" fill="hold" nodeType="clickEffect">
                                  <p:stCondLst>
                                    <p:cond delay="0"/>
                                  </p:stCondLst>
                                  <p:childTnLst>
                                    <p:set>
                                      <p:cBhvr>
                                        <p:cTn id="101" dur="1" fill="hold">
                                          <p:stCondLst>
                                            <p:cond delay="0"/>
                                          </p:stCondLst>
                                        </p:cTn>
                                        <p:tgtEl>
                                          <p:spTgt spid="16585"/>
                                        </p:tgtEl>
                                        <p:attrNameLst>
                                          <p:attrName>style.visibility</p:attrName>
                                        </p:attrNameLst>
                                      </p:cBhvr>
                                      <p:to>
                                        <p:strVal val="visible"/>
                                      </p:to>
                                    </p:set>
                                    <p:animEffect transition="in" filter="wipe(right)">
                                      <p:cBhvr>
                                        <p:cTn id="102" dur="500"/>
                                        <p:tgtEl>
                                          <p:spTgt spid="16585"/>
                                        </p:tgtEl>
                                      </p:cBhvr>
                                    </p:animEffect>
                                  </p:childTnLst>
                                </p:cTn>
                              </p:par>
                            </p:childTnLst>
                          </p:cTn>
                        </p:par>
                      </p:childTnLst>
                    </p:cTn>
                  </p:par>
                  <p:par>
                    <p:cTn id="103" fill="hold">
                      <p:stCondLst>
                        <p:cond delay="indefinite"/>
                      </p:stCondLst>
                      <p:childTnLst>
                        <p:par>
                          <p:cTn id="104" fill="hold">
                            <p:stCondLst>
                              <p:cond delay="0"/>
                            </p:stCondLst>
                            <p:childTnLst>
                              <p:par>
                                <p:cTn id="105" presetID="23" presetClass="entr" presetSubtype="32" fill="hold" grpId="0" nodeType="clickEffect">
                                  <p:stCondLst>
                                    <p:cond delay="0"/>
                                  </p:stCondLst>
                                  <p:childTnLst>
                                    <p:set>
                                      <p:cBhvr>
                                        <p:cTn id="106" dur="1" fill="hold">
                                          <p:stCondLst>
                                            <p:cond delay="0"/>
                                          </p:stCondLst>
                                        </p:cTn>
                                        <p:tgtEl>
                                          <p:spTgt spid="16776"/>
                                        </p:tgtEl>
                                        <p:attrNameLst>
                                          <p:attrName>style.visibility</p:attrName>
                                        </p:attrNameLst>
                                      </p:cBhvr>
                                      <p:to>
                                        <p:strVal val="visible"/>
                                      </p:to>
                                    </p:set>
                                    <p:anim calcmode="lin" valueType="num">
                                      <p:cBhvr>
                                        <p:cTn id="107" dur="500" fill="hold"/>
                                        <p:tgtEl>
                                          <p:spTgt spid="16776"/>
                                        </p:tgtEl>
                                        <p:attrNameLst>
                                          <p:attrName>ppt_w</p:attrName>
                                        </p:attrNameLst>
                                      </p:cBhvr>
                                      <p:tavLst>
                                        <p:tav tm="0">
                                          <p:val>
                                            <p:strVal val="4*#ppt_w"/>
                                          </p:val>
                                        </p:tav>
                                        <p:tav tm="100000">
                                          <p:val>
                                            <p:strVal val="#ppt_w"/>
                                          </p:val>
                                        </p:tav>
                                      </p:tavLst>
                                    </p:anim>
                                    <p:anim calcmode="lin" valueType="num">
                                      <p:cBhvr>
                                        <p:cTn id="108" dur="500" fill="hold"/>
                                        <p:tgtEl>
                                          <p:spTgt spid="16776"/>
                                        </p:tgtEl>
                                        <p:attrNameLst>
                                          <p:attrName>ppt_h</p:attrName>
                                        </p:attrNameLst>
                                      </p:cBhvr>
                                      <p:tavLst>
                                        <p:tav tm="0">
                                          <p:val>
                                            <p:strVal val="4*#ppt_h"/>
                                          </p:val>
                                        </p:tav>
                                        <p:tav tm="100000">
                                          <p:val>
                                            <p:strVal val="#ppt_h"/>
                                          </p:val>
                                        </p:tav>
                                      </p:tavLst>
                                    </p:anim>
                                  </p:childTnLst>
                                </p:cTn>
                              </p:par>
                            </p:childTnLst>
                          </p:cTn>
                        </p:par>
                      </p:childTnLst>
                    </p:cTn>
                  </p:par>
                  <p:par>
                    <p:cTn id="109" fill="hold">
                      <p:stCondLst>
                        <p:cond delay="indefinite"/>
                      </p:stCondLst>
                      <p:childTnLst>
                        <p:par>
                          <p:cTn id="110" fill="hold">
                            <p:stCondLst>
                              <p:cond delay="0"/>
                            </p:stCondLst>
                            <p:childTnLst>
                              <p:par>
                                <p:cTn id="111" presetID="22" presetClass="entr" presetSubtype="4" fill="hold" nodeType="clickEffect">
                                  <p:stCondLst>
                                    <p:cond delay="0"/>
                                  </p:stCondLst>
                                  <p:childTnLst>
                                    <p:set>
                                      <p:cBhvr>
                                        <p:cTn id="112" dur="1" fill="hold">
                                          <p:stCondLst>
                                            <p:cond delay="0"/>
                                          </p:stCondLst>
                                        </p:cTn>
                                        <p:tgtEl>
                                          <p:spTgt spid="16584"/>
                                        </p:tgtEl>
                                        <p:attrNameLst>
                                          <p:attrName>style.visibility</p:attrName>
                                        </p:attrNameLst>
                                      </p:cBhvr>
                                      <p:to>
                                        <p:strVal val="visible"/>
                                      </p:to>
                                    </p:set>
                                    <p:animEffect transition="in" filter="wipe(down)">
                                      <p:cBhvr>
                                        <p:cTn id="113" dur="500"/>
                                        <p:tgtEl>
                                          <p:spTgt spid="16584"/>
                                        </p:tgtEl>
                                      </p:cBhvr>
                                    </p:animEffect>
                                  </p:childTnLst>
                                </p:cTn>
                              </p:par>
                            </p:childTnLst>
                          </p:cTn>
                        </p:par>
                      </p:childTnLst>
                    </p:cTn>
                  </p:par>
                  <p:par>
                    <p:cTn id="114" fill="hold">
                      <p:stCondLst>
                        <p:cond delay="indefinite"/>
                      </p:stCondLst>
                      <p:childTnLst>
                        <p:par>
                          <p:cTn id="115" fill="hold">
                            <p:stCondLst>
                              <p:cond delay="0"/>
                            </p:stCondLst>
                            <p:childTnLst>
                              <p:par>
                                <p:cTn id="116" presetID="23" presetClass="entr" presetSubtype="32" fill="hold" grpId="0" nodeType="clickEffect">
                                  <p:stCondLst>
                                    <p:cond delay="0"/>
                                  </p:stCondLst>
                                  <p:childTnLst>
                                    <p:set>
                                      <p:cBhvr>
                                        <p:cTn id="117" dur="1" fill="hold">
                                          <p:stCondLst>
                                            <p:cond delay="0"/>
                                          </p:stCondLst>
                                        </p:cTn>
                                        <p:tgtEl>
                                          <p:spTgt spid="16777"/>
                                        </p:tgtEl>
                                        <p:attrNameLst>
                                          <p:attrName>style.visibility</p:attrName>
                                        </p:attrNameLst>
                                      </p:cBhvr>
                                      <p:to>
                                        <p:strVal val="visible"/>
                                      </p:to>
                                    </p:set>
                                    <p:anim calcmode="lin" valueType="num">
                                      <p:cBhvr>
                                        <p:cTn id="118" dur="500" fill="hold"/>
                                        <p:tgtEl>
                                          <p:spTgt spid="16777"/>
                                        </p:tgtEl>
                                        <p:attrNameLst>
                                          <p:attrName>ppt_w</p:attrName>
                                        </p:attrNameLst>
                                      </p:cBhvr>
                                      <p:tavLst>
                                        <p:tav tm="0">
                                          <p:val>
                                            <p:strVal val="4*#ppt_w"/>
                                          </p:val>
                                        </p:tav>
                                        <p:tav tm="100000">
                                          <p:val>
                                            <p:strVal val="#ppt_w"/>
                                          </p:val>
                                        </p:tav>
                                      </p:tavLst>
                                    </p:anim>
                                    <p:anim calcmode="lin" valueType="num">
                                      <p:cBhvr>
                                        <p:cTn id="119" dur="500" fill="hold"/>
                                        <p:tgtEl>
                                          <p:spTgt spid="16777"/>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75" grpId="0" animBg="1"/>
      <p:bldP spid="16576" grpId="0"/>
      <p:bldP spid="16776" grpId="0"/>
      <p:bldP spid="16777" grpId="0"/>
      <p:bldP spid="16785" grpId="0"/>
      <p:bldP spid="16793" grpId="0"/>
      <p:bldP spid="16798" grpId="0"/>
      <p:bldP spid="16813" grpId="0"/>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7649" name="Text Box 241"/>
          <p:cNvSpPr txBox="1"/>
          <p:nvPr/>
        </p:nvSpPr>
        <p:spPr>
          <a:xfrm>
            <a:off x="0" y="152400"/>
            <a:ext cx="5219700" cy="512763"/>
          </a:xfrm>
          <a:prstGeom prst="rect">
            <a:avLst/>
          </a:prstGeom>
          <a:solidFill>
            <a:srgbClr val="66FFFF"/>
          </a:solidFill>
          <a:ln w="19050" cap="flat" cmpd="sng">
            <a:solidFill>
              <a:schemeClr val="accent2"/>
            </a:solidFill>
            <a:prstDash val="solid"/>
            <a:miter/>
            <a:headEnd type="none" w="med" len="med"/>
            <a:tailEnd type="none" w="med" len="med"/>
          </a:ln>
        </p:spPr>
        <p:txBody>
          <a:bodyPr anchor="t">
            <a:spAutoFit/>
          </a:bodyPr>
          <a:p>
            <a:pPr algn="ctr">
              <a:lnSpc>
                <a:spcPct val="110000"/>
              </a:lnSpc>
            </a:pPr>
            <a:r>
              <a:rPr lang="zh-CN" altLang="zh-CN" b="1" dirty="0">
                <a:solidFill>
                  <a:schemeClr val="tx2"/>
                </a:solidFill>
                <a:latin typeface="BankGothic Lt BT" panose="020B0607020203060204" pitchFamily="34" charset="0"/>
                <a:ea typeface="宋体" panose="02010600030101010101" pitchFamily="2" charset="-122"/>
              </a:rPr>
              <a:t>  例</a:t>
            </a:r>
            <a:r>
              <a:rPr lang="zh-CN" altLang="zh-CN" b="1" dirty="0">
                <a:solidFill>
                  <a:schemeClr val="tx2"/>
                </a:solidFill>
                <a:latin typeface="Modern" pitchFamily="50"/>
                <a:ea typeface="宋体" panose="02010600030101010101" pitchFamily="2" charset="-122"/>
              </a:rPr>
              <a:t>12</a:t>
            </a:r>
            <a:r>
              <a:rPr lang="zh-CN" altLang="zh-CN" b="1" dirty="0">
                <a:solidFill>
                  <a:schemeClr val="tx2"/>
                </a:solidFill>
                <a:latin typeface="BankGothic Lt BT" panose="020B0607020203060204" pitchFamily="34" charset="0"/>
                <a:ea typeface="宋体" panose="02010600030101010101" pitchFamily="2" charset="-122"/>
              </a:rPr>
              <a:t> 作出房屋的透视图（续</a:t>
            </a:r>
            <a:r>
              <a:rPr lang="zh-CN" altLang="zh-CN" b="1" dirty="0">
                <a:solidFill>
                  <a:schemeClr val="tx2"/>
                </a:solidFill>
                <a:latin typeface="Modern" pitchFamily="50"/>
                <a:ea typeface="宋体" panose="02010600030101010101" pitchFamily="2" charset="-122"/>
              </a:rPr>
              <a:t>1</a:t>
            </a:r>
            <a:r>
              <a:rPr lang="zh-CN" altLang="zh-CN" b="1" dirty="0">
                <a:solidFill>
                  <a:schemeClr val="tx2"/>
                </a:solidFill>
                <a:latin typeface="BankGothic Lt BT" panose="020B0607020203060204" pitchFamily="34" charset="0"/>
                <a:ea typeface="宋体" panose="02010600030101010101" pitchFamily="2" charset="-122"/>
              </a:rPr>
              <a:t>）</a:t>
            </a:r>
            <a:endParaRPr lang="zh-CN" altLang="zh-CN" b="1" dirty="0">
              <a:solidFill>
                <a:schemeClr val="tx2"/>
              </a:solidFill>
              <a:latin typeface="BankGothic Lt BT" panose="020B0607020203060204" pitchFamily="34" charset="0"/>
              <a:ea typeface="宋体" panose="02010600030101010101" pitchFamily="2" charset="-122"/>
            </a:endParaRPr>
          </a:p>
        </p:txBody>
      </p:sp>
      <p:grpSp>
        <p:nvGrpSpPr>
          <p:cNvPr id="2" name="Group 242"/>
          <p:cNvGrpSpPr/>
          <p:nvPr/>
        </p:nvGrpSpPr>
        <p:grpSpPr>
          <a:xfrm>
            <a:off x="234950" y="788988"/>
            <a:ext cx="377825" cy="354012"/>
            <a:chOff x="194" y="866"/>
            <a:chExt cx="343" cy="321"/>
          </a:xfrm>
        </p:grpSpPr>
        <p:sp>
          <p:nvSpPr>
            <p:cNvPr id="59395" name="Freeform 243"/>
            <p:cNvSpPr/>
            <p:nvPr/>
          </p:nvSpPr>
          <p:spPr>
            <a:xfrm>
              <a:off x="194" y="987"/>
              <a:ext cx="171" cy="200"/>
            </a:xfrm>
            <a:custGeom>
              <a:avLst/>
              <a:gdLst/>
              <a:ahLst/>
              <a:cxnLst>
                <a:cxn ang="0">
                  <a:pos x="0" y="0"/>
                </a:cxn>
                <a:cxn ang="0">
                  <a:pos x="1202" y="398"/>
                </a:cxn>
                <a:cxn ang="0">
                  <a:pos x="350" y="1405"/>
                </a:cxn>
                <a:cxn ang="0">
                  <a:pos x="701" y="559"/>
                </a:cxn>
                <a:cxn ang="0">
                  <a:pos x="0" y="0"/>
                </a:cxn>
              </a:cxnLst>
              <a:pathLst>
                <a:path w="1202" h="1405">
                  <a:moveTo>
                    <a:pt x="0" y="0"/>
                  </a:moveTo>
                  <a:lnTo>
                    <a:pt x="1202" y="398"/>
                  </a:lnTo>
                  <a:lnTo>
                    <a:pt x="350" y="1405"/>
                  </a:lnTo>
                  <a:lnTo>
                    <a:pt x="701" y="559"/>
                  </a:lnTo>
                  <a:lnTo>
                    <a:pt x="0" y="0"/>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sp>
          <p:nvSpPr>
            <p:cNvPr id="59396" name="Freeform 244"/>
            <p:cNvSpPr/>
            <p:nvPr/>
          </p:nvSpPr>
          <p:spPr>
            <a:xfrm>
              <a:off x="365" y="987"/>
              <a:ext cx="172" cy="200"/>
            </a:xfrm>
            <a:custGeom>
              <a:avLst/>
              <a:gdLst/>
              <a:ahLst/>
              <a:cxnLst>
                <a:cxn ang="0">
                  <a:pos x="1202" y="0"/>
                </a:cxn>
                <a:cxn ang="0">
                  <a:pos x="0" y="398"/>
                </a:cxn>
                <a:cxn ang="0">
                  <a:pos x="852" y="1405"/>
                </a:cxn>
                <a:cxn ang="0">
                  <a:pos x="551" y="559"/>
                </a:cxn>
                <a:cxn ang="0">
                  <a:pos x="1202" y="0"/>
                </a:cxn>
              </a:cxnLst>
              <a:pathLst>
                <a:path w="1202" h="1405">
                  <a:moveTo>
                    <a:pt x="1202" y="0"/>
                  </a:moveTo>
                  <a:lnTo>
                    <a:pt x="0" y="398"/>
                  </a:lnTo>
                  <a:lnTo>
                    <a:pt x="852" y="1405"/>
                  </a:lnTo>
                  <a:lnTo>
                    <a:pt x="551" y="559"/>
                  </a:lnTo>
                  <a:lnTo>
                    <a:pt x="1202" y="0"/>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sp>
          <p:nvSpPr>
            <p:cNvPr id="59397" name="Freeform 245"/>
            <p:cNvSpPr/>
            <p:nvPr/>
          </p:nvSpPr>
          <p:spPr>
            <a:xfrm>
              <a:off x="194" y="866"/>
              <a:ext cx="171" cy="177"/>
            </a:xfrm>
            <a:custGeom>
              <a:avLst/>
              <a:gdLst/>
              <a:ahLst/>
              <a:cxnLst>
                <a:cxn ang="0">
                  <a:pos x="0" y="847"/>
                </a:cxn>
                <a:cxn ang="0">
                  <a:pos x="1202" y="1245"/>
                </a:cxn>
                <a:cxn ang="0">
                  <a:pos x="1202" y="0"/>
                </a:cxn>
                <a:cxn ang="0">
                  <a:pos x="851" y="847"/>
                </a:cxn>
                <a:cxn ang="0">
                  <a:pos x="0" y="847"/>
                </a:cxn>
              </a:cxnLst>
              <a:pathLst>
                <a:path w="1202" h="1245">
                  <a:moveTo>
                    <a:pt x="0" y="847"/>
                  </a:moveTo>
                  <a:lnTo>
                    <a:pt x="1202" y="1245"/>
                  </a:lnTo>
                  <a:lnTo>
                    <a:pt x="1202" y="0"/>
                  </a:lnTo>
                  <a:lnTo>
                    <a:pt x="851" y="847"/>
                  </a:lnTo>
                  <a:lnTo>
                    <a:pt x="0" y="847"/>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sp>
          <p:nvSpPr>
            <p:cNvPr id="59398" name="Freeform 246"/>
            <p:cNvSpPr/>
            <p:nvPr/>
          </p:nvSpPr>
          <p:spPr>
            <a:xfrm>
              <a:off x="365" y="866"/>
              <a:ext cx="172" cy="177"/>
            </a:xfrm>
            <a:custGeom>
              <a:avLst/>
              <a:gdLst/>
              <a:ahLst/>
              <a:cxnLst>
                <a:cxn ang="0">
                  <a:pos x="1202" y="847"/>
                </a:cxn>
                <a:cxn ang="0">
                  <a:pos x="0" y="1245"/>
                </a:cxn>
                <a:cxn ang="0">
                  <a:pos x="0" y="0"/>
                </a:cxn>
                <a:cxn ang="0">
                  <a:pos x="350" y="847"/>
                </a:cxn>
                <a:cxn ang="0">
                  <a:pos x="1202" y="847"/>
                </a:cxn>
              </a:cxnLst>
              <a:pathLst>
                <a:path w="1202" h="1245">
                  <a:moveTo>
                    <a:pt x="1202" y="847"/>
                  </a:moveTo>
                  <a:lnTo>
                    <a:pt x="0" y="1245"/>
                  </a:lnTo>
                  <a:lnTo>
                    <a:pt x="0" y="0"/>
                  </a:lnTo>
                  <a:lnTo>
                    <a:pt x="350" y="847"/>
                  </a:lnTo>
                  <a:lnTo>
                    <a:pt x="1202" y="847"/>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sp>
          <p:nvSpPr>
            <p:cNvPr id="59399" name="Freeform 247"/>
            <p:cNvSpPr/>
            <p:nvPr/>
          </p:nvSpPr>
          <p:spPr>
            <a:xfrm>
              <a:off x="244" y="1043"/>
              <a:ext cx="121" cy="144"/>
            </a:xfrm>
            <a:custGeom>
              <a:avLst/>
              <a:gdLst/>
              <a:ahLst/>
              <a:cxnLst>
                <a:cxn ang="0">
                  <a:pos x="852" y="0"/>
                </a:cxn>
                <a:cxn ang="0">
                  <a:pos x="0" y="1007"/>
                </a:cxn>
                <a:cxn ang="0">
                  <a:pos x="852" y="509"/>
                </a:cxn>
                <a:cxn ang="0">
                  <a:pos x="852" y="0"/>
                </a:cxn>
              </a:cxnLst>
              <a:pathLst>
                <a:path w="852" h="1007">
                  <a:moveTo>
                    <a:pt x="852" y="0"/>
                  </a:moveTo>
                  <a:lnTo>
                    <a:pt x="0" y="1007"/>
                  </a:lnTo>
                  <a:lnTo>
                    <a:pt x="852" y="509"/>
                  </a:lnTo>
                  <a:lnTo>
                    <a:pt x="852" y="0"/>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sp>
          <p:nvSpPr>
            <p:cNvPr id="59400" name="Freeform 248"/>
            <p:cNvSpPr/>
            <p:nvPr/>
          </p:nvSpPr>
          <p:spPr>
            <a:xfrm>
              <a:off x="365" y="1043"/>
              <a:ext cx="122" cy="144"/>
            </a:xfrm>
            <a:custGeom>
              <a:avLst/>
              <a:gdLst/>
              <a:ahLst/>
              <a:cxnLst>
                <a:cxn ang="0">
                  <a:pos x="0" y="0"/>
                </a:cxn>
                <a:cxn ang="0">
                  <a:pos x="852" y="1007"/>
                </a:cxn>
                <a:cxn ang="0">
                  <a:pos x="0" y="509"/>
                </a:cxn>
                <a:cxn ang="0">
                  <a:pos x="0" y="0"/>
                </a:cxn>
              </a:cxnLst>
              <a:pathLst>
                <a:path w="852" h="1007">
                  <a:moveTo>
                    <a:pt x="0" y="0"/>
                  </a:moveTo>
                  <a:lnTo>
                    <a:pt x="852" y="1007"/>
                  </a:lnTo>
                  <a:lnTo>
                    <a:pt x="0" y="509"/>
                  </a:lnTo>
                  <a:lnTo>
                    <a:pt x="0" y="0"/>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grpSp>
      <p:sp>
        <p:nvSpPr>
          <p:cNvPr id="17657" name="Text Box 249"/>
          <p:cNvSpPr txBox="1"/>
          <p:nvPr/>
        </p:nvSpPr>
        <p:spPr>
          <a:xfrm>
            <a:off x="782638" y="744538"/>
            <a:ext cx="3276600" cy="860425"/>
          </a:xfrm>
          <a:prstGeom prst="rect">
            <a:avLst/>
          </a:prstGeom>
          <a:noFill/>
          <a:ln w="9525">
            <a:noFill/>
          </a:ln>
        </p:spPr>
        <p:txBody>
          <a:bodyPr anchor="ctr">
            <a:spAutoFit/>
          </a:bodyPr>
          <a:p>
            <a:pPr>
              <a:lnSpc>
                <a:spcPct val="105000"/>
              </a:lnSpc>
            </a:pPr>
            <a:r>
              <a:rPr lang="zh-CN" altLang="en-US" b="1" dirty="0">
                <a:latin typeface="Modern" pitchFamily="50"/>
                <a:ea typeface="宋体" panose="02010600030101010101" pitchFamily="2" charset="-122"/>
              </a:rPr>
              <a:t>改变作图条件</a:t>
            </a:r>
            <a:r>
              <a:rPr lang="en-US" altLang="zh-CN" b="1" dirty="0">
                <a:latin typeface="Modern" pitchFamily="50"/>
                <a:ea typeface="宋体" panose="02010600030101010101" pitchFamily="2" charset="-122"/>
              </a:rPr>
              <a:t>--</a:t>
            </a:r>
            <a:r>
              <a:rPr lang="zh-CN" altLang="en-US" b="1" dirty="0">
                <a:latin typeface="Modern" pitchFamily="50"/>
                <a:ea typeface="宋体" panose="02010600030101010101" pitchFamily="2" charset="-122"/>
              </a:rPr>
              <a:t>将</a:t>
            </a:r>
            <a:r>
              <a:rPr lang="zh-CN" altLang="en-US" b="1" u="sng" dirty="0">
                <a:solidFill>
                  <a:schemeClr val="accent2"/>
                </a:solidFill>
                <a:latin typeface="Modern" pitchFamily="50"/>
                <a:ea typeface="宋体" panose="02010600030101010101" pitchFamily="2" charset="-122"/>
              </a:rPr>
              <a:t>画面线</a:t>
            </a:r>
            <a:r>
              <a:rPr lang="zh-CN" altLang="en-US" b="1" dirty="0">
                <a:latin typeface="Modern" pitchFamily="50"/>
                <a:ea typeface="宋体" panose="02010600030101010101" pitchFamily="2" charset="-122"/>
              </a:rPr>
              <a:t>转为水平。</a:t>
            </a:r>
            <a:endParaRPr lang="zh-CN" altLang="en-US" b="1" dirty="0">
              <a:latin typeface="Modern" pitchFamily="50"/>
              <a:ea typeface="宋体" panose="02010600030101010101" pitchFamily="2" charset="-122"/>
            </a:endParaRPr>
          </a:p>
        </p:txBody>
      </p:sp>
      <p:grpSp>
        <p:nvGrpSpPr>
          <p:cNvPr id="3" name="Group 250"/>
          <p:cNvGrpSpPr/>
          <p:nvPr/>
        </p:nvGrpSpPr>
        <p:grpSpPr>
          <a:xfrm>
            <a:off x="234950" y="1620838"/>
            <a:ext cx="377825" cy="354012"/>
            <a:chOff x="194" y="866"/>
            <a:chExt cx="343" cy="321"/>
          </a:xfrm>
        </p:grpSpPr>
        <p:sp>
          <p:nvSpPr>
            <p:cNvPr id="59403" name="Freeform 251"/>
            <p:cNvSpPr/>
            <p:nvPr/>
          </p:nvSpPr>
          <p:spPr>
            <a:xfrm>
              <a:off x="194" y="987"/>
              <a:ext cx="171" cy="200"/>
            </a:xfrm>
            <a:custGeom>
              <a:avLst/>
              <a:gdLst/>
              <a:ahLst/>
              <a:cxnLst>
                <a:cxn ang="0">
                  <a:pos x="0" y="0"/>
                </a:cxn>
                <a:cxn ang="0">
                  <a:pos x="1202" y="398"/>
                </a:cxn>
                <a:cxn ang="0">
                  <a:pos x="350" y="1405"/>
                </a:cxn>
                <a:cxn ang="0">
                  <a:pos x="701" y="559"/>
                </a:cxn>
                <a:cxn ang="0">
                  <a:pos x="0" y="0"/>
                </a:cxn>
              </a:cxnLst>
              <a:pathLst>
                <a:path w="1202" h="1405">
                  <a:moveTo>
                    <a:pt x="0" y="0"/>
                  </a:moveTo>
                  <a:lnTo>
                    <a:pt x="1202" y="398"/>
                  </a:lnTo>
                  <a:lnTo>
                    <a:pt x="350" y="1405"/>
                  </a:lnTo>
                  <a:lnTo>
                    <a:pt x="701" y="559"/>
                  </a:lnTo>
                  <a:lnTo>
                    <a:pt x="0" y="0"/>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sp>
          <p:nvSpPr>
            <p:cNvPr id="59404" name="Freeform 252"/>
            <p:cNvSpPr/>
            <p:nvPr/>
          </p:nvSpPr>
          <p:spPr>
            <a:xfrm>
              <a:off x="365" y="987"/>
              <a:ext cx="172" cy="200"/>
            </a:xfrm>
            <a:custGeom>
              <a:avLst/>
              <a:gdLst/>
              <a:ahLst/>
              <a:cxnLst>
                <a:cxn ang="0">
                  <a:pos x="1202" y="0"/>
                </a:cxn>
                <a:cxn ang="0">
                  <a:pos x="0" y="398"/>
                </a:cxn>
                <a:cxn ang="0">
                  <a:pos x="852" y="1405"/>
                </a:cxn>
                <a:cxn ang="0">
                  <a:pos x="551" y="559"/>
                </a:cxn>
                <a:cxn ang="0">
                  <a:pos x="1202" y="0"/>
                </a:cxn>
              </a:cxnLst>
              <a:pathLst>
                <a:path w="1202" h="1405">
                  <a:moveTo>
                    <a:pt x="1202" y="0"/>
                  </a:moveTo>
                  <a:lnTo>
                    <a:pt x="0" y="398"/>
                  </a:lnTo>
                  <a:lnTo>
                    <a:pt x="852" y="1405"/>
                  </a:lnTo>
                  <a:lnTo>
                    <a:pt x="551" y="559"/>
                  </a:lnTo>
                  <a:lnTo>
                    <a:pt x="1202" y="0"/>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sp>
          <p:nvSpPr>
            <p:cNvPr id="59405" name="Freeform 253"/>
            <p:cNvSpPr/>
            <p:nvPr/>
          </p:nvSpPr>
          <p:spPr>
            <a:xfrm>
              <a:off x="194" y="866"/>
              <a:ext cx="171" cy="177"/>
            </a:xfrm>
            <a:custGeom>
              <a:avLst/>
              <a:gdLst/>
              <a:ahLst/>
              <a:cxnLst>
                <a:cxn ang="0">
                  <a:pos x="0" y="847"/>
                </a:cxn>
                <a:cxn ang="0">
                  <a:pos x="1202" y="1245"/>
                </a:cxn>
                <a:cxn ang="0">
                  <a:pos x="1202" y="0"/>
                </a:cxn>
                <a:cxn ang="0">
                  <a:pos x="851" y="847"/>
                </a:cxn>
                <a:cxn ang="0">
                  <a:pos x="0" y="847"/>
                </a:cxn>
              </a:cxnLst>
              <a:pathLst>
                <a:path w="1202" h="1245">
                  <a:moveTo>
                    <a:pt x="0" y="847"/>
                  </a:moveTo>
                  <a:lnTo>
                    <a:pt x="1202" y="1245"/>
                  </a:lnTo>
                  <a:lnTo>
                    <a:pt x="1202" y="0"/>
                  </a:lnTo>
                  <a:lnTo>
                    <a:pt x="851" y="847"/>
                  </a:lnTo>
                  <a:lnTo>
                    <a:pt x="0" y="847"/>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sp>
          <p:nvSpPr>
            <p:cNvPr id="59406" name="Freeform 254"/>
            <p:cNvSpPr/>
            <p:nvPr/>
          </p:nvSpPr>
          <p:spPr>
            <a:xfrm>
              <a:off x="365" y="866"/>
              <a:ext cx="172" cy="177"/>
            </a:xfrm>
            <a:custGeom>
              <a:avLst/>
              <a:gdLst/>
              <a:ahLst/>
              <a:cxnLst>
                <a:cxn ang="0">
                  <a:pos x="1202" y="847"/>
                </a:cxn>
                <a:cxn ang="0">
                  <a:pos x="0" y="1245"/>
                </a:cxn>
                <a:cxn ang="0">
                  <a:pos x="0" y="0"/>
                </a:cxn>
                <a:cxn ang="0">
                  <a:pos x="350" y="847"/>
                </a:cxn>
                <a:cxn ang="0">
                  <a:pos x="1202" y="847"/>
                </a:cxn>
              </a:cxnLst>
              <a:pathLst>
                <a:path w="1202" h="1245">
                  <a:moveTo>
                    <a:pt x="1202" y="847"/>
                  </a:moveTo>
                  <a:lnTo>
                    <a:pt x="0" y="1245"/>
                  </a:lnTo>
                  <a:lnTo>
                    <a:pt x="0" y="0"/>
                  </a:lnTo>
                  <a:lnTo>
                    <a:pt x="350" y="847"/>
                  </a:lnTo>
                  <a:lnTo>
                    <a:pt x="1202" y="847"/>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sp>
          <p:nvSpPr>
            <p:cNvPr id="59407" name="Freeform 255"/>
            <p:cNvSpPr/>
            <p:nvPr/>
          </p:nvSpPr>
          <p:spPr>
            <a:xfrm>
              <a:off x="244" y="1043"/>
              <a:ext cx="121" cy="144"/>
            </a:xfrm>
            <a:custGeom>
              <a:avLst/>
              <a:gdLst/>
              <a:ahLst/>
              <a:cxnLst>
                <a:cxn ang="0">
                  <a:pos x="852" y="0"/>
                </a:cxn>
                <a:cxn ang="0">
                  <a:pos x="0" y="1007"/>
                </a:cxn>
                <a:cxn ang="0">
                  <a:pos x="852" y="509"/>
                </a:cxn>
                <a:cxn ang="0">
                  <a:pos x="852" y="0"/>
                </a:cxn>
              </a:cxnLst>
              <a:pathLst>
                <a:path w="852" h="1007">
                  <a:moveTo>
                    <a:pt x="852" y="0"/>
                  </a:moveTo>
                  <a:lnTo>
                    <a:pt x="0" y="1007"/>
                  </a:lnTo>
                  <a:lnTo>
                    <a:pt x="852" y="509"/>
                  </a:lnTo>
                  <a:lnTo>
                    <a:pt x="852" y="0"/>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sp>
          <p:nvSpPr>
            <p:cNvPr id="59408" name="Freeform 256"/>
            <p:cNvSpPr/>
            <p:nvPr/>
          </p:nvSpPr>
          <p:spPr>
            <a:xfrm>
              <a:off x="365" y="1043"/>
              <a:ext cx="122" cy="144"/>
            </a:xfrm>
            <a:custGeom>
              <a:avLst/>
              <a:gdLst/>
              <a:ahLst/>
              <a:cxnLst>
                <a:cxn ang="0">
                  <a:pos x="0" y="0"/>
                </a:cxn>
                <a:cxn ang="0">
                  <a:pos x="852" y="1007"/>
                </a:cxn>
                <a:cxn ang="0">
                  <a:pos x="0" y="509"/>
                </a:cxn>
                <a:cxn ang="0">
                  <a:pos x="0" y="0"/>
                </a:cxn>
              </a:cxnLst>
              <a:pathLst>
                <a:path w="852" h="1007">
                  <a:moveTo>
                    <a:pt x="0" y="0"/>
                  </a:moveTo>
                  <a:lnTo>
                    <a:pt x="852" y="1007"/>
                  </a:lnTo>
                  <a:lnTo>
                    <a:pt x="0" y="509"/>
                  </a:lnTo>
                  <a:lnTo>
                    <a:pt x="0" y="0"/>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grpSp>
      <p:sp>
        <p:nvSpPr>
          <p:cNvPr id="17665" name="Text Box 257"/>
          <p:cNvSpPr txBox="1"/>
          <p:nvPr/>
        </p:nvSpPr>
        <p:spPr>
          <a:xfrm>
            <a:off x="768350" y="1582738"/>
            <a:ext cx="3276600" cy="860425"/>
          </a:xfrm>
          <a:prstGeom prst="rect">
            <a:avLst/>
          </a:prstGeom>
          <a:noFill/>
          <a:ln w="9525">
            <a:noFill/>
          </a:ln>
        </p:spPr>
        <p:txBody>
          <a:bodyPr anchor="ctr">
            <a:spAutoFit/>
          </a:bodyPr>
          <a:p>
            <a:pPr>
              <a:lnSpc>
                <a:spcPct val="105000"/>
              </a:lnSpc>
            </a:pPr>
            <a:r>
              <a:rPr lang="zh-CN" altLang="en-US" b="1" dirty="0">
                <a:latin typeface="Modern" pitchFamily="50"/>
                <a:ea typeface="宋体" panose="02010600030101010101" pitchFamily="2" charset="-122"/>
              </a:rPr>
              <a:t>先画屋盖、外墙和柱子的透视。</a:t>
            </a:r>
            <a:endParaRPr lang="zh-CN" altLang="en-US" b="1" dirty="0">
              <a:latin typeface="Modern" pitchFamily="50"/>
              <a:ea typeface="宋体" panose="02010600030101010101" pitchFamily="2" charset="-122"/>
            </a:endParaRPr>
          </a:p>
        </p:txBody>
      </p:sp>
      <p:grpSp>
        <p:nvGrpSpPr>
          <p:cNvPr id="4" name="Group 258"/>
          <p:cNvGrpSpPr/>
          <p:nvPr/>
        </p:nvGrpSpPr>
        <p:grpSpPr>
          <a:xfrm>
            <a:off x="5319713" y="4568825"/>
            <a:ext cx="3300412" cy="1182688"/>
            <a:chOff x="3540" y="2635"/>
            <a:chExt cx="1923" cy="689"/>
          </a:xfrm>
        </p:grpSpPr>
        <p:sp>
          <p:nvSpPr>
            <p:cNvPr id="59411" name="Line 259"/>
            <p:cNvSpPr/>
            <p:nvPr/>
          </p:nvSpPr>
          <p:spPr>
            <a:xfrm flipV="1">
              <a:off x="3540" y="2975"/>
              <a:ext cx="1923" cy="349"/>
            </a:xfrm>
            <a:prstGeom prst="line">
              <a:avLst/>
            </a:prstGeom>
            <a:ln w="19050" cap="flat" cmpd="sng">
              <a:solidFill>
                <a:schemeClr val="tx2"/>
              </a:solidFill>
              <a:prstDash val="solid"/>
              <a:round/>
              <a:headEnd type="none" w="med" len="med"/>
              <a:tailEnd type="none" w="med" len="med"/>
            </a:ln>
          </p:spPr>
        </p:sp>
        <p:sp>
          <p:nvSpPr>
            <p:cNvPr id="59412" name="Freeform 260"/>
            <p:cNvSpPr/>
            <p:nvPr/>
          </p:nvSpPr>
          <p:spPr>
            <a:xfrm>
              <a:off x="3542" y="2635"/>
              <a:ext cx="1921" cy="340"/>
            </a:xfrm>
            <a:custGeom>
              <a:avLst/>
              <a:gdLst/>
              <a:ahLst/>
              <a:cxnLst>
                <a:cxn ang="0">
                  <a:pos x="0" y="0"/>
                </a:cxn>
                <a:cxn ang="0">
                  <a:pos x="1921" y="340"/>
                </a:cxn>
              </a:cxnLst>
              <a:pathLst>
                <a:path w="1921" h="340">
                  <a:moveTo>
                    <a:pt x="0" y="0"/>
                  </a:moveTo>
                  <a:lnTo>
                    <a:pt x="1921" y="340"/>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grpSp>
      <p:grpSp>
        <p:nvGrpSpPr>
          <p:cNvPr id="5" name="Group 261"/>
          <p:cNvGrpSpPr/>
          <p:nvPr/>
        </p:nvGrpSpPr>
        <p:grpSpPr>
          <a:xfrm>
            <a:off x="6913563" y="4457700"/>
            <a:ext cx="1706562" cy="1417638"/>
            <a:chOff x="4468" y="2570"/>
            <a:chExt cx="995" cy="826"/>
          </a:xfrm>
        </p:grpSpPr>
        <p:sp>
          <p:nvSpPr>
            <p:cNvPr id="59414" name="Line 262"/>
            <p:cNvSpPr/>
            <p:nvPr/>
          </p:nvSpPr>
          <p:spPr>
            <a:xfrm flipH="1">
              <a:off x="4468" y="2975"/>
              <a:ext cx="995" cy="421"/>
            </a:xfrm>
            <a:prstGeom prst="line">
              <a:avLst/>
            </a:prstGeom>
            <a:ln w="19050" cap="flat" cmpd="sng">
              <a:solidFill>
                <a:schemeClr val="tx2"/>
              </a:solidFill>
              <a:prstDash val="solid"/>
              <a:round/>
              <a:headEnd type="none" w="med" len="med"/>
              <a:tailEnd type="none" w="med" len="med"/>
            </a:ln>
          </p:spPr>
        </p:sp>
        <p:sp>
          <p:nvSpPr>
            <p:cNvPr id="59415" name="Line 263"/>
            <p:cNvSpPr/>
            <p:nvPr/>
          </p:nvSpPr>
          <p:spPr>
            <a:xfrm flipH="1" flipV="1">
              <a:off x="4468" y="2570"/>
              <a:ext cx="995" cy="405"/>
            </a:xfrm>
            <a:prstGeom prst="line">
              <a:avLst/>
            </a:prstGeom>
            <a:ln w="19050" cap="flat" cmpd="sng">
              <a:solidFill>
                <a:schemeClr val="tx2"/>
              </a:solidFill>
              <a:prstDash val="solid"/>
              <a:round/>
              <a:headEnd type="none" w="med" len="med"/>
              <a:tailEnd type="none" w="med" len="med"/>
            </a:ln>
          </p:spPr>
        </p:sp>
      </p:grpSp>
      <p:sp>
        <p:nvSpPr>
          <p:cNvPr id="17672" name="Line 264"/>
          <p:cNvSpPr/>
          <p:nvPr/>
        </p:nvSpPr>
        <p:spPr>
          <a:xfrm flipH="1">
            <a:off x="1789113" y="4457700"/>
            <a:ext cx="5124450" cy="695325"/>
          </a:xfrm>
          <a:prstGeom prst="line">
            <a:avLst/>
          </a:prstGeom>
          <a:ln w="19050" cap="flat" cmpd="sng">
            <a:solidFill>
              <a:schemeClr val="tx2"/>
            </a:solidFill>
            <a:prstDash val="solid"/>
            <a:round/>
            <a:headEnd type="none" w="med" len="med"/>
            <a:tailEnd type="none" w="med" len="med"/>
          </a:ln>
        </p:spPr>
      </p:sp>
      <p:sp>
        <p:nvSpPr>
          <p:cNvPr id="17673" name="Line 265"/>
          <p:cNvSpPr/>
          <p:nvPr/>
        </p:nvSpPr>
        <p:spPr>
          <a:xfrm flipH="1">
            <a:off x="5319713" y="2479675"/>
            <a:ext cx="403225" cy="698500"/>
          </a:xfrm>
          <a:prstGeom prst="line">
            <a:avLst/>
          </a:prstGeom>
          <a:ln w="19050" cap="flat" cmpd="sng">
            <a:solidFill>
              <a:srgbClr val="CC0000"/>
            </a:solidFill>
            <a:prstDash val="solid"/>
            <a:round/>
            <a:headEnd type="none" w="med" len="med"/>
            <a:tailEnd type="none" w="med" len="med"/>
          </a:ln>
        </p:spPr>
      </p:sp>
      <p:sp>
        <p:nvSpPr>
          <p:cNvPr id="17674" name="Line 266"/>
          <p:cNvSpPr/>
          <p:nvPr/>
        </p:nvSpPr>
        <p:spPr>
          <a:xfrm flipV="1">
            <a:off x="6913563" y="3178175"/>
            <a:ext cx="1706562" cy="2949575"/>
          </a:xfrm>
          <a:prstGeom prst="line">
            <a:avLst/>
          </a:prstGeom>
          <a:ln w="12700" cap="flat" cmpd="sng">
            <a:solidFill>
              <a:schemeClr val="tx2"/>
            </a:solidFill>
            <a:prstDash val="solid"/>
            <a:round/>
            <a:headEnd type="none" w="med" len="med"/>
            <a:tailEnd type="none" w="med" len="med"/>
          </a:ln>
        </p:spPr>
      </p:sp>
      <p:sp>
        <p:nvSpPr>
          <p:cNvPr id="17675" name="Line 267"/>
          <p:cNvSpPr/>
          <p:nvPr/>
        </p:nvSpPr>
        <p:spPr>
          <a:xfrm flipH="1" flipV="1">
            <a:off x="4519613" y="2297113"/>
            <a:ext cx="2393950" cy="3830637"/>
          </a:xfrm>
          <a:prstGeom prst="line">
            <a:avLst/>
          </a:prstGeom>
          <a:ln w="19050" cap="flat" cmpd="sng">
            <a:solidFill>
              <a:schemeClr val="accent2"/>
            </a:solidFill>
            <a:prstDash val="solid"/>
            <a:round/>
            <a:headEnd type="none" w="med" len="med"/>
            <a:tailEnd type="none" w="med" len="med"/>
          </a:ln>
        </p:spPr>
      </p:sp>
      <p:sp>
        <p:nvSpPr>
          <p:cNvPr id="17676" name="Line 268"/>
          <p:cNvSpPr/>
          <p:nvPr/>
        </p:nvSpPr>
        <p:spPr>
          <a:xfrm>
            <a:off x="5505450" y="2863850"/>
            <a:ext cx="1408113" cy="3263900"/>
          </a:xfrm>
          <a:prstGeom prst="line">
            <a:avLst/>
          </a:prstGeom>
          <a:ln w="19050" cap="flat" cmpd="sng">
            <a:solidFill>
              <a:schemeClr val="accent2"/>
            </a:solidFill>
            <a:prstDash val="solid"/>
            <a:round/>
            <a:headEnd type="none" w="med" len="med"/>
            <a:tailEnd type="none" w="med" len="med"/>
          </a:ln>
        </p:spPr>
      </p:sp>
      <p:sp>
        <p:nvSpPr>
          <p:cNvPr id="17677" name="Line 269"/>
          <p:cNvSpPr/>
          <p:nvPr/>
        </p:nvSpPr>
        <p:spPr>
          <a:xfrm flipH="1">
            <a:off x="6913563" y="1831975"/>
            <a:ext cx="1065212" cy="4295775"/>
          </a:xfrm>
          <a:prstGeom prst="line">
            <a:avLst/>
          </a:prstGeom>
          <a:ln w="19050" cap="flat" cmpd="sng">
            <a:solidFill>
              <a:schemeClr val="accent2"/>
            </a:solidFill>
            <a:prstDash val="solid"/>
            <a:round/>
            <a:headEnd type="none" w="med" len="med"/>
            <a:tailEnd type="none" w="med" len="med"/>
          </a:ln>
        </p:spPr>
      </p:sp>
      <p:sp>
        <p:nvSpPr>
          <p:cNvPr id="17678" name="Line 270"/>
          <p:cNvSpPr/>
          <p:nvPr/>
        </p:nvSpPr>
        <p:spPr>
          <a:xfrm flipV="1">
            <a:off x="6913563" y="3178175"/>
            <a:ext cx="88900" cy="2949575"/>
          </a:xfrm>
          <a:prstGeom prst="line">
            <a:avLst/>
          </a:prstGeom>
          <a:ln w="19050" cap="flat" cmpd="sng">
            <a:solidFill>
              <a:srgbClr val="6666FF"/>
            </a:solidFill>
            <a:prstDash val="solid"/>
            <a:round/>
            <a:headEnd type="none" w="med" len="med"/>
            <a:tailEnd type="none" w="med" len="med"/>
          </a:ln>
        </p:spPr>
      </p:sp>
      <p:sp>
        <p:nvSpPr>
          <p:cNvPr id="17679" name="Line 271"/>
          <p:cNvSpPr/>
          <p:nvPr/>
        </p:nvSpPr>
        <p:spPr>
          <a:xfrm flipH="1" flipV="1">
            <a:off x="6826250" y="3178175"/>
            <a:ext cx="87313" cy="2949575"/>
          </a:xfrm>
          <a:prstGeom prst="line">
            <a:avLst/>
          </a:prstGeom>
          <a:ln w="19050" cap="flat" cmpd="sng">
            <a:solidFill>
              <a:srgbClr val="6666FF"/>
            </a:solidFill>
            <a:prstDash val="solid"/>
            <a:round/>
            <a:headEnd type="none" w="med" len="med"/>
            <a:tailEnd type="none" w="med" len="med"/>
          </a:ln>
        </p:spPr>
      </p:sp>
      <p:sp>
        <p:nvSpPr>
          <p:cNvPr id="17680" name="Freeform 272"/>
          <p:cNvSpPr/>
          <p:nvPr/>
        </p:nvSpPr>
        <p:spPr>
          <a:xfrm>
            <a:off x="5076825" y="3179763"/>
            <a:ext cx="1588" cy="2441575"/>
          </a:xfrm>
          <a:custGeom>
            <a:avLst/>
            <a:gdLst/>
            <a:ahLst/>
            <a:cxnLst>
              <a:cxn ang="0">
                <a:pos x="0" y="1422"/>
              </a:cxn>
              <a:cxn ang="0">
                <a:pos x="0" y="0"/>
              </a:cxn>
            </a:cxnLst>
            <a:pathLst>
              <a:path w="1" h="1422">
                <a:moveTo>
                  <a:pt x="0" y="1422"/>
                </a:moveTo>
                <a:lnTo>
                  <a:pt x="0" y="0"/>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sp>
        <p:nvSpPr>
          <p:cNvPr id="17681" name="Freeform 273"/>
          <p:cNvSpPr/>
          <p:nvPr/>
        </p:nvSpPr>
        <p:spPr>
          <a:xfrm>
            <a:off x="5322888" y="3179763"/>
            <a:ext cx="1587" cy="2574925"/>
          </a:xfrm>
          <a:custGeom>
            <a:avLst/>
            <a:gdLst/>
            <a:ahLst/>
            <a:cxnLst>
              <a:cxn ang="0">
                <a:pos x="0" y="1500"/>
              </a:cxn>
              <a:cxn ang="0">
                <a:pos x="0" y="0"/>
              </a:cxn>
            </a:cxnLst>
            <a:pathLst>
              <a:path w="1" h="1500">
                <a:moveTo>
                  <a:pt x="0" y="1500"/>
                </a:moveTo>
                <a:lnTo>
                  <a:pt x="0" y="0"/>
                </a:lnTo>
              </a:path>
            </a:pathLst>
          </a:custGeom>
          <a:solidFill>
            <a:srgbClr val="FFFFFF"/>
          </a:solidFill>
          <a:ln w="19050" cap="flat" cmpd="sng">
            <a:solidFill>
              <a:srgbClr val="CC0000"/>
            </a:solidFill>
            <a:prstDash val="solid"/>
            <a:round/>
            <a:headEnd type="none" w="med" len="med"/>
            <a:tailEnd type="none" w="med" len="med"/>
          </a:ln>
        </p:spPr>
        <p:txBody>
          <a:bodyPr/>
          <a:p>
            <a:endParaRPr lang="zh-CN" altLang="en-US"/>
          </a:p>
        </p:txBody>
      </p:sp>
      <p:sp>
        <p:nvSpPr>
          <p:cNvPr id="17682" name="Freeform 274"/>
          <p:cNvSpPr/>
          <p:nvPr/>
        </p:nvSpPr>
        <p:spPr>
          <a:xfrm>
            <a:off x="5638800" y="3175000"/>
            <a:ext cx="1588" cy="2517775"/>
          </a:xfrm>
          <a:custGeom>
            <a:avLst/>
            <a:gdLst/>
            <a:ahLst/>
            <a:cxnLst>
              <a:cxn ang="0">
                <a:pos x="0" y="1467"/>
              </a:cxn>
              <a:cxn ang="0">
                <a:pos x="0" y="0"/>
              </a:cxn>
            </a:cxnLst>
            <a:pathLst>
              <a:path w="1" h="1467">
                <a:moveTo>
                  <a:pt x="0" y="1467"/>
                </a:moveTo>
                <a:lnTo>
                  <a:pt x="0" y="0"/>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sp>
        <p:nvSpPr>
          <p:cNvPr id="17683" name="Freeform 275"/>
          <p:cNvSpPr/>
          <p:nvPr/>
        </p:nvSpPr>
        <p:spPr>
          <a:xfrm>
            <a:off x="7202488" y="3179763"/>
            <a:ext cx="1587" cy="2574925"/>
          </a:xfrm>
          <a:custGeom>
            <a:avLst/>
            <a:gdLst/>
            <a:ahLst/>
            <a:cxnLst>
              <a:cxn ang="0">
                <a:pos x="0" y="1500"/>
              </a:cxn>
              <a:cxn ang="0">
                <a:pos x="0" y="0"/>
              </a:cxn>
            </a:cxnLst>
            <a:pathLst>
              <a:path w="1" h="1500">
                <a:moveTo>
                  <a:pt x="0" y="1500"/>
                </a:moveTo>
                <a:lnTo>
                  <a:pt x="0" y="0"/>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sp>
        <p:nvSpPr>
          <p:cNvPr id="17684" name="Freeform 276"/>
          <p:cNvSpPr/>
          <p:nvPr/>
        </p:nvSpPr>
        <p:spPr>
          <a:xfrm>
            <a:off x="7645400" y="3178175"/>
            <a:ext cx="1588" cy="2387600"/>
          </a:xfrm>
          <a:custGeom>
            <a:avLst/>
            <a:gdLst/>
            <a:ahLst/>
            <a:cxnLst>
              <a:cxn ang="0">
                <a:pos x="0" y="1391"/>
              </a:cxn>
              <a:cxn ang="0">
                <a:pos x="0" y="0"/>
              </a:cxn>
            </a:cxnLst>
            <a:pathLst>
              <a:path w="1" h="1391">
                <a:moveTo>
                  <a:pt x="0" y="1391"/>
                </a:moveTo>
                <a:lnTo>
                  <a:pt x="0" y="0"/>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sp>
        <p:nvSpPr>
          <p:cNvPr id="17685" name="Freeform 277"/>
          <p:cNvSpPr/>
          <p:nvPr/>
        </p:nvSpPr>
        <p:spPr>
          <a:xfrm>
            <a:off x="7007225" y="3179763"/>
            <a:ext cx="1588" cy="2571750"/>
          </a:xfrm>
          <a:custGeom>
            <a:avLst/>
            <a:gdLst/>
            <a:ahLst/>
            <a:cxnLst>
              <a:cxn ang="0">
                <a:pos x="0" y="1498"/>
              </a:cxn>
              <a:cxn ang="0">
                <a:pos x="0" y="0"/>
              </a:cxn>
            </a:cxnLst>
            <a:pathLst>
              <a:path w="1" h="1498">
                <a:moveTo>
                  <a:pt x="0" y="1498"/>
                </a:moveTo>
                <a:lnTo>
                  <a:pt x="0" y="0"/>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sp>
        <p:nvSpPr>
          <p:cNvPr id="17686" name="Freeform 278"/>
          <p:cNvSpPr/>
          <p:nvPr/>
        </p:nvSpPr>
        <p:spPr>
          <a:xfrm>
            <a:off x="6826250" y="3179763"/>
            <a:ext cx="6350" cy="2598737"/>
          </a:xfrm>
          <a:custGeom>
            <a:avLst/>
            <a:gdLst/>
            <a:ahLst/>
            <a:cxnLst>
              <a:cxn ang="0">
                <a:pos x="0" y="1514"/>
              </a:cxn>
              <a:cxn ang="0">
                <a:pos x="3" y="0"/>
              </a:cxn>
            </a:cxnLst>
            <a:pathLst>
              <a:path w="3" h="1514">
                <a:moveTo>
                  <a:pt x="0" y="1514"/>
                </a:moveTo>
                <a:lnTo>
                  <a:pt x="3" y="0"/>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grpSp>
        <p:nvGrpSpPr>
          <p:cNvPr id="6" name="Group 279"/>
          <p:cNvGrpSpPr/>
          <p:nvPr/>
        </p:nvGrpSpPr>
        <p:grpSpPr>
          <a:xfrm>
            <a:off x="2720975" y="4503738"/>
            <a:ext cx="4687888" cy="65087"/>
            <a:chOff x="2026" y="2597"/>
            <a:chExt cx="2731" cy="38"/>
          </a:xfrm>
        </p:grpSpPr>
        <p:sp>
          <p:nvSpPr>
            <p:cNvPr id="59432" name="Freeform 280"/>
            <p:cNvSpPr/>
            <p:nvPr/>
          </p:nvSpPr>
          <p:spPr>
            <a:xfrm>
              <a:off x="2030" y="2597"/>
              <a:ext cx="2727" cy="1"/>
            </a:xfrm>
            <a:custGeom>
              <a:avLst/>
              <a:gdLst/>
              <a:ahLst/>
              <a:cxnLst>
                <a:cxn ang="0">
                  <a:pos x="0" y="0"/>
                </a:cxn>
                <a:cxn ang="0">
                  <a:pos x="2727" y="0"/>
                </a:cxn>
              </a:cxnLst>
              <a:pathLst>
                <a:path w="2727" h="1">
                  <a:moveTo>
                    <a:pt x="0" y="0"/>
                  </a:moveTo>
                  <a:lnTo>
                    <a:pt x="2727" y="0"/>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sp>
          <p:nvSpPr>
            <p:cNvPr id="59433" name="Freeform 281"/>
            <p:cNvSpPr/>
            <p:nvPr/>
          </p:nvSpPr>
          <p:spPr>
            <a:xfrm>
              <a:off x="2026" y="2634"/>
              <a:ext cx="2730" cy="1"/>
            </a:xfrm>
            <a:custGeom>
              <a:avLst/>
              <a:gdLst/>
              <a:ahLst/>
              <a:cxnLst>
                <a:cxn ang="0">
                  <a:pos x="0" y="1"/>
                </a:cxn>
                <a:cxn ang="0">
                  <a:pos x="2730" y="0"/>
                </a:cxn>
              </a:cxnLst>
              <a:pathLst>
                <a:path w="2730" h="1">
                  <a:moveTo>
                    <a:pt x="0" y="1"/>
                  </a:moveTo>
                  <a:lnTo>
                    <a:pt x="2730" y="0"/>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grpSp>
      <p:grpSp>
        <p:nvGrpSpPr>
          <p:cNvPr id="7" name="Group 282"/>
          <p:cNvGrpSpPr/>
          <p:nvPr/>
        </p:nvGrpSpPr>
        <p:grpSpPr>
          <a:xfrm>
            <a:off x="6994525" y="4286250"/>
            <a:ext cx="1628775" cy="868363"/>
            <a:chOff x="4516" y="2470"/>
            <a:chExt cx="948" cy="506"/>
          </a:xfrm>
        </p:grpSpPr>
        <p:sp>
          <p:nvSpPr>
            <p:cNvPr id="59435" name="Freeform 283"/>
            <p:cNvSpPr/>
            <p:nvPr/>
          </p:nvSpPr>
          <p:spPr>
            <a:xfrm>
              <a:off x="4516" y="2470"/>
              <a:ext cx="948" cy="506"/>
            </a:xfrm>
            <a:custGeom>
              <a:avLst/>
              <a:gdLst/>
              <a:ahLst/>
              <a:cxnLst>
                <a:cxn ang="0">
                  <a:pos x="948" y="506"/>
                </a:cxn>
                <a:cxn ang="0">
                  <a:pos x="0" y="0"/>
                </a:cxn>
              </a:cxnLst>
              <a:pathLst>
                <a:path w="948" h="506">
                  <a:moveTo>
                    <a:pt x="948" y="506"/>
                  </a:moveTo>
                  <a:lnTo>
                    <a:pt x="0" y="0"/>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sp>
          <p:nvSpPr>
            <p:cNvPr id="59436" name="Freeform 284"/>
            <p:cNvSpPr/>
            <p:nvPr/>
          </p:nvSpPr>
          <p:spPr>
            <a:xfrm>
              <a:off x="4516" y="2524"/>
              <a:ext cx="948" cy="452"/>
            </a:xfrm>
            <a:custGeom>
              <a:avLst/>
              <a:gdLst/>
              <a:ahLst/>
              <a:cxnLst>
                <a:cxn ang="0">
                  <a:pos x="948" y="452"/>
                </a:cxn>
                <a:cxn ang="0">
                  <a:pos x="0" y="0"/>
                </a:cxn>
              </a:cxnLst>
              <a:pathLst>
                <a:path w="948" h="452">
                  <a:moveTo>
                    <a:pt x="948" y="452"/>
                  </a:moveTo>
                  <a:lnTo>
                    <a:pt x="0" y="0"/>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grpSp>
      <p:grpSp>
        <p:nvGrpSpPr>
          <p:cNvPr id="8" name="Group 285"/>
          <p:cNvGrpSpPr/>
          <p:nvPr/>
        </p:nvGrpSpPr>
        <p:grpSpPr>
          <a:xfrm>
            <a:off x="1789113" y="4281488"/>
            <a:ext cx="5219700" cy="873125"/>
            <a:chOff x="1483" y="2468"/>
            <a:chExt cx="3041" cy="508"/>
          </a:xfrm>
        </p:grpSpPr>
        <p:sp>
          <p:nvSpPr>
            <p:cNvPr id="59438" name="Line 286"/>
            <p:cNvSpPr/>
            <p:nvPr/>
          </p:nvSpPr>
          <p:spPr>
            <a:xfrm flipV="1">
              <a:off x="1483" y="2468"/>
              <a:ext cx="3037" cy="507"/>
            </a:xfrm>
            <a:prstGeom prst="line">
              <a:avLst/>
            </a:prstGeom>
            <a:ln w="19050" cap="flat" cmpd="sng">
              <a:solidFill>
                <a:schemeClr val="tx2"/>
              </a:solidFill>
              <a:prstDash val="solid"/>
              <a:round/>
              <a:headEnd type="none" w="med" len="med"/>
              <a:tailEnd type="none" w="med" len="med"/>
            </a:ln>
          </p:spPr>
        </p:sp>
        <p:sp>
          <p:nvSpPr>
            <p:cNvPr id="59439" name="Freeform 287"/>
            <p:cNvSpPr/>
            <p:nvPr/>
          </p:nvSpPr>
          <p:spPr>
            <a:xfrm>
              <a:off x="1483" y="2522"/>
              <a:ext cx="3041" cy="454"/>
            </a:xfrm>
            <a:custGeom>
              <a:avLst/>
              <a:gdLst/>
              <a:ahLst/>
              <a:cxnLst>
                <a:cxn ang="0">
                  <a:pos x="0" y="454"/>
                </a:cxn>
                <a:cxn ang="0">
                  <a:pos x="3041" y="0"/>
                </a:cxn>
              </a:cxnLst>
              <a:pathLst>
                <a:path w="3041" h="454">
                  <a:moveTo>
                    <a:pt x="0" y="454"/>
                  </a:moveTo>
                  <a:lnTo>
                    <a:pt x="3041" y="0"/>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grpSp>
      <p:sp>
        <p:nvSpPr>
          <p:cNvPr id="17696" name="Line 288"/>
          <p:cNvSpPr/>
          <p:nvPr/>
        </p:nvSpPr>
        <p:spPr>
          <a:xfrm flipH="1">
            <a:off x="6913563" y="1765300"/>
            <a:ext cx="1316037" cy="4362450"/>
          </a:xfrm>
          <a:prstGeom prst="line">
            <a:avLst/>
          </a:prstGeom>
          <a:ln w="19050" cap="flat" cmpd="sng">
            <a:solidFill>
              <a:schemeClr val="accent2"/>
            </a:solidFill>
            <a:prstDash val="solid"/>
            <a:round/>
            <a:headEnd type="none" w="med" len="med"/>
            <a:tailEnd type="none" w="med" len="med"/>
          </a:ln>
        </p:spPr>
      </p:sp>
      <p:sp>
        <p:nvSpPr>
          <p:cNvPr id="17697" name="Freeform 289"/>
          <p:cNvSpPr/>
          <p:nvPr/>
        </p:nvSpPr>
        <p:spPr>
          <a:xfrm>
            <a:off x="7802563" y="3178175"/>
            <a:ext cx="1587" cy="1590675"/>
          </a:xfrm>
          <a:custGeom>
            <a:avLst/>
            <a:gdLst/>
            <a:ahLst/>
            <a:cxnLst>
              <a:cxn ang="0">
                <a:pos x="0" y="0"/>
              </a:cxn>
              <a:cxn ang="0">
                <a:pos x="0" y="927"/>
              </a:cxn>
            </a:cxnLst>
            <a:pathLst>
              <a:path w="1" h="927">
                <a:moveTo>
                  <a:pt x="0" y="0"/>
                </a:moveTo>
                <a:lnTo>
                  <a:pt x="0" y="927"/>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sp>
        <p:nvSpPr>
          <p:cNvPr id="17698" name="Line 290"/>
          <p:cNvSpPr/>
          <p:nvPr/>
        </p:nvSpPr>
        <p:spPr>
          <a:xfrm flipH="1" flipV="1">
            <a:off x="4267200" y="2363788"/>
            <a:ext cx="2646363" cy="3763962"/>
          </a:xfrm>
          <a:prstGeom prst="line">
            <a:avLst/>
          </a:prstGeom>
          <a:ln w="19050" cap="flat" cmpd="sng">
            <a:solidFill>
              <a:schemeClr val="accent2"/>
            </a:solidFill>
            <a:prstDash val="solid"/>
            <a:round/>
            <a:headEnd type="none" w="med" len="med"/>
            <a:tailEnd type="none" w="med" len="med"/>
          </a:ln>
        </p:spPr>
      </p:sp>
      <p:sp>
        <p:nvSpPr>
          <p:cNvPr id="17699" name="Freeform 291"/>
          <p:cNvSpPr/>
          <p:nvPr/>
        </p:nvSpPr>
        <p:spPr>
          <a:xfrm>
            <a:off x="4840288" y="3176588"/>
            <a:ext cx="1587" cy="1520825"/>
          </a:xfrm>
          <a:custGeom>
            <a:avLst/>
            <a:gdLst/>
            <a:ahLst/>
            <a:cxnLst>
              <a:cxn ang="0">
                <a:pos x="0" y="0"/>
              </a:cxn>
              <a:cxn ang="0">
                <a:pos x="0" y="886"/>
              </a:cxn>
            </a:cxnLst>
            <a:pathLst>
              <a:path w="1" h="886">
                <a:moveTo>
                  <a:pt x="0" y="0"/>
                </a:moveTo>
                <a:lnTo>
                  <a:pt x="0" y="886"/>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grpSp>
        <p:nvGrpSpPr>
          <p:cNvPr id="9" name="Group 292"/>
          <p:cNvGrpSpPr/>
          <p:nvPr/>
        </p:nvGrpSpPr>
        <p:grpSpPr>
          <a:xfrm>
            <a:off x="20638" y="4500563"/>
            <a:ext cx="3671887" cy="1843087"/>
            <a:chOff x="48" y="2595"/>
            <a:chExt cx="2139" cy="1074"/>
          </a:xfrm>
        </p:grpSpPr>
        <p:sp>
          <p:nvSpPr>
            <p:cNvPr id="59445" name="Freeform 293"/>
            <p:cNvSpPr/>
            <p:nvPr/>
          </p:nvSpPr>
          <p:spPr>
            <a:xfrm>
              <a:off x="1650" y="2861"/>
              <a:ext cx="269" cy="1"/>
            </a:xfrm>
            <a:custGeom>
              <a:avLst/>
              <a:gdLst/>
              <a:ahLst/>
              <a:cxnLst>
                <a:cxn ang="0">
                  <a:pos x="269" y="0"/>
                </a:cxn>
                <a:cxn ang="0">
                  <a:pos x="0" y="1"/>
                </a:cxn>
              </a:cxnLst>
              <a:pathLst>
                <a:path w="269" h="1">
                  <a:moveTo>
                    <a:pt x="269" y="0"/>
                  </a:moveTo>
                  <a:lnTo>
                    <a:pt x="0" y="1"/>
                  </a:lnTo>
                </a:path>
              </a:pathLst>
            </a:custGeom>
            <a:solidFill>
              <a:srgbClr val="FFFFFF"/>
            </a:solidFill>
            <a:ln w="9525" cap="flat" cmpd="sng">
              <a:solidFill>
                <a:srgbClr val="6666FF"/>
              </a:solidFill>
              <a:prstDash val="solid"/>
              <a:round/>
              <a:headEnd type="none" w="med" len="med"/>
              <a:tailEnd type="none" w="med" len="med"/>
            </a:ln>
          </p:spPr>
          <p:txBody>
            <a:bodyPr/>
            <a:p>
              <a:endParaRPr lang="zh-CN" altLang="en-US"/>
            </a:p>
          </p:txBody>
        </p:sp>
        <p:sp>
          <p:nvSpPr>
            <p:cNvPr id="59446" name="Freeform 294"/>
            <p:cNvSpPr/>
            <p:nvPr/>
          </p:nvSpPr>
          <p:spPr>
            <a:xfrm>
              <a:off x="308" y="2978"/>
              <a:ext cx="141" cy="1"/>
            </a:xfrm>
            <a:custGeom>
              <a:avLst/>
              <a:gdLst/>
              <a:ahLst/>
              <a:cxnLst>
                <a:cxn ang="0">
                  <a:pos x="141" y="0"/>
                </a:cxn>
                <a:cxn ang="0">
                  <a:pos x="0" y="0"/>
                </a:cxn>
              </a:cxnLst>
              <a:pathLst>
                <a:path w="141" h="1">
                  <a:moveTo>
                    <a:pt x="141" y="0"/>
                  </a:moveTo>
                  <a:lnTo>
                    <a:pt x="0" y="0"/>
                  </a:lnTo>
                </a:path>
              </a:pathLst>
            </a:custGeom>
            <a:solidFill>
              <a:srgbClr val="FFFFFF"/>
            </a:solidFill>
            <a:ln w="9525" cap="flat" cmpd="sng">
              <a:solidFill>
                <a:srgbClr val="6666FF"/>
              </a:solidFill>
              <a:prstDash val="solid"/>
              <a:round/>
              <a:headEnd type="none" w="med" len="med"/>
              <a:tailEnd type="none" w="med" len="med"/>
            </a:ln>
          </p:spPr>
          <p:txBody>
            <a:bodyPr/>
            <a:p>
              <a:endParaRPr lang="zh-CN" altLang="en-US"/>
            </a:p>
          </p:txBody>
        </p:sp>
        <p:sp>
          <p:nvSpPr>
            <p:cNvPr id="59447" name="Freeform 295"/>
            <p:cNvSpPr/>
            <p:nvPr/>
          </p:nvSpPr>
          <p:spPr>
            <a:xfrm>
              <a:off x="307" y="2745"/>
              <a:ext cx="137" cy="1"/>
            </a:xfrm>
            <a:custGeom>
              <a:avLst/>
              <a:gdLst/>
              <a:ahLst/>
              <a:cxnLst>
                <a:cxn ang="0">
                  <a:pos x="137" y="0"/>
                </a:cxn>
                <a:cxn ang="0">
                  <a:pos x="0" y="1"/>
                </a:cxn>
              </a:cxnLst>
              <a:pathLst>
                <a:path w="137" h="1">
                  <a:moveTo>
                    <a:pt x="137" y="0"/>
                  </a:moveTo>
                  <a:lnTo>
                    <a:pt x="0" y="1"/>
                  </a:lnTo>
                </a:path>
              </a:pathLst>
            </a:custGeom>
            <a:solidFill>
              <a:srgbClr val="FFFFFF"/>
            </a:solidFill>
            <a:ln w="9525" cap="flat" cmpd="sng">
              <a:solidFill>
                <a:srgbClr val="6666FF"/>
              </a:solidFill>
              <a:prstDash val="solid"/>
              <a:round/>
              <a:headEnd type="none" w="med" len="med"/>
              <a:tailEnd type="none" w="med" len="med"/>
            </a:ln>
          </p:spPr>
          <p:txBody>
            <a:bodyPr/>
            <a:p>
              <a:endParaRPr lang="zh-CN" altLang="en-US"/>
            </a:p>
          </p:txBody>
        </p:sp>
        <p:sp>
          <p:nvSpPr>
            <p:cNvPr id="59448" name="Line 296"/>
            <p:cNvSpPr/>
            <p:nvPr/>
          </p:nvSpPr>
          <p:spPr>
            <a:xfrm flipH="1">
              <a:off x="308" y="3089"/>
              <a:ext cx="117" cy="2"/>
            </a:xfrm>
            <a:prstGeom prst="line">
              <a:avLst/>
            </a:prstGeom>
            <a:ln w="9525" cap="flat" cmpd="sng">
              <a:solidFill>
                <a:srgbClr val="6666FF"/>
              </a:solidFill>
              <a:prstDash val="solid"/>
              <a:round/>
              <a:headEnd type="none" w="med" len="med"/>
              <a:tailEnd type="none" w="med" len="med"/>
            </a:ln>
          </p:spPr>
        </p:sp>
        <p:sp>
          <p:nvSpPr>
            <p:cNvPr id="59449" name="Line 297"/>
            <p:cNvSpPr/>
            <p:nvPr/>
          </p:nvSpPr>
          <p:spPr>
            <a:xfrm>
              <a:off x="854" y="3089"/>
              <a:ext cx="338" cy="2"/>
            </a:xfrm>
            <a:prstGeom prst="line">
              <a:avLst/>
            </a:prstGeom>
            <a:ln w="9525" cap="flat" cmpd="sng">
              <a:solidFill>
                <a:srgbClr val="6666FF"/>
              </a:solidFill>
              <a:prstDash val="solid"/>
              <a:round/>
              <a:headEnd type="none" w="med" len="med"/>
              <a:tailEnd type="none" w="med" len="med"/>
            </a:ln>
          </p:spPr>
        </p:sp>
        <p:sp>
          <p:nvSpPr>
            <p:cNvPr id="59450" name="Freeform 298"/>
            <p:cNvSpPr/>
            <p:nvPr/>
          </p:nvSpPr>
          <p:spPr>
            <a:xfrm>
              <a:off x="308" y="3206"/>
              <a:ext cx="885" cy="2"/>
            </a:xfrm>
            <a:custGeom>
              <a:avLst/>
              <a:gdLst/>
              <a:ahLst/>
              <a:cxnLst>
                <a:cxn ang="0">
                  <a:pos x="885" y="0"/>
                </a:cxn>
                <a:cxn ang="0">
                  <a:pos x="0" y="2"/>
                </a:cxn>
              </a:cxnLst>
              <a:pathLst>
                <a:path w="885" h="2">
                  <a:moveTo>
                    <a:pt x="885" y="0"/>
                  </a:moveTo>
                  <a:lnTo>
                    <a:pt x="0" y="2"/>
                  </a:lnTo>
                </a:path>
              </a:pathLst>
            </a:custGeom>
            <a:solidFill>
              <a:srgbClr val="FFFFFF"/>
            </a:solidFill>
            <a:ln w="9525" cap="flat" cmpd="sng">
              <a:solidFill>
                <a:srgbClr val="6666FF"/>
              </a:solidFill>
              <a:prstDash val="solid"/>
              <a:round/>
              <a:headEnd type="none" w="med" len="med"/>
              <a:tailEnd type="none" w="med" len="med"/>
            </a:ln>
          </p:spPr>
          <p:txBody>
            <a:bodyPr/>
            <a:p>
              <a:endParaRPr lang="zh-CN" altLang="en-US"/>
            </a:p>
          </p:txBody>
        </p:sp>
        <p:sp>
          <p:nvSpPr>
            <p:cNvPr id="59451" name="Freeform 299"/>
            <p:cNvSpPr/>
            <p:nvPr/>
          </p:nvSpPr>
          <p:spPr>
            <a:xfrm>
              <a:off x="832" y="2744"/>
              <a:ext cx="1088" cy="1"/>
            </a:xfrm>
            <a:custGeom>
              <a:avLst/>
              <a:gdLst/>
              <a:ahLst/>
              <a:cxnLst>
                <a:cxn ang="0">
                  <a:pos x="0" y="1"/>
                </a:cxn>
                <a:cxn ang="0">
                  <a:pos x="1088" y="0"/>
                </a:cxn>
              </a:cxnLst>
              <a:pathLst>
                <a:path w="1088" h="1">
                  <a:moveTo>
                    <a:pt x="0" y="1"/>
                  </a:moveTo>
                  <a:lnTo>
                    <a:pt x="1088" y="0"/>
                  </a:lnTo>
                </a:path>
              </a:pathLst>
            </a:custGeom>
            <a:solidFill>
              <a:srgbClr val="FFFFFF"/>
            </a:solidFill>
            <a:ln w="9525" cap="flat" cmpd="sng">
              <a:solidFill>
                <a:srgbClr val="6666FF"/>
              </a:solidFill>
              <a:prstDash val="solid"/>
              <a:round/>
              <a:headEnd type="none" w="med" len="med"/>
              <a:tailEnd type="none" w="med" len="med"/>
            </a:ln>
          </p:spPr>
          <p:txBody>
            <a:bodyPr/>
            <a:p>
              <a:endParaRPr lang="zh-CN" altLang="en-US"/>
            </a:p>
          </p:txBody>
        </p:sp>
        <p:sp>
          <p:nvSpPr>
            <p:cNvPr id="59452" name="Freeform 300"/>
            <p:cNvSpPr/>
            <p:nvPr/>
          </p:nvSpPr>
          <p:spPr>
            <a:xfrm>
              <a:off x="308" y="2863"/>
              <a:ext cx="138" cy="1"/>
            </a:xfrm>
            <a:custGeom>
              <a:avLst/>
              <a:gdLst/>
              <a:ahLst/>
              <a:cxnLst>
                <a:cxn ang="0">
                  <a:pos x="138" y="0"/>
                </a:cxn>
                <a:cxn ang="0">
                  <a:pos x="0" y="1"/>
                </a:cxn>
              </a:cxnLst>
              <a:pathLst>
                <a:path w="138" h="1">
                  <a:moveTo>
                    <a:pt x="138" y="0"/>
                  </a:moveTo>
                  <a:lnTo>
                    <a:pt x="0" y="1"/>
                  </a:lnTo>
                </a:path>
              </a:pathLst>
            </a:custGeom>
            <a:solidFill>
              <a:srgbClr val="FFFFFF"/>
            </a:solidFill>
            <a:ln w="9525" cap="flat" cmpd="sng">
              <a:solidFill>
                <a:srgbClr val="6666FF"/>
              </a:solidFill>
              <a:prstDash val="solid"/>
              <a:round/>
              <a:headEnd type="none" w="med" len="med"/>
              <a:tailEnd type="none" w="med" len="med"/>
            </a:ln>
          </p:spPr>
          <p:txBody>
            <a:bodyPr/>
            <a:p>
              <a:endParaRPr lang="zh-CN" altLang="en-US"/>
            </a:p>
          </p:txBody>
        </p:sp>
        <p:sp>
          <p:nvSpPr>
            <p:cNvPr id="59453" name="Freeform 301"/>
            <p:cNvSpPr/>
            <p:nvPr/>
          </p:nvSpPr>
          <p:spPr>
            <a:xfrm>
              <a:off x="1651" y="3091"/>
              <a:ext cx="271" cy="2"/>
            </a:xfrm>
            <a:custGeom>
              <a:avLst/>
              <a:gdLst/>
              <a:ahLst/>
              <a:cxnLst>
                <a:cxn ang="0">
                  <a:pos x="271" y="0"/>
                </a:cxn>
                <a:cxn ang="0">
                  <a:pos x="0" y="2"/>
                </a:cxn>
              </a:cxnLst>
              <a:pathLst>
                <a:path w="271" h="2">
                  <a:moveTo>
                    <a:pt x="271" y="0"/>
                  </a:moveTo>
                  <a:lnTo>
                    <a:pt x="0" y="2"/>
                  </a:lnTo>
                </a:path>
              </a:pathLst>
            </a:custGeom>
            <a:solidFill>
              <a:srgbClr val="FFFFFF"/>
            </a:solidFill>
            <a:ln w="9525" cap="flat" cmpd="sng">
              <a:solidFill>
                <a:srgbClr val="6666FF"/>
              </a:solidFill>
              <a:prstDash val="solid"/>
              <a:round/>
              <a:headEnd type="none" w="med" len="med"/>
              <a:tailEnd type="none" w="med" len="med"/>
            </a:ln>
          </p:spPr>
          <p:txBody>
            <a:bodyPr/>
            <a:p>
              <a:endParaRPr lang="zh-CN" altLang="en-US"/>
            </a:p>
          </p:txBody>
        </p:sp>
        <p:sp>
          <p:nvSpPr>
            <p:cNvPr id="59454" name="Freeform 302"/>
            <p:cNvSpPr/>
            <p:nvPr/>
          </p:nvSpPr>
          <p:spPr>
            <a:xfrm>
              <a:off x="1650" y="3208"/>
              <a:ext cx="270" cy="1"/>
            </a:xfrm>
            <a:custGeom>
              <a:avLst/>
              <a:gdLst/>
              <a:ahLst/>
              <a:cxnLst>
                <a:cxn ang="0">
                  <a:pos x="270" y="0"/>
                </a:cxn>
                <a:cxn ang="0">
                  <a:pos x="0" y="1"/>
                </a:cxn>
              </a:cxnLst>
              <a:pathLst>
                <a:path w="270" h="1">
                  <a:moveTo>
                    <a:pt x="270" y="0"/>
                  </a:moveTo>
                  <a:lnTo>
                    <a:pt x="0" y="1"/>
                  </a:lnTo>
                </a:path>
              </a:pathLst>
            </a:custGeom>
            <a:solidFill>
              <a:srgbClr val="FFFFFF"/>
            </a:solidFill>
            <a:ln w="9525" cap="flat" cmpd="sng">
              <a:solidFill>
                <a:srgbClr val="6666FF"/>
              </a:solidFill>
              <a:prstDash val="solid"/>
              <a:round/>
              <a:headEnd type="none" w="med" len="med"/>
              <a:tailEnd type="none" w="med" len="med"/>
            </a:ln>
          </p:spPr>
          <p:txBody>
            <a:bodyPr/>
            <a:p>
              <a:endParaRPr lang="zh-CN" altLang="en-US"/>
            </a:p>
          </p:txBody>
        </p:sp>
        <p:sp>
          <p:nvSpPr>
            <p:cNvPr id="59455" name="Freeform 303"/>
            <p:cNvSpPr/>
            <p:nvPr/>
          </p:nvSpPr>
          <p:spPr>
            <a:xfrm>
              <a:off x="833" y="2978"/>
              <a:ext cx="360" cy="1"/>
            </a:xfrm>
            <a:custGeom>
              <a:avLst/>
              <a:gdLst/>
              <a:ahLst/>
              <a:cxnLst>
                <a:cxn ang="0">
                  <a:pos x="0" y="0"/>
                </a:cxn>
                <a:cxn ang="0">
                  <a:pos x="360" y="0"/>
                </a:cxn>
              </a:cxnLst>
              <a:pathLst>
                <a:path w="360" h="1">
                  <a:moveTo>
                    <a:pt x="0" y="0"/>
                  </a:moveTo>
                  <a:lnTo>
                    <a:pt x="360" y="0"/>
                  </a:lnTo>
                </a:path>
              </a:pathLst>
            </a:custGeom>
            <a:solidFill>
              <a:srgbClr val="FFFFFF"/>
            </a:solidFill>
            <a:ln w="9525" cap="flat" cmpd="sng">
              <a:solidFill>
                <a:srgbClr val="6666FF"/>
              </a:solidFill>
              <a:prstDash val="solid"/>
              <a:round/>
              <a:headEnd type="none" w="med" len="med"/>
              <a:tailEnd type="none" w="med" len="med"/>
            </a:ln>
          </p:spPr>
          <p:txBody>
            <a:bodyPr/>
            <a:p>
              <a:endParaRPr lang="zh-CN" altLang="en-US"/>
            </a:p>
          </p:txBody>
        </p:sp>
        <p:sp>
          <p:nvSpPr>
            <p:cNvPr id="59456" name="Freeform 304"/>
            <p:cNvSpPr/>
            <p:nvPr/>
          </p:nvSpPr>
          <p:spPr>
            <a:xfrm>
              <a:off x="833" y="2866"/>
              <a:ext cx="357" cy="1"/>
            </a:xfrm>
            <a:custGeom>
              <a:avLst/>
              <a:gdLst/>
              <a:ahLst/>
              <a:cxnLst>
                <a:cxn ang="0">
                  <a:pos x="0" y="0"/>
                </a:cxn>
                <a:cxn ang="0">
                  <a:pos x="357" y="0"/>
                </a:cxn>
              </a:cxnLst>
              <a:pathLst>
                <a:path w="357" h="1">
                  <a:moveTo>
                    <a:pt x="0" y="0"/>
                  </a:moveTo>
                  <a:lnTo>
                    <a:pt x="357" y="0"/>
                  </a:lnTo>
                </a:path>
              </a:pathLst>
            </a:custGeom>
            <a:solidFill>
              <a:srgbClr val="FFFFFF"/>
            </a:solidFill>
            <a:ln w="9525" cap="flat" cmpd="sng">
              <a:solidFill>
                <a:srgbClr val="6666FF"/>
              </a:solidFill>
              <a:prstDash val="solid"/>
              <a:round/>
              <a:headEnd type="none" w="med" len="med"/>
              <a:tailEnd type="none" w="med" len="med"/>
            </a:ln>
          </p:spPr>
          <p:txBody>
            <a:bodyPr/>
            <a:p>
              <a:endParaRPr lang="zh-CN" altLang="en-US"/>
            </a:p>
          </p:txBody>
        </p:sp>
        <p:sp>
          <p:nvSpPr>
            <p:cNvPr id="59457" name="Freeform 305"/>
            <p:cNvSpPr/>
            <p:nvPr/>
          </p:nvSpPr>
          <p:spPr>
            <a:xfrm>
              <a:off x="1871" y="2640"/>
              <a:ext cx="1" cy="643"/>
            </a:xfrm>
            <a:custGeom>
              <a:avLst/>
              <a:gdLst/>
              <a:ahLst/>
              <a:cxnLst>
                <a:cxn ang="0">
                  <a:pos x="0" y="0"/>
                </a:cxn>
                <a:cxn ang="0">
                  <a:pos x="0" y="643"/>
                </a:cxn>
              </a:cxnLst>
              <a:pathLst>
                <a:path w="1" h="643">
                  <a:moveTo>
                    <a:pt x="0" y="0"/>
                  </a:moveTo>
                  <a:lnTo>
                    <a:pt x="0" y="643"/>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sp>
          <p:nvSpPr>
            <p:cNvPr id="59458" name="Line 306"/>
            <p:cNvSpPr/>
            <p:nvPr/>
          </p:nvSpPr>
          <p:spPr>
            <a:xfrm flipH="1">
              <a:off x="1647" y="2975"/>
              <a:ext cx="271" cy="3"/>
            </a:xfrm>
            <a:prstGeom prst="line">
              <a:avLst/>
            </a:prstGeom>
            <a:ln w="12700" cap="flat" cmpd="sng">
              <a:solidFill>
                <a:schemeClr val="tx2"/>
              </a:solidFill>
              <a:prstDash val="solid"/>
              <a:round/>
              <a:headEnd type="none" w="med" len="med"/>
              <a:tailEnd type="none" w="med" len="med"/>
            </a:ln>
          </p:spPr>
        </p:sp>
        <p:sp>
          <p:nvSpPr>
            <p:cNvPr id="59459" name="Line 307"/>
            <p:cNvSpPr/>
            <p:nvPr/>
          </p:nvSpPr>
          <p:spPr>
            <a:xfrm>
              <a:off x="48" y="3324"/>
              <a:ext cx="2139" cy="3"/>
            </a:xfrm>
            <a:prstGeom prst="line">
              <a:avLst/>
            </a:prstGeom>
            <a:ln w="38100" cap="flat" cmpd="sng">
              <a:solidFill>
                <a:schemeClr val="tx2"/>
              </a:solidFill>
              <a:prstDash val="solid"/>
              <a:round/>
              <a:headEnd type="none" w="med" len="med"/>
              <a:tailEnd type="none" w="med" len="med"/>
            </a:ln>
          </p:spPr>
        </p:sp>
        <p:sp>
          <p:nvSpPr>
            <p:cNvPr id="59460" name="Freeform 308"/>
            <p:cNvSpPr/>
            <p:nvPr/>
          </p:nvSpPr>
          <p:spPr>
            <a:xfrm>
              <a:off x="974" y="2690"/>
              <a:ext cx="897" cy="1"/>
            </a:xfrm>
            <a:custGeom>
              <a:avLst/>
              <a:gdLst/>
              <a:ahLst/>
              <a:cxnLst>
                <a:cxn ang="0">
                  <a:pos x="0" y="0"/>
                </a:cxn>
                <a:cxn ang="0">
                  <a:pos x="897" y="0"/>
                </a:cxn>
              </a:cxnLst>
              <a:pathLst>
                <a:path w="897" h="1">
                  <a:moveTo>
                    <a:pt x="0" y="0"/>
                  </a:moveTo>
                  <a:lnTo>
                    <a:pt x="897" y="0"/>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sp>
          <p:nvSpPr>
            <p:cNvPr id="59461" name="Rectangle 309"/>
            <p:cNvSpPr/>
            <p:nvPr/>
          </p:nvSpPr>
          <p:spPr>
            <a:xfrm>
              <a:off x="721" y="3418"/>
              <a:ext cx="718" cy="213"/>
            </a:xfrm>
            <a:prstGeom prst="rect">
              <a:avLst/>
            </a:prstGeom>
            <a:noFill/>
            <a:ln w="12700">
              <a:noFill/>
            </a:ln>
          </p:spPr>
          <p:txBody>
            <a:bodyPr wrap="none" lIns="0" tIns="0" rIns="0" bIns="0" anchor="t">
              <a:spAutoFit/>
            </a:bodyPr>
            <a:p>
              <a:pPr algn="ctr"/>
              <a:r>
                <a:rPr lang="zh-CN" altLang="en-US" b="1" dirty="0">
                  <a:solidFill>
                    <a:srgbClr val="CC0000"/>
                  </a:solidFill>
                  <a:latin typeface="Modern" pitchFamily="50"/>
                  <a:ea typeface="仿宋_GB2312" pitchFamily="49" charset="-122"/>
                </a:rPr>
                <a:t>正立面图</a:t>
              </a:r>
              <a:endParaRPr lang="zh-CN" altLang="en-US" b="1" dirty="0">
                <a:solidFill>
                  <a:srgbClr val="FF3300"/>
                </a:solidFill>
                <a:latin typeface="Modern" pitchFamily="50"/>
                <a:ea typeface="仿宋_GB2312" pitchFamily="49" charset="-122"/>
              </a:endParaRPr>
            </a:p>
          </p:txBody>
        </p:sp>
        <p:sp>
          <p:nvSpPr>
            <p:cNvPr id="59462" name="Freeform 310"/>
            <p:cNvSpPr/>
            <p:nvPr/>
          </p:nvSpPr>
          <p:spPr>
            <a:xfrm>
              <a:off x="731" y="3668"/>
              <a:ext cx="718" cy="1"/>
            </a:xfrm>
            <a:custGeom>
              <a:avLst/>
              <a:gdLst/>
              <a:ahLst/>
              <a:cxnLst>
                <a:cxn ang="0">
                  <a:pos x="718" y="1"/>
                </a:cxn>
                <a:cxn ang="0">
                  <a:pos x="0" y="0"/>
                </a:cxn>
              </a:cxnLst>
              <a:pathLst>
                <a:path w="718" h="1">
                  <a:moveTo>
                    <a:pt x="718" y="1"/>
                  </a:moveTo>
                  <a:lnTo>
                    <a:pt x="0"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463" name="Freeform 311"/>
            <p:cNvSpPr/>
            <p:nvPr/>
          </p:nvSpPr>
          <p:spPr>
            <a:xfrm>
              <a:off x="974" y="2640"/>
              <a:ext cx="1" cy="686"/>
            </a:xfrm>
            <a:custGeom>
              <a:avLst/>
              <a:gdLst/>
              <a:ahLst/>
              <a:cxnLst>
                <a:cxn ang="0">
                  <a:pos x="0" y="686"/>
                </a:cxn>
                <a:cxn ang="0">
                  <a:pos x="0" y="0"/>
                </a:cxn>
              </a:cxnLst>
              <a:pathLst>
                <a:path w="1" h="686">
                  <a:moveTo>
                    <a:pt x="0" y="686"/>
                  </a:moveTo>
                  <a:lnTo>
                    <a:pt x="0" y="0"/>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sp>
          <p:nvSpPr>
            <p:cNvPr id="59464" name="Line 312"/>
            <p:cNvSpPr/>
            <p:nvPr/>
          </p:nvSpPr>
          <p:spPr>
            <a:xfrm>
              <a:off x="308" y="2640"/>
              <a:ext cx="1610" cy="2"/>
            </a:xfrm>
            <a:prstGeom prst="line">
              <a:avLst/>
            </a:prstGeom>
            <a:ln w="19050" cap="flat" cmpd="sng">
              <a:solidFill>
                <a:schemeClr val="tx2"/>
              </a:solidFill>
              <a:prstDash val="solid"/>
              <a:round/>
              <a:headEnd type="none" w="med" len="med"/>
              <a:tailEnd type="none" w="med" len="med"/>
            </a:ln>
          </p:spPr>
        </p:sp>
        <p:sp>
          <p:nvSpPr>
            <p:cNvPr id="59465" name="Line 313"/>
            <p:cNvSpPr/>
            <p:nvPr/>
          </p:nvSpPr>
          <p:spPr>
            <a:xfrm flipH="1">
              <a:off x="308" y="3283"/>
              <a:ext cx="1610" cy="2"/>
            </a:xfrm>
            <a:prstGeom prst="line">
              <a:avLst/>
            </a:prstGeom>
            <a:ln w="12700" cap="flat" cmpd="sng">
              <a:solidFill>
                <a:schemeClr val="tx2"/>
              </a:solidFill>
              <a:prstDash val="solid"/>
              <a:round/>
              <a:headEnd type="none" w="med" len="med"/>
              <a:tailEnd type="none" w="med" len="med"/>
            </a:ln>
          </p:spPr>
        </p:sp>
        <p:grpSp>
          <p:nvGrpSpPr>
            <p:cNvPr id="59466" name="Group 314"/>
            <p:cNvGrpSpPr/>
            <p:nvPr/>
          </p:nvGrpSpPr>
          <p:grpSpPr>
            <a:xfrm>
              <a:off x="1192" y="2800"/>
              <a:ext cx="459" cy="488"/>
              <a:chOff x="1192" y="2800"/>
              <a:chExt cx="459" cy="488"/>
            </a:xfrm>
          </p:grpSpPr>
          <p:sp>
            <p:nvSpPr>
              <p:cNvPr id="59467" name="Freeform 315"/>
              <p:cNvSpPr/>
              <p:nvPr/>
            </p:nvSpPr>
            <p:spPr>
              <a:xfrm>
                <a:off x="1192" y="2803"/>
                <a:ext cx="455" cy="1"/>
              </a:xfrm>
              <a:custGeom>
                <a:avLst/>
                <a:gdLst/>
                <a:ahLst/>
                <a:cxnLst>
                  <a:cxn ang="0">
                    <a:pos x="0" y="0"/>
                  </a:cxn>
                  <a:cxn ang="0">
                    <a:pos x="455" y="0"/>
                  </a:cxn>
                </a:cxnLst>
                <a:pathLst>
                  <a:path w="455" h="1">
                    <a:moveTo>
                      <a:pt x="0" y="0"/>
                    </a:moveTo>
                    <a:lnTo>
                      <a:pt x="455"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9468" name="Freeform 316"/>
              <p:cNvSpPr/>
              <p:nvPr/>
            </p:nvSpPr>
            <p:spPr>
              <a:xfrm>
                <a:off x="1348" y="2800"/>
                <a:ext cx="1" cy="108"/>
              </a:xfrm>
              <a:custGeom>
                <a:avLst/>
                <a:gdLst/>
                <a:ahLst/>
                <a:cxnLst>
                  <a:cxn ang="0">
                    <a:pos x="0" y="108"/>
                  </a:cxn>
                  <a:cxn ang="0">
                    <a:pos x="0" y="0"/>
                  </a:cxn>
                </a:cxnLst>
                <a:pathLst>
                  <a:path w="1" h="108">
                    <a:moveTo>
                      <a:pt x="0" y="108"/>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9469" name="Freeform 317"/>
              <p:cNvSpPr/>
              <p:nvPr/>
            </p:nvSpPr>
            <p:spPr>
              <a:xfrm>
                <a:off x="1498" y="2801"/>
                <a:ext cx="1" cy="110"/>
              </a:xfrm>
              <a:custGeom>
                <a:avLst/>
                <a:gdLst/>
                <a:ahLst/>
                <a:cxnLst>
                  <a:cxn ang="0">
                    <a:pos x="0" y="110"/>
                  </a:cxn>
                  <a:cxn ang="0">
                    <a:pos x="0" y="0"/>
                  </a:cxn>
                </a:cxnLst>
                <a:pathLst>
                  <a:path w="1" h="110">
                    <a:moveTo>
                      <a:pt x="0" y="110"/>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9470" name="Freeform 318"/>
              <p:cNvSpPr/>
              <p:nvPr/>
            </p:nvSpPr>
            <p:spPr>
              <a:xfrm>
                <a:off x="1422" y="2909"/>
                <a:ext cx="1" cy="375"/>
              </a:xfrm>
              <a:custGeom>
                <a:avLst/>
                <a:gdLst/>
                <a:ahLst/>
                <a:cxnLst>
                  <a:cxn ang="0">
                    <a:pos x="0" y="375"/>
                  </a:cxn>
                  <a:cxn ang="0">
                    <a:pos x="0" y="0"/>
                  </a:cxn>
                </a:cxnLst>
                <a:pathLst>
                  <a:path w="1" h="375">
                    <a:moveTo>
                      <a:pt x="0" y="375"/>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9471" name="Freeform 319"/>
              <p:cNvSpPr/>
              <p:nvPr/>
            </p:nvSpPr>
            <p:spPr>
              <a:xfrm>
                <a:off x="1308" y="2908"/>
                <a:ext cx="1" cy="380"/>
              </a:xfrm>
              <a:custGeom>
                <a:avLst/>
                <a:gdLst/>
                <a:ahLst/>
                <a:cxnLst>
                  <a:cxn ang="0">
                    <a:pos x="0" y="380"/>
                  </a:cxn>
                  <a:cxn ang="0">
                    <a:pos x="0" y="0"/>
                  </a:cxn>
                </a:cxnLst>
                <a:pathLst>
                  <a:path w="1" h="380">
                    <a:moveTo>
                      <a:pt x="0" y="380"/>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9472" name="Freeform 320"/>
              <p:cNvSpPr/>
              <p:nvPr/>
            </p:nvSpPr>
            <p:spPr>
              <a:xfrm>
                <a:off x="1192" y="2908"/>
                <a:ext cx="458" cy="1"/>
              </a:xfrm>
              <a:custGeom>
                <a:avLst/>
                <a:gdLst/>
                <a:ahLst/>
                <a:cxnLst>
                  <a:cxn ang="0">
                    <a:pos x="0" y="0"/>
                  </a:cxn>
                  <a:cxn ang="0">
                    <a:pos x="458" y="0"/>
                  </a:cxn>
                </a:cxnLst>
                <a:pathLst>
                  <a:path w="458" h="1">
                    <a:moveTo>
                      <a:pt x="0" y="0"/>
                    </a:moveTo>
                    <a:lnTo>
                      <a:pt x="458"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9473" name="Freeform 321"/>
              <p:cNvSpPr/>
              <p:nvPr/>
            </p:nvSpPr>
            <p:spPr>
              <a:xfrm>
                <a:off x="1536" y="2909"/>
                <a:ext cx="1" cy="379"/>
              </a:xfrm>
              <a:custGeom>
                <a:avLst/>
                <a:gdLst/>
                <a:ahLst/>
                <a:cxnLst>
                  <a:cxn ang="0">
                    <a:pos x="0" y="379"/>
                  </a:cxn>
                  <a:cxn ang="0">
                    <a:pos x="0" y="0"/>
                  </a:cxn>
                </a:cxnLst>
                <a:pathLst>
                  <a:path w="1" h="379">
                    <a:moveTo>
                      <a:pt x="0" y="379"/>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9474" name="Freeform 322"/>
              <p:cNvSpPr/>
              <p:nvPr/>
            </p:nvSpPr>
            <p:spPr>
              <a:xfrm>
                <a:off x="1193" y="2801"/>
                <a:ext cx="1" cy="487"/>
              </a:xfrm>
              <a:custGeom>
                <a:avLst/>
                <a:gdLst/>
                <a:ahLst/>
                <a:cxnLst>
                  <a:cxn ang="0">
                    <a:pos x="0" y="487"/>
                  </a:cxn>
                  <a:cxn ang="0">
                    <a:pos x="0" y="0"/>
                  </a:cxn>
                </a:cxnLst>
                <a:pathLst>
                  <a:path w="1" h="487">
                    <a:moveTo>
                      <a:pt x="0" y="487"/>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9475" name="Freeform 323"/>
              <p:cNvSpPr/>
              <p:nvPr/>
            </p:nvSpPr>
            <p:spPr>
              <a:xfrm>
                <a:off x="1650" y="2801"/>
                <a:ext cx="1" cy="483"/>
              </a:xfrm>
              <a:custGeom>
                <a:avLst/>
                <a:gdLst/>
                <a:ahLst/>
                <a:cxnLst>
                  <a:cxn ang="0">
                    <a:pos x="0" y="483"/>
                  </a:cxn>
                  <a:cxn ang="0">
                    <a:pos x="0" y="0"/>
                  </a:cxn>
                </a:cxnLst>
                <a:pathLst>
                  <a:path w="1" h="483">
                    <a:moveTo>
                      <a:pt x="0" y="483"/>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grpSp>
        <p:sp>
          <p:nvSpPr>
            <p:cNvPr id="59476" name="Freeform 324"/>
            <p:cNvSpPr/>
            <p:nvPr/>
          </p:nvSpPr>
          <p:spPr>
            <a:xfrm>
              <a:off x="200" y="2595"/>
              <a:ext cx="1829" cy="2"/>
            </a:xfrm>
            <a:custGeom>
              <a:avLst/>
              <a:gdLst/>
              <a:ahLst/>
              <a:cxnLst>
                <a:cxn ang="0">
                  <a:pos x="0" y="0"/>
                </a:cxn>
                <a:cxn ang="0">
                  <a:pos x="1829" y="2"/>
                </a:cxn>
              </a:cxnLst>
              <a:pathLst>
                <a:path w="1829" h="2">
                  <a:moveTo>
                    <a:pt x="0" y="0"/>
                  </a:moveTo>
                  <a:lnTo>
                    <a:pt x="1829" y="2"/>
                  </a:lnTo>
                </a:path>
              </a:pathLst>
            </a:custGeom>
            <a:solidFill>
              <a:srgbClr val="FFFFFF"/>
            </a:solidFill>
            <a:ln w="28575" cap="flat" cmpd="sng">
              <a:solidFill>
                <a:schemeClr val="tx2"/>
              </a:solidFill>
              <a:prstDash val="solid"/>
              <a:round/>
              <a:headEnd type="none" w="med" len="med"/>
              <a:tailEnd type="none" w="med" len="med"/>
            </a:ln>
          </p:spPr>
          <p:txBody>
            <a:bodyPr/>
            <a:p>
              <a:endParaRPr lang="zh-CN" altLang="en-US"/>
            </a:p>
          </p:txBody>
        </p:sp>
        <p:sp>
          <p:nvSpPr>
            <p:cNvPr id="59477" name="Freeform 325"/>
            <p:cNvSpPr/>
            <p:nvPr/>
          </p:nvSpPr>
          <p:spPr>
            <a:xfrm>
              <a:off x="307" y="2640"/>
              <a:ext cx="1" cy="646"/>
            </a:xfrm>
            <a:custGeom>
              <a:avLst/>
              <a:gdLst/>
              <a:ahLst/>
              <a:cxnLst>
                <a:cxn ang="0">
                  <a:pos x="1" y="0"/>
                </a:cxn>
                <a:cxn ang="0">
                  <a:pos x="0" y="646"/>
                </a:cxn>
              </a:cxnLst>
              <a:pathLst>
                <a:path w="1" h="646">
                  <a:moveTo>
                    <a:pt x="1" y="0"/>
                  </a:moveTo>
                  <a:lnTo>
                    <a:pt x="0" y="646"/>
                  </a:lnTo>
                </a:path>
              </a:pathLst>
            </a:custGeom>
            <a:solidFill>
              <a:srgbClr val="FFFFFF"/>
            </a:solidFill>
            <a:ln w="28575" cap="flat" cmpd="sng">
              <a:solidFill>
                <a:schemeClr val="tx2"/>
              </a:solidFill>
              <a:prstDash val="solid"/>
              <a:round/>
              <a:headEnd type="none" w="med" len="med"/>
              <a:tailEnd type="none" w="med" len="med"/>
            </a:ln>
          </p:spPr>
          <p:txBody>
            <a:bodyPr/>
            <a:p>
              <a:endParaRPr lang="zh-CN" altLang="en-US"/>
            </a:p>
          </p:txBody>
        </p:sp>
        <p:sp>
          <p:nvSpPr>
            <p:cNvPr id="59478" name="Freeform 326"/>
            <p:cNvSpPr/>
            <p:nvPr/>
          </p:nvSpPr>
          <p:spPr>
            <a:xfrm>
              <a:off x="201" y="2596"/>
              <a:ext cx="1" cy="46"/>
            </a:xfrm>
            <a:custGeom>
              <a:avLst/>
              <a:gdLst/>
              <a:ahLst/>
              <a:cxnLst>
                <a:cxn ang="0">
                  <a:pos x="1" y="46"/>
                </a:cxn>
                <a:cxn ang="0">
                  <a:pos x="0" y="0"/>
                </a:cxn>
              </a:cxnLst>
              <a:pathLst>
                <a:path w="1" h="46">
                  <a:moveTo>
                    <a:pt x="1" y="46"/>
                  </a:moveTo>
                  <a:lnTo>
                    <a:pt x="0" y="0"/>
                  </a:lnTo>
                </a:path>
              </a:pathLst>
            </a:custGeom>
            <a:solidFill>
              <a:srgbClr val="FFFFFF"/>
            </a:solidFill>
            <a:ln w="28575" cap="flat" cmpd="sng">
              <a:solidFill>
                <a:schemeClr val="tx2"/>
              </a:solidFill>
              <a:prstDash val="solid"/>
              <a:round/>
              <a:headEnd type="none" w="med" len="med"/>
              <a:tailEnd type="none" w="med" len="med"/>
            </a:ln>
          </p:spPr>
          <p:txBody>
            <a:bodyPr/>
            <a:p>
              <a:endParaRPr lang="zh-CN" altLang="en-US"/>
            </a:p>
          </p:txBody>
        </p:sp>
        <p:sp>
          <p:nvSpPr>
            <p:cNvPr id="59479" name="Line 327"/>
            <p:cNvSpPr/>
            <p:nvPr/>
          </p:nvSpPr>
          <p:spPr>
            <a:xfrm>
              <a:off x="200" y="2640"/>
              <a:ext cx="108" cy="2"/>
            </a:xfrm>
            <a:prstGeom prst="line">
              <a:avLst/>
            </a:prstGeom>
            <a:ln w="28575" cap="flat" cmpd="sng">
              <a:solidFill>
                <a:schemeClr val="tx2"/>
              </a:solidFill>
              <a:prstDash val="solid"/>
              <a:round/>
              <a:headEnd type="none" w="med" len="med"/>
              <a:tailEnd type="none" w="med" len="med"/>
            </a:ln>
          </p:spPr>
        </p:sp>
        <p:sp>
          <p:nvSpPr>
            <p:cNvPr id="59480" name="Line 328"/>
            <p:cNvSpPr/>
            <p:nvPr/>
          </p:nvSpPr>
          <p:spPr>
            <a:xfrm>
              <a:off x="1918" y="2640"/>
              <a:ext cx="109" cy="2"/>
            </a:xfrm>
            <a:prstGeom prst="line">
              <a:avLst/>
            </a:prstGeom>
            <a:ln w="28575" cap="flat" cmpd="sng">
              <a:solidFill>
                <a:schemeClr val="tx2"/>
              </a:solidFill>
              <a:prstDash val="solid"/>
              <a:round/>
              <a:headEnd type="none" w="med" len="med"/>
              <a:tailEnd type="none" w="med" len="med"/>
            </a:ln>
          </p:spPr>
        </p:sp>
        <p:sp>
          <p:nvSpPr>
            <p:cNvPr id="59481" name="Freeform 329"/>
            <p:cNvSpPr/>
            <p:nvPr/>
          </p:nvSpPr>
          <p:spPr>
            <a:xfrm>
              <a:off x="1918" y="2640"/>
              <a:ext cx="1" cy="645"/>
            </a:xfrm>
            <a:custGeom>
              <a:avLst/>
              <a:gdLst/>
              <a:ahLst/>
              <a:cxnLst>
                <a:cxn ang="0">
                  <a:pos x="0" y="0"/>
                </a:cxn>
                <a:cxn ang="0">
                  <a:pos x="0" y="645"/>
                </a:cxn>
              </a:cxnLst>
              <a:pathLst>
                <a:path w="1" h="645">
                  <a:moveTo>
                    <a:pt x="0" y="0"/>
                  </a:moveTo>
                  <a:lnTo>
                    <a:pt x="0" y="645"/>
                  </a:lnTo>
                </a:path>
              </a:pathLst>
            </a:custGeom>
            <a:solidFill>
              <a:srgbClr val="FFFFFF"/>
            </a:solidFill>
            <a:ln w="28575" cap="flat" cmpd="sng">
              <a:solidFill>
                <a:schemeClr val="tx2"/>
              </a:solidFill>
              <a:prstDash val="solid"/>
              <a:round/>
              <a:headEnd type="none" w="med" len="med"/>
              <a:tailEnd type="none" w="med" len="med"/>
            </a:ln>
          </p:spPr>
          <p:txBody>
            <a:bodyPr/>
            <a:p>
              <a:endParaRPr lang="zh-CN" altLang="en-US"/>
            </a:p>
          </p:txBody>
        </p:sp>
        <p:sp>
          <p:nvSpPr>
            <p:cNvPr id="59482" name="Freeform 330"/>
            <p:cNvSpPr/>
            <p:nvPr/>
          </p:nvSpPr>
          <p:spPr>
            <a:xfrm>
              <a:off x="2029" y="2596"/>
              <a:ext cx="1" cy="46"/>
            </a:xfrm>
            <a:custGeom>
              <a:avLst/>
              <a:gdLst/>
              <a:ahLst/>
              <a:cxnLst>
                <a:cxn ang="0">
                  <a:pos x="0" y="46"/>
                </a:cxn>
                <a:cxn ang="0">
                  <a:pos x="0" y="0"/>
                </a:cxn>
              </a:cxnLst>
              <a:pathLst>
                <a:path w="1" h="46">
                  <a:moveTo>
                    <a:pt x="0" y="46"/>
                  </a:moveTo>
                  <a:lnTo>
                    <a:pt x="0" y="0"/>
                  </a:lnTo>
                </a:path>
              </a:pathLst>
            </a:custGeom>
            <a:solidFill>
              <a:srgbClr val="FFFFFF"/>
            </a:solidFill>
            <a:ln w="28575" cap="flat" cmpd="sng">
              <a:solidFill>
                <a:schemeClr val="tx2"/>
              </a:solidFill>
              <a:prstDash val="solid"/>
              <a:round/>
              <a:headEnd type="none" w="med" len="med"/>
              <a:tailEnd type="none" w="med" len="med"/>
            </a:ln>
          </p:spPr>
          <p:txBody>
            <a:bodyPr/>
            <a:p>
              <a:endParaRPr lang="zh-CN" altLang="en-US"/>
            </a:p>
          </p:txBody>
        </p:sp>
        <p:sp>
          <p:nvSpPr>
            <p:cNvPr id="59483" name="Freeform 331"/>
            <p:cNvSpPr/>
            <p:nvPr/>
          </p:nvSpPr>
          <p:spPr>
            <a:xfrm>
              <a:off x="1915" y="3283"/>
              <a:ext cx="113" cy="2"/>
            </a:xfrm>
            <a:custGeom>
              <a:avLst/>
              <a:gdLst/>
              <a:ahLst/>
              <a:cxnLst>
                <a:cxn ang="0">
                  <a:pos x="113" y="0"/>
                </a:cxn>
                <a:cxn ang="0">
                  <a:pos x="0" y="2"/>
                </a:cxn>
              </a:cxnLst>
              <a:pathLst>
                <a:path w="113" h="2">
                  <a:moveTo>
                    <a:pt x="113" y="0"/>
                  </a:moveTo>
                  <a:lnTo>
                    <a:pt x="0" y="2"/>
                  </a:lnTo>
                </a:path>
              </a:pathLst>
            </a:custGeom>
            <a:solidFill>
              <a:srgbClr val="FFFFFF"/>
            </a:solidFill>
            <a:ln w="28575" cap="flat" cmpd="sng">
              <a:solidFill>
                <a:schemeClr val="tx2"/>
              </a:solidFill>
              <a:prstDash val="solid"/>
              <a:round/>
              <a:headEnd type="none" w="med" len="med"/>
              <a:tailEnd type="none" w="med" len="med"/>
            </a:ln>
          </p:spPr>
          <p:txBody>
            <a:bodyPr/>
            <a:p>
              <a:endParaRPr lang="zh-CN" altLang="en-US"/>
            </a:p>
          </p:txBody>
        </p:sp>
        <p:sp>
          <p:nvSpPr>
            <p:cNvPr id="59484" name="Line 332"/>
            <p:cNvSpPr/>
            <p:nvPr/>
          </p:nvSpPr>
          <p:spPr>
            <a:xfrm flipH="1">
              <a:off x="286" y="3283"/>
              <a:ext cx="22" cy="2"/>
            </a:xfrm>
            <a:prstGeom prst="line">
              <a:avLst/>
            </a:prstGeom>
            <a:ln w="28575" cap="flat" cmpd="sng">
              <a:solidFill>
                <a:schemeClr val="tx2"/>
              </a:solidFill>
              <a:prstDash val="solid"/>
              <a:round/>
              <a:headEnd type="none" w="med" len="med"/>
              <a:tailEnd type="none" w="med" len="med"/>
            </a:ln>
          </p:spPr>
        </p:sp>
        <p:sp>
          <p:nvSpPr>
            <p:cNvPr id="59485" name="Freeform 333"/>
            <p:cNvSpPr/>
            <p:nvPr/>
          </p:nvSpPr>
          <p:spPr>
            <a:xfrm>
              <a:off x="2027" y="3283"/>
              <a:ext cx="1" cy="46"/>
            </a:xfrm>
            <a:custGeom>
              <a:avLst/>
              <a:gdLst/>
              <a:ahLst/>
              <a:cxnLst>
                <a:cxn ang="0">
                  <a:pos x="0" y="0"/>
                </a:cxn>
                <a:cxn ang="0">
                  <a:pos x="1" y="46"/>
                </a:cxn>
              </a:cxnLst>
              <a:pathLst>
                <a:path w="1" h="46">
                  <a:moveTo>
                    <a:pt x="0" y="0"/>
                  </a:moveTo>
                  <a:lnTo>
                    <a:pt x="1" y="46"/>
                  </a:lnTo>
                </a:path>
              </a:pathLst>
            </a:custGeom>
            <a:solidFill>
              <a:srgbClr val="FFFFFF"/>
            </a:solidFill>
            <a:ln w="28575" cap="flat" cmpd="sng">
              <a:solidFill>
                <a:schemeClr val="tx2"/>
              </a:solidFill>
              <a:prstDash val="solid"/>
              <a:round/>
              <a:headEnd type="none" w="med" len="med"/>
              <a:tailEnd type="none" w="med" len="med"/>
            </a:ln>
          </p:spPr>
          <p:txBody>
            <a:bodyPr/>
            <a:p>
              <a:endParaRPr lang="zh-CN" altLang="en-US"/>
            </a:p>
          </p:txBody>
        </p:sp>
        <p:sp>
          <p:nvSpPr>
            <p:cNvPr id="59486" name="Freeform 334"/>
            <p:cNvSpPr/>
            <p:nvPr/>
          </p:nvSpPr>
          <p:spPr>
            <a:xfrm>
              <a:off x="283" y="3286"/>
              <a:ext cx="1" cy="43"/>
            </a:xfrm>
            <a:custGeom>
              <a:avLst/>
              <a:gdLst/>
              <a:ahLst/>
              <a:cxnLst>
                <a:cxn ang="0">
                  <a:pos x="0" y="43"/>
                </a:cxn>
                <a:cxn ang="0">
                  <a:pos x="0" y="0"/>
                </a:cxn>
              </a:cxnLst>
              <a:pathLst>
                <a:path w="1" h="43">
                  <a:moveTo>
                    <a:pt x="0" y="43"/>
                  </a:moveTo>
                  <a:lnTo>
                    <a:pt x="0" y="0"/>
                  </a:lnTo>
                </a:path>
              </a:pathLst>
            </a:custGeom>
            <a:solidFill>
              <a:srgbClr val="FFFFFF"/>
            </a:solidFill>
            <a:ln w="28575" cap="flat" cmpd="sng">
              <a:solidFill>
                <a:schemeClr val="tx2"/>
              </a:solidFill>
              <a:prstDash val="solid"/>
              <a:round/>
              <a:headEnd type="none" w="med" len="med"/>
              <a:tailEnd type="none" w="med" len="med"/>
            </a:ln>
          </p:spPr>
          <p:txBody>
            <a:bodyPr/>
            <a:p>
              <a:endParaRPr lang="zh-CN" altLang="en-US"/>
            </a:p>
          </p:txBody>
        </p:sp>
        <p:sp>
          <p:nvSpPr>
            <p:cNvPr id="59487" name="Freeform 335"/>
            <p:cNvSpPr/>
            <p:nvPr/>
          </p:nvSpPr>
          <p:spPr>
            <a:xfrm>
              <a:off x="586" y="3283"/>
              <a:ext cx="1" cy="46"/>
            </a:xfrm>
            <a:custGeom>
              <a:avLst/>
              <a:gdLst/>
              <a:ahLst/>
              <a:cxnLst>
                <a:cxn ang="0">
                  <a:pos x="0" y="46"/>
                </a:cxn>
                <a:cxn ang="0">
                  <a:pos x="0" y="0"/>
                </a:cxn>
              </a:cxnLst>
              <a:pathLst>
                <a:path w="1" h="46">
                  <a:moveTo>
                    <a:pt x="0" y="46"/>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9488" name="Line 336"/>
            <p:cNvSpPr/>
            <p:nvPr/>
          </p:nvSpPr>
          <p:spPr>
            <a:xfrm>
              <a:off x="425" y="3089"/>
              <a:ext cx="429" cy="2"/>
            </a:xfrm>
            <a:prstGeom prst="line">
              <a:avLst/>
            </a:prstGeom>
            <a:ln w="12700" cap="flat" cmpd="sng">
              <a:solidFill>
                <a:schemeClr val="tx2"/>
              </a:solidFill>
              <a:prstDash val="solid"/>
              <a:round/>
              <a:headEnd type="none" w="med" len="med"/>
              <a:tailEnd type="none" w="med" len="med"/>
            </a:ln>
          </p:spPr>
        </p:sp>
        <p:sp>
          <p:nvSpPr>
            <p:cNvPr id="59489" name="Freeform 337"/>
            <p:cNvSpPr/>
            <p:nvPr/>
          </p:nvSpPr>
          <p:spPr>
            <a:xfrm>
              <a:off x="425" y="3089"/>
              <a:ext cx="1" cy="36"/>
            </a:xfrm>
            <a:custGeom>
              <a:avLst/>
              <a:gdLst/>
              <a:ahLst/>
              <a:cxnLst>
                <a:cxn ang="0">
                  <a:pos x="0" y="0"/>
                </a:cxn>
                <a:cxn ang="0">
                  <a:pos x="0" y="36"/>
                </a:cxn>
              </a:cxnLst>
              <a:pathLst>
                <a:path w="1" h="36">
                  <a:moveTo>
                    <a:pt x="0" y="0"/>
                  </a:moveTo>
                  <a:lnTo>
                    <a:pt x="0" y="36"/>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9490" name="Freeform 338"/>
            <p:cNvSpPr/>
            <p:nvPr/>
          </p:nvSpPr>
          <p:spPr>
            <a:xfrm>
              <a:off x="449" y="2746"/>
              <a:ext cx="1" cy="347"/>
            </a:xfrm>
            <a:custGeom>
              <a:avLst/>
              <a:gdLst/>
              <a:ahLst/>
              <a:cxnLst>
                <a:cxn ang="0">
                  <a:pos x="1" y="347"/>
                </a:cxn>
                <a:cxn ang="0">
                  <a:pos x="0" y="0"/>
                </a:cxn>
              </a:cxnLst>
              <a:pathLst>
                <a:path w="1" h="347">
                  <a:moveTo>
                    <a:pt x="1" y="347"/>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9491" name="Freeform 339"/>
            <p:cNvSpPr/>
            <p:nvPr/>
          </p:nvSpPr>
          <p:spPr>
            <a:xfrm>
              <a:off x="857" y="3090"/>
              <a:ext cx="1" cy="35"/>
            </a:xfrm>
            <a:custGeom>
              <a:avLst/>
              <a:gdLst/>
              <a:ahLst/>
              <a:cxnLst>
                <a:cxn ang="0">
                  <a:pos x="0" y="35"/>
                </a:cxn>
                <a:cxn ang="0">
                  <a:pos x="0" y="0"/>
                </a:cxn>
              </a:cxnLst>
              <a:pathLst>
                <a:path w="1" h="35">
                  <a:moveTo>
                    <a:pt x="0" y="35"/>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9492" name="Freeform 340"/>
            <p:cNvSpPr/>
            <p:nvPr/>
          </p:nvSpPr>
          <p:spPr>
            <a:xfrm>
              <a:off x="638" y="2745"/>
              <a:ext cx="1" cy="346"/>
            </a:xfrm>
            <a:custGeom>
              <a:avLst/>
              <a:gdLst/>
              <a:ahLst/>
              <a:cxnLst>
                <a:cxn ang="0">
                  <a:pos x="0" y="0"/>
                </a:cxn>
                <a:cxn ang="0">
                  <a:pos x="0" y="346"/>
                </a:cxn>
              </a:cxnLst>
              <a:pathLst>
                <a:path w="1" h="346">
                  <a:moveTo>
                    <a:pt x="0" y="0"/>
                  </a:moveTo>
                  <a:lnTo>
                    <a:pt x="0" y="346"/>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9493" name="Freeform 341"/>
            <p:cNvSpPr/>
            <p:nvPr/>
          </p:nvSpPr>
          <p:spPr>
            <a:xfrm>
              <a:off x="832" y="2747"/>
              <a:ext cx="1" cy="342"/>
            </a:xfrm>
            <a:custGeom>
              <a:avLst/>
              <a:gdLst/>
              <a:ahLst/>
              <a:cxnLst>
                <a:cxn ang="0">
                  <a:pos x="0" y="342"/>
                </a:cxn>
                <a:cxn ang="0">
                  <a:pos x="0" y="0"/>
                </a:cxn>
              </a:cxnLst>
              <a:pathLst>
                <a:path w="1" h="342">
                  <a:moveTo>
                    <a:pt x="0" y="342"/>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9494" name="Freeform 342"/>
            <p:cNvSpPr/>
            <p:nvPr/>
          </p:nvSpPr>
          <p:spPr>
            <a:xfrm>
              <a:off x="444" y="2744"/>
              <a:ext cx="391" cy="2"/>
            </a:xfrm>
            <a:custGeom>
              <a:avLst/>
              <a:gdLst/>
              <a:ahLst/>
              <a:cxnLst>
                <a:cxn ang="0">
                  <a:pos x="0" y="1"/>
                </a:cxn>
                <a:cxn ang="0">
                  <a:pos x="4" y="0"/>
                </a:cxn>
                <a:cxn ang="0">
                  <a:pos x="391" y="2"/>
                </a:cxn>
              </a:cxnLst>
              <a:pathLst>
                <a:path w="391" h="2">
                  <a:moveTo>
                    <a:pt x="0" y="1"/>
                  </a:moveTo>
                  <a:lnTo>
                    <a:pt x="4" y="0"/>
                  </a:lnTo>
                  <a:lnTo>
                    <a:pt x="391" y="2"/>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9495" name="Freeform 343"/>
            <p:cNvSpPr/>
            <p:nvPr/>
          </p:nvSpPr>
          <p:spPr>
            <a:xfrm>
              <a:off x="425" y="3122"/>
              <a:ext cx="432" cy="1"/>
            </a:xfrm>
            <a:custGeom>
              <a:avLst/>
              <a:gdLst/>
              <a:ahLst/>
              <a:cxnLst>
                <a:cxn ang="0">
                  <a:pos x="0" y="0"/>
                </a:cxn>
                <a:cxn ang="0">
                  <a:pos x="432" y="0"/>
                </a:cxn>
              </a:cxnLst>
              <a:pathLst>
                <a:path w="432" h="1">
                  <a:moveTo>
                    <a:pt x="0" y="0"/>
                  </a:moveTo>
                  <a:lnTo>
                    <a:pt x="432"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9496" name="Freeform 344"/>
            <p:cNvSpPr/>
            <p:nvPr/>
          </p:nvSpPr>
          <p:spPr>
            <a:xfrm>
              <a:off x="450" y="2866"/>
              <a:ext cx="383" cy="1"/>
            </a:xfrm>
            <a:custGeom>
              <a:avLst/>
              <a:gdLst/>
              <a:ahLst/>
              <a:cxnLst>
                <a:cxn ang="0">
                  <a:pos x="0" y="0"/>
                </a:cxn>
                <a:cxn ang="0">
                  <a:pos x="383" y="0"/>
                </a:cxn>
              </a:cxnLst>
              <a:pathLst>
                <a:path w="383" h="1">
                  <a:moveTo>
                    <a:pt x="0" y="0"/>
                  </a:moveTo>
                  <a:lnTo>
                    <a:pt x="383"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grpSp>
      <p:grpSp>
        <p:nvGrpSpPr>
          <p:cNvPr id="11" name="Group 345"/>
          <p:cNvGrpSpPr/>
          <p:nvPr/>
        </p:nvGrpSpPr>
        <p:grpSpPr>
          <a:xfrm>
            <a:off x="4267200" y="457200"/>
            <a:ext cx="3962400" cy="3663950"/>
            <a:chOff x="2927" y="240"/>
            <a:chExt cx="2308" cy="2134"/>
          </a:xfrm>
        </p:grpSpPr>
        <p:grpSp>
          <p:nvGrpSpPr>
            <p:cNvPr id="59498" name="Group 346"/>
            <p:cNvGrpSpPr/>
            <p:nvPr/>
          </p:nvGrpSpPr>
          <p:grpSpPr>
            <a:xfrm>
              <a:off x="3163" y="331"/>
              <a:ext cx="1776" cy="2043"/>
              <a:chOff x="3163" y="331"/>
              <a:chExt cx="1776" cy="2043"/>
            </a:xfrm>
          </p:grpSpPr>
          <p:grpSp>
            <p:nvGrpSpPr>
              <p:cNvPr id="59499" name="Group 347"/>
              <p:cNvGrpSpPr/>
              <p:nvPr/>
            </p:nvGrpSpPr>
            <p:grpSpPr>
              <a:xfrm>
                <a:off x="3199" y="1473"/>
                <a:ext cx="1587" cy="901"/>
                <a:chOff x="3199" y="1473"/>
                <a:chExt cx="1587" cy="901"/>
              </a:xfrm>
            </p:grpSpPr>
            <p:sp>
              <p:nvSpPr>
                <p:cNvPr id="59500" name="Line 348"/>
                <p:cNvSpPr/>
                <p:nvPr/>
              </p:nvSpPr>
              <p:spPr>
                <a:xfrm flipH="1">
                  <a:off x="4443" y="1778"/>
                  <a:ext cx="343" cy="596"/>
                </a:xfrm>
                <a:prstGeom prst="line">
                  <a:avLst/>
                </a:prstGeom>
                <a:ln w="12700" cap="flat" cmpd="sng">
                  <a:solidFill>
                    <a:schemeClr val="tx2"/>
                  </a:solidFill>
                  <a:prstDash val="solid"/>
                  <a:round/>
                  <a:headEnd type="none" w="med" len="med"/>
                  <a:tailEnd type="none" w="med" len="med"/>
                </a:ln>
              </p:spPr>
            </p:sp>
            <p:sp>
              <p:nvSpPr>
                <p:cNvPr id="59501" name="Line 349"/>
                <p:cNvSpPr/>
                <p:nvPr/>
              </p:nvSpPr>
              <p:spPr>
                <a:xfrm flipH="1" flipV="1">
                  <a:off x="3199" y="1656"/>
                  <a:ext cx="1244" cy="718"/>
                </a:xfrm>
                <a:prstGeom prst="line">
                  <a:avLst/>
                </a:prstGeom>
                <a:ln w="12700" cap="flat" cmpd="sng">
                  <a:solidFill>
                    <a:schemeClr val="tx2"/>
                  </a:solidFill>
                  <a:prstDash val="solid"/>
                  <a:round/>
                  <a:headEnd type="none" w="med" len="med"/>
                  <a:tailEnd type="none" w="med" len="med"/>
                </a:ln>
              </p:spPr>
            </p:sp>
            <p:sp>
              <p:nvSpPr>
                <p:cNvPr id="59502" name="Line 350"/>
                <p:cNvSpPr/>
                <p:nvPr/>
              </p:nvSpPr>
              <p:spPr>
                <a:xfrm flipV="1">
                  <a:off x="3199" y="1473"/>
                  <a:ext cx="105" cy="183"/>
                </a:xfrm>
                <a:prstGeom prst="line">
                  <a:avLst/>
                </a:prstGeom>
                <a:ln w="12700" cap="flat" cmpd="sng">
                  <a:solidFill>
                    <a:schemeClr val="tx2"/>
                  </a:solidFill>
                  <a:prstDash val="solid"/>
                  <a:round/>
                  <a:headEnd type="none" w="med" len="med"/>
                  <a:tailEnd type="none" w="med" len="med"/>
                </a:ln>
              </p:spPr>
            </p:sp>
            <p:sp>
              <p:nvSpPr>
                <p:cNvPr id="59503" name="Line 351"/>
                <p:cNvSpPr/>
                <p:nvPr/>
              </p:nvSpPr>
              <p:spPr>
                <a:xfrm flipH="1" flipV="1">
                  <a:off x="4695" y="1725"/>
                  <a:ext cx="91" cy="53"/>
                </a:xfrm>
                <a:prstGeom prst="line">
                  <a:avLst/>
                </a:prstGeom>
                <a:ln w="12700" cap="flat" cmpd="sng">
                  <a:solidFill>
                    <a:schemeClr val="tx2"/>
                  </a:solidFill>
                  <a:prstDash val="solid"/>
                  <a:round/>
                  <a:headEnd type="none" w="med" len="med"/>
                  <a:tailEnd type="none" w="med" len="med"/>
                </a:ln>
              </p:spPr>
            </p:sp>
          </p:grpSp>
          <p:grpSp>
            <p:nvGrpSpPr>
              <p:cNvPr id="59504" name="Group 352"/>
              <p:cNvGrpSpPr/>
              <p:nvPr/>
            </p:nvGrpSpPr>
            <p:grpSpPr>
              <a:xfrm>
                <a:off x="3163" y="331"/>
                <a:ext cx="1776" cy="1347"/>
                <a:chOff x="3163" y="331"/>
                <a:chExt cx="1776" cy="1347"/>
              </a:xfrm>
            </p:grpSpPr>
            <p:sp>
              <p:nvSpPr>
                <p:cNvPr id="59505" name="Line 353"/>
                <p:cNvSpPr/>
                <p:nvPr/>
              </p:nvSpPr>
              <p:spPr>
                <a:xfrm>
                  <a:off x="3210" y="1354"/>
                  <a:ext cx="335" cy="194"/>
                </a:xfrm>
                <a:prstGeom prst="line">
                  <a:avLst/>
                </a:prstGeom>
                <a:ln w="12700" cap="flat" cmpd="sng">
                  <a:solidFill>
                    <a:schemeClr val="tx2"/>
                  </a:solidFill>
                  <a:prstDash val="solid"/>
                  <a:round/>
                  <a:headEnd type="none" w="med" len="med"/>
                  <a:tailEnd type="none" w="med" len="med"/>
                </a:ln>
              </p:spPr>
            </p:sp>
            <p:sp>
              <p:nvSpPr>
                <p:cNvPr id="59506" name="Line 354"/>
                <p:cNvSpPr/>
                <p:nvPr/>
              </p:nvSpPr>
              <p:spPr>
                <a:xfrm flipH="1">
                  <a:off x="3163" y="1371"/>
                  <a:ext cx="11" cy="19"/>
                </a:xfrm>
                <a:prstGeom prst="line">
                  <a:avLst/>
                </a:prstGeom>
                <a:ln w="12700" cap="flat" cmpd="sng">
                  <a:solidFill>
                    <a:schemeClr val="tx2"/>
                  </a:solidFill>
                  <a:prstDash val="solid"/>
                  <a:round/>
                  <a:headEnd type="none" w="med" len="med"/>
                  <a:tailEnd type="none" w="med" len="med"/>
                </a:ln>
              </p:spPr>
            </p:sp>
            <p:sp>
              <p:nvSpPr>
                <p:cNvPr id="59507" name="Line 355"/>
                <p:cNvSpPr/>
                <p:nvPr/>
              </p:nvSpPr>
              <p:spPr>
                <a:xfrm flipH="1">
                  <a:off x="3534" y="1584"/>
                  <a:ext cx="14" cy="22"/>
                </a:xfrm>
                <a:prstGeom prst="line">
                  <a:avLst/>
                </a:prstGeom>
                <a:ln w="12700" cap="flat" cmpd="sng">
                  <a:solidFill>
                    <a:schemeClr val="tx2"/>
                  </a:solidFill>
                  <a:prstDash val="solid"/>
                  <a:round/>
                  <a:headEnd type="none" w="med" len="med"/>
                  <a:tailEnd type="none" w="med" len="med"/>
                </a:ln>
              </p:spPr>
            </p:sp>
            <p:sp>
              <p:nvSpPr>
                <p:cNvPr id="59508" name="Line 356"/>
                <p:cNvSpPr/>
                <p:nvPr/>
              </p:nvSpPr>
              <p:spPr>
                <a:xfrm>
                  <a:off x="4310" y="1620"/>
                  <a:ext cx="97" cy="58"/>
                </a:xfrm>
                <a:prstGeom prst="line">
                  <a:avLst/>
                </a:prstGeom>
                <a:ln w="12700" cap="flat" cmpd="sng">
                  <a:solidFill>
                    <a:schemeClr val="tx2"/>
                  </a:solidFill>
                  <a:prstDash val="solid"/>
                  <a:round/>
                  <a:headEnd type="none" w="med" len="med"/>
                  <a:tailEnd type="none" w="med" len="med"/>
                </a:ln>
              </p:spPr>
            </p:sp>
            <p:sp>
              <p:nvSpPr>
                <p:cNvPr id="59509" name="Line 357"/>
                <p:cNvSpPr/>
                <p:nvPr/>
              </p:nvSpPr>
              <p:spPr>
                <a:xfrm flipH="1" flipV="1">
                  <a:off x="4016" y="1454"/>
                  <a:ext cx="97" cy="55"/>
                </a:xfrm>
                <a:prstGeom prst="line">
                  <a:avLst/>
                </a:prstGeom>
                <a:ln w="12700" cap="flat" cmpd="sng">
                  <a:solidFill>
                    <a:schemeClr val="tx2"/>
                  </a:solidFill>
                  <a:prstDash val="solid"/>
                  <a:round/>
                  <a:headEnd type="none" w="med" len="med"/>
                  <a:tailEnd type="none" w="med" len="med"/>
                </a:ln>
              </p:spPr>
            </p:sp>
            <p:sp>
              <p:nvSpPr>
                <p:cNvPr id="59510" name="Line 358"/>
                <p:cNvSpPr/>
                <p:nvPr/>
              </p:nvSpPr>
              <p:spPr>
                <a:xfrm flipH="1">
                  <a:off x="4113" y="1495"/>
                  <a:ext cx="8" cy="14"/>
                </a:xfrm>
                <a:prstGeom prst="line">
                  <a:avLst/>
                </a:prstGeom>
                <a:ln w="12700" cap="flat" cmpd="sng">
                  <a:solidFill>
                    <a:schemeClr val="tx2"/>
                  </a:solidFill>
                  <a:prstDash val="solid"/>
                  <a:round/>
                  <a:headEnd type="none" w="med" len="med"/>
                  <a:tailEnd type="none" w="med" len="med"/>
                </a:ln>
              </p:spPr>
            </p:sp>
            <p:sp>
              <p:nvSpPr>
                <p:cNvPr id="59511" name="Line 359"/>
                <p:cNvSpPr/>
                <p:nvPr/>
              </p:nvSpPr>
              <p:spPr>
                <a:xfrm>
                  <a:off x="4318" y="1606"/>
                  <a:ext cx="97" cy="58"/>
                </a:xfrm>
                <a:prstGeom prst="line">
                  <a:avLst/>
                </a:prstGeom>
                <a:ln w="12700" cap="flat" cmpd="sng">
                  <a:solidFill>
                    <a:schemeClr val="tx2"/>
                  </a:solidFill>
                  <a:prstDash val="solid"/>
                  <a:round/>
                  <a:headEnd type="none" w="med" len="med"/>
                  <a:tailEnd type="none" w="med" len="med"/>
                </a:ln>
              </p:spPr>
            </p:sp>
            <p:sp>
              <p:nvSpPr>
                <p:cNvPr id="59512" name="Line 360"/>
                <p:cNvSpPr/>
                <p:nvPr/>
              </p:nvSpPr>
              <p:spPr>
                <a:xfrm flipH="1" flipV="1">
                  <a:off x="4024" y="1437"/>
                  <a:ext cx="97" cy="58"/>
                </a:xfrm>
                <a:prstGeom prst="line">
                  <a:avLst/>
                </a:prstGeom>
                <a:ln w="12700" cap="flat" cmpd="sng">
                  <a:solidFill>
                    <a:schemeClr val="tx2"/>
                  </a:solidFill>
                  <a:prstDash val="solid"/>
                  <a:round/>
                  <a:headEnd type="none" w="med" len="med"/>
                  <a:tailEnd type="none" w="med" len="med"/>
                </a:ln>
              </p:spPr>
            </p:sp>
            <p:sp>
              <p:nvSpPr>
                <p:cNvPr id="59513" name="Line 361"/>
                <p:cNvSpPr/>
                <p:nvPr/>
              </p:nvSpPr>
              <p:spPr>
                <a:xfrm flipV="1">
                  <a:off x="4925" y="927"/>
                  <a:ext cx="14" cy="22"/>
                </a:xfrm>
                <a:prstGeom prst="line">
                  <a:avLst/>
                </a:prstGeom>
                <a:ln w="12700" cap="flat" cmpd="sng">
                  <a:solidFill>
                    <a:schemeClr val="tx2"/>
                  </a:solidFill>
                  <a:prstDash val="solid"/>
                  <a:round/>
                  <a:headEnd type="none" w="med" len="med"/>
                  <a:tailEnd type="none" w="med" len="med"/>
                </a:ln>
              </p:spPr>
            </p:sp>
            <p:sp>
              <p:nvSpPr>
                <p:cNvPr id="59514" name="Line 362"/>
                <p:cNvSpPr/>
                <p:nvPr/>
              </p:nvSpPr>
              <p:spPr>
                <a:xfrm>
                  <a:off x="3201" y="1368"/>
                  <a:ext cx="336" cy="191"/>
                </a:xfrm>
                <a:prstGeom prst="line">
                  <a:avLst/>
                </a:prstGeom>
                <a:ln w="12700" cap="flat" cmpd="sng">
                  <a:solidFill>
                    <a:schemeClr val="tx2"/>
                  </a:solidFill>
                  <a:prstDash val="solid"/>
                  <a:round/>
                  <a:headEnd type="none" w="med" len="med"/>
                  <a:tailEnd type="none" w="med" len="med"/>
                </a:ln>
              </p:spPr>
            </p:sp>
            <p:sp>
              <p:nvSpPr>
                <p:cNvPr id="59515" name="Line 363"/>
                <p:cNvSpPr/>
                <p:nvPr/>
              </p:nvSpPr>
              <p:spPr>
                <a:xfrm flipV="1">
                  <a:off x="4479" y="670"/>
                  <a:ext cx="11" cy="22"/>
                </a:xfrm>
                <a:prstGeom prst="line">
                  <a:avLst/>
                </a:prstGeom>
                <a:ln w="12700" cap="flat" cmpd="sng">
                  <a:solidFill>
                    <a:schemeClr val="tx2"/>
                  </a:solidFill>
                  <a:prstDash val="solid"/>
                  <a:round/>
                  <a:headEnd type="none" w="med" len="med"/>
                  <a:tailEnd type="none" w="med" len="med"/>
                </a:ln>
              </p:spPr>
            </p:sp>
            <p:sp>
              <p:nvSpPr>
                <p:cNvPr id="59516" name="Line 364"/>
                <p:cNvSpPr/>
                <p:nvPr/>
              </p:nvSpPr>
              <p:spPr>
                <a:xfrm>
                  <a:off x="3163" y="1390"/>
                  <a:ext cx="371" cy="216"/>
                </a:xfrm>
                <a:prstGeom prst="line">
                  <a:avLst/>
                </a:prstGeom>
                <a:ln w="12700" cap="flat" cmpd="sng">
                  <a:solidFill>
                    <a:schemeClr val="tx2"/>
                  </a:solidFill>
                  <a:prstDash val="solid"/>
                  <a:round/>
                  <a:headEnd type="none" w="med" len="med"/>
                  <a:tailEnd type="none" w="med" len="med"/>
                </a:ln>
              </p:spPr>
            </p:sp>
            <p:sp>
              <p:nvSpPr>
                <p:cNvPr id="59517" name="Line 365"/>
                <p:cNvSpPr/>
                <p:nvPr/>
              </p:nvSpPr>
              <p:spPr>
                <a:xfrm>
                  <a:off x="4473" y="744"/>
                  <a:ext cx="169" cy="95"/>
                </a:xfrm>
                <a:prstGeom prst="line">
                  <a:avLst/>
                </a:prstGeom>
                <a:ln w="12700" cap="flat" cmpd="sng">
                  <a:solidFill>
                    <a:schemeClr val="tx2"/>
                  </a:solidFill>
                  <a:prstDash val="solid"/>
                  <a:round/>
                  <a:headEnd type="none" w="med" len="med"/>
                  <a:tailEnd type="none" w="med" len="med"/>
                </a:ln>
              </p:spPr>
            </p:sp>
            <p:sp>
              <p:nvSpPr>
                <p:cNvPr id="59518" name="Line 366"/>
                <p:cNvSpPr/>
                <p:nvPr/>
              </p:nvSpPr>
              <p:spPr>
                <a:xfrm>
                  <a:off x="4717" y="883"/>
                  <a:ext cx="166" cy="97"/>
                </a:xfrm>
                <a:prstGeom prst="line">
                  <a:avLst/>
                </a:prstGeom>
                <a:ln w="12700" cap="flat" cmpd="sng">
                  <a:solidFill>
                    <a:schemeClr val="tx2"/>
                  </a:solidFill>
                  <a:prstDash val="solid"/>
                  <a:round/>
                  <a:headEnd type="none" w="med" len="med"/>
                  <a:tailEnd type="none" w="med" len="med"/>
                </a:ln>
              </p:spPr>
            </p:sp>
            <p:sp>
              <p:nvSpPr>
                <p:cNvPr id="59519" name="Line 367"/>
                <p:cNvSpPr/>
                <p:nvPr/>
              </p:nvSpPr>
              <p:spPr>
                <a:xfrm>
                  <a:off x="3218" y="1340"/>
                  <a:ext cx="335" cy="194"/>
                </a:xfrm>
                <a:prstGeom prst="line">
                  <a:avLst/>
                </a:prstGeom>
                <a:ln w="12700" cap="flat" cmpd="sng">
                  <a:solidFill>
                    <a:schemeClr val="tx2"/>
                  </a:solidFill>
                  <a:prstDash val="solid"/>
                  <a:round/>
                  <a:headEnd type="none" w="med" len="med"/>
                  <a:tailEnd type="none" w="med" len="med"/>
                </a:ln>
              </p:spPr>
            </p:sp>
            <p:sp>
              <p:nvSpPr>
                <p:cNvPr id="59520" name="Line 368"/>
                <p:cNvSpPr/>
                <p:nvPr/>
              </p:nvSpPr>
              <p:spPr>
                <a:xfrm flipH="1">
                  <a:off x="4310" y="1606"/>
                  <a:ext cx="8" cy="14"/>
                </a:xfrm>
                <a:prstGeom prst="line">
                  <a:avLst/>
                </a:prstGeom>
                <a:ln w="12700" cap="flat" cmpd="sng">
                  <a:solidFill>
                    <a:schemeClr val="tx2"/>
                  </a:solidFill>
                  <a:prstDash val="solid"/>
                  <a:round/>
                  <a:headEnd type="none" w="med" len="med"/>
                  <a:tailEnd type="none" w="med" len="med"/>
                </a:ln>
              </p:spPr>
            </p:sp>
            <p:sp>
              <p:nvSpPr>
                <p:cNvPr id="59521" name="Line 369"/>
                <p:cNvSpPr/>
                <p:nvPr/>
              </p:nvSpPr>
              <p:spPr>
                <a:xfrm>
                  <a:off x="3891" y="370"/>
                  <a:ext cx="167" cy="97"/>
                </a:xfrm>
                <a:prstGeom prst="line">
                  <a:avLst/>
                </a:prstGeom>
                <a:ln w="12700" cap="flat" cmpd="sng">
                  <a:solidFill>
                    <a:schemeClr val="tx2"/>
                  </a:solidFill>
                  <a:prstDash val="solid"/>
                  <a:round/>
                  <a:headEnd type="none" w="med" len="med"/>
                  <a:tailEnd type="none" w="med" len="med"/>
                </a:ln>
              </p:spPr>
            </p:sp>
            <p:sp>
              <p:nvSpPr>
                <p:cNvPr id="59522" name="Line 370"/>
                <p:cNvSpPr/>
                <p:nvPr/>
              </p:nvSpPr>
              <p:spPr>
                <a:xfrm>
                  <a:off x="3883" y="384"/>
                  <a:ext cx="166" cy="97"/>
                </a:xfrm>
                <a:prstGeom prst="line">
                  <a:avLst/>
                </a:prstGeom>
                <a:ln w="12700" cap="flat" cmpd="sng">
                  <a:solidFill>
                    <a:schemeClr val="tx2"/>
                  </a:solidFill>
                  <a:prstDash val="solid"/>
                  <a:round/>
                  <a:headEnd type="none" w="med" len="med"/>
                  <a:tailEnd type="none" w="med" len="med"/>
                </a:ln>
              </p:spPr>
            </p:sp>
            <p:sp>
              <p:nvSpPr>
                <p:cNvPr id="59523" name="Line 371"/>
                <p:cNvSpPr/>
                <p:nvPr/>
              </p:nvSpPr>
              <p:spPr>
                <a:xfrm>
                  <a:off x="3886" y="331"/>
                  <a:ext cx="208" cy="120"/>
                </a:xfrm>
                <a:prstGeom prst="line">
                  <a:avLst/>
                </a:prstGeom>
                <a:ln w="12700" cap="flat" cmpd="sng">
                  <a:solidFill>
                    <a:schemeClr val="tx2"/>
                  </a:solidFill>
                  <a:prstDash val="solid"/>
                  <a:round/>
                  <a:headEnd type="none" w="med" len="med"/>
                  <a:tailEnd type="none" w="med" len="med"/>
                </a:ln>
              </p:spPr>
            </p:sp>
            <p:sp>
              <p:nvSpPr>
                <p:cNvPr id="59524" name="Line 372"/>
                <p:cNvSpPr/>
                <p:nvPr/>
              </p:nvSpPr>
              <p:spPr>
                <a:xfrm flipV="1">
                  <a:off x="3878" y="331"/>
                  <a:ext cx="8" cy="14"/>
                </a:xfrm>
                <a:prstGeom prst="line">
                  <a:avLst/>
                </a:prstGeom>
                <a:ln w="12700" cap="flat" cmpd="sng">
                  <a:solidFill>
                    <a:schemeClr val="tx2"/>
                  </a:solidFill>
                  <a:prstDash val="solid"/>
                  <a:round/>
                  <a:headEnd type="none" w="med" len="med"/>
                  <a:tailEnd type="none" w="med" len="med"/>
                </a:ln>
              </p:spPr>
            </p:sp>
            <p:sp>
              <p:nvSpPr>
                <p:cNvPr id="59525" name="Line 373"/>
                <p:cNvSpPr/>
                <p:nvPr/>
              </p:nvSpPr>
              <p:spPr>
                <a:xfrm flipV="1">
                  <a:off x="4085" y="451"/>
                  <a:ext cx="9" cy="13"/>
                </a:xfrm>
                <a:prstGeom prst="line">
                  <a:avLst/>
                </a:prstGeom>
                <a:ln w="12700" cap="flat" cmpd="sng">
                  <a:solidFill>
                    <a:schemeClr val="tx2"/>
                  </a:solidFill>
                  <a:prstDash val="solid"/>
                  <a:round/>
                  <a:headEnd type="none" w="med" len="med"/>
                  <a:tailEnd type="none" w="med" len="med"/>
                </a:ln>
              </p:spPr>
            </p:sp>
            <p:sp>
              <p:nvSpPr>
                <p:cNvPr id="59526" name="Line 374"/>
                <p:cNvSpPr/>
                <p:nvPr/>
              </p:nvSpPr>
              <p:spPr>
                <a:xfrm>
                  <a:off x="3875" y="398"/>
                  <a:ext cx="169" cy="97"/>
                </a:xfrm>
                <a:prstGeom prst="line">
                  <a:avLst/>
                </a:prstGeom>
                <a:ln w="12700" cap="flat" cmpd="sng">
                  <a:solidFill>
                    <a:schemeClr val="tx2"/>
                  </a:solidFill>
                  <a:prstDash val="solid"/>
                  <a:round/>
                  <a:headEnd type="none" w="med" len="med"/>
                  <a:tailEnd type="none" w="med" len="med"/>
                </a:ln>
              </p:spPr>
            </p:sp>
          </p:grpSp>
        </p:grpSp>
        <p:grpSp>
          <p:nvGrpSpPr>
            <p:cNvPr id="59527" name="Group 375"/>
            <p:cNvGrpSpPr/>
            <p:nvPr/>
          </p:nvGrpSpPr>
          <p:grpSpPr>
            <a:xfrm>
              <a:off x="2927" y="240"/>
              <a:ext cx="2308" cy="2020"/>
              <a:chOff x="2927" y="240"/>
              <a:chExt cx="2308" cy="2020"/>
            </a:xfrm>
          </p:grpSpPr>
          <p:grpSp>
            <p:nvGrpSpPr>
              <p:cNvPr id="59528" name="Group 376"/>
              <p:cNvGrpSpPr/>
              <p:nvPr/>
            </p:nvGrpSpPr>
            <p:grpSpPr>
              <a:xfrm>
                <a:off x="3714" y="1063"/>
                <a:ext cx="599" cy="551"/>
                <a:chOff x="3714" y="1063"/>
                <a:chExt cx="599" cy="551"/>
              </a:xfrm>
            </p:grpSpPr>
            <p:sp>
              <p:nvSpPr>
                <p:cNvPr id="59529" name="Line 377"/>
                <p:cNvSpPr/>
                <p:nvPr/>
              </p:nvSpPr>
              <p:spPr>
                <a:xfrm>
                  <a:off x="4116" y="1501"/>
                  <a:ext cx="30" cy="108"/>
                </a:xfrm>
                <a:prstGeom prst="line">
                  <a:avLst/>
                </a:prstGeom>
                <a:ln w="28575" cap="flat" cmpd="sng">
                  <a:solidFill>
                    <a:schemeClr val="accent2"/>
                  </a:solidFill>
                  <a:prstDash val="solid"/>
                  <a:round/>
                  <a:headEnd type="none" w="med" len="med"/>
                  <a:tailEnd type="none" w="med" len="med"/>
                </a:ln>
              </p:spPr>
            </p:sp>
            <p:sp>
              <p:nvSpPr>
                <p:cNvPr id="59530" name="Line 378"/>
                <p:cNvSpPr/>
                <p:nvPr/>
              </p:nvSpPr>
              <p:spPr>
                <a:xfrm flipH="1" flipV="1">
                  <a:off x="4285" y="1506"/>
                  <a:ext cx="28" cy="108"/>
                </a:xfrm>
                <a:prstGeom prst="line">
                  <a:avLst/>
                </a:prstGeom>
                <a:ln w="28575" cap="flat" cmpd="sng">
                  <a:solidFill>
                    <a:schemeClr val="accent2"/>
                  </a:solidFill>
                  <a:prstDash val="solid"/>
                  <a:round/>
                  <a:headEnd type="none" w="med" len="med"/>
                  <a:tailEnd type="none" w="med" len="med"/>
                </a:ln>
              </p:spPr>
            </p:sp>
            <p:sp>
              <p:nvSpPr>
                <p:cNvPr id="59531" name="Line 379"/>
                <p:cNvSpPr/>
                <p:nvPr/>
              </p:nvSpPr>
              <p:spPr>
                <a:xfrm>
                  <a:off x="3775" y="1418"/>
                  <a:ext cx="47" cy="166"/>
                </a:xfrm>
                <a:prstGeom prst="line">
                  <a:avLst/>
                </a:prstGeom>
                <a:ln w="28575" cap="flat" cmpd="sng">
                  <a:solidFill>
                    <a:schemeClr val="accent2"/>
                  </a:solidFill>
                  <a:prstDash val="solid"/>
                  <a:round/>
                  <a:headEnd type="none" w="med" len="med"/>
                  <a:tailEnd type="none" w="med" len="med"/>
                </a:ln>
              </p:spPr>
            </p:sp>
            <p:sp>
              <p:nvSpPr>
                <p:cNvPr id="59532" name="Line 380"/>
                <p:cNvSpPr/>
                <p:nvPr/>
              </p:nvSpPr>
              <p:spPr>
                <a:xfrm flipH="1">
                  <a:off x="3714" y="1063"/>
                  <a:ext cx="177" cy="47"/>
                </a:xfrm>
                <a:prstGeom prst="line">
                  <a:avLst/>
                </a:prstGeom>
                <a:ln w="28575" cap="flat" cmpd="sng">
                  <a:solidFill>
                    <a:schemeClr val="accent2"/>
                  </a:solidFill>
                  <a:prstDash val="solid"/>
                  <a:round/>
                  <a:headEnd type="none" w="med" len="med"/>
                  <a:tailEnd type="none" w="med" len="med"/>
                </a:ln>
              </p:spPr>
            </p:sp>
          </p:grpSp>
          <p:grpSp>
            <p:nvGrpSpPr>
              <p:cNvPr id="59533" name="Group 381"/>
              <p:cNvGrpSpPr/>
              <p:nvPr/>
            </p:nvGrpSpPr>
            <p:grpSpPr>
              <a:xfrm>
                <a:off x="3074" y="240"/>
                <a:ext cx="2015" cy="1873"/>
                <a:chOff x="3074" y="240"/>
                <a:chExt cx="2015" cy="1873"/>
              </a:xfrm>
            </p:grpSpPr>
            <p:sp>
              <p:nvSpPr>
                <p:cNvPr id="59534" name="Line 382"/>
                <p:cNvSpPr/>
                <p:nvPr/>
              </p:nvSpPr>
              <p:spPr>
                <a:xfrm flipH="1">
                  <a:off x="4426" y="2008"/>
                  <a:ext cx="47" cy="83"/>
                </a:xfrm>
                <a:prstGeom prst="line">
                  <a:avLst/>
                </a:prstGeom>
                <a:ln w="50800" cap="flat" cmpd="sng">
                  <a:solidFill>
                    <a:srgbClr val="FF3300"/>
                  </a:solidFill>
                  <a:prstDash val="solid"/>
                  <a:round/>
                  <a:headEnd type="none" w="med" len="med"/>
                  <a:tailEnd type="none" w="med" len="med"/>
                </a:ln>
              </p:spPr>
            </p:sp>
            <p:sp>
              <p:nvSpPr>
                <p:cNvPr id="59535" name="Line 383"/>
                <p:cNvSpPr/>
                <p:nvPr/>
              </p:nvSpPr>
              <p:spPr>
                <a:xfrm>
                  <a:off x="4473" y="2008"/>
                  <a:ext cx="42" cy="25"/>
                </a:xfrm>
                <a:prstGeom prst="line">
                  <a:avLst/>
                </a:prstGeom>
                <a:ln w="50800" cap="flat" cmpd="sng">
                  <a:solidFill>
                    <a:srgbClr val="FF3300"/>
                  </a:solidFill>
                  <a:prstDash val="solid"/>
                  <a:round/>
                  <a:headEnd type="none" w="med" len="med"/>
                  <a:tailEnd type="none" w="med" len="med"/>
                </a:ln>
              </p:spPr>
            </p:sp>
            <p:sp>
              <p:nvSpPr>
                <p:cNvPr id="59536" name="Line 384"/>
                <p:cNvSpPr/>
                <p:nvPr/>
              </p:nvSpPr>
              <p:spPr>
                <a:xfrm>
                  <a:off x="4426" y="2091"/>
                  <a:ext cx="42" cy="22"/>
                </a:xfrm>
                <a:prstGeom prst="line">
                  <a:avLst/>
                </a:prstGeom>
                <a:ln w="50800" cap="flat" cmpd="sng">
                  <a:solidFill>
                    <a:srgbClr val="FF3300"/>
                  </a:solidFill>
                  <a:prstDash val="solid"/>
                  <a:round/>
                  <a:headEnd type="none" w="med" len="med"/>
                  <a:tailEnd type="none" w="med" len="med"/>
                </a:ln>
              </p:spPr>
            </p:sp>
            <p:sp>
              <p:nvSpPr>
                <p:cNvPr id="59537" name="Line 385"/>
                <p:cNvSpPr/>
                <p:nvPr/>
              </p:nvSpPr>
              <p:spPr>
                <a:xfrm flipH="1">
                  <a:off x="4468" y="2033"/>
                  <a:ext cx="47" cy="80"/>
                </a:xfrm>
                <a:prstGeom prst="line">
                  <a:avLst/>
                </a:prstGeom>
                <a:ln w="50800" cap="flat" cmpd="sng">
                  <a:solidFill>
                    <a:srgbClr val="FF3300"/>
                  </a:solidFill>
                  <a:prstDash val="solid"/>
                  <a:round/>
                  <a:headEnd type="none" w="med" len="med"/>
                  <a:tailEnd type="none" w="med" len="med"/>
                </a:ln>
              </p:spPr>
            </p:sp>
            <p:grpSp>
              <p:nvGrpSpPr>
                <p:cNvPr id="59538" name="Group 386"/>
                <p:cNvGrpSpPr/>
                <p:nvPr/>
              </p:nvGrpSpPr>
              <p:grpSpPr>
                <a:xfrm>
                  <a:off x="3074" y="240"/>
                  <a:ext cx="2015" cy="1585"/>
                  <a:chOff x="3074" y="240"/>
                  <a:chExt cx="2015" cy="1585"/>
                </a:xfrm>
              </p:grpSpPr>
              <p:sp>
                <p:nvSpPr>
                  <p:cNvPr id="59539" name="Line 387"/>
                  <p:cNvSpPr/>
                  <p:nvPr/>
                </p:nvSpPr>
                <p:spPr>
                  <a:xfrm flipH="1">
                    <a:off x="4008" y="1423"/>
                    <a:ext cx="25" cy="42"/>
                  </a:xfrm>
                  <a:prstGeom prst="line">
                    <a:avLst/>
                  </a:prstGeom>
                  <a:ln w="50800" cap="flat" cmpd="sng">
                    <a:solidFill>
                      <a:srgbClr val="FF3300"/>
                    </a:solidFill>
                    <a:prstDash val="solid"/>
                    <a:round/>
                    <a:headEnd type="none" w="med" len="med"/>
                    <a:tailEnd type="none" w="med" len="med"/>
                  </a:ln>
                </p:spPr>
              </p:sp>
              <p:sp>
                <p:nvSpPr>
                  <p:cNvPr id="59540" name="Line 388"/>
                  <p:cNvSpPr/>
                  <p:nvPr/>
                </p:nvSpPr>
                <p:spPr>
                  <a:xfrm>
                    <a:off x="3891" y="1063"/>
                    <a:ext cx="28" cy="17"/>
                  </a:xfrm>
                  <a:prstGeom prst="line">
                    <a:avLst/>
                  </a:prstGeom>
                  <a:ln w="50800" cap="flat" cmpd="sng">
                    <a:solidFill>
                      <a:srgbClr val="FF3300"/>
                    </a:solidFill>
                    <a:prstDash val="solid"/>
                    <a:round/>
                    <a:headEnd type="none" w="med" len="med"/>
                    <a:tailEnd type="none" w="med" len="med"/>
                  </a:ln>
                </p:spPr>
              </p:sp>
              <p:sp>
                <p:nvSpPr>
                  <p:cNvPr id="59541" name="Line 389"/>
                  <p:cNvSpPr/>
                  <p:nvPr/>
                </p:nvSpPr>
                <p:spPr>
                  <a:xfrm flipV="1">
                    <a:off x="3775" y="1354"/>
                    <a:ext cx="39" cy="64"/>
                  </a:xfrm>
                  <a:prstGeom prst="line">
                    <a:avLst/>
                  </a:prstGeom>
                  <a:ln w="50800" cap="flat" cmpd="sng">
                    <a:solidFill>
                      <a:srgbClr val="FF3300"/>
                    </a:solidFill>
                    <a:prstDash val="solid"/>
                    <a:round/>
                    <a:headEnd type="none" w="med" len="med"/>
                    <a:tailEnd type="none" w="med" len="med"/>
                  </a:ln>
                </p:spPr>
              </p:sp>
              <p:sp>
                <p:nvSpPr>
                  <p:cNvPr id="59542" name="Line 390"/>
                  <p:cNvSpPr/>
                  <p:nvPr/>
                </p:nvSpPr>
                <p:spPr>
                  <a:xfrm flipH="1">
                    <a:off x="4399" y="1650"/>
                    <a:ext cx="24" cy="42"/>
                  </a:xfrm>
                  <a:prstGeom prst="line">
                    <a:avLst/>
                  </a:prstGeom>
                  <a:ln w="50800" cap="flat" cmpd="sng">
                    <a:solidFill>
                      <a:srgbClr val="FF3300"/>
                    </a:solidFill>
                    <a:prstDash val="solid"/>
                    <a:round/>
                    <a:headEnd type="none" w="med" len="med"/>
                    <a:tailEnd type="none" w="med" len="med"/>
                  </a:ln>
                </p:spPr>
              </p:sp>
              <p:sp>
                <p:nvSpPr>
                  <p:cNvPr id="59543" name="Line 391"/>
                  <p:cNvSpPr/>
                  <p:nvPr/>
                </p:nvSpPr>
                <p:spPr>
                  <a:xfrm flipH="1">
                    <a:off x="4473" y="700"/>
                    <a:ext cx="25" cy="44"/>
                  </a:xfrm>
                  <a:prstGeom prst="line">
                    <a:avLst/>
                  </a:prstGeom>
                  <a:ln w="50800" cap="flat" cmpd="sng">
                    <a:solidFill>
                      <a:srgbClr val="FF3300"/>
                    </a:solidFill>
                    <a:prstDash val="solid"/>
                    <a:round/>
                    <a:headEnd type="none" w="med" len="med"/>
                    <a:tailEnd type="none" w="med" len="med"/>
                  </a:ln>
                </p:spPr>
              </p:sp>
              <p:sp>
                <p:nvSpPr>
                  <p:cNvPr id="59544" name="Line 392"/>
                  <p:cNvSpPr/>
                  <p:nvPr/>
                </p:nvSpPr>
                <p:spPr>
                  <a:xfrm flipV="1">
                    <a:off x="3648" y="1567"/>
                    <a:ext cx="41" cy="75"/>
                  </a:xfrm>
                  <a:prstGeom prst="line">
                    <a:avLst/>
                  </a:prstGeom>
                  <a:ln w="50800" cap="flat" cmpd="sng">
                    <a:solidFill>
                      <a:srgbClr val="FF3300"/>
                    </a:solidFill>
                    <a:prstDash val="solid"/>
                    <a:round/>
                    <a:headEnd type="none" w="med" len="med"/>
                    <a:tailEnd type="none" w="med" len="med"/>
                  </a:ln>
                </p:spPr>
              </p:sp>
              <p:sp>
                <p:nvSpPr>
                  <p:cNvPr id="59545" name="Line 393"/>
                  <p:cNvSpPr/>
                  <p:nvPr/>
                </p:nvSpPr>
                <p:spPr>
                  <a:xfrm flipH="1">
                    <a:off x="4717" y="841"/>
                    <a:ext cx="22" cy="42"/>
                  </a:xfrm>
                  <a:prstGeom prst="line">
                    <a:avLst/>
                  </a:prstGeom>
                  <a:ln w="50800" cap="flat" cmpd="sng">
                    <a:solidFill>
                      <a:srgbClr val="FF3300"/>
                    </a:solidFill>
                    <a:prstDash val="solid"/>
                    <a:round/>
                    <a:headEnd type="none" w="med" len="med"/>
                    <a:tailEnd type="none" w="med" len="med"/>
                  </a:ln>
                </p:spPr>
              </p:sp>
              <p:sp>
                <p:nvSpPr>
                  <p:cNvPr id="59546" name="Line 394"/>
                  <p:cNvSpPr/>
                  <p:nvPr/>
                </p:nvSpPr>
                <p:spPr>
                  <a:xfrm>
                    <a:off x="3451" y="755"/>
                    <a:ext cx="305" cy="178"/>
                  </a:xfrm>
                  <a:prstGeom prst="line">
                    <a:avLst/>
                  </a:prstGeom>
                  <a:ln w="50800" cap="flat" cmpd="sng">
                    <a:solidFill>
                      <a:srgbClr val="FF3300"/>
                    </a:solidFill>
                    <a:prstDash val="solid"/>
                    <a:round/>
                    <a:headEnd type="none" w="med" len="med"/>
                    <a:tailEnd type="none" w="med" len="med"/>
                  </a:ln>
                </p:spPr>
              </p:sp>
              <p:sp>
                <p:nvSpPr>
                  <p:cNvPr id="59547" name="Line 395"/>
                  <p:cNvSpPr/>
                  <p:nvPr/>
                </p:nvSpPr>
                <p:spPr>
                  <a:xfrm>
                    <a:off x="3914" y="1021"/>
                    <a:ext cx="27" cy="17"/>
                  </a:xfrm>
                  <a:prstGeom prst="line">
                    <a:avLst/>
                  </a:prstGeom>
                  <a:ln w="50800" cap="flat" cmpd="sng">
                    <a:solidFill>
                      <a:srgbClr val="FF3300"/>
                    </a:solidFill>
                    <a:prstDash val="solid"/>
                    <a:round/>
                    <a:headEnd type="none" w="med" len="med"/>
                    <a:tailEnd type="none" w="med" len="med"/>
                  </a:ln>
                </p:spPr>
              </p:sp>
              <p:sp>
                <p:nvSpPr>
                  <p:cNvPr id="59548" name="Line 396"/>
                  <p:cNvSpPr/>
                  <p:nvPr/>
                </p:nvSpPr>
                <p:spPr>
                  <a:xfrm flipH="1">
                    <a:off x="3731" y="933"/>
                    <a:ext cx="25" cy="39"/>
                  </a:xfrm>
                  <a:prstGeom prst="line">
                    <a:avLst/>
                  </a:prstGeom>
                  <a:ln w="50800" cap="flat" cmpd="sng">
                    <a:solidFill>
                      <a:srgbClr val="FF3300"/>
                    </a:solidFill>
                    <a:prstDash val="solid"/>
                    <a:round/>
                    <a:headEnd type="none" w="med" len="med"/>
                    <a:tailEnd type="none" w="med" len="med"/>
                  </a:ln>
                </p:spPr>
              </p:sp>
              <p:sp>
                <p:nvSpPr>
                  <p:cNvPr id="59549" name="Line 397"/>
                  <p:cNvSpPr/>
                  <p:nvPr/>
                </p:nvSpPr>
                <p:spPr>
                  <a:xfrm flipV="1">
                    <a:off x="3074" y="240"/>
                    <a:ext cx="621" cy="1072"/>
                  </a:xfrm>
                  <a:prstGeom prst="line">
                    <a:avLst/>
                  </a:prstGeom>
                  <a:ln w="50800" cap="flat" cmpd="sng">
                    <a:solidFill>
                      <a:srgbClr val="FF3300"/>
                    </a:solidFill>
                    <a:prstDash val="solid"/>
                    <a:round/>
                    <a:headEnd type="none" w="med" len="med"/>
                    <a:tailEnd type="none" w="med" len="med"/>
                  </a:ln>
                </p:spPr>
              </p:sp>
              <p:sp>
                <p:nvSpPr>
                  <p:cNvPr id="59550" name="Line 398"/>
                  <p:cNvSpPr/>
                  <p:nvPr/>
                </p:nvSpPr>
                <p:spPr>
                  <a:xfrm flipH="1" flipV="1">
                    <a:off x="4908" y="938"/>
                    <a:ext cx="181" cy="103"/>
                  </a:xfrm>
                  <a:prstGeom prst="line">
                    <a:avLst/>
                  </a:prstGeom>
                  <a:ln w="50800" cap="flat" cmpd="sng">
                    <a:solidFill>
                      <a:srgbClr val="FF3300"/>
                    </a:solidFill>
                    <a:prstDash val="solid"/>
                    <a:round/>
                    <a:headEnd type="none" w="med" len="med"/>
                    <a:tailEnd type="none" w="med" len="med"/>
                  </a:ln>
                </p:spPr>
              </p:sp>
              <p:sp>
                <p:nvSpPr>
                  <p:cNvPr id="59551" name="Line 399"/>
                  <p:cNvSpPr/>
                  <p:nvPr/>
                </p:nvSpPr>
                <p:spPr>
                  <a:xfrm flipH="1" flipV="1">
                    <a:off x="4066" y="453"/>
                    <a:ext cx="432" cy="247"/>
                  </a:xfrm>
                  <a:prstGeom prst="line">
                    <a:avLst/>
                  </a:prstGeom>
                  <a:ln w="50800" cap="flat" cmpd="sng">
                    <a:solidFill>
                      <a:srgbClr val="FF3300"/>
                    </a:solidFill>
                    <a:prstDash val="solid"/>
                    <a:round/>
                    <a:headEnd type="none" w="med" len="med"/>
                    <a:tailEnd type="none" w="med" len="med"/>
                  </a:ln>
                </p:spPr>
              </p:sp>
              <p:sp>
                <p:nvSpPr>
                  <p:cNvPr id="59552" name="Line 400"/>
                  <p:cNvSpPr/>
                  <p:nvPr/>
                </p:nvSpPr>
                <p:spPr>
                  <a:xfrm>
                    <a:off x="3814" y="1354"/>
                    <a:ext cx="194" cy="111"/>
                  </a:xfrm>
                  <a:prstGeom prst="line">
                    <a:avLst/>
                  </a:prstGeom>
                  <a:ln w="50800" cap="flat" cmpd="sng">
                    <a:solidFill>
                      <a:srgbClr val="FF3300"/>
                    </a:solidFill>
                    <a:prstDash val="solid"/>
                    <a:round/>
                    <a:headEnd type="none" w="med" len="med"/>
                    <a:tailEnd type="none" w="med" len="med"/>
                  </a:ln>
                </p:spPr>
              </p:sp>
              <p:sp>
                <p:nvSpPr>
                  <p:cNvPr id="59553" name="Line 401"/>
                  <p:cNvSpPr/>
                  <p:nvPr/>
                </p:nvSpPr>
                <p:spPr>
                  <a:xfrm>
                    <a:off x="3839" y="1312"/>
                    <a:ext cx="194" cy="111"/>
                  </a:xfrm>
                  <a:prstGeom prst="line">
                    <a:avLst/>
                  </a:prstGeom>
                  <a:ln w="50800" cap="flat" cmpd="sng">
                    <a:solidFill>
                      <a:srgbClr val="FF3300"/>
                    </a:solidFill>
                    <a:prstDash val="solid"/>
                    <a:round/>
                    <a:headEnd type="none" w="med" len="med"/>
                    <a:tailEnd type="none" w="med" len="med"/>
                  </a:ln>
                </p:spPr>
              </p:sp>
              <p:sp>
                <p:nvSpPr>
                  <p:cNvPr id="59554" name="Line 402"/>
                  <p:cNvSpPr/>
                  <p:nvPr/>
                </p:nvSpPr>
                <p:spPr>
                  <a:xfrm>
                    <a:off x="3733" y="1396"/>
                    <a:ext cx="42" cy="22"/>
                  </a:xfrm>
                  <a:prstGeom prst="line">
                    <a:avLst/>
                  </a:prstGeom>
                  <a:ln w="50800" cap="flat" cmpd="sng">
                    <a:solidFill>
                      <a:srgbClr val="FF3300"/>
                    </a:solidFill>
                    <a:prstDash val="solid"/>
                    <a:round/>
                    <a:headEnd type="none" w="med" len="med"/>
                    <a:tailEnd type="none" w="med" len="med"/>
                  </a:ln>
                </p:spPr>
              </p:sp>
              <p:sp>
                <p:nvSpPr>
                  <p:cNvPr id="59555" name="Line 403"/>
                  <p:cNvSpPr/>
                  <p:nvPr/>
                </p:nvSpPr>
                <p:spPr>
                  <a:xfrm>
                    <a:off x="4423" y="1650"/>
                    <a:ext cx="194" cy="111"/>
                  </a:xfrm>
                  <a:prstGeom prst="line">
                    <a:avLst/>
                  </a:prstGeom>
                  <a:ln w="50800" cap="flat" cmpd="sng">
                    <a:solidFill>
                      <a:srgbClr val="FF3300"/>
                    </a:solidFill>
                    <a:prstDash val="solid"/>
                    <a:round/>
                    <a:headEnd type="none" w="med" len="med"/>
                    <a:tailEnd type="none" w="med" len="med"/>
                  </a:ln>
                </p:spPr>
              </p:sp>
              <p:sp>
                <p:nvSpPr>
                  <p:cNvPr id="59556" name="Line 404"/>
                  <p:cNvSpPr/>
                  <p:nvPr/>
                </p:nvSpPr>
                <p:spPr>
                  <a:xfrm>
                    <a:off x="4399" y="1692"/>
                    <a:ext cx="235" cy="133"/>
                  </a:xfrm>
                  <a:prstGeom prst="line">
                    <a:avLst/>
                  </a:prstGeom>
                  <a:ln w="50800" cap="flat" cmpd="sng">
                    <a:solidFill>
                      <a:srgbClr val="FF3300"/>
                    </a:solidFill>
                    <a:prstDash val="solid"/>
                    <a:round/>
                    <a:headEnd type="none" w="med" len="med"/>
                    <a:tailEnd type="none" w="med" len="med"/>
                  </a:ln>
                </p:spPr>
              </p:sp>
              <p:sp>
                <p:nvSpPr>
                  <p:cNvPr id="59557" name="Line 405"/>
                  <p:cNvSpPr/>
                  <p:nvPr/>
                </p:nvSpPr>
                <p:spPr>
                  <a:xfrm>
                    <a:off x="3650" y="1545"/>
                    <a:ext cx="39" cy="22"/>
                  </a:xfrm>
                  <a:prstGeom prst="line">
                    <a:avLst/>
                  </a:prstGeom>
                  <a:ln w="50800" cap="flat" cmpd="sng">
                    <a:solidFill>
                      <a:srgbClr val="FF3300"/>
                    </a:solidFill>
                    <a:prstDash val="solid"/>
                    <a:round/>
                    <a:headEnd type="none" w="med" len="med"/>
                    <a:tailEnd type="none" w="med" len="med"/>
                  </a:ln>
                </p:spPr>
              </p:sp>
              <p:sp>
                <p:nvSpPr>
                  <p:cNvPr id="59558" name="Line 406"/>
                  <p:cNvSpPr/>
                  <p:nvPr/>
                </p:nvSpPr>
                <p:spPr>
                  <a:xfrm flipH="1">
                    <a:off x="3891" y="1021"/>
                    <a:ext cx="23" cy="42"/>
                  </a:xfrm>
                  <a:prstGeom prst="line">
                    <a:avLst/>
                  </a:prstGeom>
                  <a:ln w="50800" cap="flat" cmpd="sng">
                    <a:solidFill>
                      <a:srgbClr val="FF3300"/>
                    </a:solidFill>
                    <a:prstDash val="solid"/>
                    <a:round/>
                    <a:headEnd type="none" w="med" len="med"/>
                    <a:tailEnd type="none" w="med" len="med"/>
                  </a:ln>
                </p:spPr>
              </p:sp>
              <p:sp>
                <p:nvSpPr>
                  <p:cNvPr id="59559" name="Line 407"/>
                  <p:cNvSpPr/>
                  <p:nvPr/>
                </p:nvSpPr>
                <p:spPr>
                  <a:xfrm flipH="1">
                    <a:off x="3528" y="1534"/>
                    <a:ext cx="25" cy="39"/>
                  </a:xfrm>
                  <a:prstGeom prst="line">
                    <a:avLst/>
                  </a:prstGeom>
                  <a:ln w="50800" cap="flat" cmpd="sng">
                    <a:solidFill>
                      <a:srgbClr val="FF3300"/>
                    </a:solidFill>
                    <a:prstDash val="solid"/>
                    <a:round/>
                    <a:headEnd type="none" w="med" len="med"/>
                    <a:tailEnd type="none" w="med" len="med"/>
                  </a:ln>
                </p:spPr>
              </p:sp>
              <p:sp>
                <p:nvSpPr>
                  <p:cNvPr id="59560" name="Line 408"/>
                  <p:cNvSpPr/>
                  <p:nvPr/>
                </p:nvSpPr>
                <p:spPr>
                  <a:xfrm>
                    <a:off x="3528" y="1573"/>
                    <a:ext cx="120" cy="69"/>
                  </a:xfrm>
                  <a:prstGeom prst="line">
                    <a:avLst/>
                  </a:prstGeom>
                  <a:ln w="50800" cap="flat" cmpd="sng">
                    <a:solidFill>
                      <a:srgbClr val="FF3300"/>
                    </a:solidFill>
                    <a:prstDash val="solid"/>
                    <a:round/>
                    <a:headEnd type="none" w="med" len="med"/>
                    <a:tailEnd type="none" w="med" len="med"/>
                  </a:ln>
                </p:spPr>
              </p:sp>
              <p:sp>
                <p:nvSpPr>
                  <p:cNvPr id="59561" name="Line 409"/>
                  <p:cNvSpPr/>
                  <p:nvPr/>
                </p:nvSpPr>
                <p:spPr>
                  <a:xfrm flipV="1">
                    <a:off x="3631" y="1545"/>
                    <a:ext cx="19" cy="33"/>
                  </a:xfrm>
                  <a:prstGeom prst="line">
                    <a:avLst/>
                  </a:prstGeom>
                  <a:ln w="50800" cap="flat" cmpd="sng">
                    <a:solidFill>
                      <a:srgbClr val="FF3300"/>
                    </a:solidFill>
                    <a:prstDash val="solid"/>
                    <a:round/>
                    <a:headEnd type="none" w="med" len="med"/>
                    <a:tailEnd type="none" w="med" len="med"/>
                  </a:ln>
                </p:spPr>
              </p:sp>
              <p:sp>
                <p:nvSpPr>
                  <p:cNvPr id="59562" name="Line 410"/>
                  <p:cNvSpPr/>
                  <p:nvPr/>
                </p:nvSpPr>
                <p:spPr>
                  <a:xfrm flipH="1">
                    <a:off x="3193" y="1340"/>
                    <a:ext cx="25" cy="42"/>
                  </a:xfrm>
                  <a:prstGeom prst="line">
                    <a:avLst/>
                  </a:prstGeom>
                  <a:ln w="50800" cap="flat" cmpd="sng">
                    <a:solidFill>
                      <a:srgbClr val="FF3300"/>
                    </a:solidFill>
                    <a:prstDash val="solid"/>
                    <a:round/>
                    <a:headEnd type="none" w="med" len="med"/>
                    <a:tailEnd type="none" w="med" len="med"/>
                  </a:ln>
                </p:spPr>
              </p:sp>
              <p:sp>
                <p:nvSpPr>
                  <p:cNvPr id="59563" name="Line 411"/>
                  <p:cNvSpPr/>
                  <p:nvPr/>
                </p:nvSpPr>
                <p:spPr>
                  <a:xfrm flipV="1">
                    <a:off x="3451" y="307"/>
                    <a:ext cx="263" cy="448"/>
                  </a:xfrm>
                  <a:prstGeom prst="line">
                    <a:avLst/>
                  </a:prstGeom>
                  <a:ln w="50800" cap="flat" cmpd="sng">
                    <a:solidFill>
                      <a:srgbClr val="FF3300"/>
                    </a:solidFill>
                    <a:prstDash val="solid"/>
                    <a:round/>
                    <a:headEnd type="none" w="med" len="med"/>
                    <a:tailEnd type="none" w="med" len="med"/>
                  </a:ln>
                </p:spPr>
              </p:sp>
              <p:sp>
                <p:nvSpPr>
                  <p:cNvPr id="59564" name="Line 412"/>
                  <p:cNvSpPr/>
                  <p:nvPr/>
                </p:nvSpPr>
                <p:spPr>
                  <a:xfrm flipV="1">
                    <a:off x="3140" y="797"/>
                    <a:ext cx="289" cy="499"/>
                  </a:xfrm>
                  <a:prstGeom prst="line">
                    <a:avLst/>
                  </a:prstGeom>
                  <a:ln w="50800" cap="flat" cmpd="sng">
                    <a:solidFill>
                      <a:srgbClr val="FF3300"/>
                    </a:solidFill>
                    <a:prstDash val="solid"/>
                    <a:round/>
                    <a:headEnd type="none" w="med" len="med"/>
                    <a:tailEnd type="none" w="med" len="med"/>
                  </a:ln>
                </p:spPr>
              </p:sp>
              <p:sp>
                <p:nvSpPr>
                  <p:cNvPr id="59565" name="Line 413"/>
                  <p:cNvSpPr/>
                  <p:nvPr/>
                </p:nvSpPr>
                <p:spPr>
                  <a:xfrm flipV="1">
                    <a:off x="3839" y="611"/>
                    <a:ext cx="404" cy="701"/>
                  </a:xfrm>
                  <a:prstGeom prst="line">
                    <a:avLst/>
                  </a:prstGeom>
                  <a:ln w="50800" cap="flat" cmpd="sng">
                    <a:solidFill>
                      <a:srgbClr val="FF3300"/>
                    </a:solidFill>
                    <a:prstDash val="solid"/>
                    <a:round/>
                    <a:headEnd type="none" w="med" len="med"/>
                    <a:tailEnd type="none" w="med" len="med"/>
                  </a:ln>
                </p:spPr>
              </p:sp>
              <p:sp>
                <p:nvSpPr>
                  <p:cNvPr id="59566" name="Line 414"/>
                  <p:cNvSpPr/>
                  <p:nvPr/>
                </p:nvSpPr>
                <p:spPr>
                  <a:xfrm>
                    <a:off x="4243" y="611"/>
                    <a:ext cx="230" cy="133"/>
                  </a:xfrm>
                  <a:prstGeom prst="line">
                    <a:avLst/>
                  </a:prstGeom>
                  <a:ln w="50800" cap="flat" cmpd="sng">
                    <a:solidFill>
                      <a:srgbClr val="FF3300"/>
                    </a:solidFill>
                    <a:prstDash val="solid"/>
                    <a:round/>
                    <a:headEnd type="none" w="med" len="med"/>
                    <a:tailEnd type="none" w="med" len="med"/>
                  </a:ln>
                </p:spPr>
              </p:sp>
              <p:sp>
                <p:nvSpPr>
                  <p:cNvPr id="59567" name="Line 415"/>
                  <p:cNvSpPr/>
                  <p:nvPr/>
                </p:nvSpPr>
                <p:spPr>
                  <a:xfrm>
                    <a:off x="4883" y="980"/>
                    <a:ext cx="142" cy="77"/>
                  </a:xfrm>
                  <a:prstGeom prst="line">
                    <a:avLst/>
                  </a:prstGeom>
                  <a:ln w="50800" cap="flat" cmpd="sng">
                    <a:solidFill>
                      <a:srgbClr val="FF3300"/>
                    </a:solidFill>
                    <a:prstDash val="solid"/>
                    <a:round/>
                    <a:headEnd type="none" w="med" len="med"/>
                    <a:tailEnd type="none" w="med" len="med"/>
                  </a:ln>
                </p:spPr>
              </p:sp>
              <p:sp>
                <p:nvSpPr>
                  <p:cNvPr id="59568" name="Line 416"/>
                  <p:cNvSpPr/>
                  <p:nvPr/>
                </p:nvSpPr>
                <p:spPr>
                  <a:xfrm>
                    <a:off x="4642" y="839"/>
                    <a:ext cx="75" cy="44"/>
                  </a:xfrm>
                  <a:prstGeom prst="line">
                    <a:avLst/>
                  </a:prstGeom>
                  <a:ln w="50800" cap="flat" cmpd="sng">
                    <a:solidFill>
                      <a:srgbClr val="FF3300"/>
                    </a:solidFill>
                    <a:prstDash val="solid"/>
                    <a:round/>
                    <a:headEnd type="none" w="med" len="med"/>
                    <a:tailEnd type="none" w="med" len="med"/>
                  </a:ln>
                </p:spPr>
              </p:sp>
              <p:sp>
                <p:nvSpPr>
                  <p:cNvPr id="59569" name="Line 417"/>
                  <p:cNvSpPr/>
                  <p:nvPr/>
                </p:nvSpPr>
                <p:spPr>
                  <a:xfrm flipH="1" flipV="1">
                    <a:off x="4665" y="797"/>
                    <a:ext cx="74" cy="44"/>
                  </a:xfrm>
                  <a:prstGeom prst="line">
                    <a:avLst/>
                  </a:prstGeom>
                  <a:ln w="50800" cap="flat" cmpd="sng">
                    <a:solidFill>
                      <a:srgbClr val="FF3300"/>
                    </a:solidFill>
                    <a:prstDash val="solid"/>
                    <a:round/>
                    <a:headEnd type="none" w="med" len="med"/>
                    <a:tailEnd type="none" w="med" len="med"/>
                  </a:ln>
                </p:spPr>
              </p:sp>
              <p:sp>
                <p:nvSpPr>
                  <p:cNvPr id="59570" name="Line 418"/>
                  <p:cNvSpPr/>
                  <p:nvPr/>
                </p:nvSpPr>
                <p:spPr>
                  <a:xfrm flipH="1">
                    <a:off x="4642" y="797"/>
                    <a:ext cx="23" cy="42"/>
                  </a:xfrm>
                  <a:prstGeom prst="line">
                    <a:avLst/>
                  </a:prstGeom>
                  <a:ln w="50800" cap="flat" cmpd="sng">
                    <a:solidFill>
                      <a:srgbClr val="FF3300"/>
                    </a:solidFill>
                    <a:prstDash val="solid"/>
                    <a:round/>
                    <a:headEnd type="none" w="med" len="med"/>
                    <a:tailEnd type="none" w="med" len="med"/>
                  </a:ln>
                </p:spPr>
              </p:sp>
              <p:sp>
                <p:nvSpPr>
                  <p:cNvPr id="59571" name="Line 419"/>
                  <p:cNvSpPr/>
                  <p:nvPr/>
                </p:nvSpPr>
                <p:spPr>
                  <a:xfrm>
                    <a:off x="3429" y="797"/>
                    <a:ext cx="302" cy="175"/>
                  </a:xfrm>
                  <a:prstGeom prst="line">
                    <a:avLst/>
                  </a:prstGeom>
                  <a:ln w="50800" cap="flat" cmpd="sng">
                    <a:solidFill>
                      <a:srgbClr val="FF3300"/>
                    </a:solidFill>
                    <a:prstDash val="solid"/>
                    <a:round/>
                    <a:headEnd type="none" w="med" len="med"/>
                    <a:tailEnd type="none" w="med" len="med"/>
                  </a:ln>
                </p:spPr>
              </p:sp>
              <p:sp>
                <p:nvSpPr>
                  <p:cNvPr id="59572" name="Line 420"/>
                  <p:cNvSpPr/>
                  <p:nvPr/>
                </p:nvSpPr>
                <p:spPr>
                  <a:xfrm flipH="1">
                    <a:off x="4883" y="938"/>
                    <a:ext cx="25" cy="42"/>
                  </a:xfrm>
                  <a:prstGeom prst="line">
                    <a:avLst/>
                  </a:prstGeom>
                  <a:ln w="50800" cap="flat" cmpd="sng">
                    <a:solidFill>
                      <a:srgbClr val="FF3300"/>
                    </a:solidFill>
                    <a:prstDash val="solid"/>
                    <a:round/>
                    <a:headEnd type="none" w="med" len="med"/>
                    <a:tailEnd type="none" w="med" len="med"/>
                  </a:ln>
                </p:spPr>
              </p:sp>
              <p:sp>
                <p:nvSpPr>
                  <p:cNvPr id="59573" name="Line 421"/>
                  <p:cNvSpPr/>
                  <p:nvPr/>
                </p:nvSpPr>
                <p:spPr>
                  <a:xfrm flipV="1">
                    <a:off x="3941" y="586"/>
                    <a:ext cx="264" cy="452"/>
                  </a:xfrm>
                  <a:prstGeom prst="line">
                    <a:avLst/>
                  </a:prstGeom>
                  <a:ln w="50800" cap="flat" cmpd="sng">
                    <a:solidFill>
                      <a:srgbClr val="FF3300"/>
                    </a:solidFill>
                    <a:prstDash val="solid"/>
                    <a:round/>
                    <a:headEnd type="none" w="med" len="med"/>
                    <a:tailEnd type="none" w="med" len="med"/>
                  </a:ln>
                </p:spPr>
              </p:sp>
              <p:sp>
                <p:nvSpPr>
                  <p:cNvPr id="59574" name="Line 422"/>
                  <p:cNvSpPr/>
                  <p:nvPr/>
                </p:nvSpPr>
                <p:spPr>
                  <a:xfrm>
                    <a:off x="3140" y="1296"/>
                    <a:ext cx="78" cy="44"/>
                  </a:xfrm>
                  <a:prstGeom prst="line">
                    <a:avLst/>
                  </a:prstGeom>
                  <a:ln w="50800" cap="flat" cmpd="sng">
                    <a:solidFill>
                      <a:srgbClr val="FF3300"/>
                    </a:solidFill>
                    <a:prstDash val="solid"/>
                    <a:round/>
                    <a:headEnd type="none" w="med" len="med"/>
                    <a:tailEnd type="none" w="med" len="med"/>
                  </a:ln>
                </p:spPr>
              </p:sp>
              <p:sp>
                <p:nvSpPr>
                  <p:cNvPr id="59575" name="Line 423"/>
                  <p:cNvSpPr/>
                  <p:nvPr/>
                </p:nvSpPr>
                <p:spPr>
                  <a:xfrm>
                    <a:off x="3553" y="1534"/>
                    <a:ext cx="78" cy="44"/>
                  </a:xfrm>
                  <a:prstGeom prst="line">
                    <a:avLst/>
                  </a:prstGeom>
                  <a:ln w="50800" cap="flat" cmpd="sng">
                    <a:solidFill>
                      <a:srgbClr val="FF3300"/>
                    </a:solidFill>
                    <a:prstDash val="solid"/>
                    <a:round/>
                    <a:headEnd type="none" w="med" len="med"/>
                    <a:tailEnd type="none" w="med" len="med"/>
                  </a:ln>
                </p:spPr>
              </p:sp>
              <p:sp>
                <p:nvSpPr>
                  <p:cNvPr id="59576" name="Line 424"/>
                  <p:cNvSpPr/>
                  <p:nvPr/>
                </p:nvSpPr>
                <p:spPr>
                  <a:xfrm flipV="1">
                    <a:off x="3733" y="1080"/>
                    <a:ext cx="186" cy="316"/>
                  </a:xfrm>
                  <a:prstGeom prst="line">
                    <a:avLst/>
                  </a:prstGeom>
                  <a:ln w="50800" cap="flat" cmpd="sng">
                    <a:solidFill>
                      <a:srgbClr val="FF3300"/>
                    </a:solidFill>
                    <a:prstDash val="solid"/>
                    <a:round/>
                    <a:headEnd type="none" w="med" len="med"/>
                    <a:tailEnd type="none" w="med" len="med"/>
                  </a:ln>
                </p:spPr>
              </p:sp>
              <p:sp>
                <p:nvSpPr>
                  <p:cNvPr id="59577" name="Line 425"/>
                  <p:cNvSpPr/>
                  <p:nvPr/>
                </p:nvSpPr>
                <p:spPr>
                  <a:xfrm flipV="1">
                    <a:off x="4617" y="1057"/>
                    <a:ext cx="408" cy="704"/>
                  </a:xfrm>
                  <a:prstGeom prst="line">
                    <a:avLst/>
                  </a:prstGeom>
                  <a:ln w="50800" cap="flat" cmpd="sng">
                    <a:solidFill>
                      <a:srgbClr val="FF3300"/>
                    </a:solidFill>
                    <a:prstDash val="solid"/>
                    <a:round/>
                    <a:headEnd type="none" w="med" len="med"/>
                    <a:tailEnd type="none" w="med" len="med"/>
                  </a:ln>
                </p:spPr>
              </p:sp>
              <p:sp>
                <p:nvSpPr>
                  <p:cNvPr id="59578" name="Line 426"/>
                  <p:cNvSpPr/>
                  <p:nvPr/>
                </p:nvSpPr>
                <p:spPr>
                  <a:xfrm flipH="1" flipV="1">
                    <a:off x="3695" y="240"/>
                    <a:ext cx="205" cy="116"/>
                  </a:xfrm>
                  <a:prstGeom prst="line">
                    <a:avLst/>
                  </a:prstGeom>
                  <a:ln w="50800" cap="flat" cmpd="sng">
                    <a:solidFill>
                      <a:srgbClr val="FF3300"/>
                    </a:solidFill>
                    <a:prstDash val="solid"/>
                    <a:round/>
                    <a:headEnd type="none" w="med" len="med"/>
                    <a:tailEnd type="none" w="med" len="med"/>
                  </a:ln>
                </p:spPr>
              </p:sp>
              <p:sp>
                <p:nvSpPr>
                  <p:cNvPr id="59579" name="Line 427"/>
                  <p:cNvSpPr/>
                  <p:nvPr/>
                </p:nvSpPr>
                <p:spPr>
                  <a:xfrm>
                    <a:off x="3714" y="307"/>
                    <a:ext cx="161" cy="91"/>
                  </a:xfrm>
                  <a:prstGeom prst="line">
                    <a:avLst/>
                  </a:prstGeom>
                  <a:ln w="50800" cap="flat" cmpd="sng">
                    <a:solidFill>
                      <a:srgbClr val="FF3300"/>
                    </a:solidFill>
                    <a:prstDash val="solid"/>
                    <a:round/>
                    <a:headEnd type="none" w="med" len="med"/>
                    <a:tailEnd type="none" w="med" len="med"/>
                  </a:ln>
                </p:spPr>
              </p:sp>
              <p:sp>
                <p:nvSpPr>
                  <p:cNvPr id="59580" name="Line 428"/>
                  <p:cNvSpPr/>
                  <p:nvPr/>
                </p:nvSpPr>
                <p:spPr>
                  <a:xfrm>
                    <a:off x="4044" y="495"/>
                    <a:ext cx="161" cy="91"/>
                  </a:xfrm>
                  <a:prstGeom prst="line">
                    <a:avLst/>
                  </a:prstGeom>
                  <a:ln w="50800" cap="flat" cmpd="sng">
                    <a:solidFill>
                      <a:srgbClr val="FF3300"/>
                    </a:solidFill>
                    <a:prstDash val="solid"/>
                    <a:round/>
                    <a:headEnd type="none" w="med" len="med"/>
                    <a:tailEnd type="none" w="med" len="med"/>
                  </a:ln>
                </p:spPr>
              </p:sp>
              <p:sp>
                <p:nvSpPr>
                  <p:cNvPr id="59581" name="Line 429"/>
                  <p:cNvSpPr/>
                  <p:nvPr/>
                </p:nvSpPr>
                <p:spPr>
                  <a:xfrm flipH="1">
                    <a:off x="3875" y="356"/>
                    <a:ext cx="25" cy="42"/>
                  </a:xfrm>
                  <a:prstGeom prst="line">
                    <a:avLst/>
                  </a:prstGeom>
                  <a:ln w="50800" cap="flat" cmpd="sng">
                    <a:solidFill>
                      <a:srgbClr val="FF3300"/>
                    </a:solidFill>
                    <a:prstDash val="solid"/>
                    <a:round/>
                    <a:headEnd type="none" w="med" len="med"/>
                    <a:tailEnd type="none" w="med" len="med"/>
                  </a:ln>
                </p:spPr>
              </p:sp>
              <p:sp>
                <p:nvSpPr>
                  <p:cNvPr id="59582" name="Line 430"/>
                  <p:cNvSpPr/>
                  <p:nvPr/>
                </p:nvSpPr>
                <p:spPr>
                  <a:xfrm flipH="1">
                    <a:off x="4044" y="453"/>
                    <a:ext cx="22" cy="42"/>
                  </a:xfrm>
                  <a:prstGeom prst="line">
                    <a:avLst/>
                  </a:prstGeom>
                  <a:ln w="50800" cap="flat" cmpd="sng">
                    <a:solidFill>
                      <a:srgbClr val="FF3300"/>
                    </a:solidFill>
                    <a:prstDash val="solid"/>
                    <a:round/>
                    <a:headEnd type="none" w="med" len="med"/>
                    <a:tailEnd type="none" w="med" len="med"/>
                  </a:ln>
                </p:spPr>
              </p:sp>
              <p:sp>
                <p:nvSpPr>
                  <p:cNvPr id="59583" name="Line 431"/>
                  <p:cNvSpPr/>
                  <p:nvPr/>
                </p:nvSpPr>
                <p:spPr>
                  <a:xfrm>
                    <a:off x="3074" y="1312"/>
                    <a:ext cx="119" cy="70"/>
                  </a:xfrm>
                  <a:prstGeom prst="line">
                    <a:avLst/>
                  </a:prstGeom>
                  <a:ln w="50800" cap="flat" cmpd="sng">
                    <a:solidFill>
                      <a:srgbClr val="FF3300"/>
                    </a:solidFill>
                    <a:prstDash val="solid"/>
                    <a:round/>
                    <a:headEnd type="none" w="med" len="med"/>
                    <a:tailEnd type="none" w="med" len="med"/>
                  </a:ln>
                </p:spPr>
              </p:sp>
              <p:sp>
                <p:nvSpPr>
                  <p:cNvPr id="59584" name="Line 432"/>
                  <p:cNvSpPr/>
                  <p:nvPr/>
                </p:nvSpPr>
                <p:spPr>
                  <a:xfrm flipV="1">
                    <a:off x="4634" y="1041"/>
                    <a:ext cx="455" cy="784"/>
                  </a:xfrm>
                  <a:prstGeom prst="line">
                    <a:avLst/>
                  </a:prstGeom>
                  <a:ln w="50800" cap="flat" cmpd="sng">
                    <a:solidFill>
                      <a:srgbClr val="FF3300"/>
                    </a:solidFill>
                    <a:prstDash val="solid"/>
                    <a:round/>
                    <a:headEnd type="none" w="med" len="med"/>
                    <a:tailEnd type="none" w="med" len="med"/>
                  </a:ln>
                </p:spPr>
              </p:sp>
            </p:grpSp>
          </p:grpSp>
          <p:grpSp>
            <p:nvGrpSpPr>
              <p:cNvPr id="59585" name="Group 433"/>
              <p:cNvGrpSpPr/>
              <p:nvPr/>
            </p:nvGrpSpPr>
            <p:grpSpPr>
              <a:xfrm>
                <a:off x="2927" y="844"/>
                <a:ext cx="2308" cy="1416"/>
                <a:chOff x="2927" y="844"/>
                <a:chExt cx="2308" cy="1416"/>
              </a:xfrm>
            </p:grpSpPr>
            <p:sp>
              <p:nvSpPr>
                <p:cNvPr id="59586" name="Line 434"/>
                <p:cNvSpPr/>
                <p:nvPr/>
              </p:nvSpPr>
              <p:spPr>
                <a:xfrm>
                  <a:off x="4961" y="844"/>
                  <a:ext cx="274" cy="158"/>
                </a:xfrm>
                <a:prstGeom prst="line">
                  <a:avLst/>
                </a:prstGeom>
                <a:ln w="19050" cap="flat" cmpd="sng">
                  <a:solidFill>
                    <a:schemeClr val="accent2"/>
                  </a:solidFill>
                  <a:prstDash val="lgDash"/>
                  <a:round/>
                  <a:headEnd type="none" w="med" len="med"/>
                  <a:tailEnd type="none" w="med" len="med"/>
                </a:ln>
              </p:spPr>
            </p:sp>
            <p:sp>
              <p:nvSpPr>
                <p:cNvPr id="59587" name="Line 435"/>
                <p:cNvSpPr/>
                <p:nvPr/>
              </p:nvSpPr>
              <p:spPr>
                <a:xfrm flipV="1">
                  <a:off x="2927" y="999"/>
                  <a:ext cx="205" cy="352"/>
                </a:xfrm>
                <a:prstGeom prst="line">
                  <a:avLst/>
                </a:prstGeom>
                <a:ln w="19050" cap="flat" cmpd="sng">
                  <a:solidFill>
                    <a:schemeClr val="accent2"/>
                  </a:solidFill>
                  <a:prstDash val="lgDash"/>
                  <a:round/>
                  <a:headEnd type="none" w="med" len="med"/>
                  <a:tailEnd type="none" w="med" len="med"/>
                </a:ln>
              </p:spPr>
            </p:sp>
            <p:sp>
              <p:nvSpPr>
                <p:cNvPr id="59588" name="Line 436"/>
                <p:cNvSpPr/>
                <p:nvPr/>
              </p:nvSpPr>
              <p:spPr>
                <a:xfrm flipH="1" flipV="1">
                  <a:off x="2927" y="1351"/>
                  <a:ext cx="1580" cy="909"/>
                </a:xfrm>
                <a:prstGeom prst="line">
                  <a:avLst/>
                </a:prstGeom>
                <a:ln w="19050" cap="flat" cmpd="sng">
                  <a:solidFill>
                    <a:schemeClr val="accent2"/>
                  </a:solidFill>
                  <a:prstDash val="lgDash"/>
                  <a:round/>
                  <a:headEnd type="none" w="med" len="med"/>
                  <a:tailEnd type="none" w="med" len="med"/>
                </a:ln>
              </p:spPr>
            </p:sp>
            <p:sp>
              <p:nvSpPr>
                <p:cNvPr id="59589" name="Line 437"/>
                <p:cNvSpPr/>
                <p:nvPr/>
              </p:nvSpPr>
              <p:spPr>
                <a:xfrm flipV="1">
                  <a:off x="4507" y="1002"/>
                  <a:ext cx="728" cy="1258"/>
                </a:xfrm>
                <a:prstGeom prst="line">
                  <a:avLst/>
                </a:prstGeom>
                <a:ln w="19050" cap="flat" cmpd="sng">
                  <a:solidFill>
                    <a:schemeClr val="accent2"/>
                  </a:solidFill>
                  <a:prstDash val="lgDash"/>
                  <a:round/>
                  <a:headEnd type="none" w="med" len="med"/>
                  <a:tailEnd type="none" w="med" len="med"/>
                </a:ln>
              </p:spPr>
            </p:sp>
          </p:grpSp>
          <p:grpSp>
            <p:nvGrpSpPr>
              <p:cNvPr id="59590" name="Group 438"/>
              <p:cNvGrpSpPr/>
              <p:nvPr/>
            </p:nvGrpSpPr>
            <p:grpSpPr>
              <a:xfrm>
                <a:off x="4482" y="714"/>
                <a:ext cx="177" cy="107"/>
                <a:chOff x="4482" y="714"/>
                <a:chExt cx="177" cy="107"/>
              </a:xfrm>
            </p:grpSpPr>
            <p:sp>
              <p:nvSpPr>
                <p:cNvPr id="59591" name="Line 439"/>
                <p:cNvSpPr/>
                <p:nvPr/>
              </p:nvSpPr>
              <p:spPr>
                <a:xfrm>
                  <a:off x="4482" y="726"/>
                  <a:ext cx="169" cy="95"/>
                </a:xfrm>
                <a:prstGeom prst="line">
                  <a:avLst/>
                </a:prstGeom>
                <a:ln w="12700" cap="flat" cmpd="sng">
                  <a:solidFill>
                    <a:schemeClr val="tx2"/>
                  </a:solidFill>
                  <a:prstDash val="solid"/>
                  <a:round/>
                  <a:headEnd type="none" w="med" len="med"/>
                  <a:tailEnd type="none" w="med" len="med"/>
                </a:ln>
              </p:spPr>
            </p:sp>
            <p:sp>
              <p:nvSpPr>
                <p:cNvPr id="59592" name="Line 440"/>
                <p:cNvSpPr/>
                <p:nvPr/>
              </p:nvSpPr>
              <p:spPr>
                <a:xfrm>
                  <a:off x="4490" y="714"/>
                  <a:ext cx="169" cy="95"/>
                </a:xfrm>
                <a:prstGeom prst="line">
                  <a:avLst/>
                </a:prstGeom>
                <a:ln w="12700" cap="flat" cmpd="sng">
                  <a:solidFill>
                    <a:schemeClr val="tx2"/>
                  </a:solidFill>
                  <a:prstDash val="solid"/>
                  <a:round/>
                  <a:headEnd type="none" w="med" len="med"/>
                  <a:tailEnd type="none" w="med" len="med"/>
                </a:ln>
              </p:spPr>
            </p:sp>
          </p:grpSp>
        </p:grpSp>
        <p:grpSp>
          <p:nvGrpSpPr>
            <p:cNvPr id="59593" name="Group 441"/>
            <p:cNvGrpSpPr/>
            <p:nvPr/>
          </p:nvGrpSpPr>
          <p:grpSpPr>
            <a:xfrm>
              <a:off x="4490" y="670"/>
              <a:ext cx="449" cy="292"/>
              <a:chOff x="4490" y="670"/>
              <a:chExt cx="449" cy="292"/>
            </a:xfrm>
          </p:grpSpPr>
          <p:sp>
            <p:nvSpPr>
              <p:cNvPr id="59594" name="Line 442"/>
              <p:cNvSpPr/>
              <p:nvPr/>
            </p:nvSpPr>
            <p:spPr>
              <a:xfrm>
                <a:off x="4490" y="670"/>
                <a:ext cx="449" cy="257"/>
              </a:xfrm>
              <a:prstGeom prst="line">
                <a:avLst/>
              </a:prstGeom>
              <a:ln w="12700" cap="flat" cmpd="sng">
                <a:solidFill>
                  <a:schemeClr val="tx2"/>
                </a:solidFill>
                <a:prstDash val="solid"/>
                <a:round/>
                <a:headEnd type="none" w="med" len="med"/>
                <a:tailEnd type="none" w="med" len="med"/>
              </a:ln>
            </p:spPr>
          </p:sp>
          <p:grpSp>
            <p:nvGrpSpPr>
              <p:cNvPr id="59595" name="Group 443"/>
              <p:cNvGrpSpPr/>
              <p:nvPr/>
            </p:nvGrpSpPr>
            <p:grpSpPr>
              <a:xfrm>
                <a:off x="4725" y="855"/>
                <a:ext cx="177" cy="107"/>
                <a:chOff x="4482" y="714"/>
                <a:chExt cx="177" cy="107"/>
              </a:xfrm>
            </p:grpSpPr>
            <p:sp>
              <p:nvSpPr>
                <p:cNvPr id="59596" name="Line 444"/>
                <p:cNvSpPr/>
                <p:nvPr/>
              </p:nvSpPr>
              <p:spPr>
                <a:xfrm>
                  <a:off x="4482" y="726"/>
                  <a:ext cx="169" cy="95"/>
                </a:xfrm>
                <a:prstGeom prst="line">
                  <a:avLst/>
                </a:prstGeom>
                <a:ln w="12700" cap="flat" cmpd="sng">
                  <a:solidFill>
                    <a:schemeClr val="tx2"/>
                  </a:solidFill>
                  <a:prstDash val="solid"/>
                  <a:round/>
                  <a:headEnd type="none" w="med" len="med"/>
                  <a:tailEnd type="none" w="med" len="med"/>
                </a:ln>
              </p:spPr>
            </p:sp>
            <p:sp>
              <p:nvSpPr>
                <p:cNvPr id="59597" name="Line 445"/>
                <p:cNvSpPr/>
                <p:nvPr/>
              </p:nvSpPr>
              <p:spPr>
                <a:xfrm>
                  <a:off x="4490" y="714"/>
                  <a:ext cx="169" cy="95"/>
                </a:xfrm>
                <a:prstGeom prst="line">
                  <a:avLst/>
                </a:prstGeom>
                <a:ln w="12700" cap="flat" cmpd="sng">
                  <a:solidFill>
                    <a:schemeClr val="tx2"/>
                  </a:solidFill>
                  <a:prstDash val="solid"/>
                  <a:round/>
                  <a:headEnd type="none" w="med" len="med"/>
                  <a:tailEnd type="none" w="med" len="med"/>
                </a:ln>
              </p:spPr>
            </p:sp>
          </p:grpSp>
        </p:grpSp>
      </p:grpSp>
      <p:grpSp>
        <p:nvGrpSpPr>
          <p:cNvPr id="23" name="Group 522"/>
          <p:cNvGrpSpPr/>
          <p:nvPr/>
        </p:nvGrpSpPr>
        <p:grpSpPr>
          <a:xfrm>
            <a:off x="1085850" y="2778125"/>
            <a:ext cx="8058150" cy="498475"/>
            <a:chOff x="684" y="1750"/>
            <a:chExt cx="5076" cy="314"/>
          </a:xfrm>
        </p:grpSpPr>
        <p:sp>
          <p:nvSpPr>
            <p:cNvPr id="59599" name="Freeform 447"/>
            <p:cNvSpPr/>
            <p:nvPr/>
          </p:nvSpPr>
          <p:spPr>
            <a:xfrm>
              <a:off x="808" y="2001"/>
              <a:ext cx="4893" cy="1"/>
            </a:xfrm>
            <a:custGeom>
              <a:avLst/>
              <a:gdLst/>
              <a:ahLst/>
              <a:cxnLst>
                <a:cxn ang="0">
                  <a:pos x="4524" y="0"/>
                </a:cxn>
                <a:cxn ang="0">
                  <a:pos x="0" y="0"/>
                </a:cxn>
              </a:cxnLst>
              <a:pathLst>
                <a:path w="4524" h="1">
                  <a:moveTo>
                    <a:pt x="4524" y="0"/>
                  </a:moveTo>
                  <a:lnTo>
                    <a:pt x="0" y="0"/>
                  </a:lnTo>
                </a:path>
              </a:pathLst>
            </a:custGeom>
            <a:solidFill>
              <a:srgbClr val="FFFFFF"/>
            </a:solidFill>
            <a:ln w="19050" cap="flat" cmpd="sng">
              <a:solidFill>
                <a:srgbClr val="CC0000"/>
              </a:solidFill>
              <a:prstDash val="solid"/>
              <a:round/>
              <a:headEnd type="none" w="med" len="med"/>
              <a:tailEnd type="none" w="med" len="med"/>
            </a:ln>
          </p:spPr>
          <p:txBody>
            <a:bodyPr/>
            <a:p>
              <a:endParaRPr lang="zh-CN" altLang="en-US"/>
            </a:p>
          </p:txBody>
        </p:sp>
        <p:sp>
          <p:nvSpPr>
            <p:cNvPr id="59600" name="Rectangle 448"/>
            <p:cNvSpPr/>
            <p:nvPr/>
          </p:nvSpPr>
          <p:spPr>
            <a:xfrm>
              <a:off x="684" y="1750"/>
              <a:ext cx="303" cy="308"/>
            </a:xfrm>
            <a:prstGeom prst="rect">
              <a:avLst/>
            </a:prstGeom>
            <a:noFill/>
            <a:ln w="9525">
              <a:noFill/>
            </a:ln>
          </p:spPr>
          <p:txBody>
            <a:bodyPr wrap="none" anchor="t">
              <a:spAutoFit/>
            </a:bodyPr>
            <a:p>
              <a:pPr algn="ctr"/>
              <a:r>
                <a:rPr lang="en-US" altLang="zh-CN" sz="2600" b="1" dirty="0">
                  <a:solidFill>
                    <a:schemeClr val="accent2"/>
                  </a:solidFill>
                  <a:latin typeface="Modern" pitchFamily="50"/>
                  <a:ea typeface="宋体" panose="02010600030101010101" pitchFamily="2" charset="-122"/>
                </a:rPr>
                <a:t>P</a:t>
              </a:r>
              <a:r>
                <a:rPr lang="en-US" altLang="zh-CN" sz="1800" b="1" dirty="0">
                  <a:solidFill>
                    <a:schemeClr val="accent2"/>
                  </a:solidFill>
                  <a:latin typeface="Modern" pitchFamily="50"/>
                  <a:ea typeface="宋体" panose="02010600030101010101" pitchFamily="2" charset="-122"/>
                </a:rPr>
                <a:t>H</a:t>
              </a:r>
              <a:endParaRPr lang="en-US" altLang="zh-CN" sz="2600" b="1" dirty="0">
                <a:solidFill>
                  <a:schemeClr val="accent2"/>
                </a:solidFill>
                <a:latin typeface="Modern" pitchFamily="50"/>
                <a:ea typeface="宋体" panose="02010600030101010101" pitchFamily="2" charset="-122"/>
              </a:endParaRPr>
            </a:p>
          </p:txBody>
        </p:sp>
        <p:sp>
          <p:nvSpPr>
            <p:cNvPr id="59601" name="Rectangle 449"/>
            <p:cNvSpPr/>
            <p:nvPr/>
          </p:nvSpPr>
          <p:spPr>
            <a:xfrm>
              <a:off x="5457" y="1756"/>
              <a:ext cx="303" cy="308"/>
            </a:xfrm>
            <a:prstGeom prst="rect">
              <a:avLst/>
            </a:prstGeom>
            <a:noFill/>
            <a:ln w="9525">
              <a:noFill/>
            </a:ln>
          </p:spPr>
          <p:txBody>
            <a:bodyPr wrap="none" anchor="t">
              <a:spAutoFit/>
            </a:bodyPr>
            <a:p>
              <a:pPr algn="ctr"/>
              <a:r>
                <a:rPr lang="en-US" altLang="zh-CN" sz="2600" b="1" dirty="0">
                  <a:solidFill>
                    <a:schemeClr val="accent2"/>
                  </a:solidFill>
                  <a:latin typeface="Modern" pitchFamily="50"/>
                  <a:ea typeface="宋体" panose="02010600030101010101" pitchFamily="2" charset="-122"/>
                </a:rPr>
                <a:t>P</a:t>
              </a:r>
              <a:r>
                <a:rPr lang="en-US" altLang="zh-CN" sz="1800" b="1" dirty="0">
                  <a:solidFill>
                    <a:schemeClr val="accent2"/>
                  </a:solidFill>
                  <a:latin typeface="Modern" pitchFamily="50"/>
                  <a:ea typeface="宋体" panose="02010600030101010101" pitchFamily="2" charset="-122"/>
                </a:rPr>
                <a:t>H</a:t>
              </a:r>
              <a:endParaRPr lang="en-US" altLang="zh-CN" sz="2600" b="1" dirty="0">
                <a:solidFill>
                  <a:schemeClr val="accent2"/>
                </a:solidFill>
                <a:latin typeface="Modern" pitchFamily="50"/>
                <a:ea typeface="宋体" panose="02010600030101010101" pitchFamily="2" charset="-122"/>
              </a:endParaRPr>
            </a:p>
          </p:txBody>
        </p:sp>
      </p:grpSp>
      <p:grpSp>
        <p:nvGrpSpPr>
          <p:cNvPr id="24" name="Group 523"/>
          <p:cNvGrpSpPr/>
          <p:nvPr/>
        </p:nvGrpSpPr>
        <p:grpSpPr>
          <a:xfrm>
            <a:off x="2955925" y="5699125"/>
            <a:ext cx="6146800" cy="488950"/>
            <a:chOff x="1862" y="3590"/>
            <a:chExt cx="3872" cy="308"/>
          </a:xfrm>
        </p:grpSpPr>
        <p:sp>
          <p:nvSpPr>
            <p:cNvPr id="59603" name="Line 451"/>
            <p:cNvSpPr/>
            <p:nvPr/>
          </p:nvSpPr>
          <p:spPr>
            <a:xfrm flipH="1">
              <a:off x="1888" y="3623"/>
              <a:ext cx="3812" cy="3"/>
            </a:xfrm>
            <a:prstGeom prst="line">
              <a:avLst/>
            </a:prstGeom>
            <a:ln w="19050" cap="flat" cmpd="sng">
              <a:solidFill>
                <a:srgbClr val="FF3300"/>
              </a:solidFill>
              <a:prstDash val="solid"/>
              <a:round/>
              <a:headEnd type="none" w="med" len="med"/>
              <a:tailEnd type="none" w="med" len="med"/>
            </a:ln>
          </p:spPr>
        </p:sp>
        <p:sp>
          <p:nvSpPr>
            <p:cNvPr id="59604" name="Rectangle 452"/>
            <p:cNvSpPr/>
            <p:nvPr/>
          </p:nvSpPr>
          <p:spPr>
            <a:xfrm>
              <a:off x="5509" y="3590"/>
              <a:ext cx="225" cy="308"/>
            </a:xfrm>
            <a:prstGeom prst="rect">
              <a:avLst/>
            </a:prstGeom>
            <a:noFill/>
            <a:ln w="9525">
              <a:noFill/>
            </a:ln>
          </p:spPr>
          <p:txBody>
            <a:bodyPr wrap="none" anchor="t">
              <a:spAutoFit/>
            </a:bodyPr>
            <a:p>
              <a:pPr algn="ctr"/>
              <a:r>
                <a:rPr lang="en-US" altLang="zh-CN" sz="2600" b="1" dirty="0">
                  <a:solidFill>
                    <a:srgbClr val="0066FF"/>
                  </a:solidFill>
                  <a:latin typeface="Modern" pitchFamily="50"/>
                  <a:ea typeface="宋体" panose="02010600030101010101" pitchFamily="2" charset="-122"/>
                </a:rPr>
                <a:t>P</a:t>
              </a:r>
              <a:endParaRPr lang="en-US" altLang="zh-CN" sz="2600" b="1" dirty="0">
                <a:solidFill>
                  <a:srgbClr val="0066FF"/>
                </a:solidFill>
                <a:latin typeface="Modern" pitchFamily="50"/>
                <a:ea typeface="宋体" panose="02010600030101010101" pitchFamily="2" charset="-122"/>
              </a:endParaRPr>
            </a:p>
          </p:txBody>
        </p:sp>
        <p:sp>
          <p:nvSpPr>
            <p:cNvPr id="59605" name="Rectangle 453"/>
            <p:cNvSpPr/>
            <p:nvPr/>
          </p:nvSpPr>
          <p:spPr>
            <a:xfrm>
              <a:off x="1862" y="3590"/>
              <a:ext cx="225" cy="308"/>
            </a:xfrm>
            <a:prstGeom prst="rect">
              <a:avLst/>
            </a:prstGeom>
            <a:noFill/>
            <a:ln w="9525">
              <a:noFill/>
            </a:ln>
          </p:spPr>
          <p:txBody>
            <a:bodyPr wrap="none" anchor="t">
              <a:spAutoFit/>
            </a:bodyPr>
            <a:p>
              <a:pPr algn="ctr"/>
              <a:r>
                <a:rPr lang="en-US" altLang="zh-CN" sz="2600" b="1" dirty="0">
                  <a:solidFill>
                    <a:srgbClr val="0066FF"/>
                  </a:solidFill>
                  <a:latin typeface="Modern" pitchFamily="50"/>
                  <a:ea typeface="宋体" panose="02010600030101010101" pitchFamily="2" charset="-122"/>
                </a:rPr>
                <a:t>P</a:t>
              </a:r>
              <a:endParaRPr lang="en-US" altLang="zh-CN" sz="2600" b="1" dirty="0">
                <a:solidFill>
                  <a:srgbClr val="0066FF"/>
                </a:solidFill>
                <a:latin typeface="Modern" pitchFamily="50"/>
                <a:ea typeface="宋体" panose="02010600030101010101" pitchFamily="2" charset="-122"/>
              </a:endParaRPr>
            </a:p>
          </p:txBody>
        </p:sp>
      </p:grpSp>
      <p:grpSp>
        <p:nvGrpSpPr>
          <p:cNvPr id="25" name="Group 454"/>
          <p:cNvGrpSpPr/>
          <p:nvPr/>
        </p:nvGrpSpPr>
        <p:grpSpPr>
          <a:xfrm>
            <a:off x="4841875" y="4700588"/>
            <a:ext cx="2962275" cy="74612"/>
            <a:chOff x="3262" y="2712"/>
            <a:chExt cx="1725" cy="43"/>
          </a:xfrm>
        </p:grpSpPr>
        <p:sp>
          <p:nvSpPr>
            <p:cNvPr id="59607" name="Freeform 455"/>
            <p:cNvSpPr/>
            <p:nvPr/>
          </p:nvSpPr>
          <p:spPr>
            <a:xfrm>
              <a:off x="4896" y="2747"/>
              <a:ext cx="91" cy="8"/>
            </a:xfrm>
            <a:custGeom>
              <a:avLst/>
              <a:gdLst/>
              <a:ahLst/>
              <a:cxnLst>
                <a:cxn ang="0">
                  <a:pos x="0" y="8"/>
                </a:cxn>
                <a:cxn ang="0">
                  <a:pos x="91" y="0"/>
                </a:cxn>
              </a:cxnLst>
              <a:pathLst>
                <a:path w="91" h="8">
                  <a:moveTo>
                    <a:pt x="0" y="8"/>
                  </a:moveTo>
                  <a:lnTo>
                    <a:pt x="91" y="0"/>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sp>
          <p:nvSpPr>
            <p:cNvPr id="59608" name="Freeform 456"/>
            <p:cNvSpPr/>
            <p:nvPr/>
          </p:nvSpPr>
          <p:spPr>
            <a:xfrm>
              <a:off x="3262" y="2712"/>
              <a:ext cx="138" cy="18"/>
            </a:xfrm>
            <a:custGeom>
              <a:avLst/>
              <a:gdLst/>
              <a:ahLst/>
              <a:cxnLst>
                <a:cxn ang="0">
                  <a:pos x="138" y="18"/>
                </a:cxn>
                <a:cxn ang="0">
                  <a:pos x="0" y="0"/>
                </a:cxn>
              </a:cxnLst>
              <a:pathLst>
                <a:path w="138" h="18">
                  <a:moveTo>
                    <a:pt x="138" y="18"/>
                  </a:moveTo>
                  <a:lnTo>
                    <a:pt x="0" y="0"/>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grpSp>
      <p:sp>
        <p:nvSpPr>
          <p:cNvPr id="17865" name="Freeform 457"/>
          <p:cNvSpPr/>
          <p:nvPr/>
        </p:nvSpPr>
        <p:spPr>
          <a:xfrm>
            <a:off x="2717800" y="5681663"/>
            <a:ext cx="4484688" cy="1587"/>
          </a:xfrm>
          <a:custGeom>
            <a:avLst/>
            <a:gdLst/>
            <a:ahLst/>
            <a:cxnLst>
              <a:cxn ang="0">
                <a:pos x="0" y="0"/>
              </a:cxn>
              <a:cxn ang="0">
                <a:pos x="2613" y="0"/>
              </a:cxn>
            </a:cxnLst>
            <a:pathLst>
              <a:path w="2613" h="1">
                <a:moveTo>
                  <a:pt x="0" y="0"/>
                </a:moveTo>
                <a:lnTo>
                  <a:pt x="2613" y="0"/>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sp>
        <p:nvSpPr>
          <p:cNvPr id="17866" name="Freeform 458"/>
          <p:cNvSpPr/>
          <p:nvPr/>
        </p:nvSpPr>
        <p:spPr>
          <a:xfrm>
            <a:off x="5322888" y="5151438"/>
            <a:ext cx="3303587" cy="533400"/>
          </a:xfrm>
          <a:custGeom>
            <a:avLst/>
            <a:gdLst/>
            <a:ahLst/>
            <a:cxnLst>
              <a:cxn ang="0">
                <a:pos x="0" y="311"/>
              </a:cxn>
              <a:cxn ang="0">
                <a:pos x="1924" y="0"/>
              </a:cxn>
            </a:cxnLst>
            <a:pathLst>
              <a:path w="1924" h="311">
                <a:moveTo>
                  <a:pt x="0" y="311"/>
                </a:moveTo>
                <a:lnTo>
                  <a:pt x="1924" y="0"/>
                </a:lnTo>
              </a:path>
            </a:pathLst>
          </a:custGeom>
          <a:noFill/>
          <a:ln w="19050" cap="flat" cmpd="sng">
            <a:solidFill>
              <a:schemeClr val="tx2"/>
            </a:solidFill>
            <a:prstDash val="solid"/>
            <a:round/>
            <a:headEnd type="none" w="med" len="med"/>
            <a:tailEnd type="none" w="med" len="med"/>
          </a:ln>
        </p:spPr>
        <p:txBody>
          <a:bodyPr/>
          <a:p>
            <a:endParaRPr lang="zh-CN" altLang="en-US"/>
          </a:p>
        </p:txBody>
      </p:sp>
      <p:sp>
        <p:nvSpPr>
          <p:cNvPr id="17867" name="Freeform 459"/>
          <p:cNvSpPr/>
          <p:nvPr/>
        </p:nvSpPr>
        <p:spPr>
          <a:xfrm>
            <a:off x="6908800" y="5157788"/>
            <a:ext cx="1719263" cy="631825"/>
          </a:xfrm>
          <a:custGeom>
            <a:avLst/>
            <a:gdLst/>
            <a:ahLst/>
            <a:cxnLst>
              <a:cxn ang="0">
                <a:pos x="1001" y="0"/>
              </a:cxn>
              <a:cxn ang="0">
                <a:pos x="0" y="368"/>
              </a:cxn>
            </a:cxnLst>
            <a:pathLst>
              <a:path w="1001" h="368">
                <a:moveTo>
                  <a:pt x="1001" y="0"/>
                </a:moveTo>
                <a:lnTo>
                  <a:pt x="0" y="368"/>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sp>
        <p:nvSpPr>
          <p:cNvPr id="17868" name="Freeform 460"/>
          <p:cNvSpPr/>
          <p:nvPr/>
        </p:nvSpPr>
        <p:spPr>
          <a:xfrm>
            <a:off x="6030913" y="4692650"/>
            <a:ext cx="1587" cy="877888"/>
          </a:xfrm>
          <a:custGeom>
            <a:avLst/>
            <a:gdLst/>
            <a:ahLst/>
            <a:cxnLst>
              <a:cxn ang="0">
                <a:pos x="0" y="512"/>
              </a:cxn>
              <a:cxn ang="0">
                <a:pos x="0" y="0"/>
              </a:cxn>
            </a:cxnLst>
            <a:pathLst>
              <a:path w="1" h="512">
                <a:moveTo>
                  <a:pt x="0" y="512"/>
                </a:moveTo>
                <a:lnTo>
                  <a:pt x="0" y="0"/>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sp>
        <p:nvSpPr>
          <p:cNvPr id="17869" name="Freeform 461"/>
          <p:cNvSpPr/>
          <p:nvPr/>
        </p:nvSpPr>
        <p:spPr>
          <a:xfrm>
            <a:off x="1779588" y="4568825"/>
            <a:ext cx="5422900" cy="593725"/>
          </a:xfrm>
          <a:custGeom>
            <a:avLst/>
            <a:gdLst/>
            <a:ahLst/>
            <a:cxnLst>
              <a:cxn ang="0">
                <a:pos x="3159" y="0"/>
              </a:cxn>
              <a:cxn ang="0">
                <a:pos x="0" y="346"/>
              </a:cxn>
            </a:cxnLst>
            <a:pathLst>
              <a:path w="3159" h="346">
                <a:moveTo>
                  <a:pt x="3159" y="0"/>
                </a:moveTo>
                <a:lnTo>
                  <a:pt x="0" y="346"/>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grpSp>
        <p:nvGrpSpPr>
          <p:cNvPr id="26" name="Group 462"/>
          <p:cNvGrpSpPr/>
          <p:nvPr/>
        </p:nvGrpSpPr>
        <p:grpSpPr>
          <a:xfrm>
            <a:off x="1789113" y="5160963"/>
            <a:ext cx="5413375" cy="628650"/>
            <a:chOff x="1483" y="2980"/>
            <a:chExt cx="3154" cy="366"/>
          </a:xfrm>
        </p:grpSpPr>
        <p:sp>
          <p:nvSpPr>
            <p:cNvPr id="59615" name="Freeform 463"/>
            <p:cNvSpPr/>
            <p:nvPr/>
          </p:nvSpPr>
          <p:spPr>
            <a:xfrm>
              <a:off x="1483" y="2980"/>
              <a:ext cx="3154" cy="303"/>
            </a:xfrm>
            <a:custGeom>
              <a:avLst/>
              <a:gdLst/>
              <a:ahLst/>
              <a:cxnLst>
                <a:cxn ang="0">
                  <a:pos x="0" y="0"/>
                </a:cxn>
                <a:cxn ang="0">
                  <a:pos x="3154" y="303"/>
                </a:cxn>
              </a:cxnLst>
              <a:pathLst>
                <a:path w="3154" h="303">
                  <a:moveTo>
                    <a:pt x="0" y="0"/>
                  </a:moveTo>
                  <a:lnTo>
                    <a:pt x="3154" y="303"/>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sp>
          <p:nvSpPr>
            <p:cNvPr id="59616" name="Freeform 464"/>
            <p:cNvSpPr/>
            <p:nvPr/>
          </p:nvSpPr>
          <p:spPr>
            <a:xfrm>
              <a:off x="1483" y="2983"/>
              <a:ext cx="2983" cy="363"/>
            </a:xfrm>
            <a:custGeom>
              <a:avLst/>
              <a:gdLst/>
              <a:ahLst/>
              <a:cxnLst>
                <a:cxn ang="0">
                  <a:pos x="0" y="0"/>
                </a:cxn>
                <a:cxn ang="0">
                  <a:pos x="2983" y="363"/>
                </a:cxn>
              </a:cxnLst>
              <a:pathLst>
                <a:path w="2983" h="363">
                  <a:moveTo>
                    <a:pt x="0" y="0"/>
                  </a:moveTo>
                  <a:lnTo>
                    <a:pt x="2983" y="363"/>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grpSp>
      <p:sp>
        <p:nvSpPr>
          <p:cNvPr id="17873" name="Freeform 465"/>
          <p:cNvSpPr/>
          <p:nvPr/>
        </p:nvSpPr>
        <p:spPr>
          <a:xfrm>
            <a:off x="1792288" y="5164138"/>
            <a:ext cx="3849687" cy="534987"/>
          </a:xfrm>
          <a:custGeom>
            <a:avLst/>
            <a:gdLst/>
            <a:ahLst/>
            <a:cxnLst>
              <a:cxn ang="0">
                <a:pos x="2243" y="311"/>
              </a:cxn>
              <a:cxn ang="0">
                <a:pos x="0" y="0"/>
              </a:cxn>
            </a:cxnLst>
            <a:pathLst>
              <a:path w="2243" h="311">
                <a:moveTo>
                  <a:pt x="2243" y="311"/>
                </a:moveTo>
                <a:lnTo>
                  <a:pt x="0" y="0"/>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grpSp>
        <p:nvGrpSpPr>
          <p:cNvPr id="27" name="Group 466"/>
          <p:cNvGrpSpPr/>
          <p:nvPr/>
        </p:nvGrpSpPr>
        <p:grpSpPr>
          <a:xfrm>
            <a:off x="5678488" y="3170238"/>
            <a:ext cx="1730375" cy="1406525"/>
            <a:chOff x="3749" y="1820"/>
            <a:chExt cx="1008" cy="820"/>
          </a:xfrm>
        </p:grpSpPr>
        <p:sp>
          <p:nvSpPr>
            <p:cNvPr id="59619" name="Freeform 467"/>
            <p:cNvSpPr/>
            <p:nvPr/>
          </p:nvSpPr>
          <p:spPr>
            <a:xfrm>
              <a:off x="3749" y="1820"/>
              <a:ext cx="1" cy="820"/>
            </a:xfrm>
            <a:custGeom>
              <a:avLst/>
              <a:gdLst/>
              <a:ahLst/>
              <a:cxnLst>
                <a:cxn ang="0">
                  <a:pos x="0" y="820"/>
                </a:cxn>
                <a:cxn ang="0">
                  <a:pos x="0" y="0"/>
                </a:cxn>
              </a:cxnLst>
              <a:pathLst>
                <a:path w="1" h="820">
                  <a:moveTo>
                    <a:pt x="0" y="820"/>
                  </a:moveTo>
                  <a:lnTo>
                    <a:pt x="0" y="0"/>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sp>
          <p:nvSpPr>
            <p:cNvPr id="59620" name="Freeform 468"/>
            <p:cNvSpPr/>
            <p:nvPr/>
          </p:nvSpPr>
          <p:spPr>
            <a:xfrm>
              <a:off x="4756" y="1824"/>
              <a:ext cx="1" cy="812"/>
            </a:xfrm>
            <a:custGeom>
              <a:avLst/>
              <a:gdLst/>
              <a:ahLst/>
              <a:cxnLst>
                <a:cxn ang="0">
                  <a:pos x="0" y="812"/>
                </a:cxn>
                <a:cxn ang="0">
                  <a:pos x="0" y="0"/>
                </a:cxn>
              </a:cxnLst>
              <a:pathLst>
                <a:path w="1" h="812">
                  <a:moveTo>
                    <a:pt x="0" y="812"/>
                  </a:moveTo>
                  <a:lnTo>
                    <a:pt x="0" y="0"/>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grpSp>
      <p:sp>
        <p:nvSpPr>
          <p:cNvPr id="17877" name="Freeform 469"/>
          <p:cNvSpPr/>
          <p:nvPr/>
        </p:nvSpPr>
        <p:spPr>
          <a:xfrm>
            <a:off x="1797050" y="3176588"/>
            <a:ext cx="5113338" cy="2955925"/>
          </a:xfrm>
          <a:custGeom>
            <a:avLst/>
            <a:gdLst/>
            <a:ahLst/>
            <a:cxnLst>
              <a:cxn ang="0">
                <a:pos x="2979" y="1722"/>
              </a:cxn>
              <a:cxn ang="0">
                <a:pos x="0" y="0"/>
              </a:cxn>
            </a:cxnLst>
            <a:pathLst>
              <a:path w="2979" h="1722">
                <a:moveTo>
                  <a:pt x="2979" y="1722"/>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grpSp>
        <p:nvGrpSpPr>
          <p:cNvPr id="28" name="Group 470"/>
          <p:cNvGrpSpPr/>
          <p:nvPr/>
        </p:nvGrpSpPr>
        <p:grpSpPr>
          <a:xfrm>
            <a:off x="4841875" y="4281488"/>
            <a:ext cx="2967038" cy="1593850"/>
            <a:chOff x="3262" y="2468"/>
            <a:chExt cx="1728" cy="928"/>
          </a:xfrm>
        </p:grpSpPr>
        <p:sp>
          <p:nvSpPr>
            <p:cNvPr id="59623" name="Freeform 471"/>
            <p:cNvSpPr/>
            <p:nvPr/>
          </p:nvSpPr>
          <p:spPr>
            <a:xfrm>
              <a:off x="3542" y="3291"/>
              <a:ext cx="186" cy="34"/>
            </a:xfrm>
            <a:custGeom>
              <a:avLst/>
              <a:gdLst/>
              <a:ahLst/>
              <a:cxnLst>
                <a:cxn ang="0">
                  <a:pos x="0" y="34"/>
                </a:cxn>
                <a:cxn ang="0">
                  <a:pos x="186" y="0"/>
                </a:cxn>
              </a:cxnLst>
              <a:pathLst>
                <a:path w="186" h="34">
                  <a:moveTo>
                    <a:pt x="0" y="34"/>
                  </a:moveTo>
                  <a:lnTo>
                    <a:pt x="186"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24" name="Freeform 472"/>
            <p:cNvSpPr/>
            <p:nvPr/>
          </p:nvSpPr>
          <p:spPr>
            <a:xfrm>
              <a:off x="3727" y="2669"/>
              <a:ext cx="229" cy="38"/>
            </a:xfrm>
            <a:custGeom>
              <a:avLst/>
              <a:gdLst/>
              <a:ahLst/>
              <a:cxnLst>
                <a:cxn ang="0">
                  <a:pos x="0" y="0"/>
                </a:cxn>
                <a:cxn ang="0">
                  <a:pos x="229" y="38"/>
                </a:cxn>
              </a:cxnLst>
              <a:pathLst>
                <a:path w="229" h="38">
                  <a:moveTo>
                    <a:pt x="0" y="0"/>
                  </a:moveTo>
                  <a:lnTo>
                    <a:pt x="229" y="38"/>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25" name="Freeform 473"/>
            <p:cNvSpPr/>
            <p:nvPr/>
          </p:nvSpPr>
          <p:spPr>
            <a:xfrm>
              <a:off x="4471" y="3221"/>
              <a:ext cx="426" cy="175"/>
            </a:xfrm>
            <a:custGeom>
              <a:avLst/>
              <a:gdLst/>
              <a:ahLst/>
              <a:cxnLst>
                <a:cxn ang="0">
                  <a:pos x="426" y="0"/>
                </a:cxn>
                <a:cxn ang="0">
                  <a:pos x="0" y="175"/>
                </a:cxn>
              </a:cxnLst>
              <a:pathLst>
                <a:path w="426" h="175">
                  <a:moveTo>
                    <a:pt x="426" y="0"/>
                  </a:moveTo>
                  <a:lnTo>
                    <a:pt x="0" y="175"/>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26" name="Freeform 474"/>
            <p:cNvSpPr/>
            <p:nvPr/>
          </p:nvSpPr>
          <p:spPr>
            <a:xfrm>
              <a:off x="4638" y="2639"/>
              <a:ext cx="259" cy="103"/>
            </a:xfrm>
            <a:custGeom>
              <a:avLst/>
              <a:gdLst/>
              <a:ahLst/>
              <a:cxnLst>
                <a:cxn ang="0">
                  <a:pos x="259" y="103"/>
                </a:cxn>
                <a:cxn ang="0">
                  <a:pos x="0" y="0"/>
                </a:cxn>
              </a:cxnLst>
              <a:pathLst>
                <a:path w="259" h="103">
                  <a:moveTo>
                    <a:pt x="259" y="103"/>
                  </a:moveTo>
                  <a:lnTo>
                    <a:pt x="0"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27" name="Freeform 475"/>
            <p:cNvSpPr/>
            <p:nvPr/>
          </p:nvSpPr>
          <p:spPr>
            <a:xfrm>
              <a:off x="3401" y="2669"/>
              <a:ext cx="325" cy="43"/>
            </a:xfrm>
            <a:custGeom>
              <a:avLst/>
              <a:gdLst/>
              <a:ahLst/>
              <a:cxnLst>
                <a:cxn ang="0">
                  <a:pos x="325" y="0"/>
                </a:cxn>
                <a:cxn ang="0">
                  <a:pos x="0" y="43"/>
                </a:cxn>
              </a:cxnLst>
              <a:pathLst>
                <a:path w="325" h="43">
                  <a:moveTo>
                    <a:pt x="325" y="0"/>
                  </a:moveTo>
                  <a:lnTo>
                    <a:pt x="0" y="43"/>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28" name="Freeform 476"/>
            <p:cNvSpPr/>
            <p:nvPr/>
          </p:nvSpPr>
          <p:spPr>
            <a:xfrm>
              <a:off x="3400" y="2712"/>
              <a:ext cx="1" cy="536"/>
            </a:xfrm>
            <a:custGeom>
              <a:avLst/>
              <a:gdLst/>
              <a:ahLst/>
              <a:cxnLst>
                <a:cxn ang="0">
                  <a:pos x="0" y="536"/>
                </a:cxn>
                <a:cxn ang="0">
                  <a:pos x="0" y="0"/>
                </a:cxn>
              </a:cxnLst>
              <a:pathLst>
                <a:path w="1" h="536">
                  <a:moveTo>
                    <a:pt x="0" y="536"/>
                  </a:moveTo>
                  <a:lnTo>
                    <a:pt x="0"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29" name="Freeform 477"/>
            <p:cNvSpPr/>
            <p:nvPr/>
          </p:nvSpPr>
          <p:spPr>
            <a:xfrm>
              <a:off x="3544" y="3285"/>
              <a:ext cx="1" cy="41"/>
            </a:xfrm>
            <a:custGeom>
              <a:avLst/>
              <a:gdLst/>
              <a:ahLst/>
              <a:cxnLst>
                <a:cxn ang="0">
                  <a:pos x="0" y="41"/>
                </a:cxn>
                <a:cxn ang="0">
                  <a:pos x="0" y="0"/>
                </a:cxn>
              </a:cxnLst>
              <a:pathLst>
                <a:path w="1" h="41">
                  <a:moveTo>
                    <a:pt x="0" y="41"/>
                  </a:moveTo>
                  <a:lnTo>
                    <a:pt x="0"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30" name="Freeform 478"/>
            <p:cNvSpPr/>
            <p:nvPr/>
          </p:nvSpPr>
          <p:spPr>
            <a:xfrm>
              <a:off x="3728" y="2669"/>
              <a:ext cx="1" cy="621"/>
            </a:xfrm>
            <a:custGeom>
              <a:avLst/>
              <a:gdLst/>
              <a:ahLst/>
              <a:cxnLst>
                <a:cxn ang="0">
                  <a:pos x="0" y="621"/>
                </a:cxn>
                <a:cxn ang="0">
                  <a:pos x="0" y="0"/>
                </a:cxn>
              </a:cxnLst>
              <a:pathLst>
                <a:path w="1" h="621">
                  <a:moveTo>
                    <a:pt x="0" y="621"/>
                  </a:moveTo>
                  <a:lnTo>
                    <a:pt x="0"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31" name="Freeform 479"/>
            <p:cNvSpPr/>
            <p:nvPr/>
          </p:nvSpPr>
          <p:spPr>
            <a:xfrm>
              <a:off x="4639" y="2635"/>
              <a:ext cx="1" cy="650"/>
            </a:xfrm>
            <a:custGeom>
              <a:avLst/>
              <a:gdLst/>
              <a:ahLst/>
              <a:cxnLst>
                <a:cxn ang="0">
                  <a:pos x="0" y="650"/>
                </a:cxn>
                <a:cxn ang="0">
                  <a:pos x="0" y="0"/>
                </a:cxn>
              </a:cxnLst>
              <a:pathLst>
                <a:path w="1" h="650">
                  <a:moveTo>
                    <a:pt x="0" y="650"/>
                  </a:moveTo>
                  <a:lnTo>
                    <a:pt x="0"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32" name="Freeform 480"/>
            <p:cNvSpPr/>
            <p:nvPr/>
          </p:nvSpPr>
          <p:spPr>
            <a:xfrm>
              <a:off x="4898" y="2738"/>
              <a:ext cx="1" cy="483"/>
            </a:xfrm>
            <a:custGeom>
              <a:avLst/>
              <a:gdLst/>
              <a:ahLst/>
              <a:cxnLst>
                <a:cxn ang="0">
                  <a:pos x="0" y="483"/>
                </a:cxn>
                <a:cxn ang="0">
                  <a:pos x="0" y="0"/>
                </a:cxn>
              </a:cxnLst>
              <a:pathLst>
                <a:path w="1" h="483">
                  <a:moveTo>
                    <a:pt x="0" y="483"/>
                  </a:moveTo>
                  <a:lnTo>
                    <a:pt x="0"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33" name="Freeform 481"/>
            <p:cNvSpPr/>
            <p:nvPr/>
          </p:nvSpPr>
          <p:spPr>
            <a:xfrm>
              <a:off x="4524" y="2592"/>
              <a:ext cx="1" cy="732"/>
            </a:xfrm>
            <a:custGeom>
              <a:avLst/>
              <a:gdLst/>
              <a:ahLst/>
              <a:cxnLst>
                <a:cxn ang="0">
                  <a:pos x="0" y="732"/>
                </a:cxn>
                <a:cxn ang="0">
                  <a:pos x="0" y="0"/>
                </a:cxn>
              </a:cxnLst>
              <a:pathLst>
                <a:path w="1" h="732">
                  <a:moveTo>
                    <a:pt x="0" y="732"/>
                  </a:moveTo>
                  <a:lnTo>
                    <a:pt x="0"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34" name="Freeform 482"/>
            <p:cNvSpPr/>
            <p:nvPr/>
          </p:nvSpPr>
          <p:spPr>
            <a:xfrm>
              <a:off x="4420" y="2576"/>
              <a:ext cx="1" cy="764"/>
            </a:xfrm>
            <a:custGeom>
              <a:avLst/>
              <a:gdLst/>
              <a:ahLst/>
              <a:cxnLst>
                <a:cxn ang="0">
                  <a:pos x="0" y="764"/>
                </a:cxn>
                <a:cxn ang="0">
                  <a:pos x="0" y="0"/>
                </a:cxn>
              </a:cxnLst>
              <a:pathLst>
                <a:path w="1" h="764">
                  <a:moveTo>
                    <a:pt x="0" y="764"/>
                  </a:moveTo>
                  <a:lnTo>
                    <a:pt x="0"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35" name="Freeform 483"/>
            <p:cNvSpPr/>
            <p:nvPr/>
          </p:nvSpPr>
          <p:spPr>
            <a:xfrm>
              <a:off x="4516" y="2468"/>
              <a:ext cx="471" cy="251"/>
            </a:xfrm>
            <a:custGeom>
              <a:avLst/>
              <a:gdLst/>
              <a:ahLst/>
              <a:cxnLst>
                <a:cxn ang="0">
                  <a:pos x="471" y="251"/>
                </a:cxn>
                <a:cxn ang="0">
                  <a:pos x="0" y="0"/>
                </a:cxn>
              </a:cxnLst>
              <a:pathLst>
                <a:path w="471" h="251">
                  <a:moveTo>
                    <a:pt x="471" y="251"/>
                  </a:moveTo>
                  <a:lnTo>
                    <a:pt x="0"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36" name="Freeform 484"/>
            <p:cNvSpPr/>
            <p:nvPr/>
          </p:nvSpPr>
          <p:spPr>
            <a:xfrm>
              <a:off x="4516" y="2525"/>
              <a:ext cx="474" cy="222"/>
            </a:xfrm>
            <a:custGeom>
              <a:avLst/>
              <a:gdLst/>
              <a:ahLst/>
              <a:cxnLst>
                <a:cxn ang="0">
                  <a:pos x="474" y="222"/>
                </a:cxn>
                <a:cxn ang="0">
                  <a:pos x="0" y="0"/>
                </a:cxn>
              </a:cxnLst>
              <a:pathLst>
                <a:path w="474" h="222">
                  <a:moveTo>
                    <a:pt x="474" y="222"/>
                  </a:moveTo>
                  <a:lnTo>
                    <a:pt x="0"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37" name="Freeform 485"/>
            <p:cNvSpPr/>
            <p:nvPr/>
          </p:nvSpPr>
          <p:spPr>
            <a:xfrm>
              <a:off x="3264" y="2469"/>
              <a:ext cx="1252" cy="208"/>
            </a:xfrm>
            <a:custGeom>
              <a:avLst/>
              <a:gdLst/>
              <a:ahLst/>
              <a:cxnLst>
                <a:cxn ang="0">
                  <a:pos x="0" y="208"/>
                </a:cxn>
                <a:cxn ang="0">
                  <a:pos x="1252" y="0"/>
                </a:cxn>
              </a:cxnLst>
              <a:pathLst>
                <a:path w="1252" h="208">
                  <a:moveTo>
                    <a:pt x="0" y="208"/>
                  </a:moveTo>
                  <a:lnTo>
                    <a:pt x="1252"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38" name="Freeform 486"/>
            <p:cNvSpPr/>
            <p:nvPr/>
          </p:nvSpPr>
          <p:spPr>
            <a:xfrm>
              <a:off x="3264" y="2523"/>
              <a:ext cx="1254" cy="186"/>
            </a:xfrm>
            <a:custGeom>
              <a:avLst/>
              <a:gdLst/>
              <a:ahLst/>
              <a:cxnLst>
                <a:cxn ang="0">
                  <a:pos x="0" y="186"/>
                </a:cxn>
                <a:cxn ang="0">
                  <a:pos x="1254" y="0"/>
                </a:cxn>
              </a:cxnLst>
              <a:pathLst>
                <a:path w="1254" h="186">
                  <a:moveTo>
                    <a:pt x="0" y="186"/>
                  </a:moveTo>
                  <a:lnTo>
                    <a:pt x="1254"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39" name="Freeform 487"/>
            <p:cNvSpPr/>
            <p:nvPr/>
          </p:nvSpPr>
          <p:spPr>
            <a:xfrm>
              <a:off x="4988" y="2718"/>
              <a:ext cx="1" cy="34"/>
            </a:xfrm>
            <a:custGeom>
              <a:avLst/>
              <a:gdLst/>
              <a:ahLst/>
              <a:cxnLst>
                <a:cxn ang="0">
                  <a:pos x="0" y="0"/>
                </a:cxn>
                <a:cxn ang="0">
                  <a:pos x="0" y="34"/>
                </a:cxn>
              </a:cxnLst>
              <a:pathLst>
                <a:path w="1" h="34">
                  <a:moveTo>
                    <a:pt x="0" y="0"/>
                  </a:moveTo>
                  <a:lnTo>
                    <a:pt x="0" y="34"/>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40" name="Freeform 488"/>
            <p:cNvSpPr/>
            <p:nvPr/>
          </p:nvSpPr>
          <p:spPr>
            <a:xfrm>
              <a:off x="3262" y="2677"/>
              <a:ext cx="1" cy="33"/>
            </a:xfrm>
            <a:custGeom>
              <a:avLst/>
              <a:gdLst/>
              <a:ahLst/>
              <a:cxnLst>
                <a:cxn ang="0">
                  <a:pos x="0" y="0"/>
                </a:cxn>
                <a:cxn ang="0">
                  <a:pos x="1" y="33"/>
                </a:cxn>
              </a:cxnLst>
              <a:pathLst>
                <a:path w="1" h="33">
                  <a:moveTo>
                    <a:pt x="0" y="0"/>
                  </a:moveTo>
                  <a:lnTo>
                    <a:pt x="1" y="33"/>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grpSp>
          <p:nvGrpSpPr>
            <p:cNvPr id="59641" name="Group 489"/>
            <p:cNvGrpSpPr/>
            <p:nvPr/>
          </p:nvGrpSpPr>
          <p:grpSpPr>
            <a:xfrm>
              <a:off x="3264" y="2712"/>
              <a:ext cx="1725" cy="43"/>
              <a:chOff x="3262" y="2712"/>
              <a:chExt cx="1725" cy="43"/>
            </a:xfrm>
          </p:grpSpPr>
          <p:sp>
            <p:nvSpPr>
              <p:cNvPr id="59642" name="Freeform 490"/>
              <p:cNvSpPr/>
              <p:nvPr/>
            </p:nvSpPr>
            <p:spPr>
              <a:xfrm>
                <a:off x="4896" y="2747"/>
                <a:ext cx="91" cy="8"/>
              </a:xfrm>
              <a:custGeom>
                <a:avLst/>
                <a:gdLst/>
                <a:ahLst/>
                <a:cxnLst>
                  <a:cxn ang="0">
                    <a:pos x="0" y="8"/>
                  </a:cxn>
                  <a:cxn ang="0">
                    <a:pos x="91" y="0"/>
                  </a:cxn>
                </a:cxnLst>
                <a:pathLst>
                  <a:path w="91" h="8">
                    <a:moveTo>
                      <a:pt x="0" y="8"/>
                    </a:moveTo>
                    <a:lnTo>
                      <a:pt x="91"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43" name="Freeform 491"/>
              <p:cNvSpPr/>
              <p:nvPr/>
            </p:nvSpPr>
            <p:spPr>
              <a:xfrm>
                <a:off x="3262" y="2712"/>
                <a:ext cx="138" cy="18"/>
              </a:xfrm>
              <a:custGeom>
                <a:avLst/>
                <a:gdLst/>
                <a:ahLst/>
                <a:cxnLst>
                  <a:cxn ang="0">
                    <a:pos x="138" y="18"/>
                  </a:cxn>
                  <a:cxn ang="0">
                    <a:pos x="0" y="0"/>
                  </a:cxn>
                </a:cxnLst>
                <a:pathLst>
                  <a:path w="138" h="18">
                    <a:moveTo>
                      <a:pt x="138" y="18"/>
                    </a:moveTo>
                    <a:lnTo>
                      <a:pt x="0"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grpSp>
        <p:sp>
          <p:nvSpPr>
            <p:cNvPr id="59644" name="Freeform 492"/>
            <p:cNvSpPr/>
            <p:nvPr/>
          </p:nvSpPr>
          <p:spPr>
            <a:xfrm>
              <a:off x="3544" y="3217"/>
              <a:ext cx="412" cy="68"/>
            </a:xfrm>
            <a:custGeom>
              <a:avLst/>
              <a:gdLst/>
              <a:ahLst/>
              <a:cxnLst>
                <a:cxn ang="0">
                  <a:pos x="0" y="68"/>
                </a:cxn>
                <a:cxn ang="0">
                  <a:pos x="412" y="0"/>
                </a:cxn>
              </a:cxnLst>
              <a:pathLst>
                <a:path w="412" h="68">
                  <a:moveTo>
                    <a:pt x="0" y="68"/>
                  </a:moveTo>
                  <a:lnTo>
                    <a:pt x="412" y="0"/>
                  </a:lnTo>
                </a:path>
              </a:pathLst>
            </a:custGeom>
            <a:noFill/>
            <a:ln w="38100" cap="flat" cmpd="sng">
              <a:solidFill>
                <a:srgbClr val="FF3300"/>
              </a:solidFill>
              <a:prstDash val="solid"/>
              <a:round/>
              <a:headEnd type="none" w="med" len="med"/>
              <a:tailEnd type="none" w="med" len="med"/>
            </a:ln>
          </p:spPr>
          <p:txBody>
            <a:bodyPr/>
            <a:p>
              <a:endParaRPr lang="zh-CN" altLang="en-US"/>
            </a:p>
          </p:txBody>
        </p:sp>
        <p:sp>
          <p:nvSpPr>
            <p:cNvPr id="59645" name="Freeform 493"/>
            <p:cNvSpPr/>
            <p:nvPr/>
          </p:nvSpPr>
          <p:spPr>
            <a:xfrm>
              <a:off x="4468" y="3325"/>
              <a:ext cx="58" cy="21"/>
            </a:xfrm>
            <a:custGeom>
              <a:avLst/>
              <a:gdLst/>
              <a:ahLst/>
              <a:cxnLst>
                <a:cxn ang="0">
                  <a:pos x="58" y="0"/>
                </a:cxn>
                <a:cxn ang="0">
                  <a:pos x="0" y="21"/>
                </a:cxn>
              </a:cxnLst>
              <a:pathLst>
                <a:path w="58" h="21">
                  <a:moveTo>
                    <a:pt x="58" y="0"/>
                  </a:moveTo>
                  <a:lnTo>
                    <a:pt x="0" y="21"/>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46" name="Freeform 494"/>
            <p:cNvSpPr/>
            <p:nvPr/>
          </p:nvSpPr>
          <p:spPr>
            <a:xfrm>
              <a:off x="3956" y="2707"/>
              <a:ext cx="1" cy="512"/>
            </a:xfrm>
            <a:custGeom>
              <a:avLst/>
              <a:gdLst/>
              <a:ahLst/>
              <a:cxnLst>
                <a:cxn ang="0">
                  <a:pos x="0" y="512"/>
                </a:cxn>
                <a:cxn ang="0">
                  <a:pos x="0" y="0"/>
                </a:cxn>
              </a:cxnLst>
              <a:pathLst>
                <a:path w="1" h="512">
                  <a:moveTo>
                    <a:pt x="0" y="512"/>
                  </a:moveTo>
                  <a:lnTo>
                    <a:pt x="0"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47" name="Freeform 495"/>
            <p:cNvSpPr/>
            <p:nvPr/>
          </p:nvSpPr>
          <p:spPr>
            <a:xfrm>
              <a:off x="3955" y="2658"/>
              <a:ext cx="464" cy="51"/>
            </a:xfrm>
            <a:custGeom>
              <a:avLst/>
              <a:gdLst/>
              <a:ahLst/>
              <a:cxnLst>
                <a:cxn ang="0">
                  <a:pos x="464" y="0"/>
                </a:cxn>
                <a:cxn ang="0">
                  <a:pos x="0" y="51"/>
                </a:cxn>
              </a:cxnLst>
              <a:pathLst>
                <a:path w="464" h="51">
                  <a:moveTo>
                    <a:pt x="464" y="0"/>
                  </a:moveTo>
                  <a:lnTo>
                    <a:pt x="0" y="51"/>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48" name="Freeform 496"/>
            <p:cNvSpPr/>
            <p:nvPr/>
          </p:nvSpPr>
          <p:spPr>
            <a:xfrm>
              <a:off x="3956" y="3217"/>
              <a:ext cx="464" cy="43"/>
            </a:xfrm>
            <a:custGeom>
              <a:avLst/>
              <a:gdLst/>
              <a:ahLst/>
              <a:cxnLst>
                <a:cxn ang="0">
                  <a:pos x="0" y="0"/>
                </a:cxn>
                <a:cxn ang="0">
                  <a:pos x="464" y="43"/>
                </a:cxn>
              </a:cxnLst>
              <a:pathLst>
                <a:path w="464" h="43">
                  <a:moveTo>
                    <a:pt x="0" y="0"/>
                  </a:moveTo>
                  <a:lnTo>
                    <a:pt x="464" y="43"/>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49" name="Freeform 497"/>
            <p:cNvSpPr/>
            <p:nvPr/>
          </p:nvSpPr>
          <p:spPr>
            <a:xfrm>
              <a:off x="4420" y="3339"/>
              <a:ext cx="48" cy="7"/>
            </a:xfrm>
            <a:custGeom>
              <a:avLst/>
              <a:gdLst/>
              <a:ahLst/>
              <a:cxnLst>
                <a:cxn ang="0">
                  <a:pos x="0" y="0"/>
                </a:cxn>
                <a:cxn ang="0">
                  <a:pos x="48" y="7"/>
                </a:cxn>
              </a:cxnLst>
              <a:pathLst>
                <a:path w="48" h="7">
                  <a:moveTo>
                    <a:pt x="0" y="0"/>
                  </a:moveTo>
                  <a:lnTo>
                    <a:pt x="48" y="7"/>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50" name="Freeform 498"/>
            <p:cNvSpPr/>
            <p:nvPr/>
          </p:nvSpPr>
          <p:spPr>
            <a:xfrm>
              <a:off x="3400" y="3246"/>
              <a:ext cx="211" cy="29"/>
            </a:xfrm>
            <a:custGeom>
              <a:avLst/>
              <a:gdLst/>
              <a:ahLst/>
              <a:cxnLst>
                <a:cxn ang="0">
                  <a:pos x="211" y="29"/>
                </a:cxn>
                <a:cxn ang="0">
                  <a:pos x="0" y="0"/>
                </a:cxn>
              </a:cxnLst>
              <a:pathLst>
                <a:path w="211" h="29">
                  <a:moveTo>
                    <a:pt x="211" y="29"/>
                  </a:moveTo>
                  <a:lnTo>
                    <a:pt x="0"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51" name="Freeform 499"/>
            <p:cNvSpPr/>
            <p:nvPr/>
          </p:nvSpPr>
          <p:spPr>
            <a:xfrm>
              <a:off x="4466" y="2569"/>
              <a:ext cx="1" cy="776"/>
            </a:xfrm>
            <a:custGeom>
              <a:avLst/>
              <a:gdLst/>
              <a:ahLst/>
              <a:cxnLst>
                <a:cxn ang="0">
                  <a:pos x="0" y="776"/>
                </a:cxn>
                <a:cxn ang="0">
                  <a:pos x="0" y="0"/>
                </a:cxn>
              </a:cxnLst>
              <a:pathLst>
                <a:path w="1" h="776">
                  <a:moveTo>
                    <a:pt x="0" y="776"/>
                  </a:moveTo>
                  <a:lnTo>
                    <a:pt x="0"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52" name="Freeform 500"/>
            <p:cNvSpPr/>
            <p:nvPr/>
          </p:nvSpPr>
          <p:spPr>
            <a:xfrm>
              <a:off x="4638" y="3218"/>
              <a:ext cx="173" cy="65"/>
            </a:xfrm>
            <a:custGeom>
              <a:avLst/>
              <a:gdLst/>
              <a:ahLst/>
              <a:cxnLst>
                <a:cxn ang="0">
                  <a:pos x="173" y="0"/>
                </a:cxn>
                <a:cxn ang="0">
                  <a:pos x="0" y="65"/>
                </a:cxn>
              </a:cxnLst>
              <a:pathLst>
                <a:path w="173" h="65">
                  <a:moveTo>
                    <a:pt x="173" y="0"/>
                  </a:moveTo>
                  <a:lnTo>
                    <a:pt x="0" y="65"/>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53" name="Freeform 501"/>
            <p:cNvSpPr/>
            <p:nvPr/>
          </p:nvSpPr>
          <p:spPr>
            <a:xfrm>
              <a:off x="4525" y="3272"/>
              <a:ext cx="115" cy="12"/>
            </a:xfrm>
            <a:custGeom>
              <a:avLst/>
              <a:gdLst/>
              <a:ahLst/>
              <a:cxnLst>
                <a:cxn ang="0">
                  <a:pos x="0" y="0"/>
                </a:cxn>
                <a:cxn ang="0">
                  <a:pos x="115" y="12"/>
                </a:cxn>
              </a:cxnLst>
              <a:pathLst>
                <a:path w="115" h="12">
                  <a:moveTo>
                    <a:pt x="0" y="0"/>
                  </a:moveTo>
                  <a:lnTo>
                    <a:pt x="115" y="12"/>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54" name="Freeform 502"/>
            <p:cNvSpPr/>
            <p:nvPr/>
          </p:nvSpPr>
          <p:spPr>
            <a:xfrm>
              <a:off x="4420" y="2569"/>
              <a:ext cx="47" cy="8"/>
            </a:xfrm>
            <a:custGeom>
              <a:avLst/>
              <a:gdLst/>
              <a:ahLst/>
              <a:cxnLst>
                <a:cxn ang="0">
                  <a:pos x="47" y="0"/>
                </a:cxn>
                <a:cxn ang="0">
                  <a:pos x="0" y="8"/>
                </a:cxn>
              </a:cxnLst>
              <a:pathLst>
                <a:path w="47" h="8">
                  <a:moveTo>
                    <a:pt x="47" y="0"/>
                  </a:moveTo>
                  <a:lnTo>
                    <a:pt x="0" y="8"/>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55" name="Freeform 503"/>
            <p:cNvSpPr/>
            <p:nvPr/>
          </p:nvSpPr>
          <p:spPr>
            <a:xfrm>
              <a:off x="4524" y="2636"/>
              <a:ext cx="114" cy="12"/>
            </a:xfrm>
            <a:custGeom>
              <a:avLst/>
              <a:gdLst/>
              <a:ahLst/>
              <a:cxnLst>
                <a:cxn ang="0">
                  <a:pos x="114" y="0"/>
                </a:cxn>
                <a:cxn ang="0">
                  <a:pos x="0" y="12"/>
                </a:cxn>
              </a:cxnLst>
              <a:pathLst>
                <a:path w="114" h="12">
                  <a:moveTo>
                    <a:pt x="114" y="0"/>
                  </a:moveTo>
                  <a:lnTo>
                    <a:pt x="0" y="12"/>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56" name="Freeform 504"/>
            <p:cNvSpPr/>
            <p:nvPr/>
          </p:nvSpPr>
          <p:spPr>
            <a:xfrm>
              <a:off x="4466" y="2570"/>
              <a:ext cx="60" cy="22"/>
            </a:xfrm>
            <a:custGeom>
              <a:avLst/>
              <a:gdLst/>
              <a:ahLst/>
              <a:cxnLst>
                <a:cxn ang="0">
                  <a:pos x="60" y="22"/>
                </a:cxn>
                <a:cxn ang="0">
                  <a:pos x="0" y="0"/>
                </a:cxn>
              </a:cxnLst>
              <a:pathLst>
                <a:path w="60" h="22">
                  <a:moveTo>
                    <a:pt x="60" y="22"/>
                  </a:moveTo>
                  <a:lnTo>
                    <a:pt x="0" y="0"/>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sp>
          <p:nvSpPr>
            <p:cNvPr id="59657" name="Freeform 505"/>
            <p:cNvSpPr/>
            <p:nvPr/>
          </p:nvSpPr>
          <p:spPr>
            <a:xfrm>
              <a:off x="4516" y="2469"/>
              <a:ext cx="1" cy="56"/>
            </a:xfrm>
            <a:custGeom>
              <a:avLst/>
              <a:gdLst/>
              <a:ahLst/>
              <a:cxnLst>
                <a:cxn ang="0">
                  <a:pos x="0" y="0"/>
                </a:cxn>
                <a:cxn ang="0">
                  <a:pos x="0" y="56"/>
                </a:cxn>
              </a:cxnLst>
              <a:pathLst>
                <a:path w="1" h="56">
                  <a:moveTo>
                    <a:pt x="0" y="0"/>
                  </a:moveTo>
                  <a:lnTo>
                    <a:pt x="0" y="56"/>
                  </a:lnTo>
                </a:path>
              </a:pathLst>
            </a:custGeom>
            <a:solidFill>
              <a:srgbClr val="FFFFFF"/>
            </a:solidFill>
            <a:ln w="38100" cap="flat" cmpd="sng">
              <a:solidFill>
                <a:srgbClr val="FF3300"/>
              </a:solidFill>
              <a:prstDash val="solid"/>
              <a:round/>
              <a:headEnd type="none" w="med" len="med"/>
              <a:tailEnd type="none" w="med" len="med"/>
            </a:ln>
          </p:spPr>
          <p:txBody>
            <a:bodyPr/>
            <a:p>
              <a:endParaRPr lang="zh-CN" altLang="en-US"/>
            </a:p>
          </p:txBody>
        </p:sp>
      </p:grpSp>
      <p:grpSp>
        <p:nvGrpSpPr>
          <p:cNvPr id="30" name="Group 506"/>
          <p:cNvGrpSpPr/>
          <p:nvPr/>
        </p:nvGrpSpPr>
        <p:grpSpPr>
          <a:xfrm>
            <a:off x="6754813" y="3178175"/>
            <a:ext cx="325437" cy="3416300"/>
            <a:chOff x="4376" y="1825"/>
            <a:chExt cx="189" cy="1990"/>
          </a:xfrm>
        </p:grpSpPr>
        <p:sp>
          <p:nvSpPr>
            <p:cNvPr id="59659" name="Freeform 507"/>
            <p:cNvSpPr/>
            <p:nvPr/>
          </p:nvSpPr>
          <p:spPr>
            <a:xfrm>
              <a:off x="4467" y="1825"/>
              <a:ext cx="1" cy="1721"/>
            </a:xfrm>
            <a:custGeom>
              <a:avLst/>
              <a:gdLst/>
              <a:ahLst/>
              <a:cxnLst>
                <a:cxn ang="0">
                  <a:pos x="1" y="0"/>
                </a:cxn>
                <a:cxn ang="0">
                  <a:pos x="0" y="1721"/>
                </a:cxn>
              </a:cxnLst>
              <a:pathLst>
                <a:path w="1" h="1721">
                  <a:moveTo>
                    <a:pt x="1" y="0"/>
                  </a:moveTo>
                  <a:lnTo>
                    <a:pt x="0" y="1721"/>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grpSp>
          <p:nvGrpSpPr>
            <p:cNvPr id="59660" name="Group 508"/>
            <p:cNvGrpSpPr/>
            <p:nvPr/>
          </p:nvGrpSpPr>
          <p:grpSpPr>
            <a:xfrm>
              <a:off x="4376" y="3516"/>
              <a:ext cx="189" cy="299"/>
              <a:chOff x="4376" y="3516"/>
              <a:chExt cx="189" cy="299"/>
            </a:xfrm>
          </p:grpSpPr>
          <p:sp>
            <p:nvSpPr>
              <p:cNvPr id="59661" name="Rectangle 509"/>
              <p:cNvSpPr/>
              <p:nvPr/>
            </p:nvSpPr>
            <p:spPr>
              <a:xfrm>
                <a:off x="4376" y="3530"/>
                <a:ext cx="189" cy="285"/>
              </a:xfrm>
              <a:prstGeom prst="rect">
                <a:avLst/>
              </a:prstGeom>
              <a:noFill/>
              <a:ln w="12700">
                <a:noFill/>
              </a:ln>
            </p:spPr>
            <p:txBody>
              <a:bodyPr wrap="none" anchor="t">
                <a:spAutoFit/>
              </a:bodyPr>
              <a:p>
                <a:pPr algn="ctr"/>
                <a:r>
                  <a:rPr lang="en-US" altLang="zh-CN" sz="2600" b="1" dirty="0">
                    <a:solidFill>
                      <a:schemeClr val="accent2"/>
                    </a:solidFill>
                    <a:latin typeface="Modern" pitchFamily="50"/>
                    <a:ea typeface="宋体" panose="02010600030101010101" pitchFamily="2" charset="-122"/>
                  </a:rPr>
                  <a:t>s</a:t>
                </a:r>
                <a:endParaRPr lang="en-US" altLang="zh-CN" sz="2600" b="1" dirty="0">
                  <a:solidFill>
                    <a:schemeClr val="accent2"/>
                  </a:solidFill>
                  <a:latin typeface="Modern" pitchFamily="50"/>
                  <a:ea typeface="宋体" panose="02010600030101010101" pitchFamily="2" charset="-122"/>
                </a:endParaRPr>
              </a:p>
            </p:txBody>
          </p:sp>
          <p:sp>
            <p:nvSpPr>
              <p:cNvPr id="59662" name="Oval 510"/>
              <p:cNvSpPr/>
              <p:nvPr/>
            </p:nvSpPr>
            <p:spPr>
              <a:xfrm>
                <a:off x="4439" y="3516"/>
                <a:ext cx="57" cy="57"/>
              </a:xfrm>
              <a:prstGeom prst="ellipse">
                <a:avLst/>
              </a:prstGeom>
              <a:solidFill>
                <a:srgbClr val="FFFF00"/>
              </a:solidFill>
              <a:ln w="28575" cap="flat" cmpd="sng">
                <a:solidFill>
                  <a:srgbClr val="CC00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grpSp>
        <p:nvGrpSpPr>
          <p:cNvPr id="17666" name="Group 511"/>
          <p:cNvGrpSpPr/>
          <p:nvPr/>
        </p:nvGrpSpPr>
        <p:grpSpPr>
          <a:xfrm>
            <a:off x="987425" y="4659313"/>
            <a:ext cx="8129588" cy="654050"/>
            <a:chOff x="1016" y="2688"/>
            <a:chExt cx="4736" cy="381"/>
          </a:xfrm>
        </p:grpSpPr>
        <p:sp>
          <p:nvSpPr>
            <p:cNvPr id="59664" name="Rectangle 512"/>
            <p:cNvSpPr/>
            <p:nvPr/>
          </p:nvSpPr>
          <p:spPr>
            <a:xfrm>
              <a:off x="5553" y="2688"/>
              <a:ext cx="199" cy="285"/>
            </a:xfrm>
            <a:prstGeom prst="rect">
              <a:avLst/>
            </a:prstGeom>
            <a:noFill/>
            <a:ln w="12700">
              <a:noFill/>
            </a:ln>
          </p:spPr>
          <p:txBody>
            <a:bodyPr wrap="none" anchor="t">
              <a:spAutoFit/>
            </a:bodyPr>
            <a:p>
              <a:pPr algn="ctr"/>
              <a:r>
                <a:rPr lang="en-US" altLang="zh-CN" sz="2600" b="1" dirty="0">
                  <a:solidFill>
                    <a:schemeClr val="accent2"/>
                  </a:solidFill>
                  <a:latin typeface="Modern" pitchFamily="50"/>
                  <a:ea typeface="宋体" panose="02010600030101010101" pitchFamily="2" charset="-122"/>
                </a:rPr>
                <a:t>h</a:t>
              </a:r>
              <a:endParaRPr lang="en-US" altLang="zh-CN" sz="2600" b="1" dirty="0">
                <a:solidFill>
                  <a:schemeClr val="accent2"/>
                </a:solidFill>
                <a:latin typeface="Modern" pitchFamily="50"/>
                <a:ea typeface="宋体" panose="02010600030101010101" pitchFamily="2" charset="-122"/>
              </a:endParaRPr>
            </a:p>
          </p:txBody>
        </p:sp>
        <p:sp>
          <p:nvSpPr>
            <p:cNvPr id="59665" name="Line 513"/>
            <p:cNvSpPr/>
            <p:nvPr/>
          </p:nvSpPr>
          <p:spPr>
            <a:xfrm flipH="1">
              <a:off x="1306" y="2975"/>
              <a:ext cx="4406" cy="3"/>
            </a:xfrm>
            <a:prstGeom prst="line">
              <a:avLst/>
            </a:prstGeom>
            <a:ln w="19050" cap="flat" cmpd="sng">
              <a:solidFill>
                <a:srgbClr val="CC0000"/>
              </a:solidFill>
              <a:prstDash val="solid"/>
              <a:round/>
              <a:headEnd type="none" w="med" len="med"/>
              <a:tailEnd type="none" w="med" len="med"/>
            </a:ln>
          </p:spPr>
        </p:sp>
        <p:sp>
          <p:nvSpPr>
            <p:cNvPr id="59666" name="Rectangle 514"/>
            <p:cNvSpPr/>
            <p:nvPr/>
          </p:nvSpPr>
          <p:spPr>
            <a:xfrm>
              <a:off x="1016" y="2784"/>
              <a:ext cx="199" cy="285"/>
            </a:xfrm>
            <a:prstGeom prst="rect">
              <a:avLst/>
            </a:prstGeom>
            <a:noFill/>
            <a:ln w="12700">
              <a:noFill/>
            </a:ln>
          </p:spPr>
          <p:txBody>
            <a:bodyPr wrap="none" anchor="t">
              <a:spAutoFit/>
            </a:bodyPr>
            <a:p>
              <a:pPr algn="ctr"/>
              <a:r>
                <a:rPr lang="en-US" altLang="zh-CN" sz="2600" b="1" dirty="0">
                  <a:solidFill>
                    <a:schemeClr val="accent2"/>
                  </a:solidFill>
                  <a:latin typeface="Modern" pitchFamily="50"/>
                  <a:ea typeface="宋体" panose="02010600030101010101" pitchFamily="2" charset="-122"/>
                </a:rPr>
                <a:t>h</a:t>
              </a:r>
              <a:endParaRPr lang="en-US" altLang="zh-CN" sz="2600" b="1" dirty="0">
                <a:solidFill>
                  <a:schemeClr val="accent2"/>
                </a:solidFill>
                <a:latin typeface="Modern" pitchFamily="50"/>
                <a:ea typeface="宋体" panose="02010600030101010101" pitchFamily="2" charset="-122"/>
              </a:endParaRPr>
            </a:p>
          </p:txBody>
        </p:sp>
      </p:grpSp>
      <p:grpSp>
        <p:nvGrpSpPr>
          <p:cNvPr id="17669" name="Group 515"/>
          <p:cNvGrpSpPr/>
          <p:nvPr/>
        </p:nvGrpSpPr>
        <p:grpSpPr>
          <a:xfrm>
            <a:off x="8569325" y="3178175"/>
            <a:ext cx="98425" cy="2028825"/>
            <a:chOff x="5433" y="1825"/>
            <a:chExt cx="57" cy="1182"/>
          </a:xfrm>
        </p:grpSpPr>
        <p:sp>
          <p:nvSpPr>
            <p:cNvPr id="59668" name="Freeform 516"/>
            <p:cNvSpPr/>
            <p:nvPr/>
          </p:nvSpPr>
          <p:spPr>
            <a:xfrm>
              <a:off x="5465" y="1825"/>
              <a:ext cx="1" cy="1154"/>
            </a:xfrm>
            <a:custGeom>
              <a:avLst/>
              <a:gdLst/>
              <a:ahLst/>
              <a:cxnLst>
                <a:cxn ang="0">
                  <a:pos x="1" y="1154"/>
                </a:cxn>
                <a:cxn ang="0">
                  <a:pos x="0" y="0"/>
                </a:cxn>
              </a:cxnLst>
              <a:pathLst>
                <a:path w="1" h="1154">
                  <a:moveTo>
                    <a:pt x="1" y="1154"/>
                  </a:moveTo>
                  <a:lnTo>
                    <a:pt x="0" y="0"/>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sp>
          <p:nvSpPr>
            <p:cNvPr id="59669" name="Oval 517"/>
            <p:cNvSpPr/>
            <p:nvPr/>
          </p:nvSpPr>
          <p:spPr>
            <a:xfrm>
              <a:off x="5433" y="2950"/>
              <a:ext cx="57" cy="57"/>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17687" name="Group 518"/>
          <p:cNvGrpSpPr/>
          <p:nvPr/>
        </p:nvGrpSpPr>
        <p:grpSpPr>
          <a:xfrm>
            <a:off x="1747838" y="3179763"/>
            <a:ext cx="96837" cy="2025650"/>
            <a:chOff x="1088" y="2003"/>
            <a:chExt cx="61" cy="1276"/>
          </a:xfrm>
        </p:grpSpPr>
        <p:sp>
          <p:nvSpPr>
            <p:cNvPr id="59671" name="Freeform 519"/>
            <p:cNvSpPr/>
            <p:nvPr/>
          </p:nvSpPr>
          <p:spPr>
            <a:xfrm>
              <a:off x="1121" y="2003"/>
              <a:ext cx="1" cy="1244"/>
            </a:xfrm>
            <a:custGeom>
              <a:avLst/>
              <a:gdLst/>
              <a:ahLst/>
              <a:cxnLst>
                <a:cxn ang="0">
                  <a:pos x="0" y="1150"/>
                </a:cxn>
                <a:cxn ang="0">
                  <a:pos x="0" y="0"/>
                </a:cxn>
              </a:cxnLst>
              <a:pathLst>
                <a:path w="1" h="1150">
                  <a:moveTo>
                    <a:pt x="0" y="1150"/>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59672" name="Oval 520"/>
            <p:cNvSpPr/>
            <p:nvPr/>
          </p:nvSpPr>
          <p:spPr>
            <a:xfrm>
              <a:off x="1088" y="3217"/>
              <a:ext cx="61" cy="62"/>
            </a:xfrm>
            <a:prstGeom prst="ellipse">
              <a:avLst/>
            </a:prstGeom>
            <a:solidFill>
              <a:srgbClr val="FFFF00"/>
            </a:solidFill>
            <a:ln w="19050" cap="flat" cmpd="sng">
              <a:solidFill>
                <a:schemeClr val="tx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sp>
        <p:nvSpPr>
          <p:cNvPr id="59673" name="Rectangle 521"/>
          <p:cNvSpPr>
            <a:spLocks noGrp="1"/>
          </p:cNvSpPr>
          <p:nvPr>
            <p:ph type="title"/>
          </p:nvPr>
        </p:nvSpPr>
        <p:spPr>
          <a:xfrm>
            <a:off x="7924800" y="609600"/>
            <a:ext cx="914400" cy="152400"/>
          </a:xfrm>
        </p:spPr>
        <p:txBody>
          <a:bodyPr vert="horz" wrap="square" lIns="91440" tIns="45720" rIns="91440" bIns="45720" anchor="ctr"/>
          <a:p>
            <a:pPr algn="r" eaLnBrk="1" hangingPunct="1"/>
            <a:r>
              <a:rPr lang="zh-CN" altLang="en-US" sz="1000" dirty="0">
                <a:solidFill>
                  <a:schemeClr val="bg1"/>
                </a:solidFill>
              </a:rPr>
              <a:t>（续</a:t>
            </a:r>
            <a:r>
              <a:rPr lang="en-US" altLang="zh-CN" sz="1000" dirty="0">
                <a:solidFill>
                  <a:schemeClr val="bg1"/>
                </a:solidFill>
              </a:rPr>
              <a:t>1</a:t>
            </a:r>
            <a:r>
              <a:rPr lang="zh-CN" altLang="en-US" sz="1000" dirty="0">
                <a:solidFill>
                  <a:schemeClr val="bg1"/>
                </a:solidFill>
              </a:rPr>
              <a:t>）</a:t>
            </a:r>
            <a:endParaRPr lang="zh-CN" altLang="en-US" sz="1000" dirty="0">
              <a:solidFill>
                <a:schemeClr val="bg1"/>
              </a:solidFill>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0"/>
                                  </p:iterate>
                                  <p:childTnLst>
                                    <p:set>
                                      <p:cBhvr>
                                        <p:cTn id="6" dur="1" fill="hold">
                                          <p:stCondLst>
                                            <p:cond delay="0"/>
                                          </p:stCondLst>
                                        </p:cTn>
                                        <p:tgtEl>
                                          <p:spTgt spid="17649"/>
                                        </p:tgtEl>
                                        <p:attrNameLst>
                                          <p:attrName>style.visibility</p:attrName>
                                        </p:attrNameLst>
                                      </p:cBhvr>
                                      <p:to>
                                        <p:strVal val="visible"/>
                                      </p:to>
                                    </p:set>
                                    <p:animEffect transition="in" filter="wipe(left)">
                                      <p:cBhvr>
                                        <p:cTn id="7" dur="75"/>
                                        <p:tgtEl>
                                          <p:spTgt spid="17649"/>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32"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strVal val="4*#ppt_w"/>
                                          </p:val>
                                        </p:tav>
                                        <p:tav tm="100000">
                                          <p:val>
                                            <p:strVal val="#ppt_w"/>
                                          </p:val>
                                        </p:tav>
                                      </p:tavLst>
                                    </p:anim>
                                    <p:anim calcmode="lin" valueType="num">
                                      <p:cBhvr>
                                        <p:cTn id="13" dur="500" fill="hold"/>
                                        <p:tgtEl>
                                          <p:spTgt spid="2"/>
                                        </p:tgtEl>
                                        <p:attrNameLst>
                                          <p:attrName>ppt_h</p:attrName>
                                        </p:attrNameLst>
                                      </p:cBhvr>
                                      <p:tavLst>
                                        <p:tav tm="0">
                                          <p:val>
                                            <p:strVal val="4*#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7657"/>
                                        </p:tgtEl>
                                        <p:attrNameLst>
                                          <p:attrName>style.visibility</p:attrName>
                                        </p:attrNameLst>
                                      </p:cBhvr>
                                      <p:to>
                                        <p:strVal val="visible"/>
                                      </p:to>
                                    </p:set>
                                    <p:animEffect transition="in" filter="wipe(left)">
                                      <p:cBhvr>
                                        <p:cTn id="18" dur="500"/>
                                        <p:tgtEl>
                                          <p:spTgt spid="1765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ppt_x</p:attrName>
                                        </p:attrNameLst>
                                      </p:cBhvr>
                                      <p:tavLst>
                                        <p:tav tm="0">
                                          <p:val>
                                            <p:strVal val="#ppt_x"/>
                                          </p:val>
                                        </p:tav>
                                        <p:tav tm="100000">
                                          <p:val>
                                            <p:strVal val="#ppt_x"/>
                                          </p:val>
                                        </p:tav>
                                      </p:tavLst>
                                    </p:anim>
                                    <p:anim calcmode="lin" valueType="num">
                                      <p:cBhvr>
                                        <p:cTn id="24"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500" fill="hold"/>
                                        <p:tgtEl>
                                          <p:spTgt spid="9"/>
                                        </p:tgtEl>
                                        <p:attrNameLst>
                                          <p:attrName>ppt_x</p:attrName>
                                        </p:attrNameLst>
                                      </p:cBhvr>
                                      <p:tavLst>
                                        <p:tav tm="0">
                                          <p:val>
                                            <p:strVal val="#ppt_x"/>
                                          </p:val>
                                        </p:tav>
                                        <p:tav tm="100000">
                                          <p:val>
                                            <p:strVal val="#ppt_x"/>
                                          </p:val>
                                        </p:tav>
                                      </p:tavLst>
                                    </p:anim>
                                    <p:anim calcmode="lin" valueType="num">
                                      <p:cBhvr>
                                        <p:cTn id="30"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p:cTn id="35" dur="500" fill="hold"/>
                                        <p:tgtEl>
                                          <p:spTgt spid="23"/>
                                        </p:tgtEl>
                                        <p:attrNameLst>
                                          <p:attrName>ppt_x</p:attrName>
                                        </p:attrNameLst>
                                      </p:cBhvr>
                                      <p:tavLst>
                                        <p:tav tm="0">
                                          <p:val>
                                            <p:strVal val="0-#ppt_w/2"/>
                                          </p:val>
                                        </p:tav>
                                        <p:tav tm="100000">
                                          <p:val>
                                            <p:strVal val="#ppt_x"/>
                                          </p:val>
                                        </p:tav>
                                      </p:tavLst>
                                    </p:anim>
                                    <p:anim calcmode="lin" valueType="num">
                                      <p:cBhvr>
                                        <p:cTn id="36" dur="500" fill="hold"/>
                                        <p:tgtEl>
                                          <p:spTgt spid="2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1" name="WHOOSH.WAV"/>
                                        </p:tgtEl>
                                      </p:cMediaNode>
                                    </p:audio>
                                  </p:sub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wipe(up)">
                                      <p:cBhvr>
                                        <p:cTn id="41" dur="500"/>
                                        <p:tgtEl>
                                          <p:spTgt spid="30"/>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24"/>
                                        </p:tgtEl>
                                        <p:attrNameLst>
                                          <p:attrName>style.visibility</p:attrName>
                                        </p:attrNameLst>
                                      </p:cBhvr>
                                      <p:to>
                                        <p:strVal val="visible"/>
                                      </p:to>
                                    </p:set>
                                    <p:anim calcmode="lin" valueType="num">
                                      <p:cBhvr>
                                        <p:cTn id="46" dur="500" fill="hold"/>
                                        <p:tgtEl>
                                          <p:spTgt spid="24"/>
                                        </p:tgtEl>
                                        <p:attrNameLst>
                                          <p:attrName>ppt_x</p:attrName>
                                        </p:attrNameLst>
                                      </p:cBhvr>
                                      <p:tavLst>
                                        <p:tav tm="0">
                                          <p:val>
                                            <p:strVal val="0-#ppt_w/2"/>
                                          </p:val>
                                        </p:tav>
                                        <p:tav tm="100000">
                                          <p:val>
                                            <p:strVal val="#ppt_x"/>
                                          </p:val>
                                        </p:tav>
                                      </p:tavLst>
                                    </p:anim>
                                    <p:anim calcmode="lin" valueType="num">
                                      <p:cBhvr>
                                        <p:cTn id="47" dur="500" fill="hold"/>
                                        <p:tgtEl>
                                          <p:spTgt spid="2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4"/>
                                            </p:cond>
                                          </p:stCondLst>
                                          <p:endCondLst>
                                            <p:cond evt="onStopAudio" delay="0">
                                              <p:tgtEl>
                                                <p:sldTgt/>
                                              </p:tgtEl>
                                            </p:cond>
                                          </p:endCondLst>
                                        </p:cTn>
                                        <p:tgtEl>
                                          <p:sndTgt r:embed="rId1" name="WHOOSH.WAV"/>
                                        </p:tgtEl>
                                      </p:cMediaNode>
                                    </p:audio>
                                  </p:subTnLst>
                                </p:cTn>
                              </p:par>
                            </p:childTnLst>
                          </p:cTn>
                        </p:par>
                      </p:childTnLst>
                    </p:cTn>
                  </p:par>
                  <p:par>
                    <p:cTn id="48" fill="hold">
                      <p:stCondLst>
                        <p:cond delay="indefinite"/>
                      </p:stCondLst>
                      <p:childTnLst>
                        <p:par>
                          <p:cTn id="49" fill="hold">
                            <p:stCondLst>
                              <p:cond delay="0"/>
                            </p:stCondLst>
                            <p:childTnLst>
                              <p:par>
                                <p:cTn id="50" presetID="2" presetClass="entr" presetSubtype="8" fill="hold" nodeType="clickEffect">
                                  <p:stCondLst>
                                    <p:cond delay="0"/>
                                  </p:stCondLst>
                                  <p:childTnLst>
                                    <p:set>
                                      <p:cBhvr>
                                        <p:cTn id="51" dur="1" fill="hold">
                                          <p:stCondLst>
                                            <p:cond delay="0"/>
                                          </p:stCondLst>
                                        </p:cTn>
                                        <p:tgtEl>
                                          <p:spTgt spid="17666"/>
                                        </p:tgtEl>
                                        <p:attrNameLst>
                                          <p:attrName>style.visibility</p:attrName>
                                        </p:attrNameLst>
                                      </p:cBhvr>
                                      <p:to>
                                        <p:strVal val="visible"/>
                                      </p:to>
                                    </p:set>
                                    <p:anim calcmode="lin" valueType="num">
                                      <p:cBhvr>
                                        <p:cTn id="52" dur="500" fill="hold"/>
                                        <p:tgtEl>
                                          <p:spTgt spid="17666"/>
                                        </p:tgtEl>
                                        <p:attrNameLst>
                                          <p:attrName>ppt_x</p:attrName>
                                        </p:attrNameLst>
                                      </p:cBhvr>
                                      <p:tavLst>
                                        <p:tav tm="0">
                                          <p:val>
                                            <p:strVal val="0-#ppt_w/2"/>
                                          </p:val>
                                        </p:tav>
                                        <p:tav tm="100000">
                                          <p:val>
                                            <p:strVal val="#ppt_x"/>
                                          </p:val>
                                        </p:tav>
                                      </p:tavLst>
                                    </p:anim>
                                    <p:anim calcmode="lin" valueType="num">
                                      <p:cBhvr>
                                        <p:cTn id="53" dur="500" fill="hold"/>
                                        <p:tgtEl>
                                          <p:spTgt spid="17666"/>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3" presetClass="entr" presetSubtype="32" fill="hold" nodeType="clickEffect">
                                  <p:stCondLst>
                                    <p:cond delay="0"/>
                                  </p:stCondLst>
                                  <p:childTnLst>
                                    <p:set>
                                      <p:cBhvr>
                                        <p:cTn id="57" dur="1" fill="hold">
                                          <p:stCondLst>
                                            <p:cond delay="0"/>
                                          </p:stCondLst>
                                        </p:cTn>
                                        <p:tgtEl>
                                          <p:spTgt spid="3"/>
                                        </p:tgtEl>
                                        <p:attrNameLst>
                                          <p:attrName>style.visibility</p:attrName>
                                        </p:attrNameLst>
                                      </p:cBhvr>
                                      <p:to>
                                        <p:strVal val="visible"/>
                                      </p:to>
                                    </p:set>
                                    <p:anim calcmode="lin" valueType="num">
                                      <p:cBhvr>
                                        <p:cTn id="58" dur="500" fill="hold"/>
                                        <p:tgtEl>
                                          <p:spTgt spid="3"/>
                                        </p:tgtEl>
                                        <p:attrNameLst>
                                          <p:attrName>ppt_w</p:attrName>
                                        </p:attrNameLst>
                                      </p:cBhvr>
                                      <p:tavLst>
                                        <p:tav tm="0">
                                          <p:val>
                                            <p:strVal val="4*#ppt_w"/>
                                          </p:val>
                                        </p:tav>
                                        <p:tav tm="100000">
                                          <p:val>
                                            <p:strVal val="#ppt_w"/>
                                          </p:val>
                                        </p:tav>
                                      </p:tavLst>
                                    </p:anim>
                                    <p:anim calcmode="lin" valueType="num">
                                      <p:cBhvr>
                                        <p:cTn id="59" dur="500" fill="hold"/>
                                        <p:tgtEl>
                                          <p:spTgt spid="3"/>
                                        </p:tgtEl>
                                        <p:attrNameLst>
                                          <p:attrName>ppt_h</p:attrName>
                                        </p:attrNameLst>
                                      </p:cBhvr>
                                      <p:tavLst>
                                        <p:tav tm="0">
                                          <p:val>
                                            <p:strVal val="4*#ppt_h"/>
                                          </p:val>
                                        </p:tav>
                                        <p:tav tm="100000">
                                          <p:val>
                                            <p:strVal val="#ppt_h"/>
                                          </p:val>
                                        </p:tav>
                                      </p:tavLst>
                                    </p:anim>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17665"/>
                                        </p:tgtEl>
                                        <p:attrNameLst>
                                          <p:attrName>style.visibility</p:attrName>
                                        </p:attrNameLst>
                                      </p:cBhvr>
                                      <p:to>
                                        <p:strVal val="visible"/>
                                      </p:to>
                                    </p:set>
                                    <p:animEffect transition="in" filter="wipe(left)">
                                      <p:cBhvr>
                                        <p:cTn id="64" dur="500"/>
                                        <p:tgtEl>
                                          <p:spTgt spid="17665"/>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nodeType="clickEffect">
                                  <p:stCondLst>
                                    <p:cond delay="0"/>
                                  </p:stCondLst>
                                  <p:childTnLst>
                                    <p:set>
                                      <p:cBhvr>
                                        <p:cTn id="68" dur="1" fill="hold">
                                          <p:stCondLst>
                                            <p:cond delay="0"/>
                                          </p:stCondLst>
                                        </p:cTn>
                                        <p:tgtEl>
                                          <p:spTgt spid="17877"/>
                                        </p:tgtEl>
                                        <p:attrNameLst>
                                          <p:attrName>style.visibility</p:attrName>
                                        </p:attrNameLst>
                                      </p:cBhvr>
                                      <p:to>
                                        <p:strVal val="visible"/>
                                      </p:to>
                                    </p:set>
                                    <p:animEffect transition="in" filter="wipe(down)">
                                      <p:cBhvr>
                                        <p:cTn id="69" dur="500"/>
                                        <p:tgtEl>
                                          <p:spTgt spid="17877"/>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nodeType="clickEffect">
                                  <p:stCondLst>
                                    <p:cond delay="0"/>
                                  </p:stCondLst>
                                  <p:childTnLst>
                                    <p:set>
                                      <p:cBhvr>
                                        <p:cTn id="73" dur="1" fill="hold">
                                          <p:stCondLst>
                                            <p:cond delay="0"/>
                                          </p:stCondLst>
                                        </p:cTn>
                                        <p:tgtEl>
                                          <p:spTgt spid="17687"/>
                                        </p:tgtEl>
                                        <p:attrNameLst>
                                          <p:attrName>style.visibility</p:attrName>
                                        </p:attrNameLst>
                                      </p:cBhvr>
                                      <p:to>
                                        <p:strVal val="visible"/>
                                      </p:to>
                                    </p:set>
                                    <p:animEffect transition="in" filter="wipe(up)">
                                      <p:cBhvr>
                                        <p:cTn id="74" dur="500"/>
                                        <p:tgtEl>
                                          <p:spTgt spid="17687"/>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nodeType="clickEffect">
                                  <p:stCondLst>
                                    <p:cond delay="0"/>
                                  </p:stCondLst>
                                  <p:childTnLst>
                                    <p:set>
                                      <p:cBhvr>
                                        <p:cTn id="78" dur="1" fill="hold">
                                          <p:stCondLst>
                                            <p:cond delay="0"/>
                                          </p:stCondLst>
                                        </p:cTn>
                                        <p:tgtEl>
                                          <p:spTgt spid="17674"/>
                                        </p:tgtEl>
                                        <p:attrNameLst>
                                          <p:attrName>style.visibility</p:attrName>
                                        </p:attrNameLst>
                                      </p:cBhvr>
                                      <p:to>
                                        <p:strVal val="visible"/>
                                      </p:to>
                                    </p:set>
                                    <p:animEffect transition="in" filter="wipe(down)">
                                      <p:cBhvr>
                                        <p:cTn id="79" dur="500"/>
                                        <p:tgtEl>
                                          <p:spTgt spid="17674"/>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1" fill="hold" nodeType="clickEffect">
                                  <p:stCondLst>
                                    <p:cond delay="0"/>
                                  </p:stCondLst>
                                  <p:childTnLst>
                                    <p:set>
                                      <p:cBhvr>
                                        <p:cTn id="83" dur="1" fill="hold">
                                          <p:stCondLst>
                                            <p:cond delay="0"/>
                                          </p:stCondLst>
                                        </p:cTn>
                                        <p:tgtEl>
                                          <p:spTgt spid="17669"/>
                                        </p:tgtEl>
                                        <p:attrNameLst>
                                          <p:attrName>style.visibility</p:attrName>
                                        </p:attrNameLst>
                                      </p:cBhvr>
                                      <p:to>
                                        <p:strVal val="visible"/>
                                      </p:to>
                                    </p:set>
                                    <p:animEffect transition="in" filter="wipe(up)">
                                      <p:cBhvr>
                                        <p:cTn id="84" dur="500"/>
                                        <p:tgtEl>
                                          <p:spTgt spid="17669"/>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nodeType="clickEffect">
                                  <p:stCondLst>
                                    <p:cond delay="0"/>
                                  </p:stCondLst>
                                  <p:childTnLst>
                                    <p:set>
                                      <p:cBhvr>
                                        <p:cTn id="88" dur="1" fill="hold">
                                          <p:stCondLst>
                                            <p:cond delay="0"/>
                                          </p:stCondLst>
                                        </p:cTn>
                                        <p:tgtEl>
                                          <p:spTgt spid="6"/>
                                        </p:tgtEl>
                                        <p:attrNameLst>
                                          <p:attrName>style.visibility</p:attrName>
                                        </p:attrNameLst>
                                      </p:cBhvr>
                                      <p:to>
                                        <p:strVal val="visible"/>
                                      </p:to>
                                    </p:set>
                                    <p:animEffect transition="in" filter="wipe(left)">
                                      <p:cBhvr>
                                        <p:cTn id="89" dur="500"/>
                                        <p:tgtEl>
                                          <p:spTgt spid="6"/>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1" fill="hold" nodeType="clickEffect">
                                  <p:stCondLst>
                                    <p:cond delay="0"/>
                                  </p:stCondLst>
                                  <p:childTnLst>
                                    <p:set>
                                      <p:cBhvr>
                                        <p:cTn id="93" dur="1" fill="hold">
                                          <p:stCondLst>
                                            <p:cond delay="0"/>
                                          </p:stCondLst>
                                        </p:cTn>
                                        <p:tgtEl>
                                          <p:spTgt spid="27"/>
                                        </p:tgtEl>
                                        <p:attrNameLst>
                                          <p:attrName>style.visibility</p:attrName>
                                        </p:attrNameLst>
                                      </p:cBhvr>
                                      <p:to>
                                        <p:strVal val="visible"/>
                                      </p:to>
                                    </p:set>
                                    <p:animEffect transition="in" filter="wipe(up)">
                                      <p:cBhvr>
                                        <p:cTn id="94" dur="500"/>
                                        <p:tgtEl>
                                          <p:spTgt spid="27"/>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nodeType="click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wipe(left)">
                                      <p:cBhvr>
                                        <p:cTn id="99" dur="500"/>
                                        <p:tgtEl>
                                          <p:spTgt spid="8"/>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2" fill="hold" nodeType="clickEffect">
                                  <p:stCondLst>
                                    <p:cond delay="0"/>
                                  </p:stCondLst>
                                  <p:childTnLst>
                                    <p:set>
                                      <p:cBhvr>
                                        <p:cTn id="103" dur="1" fill="hold">
                                          <p:stCondLst>
                                            <p:cond delay="0"/>
                                          </p:stCondLst>
                                        </p:cTn>
                                        <p:tgtEl>
                                          <p:spTgt spid="7"/>
                                        </p:tgtEl>
                                        <p:attrNameLst>
                                          <p:attrName>style.visibility</p:attrName>
                                        </p:attrNameLst>
                                      </p:cBhvr>
                                      <p:to>
                                        <p:strVal val="visible"/>
                                      </p:to>
                                    </p:set>
                                    <p:animEffect transition="in" filter="wipe(right)">
                                      <p:cBhvr>
                                        <p:cTn id="104" dur="500"/>
                                        <p:tgtEl>
                                          <p:spTgt spid="7"/>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4" fill="hold" nodeType="clickEffect">
                                  <p:stCondLst>
                                    <p:cond delay="0"/>
                                  </p:stCondLst>
                                  <p:childTnLst>
                                    <p:set>
                                      <p:cBhvr>
                                        <p:cTn id="108" dur="1" fill="hold">
                                          <p:stCondLst>
                                            <p:cond delay="0"/>
                                          </p:stCondLst>
                                        </p:cTn>
                                        <p:tgtEl>
                                          <p:spTgt spid="17698"/>
                                        </p:tgtEl>
                                        <p:attrNameLst>
                                          <p:attrName>style.visibility</p:attrName>
                                        </p:attrNameLst>
                                      </p:cBhvr>
                                      <p:to>
                                        <p:strVal val="visible"/>
                                      </p:to>
                                    </p:set>
                                    <p:animEffect transition="in" filter="wipe(down)">
                                      <p:cBhvr>
                                        <p:cTn id="109" dur="500"/>
                                        <p:tgtEl>
                                          <p:spTgt spid="17698"/>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nodeType="clickEffect">
                                  <p:stCondLst>
                                    <p:cond delay="0"/>
                                  </p:stCondLst>
                                  <p:childTnLst>
                                    <p:set>
                                      <p:cBhvr>
                                        <p:cTn id="113" dur="1" fill="hold">
                                          <p:stCondLst>
                                            <p:cond delay="0"/>
                                          </p:stCondLst>
                                        </p:cTn>
                                        <p:tgtEl>
                                          <p:spTgt spid="17699"/>
                                        </p:tgtEl>
                                        <p:attrNameLst>
                                          <p:attrName>style.visibility</p:attrName>
                                        </p:attrNameLst>
                                      </p:cBhvr>
                                      <p:to>
                                        <p:strVal val="visible"/>
                                      </p:to>
                                    </p:set>
                                    <p:animEffect transition="in" filter="wipe(up)">
                                      <p:cBhvr>
                                        <p:cTn id="114" dur="500"/>
                                        <p:tgtEl>
                                          <p:spTgt spid="17699"/>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4" fill="hold" nodeType="clickEffect">
                                  <p:stCondLst>
                                    <p:cond delay="0"/>
                                  </p:stCondLst>
                                  <p:childTnLst>
                                    <p:set>
                                      <p:cBhvr>
                                        <p:cTn id="118" dur="1" fill="hold">
                                          <p:stCondLst>
                                            <p:cond delay="0"/>
                                          </p:stCondLst>
                                        </p:cTn>
                                        <p:tgtEl>
                                          <p:spTgt spid="17696"/>
                                        </p:tgtEl>
                                        <p:attrNameLst>
                                          <p:attrName>style.visibility</p:attrName>
                                        </p:attrNameLst>
                                      </p:cBhvr>
                                      <p:to>
                                        <p:strVal val="visible"/>
                                      </p:to>
                                    </p:set>
                                    <p:animEffect transition="in" filter="wipe(down)">
                                      <p:cBhvr>
                                        <p:cTn id="119" dur="500"/>
                                        <p:tgtEl>
                                          <p:spTgt spid="17696"/>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1" fill="hold" nodeType="clickEffect">
                                  <p:stCondLst>
                                    <p:cond delay="0"/>
                                  </p:stCondLst>
                                  <p:childTnLst>
                                    <p:set>
                                      <p:cBhvr>
                                        <p:cTn id="123" dur="1" fill="hold">
                                          <p:stCondLst>
                                            <p:cond delay="0"/>
                                          </p:stCondLst>
                                        </p:cTn>
                                        <p:tgtEl>
                                          <p:spTgt spid="17697"/>
                                        </p:tgtEl>
                                        <p:attrNameLst>
                                          <p:attrName>style.visibility</p:attrName>
                                        </p:attrNameLst>
                                      </p:cBhvr>
                                      <p:to>
                                        <p:strVal val="visible"/>
                                      </p:to>
                                    </p:set>
                                    <p:animEffect transition="in" filter="wipe(up)">
                                      <p:cBhvr>
                                        <p:cTn id="124" dur="500"/>
                                        <p:tgtEl>
                                          <p:spTgt spid="17697"/>
                                        </p:tgtEl>
                                      </p:cBhvr>
                                    </p:animEffect>
                                  </p:childTnLst>
                                </p:cTn>
                              </p:par>
                            </p:childTnLst>
                          </p:cTn>
                        </p:par>
                      </p:childTnLst>
                    </p:cTn>
                  </p:par>
                  <p:par>
                    <p:cTn id="125" fill="hold">
                      <p:stCondLst>
                        <p:cond delay="indefinite"/>
                      </p:stCondLst>
                      <p:childTnLst>
                        <p:par>
                          <p:cTn id="126" fill="hold">
                            <p:stCondLst>
                              <p:cond delay="0"/>
                            </p:stCondLst>
                            <p:childTnLst>
                              <p:par>
                                <p:cTn id="127" presetID="23" presetClass="entr" presetSubtype="32" fill="hold" nodeType="clickEffect">
                                  <p:stCondLst>
                                    <p:cond delay="0"/>
                                  </p:stCondLst>
                                  <p:childTnLst>
                                    <p:set>
                                      <p:cBhvr>
                                        <p:cTn id="128" dur="1" fill="hold">
                                          <p:stCondLst>
                                            <p:cond delay="0"/>
                                          </p:stCondLst>
                                        </p:cTn>
                                        <p:tgtEl>
                                          <p:spTgt spid="25"/>
                                        </p:tgtEl>
                                        <p:attrNameLst>
                                          <p:attrName>style.visibility</p:attrName>
                                        </p:attrNameLst>
                                      </p:cBhvr>
                                      <p:to>
                                        <p:strVal val="visible"/>
                                      </p:to>
                                    </p:set>
                                    <p:anim calcmode="lin" valueType="num">
                                      <p:cBhvr>
                                        <p:cTn id="129" dur="500" fill="hold"/>
                                        <p:tgtEl>
                                          <p:spTgt spid="25"/>
                                        </p:tgtEl>
                                        <p:attrNameLst>
                                          <p:attrName>ppt_w</p:attrName>
                                        </p:attrNameLst>
                                      </p:cBhvr>
                                      <p:tavLst>
                                        <p:tav tm="0">
                                          <p:val>
                                            <p:strVal val="4*#ppt_w"/>
                                          </p:val>
                                        </p:tav>
                                        <p:tav tm="100000">
                                          <p:val>
                                            <p:strVal val="#ppt_w"/>
                                          </p:val>
                                        </p:tav>
                                      </p:tavLst>
                                    </p:anim>
                                    <p:anim calcmode="lin" valueType="num">
                                      <p:cBhvr>
                                        <p:cTn id="130" dur="500" fill="hold"/>
                                        <p:tgtEl>
                                          <p:spTgt spid="25"/>
                                        </p:tgtEl>
                                        <p:attrNameLst>
                                          <p:attrName>ppt_h</p:attrName>
                                        </p:attrNameLst>
                                      </p:cBhvr>
                                      <p:tavLst>
                                        <p:tav tm="0">
                                          <p:val>
                                            <p:strVal val="4*#ppt_h"/>
                                          </p:val>
                                        </p:tav>
                                        <p:tav tm="100000">
                                          <p:val>
                                            <p:strVal val="#ppt_h"/>
                                          </p:val>
                                        </p:tav>
                                      </p:tavLst>
                                    </p:anim>
                                  </p:childTnLst>
                                </p:cTn>
                              </p:par>
                            </p:childTnLst>
                          </p:cTn>
                        </p:par>
                      </p:childTnLst>
                    </p:cTn>
                  </p:par>
                  <p:par>
                    <p:cTn id="131" fill="hold">
                      <p:stCondLst>
                        <p:cond delay="indefinite"/>
                      </p:stCondLst>
                      <p:childTnLst>
                        <p:par>
                          <p:cTn id="132" fill="hold">
                            <p:stCondLst>
                              <p:cond delay="0"/>
                            </p:stCondLst>
                            <p:childTnLst>
                              <p:par>
                                <p:cTn id="133" presetID="22" presetClass="entr" presetSubtype="4" fill="hold" nodeType="clickEffect">
                                  <p:stCondLst>
                                    <p:cond delay="0"/>
                                  </p:stCondLst>
                                  <p:childTnLst>
                                    <p:set>
                                      <p:cBhvr>
                                        <p:cTn id="134" dur="1" fill="hold">
                                          <p:stCondLst>
                                            <p:cond delay="0"/>
                                          </p:stCondLst>
                                        </p:cTn>
                                        <p:tgtEl>
                                          <p:spTgt spid="17675"/>
                                        </p:tgtEl>
                                        <p:attrNameLst>
                                          <p:attrName>style.visibility</p:attrName>
                                        </p:attrNameLst>
                                      </p:cBhvr>
                                      <p:to>
                                        <p:strVal val="visible"/>
                                      </p:to>
                                    </p:set>
                                    <p:animEffect transition="in" filter="wipe(down)">
                                      <p:cBhvr>
                                        <p:cTn id="135" dur="500"/>
                                        <p:tgtEl>
                                          <p:spTgt spid="17675"/>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1" fill="hold" nodeType="clickEffect">
                                  <p:stCondLst>
                                    <p:cond delay="0"/>
                                  </p:stCondLst>
                                  <p:childTnLst>
                                    <p:set>
                                      <p:cBhvr>
                                        <p:cTn id="139" dur="1" fill="hold">
                                          <p:stCondLst>
                                            <p:cond delay="0"/>
                                          </p:stCondLst>
                                        </p:cTn>
                                        <p:tgtEl>
                                          <p:spTgt spid="17680"/>
                                        </p:tgtEl>
                                        <p:attrNameLst>
                                          <p:attrName>style.visibility</p:attrName>
                                        </p:attrNameLst>
                                      </p:cBhvr>
                                      <p:to>
                                        <p:strVal val="visible"/>
                                      </p:to>
                                    </p:set>
                                    <p:animEffect transition="in" filter="wipe(up)">
                                      <p:cBhvr>
                                        <p:cTn id="140" dur="500"/>
                                        <p:tgtEl>
                                          <p:spTgt spid="17680"/>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4" fill="hold" nodeType="clickEffect">
                                  <p:stCondLst>
                                    <p:cond delay="0"/>
                                  </p:stCondLst>
                                  <p:childTnLst>
                                    <p:set>
                                      <p:cBhvr>
                                        <p:cTn id="144" dur="1" fill="hold">
                                          <p:stCondLst>
                                            <p:cond delay="0"/>
                                          </p:stCondLst>
                                        </p:cTn>
                                        <p:tgtEl>
                                          <p:spTgt spid="17677"/>
                                        </p:tgtEl>
                                        <p:attrNameLst>
                                          <p:attrName>style.visibility</p:attrName>
                                        </p:attrNameLst>
                                      </p:cBhvr>
                                      <p:to>
                                        <p:strVal val="visible"/>
                                      </p:to>
                                    </p:set>
                                    <p:animEffect transition="in" filter="wipe(down)">
                                      <p:cBhvr>
                                        <p:cTn id="145" dur="500"/>
                                        <p:tgtEl>
                                          <p:spTgt spid="17677"/>
                                        </p:tgtEl>
                                      </p:cBhvr>
                                    </p:animEffect>
                                  </p:childTnLst>
                                </p:cTn>
                              </p:par>
                            </p:childTnLst>
                          </p:cTn>
                        </p:par>
                      </p:childTnLst>
                    </p:cTn>
                  </p:par>
                  <p:par>
                    <p:cTn id="146" fill="hold">
                      <p:stCondLst>
                        <p:cond delay="indefinite"/>
                      </p:stCondLst>
                      <p:childTnLst>
                        <p:par>
                          <p:cTn id="147" fill="hold">
                            <p:stCondLst>
                              <p:cond delay="0"/>
                            </p:stCondLst>
                            <p:childTnLst>
                              <p:par>
                                <p:cTn id="148" presetID="22" presetClass="entr" presetSubtype="1" fill="hold" nodeType="clickEffect">
                                  <p:stCondLst>
                                    <p:cond delay="0"/>
                                  </p:stCondLst>
                                  <p:childTnLst>
                                    <p:set>
                                      <p:cBhvr>
                                        <p:cTn id="149" dur="1" fill="hold">
                                          <p:stCondLst>
                                            <p:cond delay="0"/>
                                          </p:stCondLst>
                                        </p:cTn>
                                        <p:tgtEl>
                                          <p:spTgt spid="17684"/>
                                        </p:tgtEl>
                                        <p:attrNameLst>
                                          <p:attrName>style.visibility</p:attrName>
                                        </p:attrNameLst>
                                      </p:cBhvr>
                                      <p:to>
                                        <p:strVal val="visible"/>
                                      </p:to>
                                    </p:set>
                                    <p:animEffect transition="in" filter="wipe(up)">
                                      <p:cBhvr>
                                        <p:cTn id="150" dur="500"/>
                                        <p:tgtEl>
                                          <p:spTgt spid="17684"/>
                                        </p:tgtEl>
                                      </p:cBhvr>
                                    </p:animEffect>
                                  </p:childTnLst>
                                </p:cTn>
                              </p:par>
                            </p:childTnLst>
                          </p:cTn>
                        </p:par>
                      </p:childTnLst>
                    </p:cTn>
                  </p:par>
                  <p:par>
                    <p:cTn id="151" fill="hold">
                      <p:stCondLst>
                        <p:cond delay="indefinite"/>
                      </p:stCondLst>
                      <p:childTnLst>
                        <p:par>
                          <p:cTn id="152" fill="hold">
                            <p:stCondLst>
                              <p:cond delay="0"/>
                            </p:stCondLst>
                            <p:childTnLst>
                              <p:par>
                                <p:cTn id="153" presetID="22" presetClass="entr" presetSubtype="1" fill="hold" nodeType="clickEffect">
                                  <p:stCondLst>
                                    <p:cond delay="0"/>
                                  </p:stCondLst>
                                  <p:childTnLst>
                                    <p:set>
                                      <p:cBhvr>
                                        <p:cTn id="154" dur="1" fill="hold">
                                          <p:stCondLst>
                                            <p:cond delay="0"/>
                                          </p:stCondLst>
                                        </p:cTn>
                                        <p:tgtEl>
                                          <p:spTgt spid="17683"/>
                                        </p:tgtEl>
                                        <p:attrNameLst>
                                          <p:attrName>style.visibility</p:attrName>
                                        </p:attrNameLst>
                                      </p:cBhvr>
                                      <p:to>
                                        <p:strVal val="visible"/>
                                      </p:to>
                                    </p:set>
                                    <p:animEffect transition="in" filter="wipe(up)">
                                      <p:cBhvr>
                                        <p:cTn id="155" dur="500"/>
                                        <p:tgtEl>
                                          <p:spTgt spid="17683"/>
                                        </p:tgtEl>
                                      </p:cBhvr>
                                    </p:animEffect>
                                  </p:childTnLst>
                                </p:cTn>
                              </p:par>
                            </p:childTnLst>
                          </p:cTn>
                        </p:par>
                      </p:childTnLst>
                    </p:cTn>
                  </p:par>
                  <p:par>
                    <p:cTn id="156" fill="hold">
                      <p:stCondLst>
                        <p:cond delay="indefinite"/>
                      </p:stCondLst>
                      <p:childTnLst>
                        <p:par>
                          <p:cTn id="157" fill="hold">
                            <p:stCondLst>
                              <p:cond delay="0"/>
                            </p:stCondLst>
                            <p:childTnLst>
                              <p:par>
                                <p:cTn id="158" presetID="22" presetClass="entr" presetSubtype="2" fill="hold" nodeType="clickEffect">
                                  <p:stCondLst>
                                    <p:cond delay="0"/>
                                  </p:stCondLst>
                                  <p:childTnLst>
                                    <p:set>
                                      <p:cBhvr>
                                        <p:cTn id="159" dur="1" fill="hold">
                                          <p:stCondLst>
                                            <p:cond delay="0"/>
                                          </p:stCondLst>
                                        </p:cTn>
                                        <p:tgtEl>
                                          <p:spTgt spid="17869"/>
                                        </p:tgtEl>
                                        <p:attrNameLst>
                                          <p:attrName>style.visibility</p:attrName>
                                        </p:attrNameLst>
                                      </p:cBhvr>
                                      <p:to>
                                        <p:strVal val="visible"/>
                                      </p:to>
                                    </p:set>
                                    <p:animEffect transition="in" filter="wipe(right)">
                                      <p:cBhvr>
                                        <p:cTn id="160" dur="500"/>
                                        <p:tgtEl>
                                          <p:spTgt spid="17869"/>
                                        </p:tgtEl>
                                      </p:cBhvr>
                                    </p:animEffect>
                                  </p:childTnLst>
                                </p:cTn>
                              </p:par>
                            </p:childTnLst>
                          </p:cTn>
                        </p:par>
                      </p:childTnLst>
                    </p:cTn>
                  </p:par>
                  <p:par>
                    <p:cTn id="161" fill="hold">
                      <p:stCondLst>
                        <p:cond delay="indefinite"/>
                      </p:stCondLst>
                      <p:childTnLst>
                        <p:par>
                          <p:cTn id="162" fill="hold">
                            <p:stCondLst>
                              <p:cond delay="0"/>
                            </p:stCondLst>
                            <p:childTnLst>
                              <p:par>
                                <p:cTn id="163" presetID="22" presetClass="entr" presetSubtype="8" fill="hold" nodeType="clickEffect">
                                  <p:stCondLst>
                                    <p:cond delay="0"/>
                                  </p:stCondLst>
                                  <p:childTnLst>
                                    <p:set>
                                      <p:cBhvr>
                                        <p:cTn id="164" dur="1" fill="hold">
                                          <p:stCondLst>
                                            <p:cond delay="0"/>
                                          </p:stCondLst>
                                        </p:cTn>
                                        <p:tgtEl>
                                          <p:spTgt spid="5"/>
                                        </p:tgtEl>
                                        <p:attrNameLst>
                                          <p:attrName>style.visibility</p:attrName>
                                        </p:attrNameLst>
                                      </p:cBhvr>
                                      <p:to>
                                        <p:strVal val="visible"/>
                                      </p:to>
                                    </p:set>
                                    <p:animEffect transition="in" filter="wipe(left)">
                                      <p:cBhvr>
                                        <p:cTn id="165" dur="500"/>
                                        <p:tgtEl>
                                          <p:spTgt spid="5"/>
                                        </p:tgtEl>
                                      </p:cBhvr>
                                    </p:animEffect>
                                  </p:childTnLst>
                                </p:cTn>
                              </p:par>
                            </p:childTnLst>
                          </p:cTn>
                        </p:par>
                      </p:childTnLst>
                    </p:cTn>
                  </p:par>
                  <p:par>
                    <p:cTn id="166" fill="hold">
                      <p:stCondLst>
                        <p:cond delay="indefinite"/>
                      </p:stCondLst>
                      <p:childTnLst>
                        <p:par>
                          <p:cTn id="167" fill="hold">
                            <p:stCondLst>
                              <p:cond delay="0"/>
                            </p:stCondLst>
                            <p:childTnLst>
                              <p:par>
                                <p:cTn id="168" presetID="23" presetClass="entr" presetSubtype="32" fill="hold" nodeType="clickEffect">
                                  <p:stCondLst>
                                    <p:cond delay="0"/>
                                  </p:stCondLst>
                                  <p:childTnLst>
                                    <p:set>
                                      <p:cBhvr>
                                        <p:cTn id="169" dur="1" fill="hold">
                                          <p:stCondLst>
                                            <p:cond delay="0"/>
                                          </p:stCondLst>
                                        </p:cTn>
                                        <p:tgtEl>
                                          <p:spTgt spid="17673"/>
                                        </p:tgtEl>
                                        <p:attrNameLst>
                                          <p:attrName>style.visibility</p:attrName>
                                        </p:attrNameLst>
                                      </p:cBhvr>
                                      <p:to>
                                        <p:strVal val="visible"/>
                                      </p:to>
                                    </p:set>
                                    <p:anim calcmode="lin" valueType="num">
                                      <p:cBhvr>
                                        <p:cTn id="170" dur="500" fill="hold"/>
                                        <p:tgtEl>
                                          <p:spTgt spid="17673"/>
                                        </p:tgtEl>
                                        <p:attrNameLst>
                                          <p:attrName>ppt_w</p:attrName>
                                        </p:attrNameLst>
                                      </p:cBhvr>
                                      <p:tavLst>
                                        <p:tav tm="0">
                                          <p:val>
                                            <p:strVal val="4*#ppt_w"/>
                                          </p:val>
                                        </p:tav>
                                        <p:tav tm="100000">
                                          <p:val>
                                            <p:strVal val="#ppt_w"/>
                                          </p:val>
                                        </p:tav>
                                      </p:tavLst>
                                    </p:anim>
                                    <p:anim calcmode="lin" valueType="num">
                                      <p:cBhvr>
                                        <p:cTn id="171" dur="500" fill="hold"/>
                                        <p:tgtEl>
                                          <p:spTgt spid="17673"/>
                                        </p:tgtEl>
                                        <p:attrNameLst>
                                          <p:attrName>ppt_h</p:attrName>
                                        </p:attrNameLst>
                                      </p:cBhvr>
                                      <p:tavLst>
                                        <p:tav tm="0">
                                          <p:val>
                                            <p:strVal val="4*#ppt_h"/>
                                          </p:val>
                                        </p:tav>
                                        <p:tav tm="100000">
                                          <p:val>
                                            <p:strVal val="#ppt_h"/>
                                          </p:val>
                                        </p:tav>
                                      </p:tavLst>
                                    </p:anim>
                                  </p:childTnLst>
                                </p:cTn>
                              </p:par>
                            </p:childTnLst>
                          </p:cTn>
                        </p:par>
                      </p:childTnLst>
                    </p:cTn>
                  </p:par>
                  <p:par>
                    <p:cTn id="172" fill="hold">
                      <p:stCondLst>
                        <p:cond delay="indefinite"/>
                      </p:stCondLst>
                      <p:childTnLst>
                        <p:par>
                          <p:cTn id="173" fill="hold">
                            <p:stCondLst>
                              <p:cond delay="0"/>
                            </p:stCondLst>
                            <p:childTnLst>
                              <p:par>
                                <p:cTn id="174" presetID="22" presetClass="entr" presetSubtype="1" fill="hold" nodeType="clickEffect">
                                  <p:stCondLst>
                                    <p:cond delay="0"/>
                                  </p:stCondLst>
                                  <p:childTnLst>
                                    <p:set>
                                      <p:cBhvr>
                                        <p:cTn id="175" dur="1" fill="hold">
                                          <p:stCondLst>
                                            <p:cond delay="0"/>
                                          </p:stCondLst>
                                        </p:cTn>
                                        <p:tgtEl>
                                          <p:spTgt spid="17681"/>
                                        </p:tgtEl>
                                        <p:attrNameLst>
                                          <p:attrName>style.visibility</p:attrName>
                                        </p:attrNameLst>
                                      </p:cBhvr>
                                      <p:to>
                                        <p:strVal val="visible"/>
                                      </p:to>
                                    </p:set>
                                    <p:animEffect transition="in" filter="wipe(up)">
                                      <p:cBhvr>
                                        <p:cTn id="176" dur="500"/>
                                        <p:tgtEl>
                                          <p:spTgt spid="17681"/>
                                        </p:tgtEl>
                                      </p:cBhvr>
                                    </p:animEffect>
                                  </p:childTnLst>
                                </p:cTn>
                              </p:par>
                            </p:childTnLst>
                          </p:cTn>
                        </p:par>
                      </p:childTnLst>
                    </p:cTn>
                  </p:par>
                  <p:par>
                    <p:cTn id="177" fill="hold">
                      <p:stCondLst>
                        <p:cond delay="indefinite"/>
                      </p:stCondLst>
                      <p:childTnLst>
                        <p:par>
                          <p:cTn id="178" fill="hold">
                            <p:stCondLst>
                              <p:cond delay="0"/>
                            </p:stCondLst>
                            <p:childTnLst>
                              <p:par>
                                <p:cTn id="179" presetID="22" presetClass="entr" presetSubtype="8" fill="hold" nodeType="clickEffect">
                                  <p:stCondLst>
                                    <p:cond delay="0"/>
                                  </p:stCondLst>
                                  <p:childTnLst>
                                    <p:set>
                                      <p:cBhvr>
                                        <p:cTn id="180" dur="1" fill="hold">
                                          <p:stCondLst>
                                            <p:cond delay="0"/>
                                          </p:stCondLst>
                                        </p:cTn>
                                        <p:tgtEl>
                                          <p:spTgt spid="4"/>
                                        </p:tgtEl>
                                        <p:attrNameLst>
                                          <p:attrName>style.visibility</p:attrName>
                                        </p:attrNameLst>
                                      </p:cBhvr>
                                      <p:to>
                                        <p:strVal val="visible"/>
                                      </p:to>
                                    </p:set>
                                    <p:animEffect transition="in" filter="wipe(left)">
                                      <p:cBhvr>
                                        <p:cTn id="181" dur="500"/>
                                        <p:tgtEl>
                                          <p:spTgt spid="4"/>
                                        </p:tgtEl>
                                      </p:cBhvr>
                                    </p:animEffect>
                                  </p:childTnLst>
                                </p:cTn>
                              </p:par>
                            </p:childTnLst>
                          </p:cTn>
                        </p:par>
                      </p:childTnLst>
                    </p:cTn>
                  </p:par>
                  <p:par>
                    <p:cTn id="182" fill="hold">
                      <p:stCondLst>
                        <p:cond delay="indefinite"/>
                      </p:stCondLst>
                      <p:childTnLst>
                        <p:par>
                          <p:cTn id="183" fill="hold">
                            <p:stCondLst>
                              <p:cond delay="0"/>
                            </p:stCondLst>
                            <p:childTnLst>
                              <p:par>
                                <p:cTn id="184" presetID="22" presetClass="entr" presetSubtype="8" fill="hold" nodeType="clickEffect">
                                  <p:stCondLst>
                                    <p:cond delay="0"/>
                                  </p:stCondLst>
                                  <p:childTnLst>
                                    <p:set>
                                      <p:cBhvr>
                                        <p:cTn id="185" dur="1" fill="hold">
                                          <p:stCondLst>
                                            <p:cond delay="0"/>
                                          </p:stCondLst>
                                        </p:cTn>
                                        <p:tgtEl>
                                          <p:spTgt spid="17865"/>
                                        </p:tgtEl>
                                        <p:attrNameLst>
                                          <p:attrName>style.visibility</p:attrName>
                                        </p:attrNameLst>
                                      </p:cBhvr>
                                      <p:to>
                                        <p:strVal val="visible"/>
                                      </p:to>
                                    </p:set>
                                    <p:animEffect transition="in" filter="wipe(left)">
                                      <p:cBhvr>
                                        <p:cTn id="186" dur="500"/>
                                        <p:tgtEl>
                                          <p:spTgt spid="17865"/>
                                        </p:tgtEl>
                                      </p:cBhvr>
                                    </p:animEffect>
                                  </p:childTnLst>
                                </p:cTn>
                              </p:par>
                            </p:childTnLst>
                          </p:cTn>
                        </p:par>
                      </p:childTnLst>
                    </p:cTn>
                  </p:par>
                  <p:par>
                    <p:cTn id="187" fill="hold">
                      <p:stCondLst>
                        <p:cond delay="indefinite"/>
                      </p:stCondLst>
                      <p:childTnLst>
                        <p:par>
                          <p:cTn id="188" fill="hold">
                            <p:stCondLst>
                              <p:cond delay="0"/>
                            </p:stCondLst>
                            <p:childTnLst>
                              <p:par>
                                <p:cTn id="189" presetID="22" presetClass="entr" presetSubtype="8" fill="hold" nodeType="clickEffect">
                                  <p:stCondLst>
                                    <p:cond delay="0"/>
                                  </p:stCondLst>
                                  <p:childTnLst>
                                    <p:set>
                                      <p:cBhvr>
                                        <p:cTn id="190" dur="1" fill="hold">
                                          <p:stCondLst>
                                            <p:cond delay="0"/>
                                          </p:stCondLst>
                                        </p:cTn>
                                        <p:tgtEl>
                                          <p:spTgt spid="17866"/>
                                        </p:tgtEl>
                                        <p:attrNameLst>
                                          <p:attrName>style.visibility</p:attrName>
                                        </p:attrNameLst>
                                      </p:cBhvr>
                                      <p:to>
                                        <p:strVal val="visible"/>
                                      </p:to>
                                    </p:set>
                                    <p:animEffect transition="in" filter="wipe(left)">
                                      <p:cBhvr>
                                        <p:cTn id="191" dur="500"/>
                                        <p:tgtEl>
                                          <p:spTgt spid="17866"/>
                                        </p:tgtEl>
                                      </p:cBhvr>
                                    </p:animEffect>
                                  </p:childTnLst>
                                </p:cTn>
                              </p:par>
                            </p:childTnLst>
                          </p:cTn>
                        </p:par>
                      </p:childTnLst>
                    </p:cTn>
                  </p:par>
                  <p:par>
                    <p:cTn id="192" fill="hold">
                      <p:stCondLst>
                        <p:cond delay="indefinite"/>
                      </p:stCondLst>
                      <p:childTnLst>
                        <p:par>
                          <p:cTn id="193" fill="hold">
                            <p:stCondLst>
                              <p:cond delay="0"/>
                            </p:stCondLst>
                            <p:childTnLst>
                              <p:par>
                                <p:cTn id="194" presetID="22" presetClass="entr" presetSubtype="8" fill="hold" nodeType="clickEffect">
                                  <p:stCondLst>
                                    <p:cond delay="0"/>
                                  </p:stCondLst>
                                  <p:childTnLst>
                                    <p:set>
                                      <p:cBhvr>
                                        <p:cTn id="195" dur="1" fill="hold">
                                          <p:stCondLst>
                                            <p:cond delay="0"/>
                                          </p:stCondLst>
                                        </p:cTn>
                                        <p:tgtEl>
                                          <p:spTgt spid="17867"/>
                                        </p:tgtEl>
                                        <p:attrNameLst>
                                          <p:attrName>style.visibility</p:attrName>
                                        </p:attrNameLst>
                                      </p:cBhvr>
                                      <p:to>
                                        <p:strVal val="visible"/>
                                      </p:to>
                                    </p:set>
                                    <p:animEffect transition="in" filter="wipe(left)">
                                      <p:cBhvr>
                                        <p:cTn id="196" dur="500"/>
                                        <p:tgtEl>
                                          <p:spTgt spid="17867"/>
                                        </p:tgtEl>
                                      </p:cBhvr>
                                    </p:animEffect>
                                  </p:childTnLst>
                                </p:cTn>
                              </p:par>
                            </p:childTnLst>
                          </p:cTn>
                        </p:par>
                      </p:childTnLst>
                    </p:cTn>
                  </p:par>
                  <p:par>
                    <p:cTn id="197" fill="hold">
                      <p:stCondLst>
                        <p:cond delay="indefinite"/>
                      </p:stCondLst>
                      <p:childTnLst>
                        <p:par>
                          <p:cTn id="198" fill="hold">
                            <p:stCondLst>
                              <p:cond delay="0"/>
                            </p:stCondLst>
                            <p:childTnLst>
                              <p:par>
                                <p:cTn id="199" presetID="22" presetClass="entr" presetSubtype="4" fill="hold" nodeType="clickEffect">
                                  <p:stCondLst>
                                    <p:cond delay="0"/>
                                  </p:stCondLst>
                                  <p:childTnLst>
                                    <p:set>
                                      <p:cBhvr>
                                        <p:cTn id="200" dur="1" fill="hold">
                                          <p:stCondLst>
                                            <p:cond delay="0"/>
                                          </p:stCondLst>
                                        </p:cTn>
                                        <p:tgtEl>
                                          <p:spTgt spid="17676"/>
                                        </p:tgtEl>
                                        <p:attrNameLst>
                                          <p:attrName>style.visibility</p:attrName>
                                        </p:attrNameLst>
                                      </p:cBhvr>
                                      <p:to>
                                        <p:strVal val="visible"/>
                                      </p:to>
                                    </p:set>
                                    <p:animEffect transition="in" filter="wipe(down)">
                                      <p:cBhvr>
                                        <p:cTn id="201" dur="500"/>
                                        <p:tgtEl>
                                          <p:spTgt spid="17676"/>
                                        </p:tgtEl>
                                      </p:cBhvr>
                                    </p:animEffect>
                                  </p:childTnLst>
                                </p:cTn>
                              </p:par>
                            </p:childTnLst>
                          </p:cTn>
                        </p:par>
                      </p:childTnLst>
                    </p:cTn>
                  </p:par>
                  <p:par>
                    <p:cTn id="202" fill="hold">
                      <p:stCondLst>
                        <p:cond delay="indefinite"/>
                      </p:stCondLst>
                      <p:childTnLst>
                        <p:par>
                          <p:cTn id="203" fill="hold">
                            <p:stCondLst>
                              <p:cond delay="0"/>
                            </p:stCondLst>
                            <p:childTnLst>
                              <p:par>
                                <p:cTn id="204" presetID="22" presetClass="entr" presetSubtype="1" fill="hold" nodeType="clickEffect">
                                  <p:stCondLst>
                                    <p:cond delay="0"/>
                                  </p:stCondLst>
                                  <p:childTnLst>
                                    <p:set>
                                      <p:cBhvr>
                                        <p:cTn id="205" dur="1" fill="hold">
                                          <p:stCondLst>
                                            <p:cond delay="0"/>
                                          </p:stCondLst>
                                        </p:cTn>
                                        <p:tgtEl>
                                          <p:spTgt spid="17682"/>
                                        </p:tgtEl>
                                        <p:attrNameLst>
                                          <p:attrName>style.visibility</p:attrName>
                                        </p:attrNameLst>
                                      </p:cBhvr>
                                      <p:to>
                                        <p:strVal val="visible"/>
                                      </p:to>
                                    </p:set>
                                    <p:animEffect transition="in" filter="wipe(up)">
                                      <p:cBhvr>
                                        <p:cTn id="206" dur="500"/>
                                        <p:tgtEl>
                                          <p:spTgt spid="17682"/>
                                        </p:tgtEl>
                                      </p:cBhvr>
                                    </p:animEffect>
                                  </p:childTnLst>
                                </p:cTn>
                              </p:par>
                            </p:childTnLst>
                          </p:cTn>
                        </p:par>
                      </p:childTnLst>
                    </p:cTn>
                  </p:par>
                  <p:par>
                    <p:cTn id="207" fill="hold">
                      <p:stCondLst>
                        <p:cond delay="indefinite"/>
                      </p:stCondLst>
                      <p:childTnLst>
                        <p:par>
                          <p:cTn id="208" fill="hold">
                            <p:stCondLst>
                              <p:cond delay="0"/>
                            </p:stCondLst>
                            <p:childTnLst>
                              <p:par>
                                <p:cTn id="209" presetID="22" presetClass="entr" presetSubtype="2" fill="hold" nodeType="clickEffect">
                                  <p:stCondLst>
                                    <p:cond delay="0"/>
                                  </p:stCondLst>
                                  <p:childTnLst>
                                    <p:set>
                                      <p:cBhvr>
                                        <p:cTn id="210" dur="1" fill="hold">
                                          <p:stCondLst>
                                            <p:cond delay="0"/>
                                          </p:stCondLst>
                                        </p:cTn>
                                        <p:tgtEl>
                                          <p:spTgt spid="17672"/>
                                        </p:tgtEl>
                                        <p:attrNameLst>
                                          <p:attrName>style.visibility</p:attrName>
                                        </p:attrNameLst>
                                      </p:cBhvr>
                                      <p:to>
                                        <p:strVal val="visible"/>
                                      </p:to>
                                    </p:set>
                                    <p:animEffect transition="in" filter="wipe(right)">
                                      <p:cBhvr>
                                        <p:cTn id="211" dur="500"/>
                                        <p:tgtEl>
                                          <p:spTgt spid="17672"/>
                                        </p:tgtEl>
                                      </p:cBhvr>
                                    </p:animEffect>
                                  </p:childTnLst>
                                </p:cTn>
                              </p:par>
                            </p:childTnLst>
                          </p:cTn>
                        </p:par>
                      </p:childTnLst>
                    </p:cTn>
                  </p:par>
                  <p:par>
                    <p:cTn id="212" fill="hold">
                      <p:stCondLst>
                        <p:cond delay="indefinite"/>
                      </p:stCondLst>
                      <p:childTnLst>
                        <p:par>
                          <p:cTn id="213" fill="hold">
                            <p:stCondLst>
                              <p:cond delay="0"/>
                            </p:stCondLst>
                            <p:childTnLst>
                              <p:par>
                                <p:cTn id="214" presetID="22" presetClass="entr" presetSubtype="1" fill="hold" nodeType="clickEffect">
                                  <p:stCondLst>
                                    <p:cond delay="0"/>
                                  </p:stCondLst>
                                  <p:childTnLst>
                                    <p:set>
                                      <p:cBhvr>
                                        <p:cTn id="215" dur="1" fill="hold">
                                          <p:stCondLst>
                                            <p:cond delay="0"/>
                                          </p:stCondLst>
                                        </p:cTn>
                                        <p:tgtEl>
                                          <p:spTgt spid="17868"/>
                                        </p:tgtEl>
                                        <p:attrNameLst>
                                          <p:attrName>style.visibility</p:attrName>
                                        </p:attrNameLst>
                                      </p:cBhvr>
                                      <p:to>
                                        <p:strVal val="visible"/>
                                      </p:to>
                                    </p:set>
                                    <p:animEffect transition="in" filter="wipe(up)">
                                      <p:cBhvr>
                                        <p:cTn id="216" dur="500"/>
                                        <p:tgtEl>
                                          <p:spTgt spid="17868"/>
                                        </p:tgtEl>
                                      </p:cBhvr>
                                    </p:animEffect>
                                  </p:childTnLst>
                                </p:cTn>
                              </p:par>
                            </p:childTnLst>
                          </p:cTn>
                        </p:par>
                      </p:childTnLst>
                    </p:cTn>
                  </p:par>
                  <p:par>
                    <p:cTn id="217" fill="hold">
                      <p:stCondLst>
                        <p:cond delay="indefinite"/>
                      </p:stCondLst>
                      <p:childTnLst>
                        <p:par>
                          <p:cTn id="218" fill="hold">
                            <p:stCondLst>
                              <p:cond delay="0"/>
                            </p:stCondLst>
                            <p:childTnLst>
                              <p:par>
                                <p:cTn id="219" presetID="22" presetClass="entr" presetSubtype="2" fill="hold" nodeType="clickEffect">
                                  <p:stCondLst>
                                    <p:cond delay="0"/>
                                  </p:stCondLst>
                                  <p:childTnLst>
                                    <p:set>
                                      <p:cBhvr>
                                        <p:cTn id="220" dur="1" fill="hold">
                                          <p:stCondLst>
                                            <p:cond delay="0"/>
                                          </p:stCondLst>
                                        </p:cTn>
                                        <p:tgtEl>
                                          <p:spTgt spid="26"/>
                                        </p:tgtEl>
                                        <p:attrNameLst>
                                          <p:attrName>style.visibility</p:attrName>
                                        </p:attrNameLst>
                                      </p:cBhvr>
                                      <p:to>
                                        <p:strVal val="visible"/>
                                      </p:to>
                                    </p:set>
                                    <p:animEffect transition="in" filter="wipe(right)">
                                      <p:cBhvr>
                                        <p:cTn id="221" dur="500"/>
                                        <p:tgtEl>
                                          <p:spTgt spid="26"/>
                                        </p:tgtEl>
                                      </p:cBhvr>
                                    </p:animEffect>
                                  </p:childTnLst>
                                </p:cTn>
                              </p:par>
                            </p:childTnLst>
                          </p:cTn>
                        </p:par>
                      </p:childTnLst>
                    </p:cTn>
                  </p:par>
                  <p:par>
                    <p:cTn id="222" fill="hold">
                      <p:stCondLst>
                        <p:cond delay="indefinite"/>
                      </p:stCondLst>
                      <p:childTnLst>
                        <p:par>
                          <p:cTn id="223" fill="hold">
                            <p:stCondLst>
                              <p:cond delay="0"/>
                            </p:stCondLst>
                            <p:childTnLst>
                              <p:par>
                                <p:cTn id="224" presetID="22" presetClass="entr" presetSubtype="2" fill="hold" nodeType="clickEffect">
                                  <p:stCondLst>
                                    <p:cond delay="0"/>
                                  </p:stCondLst>
                                  <p:childTnLst>
                                    <p:set>
                                      <p:cBhvr>
                                        <p:cTn id="225" dur="1" fill="hold">
                                          <p:stCondLst>
                                            <p:cond delay="0"/>
                                          </p:stCondLst>
                                        </p:cTn>
                                        <p:tgtEl>
                                          <p:spTgt spid="17873"/>
                                        </p:tgtEl>
                                        <p:attrNameLst>
                                          <p:attrName>style.visibility</p:attrName>
                                        </p:attrNameLst>
                                      </p:cBhvr>
                                      <p:to>
                                        <p:strVal val="visible"/>
                                      </p:to>
                                    </p:set>
                                    <p:animEffect transition="in" filter="wipe(right)">
                                      <p:cBhvr>
                                        <p:cTn id="226" dur="500"/>
                                        <p:tgtEl>
                                          <p:spTgt spid="17873"/>
                                        </p:tgtEl>
                                      </p:cBhvr>
                                    </p:animEffect>
                                  </p:childTnLst>
                                </p:cTn>
                              </p:par>
                            </p:childTnLst>
                          </p:cTn>
                        </p:par>
                      </p:childTnLst>
                    </p:cTn>
                  </p:par>
                  <p:par>
                    <p:cTn id="227" fill="hold">
                      <p:stCondLst>
                        <p:cond delay="indefinite"/>
                      </p:stCondLst>
                      <p:childTnLst>
                        <p:par>
                          <p:cTn id="228" fill="hold">
                            <p:stCondLst>
                              <p:cond delay="0"/>
                            </p:stCondLst>
                            <p:childTnLst>
                              <p:par>
                                <p:cTn id="229" presetID="22" presetClass="entr" presetSubtype="4" fill="hold" nodeType="clickEffect">
                                  <p:stCondLst>
                                    <p:cond delay="0"/>
                                  </p:stCondLst>
                                  <p:childTnLst>
                                    <p:set>
                                      <p:cBhvr>
                                        <p:cTn id="230" dur="1" fill="hold">
                                          <p:stCondLst>
                                            <p:cond delay="0"/>
                                          </p:stCondLst>
                                        </p:cTn>
                                        <p:tgtEl>
                                          <p:spTgt spid="17678"/>
                                        </p:tgtEl>
                                        <p:attrNameLst>
                                          <p:attrName>style.visibility</p:attrName>
                                        </p:attrNameLst>
                                      </p:cBhvr>
                                      <p:to>
                                        <p:strVal val="visible"/>
                                      </p:to>
                                    </p:set>
                                    <p:animEffect transition="in" filter="wipe(down)">
                                      <p:cBhvr>
                                        <p:cTn id="231" dur="500"/>
                                        <p:tgtEl>
                                          <p:spTgt spid="17678"/>
                                        </p:tgtEl>
                                      </p:cBhvr>
                                    </p:animEffect>
                                  </p:childTnLst>
                                </p:cTn>
                              </p:par>
                            </p:childTnLst>
                          </p:cTn>
                        </p:par>
                      </p:childTnLst>
                    </p:cTn>
                  </p:par>
                  <p:par>
                    <p:cTn id="232" fill="hold">
                      <p:stCondLst>
                        <p:cond delay="indefinite"/>
                      </p:stCondLst>
                      <p:childTnLst>
                        <p:par>
                          <p:cTn id="233" fill="hold">
                            <p:stCondLst>
                              <p:cond delay="0"/>
                            </p:stCondLst>
                            <p:childTnLst>
                              <p:par>
                                <p:cTn id="234" presetID="22" presetClass="entr" presetSubtype="1" fill="hold" nodeType="clickEffect">
                                  <p:stCondLst>
                                    <p:cond delay="0"/>
                                  </p:stCondLst>
                                  <p:childTnLst>
                                    <p:set>
                                      <p:cBhvr>
                                        <p:cTn id="235" dur="1" fill="hold">
                                          <p:stCondLst>
                                            <p:cond delay="0"/>
                                          </p:stCondLst>
                                        </p:cTn>
                                        <p:tgtEl>
                                          <p:spTgt spid="17685"/>
                                        </p:tgtEl>
                                        <p:attrNameLst>
                                          <p:attrName>style.visibility</p:attrName>
                                        </p:attrNameLst>
                                      </p:cBhvr>
                                      <p:to>
                                        <p:strVal val="visible"/>
                                      </p:to>
                                    </p:set>
                                    <p:animEffect transition="in" filter="wipe(up)">
                                      <p:cBhvr>
                                        <p:cTn id="236" dur="500"/>
                                        <p:tgtEl>
                                          <p:spTgt spid="17685"/>
                                        </p:tgtEl>
                                      </p:cBhvr>
                                    </p:animEffect>
                                  </p:childTnLst>
                                </p:cTn>
                              </p:par>
                            </p:childTnLst>
                          </p:cTn>
                        </p:par>
                      </p:childTnLst>
                    </p:cTn>
                  </p:par>
                  <p:par>
                    <p:cTn id="237" fill="hold">
                      <p:stCondLst>
                        <p:cond delay="indefinite"/>
                      </p:stCondLst>
                      <p:childTnLst>
                        <p:par>
                          <p:cTn id="238" fill="hold">
                            <p:stCondLst>
                              <p:cond delay="0"/>
                            </p:stCondLst>
                            <p:childTnLst>
                              <p:par>
                                <p:cTn id="239" presetID="22" presetClass="entr" presetSubtype="4" fill="hold" nodeType="clickEffect">
                                  <p:stCondLst>
                                    <p:cond delay="0"/>
                                  </p:stCondLst>
                                  <p:childTnLst>
                                    <p:set>
                                      <p:cBhvr>
                                        <p:cTn id="240" dur="1" fill="hold">
                                          <p:stCondLst>
                                            <p:cond delay="0"/>
                                          </p:stCondLst>
                                        </p:cTn>
                                        <p:tgtEl>
                                          <p:spTgt spid="17679"/>
                                        </p:tgtEl>
                                        <p:attrNameLst>
                                          <p:attrName>style.visibility</p:attrName>
                                        </p:attrNameLst>
                                      </p:cBhvr>
                                      <p:to>
                                        <p:strVal val="visible"/>
                                      </p:to>
                                    </p:set>
                                    <p:animEffect transition="in" filter="wipe(down)">
                                      <p:cBhvr>
                                        <p:cTn id="241" dur="500"/>
                                        <p:tgtEl>
                                          <p:spTgt spid="17679"/>
                                        </p:tgtEl>
                                      </p:cBhvr>
                                    </p:animEffect>
                                  </p:childTnLst>
                                </p:cTn>
                              </p:par>
                            </p:childTnLst>
                          </p:cTn>
                        </p:par>
                      </p:childTnLst>
                    </p:cTn>
                  </p:par>
                  <p:par>
                    <p:cTn id="242" fill="hold">
                      <p:stCondLst>
                        <p:cond delay="indefinite"/>
                      </p:stCondLst>
                      <p:childTnLst>
                        <p:par>
                          <p:cTn id="243" fill="hold">
                            <p:stCondLst>
                              <p:cond delay="0"/>
                            </p:stCondLst>
                            <p:childTnLst>
                              <p:par>
                                <p:cTn id="244" presetID="22" presetClass="entr" presetSubtype="1" fill="hold" nodeType="clickEffect">
                                  <p:stCondLst>
                                    <p:cond delay="0"/>
                                  </p:stCondLst>
                                  <p:childTnLst>
                                    <p:set>
                                      <p:cBhvr>
                                        <p:cTn id="245" dur="1" fill="hold">
                                          <p:stCondLst>
                                            <p:cond delay="0"/>
                                          </p:stCondLst>
                                        </p:cTn>
                                        <p:tgtEl>
                                          <p:spTgt spid="17686"/>
                                        </p:tgtEl>
                                        <p:attrNameLst>
                                          <p:attrName>style.visibility</p:attrName>
                                        </p:attrNameLst>
                                      </p:cBhvr>
                                      <p:to>
                                        <p:strVal val="visible"/>
                                      </p:to>
                                    </p:set>
                                    <p:animEffect transition="in" filter="wipe(up)">
                                      <p:cBhvr>
                                        <p:cTn id="246" dur="500"/>
                                        <p:tgtEl>
                                          <p:spTgt spid="17686"/>
                                        </p:tgtEl>
                                      </p:cBhvr>
                                    </p:animEffect>
                                  </p:childTnLst>
                                </p:cTn>
                              </p:par>
                            </p:childTnLst>
                          </p:cTn>
                        </p:par>
                      </p:childTnLst>
                    </p:cTn>
                  </p:par>
                  <p:par>
                    <p:cTn id="247" fill="hold">
                      <p:stCondLst>
                        <p:cond delay="indefinite"/>
                      </p:stCondLst>
                      <p:childTnLst>
                        <p:par>
                          <p:cTn id="248" fill="hold">
                            <p:stCondLst>
                              <p:cond delay="0"/>
                            </p:stCondLst>
                            <p:childTnLst>
                              <p:par>
                                <p:cTn id="249" presetID="18" presetClass="entr" presetSubtype="6" fill="hold" nodeType="clickEffect">
                                  <p:stCondLst>
                                    <p:cond delay="0"/>
                                  </p:stCondLst>
                                  <p:childTnLst>
                                    <p:set>
                                      <p:cBhvr>
                                        <p:cTn id="250" dur="1" fill="hold">
                                          <p:stCondLst>
                                            <p:cond delay="0"/>
                                          </p:stCondLst>
                                        </p:cTn>
                                        <p:tgtEl>
                                          <p:spTgt spid="28"/>
                                        </p:tgtEl>
                                        <p:attrNameLst>
                                          <p:attrName>style.visibility</p:attrName>
                                        </p:attrNameLst>
                                      </p:cBhvr>
                                      <p:to>
                                        <p:strVal val="visible"/>
                                      </p:to>
                                    </p:set>
                                    <p:animEffect transition="in" filter="strips(downRight)">
                                      <p:cBhvr>
                                        <p:cTn id="25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49" grpId="0" animBg="1"/>
      <p:bldP spid="17657" grpId="0"/>
      <p:bldP spid="17665" grpId="0"/>
    </p:bld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8714" name="Text Box 282"/>
          <p:cNvSpPr txBox="1"/>
          <p:nvPr/>
        </p:nvSpPr>
        <p:spPr>
          <a:xfrm>
            <a:off x="-6350" y="152400"/>
            <a:ext cx="4572000" cy="522288"/>
          </a:xfrm>
          <a:prstGeom prst="rect">
            <a:avLst/>
          </a:prstGeom>
          <a:solidFill>
            <a:srgbClr val="66FFFF"/>
          </a:solidFill>
          <a:ln w="28575" cap="flat" cmpd="sng">
            <a:solidFill>
              <a:srgbClr val="6699FF"/>
            </a:solidFill>
            <a:prstDash val="solid"/>
            <a:miter/>
            <a:headEnd type="none" w="med" len="med"/>
            <a:tailEnd type="none" w="med" len="med"/>
          </a:ln>
        </p:spPr>
        <p:txBody>
          <a:bodyPr anchor="t">
            <a:spAutoFit/>
          </a:bodyPr>
          <a:p>
            <a:pPr algn="ctr">
              <a:lnSpc>
                <a:spcPct val="110000"/>
              </a:lnSpc>
            </a:pPr>
            <a:r>
              <a:rPr lang="zh-CN" altLang="zh-CN" b="1" dirty="0">
                <a:solidFill>
                  <a:schemeClr val="tx2"/>
                </a:solidFill>
                <a:latin typeface="黑体" panose="02010609060101010101" pitchFamily="49" charset="-122"/>
                <a:ea typeface="黑体" panose="02010609060101010101" pitchFamily="49" charset="-122"/>
              </a:rPr>
              <a:t>例</a:t>
            </a:r>
            <a:r>
              <a:rPr lang="zh-CN" altLang="zh-CN" b="1" dirty="0">
                <a:solidFill>
                  <a:schemeClr val="tx2"/>
                </a:solidFill>
                <a:latin typeface="Modern" pitchFamily="50"/>
                <a:ea typeface="黑体" panose="02010609060101010101" pitchFamily="49" charset="-122"/>
              </a:rPr>
              <a:t>12</a:t>
            </a:r>
            <a:r>
              <a:rPr lang="zh-CN" altLang="zh-CN" b="1" dirty="0">
                <a:solidFill>
                  <a:schemeClr val="tx2"/>
                </a:solidFill>
                <a:latin typeface="黑体" panose="02010609060101010101" pitchFamily="49" charset="-122"/>
                <a:ea typeface="黑体" panose="02010609060101010101" pitchFamily="49" charset="-122"/>
              </a:rPr>
              <a:t> 作出房屋的透视图（续2）</a:t>
            </a:r>
            <a:endParaRPr lang="zh-CN" altLang="zh-CN" b="1" dirty="0">
              <a:solidFill>
                <a:schemeClr val="tx2"/>
              </a:solidFill>
              <a:latin typeface="黑体" panose="02010609060101010101" pitchFamily="49" charset="-122"/>
              <a:ea typeface="黑体" panose="02010609060101010101" pitchFamily="49" charset="-122"/>
            </a:endParaRPr>
          </a:p>
        </p:txBody>
      </p:sp>
      <p:grpSp>
        <p:nvGrpSpPr>
          <p:cNvPr id="2" name="Group 283"/>
          <p:cNvGrpSpPr/>
          <p:nvPr/>
        </p:nvGrpSpPr>
        <p:grpSpPr>
          <a:xfrm>
            <a:off x="431800" y="788988"/>
            <a:ext cx="377825" cy="354012"/>
            <a:chOff x="194" y="866"/>
            <a:chExt cx="343" cy="321"/>
          </a:xfrm>
        </p:grpSpPr>
        <p:sp>
          <p:nvSpPr>
            <p:cNvPr id="60419" name="Freeform 284"/>
            <p:cNvSpPr/>
            <p:nvPr/>
          </p:nvSpPr>
          <p:spPr>
            <a:xfrm>
              <a:off x="194" y="987"/>
              <a:ext cx="171" cy="200"/>
            </a:xfrm>
            <a:custGeom>
              <a:avLst/>
              <a:gdLst/>
              <a:ahLst/>
              <a:cxnLst>
                <a:cxn ang="0">
                  <a:pos x="0" y="0"/>
                </a:cxn>
                <a:cxn ang="0">
                  <a:pos x="1202" y="398"/>
                </a:cxn>
                <a:cxn ang="0">
                  <a:pos x="350" y="1405"/>
                </a:cxn>
                <a:cxn ang="0">
                  <a:pos x="701" y="559"/>
                </a:cxn>
                <a:cxn ang="0">
                  <a:pos x="0" y="0"/>
                </a:cxn>
              </a:cxnLst>
              <a:pathLst>
                <a:path w="1202" h="1405">
                  <a:moveTo>
                    <a:pt x="0" y="0"/>
                  </a:moveTo>
                  <a:lnTo>
                    <a:pt x="1202" y="398"/>
                  </a:lnTo>
                  <a:lnTo>
                    <a:pt x="350" y="1405"/>
                  </a:lnTo>
                  <a:lnTo>
                    <a:pt x="701" y="559"/>
                  </a:lnTo>
                  <a:lnTo>
                    <a:pt x="0" y="0"/>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sp>
          <p:nvSpPr>
            <p:cNvPr id="60420" name="Freeform 285"/>
            <p:cNvSpPr/>
            <p:nvPr/>
          </p:nvSpPr>
          <p:spPr>
            <a:xfrm>
              <a:off x="365" y="987"/>
              <a:ext cx="172" cy="200"/>
            </a:xfrm>
            <a:custGeom>
              <a:avLst/>
              <a:gdLst/>
              <a:ahLst/>
              <a:cxnLst>
                <a:cxn ang="0">
                  <a:pos x="1202" y="0"/>
                </a:cxn>
                <a:cxn ang="0">
                  <a:pos x="0" y="398"/>
                </a:cxn>
                <a:cxn ang="0">
                  <a:pos x="852" y="1405"/>
                </a:cxn>
                <a:cxn ang="0">
                  <a:pos x="551" y="559"/>
                </a:cxn>
                <a:cxn ang="0">
                  <a:pos x="1202" y="0"/>
                </a:cxn>
              </a:cxnLst>
              <a:pathLst>
                <a:path w="1202" h="1405">
                  <a:moveTo>
                    <a:pt x="1202" y="0"/>
                  </a:moveTo>
                  <a:lnTo>
                    <a:pt x="0" y="398"/>
                  </a:lnTo>
                  <a:lnTo>
                    <a:pt x="852" y="1405"/>
                  </a:lnTo>
                  <a:lnTo>
                    <a:pt x="551" y="559"/>
                  </a:lnTo>
                  <a:lnTo>
                    <a:pt x="1202" y="0"/>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sp>
          <p:nvSpPr>
            <p:cNvPr id="60421" name="Freeform 286"/>
            <p:cNvSpPr/>
            <p:nvPr/>
          </p:nvSpPr>
          <p:spPr>
            <a:xfrm>
              <a:off x="194" y="866"/>
              <a:ext cx="171" cy="177"/>
            </a:xfrm>
            <a:custGeom>
              <a:avLst/>
              <a:gdLst/>
              <a:ahLst/>
              <a:cxnLst>
                <a:cxn ang="0">
                  <a:pos x="0" y="847"/>
                </a:cxn>
                <a:cxn ang="0">
                  <a:pos x="1202" y="1245"/>
                </a:cxn>
                <a:cxn ang="0">
                  <a:pos x="1202" y="0"/>
                </a:cxn>
                <a:cxn ang="0">
                  <a:pos x="851" y="847"/>
                </a:cxn>
                <a:cxn ang="0">
                  <a:pos x="0" y="847"/>
                </a:cxn>
              </a:cxnLst>
              <a:pathLst>
                <a:path w="1202" h="1245">
                  <a:moveTo>
                    <a:pt x="0" y="847"/>
                  </a:moveTo>
                  <a:lnTo>
                    <a:pt x="1202" y="1245"/>
                  </a:lnTo>
                  <a:lnTo>
                    <a:pt x="1202" y="0"/>
                  </a:lnTo>
                  <a:lnTo>
                    <a:pt x="851" y="847"/>
                  </a:lnTo>
                  <a:lnTo>
                    <a:pt x="0" y="847"/>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sp>
          <p:nvSpPr>
            <p:cNvPr id="60422" name="Freeform 287"/>
            <p:cNvSpPr/>
            <p:nvPr/>
          </p:nvSpPr>
          <p:spPr>
            <a:xfrm>
              <a:off x="365" y="866"/>
              <a:ext cx="172" cy="177"/>
            </a:xfrm>
            <a:custGeom>
              <a:avLst/>
              <a:gdLst/>
              <a:ahLst/>
              <a:cxnLst>
                <a:cxn ang="0">
                  <a:pos x="1202" y="847"/>
                </a:cxn>
                <a:cxn ang="0">
                  <a:pos x="0" y="1245"/>
                </a:cxn>
                <a:cxn ang="0">
                  <a:pos x="0" y="0"/>
                </a:cxn>
                <a:cxn ang="0">
                  <a:pos x="350" y="847"/>
                </a:cxn>
                <a:cxn ang="0">
                  <a:pos x="1202" y="847"/>
                </a:cxn>
              </a:cxnLst>
              <a:pathLst>
                <a:path w="1202" h="1245">
                  <a:moveTo>
                    <a:pt x="1202" y="847"/>
                  </a:moveTo>
                  <a:lnTo>
                    <a:pt x="0" y="1245"/>
                  </a:lnTo>
                  <a:lnTo>
                    <a:pt x="0" y="0"/>
                  </a:lnTo>
                  <a:lnTo>
                    <a:pt x="350" y="847"/>
                  </a:lnTo>
                  <a:lnTo>
                    <a:pt x="1202" y="847"/>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sp>
          <p:nvSpPr>
            <p:cNvPr id="60423" name="Freeform 288"/>
            <p:cNvSpPr/>
            <p:nvPr/>
          </p:nvSpPr>
          <p:spPr>
            <a:xfrm>
              <a:off x="244" y="1043"/>
              <a:ext cx="121" cy="144"/>
            </a:xfrm>
            <a:custGeom>
              <a:avLst/>
              <a:gdLst/>
              <a:ahLst/>
              <a:cxnLst>
                <a:cxn ang="0">
                  <a:pos x="852" y="0"/>
                </a:cxn>
                <a:cxn ang="0">
                  <a:pos x="0" y="1007"/>
                </a:cxn>
                <a:cxn ang="0">
                  <a:pos x="852" y="509"/>
                </a:cxn>
                <a:cxn ang="0">
                  <a:pos x="852" y="0"/>
                </a:cxn>
              </a:cxnLst>
              <a:pathLst>
                <a:path w="852" h="1007">
                  <a:moveTo>
                    <a:pt x="852" y="0"/>
                  </a:moveTo>
                  <a:lnTo>
                    <a:pt x="0" y="1007"/>
                  </a:lnTo>
                  <a:lnTo>
                    <a:pt x="852" y="509"/>
                  </a:lnTo>
                  <a:lnTo>
                    <a:pt x="852" y="0"/>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sp>
          <p:nvSpPr>
            <p:cNvPr id="60424" name="Freeform 289"/>
            <p:cNvSpPr/>
            <p:nvPr/>
          </p:nvSpPr>
          <p:spPr>
            <a:xfrm>
              <a:off x="365" y="1043"/>
              <a:ext cx="122" cy="144"/>
            </a:xfrm>
            <a:custGeom>
              <a:avLst/>
              <a:gdLst/>
              <a:ahLst/>
              <a:cxnLst>
                <a:cxn ang="0">
                  <a:pos x="0" y="0"/>
                </a:cxn>
                <a:cxn ang="0">
                  <a:pos x="852" y="1007"/>
                </a:cxn>
                <a:cxn ang="0">
                  <a:pos x="0" y="509"/>
                </a:cxn>
                <a:cxn ang="0">
                  <a:pos x="0" y="0"/>
                </a:cxn>
              </a:cxnLst>
              <a:pathLst>
                <a:path w="852" h="1007">
                  <a:moveTo>
                    <a:pt x="0" y="0"/>
                  </a:moveTo>
                  <a:lnTo>
                    <a:pt x="852" y="1007"/>
                  </a:lnTo>
                  <a:lnTo>
                    <a:pt x="0" y="509"/>
                  </a:lnTo>
                  <a:lnTo>
                    <a:pt x="0" y="0"/>
                  </a:lnTo>
                  <a:close/>
                </a:path>
              </a:pathLst>
            </a:custGeom>
            <a:solidFill>
              <a:srgbClr val="FF0000"/>
            </a:solidFill>
            <a:ln w="1588" cap="flat" cmpd="sng">
              <a:solidFill>
                <a:srgbClr val="FF0000"/>
              </a:solidFill>
              <a:prstDash val="solid"/>
              <a:round/>
              <a:headEnd type="none" w="med" len="med"/>
              <a:tailEnd type="none" w="med" len="med"/>
            </a:ln>
          </p:spPr>
          <p:txBody>
            <a:bodyPr/>
            <a:p>
              <a:endParaRPr lang="zh-CN" altLang="en-US"/>
            </a:p>
          </p:txBody>
        </p:sp>
      </p:grpSp>
      <p:sp>
        <p:nvSpPr>
          <p:cNvPr id="18722" name="Text Box 290"/>
          <p:cNvSpPr txBox="1"/>
          <p:nvPr/>
        </p:nvSpPr>
        <p:spPr>
          <a:xfrm>
            <a:off x="879475" y="762000"/>
            <a:ext cx="1101725" cy="457200"/>
          </a:xfrm>
          <a:prstGeom prst="rect">
            <a:avLst/>
          </a:prstGeom>
          <a:noFill/>
          <a:ln w="9525">
            <a:noFill/>
          </a:ln>
        </p:spPr>
        <p:txBody>
          <a:bodyPr wrap="none" anchor="ctr">
            <a:spAutoFit/>
          </a:bodyPr>
          <a:p>
            <a:pPr algn="ctr"/>
            <a:r>
              <a:rPr lang="zh-CN" altLang="en-US" b="1" dirty="0">
                <a:latin typeface="Modern" pitchFamily="50"/>
                <a:ea typeface="宋体" panose="02010600030101010101" pitchFamily="2" charset="-122"/>
              </a:rPr>
              <a:t>画走廊</a:t>
            </a:r>
            <a:endParaRPr lang="zh-CN" altLang="en-US" b="1" dirty="0">
              <a:latin typeface="Modern" pitchFamily="50"/>
              <a:ea typeface="宋体" panose="02010600030101010101" pitchFamily="2" charset="-122"/>
            </a:endParaRPr>
          </a:p>
        </p:txBody>
      </p:sp>
      <p:grpSp>
        <p:nvGrpSpPr>
          <p:cNvPr id="3" name="Group 291"/>
          <p:cNvGrpSpPr/>
          <p:nvPr/>
        </p:nvGrpSpPr>
        <p:grpSpPr>
          <a:xfrm>
            <a:off x="420688" y="1169988"/>
            <a:ext cx="377825" cy="354012"/>
            <a:chOff x="194" y="866"/>
            <a:chExt cx="343" cy="321"/>
          </a:xfrm>
        </p:grpSpPr>
        <p:sp>
          <p:nvSpPr>
            <p:cNvPr id="60427" name="Freeform 292"/>
            <p:cNvSpPr/>
            <p:nvPr/>
          </p:nvSpPr>
          <p:spPr>
            <a:xfrm>
              <a:off x="194" y="987"/>
              <a:ext cx="171" cy="200"/>
            </a:xfrm>
            <a:custGeom>
              <a:avLst/>
              <a:gdLst/>
              <a:ahLst/>
              <a:cxnLst>
                <a:cxn ang="0">
                  <a:pos x="0" y="0"/>
                </a:cxn>
                <a:cxn ang="0">
                  <a:pos x="1202" y="398"/>
                </a:cxn>
                <a:cxn ang="0">
                  <a:pos x="350" y="1405"/>
                </a:cxn>
                <a:cxn ang="0">
                  <a:pos x="701" y="559"/>
                </a:cxn>
                <a:cxn ang="0">
                  <a:pos x="0" y="0"/>
                </a:cxn>
              </a:cxnLst>
              <a:pathLst>
                <a:path w="1202" h="1405">
                  <a:moveTo>
                    <a:pt x="0" y="0"/>
                  </a:moveTo>
                  <a:lnTo>
                    <a:pt x="1202" y="398"/>
                  </a:lnTo>
                  <a:lnTo>
                    <a:pt x="350" y="1405"/>
                  </a:lnTo>
                  <a:lnTo>
                    <a:pt x="701" y="559"/>
                  </a:lnTo>
                  <a:lnTo>
                    <a:pt x="0" y="0"/>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sp>
          <p:nvSpPr>
            <p:cNvPr id="60428" name="Freeform 293"/>
            <p:cNvSpPr/>
            <p:nvPr/>
          </p:nvSpPr>
          <p:spPr>
            <a:xfrm>
              <a:off x="365" y="987"/>
              <a:ext cx="172" cy="200"/>
            </a:xfrm>
            <a:custGeom>
              <a:avLst/>
              <a:gdLst/>
              <a:ahLst/>
              <a:cxnLst>
                <a:cxn ang="0">
                  <a:pos x="1202" y="0"/>
                </a:cxn>
                <a:cxn ang="0">
                  <a:pos x="0" y="398"/>
                </a:cxn>
                <a:cxn ang="0">
                  <a:pos x="852" y="1405"/>
                </a:cxn>
                <a:cxn ang="0">
                  <a:pos x="551" y="559"/>
                </a:cxn>
                <a:cxn ang="0">
                  <a:pos x="1202" y="0"/>
                </a:cxn>
              </a:cxnLst>
              <a:pathLst>
                <a:path w="1202" h="1405">
                  <a:moveTo>
                    <a:pt x="1202" y="0"/>
                  </a:moveTo>
                  <a:lnTo>
                    <a:pt x="0" y="398"/>
                  </a:lnTo>
                  <a:lnTo>
                    <a:pt x="852" y="1405"/>
                  </a:lnTo>
                  <a:lnTo>
                    <a:pt x="551" y="559"/>
                  </a:lnTo>
                  <a:lnTo>
                    <a:pt x="1202" y="0"/>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sp>
          <p:nvSpPr>
            <p:cNvPr id="60429" name="Freeform 294"/>
            <p:cNvSpPr/>
            <p:nvPr/>
          </p:nvSpPr>
          <p:spPr>
            <a:xfrm>
              <a:off x="194" y="866"/>
              <a:ext cx="171" cy="177"/>
            </a:xfrm>
            <a:custGeom>
              <a:avLst/>
              <a:gdLst/>
              <a:ahLst/>
              <a:cxnLst>
                <a:cxn ang="0">
                  <a:pos x="0" y="847"/>
                </a:cxn>
                <a:cxn ang="0">
                  <a:pos x="1202" y="1245"/>
                </a:cxn>
                <a:cxn ang="0">
                  <a:pos x="1202" y="0"/>
                </a:cxn>
                <a:cxn ang="0">
                  <a:pos x="851" y="847"/>
                </a:cxn>
                <a:cxn ang="0">
                  <a:pos x="0" y="847"/>
                </a:cxn>
              </a:cxnLst>
              <a:pathLst>
                <a:path w="1202" h="1245">
                  <a:moveTo>
                    <a:pt x="0" y="847"/>
                  </a:moveTo>
                  <a:lnTo>
                    <a:pt x="1202" y="1245"/>
                  </a:lnTo>
                  <a:lnTo>
                    <a:pt x="1202" y="0"/>
                  </a:lnTo>
                  <a:lnTo>
                    <a:pt x="851" y="847"/>
                  </a:lnTo>
                  <a:lnTo>
                    <a:pt x="0" y="847"/>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sp>
          <p:nvSpPr>
            <p:cNvPr id="60430" name="Freeform 295"/>
            <p:cNvSpPr/>
            <p:nvPr/>
          </p:nvSpPr>
          <p:spPr>
            <a:xfrm>
              <a:off x="365" y="866"/>
              <a:ext cx="172" cy="177"/>
            </a:xfrm>
            <a:custGeom>
              <a:avLst/>
              <a:gdLst/>
              <a:ahLst/>
              <a:cxnLst>
                <a:cxn ang="0">
                  <a:pos x="1202" y="847"/>
                </a:cxn>
                <a:cxn ang="0">
                  <a:pos x="0" y="1245"/>
                </a:cxn>
                <a:cxn ang="0">
                  <a:pos x="0" y="0"/>
                </a:cxn>
                <a:cxn ang="0">
                  <a:pos x="350" y="847"/>
                </a:cxn>
                <a:cxn ang="0">
                  <a:pos x="1202" y="847"/>
                </a:cxn>
              </a:cxnLst>
              <a:pathLst>
                <a:path w="1202" h="1245">
                  <a:moveTo>
                    <a:pt x="1202" y="847"/>
                  </a:moveTo>
                  <a:lnTo>
                    <a:pt x="0" y="1245"/>
                  </a:lnTo>
                  <a:lnTo>
                    <a:pt x="0" y="0"/>
                  </a:lnTo>
                  <a:lnTo>
                    <a:pt x="350" y="847"/>
                  </a:lnTo>
                  <a:lnTo>
                    <a:pt x="1202" y="847"/>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sp>
          <p:nvSpPr>
            <p:cNvPr id="60431" name="Freeform 296"/>
            <p:cNvSpPr/>
            <p:nvPr/>
          </p:nvSpPr>
          <p:spPr>
            <a:xfrm>
              <a:off x="244" y="1043"/>
              <a:ext cx="121" cy="144"/>
            </a:xfrm>
            <a:custGeom>
              <a:avLst/>
              <a:gdLst/>
              <a:ahLst/>
              <a:cxnLst>
                <a:cxn ang="0">
                  <a:pos x="852" y="0"/>
                </a:cxn>
                <a:cxn ang="0">
                  <a:pos x="0" y="1007"/>
                </a:cxn>
                <a:cxn ang="0">
                  <a:pos x="852" y="509"/>
                </a:cxn>
                <a:cxn ang="0">
                  <a:pos x="852" y="0"/>
                </a:cxn>
              </a:cxnLst>
              <a:pathLst>
                <a:path w="852" h="1007">
                  <a:moveTo>
                    <a:pt x="852" y="0"/>
                  </a:moveTo>
                  <a:lnTo>
                    <a:pt x="0" y="1007"/>
                  </a:lnTo>
                  <a:lnTo>
                    <a:pt x="852" y="509"/>
                  </a:lnTo>
                  <a:lnTo>
                    <a:pt x="852" y="0"/>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sp>
          <p:nvSpPr>
            <p:cNvPr id="60432" name="Freeform 297"/>
            <p:cNvSpPr/>
            <p:nvPr/>
          </p:nvSpPr>
          <p:spPr>
            <a:xfrm>
              <a:off x="365" y="1043"/>
              <a:ext cx="122" cy="144"/>
            </a:xfrm>
            <a:custGeom>
              <a:avLst/>
              <a:gdLst/>
              <a:ahLst/>
              <a:cxnLst>
                <a:cxn ang="0">
                  <a:pos x="0" y="0"/>
                </a:cxn>
                <a:cxn ang="0">
                  <a:pos x="852" y="1007"/>
                </a:cxn>
                <a:cxn ang="0">
                  <a:pos x="0" y="509"/>
                </a:cxn>
                <a:cxn ang="0">
                  <a:pos x="0" y="0"/>
                </a:cxn>
              </a:cxnLst>
              <a:pathLst>
                <a:path w="852" h="1007">
                  <a:moveTo>
                    <a:pt x="0" y="0"/>
                  </a:moveTo>
                  <a:lnTo>
                    <a:pt x="852" y="1007"/>
                  </a:lnTo>
                  <a:lnTo>
                    <a:pt x="0" y="509"/>
                  </a:lnTo>
                  <a:lnTo>
                    <a:pt x="0" y="0"/>
                  </a:lnTo>
                  <a:close/>
                </a:path>
              </a:pathLst>
            </a:custGeom>
            <a:solidFill>
              <a:srgbClr val="6666FF"/>
            </a:solidFill>
            <a:ln w="1588" cap="flat" cmpd="sng">
              <a:solidFill>
                <a:srgbClr val="6666FF"/>
              </a:solidFill>
              <a:prstDash val="solid"/>
              <a:round/>
              <a:headEnd type="none" w="med" len="med"/>
              <a:tailEnd type="none" w="med" len="med"/>
            </a:ln>
          </p:spPr>
          <p:txBody>
            <a:bodyPr/>
            <a:p>
              <a:endParaRPr lang="zh-CN" altLang="en-US"/>
            </a:p>
          </p:txBody>
        </p:sp>
      </p:grpSp>
      <p:sp>
        <p:nvSpPr>
          <p:cNvPr id="18730" name="Text Box 298"/>
          <p:cNvSpPr txBox="1"/>
          <p:nvPr/>
        </p:nvSpPr>
        <p:spPr>
          <a:xfrm>
            <a:off x="879475" y="1143000"/>
            <a:ext cx="1101725" cy="457200"/>
          </a:xfrm>
          <a:prstGeom prst="rect">
            <a:avLst/>
          </a:prstGeom>
          <a:noFill/>
          <a:ln w="9525">
            <a:noFill/>
          </a:ln>
        </p:spPr>
        <p:txBody>
          <a:bodyPr wrap="none" anchor="ctr">
            <a:spAutoFit/>
          </a:bodyPr>
          <a:p>
            <a:pPr algn="ctr"/>
            <a:r>
              <a:rPr lang="zh-CN" altLang="en-US" b="1" dirty="0">
                <a:latin typeface="Modern" pitchFamily="50"/>
                <a:ea typeface="宋体" panose="02010600030101010101" pitchFamily="2" charset="-122"/>
              </a:rPr>
              <a:t>画门窗</a:t>
            </a:r>
            <a:endParaRPr lang="zh-CN" altLang="en-US" b="1" dirty="0">
              <a:latin typeface="Modern" pitchFamily="50"/>
              <a:ea typeface="宋体" panose="02010600030101010101" pitchFamily="2" charset="-122"/>
            </a:endParaRPr>
          </a:p>
        </p:txBody>
      </p:sp>
      <p:sp>
        <p:nvSpPr>
          <p:cNvPr id="18731" name="Freeform 299"/>
          <p:cNvSpPr/>
          <p:nvPr/>
        </p:nvSpPr>
        <p:spPr>
          <a:xfrm>
            <a:off x="5783263" y="5087938"/>
            <a:ext cx="284162" cy="26987"/>
          </a:xfrm>
          <a:custGeom>
            <a:avLst/>
            <a:gdLst/>
            <a:ahLst/>
            <a:cxnLst>
              <a:cxn ang="0">
                <a:pos x="164" y="16"/>
              </a:cxn>
              <a:cxn ang="0">
                <a:pos x="0" y="0"/>
              </a:cxn>
            </a:cxnLst>
            <a:pathLst>
              <a:path w="164" h="16">
                <a:moveTo>
                  <a:pt x="164" y="16"/>
                </a:moveTo>
                <a:lnTo>
                  <a:pt x="0" y="0"/>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grpSp>
        <p:nvGrpSpPr>
          <p:cNvPr id="4" name="Group 300"/>
          <p:cNvGrpSpPr/>
          <p:nvPr/>
        </p:nvGrpSpPr>
        <p:grpSpPr>
          <a:xfrm>
            <a:off x="5194300" y="5073650"/>
            <a:ext cx="474663" cy="411163"/>
            <a:chOff x="3454" y="2819"/>
            <a:chExt cx="274" cy="237"/>
          </a:xfrm>
        </p:grpSpPr>
        <p:sp>
          <p:nvSpPr>
            <p:cNvPr id="60436" name="Freeform 301"/>
            <p:cNvSpPr/>
            <p:nvPr/>
          </p:nvSpPr>
          <p:spPr>
            <a:xfrm>
              <a:off x="3454" y="2819"/>
              <a:ext cx="274" cy="19"/>
            </a:xfrm>
            <a:custGeom>
              <a:avLst/>
              <a:gdLst/>
              <a:ahLst/>
              <a:cxnLst>
                <a:cxn ang="0">
                  <a:pos x="0" y="19"/>
                </a:cxn>
                <a:cxn ang="0">
                  <a:pos x="274" y="0"/>
                </a:cxn>
              </a:cxnLst>
              <a:pathLst>
                <a:path w="274" h="19">
                  <a:moveTo>
                    <a:pt x="0" y="19"/>
                  </a:moveTo>
                  <a:lnTo>
                    <a:pt x="274" y="0"/>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sp>
          <p:nvSpPr>
            <p:cNvPr id="60437" name="Freeform 302"/>
            <p:cNvSpPr/>
            <p:nvPr/>
          </p:nvSpPr>
          <p:spPr>
            <a:xfrm>
              <a:off x="3454" y="3045"/>
              <a:ext cx="274" cy="11"/>
            </a:xfrm>
            <a:custGeom>
              <a:avLst/>
              <a:gdLst/>
              <a:ahLst/>
              <a:cxnLst>
                <a:cxn ang="0">
                  <a:pos x="274" y="11"/>
                </a:cxn>
                <a:cxn ang="0">
                  <a:pos x="0" y="0"/>
                </a:cxn>
              </a:cxnLst>
              <a:pathLst>
                <a:path w="274" h="11">
                  <a:moveTo>
                    <a:pt x="274" y="11"/>
                  </a:moveTo>
                  <a:lnTo>
                    <a:pt x="0" y="0"/>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grpSp>
      <p:grpSp>
        <p:nvGrpSpPr>
          <p:cNvPr id="5" name="Group 303"/>
          <p:cNvGrpSpPr/>
          <p:nvPr/>
        </p:nvGrpSpPr>
        <p:grpSpPr>
          <a:xfrm>
            <a:off x="5194300" y="3354388"/>
            <a:ext cx="341313" cy="2125662"/>
            <a:chOff x="3454" y="1826"/>
            <a:chExt cx="197" cy="1228"/>
          </a:xfrm>
        </p:grpSpPr>
        <p:sp>
          <p:nvSpPr>
            <p:cNvPr id="60439" name="Freeform 304"/>
            <p:cNvSpPr/>
            <p:nvPr/>
          </p:nvSpPr>
          <p:spPr>
            <a:xfrm>
              <a:off x="3454" y="1829"/>
              <a:ext cx="1" cy="1218"/>
            </a:xfrm>
            <a:custGeom>
              <a:avLst/>
              <a:gdLst/>
              <a:ahLst/>
              <a:cxnLst>
                <a:cxn ang="0">
                  <a:pos x="0" y="0"/>
                </a:cxn>
                <a:cxn ang="0">
                  <a:pos x="1" y="1218"/>
                </a:cxn>
              </a:cxnLst>
              <a:pathLst>
                <a:path w="1" h="1218">
                  <a:moveTo>
                    <a:pt x="0" y="0"/>
                  </a:moveTo>
                  <a:lnTo>
                    <a:pt x="1" y="1218"/>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sp>
          <p:nvSpPr>
            <p:cNvPr id="60440" name="Freeform 305"/>
            <p:cNvSpPr/>
            <p:nvPr/>
          </p:nvSpPr>
          <p:spPr>
            <a:xfrm>
              <a:off x="3650" y="1826"/>
              <a:ext cx="1" cy="1228"/>
            </a:xfrm>
            <a:custGeom>
              <a:avLst/>
              <a:gdLst/>
              <a:ahLst/>
              <a:cxnLst>
                <a:cxn ang="0">
                  <a:pos x="0" y="0"/>
                </a:cxn>
                <a:cxn ang="0">
                  <a:pos x="0" y="1228"/>
                </a:cxn>
              </a:cxnLst>
              <a:pathLst>
                <a:path w="1" h="1228">
                  <a:moveTo>
                    <a:pt x="0" y="0"/>
                  </a:moveTo>
                  <a:lnTo>
                    <a:pt x="0" y="1228"/>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grpSp>
      <p:grpSp>
        <p:nvGrpSpPr>
          <p:cNvPr id="6" name="Group 306"/>
          <p:cNvGrpSpPr/>
          <p:nvPr/>
        </p:nvGrpSpPr>
        <p:grpSpPr>
          <a:xfrm>
            <a:off x="4743450" y="2586038"/>
            <a:ext cx="2206625" cy="3741737"/>
            <a:chOff x="3193" y="1382"/>
            <a:chExt cx="1275" cy="2161"/>
          </a:xfrm>
        </p:grpSpPr>
        <p:sp>
          <p:nvSpPr>
            <p:cNvPr id="60442" name="Line 307"/>
            <p:cNvSpPr/>
            <p:nvPr/>
          </p:nvSpPr>
          <p:spPr>
            <a:xfrm flipH="1" flipV="1">
              <a:off x="3528" y="1573"/>
              <a:ext cx="940" cy="1970"/>
            </a:xfrm>
            <a:prstGeom prst="line">
              <a:avLst/>
            </a:prstGeom>
            <a:ln w="19050" cap="flat" cmpd="sng">
              <a:solidFill>
                <a:schemeClr val="accent2"/>
              </a:solidFill>
              <a:prstDash val="solid"/>
              <a:round/>
              <a:headEnd type="none" w="med" len="med"/>
              <a:tailEnd type="none" w="med" len="med"/>
            </a:ln>
          </p:spPr>
        </p:sp>
        <p:sp>
          <p:nvSpPr>
            <p:cNvPr id="60443" name="Line 308"/>
            <p:cNvSpPr/>
            <p:nvPr/>
          </p:nvSpPr>
          <p:spPr>
            <a:xfrm>
              <a:off x="3193" y="1382"/>
              <a:ext cx="1275" cy="2161"/>
            </a:xfrm>
            <a:prstGeom prst="line">
              <a:avLst/>
            </a:prstGeom>
            <a:ln w="19050" cap="flat" cmpd="sng">
              <a:solidFill>
                <a:schemeClr val="accent2"/>
              </a:solidFill>
              <a:prstDash val="solid"/>
              <a:round/>
              <a:headEnd type="none" w="med" len="med"/>
              <a:tailEnd type="none" w="med" len="med"/>
            </a:ln>
          </p:spPr>
        </p:sp>
      </p:grpSp>
      <p:grpSp>
        <p:nvGrpSpPr>
          <p:cNvPr id="7" name="Group 309"/>
          <p:cNvGrpSpPr/>
          <p:nvPr/>
        </p:nvGrpSpPr>
        <p:grpSpPr>
          <a:xfrm>
            <a:off x="5602288" y="2649538"/>
            <a:ext cx="1347787" cy="3678237"/>
            <a:chOff x="3689" y="1418"/>
            <a:chExt cx="779" cy="2125"/>
          </a:xfrm>
        </p:grpSpPr>
        <p:sp>
          <p:nvSpPr>
            <p:cNvPr id="60445" name="Line 310"/>
            <p:cNvSpPr/>
            <p:nvPr/>
          </p:nvSpPr>
          <p:spPr>
            <a:xfrm flipH="1" flipV="1">
              <a:off x="3689" y="1567"/>
              <a:ext cx="779" cy="1976"/>
            </a:xfrm>
            <a:prstGeom prst="line">
              <a:avLst/>
            </a:prstGeom>
            <a:ln w="19050" cap="flat" cmpd="sng">
              <a:solidFill>
                <a:schemeClr val="accent2"/>
              </a:solidFill>
              <a:prstDash val="solid"/>
              <a:round/>
              <a:headEnd type="none" w="med" len="med"/>
              <a:tailEnd type="none" w="med" len="med"/>
            </a:ln>
          </p:spPr>
        </p:sp>
        <p:sp>
          <p:nvSpPr>
            <p:cNvPr id="60446" name="Line 311"/>
            <p:cNvSpPr/>
            <p:nvPr/>
          </p:nvSpPr>
          <p:spPr>
            <a:xfrm>
              <a:off x="3775" y="1418"/>
              <a:ext cx="693" cy="2125"/>
            </a:xfrm>
            <a:prstGeom prst="line">
              <a:avLst/>
            </a:prstGeom>
            <a:ln w="19050" cap="flat" cmpd="sng">
              <a:solidFill>
                <a:schemeClr val="accent2"/>
              </a:solidFill>
              <a:prstDash val="solid"/>
              <a:round/>
              <a:headEnd type="none" w="med" len="med"/>
              <a:tailEnd type="none" w="med" len="med"/>
            </a:ln>
          </p:spPr>
        </p:sp>
      </p:grpSp>
      <p:grpSp>
        <p:nvGrpSpPr>
          <p:cNvPr id="8" name="Group 312"/>
          <p:cNvGrpSpPr/>
          <p:nvPr/>
        </p:nvGrpSpPr>
        <p:grpSpPr>
          <a:xfrm>
            <a:off x="5780088" y="3352800"/>
            <a:ext cx="201612" cy="2460625"/>
            <a:chOff x="3792" y="1825"/>
            <a:chExt cx="117" cy="1421"/>
          </a:xfrm>
        </p:grpSpPr>
        <p:sp>
          <p:nvSpPr>
            <p:cNvPr id="60448" name="Freeform 313"/>
            <p:cNvSpPr/>
            <p:nvPr/>
          </p:nvSpPr>
          <p:spPr>
            <a:xfrm>
              <a:off x="3908" y="1825"/>
              <a:ext cx="1" cy="1401"/>
            </a:xfrm>
            <a:custGeom>
              <a:avLst/>
              <a:gdLst/>
              <a:ahLst/>
              <a:cxnLst>
                <a:cxn ang="0">
                  <a:pos x="0" y="0"/>
                </a:cxn>
                <a:cxn ang="0">
                  <a:pos x="0" y="1401"/>
                </a:cxn>
              </a:cxnLst>
              <a:pathLst>
                <a:path w="1" h="1401">
                  <a:moveTo>
                    <a:pt x="0" y="0"/>
                  </a:moveTo>
                  <a:lnTo>
                    <a:pt x="0" y="1401"/>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sp>
          <p:nvSpPr>
            <p:cNvPr id="60449" name="Freeform 314"/>
            <p:cNvSpPr/>
            <p:nvPr/>
          </p:nvSpPr>
          <p:spPr>
            <a:xfrm>
              <a:off x="3792" y="1825"/>
              <a:ext cx="1" cy="1421"/>
            </a:xfrm>
            <a:custGeom>
              <a:avLst/>
              <a:gdLst/>
              <a:ahLst/>
              <a:cxnLst>
                <a:cxn ang="0">
                  <a:pos x="0" y="0"/>
                </a:cxn>
                <a:cxn ang="0">
                  <a:pos x="1" y="1421"/>
                </a:cxn>
              </a:cxnLst>
              <a:pathLst>
                <a:path w="1" h="1421">
                  <a:moveTo>
                    <a:pt x="0" y="0"/>
                  </a:moveTo>
                  <a:lnTo>
                    <a:pt x="1" y="1421"/>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grpSp>
      <p:sp>
        <p:nvSpPr>
          <p:cNvPr id="18747" name="Freeform 315"/>
          <p:cNvSpPr/>
          <p:nvPr/>
        </p:nvSpPr>
        <p:spPr>
          <a:xfrm>
            <a:off x="6064250" y="5046663"/>
            <a:ext cx="1179513" cy="66675"/>
          </a:xfrm>
          <a:custGeom>
            <a:avLst/>
            <a:gdLst/>
            <a:ahLst/>
            <a:cxnLst>
              <a:cxn ang="0">
                <a:pos x="0" y="39"/>
              </a:cxn>
              <a:cxn ang="0">
                <a:pos x="682" y="0"/>
              </a:cxn>
            </a:cxnLst>
            <a:pathLst>
              <a:path w="682" h="39">
                <a:moveTo>
                  <a:pt x="0" y="39"/>
                </a:moveTo>
                <a:lnTo>
                  <a:pt x="682" y="0"/>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grpSp>
        <p:nvGrpSpPr>
          <p:cNvPr id="9" name="Group 316"/>
          <p:cNvGrpSpPr/>
          <p:nvPr/>
        </p:nvGrpSpPr>
        <p:grpSpPr>
          <a:xfrm>
            <a:off x="6153150" y="2730500"/>
            <a:ext cx="796925" cy="3597275"/>
            <a:chOff x="4008" y="1465"/>
            <a:chExt cx="460" cy="2078"/>
          </a:xfrm>
        </p:grpSpPr>
        <p:sp>
          <p:nvSpPr>
            <p:cNvPr id="60452" name="Line 317"/>
            <p:cNvSpPr/>
            <p:nvPr/>
          </p:nvSpPr>
          <p:spPr>
            <a:xfrm>
              <a:off x="4008" y="1465"/>
              <a:ext cx="460" cy="2078"/>
            </a:xfrm>
            <a:prstGeom prst="line">
              <a:avLst/>
            </a:prstGeom>
            <a:ln w="19050" cap="flat" cmpd="sng">
              <a:solidFill>
                <a:schemeClr val="accent2"/>
              </a:solidFill>
              <a:prstDash val="solid"/>
              <a:round/>
              <a:headEnd type="none" w="med" len="med"/>
              <a:tailEnd type="none" w="med" len="med"/>
            </a:ln>
          </p:spPr>
        </p:sp>
        <p:sp>
          <p:nvSpPr>
            <p:cNvPr id="60453" name="Line 318"/>
            <p:cNvSpPr/>
            <p:nvPr/>
          </p:nvSpPr>
          <p:spPr>
            <a:xfrm flipH="1" flipV="1">
              <a:off x="4399" y="1692"/>
              <a:ext cx="69" cy="1851"/>
            </a:xfrm>
            <a:prstGeom prst="line">
              <a:avLst/>
            </a:prstGeom>
            <a:ln w="19050" cap="flat" cmpd="sng">
              <a:solidFill>
                <a:schemeClr val="accent2"/>
              </a:solidFill>
              <a:prstDash val="solid"/>
              <a:round/>
              <a:headEnd type="none" w="med" len="med"/>
              <a:tailEnd type="none" w="med" len="med"/>
            </a:ln>
          </p:spPr>
        </p:sp>
      </p:grpSp>
      <p:grpSp>
        <p:nvGrpSpPr>
          <p:cNvPr id="10" name="Group 319"/>
          <p:cNvGrpSpPr/>
          <p:nvPr/>
        </p:nvGrpSpPr>
        <p:grpSpPr>
          <a:xfrm>
            <a:off x="6292850" y="3352800"/>
            <a:ext cx="549275" cy="2481263"/>
            <a:chOff x="4088" y="1825"/>
            <a:chExt cx="318" cy="1433"/>
          </a:xfrm>
        </p:grpSpPr>
        <p:sp>
          <p:nvSpPr>
            <p:cNvPr id="60455" name="Freeform 320"/>
            <p:cNvSpPr/>
            <p:nvPr/>
          </p:nvSpPr>
          <p:spPr>
            <a:xfrm>
              <a:off x="4088" y="1825"/>
              <a:ext cx="1" cy="1405"/>
            </a:xfrm>
            <a:custGeom>
              <a:avLst/>
              <a:gdLst/>
              <a:ahLst/>
              <a:cxnLst>
                <a:cxn ang="0">
                  <a:pos x="0" y="0"/>
                </a:cxn>
                <a:cxn ang="0">
                  <a:pos x="0" y="1405"/>
                </a:cxn>
              </a:cxnLst>
              <a:pathLst>
                <a:path w="1" h="1405">
                  <a:moveTo>
                    <a:pt x="0" y="0"/>
                  </a:moveTo>
                  <a:lnTo>
                    <a:pt x="0" y="1405"/>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sp>
          <p:nvSpPr>
            <p:cNvPr id="60456" name="Freeform 321"/>
            <p:cNvSpPr/>
            <p:nvPr/>
          </p:nvSpPr>
          <p:spPr>
            <a:xfrm>
              <a:off x="4404" y="1825"/>
              <a:ext cx="2" cy="1433"/>
            </a:xfrm>
            <a:custGeom>
              <a:avLst/>
              <a:gdLst/>
              <a:ahLst/>
              <a:cxnLst>
                <a:cxn ang="0">
                  <a:pos x="0" y="0"/>
                </a:cxn>
                <a:cxn ang="0">
                  <a:pos x="2" y="1433"/>
                </a:cxn>
              </a:cxnLst>
              <a:pathLst>
                <a:path w="2" h="1433">
                  <a:moveTo>
                    <a:pt x="0" y="0"/>
                  </a:moveTo>
                  <a:lnTo>
                    <a:pt x="2" y="1433"/>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grpSp>
      <p:grpSp>
        <p:nvGrpSpPr>
          <p:cNvPr id="11" name="Group 322"/>
          <p:cNvGrpSpPr/>
          <p:nvPr/>
        </p:nvGrpSpPr>
        <p:grpSpPr>
          <a:xfrm>
            <a:off x="0" y="4686300"/>
            <a:ext cx="3702050" cy="1797050"/>
            <a:chOff x="-48" y="2952"/>
            <a:chExt cx="2332" cy="1132"/>
          </a:xfrm>
        </p:grpSpPr>
        <p:sp>
          <p:nvSpPr>
            <p:cNvPr id="60458" name="Freeform 323"/>
            <p:cNvSpPr/>
            <p:nvPr/>
          </p:nvSpPr>
          <p:spPr>
            <a:xfrm>
              <a:off x="1699" y="3242"/>
              <a:ext cx="293" cy="1"/>
            </a:xfrm>
            <a:custGeom>
              <a:avLst/>
              <a:gdLst/>
              <a:ahLst/>
              <a:cxnLst>
                <a:cxn ang="0">
                  <a:pos x="269" y="0"/>
                </a:cxn>
                <a:cxn ang="0">
                  <a:pos x="0" y="1"/>
                </a:cxn>
              </a:cxnLst>
              <a:pathLst>
                <a:path w="269" h="1">
                  <a:moveTo>
                    <a:pt x="269" y="0"/>
                  </a:moveTo>
                  <a:lnTo>
                    <a:pt x="0" y="1"/>
                  </a:lnTo>
                </a:path>
              </a:pathLst>
            </a:custGeom>
            <a:solidFill>
              <a:srgbClr val="FFFFFF"/>
            </a:solidFill>
            <a:ln w="9525" cap="flat" cmpd="sng">
              <a:solidFill>
                <a:srgbClr val="6666FF"/>
              </a:solidFill>
              <a:prstDash val="solid"/>
              <a:round/>
              <a:headEnd type="none" w="med" len="med"/>
              <a:tailEnd type="none" w="med" len="med"/>
            </a:ln>
          </p:spPr>
          <p:txBody>
            <a:bodyPr/>
            <a:p>
              <a:endParaRPr lang="zh-CN" altLang="en-US"/>
            </a:p>
          </p:txBody>
        </p:sp>
        <p:sp>
          <p:nvSpPr>
            <p:cNvPr id="60459" name="Freeform 324"/>
            <p:cNvSpPr/>
            <p:nvPr/>
          </p:nvSpPr>
          <p:spPr>
            <a:xfrm>
              <a:off x="235" y="3370"/>
              <a:ext cx="154" cy="1"/>
            </a:xfrm>
            <a:custGeom>
              <a:avLst/>
              <a:gdLst/>
              <a:ahLst/>
              <a:cxnLst>
                <a:cxn ang="0">
                  <a:pos x="141" y="0"/>
                </a:cxn>
                <a:cxn ang="0">
                  <a:pos x="0" y="0"/>
                </a:cxn>
              </a:cxnLst>
              <a:pathLst>
                <a:path w="141" h="1">
                  <a:moveTo>
                    <a:pt x="141" y="0"/>
                  </a:moveTo>
                  <a:lnTo>
                    <a:pt x="0" y="0"/>
                  </a:lnTo>
                </a:path>
              </a:pathLst>
            </a:custGeom>
            <a:solidFill>
              <a:srgbClr val="FFFFFF"/>
            </a:solidFill>
            <a:ln w="9525" cap="flat" cmpd="sng">
              <a:solidFill>
                <a:srgbClr val="6666FF"/>
              </a:solidFill>
              <a:prstDash val="solid"/>
              <a:round/>
              <a:headEnd type="none" w="med" len="med"/>
              <a:tailEnd type="none" w="med" len="med"/>
            </a:ln>
          </p:spPr>
          <p:txBody>
            <a:bodyPr/>
            <a:p>
              <a:endParaRPr lang="zh-CN" altLang="en-US"/>
            </a:p>
          </p:txBody>
        </p:sp>
        <p:sp>
          <p:nvSpPr>
            <p:cNvPr id="60460" name="Freeform 325"/>
            <p:cNvSpPr/>
            <p:nvPr/>
          </p:nvSpPr>
          <p:spPr>
            <a:xfrm>
              <a:off x="234" y="3116"/>
              <a:ext cx="150" cy="1"/>
            </a:xfrm>
            <a:custGeom>
              <a:avLst/>
              <a:gdLst/>
              <a:ahLst/>
              <a:cxnLst>
                <a:cxn ang="0">
                  <a:pos x="137" y="0"/>
                </a:cxn>
                <a:cxn ang="0">
                  <a:pos x="0" y="1"/>
                </a:cxn>
              </a:cxnLst>
              <a:pathLst>
                <a:path w="137" h="1">
                  <a:moveTo>
                    <a:pt x="137" y="0"/>
                  </a:moveTo>
                  <a:lnTo>
                    <a:pt x="0" y="1"/>
                  </a:lnTo>
                </a:path>
              </a:pathLst>
            </a:custGeom>
            <a:solidFill>
              <a:srgbClr val="FFFFFF"/>
            </a:solidFill>
            <a:ln w="9525" cap="flat" cmpd="sng">
              <a:solidFill>
                <a:srgbClr val="6666FF"/>
              </a:solidFill>
              <a:prstDash val="solid"/>
              <a:round/>
              <a:headEnd type="none" w="med" len="med"/>
              <a:tailEnd type="none" w="med" len="med"/>
            </a:ln>
          </p:spPr>
          <p:txBody>
            <a:bodyPr/>
            <a:p>
              <a:endParaRPr lang="zh-CN" altLang="en-US"/>
            </a:p>
          </p:txBody>
        </p:sp>
        <p:sp>
          <p:nvSpPr>
            <p:cNvPr id="60461" name="Line 326"/>
            <p:cNvSpPr/>
            <p:nvPr/>
          </p:nvSpPr>
          <p:spPr>
            <a:xfrm flipH="1">
              <a:off x="235" y="3491"/>
              <a:ext cx="128" cy="2"/>
            </a:xfrm>
            <a:prstGeom prst="line">
              <a:avLst/>
            </a:prstGeom>
            <a:ln w="9525" cap="flat" cmpd="sng">
              <a:solidFill>
                <a:srgbClr val="6666FF"/>
              </a:solidFill>
              <a:prstDash val="solid"/>
              <a:round/>
              <a:headEnd type="none" w="med" len="med"/>
              <a:tailEnd type="none" w="med" len="med"/>
            </a:ln>
          </p:spPr>
        </p:sp>
        <p:sp>
          <p:nvSpPr>
            <p:cNvPr id="60462" name="Line 327"/>
            <p:cNvSpPr/>
            <p:nvPr/>
          </p:nvSpPr>
          <p:spPr>
            <a:xfrm>
              <a:off x="831" y="3491"/>
              <a:ext cx="368" cy="2"/>
            </a:xfrm>
            <a:prstGeom prst="line">
              <a:avLst/>
            </a:prstGeom>
            <a:ln w="9525" cap="flat" cmpd="sng">
              <a:solidFill>
                <a:srgbClr val="6666FF"/>
              </a:solidFill>
              <a:prstDash val="solid"/>
              <a:round/>
              <a:headEnd type="none" w="med" len="med"/>
              <a:tailEnd type="none" w="med" len="med"/>
            </a:ln>
          </p:spPr>
        </p:sp>
        <p:sp>
          <p:nvSpPr>
            <p:cNvPr id="60463" name="Freeform 328"/>
            <p:cNvSpPr/>
            <p:nvPr/>
          </p:nvSpPr>
          <p:spPr>
            <a:xfrm>
              <a:off x="235" y="3618"/>
              <a:ext cx="965" cy="2"/>
            </a:xfrm>
            <a:custGeom>
              <a:avLst/>
              <a:gdLst/>
              <a:ahLst/>
              <a:cxnLst>
                <a:cxn ang="0">
                  <a:pos x="885" y="0"/>
                </a:cxn>
                <a:cxn ang="0">
                  <a:pos x="0" y="2"/>
                </a:cxn>
              </a:cxnLst>
              <a:pathLst>
                <a:path w="885" h="2">
                  <a:moveTo>
                    <a:pt x="885" y="0"/>
                  </a:moveTo>
                  <a:lnTo>
                    <a:pt x="0" y="2"/>
                  </a:lnTo>
                </a:path>
              </a:pathLst>
            </a:custGeom>
            <a:solidFill>
              <a:srgbClr val="FFFFFF"/>
            </a:solidFill>
            <a:ln w="9525" cap="flat" cmpd="sng">
              <a:solidFill>
                <a:srgbClr val="6666FF"/>
              </a:solidFill>
              <a:prstDash val="solid"/>
              <a:round/>
              <a:headEnd type="none" w="med" len="med"/>
              <a:tailEnd type="none" w="med" len="med"/>
            </a:ln>
          </p:spPr>
          <p:txBody>
            <a:bodyPr/>
            <a:p>
              <a:endParaRPr lang="zh-CN" altLang="en-US"/>
            </a:p>
          </p:txBody>
        </p:sp>
        <p:sp>
          <p:nvSpPr>
            <p:cNvPr id="60464" name="Freeform 329"/>
            <p:cNvSpPr/>
            <p:nvPr/>
          </p:nvSpPr>
          <p:spPr>
            <a:xfrm>
              <a:off x="807" y="3114"/>
              <a:ext cx="1186" cy="2"/>
            </a:xfrm>
            <a:custGeom>
              <a:avLst/>
              <a:gdLst/>
              <a:ahLst/>
              <a:cxnLst>
                <a:cxn ang="0">
                  <a:pos x="0" y="1"/>
                </a:cxn>
                <a:cxn ang="0">
                  <a:pos x="1088" y="0"/>
                </a:cxn>
              </a:cxnLst>
              <a:pathLst>
                <a:path w="1088" h="1">
                  <a:moveTo>
                    <a:pt x="0" y="1"/>
                  </a:moveTo>
                  <a:lnTo>
                    <a:pt x="1088" y="0"/>
                  </a:lnTo>
                </a:path>
              </a:pathLst>
            </a:custGeom>
            <a:solidFill>
              <a:srgbClr val="FFFFFF"/>
            </a:solidFill>
            <a:ln w="9525" cap="flat" cmpd="sng">
              <a:solidFill>
                <a:srgbClr val="6666FF"/>
              </a:solidFill>
              <a:prstDash val="solid"/>
              <a:round/>
              <a:headEnd type="none" w="med" len="med"/>
              <a:tailEnd type="none" w="med" len="med"/>
            </a:ln>
          </p:spPr>
          <p:txBody>
            <a:bodyPr/>
            <a:p>
              <a:endParaRPr lang="zh-CN" altLang="en-US"/>
            </a:p>
          </p:txBody>
        </p:sp>
        <p:sp>
          <p:nvSpPr>
            <p:cNvPr id="60465" name="Freeform 330"/>
            <p:cNvSpPr/>
            <p:nvPr/>
          </p:nvSpPr>
          <p:spPr>
            <a:xfrm>
              <a:off x="235" y="3244"/>
              <a:ext cx="151" cy="1"/>
            </a:xfrm>
            <a:custGeom>
              <a:avLst/>
              <a:gdLst/>
              <a:ahLst/>
              <a:cxnLst>
                <a:cxn ang="0">
                  <a:pos x="138" y="0"/>
                </a:cxn>
                <a:cxn ang="0">
                  <a:pos x="0" y="1"/>
                </a:cxn>
              </a:cxnLst>
              <a:pathLst>
                <a:path w="138" h="1">
                  <a:moveTo>
                    <a:pt x="138" y="0"/>
                  </a:moveTo>
                  <a:lnTo>
                    <a:pt x="0" y="1"/>
                  </a:lnTo>
                </a:path>
              </a:pathLst>
            </a:custGeom>
            <a:solidFill>
              <a:srgbClr val="FFFFFF"/>
            </a:solidFill>
            <a:ln w="9525" cap="flat" cmpd="sng">
              <a:solidFill>
                <a:srgbClr val="6666FF"/>
              </a:solidFill>
              <a:prstDash val="solid"/>
              <a:round/>
              <a:headEnd type="none" w="med" len="med"/>
              <a:tailEnd type="none" w="med" len="med"/>
            </a:ln>
          </p:spPr>
          <p:txBody>
            <a:bodyPr/>
            <a:p>
              <a:endParaRPr lang="zh-CN" altLang="en-US"/>
            </a:p>
          </p:txBody>
        </p:sp>
        <p:sp>
          <p:nvSpPr>
            <p:cNvPr id="60466" name="Freeform 331"/>
            <p:cNvSpPr/>
            <p:nvPr/>
          </p:nvSpPr>
          <p:spPr>
            <a:xfrm>
              <a:off x="1700" y="3493"/>
              <a:ext cx="295" cy="2"/>
            </a:xfrm>
            <a:custGeom>
              <a:avLst/>
              <a:gdLst/>
              <a:ahLst/>
              <a:cxnLst>
                <a:cxn ang="0">
                  <a:pos x="271" y="0"/>
                </a:cxn>
                <a:cxn ang="0">
                  <a:pos x="0" y="2"/>
                </a:cxn>
              </a:cxnLst>
              <a:pathLst>
                <a:path w="271" h="2">
                  <a:moveTo>
                    <a:pt x="271" y="0"/>
                  </a:moveTo>
                  <a:lnTo>
                    <a:pt x="0" y="2"/>
                  </a:lnTo>
                </a:path>
              </a:pathLst>
            </a:custGeom>
            <a:solidFill>
              <a:srgbClr val="FFFFFF"/>
            </a:solidFill>
            <a:ln w="9525" cap="flat" cmpd="sng">
              <a:solidFill>
                <a:srgbClr val="6666FF"/>
              </a:solidFill>
              <a:prstDash val="solid"/>
              <a:round/>
              <a:headEnd type="none" w="med" len="med"/>
              <a:tailEnd type="none" w="med" len="med"/>
            </a:ln>
          </p:spPr>
          <p:txBody>
            <a:bodyPr/>
            <a:p>
              <a:endParaRPr lang="zh-CN" altLang="en-US"/>
            </a:p>
          </p:txBody>
        </p:sp>
        <p:sp>
          <p:nvSpPr>
            <p:cNvPr id="60467" name="Freeform 332"/>
            <p:cNvSpPr/>
            <p:nvPr/>
          </p:nvSpPr>
          <p:spPr>
            <a:xfrm>
              <a:off x="1699" y="3620"/>
              <a:ext cx="294" cy="1"/>
            </a:xfrm>
            <a:custGeom>
              <a:avLst/>
              <a:gdLst/>
              <a:ahLst/>
              <a:cxnLst>
                <a:cxn ang="0">
                  <a:pos x="270" y="0"/>
                </a:cxn>
                <a:cxn ang="0">
                  <a:pos x="0" y="1"/>
                </a:cxn>
              </a:cxnLst>
              <a:pathLst>
                <a:path w="270" h="1">
                  <a:moveTo>
                    <a:pt x="270" y="0"/>
                  </a:moveTo>
                  <a:lnTo>
                    <a:pt x="0" y="1"/>
                  </a:lnTo>
                </a:path>
              </a:pathLst>
            </a:custGeom>
            <a:solidFill>
              <a:srgbClr val="FFFFFF"/>
            </a:solidFill>
            <a:ln w="9525" cap="flat" cmpd="sng">
              <a:solidFill>
                <a:srgbClr val="6666FF"/>
              </a:solidFill>
              <a:prstDash val="solid"/>
              <a:round/>
              <a:headEnd type="none" w="med" len="med"/>
              <a:tailEnd type="none" w="med" len="med"/>
            </a:ln>
          </p:spPr>
          <p:txBody>
            <a:bodyPr/>
            <a:p>
              <a:endParaRPr lang="zh-CN" altLang="en-US"/>
            </a:p>
          </p:txBody>
        </p:sp>
        <p:sp>
          <p:nvSpPr>
            <p:cNvPr id="60468" name="Freeform 333"/>
            <p:cNvSpPr/>
            <p:nvPr/>
          </p:nvSpPr>
          <p:spPr>
            <a:xfrm>
              <a:off x="808" y="3370"/>
              <a:ext cx="392" cy="1"/>
            </a:xfrm>
            <a:custGeom>
              <a:avLst/>
              <a:gdLst/>
              <a:ahLst/>
              <a:cxnLst>
                <a:cxn ang="0">
                  <a:pos x="0" y="0"/>
                </a:cxn>
                <a:cxn ang="0">
                  <a:pos x="360" y="0"/>
                </a:cxn>
              </a:cxnLst>
              <a:pathLst>
                <a:path w="360" h="1">
                  <a:moveTo>
                    <a:pt x="0" y="0"/>
                  </a:moveTo>
                  <a:lnTo>
                    <a:pt x="360" y="0"/>
                  </a:lnTo>
                </a:path>
              </a:pathLst>
            </a:custGeom>
            <a:solidFill>
              <a:srgbClr val="FFFFFF"/>
            </a:solidFill>
            <a:ln w="9525" cap="flat" cmpd="sng">
              <a:solidFill>
                <a:srgbClr val="6666FF"/>
              </a:solidFill>
              <a:prstDash val="solid"/>
              <a:round/>
              <a:headEnd type="none" w="med" len="med"/>
              <a:tailEnd type="none" w="med" len="med"/>
            </a:ln>
          </p:spPr>
          <p:txBody>
            <a:bodyPr/>
            <a:p>
              <a:endParaRPr lang="zh-CN" altLang="en-US"/>
            </a:p>
          </p:txBody>
        </p:sp>
        <p:sp>
          <p:nvSpPr>
            <p:cNvPr id="60469" name="Freeform 334"/>
            <p:cNvSpPr/>
            <p:nvPr/>
          </p:nvSpPr>
          <p:spPr>
            <a:xfrm>
              <a:off x="808" y="3247"/>
              <a:ext cx="389" cy="2"/>
            </a:xfrm>
            <a:custGeom>
              <a:avLst/>
              <a:gdLst/>
              <a:ahLst/>
              <a:cxnLst>
                <a:cxn ang="0">
                  <a:pos x="0" y="0"/>
                </a:cxn>
                <a:cxn ang="0">
                  <a:pos x="357" y="0"/>
                </a:cxn>
              </a:cxnLst>
              <a:pathLst>
                <a:path w="357" h="1">
                  <a:moveTo>
                    <a:pt x="0" y="0"/>
                  </a:moveTo>
                  <a:lnTo>
                    <a:pt x="357" y="0"/>
                  </a:lnTo>
                </a:path>
              </a:pathLst>
            </a:custGeom>
            <a:solidFill>
              <a:srgbClr val="FFFFFF"/>
            </a:solidFill>
            <a:ln w="9525" cap="flat" cmpd="sng">
              <a:solidFill>
                <a:srgbClr val="6666FF"/>
              </a:solidFill>
              <a:prstDash val="solid"/>
              <a:round/>
              <a:headEnd type="none" w="med" len="med"/>
              <a:tailEnd type="none" w="med" len="med"/>
            </a:ln>
          </p:spPr>
          <p:txBody>
            <a:bodyPr/>
            <a:p>
              <a:endParaRPr lang="zh-CN" altLang="en-US"/>
            </a:p>
          </p:txBody>
        </p:sp>
        <p:sp>
          <p:nvSpPr>
            <p:cNvPr id="60470" name="Freeform 335"/>
            <p:cNvSpPr/>
            <p:nvPr/>
          </p:nvSpPr>
          <p:spPr>
            <a:xfrm>
              <a:off x="1939" y="3001"/>
              <a:ext cx="2" cy="701"/>
            </a:xfrm>
            <a:custGeom>
              <a:avLst/>
              <a:gdLst/>
              <a:ahLst/>
              <a:cxnLst>
                <a:cxn ang="0">
                  <a:pos x="0" y="0"/>
                </a:cxn>
                <a:cxn ang="0">
                  <a:pos x="0" y="643"/>
                </a:cxn>
              </a:cxnLst>
              <a:pathLst>
                <a:path w="1" h="643">
                  <a:moveTo>
                    <a:pt x="0" y="0"/>
                  </a:moveTo>
                  <a:lnTo>
                    <a:pt x="0" y="643"/>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sp>
          <p:nvSpPr>
            <p:cNvPr id="60471" name="Line 336"/>
            <p:cNvSpPr/>
            <p:nvPr/>
          </p:nvSpPr>
          <p:spPr>
            <a:xfrm flipH="1">
              <a:off x="1695" y="3366"/>
              <a:ext cx="296" cy="4"/>
            </a:xfrm>
            <a:prstGeom prst="line">
              <a:avLst/>
            </a:prstGeom>
            <a:ln w="12700" cap="flat" cmpd="sng">
              <a:solidFill>
                <a:schemeClr val="tx2"/>
              </a:solidFill>
              <a:prstDash val="solid"/>
              <a:round/>
              <a:headEnd type="none" w="med" len="med"/>
              <a:tailEnd type="none" w="med" len="med"/>
            </a:ln>
          </p:spPr>
        </p:sp>
        <p:sp>
          <p:nvSpPr>
            <p:cNvPr id="60472" name="Line 337"/>
            <p:cNvSpPr/>
            <p:nvPr/>
          </p:nvSpPr>
          <p:spPr>
            <a:xfrm>
              <a:off x="-48" y="3747"/>
              <a:ext cx="2332" cy="3"/>
            </a:xfrm>
            <a:prstGeom prst="line">
              <a:avLst/>
            </a:prstGeom>
            <a:ln w="38100" cap="flat" cmpd="sng">
              <a:solidFill>
                <a:schemeClr val="tx2"/>
              </a:solidFill>
              <a:prstDash val="solid"/>
              <a:round/>
              <a:headEnd type="none" w="med" len="med"/>
              <a:tailEnd type="none" w="med" len="med"/>
            </a:ln>
          </p:spPr>
        </p:sp>
        <p:sp>
          <p:nvSpPr>
            <p:cNvPr id="60473" name="Freeform 338"/>
            <p:cNvSpPr/>
            <p:nvPr/>
          </p:nvSpPr>
          <p:spPr>
            <a:xfrm>
              <a:off x="962" y="3056"/>
              <a:ext cx="977" cy="1"/>
            </a:xfrm>
            <a:custGeom>
              <a:avLst/>
              <a:gdLst/>
              <a:ahLst/>
              <a:cxnLst>
                <a:cxn ang="0">
                  <a:pos x="0" y="0"/>
                </a:cxn>
                <a:cxn ang="0">
                  <a:pos x="897" y="0"/>
                </a:cxn>
              </a:cxnLst>
              <a:pathLst>
                <a:path w="897" h="1">
                  <a:moveTo>
                    <a:pt x="0" y="0"/>
                  </a:moveTo>
                  <a:lnTo>
                    <a:pt x="897" y="0"/>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sp>
          <p:nvSpPr>
            <p:cNvPr id="60474" name="Rectangle 339"/>
            <p:cNvSpPr/>
            <p:nvPr/>
          </p:nvSpPr>
          <p:spPr>
            <a:xfrm>
              <a:off x="689" y="3849"/>
              <a:ext cx="776" cy="230"/>
            </a:xfrm>
            <a:prstGeom prst="rect">
              <a:avLst/>
            </a:prstGeom>
            <a:noFill/>
            <a:ln w="12700">
              <a:noFill/>
            </a:ln>
          </p:spPr>
          <p:txBody>
            <a:bodyPr wrap="none" lIns="0" tIns="0" rIns="0" bIns="0" anchor="t">
              <a:spAutoFit/>
            </a:bodyPr>
            <a:p>
              <a:pPr algn="ctr"/>
              <a:r>
                <a:rPr lang="zh-CN" altLang="en-US" b="1" dirty="0">
                  <a:solidFill>
                    <a:srgbClr val="CC0000"/>
                  </a:solidFill>
                  <a:latin typeface="Modern" pitchFamily="50"/>
                  <a:ea typeface="仿宋_GB2312" pitchFamily="49" charset="-122"/>
                </a:rPr>
                <a:t>正立面图</a:t>
              </a:r>
              <a:endParaRPr lang="zh-CN" altLang="en-US" b="1" dirty="0">
                <a:solidFill>
                  <a:srgbClr val="FF3300"/>
                </a:solidFill>
                <a:latin typeface="Modern" pitchFamily="50"/>
                <a:ea typeface="仿宋_GB2312" pitchFamily="49" charset="-122"/>
              </a:endParaRPr>
            </a:p>
          </p:txBody>
        </p:sp>
        <p:sp>
          <p:nvSpPr>
            <p:cNvPr id="60475" name="Freeform 340"/>
            <p:cNvSpPr/>
            <p:nvPr/>
          </p:nvSpPr>
          <p:spPr>
            <a:xfrm>
              <a:off x="697" y="4083"/>
              <a:ext cx="782" cy="1"/>
            </a:xfrm>
            <a:custGeom>
              <a:avLst/>
              <a:gdLst/>
              <a:ahLst/>
              <a:cxnLst>
                <a:cxn ang="0">
                  <a:pos x="718" y="1"/>
                </a:cxn>
                <a:cxn ang="0">
                  <a:pos x="0" y="0"/>
                </a:cxn>
              </a:cxnLst>
              <a:pathLst>
                <a:path w="718" h="1">
                  <a:moveTo>
                    <a:pt x="718" y="1"/>
                  </a:moveTo>
                  <a:lnTo>
                    <a:pt x="0" y="0"/>
                  </a:lnTo>
                </a:path>
              </a:pathLst>
            </a:custGeom>
            <a:solidFill>
              <a:srgbClr val="FFFFFF"/>
            </a:solidFill>
            <a:ln w="38100" cap="flat" cmpd="sng">
              <a:solidFill>
                <a:srgbClr val="CC0000"/>
              </a:solidFill>
              <a:prstDash val="solid"/>
              <a:round/>
              <a:headEnd type="none" w="med" len="med"/>
              <a:tailEnd type="none" w="med" len="med"/>
            </a:ln>
          </p:spPr>
          <p:txBody>
            <a:bodyPr/>
            <a:p>
              <a:endParaRPr lang="zh-CN" altLang="en-US"/>
            </a:p>
          </p:txBody>
        </p:sp>
        <p:sp>
          <p:nvSpPr>
            <p:cNvPr id="60476" name="Freeform 341"/>
            <p:cNvSpPr/>
            <p:nvPr/>
          </p:nvSpPr>
          <p:spPr>
            <a:xfrm>
              <a:off x="962" y="3001"/>
              <a:ext cx="1" cy="748"/>
            </a:xfrm>
            <a:custGeom>
              <a:avLst/>
              <a:gdLst/>
              <a:ahLst/>
              <a:cxnLst>
                <a:cxn ang="0">
                  <a:pos x="0" y="686"/>
                </a:cxn>
                <a:cxn ang="0">
                  <a:pos x="0" y="0"/>
                </a:cxn>
              </a:cxnLst>
              <a:pathLst>
                <a:path w="1" h="686">
                  <a:moveTo>
                    <a:pt x="0" y="686"/>
                  </a:moveTo>
                  <a:lnTo>
                    <a:pt x="0" y="0"/>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sp>
          <p:nvSpPr>
            <p:cNvPr id="60477" name="Line 342"/>
            <p:cNvSpPr/>
            <p:nvPr/>
          </p:nvSpPr>
          <p:spPr>
            <a:xfrm>
              <a:off x="235" y="3001"/>
              <a:ext cx="1756" cy="2"/>
            </a:xfrm>
            <a:prstGeom prst="line">
              <a:avLst/>
            </a:prstGeom>
            <a:ln w="19050" cap="flat" cmpd="sng">
              <a:solidFill>
                <a:schemeClr val="tx2"/>
              </a:solidFill>
              <a:prstDash val="solid"/>
              <a:round/>
              <a:headEnd type="none" w="med" len="med"/>
              <a:tailEnd type="none" w="med" len="med"/>
            </a:ln>
          </p:spPr>
        </p:sp>
        <p:sp>
          <p:nvSpPr>
            <p:cNvPr id="60478" name="Line 343"/>
            <p:cNvSpPr/>
            <p:nvPr/>
          </p:nvSpPr>
          <p:spPr>
            <a:xfrm flipH="1">
              <a:off x="235" y="3702"/>
              <a:ext cx="1756" cy="2"/>
            </a:xfrm>
            <a:prstGeom prst="line">
              <a:avLst/>
            </a:prstGeom>
            <a:ln w="12700" cap="flat" cmpd="sng">
              <a:solidFill>
                <a:schemeClr val="tx2"/>
              </a:solidFill>
              <a:prstDash val="solid"/>
              <a:round/>
              <a:headEnd type="none" w="med" len="med"/>
              <a:tailEnd type="none" w="med" len="med"/>
            </a:ln>
          </p:spPr>
        </p:sp>
        <p:grpSp>
          <p:nvGrpSpPr>
            <p:cNvPr id="60479" name="Group 344"/>
            <p:cNvGrpSpPr/>
            <p:nvPr/>
          </p:nvGrpSpPr>
          <p:grpSpPr>
            <a:xfrm>
              <a:off x="1199" y="3176"/>
              <a:ext cx="501" cy="532"/>
              <a:chOff x="1192" y="2800"/>
              <a:chExt cx="459" cy="488"/>
            </a:xfrm>
          </p:grpSpPr>
          <p:sp>
            <p:nvSpPr>
              <p:cNvPr id="60480" name="Freeform 345"/>
              <p:cNvSpPr/>
              <p:nvPr/>
            </p:nvSpPr>
            <p:spPr>
              <a:xfrm>
                <a:off x="1192" y="2803"/>
                <a:ext cx="455" cy="1"/>
              </a:xfrm>
              <a:custGeom>
                <a:avLst/>
                <a:gdLst/>
                <a:ahLst/>
                <a:cxnLst>
                  <a:cxn ang="0">
                    <a:pos x="0" y="0"/>
                  </a:cxn>
                  <a:cxn ang="0">
                    <a:pos x="455" y="0"/>
                  </a:cxn>
                </a:cxnLst>
                <a:pathLst>
                  <a:path w="455" h="1">
                    <a:moveTo>
                      <a:pt x="0" y="0"/>
                    </a:moveTo>
                    <a:lnTo>
                      <a:pt x="455"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60481" name="Freeform 346"/>
              <p:cNvSpPr/>
              <p:nvPr/>
            </p:nvSpPr>
            <p:spPr>
              <a:xfrm>
                <a:off x="1348" y="2800"/>
                <a:ext cx="1" cy="108"/>
              </a:xfrm>
              <a:custGeom>
                <a:avLst/>
                <a:gdLst/>
                <a:ahLst/>
                <a:cxnLst>
                  <a:cxn ang="0">
                    <a:pos x="0" y="108"/>
                  </a:cxn>
                  <a:cxn ang="0">
                    <a:pos x="0" y="0"/>
                  </a:cxn>
                </a:cxnLst>
                <a:pathLst>
                  <a:path w="1" h="108">
                    <a:moveTo>
                      <a:pt x="0" y="108"/>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60482" name="Freeform 347"/>
              <p:cNvSpPr/>
              <p:nvPr/>
            </p:nvSpPr>
            <p:spPr>
              <a:xfrm>
                <a:off x="1498" y="2801"/>
                <a:ext cx="1" cy="110"/>
              </a:xfrm>
              <a:custGeom>
                <a:avLst/>
                <a:gdLst/>
                <a:ahLst/>
                <a:cxnLst>
                  <a:cxn ang="0">
                    <a:pos x="0" y="110"/>
                  </a:cxn>
                  <a:cxn ang="0">
                    <a:pos x="0" y="0"/>
                  </a:cxn>
                </a:cxnLst>
                <a:pathLst>
                  <a:path w="1" h="110">
                    <a:moveTo>
                      <a:pt x="0" y="110"/>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60483" name="Freeform 348"/>
              <p:cNvSpPr/>
              <p:nvPr/>
            </p:nvSpPr>
            <p:spPr>
              <a:xfrm>
                <a:off x="1422" y="2909"/>
                <a:ext cx="1" cy="375"/>
              </a:xfrm>
              <a:custGeom>
                <a:avLst/>
                <a:gdLst/>
                <a:ahLst/>
                <a:cxnLst>
                  <a:cxn ang="0">
                    <a:pos x="0" y="375"/>
                  </a:cxn>
                  <a:cxn ang="0">
                    <a:pos x="0" y="0"/>
                  </a:cxn>
                </a:cxnLst>
                <a:pathLst>
                  <a:path w="1" h="375">
                    <a:moveTo>
                      <a:pt x="0" y="375"/>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60484" name="Freeform 349"/>
              <p:cNvSpPr/>
              <p:nvPr/>
            </p:nvSpPr>
            <p:spPr>
              <a:xfrm>
                <a:off x="1308" y="2908"/>
                <a:ext cx="1" cy="380"/>
              </a:xfrm>
              <a:custGeom>
                <a:avLst/>
                <a:gdLst/>
                <a:ahLst/>
                <a:cxnLst>
                  <a:cxn ang="0">
                    <a:pos x="0" y="380"/>
                  </a:cxn>
                  <a:cxn ang="0">
                    <a:pos x="0" y="0"/>
                  </a:cxn>
                </a:cxnLst>
                <a:pathLst>
                  <a:path w="1" h="380">
                    <a:moveTo>
                      <a:pt x="0" y="380"/>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60485" name="Freeform 350"/>
              <p:cNvSpPr/>
              <p:nvPr/>
            </p:nvSpPr>
            <p:spPr>
              <a:xfrm>
                <a:off x="1192" y="2908"/>
                <a:ext cx="458" cy="1"/>
              </a:xfrm>
              <a:custGeom>
                <a:avLst/>
                <a:gdLst/>
                <a:ahLst/>
                <a:cxnLst>
                  <a:cxn ang="0">
                    <a:pos x="0" y="0"/>
                  </a:cxn>
                  <a:cxn ang="0">
                    <a:pos x="458" y="0"/>
                  </a:cxn>
                </a:cxnLst>
                <a:pathLst>
                  <a:path w="458" h="1">
                    <a:moveTo>
                      <a:pt x="0" y="0"/>
                    </a:moveTo>
                    <a:lnTo>
                      <a:pt x="458"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60486" name="Freeform 351"/>
              <p:cNvSpPr/>
              <p:nvPr/>
            </p:nvSpPr>
            <p:spPr>
              <a:xfrm>
                <a:off x="1536" y="2909"/>
                <a:ext cx="1" cy="379"/>
              </a:xfrm>
              <a:custGeom>
                <a:avLst/>
                <a:gdLst/>
                <a:ahLst/>
                <a:cxnLst>
                  <a:cxn ang="0">
                    <a:pos x="0" y="379"/>
                  </a:cxn>
                  <a:cxn ang="0">
                    <a:pos x="0" y="0"/>
                  </a:cxn>
                </a:cxnLst>
                <a:pathLst>
                  <a:path w="1" h="379">
                    <a:moveTo>
                      <a:pt x="0" y="379"/>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60487" name="Freeform 352"/>
              <p:cNvSpPr/>
              <p:nvPr/>
            </p:nvSpPr>
            <p:spPr>
              <a:xfrm>
                <a:off x="1193" y="2801"/>
                <a:ext cx="1" cy="487"/>
              </a:xfrm>
              <a:custGeom>
                <a:avLst/>
                <a:gdLst/>
                <a:ahLst/>
                <a:cxnLst>
                  <a:cxn ang="0">
                    <a:pos x="0" y="487"/>
                  </a:cxn>
                  <a:cxn ang="0">
                    <a:pos x="0" y="0"/>
                  </a:cxn>
                </a:cxnLst>
                <a:pathLst>
                  <a:path w="1" h="487">
                    <a:moveTo>
                      <a:pt x="0" y="487"/>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60488" name="Freeform 353"/>
              <p:cNvSpPr/>
              <p:nvPr/>
            </p:nvSpPr>
            <p:spPr>
              <a:xfrm>
                <a:off x="1650" y="2801"/>
                <a:ext cx="1" cy="483"/>
              </a:xfrm>
              <a:custGeom>
                <a:avLst/>
                <a:gdLst/>
                <a:ahLst/>
                <a:cxnLst>
                  <a:cxn ang="0">
                    <a:pos x="0" y="483"/>
                  </a:cxn>
                  <a:cxn ang="0">
                    <a:pos x="0" y="0"/>
                  </a:cxn>
                </a:cxnLst>
                <a:pathLst>
                  <a:path w="1" h="483">
                    <a:moveTo>
                      <a:pt x="0" y="483"/>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grpSp>
        <p:sp>
          <p:nvSpPr>
            <p:cNvPr id="60489" name="Freeform 354"/>
            <p:cNvSpPr/>
            <p:nvPr/>
          </p:nvSpPr>
          <p:spPr>
            <a:xfrm>
              <a:off x="118" y="2952"/>
              <a:ext cx="1994" cy="2"/>
            </a:xfrm>
            <a:custGeom>
              <a:avLst/>
              <a:gdLst/>
              <a:ahLst/>
              <a:cxnLst>
                <a:cxn ang="0">
                  <a:pos x="0" y="0"/>
                </a:cxn>
                <a:cxn ang="0">
                  <a:pos x="1829" y="2"/>
                </a:cxn>
              </a:cxnLst>
              <a:pathLst>
                <a:path w="1829" h="2">
                  <a:moveTo>
                    <a:pt x="0" y="0"/>
                  </a:moveTo>
                  <a:lnTo>
                    <a:pt x="1829" y="2"/>
                  </a:lnTo>
                </a:path>
              </a:pathLst>
            </a:custGeom>
            <a:solidFill>
              <a:srgbClr val="FFFFFF"/>
            </a:solidFill>
            <a:ln w="28575" cap="flat" cmpd="sng">
              <a:solidFill>
                <a:schemeClr val="tx2"/>
              </a:solidFill>
              <a:prstDash val="solid"/>
              <a:round/>
              <a:headEnd type="none" w="med" len="med"/>
              <a:tailEnd type="none" w="med" len="med"/>
            </a:ln>
          </p:spPr>
          <p:txBody>
            <a:bodyPr/>
            <a:p>
              <a:endParaRPr lang="zh-CN" altLang="en-US"/>
            </a:p>
          </p:txBody>
        </p:sp>
        <p:sp>
          <p:nvSpPr>
            <p:cNvPr id="60490" name="Freeform 355"/>
            <p:cNvSpPr/>
            <p:nvPr/>
          </p:nvSpPr>
          <p:spPr>
            <a:xfrm>
              <a:off x="234" y="3001"/>
              <a:ext cx="1" cy="704"/>
            </a:xfrm>
            <a:custGeom>
              <a:avLst/>
              <a:gdLst/>
              <a:ahLst/>
              <a:cxnLst>
                <a:cxn ang="0">
                  <a:pos x="1" y="0"/>
                </a:cxn>
                <a:cxn ang="0">
                  <a:pos x="0" y="646"/>
                </a:cxn>
              </a:cxnLst>
              <a:pathLst>
                <a:path w="1" h="646">
                  <a:moveTo>
                    <a:pt x="1" y="0"/>
                  </a:moveTo>
                  <a:lnTo>
                    <a:pt x="0" y="646"/>
                  </a:lnTo>
                </a:path>
              </a:pathLst>
            </a:custGeom>
            <a:solidFill>
              <a:srgbClr val="FFFFFF"/>
            </a:solidFill>
            <a:ln w="28575" cap="flat" cmpd="sng">
              <a:solidFill>
                <a:schemeClr val="tx2"/>
              </a:solidFill>
              <a:prstDash val="solid"/>
              <a:round/>
              <a:headEnd type="none" w="med" len="med"/>
              <a:tailEnd type="none" w="med" len="med"/>
            </a:ln>
          </p:spPr>
          <p:txBody>
            <a:bodyPr/>
            <a:p>
              <a:endParaRPr lang="zh-CN" altLang="en-US"/>
            </a:p>
          </p:txBody>
        </p:sp>
        <p:sp>
          <p:nvSpPr>
            <p:cNvPr id="60491" name="Freeform 356"/>
            <p:cNvSpPr/>
            <p:nvPr/>
          </p:nvSpPr>
          <p:spPr>
            <a:xfrm>
              <a:off x="119" y="2953"/>
              <a:ext cx="1" cy="50"/>
            </a:xfrm>
            <a:custGeom>
              <a:avLst/>
              <a:gdLst/>
              <a:ahLst/>
              <a:cxnLst>
                <a:cxn ang="0">
                  <a:pos x="1" y="46"/>
                </a:cxn>
                <a:cxn ang="0">
                  <a:pos x="0" y="0"/>
                </a:cxn>
              </a:cxnLst>
              <a:pathLst>
                <a:path w="1" h="46">
                  <a:moveTo>
                    <a:pt x="1" y="46"/>
                  </a:moveTo>
                  <a:lnTo>
                    <a:pt x="0" y="0"/>
                  </a:lnTo>
                </a:path>
              </a:pathLst>
            </a:custGeom>
            <a:solidFill>
              <a:srgbClr val="FFFFFF"/>
            </a:solidFill>
            <a:ln w="28575" cap="flat" cmpd="sng">
              <a:solidFill>
                <a:schemeClr val="tx2"/>
              </a:solidFill>
              <a:prstDash val="solid"/>
              <a:round/>
              <a:headEnd type="none" w="med" len="med"/>
              <a:tailEnd type="none" w="med" len="med"/>
            </a:ln>
          </p:spPr>
          <p:txBody>
            <a:bodyPr/>
            <a:p>
              <a:endParaRPr lang="zh-CN" altLang="en-US"/>
            </a:p>
          </p:txBody>
        </p:sp>
        <p:sp>
          <p:nvSpPr>
            <p:cNvPr id="60492" name="Line 357"/>
            <p:cNvSpPr/>
            <p:nvPr/>
          </p:nvSpPr>
          <p:spPr>
            <a:xfrm>
              <a:off x="118" y="3001"/>
              <a:ext cx="117" cy="2"/>
            </a:xfrm>
            <a:prstGeom prst="line">
              <a:avLst/>
            </a:prstGeom>
            <a:ln w="28575" cap="flat" cmpd="sng">
              <a:solidFill>
                <a:schemeClr val="tx2"/>
              </a:solidFill>
              <a:prstDash val="solid"/>
              <a:round/>
              <a:headEnd type="none" w="med" len="med"/>
              <a:tailEnd type="none" w="med" len="med"/>
            </a:ln>
          </p:spPr>
        </p:sp>
        <p:sp>
          <p:nvSpPr>
            <p:cNvPr id="60493" name="Line 358"/>
            <p:cNvSpPr/>
            <p:nvPr/>
          </p:nvSpPr>
          <p:spPr>
            <a:xfrm>
              <a:off x="1991" y="3001"/>
              <a:ext cx="119" cy="2"/>
            </a:xfrm>
            <a:prstGeom prst="line">
              <a:avLst/>
            </a:prstGeom>
            <a:ln w="28575" cap="flat" cmpd="sng">
              <a:solidFill>
                <a:schemeClr val="tx2"/>
              </a:solidFill>
              <a:prstDash val="solid"/>
              <a:round/>
              <a:headEnd type="none" w="med" len="med"/>
              <a:tailEnd type="none" w="med" len="med"/>
            </a:ln>
          </p:spPr>
        </p:sp>
        <p:sp>
          <p:nvSpPr>
            <p:cNvPr id="60494" name="Freeform 359"/>
            <p:cNvSpPr/>
            <p:nvPr/>
          </p:nvSpPr>
          <p:spPr>
            <a:xfrm>
              <a:off x="1991" y="3001"/>
              <a:ext cx="1" cy="703"/>
            </a:xfrm>
            <a:custGeom>
              <a:avLst/>
              <a:gdLst/>
              <a:ahLst/>
              <a:cxnLst>
                <a:cxn ang="0">
                  <a:pos x="0" y="0"/>
                </a:cxn>
                <a:cxn ang="0">
                  <a:pos x="0" y="645"/>
                </a:cxn>
              </a:cxnLst>
              <a:pathLst>
                <a:path w="1" h="645">
                  <a:moveTo>
                    <a:pt x="0" y="0"/>
                  </a:moveTo>
                  <a:lnTo>
                    <a:pt x="0" y="645"/>
                  </a:lnTo>
                </a:path>
              </a:pathLst>
            </a:custGeom>
            <a:solidFill>
              <a:srgbClr val="FFFFFF"/>
            </a:solidFill>
            <a:ln w="28575" cap="flat" cmpd="sng">
              <a:solidFill>
                <a:schemeClr val="tx2"/>
              </a:solidFill>
              <a:prstDash val="solid"/>
              <a:round/>
              <a:headEnd type="none" w="med" len="med"/>
              <a:tailEnd type="none" w="med" len="med"/>
            </a:ln>
          </p:spPr>
          <p:txBody>
            <a:bodyPr/>
            <a:p>
              <a:endParaRPr lang="zh-CN" altLang="en-US"/>
            </a:p>
          </p:txBody>
        </p:sp>
        <p:sp>
          <p:nvSpPr>
            <p:cNvPr id="60495" name="Freeform 360"/>
            <p:cNvSpPr/>
            <p:nvPr/>
          </p:nvSpPr>
          <p:spPr>
            <a:xfrm>
              <a:off x="2112" y="2953"/>
              <a:ext cx="1" cy="50"/>
            </a:xfrm>
            <a:custGeom>
              <a:avLst/>
              <a:gdLst/>
              <a:ahLst/>
              <a:cxnLst>
                <a:cxn ang="0">
                  <a:pos x="0" y="46"/>
                </a:cxn>
                <a:cxn ang="0">
                  <a:pos x="0" y="0"/>
                </a:cxn>
              </a:cxnLst>
              <a:pathLst>
                <a:path w="1" h="46">
                  <a:moveTo>
                    <a:pt x="0" y="46"/>
                  </a:moveTo>
                  <a:lnTo>
                    <a:pt x="0" y="0"/>
                  </a:lnTo>
                </a:path>
              </a:pathLst>
            </a:custGeom>
            <a:solidFill>
              <a:srgbClr val="FFFFFF"/>
            </a:solidFill>
            <a:ln w="28575" cap="flat" cmpd="sng">
              <a:solidFill>
                <a:schemeClr val="tx2"/>
              </a:solidFill>
              <a:prstDash val="solid"/>
              <a:round/>
              <a:headEnd type="none" w="med" len="med"/>
              <a:tailEnd type="none" w="med" len="med"/>
            </a:ln>
          </p:spPr>
          <p:txBody>
            <a:bodyPr/>
            <a:p>
              <a:endParaRPr lang="zh-CN" altLang="en-US"/>
            </a:p>
          </p:txBody>
        </p:sp>
        <p:sp>
          <p:nvSpPr>
            <p:cNvPr id="60496" name="Freeform 361"/>
            <p:cNvSpPr/>
            <p:nvPr/>
          </p:nvSpPr>
          <p:spPr>
            <a:xfrm>
              <a:off x="1987" y="3702"/>
              <a:ext cx="124" cy="2"/>
            </a:xfrm>
            <a:custGeom>
              <a:avLst/>
              <a:gdLst/>
              <a:ahLst/>
              <a:cxnLst>
                <a:cxn ang="0">
                  <a:pos x="113" y="0"/>
                </a:cxn>
                <a:cxn ang="0">
                  <a:pos x="0" y="2"/>
                </a:cxn>
              </a:cxnLst>
              <a:pathLst>
                <a:path w="113" h="2">
                  <a:moveTo>
                    <a:pt x="113" y="0"/>
                  </a:moveTo>
                  <a:lnTo>
                    <a:pt x="0" y="2"/>
                  </a:lnTo>
                </a:path>
              </a:pathLst>
            </a:custGeom>
            <a:solidFill>
              <a:srgbClr val="FFFFFF"/>
            </a:solidFill>
            <a:ln w="28575" cap="flat" cmpd="sng">
              <a:solidFill>
                <a:schemeClr val="tx2"/>
              </a:solidFill>
              <a:prstDash val="solid"/>
              <a:round/>
              <a:headEnd type="none" w="med" len="med"/>
              <a:tailEnd type="none" w="med" len="med"/>
            </a:ln>
          </p:spPr>
          <p:txBody>
            <a:bodyPr/>
            <a:p>
              <a:endParaRPr lang="zh-CN" altLang="en-US"/>
            </a:p>
          </p:txBody>
        </p:sp>
        <p:sp>
          <p:nvSpPr>
            <p:cNvPr id="60497" name="Line 362"/>
            <p:cNvSpPr/>
            <p:nvPr/>
          </p:nvSpPr>
          <p:spPr>
            <a:xfrm flipH="1">
              <a:off x="211" y="3702"/>
              <a:ext cx="24" cy="2"/>
            </a:xfrm>
            <a:prstGeom prst="line">
              <a:avLst/>
            </a:prstGeom>
            <a:ln w="28575" cap="flat" cmpd="sng">
              <a:solidFill>
                <a:schemeClr val="tx2"/>
              </a:solidFill>
              <a:prstDash val="solid"/>
              <a:round/>
              <a:headEnd type="none" w="med" len="med"/>
              <a:tailEnd type="none" w="med" len="med"/>
            </a:ln>
          </p:spPr>
        </p:sp>
        <p:sp>
          <p:nvSpPr>
            <p:cNvPr id="60498" name="Freeform 363"/>
            <p:cNvSpPr/>
            <p:nvPr/>
          </p:nvSpPr>
          <p:spPr>
            <a:xfrm>
              <a:off x="2110" y="3702"/>
              <a:ext cx="1" cy="50"/>
            </a:xfrm>
            <a:custGeom>
              <a:avLst/>
              <a:gdLst/>
              <a:ahLst/>
              <a:cxnLst>
                <a:cxn ang="0">
                  <a:pos x="0" y="0"/>
                </a:cxn>
                <a:cxn ang="0">
                  <a:pos x="1" y="46"/>
                </a:cxn>
              </a:cxnLst>
              <a:pathLst>
                <a:path w="1" h="46">
                  <a:moveTo>
                    <a:pt x="0" y="0"/>
                  </a:moveTo>
                  <a:lnTo>
                    <a:pt x="1" y="46"/>
                  </a:lnTo>
                </a:path>
              </a:pathLst>
            </a:custGeom>
            <a:solidFill>
              <a:srgbClr val="FFFFFF"/>
            </a:solidFill>
            <a:ln w="28575" cap="flat" cmpd="sng">
              <a:solidFill>
                <a:schemeClr val="tx2"/>
              </a:solidFill>
              <a:prstDash val="solid"/>
              <a:round/>
              <a:headEnd type="none" w="med" len="med"/>
              <a:tailEnd type="none" w="med" len="med"/>
            </a:ln>
          </p:spPr>
          <p:txBody>
            <a:bodyPr/>
            <a:p>
              <a:endParaRPr lang="zh-CN" altLang="en-US"/>
            </a:p>
          </p:txBody>
        </p:sp>
        <p:sp>
          <p:nvSpPr>
            <p:cNvPr id="60499" name="Freeform 364"/>
            <p:cNvSpPr/>
            <p:nvPr/>
          </p:nvSpPr>
          <p:spPr>
            <a:xfrm>
              <a:off x="208" y="3705"/>
              <a:ext cx="1" cy="47"/>
            </a:xfrm>
            <a:custGeom>
              <a:avLst/>
              <a:gdLst/>
              <a:ahLst/>
              <a:cxnLst>
                <a:cxn ang="0">
                  <a:pos x="0" y="43"/>
                </a:cxn>
                <a:cxn ang="0">
                  <a:pos x="0" y="0"/>
                </a:cxn>
              </a:cxnLst>
              <a:pathLst>
                <a:path w="1" h="43">
                  <a:moveTo>
                    <a:pt x="0" y="43"/>
                  </a:moveTo>
                  <a:lnTo>
                    <a:pt x="0" y="0"/>
                  </a:lnTo>
                </a:path>
              </a:pathLst>
            </a:custGeom>
            <a:solidFill>
              <a:srgbClr val="FFFFFF"/>
            </a:solidFill>
            <a:ln w="28575" cap="flat" cmpd="sng">
              <a:solidFill>
                <a:schemeClr val="tx2"/>
              </a:solidFill>
              <a:prstDash val="solid"/>
              <a:round/>
              <a:headEnd type="none" w="med" len="med"/>
              <a:tailEnd type="none" w="med" len="med"/>
            </a:ln>
          </p:spPr>
          <p:txBody>
            <a:bodyPr/>
            <a:p>
              <a:endParaRPr lang="zh-CN" altLang="en-US"/>
            </a:p>
          </p:txBody>
        </p:sp>
        <p:sp>
          <p:nvSpPr>
            <p:cNvPr id="60500" name="Freeform 365"/>
            <p:cNvSpPr/>
            <p:nvPr/>
          </p:nvSpPr>
          <p:spPr>
            <a:xfrm>
              <a:off x="539" y="3702"/>
              <a:ext cx="1" cy="50"/>
            </a:xfrm>
            <a:custGeom>
              <a:avLst/>
              <a:gdLst/>
              <a:ahLst/>
              <a:cxnLst>
                <a:cxn ang="0">
                  <a:pos x="0" y="46"/>
                </a:cxn>
                <a:cxn ang="0">
                  <a:pos x="0" y="0"/>
                </a:cxn>
              </a:cxnLst>
              <a:pathLst>
                <a:path w="1" h="46">
                  <a:moveTo>
                    <a:pt x="0" y="46"/>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60501" name="Line 366"/>
            <p:cNvSpPr/>
            <p:nvPr/>
          </p:nvSpPr>
          <p:spPr>
            <a:xfrm>
              <a:off x="363" y="3491"/>
              <a:ext cx="468" cy="2"/>
            </a:xfrm>
            <a:prstGeom prst="line">
              <a:avLst/>
            </a:prstGeom>
            <a:ln w="12700" cap="flat" cmpd="sng">
              <a:solidFill>
                <a:schemeClr val="tx2"/>
              </a:solidFill>
              <a:prstDash val="solid"/>
              <a:round/>
              <a:headEnd type="none" w="med" len="med"/>
              <a:tailEnd type="none" w="med" len="med"/>
            </a:ln>
          </p:spPr>
        </p:sp>
        <p:sp>
          <p:nvSpPr>
            <p:cNvPr id="60502" name="Freeform 367"/>
            <p:cNvSpPr/>
            <p:nvPr/>
          </p:nvSpPr>
          <p:spPr>
            <a:xfrm>
              <a:off x="363" y="3491"/>
              <a:ext cx="1" cy="39"/>
            </a:xfrm>
            <a:custGeom>
              <a:avLst/>
              <a:gdLst/>
              <a:ahLst/>
              <a:cxnLst>
                <a:cxn ang="0">
                  <a:pos x="0" y="0"/>
                </a:cxn>
                <a:cxn ang="0">
                  <a:pos x="0" y="36"/>
                </a:cxn>
              </a:cxnLst>
              <a:pathLst>
                <a:path w="1" h="36">
                  <a:moveTo>
                    <a:pt x="0" y="0"/>
                  </a:moveTo>
                  <a:lnTo>
                    <a:pt x="0" y="36"/>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60503" name="Freeform 368"/>
            <p:cNvSpPr/>
            <p:nvPr/>
          </p:nvSpPr>
          <p:spPr>
            <a:xfrm>
              <a:off x="389" y="3117"/>
              <a:ext cx="1" cy="378"/>
            </a:xfrm>
            <a:custGeom>
              <a:avLst/>
              <a:gdLst/>
              <a:ahLst/>
              <a:cxnLst>
                <a:cxn ang="0">
                  <a:pos x="1" y="347"/>
                </a:cxn>
                <a:cxn ang="0">
                  <a:pos x="0" y="0"/>
                </a:cxn>
              </a:cxnLst>
              <a:pathLst>
                <a:path w="1" h="347">
                  <a:moveTo>
                    <a:pt x="1" y="347"/>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60504" name="Freeform 369"/>
            <p:cNvSpPr/>
            <p:nvPr/>
          </p:nvSpPr>
          <p:spPr>
            <a:xfrm>
              <a:off x="834" y="3492"/>
              <a:ext cx="1" cy="38"/>
            </a:xfrm>
            <a:custGeom>
              <a:avLst/>
              <a:gdLst/>
              <a:ahLst/>
              <a:cxnLst>
                <a:cxn ang="0">
                  <a:pos x="0" y="35"/>
                </a:cxn>
                <a:cxn ang="0">
                  <a:pos x="0" y="0"/>
                </a:cxn>
              </a:cxnLst>
              <a:pathLst>
                <a:path w="1" h="35">
                  <a:moveTo>
                    <a:pt x="0" y="35"/>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60505" name="Freeform 370"/>
            <p:cNvSpPr/>
            <p:nvPr/>
          </p:nvSpPr>
          <p:spPr>
            <a:xfrm>
              <a:off x="595" y="3116"/>
              <a:ext cx="1" cy="377"/>
            </a:xfrm>
            <a:custGeom>
              <a:avLst/>
              <a:gdLst/>
              <a:ahLst/>
              <a:cxnLst>
                <a:cxn ang="0">
                  <a:pos x="0" y="0"/>
                </a:cxn>
                <a:cxn ang="0">
                  <a:pos x="0" y="346"/>
                </a:cxn>
              </a:cxnLst>
              <a:pathLst>
                <a:path w="1" h="346">
                  <a:moveTo>
                    <a:pt x="0" y="0"/>
                  </a:moveTo>
                  <a:lnTo>
                    <a:pt x="0" y="346"/>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60506" name="Freeform 371"/>
            <p:cNvSpPr/>
            <p:nvPr/>
          </p:nvSpPr>
          <p:spPr>
            <a:xfrm>
              <a:off x="807" y="3118"/>
              <a:ext cx="1" cy="373"/>
            </a:xfrm>
            <a:custGeom>
              <a:avLst/>
              <a:gdLst/>
              <a:ahLst/>
              <a:cxnLst>
                <a:cxn ang="0">
                  <a:pos x="0" y="342"/>
                </a:cxn>
                <a:cxn ang="0">
                  <a:pos x="0" y="0"/>
                </a:cxn>
              </a:cxnLst>
              <a:pathLst>
                <a:path w="1" h="342">
                  <a:moveTo>
                    <a:pt x="0" y="342"/>
                  </a:moveTo>
                  <a:lnTo>
                    <a:pt x="0"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60507" name="Freeform 372"/>
            <p:cNvSpPr/>
            <p:nvPr/>
          </p:nvSpPr>
          <p:spPr>
            <a:xfrm>
              <a:off x="384" y="3114"/>
              <a:ext cx="426" cy="3"/>
            </a:xfrm>
            <a:custGeom>
              <a:avLst/>
              <a:gdLst/>
              <a:ahLst/>
              <a:cxnLst>
                <a:cxn ang="0">
                  <a:pos x="0" y="1"/>
                </a:cxn>
                <a:cxn ang="0">
                  <a:pos x="4" y="0"/>
                </a:cxn>
                <a:cxn ang="0">
                  <a:pos x="391" y="2"/>
                </a:cxn>
              </a:cxnLst>
              <a:pathLst>
                <a:path w="391" h="2">
                  <a:moveTo>
                    <a:pt x="0" y="1"/>
                  </a:moveTo>
                  <a:lnTo>
                    <a:pt x="4" y="0"/>
                  </a:lnTo>
                  <a:lnTo>
                    <a:pt x="391" y="2"/>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60508" name="Freeform 373"/>
            <p:cNvSpPr/>
            <p:nvPr/>
          </p:nvSpPr>
          <p:spPr>
            <a:xfrm>
              <a:off x="363" y="3527"/>
              <a:ext cx="471" cy="1"/>
            </a:xfrm>
            <a:custGeom>
              <a:avLst/>
              <a:gdLst/>
              <a:ahLst/>
              <a:cxnLst>
                <a:cxn ang="0">
                  <a:pos x="0" y="0"/>
                </a:cxn>
                <a:cxn ang="0">
                  <a:pos x="432" y="0"/>
                </a:cxn>
              </a:cxnLst>
              <a:pathLst>
                <a:path w="432" h="1">
                  <a:moveTo>
                    <a:pt x="0" y="0"/>
                  </a:moveTo>
                  <a:lnTo>
                    <a:pt x="432"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60509" name="Freeform 374"/>
            <p:cNvSpPr/>
            <p:nvPr/>
          </p:nvSpPr>
          <p:spPr>
            <a:xfrm>
              <a:off x="390" y="3247"/>
              <a:ext cx="418" cy="2"/>
            </a:xfrm>
            <a:custGeom>
              <a:avLst/>
              <a:gdLst/>
              <a:ahLst/>
              <a:cxnLst>
                <a:cxn ang="0">
                  <a:pos x="0" y="0"/>
                </a:cxn>
                <a:cxn ang="0">
                  <a:pos x="383" y="0"/>
                </a:cxn>
              </a:cxnLst>
              <a:pathLst>
                <a:path w="383" h="1">
                  <a:moveTo>
                    <a:pt x="0" y="0"/>
                  </a:moveTo>
                  <a:lnTo>
                    <a:pt x="383" y="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grpSp>
      <p:grpSp>
        <p:nvGrpSpPr>
          <p:cNvPr id="13" name="Group 375"/>
          <p:cNvGrpSpPr/>
          <p:nvPr/>
        </p:nvGrpSpPr>
        <p:grpSpPr>
          <a:xfrm>
            <a:off x="4283075" y="609600"/>
            <a:ext cx="3994150" cy="3694113"/>
            <a:chOff x="2927" y="240"/>
            <a:chExt cx="2308" cy="2134"/>
          </a:xfrm>
        </p:grpSpPr>
        <p:grpSp>
          <p:nvGrpSpPr>
            <p:cNvPr id="60511" name="Group 376"/>
            <p:cNvGrpSpPr/>
            <p:nvPr/>
          </p:nvGrpSpPr>
          <p:grpSpPr>
            <a:xfrm>
              <a:off x="3163" y="331"/>
              <a:ext cx="1776" cy="2043"/>
              <a:chOff x="3163" y="331"/>
              <a:chExt cx="1776" cy="2043"/>
            </a:xfrm>
          </p:grpSpPr>
          <p:grpSp>
            <p:nvGrpSpPr>
              <p:cNvPr id="60512" name="Group 377"/>
              <p:cNvGrpSpPr/>
              <p:nvPr/>
            </p:nvGrpSpPr>
            <p:grpSpPr>
              <a:xfrm>
                <a:off x="3199" y="1473"/>
                <a:ext cx="1587" cy="901"/>
                <a:chOff x="3199" y="1473"/>
                <a:chExt cx="1587" cy="901"/>
              </a:xfrm>
            </p:grpSpPr>
            <p:sp>
              <p:nvSpPr>
                <p:cNvPr id="60513" name="Line 378"/>
                <p:cNvSpPr/>
                <p:nvPr/>
              </p:nvSpPr>
              <p:spPr>
                <a:xfrm flipH="1">
                  <a:off x="4443" y="1778"/>
                  <a:ext cx="343" cy="596"/>
                </a:xfrm>
                <a:prstGeom prst="line">
                  <a:avLst/>
                </a:prstGeom>
                <a:ln w="12700" cap="flat" cmpd="sng">
                  <a:solidFill>
                    <a:schemeClr val="tx2"/>
                  </a:solidFill>
                  <a:prstDash val="solid"/>
                  <a:round/>
                  <a:headEnd type="none" w="med" len="med"/>
                  <a:tailEnd type="none" w="med" len="med"/>
                </a:ln>
              </p:spPr>
            </p:sp>
            <p:sp>
              <p:nvSpPr>
                <p:cNvPr id="60514" name="Line 379"/>
                <p:cNvSpPr/>
                <p:nvPr/>
              </p:nvSpPr>
              <p:spPr>
                <a:xfrm flipH="1" flipV="1">
                  <a:off x="3199" y="1656"/>
                  <a:ext cx="1244" cy="718"/>
                </a:xfrm>
                <a:prstGeom prst="line">
                  <a:avLst/>
                </a:prstGeom>
                <a:ln w="12700" cap="flat" cmpd="sng">
                  <a:solidFill>
                    <a:schemeClr val="tx2"/>
                  </a:solidFill>
                  <a:prstDash val="solid"/>
                  <a:round/>
                  <a:headEnd type="none" w="med" len="med"/>
                  <a:tailEnd type="none" w="med" len="med"/>
                </a:ln>
              </p:spPr>
            </p:sp>
            <p:sp>
              <p:nvSpPr>
                <p:cNvPr id="60515" name="Line 380"/>
                <p:cNvSpPr/>
                <p:nvPr/>
              </p:nvSpPr>
              <p:spPr>
                <a:xfrm flipV="1">
                  <a:off x="3199" y="1473"/>
                  <a:ext cx="105" cy="183"/>
                </a:xfrm>
                <a:prstGeom prst="line">
                  <a:avLst/>
                </a:prstGeom>
                <a:ln w="12700" cap="flat" cmpd="sng">
                  <a:solidFill>
                    <a:schemeClr val="tx2"/>
                  </a:solidFill>
                  <a:prstDash val="solid"/>
                  <a:round/>
                  <a:headEnd type="none" w="med" len="med"/>
                  <a:tailEnd type="none" w="med" len="med"/>
                </a:ln>
              </p:spPr>
            </p:sp>
            <p:sp>
              <p:nvSpPr>
                <p:cNvPr id="60516" name="Line 381"/>
                <p:cNvSpPr/>
                <p:nvPr/>
              </p:nvSpPr>
              <p:spPr>
                <a:xfrm flipH="1" flipV="1">
                  <a:off x="4695" y="1725"/>
                  <a:ext cx="91" cy="53"/>
                </a:xfrm>
                <a:prstGeom prst="line">
                  <a:avLst/>
                </a:prstGeom>
                <a:ln w="12700" cap="flat" cmpd="sng">
                  <a:solidFill>
                    <a:schemeClr val="tx2"/>
                  </a:solidFill>
                  <a:prstDash val="solid"/>
                  <a:round/>
                  <a:headEnd type="none" w="med" len="med"/>
                  <a:tailEnd type="none" w="med" len="med"/>
                </a:ln>
              </p:spPr>
            </p:sp>
          </p:grpSp>
          <p:grpSp>
            <p:nvGrpSpPr>
              <p:cNvPr id="60517" name="Group 382"/>
              <p:cNvGrpSpPr/>
              <p:nvPr/>
            </p:nvGrpSpPr>
            <p:grpSpPr>
              <a:xfrm>
                <a:off x="3163" y="331"/>
                <a:ext cx="1776" cy="1347"/>
                <a:chOff x="3163" y="331"/>
                <a:chExt cx="1776" cy="1347"/>
              </a:xfrm>
            </p:grpSpPr>
            <p:sp>
              <p:nvSpPr>
                <p:cNvPr id="60518" name="Line 383"/>
                <p:cNvSpPr/>
                <p:nvPr/>
              </p:nvSpPr>
              <p:spPr>
                <a:xfrm>
                  <a:off x="3210" y="1354"/>
                  <a:ext cx="335" cy="194"/>
                </a:xfrm>
                <a:prstGeom prst="line">
                  <a:avLst/>
                </a:prstGeom>
                <a:ln w="12700" cap="flat" cmpd="sng">
                  <a:solidFill>
                    <a:schemeClr val="tx2"/>
                  </a:solidFill>
                  <a:prstDash val="solid"/>
                  <a:round/>
                  <a:headEnd type="none" w="med" len="med"/>
                  <a:tailEnd type="none" w="med" len="med"/>
                </a:ln>
              </p:spPr>
            </p:sp>
            <p:sp>
              <p:nvSpPr>
                <p:cNvPr id="60519" name="Line 384"/>
                <p:cNvSpPr/>
                <p:nvPr/>
              </p:nvSpPr>
              <p:spPr>
                <a:xfrm flipH="1">
                  <a:off x="3163" y="1371"/>
                  <a:ext cx="11" cy="19"/>
                </a:xfrm>
                <a:prstGeom prst="line">
                  <a:avLst/>
                </a:prstGeom>
                <a:ln w="12700" cap="flat" cmpd="sng">
                  <a:solidFill>
                    <a:schemeClr val="tx2"/>
                  </a:solidFill>
                  <a:prstDash val="solid"/>
                  <a:round/>
                  <a:headEnd type="none" w="med" len="med"/>
                  <a:tailEnd type="none" w="med" len="med"/>
                </a:ln>
              </p:spPr>
            </p:sp>
            <p:sp>
              <p:nvSpPr>
                <p:cNvPr id="60520" name="Line 385"/>
                <p:cNvSpPr/>
                <p:nvPr/>
              </p:nvSpPr>
              <p:spPr>
                <a:xfrm flipH="1">
                  <a:off x="3534" y="1584"/>
                  <a:ext cx="14" cy="22"/>
                </a:xfrm>
                <a:prstGeom prst="line">
                  <a:avLst/>
                </a:prstGeom>
                <a:ln w="12700" cap="flat" cmpd="sng">
                  <a:solidFill>
                    <a:schemeClr val="tx2"/>
                  </a:solidFill>
                  <a:prstDash val="solid"/>
                  <a:round/>
                  <a:headEnd type="none" w="med" len="med"/>
                  <a:tailEnd type="none" w="med" len="med"/>
                </a:ln>
              </p:spPr>
            </p:sp>
            <p:sp>
              <p:nvSpPr>
                <p:cNvPr id="60521" name="Line 386"/>
                <p:cNvSpPr/>
                <p:nvPr/>
              </p:nvSpPr>
              <p:spPr>
                <a:xfrm>
                  <a:off x="4310" y="1620"/>
                  <a:ext cx="97" cy="58"/>
                </a:xfrm>
                <a:prstGeom prst="line">
                  <a:avLst/>
                </a:prstGeom>
                <a:ln w="12700" cap="flat" cmpd="sng">
                  <a:solidFill>
                    <a:schemeClr val="tx2"/>
                  </a:solidFill>
                  <a:prstDash val="solid"/>
                  <a:round/>
                  <a:headEnd type="none" w="med" len="med"/>
                  <a:tailEnd type="none" w="med" len="med"/>
                </a:ln>
              </p:spPr>
            </p:sp>
            <p:sp>
              <p:nvSpPr>
                <p:cNvPr id="60522" name="Line 387"/>
                <p:cNvSpPr/>
                <p:nvPr/>
              </p:nvSpPr>
              <p:spPr>
                <a:xfrm flipH="1" flipV="1">
                  <a:off x="4016" y="1454"/>
                  <a:ext cx="97" cy="55"/>
                </a:xfrm>
                <a:prstGeom prst="line">
                  <a:avLst/>
                </a:prstGeom>
                <a:ln w="12700" cap="flat" cmpd="sng">
                  <a:solidFill>
                    <a:schemeClr val="tx2"/>
                  </a:solidFill>
                  <a:prstDash val="solid"/>
                  <a:round/>
                  <a:headEnd type="none" w="med" len="med"/>
                  <a:tailEnd type="none" w="med" len="med"/>
                </a:ln>
              </p:spPr>
            </p:sp>
            <p:sp>
              <p:nvSpPr>
                <p:cNvPr id="60523" name="Line 388"/>
                <p:cNvSpPr/>
                <p:nvPr/>
              </p:nvSpPr>
              <p:spPr>
                <a:xfrm flipH="1">
                  <a:off x="4113" y="1495"/>
                  <a:ext cx="8" cy="14"/>
                </a:xfrm>
                <a:prstGeom prst="line">
                  <a:avLst/>
                </a:prstGeom>
                <a:ln w="12700" cap="flat" cmpd="sng">
                  <a:solidFill>
                    <a:schemeClr val="tx2"/>
                  </a:solidFill>
                  <a:prstDash val="solid"/>
                  <a:round/>
                  <a:headEnd type="none" w="med" len="med"/>
                  <a:tailEnd type="none" w="med" len="med"/>
                </a:ln>
              </p:spPr>
            </p:sp>
            <p:sp>
              <p:nvSpPr>
                <p:cNvPr id="60524" name="Line 389"/>
                <p:cNvSpPr/>
                <p:nvPr/>
              </p:nvSpPr>
              <p:spPr>
                <a:xfrm>
                  <a:off x="4318" y="1606"/>
                  <a:ext cx="97" cy="58"/>
                </a:xfrm>
                <a:prstGeom prst="line">
                  <a:avLst/>
                </a:prstGeom>
                <a:ln w="12700" cap="flat" cmpd="sng">
                  <a:solidFill>
                    <a:schemeClr val="tx2"/>
                  </a:solidFill>
                  <a:prstDash val="solid"/>
                  <a:round/>
                  <a:headEnd type="none" w="med" len="med"/>
                  <a:tailEnd type="none" w="med" len="med"/>
                </a:ln>
              </p:spPr>
            </p:sp>
            <p:sp>
              <p:nvSpPr>
                <p:cNvPr id="60525" name="Line 390"/>
                <p:cNvSpPr/>
                <p:nvPr/>
              </p:nvSpPr>
              <p:spPr>
                <a:xfrm flipH="1" flipV="1">
                  <a:off x="4024" y="1437"/>
                  <a:ext cx="97" cy="58"/>
                </a:xfrm>
                <a:prstGeom prst="line">
                  <a:avLst/>
                </a:prstGeom>
                <a:ln w="12700" cap="flat" cmpd="sng">
                  <a:solidFill>
                    <a:schemeClr val="tx2"/>
                  </a:solidFill>
                  <a:prstDash val="solid"/>
                  <a:round/>
                  <a:headEnd type="none" w="med" len="med"/>
                  <a:tailEnd type="none" w="med" len="med"/>
                </a:ln>
              </p:spPr>
            </p:sp>
            <p:sp>
              <p:nvSpPr>
                <p:cNvPr id="60526" name="Line 391"/>
                <p:cNvSpPr/>
                <p:nvPr/>
              </p:nvSpPr>
              <p:spPr>
                <a:xfrm flipV="1">
                  <a:off x="4925" y="927"/>
                  <a:ext cx="14" cy="22"/>
                </a:xfrm>
                <a:prstGeom prst="line">
                  <a:avLst/>
                </a:prstGeom>
                <a:ln w="12700" cap="flat" cmpd="sng">
                  <a:solidFill>
                    <a:schemeClr val="tx2"/>
                  </a:solidFill>
                  <a:prstDash val="solid"/>
                  <a:round/>
                  <a:headEnd type="none" w="med" len="med"/>
                  <a:tailEnd type="none" w="med" len="med"/>
                </a:ln>
              </p:spPr>
            </p:sp>
            <p:sp>
              <p:nvSpPr>
                <p:cNvPr id="60527" name="Line 392"/>
                <p:cNvSpPr/>
                <p:nvPr/>
              </p:nvSpPr>
              <p:spPr>
                <a:xfrm>
                  <a:off x="3201" y="1368"/>
                  <a:ext cx="336" cy="191"/>
                </a:xfrm>
                <a:prstGeom prst="line">
                  <a:avLst/>
                </a:prstGeom>
                <a:ln w="12700" cap="flat" cmpd="sng">
                  <a:solidFill>
                    <a:schemeClr val="tx2"/>
                  </a:solidFill>
                  <a:prstDash val="solid"/>
                  <a:round/>
                  <a:headEnd type="none" w="med" len="med"/>
                  <a:tailEnd type="none" w="med" len="med"/>
                </a:ln>
              </p:spPr>
            </p:sp>
            <p:sp>
              <p:nvSpPr>
                <p:cNvPr id="60528" name="Line 393"/>
                <p:cNvSpPr/>
                <p:nvPr/>
              </p:nvSpPr>
              <p:spPr>
                <a:xfrm flipV="1">
                  <a:off x="4479" y="670"/>
                  <a:ext cx="11" cy="22"/>
                </a:xfrm>
                <a:prstGeom prst="line">
                  <a:avLst/>
                </a:prstGeom>
                <a:ln w="12700" cap="flat" cmpd="sng">
                  <a:solidFill>
                    <a:schemeClr val="tx2"/>
                  </a:solidFill>
                  <a:prstDash val="solid"/>
                  <a:round/>
                  <a:headEnd type="none" w="med" len="med"/>
                  <a:tailEnd type="none" w="med" len="med"/>
                </a:ln>
              </p:spPr>
            </p:sp>
            <p:sp>
              <p:nvSpPr>
                <p:cNvPr id="60529" name="Line 394"/>
                <p:cNvSpPr/>
                <p:nvPr/>
              </p:nvSpPr>
              <p:spPr>
                <a:xfrm>
                  <a:off x="3163" y="1390"/>
                  <a:ext cx="371" cy="216"/>
                </a:xfrm>
                <a:prstGeom prst="line">
                  <a:avLst/>
                </a:prstGeom>
                <a:ln w="12700" cap="flat" cmpd="sng">
                  <a:solidFill>
                    <a:schemeClr val="tx2"/>
                  </a:solidFill>
                  <a:prstDash val="solid"/>
                  <a:round/>
                  <a:headEnd type="none" w="med" len="med"/>
                  <a:tailEnd type="none" w="med" len="med"/>
                </a:ln>
              </p:spPr>
            </p:sp>
            <p:sp>
              <p:nvSpPr>
                <p:cNvPr id="60530" name="Line 395"/>
                <p:cNvSpPr/>
                <p:nvPr/>
              </p:nvSpPr>
              <p:spPr>
                <a:xfrm>
                  <a:off x="4473" y="744"/>
                  <a:ext cx="169" cy="95"/>
                </a:xfrm>
                <a:prstGeom prst="line">
                  <a:avLst/>
                </a:prstGeom>
                <a:ln w="12700" cap="flat" cmpd="sng">
                  <a:solidFill>
                    <a:schemeClr val="tx2"/>
                  </a:solidFill>
                  <a:prstDash val="solid"/>
                  <a:round/>
                  <a:headEnd type="none" w="med" len="med"/>
                  <a:tailEnd type="none" w="med" len="med"/>
                </a:ln>
              </p:spPr>
            </p:sp>
            <p:sp>
              <p:nvSpPr>
                <p:cNvPr id="60531" name="Line 396"/>
                <p:cNvSpPr/>
                <p:nvPr/>
              </p:nvSpPr>
              <p:spPr>
                <a:xfrm>
                  <a:off x="4717" y="883"/>
                  <a:ext cx="166" cy="97"/>
                </a:xfrm>
                <a:prstGeom prst="line">
                  <a:avLst/>
                </a:prstGeom>
                <a:ln w="12700" cap="flat" cmpd="sng">
                  <a:solidFill>
                    <a:schemeClr val="tx2"/>
                  </a:solidFill>
                  <a:prstDash val="solid"/>
                  <a:round/>
                  <a:headEnd type="none" w="med" len="med"/>
                  <a:tailEnd type="none" w="med" len="med"/>
                </a:ln>
              </p:spPr>
            </p:sp>
            <p:sp>
              <p:nvSpPr>
                <p:cNvPr id="60532" name="Line 397"/>
                <p:cNvSpPr/>
                <p:nvPr/>
              </p:nvSpPr>
              <p:spPr>
                <a:xfrm>
                  <a:off x="3218" y="1340"/>
                  <a:ext cx="335" cy="194"/>
                </a:xfrm>
                <a:prstGeom prst="line">
                  <a:avLst/>
                </a:prstGeom>
                <a:ln w="12700" cap="flat" cmpd="sng">
                  <a:solidFill>
                    <a:schemeClr val="tx2"/>
                  </a:solidFill>
                  <a:prstDash val="solid"/>
                  <a:round/>
                  <a:headEnd type="none" w="med" len="med"/>
                  <a:tailEnd type="none" w="med" len="med"/>
                </a:ln>
              </p:spPr>
            </p:sp>
            <p:sp>
              <p:nvSpPr>
                <p:cNvPr id="60533" name="Line 398"/>
                <p:cNvSpPr/>
                <p:nvPr/>
              </p:nvSpPr>
              <p:spPr>
                <a:xfrm flipH="1">
                  <a:off x="4310" y="1606"/>
                  <a:ext cx="8" cy="14"/>
                </a:xfrm>
                <a:prstGeom prst="line">
                  <a:avLst/>
                </a:prstGeom>
                <a:ln w="12700" cap="flat" cmpd="sng">
                  <a:solidFill>
                    <a:schemeClr val="tx2"/>
                  </a:solidFill>
                  <a:prstDash val="solid"/>
                  <a:round/>
                  <a:headEnd type="none" w="med" len="med"/>
                  <a:tailEnd type="none" w="med" len="med"/>
                </a:ln>
              </p:spPr>
            </p:sp>
            <p:sp>
              <p:nvSpPr>
                <p:cNvPr id="60534" name="Line 399"/>
                <p:cNvSpPr/>
                <p:nvPr/>
              </p:nvSpPr>
              <p:spPr>
                <a:xfrm>
                  <a:off x="3891" y="370"/>
                  <a:ext cx="167" cy="97"/>
                </a:xfrm>
                <a:prstGeom prst="line">
                  <a:avLst/>
                </a:prstGeom>
                <a:ln w="12700" cap="flat" cmpd="sng">
                  <a:solidFill>
                    <a:schemeClr val="tx2"/>
                  </a:solidFill>
                  <a:prstDash val="solid"/>
                  <a:round/>
                  <a:headEnd type="none" w="med" len="med"/>
                  <a:tailEnd type="none" w="med" len="med"/>
                </a:ln>
              </p:spPr>
            </p:sp>
            <p:sp>
              <p:nvSpPr>
                <p:cNvPr id="60535" name="Line 400"/>
                <p:cNvSpPr/>
                <p:nvPr/>
              </p:nvSpPr>
              <p:spPr>
                <a:xfrm>
                  <a:off x="3883" y="384"/>
                  <a:ext cx="166" cy="97"/>
                </a:xfrm>
                <a:prstGeom prst="line">
                  <a:avLst/>
                </a:prstGeom>
                <a:ln w="12700" cap="flat" cmpd="sng">
                  <a:solidFill>
                    <a:schemeClr val="tx2"/>
                  </a:solidFill>
                  <a:prstDash val="solid"/>
                  <a:round/>
                  <a:headEnd type="none" w="med" len="med"/>
                  <a:tailEnd type="none" w="med" len="med"/>
                </a:ln>
              </p:spPr>
            </p:sp>
            <p:sp>
              <p:nvSpPr>
                <p:cNvPr id="60536" name="Line 401"/>
                <p:cNvSpPr/>
                <p:nvPr/>
              </p:nvSpPr>
              <p:spPr>
                <a:xfrm>
                  <a:off x="3886" y="331"/>
                  <a:ext cx="208" cy="120"/>
                </a:xfrm>
                <a:prstGeom prst="line">
                  <a:avLst/>
                </a:prstGeom>
                <a:ln w="12700" cap="flat" cmpd="sng">
                  <a:solidFill>
                    <a:schemeClr val="tx2"/>
                  </a:solidFill>
                  <a:prstDash val="solid"/>
                  <a:round/>
                  <a:headEnd type="none" w="med" len="med"/>
                  <a:tailEnd type="none" w="med" len="med"/>
                </a:ln>
              </p:spPr>
            </p:sp>
            <p:sp>
              <p:nvSpPr>
                <p:cNvPr id="60537" name="Line 402"/>
                <p:cNvSpPr/>
                <p:nvPr/>
              </p:nvSpPr>
              <p:spPr>
                <a:xfrm flipV="1">
                  <a:off x="3878" y="331"/>
                  <a:ext cx="8" cy="14"/>
                </a:xfrm>
                <a:prstGeom prst="line">
                  <a:avLst/>
                </a:prstGeom>
                <a:ln w="12700" cap="flat" cmpd="sng">
                  <a:solidFill>
                    <a:schemeClr val="tx2"/>
                  </a:solidFill>
                  <a:prstDash val="solid"/>
                  <a:round/>
                  <a:headEnd type="none" w="med" len="med"/>
                  <a:tailEnd type="none" w="med" len="med"/>
                </a:ln>
              </p:spPr>
            </p:sp>
            <p:sp>
              <p:nvSpPr>
                <p:cNvPr id="60538" name="Line 403"/>
                <p:cNvSpPr/>
                <p:nvPr/>
              </p:nvSpPr>
              <p:spPr>
                <a:xfrm flipV="1">
                  <a:off x="4085" y="451"/>
                  <a:ext cx="9" cy="13"/>
                </a:xfrm>
                <a:prstGeom prst="line">
                  <a:avLst/>
                </a:prstGeom>
                <a:ln w="12700" cap="flat" cmpd="sng">
                  <a:solidFill>
                    <a:schemeClr val="tx2"/>
                  </a:solidFill>
                  <a:prstDash val="solid"/>
                  <a:round/>
                  <a:headEnd type="none" w="med" len="med"/>
                  <a:tailEnd type="none" w="med" len="med"/>
                </a:ln>
              </p:spPr>
            </p:sp>
            <p:sp>
              <p:nvSpPr>
                <p:cNvPr id="60539" name="Line 404"/>
                <p:cNvSpPr/>
                <p:nvPr/>
              </p:nvSpPr>
              <p:spPr>
                <a:xfrm>
                  <a:off x="3875" y="398"/>
                  <a:ext cx="169" cy="97"/>
                </a:xfrm>
                <a:prstGeom prst="line">
                  <a:avLst/>
                </a:prstGeom>
                <a:ln w="12700" cap="flat" cmpd="sng">
                  <a:solidFill>
                    <a:schemeClr val="tx2"/>
                  </a:solidFill>
                  <a:prstDash val="solid"/>
                  <a:round/>
                  <a:headEnd type="none" w="med" len="med"/>
                  <a:tailEnd type="none" w="med" len="med"/>
                </a:ln>
              </p:spPr>
            </p:sp>
          </p:grpSp>
        </p:grpSp>
        <p:grpSp>
          <p:nvGrpSpPr>
            <p:cNvPr id="60540" name="Group 405"/>
            <p:cNvGrpSpPr/>
            <p:nvPr/>
          </p:nvGrpSpPr>
          <p:grpSpPr>
            <a:xfrm>
              <a:off x="2927" y="240"/>
              <a:ext cx="2308" cy="2020"/>
              <a:chOff x="2927" y="240"/>
              <a:chExt cx="2308" cy="2020"/>
            </a:xfrm>
          </p:grpSpPr>
          <p:grpSp>
            <p:nvGrpSpPr>
              <p:cNvPr id="60541" name="Group 406"/>
              <p:cNvGrpSpPr/>
              <p:nvPr/>
            </p:nvGrpSpPr>
            <p:grpSpPr>
              <a:xfrm>
                <a:off x="3714" y="1063"/>
                <a:ext cx="599" cy="551"/>
                <a:chOff x="3714" y="1063"/>
                <a:chExt cx="599" cy="551"/>
              </a:xfrm>
            </p:grpSpPr>
            <p:sp>
              <p:nvSpPr>
                <p:cNvPr id="60542" name="Line 407"/>
                <p:cNvSpPr/>
                <p:nvPr/>
              </p:nvSpPr>
              <p:spPr>
                <a:xfrm>
                  <a:off x="4116" y="1501"/>
                  <a:ext cx="30" cy="108"/>
                </a:xfrm>
                <a:prstGeom prst="line">
                  <a:avLst/>
                </a:prstGeom>
                <a:ln w="28575" cap="flat" cmpd="sng">
                  <a:solidFill>
                    <a:schemeClr val="accent2"/>
                  </a:solidFill>
                  <a:prstDash val="solid"/>
                  <a:round/>
                  <a:headEnd type="none" w="med" len="med"/>
                  <a:tailEnd type="none" w="med" len="med"/>
                </a:ln>
              </p:spPr>
            </p:sp>
            <p:sp>
              <p:nvSpPr>
                <p:cNvPr id="60543" name="Line 408"/>
                <p:cNvSpPr/>
                <p:nvPr/>
              </p:nvSpPr>
              <p:spPr>
                <a:xfrm flipH="1" flipV="1">
                  <a:off x="4285" y="1506"/>
                  <a:ext cx="28" cy="108"/>
                </a:xfrm>
                <a:prstGeom prst="line">
                  <a:avLst/>
                </a:prstGeom>
                <a:ln w="28575" cap="flat" cmpd="sng">
                  <a:solidFill>
                    <a:schemeClr val="accent2"/>
                  </a:solidFill>
                  <a:prstDash val="solid"/>
                  <a:round/>
                  <a:headEnd type="none" w="med" len="med"/>
                  <a:tailEnd type="none" w="med" len="med"/>
                </a:ln>
              </p:spPr>
            </p:sp>
            <p:sp>
              <p:nvSpPr>
                <p:cNvPr id="60544" name="Line 409"/>
                <p:cNvSpPr/>
                <p:nvPr/>
              </p:nvSpPr>
              <p:spPr>
                <a:xfrm>
                  <a:off x="3775" y="1418"/>
                  <a:ext cx="47" cy="166"/>
                </a:xfrm>
                <a:prstGeom prst="line">
                  <a:avLst/>
                </a:prstGeom>
                <a:ln w="28575" cap="flat" cmpd="sng">
                  <a:solidFill>
                    <a:schemeClr val="accent2"/>
                  </a:solidFill>
                  <a:prstDash val="solid"/>
                  <a:round/>
                  <a:headEnd type="none" w="med" len="med"/>
                  <a:tailEnd type="none" w="med" len="med"/>
                </a:ln>
              </p:spPr>
            </p:sp>
            <p:sp>
              <p:nvSpPr>
                <p:cNvPr id="60545" name="Line 410"/>
                <p:cNvSpPr/>
                <p:nvPr/>
              </p:nvSpPr>
              <p:spPr>
                <a:xfrm flipH="1">
                  <a:off x="3714" y="1063"/>
                  <a:ext cx="177" cy="47"/>
                </a:xfrm>
                <a:prstGeom prst="line">
                  <a:avLst/>
                </a:prstGeom>
                <a:ln w="28575" cap="flat" cmpd="sng">
                  <a:solidFill>
                    <a:schemeClr val="accent2"/>
                  </a:solidFill>
                  <a:prstDash val="solid"/>
                  <a:round/>
                  <a:headEnd type="none" w="med" len="med"/>
                  <a:tailEnd type="none" w="med" len="med"/>
                </a:ln>
              </p:spPr>
            </p:sp>
          </p:grpSp>
          <p:grpSp>
            <p:nvGrpSpPr>
              <p:cNvPr id="60546" name="Group 411"/>
              <p:cNvGrpSpPr/>
              <p:nvPr/>
            </p:nvGrpSpPr>
            <p:grpSpPr>
              <a:xfrm>
                <a:off x="3074" y="240"/>
                <a:ext cx="2015" cy="1873"/>
                <a:chOff x="3074" y="240"/>
                <a:chExt cx="2015" cy="1873"/>
              </a:xfrm>
            </p:grpSpPr>
            <p:sp>
              <p:nvSpPr>
                <p:cNvPr id="60547" name="Line 412"/>
                <p:cNvSpPr/>
                <p:nvPr/>
              </p:nvSpPr>
              <p:spPr>
                <a:xfrm flipH="1">
                  <a:off x="4426" y="2008"/>
                  <a:ext cx="47" cy="83"/>
                </a:xfrm>
                <a:prstGeom prst="line">
                  <a:avLst/>
                </a:prstGeom>
                <a:ln w="44450" cap="flat" cmpd="sng">
                  <a:solidFill>
                    <a:srgbClr val="FF3300"/>
                  </a:solidFill>
                  <a:prstDash val="solid"/>
                  <a:round/>
                  <a:headEnd type="none" w="med" len="med"/>
                  <a:tailEnd type="none" w="med" len="med"/>
                </a:ln>
              </p:spPr>
            </p:sp>
            <p:sp>
              <p:nvSpPr>
                <p:cNvPr id="60548" name="Line 413"/>
                <p:cNvSpPr/>
                <p:nvPr/>
              </p:nvSpPr>
              <p:spPr>
                <a:xfrm>
                  <a:off x="4473" y="2008"/>
                  <a:ext cx="42" cy="25"/>
                </a:xfrm>
                <a:prstGeom prst="line">
                  <a:avLst/>
                </a:prstGeom>
                <a:ln w="44450" cap="flat" cmpd="sng">
                  <a:solidFill>
                    <a:srgbClr val="FF3300"/>
                  </a:solidFill>
                  <a:prstDash val="solid"/>
                  <a:round/>
                  <a:headEnd type="none" w="med" len="med"/>
                  <a:tailEnd type="none" w="med" len="med"/>
                </a:ln>
              </p:spPr>
            </p:sp>
            <p:sp>
              <p:nvSpPr>
                <p:cNvPr id="60549" name="Line 414"/>
                <p:cNvSpPr/>
                <p:nvPr/>
              </p:nvSpPr>
              <p:spPr>
                <a:xfrm>
                  <a:off x="4426" y="2091"/>
                  <a:ext cx="42" cy="22"/>
                </a:xfrm>
                <a:prstGeom prst="line">
                  <a:avLst/>
                </a:prstGeom>
                <a:ln w="44450" cap="flat" cmpd="sng">
                  <a:solidFill>
                    <a:srgbClr val="FF3300"/>
                  </a:solidFill>
                  <a:prstDash val="solid"/>
                  <a:round/>
                  <a:headEnd type="none" w="med" len="med"/>
                  <a:tailEnd type="none" w="med" len="med"/>
                </a:ln>
              </p:spPr>
            </p:sp>
            <p:sp>
              <p:nvSpPr>
                <p:cNvPr id="60550" name="Line 415"/>
                <p:cNvSpPr/>
                <p:nvPr/>
              </p:nvSpPr>
              <p:spPr>
                <a:xfrm flipH="1">
                  <a:off x="4468" y="2033"/>
                  <a:ext cx="47" cy="80"/>
                </a:xfrm>
                <a:prstGeom prst="line">
                  <a:avLst/>
                </a:prstGeom>
                <a:ln w="44450" cap="flat" cmpd="sng">
                  <a:solidFill>
                    <a:srgbClr val="FF3300"/>
                  </a:solidFill>
                  <a:prstDash val="solid"/>
                  <a:round/>
                  <a:headEnd type="none" w="med" len="med"/>
                  <a:tailEnd type="none" w="med" len="med"/>
                </a:ln>
              </p:spPr>
            </p:sp>
            <p:grpSp>
              <p:nvGrpSpPr>
                <p:cNvPr id="60551" name="Group 416"/>
                <p:cNvGrpSpPr/>
                <p:nvPr/>
              </p:nvGrpSpPr>
              <p:grpSpPr>
                <a:xfrm>
                  <a:off x="3074" y="240"/>
                  <a:ext cx="2015" cy="1585"/>
                  <a:chOff x="3074" y="240"/>
                  <a:chExt cx="2015" cy="1585"/>
                </a:xfrm>
              </p:grpSpPr>
              <p:sp>
                <p:nvSpPr>
                  <p:cNvPr id="60552" name="Line 417"/>
                  <p:cNvSpPr/>
                  <p:nvPr/>
                </p:nvSpPr>
                <p:spPr>
                  <a:xfrm flipH="1">
                    <a:off x="4008" y="1423"/>
                    <a:ext cx="25" cy="42"/>
                  </a:xfrm>
                  <a:prstGeom prst="line">
                    <a:avLst/>
                  </a:prstGeom>
                  <a:ln w="44450" cap="flat" cmpd="sng">
                    <a:solidFill>
                      <a:srgbClr val="FF3300"/>
                    </a:solidFill>
                    <a:prstDash val="solid"/>
                    <a:round/>
                    <a:headEnd type="none" w="med" len="med"/>
                    <a:tailEnd type="none" w="med" len="med"/>
                  </a:ln>
                </p:spPr>
              </p:sp>
              <p:sp>
                <p:nvSpPr>
                  <p:cNvPr id="60553" name="Line 418"/>
                  <p:cNvSpPr/>
                  <p:nvPr/>
                </p:nvSpPr>
                <p:spPr>
                  <a:xfrm>
                    <a:off x="3891" y="1063"/>
                    <a:ext cx="28" cy="17"/>
                  </a:xfrm>
                  <a:prstGeom prst="line">
                    <a:avLst/>
                  </a:prstGeom>
                  <a:ln w="44450" cap="flat" cmpd="sng">
                    <a:solidFill>
                      <a:srgbClr val="FF3300"/>
                    </a:solidFill>
                    <a:prstDash val="solid"/>
                    <a:round/>
                    <a:headEnd type="none" w="med" len="med"/>
                    <a:tailEnd type="none" w="med" len="med"/>
                  </a:ln>
                </p:spPr>
              </p:sp>
              <p:sp>
                <p:nvSpPr>
                  <p:cNvPr id="60554" name="Line 419"/>
                  <p:cNvSpPr/>
                  <p:nvPr/>
                </p:nvSpPr>
                <p:spPr>
                  <a:xfrm flipV="1">
                    <a:off x="3775" y="1354"/>
                    <a:ext cx="39" cy="64"/>
                  </a:xfrm>
                  <a:prstGeom prst="line">
                    <a:avLst/>
                  </a:prstGeom>
                  <a:ln w="44450" cap="flat" cmpd="sng">
                    <a:solidFill>
                      <a:srgbClr val="FF3300"/>
                    </a:solidFill>
                    <a:prstDash val="solid"/>
                    <a:round/>
                    <a:headEnd type="none" w="med" len="med"/>
                    <a:tailEnd type="none" w="med" len="med"/>
                  </a:ln>
                </p:spPr>
              </p:sp>
              <p:sp>
                <p:nvSpPr>
                  <p:cNvPr id="60555" name="Line 420"/>
                  <p:cNvSpPr/>
                  <p:nvPr/>
                </p:nvSpPr>
                <p:spPr>
                  <a:xfrm flipH="1">
                    <a:off x="4399" y="1650"/>
                    <a:ext cx="24" cy="42"/>
                  </a:xfrm>
                  <a:prstGeom prst="line">
                    <a:avLst/>
                  </a:prstGeom>
                  <a:ln w="44450" cap="flat" cmpd="sng">
                    <a:solidFill>
                      <a:srgbClr val="FF3300"/>
                    </a:solidFill>
                    <a:prstDash val="solid"/>
                    <a:round/>
                    <a:headEnd type="none" w="med" len="med"/>
                    <a:tailEnd type="none" w="med" len="med"/>
                  </a:ln>
                </p:spPr>
              </p:sp>
              <p:sp>
                <p:nvSpPr>
                  <p:cNvPr id="60556" name="Line 421"/>
                  <p:cNvSpPr/>
                  <p:nvPr/>
                </p:nvSpPr>
                <p:spPr>
                  <a:xfrm flipH="1">
                    <a:off x="4473" y="700"/>
                    <a:ext cx="25" cy="44"/>
                  </a:xfrm>
                  <a:prstGeom prst="line">
                    <a:avLst/>
                  </a:prstGeom>
                  <a:ln w="44450" cap="flat" cmpd="sng">
                    <a:solidFill>
                      <a:srgbClr val="FF3300"/>
                    </a:solidFill>
                    <a:prstDash val="solid"/>
                    <a:round/>
                    <a:headEnd type="none" w="med" len="med"/>
                    <a:tailEnd type="none" w="med" len="med"/>
                  </a:ln>
                </p:spPr>
              </p:sp>
              <p:sp>
                <p:nvSpPr>
                  <p:cNvPr id="60557" name="Line 422"/>
                  <p:cNvSpPr/>
                  <p:nvPr/>
                </p:nvSpPr>
                <p:spPr>
                  <a:xfrm flipV="1">
                    <a:off x="3648" y="1567"/>
                    <a:ext cx="41" cy="75"/>
                  </a:xfrm>
                  <a:prstGeom prst="line">
                    <a:avLst/>
                  </a:prstGeom>
                  <a:ln w="44450" cap="flat" cmpd="sng">
                    <a:solidFill>
                      <a:srgbClr val="FF3300"/>
                    </a:solidFill>
                    <a:prstDash val="solid"/>
                    <a:round/>
                    <a:headEnd type="none" w="med" len="med"/>
                    <a:tailEnd type="none" w="med" len="med"/>
                  </a:ln>
                </p:spPr>
              </p:sp>
              <p:sp>
                <p:nvSpPr>
                  <p:cNvPr id="60558" name="Line 423"/>
                  <p:cNvSpPr/>
                  <p:nvPr/>
                </p:nvSpPr>
                <p:spPr>
                  <a:xfrm flipH="1">
                    <a:off x="4717" y="841"/>
                    <a:ext cx="22" cy="42"/>
                  </a:xfrm>
                  <a:prstGeom prst="line">
                    <a:avLst/>
                  </a:prstGeom>
                  <a:ln w="44450" cap="flat" cmpd="sng">
                    <a:solidFill>
                      <a:srgbClr val="FF3300"/>
                    </a:solidFill>
                    <a:prstDash val="solid"/>
                    <a:round/>
                    <a:headEnd type="none" w="med" len="med"/>
                    <a:tailEnd type="none" w="med" len="med"/>
                  </a:ln>
                </p:spPr>
              </p:sp>
              <p:sp>
                <p:nvSpPr>
                  <p:cNvPr id="60559" name="Line 424"/>
                  <p:cNvSpPr/>
                  <p:nvPr/>
                </p:nvSpPr>
                <p:spPr>
                  <a:xfrm>
                    <a:off x="3451" y="755"/>
                    <a:ext cx="305" cy="178"/>
                  </a:xfrm>
                  <a:prstGeom prst="line">
                    <a:avLst/>
                  </a:prstGeom>
                  <a:ln w="44450" cap="flat" cmpd="sng">
                    <a:solidFill>
                      <a:srgbClr val="FF3300"/>
                    </a:solidFill>
                    <a:prstDash val="solid"/>
                    <a:round/>
                    <a:headEnd type="none" w="med" len="med"/>
                    <a:tailEnd type="none" w="med" len="med"/>
                  </a:ln>
                </p:spPr>
              </p:sp>
              <p:sp>
                <p:nvSpPr>
                  <p:cNvPr id="60560" name="Line 425"/>
                  <p:cNvSpPr/>
                  <p:nvPr/>
                </p:nvSpPr>
                <p:spPr>
                  <a:xfrm>
                    <a:off x="3914" y="1021"/>
                    <a:ext cx="27" cy="17"/>
                  </a:xfrm>
                  <a:prstGeom prst="line">
                    <a:avLst/>
                  </a:prstGeom>
                  <a:ln w="44450" cap="flat" cmpd="sng">
                    <a:solidFill>
                      <a:srgbClr val="FF3300"/>
                    </a:solidFill>
                    <a:prstDash val="solid"/>
                    <a:round/>
                    <a:headEnd type="none" w="med" len="med"/>
                    <a:tailEnd type="none" w="med" len="med"/>
                  </a:ln>
                </p:spPr>
              </p:sp>
              <p:sp>
                <p:nvSpPr>
                  <p:cNvPr id="60561" name="Line 426"/>
                  <p:cNvSpPr/>
                  <p:nvPr/>
                </p:nvSpPr>
                <p:spPr>
                  <a:xfrm flipH="1">
                    <a:off x="3731" y="933"/>
                    <a:ext cx="25" cy="39"/>
                  </a:xfrm>
                  <a:prstGeom prst="line">
                    <a:avLst/>
                  </a:prstGeom>
                  <a:ln w="44450" cap="flat" cmpd="sng">
                    <a:solidFill>
                      <a:srgbClr val="FF3300"/>
                    </a:solidFill>
                    <a:prstDash val="solid"/>
                    <a:round/>
                    <a:headEnd type="none" w="med" len="med"/>
                    <a:tailEnd type="none" w="med" len="med"/>
                  </a:ln>
                </p:spPr>
              </p:sp>
              <p:sp>
                <p:nvSpPr>
                  <p:cNvPr id="60562" name="Line 427"/>
                  <p:cNvSpPr/>
                  <p:nvPr/>
                </p:nvSpPr>
                <p:spPr>
                  <a:xfrm flipV="1">
                    <a:off x="3074" y="240"/>
                    <a:ext cx="621" cy="1072"/>
                  </a:xfrm>
                  <a:prstGeom prst="line">
                    <a:avLst/>
                  </a:prstGeom>
                  <a:ln w="44450" cap="flat" cmpd="sng">
                    <a:solidFill>
                      <a:srgbClr val="FF3300"/>
                    </a:solidFill>
                    <a:prstDash val="solid"/>
                    <a:round/>
                    <a:headEnd type="none" w="med" len="med"/>
                    <a:tailEnd type="none" w="med" len="med"/>
                  </a:ln>
                </p:spPr>
              </p:sp>
              <p:sp>
                <p:nvSpPr>
                  <p:cNvPr id="60563" name="Line 428"/>
                  <p:cNvSpPr/>
                  <p:nvPr/>
                </p:nvSpPr>
                <p:spPr>
                  <a:xfrm flipH="1" flipV="1">
                    <a:off x="4908" y="938"/>
                    <a:ext cx="181" cy="103"/>
                  </a:xfrm>
                  <a:prstGeom prst="line">
                    <a:avLst/>
                  </a:prstGeom>
                  <a:ln w="44450" cap="flat" cmpd="sng">
                    <a:solidFill>
                      <a:srgbClr val="FF3300"/>
                    </a:solidFill>
                    <a:prstDash val="solid"/>
                    <a:round/>
                    <a:headEnd type="none" w="med" len="med"/>
                    <a:tailEnd type="none" w="med" len="med"/>
                  </a:ln>
                </p:spPr>
              </p:sp>
              <p:sp>
                <p:nvSpPr>
                  <p:cNvPr id="60564" name="Line 429"/>
                  <p:cNvSpPr/>
                  <p:nvPr/>
                </p:nvSpPr>
                <p:spPr>
                  <a:xfrm flipH="1" flipV="1">
                    <a:off x="4066" y="453"/>
                    <a:ext cx="432" cy="247"/>
                  </a:xfrm>
                  <a:prstGeom prst="line">
                    <a:avLst/>
                  </a:prstGeom>
                  <a:ln w="44450" cap="flat" cmpd="sng">
                    <a:solidFill>
                      <a:srgbClr val="FF3300"/>
                    </a:solidFill>
                    <a:prstDash val="solid"/>
                    <a:round/>
                    <a:headEnd type="none" w="med" len="med"/>
                    <a:tailEnd type="none" w="med" len="med"/>
                  </a:ln>
                </p:spPr>
              </p:sp>
              <p:sp>
                <p:nvSpPr>
                  <p:cNvPr id="60565" name="Line 430"/>
                  <p:cNvSpPr/>
                  <p:nvPr/>
                </p:nvSpPr>
                <p:spPr>
                  <a:xfrm>
                    <a:off x="3814" y="1354"/>
                    <a:ext cx="194" cy="111"/>
                  </a:xfrm>
                  <a:prstGeom prst="line">
                    <a:avLst/>
                  </a:prstGeom>
                  <a:ln w="44450" cap="flat" cmpd="sng">
                    <a:solidFill>
                      <a:srgbClr val="FF3300"/>
                    </a:solidFill>
                    <a:prstDash val="solid"/>
                    <a:round/>
                    <a:headEnd type="none" w="med" len="med"/>
                    <a:tailEnd type="none" w="med" len="med"/>
                  </a:ln>
                </p:spPr>
              </p:sp>
              <p:sp>
                <p:nvSpPr>
                  <p:cNvPr id="60566" name="Line 431"/>
                  <p:cNvSpPr/>
                  <p:nvPr/>
                </p:nvSpPr>
                <p:spPr>
                  <a:xfrm>
                    <a:off x="3839" y="1312"/>
                    <a:ext cx="194" cy="111"/>
                  </a:xfrm>
                  <a:prstGeom prst="line">
                    <a:avLst/>
                  </a:prstGeom>
                  <a:ln w="44450" cap="flat" cmpd="sng">
                    <a:solidFill>
                      <a:srgbClr val="FF3300"/>
                    </a:solidFill>
                    <a:prstDash val="solid"/>
                    <a:round/>
                    <a:headEnd type="none" w="med" len="med"/>
                    <a:tailEnd type="none" w="med" len="med"/>
                  </a:ln>
                </p:spPr>
              </p:sp>
              <p:sp>
                <p:nvSpPr>
                  <p:cNvPr id="60567" name="Line 432"/>
                  <p:cNvSpPr/>
                  <p:nvPr/>
                </p:nvSpPr>
                <p:spPr>
                  <a:xfrm>
                    <a:off x="3733" y="1396"/>
                    <a:ext cx="42" cy="22"/>
                  </a:xfrm>
                  <a:prstGeom prst="line">
                    <a:avLst/>
                  </a:prstGeom>
                  <a:ln w="44450" cap="flat" cmpd="sng">
                    <a:solidFill>
                      <a:srgbClr val="FF3300"/>
                    </a:solidFill>
                    <a:prstDash val="solid"/>
                    <a:round/>
                    <a:headEnd type="none" w="med" len="med"/>
                    <a:tailEnd type="none" w="med" len="med"/>
                  </a:ln>
                </p:spPr>
              </p:sp>
              <p:sp>
                <p:nvSpPr>
                  <p:cNvPr id="60568" name="Line 433"/>
                  <p:cNvSpPr/>
                  <p:nvPr/>
                </p:nvSpPr>
                <p:spPr>
                  <a:xfrm>
                    <a:off x="4423" y="1650"/>
                    <a:ext cx="194" cy="111"/>
                  </a:xfrm>
                  <a:prstGeom prst="line">
                    <a:avLst/>
                  </a:prstGeom>
                  <a:ln w="44450" cap="flat" cmpd="sng">
                    <a:solidFill>
                      <a:srgbClr val="FF3300"/>
                    </a:solidFill>
                    <a:prstDash val="solid"/>
                    <a:round/>
                    <a:headEnd type="none" w="med" len="med"/>
                    <a:tailEnd type="none" w="med" len="med"/>
                  </a:ln>
                </p:spPr>
              </p:sp>
              <p:sp>
                <p:nvSpPr>
                  <p:cNvPr id="60569" name="Line 434"/>
                  <p:cNvSpPr/>
                  <p:nvPr/>
                </p:nvSpPr>
                <p:spPr>
                  <a:xfrm>
                    <a:off x="4399" y="1692"/>
                    <a:ext cx="235" cy="133"/>
                  </a:xfrm>
                  <a:prstGeom prst="line">
                    <a:avLst/>
                  </a:prstGeom>
                  <a:ln w="44450" cap="flat" cmpd="sng">
                    <a:solidFill>
                      <a:srgbClr val="FF3300"/>
                    </a:solidFill>
                    <a:prstDash val="solid"/>
                    <a:round/>
                    <a:headEnd type="none" w="med" len="med"/>
                    <a:tailEnd type="none" w="med" len="med"/>
                  </a:ln>
                </p:spPr>
              </p:sp>
              <p:sp>
                <p:nvSpPr>
                  <p:cNvPr id="60570" name="Line 435"/>
                  <p:cNvSpPr/>
                  <p:nvPr/>
                </p:nvSpPr>
                <p:spPr>
                  <a:xfrm>
                    <a:off x="3650" y="1545"/>
                    <a:ext cx="39" cy="22"/>
                  </a:xfrm>
                  <a:prstGeom prst="line">
                    <a:avLst/>
                  </a:prstGeom>
                  <a:ln w="44450" cap="flat" cmpd="sng">
                    <a:solidFill>
                      <a:srgbClr val="FF3300"/>
                    </a:solidFill>
                    <a:prstDash val="solid"/>
                    <a:round/>
                    <a:headEnd type="none" w="med" len="med"/>
                    <a:tailEnd type="none" w="med" len="med"/>
                  </a:ln>
                </p:spPr>
              </p:sp>
              <p:sp>
                <p:nvSpPr>
                  <p:cNvPr id="60571" name="Line 436"/>
                  <p:cNvSpPr/>
                  <p:nvPr/>
                </p:nvSpPr>
                <p:spPr>
                  <a:xfrm flipH="1">
                    <a:off x="3891" y="1021"/>
                    <a:ext cx="23" cy="42"/>
                  </a:xfrm>
                  <a:prstGeom prst="line">
                    <a:avLst/>
                  </a:prstGeom>
                  <a:ln w="44450" cap="flat" cmpd="sng">
                    <a:solidFill>
                      <a:srgbClr val="FF3300"/>
                    </a:solidFill>
                    <a:prstDash val="solid"/>
                    <a:round/>
                    <a:headEnd type="none" w="med" len="med"/>
                    <a:tailEnd type="none" w="med" len="med"/>
                  </a:ln>
                </p:spPr>
              </p:sp>
              <p:sp>
                <p:nvSpPr>
                  <p:cNvPr id="60572" name="Line 437"/>
                  <p:cNvSpPr/>
                  <p:nvPr/>
                </p:nvSpPr>
                <p:spPr>
                  <a:xfrm flipH="1">
                    <a:off x="3528" y="1534"/>
                    <a:ext cx="25" cy="39"/>
                  </a:xfrm>
                  <a:prstGeom prst="line">
                    <a:avLst/>
                  </a:prstGeom>
                  <a:ln w="44450" cap="flat" cmpd="sng">
                    <a:solidFill>
                      <a:srgbClr val="FF3300"/>
                    </a:solidFill>
                    <a:prstDash val="solid"/>
                    <a:round/>
                    <a:headEnd type="none" w="med" len="med"/>
                    <a:tailEnd type="none" w="med" len="med"/>
                  </a:ln>
                </p:spPr>
              </p:sp>
              <p:sp>
                <p:nvSpPr>
                  <p:cNvPr id="60573" name="Line 438"/>
                  <p:cNvSpPr/>
                  <p:nvPr/>
                </p:nvSpPr>
                <p:spPr>
                  <a:xfrm>
                    <a:off x="3528" y="1573"/>
                    <a:ext cx="120" cy="69"/>
                  </a:xfrm>
                  <a:prstGeom prst="line">
                    <a:avLst/>
                  </a:prstGeom>
                  <a:ln w="44450" cap="flat" cmpd="sng">
                    <a:solidFill>
                      <a:srgbClr val="FF3300"/>
                    </a:solidFill>
                    <a:prstDash val="solid"/>
                    <a:round/>
                    <a:headEnd type="none" w="med" len="med"/>
                    <a:tailEnd type="none" w="med" len="med"/>
                  </a:ln>
                </p:spPr>
              </p:sp>
              <p:sp>
                <p:nvSpPr>
                  <p:cNvPr id="60574" name="Line 439"/>
                  <p:cNvSpPr/>
                  <p:nvPr/>
                </p:nvSpPr>
                <p:spPr>
                  <a:xfrm flipV="1">
                    <a:off x="3631" y="1545"/>
                    <a:ext cx="19" cy="33"/>
                  </a:xfrm>
                  <a:prstGeom prst="line">
                    <a:avLst/>
                  </a:prstGeom>
                  <a:ln w="44450" cap="flat" cmpd="sng">
                    <a:solidFill>
                      <a:srgbClr val="FF3300"/>
                    </a:solidFill>
                    <a:prstDash val="solid"/>
                    <a:round/>
                    <a:headEnd type="none" w="med" len="med"/>
                    <a:tailEnd type="none" w="med" len="med"/>
                  </a:ln>
                </p:spPr>
              </p:sp>
              <p:sp>
                <p:nvSpPr>
                  <p:cNvPr id="60575" name="Line 440"/>
                  <p:cNvSpPr/>
                  <p:nvPr/>
                </p:nvSpPr>
                <p:spPr>
                  <a:xfrm flipH="1">
                    <a:off x="3193" y="1340"/>
                    <a:ext cx="25" cy="42"/>
                  </a:xfrm>
                  <a:prstGeom prst="line">
                    <a:avLst/>
                  </a:prstGeom>
                  <a:ln w="44450" cap="flat" cmpd="sng">
                    <a:solidFill>
                      <a:srgbClr val="FF3300"/>
                    </a:solidFill>
                    <a:prstDash val="solid"/>
                    <a:round/>
                    <a:headEnd type="none" w="med" len="med"/>
                    <a:tailEnd type="none" w="med" len="med"/>
                  </a:ln>
                </p:spPr>
              </p:sp>
              <p:sp>
                <p:nvSpPr>
                  <p:cNvPr id="60576" name="Line 441"/>
                  <p:cNvSpPr/>
                  <p:nvPr/>
                </p:nvSpPr>
                <p:spPr>
                  <a:xfrm flipV="1">
                    <a:off x="3451" y="307"/>
                    <a:ext cx="263" cy="448"/>
                  </a:xfrm>
                  <a:prstGeom prst="line">
                    <a:avLst/>
                  </a:prstGeom>
                  <a:ln w="44450" cap="flat" cmpd="sng">
                    <a:solidFill>
                      <a:srgbClr val="FF3300"/>
                    </a:solidFill>
                    <a:prstDash val="solid"/>
                    <a:round/>
                    <a:headEnd type="none" w="med" len="med"/>
                    <a:tailEnd type="none" w="med" len="med"/>
                  </a:ln>
                </p:spPr>
              </p:sp>
              <p:sp>
                <p:nvSpPr>
                  <p:cNvPr id="60577" name="Line 442"/>
                  <p:cNvSpPr/>
                  <p:nvPr/>
                </p:nvSpPr>
                <p:spPr>
                  <a:xfrm flipV="1">
                    <a:off x="3140" y="797"/>
                    <a:ext cx="289" cy="499"/>
                  </a:xfrm>
                  <a:prstGeom prst="line">
                    <a:avLst/>
                  </a:prstGeom>
                  <a:ln w="44450" cap="flat" cmpd="sng">
                    <a:solidFill>
                      <a:srgbClr val="FF3300"/>
                    </a:solidFill>
                    <a:prstDash val="solid"/>
                    <a:round/>
                    <a:headEnd type="none" w="med" len="med"/>
                    <a:tailEnd type="none" w="med" len="med"/>
                  </a:ln>
                </p:spPr>
              </p:sp>
              <p:sp>
                <p:nvSpPr>
                  <p:cNvPr id="60578" name="Line 443"/>
                  <p:cNvSpPr/>
                  <p:nvPr/>
                </p:nvSpPr>
                <p:spPr>
                  <a:xfrm flipV="1">
                    <a:off x="3839" y="611"/>
                    <a:ext cx="404" cy="701"/>
                  </a:xfrm>
                  <a:prstGeom prst="line">
                    <a:avLst/>
                  </a:prstGeom>
                  <a:ln w="44450" cap="flat" cmpd="sng">
                    <a:solidFill>
                      <a:srgbClr val="FF3300"/>
                    </a:solidFill>
                    <a:prstDash val="solid"/>
                    <a:round/>
                    <a:headEnd type="none" w="med" len="med"/>
                    <a:tailEnd type="none" w="med" len="med"/>
                  </a:ln>
                </p:spPr>
              </p:sp>
              <p:sp>
                <p:nvSpPr>
                  <p:cNvPr id="60579" name="Line 444"/>
                  <p:cNvSpPr/>
                  <p:nvPr/>
                </p:nvSpPr>
                <p:spPr>
                  <a:xfrm>
                    <a:off x="4243" y="611"/>
                    <a:ext cx="230" cy="133"/>
                  </a:xfrm>
                  <a:prstGeom prst="line">
                    <a:avLst/>
                  </a:prstGeom>
                  <a:ln w="44450" cap="flat" cmpd="sng">
                    <a:solidFill>
                      <a:srgbClr val="FF3300"/>
                    </a:solidFill>
                    <a:prstDash val="solid"/>
                    <a:round/>
                    <a:headEnd type="none" w="med" len="med"/>
                    <a:tailEnd type="none" w="med" len="med"/>
                  </a:ln>
                </p:spPr>
              </p:sp>
              <p:sp>
                <p:nvSpPr>
                  <p:cNvPr id="60580" name="Line 445"/>
                  <p:cNvSpPr/>
                  <p:nvPr/>
                </p:nvSpPr>
                <p:spPr>
                  <a:xfrm>
                    <a:off x="4883" y="980"/>
                    <a:ext cx="142" cy="77"/>
                  </a:xfrm>
                  <a:prstGeom prst="line">
                    <a:avLst/>
                  </a:prstGeom>
                  <a:ln w="44450" cap="flat" cmpd="sng">
                    <a:solidFill>
                      <a:srgbClr val="FF3300"/>
                    </a:solidFill>
                    <a:prstDash val="solid"/>
                    <a:round/>
                    <a:headEnd type="none" w="med" len="med"/>
                    <a:tailEnd type="none" w="med" len="med"/>
                  </a:ln>
                </p:spPr>
              </p:sp>
              <p:sp>
                <p:nvSpPr>
                  <p:cNvPr id="60581" name="Line 446"/>
                  <p:cNvSpPr/>
                  <p:nvPr/>
                </p:nvSpPr>
                <p:spPr>
                  <a:xfrm>
                    <a:off x="4642" y="839"/>
                    <a:ext cx="75" cy="44"/>
                  </a:xfrm>
                  <a:prstGeom prst="line">
                    <a:avLst/>
                  </a:prstGeom>
                  <a:ln w="44450" cap="flat" cmpd="sng">
                    <a:solidFill>
                      <a:srgbClr val="FF3300"/>
                    </a:solidFill>
                    <a:prstDash val="solid"/>
                    <a:round/>
                    <a:headEnd type="none" w="med" len="med"/>
                    <a:tailEnd type="none" w="med" len="med"/>
                  </a:ln>
                </p:spPr>
              </p:sp>
              <p:sp>
                <p:nvSpPr>
                  <p:cNvPr id="60582" name="Line 447"/>
                  <p:cNvSpPr/>
                  <p:nvPr/>
                </p:nvSpPr>
                <p:spPr>
                  <a:xfrm flipH="1" flipV="1">
                    <a:off x="4665" y="797"/>
                    <a:ext cx="74" cy="44"/>
                  </a:xfrm>
                  <a:prstGeom prst="line">
                    <a:avLst/>
                  </a:prstGeom>
                  <a:ln w="44450" cap="flat" cmpd="sng">
                    <a:solidFill>
                      <a:srgbClr val="FF3300"/>
                    </a:solidFill>
                    <a:prstDash val="solid"/>
                    <a:round/>
                    <a:headEnd type="none" w="med" len="med"/>
                    <a:tailEnd type="none" w="med" len="med"/>
                  </a:ln>
                </p:spPr>
              </p:sp>
              <p:sp>
                <p:nvSpPr>
                  <p:cNvPr id="60583" name="Line 448"/>
                  <p:cNvSpPr/>
                  <p:nvPr/>
                </p:nvSpPr>
                <p:spPr>
                  <a:xfrm flipH="1">
                    <a:off x="4642" y="797"/>
                    <a:ext cx="23" cy="42"/>
                  </a:xfrm>
                  <a:prstGeom prst="line">
                    <a:avLst/>
                  </a:prstGeom>
                  <a:ln w="44450" cap="flat" cmpd="sng">
                    <a:solidFill>
                      <a:srgbClr val="FF3300"/>
                    </a:solidFill>
                    <a:prstDash val="solid"/>
                    <a:round/>
                    <a:headEnd type="none" w="med" len="med"/>
                    <a:tailEnd type="none" w="med" len="med"/>
                  </a:ln>
                </p:spPr>
              </p:sp>
              <p:sp>
                <p:nvSpPr>
                  <p:cNvPr id="60584" name="Line 449"/>
                  <p:cNvSpPr/>
                  <p:nvPr/>
                </p:nvSpPr>
                <p:spPr>
                  <a:xfrm>
                    <a:off x="3429" y="797"/>
                    <a:ext cx="302" cy="175"/>
                  </a:xfrm>
                  <a:prstGeom prst="line">
                    <a:avLst/>
                  </a:prstGeom>
                  <a:ln w="44450" cap="flat" cmpd="sng">
                    <a:solidFill>
                      <a:srgbClr val="FF3300"/>
                    </a:solidFill>
                    <a:prstDash val="solid"/>
                    <a:round/>
                    <a:headEnd type="none" w="med" len="med"/>
                    <a:tailEnd type="none" w="med" len="med"/>
                  </a:ln>
                </p:spPr>
              </p:sp>
              <p:sp>
                <p:nvSpPr>
                  <p:cNvPr id="60585" name="Line 450"/>
                  <p:cNvSpPr/>
                  <p:nvPr/>
                </p:nvSpPr>
                <p:spPr>
                  <a:xfrm flipH="1">
                    <a:off x="4883" y="938"/>
                    <a:ext cx="25" cy="42"/>
                  </a:xfrm>
                  <a:prstGeom prst="line">
                    <a:avLst/>
                  </a:prstGeom>
                  <a:ln w="44450" cap="flat" cmpd="sng">
                    <a:solidFill>
                      <a:srgbClr val="FF3300"/>
                    </a:solidFill>
                    <a:prstDash val="solid"/>
                    <a:round/>
                    <a:headEnd type="none" w="med" len="med"/>
                    <a:tailEnd type="none" w="med" len="med"/>
                  </a:ln>
                </p:spPr>
              </p:sp>
              <p:sp>
                <p:nvSpPr>
                  <p:cNvPr id="60586" name="Line 451"/>
                  <p:cNvSpPr/>
                  <p:nvPr/>
                </p:nvSpPr>
                <p:spPr>
                  <a:xfrm flipV="1">
                    <a:off x="3941" y="586"/>
                    <a:ext cx="264" cy="452"/>
                  </a:xfrm>
                  <a:prstGeom prst="line">
                    <a:avLst/>
                  </a:prstGeom>
                  <a:ln w="44450" cap="flat" cmpd="sng">
                    <a:solidFill>
                      <a:srgbClr val="FF3300"/>
                    </a:solidFill>
                    <a:prstDash val="solid"/>
                    <a:round/>
                    <a:headEnd type="none" w="med" len="med"/>
                    <a:tailEnd type="none" w="med" len="med"/>
                  </a:ln>
                </p:spPr>
              </p:sp>
              <p:sp>
                <p:nvSpPr>
                  <p:cNvPr id="60587" name="Line 452"/>
                  <p:cNvSpPr/>
                  <p:nvPr/>
                </p:nvSpPr>
                <p:spPr>
                  <a:xfrm>
                    <a:off x="3140" y="1296"/>
                    <a:ext cx="78" cy="44"/>
                  </a:xfrm>
                  <a:prstGeom prst="line">
                    <a:avLst/>
                  </a:prstGeom>
                  <a:ln w="44450" cap="flat" cmpd="sng">
                    <a:solidFill>
                      <a:srgbClr val="FF3300"/>
                    </a:solidFill>
                    <a:prstDash val="solid"/>
                    <a:round/>
                    <a:headEnd type="none" w="med" len="med"/>
                    <a:tailEnd type="none" w="med" len="med"/>
                  </a:ln>
                </p:spPr>
              </p:sp>
              <p:sp>
                <p:nvSpPr>
                  <p:cNvPr id="60588" name="Line 453"/>
                  <p:cNvSpPr/>
                  <p:nvPr/>
                </p:nvSpPr>
                <p:spPr>
                  <a:xfrm>
                    <a:off x="3553" y="1534"/>
                    <a:ext cx="78" cy="44"/>
                  </a:xfrm>
                  <a:prstGeom prst="line">
                    <a:avLst/>
                  </a:prstGeom>
                  <a:ln w="44450" cap="flat" cmpd="sng">
                    <a:solidFill>
                      <a:srgbClr val="FF3300"/>
                    </a:solidFill>
                    <a:prstDash val="solid"/>
                    <a:round/>
                    <a:headEnd type="none" w="med" len="med"/>
                    <a:tailEnd type="none" w="med" len="med"/>
                  </a:ln>
                </p:spPr>
              </p:sp>
              <p:sp>
                <p:nvSpPr>
                  <p:cNvPr id="60589" name="Line 454"/>
                  <p:cNvSpPr/>
                  <p:nvPr/>
                </p:nvSpPr>
                <p:spPr>
                  <a:xfrm flipV="1">
                    <a:off x="3733" y="1080"/>
                    <a:ext cx="186" cy="316"/>
                  </a:xfrm>
                  <a:prstGeom prst="line">
                    <a:avLst/>
                  </a:prstGeom>
                  <a:ln w="44450" cap="flat" cmpd="sng">
                    <a:solidFill>
                      <a:srgbClr val="FF3300"/>
                    </a:solidFill>
                    <a:prstDash val="solid"/>
                    <a:round/>
                    <a:headEnd type="none" w="med" len="med"/>
                    <a:tailEnd type="none" w="med" len="med"/>
                  </a:ln>
                </p:spPr>
              </p:sp>
              <p:sp>
                <p:nvSpPr>
                  <p:cNvPr id="60590" name="Line 455"/>
                  <p:cNvSpPr/>
                  <p:nvPr/>
                </p:nvSpPr>
                <p:spPr>
                  <a:xfrm flipV="1">
                    <a:off x="4617" y="1057"/>
                    <a:ext cx="408" cy="704"/>
                  </a:xfrm>
                  <a:prstGeom prst="line">
                    <a:avLst/>
                  </a:prstGeom>
                  <a:ln w="44450" cap="flat" cmpd="sng">
                    <a:solidFill>
                      <a:srgbClr val="FF3300"/>
                    </a:solidFill>
                    <a:prstDash val="solid"/>
                    <a:round/>
                    <a:headEnd type="none" w="med" len="med"/>
                    <a:tailEnd type="none" w="med" len="med"/>
                  </a:ln>
                </p:spPr>
              </p:sp>
              <p:sp>
                <p:nvSpPr>
                  <p:cNvPr id="60591" name="Line 456"/>
                  <p:cNvSpPr/>
                  <p:nvPr/>
                </p:nvSpPr>
                <p:spPr>
                  <a:xfrm flipH="1" flipV="1">
                    <a:off x="3695" y="240"/>
                    <a:ext cx="205" cy="116"/>
                  </a:xfrm>
                  <a:prstGeom prst="line">
                    <a:avLst/>
                  </a:prstGeom>
                  <a:ln w="44450" cap="flat" cmpd="sng">
                    <a:solidFill>
                      <a:srgbClr val="FF3300"/>
                    </a:solidFill>
                    <a:prstDash val="solid"/>
                    <a:round/>
                    <a:headEnd type="none" w="med" len="med"/>
                    <a:tailEnd type="none" w="med" len="med"/>
                  </a:ln>
                </p:spPr>
              </p:sp>
              <p:sp>
                <p:nvSpPr>
                  <p:cNvPr id="60592" name="Line 457"/>
                  <p:cNvSpPr/>
                  <p:nvPr/>
                </p:nvSpPr>
                <p:spPr>
                  <a:xfrm>
                    <a:off x="3714" y="307"/>
                    <a:ext cx="161" cy="91"/>
                  </a:xfrm>
                  <a:prstGeom prst="line">
                    <a:avLst/>
                  </a:prstGeom>
                  <a:ln w="44450" cap="flat" cmpd="sng">
                    <a:solidFill>
                      <a:srgbClr val="FF3300"/>
                    </a:solidFill>
                    <a:prstDash val="solid"/>
                    <a:round/>
                    <a:headEnd type="none" w="med" len="med"/>
                    <a:tailEnd type="none" w="med" len="med"/>
                  </a:ln>
                </p:spPr>
              </p:sp>
              <p:sp>
                <p:nvSpPr>
                  <p:cNvPr id="60593" name="Line 458"/>
                  <p:cNvSpPr/>
                  <p:nvPr/>
                </p:nvSpPr>
                <p:spPr>
                  <a:xfrm>
                    <a:off x="4044" y="495"/>
                    <a:ext cx="161" cy="91"/>
                  </a:xfrm>
                  <a:prstGeom prst="line">
                    <a:avLst/>
                  </a:prstGeom>
                  <a:ln w="44450" cap="flat" cmpd="sng">
                    <a:solidFill>
                      <a:srgbClr val="FF3300"/>
                    </a:solidFill>
                    <a:prstDash val="solid"/>
                    <a:round/>
                    <a:headEnd type="none" w="med" len="med"/>
                    <a:tailEnd type="none" w="med" len="med"/>
                  </a:ln>
                </p:spPr>
              </p:sp>
              <p:sp>
                <p:nvSpPr>
                  <p:cNvPr id="60594" name="Line 459"/>
                  <p:cNvSpPr/>
                  <p:nvPr/>
                </p:nvSpPr>
                <p:spPr>
                  <a:xfrm flipH="1">
                    <a:off x="3875" y="356"/>
                    <a:ext cx="25" cy="42"/>
                  </a:xfrm>
                  <a:prstGeom prst="line">
                    <a:avLst/>
                  </a:prstGeom>
                  <a:ln w="44450" cap="flat" cmpd="sng">
                    <a:solidFill>
                      <a:srgbClr val="FF3300"/>
                    </a:solidFill>
                    <a:prstDash val="solid"/>
                    <a:round/>
                    <a:headEnd type="none" w="med" len="med"/>
                    <a:tailEnd type="none" w="med" len="med"/>
                  </a:ln>
                </p:spPr>
              </p:sp>
              <p:sp>
                <p:nvSpPr>
                  <p:cNvPr id="60595" name="Line 460"/>
                  <p:cNvSpPr/>
                  <p:nvPr/>
                </p:nvSpPr>
                <p:spPr>
                  <a:xfrm flipH="1">
                    <a:off x="4044" y="453"/>
                    <a:ext cx="22" cy="42"/>
                  </a:xfrm>
                  <a:prstGeom prst="line">
                    <a:avLst/>
                  </a:prstGeom>
                  <a:ln w="44450" cap="flat" cmpd="sng">
                    <a:solidFill>
                      <a:srgbClr val="FF3300"/>
                    </a:solidFill>
                    <a:prstDash val="solid"/>
                    <a:round/>
                    <a:headEnd type="none" w="med" len="med"/>
                    <a:tailEnd type="none" w="med" len="med"/>
                  </a:ln>
                </p:spPr>
              </p:sp>
              <p:sp>
                <p:nvSpPr>
                  <p:cNvPr id="60596" name="Line 461"/>
                  <p:cNvSpPr/>
                  <p:nvPr/>
                </p:nvSpPr>
                <p:spPr>
                  <a:xfrm>
                    <a:off x="3074" y="1312"/>
                    <a:ext cx="119" cy="70"/>
                  </a:xfrm>
                  <a:prstGeom prst="line">
                    <a:avLst/>
                  </a:prstGeom>
                  <a:ln w="44450" cap="flat" cmpd="sng">
                    <a:solidFill>
                      <a:srgbClr val="FF3300"/>
                    </a:solidFill>
                    <a:prstDash val="solid"/>
                    <a:round/>
                    <a:headEnd type="none" w="med" len="med"/>
                    <a:tailEnd type="none" w="med" len="med"/>
                  </a:ln>
                </p:spPr>
              </p:sp>
              <p:sp>
                <p:nvSpPr>
                  <p:cNvPr id="60597" name="Line 462"/>
                  <p:cNvSpPr/>
                  <p:nvPr/>
                </p:nvSpPr>
                <p:spPr>
                  <a:xfrm flipV="1">
                    <a:off x="4634" y="1041"/>
                    <a:ext cx="455" cy="784"/>
                  </a:xfrm>
                  <a:prstGeom prst="line">
                    <a:avLst/>
                  </a:prstGeom>
                  <a:ln w="44450" cap="flat" cmpd="sng">
                    <a:solidFill>
                      <a:srgbClr val="FF3300"/>
                    </a:solidFill>
                    <a:prstDash val="solid"/>
                    <a:round/>
                    <a:headEnd type="none" w="med" len="med"/>
                    <a:tailEnd type="none" w="med" len="med"/>
                  </a:ln>
                </p:spPr>
              </p:sp>
            </p:grpSp>
          </p:grpSp>
          <p:grpSp>
            <p:nvGrpSpPr>
              <p:cNvPr id="60598" name="Group 463"/>
              <p:cNvGrpSpPr/>
              <p:nvPr/>
            </p:nvGrpSpPr>
            <p:grpSpPr>
              <a:xfrm>
                <a:off x="2927" y="844"/>
                <a:ext cx="2308" cy="1416"/>
                <a:chOff x="2927" y="844"/>
                <a:chExt cx="2308" cy="1416"/>
              </a:xfrm>
            </p:grpSpPr>
            <p:sp>
              <p:nvSpPr>
                <p:cNvPr id="60599" name="Line 464"/>
                <p:cNvSpPr/>
                <p:nvPr/>
              </p:nvSpPr>
              <p:spPr>
                <a:xfrm>
                  <a:off x="4961" y="844"/>
                  <a:ext cx="274" cy="158"/>
                </a:xfrm>
                <a:prstGeom prst="line">
                  <a:avLst/>
                </a:prstGeom>
                <a:ln w="19050" cap="flat" cmpd="sng">
                  <a:solidFill>
                    <a:schemeClr val="accent2"/>
                  </a:solidFill>
                  <a:prstDash val="lgDash"/>
                  <a:round/>
                  <a:headEnd type="none" w="med" len="med"/>
                  <a:tailEnd type="none" w="med" len="med"/>
                </a:ln>
              </p:spPr>
            </p:sp>
            <p:sp>
              <p:nvSpPr>
                <p:cNvPr id="60600" name="Line 465"/>
                <p:cNvSpPr/>
                <p:nvPr/>
              </p:nvSpPr>
              <p:spPr>
                <a:xfrm flipV="1">
                  <a:off x="2927" y="999"/>
                  <a:ext cx="205" cy="352"/>
                </a:xfrm>
                <a:prstGeom prst="line">
                  <a:avLst/>
                </a:prstGeom>
                <a:ln w="19050" cap="flat" cmpd="sng">
                  <a:solidFill>
                    <a:schemeClr val="accent2"/>
                  </a:solidFill>
                  <a:prstDash val="lgDash"/>
                  <a:round/>
                  <a:headEnd type="none" w="med" len="med"/>
                  <a:tailEnd type="none" w="med" len="med"/>
                </a:ln>
              </p:spPr>
            </p:sp>
            <p:sp>
              <p:nvSpPr>
                <p:cNvPr id="60601" name="Line 466"/>
                <p:cNvSpPr/>
                <p:nvPr/>
              </p:nvSpPr>
              <p:spPr>
                <a:xfrm flipH="1" flipV="1">
                  <a:off x="2927" y="1351"/>
                  <a:ext cx="1580" cy="909"/>
                </a:xfrm>
                <a:prstGeom prst="line">
                  <a:avLst/>
                </a:prstGeom>
                <a:ln w="19050" cap="flat" cmpd="sng">
                  <a:solidFill>
                    <a:schemeClr val="accent2"/>
                  </a:solidFill>
                  <a:prstDash val="lgDash"/>
                  <a:round/>
                  <a:headEnd type="none" w="med" len="med"/>
                  <a:tailEnd type="none" w="med" len="med"/>
                </a:ln>
              </p:spPr>
            </p:sp>
            <p:sp>
              <p:nvSpPr>
                <p:cNvPr id="60602" name="Line 467"/>
                <p:cNvSpPr/>
                <p:nvPr/>
              </p:nvSpPr>
              <p:spPr>
                <a:xfrm flipV="1">
                  <a:off x="4507" y="1002"/>
                  <a:ext cx="728" cy="1258"/>
                </a:xfrm>
                <a:prstGeom prst="line">
                  <a:avLst/>
                </a:prstGeom>
                <a:ln w="19050" cap="flat" cmpd="sng">
                  <a:solidFill>
                    <a:schemeClr val="accent2"/>
                  </a:solidFill>
                  <a:prstDash val="lgDash"/>
                  <a:round/>
                  <a:headEnd type="none" w="med" len="med"/>
                  <a:tailEnd type="none" w="med" len="med"/>
                </a:ln>
              </p:spPr>
            </p:sp>
          </p:grpSp>
          <p:grpSp>
            <p:nvGrpSpPr>
              <p:cNvPr id="60603" name="Group 468"/>
              <p:cNvGrpSpPr/>
              <p:nvPr/>
            </p:nvGrpSpPr>
            <p:grpSpPr>
              <a:xfrm>
                <a:off x="4482" y="714"/>
                <a:ext cx="177" cy="107"/>
                <a:chOff x="4482" y="714"/>
                <a:chExt cx="177" cy="107"/>
              </a:xfrm>
            </p:grpSpPr>
            <p:sp>
              <p:nvSpPr>
                <p:cNvPr id="60604" name="Line 469"/>
                <p:cNvSpPr/>
                <p:nvPr/>
              </p:nvSpPr>
              <p:spPr>
                <a:xfrm>
                  <a:off x="4482" y="726"/>
                  <a:ext cx="169" cy="95"/>
                </a:xfrm>
                <a:prstGeom prst="line">
                  <a:avLst/>
                </a:prstGeom>
                <a:ln w="12700" cap="flat" cmpd="sng">
                  <a:solidFill>
                    <a:schemeClr val="tx2"/>
                  </a:solidFill>
                  <a:prstDash val="solid"/>
                  <a:round/>
                  <a:headEnd type="none" w="med" len="med"/>
                  <a:tailEnd type="none" w="med" len="med"/>
                </a:ln>
              </p:spPr>
            </p:sp>
            <p:sp>
              <p:nvSpPr>
                <p:cNvPr id="60605" name="Line 470"/>
                <p:cNvSpPr/>
                <p:nvPr/>
              </p:nvSpPr>
              <p:spPr>
                <a:xfrm>
                  <a:off x="4490" y="714"/>
                  <a:ext cx="169" cy="95"/>
                </a:xfrm>
                <a:prstGeom prst="line">
                  <a:avLst/>
                </a:prstGeom>
                <a:ln w="12700" cap="flat" cmpd="sng">
                  <a:solidFill>
                    <a:schemeClr val="tx2"/>
                  </a:solidFill>
                  <a:prstDash val="solid"/>
                  <a:round/>
                  <a:headEnd type="none" w="med" len="med"/>
                  <a:tailEnd type="none" w="med" len="med"/>
                </a:ln>
              </p:spPr>
            </p:sp>
          </p:grpSp>
        </p:grpSp>
        <p:grpSp>
          <p:nvGrpSpPr>
            <p:cNvPr id="60606" name="Group 471"/>
            <p:cNvGrpSpPr/>
            <p:nvPr/>
          </p:nvGrpSpPr>
          <p:grpSpPr>
            <a:xfrm>
              <a:off x="4490" y="670"/>
              <a:ext cx="449" cy="292"/>
              <a:chOff x="4490" y="670"/>
              <a:chExt cx="449" cy="292"/>
            </a:xfrm>
          </p:grpSpPr>
          <p:sp>
            <p:nvSpPr>
              <p:cNvPr id="60607" name="Line 472"/>
              <p:cNvSpPr/>
              <p:nvPr/>
            </p:nvSpPr>
            <p:spPr>
              <a:xfrm>
                <a:off x="4490" y="670"/>
                <a:ext cx="449" cy="257"/>
              </a:xfrm>
              <a:prstGeom prst="line">
                <a:avLst/>
              </a:prstGeom>
              <a:ln w="12700" cap="flat" cmpd="sng">
                <a:solidFill>
                  <a:schemeClr val="tx2"/>
                </a:solidFill>
                <a:prstDash val="solid"/>
                <a:round/>
                <a:headEnd type="none" w="med" len="med"/>
                <a:tailEnd type="none" w="med" len="med"/>
              </a:ln>
            </p:spPr>
          </p:sp>
          <p:grpSp>
            <p:nvGrpSpPr>
              <p:cNvPr id="60608" name="Group 473"/>
              <p:cNvGrpSpPr/>
              <p:nvPr/>
            </p:nvGrpSpPr>
            <p:grpSpPr>
              <a:xfrm>
                <a:off x="4725" y="855"/>
                <a:ext cx="177" cy="107"/>
                <a:chOff x="4482" y="714"/>
                <a:chExt cx="177" cy="107"/>
              </a:xfrm>
            </p:grpSpPr>
            <p:sp>
              <p:nvSpPr>
                <p:cNvPr id="60609" name="Line 474"/>
                <p:cNvSpPr/>
                <p:nvPr/>
              </p:nvSpPr>
              <p:spPr>
                <a:xfrm>
                  <a:off x="4482" y="726"/>
                  <a:ext cx="169" cy="95"/>
                </a:xfrm>
                <a:prstGeom prst="line">
                  <a:avLst/>
                </a:prstGeom>
                <a:ln w="12700" cap="flat" cmpd="sng">
                  <a:solidFill>
                    <a:schemeClr val="tx2"/>
                  </a:solidFill>
                  <a:prstDash val="solid"/>
                  <a:round/>
                  <a:headEnd type="none" w="med" len="med"/>
                  <a:tailEnd type="none" w="med" len="med"/>
                </a:ln>
              </p:spPr>
            </p:sp>
            <p:sp>
              <p:nvSpPr>
                <p:cNvPr id="60610" name="Line 475"/>
                <p:cNvSpPr/>
                <p:nvPr/>
              </p:nvSpPr>
              <p:spPr>
                <a:xfrm>
                  <a:off x="4490" y="714"/>
                  <a:ext cx="169" cy="95"/>
                </a:xfrm>
                <a:prstGeom prst="line">
                  <a:avLst/>
                </a:prstGeom>
                <a:ln w="12700" cap="flat" cmpd="sng">
                  <a:solidFill>
                    <a:schemeClr val="tx2"/>
                  </a:solidFill>
                  <a:prstDash val="solid"/>
                  <a:round/>
                  <a:headEnd type="none" w="med" len="med"/>
                  <a:tailEnd type="none" w="med" len="med"/>
                </a:ln>
              </p:spPr>
            </p:sp>
          </p:grpSp>
        </p:grpSp>
      </p:grpSp>
      <p:grpSp>
        <p:nvGrpSpPr>
          <p:cNvPr id="25" name="Group 735"/>
          <p:cNvGrpSpPr/>
          <p:nvPr/>
        </p:nvGrpSpPr>
        <p:grpSpPr>
          <a:xfrm>
            <a:off x="2960688" y="5894388"/>
            <a:ext cx="6196012" cy="488950"/>
            <a:chOff x="1865" y="3713"/>
            <a:chExt cx="3903" cy="308"/>
          </a:xfrm>
        </p:grpSpPr>
        <p:sp>
          <p:nvSpPr>
            <p:cNvPr id="60612" name="Line 477"/>
            <p:cNvSpPr/>
            <p:nvPr/>
          </p:nvSpPr>
          <p:spPr>
            <a:xfrm flipH="1">
              <a:off x="1891" y="3747"/>
              <a:ext cx="3844" cy="3"/>
            </a:xfrm>
            <a:prstGeom prst="line">
              <a:avLst/>
            </a:prstGeom>
            <a:ln w="19050" cap="flat" cmpd="sng">
              <a:solidFill>
                <a:srgbClr val="CC0000"/>
              </a:solidFill>
              <a:prstDash val="solid"/>
              <a:round/>
              <a:headEnd type="none" w="med" len="med"/>
              <a:tailEnd type="none" w="med" len="med"/>
            </a:ln>
          </p:spPr>
        </p:sp>
        <p:sp>
          <p:nvSpPr>
            <p:cNvPr id="60613" name="Rectangle 478"/>
            <p:cNvSpPr/>
            <p:nvPr/>
          </p:nvSpPr>
          <p:spPr>
            <a:xfrm>
              <a:off x="5543" y="3713"/>
              <a:ext cx="225" cy="308"/>
            </a:xfrm>
            <a:prstGeom prst="rect">
              <a:avLst/>
            </a:prstGeom>
            <a:noFill/>
            <a:ln w="9525">
              <a:noFill/>
            </a:ln>
          </p:spPr>
          <p:txBody>
            <a:bodyPr wrap="none" anchor="t">
              <a:spAutoFit/>
            </a:bodyPr>
            <a:p>
              <a:pPr algn="ctr"/>
              <a:r>
                <a:rPr lang="en-US" altLang="zh-CN" sz="2600" b="1" dirty="0">
                  <a:solidFill>
                    <a:schemeClr val="accent2"/>
                  </a:solidFill>
                  <a:latin typeface="Modern" pitchFamily="50"/>
                  <a:ea typeface="宋体" panose="02010600030101010101" pitchFamily="2" charset="-122"/>
                </a:rPr>
                <a:t>P</a:t>
              </a:r>
              <a:endParaRPr lang="en-US" altLang="zh-CN" sz="2600" b="1" dirty="0">
                <a:solidFill>
                  <a:schemeClr val="accent2"/>
                </a:solidFill>
                <a:latin typeface="Modern" pitchFamily="50"/>
                <a:ea typeface="宋体" panose="02010600030101010101" pitchFamily="2" charset="-122"/>
              </a:endParaRPr>
            </a:p>
          </p:txBody>
        </p:sp>
        <p:sp>
          <p:nvSpPr>
            <p:cNvPr id="60614" name="Rectangle 479"/>
            <p:cNvSpPr/>
            <p:nvPr/>
          </p:nvSpPr>
          <p:spPr>
            <a:xfrm>
              <a:off x="1865" y="3713"/>
              <a:ext cx="225" cy="308"/>
            </a:xfrm>
            <a:prstGeom prst="rect">
              <a:avLst/>
            </a:prstGeom>
            <a:noFill/>
            <a:ln w="9525">
              <a:noFill/>
            </a:ln>
          </p:spPr>
          <p:txBody>
            <a:bodyPr wrap="none" anchor="t">
              <a:spAutoFit/>
            </a:bodyPr>
            <a:p>
              <a:pPr algn="ctr"/>
              <a:r>
                <a:rPr lang="en-US" altLang="zh-CN" sz="2600" b="1" dirty="0">
                  <a:solidFill>
                    <a:schemeClr val="accent2"/>
                  </a:solidFill>
                  <a:latin typeface="Modern" pitchFamily="50"/>
                  <a:ea typeface="宋体" panose="02010600030101010101" pitchFamily="2" charset="-122"/>
                </a:rPr>
                <a:t>P</a:t>
              </a:r>
              <a:endParaRPr lang="en-US" altLang="zh-CN" sz="2600" b="1" dirty="0">
                <a:solidFill>
                  <a:schemeClr val="accent2"/>
                </a:solidFill>
                <a:latin typeface="Modern" pitchFamily="50"/>
                <a:ea typeface="宋体" panose="02010600030101010101" pitchFamily="2" charset="-122"/>
              </a:endParaRPr>
            </a:p>
          </p:txBody>
        </p:sp>
      </p:grpSp>
      <p:sp>
        <p:nvSpPr>
          <p:cNvPr id="18912" name="Freeform 480"/>
          <p:cNvSpPr/>
          <p:nvPr/>
        </p:nvSpPr>
        <p:spPr>
          <a:xfrm>
            <a:off x="4754563" y="3063875"/>
            <a:ext cx="2192337" cy="3262313"/>
          </a:xfrm>
          <a:custGeom>
            <a:avLst/>
            <a:gdLst/>
            <a:ahLst/>
            <a:cxnLst>
              <a:cxn ang="0">
                <a:pos x="1266" y="1884"/>
              </a:cxn>
              <a:cxn ang="0">
                <a:pos x="0" y="0"/>
              </a:cxn>
            </a:cxnLst>
            <a:pathLst>
              <a:path w="1266" h="1884">
                <a:moveTo>
                  <a:pt x="1266" y="1884"/>
                </a:moveTo>
                <a:lnTo>
                  <a:pt x="0" y="0"/>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sp>
        <p:nvSpPr>
          <p:cNvPr id="18913" name="Freeform 481"/>
          <p:cNvSpPr/>
          <p:nvPr/>
        </p:nvSpPr>
        <p:spPr>
          <a:xfrm>
            <a:off x="4948238" y="3354388"/>
            <a:ext cx="3175" cy="2544762"/>
          </a:xfrm>
          <a:custGeom>
            <a:avLst/>
            <a:gdLst/>
            <a:ahLst/>
            <a:cxnLst>
              <a:cxn ang="0">
                <a:pos x="0" y="1470"/>
              </a:cxn>
              <a:cxn ang="0">
                <a:pos x="0" y="0"/>
              </a:cxn>
            </a:cxnLst>
            <a:pathLst>
              <a:path w="1" h="1470">
                <a:moveTo>
                  <a:pt x="0" y="1470"/>
                </a:moveTo>
                <a:lnTo>
                  <a:pt x="0" y="0"/>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sp>
        <p:nvSpPr>
          <p:cNvPr id="18914" name="Freeform 482"/>
          <p:cNvSpPr/>
          <p:nvPr/>
        </p:nvSpPr>
        <p:spPr>
          <a:xfrm>
            <a:off x="4948238" y="5791200"/>
            <a:ext cx="311150" cy="41275"/>
          </a:xfrm>
          <a:custGeom>
            <a:avLst/>
            <a:gdLst/>
            <a:ahLst/>
            <a:cxnLst>
              <a:cxn ang="0">
                <a:pos x="0" y="24"/>
              </a:cxn>
              <a:cxn ang="0">
                <a:pos x="179" y="0"/>
              </a:cxn>
            </a:cxnLst>
            <a:pathLst>
              <a:path w="179" h="24">
                <a:moveTo>
                  <a:pt x="0" y="24"/>
                </a:moveTo>
                <a:lnTo>
                  <a:pt x="179" y="0"/>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sp>
        <p:nvSpPr>
          <p:cNvPr id="18915" name="Freeform 483"/>
          <p:cNvSpPr/>
          <p:nvPr/>
        </p:nvSpPr>
        <p:spPr>
          <a:xfrm>
            <a:off x="6951663" y="3271838"/>
            <a:ext cx="546100" cy="3059112"/>
          </a:xfrm>
          <a:custGeom>
            <a:avLst/>
            <a:gdLst/>
            <a:ahLst/>
            <a:cxnLst>
              <a:cxn ang="0">
                <a:pos x="0" y="1767"/>
              </a:cxn>
              <a:cxn ang="0">
                <a:pos x="315" y="0"/>
              </a:cxn>
            </a:cxnLst>
            <a:pathLst>
              <a:path w="315" h="1767">
                <a:moveTo>
                  <a:pt x="0" y="1767"/>
                </a:moveTo>
                <a:lnTo>
                  <a:pt x="315" y="0"/>
                </a:lnTo>
              </a:path>
            </a:pathLst>
          </a:custGeom>
          <a:solidFill>
            <a:srgbClr val="FFFFFF"/>
          </a:solidFill>
          <a:ln w="19050" cap="flat" cmpd="sng">
            <a:solidFill>
              <a:schemeClr val="accent2"/>
            </a:solidFill>
            <a:prstDash val="solid"/>
            <a:round/>
            <a:headEnd type="none" w="med" len="med"/>
            <a:tailEnd type="none" w="med" len="med"/>
          </a:ln>
        </p:spPr>
        <p:txBody>
          <a:bodyPr/>
          <a:p>
            <a:endParaRPr lang="zh-CN" altLang="en-US"/>
          </a:p>
        </p:txBody>
      </p:sp>
      <p:sp>
        <p:nvSpPr>
          <p:cNvPr id="18916" name="Freeform 484"/>
          <p:cNvSpPr/>
          <p:nvPr/>
        </p:nvSpPr>
        <p:spPr>
          <a:xfrm>
            <a:off x="7483475" y="3360738"/>
            <a:ext cx="1588" cy="2576512"/>
          </a:xfrm>
          <a:custGeom>
            <a:avLst/>
            <a:gdLst/>
            <a:ahLst/>
            <a:cxnLst>
              <a:cxn ang="0">
                <a:pos x="0" y="1489"/>
              </a:cxn>
              <a:cxn ang="0">
                <a:pos x="0" y="0"/>
              </a:cxn>
            </a:cxnLst>
            <a:pathLst>
              <a:path w="1" h="1489">
                <a:moveTo>
                  <a:pt x="0" y="1489"/>
                </a:moveTo>
                <a:lnTo>
                  <a:pt x="0" y="0"/>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grpSp>
        <p:nvGrpSpPr>
          <p:cNvPr id="26" name="Group 485"/>
          <p:cNvGrpSpPr/>
          <p:nvPr/>
        </p:nvGrpSpPr>
        <p:grpSpPr>
          <a:xfrm>
            <a:off x="6888163" y="5343525"/>
            <a:ext cx="1784350" cy="889000"/>
            <a:chOff x="4432" y="2975"/>
            <a:chExt cx="1031" cy="513"/>
          </a:xfrm>
        </p:grpSpPr>
        <p:sp>
          <p:nvSpPr>
            <p:cNvPr id="60621" name="Line 486"/>
            <p:cNvSpPr/>
            <p:nvPr/>
          </p:nvSpPr>
          <p:spPr>
            <a:xfrm flipH="1">
              <a:off x="4432" y="2975"/>
              <a:ext cx="1031" cy="513"/>
            </a:xfrm>
            <a:prstGeom prst="line">
              <a:avLst/>
            </a:prstGeom>
            <a:ln w="19050" cap="flat" cmpd="sng">
              <a:solidFill>
                <a:schemeClr val="tx2"/>
              </a:solidFill>
              <a:prstDash val="solid"/>
              <a:round/>
              <a:headEnd type="none" w="med" len="med"/>
              <a:tailEnd type="none" w="med" len="med"/>
            </a:ln>
          </p:spPr>
        </p:sp>
        <p:sp>
          <p:nvSpPr>
            <p:cNvPr id="60622" name="Line 487"/>
            <p:cNvSpPr/>
            <p:nvPr/>
          </p:nvSpPr>
          <p:spPr>
            <a:xfrm flipH="1">
              <a:off x="4432" y="2975"/>
              <a:ext cx="1031" cy="452"/>
            </a:xfrm>
            <a:prstGeom prst="line">
              <a:avLst/>
            </a:prstGeom>
            <a:ln w="19050" cap="flat" cmpd="sng">
              <a:solidFill>
                <a:schemeClr val="tx2"/>
              </a:solidFill>
              <a:prstDash val="solid"/>
              <a:round/>
              <a:headEnd type="none" w="med" len="med"/>
              <a:tailEnd type="none" w="med" len="med"/>
            </a:ln>
          </p:spPr>
        </p:sp>
      </p:grpSp>
      <p:grpSp>
        <p:nvGrpSpPr>
          <p:cNvPr id="27" name="Group 488"/>
          <p:cNvGrpSpPr/>
          <p:nvPr/>
        </p:nvGrpSpPr>
        <p:grpSpPr>
          <a:xfrm>
            <a:off x="1782763" y="5343525"/>
            <a:ext cx="5105400" cy="889000"/>
            <a:chOff x="1483" y="2975"/>
            <a:chExt cx="2949" cy="513"/>
          </a:xfrm>
        </p:grpSpPr>
        <p:sp>
          <p:nvSpPr>
            <p:cNvPr id="60624" name="Line 489"/>
            <p:cNvSpPr/>
            <p:nvPr/>
          </p:nvSpPr>
          <p:spPr>
            <a:xfrm>
              <a:off x="1483" y="2975"/>
              <a:ext cx="2949" cy="452"/>
            </a:xfrm>
            <a:prstGeom prst="line">
              <a:avLst/>
            </a:prstGeom>
            <a:ln w="19050" cap="flat" cmpd="sng">
              <a:solidFill>
                <a:schemeClr val="tx2"/>
              </a:solidFill>
              <a:prstDash val="solid"/>
              <a:round/>
              <a:headEnd type="none" w="med" len="med"/>
              <a:tailEnd type="none" w="med" len="med"/>
            </a:ln>
          </p:spPr>
        </p:sp>
        <p:sp>
          <p:nvSpPr>
            <p:cNvPr id="60625" name="Line 490"/>
            <p:cNvSpPr/>
            <p:nvPr/>
          </p:nvSpPr>
          <p:spPr>
            <a:xfrm>
              <a:off x="1483" y="2975"/>
              <a:ext cx="2949" cy="513"/>
            </a:xfrm>
            <a:prstGeom prst="line">
              <a:avLst/>
            </a:prstGeom>
            <a:ln w="19050" cap="flat" cmpd="sng">
              <a:solidFill>
                <a:schemeClr val="tx2"/>
              </a:solidFill>
              <a:prstDash val="solid"/>
              <a:round/>
              <a:headEnd type="none" w="med" len="med"/>
              <a:tailEnd type="none" w="med" len="med"/>
            </a:ln>
          </p:spPr>
        </p:sp>
      </p:grpSp>
      <p:grpSp>
        <p:nvGrpSpPr>
          <p:cNvPr id="28" name="Group 491"/>
          <p:cNvGrpSpPr/>
          <p:nvPr/>
        </p:nvGrpSpPr>
        <p:grpSpPr>
          <a:xfrm>
            <a:off x="4862513" y="4465638"/>
            <a:ext cx="2990850" cy="1520825"/>
            <a:chOff x="3262" y="2468"/>
            <a:chExt cx="1728" cy="878"/>
          </a:xfrm>
        </p:grpSpPr>
        <p:sp>
          <p:nvSpPr>
            <p:cNvPr id="60627" name="Freeform 492"/>
            <p:cNvSpPr/>
            <p:nvPr/>
          </p:nvSpPr>
          <p:spPr>
            <a:xfrm>
              <a:off x="3727" y="2669"/>
              <a:ext cx="229" cy="38"/>
            </a:xfrm>
            <a:custGeom>
              <a:avLst/>
              <a:gdLst/>
              <a:ahLst/>
              <a:cxnLst>
                <a:cxn ang="0">
                  <a:pos x="0" y="0"/>
                </a:cxn>
                <a:cxn ang="0">
                  <a:pos x="229" y="38"/>
                </a:cxn>
              </a:cxnLst>
              <a:pathLst>
                <a:path w="229" h="38">
                  <a:moveTo>
                    <a:pt x="0" y="0"/>
                  </a:moveTo>
                  <a:lnTo>
                    <a:pt x="229" y="38"/>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28" name="Freeform 493"/>
            <p:cNvSpPr/>
            <p:nvPr/>
          </p:nvSpPr>
          <p:spPr>
            <a:xfrm>
              <a:off x="4757" y="3221"/>
              <a:ext cx="140" cy="55"/>
            </a:xfrm>
            <a:custGeom>
              <a:avLst/>
              <a:gdLst/>
              <a:ahLst/>
              <a:cxnLst>
                <a:cxn ang="0">
                  <a:pos x="140" y="0"/>
                </a:cxn>
                <a:cxn ang="0">
                  <a:pos x="0" y="55"/>
                </a:cxn>
              </a:cxnLst>
              <a:pathLst>
                <a:path w="140" h="55">
                  <a:moveTo>
                    <a:pt x="140" y="0"/>
                  </a:moveTo>
                  <a:lnTo>
                    <a:pt x="0" y="55"/>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29" name="Freeform 494"/>
            <p:cNvSpPr/>
            <p:nvPr/>
          </p:nvSpPr>
          <p:spPr>
            <a:xfrm>
              <a:off x="4638" y="2639"/>
              <a:ext cx="259" cy="103"/>
            </a:xfrm>
            <a:custGeom>
              <a:avLst/>
              <a:gdLst/>
              <a:ahLst/>
              <a:cxnLst>
                <a:cxn ang="0">
                  <a:pos x="259" y="103"/>
                </a:cxn>
                <a:cxn ang="0">
                  <a:pos x="0" y="0"/>
                </a:cxn>
              </a:cxnLst>
              <a:pathLst>
                <a:path w="259" h="103">
                  <a:moveTo>
                    <a:pt x="259" y="103"/>
                  </a:moveTo>
                  <a:lnTo>
                    <a:pt x="0" y="0"/>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30" name="Freeform 495"/>
            <p:cNvSpPr/>
            <p:nvPr/>
          </p:nvSpPr>
          <p:spPr>
            <a:xfrm>
              <a:off x="3401" y="2669"/>
              <a:ext cx="325" cy="43"/>
            </a:xfrm>
            <a:custGeom>
              <a:avLst/>
              <a:gdLst/>
              <a:ahLst/>
              <a:cxnLst>
                <a:cxn ang="0">
                  <a:pos x="325" y="0"/>
                </a:cxn>
                <a:cxn ang="0">
                  <a:pos x="0" y="43"/>
                </a:cxn>
              </a:cxnLst>
              <a:pathLst>
                <a:path w="325" h="43">
                  <a:moveTo>
                    <a:pt x="325" y="0"/>
                  </a:moveTo>
                  <a:lnTo>
                    <a:pt x="0" y="43"/>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31" name="Freeform 496"/>
            <p:cNvSpPr/>
            <p:nvPr/>
          </p:nvSpPr>
          <p:spPr>
            <a:xfrm>
              <a:off x="3400" y="2712"/>
              <a:ext cx="1" cy="536"/>
            </a:xfrm>
            <a:custGeom>
              <a:avLst/>
              <a:gdLst/>
              <a:ahLst/>
              <a:cxnLst>
                <a:cxn ang="0">
                  <a:pos x="0" y="536"/>
                </a:cxn>
                <a:cxn ang="0">
                  <a:pos x="0" y="0"/>
                </a:cxn>
              </a:cxnLst>
              <a:pathLst>
                <a:path w="1" h="536">
                  <a:moveTo>
                    <a:pt x="0" y="536"/>
                  </a:moveTo>
                  <a:lnTo>
                    <a:pt x="0" y="0"/>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32" name="Freeform 497"/>
            <p:cNvSpPr/>
            <p:nvPr/>
          </p:nvSpPr>
          <p:spPr>
            <a:xfrm>
              <a:off x="3728" y="2669"/>
              <a:ext cx="1" cy="585"/>
            </a:xfrm>
            <a:custGeom>
              <a:avLst/>
              <a:gdLst/>
              <a:ahLst/>
              <a:cxnLst>
                <a:cxn ang="0">
                  <a:pos x="0" y="585"/>
                </a:cxn>
                <a:cxn ang="0">
                  <a:pos x="0" y="0"/>
                </a:cxn>
              </a:cxnLst>
              <a:pathLst>
                <a:path w="1" h="585">
                  <a:moveTo>
                    <a:pt x="0" y="585"/>
                  </a:moveTo>
                  <a:lnTo>
                    <a:pt x="0" y="0"/>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33" name="Freeform 498"/>
            <p:cNvSpPr/>
            <p:nvPr/>
          </p:nvSpPr>
          <p:spPr>
            <a:xfrm>
              <a:off x="4639" y="2635"/>
              <a:ext cx="1" cy="650"/>
            </a:xfrm>
            <a:custGeom>
              <a:avLst/>
              <a:gdLst/>
              <a:ahLst/>
              <a:cxnLst>
                <a:cxn ang="0">
                  <a:pos x="0" y="650"/>
                </a:cxn>
                <a:cxn ang="0">
                  <a:pos x="0" y="0"/>
                </a:cxn>
              </a:cxnLst>
              <a:pathLst>
                <a:path w="1" h="650">
                  <a:moveTo>
                    <a:pt x="0" y="650"/>
                  </a:moveTo>
                  <a:lnTo>
                    <a:pt x="0" y="0"/>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34" name="Freeform 499"/>
            <p:cNvSpPr/>
            <p:nvPr/>
          </p:nvSpPr>
          <p:spPr>
            <a:xfrm>
              <a:off x="4898" y="2738"/>
              <a:ext cx="1" cy="483"/>
            </a:xfrm>
            <a:custGeom>
              <a:avLst/>
              <a:gdLst/>
              <a:ahLst/>
              <a:cxnLst>
                <a:cxn ang="0">
                  <a:pos x="0" y="483"/>
                </a:cxn>
                <a:cxn ang="0">
                  <a:pos x="0" y="0"/>
                </a:cxn>
              </a:cxnLst>
              <a:pathLst>
                <a:path w="1" h="483">
                  <a:moveTo>
                    <a:pt x="0" y="483"/>
                  </a:moveTo>
                  <a:lnTo>
                    <a:pt x="0" y="0"/>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35" name="Freeform 500"/>
            <p:cNvSpPr/>
            <p:nvPr/>
          </p:nvSpPr>
          <p:spPr>
            <a:xfrm>
              <a:off x="4524" y="2592"/>
              <a:ext cx="1" cy="732"/>
            </a:xfrm>
            <a:custGeom>
              <a:avLst/>
              <a:gdLst/>
              <a:ahLst/>
              <a:cxnLst>
                <a:cxn ang="0">
                  <a:pos x="0" y="732"/>
                </a:cxn>
                <a:cxn ang="0">
                  <a:pos x="0" y="0"/>
                </a:cxn>
              </a:cxnLst>
              <a:pathLst>
                <a:path w="1" h="732">
                  <a:moveTo>
                    <a:pt x="0" y="732"/>
                  </a:moveTo>
                  <a:lnTo>
                    <a:pt x="0" y="0"/>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36" name="Freeform 501"/>
            <p:cNvSpPr/>
            <p:nvPr/>
          </p:nvSpPr>
          <p:spPr>
            <a:xfrm>
              <a:off x="4420" y="2576"/>
              <a:ext cx="1" cy="764"/>
            </a:xfrm>
            <a:custGeom>
              <a:avLst/>
              <a:gdLst/>
              <a:ahLst/>
              <a:cxnLst>
                <a:cxn ang="0">
                  <a:pos x="0" y="764"/>
                </a:cxn>
                <a:cxn ang="0">
                  <a:pos x="0" y="0"/>
                </a:cxn>
              </a:cxnLst>
              <a:pathLst>
                <a:path w="1" h="764">
                  <a:moveTo>
                    <a:pt x="0" y="764"/>
                  </a:moveTo>
                  <a:lnTo>
                    <a:pt x="0" y="0"/>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37" name="Freeform 502"/>
            <p:cNvSpPr/>
            <p:nvPr/>
          </p:nvSpPr>
          <p:spPr>
            <a:xfrm>
              <a:off x="4516" y="2468"/>
              <a:ext cx="471" cy="251"/>
            </a:xfrm>
            <a:custGeom>
              <a:avLst/>
              <a:gdLst/>
              <a:ahLst/>
              <a:cxnLst>
                <a:cxn ang="0">
                  <a:pos x="471" y="251"/>
                </a:cxn>
                <a:cxn ang="0">
                  <a:pos x="0" y="0"/>
                </a:cxn>
              </a:cxnLst>
              <a:pathLst>
                <a:path w="471" h="251">
                  <a:moveTo>
                    <a:pt x="471" y="251"/>
                  </a:moveTo>
                  <a:lnTo>
                    <a:pt x="0" y="0"/>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38" name="Freeform 503"/>
            <p:cNvSpPr/>
            <p:nvPr/>
          </p:nvSpPr>
          <p:spPr>
            <a:xfrm>
              <a:off x="4516" y="2525"/>
              <a:ext cx="474" cy="222"/>
            </a:xfrm>
            <a:custGeom>
              <a:avLst/>
              <a:gdLst/>
              <a:ahLst/>
              <a:cxnLst>
                <a:cxn ang="0">
                  <a:pos x="474" y="222"/>
                </a:cxn>
                <a:cxn ang="0">
                  <a:pos x="0" y="0"/>
                </a:cxn>
              </a:cxnLst>
              <a:pathLst>
                <a:path w="474" h="222">
                  <a:moveTo>
                    <a:pt x="474" y="222"/>
                  </a:moveTo>
                  <a:lnTo>
                    <a:pt x="0" y="0"/>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39" name="Freeform 504"/>
            <p:cNvSpPr/>
            <p:nvPr/>
          </p:nvSpPr>
          <p:spPr>
            <a:xfrm>
              <a:off x="3264" y="2469"/>
              <a:ext cx="1252" cy="208"/>
            </a:xfrm>
            <a:custGeom>
              <a:avLst/>
              <a:gdLst/>
              <a:ahLst/>
              <a:cxnLst>
                <a:cxn ang="0">
                  <a:pos x="0" y="208"/>
                </a:cxn>
                <a:cxn ang="0">
                  <a:pos x="1252" y="0"/>
                </a:cxn>
              </a:cxnLst>
              <a:pathLst>
                <a:path w="1252" h="208">
                  <a:moveTo>
                    <a:pt x="0" y="208"/>
                  </a:moveTo>
                  <a:lnTo>
                    <a:pt x="1252" y="0"/>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40" name="Freeform 505"/>
            <p:cNvSpPr/>
            <p:nvPr/>
          </p:nvSpPr>
          <p:spPr>
            <a:xfrm>
              <a:off x="3264" y="2523"/>
              <a:ext cx="1254" cy="186"/>
            </a:xfrm>
            <a:custGeom>
              <a:avLst/>
              <a:gdLst/>
              <a:ahLst/>
              <a:cxnLst>
                <a:cxn ang="0">
                  <a:pos x="0" y="186"/>
                </a:cxn>
                <a:cxn ang="0">
                  <a:pos x="1254" y="0"/>
                </a:cxn>
              </a:cxnLst>
              <a:pathLst>
                <a:path w="1254" h="186">
                  <a:moveTo>
                    <a:pt x="0" y="186"/>
                  </a:moveTo>
                  <a:lnTo>
                    <a:pt x="1254" y="0"/>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41" name="Freeform 506"/>
            <p:cNvSpPr/>
            <p:nvPr/>
          </p:nvSpPr>
          <p:spPr>
            <a:xfrm>
              <a:off x="4988" y="2718"/>
              <a:ext cx="1" cy="34"/>
            </a:xfrm>
            <a:custGeom>
              <a:avLst/>
              <a:gdLst/>
              <a:ahLst/>
              <a:cxnLst>
                <a:cxn ang="0">
                  <a:pos x="0" y="0"/>
                </a:cxn>
                <a:cxn ang="0">
                  <a:pos x="0" y="34"/>
                </a:cxn>
              </a:cxnLst>
              <a:pathLst>
                <a:path w="1" h="34">
                  <a:moveTo>
                    <a:pt x="0" y="0"/>
                  </a:moveTo>
                  <a:lnTo>
                    <a:pt x="0" y="34"/>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42" name="Freeform 507"/>
            <p:cNvSpPr/>
            <p:nvPr/>
          </p:nvSpPr>
          <p:spPr>
            <a:xfrm>
              <a:off x="3262" y="2677"/>
              <a:ext cx="1" cy="33"/>
            </a:xfrm>
            <a:custGeom>
              <a:avLst/>
              <a:gdLst/>
              <a:ahLst/>
              <a:cxnLst>
                <a:cxn ang="0">
                  <a:pos x="0" y="0"/>
                </a:cxn>
                <a:cxn ang="0">
                  <a:pos x="1" y="33"/>
                </a:cxn>
              </a:cxnLst>
              <a:pathLst>
                <a:path w="1" h="33">
                  <a:moveTo>
                    <a:pt x="0" y="0"/>
                  </a:moveTo>
                  <a:lnTo>
                    <a:pt x="1" y="33"/>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grpSp>
          <p:nvGrpSpPr>
            <p:cNvPr id="60643" name="Group 508"/>
            <p:cNvGrpSpPr/>
            <p:nvPr/>
          </p:nvGrpSpPr>
          <p:grpSpPr>
            <a:xfrm>
              <a:off x="3264" y="2712"/>
              <a:ext cx="1725" cy="43"/>
              <a:chOff x="3262" y="2712"/>
              <a:chExt cx="1725" cy="43"/>
            </a:xfrm>
          </p:grpSpPr>
          <p:sp>
            <p:nvSpPr>
              <p:cNvPr id="60644" name="Freeform 509"/>
              <p:cNvSpPr/>
              <p:nvPr/>
            </p:nvSpPr>
            <p:spPr>
              <a:xfrm>
                <a:off x="4896" y="2747"/>
                <a:ext cx="91" cy="8"/>
              </a:xfrm>
              <a:custGeom>
                <a:avLst/>
                <a:gdLst/>
                <a:ahLst/>
                <a:cxnLst>
                  <a:cxn ang="0">
                    <a:pos x="0" y="8"/>
                  </a:cxn>
                  <a:cxn ang="0">
                    <a:pos x="91" y="0"/>
                  </a:cxn>
                </a:cxnLst>
                <a:pathLst>
                  <a:path w="91" h="8">
                    <a:moveTo>
                      <a:pt x="0" y="8"/>
                    </a:moveTo>
                    <a:lnTo>
                      <a:pt x="91" y="0"/>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45" name="Freeform 510"/>
              <p:cNvSpPr/>
              <p:nvPr/>
            </p:nvSpPr>
            <p:spPr>
              <a:xfrm>
                <a:off x="3262" y="2712"/>
                <a:ext cx="138" cy="18"/>
              </a:xfrm>
              <a:custGeom>
                <a:avLst/>
                <a:gdLst/>
                <a:ahLst/>
                <a:cxnLst>
                  <a:cxn ang="0">
                    <a:pos x="138" y="18"/>
                  </a:cxn>
                  <a:cxn ang="0">
                    <a:pos x="0" y="0"/>
                  </a:cxn>
                </a:cxnLst>
                <a:pathLst>
                  <a:path w="138" h="18">
                    <a:moveTo>
                      <a:pt x="138" y="18"/>
                    </a:moveTo>
                    <a:lnTo>
                      <a:pt x="0" y="0"/>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grpSp>
        <p:sp>
          <p:nvSpPr>
            <p:cNvPr id="60646" name="Freeform 511"/>
            <p:cNvSpPr/>
            <p:nvPr/>
          </p:nvSpPr>
          <p:spPr>
            <a:xfrm>
              <a:off x="3726" y="3217"/>
              <a:ext cx="230" cy="39"/>
            </a:xfrm>
            <a:custGeom>
              <a:avLst/>
              <a:gdLst/>
              <a:ahLst/>
              <a:cxnLst>
                <a:cxn ang="0">
                  <a:pos x="0" y="39"/>
                </a:cxn>
                <a:cxn ang="0">
                  <a:pos x="230" y="0"/>
                </a:cxn>
              </a:cxnLst>
              <a:pathLst>
                <a:path w="230" h="39">
                  <a:moveTo>
                    <a:pt x="0" y="39"/>
                  </a:moveTo>
                  <a:lnTo>
                    <a:pt x="230" y="0"/>
                  </a:lnTo>
                </a:path>
              </a:pathLst>
            </a:custGeom>
            <a:noFill/>
            <a:ln w="19050" cap="flat" cmpd="sng">
              <a:solidFill>
                <a:srgbClr val="FF3300"/>
              </a:solidFill>
              <a:prstDash val="solid"/>
              <a:round/>
              <a:headEnd type="none" w="med" len="med"/>
              <a:tailEnd type="none" w="med" len="med"/>
            </a:ln>
          </p:spPr>
          <p:txBody>
            <a:bodyPr/>
            <a:p>
              <a:endParaRPr lang="zh-CN" altLang="en-US"/>
            </a:p>
          </p:txBody>
        </p:sp>
        <p:sp>
          <p:nvSpPr>
            <p:cNvPr id="60647" name="Freeform 512"/>
            <p:cNvSpPr/>
            <p:nvPr/>
          </p:nvSpPr>
          <p:spPr>
            <a:xfrm>
              <a:off x="4468" y="3325"/>
              <a:ext cx="58" cy="21"/>
            </a:xfrm>
            <a:custGeom>
              <a:avLst/>
              <a:gdLst/>
              <a:ahLst/>
              <a:cxnLst>
                <a:cxn ang="0">
                  <a:pos x="58" y="0"/>
                </a:cxn>
                <a:cxn ang="0">
                  <a:pos x="0" y="21"/>
                </a:cxn>
              </a:cxnLst>
              <a:pathLst>
                <a:path w="58" h="21">
                  <a:moveTo>
                    <a:pt x="58" y="0"/>
                  </a:moveTo>
                  <a:lnTo>
                    <a:pt x="0" y="21"/>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48" name="Freeform 513"/>
            <p:cNvSpPr/>
            <p:nvPr/>
          </p:nvSpPr>
          <p:spPr>
            <a:xfrm>
              <a:off x="3956" y="2707"/>
              <a:ext cx="1" cy="512"/>
            </a:xfrm>
            <a:custGeom>
              <a:avLst/>
              <a:gdLst/>
              <a:ahLst/>
              <a:cxnLst>
                <a:cxn ang="0">
                  <a:pos x="0" y="512"/>
                </a:cxn>
                <a:cxn ang="0">
                  <a:pos x="0" y="0"/>
                </a:cxn>
              </a:cxnLst>
              <a:pathLst>
                <a:path w="1" h="512">
                  <a:moveTo>
                    <a:pt x="0" y="512"/>
                  </a:moveTo>
                  <a:lnTo>
                    <a:pt x="0" y="0"/>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49" name="Freeform 514"/>
            <p:cNvSpPr/>
            <p:nvPr/>
          </p:nvSpPr>
          <p:spPr>
            <a:xfrm>
              <a:off x="3955" y="2658"/>
              <a:ext cx="464" cy="51"/>
            </a:xfrm>
            <a:custGeom>
              <a:avLst/>
              <a:gdLst/>
              <a:ahLst/>
              <a:cxnLst>
                <a:cxn ang="0">
                  <a:pos x="464" y="0"/>
                </a:cxn>
                <a:cxn ang="0">
                  <a:pos x="0" y="51"/>
                </a:cxn>
              </a:cxnLst>
              <a:pathLst>
                <a:path w="464" h="51">
                  <a:moveTo>
                    <a:pt x="464" y="0"/>
                  </a:moveTo>
                  <a:lnTo>
                    <a:pt x="0" y="51"/>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50" name="Freeform 515"/>
            <p:cNvSpPr/>
            <p:nvPr/>
          </p:nvSpPr>
          <p:spPr>
            <a:xfrm>
              <a:off x="3956" y="3217"/>
              <a:ext cx="464" cy="43"/>
            </a:xfrm>
            <a:custGeom>
              <a:avLst/>
              <a:gdLst/>
              <a:ahLst/>
              <a:cxnLst>
                <a:cxn ang="0">
                  <a:pos x="0" y="0"/>
                </a:cxn>
                <a:cxn ang="0">
                  <a:pos x="464" y="43"/>
                </a:cxn>
              </a:cxnLst>
              <a:pathLst>
                <a:path w="464" h="43">
                  <a:moveTo>
                    <a:pt x="0" y="0"/>
                  </a:moveTo>
                  <a:lnTo>
                    <a:pt x="464" y="43"/>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51" name="Freeform 516"/>
            <p:cNvSpPr/>
            <p:nvPr/>
          </p:nvSpPr>
          <p:spPr>
            <a:xfrm>
              <a:off x="4420" y="3339"/>
              <a:ext cx="48" cy="7"/>
            </a:xfrm>
            <a:custGeom>
              <a:avLst/>
              <a:gdLst/>
              <a:ahLst/>
              <a:cxnLst>
                <a:cxn ang="0">
                  <a:pos x="0" y="0"/>
                </a:cxn>
                <a:cxn ang="0">
                  <a:pos x="48" y="7"/>
                </a:cxn>
              </a:cxnLst>
              <a:pathLst>
                <a:path w="48" h="7">
                  <a:moveTo>
                    <a:pt x="0" y="0"/>
                  </a:moveTo>
                  <a:lnTo>
                    <a:pt x="48" y="7"/>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52" name="Freeform 517"/>
            <p:cNvSpPr/>
            <p:nvPr/>
          </p:nvSpPr>
          <p:spPr>
            <a:xfrm>
              <a:off x="4466" y="2569"/>
              <a:ext cx="1" cy="776"/>
            </a:xfrm>
            <a:custGeom>
              <a:avLst/>
              <a:gdLst/>
              <a:ahLst/>
              <a:cxnLst>
                <a:cxn ang="0">
                  <a:pos x="0" y="776"/>
                </a:cxn>
                <a:cxn ang="0">
                  <a:pos x="0" y="0"/>
                </a:cxn>
              </a:cxnLst>
              <a:pathLst>
                <a:path w="1" h="776">
                  <a:moveTo>
                    <a:pt x="0" y="776"/>
                  </a:moveTo>
                  <a:lnTo>
                    <a:pt x="0" y="0"/>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53" name="Freeform 518"/>
            <p:cNvSpPr/>
            <p:nvPr/>
          </p:nvSpPr>
          <p:spPr>
            <a:xfrm>
              <a:off x="4638" y="3266"/>
              <a:ext cx="43" cy="17"/>
            </a:xfrm>
            <a:custGeom>
              <a:avLst/>
              <a:gdLst/>
              <a:ahLst/>
              <a:cxnLst>
                <a:cxn ang="0">
                  <a:pos x="43" y="0"/>
                </a:cxn>
                <a:cxn ang="0">
                  <a:pos x="0" y="17"/>
                </a:cxn>
              </a:cxnLst>
              <a:pathLst>
                <a:path w="43" h="17">
                  <a:moveTo>
                    <a:pt x="43" y="0"/>
                  </a:moveTo>
                  <a:lnTo>
                    <a:pt x="0" y="17"/>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54" name="Freeform 519"/>
            <p:cNvSpPr/>
            <p:nvPr/>
          </p:nvSpPr>
          <p:spPr>
            <a:xfrm>
              <a:off x="4525" y="3272"/>
              <a:ext cx="115" cy="12"/>
            </a:xfrm>
            <a:custGeom>
              <a:avLst/>
              <a:gdLst/>
              <a:ahLst/>
              <a:cxnLst>
                <a:cxn ang="0">
                  <a:pos x="0" y="0"/>
                </a:cxn>
                <a:cxn ang="0">
                  <a:pos x="115" y="12"/>
                </a:cxn>
              </a:cxnLst>
              <a:pathLst>
                <a:path w="115" h="12">
                  <a:moveTo>
                    <a:pt x="0" y="0"/>
                  </a:moveTo>
                  <a:lnTo>
                    <a:pt x="115" y="12"/>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55" name="Freeform 520"/>
            <p:cNvSpPr/>
            <p:nvPr/>
          </p:nvSpPr>
          <p:spPr>
            <a:xfrm>
              <a:off x="4420" y="2569"/>
              <a:ext cx="47" cy="8"/>
            </a:xfrm>
            <a:custGeom>
              <a:avLst/>
              <a:gdLst/>
              <a:ahLst/>
              <a:cxnLst>
                <a:cxn ang="0">
                  <a:pos x="47" y="0"/>
                </a:cxn>
                <a:cxn ang="0">
                  <a:pos x="0" y="8"/>
                </a:cxn>
              </a:cxnLst>
              <a:pathLst>
                <a:path w="47" h="8">
                  <a:moveTo>
                    <a:pt x="47" y="0"/>
                  </a:moveTo>
                  <a:lnTo>
                    <a:pt x="0" y="8"/>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56" name="Freeform 521"/>
            <p:cNvSpPr/>
            <p:nvPr/>
          </p:nvSpPr>
          <p:spPr>
            <a:xfrm>
              <a:off x="4524" y="2636"/>
              <a:ext cx="114" cy="12"/>
            </a:xfrm>
            <a:custGeom>
              <a:avLst/>
              <a:gdLst/>
              <a:ahLst/>
              <a:cxnLst>
                <a:cxn ang="0">
                  <a:pos x="114" y="0"/>
                </a:cxn>
                <a:cxn ang="0">
                  <a:pos x="0" y="12"/>
                </a:cxn>
              </a:cxnLst>
              <a:pathLst>
                <a:path w="114" h="12">
                  <a:moveTo>
                    <a:pt x="114" y="0"/>
                  </a:moveTo>
                  <a:lnTo>
                    <a:pt x="0" y="12"/>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57" name="Freeform 522"/>
            <p:cNvSpPr/>
            <p:nvPr/>
          </p:nvSpPr>
          <p:spPr>
            <a:xfrm>
              <a:off x="4466" y="2570"/>
              <a:ext cx="60" cy="22"/>
            </a:xfrm>
            <a:custGeom>
              <a:avLst/>
              <a:gdLst/>
              <a:ahLst/>
              <a:cxnLst>
                <a:cxn ang="0">
                  <a:pos x="60" y="22"/>
                </a:cxn>
                <a:cxn ang="0">
                  <a:pos x="0" y="0"/>
                </a:cxn>
              </a:cxnLst>
              <a:pathLst>
                <a:path w="60" h="22">
                  <a:moveTo>
                    <a:pt x="60" y="22"/>
                  </a:moveTo>
                  <a:lnTo>
                    <a:pt x="0" y="0"/>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sp>
          <p:nvSpPr>
            <p:cNvPr id="60658" name="Freeform 523"/>
            <p:cNvSpPr/>
            <p:nvPr/>
          </p:nvSpPr>
          <p:spPr>
            <a:xfrm>
              <a:off x="4516" y="2469"/>
              <a:ext cx="1" cy="56"/>
            </a:xfrm>
            <a:custGeom>
              <a:avLst/>
              <a:gdLst/>
              <a:ahLst/>
              <a:cxnLst>
                <a:cxn ang="0">
                  <a:pos x="0" y="0"/>
                </a:cxn>
                <a:cxn ang="0">
                  <a:pos x="0" y="56"/>
                </a:cxn>
              </a:cxnLst>
              <a:pathLst>
                <a:path w="1" h="56">
                  <a:moveTo>
                    <a:pt x="0" y="0"/>
                  </a:moveTo>
                  <a:lnTo>
                    <a:pt x="0" y="56"/>
                  </a:lnTo>
                </a:path>
              </a:pathLst>
            </a:custGeom>
            <a:solidFill>
              <a:srgbClr val="FFFFFF"/>
            </a:solidFill>
            <a:ln w="19050" cap="flat" cmpd="sng">
              <a:solidFill>
                <a:srgbClr val="FF3300"/>
              </a:solidFill>
              <a:prstDash val="solid"/>
              <a:round/>
              <a:headEnd type="none" w="med" len="med"/>
              <a:tailEnd type="none" w="med" len="med"/>
            </a:ln>
          </p:spPr>
          <p:txBody>
            <a:bodyPr/>
            <a:p>
              <a:endParaRPr lang="zh-CN" altLang="en-US"/>
            </a:p>
          </p:txBody>
        </p:sp>
      </p:grpSp>
      <p:sp>
        <p:nvSpPr>
          <p:cNvPr id="18956" name="Freeform 524"/>
          <p:cNvSpPr/>
          <p:nvPr/>
        </p:nvSpPr>
        <p:spPr>
          <a:xfrm>
            <a:off x="6888163" y="6126163"/>
            <a:ext cx="1587" cy="109537"/>
          </a:xfrm>
          <a:custGeom>
            <a:avLst/>
            <a:gdLst/>
            <a:ahLst/>
            <a:cxnLst>
              <a:cxn ang="0">
                <a:pos x="0" y="0"/>
              </a:cxn>
              <a:cxn ang="0">
                <a:pos x="0" y="63"/>
              </a:cxn>
            </a:cxnLst>
            <a:pathLst>
              <a:path w="1" h="63">
                <a:moveTo>
                  <a:pt x="0" y="0"/>
                </a:moveTo>
                <a:lnTo>
                  <a:pt x="0" y="63"/>
                </a:lnTo>
              </a:path>
            </a:pathLst>
          </a:custGeom>
          <a:noFill/>
          <a:ln w="19050" cap="flat" cmpd="sng">
            <a:solidFill>
              <a:srgbClr val="000000"/>
            </a:solidFill>
            <a:prstDash val="solid"/>
            <a:round/>
            <a:headEnd type="none" w="med" len="med"/>
            <a:tailEnd type="none" w="med" len="med"/>
          </a:ln>
        </p:spPr>
        <p:txBody>
          <a:bodyPr/>
          <a:p>
            <a:endParaRPr lang="zh-CN" altLang="en-US"/>
          </a:p>
        </p:txBody>
      </p:sp>
      <p:grpSp>
        <p:nvGrpSpPr>
          <p:cNvPr id="30" name="Group 734"/>
          <p:cNvGrpSpPr/>
          <p:nvPr/>
        </p:nvGrpSpPr>
        <p:grpSpPr>
          <a:xfrm>
            <a:off x="1017588" y="2903538"/>
            <a:ext cx="8123237" cy="503237"/>
            <a:chOff x="641" y="1829"/>
            <a:chExt cx="5117" cy="317"/>
          </a:xfrm>
        </p:grpSpPr>
        <p:sp>
          <p:nvSpPr>
            <p:cNvPr id="60661" name="Freeform 526"/>
            <p:cNvSpPr/>
            <p:nvPr/>
          </p:nvSpPr>
          <p:spPr>
            <a:xfrm>
              <a:off x="801" y="2112"/>
              <a:ext cx="4935" cy="1"/>
            </a:xfrm>
            <a:custGeom>
              <a:avLst/>
              <a:gdLst/>
              <a:ahLst/>
              <a:cxnLst>
                <a:cxn ang="0">
                  <a:pos x="4525" y="0"/>
                </a:cxn>
                <a:cxn ang="0">
                  <a:pos x="0" y="0"/>
                </a:cxn>
              </a:cxnLst>
              <a:pathLst>
                <a:path w="4525" h="1">
                  <a:moveTo>
                    <a:pt x="4525" y="0"/>
                  </a:moveTo>
                  <a:lnTo>
                    <a:pt x="0" y="0"/>
                  </a:lnTo>
                </a:path>
              </a:pathLst>
            </a:custGeom>
            <a:solidFill>
              <a:srgbClr val="FFFFFF"/>
            </a:solidFill>
            <a:ln w="19050" cap="flat" cmpd="sng">
              <a:solidFill>
                <a:srgbClr val="CC0000"/>
              </a:solidFill>
              <a:prstDash val="solid"/>
              <a:round/>
              <a:headEnd type="none" w="med" len="med"/>
              <a:tailEnd type="none" w="med" len="med"/>
            </a:ln>
          </p:spPr>
          <p:txBody>
            <a:bodyPr/>
            <a:p>
              <a:endParaRPr lang="zh-CN" altLang="en-US"/>
            </a:p>
          </p:txBody>
        </p:sp>
        <p:sp>
          <p:nvSpPr>
            <p:cNvPr id="60662" name="Rectangle 527"/>
            <p:cNvSpPr/>
            <p:nvPr/>
          </p:nvSpPr>
          <p:spPr>
            <a:xfrm>
              <a:off x="641" y="1829"/>
              <a:ext cx="303" cy="308"/>
            </a:xfrm>
            <a:prstGeom prst="rect">
              <a:avLst/>
            </a:prstGeom>
            <a:noFill/>
            <a:ln w="9525">
              <a:noFill/>
            </a:ln>
          </p:spPr>
          <p:txBody>
            <a:bodyPr wrap="none" anchor="t">
              <a:spAutoFit/>
            </a:bodyPr>
            <a:p>
              <a:pPr algn="ctr"/>
              <a:r>
                <a:rPr lang="en-US" altLang="zh-CN" sz="2600" b="1" dirty="0">
                  <a:solidFill>
                    <a:schemeClr val="accent2"/>
                  </a:solidFill>
                  <a:latin typeface="Modern" pitchFamily="50"/>
                  <a:ea typeface="宋体" panose="02010600030101010101" pitchFamily="2" charset="-122"/>
                </a:rPr>
                <a:t>P</a:t>
              </a:r>
              <a:r>
                <a:rPr lang="en-US" altLang="zh-CN" sz="1800" b="1" dirty="0">
                  <a:solidFill>
                    <a:schemeClr val="accent2"/>
                  </a:solidFill>
                  <a:latin typeface="Modern" pitchFamily="50"/>
                  <a:ea typeface="宋体" panose="02010600030101010101" pitchFamily="2" charset="-122"/>
                </a:rPr>
                <a:t>H</a:t>
              </a:r>
              <a:endParaRPr lang="en-US" altLang="zh-CN" sz="2600" b="1" dirty="0">
                <a:solidFill>
                  <a:schemeClr val="accent2"/>
                </a:solidFill>
                <a:latin typeface="Modern" pitchFamily="50"/>
                <a:ea typeface="宋体" panose="02010600030101010101" pitchFamily="2" charset="-122"/>
              </a:endParaRPr>
            </a:p>
          </p:txBody>
        </p:sp>
        <p:sp>
          <p:nvSpPr>
            <p:cNvPr id="60663" name="Rectangle 528"/>
            <p:cNvSpPr/>
            <p:nvPr/>
          </p:nvSpPr>
          <p:spPr>
            <a:xfrm>
              <a:off x="5455" y="1838"/>
              <a:ext cx="303" cy="308"/>
            </a:xfrm>
            <a:prstGeom prst="rect">
              <a:avLst/>
            </a:prstGeom>
            <a:noFill/>
            <a:ln w="9525">
              <a:noFill/>
            </a:ln>
          </p:spPr>
          <p:txBody>
            <a:bodyPr wrap="none" anchor="t">
              <a:spAutoFit/>
            </a:bodyPr>
            <a:p>
              <a:pPr algn="ctr"/>
              <a:r>
                <a:rPr lang="en-US" altLang="zh-CN" sz="2600" b="1" dirty="0">
                  <a:solidFill>
                    <a:schemeClr val="accent2"/>
                  </a:solidFill>
                  <a:latin typeface="Modern" pitchFamily="50"/>
                  <a:ea typeface="宋体" panose="02010600030101010101" pitchFamily="2" charset="-122"/>
                </a:rPr>
                <a:t>P</a:t>
              </a:r>
              <a:r>
                <a:rPr lang="en-US" altLang="zh-CN" sz="1800" b="1" dirty="0">
                  <a:solidFill>
                    <a:schemeClr val="accent2"/>
                  </a:solidFill>
                  <a:latin typeface="Modern" pitchFamily="50"/>
                  <a:ea typeface="宋体" panose="02010600030101010101" pitchFamily="2" charset="-122"/>
                </a:rPr>
                <a:t>H</a:t>
              </a:r>
              <a:endParaRPr lang="en-US" altLang="zh-CN" sz="2600" b="1" dirty="0">
                <a:solidFill>
                  <a:schemeClr val="accent2"/>
                </a:solidFill>
                <a:latin typeface="Modern" pitchFamily="50"/>
                <a:ea typeface="宋体" panose="02010600030101010101" pitchFamily="2" charset="-122"/>
              </a:endParaRPr>
            </a:p>
          </p:txBody>
        </p:sp>
      </p:grpSp>
      <p:sp>
        <p:nvSpPr>
          <p:cNvPr id="18961" name="Freeform 529"/>
          <p:cNvSpPr/>
          <p:nvPr/>
        </p:nvSpPr>
        <p:spPr>
          <a:xfrm>
            <a:off x="7313613" y="5849938"/>
            <a:ext cx="173037" cy="17462"/>
          </a:xfrm>
          <a:custGeom>
            <a:avLst/>
            <a:gdLst/>
            <a:ahLst/>
            <a:cxnLst>
              <a:cxn ang="0">
                <a:pos x="0" y="0"/>
              </a:cxn>
              <a:cxn ang="0">
                <a:pos x="100" y="10"/>
              </a:cxn>
            </a:cxnLst>
            <a:pathLst>
              <a:path w="100" h="10">
                <a:moveTo>
                  <a:pt x="0" y="0"/>
                </a:moveTo>
                <a:lnTo>
                  <a:pt x="100" y="1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18962" name="Freeform 530"/>
          <p:cNvSpPr/>
          <p:nvPr/>
        </p:nvSpPr>
        <p:spPr>
          <a:xfrm>
            <a:off x="5257800" y="5792788"/>
            <a:ext cx="414338" cy="38100"/>
          </a:xfrm>
          <a:custGeom>
            <a:avLst/>
            <a:gdLst/>
            <a:ahLst/>
            <a:cxnLst>
              <a:cxn ang="0">
                <a:pos x="0" y="0"/>
              </a:cxn>
              <a:cxn ang="0">
                <a:pos x="240" y="22"/>
              </a:cxn>
            </a:cxnLst>
            <a:pathLst>
              <a:path w="240" h="22">
                <a:moveTo>
                  <a:pt x="0" y="0"/>
                </a:moveTo>
                <a:lnTo>
                  <a:pt x="240" y="22"/>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sp>
        <p:nvSpPr>
          <p:cNvPr id="18963" name="Freeform 531"/>
          <p:cNvSpPr/>
          <p:nvPr/>
        </p:nvSpPr>
        <p:spPr>
          <a:xfrm>
            <a:off x="4306888" y="2603500"/>
            <a:ext cx="428625" cy="757238"/>
          </a:xfrm>
          <a:custGeom>
            <a:avLst/>
            <a:gdLst/>
            <a:ahLst/>
            <a:cxnLst>
              <a:cxn ang="0">
                <a:pos x="248" y="0"/>
              </a:cxn>
              <a:cxn ang="0">
                <a:pos x="0" y="437"/>
              </a:cxn>
            </a:cxnLst>
            <a:pathLst>
              <a:path w="248" h="437">
                <a:moveTo>
                  <a:pt x="248" y="0"/>
                </a:moveTo>
                <a:lnTo>
                  <a:pt x="0" y="437"/>
                </a:lnTo>
              </a:path>
            </a:pathLst>
          </a:custGeom>
          <a:noFill/>
          <a:ln w="19050" cap="flat" cmpd="sng">
            <a:solidFill>
              <a:srgbClr val="CC0000"/>
            </a:solidFill>
            <a:prstDash val="solid"/>
            <a:round/>
            <a:headEnd type="none" w="med" len="med"/>
            <a:tailEnd type="none" w="med" len="med"/>
          </a:ln>
        </p:spPr>
        <p:txBody>
          <a:bodyPr/>
          <a:p>
            <a:endParaRPr lang="zh-CN" altLang="en-US"/>
          </a:p>
        </p:txBody>
      </p:sp>
      <p:sp>
        <p:nvSpPr>
          <p:cNvPr id="18964" name="Freeform 532"/>
          <p:cNvSpPr/>
          <p:nvPr/>
        </p:nvSpPr>
        <p:spPr>
          <a:xfrm>
            <a:off x="4311650" y="3359150"/>
            <a:ext cx="1588" cy="2185988"/>
          </a:xfrm>
          <a:custGeom>
            <a:avLst/>
            <a:gdLst/>
            <a:ahLst/>
            <a:cxnLst>
              <a:cxn ang="0">
                <a:pos x="0" y="1263"/>
              </a:cxn>
              <a:cxn ang="0">
                <a:pos x="0" y="0"/>
              </a:cxn>
            </a:cxnLst>
            <a:pathLst>
              <a:path w="1" h="1263">
                <a:moveTo>
                  <a:pt x="0" y="1263"/>
                </a:moveTo>
                <a:lnTo>
                  <a:pt x="0" y="0"/>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grpSp>
        <p:nvGrpSpPr>
          <p:cNvPr id="31" name="Group 533"/>
          <p:cNvGrpSpPr/>
          <p:nvPr/>
        </p:nvGrpSpPr>
        <p:grpSpPr>
          <a:xfrm>
            <a:off x="4306888" y="4948238"/>
            <a:ext cx="1365250" cy="596900"/>
            <a:chOff x="2941" y="2746"/>
            <a:chExt cx="789" cy="345"/>
          </a:xfrm>
        </p:grpSpPr>
        <p:sp>
          <p:nvSpPr>
            <p:cNvPr id="60669" name="Freeform 534"/>
            <p:cNvSpPr/>
            <p:nvPr/>
          </p:nvSpPr>
          <p:spPr>
            <a:xfrm>
              <a:off x="2944" y="2746"/>
              <a:ext cx="786" cy="74"/>
            </a:xfrm>
            <a:custGeom>
              <a:avLst/>
              <a:gdLst/>
              <a:ahLst/>
              <a:cxnLst>
                <a:cxn ang="0">
                  <a:pos x="0" y="0"/>
                </a:cxn>
                <a:cxn ang="0">
                  <a:pos x="786" y="74"/>
                </a:cxn>
              </a:cxnLst>
              <a:pathLst>
                <a:path w="786" h="74">
                  <a:moveTo>
                    <a:pt x="0" y="0"/>
                  </a:moveTo>
                  <a:lnTo>
                    <a:pt x="786" y="74"/>
                  </a:lnTo>
                </a:path>
              </a:pathLst>
            </a:custGeom>
            <a:noFill/>
            <a:ln w="19050" cap="flat" cmpd="sng">
              <a:solidFill>
                <a:schemeClr val="tx2"/>
              </a:solidFill>
              <a:prstDash val="solid"/>
              <a:round/>
              <a:headEnd type="none" w="med" len="med"/>
              <a:tailEnd type="none" w="med" len="med"/>
            </a:ln>
          </p:spPr>
          <p:txBody>
            <a:bodyPr/>
            <a:p>
              <a:endParaRPr lang="zh-CN" altLang="en-US"/>
            </a:p>
          </p:txBody>
        </p:sp>
        <p:sp>
          <p:nvSpPr>
            <p:cNvPr id="60670" name="Freeform 535"/>
            <p:cNvSpPr/>
            <p:nvPr/>
          </p:nvSpPr>
          <p:spPr>
            <a:xfrm>
              <a:off x="2941" y="3055"/>
              <a:ext cx="789" cy="36"/>
            </a:xfrm>
            <a:custGeom>
              <a:avLst/>
              <a:gdLst/>
              <a:ahLst/>
              <a:cxnLst>
                <a:cxn ang="0">
                  <a:pos x="0" y="36"/>
                </a:cxn>
                <a:cxn ang="0">
                  <a:pos x="789" y="0"/>
                </a:cxn>
              </a:cxnLst>
              <a:pathLst>
                <a:path w="789" h="36">
                  <a:moveTo>
                    <a:pt x="0" y="36"/>
                  </a:moveTo>
                  <a:lnTo>
                    <a:pt x="789" y="0"/>
                  </a:lnTo>
                </a:path>
              </a:pathLst>
            </a:custGeom>
            <a:noFill/>
            <a:ln w="19050" cap="flat" cmpd="sng">
              <a:solidFill>
                <a:schemeClr val="tx2"/>
              </a:solidFill>
              <a:prstDash val="solid"/>
              <a:round/>
              <a:headEnd type="none" w="med" len="med"/>
              <a:tailEnd type="none" w="med" len="med"/>
            </a:ln>
          </p:spPr>
          <p:txBody>
            <a:bodyPr/>
            <a:p>
              <a:endParaRPr lang="zh-CN" altLang="en-US"/>
            </a:p>
          </p:txBody>
        </p:sp>
      </p:grpSp>
      <p:grpSp>
        <p:nvGrpSpPr>
          <p:cNvPr id="19136" name="Group 536"/>
          <p:cNvGrpSpPr/>
          <p:nvPr/>
        </p:nvGrpSpPr>
        <p:grpSpPr>
          <a:xfrm>
            <a:off x="974725" y="4846638"/>
            <a:ext cx="8196263" cy="655637"/>
            <a:chOff x="1016" y="2688"/>
            <a:chExt cx="4735" cy="378"/>
          </a:xfrm>
        </p:grpSpPr>
        <p:sp>
          <p:nvSpPr>
            <p:cNvPr id="60672" name="Rectangle 537"/>
            <p:cNvSpPr/>
            <p:nvPr/>
          </p:nvSpPr>
          <p:spPr>
            <a:xfrm>
              <a:off x="5554" y="2688"/>
              <a:ext cx="197" cy="282"/>
            </a:xfrm>
            <a:prstGeom prst="rect">
              <a:avLst/>
            </a:prstGeom>
            <a:noFill/>
            <a:ln w="12700">
              <a:noFill/>
            </a:ln>
          </p:spPr>
          <p:txBody>
            <a:bodyPr wrap="none" anchor="t">
              <a:spAutoFit/>
            </a:bodyPr>
            <a:p>
              <a:pPr algn="ctr"/>
              <a:r>
                <a:rPr lang="en-US" altLang="zh-CN" sz="2600" b="1" dirty="0">
                  <a:solidFill>
                    <a:srgbClr val="0066FF"/>
                  </a:solidFill>
                  <a:latin typeface="Modern" pitchFamily="50"/>
                  <a:ea typeface="宋体" panose="02010600030101010101" pitchFamily="2" charset="-122"/>
                </a:rPr>
                <a:t>h</a:t>
              </a:r>
              <a:endParaRPr lang="en-US" altLang="zh-CN" sz="2600" b="1" dirty="0">
                <a:solidFill>
                  <a:srgbClr val="0066FF"/>
                </a:solidFill>
                <a:latin typeface="Modern" pitchFamily="50"/>
                <a:ea typeface="宋体" panose="02010600030101010101" pitchFamily="2" charset="-122"/>
              </a:endParaRPr>
            </a:p>
          </p:txBody>
        </p:sp>
        <p:sp>
          <p:nvSpPr>
            <p:cNvPr id="60673" name="Line 538"/>
            <p:cNvSpPr/>
            <p:nvPr/>
          </p:nvSpPr>
          <p:spPr>
            <a:xfrm flipH="1">
              <a:off x="1306" y="2975"/>
              <a:ext cx="4406" cy="3"/>
            </a:xfrm>
            <a:prstGeom prst="line">
              <a:avLst/>
            </a:prstGeom>
            <a:ln w="19050" cap="flat" cmpd="sng">
              <a:solidFill>
                <a:srgbClr val="FF3300"/>
              </a:solidFill>
              <a:prstDash val="solid"/>
              <a:round/>
              <a:headEnd type="none" w="med" len="med"/>
              <a:tailEnd type="none" w="med" len="med"/>
            </a:ln>
          </p:spPr>
        </p:sp>
        <p:sp>
          <p:nvSpPr>
            <p:cNvPr id="60674" name="Rectangle 539"/>
            <p:cNvSpPr/>
            <p:nvPr/>
          </p:nvSpPr>
          <p:spPr>
            <a:xfrm>
              <a:off x="1016" y="2784"/>
              <a:ext cx="197" cy="282"/>
            </a:xfrm>
            <a:prstGeom prst="rect">
              <a:avLst/>
            </a:prstGeom>
            <a:noFill/>
            <a:ln w="12700">
              <a:noFill/>
            </a:ln>
          </p:spPr>
          <p:txBody>
            <a:bodyPr wrap="none" anchor="t">
              <a:spAutoFit/>
            </a:bodyPr>
            <a:p>
              <a:pPr algn="ctr"/>
              <a:r>
                <a:rPr lang="en-US" altLang="zh-CN" sz="2600" b="1" dirty="0">
                  <a:solidFill>
                    <a:srgbClr val="0066FF"/>
                  </a:solidFill>
                  <a:latin typeface="Modern" pitchFamily="50"/>
                  <a:ea typeface="宋体" panose="02010600030101010101" pitchFamily="2" charset="-122"/>
                </a:rPr>
                <a:t>h</a:t>
              </a:r>
              <a:endParaRPr lang="en-US" altLang="zh-CN" sz="2600" b="1" dirty="0">
                <a:solidFill>
                  <a:srgbClr val="0066FF"/>
                </a:solidFill>
                <a:latin typeface="Modern" pitchFamily="50"/>
                <a:ea typeface="宋体" panose="02010600030101010101" pitchFamily="2" charset="-122"/>
              </a:endParaRPr>
            </a:p>
          </p:txBody>
        </p:sp>
      </p:grpSp>
      <p:grpSp>
        <p:nvGrpSpPr>
          <p:cNvPr id="19137" name="Group 540"/>
          <p:cNvGrpSpPr/>
          <p:nvPr/>
        </p:nvGrpSpPr>
        <p:grpSpPr>
          <a:xfrm>
            <a:off x="1733550" y="3352800"/>
            <a:ext cx="5216525" cy="2974975"/>
            <a:chOff x="1454" y="1825"/>
            <a:chExt cx="3014" cy="1718"/>
          </a:xfrm>
        </p:grpSpPr>
        <p:sp>
          <p:nvSpPr>
            <p:cNvPr id="60676" name="Line 541"/>
            <p:cNvSpPr/>
            <p:nvPr/>
          </p:nvSpPr>
          <p:spPr>
            <a:xfrm flipH="1" flipV="1">
              <a:off x="1483" y="1825"/>
              <a:ext cx="2985" cy="1718"/>
            </a:xfrm>
            <a:prstGeom prst="line">
              <a:avLst/>
            </a:prstGeom>
            <a:ln w="19050" cap="flat" cmpd="sng">
              <a:solidFill>
                <a:schemeClr val="tx2"/>
              </a:solidFill>
              <a:prstDash val="solid"/>
              <a:round/>
              <a:headEnd type="none" w="med" len="med"/>
              <a:tailEnd type="none" w="med" len="med"/>
            </a:ln>
          </p:spPr>
        </p:sp>
        <p:grpSp>
          <p:nvGrpSpPr>
            <p:cNvPr id="60677" name="Group 542"/>
            <p:cNvGrpSpPr/>
            <p:nvPr/>
          </p:nvGrpSpPr>
          <p:grpSpPr>
            <a:xfrm>
              <a:off x="1454" y="1825"/>
              <a:ext cx="57" cy="1184"/>
              <a:chOff x="1454" y="1825"/>
              <a:chExt cx="57" cy="1184"/>
            </a:xfrm>
          </p:grpSpPr>
          <p:sp>
            <p:nvSpPr>
              <p:cNvPr id="60678" name="Line 543"/>
              <p:cNvSpPr/>
              <p:nvPr/>
            </p:nvSpPr>
            <p:spPr>
              <a:xfrm flipV="1">
                <a:off x="1483" y="1825"/>
                <a:ext cx="3" cy="1150"/>
              </a:xfrm>
              <a:prstGeom prst="line">
                <a:avLst/>
              </a:prstGeom>
              <a:ln w="19050" cap="flat" cmpd="sng">
                <a:solidFill>
                  <a:schemeClr val="tx2"/>
                </a:solidFill>
                <a:prstDash val="solid"/>
                <a:round/>
                <a:headEnd type="none" w="med" len="med"/>
                <a:tailEnd type="none" w="med" len="med"/>
              </a:ln>
            </p:spPr>
          </p:sp>
          <p:sp>
            <p:nvSpPr>
              <p:cNvPr id="60679" name="Oval 544"/>
              <p:cNvSpPr/>
              <p:nvPr/>
            </p:nvSpPr>
            <p:spPr>
              <a:xfrm>
                <a:off x="1454" y="2952"/>
                <a:ext cx="57" cy="57"/>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grpSp>
        <p:nvGrpSpPr>
          <p:cNvPr id="19139" name="Group 545"/>
          <p:cNvGrpSpPr/>
          <p:nvPr/>
        </p:nvGrpSpPr>
        <p:grpSpPr>
          <a:xfrm>
            <a:off x="6950075" y="3352800"/>
            <a:ext cx="1768475" cy="2974975"/>
            <a:chOff x="4468" y="1825"/>
            <a:chExt cx="1022" cy="1718"/>
          </a:xfrm>
        </p:grpSpPr>
        <p:grpSp>
          <p:nvGrpSpPr>
            <p:cNvPr id="60681" name="Group 546"/>
            <p:cNvGrpSpPr/>
            <p:nvPr/>
          </p:nvGrpSpPr>
          <p:grpSpPr>
            <a:xfrm>
              <a:off x="4468" y="1825"/>
              <a:ext cx="997" cy="1718"/>
              <a:chOff x="4468" y="1825"/>
              <a:chExt cx="997" cy="1718"/>
            </a:xfrm>
          </p:grpSpPr>
          <p:sp>
            <p:nvSpPr>
              <p:cNvPr id="60682" name="Line 547"/>
              <p:cNvSpPr/>
              <p:nvPr/>
            </p:nvSpPr>
            <p:spPr>
              <a:xfrm flipV="1">
                <a:off x="4468" y="1825"/>
                <a:ext cx="995" cy="1718"/>
              </a:xfrm>
              <a:prstGeom prst="line">
                <a:avLst/>
              </a:prstGeom>
              <a:ln w="19050" cap="flat" cmpd="sng">
                <a:solidFill>
                  <a:schemeClr val="tx2"/>
                </a:solidFill>
                <a:prstDash val="solid"/>
                <a:round/>
                <a:headEnd type="none" w="med" len="med"/>
                <a:tailEnd type="none" w="med" len="med"/>
              </a:ln>
            </p:spPr>
          </p:sp>
          <p:sp>
            <p:nvSpPr>
              <p:cNvPr id="60683" name="Line 548"/>
              <p:cNvSpPr/>
              <p:nvPr/>
            </p:nvSpPr>
            <p:spPr>
              <a:xfrm flipV="1">
                <a:off x="5463" y="1825"/>
                <a:ext cx="2" cy="1150"/>
              </a:xfrm>
              <a:prstGeom prst="line">
                <a:avLst/>
              </a:prstGeom>
              <a:ln w="19050" cap="flat" cmpd="sng">
                <a:solidFill>
                  <a:schemeClr val="tx2"/>
                </a:solidFill>
                <a:prstDash val="solid"/>
                <a:round/>
                <a:headEnd type="none" w="med" len="med"/>
                <a:tailEnd type="none" w="med" len="med"/>
              </a:ln>
            </p:spPr>
          </p:sp>
        </p:grpSp>
        <p:sp>
          <p:nvSpPr>
            <p:cNvPr id="60684" name="Oval 549"/>
            <p:cNvSpPr/>
            <p:nvPr/>
          </p:nvSpPr>
          <p:spPr>
            <a:xfrm>
              <a:off x="5433" y="2950"/>
              <a:ext cx="57" cy="57"/>
            </a:xfrm>
            <a:prstGeom prst="ellipse">
              <a:avLst/>
            </a:prstGeom>
            <a:solidFill>
              <a:srgbClr val="FFFF00"/>
            </a:solidFill>
            <a:ln w="19050" cap="flat" cmpd="sng">
              <a:solidFill>
                <a:schemeClr val="tx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19141" name="Group 550"/>
          <p:cNvGrpSpPr/>
          <p:nvPr/>
        </p:nvGrpSpPr>
        <p:grpSpPr>
          <a:xfrm>
            <a:off x="6891338" y="6248400"/>
            <a:ext cx="457200" cy="488950"/>
            <a:chOff x="4434" y="3497"/>
            <a:chExt cx="264" cy="283"/>
          </a:xfrm>
        </p:grpSpPr>
        <p:sp>
          <p:nvSpPr>
            <p:cNvPr id="60686" name="Rectangle 551"/>
            <p:cNvSpPr/>
            <p:nvPr/>
          </p:nvSpPr>
          <p:spPr>
            <a:xfrm>
              <a:off x="4496" y="3497"/>
              <a:ext cx="202" cy="283"/>
            </a:xfrm>
            <a:prstGeom prst="rect">
              <a:avLst/>
            </a:prstGeom>
            <a:noFill/>
            <a:ln w="9525">
              <a:noFill/>
            </a:ln>
          </p:spPr>
          <p:txBody>
            <a:bodyPr wrap="none" anchor="ctr">
              <a:spAutoFit/>
            </a:bodyPr>
            <a:p>
              <a:pPr algn="ctr"/>
              <a:r>
                <a:rPr lang="en-US" altLang="zh-CN" sz="2600" b="1" dirty="0">
                  <a:solidFill>
                    <a:schemeClr val="accent2"/>
                  </a:solidFill>
                  <a:latin typeface="Modern" pitchFamily="50"/>
                  <a:ea typeface="宋体" panose="02010600030101010101" pitchFamily="2" charset="-122"/>
                </a:rPr>
                <a:t>S</a:t>
              </a:r>
              <a:endParaRPr lang="en-US" altLang="zh-CN" sz="2600" b="1" dirty="0">
                <a:solidFill>
                  <a:srgbClr val="0066FF"/>
                </a:solidFill>
                <a:latin typeface="Modern" pitchFamily="50"/>
                <a:ea typeface="宋体" panose="02010600030101010101" pitchFamily="2" charset="-122"/>
              </a:endParaRPr>
            </a:p>
          </p:txBody>
        </p:sp>
        <p:sp>
          <p:nvSpPr>
            <p:cNvPr id="60687" name="Oval 552"/>
            <p:cNvSpPr/>
            <p:nvPr/>
          </p:nvSpPr>
          <p:spPr>
            <a:xfrm>
              <a:off x="4434" y="3507"/>
              <a:ext cx="61" cy="61"/>
            </a:xfrm>
            <a:prstGeom prst="ellipse">
              <a:avLst/>
            </a:prstGeom>
            <a:solidFill>
              <a:srgbClr val="FFFF00"/>
            </a:solidFill>
            <a:ln w="19050" cap="flat" cmpd="sng">
              <a:solidFill>
                <a:srgbClr val="FF33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19142" name="Group 553"/>
          <p:cNvGrpSpPr/>
          <p:nvPr/>
        </p:nvGrpSpPr>
        <p:grpSpPr>
          <a:xfrm>
            <a:off x="1282700" y="4905375"/>
            <a:ext cx="3070225" cy="681038"/>
            <a:chOff x="1194" y="2722"/>
            <a:chExt cx="1774" cy="393"/>
          </a:xfrm>
        </p:grpSpPr>
        <p:grpSp>
          <p:nvGrpSpPr>
            <p:cNvPr id="60689" name="Group 554"/>
            <p:cNvGrpSpPr/>
            <p:nvPr/>
          </p:nvGrpSpPr>
          <p:grpSpPr>
            <a:xfrm>
              <a:off x="1194" y="2746"/>
              <a:ext cx="1751" cy="345"/>
              <a:chOff x="1194" y="2746"/>
              <a:chExt cx="1751" cy="345"/>
            </a:xfrm>
          </p:grpSpPr>
          <p:sp>
            <p:nvSpPr>
              <p:cNvPr id="60690" name="Freeform 555"/>
              <p:cNvSpPr/>
              <p:nvPr/>
            </p:nvSpPr>
            <p:spPr>
              <a:xfrm>
                <a:off x="1194" y="3090"/>
                <a:ext cx="1750" cy="1"/>
              </a:xfrm>
              <a:custGeom>
                <a:avLst/>
                <a:gdLst/>
                <a:ahLst/>
                <a:cxnLst>
                  <a:cxn ang="0">
                    <a:pos x="0" y="1"/>
                  </a:cxn>
                  <a:cxn ang="0">
                    <a:pos x="1750" y="0"/>
                  </a:cxn>
                </a:cxnLst>
                <a:pathLst>
                  <a:path w="1750" h="1">
                    <a:moveTo>
                      <a:pt x="0" y="1"/>
                    </a:moveTo>
                    <a:lnTo>
                      <a:pt x="1750" y="0"/>
                    </a:lnTo>
                  </a:path>
                </a:pathLst>
              </a:custGeom>
              <a:solidFill>
                <a:srgbClr val="FFFFFF"/>
              </a:solidFill>
              <a:ln w="19050" cap="flat" cmpd="sng">
                <a:solidFill>
                  <a:srgbClr val="008000"/>
                </a:solidFill>
                <a:prstDash val="solid"/>
                <a:round/>
                <a:headEnd type="none" w="med" len="med"/>
                <a:tailEnd type="none" w="med" len="med"/>
              </a:ln>
            </p:spPr>
            <p:txBody>
              <a:bodyPr/>
              <a:p>
                <a:endParaRPr lang="zh-CN" altLang="en-US"/>
              </a:p>
            </p:txBody>
          </p:sp>
          <p:sp>
            <p:nvSpPr>
              <p:cNvPr id="60691" name="Freeform 556"/>
              <p:cNvSpPr/>
              <p:nvPr/>
            </p:nvSpPr>
            <p:spPr>
              <a:xfrm>
                <a:off x="1918" y="2746"/>
                <a:ext cx="1027" cy="1"/>
              </a:xfrm>
              <a:custGeom>
                <a:avLst/>
                <a:gdLst/>
                <a:ahLst/>
                <a:cxnLst>
                  <a:cxn ang="0">
                    <a:pos x="0" y="0"/>
                  </a:cxn>
                  <a:cxn ang="0">
                    <a:pos x="1027" y="0"/>
                  </a:cxn>
                </a:cxnLst>
                <a:pathLst>
                  <a:path w="1027" h="1">
                    <a:moveTo>
                      <a:pt x="0" y="0"/>
                    </a:moveTo>
                    <a:lnTo>
                      <a:pt x="1027" y="0"/>
                    </a:lnTo>
                  </a:path>
                </a:pathLst>
              </a:custGeom>
              <a:solidFill>
                <a:srgbClr val="FFFFFF"/>
              </a:solidFill>
              <a:ln w="19050" cap="flat" cmpd="sng">
                <a:solidFill>
                  <a:srgbClr val="008000"/>
                </a:solidFill>
                <a:prstDash val="solid"/>
                <a:round/>
                <a:headEnd type="none" w="med" len="med"/>
                <a:tailEnd type="none" w="med" len="med"/>
              </a:ln>
            </p:spPr>
            <p:txBody>
              <a:bodyPr/>
              <a:p>
                <a:endParaRPr lang="zh-CN" altLang="en-US"/>
              </a:p>
            </p:txBody>
          </p:sp>
        </p:grpSp>
        <p:sp>
          <p:nvSpPr>
            <p:cNvPr id="60692" name="Oval 557"/>
            <p:cNvSpPr/>
            <p:nvPr/>
          </p:nvSpPr>
          <p:spPr>
            <a:xfrm>
              <a:off x="2920" y="2722"/>
              <a:ext cx="48" cy="48"/>
            </a:xfrm>
            <a:prstGeom prst="ellipse">
              <a:avLst/>
            </a:prstGeom>
            <a:solidFill>
              <a:srgbClr val="FFFF00"/>
            </a:solidFill>
            <a:ln w="19050" cap="flat" cmpd="sng">
              <a:solidFill>
                <a:srgbClr val="0080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60693" name="Oval 558"/>
            <p:cNvSpPr/>
            <p:nvPr/>
          </p:nvSpPr>
          <p:spPr>
            <a:xfrm>
              <a:off x="2920" y="3067"/>
              <a:ext cx="48" cy="48"/>
            </a:xfrm>
            <a:prstGeom prst="ellipse">
              <a:avLst/>
            </a:prstGeom>
            <a:solidFill>
              <a:srgbClr val="FFFF00"/>
            </a:solidFill>
            <a:ln w="19050" cap="flat" cmpd="sng">
              <a:solidFill>
                <a:srgbClr val="0080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19144" name="Group 559"/>
          <p:cNvGrpSpPr/>
          <p:nvPr/>
        </p:nvGrpSpPr>
        <p:grpSpPr>
          <a:xfrm>
            <a:off x="4862513" y="4468813"/>
            <a:ext cx="2990850" cy="1768475"/>
            <a:chOff x="764" y="1114"/>
            <a:chExt cx="1728" cy="1022"/>
          </a:xfrm>
        </p:grpSpPr>
        <p:sp>
          <p:nvSpPr>
            <p:cNvPr id="60695" name="Freeform 560"/>
            <p:cNvSpPr/>
            <p:nvPr/>
          </p:nvSpPr>
          <p:spPr>
            <a:xfrm>
              <a:off x="1296" y="1473"/>
              <a:ext cx="115" cy="13"/>
            </a:xfrm>
            <a:custGeom>
              <a:avLst/>
              <a:gdLst/>
              <a:ahLst/>
              <a:cxnLst>
                <a:cxn ang="0">
                  <a:pos x="115" y="13"/>
                </a:cxn>
                <a:cxn ang="0">
                  <a:pos x="0" y="0"/>
                </a:cxn>
              </a:cxnLst>
              <a:pathLst>
                <a:path w="115" h="13">
                  <a:moveTo>
                    <a:pt x="115" y="13"/>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696" name="Freeform 561"/>
            <p:cNvSpPr/>
            <p:nvPr/>
          </p:nvSpPr>
          <p:spPr>
            <a:xfrm>
              <a:off x="956" y="1470"/>
              <a:ext cx="197" cy="14"/>
            </a:xfrm>
            <a:custGeom>
              <a:avLst/>
              <a:gdLst/>
              <a:ahLst/>
              <a:cxnLst>
                <a:cxn ang="0">
                  <a:pos x="0" y="14"/>
                </a:cxn>
                <a:cxn ang="0">
                  <a:pos x="197" y="0"/>
                </a:cxn>
              </a:cxnLst>
              <a:pathLst>
                <a:path w="197" h="14">
                  <a:moveTo>
                    <a:pt x="0" y="14"/>
                  </a:moveTo>
                  <a:lnTo>
                    <a:pt x="197"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697" name="Freeform 562"/>
            <p:cNvSpPr/>
            <p:nvPr/>
          </p:nvSpPr>
          <p:spPr>
            <a:xfrm>
              <a:off x="956" y="1691"/>
              <a:ext cx="197" cy="8"/>
            </a:xfrm>
            <a:custGeom>
              <a:avLst/>
              <a:gdLst/>
              <a:ahLst/>
              <a:cxnLst>
                <a:cxn ang="0">
                  <a:pos x="197" y="8"/>
                </a:cxn>
                <a:cxn ang="0">
                  <a:pos x="0" y="0"/>
                </a:cxn>
              </a:cxnLst>
              <a:pathLst>
                <a:path w="197" h="8">
                  <a:moveTo>
                    <a:pt x="197" y="8"/>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698" name="Freeform 563"/>
            <p:cNvSpPr/>
            <p:nvPr/>
          </p:nvSpPr>
          <p:spPr>
            <a:xfrm>
              <a:off x="956" y="1484"/>
              <a:ext cx="1" cy="209"/>
            </a:xfrm>
            <a:custGeom>
              <a:avLst/>
              <a:gdLst/>
              <a:ahLst/>
              <a:cxnLst>
                <a:cxn ang="0">
                  <a:pos x="0" y="0"/>
                </a:cxn>
                <a:cxn ang="0">
                  <a:pos x="1" y="209"/>
                </a:cxn>
              </a:cxnLst>
              <a:pathLst>
                <a:path w="1" h="209">
                  <a:moveTo>
                    <a:pt x="0" y="0"/>
                  </a:moveTo>
                  <a:lnTo>
                    <a:pt x="1" y="209"/>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699" name="Freeform 564"/>
            <p:cNvSpPr/>
            <p:nvPr/>
          </p:nvSpPr>
          <p:spPr>
            <a:xfrm>
              <a:off x="1152" y="1470"/>
              <a:ext cx="1" cy="230"/>
            </a:xfrm>
            <a:custGeom>
              <a:avLst/>
              <a:gdLst/>
              <a:ahLst/>
              <a:cxnLst>
                <a:cxn ang="0">
                  <a:pos x="0" y="0"/>
                </a:cxn>
                <a:cxn ang="0">
                  <a:pos x="0" y="230"/>
                </a:cxn>
              </a:cxnLst>
              <a:pathLst>
                <a:path w="1" h="230">
                  <a:moveTo>
                    <a:pt x="0" y="0"/>
                  </a:moveTo>
                  <a:lnTo>
                    <a:pt x="0" y="23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00" name="Freeform 565"/>
            <p:cNvSpPr/>
            <p:nvPr/>
          </p:nvSpPr>
          <p:spPr>
            <a:xfrm>
              <a:off x="1410" y="1484"/>
              <a:ext cx="1" cy="388"/>
            </a:xfrm>
            <a:custGeom>
              <a:avLst/>
              <a:gdLst/>
              <a:ahLst/>
              <a:cxnLst>
                <a:cxn ang="0">
                  <a:pos x="0" y="0"/>
                </a:cxn>
                <a:cxn ang="0">
                  <a:pos x="0" y="388"/>
                </a:cxn>
              </a:cxnLst>
              <a:pathLst>
                <a:path w="1" h="388">
                  <a:moveTo>
                    <a:pt x="0" y="0"/>
                  </a:moveTo>
                  <a:lnTo>
                    <a:pt x="0" y="388"/>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01" name="Freeform 566"/>
            <p:cNvSpPr/>
            <p:nvPr/>
          </p:nvSpPr>
          <p:spPr>
            <a:xfrm>
              <a:off x="1295" y="1471"/>
              <a:ext cx="1" cy="421"/>
            </a:xfrm>
            <a:custGeom>
              <a:avLst/>
              <a:gdLst/>
              <a:ahLst/>
              <a:cxnLst>
                <a:cxn ang="0">
                  <a:pos x="0" y="0"/>
                </a:cxn>
                <a:cxn ang="0">
                  <a:pos x="0" y="421"/>
                </a:cxn>
              </a:cxnLst>
              <a:pathLst>
                <a:path w="1" h="421">
                  <a:moveTo>
                    <a:pt x="0" y="0"/>
                  </a:moveTo>
                  <a:lnTo>
                    <a:pt x="0" y="421"/>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02" name="Freeform 567"/>
            <p:cNvSpPr/>
            <p:nvPr/>
          </p:nvSpPr>
          <p:spPr>
            <a:xfrm>
              <a:off x="1590" y="1462"/>
              <a:ext cx="316" cy="19"/>
            </a:xfrm>
            <a:custGeom>
              <a:avLst/>
              <a:gdLst/>
              <a:ahLst/>
              <a:cxnLst>
                <a:cxn ang="0">
                  <a:pos x="0" y="19"/>
                </a:cxn>
                <a:cxn ang="0">
                  <a:pos x="316" y="0"/>
                </a:cxn>
              </a:cxnLst>
              <a:pathLst>
                <a:path w="316" h="19">
                  <a:moveTo>
                    <a:pt x="0" y="19"/>
                  </a:moveTo>
                  <a:lnTo>
                    <a:pt x="316"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03" name="Freeform 568"/>
            <p:cNvSpPr/>
            <p:nvPr/>
          </p:nvSpPr>
          <p:spPr>
            <a:xfrm>
              <a:off x="1590" y="1480"/>
              <a:ext cx="1" cy="396"/>
            </a:xfrm>
            <a:custGeom>
              <a:avLst/>
              <a:gdLst/>
              <a:ahLst/>
              <a:cxnLst>
                <a:cxn ang="0">
                  <a:pos x="0" y="0"/>
                </a:cxn>
                <a:cxn ang="0">
                  <a:pos x="0" y="396"/>
                </a:cxn>
              </a:cxnLst>
              <a:pathLst>
                <a:path w="1" h="396">
                  <a:moveTo>
                    <a:pt x="0" y="0"/>
                  </a:moveTo>
                  <a:lnTo>
                    <a:pt x="0" y="396"/>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04" name="Freeform 569"/>
            <p:cNvSpPr/>
            <p:nvPr/>
          </p:nvSpPr>
          <p:spPr>
            <a:xfrm>
              <a:off x="1908" y="1462"/>
              <a:ext cx="1" cy="442"/>
            </a:xfrm>
            <a:custGeom>
              <a:avLst/>
              <a:gdLst/>
              <a:ahLst/>
              <a:cxnLst>
                <a:cxn ang="0">
                  <a:pos x="0" y="0"/>
                </a:cxn>
                <a:cxn ang="0">
                  <a:pos x="0" y="442"/>
                </a:cxn>
              </a:cxnLst>
              <a:pathLst>
                <a:path w="1" h="442">
                  <a:moveTo>
                    <a:pt x="0" y="0"/>
                  </a:moveTo>
                  <a:lnTo>
                    <a:pt x="0" y="442"/>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05" name="Freeform 570"/>
            <p:cNvSpPr/>
            <p:nvPr/>
          </p:nvSpPr>
          <p:spPr>
            <a:xfrm>
              <a:off x="814" y="1901"/>
              <a:ext cx="1" cy="41"/>
            </a:xfrm>
            <a:custGeom>
              <a:avLst/>
              <a:gdLst/>
              <a:ahLst/>
              <a:cxnLst>
                <a:cxn ang="0">
                  <a:pos x="0" y="41"/>
                </a:cxn>
                <a:cxn ang="0">
                  <a:pos x="0" y="0"/>
                </a:cxn>
              </a:cxnLst>
              <a:pathLst>
                <a:path w="1" h="41">
                  <a:moveTo>
                    <a:pt x="0" y="41"/>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06" name="Freeform 571"/>
            <p:cNvSpPr/>
            <p:nvPr/>
          </p:nvSpPr>
          <p:spPr>
            <a:xfrm>
              <a:off x="814" y="1882"/>
              <a:ext cx="178" cy="19"/>
            </a:xfrm>
            <a:custGeom>
              <a:avLst/>
              <a:gdLst/>
              <a:ahLst/>
              <a:cxnLst>
                <a:cxn ang="0">
                  <a:pos x="0" y="19"/>
                </a:cxn>
                <a:cxn ang="0">
                  <a:pos x="178" y="0"/>
                </a:cxn>
              </a:cxnLst>
              <a:pathLst>
                <a:path w="178" h="19">
                  <a:moveTo>
                    <a:pt x="0" y="19"/>
                  </a:moveTo>
                  <a:lnTo>
                    <a:pt x="178"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07" name="Freeform 572"/>
            <p:cNvSpPr/>
            <p:nvPr/>
          </p:nvSpPr>
          <p:spPr>
            <a:xfrm>
              <a:off x="2278" y="1925"/>
              <a:ext cx="1" cy="39"/>
            </a:xfrm>
            <a:custGeom>
              <a:avLst/>
              <a:gdLst/>
              <a:ahLst/>
              <a:cxnLst>
                <a:cxn ang="0">
                  <a:pos x="0" y="39"/>
                </a:cxn>
                <a:cxn ang="0">
                  <a:pos x="0" y="0"/>
                </a:cxn>
              </a:cxnLst>
              <a:pathLst>
                <a:path w="1" h="39">
                  <a:moveTo>
                    <a:pt x="0" y="39"/>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08" name="Freeform 573"/>
            <p:cNvSpPr/>
            <p:nvPr/>
          </p:nvSpPr>
          <p:spPr>
            <a:xfrm>
              <a:off x="1935" y="1965"/>
              <a:ext cx="345" cy="169"/>
            </a:xfrm>
            <a:custGeom>
              <a:avLst/>
              <a:gdLst/>
              <a:ahLst/>
              <a:cxnLst>
                <a:cxn ang="0">
                  <a:pos x="345" y="0"/>
                </a:cxn>
                <a:cxn ang="0">
                  <a:pos x="0" y="169"/>
                </a:cxn>
              </a:cxnLst>
              <a:pathLst>
                <a:path w="345" h="169">
                  <a:moveTo>
                    <a:pt x="345" y="0"/>
                  </a:moveTo>
                  <a:lnTo>
                    <a:pt x="0" y="169"/>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09" name="Freeform 574"/>
            <p:cNvSpPr/>
            <p:nvPr/>
          </p:nvSpPr>
          <p:spPr>
            <a:xfrm>
              <a:off x="1935" y="1923"/>
              <a:ext cx="345" cy="150"/>
            </a:xfrm>
            <a:custGeom>
              <a:avLst/>
              <a:gdLst/>
              <a:ahLst/>
              <a:cxnLst>
                <a:cxn ang="0">
                  <a:pos x="345" y="0"/>
                </a:cxn>
                <a:cxn ang="0">
                  <a:pos x="0" y="150"/>
                </a:cxn>
              </a:cxnLst>
              <a:pathLst>
                <a:path w="345" h="150">
                  <a:moveTo>
                    <a:pt x="345" y="0"/>
                  </a:moveTo>
                  <a:lnTo>
                    <a:pt x="0" y="15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10" name="Freeform 575"/>
            <p:cNvSpPr/>
            <p:nvPr/>
          </p:nvSpPr>
          <p:spPr>
            <a:xfrm>
              <a:off x="812" y="1901"/>
              <a:ext cx="1122" cy="172"/>
            </a:xfrm>
            <a:custGeom>
              <a:avLst/>
              <a:gdLst/>
              <a:ahLst/>
              <a:cxnLst>
                <a:cxn ang="0">
                  <a:pos x="0" y="0"/>
                </a:cxn>
                <a:cxn ang="0">
                  <a:pos x="1122" y="172"/>
                </a:cxn>
              </a:cxnLst>
              <a:pathLst>
                <a:path w="1122" h="172">
                  <a:moveTo>
                    <a:pt x="0" y="0"/>
                  </a:moveTo>
                  <a:lnTo>
                    <a:pt x="1122" y="172"/>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11" name="Freeform 576"/>
            <p:cNvSpPr/>
            <p:nvPr/>
          </p:nvSpPr>
          <p:spPr>
            <a:xfrm>
              <a:off x="814" y="1939"/>
              <a:ext cx="1120" cy="195"/>
            </a:xfrm>
            <a:custGeom>
              <a:avLst/>
              <a:gdLst/>
              <a:ahLst/>
              <a:cxnLst>
                <a:cxn ang="0">
                  <a:pos x="0" y="0"/>
                </a:cxn>
                <a:cxn ang="0">
                  <a:pos x="1120" y="195"/>
                </a:cxn>
              </a:cxnLst>
              <a:pathLst>
                <a:path w="1120" h="195">
                  <a:moveTo>
                    <a:pt x="0" y="0"/>
                  </a:moveTo>
                  <a:lnTo>
                    <a:pt x="1120" y="195"/>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grpSp>
          <p:nvGrpSpPr>
            <p:cNvPr id="60712" name="Group 577"/>
            <p:cNvGrpSpPr/>
            <p:nvPr/>
          </p:nvGrpSpPr>
          <p:grpSpPr>
            <a:xfrm>
              <a:off x="764" y="1114"/>
              <a:ext cx="1728" cy="878"/>
              <a:chOff x="3262" y="2468"/>
              <a:chExt cx="1728" cy="878"/>
            </a:xfrm>
          </p:grpSpPr>
          <p:sp>
            <p:nvSpPr>
              <p:cNvPr id="60713" name="Freeform 578"/>
              <p:cNvSpPr/>
              <p:nvPr/>
            </p:nvSpPr>
            <p:spPr>
              <a:xfrm>
                <a:off x="3727" y="2669"/>
                <a:ext cx="229" cy="38"/>
              </a:xfrm>
              <a:custGeom>
                <a:avLst/>
                <a:gdLst/>
                <a:ahLst/>
                <a:cxnLst>
                  <a:cxn ang="0">
                    <a:pos x="0" y="0"/>
                  </a:cxn>
                  <a:cxn ang="0">
                    <a:pos x="229" y="38"/>
                  </a:cxn>
                </a:cxnLst>
                <a:pathLst>
                  <a:path w="229" h="38">
                    <a:moveTo>
                      <a:pt x="0" y="0"/>
                    </a:moveTo>
                    <a:lnTo>
                      <a:pt x="229" y="38"/>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14" name="Freeform 579"/>
              <p:cNvSpPr/>
              <p:nvPr/>
            </p:nvSpPr>
            <p:spPr>
              <a:xfrm>
                <a:off x="4757" y="3221"/>
                <a:ext cx="140" cy="55"/>
              </a:xfrm>
              <a:custGeom>
                <a:avLst/>
                <a:gdLst/>
                <a:ahLst/>
                <a:cxnLst>
                  <a:cxn ang="0">
                    <a:pos x="140" y="0"/>
                  </a:cxn>
                  <a:cxn ang="0">
                    <a:pos x="0" y="55"/>
                  </a:cxn>
                </a:cxnLst>
                <a:pathLst>
                  <a:path w="140" h="55">
                    <a:moveTo>
                      <a:pt x="140" y="0"/>
                    </a:moveTo>
                    <a:lnTo>
                      <a:pt x="0" y="55"/>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15" name="Freeform 580"/>
              <p:cNvSpPr/>
              <p:nvPr/>
            </p:nvSpPr>
            <p:spPr>
              <a:xfrm>
                <a:off x="4638" y="2639"/>
                <a:ext cx="259" cy="103"/>
              </a:xfrm>
              <a:custGeom>
                <a:avLst/>
                <a:gdLst/>
                <a:ahLst/>
                <a:cxnLst>
                  <a:cxn ang="0">
                    <a:pos x="259" y="103"/>
                  </a:cxn>
                  <a:cxn ang="0">
                    <a:pos x="0" y="0"/>
                  </a:cxn>
                </a:cxnLst>
                <a:pathLst>
                  <a:path w="259" h="103">
                    <a:moveTo>
                      <a:pt x="259" y="103"/>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16" name="Freeform 581"/>
              <p:cNvSpPr/>
              <p:nvPr/>
            </p:nvSpPr>
            <p:spPr>
              <a:xfrm>
                <a:off x="3401" y="2669"/>
                <a:ext cx="325" cy="43"/>
              </a:xfrm>
              <a:custGeom>
                <a:avLst/>
                <a:gdLst/>
                <a:ahLst/>
                <a:cxnLst>
                  <a:cxn ang="0">
                    <a:pos x="325" y="0"/>
                  </a:cxn>
                  <a:cxn ang="0">
                    <a:pos x="0" y="43"/>
                  </a:cxn>
                </a:cxnLst>
                <a:pathLst>
                  <a:path w="325" h="43">
                    <a:moveTo>
                      <a:pt x="325" y="0"/>
                    </a:moveTo>
                    <a:lnTo>
                      <a:pt x="0" y="43"/>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17" name="Freeform 582"/>
              <p:cNvSpPr/>
              <p:nvPr/>
            </p:nvSpPr>
            <p:spPr>
              <a:xfrm>
                <a:off x="3400" y="2712"/>
                <a:ext cx="1" cy="536"/>
              </a:xfrm>
              <a:custGeom>
                <a:avLst/>
                <a:gdLst/>
                <a:ahLst/>
                <a:cxnLst>
                  <a:cxn ang="0">
                    <a:pos x="0" y="536"/>
                  </a:cxn>
                  <a:cxn ang="0">
                    <a:pos x="0" y="0"/>
                  </a:cxn>
                </a:cxnLst>
                <a:pathLst>
                  <a:path w="1" h="536">
                    <a:moveTo>
                      <a:pt x="0" y="536"/>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18" name="Freeform 583"/>
              <p:cNvSpPr/>
              <p:nvPr/>
            </p:nvSpPr>
            <p:spPr>
              <a:xfrm>
                <a:off x="3728" y="2669"/>
                <a:ext cx="1" cy="585"/>
              </a:xfrm>
              <a:custGeom>
                <a:avLst/>
                <a:gdLst/>
                <a:ahLst/>
                <a:cxnLst>
                  <a:cxn ang="0">
                    <a:pos x="0" y="585"/>
                  </a:cxn>
                  <a:cxn ang="0">
                    <a:pos x="0" y="0"/>
                  </a:cxn>
                </a:cxnLst>
                <a:pathLst>
                  <a:path w="1" h="585">
                    <a:moveTo>
                      <a:pt x="0" y="585"/>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19" name="Freeform 584"/>
              <p:cNvSpPr/>
              <p:nvPr/>
            </p:nvSpPr>
            <p:spPr>
              <a:xfrm>
                <a:off x="4639" y="2635"/>
                <a:ext cx="1" cy="650"/>
              </a:xfrm>
              <a:custGeom>
                <a:avLst/>
                <a:gdLst/>
                <a:ahLst/>
                <a:cxnLst>
                  <a:cxn ang="0">
                    <a:pos x="0" y="650"/>
                  </a:cxn>
                  <a:cxn ang="0">
                    <a:pos x="0" y="0"/>
                  </a:cxn>
                </a:cxnLst>
                <a:pathLst>
                  <a:path w="1" h="650">
                    <a:moveTo>
                      <a:pt x="0" y="650"/>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20" name="Freeform 585"/>
              <p:cNvSpPr/>
              <p:nvPr/>
            </p:nvSpPr>
            <p:spPr>
              <a:xfrm>
                <a:off x="4898" y="2738"/>
                <a:ext cx="1" cy="483"/>
              </a:xfrm>
              <a:custGeom>
                <a:avLst/>
                <a:gdLst/>
                <a:ahLst/>
                <a:cxnLst>
                  <a:cxn ang="0">
                    <a:pos x="0" y="483"/>
                  </a:cxn>
                  <a:cxn ang="0">
                    <a:pos x="0" y="0"/>
                  </a:cxn>
                </a:cxnLst>
                <a:pathLst>
                  <a:path w="1" h="483">
                    <a:moveTo>
                      <a:pt x="0" y="483"/>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21" name="Freeform 586"/>
              <p:cNvSpPr/>
              <p:nvPr/>
            </p:nvSpPr>
            <p:spPr>
              <a:xfrm>
                <a:off x="4524" y="2592"/>
                <a:ext cx="1" cy="732"/>
              </a:xfrm>
              <a:custGeom>
                <a:avLst/>
                <a:gdLst/>
                <a:ahLst/>
                <a:cxnLst>
                  <a:cxn ang="0">
                    <a:pos x="0" y="732"/>
                  </a:cxn>
                  <a:cxn ang="0">
                    <a:pos x="0" y="0"/>
                  </a:cxn>
                </a:cxnLst>
                <a:pathLst>
                  <a:path w="1" h="732">
                    <a:moveTo>
                      <a:pt x="0" y="732"/>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22" name="Freeform 587"/>
              <p:cNvSpPr/>
              <p:nvPr/>
            </p:nvSpPr>
            <p:spPr>
              <a:xfrm>
                <a:off x="4420" y="2576"/>
                <a:ext cx="1" cy="764"/>
              </a:xfrm>
              <a:custGeom>
                <a:avLst/>
                <a:gdLst/>
                <a:ahLst/>
                <a:cxnLst>
                  <a:cxn ang="0">
                    <a:pos x="0" y="764"/>
                  </a:cxn>
                  <a:cxn ang="0">
                    <a:pos x="0" y="0"/>
                  </a:cxn>
                </a:cxnLst>
                <a:pathLst>
                  <a:path w="1" h="764">
                    <a:moveTo>
                      <a:pt x="0" y="764"/>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23" name="Freeform 588"/>
              <p:cNvSpPr/>
              <p:nvPr/>
            </p:nvSpPr>
            <p:spPr>
              <a:xfrm>
                <a:off x="4516" y="2468"/>
                <a:ext cx="471" cy="251"/>
              </a:xfrm>
              <a:custGeom>
                <a:avLst/>
                <a:gdLst/>
                <a:ahLst/>
                <a:cxnLst>
                  <a:cxn ang="0">
                    <a:pos x="471" y="251"/>
                  </a:cxn>
                  <a:cxn ang="0">
                    <a:pos x="0" y="0"/>
                  </a:cxn>
                </a:cxnLst>
                <a:pathLst>
                  <a:path w="471" h="251">
                    <a:moveTo>
                      <a:pt x="471" y="251"/>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24" name="Freeform 589"/>
              <p:cNvSpPr/>
              <p:nvPr/>
            </p:nvSpPr>
            <p:spPr>
              <a:xfrm>
                <a:off x="4516" y="2525"/>
                <a:ext cx="474" cy="222"/>
              </a:xfrm>
              <a:custGeom>
                <a:avLst/>
                <a:gdLst/>
                <a:ahLst/>
                <a:cxnLst>
                  <a:cxn ang="0">
                    <a:pos x="474" y="222"/>
                  </a:cxn>
                  <a:cxn ang="0">
                    <a:pos x="0" y="0"/>
                  </a:cxn>
                </a:cxnLst>
                <a:pathLst>
                  <a:path w="474" h="222">
                    <a:moveTo>
                      <a:pt x="474" y="222"/>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25" name="Freeform 590"/>
              <p:cNvSpPr/>
              <p:nvPr/>
            </p:nvSpPr>
            <p:spPr>
              <a:xfrm>
                <a:off x="3264" y="2469"/>
                <a:ext cx="1252" cy="208"/>
              </a:xfrm>
              <a:custGeom>
                <a:avLst/>
                <a:gdLst/>
                <a:ahLst/>
                <a:cxnLst>
                  <a:cxn ang="0">
                    <a:pos x="0" y="208"/>
                  </a:cxn>
                  <a:cxn ang="0">
                    <a:pos x="1252" y="0"/>
                  </a:cxn>
                </a:cxnLst>
                <a:pathLst>
                  <a:path w="1252" h="208">
                    <a:moveTo>
                      <a:pt x="0" y="208"/>
                    </a:moveTo>
                    <a:lnTo>
                      <a:pt x="1252"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26" name="Freeform 591"/>
              <p:cNvSpPr/>
              <p:nvPr/>
            </p:nvSpPr>
            <p:spPr>
              <a:xfrm>
                <a:off x="3264" y="2523"/>
                <a:ext cx="1254" cy="186"/>
              </a:xfrm>
              <a:custGeom>
                <a:avLst/>
                <a:gdLst/>
                <a:ahLst/>
                <a:cxnLst>
                  <a:cxn ang="0">
                    <a:pos x="0" y="186"/>
                  </a:cxn>
                  <a:cxn ang="0">
                    <a:pos x="1254" y="0"/>
                  </a:cxn>
                </a:cxnLst>
                <a:pathLst>
                  <a:path w="1254" h="186">
                    <a:moveTo>
                      <a:pt x="0" y="186"/>
                    </a:moveTo>
                    <a:lnTo>
                      <a:pt x="1254"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27" name="Freeform 592"/>
              <p:cNvSpPr/>
              <p:nvPr/>
            </p:nvSpPr>
            <p:spPr>
              <a:xfrm>
                <a:off x="4988" y="2718"/>
                <a:ext cx="1" cy="34"/>
              </a:xfrm>
              <a:custGeom>
                <a:avLst/>
                <a:gdLst/>
                <a:ahLst/>
                <a:cxnLst>
                  <a:cxn ang="0">
                    <a:pos x="0" y="0"/>
                  </a:cxn>
                  <a:cxn ang="0">
                    <a:pos x="0" y="34"/>
                  </a:cxn>
                </a:cxnLst>
                <a:pathLst>
                  <a:path w="1" h="34">
                    <a:moveTo>
                      <a:pt x="0" y="0"/>
                    </a:moveTo>
                    <a:lnTo>
                      <a:pt x="0" y="34"/>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28" name="Freeform 593"/>
              <p:cNvSpPr/>
              <p:nvPr/>
            </p:nvSpPr>
            <p:spPr>
              <a:xfrm>
                <a:off x="3262" y="2677"/>
                <a:ext cx="1" cy="33"/>
              </a:xfrm>
              <a:custGeom>
                <a:avLst/>
                <a:gdLst/>
                <a:ahLst/>
                <a:cxnLst>
                  <a:cxn ang="0">
                    <a:pos x="0" y="0"/>
                  </a:cxn>
                  <a:cxn ang="0">
                    <a:pos x="1" y="33"/>
                  </a:cxn>
                </a:cxnLst>
                <a:pathLst>
                  <a:path w="1" h="33">
                    <a:moveTo>
                      <a:pt x="0" y="0"/>
                    </a:moveTo>
                    <a:lnTo>
                      <a:pt x="1" y="33"/>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grpSp>
            <p:nvGrpSpPr>
              <p:cNvPr id="60729" name="Group 594"/>
              <p:cNvGrpSpPr/>
              <p:nvPr/>
            </p:nvGrpSpPr>
            <p:grpSpPr>
              <a:xfrm>
                <a:off x="3264" y="2712"/>
                <a:ext cx="1725" cy="43"/>
                <a:chOff x="3262" y="2712"/>
                <a:chExt cx="1725" cy="43"/>
              </a:xfrm>
            </p:grpSpPr>
            <p:sp>
              <p:nvSpPr>
                <p:cNvPr id="60730" name="Freeform 595"/>
                <p:cNvSpPr/>
                <p:nvPr/>
              </p:nvSpPr>
              <p:spPr>
                <a:xfrm>
                  <a:off x="4896" y="2747"/>
                  <a:ext cx="91" cy="8"/>
                </a:xfrm>
                <a:custGeom>
                  <a:avLst/>
                  <a:gdLst/>
                  <a:ahLst/>
                  <a:cxnLst>
                    <a:cxn ang="0">
                      <a:pos x="0" y="8"/>
                    </a:cxn>
                    <a:cxn ang="0">
                      <a:pos x="91" y="0"/>
                    </a:cxn>
                  </a:cxnLst>
                  <a:pathLst>
                    <a:path w="91" h="8">
                      <a:moveTo>
                        <a:pt x="0" y="8"/>
                      </a:moveTo>
                      <a:lnTo>
                        <a:pt x="91"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31" name="Freeform 596"/>
                <p:cNvSpPr/>
                <p:nvPr/>
              </p:nvSpPr>
              <p:spPr>
                <a:xfrm>
                  <a:off x="3262" y="2712"/>
                  <a:ext cx="138" cy="18"/>
                </a:xfrm>
                <a:custGeom>
                  <a:avLst/>
                  <a:gdLst/>
                  <a:ahLst/>
                  <a:cxnLst>
                    <a:cxn ang="0">
                      <a:pos x="138" y="18"/>
                    </a:cxn>
                    <a:cxn ang="0">
                      <a:pos x="0" y="0"/>
                    </a:cxn>
                  </a:cxnLst>
                  <a:pathLst>
                    <a:path w="138" h="18">
                      <a:moveTo>
                        <a:pt x="138" y="18"/>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grpSp>
          <p:sp>
            <p:nvSpPr>
              <p:cNvPr id="60732" name="Freeform 597"/>
              <p:cNvSpPr/>
              <p:nvPr/>
            </p:nvSpPr>
            <p:spPr>
              <a:xfrm>
                <a:off x="3726" y="3217"/>
                <a:ext cx="230" cy="39"/>
              </a:xfrm>
              <a:custGeom>
                <a:avLst/>
                <a:gdLst/>
                <a:ahLst/>
                <a:cxnLst>
                  <a:cxn ang="0">
                    <a:pos x="0" y="39"/>
                  </a:cxn>
                  <a:cxn ang="0">
                    <a:pos x="230" y="0"/>
                  </a:cxn>
                </a:cxnLst>
                <a:pathLst>
                  <a:path w="230" h="39">
                    <a:moveTo>
                      <a:pt x="0" y="39"/>
                    </a:moveTo>
                    <a:lnTo>
                      <a:pt x="230" y="0"/>
                    </a:lnTo>
                  </a:path>
                </a:pathLst>
              </a:custGeom>
              <a:noFill/>
              <a:ln w="38100" cap="flat" cmpd="sng">
                <a:solidFill>
                  <a:schemeClr val="accent2"/>
                </a:solidFill>
                <a:prstDash val="solid"/>
                <a:round/>
                <a:headEnd type="none" w="med" len="med"/>
                <a:tailEnd type="none" w="med" len="med"/>
              </a:ln>
            </p:spPr>
            <p:txBody>
              <a:bodyPr/>
              <a:p>
                <a:endParaRPr lang="zh-CN" altLang="en-US"/>
              </a:p>
            </p:txBody>
          </p:sp>
          <p:sp>
            <p:nvSpPr>
              <p:cNvPr id="60733" name="Freeform 598"/>
              <p:cNvSpPr/>
              <p:nvPr/>
            </p:nvSpPr>
            <p:spPr>
              <a:xfrm>
                <a:off x="4468" y="3325"/>
                <a:ext cx="58" cy="21"/>
              </a:xfrm>
              <a:custGeom>
                <a:avLst/>
                <a:gdLst/>
                <a:ahLst/>
                <a:cxnLst>
                  <a:cxn ang="0">
                    <a:pos x="58" y="0"/>
                  </a:cxn>
                  <a:cxn ang="0">
                    <a:pos x="0" y="21"/>
                  </a:cxn>
                </a:cxnLst>
                <a:pathLst>
                  <a:path w="58" h="21">
                    <a:moveTo>
                      <a:pt x="58" y="0"/>
                    </a:moveTo>
                    <a:lnTo>
                      <a:pt x="0" y="21"/>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34" name="Freeform 599"/>
              <p:cNvSpPr/>
              <p:nvPr/>
            </p:nvSpPr>
            <p:spPr>
              <a:xfrm>
                <a:off x="3956" y="2707"/>
                <a:ext cx="1" cy="512"/>
              </a:xfrm>
              <a:custGeom>
                <a:avLst/>
                <a:gdLst/>
                <a:ahLst/>
                <a:cxnLst>
                  <a:cxn ang="0">
                    <a:pos x="0" y="512"/>
                  </a:cxn>
                  <a:cxn ang="0">
                    <a:pos x="0" y="0"/>
                  </a:cxn>
                </a:cxnLst>
                <a:pathLst>
                  <a:path w="1" h="512">
                    <a:moveTo>
                      <a:pt x="0" y="512"/>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35" name="Freeform 600"/>
              <p:cNvSpPr/>
              <p:nvPr/>
            </p:nvSpPr>
            <p:spPr>
              <a:xfrm>
                <a:off x="3955" y="2658"/>
                <a:ext cx="464" cy="51"/>
              </a:xfrm>
              <a:custGeom>
                <a:avLst/>
                <a:gdLst/>
                <a:ahLst/>
                <a:cxnLst>
                  <a:cxn ang="0">
                    <a:pos x="464" y="0"/>
                  </a:cxn>
                  <a:cxn ang="0">
                    <a:pos x="0" y="51"/>
                  </a:cxn>
                </a:cxnLst>
                <a:pathLst>
                  <a:path w="464" h="51">
                    <a:moveTo>
                      <a:pt x="464" y="0"/>
                    </a:moveTo>
                    <a:lnTo>
                      <a:pt x="0" y="51"/>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36" name="Freeform 601"/>
              <p:cNvSpPr/>
              <p:nvPr/>
            </p:nvSpPr>
            <p:spPr>
              <a:xfrm>
                <a:off x="3956" y="3217"/>
                <a:ext cx="464" cy="43"/>
              </a:xfrm>
              <a:custGeom>
                <a:avLst/>
                <a:gdLst/>
                <a:ahLst/>
                <a:cxnLst>
                  <a:cxn ang="0">
                    <a:pos x="0" y="0"/>
                  </a:cxn>
                  <a:cxn ang="0">
                    <a:pos x="464" y="43"/>
                  </a:cxn>
                </a:cxnLst>
                <a:pathLst>
                  <a:path w="464" h="43">
                    <a:moveTo>
                      <a:pt x="0" y="0"/>
                    </a:moveTo>
                    <a:lnTo>
                      <a:pt x="464" y="43"/>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37" name="Freeform 602"/>
              <p:cNvSpPr/>
              <p:nvPr/>
            </p:nvSpPr>
            <p:spPr>
              <a:xfrm>
                <a:off x="4420" y="3339"/>
                <a:ext cx="48" cy="7"/>
              </a:xfrm>
              <a:custGeom>
                <a:avLst/>
                <a:gdLst/>
                <a:ahLst/>
                <a:cxnLst>
                  <a:cxn ang="0">
                    <a:pos x="0" y="0"/>
                  </a:cxn>
                  <a:cxn ang="0">
                    <a:pos x="48" y="7"/>
                  </a:cxn>
                </a:cxnLst>
                <a:pathLst>
                  <a:path w="48" h="7">
                    <a:moveTo>
                      <a:pt x="0" y="0"/>
                    </a:moveTo>
                    <a:lnTo>
                      <a:pt x="48" y="7"/>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38" name="Freeform 603"/>
              <p:cNvSpPr/>
              <p:nvPr/>
            </p:nvSpPr>
            <p:spPr>
              <a:xfrm>
                <a:off x="4466" y="2569"/>
                <a:ext cx="1" cy="776"/>
              </a:xfrm>
              <a:custGeom>
                <a:avLst/>
                <a:gdLst/>
                <a:ahLst/>
                <a:cxnLst>
                  <a:cxn ang="0">
                    <a:pos x="0" y="776"/>
                  </a:cxn>
                  <a:cxn ang="0">
                    <a:pos x="0" y="0"/>
                  </a:cxn>
                </a:cxnLst>
                <a:pathLst>
                  <a:path w="1" h="776">
                    <a:moveTo>
                      <a:pt x="0" y="776"/>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39" name="Freeform 604"/>
              <p:cNvSpPr/>
              <p:nvPr/>
            </p:nvSpPr>
            <p:spPr>
              <a:xfrm>
                <a:off x="4638" y="3266"/>
                <a:ext cx="43" cy="17"/>
              </a:xfrm>
              <a:custGeom>
                <a:avLst/>
                <a:gdLst/>
                <a:ahLst/>
                <a:cxnLst>
                  <a:cxn ang="0">
                    <a:pos x="43" y="0"/>
                  </a:cxn>
                  <a:cxn ang="0">
                    <a:pos x="0" y="17"/>
                  </a:cxn>
                </a:cxnLst>
                <a:pathLst>
                  <a:path w="43" h="17">
                    <a:moveTo>
                      <a:pt x="43" y="0"/>
                    </a:moveTo>
                    <a:lnTo>
                      <a:pt x="0" y="17"/>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40" name="Freeform 605"/>
              <p:cNvSpPr/>
              <p:nvPr/>
            </p:nvSpPr>
            <p:spPr>
              <a:xfrm>
                <a:off x="4525" y="3272"/>
                <a:ext cx="115" cy="12"/>
              </a:xfrm>
              <a:custGeom>
                <a:avLst/>
                <a:gdLst/>
                <a:ahLst/>
                <a:cxnLst>
                  <a:cxn ang="0">
                    <a:pos x="0" y="0"/>
                  </a:cxn>
                  <a:cxn ang="0">
                    <a:pos x="115" y="12"/>
                  </a:cxn>
                </a:cxnLst>
                <a:pathLst>
                  <a:path w="115" h="12">
                    <a:moveTo>
                      <a:pt x="0" y="0"/>
                    </a:moveTo>
                    <a:lnTo>
                      <a:pt x="115" y="12"/>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41" name="Freeform 606"/>
              <p:cNvSpPr/>
              <p:nvPr/>
            </p:nvSpPr>
            <p:spPr>
              <a:xfrm>
                <a:off x="4420" y="2569"/>
                <a:ext cx="47" cy="8"/>
              </a:xfrm>
              <a:custGeom>
                <a:avLst/>
                <a:gdLst/>
                <a:ahLst/>
                <a:cxnLst>
                  <a:cxn ang="0">
                    <a:pos x="47" y="0"/>
                  </a:cxn>
                  <a:cxn ang="0">
                    <a:pos x="0" y="8"/>
                  </a:cxn>
                </a:cxnLst>
                <a:pathLst>
                  <a:path w="47" h="8">
                    <a:moveTo>
                      <a:pt x="47" y="0"/>
                    </a:moveTo>
                    <a:lnTo>
                      <a:pt x="0" y="8"/>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42" name="Freeform 607"/>
              <p:cNvSpPr/>
              <p:nvPr/>
            </p:nvSpPr>
            <p:spPr>
              <a:xfrm>
                <a:off x="4524" y="2636"/>
                <a:ext cx="114" cy="12"/>
              </a:xfrm>
              <a:custGeom>
                <a:avLst/>
                <a:gdLst/>
                <a:ahLst/>
                <a:cxnLst>
                  <a:cxn ang="0">
                    <a:pos x="114" y="0"/>
                  </a:cxn>
                  <a:cxn ang="0">
                    <a:pos x="0" y="12"/>
                  </a:cxn>
                </a:cxnLst>
                <a:pathLst>
                  <a:path w="114" h="12">
                    <a:moveTo>
                      <a:pt x="114" y="0"/>
                    </a:moveTo>
                    <a:lnTo>
                      <a:pt x="0" y="12"/>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43" name="Freeform 608"/>
              <p:cNvSpPr/>
              <p:nvPr/>
            </p:nvSpPr>
            <p:spPr>
              <a:xfrm>
                <a:off x="4466" y="2570"/>
                <a:ext cx="60" cy="22"/>
              </a:xfrm>
              <a:custGeom>
                <a:avLst/>
                <a:gdLst/>
                <a:ahLst/>
                <a:cxnLst>
                  <a:cxn ang="0">
                    <a:pos x="60" y="22"/>
                  </a:cxn>
                  <a:cxn ang="0">
                    <a:pos x="0" y="0"/>
                  </a:cxn>
                </a:cxnLst>
                <a:pathLst>
                  <a:path w="60" h="22">
                    <a:moveTo>
                      <a:pt x="60" y="22"/>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44" name="Freeform 609"/>
              <p:cNvSpPr/>
              <p:nvPr/>
            </p:nvSpPr>
            <p:spPr>
              <a:xfrm>
                <a:off x="4516" y="2469"/>
                <a:ext cx="1" cy="56"/>
              </a:xfrm>
              <a:custGeom>
                <a:avLst/>
                <a:gdLst/>
                <a:ahLst/>
                <a:cxnLst>
                  <a:cxn ang="0">
                    <a:pos x="0" y="0"/>
                  </a:cxn>
                  <a:cxn ang="0">
                    <a:pos x="0" y="56"/>
                  </a:cxn>
                </a:cxnLst>
                <a:pathLst>
                  <a:path w="1" h="56">
                    <a:moveTo>
                      <a:pt x="0" y="0"/>
                    </a:moveTo>
                    <a:lnTo>
                      <a:pt x="0" y="56"/>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grpSp>
        <p:sp>
          <p:nvSpPr>
            <p:cNvPr id="60745" name="Freeform 610"/>
            <p:cNvSpPr/>
            <p:nvPr/>
          </p:nvSpPr>
          <p:spPr>
            <a:xfrm>
              <a:off x="1934" y="2073"/>
              <a:ext cx="1" cy="63"/>
            </a:xfrm>
            <a:custGeom>
              <a:avLst/>
              <a:gdLst/>
              <a:ahLst/>
              <a:cxnLst>
                <a:cxn ang="0">
                  <a:pos x="0" y="0"/>
                </a:cxn>
                <a:cxn ang="0">
                  <a:pos x="0" y="63"/>
                </a:cxn>
              </a:cxnLst>
              <a:pathLst>
                <a:path w="1" h="63">
                  <a:moveTo>
                    <a:pt x="0" y="0"/>
                  </a:moveTo>
                  <a:lnTo>
                    <a:pt x="0" y="63"/>
                  </a:lnTo>
                </a:path>
              </a:pathLst>
            </a:custGeom>
            <a:noFill/>
            <a:ln w="38100" cap="flat" cmpd="sng">
              <a:solidFill>
                <a:schemeClr val="accent2"/>
              </a:solidFill>
              <a:prstDash val="solid"/>
              <a:round/>
              <a:headEnd type="none" w="med" len="med"/>
              <a:tailEnd type="none" w="med" len="med"/>
            </a:ln>
          </p:spPr>
          <p:txBody>
            <a:bodyPr/>
            <a:p>
              <a:endParaRPr lang="zh-CN" altLang="en-US"/>
            </a:p>
          </p:txBody>
        </p:sp>
        <p:sp>
          <p:nvSpPr>
            <p:cNvPr id="60746" name="Freeform 611"/>
            <p:cNvSpPr/>
            <p:nvPr/>
          </p:nvSpPr>
          <p:spPr>
            <a:xfrm>
              <a:off x="2180" y="1913"/>
              <a:ext cx="100" cy="10"/>
            </a:xfrm>
            <a:custGeom>
              <a:avLst/>
              <a:gdLst/>
              <a:ahLst/>
              <a:cxnLst>
                <a:cxn ang="0">
                  <a:pos x="0" y="0"/>
                </a:cxn>
                <a:cxn ang="0">
                  <a:pos x="100" y="10"/>
                </a:cxn>
              </a:cxnLst>
              <a:pathLst>
                <a:path w="100" h="10">
                  <a:moveTo>
                    <a:pt x="0" y="0"/>
                  </a:moveTo>
                  <a:lnTo>
                    <a:pt x="100" y="1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47" name="Freeform 612"/>
            <p:cNvSpPr/>
            <p:nvPr/>
          </p:nvSpPr>
          <p:spPr>
            <a:xfrm>
              <a:off x="992" y="1880"/>
              <a:ext cx="240" cy="22"/>
            </a:xfrm>
            <a:custGeom>
              <a:avLst/>
              <a:gdLst/>
              <a:ahLst/>
              <a:cxnLst>
                <a:cxn ang="0">
                  <a:pos x="0" y="0"/>
                </a:cxn>
                <a:cxn ang="0">
                  <a:pos x="240" y="22"/>
                </a:cxn>
              </a:cxnLst>
              <a:pathLst>
                <a:path w="240" h="22">
                  <a:moveTo>
                    <a:pt x="0" y="0"/>
                  </a:moveTo>
                  <a:lnTo>
                    <a:pt x="240" y="22"/>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grpSp>
      <p:grpSp>
        <p:nvGrpSpPr>
          <p:cNvPr id="19147" name="Group 613"/>
          <p:cNvGrpSpPr/>
          <p:nvPr/>
        </p:nvGrpSpPr>
        <p:grpSpPr>
          <a:xfrm>
            <a:off x="2073275" y="5002213"/>
            <a:ext cx="5213350" cy="84137"/>
            <a:chOff x="1651" y="2778"/>
            <a:chExt cx="3011" cy="48"/>
          </a:xfrm>
        </p:grpSpPr>
        <p:sp>
          <p:nvSpPr>
            <p:cNvPr id="60749" name="Freeform 614"/>
            <p:cNvSpPr/>
            <p:nvPr/>
          </p:nvSpPr>
          <p:spPr>
            <a:xfrm>
              <a:off x="1651" y="2803"/>
              <a:ext cx="2987" cy="1"/>
            </a:xfrm>
            <a:custGeom>
              <a:avLst/>
              <a:gdLst/>
              <a:ahLst/>
              <a:cxnLst>
                <a:cxn ang="0">
                  <a:pos x="0" y="0"/>
                </a:cxn>
                <a:cxn ang="0">
                  <a:pos x="2987" y="0"/>
                </a:cxn>
              </a:cxnLst>
              <a:pathLst>
                <a:path w="2987" h="1">
                  <a:moveTo>
                    <a:pt x="0" y="0"/>
                  </a:moveTo>
                  <a:lnTo>
                    <a:pt x="2987" y="0"/>
                  </a:lnTo>
                </a:path>
              </a:pathLst>
            </a:custGeom>
            <a:solidFill>
              <a:srgbClr val="FFFFFF"/>
            </a:solidFill>
            <a:ln w="19050" cap="flat" cmpd="sng">
              <a:solidFill>
                <a:srgbClr val="008000"/>
              </a:solidFill>
              <a:prstDash val="solid"/>
              <a:round/>
              <a:headEnd type="none" w="med" len="med"/>
              <a:tailEnd type="none" w="med" len="med"/>
            </a:ln>
          </p:spPr>
          <p:txBody>
            <a:bodyPr/>
            <a:p>
              <a:endParaRPr lang="zh-CN" altLang="en-US"/>
            </a:p>
          </p:txBody>
        </p:sp>
        <p:sp>
          <p:nvSpPr>
            <p:cNvPr id="60750" name="Oval 615"/>
            <p:cNvSpPr/>
            <p:nvPr/>
          </p:nvSpPr>
          <p:spPr>
            <a:xfrm>
              <a:off x="4614" y="2778"/>
              <a:ext cx="48" cy="48"/>
            </a:xfrm>
            <a:prstGeom prst="ellipse">
              <a:avLst/>
            </a:prstGeom>
            <a:solidFill>
              <a:srgbClr val="FFFF00"/>
            </a:solidFill>
            <a:ln w="19050" cap="flat" cmpd="sng">
              <a:solidFill>
                <a:srgbClr val="0080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19148" name="Group 616"/>
          <p:cNvGrpSpPr/>
          <p:nvPr/>
        </p:nvGrpSpPr>
        <p:grpSpPr>
          <a:xfrm>
            <a:off x="5270500" y="3352800"/>
            <a:ext cx="2182813" cy="2606675"/>
            <a:chOff x="3498" y="1825"/>
            <a:chExt cx="1261" cy="1506"/>
          </a:xfrm>
        </p:grpSpPr>
        <p:sp>
          <p:nvSpPr>
            <p:cNvPr id="60752" name="Freeform 617"/>
            <p:cNvSpPr/>
            <p:nvPr/>
          </p:nvSpPr>
          <p:spPr>
            <a:xfrm>
              <a:off x="3498" y="1825"/>
              <a:ext cx="1" cy="1501"/>
            </a:xfrm>
            <a:custGeom>
              <a:avLst/>
              <a:gdLst/>
              <a:ahLst/>
              <a:cxnLst>
                <a:cxn ang="0">
                  <a:pos x="0" y="0"/>
                </a:cxn>
                <a:cxn ang="0">
                  <a:pos x="0" y="1501"/>
                </a:cxn>
              </a:cxnLst>
              <a:pathLst>
                <a:path w="1" h="1501">
                  <a:moveTo>
                    <a:pt x="0" y="0"/>
                  </a:moveTo>
                  <a:lnTo>
                    <a:pt x="0" y="1501"/>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sp>
          <p:nvSpPr>
            <p:cNvPr id="60753" name="Freeform 618"/>
            <p:cNvSpPr/>
            <p:nvPr/>
          </p:nvSpPr>
          <p:spPr>
            <a:xfrm>
              <a:off x="4758" y="1825"/>
              <a:ext cx="1" cy="1506"/>
            </a:xfrm>
            <a:custGeom>
              <a:avLst/>
              <a:gdLst/>
              <a:ahLst/>
              <a:cxnLst>
                <a:cxn ang="0">
                  <a:pos x="1" y="0"/>
                </a:cxn>
                <a:cxn ang="0">
                  <a:pos x="0" y="1506"/>
                </a:cxn>
              </a:cxnLst>
              <a:pathLst>
                <a:path w="1" h="1506">
                  <a:moveTo>
                    <a:pt x="1" y="0"/>
                  </a:moveTo>
                  <a:lnTo>
                    <a:pt x="0" y="1506"/>
                  </a:lnTo>
                </a:path>
              </a:pathLst>
            </a:custGeom>
            <a:solidFill>
              <a:srgbClr val="FFFFFF"/>
            </a:solidFill>
            <a:ln w="19050" cap="flat" cmpd="sng">
              <a:solidFill>
                <a:srgbClr val="CC00CC"/>
              </a:solidFill>
              <a:prstDash val="solid"/>
              <a:round/>
              <a:headEnd type="none" w="med" len="med"/>
              <a:tailEnd type="none" w="med" len="med"/>
            </a:ln>
          </p:spPr>
          <p:txBody>
            <a:bodyPr/>
            <a:p>
              <a:endParaRPr lang="zh-CN" altLang="en-US"/>
            </a:p>
          </p:txBody>
        </p:sp>
      </p:grpSp>
      <p:grpSp>
        <p:nvGrpSpPr>
          <p:cNvPr id="19149" name="Group 619"/>
          <p:cNvGrpSpPr/>
          <p:nvPr/>
        </p:nvGrpSpPr>
        <p:grpSpPr>
          <a:xfrm>
            <a:off x="2724150" y="5837238"/>
            <a:ext cx="4768850" cy="158750"/>
            <a:chOff x="2027" y="3260"/>
            <a:chExt cx="2755" cy="92"/>
          </a:xfrm>
        </p:grpSpPr>
        <p:sp>
          <p:nvSpPr>
            <p:cNvPr id="60755" name="Freeform 620"/>
            <p:cNvSpPr/>
            <p:nvPr/>
          </p:nvSpPr>
          <p:spPr>
            <a:xfrm>
              <a:off x="2027" y="3285"/>
              <a:ext cx="2736" cy="1"/>
            </a:xfrm>
            <a:custGeom>
              <a:avLst/>
              <a:gdLst/>
              <a:ahLst/>
              <a:cxnLst>
                <a:cxn ang="0">
                  <a:pos x="2736" y="0"/>
                </a:cxn>
                <a:cxn ang="0">
                  <a:pos x="0" y="0"/>
                </a:cxn>
              </a:cxnLst>
              <a:pathLst>
                <a:path w="2736" h="1">
                  <a:moveTo>
                    <a:pt x="2736" y="0"/>
                  </a:moveTo>
                  <a:lnTo>
                    <a:pt x="0" y="0"/>
                  </a:lnTo>
                </a:path>
              </a:pathLst>
            </a:custGeom>
            <a:solidFill>
              <a:srgbClr val="FFFFFF"/>
            </a:solidFill>
            <a:ln w="12700" cap="flat" cmpd="sng">
              <a:solidFill>
                <a:srgbClr val="009900"/>
              </a:solidFill>
              <a:prstDash val="solid"/>
              <a:round/>
              <a:headEnd type="none" w="med" len="med"/>
              <a:tailEnd type="none" w="med" len="med"/>
            </a:ln>
          </p:spPr>
          <p:txBody>
            <a:bodyPr/>
            <a:p>
              <a:endParaRPr lang="zh-CN" altLang="en-US"/>
            </a:p>
          </p:txBody>
        </p:sp>
        <p:sp>
          <p:nvSpPr>
            <p:cNvPr id="60756" name="Oval 621"/>
            <p:cNvSpPr/>
            <p:nvPr/>
          </p:nvSpPr>
          <p:spPr>
            <a:xfrm>
              <a:off x="4734" y="3304"/>
              <a:ext cx="48" cy="48"/>
            </a:xfrm>
            <a:prstGeom prst="ellipse">
              <a:avLst/>
            </a:prstGeom>
            <a:solidFill>
              <a:srgbClr val="FFFF00"/>
            </a:solidFill>
            <a:ln w="19050" cap="flat" cmpd="sng">
              <a:solidFill>
                <a:srgbClr val="FF33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60757" name="Oval 622"/>
            <p:cNvSpPr/>
            <p:nvPr/>
          </p:nvSpPr>
          <p:spPr>
            <a:xfrm>
              <a:off x="4734" y="3260"/>
              <a:ext cx="48" cy="48"/>
            </a:xfrm>
            <a:prstGeom prst="ellipse">
              <a:avLst/>
            </a:prstGeom>
            <a:solidFill>
              <a:srgbClr val="FFFF00"/>
            </a:solidFill>
            <a:ln w="19050" cap="flat" cmpd="sng">
              <a:solidFill>
                <a:srgbClr val="FF33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60758" name="Oval 623"/>
            <p:cNvSpPr/>
            <p:nvPr/>
          </p:nvSpPr>
          <p:spPr>
            <a:xfrm>
              <a:off x="3474" y="3304"/>
              <a:ext cx="48" cy="48"/>
            </a:xfrm>
            <a:prstGeom prst="ellipse">
              <a:avLst/>
            </a:prstGeom>
            <a:solidFill>
              <a:srgbClr val="FFFF00"/>
            </a:solidFill>
            <a:ln w="19050" cap="flat" cmpd="sng">
              <a:solidFill>
                <a:srgbClr val="FF33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60759" name="Oval 624"/>
            <p:cNvSpPr/>
            <p:nvPr/>
          </p:nvSpPr>
          <p:spPr>
            <a:xfrm>
              <a:off x="3474" y="3260"/>
              <a:ext cx="48" cy="48"/>
            </a:xfrm>
            <a:prstGeom prst="ellipse">
              <a:avLst/>
            </a:prstGeom>
            <a:solidFill>
              <a:srgbClr val="FFFF00"/>
            </a:solidFill>
            <a:ln w="19050" cap="flat" cmpd="sng">
              <a:solidFill>
                <a:srgbClr val="FF3300"/>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19150" name="Group 625"/>
          <p:cNvGrpSpPr/>
          <p:nvPr/>
        </p:nvGrpSpPr>
        <p:grpSpPr>
          <a:xfrm>
            <a:off x="1371600" y="1371600"/>
            <a:ext cx="2990850" cy="1768475"/>
            <a:chOff x="764" y="1114"/>
            <a:chExt cx="1728" cy="1022"/>
          </a:xfrm>
        </p:grpSpPr>
        <p:sp>
          <p:nvSpPr>
            <p:cNvPr id="60761" name="Freeform 626"/>
            <p:cNvSpPr/>
            <p:nvPr/>
          </p:nvSpPr>
          <p:spPr>
            <a:xfrm>
              <a:off x="1296" y="1473"/>
              <a:ext cx="115" cy="13"/>
            </a:xfrm>
            <a:custGeom>
              <a:avLst/>
              <a:gdLst/>
              <a:ahLst/>
              <a:cxnLst>
                <a:cxn ang="0">
                  <a:pos x="115" y="13"/>
                </a:cxn>
                <a:cxn ang="0">
                  <a:pos x="0" y="0"/>
                </a:cxn>
              </a:cxnLst>
              <a:pathLst>
                <a:path w="115" h="13">
                  <a:moveTo>
                    <a:pt x="115" y="13"/>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62" name="Freeform 627"/>
            <p:cNvSpPr/>
            <p:nvPr/>
          </p:nvSpPr>
          <p:spPr>
            <a:xfrm>
              <a:off x="956" y="1470"/>
              <a:ext cx="197" cy="14"/>
            </a:xfrm>
            <a:custGeom>
              <a:avLst/>
              <a:gdLst/>
              <a:ahLst/>
              <a:cxnLst>
                <a:cxn ang="0">
                  <a:pos x="0" y="14"/>
                </a:cxn>
                <a:cxn ang="0">
                  <a:pos x="197" y="0"/>
                </a:cxn>
              </a:cxnLst>
              <a:pathLst>
                <a:path w="197" h="14">
                  <a:moveTo>
                    <a:pt x="0" y="14"/>
                  </a:moveTo>
                  <a:lnTo>
                    <a:pt x="197"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63" name="Freeform 628"/>
            <p:cNvSpPr/>
            <p:nvPr/>
          </p:nvSpPr>
          <p:spPr>
            <a:xfrm>
              <a:off x="956" y="1691"/>
              <a:ext cx="197" cy="8"/>
            </a:xfrm>
            <a:custGeom>
              <a:avLst/>
              <a:gdLst/>
              <a:ahLst/>
              <a:cxnLst>
                <a:cxn ang="0">
                  <a:pos x="197" y="8"/>
                </a:cxn>
                <a:cxn ang="0">
                  <a:pos x="0" y="0"/>
                </a:cxn>
              </a:cxnLst>
              <a:pathLst>
                <a:path w="197" h="8">
                  <a:moveTo>
                    <a:pt x="197" y="8"/>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64" name="Freeform 629"/>
            <p:cNvSpPr/>
            <p:nvPr/>
          </p:nvSpPr>
          <p:spPr>
            <a:xfrm>
              <a:off x="956" y="1484"/>
              <a:ext cx="1" cy="209"/>
            </a:xfrm>
            <a:custGeom>
              <a:avLst/>
              <a:gdLst/>
              <a:ahLst/>
              <a:cxnLst>
                <a:cxn ang="0">
                  <a:pos x="0" y="0"/>
                </a:cxn>
                <a:cxn ang="0">
                  <a:pos x="1" y="209"/>
                </a:cxn>
              </a:cxnLst>
              <a:pathLst>
                <a:path w="1" h="209">
                  <a:moveTo>
                    <a:pt x="0" y="0"/>
                  </a:moveTo>
                  <a:lnTo>
                    <a:pt x="1" y="209"/>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65" name="Freeform 630"/>
            <p:cNvSpPr/>
            <p:nvPr/>
          </p:nvSpPr>
          <p:spPr>
            <a:xfrm>
              <a:off x="1152" y="1470"/>
              <a:ext cx="1" cy="230"/>
            </a:xfrm>
            <a:custGeom>
              <a:avLst/>
              <a:gdLst/>
              <a:ahLst/>
              <a:cxnLst>
                <a:cxn ang="0">
                  <a:pos x="0" y="0"/>
                </a:cxn>
                <a:cxn ang="0">
                  <a:pos x="0" y="230"/>
                </a:cxn>
              </a:cxnLst>
              <a:pathLst>
                <a:path w="1" h="230">
                  <a:moveTo>
                    <a:pt x="0" y="0"/>
                  </a:moveTo>
                  <a:lnTo>
                    <a:pt x="0" y="23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66" name="Freeform 631"/>
            <p:cNvSpPr/>
            <p:nvPr/>
          </p:nvSpPr>
          <p:spPr>
            <a:xfrm>
              <a:off x="1410" y="1484"/>
              <a:ext cx="1" cy="388"/>
            </a:xfrm>
            <a:custGeom>
              <a:avLst/>
              <a:gdLst/>
              <a:ahLst/>
              <a:cxnLst>
                <a:cxn ang="0">
                  <a:pos x="0" y="0"/>
                </a:cxn>
                <a:cxn ang="0">
                  <a:pos x="0" y="388"/>
                </a:cxn>
              </a:cxnLst>
              <a:pathLst>
                <a:path w="1" h="388">
                  <a:moveTo>
                    <a:pt x="0" y="0"/>
                  </a:moveTo>
                  <a:lnTo>
                    <a:pt x="0" y="388"/>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67" name="Freeform 632"/>
            <p:cNvSpPr/>
            <p:nvPr/>
          </p:nvSpPr>
          <p:spPr>
            <a:xfrm>
              <a:off x="1295" y="1471"/>
              <a:ext cx="1" cy="421"/>
            </a:xfrm>
            <a:custGeom>
              <a:avLst/>
              <a:gdLst/>
              <a:ahLst/>
              <a:cxnLst>
                <a:cxn ang="0">
                  <a:pos x="0" y="0"/>
                </a:cxn>
                <a:cxn ang="0">
                  <a:pos x="0" y="421"/>
                </a:cxn>
              </a:cxnLst>
              <a:pathLst>
                <a:path w="1" h="421">
                  <a:moveTo>
                    <a:pt x="0" y="0"/>
                  </a:moveTo>
                  <a:lnTo>
                    <a:pt x="0" y="421"/>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68" name="Freeform 633"/>
            <p:cNvSpPr/>
            <p:nvPr/>
          </p:nvSpPr>
          <p:spPr>
            <a:xfrm>
              <a:off x="1590" y="1462"/>
              <a:ext cx="316" cy="19"/>
            </a:xfrm>
            <a:custGeom>
              <a:avLst/>
              <a:gdLst/>
              <a:ahLst/>
              <a:cxnLst>
                <a:cxn ang="0">
                  <a:pos x="0" y="19"/>
                </a:cxn>
                <a:cxn ang="0">
                  <a:pos x="316" y="0"/>
                </a:cxn>
              </a:cxnLst>
              <a:pathLst>
                <a:path w="316" h="19">
                  <a:moveTo>
                    <a:pt x="0" y="19"/>
                  </a:moveTo>
                  <a:lnTo>
                    <a:pt x="316"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69" name="Freeform 634"/>
            <p:cNvSpPr/>
            <p:nvPr/>
          </p:nvSpPr>
          <p:spPr>
            <a:xfrm>
              <a:off x="1590" y="1480"/>
              <a:ext cx="1" cy="396"/>
            </a:xfrm>
            <a:custGeom>
              <a:avLst/>
              <a:gdLst/>
              <a:ahLst/>
              <a:cxnLst>
                <a:cxn ang="0">
                  <a:pos x="0" y="0"/>
                </a:cxn>
                <a:cxn ang="0">
                  <a:pos x="0" y="396"/>
                </a:cxn>
              </a:cxnLst>
              <a:pathLst>
                <a:path w="1" h="396">
                  <a:moveTo>
                    <a:pt x="0" y="0"/>
                  </a:moveTo>
                  <a:lnTo>
                    <a:pt x="0" y="396"/>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70" name="Freeform 635"/>
            <p:cNvSpPr/>
            <p:nvPr/>
          </p:nvSpPr>
          <p:spPr>
            <a:xfrm>
              <a:off x="1908" y="1462"/>
              <a:ext cx="1" cy="442"/>
            </a:xfrm>
            <a:custGeom>
              <a:avLst/>
              <a:gdLst/>
              <a:ahLst/>
              <a:cxnLst>
                <a:cxn ang="0">
                  <a:pos x="0" y="0"/>
                </a:cxn>
                <a:cxn ang="0">
                  <a:pos x="0" y="442"/>
                </a:cxn>
              </a:cxnLst>
              <a:pathLst>
                <a:path w="1" h="442">
                  <a:moveTo>
                    <a:pt x="0" y="0"/>
                  </a:moveTo>
                  <a:lnTo>
                    <a:pt x="0" y="442"/>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71" name="Freeform 636"/>
            <p:cNvSpPr/>
            <p:nvPr/>
          </p:nvSpPr>
          <p:spPr>
            <a:xfrm>
              <a:off x="814" y="1901"/>
              <a:ext cx="1" cy="41"/>
            </a:xfrm>
            <a:custGeom>
              <a:avLst/>
              <a:gdLst/>
              <a:ahLst/>
              <a:cxnLst>
                <a:cxn ang="0">
                  <a:pos x="0" y="41"/>
                </a:cxn>
                <a:cxn ang="0">
                  <a:pos x="0" y="0"/>
                </a:cxn>
              </a:cxnLst>
              <a:pathLst>
                <a:path w="1" h="41">
                  <a:moveTo>
                    <a:pt x="0" y="41"/>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72" name="Freeform 637"/>
            <p:cNvSpPr/>
            <p:nvPr/>
          </p:nvSpPr>
          <p:spPr>
            <a:xfrm>
              <a:off x="814" y="1882"/>
              <a:ext cx="178" cy="19"/>
            </a:xfrm>
            <a:custGeom>
              <a:avLst/>
              <a:gdLst/>
              <a:ahLst/>
              <a:cxnLst>
                <a:cxn ang="0">
                  <a:pos x="0" y="19"/>
                </a:cxn>
                <a:cxn ang="0">
                  <a:pos x="178" y="0"/>
                </a:cxn>
              </a:cxnLst>
              <a:pathLst>
                <a:path w="178" h="19">
                  <a:moveTo>
                    <a:pt x="0" y="19"/>
                  </a:moveTo>
                  <a:lnTo>
                    <a:pt x="178"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73" name="Freeform 638"/>
            <p:cNvSpPr/>
            <p:nvPr/>
          </p:nvSpPr>
          <p:spPr>
            <a:xfrm>
              <a:off x="2278" y="1925"/>
              <a:ext cx="1" cy="39"/>
            </a:xfrm>
            <a:custGeom>
              <a:avLst/>
              <a:gdLst/>
              <a:ahLst/>
              <a:cxnLst>
                <a:cxn ang="0">
                  <a:pos x="0" y="39"/>
                </a:cxn>
                <a:cxn ang="0">
                  <a:pos x="0" y="0"/>
                </a:cxn>
              </a:cxnLst>
              <a:pathLst>
                <a:path w="1" h="39">
                  <a:moveTo>
                    <a:pt x="0" y="39"/>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74" name="Freeform 639"/>
            <p:cNvSpPr/>
            <p:nvPr/>
          </p:nvSpPr>
          <p:spPr>
            <a:xfrm>
              <a:off x="1935" y="1965"/>
              <a:ext cx="345" cy="169"/>
            </a:xfrm>
            <a:custGeom>
              <a:avLst/>
              <a:gdLst/>
              <a:ahLst/>
              <a:cxnLst>
                <a:cxn ang="0">
                  <a:pos x="345" y="0"/>
                </a:cxn>
                <a:cxn ang="0">
                  <a:pos x="0" y="169"/>
                </a:cxn>
              </a:cxnLst>
              <a:pathLst>
                <a:path w="345" h="169">
                  <a:moveTo>
                    <a:pt x="345" y="0"/>
                  </a:moveTo>
                  <a:lnTo>
                    <a:pt x="0" y="169"/>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75" name="Freeform 640"/>
            <p:cNvSpPr/>
            <p:nvPr/>
          </p:nvSpPr>
          <p:spPr>
            <a:xfrm>
              <a:off x="1935" y="1923"/>
              <a:ext cx="345" cy="150"/>
            </a:xfrm>
            <a:custGeom>
              <a:avLst/>
              <a:gdLst/>
              <a:ahLst/>
              <a:cxnLst>
                <a:cxn ang="0">
                  <a:pos x="345" y="0"/>
                </a:cxn>
                <a:cxn ang="0">
                  <a:pos x="0" y="150"/>
                </a:cxn>
              </a:cxnLst>
              <a:pathLst>
                <a:path w="345" h="150">
                  <a:moveTo>
                    <a:pt x="345" y="0"/>
                  </a:moveTo>
                  <a:lnTo>
                    <a:pt x="0" y="15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76" name="Freeform 641"/>
            <p:cNvSpPr/>
            <p:nvPr/>
          </p:nvSpPr>
          <p:spPr>
            <a:xfrm>
              <a:off x="812" y="1901"/>
              <a:ext cx="1122" cy="172"/>
            </a:xfrm>
            <a:custGeom>
              <a:avLst/>
              <a:gdLst/>
              <a:ahLst/>
              <a:cxnLst>
                <a:cxn ang="0">
                  <a:pos x="0" y="0"/>
                </a:cxn>
                <a:cxn ang="0">
                  <a:pos x="1122" y="172"/>
                </a:cxn>
              </a:cxnLst>
              <a:pathLst>
                <a:path w="1122" h="172">
                  <a:moveTo>
                    <a:pt x="0" y="0"/>
                  </a:moveTo>
                  <a:lnTo>
                    <a:pt x="1122" y="172"/>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77" name="Freeform 642"/>
            <p:cNvSpPr/>
            <p:nvPr/>
          </p:nvSpPr>
          <p:spPr>
            <a:xfrm>
              <a:off x="814" y="1939"/>
              <a:ext cx="1120" cy="195"/>
            </a:xfrm>
            <a:custGeom>
              <a:avLst/>
              <a:gdLst/>
              <a:ahLst/>
              <a:cxnLst>
                <a:cxn ang="0">
                  <a:pos x="0" y="0"/>
                </a:cxn>
                <a:cxn ang="0">
                  <a:pos x="1120" y="195"/>
                </a:cxn>
              </a:cxnLst>
              <a:pathLst>
                <a:path w="1120" h="195">
                  <a:moveTo>
                    <a:pt x="0" y="0"/>
                  </a:moveTo>
                  <a:lnTo>
                    <a:pt x="1120" y="195"/>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grpSp>
          <p:nvGrpSpPr>
            <p:cNvPr id="60778" name="Group 643"/>
            <p:cNvGrpSpPr/>
            <p:nvPr/>
          </p:nvGrpSpPr>
          <p:grpSpPr>
            <a:xfrm>
              <a:off x="764" y="1114"/>
              <a:ext cx="1728" cy="878"/>
              <a:chOff x="3262" y="2468"/>
              <a:chExt cx="1728" cy="878"/>
            </a:xfrm>
          </p:grpSpPr>
          <p:sp>
            <p:nvSpPr>
              <p:cNvPr id="60779" name="Freeform 644"/>
              <p:cNvSpPr/>
              <p:nvPr/>
            </p:nvSpPr>
            <p:spPr>
              <a:xfrm>
                <a:off x="3727" y="2669"/>
                <a:ext cx="229" cy="38"/>
              </a:xfrm>
              <a:custGeom>
                <a:avLst/>
                <a:gdLst/>
                <a:ahLst/>
                <a:cxnLst>
                  <a:cxn ang="0">
                    <a:pos x="0" y="0"/>
                  </a:cxn>
                  <a:cxn ang="0">
                    <a:pos x="229" y="38"/>
                  </a:cxn>
                </a:cxnLst>
                <a:pathLst>
                  <a:path w="229" h="38">
                    <a:moveTo>
                      <a:pt x="0" y="0"/>
                    </a:moveTo>
                    <a:lnTo>
                      <a:pt x="229" y="38"/>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80" name="Freeform 645"/>
              <p:cNvSpPr/>
              <p:nvPr/>
            </p:nvSpPr>
            <p:spPr>
              <a:xfrm>
                <a:off x="4757" y="3221"/>
                <a:ext cx="140" cy="55"/>
              </a:xfrm>
              <a:custGeom>
                <a:avLst/>
                <a:gdLst/>
                <a:ahLst/>
                <a:cxnLst>
                  <a:cxn ang="0">
                    <a:pos x="140" y="0"/>
                  </a:cxn>
                  <a:cxn ang="0">
                    <a:pos x="0" y="55"/>
                  </a:cxn>
                </a:cxnLst>
                <a:pathLst>
                  <a:path w="140" h="55">
                    <a:moveTo>
                      <a:pt x="140" y="0"/>
                    </a:moveTo>
                    <a:lnTo>
                      <a:pt x="0" y="55"/>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81" name="Freeform 646"/>
              <p:cNvSpPr/>
              <p:nvPr/>
            </p:nvSpPr>
            <p:spPr>
              <a:xfrm>
                <a:off x="4638" y="2639"/>
                <a:ext cx="259" cy="103"/>
              </a:xfrm>
              <a:custGeom>
                <a:avLst/>
                <a:gdLst/>
                <a:ahLst/>
                <a:cxnLst>
                  <a:cxn ang="0">
                    <a:pos x="259" y="103"/>
                  </a:cxn>
                  <a:cxn ang="0">
                    <a:pos x="0" y="0"/>
                  </a:cxn>
                </a:cxnLst>
                <a:pathLst>
                  <a:path w="259" h="103">
                    <a:moveTo>
                      <a:pt x="259" y="103"/>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82" name="Freeform 647"/>
              <p:cNvSpPr/>
              <p:nvPr/>
            </p:nvSpPr>
            <p:spPr>
              <a:xfrm>
                <a:off x="3401" y="2669"/>
                <a:ext cx="325" cy="43"/>
              </a:xfrm>
              <a:custGeom>
                <a:avLst/>
                <a:gdLst/>
                <a:ahLst/>
                <a:cxnLst>
                  <a:cxn ang="0">
                    <a:pos x="325" y="0"/>
                  </a:cxn>
                  <a:cxn ang="0">
                    <a:pos x="0" y="43"/>
                  </a:cxn>
                </a:cxnLst>
                <a:pathLst>
                  <a:path w="325" h="43">
                    <a:moveTo>
                      <a:pt x="325" y="0"/>
                    </a:moveTo>
                    <a:lnTo>
                      <a:pt x="0" y="43"/>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83" name="Freeform 648"/>
              <p:cNvSpPr/>
              <p:nvPr/>
            </p:nvSpPr>
            <p:spPr>
              <a:xfrm>
                <a:off x="3400" y="2712"/>
                <a:ext cx="1" cy="536"/>
              </a:xfrm>
              <a:custGeom>
                <a:avLst/>
                <a:gdLst/>
                <a:ahLst/>
                <a:cxnLst>
                  <a:cxn ang="0">
                    <a:pos x="0" y="536"/>
                  </a:cxn>
                  <a:cxn ang="0">
                    <a:pos x="0" y="0"/>
                  </a:cxn>
                </a:cxnLst>
                <a:pathLst>
                  <a:path w="1" h="536">
                    <a:moveTo>
                      <a:pt x="0" y="536"/>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84" name="Freeform 649"/>
              <p:cNvSpPr/>
              <p:nvPr/>
            </p:nvSpPr>
            <p:spPr>
              <a:xfrm>
                <a:off x="3728" y="2669"/>
                <a:ext cx="1" cy="585"/>
              </a:xfrm>
              <a:custGeom>
                <a:avLst/>
                <a:gdLst/>
                <a:ahLst/>
                <a:cxnLst>
                  <a:cxn ang="0">
                    <a:pos x="0" y="585"/>
                  </a:cxn>
                  <a:cxn ang="0">
                    <a:pos x="0" y="0"/>
                  </a:cxn>
                </a:cxnLst>
                <a:pathLst>
                  <a:path w="1" h="585">
                    <a:moveTo>
                      <a:pt x="0" y="585"/>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85" name="Freeform 650"/>
              <p:cNvSpPr/>
              <p:nvPr/>
            </p:nvSpPr>
            <p:spPr>
              <a:xfrm>
                <a:off x="4639" y="2635"/>
                <a:ext cx="1" cy="650"/>
              </a:xfrm>
              <a:custGeom>
                <a:avLst/>
                <a:gdLst/>
                <a:ahLst/>
                <a:cxnLst>
                  <a:cxn ang="0">
                    <a:pos x="0" y="650"/>
                  </a:cxn>
                  <a:cxn ang="0">
                    <a:pos x="0" y="0"/>
                  </a:cxn>
                </a:cxnLst>
                <a:pathLst>
                  <a:path w="1" h="650">
                    <a:moveTo>
                      <a:pt x="0" y="650"/>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86" name="Freeform 651"/>
              <p:cNvSpPr/>
              <p:nvPr/>
            </p:nvSpPr>
            <p:spPr>
              <a:xfrm>
                <a:off x="4898" y="2738"/>
                <a:ext cx="1" cy="483"/>
              </a:xfrm>
              <a:custGeom>
                <a:avLst/>
                <a:gdLst/>
                <a:ahLst/>
                <a:cxnLst>
                  <a:cxn ang="0">
                    <a:pos x="0" y="483"/>
                  </a:cxn>
                  <a:cxn ang="0">
                    <a:pos x="0" y="0"/>
                  </a:cxn>
                </a:cxnLst>
                <a:pathLst>
                  <a:path w="1" h="483">
                    <a:moveTo>
                      <a:pt x="0" y="483"/>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87" name="Freeform 652"/>
              <p:cNvSpPr/>
              <p:nvPr/>
            </p:nvSpPr>
            <p:spPr>
              <a:xfrm>
                <a:off x="4524" y="2592"/>
                <a:ext cx="1" cy="732"/>
              </a:xfrm>
              <a:custGeom>
                <a:avLst/>
                <a:gdLst/>
                <a:ahLst/>
                <a:cxnLst>
                  <a:cxn ang="0">
                    <a:pos x="0" y="732"/>
                  </a:cxn>
                  <a:cxn ang="0">
                    <a:pos x="0" y="0"/>
                  </a:cxn>
                </a:cxnLst>
                <a:pathLst>
                  <a:path w="1" h="732">
                    <a:moveTo>
                      <a:pt x="0" y="732"/>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88" name="Freeform 653"/>
              <p:cNvSpPr/>
              <p:nvPr/>
            </p:nvSpPr>
            <p:spPr>
              <a:xfrm>
                <a:off x="4420" y="2576"/>
                <a:ext cx="1" cy="764"/>
              </a:xfrm>
              <a:custGeom>
                <a:avLst/>
                <a:gdLst/>
                <a:ahLst/>
                <a:cxnLst>
                  <a:cxn ang="0">
                    <a:pos x="0" y="764"/>
                  </a:cxn>
                  <a:cxn ang="0">
                    <a:pos x="0" y="0"/>
                  </a:cxn>
                </a:cxnLst>
                <a:pathLst>
                  <a:path w="1" h="764">
                    <a:moveTo>
                      <a:pt x="0" y="764"/>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89" name="Freeform 654"/>
              <p:cNvSpPr/>
              <p:nvPr/>
            </p:nvSpPr>
            <p:spPr>
              <a:xfrm>
                <a:off x="4516" y="2468"/>
                <a:ext cx="471" cy="251"/>
              </a:xfrm>
              <a:custGeom>
                <a:avLst/>
                <a:gdLst/>
                <a:ahLst/>
                <a:cxnLst>
                  <a:cxn ang="0">
                    <a:pos x="471" y="251"/>
                  </a:cxn>
                  <a:cxn ang="0">
                    <a:pos x="0" y="0"/>
                  </a:cxn>
                </a:cxnLst>
                <a:pathLst>
                  <a:path w="471" h="251">
                    <a:moveTo>
                      <a:pt x="471" y="251"/>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90" name="Freeform 655"/>
              <p:cNvSpPr/>
              <p:nvPr/>
            </p:nvSpPr>
            <p:spPr>
              <a:xfrm>
                <a:off x="4516" y="2525"/>
                <a:ext cx="474" cy="222"/>
              </a:xfrm>
              <a:custGeom>
                <a:avLst/>
                <a:gdLst/>
                <a:ahLst/>
                <a:cxnLst>
                  <a:cxn ang="0">
                    <a:pos x="474" y="222"/>
                  </a:cxn>
                  <a:cxn ang="0">
                    <a:pos x="0" y="0"/>
                  </a:cxn>
                </a:cxnLst>
                <a:pathLst>
                  <a:path w="474" h="222">
                    <a:moveTo>
                      <a:pt x="474" y="222"/>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91" name="Freeform 656"/>
              <p:cNvSpPr/>
              <p:nvPr/>
            </p:nvSpPr>
            <p:spPr>
              <a:xfrm>
                <a:off x="3264" y="2469"/>
                <a:ext cx="1252" cy="208"/>
              </a:xfrm>
              <a:custGeom>
                <a:avLst/>
                <a:gdLst/>
                <a:ahLst/>
                <a:cxnLst>
                  <a:cxn ang="0">
                    <a:pos x="0" y="208"/>
                  </a:cxn>
                  <a:cxn ang="0">
                    <a:pos x="1252" y="0"/>
                  </a:cxn>
                </a:cxnLst>
                <a:pathLst>
                  <a:path w="1252" h="208">
                    <a:moveTo>
                      <a:pt x="0" y="208"/>
                    </a:moveTo>
                    <a:lnTo>
                      <a:pt x="1252"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92" name="Freeform 657"/>
              <p:cNvSpPr/>
              <p:nvPr/>
            </p:nvSpPr>
            <p:spPr>
              <a:xfrm>
                <a:off x="3264" y="2523"/>
                <a:ext cx="1254" cy="186"/>
              </a:xfrm>
              <a:custGeom>
                <a:avLst/>
                <a:gdLst/>
                <a:ahLst/>
                <a:cxnLst>
                  <a:cxn ang="0">
                    <a:pos x="0" y="186"/>
                  </a:cxn>
                  <a:cxn ang="0">
                    <a:pos x="1254" y="0"/>
                  </a:cxn>
                </a:cxnLst>
                <a:pathLst>
                  <a:path w="1254" h="186">
                    <a:moveTo>
                      <a:pt x="0" y="186"/>
                    </a:moveTo>
                    <a:lnTo>
                      <a:pt x="1254"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93" name="Freeform 658"/>
              <p:cNvSpPr/>
              <p:nvPr/>
            </p:nvSpPr>
            <p:spPr>
              <a:xfrm>
                <a:off x="4988" y="2718"/>
                <a:ext cx="1" cy="34"/>
              </a:xfrm>
              <a:custGeom>
                <a:avLst/>
                <a:gdLst/>
                <a:ahLst/>
                <a:cxnLst>
                  <a:cxn ang="0">
                    <a:pos x="0" y="0"/>
                  </a:cxn>
                  <a:cxn ang="0">
                    <a:pos x="0" y="34"/>
                  </a:cxn>
                </a:cxnLst>
                <a:pathLst>
                  <a:path w="1" h="34">
                    <a:moveTo>
                      <a:pt x="0" y="0"/>
                    </a:moveTo>
                    <a:lnTo>
                      <a:pt x="0" y="34"/>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94" name="Freeform 659"/>
              <p:cNvSpPr/>
              <p:nvPr/>
            </p:nvSpPr>
            <p:spPr>
              <a:xfrm>
                <a:off x="3262" y="2677"/>
                <a:ext cx="1" cy="33"/>
              </a:xfrm>
              <a:custGeom>
                <a:avLst/>
                <a:gdLst/>
                <a:ahLst/>
                <a:cxnLst>
                  <a:cxn ang="0">
                    <a:pos x="0" y="0"/>
                  </a:cxn>
                  <a:cxn ang="0">
                    <a:pos x="1" y="33"/>
                  </a:cxn>
                </a:cxnLst>
                <a:pathLst>
                  <a:path w="1" h="33">
                    <a:moveTo>
                      <a:pt x="0" y="0"/>
                    </a:moveTo>
                    <a:lnTo>
                      <a:pt x="1" y="33"/>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grpSp>
            <p:nvGrpSpPr>
              <p:cNvPr id="60795" name="Group 660"/>
              <p:cNvGrpSpPr/>
              <p:nvPr/>
            </p:nvGrpSpPr>
            <p:grpSpPr>
              <a:xfrm>
                <a:off x="3264" y="2712"/>
                <a:ext cx="1725" cy="43"/>
                <a:chOff x="3262" y="2712"/>
                <a:chExt cx="1725" cy="43"/>
              </a:xfrm>
            </p:grpSpPr>
            <p:sp>
              <p:nvSpPr>
                <p:cNvPr id="60796" name="Freeform 661"/>
                <p:cNvSpPr/>
                <p:nvPr/>
              </p:nvSpPr>
              <p:spPr>
                <a:xfrm>
                  <a:off x="4896" y="2747"/>
                  <a:ext cx="91" cy="8"/>
                </a:xfrm>
                <a:custGeom>
                  <a:avLst/>
                  <a:gdLst/>
                  <a:ahLst/>
                  <a:cxnLst>
                    <a:cxn ang="0">
                      <a:pos x="0" y="8"/>
                    </a:cxn>
                    <a:cxn ang="0">
                      <a:pos x="91" y="0"/>
                    </a:cxn>
                  </a:cxnLst>
                  <a:pathLst>
                    <a:path w="91" h="8">
                      <a:moveTo>
                        <a:pt x="0" y="8"/>
                      </a:moveTo>
                      <a:lnTo>
                        <a:pt x="91"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797" name="Freeform 662"/>
                <p:cNvSpPr/>
                <p:nvPr/>
              </p:nvSpPr>
              <p:spPr>
                <a:xfrm>
                  <a:off x="3262" y="2712"/>
                  <a:ext cx="138" cy="18"/>
                </a:xfrm>
                <a:custGeom>
                  <a:avLst/>
                  <a:gdLst/>
                  <a:ahLst/>
                  <a:cxnLst>
                    <a:cxn ang="0">
                      <a:pos x="138" y="18"/>
                    </a:cxn>
                    <a:cxn ang="0">
                      <a:pos x="0" y="0"/>
                    </a:cxn>
                  </a:cxnLst>
                  <a:pathLst>
                    <a:path w="138" h="18">
                      <a:moveTo>
                        <a:pt x="138" y="18"/>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grpSp>
          <p:sp>
            <p:nvSpPr>
              <p:cNvPr id="60798" name="Freeform 663"/>
              <p:cNvSpPr/>
              <p:nvPr/>
            </p:nvSpPr>
            <p:spPr>
              <a:xfrm>
                <a:off x="3726" y="3217"/>
                <a:ext cx="230" cy="39"/>
              </a:xfrm>
              <a:custGeom>
                <a:avLst/>
                <a:gdLst/>
                <a:ahLst/>
                <a:cxnLst>
                  <a:cxn ang="0">
                    <a:pos x="0" y="39"/>
                  </a:cxn>
                  <a:cxn ang="0">
                    <a:pos x="230" y="0"/>
                  </a:cxn>
                </a:cxnLst>
                <a:pathLst>
                  <a:path w="230" h="39">
                    <a:moveTo>
                      <a:pt x="0" y="39"/>
                    </a:moveTo>
                    <a:lnTo>
                      <a:pt x="230" y="0"/>
                    </a:lnTo>
                  </a:path>
                </a:pathLst>
              </a:custGeom>
              <a:noFill/>
              <a:ln w="38100" cap="flat" cmpd="sng">
                <a:solidFill>
                  <a:schemeClr val="accent2"/>
                </a:solidFill>
                <a:prstDash val="solid"/>
                <a:round/>
                <a:headEnd type="none" w="med" len="med"/>
                <a:tailEnd type="none" w="med" len="med"/>
              </a:ln>
            </p:spPr>
            <p:txBody>
              <a:bodyPr/>
              <a:p>
                <a:endParaRPr lang="zh-CN" altLang="en-US"/>
              </a:p>
            </p:txBody>
          </p:sp>
          <p:sp>
            <p:nvSpPr>
              <p:cNvPr id="60799" name="Freeform 664"/>
              <p:cNvSpPr/>
              <p:nvPr/>
            </p:nvSpPr>
            <p:spPr>
              <a:xfrm>
                <a:off x="4468" y="3325"/>
                <a:ext cx="58" cy="21"/>
              </a:xfrm>
              <a:custGeom>
                <a:avLst/>
                <a:gdLst/>
                <a:ahLst/>
                <a:cxnLst>
                  <a:cxn ang="0">
                    <a:pos x="58" y="0"/>
                  </a:cxn>
                  <a:cxn ang="0">
                    <a:pos x="0" y="21"/>
                  </a:cxn>
                </a:cxnLst>
                <a:pathLst>
                  <a:path w="58" h="21">
                    <a:moveTo>
                      <a:pt x="58" y="0"/>
                    </a:moveTo>
                    <a:lnTo>
                      <a:pt x="0" y="21"/>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800" name="Freeform 665"/>
              <p:cNvSpPr/>
              <p:nvPr/>
            </p:nvSpPr>
            <p:spPr>
              <a:xfrm>
                <a:off x="3956" y="2707"/>
                <a:ext cx="1" cy="512"/>
              </a:xfrm>
              <a:custGeom>
                <a:avLst/>
                <a:gdLst/>
                <a:ahLst/>
                <a:cxnLst>
                  <a:cxn ang="0">
                    <a:pos x="0" y="512"/>
                  </a:cxn>
                  <a:cxn ang="0">
                    <a:pos x="0" y="0"/>
                  </a:cxn>
                </a:cxnLst>
                <a:pathLst>
                  <a:path w="1" h="512">
                    <a:moveTo>
                      <a:pt x="0" y="512"/>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801" name="Freeform 666"/>
              <p:cNvSpPr/>
              <p:nvPr/>
            </p:nvSpPr>
            <p:spPr>
              <a:xfrm>
                <a:off x="3955" y="2658"/>
                <a:ext cx="464" cy="51"/>
              </a:xfrm>
              <a:custGeom>
                <a:avLst/>
                <a:gdLst/>
                <a:ahLst/>
                <a:cxnLst>
                  <a:cxn ang="0">
                    <a:pos x="464" y="0"/>
                  </a:cxn>
                  <a:cxn ang="0">
                    <a:pos x="0" y="51"/>
                  </a:cxn>
                </a:cxnLst>
                <a:pathLst>
                  <a:path w="464" h="51">
                    <a:moveTo>
                      <a:pt x="464" y="0"/>
                    </a:moveTo>
                    <a:lnTo>
                      <a:pt x="0" y="51"/>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802" name="Freeform 667"/>
              <p:cNvSpPr/>
              <p:nvPr/>
            </p:nvSpPr>
            <p:spPr>
              <a:xfrm>
                <a:off x="3956" y="3217"/>
                <a:ext cx="464" cy="43"/>
              </a:xfrm>
              <a:custGeom>
                <a:avLst/>
                <a:gdLst/>
                <a:ahLst/>
                <a:cxnLst>
                  <a:cxn ang="0">
                    <a:pos x="0" y="0"/>
                  </a:cxn>
                  <a:cxn ang="0">
                    <a:pos x="464" y="43"/>
                  </a:cxn>
                </a:cxnLst>
                <a:pathLst>
                  <a:path w="464" h="43">
                    <a:moveTo>
                      <a:pt x="0" y="0"/>
                    </a:moveTo>
                    <a:lnTo>
                      <a:pt x="464" y="43"/>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803" name="Freeform 668"/>
              <p:cNvSpPr/>
              <p:nvPr/>
            </p:nvSpPr>
            <p:spPr>
              <a:xfrm>
                <a:off x="4420" y="3339"/>
                <a:ext cx="48" cy="7"/>
              </a:xfrm>
              <a:custGeom>
                <a:avLst/>
                <a:gdLst/>
                <a:ahLst/>
                <a:cxnLst>
                  <a:cxn ang="0">
                    <a:pos x="0" y="0"/>
                  </a:cxn>
                  <a:cxn ang="0">
                    <a:pos x="48" y="7"/>
                  </a:cxn>
                </a:cxnLst>
                <a:pathLst>
                  <a:path w="48" h="7">
                    <a:moveTo>
                      <a:pt x="0" y="0"/>
                    </a:moveTo>
                    <a:lnTo>
                      <a:pt x="48" y="7"/>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804" name="Freeform 669"/>
              <p:cNvSpPr/>
              <p:nvPr/>
            </p:nvSpPr>
            <p:spPr>
              <a:xfrm>
                <a:off x="4466" y="2569"/>
                <a:ext cx="1" cy="776"/>
              </a:xfrm>
              <a:custGeom>
                <a:avLst/>
                <a:gdLst/>
                <a:ahLst/>
                <a:cxnLst>
                  <a:cxn ang="0">
                    <a:pos x="0" y="776"/>
                  </a:cxn>
                  <a:cxn ang="0">
                    <a:pos x="0" y="0"/>
                  </a:cxn>
                </a:cxnLst>
                <a:pathLst>
                  <a:path w="1" h="776">
                    <a:moveTo>
                      <a:pt x="0" y="776"/>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805" name="Freeform 670"/>
              <p:cNvSpPr/>
              <p:nvPr/>
            </p:nvSpPr>
            <p:spPr>
              <a:xfrm>
                <a:off x="4638" y="3266"/>
                <a:ext cx="43" cy="17"/>
              </a:xfrm>
              <a:custGeom>
                <a:avLst/>
                <a:gdLst/>
                <a:ahLst/>
                <a:cxnLst>
                  <a:cxn ang="0">
                    <a:pos x="43" y="0"/>
                  </a:cxn>
                  <a:cxn ang="0">
                    <a:pos x="0" y="17"/>
                  </a:cxn>
                </a:cxnLst>
                <a:pathLst>
                  <a:path w="43" h="17">
                    <a:moveTo>
                      <a:pt x="43" y="0"/>
                    </a:moveTo>
                    <a:lnTo>
                      <a:pt x="0" y="17"/>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806" name="Freeform 671"/>
              <p:cNvSpPr/>
              <p:nvPr/>
            </p:nvSpPr>
            <p:spPr>
              <a:xfrm>
                <a:off x="4525" y="3272"/>
                <a:ext cx="115" cy="12"/>
              </a:xfrm>
              <a:custGeom>
                <a:avLst/>
                <a:gdLst/>
                <a:ahLst/>
                <a:cxnLst>
                  <a:cxn ang="0">
                    <a:pos x="0" y="0"/>
                  </a:cxn>
                  <a:cxn ang="0">
                    <a:pos x="115" y="12"/>
                  </a:cxn>
                </a:cxnLst>
                <a:pathLst>
                  <a:path w="115" h="12">
                    <a:moveTo>
                      <a:pt x="0" y="0"/>
                    </a:moveTo>
                    <a:lnTo>
                      <a:pt x="115" y="12"/>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807" name="Freeform 672"/>
              <p:cNvSpPr/>
              <p:nvPr/>
            </p:nvSpPr>
            <p:spPr>
              <a:xfrm>
                <a:off x="4420" y="2569"/>
                <a:ext cx="47" cy="8"/>
              </a:xfrm>
              <a:custGeom>
                <a:avLst/>
                <a:gdLst/>
                <a:ahLst/>
                <a:cxnLst>
                  <a:cxn ang="0">
                    <a:pos x="47" y="0"/>
                  </a:cxn>
                  <a:cxn ang="0">
                    <a:pos x="0" y="8"/>
                  </a:cxn>
                </a:cxnLst>
                <a:pathLst>
                  <a:path w="47" h="8">
                    <a:moveTo>
                      <a:pt x="47" y="0"/>
                    </a:moveTo>
                    <a:lnTo>
                      <a:pt x="0" y="8"/>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808" name="Freeform 673"/>
              <p:cNvSpPr/>
              <p:nvPr/>
            </p:nvSpPr>
            <p:spPr>
              <a:xfrm>
                <a:off x="4524" y="2636"/>
                <a:ext cx="114" cy="12"/>
              </a:xfrm>
              <a:custGeom>
                <a:avLst/>
                <a:gdLst/>
                <a:ahLst/>
                <a:cxnLst>
                  <a:cxn ang="0">
                    <a:pos x="114" y="0"/>
                  </a:cxn>
                  <a:cxn ang="0">
                    <a:pos x="0" y="12"/>
                  </a:cxn>
                </a:cxnLst>
                <a:pathLst>
                  <a:path w="114" h="12">
                    <a:moveTo>
                      <a:pt x="114" y="0"/>
                    </a:moveTo>
                    <a:lnTo>
                      <a:pt x="0" y="12"/>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809" name="Freeform 674"/>
              <p:cNvSpPr/>
              <p:nvPr/>
            </p:nvSpPr>
            <p:spPr>
              <a:xfrm>
                <a:off x="4466" y="2570"/>
                <a:ext cx="60" cy="22"/>
              </a:xfrm>
              <a:custGeom>
                <a:avLst/>
                <a:gdLst/>
                <a:ahLst/>
                <a:cxnLst>
                  <a:cxn ang="0">
                    <a:pos x="60" y="22"/>
                  </a:cxn>
                  <a:cxn ang="0">
                    <a:pos x="0" y="0"/>
                  </a:cxn>
                </a:cxnLst>
                <a:pathLst>
                  <a:path w="60" h="22">
                    <a:moveTo>
                      <a:pt x="60" y="22"/>
                    </a:moveTo>
                    <a:lnTo>
                      <a:pt x="0" y="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810" name="Freeform 675"/>
              <p:cNvSpPr/>
              <p:nvPr/>
            </p:nvSpPr>
            <p:spPr>
              <a:xfrm>
                <a:off x="4516" y="2469"/>
                <a:ext cx="1" cy="56"/>
              </a:xfrm>
              <a:custGeom>
                <a:avLst/>
                <a:gdLst/>
                <a:ahLst/>
                <a:cxnLst>
                  <a:cxn ang="0">
                    <a:pos x="0" y="0"/>
                  </a:cxn>
                  <a:cxn ang="0">
                    <a:pos x="0" y="56"/>
                  </a:cxn>
                </a:cxnLst>
                <a:pathLst>
                  <a:path w="1" h="56">
                    <a:moveTo>
                      <a:pt x="0" y="0"/>
                    </a:moveTo>
                    <a:lnTo>
                      <a:pt x="0" y="56"/>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grpSp>
        <p:sp>
          <p:nvSpPr>
            <p:cNvPr id="60811" name="Freeform 676"/>
            <p:cNvSpPr/>
            <p:nvPr/>
          </p:nvSpPr>
          <p:spPr>
            <a:xfrm>
              <a:off x="1934" y="2073"/>
              <a:ext cx="1" cy="63"/>
            </a:xfrm>
            <a:custGeom>
              <a:avLst/>
              <a:gdLst/>
              <a:ahLst/>
              <a:cxnLst>
                <a:cxn ang="0">
                  <a:pos x="0" y="0"/>
                </a:cxn>
                <a:cxn ang="0">
                  <a:pos x="0" y="63"/>
                </a:cxn>
              </a:cxnLst>
              <a:pathLst>
                <a:path w="1" h="63">
                  <a:moveTo>
                    <a:pt x="0" y="0"/>
                  </a:moveTo>
                  <a:lnTo>
                    <a:pt x="0" y="63"/>
                  </a:lnTo>
                </a:path>
              </a:pathLst>
            </a:custGeom>
            <a:noFill/>
            <a:ln w="38100" cap="flat" cmpd="sng">
              <a:solidFill>
                <a:schemeClr val="accent2"/>
              </a:solidFill>
              <a:prstDash val="solid"/>
              <a:round/>
              <a:headEnd type="none" w="med" len="med"/>
              <a:tailEnd type="none" w="med" len="med"/>
            </a:ln>
          </p:spPr>
          <p:txBody>
            <a:bodyPr/>
            <a:p>
              <a:endParaRPr lang="zh-CN" altLang="en-US"/>
            </a:p>
          </p:txBody>
        </p:sp>
        <p:sp>
          <p:nvSpPr>
            <p:cNvPr id="60812" name="Freeform 677"/>
            <p:cNvSpPr/>
            <p:nvPr/>
          </p:nvSpPr>
          <p:spPr>
            <a:xfrm>
              <a:off x="2180" y="1913"/>
              <a:ext cx="100" cy="10"/>
            </a:xfrm>
            <a:custGeom>
              <a:avLst/>
              <a:gdLst/>
              <a:ahLst/>
              <a:cxnLst>
                <a:cxn ang="0">
                  <a:pos x="0" y="0"/>
                </a:cxn>
                <a:cxn ang="0">
                  <a:pos x="100" y="10"/>
                </a:cxn>
              </a:cxnLst>
              <a:pathLst>
                <a:path w="100" h="10">
                  <a:moveTo>
                    <a:pt x="0" y="0"/>
                  </a:moveTo>
                  <a:lnTo>
                    <a:pt x="100" y="10"/>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sp>
          <p:nvSpPr>
            <p:cNvPr id="60813" name="Freeform 678"/>
            <p:cNvSpPr/>
            <p:nvPr/>
          </p:nvSpPr>
          <p:spPr>
            <a:xfrm>
              <a:off x="992" y="1880"/>
              <a:ext cx="240" cy="22"/>
            </a:xfrm>
            <a:custGeom>
              <a:avLst/>
              <a:gdLst/>
              <a:ahLst/>
              <a:cxnLst>
                <a:cxn ang="0">
                  <a:pos x="0" y="0"/>
                </a:cxn>
                <a:cxn ang="0">
                  <a:pos x="240" y="22"/>
                </a:cxn>
              </a:cxnLst>
              <a:pathLst>
                <a:path w="240" h="22">
                  <a:moveTo>
                    <a:pt x="0" y="0"/>
                  </a:moveTo>
                  <a:lnTo>
                    <a:pt x="240" y="22"/>
                  </a:lnTo>
                </a:path>
              </a:pathLst>
            </a:custGeom>
            <a:solidFill>
              <a:srgbClr val="FFFFFF"/>
            </a:solidFill>
            <a:ln w="38100" cap="flat" cmpd="sng">
              <a:solidFill>
                <a:schemeClr val="accent2"/>
              </a:solidFill>
              <a:prstDash val="solid"/>
              <a:round/>
              <a:headEnd type="none" w="med" len="med"/>
              <a:tailEnd type="none" w="med" len="med"/>
            </a:ln>
          </p:spPr>
          <p:txBody>
            <a:bodyPr/>
            <a:p>
              <a:endParaRPr lang="zh-CN" altLang="en-US"/>
            </a:p>
          </p:txBody>
        </p:sp>
      </p:grpSp>
      <p:sp>
        <p:nvSpPr>
          <p:cNvPr id="60814" name="Rectangle 733"/>
          <p:cNvSpPr>
            <a:spLocks noGrp="1"/>
          </p:cNvSpPr>
          <p:nvPr>
            <p:ph type="title"/>
          </p:nvPr>
        </p:nvSpPr>
        <p:spPr>
          <a:xfrm>
            <a:off x="8458200" y="457200"/>
            <a:ext cx="228600" cy="152400"/>
          </a:xfrm>
        </p:spPr>
        <p:txBody>
          <a:bodyPr vert="horz" wrap="square" lIns="91440" tIns="45720" rIns="91440" bIns="45720" anchor="ctr"/>
          <a:p>
            <a:pPr algn="r" eaLnBrk="1" hangingPunct="1"/>
            <a:r>
              <a:rPr lang="zh-CN" altLang="en-US" sz="1000" dirty="0">
                <a:solidFill>
                  <a:schemeClr val="bg1"/>
                </a:solidFill>
              </a:rPr>
              <a:t>（续</a:t>
            </a:r>
            <a:r>
              <a:rPr lang="en-US" altLang="zh-CN" sz="1000" dirty="0">
                <a:solidFill>
                  <a:schemeClr val="bg1"/>
                </a:solidFill>
              </a:rPr>
              <a:t>2</a:t>
            </a:r>
            <a:r>
              <a:rPr lang="zh-CN" altLang="en-US" sz="1000" dirty="0">
                <a:solidFill>
                  <a:schemeClr val="bg1"/>
                </a:solidFill>
              </a:rPr>
              <a:t>）</a:t>
            </a:r>
            <a:endParaRPr lang="zh-CN" altLang="en-US" sz="1000" dirty="0">
              <a:solidFill>
                <a:schemeClr val="bg1"/>
              </a:solidFill>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0"/>
                                  </p:iterate>
                                  <p:childTnLst>
                                    <p:set>
                                      <p:cBhvr>
                                        <p:cTn id="6" dur="1" fill="hold">
                                          <p:stCondLst>
                                            <p:cond delay="0"/>
                                          </p:stCondLst>
                                        </p:cTn>
                                        <p:tgtEl>
                                          <p:spTgt spid="18714"/>
                                        </p:tgtEl>
                                        <p:attrNameLst>
                                          <p:attrName>style.visibility</p:attrName>
                                        </p:attrNameLst>
                                      </p:cBhvr>
                                      <p:to>
                                        <p:strVal val="visible"/>
                                      </p:to>
                                    </p:set>
                                    <p:animEffect transition="in" filter="wipe(left)">
                                      <p:cBhvr>
                                        <p:cTn id="7" dur="75"/>
                                        <p:tgtEl>
                                          <p:spTgt spid="187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ppt_x</p:attrName>
                                        </p:attrNameLst>
                                      </p:cBhvr>
                                      <p:tavLst>
                                        <p:tav tm="0">
                                          <p:val>
                                            <p:strVal val="#ppt_x"/>
                                          </p:val>
                                        </p:tav>
                                        <p:tav tm="100000">
                                          <p:val>
                                            <p:strVal val="#ppt_x"/>
                                          </p:val>
                                        </p:tav>
                                      </p:tavLst>
                                    </p:anim>
                                    <p:anim calcmode="lin" valueType="num">
                                      <p:cBhvr>
                                        <p:cTn id="13"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ppt_x</p:attrName>
                                        </p:attrNameLst>
                                      </p:cBhvr>
                                      <p:tavLst>
                                        <p:tav tm="0">
                                          <p:val>
                                            <p:strVal val="0-#ppt_w/2"/>
                                          </p:val>
                                        </p:tav>
                                        <p:tav tm="100000">
                                          <p:val>
                                            <p:strVal val="#ppt_x"/>
                                          </p:val>
                                        </p:tav>
                                      </p:tavLst>
                                    </p:anim>
                                    <p:anim calcmode="lin" valueType="num">
                                      <p:cBhvr>
                                        <p:cTn id="19"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30"/>
                                        </p:tgtEl>
                                        <p:attrNameLst>
                                          <p:attrName>style.visibility</p:attrName>
                                        </p:attrNameLst>
                                      </p:cBhvr>
                                      <p:to>
                                        <p:strVal val="visible"/>
                                      </p:to>
                                    </p:set>
                                    <p:anim calcmode="lin" valueType="num">
                                      <p:cBhvr>
                                        <p:cTn id="24" dur="500" fill="hold"/>
                                        <p:tgtEl>
                                          <p:spTgt spid="30"/>
                                        </p:tgtEl>
                                        <p:attrNameLst>
                                          <p:attrName>ppt_x</p:attrName>
                                        </p:attrNameLst>
                                      </p:cBhvr>
                                      <p:tavLst>
                                        <p:tav tm="0">
                                          <p:val>
                                            <p:strVal val="0-#ppt_w/2"/>
                                          </p:val>
                                        </p:tav>
                                        <p:tav tm="100000">
                                          <p:val>
                                            <p:strVal val="#ppt_x"/>
                                          </p:val>
                                        </p:tav>
                                      </p:tavLst>
                                    </p:anim>
                                    <p:anim calcmode="lin" valueType="num">
                                      <p:cBhvr>
                                        <p:cTn id="25" dur="500" fill="hold"/>
                                        <p:tgtEl>
                                          <p:spTgt spid="3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1" name="WHOOSH.WAV"/>
                                        </p:tgtEl>
                                      </p:cMediaNode>
                                    </p:audio>
                                  </p:subTnLst>
                                </p:cTn>
                              </p:par>
                            </p:childTnLst>
                          </p:cTn>
                        </p:par>
                      </p:childTnLst>
                    </p:cTn>
                  </p:par>
                  <p:par>
                    <p:cTn id="26" fill="hold">
                      <p:stCondLst>
                        <p:cond delay="indefinite"/>
                      </p:stCondLst>
                      <p:childTnLst>
                        <p:par>
                          <p:cTn id="27" fill="hold">
                            <p:stCondLst>
                              <p:cond delay="0"/>
                            </p:stCondLst>
                            <p:childTnLst>
                              <p:par>
                                <p:cTn id="28" presetID="15" presetClass="entr" presetSubtype="0" fill="hold" nodeType="clickEffect">
                                  <p:stCondLst>
                                    <p:cond delay="0"/>
                                  </p:stCondLst>
                                  <p:childTnLst>
                                    <p:set>
                                      <p:cBhvr>
                                        <p:cTn id="29" dur="1" fill="hold">
                                          <p:stCondLst>
                                            <p:cond delay="0"/>
                                          </p:stCondLst>
                                        </p:cTn>
                                        <p:tgtEl>
                                          <p:spTgt spid="19141"/>
                                        </p:tgtEl>
                                        <p:attrNameLst>
                                          <p:attrName>style.visibility</p:attrName>
                                        </p:attrNameLst>
                                      </p:cBhvr>
                                      <p:to>
                                        <p:strVal val="visible"/>
                                      </p:to>
                                    </p:set>
                                    <p:anim calcmode="lin" valueType="num">
                                      <p:cBhvr>
                                        <p:cTn id="30" dur="1000" fill="hold"/>
                                        <p:tgtEl>
                                          <p:spTgt spid="19141"/>
                                        </p:tgtEl>
                                        <p:attrNameLst>
                                          <p:attrName>ppt_w</p:attrName>
                                        </p:attrNameLst>
                                      </p:cBhvr>
                                      <p:tavLst>
                                        <p:tav tm="0">
                                          <p:val>
                                            <p:fltVal val="0.000000"/>
                                          </p:val>
                                        </p:tav>
                                        <p:tav tm="100000">
                                          <p:val>
                                            <p:strVal val="#ppt_w"/>
                                          </p:val>
                                        </p:tav>
                                      </p:tavLst>
                                    </p:anim>
                                    <p:anim calcmode="lin" valueType="num">
                                      <p:cBhvr>
                                        <p:cTn id="31" dur="1000" fill="hold"/>
                                        <p:tgtEl>
                                          <p:spTgt spid="19141"/>
                                        </p:tgtEl>
                                        <p:attrNameLst>
                                          <p:attrName>ppt_h</p:attrName>
                                        </p:attrNameLst>
                                      </p:cBhvr>
                                      <p:tavLst>
                                        <p:tav tm="0">
                                          <p:val>
                                            <p:fltVal val="0.000000"/>
                                          </p:val>
                                        </p:tav>
                                        <p:tav tm="100000">
                                          <p:val>
                                            <p:strVal val="#ppt_h"/>
                                          </p:val>
                                        </p:tav>
                                      </p:tavLst>
                                    </p:anim>
                                    <p:anim calcmode="lin" valueType="num">
                                      <p:cBhvr>
                                        <p:cTn id="32" dur="1000" fill="hold"/>
                                        <p:tgtEl>
                                          <p:spTgt spid="19141"/>
                                        </p:tgtEl>
                                        <p:attrNameLst>
                                          <p:attrName>ppt_x</p:attrName>
                                        </p:attrNameLst>
                                      </p:cBhvr>
                                      <p:tavLst>
                                        <p:tav tm="0" fmla="#ppt_x+(cos(-2*pi*(1-$))*-#ppt_x-sin(-2*pi*(1-$))*(1-#ppt_y))*(1-$)">
                                          <p:val>
                                            <p:fltVal val="0.000000"/>
                                          </p:val>
                                        </p:tav>
                                        <p:tav tm="100000">
                                          <p:val>
                                            <p:fltVal val="1.000000"/>
                                          </p:val>
                                        </p:tav>
                                      </p:tavLst>
                                    </p:anim>
                                    <p:anim calcmode="lin" valueType="num">
                                      <p:cBhvr>
                                        <p:cTn id="33" dur="1000" fill="hold"/>
                                        <p:tgtEl>
                                          <p:spTgt spid="19141"/>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nodeType="clickEffect">
                                  <p:stCondLst>
                                    <p:cond delay="0"/>
                                  </p:stCondLst>
                                  <p:childTnLst>
                                    <p:set>
                                      <p:cBhvr>
                                        <p:cTn id="37" dur="1" fill="hold">
                                          <p:stCondLst>
                                            <p:cond delay="0"/>
                                          </p:stCondLst>
                                        </p:cTn>
                                        <p:tgtEl>
                                          <p:spTgt spid="25"/>
                                        </p:tgtEl>
                                        <p:attrNameLst>
                                          <p:attrName>style.visibility</p:attrName>
                                        </p:attrNameLst>
                                      </p:cBhvr>
                                      <p:to>
                                        <p:strVal val="visible"/>
                                      </p:to>
                                    </p:set>
                                    <p:anim calcmode="lin" valueType="num">
                                      <p:cBhvr>
                                        <p:cTn id="38" dur="500" fill="hold"/>
                                        <p:tgtEl>
                                          <p:spTgt spid="25"/>
                                        </p:tgtEl>
                                        <p:attrNameLst>
                                          <p:attrName>ppt_x</p:attrName>
                                        </p:attrNameLst>
                                      </p:cBhvr>
                                      <p:tavLst>
                                        <p:tav tm="0">
                                          <p:val>
                                            <p:strVal val="0-#ppt_w/2"/>
                                          </p:val>
                                        </p:tav>
                                        <p:tav tm="100000">
                                          <p:val>
                                            <p:strVal val="#ppt_x"/>
                                          </p:val>
                                        </p:tav>
                                      </p:tavLst>
                                    </p:anim>
                                    <p:anim calcmode="lin" valueType="num">
                                      <p:cBhvr>
                                        <p:cTn id="39" dur="500" fill="hold"/>
                                        <p:tgtEl>
                                          <p:spTgt spid="2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6"/>
                                            </p:cond>
                                          </p:stCondLst>
                                          <p:endCondLst>
                                            <p:cond evt="onStopAudio" delay="0">
                                              <p:tgtEl>
                                                <p:sldTgt/>
                                              </p:tgtEl>
                                            </p:cond>
                                          </p:endCondLst>
                                        </p:cTn>
                                        <p:tgtEl>
                                          <p:sndTgt r:embed="rId1" name="WHOOSH.WAV"/>
                                        </p:tgtEl>
                                      </p:cMediaNode>
                                    </p:audio>
                                  </p:subTnLst>
                                </p:cTn>
                              </p:par>
                            </p:childTnLst>
                          </p:cTn>
                        </p:par>
                      </p:childTnLst>
                    </p:cTn>
                  </p:par>
                  <p:par>
                    <p:cTn id="40" fill="hold">
                      <p:stCondLst>
                        <p:cond delay="indefinite"/>
                      </p:stCondLst>
                      <p:childTnLst>
                        <p:par>
                          <p:cTn id="41" fill="hold">
                            <p:stCondLst>
                              <p:cond delay="0"/>
                            </p:stCondLst>
                            <p:childTnLst>
                              <p:par>
                                <p:cTn id="42" presetID="2" presetClass="entr" presetSubtype="8" fill="hold" nodeType="clickEffect">
                                  <p:stCondLst>
                                    <p:cond delay="0"/>
                                  </p:stCondLst>
                                  <p:childTnLst>
                                    <p:set>
                                      <p:cBhvr>
                                        <p:cTn id="43" dur="1" fill="hold">
                                          <p:stCondLst>
                                            <p:cond delay="0"/>
                                          </p:stCondLst>
                                        </p:cTn>
                                        <p:tgtEl>
                                          <p:spTgt spid="19136"/>
                                        </p:tgtEl>
                                        <p:attrNameLst>
                                          <p:attrName>style.visibility</p:attrName>
                                        </p:attrNameLst>
                                      </p:cBhvr>
                                      <p:to>
                                        <p:strVal val="visible"/>
                                      </p:to>
                                    </p:set>
                                    <p:anim calcmode="lin" valueType="num">
                                      <p:cBhvr>
                                        <p:cTn id="44" dur="500" fill="hold"/>
                                        <p:tgtEl>
                                          <p:spTgt spid="19136"/>
                                        </p:tgtEl>
                                        <p:attrNameLst>
                                          <p:attrName>ppt_x</p:attrName>
                                        </p:attrNameLst>
                                      </p:cBhvr>
                                      <p:tavLst>
                                        <p:tav tm="0">
                                          <p:val>
                                            <p:strVal val="0-#ppt_w/2"/>
                                          </p:val>
                                        </p:tav>
                                        <p:tav tm="100000">
                                          <p:val>
                                            <p:strVal val="#ppt_x"/>
                                          </p:val>
                                        </p:tav>
                                      </p:tavLst>
                                    </p:anim>
                                    <p:anim calcmode="lin" valueType="num">
                                      <p:cBhvr>
                                        <p:cTn id="45" dur="500" fill="hold"/>
                                        <p:tgtEl>
                                          <p:spTgt spid="19136"/>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2" fill="hold" nodeType="clickEffect">
                                  <p:stCondLst>
                                    <p:cond delay="0"/>
                                  </p:stCondLst>
                                  <p:childTnLst>
                                    <p:set>
                                      <p:cBhvr>
                                        <p:cTn id="49" dur="1" fill="hold">
                                          <p:stCondLst>
                                            <p:cond delay="0"/>
                                          </p:stCondLst>
                                        </p:cTn>
                                        <p:tgtEl>
                                          <p:spTgt spid="19137"/>
                                        </p:tgtEl>
                                        <p:attrNameLst>
                                          <p:attrName>style.visibility</p:attrName>
                                        </p:attrNameLst>
                                      </p:cBhvr>
                                      <p:to>
                                        <p:strVal val="visible"/>
                                      </p:to>
                                    </p:set>
                                    <p:animEffect transition="in" filter="wipe(right)">
                                      <p:cBhvr>
                                        <p:cTn id="50" dur="500"/>
                                        <p:tgtEl>
                                          <p:spTgt spid="19137"/>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9139"/>
                                        </p:tgtEl>
                                        <p:attrNameLst>
                                          <p:attrName>style.visibility</p:attrName>
                                        </p:attrNameLst>
                                      </p:cBhvr>
                                      <p:to>
                                        <p:strVal val="visible"/>
                                      </p:to>
                                    </p:set>
                                    <p:animEffect transition="in" filter="wipe(left)">
                                      <p:cBhvr>
                                        <p:cTn id="55" dur="500"/>
                                        <p:tgtEl>
                                          <p:spTgt spid="19139"/>
                                        </p:tgtEl>
                                      </p:cBhvr>
                                    </p:animEffect>
                                  </p:childTnLst>
                                </p:cTn>
                              </p:par>
                            </p:childTnLst>
                          </p:cTn>
                        </p:par>
                      </p:childTnLst>
                    </p:cTn>
                  </p:par>
                  <p:par>
                    <p:cTn id="56" fill="hold">
                      <p:stCondLst>
                        <p:cond delay="indefinite"/>
                      </p:stCondLst>
                      <p:childTnLst>
                        <p:par>
                          <p:cTn id="57" fill="hold">
                            <p:stCondLst>
                              <p:cond delay="0"/>
                            </p:stCondLst>
                            <p:childTnLst>
                              <p:par>
                                <p:cTn id="58" presetID="9" presetClass="entr" presetSubtype="0" fill="hold" nodeType="click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dissolve">
                                      <p:cBhvr>
                                        <p:cTn id="60" dur="500"/>
                                        <p:tgtEl>
                                          <p:spTgt spid="28"/>
                                        </p:tgtEl>
                                      </p:cBhvr>
                                    </p:animEffect>
                                  </p:childTnLst>
                                </p:cTn>
                              </p:par>
                            </p:childTnLst>
                          </p:cTn>
                        </p:par>
                      </p:childTnLst>
                    </p:cTn>
                  </p:par>
                  <p:par>
                    <p:cTn id="61" fill="hold">
                      <p:stCondLst>
                        <p:cond delay="indefinite"/>
                      </p:stCondLst>
                      <p:childTnLst>
                        <p:par>
                          <p:cTn id="62" fill="hold">
                            <p:stCondLst>
                              <p:cond delay="0"/>
                            </p:stCondLst>
                            <p:childTnLst>
                              <p:par>
                                <p:cTn id="63" presetID="23" presetClass="entr" presetSubtype="32" fill="hold" nodeType="clickEffect">
                                  <p:stCondLst>
                                    <p:cond delay="0"/>
                                  </p:stCondLst>
                                  <p:childTnLst>
                                    <p:set>
                                      <p:cBhvr>
                                        <p:cTn id="64" dur="1" fill="hold">
                                          <p:stCondLst>
                                            <p:cond delay="0"/>
                                          </p:stCondLst>
                                        </p:cTn>
                                        <p:tgtEl>
                                          <p:spTgt spid="2"/>
                                        </p:tgtEl>
                                        <p:attrNameLst>
                                          <p:attrName>style.visibility</p:attrName>
                                        </p:attrNameLst>
                                      </p:cBhvr>
                                      <p:to>
                                        <p:strVal val="visible"/>
                                      </p:to>
                                    </p:set>
                                    <p:anim calcmode="lin" valueType="num">
                                      <p:cBhvr>
                                        <p:cTn id="65" dur="500" fill="hold"/>
                                        <p:tgtEl>
                                          <p:spTgt spid="2"/>
                                        </p:tgtEl>
                                        <p:attrNameLst>
                                          <p:attrName>ppt_w</p:attrName>
                                        </p:attrNameLst>
                                      </p:cBhvr>
                                      <p:tavLst>
                                        <p:tav tm="0">
                                          <p:val>
                                            <p:strVal val="4*#ppt_w"/>
                                          </p:val>
                                        </p:tav>
                                        <p:tav tm="100000">
                                          <p:val>
                                            <p:strVal val="#ppt_w"/>
                                          </p:val>
                                        </p:tav>
                                      </p:tavLst>
                                    </p:anim>
                                    <p:anim calcmode="lin" valueType="num">
                                      <p:cBhvr>
                                        <p:cTn id="66" dur="500" fill="hold"/>
                                        <p:tgtEl>
                                          <p:spTgt spid="2"/>
                                        </p:tgtEl>
                                        <p:attrNameLst>
                                          <p:attrName>ppt_h</p:attrName>
                                        </p:attrNameLst>
                                      </p:cBhvr>
                                      <p:tavLst>
                                        <p:tav tm="0">
                                          <p:val>
                                            <p:strVal val="4*#ppt_h"/>
                                          </p:val>
                                        </p:tav>
                                        <p:tav tm="100000">
                                          <p:val>
                                            <p:strVal val="#ppt_h"/>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8" fill="hold" grpId="0" nodeType="clickEffect">
                                  <p:stCondLst>
                                    <p:cond delay="0"/>
                                  </p:stCondLst>
                                  <p:childTnLst>
                                    <p:set>
                                      <p:cBhvr>
                                        <p:cTn id="70" dur="1" fill="hold">
                                          <p:stCondLst>
                                            <p:cond delay="0"/>
                                          </p:stCondLst>
                                        </p:cTn>
                                        <p:tgtEl>
                                          <p:spTgt spid="18722">
                                            <p:txEl>
                                              <p:charRg st="0" end="4"/>
                                            </p:txEl>
                                          </p:spTgt>
                                        </p:tgtEl>
                                        <p:attrNameLst>
                                          <p:attrName>style.visibility</p:attrName>
                                        </p:attrNameLst>
                                      </p:cBhvr>
                                      <p:to>
                                        <p:strVal val="visible"/>
                                      </p:to>
                                    </p:set>
                                    <p:anim calcmode="lin" valueType="num">
                                      <p:cBhvr>
                                        <p:cTn id="71" dur="500" fill="hold"/>
                                        <p:tgtEl>
                                          <p:spTgt spid="18722">
                                            <p:txEl>
                                              <p:charRg st="0" end="4"/>
                                            </p:txEl>
                                          </p:spTgt>
                                        </p:tgtEl>
                                        <p:attrNameLst>
                                          <p:attrName>ppt_x</p:attrName>
                                        </p:attrNameLst>
                                      </p:cBhvr>
                                      <p:tavLst>
                                        <p:tav tm="0">
                                          <p:val>
                                            <p:strVal val="0-#ppt_w/2"/>
                                          </p:val>
                                        </p:tav>
                                        <p:tav tm="100000">
                                          <p:val>
                                            <p:strVal val="#ppt_x"/>
                                          </p:val>
                                        </p:tav>
                                      </p:tavLst>
                                    </p:anim>
                                    <p:anim calcmode="lin" valueType="num">
                                      <p:cBhvr>
                                        <p:cTn id="72" dur="500" fill="hold"/>
                                        <p:tgtEl>
                                          <p:spTgt spid="18722">
                                            <p:txEl>
                                              <p:charRg st="0" end="4"/>
                                            </p:txEl>
                                          </p:spTgt>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nodeType="clickEffect">
                                  <p:stCondLst>
                                    <p:cond delay="0"/>
                                  </p:stCondLst>
                                  <p:childTnLst>
                                    <p:set>
                                      <p:cBhvr>
                                        <p:cTn id="76" dur="1" fill="hold">
                                          <p:stCondLst>
                                            <p:cond delay="0"/>
                                          </p:stCondLst>
                                        </p:cTn>
                                        <p:tgtEl>
                                          <p:spTgt spid="19148"/>
                                        </p:tgtEl>
                                        <p:attrNameLst>
                                          <p:attrName>style.visibility</p:attrName>
                                        </p:attrNameLst>
                                      </p:cBhvr>
                                      <p:to>
                                        <p:strVal val="visible"/>
                                      </p:to>
                                    </p:set>
                                    <p:animEffect transition="in" filter="wipe(up)">
                                      <p:cBhvr>
                                        <p:cTn id="77" dur="500"/>
                                        <p:tgtEl>
                                          <p:spTgt spid="19148"/>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19149"/>
                                        </p:tgtEl>
                                        <p:attrNameLst>
                                          <p:attrName>style.visibility</p:attrName>
                                        </p:attrNameLst>
                                      </p:cBhvr>
                                      <p:to>
                                        <p:strVal val="visible"/>
                                      </p:to>
                                    </p:set>
                                    <p:animEffect transition="in" filter="wipe(left)">
                                      <p:cBhvr>
                                        <p:cTn id="82" dur="500"/>
                                        <p:tgtEl>
                                          <p:spTgt spid="19149"/>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nodeType="clickEffect">
                                  <p:stCondLst>
                                    <p:cond delay="0"/>
                                  </p:stCondLst>
                                  <p:childTnLst>
                                    <p:set>
                                      <p:cBhvr>
                                        <p:cTn id="86" dur="1" fill="hold">
                                          <p:stCondLst>
                                            <p:cond delay="0"/>
                                          </p:stCondLst>
                                        </p:cTn>
                                        <p:tgtEl>
                                          <p:spTgt spid="27"/>
                                        </p:tgtEl>
                                        <p:attrNameLst>
                                          <p:attrName>style.visibility</p:attrName>
                                        </p:attrNameLst>
                                      </p:cBhvr>
                                      <p:to>
                                        <p:strVal val="visible"/>
                                      </p:to>
                                    </p:set>
                                    <p:animEffect transition="in" filter="wipe(left)">
                                      <p:cBhvr>
                                        <p:cTn id="87" dur="500"/>
                                        <p:tgtEl>
                                          <p:spTgt spid="27"/>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2" fill="hold" nodeType="clickEffect">
                                  <p:stCondLst>
                                    <p:cond delay="0"/>
                                  </p:stCondLst>
                                  <p:childTnLst>
                                    <p:set>
                                      <p:cBhvr>
                                        <p:cTn id="91" dur="1" fill="hold">
                                          <p:stCondLst>
                                            <p:cond delay="0"/>
                                          </p:stCondLst>
                                        </p:cTn>
                                        <p:tgtEl>
                                          <p:spTgt spid="26"/>
                                        </p:tgtEl>
                                        <p:attrNameLst>
                                          <p:attrName>style.visibility</p:attrName>
                                        </p:attrNameLst>
                                      </p:cBhvr>
                                      <p:to>
                                        <p:strVal val="visible"/>
                                      </p:to>
                                    </p:set>
                                    <p:animEffect transition="in" filter="wipe(right)">
                                      <p:cBhvr>
                                        <p:cTn id="92" dur="500"/>
                                        <p:tgtEl>
                                          <p:spTgt spid="26"/>
                                        </p:tgtEl>
                                      </p:cBhvr>
                                    </p:animEffect>
                                  </p:childTnLst>
                                </p:cTn>
                              </p:par>
                            </p:childTnLst>
                          </p:cTn>
                        </p:par>
                      </p:childTnLst>
                    </p:cTn>
                  </p:par>
                  <p:par>
                    <p:cTn id="93" fill="hold">
                      <p:stCondLst>
                        <p:cond delay="indefinite"/>
                      </p:stCondLst>
                      <p:childTnLst>
                        <p:par>
                          <p:cTn id="94" fill="hold">
                            <p:stCondLst>
                              <p:cond delay="0"/>
                            </p:stCondLst>
                            <p:childTnLst>
                              <p:par>
                                <p:cTn id="95" presetID="23" presetClass="entr" presetSubtype="32" fill="hold" nodeType="clickEffect">
                                  <p:stCondLst>
                                    <p:cond delay="0"/>
                                  </p:stCondLst>
                                  <p:childTnLst>
                                    <p:set>
                                      <p:cBhvr>
                                        <p:cTn id="96" dur="1" fill="hold">
                                          <p:stCondLst>
                                            <p:cond delay="0"/>
                                          </p:stCondLst>
                                        </p:cTn>
                                        <p:tgtEl>
                                          <p:spTgt spid="18956"/>
                                        </p:tgtEl>
                                        <p:attrNameLst>
                                          <p:attrName>style.visibility</p:attrName>
                                        </p:attrNameLst>
                                      </p:cBhvr>
                                      <p:to>
                                        <p:strVal val="visible"/>
                                      </p:to>
                                    </p:set>
                                    <p:anim calcmode="lin" valueType="num">
                                      <p:cBhvr>
                                        <p:cTn id="97" dur="500" fill="hold"/>
                                        <p:tgtEl>
                                          <p:spTgt spid="18956"/>
                                        </p:tgtEl>
                                        <p:attrNameLst>
                                          <p:attrName>ppt_w</p:attrName>
                                        </p:attrNameLst>
                                      </p:cBhvr>
                                      <p:tavLst>
                                        <p:tav tm="0">
                                          <p:val>
                                            <p:strVal val="4*#ppt_w"/>
                                          </p:val>
                                        </p:tav>
                                        <p:tav tm="100000">
                                          <p:val>
                                            <p:strVal val="#ppt_w"/>
                                          </p:val>
                                        </p:tav>
                                      </p:tavLst>
                                    </p:anim>
                                    <p:anim calcmode="lin" valueType="num">
                                      <p:cBhvr>
                                        <p:cTn id="98" dur="500" fill="hold"/>
                                        <p:tgtEl>
                                          <p:spTgt spid="18956"/>
                                        </p:tgtEl>
                                        <p:attrNameLst>
                                          <p:attrName>ppt_h</p:attrName>
                                        </p:attrNameLst>
                                      </p:cBhvr>
                                      <p:tavLst>
                                        <p:tav tm="0">
                                          <p:val>
                                            <p:strVal val="4*#ppt_h"/>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22" presetClass="entr" presetSubtype="4" fill="hold" nodeType="clickEffect">
                                  <p:stCondLst>
                                    <p:cond delay="0"/>
                                  </p:stCondLst>
                                  <p:childTnLst>
                                    <p:set>
                                      <p:cBhvr>
                                        <p:cTn id="102" dur="1" fill="hold">
                                          <p:stCondLst>
                                            <p:cond delay="0"/>
                                          </p:stCondLst>
                                        </p:cTn>
                                        <p:tgtEl>
                                          <p:spTgt spid="18912"/>
                                        </p:tgtEl>
                                        <p:attrNameLst>
                                          <p:attrName>style.visibility</p:attrName>
                                        </p:attrNameLst>
                                      </p:cBhvr>
                                      <p:to>
                                        <p:strVal val="visible"/>
                                      </p:to>
                                    </p:set>
                                    <p:animEffect transition="in" filter="wipe(down)">
                                      <p:cBhvr>
                                        <p:cTn id="103" dur="500"/>
                                        <p:tgtEl>
                                          <p:spTgt spid="18912"/>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1" fill="hold" nodeType="clickEffect">
                                  <p:stCondLst>
                                    <p:cond delay="0"/>
                                  </p:stCondLst>
                                  <p:childTnLst>
                                    <p:set>
                                      <p:cBhvr>
                                        <p:cTn id="107" dur="1" fill="hold">
                                          <p:stCondLst>
                                            <p:cond delay="0"/>
                                          </p:stCondLst>
                                        </p:cTn>
                                        <p:tgtEl>
                                          <p:spTgt spid="18913"/>
                                        </p:tgtEl>
                                        <p:attrNameLst>
                                          <p:attrName>style.visibility</p:attrName>
                                        </p:attrNameLst>
                                      </p:cBhvr>
                                      <p:to>
                                        <p:strVal val="visible"/>
                                      </p:to>
                                    </p:set>
                                    <p:animEffect transition="in" filter="wipe(up)">
                                      <p:cBhvr>
                                        <p:cTn id="108" dur="500"/>
                                        <p:tgtEl>
                                          <p:spTgt spid="18913"/>
                                        </p:tgtEl>
                                      </p:cBhvr>
                                    </p:animEffect>
                                  </p:childTnLst>
                                </p:cTn>
                              </p:par>
                            </p:childTnLst>
                          </p:cTn>
                        </p:par>
                      </p:childTnLst>
                    </p:cTn>
                  </p:par>
                  <p:par>
                    <p:cTn id="109" fill="hold">
                      <p:stCondLst>
                        <p:cond delay="indefinite"/>
                      </p:stCondLst>
                      <p:childTnLst>
                        <p:par>
                          <p:cTn id="110" fill="hold">
                            <p:stCondLst>
                              <p:cond delay="0"/>
                            </p:stCondLst>
                            <p:childTnLst>
                              <p:par>
                                <p:cTn id="111" presetID="23" presetClass="entr" presetSubtype="32" fill="hold" nodeType="clickEffect">
                                  <p:stCondLst>
                                    <p:cond delay="0"/>
                                  </p:stCondLst>
                                  <p:childTnLst>
                                    <p:set>
                                      <p:cBhvr>
                                        <p:cTn id="112" dur="1" fill="hold">
                                          <p:stCondLst>
                                            <p:cond delay="0"/>
                                          </p:stCondLst>
                                        </p:cTn>
                                        <p:tgtEl>
                                          <p:spTgt spid="18914"/>
                                        </p:tgtEl>
                                        <p:attrNameLst>
                                          <p:attrName>style.visibility</p:attrName>
                                        </p:attrNameLst>
                                      </p:cBhvr>
                                      <p:to>
                                        <p:strVal val="visible"/>
                                      </p:to>
                                    </p:set>
                                    <p:anim calcmode="lin" valueType="num">
                                      <p:cBhvr>
                                        <p:cTn id="113" dur="500" fill="hold"/>
                                        <p:tgtEl>
                                          <p:spTgt spid="18914"/>
                                        </p:tgtEl>
                                        <p:attrNameLst>
                                          <p:attrName>ppt_w</p:attrName>
                                        </p:attrNameLst>
                                      </p:cBhvr>
                                      <p:tavLst>
                                        <p:tav tm="0">
                                          <p:val>
                                            <p:strVal val="4*#ppt_w"/>
                                          </p:val>
                                        </p:tav>
                                        <p:tav tm="100000">
                                          <p:val>
                                            <p:strVal val="#ppt_w"/>
                                          </p:val>
                                        </p:tav>
                                      </p:tavLst>
                                    </p:anim>
                                    <p:anim calcmode="lin" valueType="num">
                                      <p:cBhvr>
                                        <p:cTn id="114" dur="500" fill="hold"/>
                                        <p:tgtEl>
                                          <p:spTgt spid="18914"/>
                                        </p:tgtEl>
                                        <p:attrNameLst>
                                          <p:attrName>ppt_h</p:attrName>
                                        </p:attrNameLst>
                                      </p:cBhvr>
                                      <p:tavLst>
                                        <p:tav tm="0">
                                          <p:val>
                                            <p:strVal val="4*#ppt_h"/>
                                          </p:val>
                                        </p:tav>
                                        <p:tav tm="100000">
                                          <p:val>
                                            <p:strVal val="#ppt_h"/>
                                          </p:val>
                                        </p:tav>
                                      </p:tavLst>
                                    </p:anim>
                                  </p:childTnLst>
                                </p:cTn>
                              </p:par>
                            </p:childTnLst>
                          </p:cTn>
                        </p:par>
                      </p:childTnLst>
                    </p:cTn>
                  </p:par>
                  <p:par>
                    <p:cTn id="115" fill="hold">
                      <p:stCondLst>
                        <p:cond delay="indefinite"/>
                      </p:stCondLst>
                      <p:childTnLst>
                        <p:par>
                          <p:cTn id="116" fill="hold">
                            <p:stCondLst>
                              <p:cond delay="0"/>
                            </p:stCondLst>
                            <p:childTnLst>
                              <p:par>
                                <p:cTn id="117" presetID="23" presetClass="entr" presetSubtype="32" fill="hold" nodeType="clickEffect">
                                  <p:stCondLst>
                                    <p:cond delay="0"/>
                                  </p:stCondLst>
                                  <p:childTnLst>
                                    <p:set>
                                      <p:cBhvr>
                                        <p:cTn id="118" dur="1" fill="hold">
                                          <p:stCondLst>
                                            <p:cond delay="0"/>
                                          </p:stCondLst>
                                        </p:cTn>
                                        <p:tgtEl>
                                          <p:spTgt spid="18962"/>
                                        </p:tgtEl>
                                        <p:attrNameLst>
                                          <p:attrName>style.visibility</p:attrName>
                                        </p:attrNameLst>
                                      </p:cBhvr>
                                      <p:to>
                                        <p:strVal val="visible"/>
                                      </p:to>
                                    </p:set>
                                    <p:anim calcmode="lin" valueType="num">
                                      <p:cBhvr>
                                        <p:cTn id="119" dur="500" fill="hold"/>
                                        <p:tgtEl>
                                          <p:spTgt spid="18962"/>
                                        </p:tgtEl>
                                        <p:attrNameLst>
                                          <p:attrName>ppt_w</p:attrName>
                                        </p:attrNameLst>
                                      </p:cBhvr>
                                      <p:tavLst>
                                        <p:tav tm="0">
                                          <p:val>
                                            <p:strVal val="4*#ppt_w"/>
                                          </p:val>
                                        </p:tav>
                                        <p:tav tm="100000">
                                          <p:val>
                                            <p:strVal val="#ppt_w"/>
                                          </p:val>
                                        </p:tav>
                                      </p:tavLst>
                                    </p:anim>
                                    <p:anim calcmode="lin" valueType="num">
                                      <p:cBhvr>
                                        <p:cTn id="120" dur="500" fill="hold"/>
                                        <p:tgtEl>
                                          <p:spTgt spid="18962"/>
                                        </p:tgtEl>
                                        <p:attrNameLst>
                                          <p:attrName>ppt_h</p:attrName>
                                        </p:attrNameLst>
                                      </p:cBhvr>
                                      <p:tavLst>
                                        <p:tav tm="0">
                                          <p:val>
                                            <p:strVal val="4*#ppt_h"/>
                                          </p:val>
                                        </p:tav>
                                        <p:tav tm="100000">
                                          <p:val>
                                            <p:strVal val="#ppt_h"/>
                                          </p:val>
                                        </p:tav>
                                      </p:tavLst>
                                    </p:anim>
                                  </p:childTnLst>
                                </p:cTn>
                              </p:par>
                            </p:childTnLst>
                          </p:cTn>
                        </p:par>
                      </p:childTnLst>
                    </p:cTn>
                  </p:par>
                  <p:par>
                    <p:cTn id="121" fill="hold">
                      <p:stCondLst>
                        <p:cond delay="indefinite"/>
                      </p:stCondLst>
                      <p:childTnLst>
                        <p:par>
                          <p:cTn id="122" fill="hold">
                            <p:stCondLst>
                              <p:cond delay="0"/>
                            </p:stCondLst>
                            <p:childTnLst>
                              <p:par>
                                <p:cTn id="123" presetID="22" presetClass="entr" presetSubtype="4" fill="hold" nodeType="clickEffect">
                                  <p:stCondLst>
                                    <p:cond delay="0"/>
                                  </p:stCondLst>
                                  <p:childTnLst>
                                    <p:set>
                                      <p:cBhvr>
                                        <p:cTn id="124" dur="1" fill="hold">
                                          <p:stCondLst>
                                            <p:cond delay="0"/>
                                          </p:stCondLst>
                                        </p:cTn>
                                        <p:tgtEl>
                                          <p:spTgt spid="18915"/>
                                        </p:tgtEl>
                                        <p:attrNameLst>
                                          <p:attrName>style.visibility</p:attrName>
                                        </p:attrNameLst>
                                      </p:cBhvr>
                                      <p:to>
                                        <p:strVal val="visible"/>
                                      </p:to>
                                    </p:set>
                                    <p:animEffect transition="in" filter="wipe(down)">
                                      <p:cBhvr>
                                        <p:cTn id="125" dur="500"/>
                                        <p:tgtEl>
                                          <p:spTgt spid="18915"/>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1" fill="hold" nodeType="clickEffect">
                                  <p:stCondLst>
                                    <p:cond delay="0"/>
                                  </p:stCondLst>
                                  <p:childTnLst>
                                    <p:set>
                                      <p:cBhvr>
                                        <p:cTn id="129" dur="1" fill="hold">
                                          <p:stCondLst>
                                            <p:cond delay="0"/>
                                          </p:stCondLst>
                                        </p:cTn>
                                        <p:tgtEl>
                                          <p:spTgt spid="18916"/>
                                        </p:tgtEl>
                                        <p:attrNameLst>
                                          <p:attrName>style.visibility</p:attrName>
                                        </p:attrNameLst>
                                      </p:cBhvr>
                                      <p:to>
                                        <p:strVal val="visible"/>
                                      </p:to>
                                    </p:set>
                                    <p:animEffect transition="in" filter="wipe(up)">
                                      <p:cBhvr>
                                        <p:cTn id="130" dur="500"/>
                                        <p:tgtEl>
                                          <p:spTgt spid="18916"/>
                                        </p:tgtEl>
                                      </p:cBhvr>
                                    </p:animEffect>
                                  </p:childTnLst>
                                </p:cTn>
                              </p:par>
                            </p:childTnLst>
                          </p:cTn>
                        </p:par>
                      </p:childTnLst>
                    </p:cTn>
                  </p:par>
                  <p:par>
                    <p:cTn id="131" fill="hold">
                      <p:stCondLst>
                        <p:cond delay="indefinite"/>
                      </p:stCondLst>
                      <p:childTnLst>
                        <p:par>
                          <p:cTn id="132" fill="hold">
                            <p:stCondLst>
                              <p:cond delay="0"/>
                            </p:stCondLst>
                            <p:childTnLst>
                              <p:par>
                                <p:cTn id="133" presetID="23" presetClass="entr" presetSubtype="32" fill="hold" nodeType="clickEffect">
                                  <p:stCondLst>
                                    <p:cond delay="0"/>
                                  </p:stCondLst>
                                  <p:childTnLst>
                                    <p:set>
                                      <p:cBhvr>
                                        <p:cTn id="134" dur="1" fill="hold">
                                          <p:stCondLst>
                                            <p:cond delay="0"/>
                                          </p:stCondLst>
                                        </p:cTn>
                                        <p:tgtEl>
                                          <p:spTgt spid="18961"/>
                                        </p:tgtEl>
                                        <p:attrNameLst>
                                          <p:attrName>style.visibility</p:attrName>
                                        </p:attrNameLst>
                                      </p:cBhvr>
                                      <p:to>
                                        <p:strVal val="visible"/>
                                      </p:to>
                                    </p:set>
                                    <p:anim calcmode="lin" valueType="num">
                                      <p:cBhvr>
                                        <p:cTn id="135" dur="500" fill="hold"/>
                                        <p:tgtEl>
                                          <p:spTgt spid="18961"/>
                                        </p:tgtEl>
                                        <p:attrNameLst>
                                          <p:attrName>ppt_w</p:attrName>
                                        </p:attrNameLst>
                                      </p:cBhvr>
                                      <p:tavLst>
                                        <p:tav tm="0">
                                          <p:val>
                                            <p:strVal val="4*#ppt_w"/>
                                          </p:val>
                                        </p:tav>
                                        <p:tav tm="100000">
                                          <p:val>
                                            <p:strVal val="#ppt_w"/>
                                          </p:val>
                                        </p:tav>
                                      </p:tavLst>
                                    </p:anim>
                                    <p:anim calcmode="lin" valueType="num">
                                      <p:cBhvr>
                                        <p:cTn id="136" dur="500" fill="hold"/>
                                        <p:tgtEl>
                                          <p:spTgt spid="18961"/>
                                        </p:tgtEl>
                                        <p:attrNameLst>
                                          <p:attrName>ppt_h</p:attrName>
                                        </p:attrNameLst>
                                      </p:cBhvr>
                                      <p:tavLst>
                                        <p:tav tm="0">
                                          <p:val>
                                            <p:strVal val="4*#ppt_h"/>
                                          </p:val>
                                        </p:tav>
                                        <p:tav tm="100000">
                                          <p:val>
                                            <p:strVal val="#ppt_h"/>
                                          </p:val>
                                        </p:tav>
                                      </p:tavLst>
                                    </p:anim>
                                  </p:childTnLst>
                                </p:cTn>
                              </p:par>
                            </p:childTnLst>
                          </p:cTn>
                        </p:par>
                      </p:childTnLst>
                    </p:cTn>
                  </p:par>
                  <p:par>
                    <p:cTn id="137" fill="hold">
                      <p:stCondLst>
                        <p:cond delay="indefinite"/>
                      </p:stCondLst>
                      <p:childTnLst>
                        <p:par>
                          <p:cTn id="138" fill="hold">
                            <p:stCondLst>
                              <p:cond delay="0"/>
                            </p:stCondLst>
                            <p:childTnLst>
                              <p:par>
                                <p:cTn id="139" presetID="23" presetClass="entr" presetSubtype="32" fill="hold" nodeType="clickEffect">
                                  <p:stCondLst>
                                    <p:cond delay="0"/>
                                  </p:stCondLst>
                                  <p:childTnLst>
                                    <p:set>
                                      <p:cBhvr>
                                        <p:cTn id="140" dur="1" fill="hold">
                                          <p:stCondLst>
                                            <p:cond delay="0"/>
                                          </p:stCondLst>
                                        </p:cTn>
                                        <p:tgtEl>
                                          <p:spTgt spid="3"/>
                                        </p:tgtEl>
                                        <p:attrNameLst>
                                          <p:attrName>style.visibility</p:attrName>
                                        </p:attrNameLst>
                                      </p:cBhvr>
                                      <p:to>
                                        <p:strVal val="visible"/>
                                      </p:to>
                                    </p:set>
                                    <p:anim calcmode="lin" valueType="num">
                                      <p:cBhvr>
                                        <p:cTn id="141" dur="500" fill="hold"/>
                                        <p:tgtEl>
                                          <p:spTgt spid="3"/>
                                        </p:tgtEl>
                                        <p:attrNameLst>
                                          <p:attrName>ppt_w</p:attrName>
                                        </p:attrNameLst>
                                      </p:cBhvr>
                                      <p:tavLst>
                                        <p:tav tm="0">
                                          <p:val>
                                            <p:strVal val="4*#ppt_w"/>
                                          </p:val>
                                        </p:tav>
                                        <p:tav tm="100000">
                                          <p:val>
                                            <p:strVal val="#ppt_w"/>
                                          </p:val>
                                        </p:tav>
                                      </p:tavLst>
                                    </p:anim>
                                    <p:anim calcmode="lin" valueType="num">
                                      <p:cBhvr>
                                        <p:cTn id="142" dur="500" fill="hold"/>
                                        <p:tgtEl>
                                          <p:spTgt spid="3"/>
                                        </p:tgtEl>
                                        <p:attrNameLst>
                                          <p:attrName>ppt_h</p:attrName>
                                        </p:attrNameLst>
                                      </p:cBhvr>
                                      <p:tavLst>
                                        <p:tav tm="0">
                                          <p:val>
                                            <p:strVal val="4*#ppt_h"/>
                                          </p:val>
                                        </p:tav>
                                        <p:tav tm="100000">
                                          <p:val>
                                            <p:strVal val="#ppt_h"/>
                                          </p:val>
                                        </p:tav>
                                      </p:tavLst>
                                    </p:anim>
                                  </p:childTnLst>
                                </p:cTn>
                              </p:par>
                            </p:childTnLst>
                          </p:cTn>
                        </p:par>
                      </p:childTnLst>
                    </p:cTn>
                  </p:par>
                  <p:par>
                    <p:cTn id="143" fill="hold">
                      <p:stCondLst>
                        <p:cond delay="indefinite"/>
                      </p:stCondLst>
                      <p:childTnLst>
                        <p:par>
                          <p:cTn id="144" fill="hold">
                            <p:stCondLst>
                              <p:cond delay="0"/>
                            </p:stCondLst>
                            <p:childTnLst>
                              <p:par>
                                <p:cTn id="145" presetID="22" presetClass="entr" presetSubtype="8" fill="hold" grpId="0" nodeType="clickEffect">
                                  <p:stCondLst>
                                    <p:cond delay="0"/>
                                  </p:stCondLst>
                                  <p:childTnLst>
                                    <p:set>
                                      <p:cBhvr>
                                        <p:cTn id="146" dur="1" fill="hold">
                                          <p:stCondLst>
                                            <p:cond delay="0"/>
                                          </p:stCondLst>
                                        </p:cTn>
                                        <p:tgtEl>
                                          <p:spTgt spid="18730"/>
                                        </p:tgtEl>
                                        <p:attrNameLst>
                                          <p:attrName>style.visibility</p:attrName>
                                        </p:attrNameLst>
                                      </p:cBhvr>
                                      <p:to>
                                        <p:strVal val="visible"/>
                                      </p:to>
                                    </p:set>
                                    <p:animEffect transition="in" filter="wipe(left)">
                                      <p:cBhvr>
                                        <p:cTn id="147" dur="500"/>
                                        <p:tgtEl>
                                          <p:spTgt spid="18730"/>
                                        </p:tgtEl>
                                      </p:cBhvr>
                                    </p:animEffect>
                                  </p:childTnLst>
                                </p:cTn>
                              </p:par>
                            </p:childTnLst>
                          </p:cTn>
                        </p:par>
                      </p:childTnLst>
                    </p:cTn>
                  </p:par>
                  <p:par>
                    <p:cTn id="148" fill="hold">
                      <p:stCondLst>
                        <p:cond delay="indefinite"/>
                      </p:stCondLst>
                      <p:childTnLst>
                        <p:par>
                          <p:cTn id="149" fill="hold">
                            <p:stCondLst>
                              <p:cond delay="0"/>
                            </p:stCondLst>
                            <p:childTnLst>
                              <p:par>
                                <p:cTn id="150" presetID="23" presetClass="entr" presetSubtype="32" fill="hold" nodeType="clickEffect">
                                  <p:stCondLst>
                                    <p:cond delay="0"/>
                                  </p:stCondLst>
                                  <p:childTnLst>
                                    <p:set>
                                      <p:cBhvr>
                                        <p:cTn id="151" dur="1" fill="hold">
                                          <p:stCondLst>
                                            <p:cond delay="0"/>
                                          </p:stCondLst>
                                        </p:cTn>
                                        <p:tgtEl>
                                          <p:spTgt spid="18963"/>
                                        </p:tgtEl>
                                        <p:attrNameLst>
                                          <p:attrName>style.visibility</p:attrName>
                                        </p:attrNameLst>
                                      </p:cBhvr>
                                      <p:to>
                                        <p:strVal val="visible"/>
                                      </p:to>
                                    </p:set>
                                    <p:anim calcmode="lin" valueType="num">
                                      <p:cBhvr>
                                        <p:cTn id="152" dur="500" fill="hold"/>
                                        <p:tgtEl>
                                          <p:spTgt spid="18963"/>
                                        </p:tgtEl>
                                        <p:attrNameLst>
                                          <p:attrName>ppt_w</p:attrName>
                                        </p:attrNameLst>
                                      </p:cBhvr>
                                      <p:tavLst>
                                        <p:tav tm="0">
                                          <p:val>
                                            <p:strVal val="4*#ppt_w"/>
                                          </p:val>
                                        </p:tav>
                                        <p:tav tm="100000">
                                          <p:val>
                                            <p:strVal val="#ppt_w"/>
                                          </p:val>
                                        </p:tav>
                                      </p:tavLst>
                                    </p:anim>
                                    <p:anim calcmode="lin" valueType="num">
                                      <p:cBhvr>
                                        <p:cTn id="153" dur="500" fill="hold"/>
                                        <p:tgtEl>
                                          <p:spTgt spid="18963"/>
                                        </p:tgtEl>
                                        <p:attrNameLst>
                                          <p:attrName>ppt_h</p:attrName>
                                        </p:attrNameLst>
                                      </p:cBhvr>
                                      <p:tavLst>
                                        <p:tav tm="0">
                                          <p:val>
                                            <p:strVal val="4*#ppt_h"/>
                                          </p:val>
                                        </p:tav>
                                        <p:tav tm="100000">
                                          <p:val>
                                            <p:strVal val="#ppt_h"/>
                                          </p:val>
                                        </p:tav>
                                      </p:tavLst>
                                    </p:anim>
                                  </p:childTnLst>
                                </p:cTn>
                              </p:par>
                            </p:childTnLst>
                          </p:cTn>
                        </p:par>
                      </p:childTnLst>
                    </p:cTn>
                  </p:par>
                  <p:par>
                    <p:cTn id="154" fill="hold">
                      <p:stCondLst>
                        <p:cond delay="indefinite"/>
                      </p:stCondLst>
                      <p:childTnLst>
                        <p:par>
                          <p:cTn id="155" fill="hold">
                            <p:stCondLst>
                              <p:cond delay="0"/>
                            </p:stCondLst>
                            <p:childTnLst>
                              <p:par>
                                <p:cTn id="156" presetID="22" presetClass="entr" presetSubtype="1" fill="hold" nodeType="clickEffect">
                                  <p:stCondLst>
                                    <p:cond delay="0"/>
                                  </p:stCondLst>
                                  <p:childTnLst>
                                    <p:set>
                                      <p:cBhvr>
                                        <p:cTn id="157" dur="1" fill="hold">
                                          <p:stCondLst>
                                            <p:cond delay="0"/>
                                          </p:stCondLst>
                                        </p:cTn>
                                        <p:tgtEl>
                                          <p:spTgt spid="18964"/>
                                        </p:tgtEl>
                                        <p:attrNameLst>
                                          <p:attrName>style.visibility</p:attrName>
                                        </p:attrNameLst>
                                      </p:cBhvr>
                                      <p:to>
                                        <p:strVal val="visible"/>
                                      </p:to>
                                    </p:set>
                                    <p:animEffect transition="in" filter="wipe(up)">
                                      <p:cBhvr>
                                        <p:cTn id="158" dur="500"/>
                                        <p:tgtEl>
                                          <p:spTgt spid="18964"/>
                                        </p:tgtEl>
                                      </p:cBhvr>
                                    </p:animEffect>
                                  </p:childTnLst>
                                </p:cTn>
                              </p:par>
                            </p:childTnLst>
                          </p:cTn>
                        </p:par>
                      </p:childTnLst>
                    </p:cTn>
                  </p:par>
                  <p:par>
                    <p:cTn id="159" fill="hold">
                      <p:stCondLst>
                        <p:cond delay="indefinite"/>
                      </p:stCondLst>
                      <p:childTnLst>
                        <p:par>
                          <p:cTn id="160" fill="hold">
                            <p:stCondLst>
                              <p:cond delay="0"/>
                            </p:stCondLst>
                            <p:childTnLst>
                              <p:par>
                                <p:cTn id="161" presetID="22" presetClass="entr" presetSubtype="8" fill="hold" nodeType="clickEffect">
                                  <p:stCondLst>
                                    <p:cond delay="0"/>
                                  </p:stCondLst>
                                  <p:childTnLst>
                                    <p:set>
                                      <p:cBhvr>
                                        <p:cTn id="162" dur="1" fill="hold">
                                          <p:stCondLst>
                                            <p:cond delay="0"/>
                                          </p:stCondLst>
                                        </p:cTn>
                                        <p:tgtEl>
                                          <p:spTgt spid="19142"/>
                                        </p:tgtEl>
                                        <p:attrNameLst>
                                          <p:attrName>style.visibility</p:attrName>
                                        </p:attrNameLst>
                                      </p:cBhvr>
                                      <p:to>
                                        <p:strVal val="visible"/>
                                      </p:to>
                                    </p:set>
                                    <p:animEffect transition="in" filter="wipe(left)">
                                      <p:cBhvr>
                                        <p:cTn id="163" dur="500"/>
                                        <p:tgtEl>
                                          <p:spTgt spid="19142"/>
                                        </p:tgtEl>
                                      </p:cBhvr>
                                    </p:animEffect>
                                  </p:childTnLst>
                                </p:cTn>
                              </p:par>
                            </p:childTnLst>
                          </p:cTn>
                        </p:par>
                      </p:childTnLst>
                    </p:cTn>
                  </p:par>
                  <p:par>
                    <p:cTn id="164" fill="hold">
                      <p:stCondLst>
                        <p:cond delay="indefinite"/>
                      </p:stCondLst>
                      <p:childTnLst>
                        <p:par>
                          <p:cTn id="165" fill="hold">
                            <p:stCondLst>
                              <p:cond delay="0"/>
                            </p:stCondLst>
                            <p:childTnLst>
                              <p:par>
                                <p:cTn id="166" presetID="23" presetClass="entr" presetSubtype="32" fill="hold" nodeType="clickEffect">
                                  <p:stCondLst>
                                    <p:cond delay="0"/>
                                  </p:stCondLst>
                                  <p:childTnLst>
                                    <p:set>
                                      <p:cBhvr>
                                        <p:cTn id="167" dur="1" fill="hold">
                                          <p:stCondLst>
                                            <p:cond delay="0"/>
                                          </p:stCondLst>
                                        </p:cTn>
                                        <p:tgtEl>
                                          <p:spTgt spid="31"/>
                                        </p:tgtEl>
                                        <p:attrNameLst>
                                          <p:attrName>style.visibility</p:attrName>
                                        </p:attrNameLst>
                                      </p:cBhvr>
                                      <p:to>
                                        <p:strVal val="visible"/>
                                      </p:to>
                                    </p:set>
                                    <p:anim calcmode="lin" valueType="num">
                                      <p:cBhvr>
                                        <p:cTn id="168" dur="500" fill="hold"/>
                                        <p:tgtEl>
                                          <p:spTgt spid="31"/>
                                        </p:tgtEl>
                                        <p:attrNameLst>
                                          <p:attrName>ppt_w</p:attrName>
                                        </p:attrNameLst>
                                      </p:cBhvr>
                                      <p:tavLst>
                                        <p:tav tm="0">
                                          <p:val>
                                            <p:strVal val="4*#ppt_w"/>
                                          </p:val>
                                        </p:tav>
                                        <p:tav tm="100000">
                                          <p:val>
                                            <p:strVal val="#ppt_w"/>
                                          </p:val>
                                        </p:tav>
                                      </p:tavLst>
                                    </p:anim>
                                    <p:anim calcmode="lin" valueType="num">
                                      <p:cBhvr>
                                        <p:cTn id="169" dur="500" fill="hold"/>
                                        <p:tgtEl>
                                          <p:spTgt spid="31"/>
                                        </p:tgtEl>
                                        <p:attrNameLst>
                                          <p:attrName>ppt_h</p:attrName>
                                        </p:attrNameLst>
                                      </p:cBhvr>
                                      <p:tavLst>
                                        <p:tav tm="0">
                                          <p:val>
                                            <p:strVal val="4*#ppt_h"/>
                                          </p:val>
                                        </p:tav>
                                        <p:tav tm="100000">
                                          <p:val>
                                            <p:strVal val="#ppt_h"/>
                                          </p:val>
                                        </p:tav>
                                      </p:tavLst>
                                    </p:anim>
                                  </p:childTnLst>
                                </p:cTn>
                              </p:par>
                            </p:childTnLst>
                          </p:cTn>
                        </p:par>
                      </p:childTnLst>
                    </p:cTn>
                  </p:par>
                  <p:par>
                    <p:cTn id="170" fill="hold">
                      <p:stCondLst>
                        <p:cond delay="indefinite"/>
                      </p:stCondLst>
                      <p:childTnLst>
                        <p:par>
                          <p:cTn id="171" fill="hold">
                            <p:stCondLst>
                              <p:cond delay="0"/>
                            </p:stCondLst>
                            <p:childTnLst>
                              <p:par>
                                <p:cTn id="172" presetID="23" presetClass="entr" presetSubtype="32" fill="hold" nodeType="clickEffect">
                                  <p:stCondLst>
                                    <p:cond delay="0"/>
                                  </p:stCondLst>
                                  <p:childTnLst>
                                    <p:set>
                                      <p:cBhvr>
                                        <p:cTn id="173" dur="1" fill="hold">
                                          <p:stCondLst>
                                            <p:cond delay="0"/>
                                          </p:stCondLst>
                                        </p:cTn>
                                        <p:tgtEl>
                                          <p:spTgt spid="4"/>
                                        </p:tgtEl>
                                        <p:attrNameLst>
                                          <p:attrName>style.visibility</p:attrName>
                                        </p:attrNameLst>
                                      </p:cBhvr>
                                      <p:to>
                                        <p:strVal val="visible"/>
                                      </p:to>
                                    </p:set>
                                    <p:anim calcmode="lin" valueType="num">
                                      <p:cBhvr>
                                        <p:cTn id="174" dur="500" fill="hold"/>
                                        <p:tgtEl>
                                          <p:spTgt spid="4"/>
                                        </p:tgtEl>
                                        <p:attrNameLst>
                                          <p:attrName>ppt_w</p:attrName>
                                        </p:attrNameLst>
                                      </p:cBhvr>
                                      <p:tavLst>
                                        <p:tav tm="0">
                                          <p:val>
                                            <p:strVal val="4*#ppt_w"/>
                                          </p:val>
                                        </p:tav>
                                        <p:tav tm="100000">
                                          <p:val>
                                            <p:strVal val="#ppt_w"/>
                                          </p:val>
                                        </p:tav>
                                      </p:tavLst>
                                    </p:anim>
                                    <p:anim calcmode="lin" valueType="num">
                                      <p:cBhvr>
                                        <p:cTn id="175" dur="500" fill="hold"/>
                                        <p:tgtEl>
                                          <p:spTgt spid="4"/>
                                        </p:tgtEl>
                                        <p:attrNameLst>
                                          <p:attrName>ppt_h</p:attrName>
                                        </p:attrNameLst>
                                      </p:cBhvr>
                                      <p:tavLst>
                                        <p:tav tm="0">
                                          <p:val>
                                            <p:strVal val="4*#ppt_h"/>
                                          </p:val>
                                        </p:tav>
                                        <p:tav tm="100000">
                                          <p:val>
                                            <p:strVal val="#ppt_h"/>
                                          </p:val>
                                        </p:tav>
                                      </p:tavLst>
                                    </p:anim>
                                  </p:childTnLst>
                                </p:cTn>
                              </p:par>
                            </p:childTnLst>
                          </p:cTn>
                        </p:par>
                      </p:childTnLst>
                    </p:cTn>
                  </p:par>
                  <p:par>
                    <p:cTn id="176" fill="hold">
                      <p:stCondLst>
                        <p:cond delay="indefinite"/>
                      </p:stCondLst>
                      <p:childTnLst>
                        <p:par>
                          <p:cTn id="177" fill="hold">
                            <p:stCondLst>
                              <p:cond delay="0"/>
                            </p:stCondLst>
                            <p:childTnLst>
                              <p:par>
                                <p:cTn id="178" presetID="22" presetClass="entr" presetSubtype="4" fill="hold" nodeType="clickEffect">
                                  <p:stCondLst>
                                    <p:cond delay="0"/>
                                  </p:stCondLst>
                                  <p:childTnLst>
                                    <p:set>
                                      <p:cBhvr>
                                        <p:cTn id="179" dur="1" fill="hold">
                                          <p:stCondLst>
                                            <p:cond delay="0"/>
                                          </p:stCondLst>
                                        </p:cTn>
                                        <p:tgtEl>
                                          <p:spTgt spid="6"/>
                                        </p:tgtEl>
                                        <p:attrNameLst>
                                          <p:attrName>style.visibility</p:attrName>
                                        </p:attrNameLst>
                                      </p:cBhvr>
                                      <p:to>
                                        <p:strVal val="visible"/>
                                      </p:to>
                                    </p:set>
                                    <p:animEffect transition="in" filter="wipe(down)">
                                      <p:cBhvr>
                                        <p:cTn id="180" dur="500"/>
                                        <p:tgtEl>
                                          <p:spTgt spid="6"/>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nodeType="clickEffect">
                                  <p:stCondLst>
                                    <p:cond delay="0"/>
                                  </p:stCondLst>
                                  <p:childTnLst>
                                    <p:set>
                                      <p:cBhvr>
                                        <p:cTn id="184" dur="1" fill="hold">
                                          <p:stCondLst>
                                            <p:cond delay="0"/>
                                          </p:stCondLst>
                                        </p:cTn>
                                        <p:tgtEl>
                                          <p:spTgt spid="5"/>
                                        </p:tgtEl>
                                        <p:attrNameLst>
                                          <p:attrName>style.visibility</p:attrName>
                                        </p:attrNameLst>
                                      </p:cBhvr>
                                      <p:to>
                                        <p:strVal val="visible"/>
                                      </p:to>
                                    </p:set>
                                    <p:animEffect transition="in" filter="wipe(up)">
                                      <p:cBhvr>
                                        <p:cTn id="185" dur="500"/>
                                        <p:tgtEl>
                                          <p:spTgt spid="5"/>
                                        </p:tgtEl>
                                      </p:cBhvr>
                                    </p:animEffect>
                                  </p:childTnLst>
                                </p:cTn>
                              </p:par>
                            </p:childTnLst>
                          </p:cTn>
                        </p:par>
                      </p:childTnLst>
                    </p:cTn>
                  </p:par>
                  <p:par>
                    <p:cTn id="186" fill="hold">
                      <p:stCondLst>
                        <p:cond delay="indefinite"/>
                      </p:stCondLst>
                      <p:childTnLst>
                        <p:par>
                          <p:cTn id="187" fill="hold">
                            <p:stCondLst>
                              <p:cond delay="0"/>
                            </p:stCondLst>
                            <p:childTnLst>
                              <p:par>
                                <p:cTn id="188" presetID="22" presetClass="entr" presetSubtype="8" fill="hold" nodeType="clickEffect">
                                  <p:stCondLst>
                                    <p:cond delay="0"/>
                                  </p:stCondLst>
                                  <p:childTnLst>
                                    <p:set>
                                      <p:cBhvr>
                                        <p:cTn id="189" dur="1" fill="hold">
                                          <p:stCondLst>
                                            <p:cond delay="0"/>
                                          </p:stCondLst>
                                        </p:cTn>
                                        <p:tgtEl>
                                          <p:spTgt spid="19147"/>
                                        </p:tgtEl>
                                        <p:attrNameLst>
                                          <p:attrName>style.visibility</p:attrName>
                                        </p:attrNameLst>
                                      </p:cBhvr>
                                      <p:to>
                                        <p:strVal val="visible"/>
                                      </p:to>
                                    </p:set>
                                    <p:animEffect transition="in" filter="wipe(left)">
                                      <p:cBhvr>
                                        <p:cTn id="190" dur="500"/>
                                        <p:tgtEl>
                                          <p:spTgt spid="19147"/>
                                        </p:tgtEl>
                                      </p:cBhvr>
                                    </p:animEffect>
                                  </p:childTnLst>
                                </p:cTn>
                              </p:par>
                            </p:childTnLst>
                          </p:cTn>
                        </p:par>
                      </p:childTnLst>
                    </p:cTn>
                  </p:par>
                  <p:par>
                    <p:cTn id="191" fill="hold">
                      <p:stCondLst>
                        <p:cond delay="indefinite"/>
                      </p:stCondLst>
                      <p:childTnLst>
                        <p:par>
                          <p:cTn id="192" fill="hold">
                            <p:stCondLst>
                              <p:cond delay="0"/>
                            </p:stCondLst>
                            <p:childTnLst>
                              <p:par>
                                <p:cTn id="193" presetID="22" presetClass="entr" presetSubtype="2" fill="hold" nodeType="clickEffect">
                                  <p:stCondLst>
                                    <p:cond delay="0"/>
                                  </p:stCondLst>
                                  <p:childTnLst>
                                    <p:set>
                                      <p:cBhvr>
                                        <p:cTn id="194" dur="1" fill="hold">
                                          <p:stCondLst>
                                            <p:cond delay="0"/>
                                          </p:stCondLst>
                                        </p:cTn>
                                        <p:tgtEl>
                                          <p:spTgt spid="18747"/>
                                        </p:tgtEl>
                                        <p:attrNameLst>
                                          <p:attrName>style.visibility</p:attrName>
                                        </p:attrNameLst>
                                      </p:cBhvr>
                                      <p:to>
                                        <p:strVal val="visible"/>
                                      </p:to>
                                    </p:set>
                                    <p:animEffect transition="in" filter="wipe(right)">
                                      <p:cBhvr>
                                        <p:cTn id="195" dur="500"/>
                                        <p:tgtEl>
                                          <p:spTgt spid="18747"/>
                                        </p:tgtEl>
                                      </p:cBhvr>
                                    </p:animEffect>
                                  </p:childTnLst>
                                </p:cTn>
                              </p:par>
                            </p:childTnLst>
                          </p:cTn>
                        </p:par>
                      </p:childTnLst>
                    </p:cTn>
                  </p:par>
                  <p:par>
                    <p:cTn id="196" fill="hold">
                      <p:stCondLst>
                        <p:cond delay="indefinite"/>
                      </p:stCondLst>
                      <p:childTnLst>
                        <p:par>
                          <p:cTn id="197" fill="hold">
                            <p:stCondLst>
                              <p:cond delay="0"/>
                            </p:stCondLst>
                            <p:childTnLst>
                              <p:par>
                                <p:cTn id="198" presetID="22" presetClass="entr" presetSubtype="4" fill="hold" nodeType="clickEffect">
                                  <p:stCondLst>
                                    <p:cond delay="0"/>
                                  </p:stCondLst>
                                  <p:childTnLst>
                                    <p:set>
                                      <p:cBhvr>
                                        <p:cTn id="199" dur="1" fill="hold">
                                          <p:stCondLst>
                                            <p:cond delay="0"/>
                                          </p:stCondLst>
                                        </p:cTn>
                                        <p:tgtEl>
                                          <p:spTgt spid="9"/>
                                        </p:tgtEl>
                                        <p:attrNameLst>
                                          <p:attrName>style.visibility</p:attrName>
                                        </p:attrNameLst>
                                      </p:cBhvr>
                                      <p:to>
                                        <p:strVal val="visible"/>
                                      </p:to>
                                    </p:set>
                                    <p:animEffect transition="in" filter="wipe(down)">
                                      <p:cBhvr>
                                        <p:cTn id="200" dur="500"/>
                                        <p:tgtEl>
                                          <p:spTgt spid="9"/>
                                        </p:tgtEl>
                                      </p:cBhvr>
                                    </p:animEffect>
                                  </p:childTnLst>
                                </p:cTn>
                              </p:par>
                            </p:childTnLst>
                          </p:cTn>
                        </p:par>
                      </p:childTnLst>
                    </p:cTn>
                  </p:par>
                  <p:par>
                    <p:cTn id="201" fill="hold">
                      <p:stCondLst>
                        <p:cond delay="indefinite"/>
                      </p:stCondLst>
                      <p:childTnLst>
                        <p:par>
                          <p:cTn id="202" fill="hold">
                            <p:stCondLst>
                              <p:cond delay="0"/>
                            </p:stCondLst>
                            <p:childTnLst>
                              <p:par>
                                <p:cTn id="203" presetID="22" presetClass="entr" presetSubtype="1" fill="hold" nodeType="clickEffect">
                                  <p:stCondLst>
                                    <p:cond delay="0"/>
                                  </p:stCondLst>
                                  <p:childTnLst>
                                    <p:set>
                                      <p:cBhvr>
                                        <p:cTn id="204" dur="1" fill="hold">
                                          <p:stCondLst>
                                            <p:cond delay="0"/>
                                          </p:stCondLst>
                                        </p:cTn>
                                        <p:tgtEl>
                                          <p:spTgt spid="10"/>
                                        </p:tgtEl>
                                        <p:attrNameLst>
                                          <p:attrName>style.visibility</p:attrName>
                                        </p:attrNameLst>
                                      </p:cBhvr>
                                      <p:to>
                                        <p:strVal val="visible"/>
                                      </p:to>
                                    </p:set>
                                    <p:animEffect transition="in" filter="wipe(up)">
                                      <p:cBhvr>
                                        <p:cTn id="205" dur="500"/>
                                        <p:tgtEl>
                                          <p:spTgt spid="10"/>
                                        </p:tgtEl>
                                      </p:cBhvr>
                                    </p:animEffect>
                                  </p:childTnLst>
                                </p:cTn>
                              </p:par>
                            </p:childTnLst>
                          </p:cTn>
                        </p:par>
                      </p:childTnLst>
                    </p:cTn>
                  </p:par>
                  <p:par>
                    <p:cTn id="206" fill="hold">
                      <p:stCondLst>
                        <p:cond delay="indefinite"/>
                      </p:stCondLst>
                      <p:childTnLst>
                        <p:par>
                          <p:cTn id="207" fill="hold">
                            <p:stCondLst>
                              <p:cond delay="0"/>
                            </p:stCondLst>
                            <p:childTnLst>
                              <p:par>
                                <p:cTn id="208" presetID="22" presetClass="entr" presetSubtype="4" fill="hold" nodeType="clickEffect">
                                  <p:stCondLst>
                                    <p:cond delay="0"/>
                                  </p:stCondLst>
                                  <p:childTnLst>
                                    <p:set>
                                      <p:cBhvr>
                                        <p:cTn id="209" dur="1" fill="hold">
                                          <p:stCondLst>
                                            <p:cond delay="0"/>
                                          </p:stCondLst>
                                        </p:cTn>
                                        <p:tgtEl>
                                          <p:spTgt spid="7"/>
                                        </p:tgtEl>
                                        <p:attrNameLst>
                                          <p:attrName>style.visibility</p:attrName>
                                        </p:attrNameLst>
                                      </p:cBhvr>
                                      <p:to>
                                        <p:strVal val="visible"/>
                                      </p:to>
                                    </p:set>
                                    <p:animEffect transition="in" filter="wipe(down)">
                                      <p:cBhvr>
                                        <p:cTn id="210" dur="500"/>
                                        <p:tgtEl>
                                          <p:spTgt spid="7"/>
                                        </p:tgtEl>
                                      </p:cBhvr>
                                    </p:animEffect>
                                  </p:childTnLst>
                                </p:cTn>
                              </p:par>
                            </p:childTnLst>
                          </p:cTn>
                        </p:par>
                      </p:childTnLst>
                    </p:cTn>
                  </p:par>
                  <p:par>
                    <p:cTn id="211" fill="hold">
                      <p:stCondLst>
                        <p:cond delay="indefinite"/>
                      </p:stCondLst>
                      <p:childTnLst>
                        <p:par>
                          <p:cTn id="212" fill="hold">
                            <p:stCondLst>
                              <p:cond delay="0"/>
                            </p:stCondLst>
                            <p:childTnLst>
                              <p:par>
                                <p:cTn id="213" presetID="22" presetClass="entr" presetSubtype="1" fill="hold" nodeType="clickEffect">
                                  <p:stCondLst>
                                    <p:cond delay="0"/>
                                  </p:stCondLst>
                                  <p:childTnLst>
                                    <p:set>
                                      <p:cBhvr>
                                        <p:cTn id="214" dur="1" fill="hold">
                                          <p:stCondLst>
                                            <p:cond delay="0"/>
                                          </p:stCondLst>
                                        </p:cTn>
                                        <p:tgtEl>
                                          <p:spTgt spid="8"/>
                                        </p:tgtEl>
                                        <p:attrNameLst>
                                          <p:attrName>style.visibility</p:attrName>
                                        </p:attrNameLst>
                                      </p:cBhvr>
                                      <p:to>
                                        <p:strVal val="visible"/>
                                      </p:to>
                                    </p:set>
                                    <p:animEffect transition="in" filter="wipe(up)">
                                      <p:cBhvr>
                                        <p:cTn id="215" dur="500"/>
                                        <p:tgtEl>
                                          <p:spTgt spid="8"/>
                                        </p:tgtEl>
                                      </p:cBhvr>
                                    </p:animEffect>
                                  </p:childTnLst>
                                </p:cTn>
                              </p:par>
                            </p:childTnLst>
                          </p:cTn>
                        </p:par>
                      </p:childTnLst>
                    </p:cTn>
                  </p:par>
                  <p:par>
                    <p:cTn id="216" fill="hold">
                      <p:stCondLst>
                        <p:cond delay="indefinite"/>
                      </p:stCondLst>
                      <p:childTnLst>
                        <p:par>
                          <p:cTn id="217" fill="hold">
                            <p:stCondLst>
                              <p:cond delay="0"/>
                            </p:stCondLst>
                            <p:childTnLst>
                              <p:par>
                                <p:cTn id="218" presetID="23" presetClass="entr" presetSubtype="32" fill="hold" nodeType="clickEffect">
                                  <p:stCondLst>
                                    <p:cond delay="0"/>
                                  </p:stCondLst>
                                  <p:childTnLst>
                                    <p:set>
                                      <p:cBhvr>
                                        <p:cTn id="219" dur="1" fill="hold">
                                          <p:stCondLst>
                                            <p:cond delay="0"/>
                                          </p:stCondLst>
                                        </p:cTn>
                                        <p:tgtEl>
                                          <p:spTgt spid="18731"/>
                                        </p:tgtEl>
                                        <p:attrNameLst>
                                          <p:attrName>style.visibility</p:attrName>
                                        </p:attrNameLst>
                                      </p:cBhvr>
                                      <p:to>
                                        <p:strVal val="visible"/>
                                      </p:to>
                                    </p:set>
                                    <p:anim calcmode="lin" valueType="num">
                                      <p:cBhvr>
                                        <p:cTn id="220" dur="500" fill="hold"/>
                                        <p:tgtEl>
                                          <p:spTgt spid="18731"/>
                                        </p:tgtEl>
                                        <p:attrNameLst>
                                          <p:attrName>ppt_w</p:attrName>
                                        </p:attrNameLst>
                                      </p:cBhvr>
                                      <p:tavLst>
                                        <p:tav tm="0">
                                          <p:val>
                                            <p:strVal val="4*#ppt_w"/>
                                          </p:val>
                                        </p:tav>
                                        <p:tav tm="100000">
                                          <p:val>
                                            <p:strVal val="#ppt_w"/>
                                          </p:val>
                                        </p:tav>
                                      </p:tavLst>
                                    </p:anim>
                                    <p:anim calcmode="lin" valueType="num">
                                      <p:cBhvr>
                                        <p:cTn id="221" dur="500" fill="hold"/>
                                        <p:tgtEl>
                                          <p:spTgt spid="18731"/>
                                        </p:tgtEl>
                                        <p:attrNameLst>
                                          <p:attrName>ppt_h</p:attrName>
                                        </p:attrNameLst>
                                      </p:cBhvr>
                                      <p:tavLst>
                                        <p:tav tm="0">
                                          <p:val>
                                            <p:strVal val="4*#ppt_h"/>
                                          </p:val>
                                        </p:tav>
                                        <p:tav tm="100000">
                                          <p:val>
                                            <p:strVal val="#ppt_h"/>
                                          </p:val>
                                        </p:tav>
                                      </p:tavLst>
                                    </p:anim>
                                  </p:childTnLst>
                                </p:cTn>
                              </p:par>
                            </p:childTnLst>
                          </p:cTn>
                        </p:par>
                      </p:childTnLst>
                    </p:cTn>
                  </p:par>
                  <p:par>
                    <p:cTn id="222" fill="hold">
                      <p:stCondLst>
                        <p:cond delay="indefinite"/>
                      </p:stCondLst>
                      <p:childTnLst>
                        <p:par>
                          <p:cTn id="223" fill="hold">
                            <p:stCondLst>
                              <p:cond delay="0"/>
                            </p:stCondLst>
                            <p:childTnLst>
                              <p:par>
                                <p:cTn id="224" presetID="18" presetClass="entr" presetSubtype="6" fill="hold" nodeType="clickEffect">
                                  <p:stCondLst>
                                    <p:cond delay="0"/>
                                  </p:stCondLst>
                                  <p:childTnLst>
                                    <p:set>
                                      <p:cBhvr>
                                        <p:cTn id="225" dur="1" fill="hold">
                                          <p:stCondLst>
                                            <p:cond delay="0"/>
                                          </p:stCondLst>
                                        </p:cTn>
                                        <p:tgtEl>
                                          <p:spTgt spid="19144"/>
                                        </p:tgtEl>
                                        <p:attrNameLst>
                                          <p:attrName>style.visibility</p:attrName>
                                        </p:attrNameLst>
                                      </p:cBhvr>
                                      <p:to>
                                        <p:strVal val="visible"/>
                                      </p:to>
                                    </p:set>
                                    <p:animEffect transition="in" filter="strips(downRight)">
                                      <p:cBhvr>
                                        <p:cTn id="226" dur="500"/>
                                        <p:tgtEl>
                                          <p:spTgt spid="19144"/>
                                        </p:tgtEl>
                                      </p:cBhvr>
                                    </p:animEffect>
                                  </p:childTnLst>
                                </p:cTn>
                              </p:par>
                            </p:childTnLst>
                          </p:cTn>
                        </p:par>
                      </p:childTnLst>
                    </p:cTn>
                  </p:par>
                  <p:par>
                    <p:cTn id="227" fill="hold">
                      <p:stCondLst>
                        <p:cond delay="indefinite"/>
                      </p:stCondLst>
                      <p:childTnLst>
                        <p:par>
                          <p:cTn id="228" fill="hold">
                            <p:stCondLst>
                              <p:cond delay="0"/>
                            </p:stCondLst>
                            <p:childTnLst>
                              <p:par>
                                <p:cTn id="229" presetID="9" presetClass="entr" presetSubtype="0" fill="hold" nodeType="clickEffect">
                                  <p:stCondLst>
                                    <p:cond delay="0"/>
                                  </p:stCondLst>
                                  <p:childTnLst>
                                    <p:set>
                                      <p:cBhvr>
                                        <p:cTn id="230" dur="1" fill="hold">
                                          <p:stCondLst>
                                            <p:cond delay="0"/>
                                          </p:stCondLst>
                                        </p:cTn>
                                        <p:tgtEl>
                                          <p:spTgt spid="19150"/>
                                        </p:tgtEl>
                                        <p:attrNameLst>
                                          <p:attrName>style.visibility</p:attrName>
                                        </p:attrNameLst>
                                      </p:cBhvr>
                                      <p:to>
                                        <p:strVal val="visible"/>
                                      </p:to>
                                    </p:set>
                                    <p:animEffect transition="in" filter="dissolve">
                                      <p:cBhvr>
                                        <p:cTn id="231" dur="500"/>
                                        <p:tgtEl>
                                          <p:spTgt spid="19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14" grpId="0" animBg="1"/>
      <p:bldP spid="18722" grpId="0" build="p"/>
      <p:bldP spid="18730" grpId="0"/>
    </p:bld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grpSp>
        <p:nvGrpSpPr>
          <p:cNvPr id="2" name="Group 368"/>
          <p:cNvGrpSpPr/>
          <p:nvPr/>
        </p:nvGrpSpPr>
        <p:grpSpPr>
          <a:xfrm>
            <a:off x="4948238" y="3536950"/>
            <a:ext cx="3281362" cy="3016250"/>
            <a:chOff x="3117" y="2228"/>
            <a:chExt cx="2067" cy="1900"/>
          </a:xfrm>
        </p:grpSpPr>
        <p:sp>
          <p:nvSpPr>
            <p:cNvPr id="61442" name="Freeform 340"/>
            <p:cNvSpPr/>
            <p:nvPr/>
          </p:nvSpPr>
          <p:spPr>
            <a:xfrm>
              <a:off x="3465" y="2925"/>
              <a:ext cx="1158" cy="774"/>
            </a:xfrm>
            <a:custGeom>
              <a:avLst/>
              <a:gdLst/>
              <a:ahLst/>
              <a:cxnLst>
                <a:cxn ang="0">
                  <a:pos x="0" y="0"/>
                </a:cxn>
                <a:cxn ang="0">
                  <a:pos x="0" y="771"/>
                </a:cxn>
                <a:cxn ang="0">
                  <a:pos x="35" y="771"/>
                </a:cxn>
                <a:cxn ang="0">
                  <a:pos x="33" y="41"/>
                </a:cxn>
                <a:cxn ang="0">
                  <a:pos x="324" y="39"/>
                </a:cxn>
                <a:cxn ang="0">
                  <a:pos x="329" y="773"/>
                </a:cxn>
                <a:cxn ang="0">
                  <a:pos x="1158" y="774"/>
                </a:cxn>
                <a:cxn ang="0">
                  <a:pos x="1158" y="0"/>
                </a:cxn>
                <a:cxn ang="0">
                  <a:pos x="3" y="3"/>
                </a:cxn>
              </a:cxnLst>
              <a:pathLst>
                <a:path w="1158" h="774">
                  <a:moveTo>
                    <a:pt x="0" y="0"/>
                  </a:moveTo>
                  <a:lnTo>
                    <a:pt x="0" y="771"/>
                  </a:lnTo>
                  <a:lnTo>
                    <a:pt x="35" y="771"/>
                  </a:lnTo>
                  <a:lnTo>
                    <a:pt x="33" y="41"/>
                  </a:lnTo>
                  <a:lnTo>
                    <a:pt x="324" y="39"/>
                  </a:lnTo>
                  <a:lnTo>
                    <a:pt x="329" y="773"/>
                  </a:lnTo>
                  <a:lnTo>
                    <a:pt x="1158" y="774"/>
                  </a:lnTo>
                  <a:lnTo>
                    <a:pt x="1158" y="0"/>
                  </a:lnTo>
                  <a:lnTo>
                    <a:pt x="3" y="3"/>
                  </a:lnTo>
                </a:path>
              </a:pathLst>
            </a:custGeom>
            <a:solidFill>
              <a:srgbClr val="FFFFCC"/>
            </a:solidFill>
            <a:ln w="19050" cap="flat" cmpd="sng">
              <a:solidFill>
                <a:schemeClr val="tx2"/>
              </a:solidFill>
              <a:prstDash val="solid"/>
              <a:round/>
              <a:headEnd type="none" w="med" len="med"/>
              <a:tailEnd type="none" w="med" len="med"/>
            </a:ln>
          </p:spPr>
          <p:txBody>
            <a:bodyPr/>
            <a:p>
              <a:endParaRPr lang="zh-CN" altLang="en-US"/>
            </a:p>
          </p:txBody>
        </p:sp>
        <p:sp>
          <p:nvSpPr>
            <p:cNvPr id="61443" name="Freeform 341"/>
            <p:cNvSpPr/>
            <p:nvPr/>
          </p:nvSpPr>
          <p:spPr>
            <a:xfrm>
              <a:off x="3384" y="2535"/>
              <a:ext cx="1377" cy="393"/>
            </a:xfrm>
            <a:custGeom>
              <a:avLst/>
              <a:gdLst/>
              <a:ahLst/>
              <a:cxnLst>
                <a:cxn ang="0">
                  <a:pos x="1377" y="0"/>
                </a:cxn>
                <a:cxn ang="0">
                  <a:pos x="1377" y="348"/>
                </a:cxn>
                <a:cxn ang="0">
                  <a:pos x="1227" y="393"/>
                </a:cxn>
                <a:cxn ang="0">
                  <a:pos x="90" y="393"/>
                </a:cxn>
                <a:cxn ang="0">
                  <a:pos x="0" y="351"/>
                </a:cxn>
                <a:cxn ang="0">
                  <a:pos x="0" y="0"/>
                </a:cxn>
                <a:cxn ang="0">
                  <a:pos x="1373" y="0"/>
                </a:cxn>
              </a:cxnLst>
              <a:pathLst>
                <a:path w="1377" h="393">
                  <a:moveTo>
                    <a:pt x="1377" y="0"/>
                  </a:moveTo>
                  <a:lnTo>
                    <a:pt x="1377" y="348"/>
                  </a:lnTo>
                  <a:lnTo>
                    <a:pt x="1227" y="393"/>
                  </a:lnTo>
                  <a:lnTo>
                    <a:pt x="90" y="393"/>
                  </a:lnTo>
                  <a:lnTo>
                    <a:pt x="0" y="351"/>
                  </a:lnTo>
                  <a:lnTo>
                    <a:pt x="0" y="0"/>
                  </a:lnTo>
                  <a:lnTo>
                    <a:pt x="1373" y="0"/>
                  </a:lnTo>
                </a:path>
              </a:pathLst>
            </a:custGeom>
            <a:solidFill>
              <a:srgbClr val="FFCC99"/>
            </a:solidFill>
            <a:ln w="19050" cap="flat" cmpd="sng">
              <a:solidFill>
                <a:schemeClr val="tx1"/>
              </a:solidFill>
              <a:prstDash val="solid"/>
              <a:round/>
              <a:headEnd type="none" w="med" len="med"/>
              <a:tailEnd type="none" w="med" len="med"/>
            </a:ln>
          </p:spPr>
          <p:txBody>
            <a:bodyPr/>
            <a:p>
              <a:endParaRPr lang="zh-CN" altLang="en-US"/>
            </a:p>
          </p:txBody>
        </p:sp>
        <p:sp>
          <p:nvSpPr>
            <p:cNvPr id="61444" name="Freeform 342"/>
            <p:cNvSpPr/>
            <p:nvPr/>
          </p:nvSpPr>
          <p:spPr>
            <a:xfrm>
              <a:off x="3117" y="2228"/>
              <a:ext cx="267" cy="310"/>
            </a:xfrm>
            <a:custGeom>
              <a:avLst/>
              <a:gdLst/>
              <a:ahLst/>
              <a:cxnLst>
                <a:cxn ang="0">
                  <a:pos x="0" y="0"/>
                </a:cxn>
                <a:cxn ang="0">
                  <a:pos x="267" y="310"/>
                </a:cxn>
              </a:cxnLst>
              <a:pathLst>
                <a:path w="267" h="310">
                  <a:moveTo>
                    <a:pt x="0" y="0"/>
                  </a:moveTo>
                  <a:lnTo>
                    <a:pt x="267" y="310"/>
                  </a:lnTo>
                </a:path>
              </a:pathLst>
            </a:custGeom>
            <a:solidFill>
              <a:srgbClr val="FFFFFF"/>
            </a:solidFill>
            <a:ln w="19050" cap="flat" cmpd="sng">
              <a:solidFill>
                <a:schemeClr val="tx1"/>
              </a:solidFill>
              <a:prstDash val="solid"/>
              <a:round/>
              <a:headEnd type="none" w="med" len="med"/>
              <a:tailEnd type="none" w="med" len="med"/>
            </a:ln>
          </p:spPr>
          <p:txBody>
            <a:bodyPr/>
            <a:p>
              <a:endParaRPr lang="zh-CN" altLang="en-US"/>
            </a:p>
          </p:txBody>
        </p:sp>
        <p:sp>
          <p:nvSpPr>
            <p:cNvPr id="61445" name="Freeform 343"/>
            <p:cNvSpPr/>
            <p:nvPr/>
          </p:nvSpPr>
          <p:spPr>
            <a:xfrm>
              <a:off x="3118" y="3696"/>
              <a:ext cx="346" cy="432"/>
            </a:xfrm>
            <a:custGeom>
              <a:avLst/>
              <a:gdLst/>
              <a:ahLst/>
              <a:cxnLst>
                <a:cxn ang="0">
                  <a:pos x="346" y="0"/>
                </a:cxn>
                <a:cxn ang="0">
                  <a:pos x="0" y="432"/>
                </a:cxn>
              </a:cxnLst>
              <a:pathLst>
                <a:path w="346" h="432">
                  <a:moveTo>
                    <a:pt x="346" y="0"/>
                  </a:moveTo>
                  <a:lnTo>
                    <a:pt x="0" y="432"/>
                  </a:lnTo>
                </a:path>
              </a:pathLst>
            </a:custGeom>
            <a:solidFill>
              <a:srgbClr val="FFFFFF"/>
            </a:solidFill>
            <a:ln w="19050" cap="flat" cmpd="sng">
              <a:solidFill>
                <a:schemeClr val="tx1"/>
              </a:solidFill>
              <a:prstDash val="solid"/>
              <a:round/>
              <a:headEnd type="none" w="med" len="med"/>
              <a:tailEnd type="none" w="med" len="med"/>
            </a:ln>
          </p:spPr>
          <p:txBody>
            <a:bodyPr/>
            <a:p>
              <a:endParaRPr lang="zh-CN" altLang="en-US"/>
            </a:p>
          </p:txBody>
        </p:sp>
        <p:sp>
          <p:nvSpPr>
            <p:cNvPr id="61446" name="Freeform 344"/>
            <p:cNvSpPr/>
            <p:nvPr/>
          </p:nvSpPr>
          <p:spPr>
            <a:xfrm>
              <a:off x="4760" y="2228"/>
              <a:ext cx="424" cy="306"/>
            </a:xfrm>
            <a:custGeom>
              <a:avLst/>
              <a:gdLst/>
              <a:ahLst/>
              <a:cxnLst>
                <a:cxn ang="0">
                  <a:pos x="424" y="0"/>
                </a:cxn>
                <a:cxn ang="0">
                  <a:pos x="0" y="306"/>
                </a:cxn>
              </a:cxnLst>
              <a:pathLst>
                <a:path w="424" h="306">
                  <a:moveTo>
                    <a:pt x="424" y="0"/>
                  </a:moveTo>
                  <a:lnTo>
                    <a:pt x="0" y="306"/>
                  </a:lnTo>
                </a:path>
              </a:pathLst>
            </a:custGeom>
            <a:solidFill>
              <a:srgbClr val="FFFFFF"/>
            </a:solidFill>
            <a:ln w="19050" cap="flat" cmpd="sng">
              <a:solidFill>
                <a:schemeClr val="tx1"/>
              </a:solidFill>
              <a:prstDash val="solid"/>
              <a:round/>
              <a:headEnd type="none" w="med" len="med"/>
              <a:tailEnd type="none" w="med" len="med"/>
            </a:ln>
          </p:spPr>
          <p:txBody>
            <a:bodyPr/>
            <a:p>
              <a:endParaRPr lang="zh-CN" altLang="en-US"/>
            </a:p>
          </p:txBody>
        </p:sp>
        <p:sp>
          <p:nvSpPr>
            <p:cNvPr id="61447" name="Freeform 345"/>
            <p:cNvSpPr/>
            <p:nvPr/>
          </p:nvSpPr>
          <p:spPr>
            <a:xfrm>
              <a:off x="4622" y="3698"/>
              <a:ext cx="561" cy="430"/>
            </a:xfrm>
            <a:custGeom>
              <a:avLst/>
              <a:gdLst/>
              <a:ahLst/>
              <a:cxnLst>
                <a:cxn ang="0">
                  <a:pos x="0" y="0"/>
                </a:cxn>
                <a:cxn ang="0">
                  <a:pos x="561" y="430"/>
                </a:cxn>
              </a:cxnLst>
              <a:pathLst>
                <a:path w="561" h="430">
                  <a:moveTo>
                    <a:pt x="0" y="0"/>
                  </a:moveTo>
                  <a:lnTo>
                    <a:pt x="561" y="430"/>
                  </a:lnTo>
                </a:path>
              </a:pathLst>
            </a:custGeom>
            <a:solidFill>
              <a:srgbClr val="FFFFFF"/>
            </a:solidFill>
            <a:ln w="19050" cap="flat" cmpd="sng">
              <a:solidFill>
                <a:schemeClr val="tx1"/>
              </a:solidFill>
              <a:prstDash val="solid"/>
              <a:round/>
              <a:headEnd type="none" w="med" len="med"/>
              <a:tailEnd type="none" w="med" len="med"/>
            </a:ln>
          </p:spPr>
          <p:txBody>
            <a:bodyPr/>
            <a:p>
              <a:endParaRPr lang="zh-CN" altLang="en-US"/>
            </a:p>
          </p:txBody>
        </p:sp>
      </p:grpSp>
      <p:sp>
        <p:nvSpPr>
          <p:cNvPr id="34926" name="Text Box 110"/>
          <p:cNvSpPr txBox="1"/>
          <p:nvPr/>
        </p:nvSpPr>
        <p:spPr>
          <a:xfrm>
            <a:off x="0" y="228600"/>
            <a:ext cx="4419600" cy="468313"/>
          </a:xfrm>
          <a:prstGeom prst="rect">
            <a:avLst/>
          </a:prstGeom>
          <a:solidFill>
            <a:srgbClr val="FFFF66"/>
          </a:solidFill>
          <a:ln w="19050" cap="flat" cmpd="sng">
            <a:solidFill>
              <a:srgbClr val="CC00FF"/>
            </a:solidFill>
            <a:prstDash val="solid"/>
            <a:miter/>
            <a:headEnd type="none" w="med" len="med"/>
            <a:tailEnd type="none" w="med" len="med"/>
          </a:ln>
        </p:spPr>
        <p:txBody>
          <a:bodyPr anchor="t">
            <a:spAutoFit/>
          </a:bodyPr>
          <a:p>
            <a:pPr>
              <a:lnSpc>
                <a:spcPct val="90000"/>
              </a:lnSpc>
            </a:pPr>
            <a:r>
              <a:rPr lang="en-US" altLang="zh-CN" sz="2600" b="1" dirty="0">
                <a:solidFill>
                  <a:schemeClr val="tx2"/>
                </a:solidFill>
                <a:latin typeface="宋体" panose="02010600030101010101" pitchFamily="2" charset="-122"/>
                <a:ea typeface="宋体" panose="02010600030101010101" pitchFamily="2" charset="-122"/>
              </a:rPr>
              <a:t> </a:t>
            </a:r>
            <a:r>
              <a:rPr lang="zh-CN" altLang="zh-CN" sz="2600" b="1" dirty="0">
                <a:solidFill>
                  <a:schemeClr val="tx2"/>
                </a:solidFill>
                <a:latin typeface="宋体" panose="02010600030101010101" pitchFamily="2" charset="-122"/>
                <a:ea typeface="宋体" panose="02010600030101010101" pitchFamily="2" charset="-122"/>
              </a:rPr>
              <a:t>例13 作室内</a:t>
            </a:r>
            <a:r>
              <a:rPr lang="zh-CN" altLang="en-US" sz="2600" b="1" dirty="0">
                <a:solidFill>
                  <a:schemeClr val="tx2"/>
                </a:solidFill>
                <a:latin typeface="宋体" panose="02010600030101010101" pitchFamily="2" charset="-122"/>
                <a:ea typeface="宋体" panose="02010600030101010101" pitchFamily="2" charset="-122"/>
              </a:rPr>
              <a:t>的一点透视图</a:t>
            </a:r>
            <a:endParaRPr lang="zh-CN" altLang="en-US" sz="2600" b="1" dirty="0">
              <a:solidFill>
                <a:schemeClr val="tx2"/>
              </a:solidFill>
              <a:latin typeface="宋体" panose="02010600030101010101" pitchFamily="2" charset="-122"/>
              <a:ea typeface="宋体" panose="02010600030101010101" pitchFamily="2" charset="-122"/>
            </a:endParaRPr>
          </a:p>
        </p:txBody>
      </p:sp>
      <p:sp>
        <p:nvSpPr>
          <p:cNvPr id="61449" name="Rectangle 111"/>
          <p:cNvSpPr>
            <a:spLocks noGrp="1"/>
          </p:cNvSpPr>
          <p:nvPr>
            <p:ph type="title"/>
          </p:nvPr>
        </p:nvSpPr>
        <p:spPr>
          <a:xfrm>
            <a:off x="3352800" y="228600"/>
            <a:ext cx="457200" cy="114300"/>
          </a:xfrm>
        </p:spPr>
        <p:txBody>
          <a:bodyPr vert="horz" wrap="square" lIns="91440" tIns="45720" rIns="91440" bIns="45720" anchor="ctr"/>
          <a:p>
            <a:pPr algn="r" eaLnBrk="1" hangingPunct="1"/>
            <a:r>
              <a:rPr lang="zh-CN" altLang="en-US" sz="200" dirty="0">
                <a:solidFill>
                  <a:schemeClr val="bg1"/>
                </a:solidFill>
              </a:rPr>
              <a:t>例</a:t>
            </a:r>
            <a:r>
              <a:rPr lang="en-US" altLang="zh-CN" sz="200" dirty="0">
                <a:solidFill>
                  <a:schemeClr val="bg1"/>
                </a:solidFill>
              </a:rPr>
              <a:t>13 </a:t>
            </a:r>
            <a:r>
              <a:rPr lang="zh-CN" altLang="en-US" sz="200" dirty="0">
                <a:solidFill>
                  <a:schemeClr val="bg1"/>
                </a:solidFill>
              </a:rPr>
              <a:t>作室内的一点透视图</a:t>
            </a:r>
            <a:endParaRPr lang="zh-CN" altLang="en-US" sz="200" dirty="0">
              <a:solidFill>
                <a:schemeClr val="bg1"/>
              </a:solidFill>
            </a:endParaRPr>
          </a:p>
        </p:txBody>
      </p:sp>
      <p:grpSp>
        <p:nvGrpSpPr>
          <p:cNvPr id="3" name="Group 297"/>
          <p:cNvGrpSpPr/>
          <p:nvPr/>
        </p:nvGrpSpPr>
        <p:grpSpPr>
          <a:xfrm>
            <a:off x="3048000" y="2787650"/>
            <a:ext cx="5943600" cy="412750"/>
            <a:chOff x="1920" y="1756"/>
            <a:chExt cx="3744" cy="260"/>
          </a:xfrm>
        </p:grpSpPr>
        <p:sp>
          <p:nvSpPr>
            <p:cNvPr id="61451" name="Rectangle 117"/>
            <p:cNvSpPr/>
            <p:nvPr/>
          </p:nvSpPr>
          <p:spPr>
            <a:xfrm>
              <a:off x="5424" y="1756"/>
              <a:ext cx="169"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P</a:t>
              </a:r>
              <a:r>
                <a:rPr lang="en-US" altLang="zh-CN" sz="1600" b="1" dirty="0">
                  <a:solidFill>
                    <a:srgbClr val="CC0000"/>
                  </a:solidFill>
                  <a:latin typeface="Modern" pitchFamily="50"/>
                  <a:ea typeface="宋体" panose="02010600030101010101" pitchFamily="2" charset="-122"/>
                </a:rPr>
                <a:t>H</a:t>
              </a:r>
              <a:endParaRPr lang="en-US" altLang="zh-CN" b="1" dirty="0">
                <a:solidFill>
                  <a:srgbClr val="CC0000"/>
                </a:solidFill>
                <a:latin typeface="Modern" pitchFamily="50"/>
                <a:ea typeface="宋体" panose="02010600030101010101" pitchFamily="2" charset="-122"/>
              </a:endParaRPr>
            </a:p>
          </p:txBody>
        </p:sp>
        <p:sp>
          <p:nvSpPr>
            <p:cNvPr id="61452" name="Rectangle 118"/>
            <p:cNvSpPr/>
            <p:nvPr/>
          </p:nvSpPr>
          <p:spPr>
            <a:xfrm>
              <a:off x="2688" y="1762"/>
              <a:ext cx="169"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P</a:t>
              </a:r>
              <a:r>
                <a:rPr lang="en-US" altLang="zh-CN" sz="1600" b="1" dirty="0">
                  <a:solidFill>
                    <a:srgbClr val="CC0000"/>
                  </a:solidFill>
                  <a:latin typeface="Modern" pitchFamily="50"/>
                  <a:ea typeface="宋体" panose="02010600030101010101" pitchFamily="2" charset="-122"/>
                </a:rPr>
                <a:t>H</a:t>
              </a:r>
              <a:endParaRPr lang="en-US" altLang="zh-CN" dirty="0">
                <a:solidFill>
                  <a:srgbClr val="CC0000"/>
                </a:solidFill>
                <a:latin typeface="Times New Roman" panose="02020603050405020304" pitchFamily="18" charset="0"/>
                <a:ea typeface="宋体" panose="02010600030101010101" pitchFamily="2" charset="-122"/>
              </a:endParaRPr>
            </a:p>
          </p:txBody>
        </p:sp>
        <p:sp>
          <p:nvSpPr>
            <p:cNvPr id="61453" name="Freeform 119"/>
            <p:cNvSpPr/>
            <p:nvPr/>
          </p:nvSpPr>
          <p:spPr>
            <a:xfrm>
              <a:off x="2586" y="1966"/>
              <a:ext cx="3078" cy="2"/>
            </a:xfrm>
            <a:custGeom>
              <a:avLst/>
              <a:gdLst/>
              <a:ahLst/>
              <a:cxnLst>
                <a:cxn ang="0">
                  <a:pos x="3078" y="0"/>
                </a:cxn>
                <a:cxn ang="0">
                  <a:pos x="0" y="2"/>
                </a:cxn>
              </a:cxnLst>
              <a:pathLst>
                <a:path w="3078" h="2">
                  <a:moveTo>
                    <a:pt x="3078" y="0"/>
                  </a:moveTo>
                  <a:lnTo>
                    <a:pt x="0" y="2"/>
                  </a:lnTo>
                </a:path>
              </a:pathLst>
            </a:custGeom>
            <a:solidFill>
              <a:srgbClr val="FFFFFF"/>
            </a:solidFill>
            <a:ln w="12700" cap="flat" cmpd="sng">
              <a:solidFill>
                <a:srgbClr val="CC0000"/>
              </a:solidFill>
              <a:prstDash val="solid"/>
              <a:round/>
              <a:headEnd type="none" w="med" len="med"/>
              <a:tailEnd type="none" w="med" len="med"/>
            </a:ln>
          </p:spPr>
          <p:txBody>
            <a:bodyPr/>
            <a:p>
              <a:endParaRPr lang="zh-CN" altLang="en-US"/>
            </a:p>
          </p:txBody>
        </p:sp>
        <p:sp>
          <p:nvSpPr>
            <p:cNvPr id="61454" name="Rectangle 126"/>
            <p:cNvSpPr/>
            <p:nvPr/>
          </p:nvSpPr>
          <p:spPr>
            <a:xfrm>
              <a:off x="1920" y="1789"/>
              <a:ext cx="638" cy="227"/>
            </a:xfrm>
            <a:prstGeom prst="rect">
              <a:avLst/>
            </a:prstGeom>
            <a:noFill/>
            <a:ln w="12700">
              <a:noFill/>
            </a:ln>
          </p:spPr>
          <p:txBody>
            <a:bodyPr wrap="none" anchor="t">
              <a:spAutoFit/>
            </a:bodyPr>
            <a:p>
              <a:pPr>
                <a:lnSpc>
                  <a:spcPct val="80000"/>
                </a:lnSpc>
              </a:pPr>
              <a:r>
                <a:rPr lang="zh-CN" altLang="en-US" sz="2200" b="1" dirty="0">
                  <a:solidFill>
                    <a:srgbClr val="CC0000"/>
                  </a:solidFill>
                  <a:latin typeface="宋体" panose="02010600030101010101" pitchFamily="2" charset="-122"/>
                  <a:ea typeface="宋体" panose="02010600030101010101" pitchFamily="2" charset="-122"/>
                </a:rPr>
                <a:t>画面线</a:t>
              </a:r>
              <a:endParaRPr lang="zh-CN" altLang="en-US" sz="2200" b="1" dirty="0">
                <a:solidFill>
                  <a:schemeClr val="tx2"/>
                </a:solidFill>
                <a:latin typeface="宋体" panose="02010600030101010101" pitchFamily="2" charset="-122"/>
                <a:ea typeface="宋体" panose="02010600030101010101" pitchFamily="2" charset="-122"/>
              </a:endParaRPr>
            </a:p>
          </p:txBody>
        </p:sp>
      </p:grpSp>
      <p:sp>
        <p:nvSpPr>
          <p:cNvPr id="34944" name="Rectangle 128"/>
          <p:cNvSpPr/>
          <p:nvPr/>
        </p:nvSpPr>
        <p:spPr>
          <a:xfrm>
            <a:off x="3581400" y="1600200"/>
            <a:ext cx="1092200" cy="457200"/>
          </a:xfrm>
          <a:prstGeom prst="rect">
            <a:avLst/>
          </a:prstGeom>
          <a:noFill/>
          <a:ln w="19050">
            <a:noFill/>
          </a:ln>
        </p:spPr>
        <p:txBody>
          <a:bodyPr wrap="none" anchor="t">
            <a:spAutoFit/>
          </a:bodyPr>
          <a:p>
            <a:r>
              <a:rPr lang="zh-CN" altLang="en-US" b="1" u="sng" dirty="0">
                <a:solidFill>
                  <a:schemeClr val="tx2"/>
                </a:solidFill>
                <a:latin typeface="宋体" panose="02010600030101010101" pitchFamily="2" charset="-122"/>
                <a:ea typeface="宋体" panose="02010600030101010101" pitchFamily="2" charset="-122"/>
              </a:rPr>
              <a:t>平面图</a:t>
            </a:r>
            <a:endParaRPr lang="zh-CN" altLang="en-US" b="1" u="sng" dirty="0">
              <a:solidFill>
                <a:schemeClr val="tx2"/>
              </a:solidFill>
              <a:latin typeface="宋体" panose="02010600030101010101" pitchFamily="2" charset="-122"/>
              <a:ea typeface="宋体" panose="02010600030101010101" pitchFamily="2" charset="-122"/>
            </a:endParaRPr>
          </a:p>
        </p:txBody>
      </p:sp>
      <p:sp>
        <p:nvSpPr>
          <p:cNvPr id="34949" name="Freeform 133"/>
          <p:cNvSpPr/>
          <p:nvPr/>
        </p:nvSpPr>
        <p:spPr>
          <a:xfrm>
            <a:off x="5980113" y="833438"/>
            <a:ext cx="1095375" cy="519112"/>
          </a:xfrm>
          <a:custGeom>
            <a:avLst/>
            <a:gdLst/>
            <a:ahLst/>
            <a:cxnLst>
              <a:cxn ang="0">
                <a:pos x="0" y="327"/>
              </a:cxn>
              <a:cxn ang="0">
                <a:pos x="690" y="327"/>
              </a:cxn>
              <a:cxn ang="0">
                <a:pos x="690" y="0"/>
              </a:cxn>
              <a:cxn ang="0">
                <a:pos x="1" y="0"/>
              </a:cxn>
              <a:cxn ang="0">
                <a:pos x="1" y="327"/>
              </a:cxn>
            </a:cxnLst>
            <a:pathLst>
              <a:path w="690" h="327">
                <a:moveTo>
                  <a:pt x="0" y="327"/>
                </a:moveTo>
                <a:lnTo>
                  <a:pt x="690" y="327"/>
                </a:lnTo>
                <a:lnTo>
                  <a:pt x="690" y="0"/>
                </a:lnTo>
                <a:lnTo>
                  <a:pt x="1" y="0"/>
                </a:lnTo>
                <a:lnTo>
                  <a:pt x="1" y="327"/>
                </a:lnTo>
              </a:path>
            </a:pathLst>
          </a:custGeom>
          <a:solidFill>
            <a:srgbClr val="FFCCCC"/>
          </a:solidFill>
          <a:ln w="12700" cap="flat" cmpd="sng">
            <a:solidFill>
              <a:schemeClr val="tx1"/>
            </a:solidFill>
            <a:prstDash val="solid"/>
            <a:round/>
            <a:headEnd type="none" w="med" len="med"/>
            <a:tailEnd type="none" w="med" len="med"/>
          </a:ln>
        </p:spPr>
        <p:txBody>
          <a:bodyPr/>
          <a:p>
            <a:endParaRPr lang="zh-CN" altLang="en-US"/>
          </a:p>
        </p:txBody>
      </p:sp>
      <p:grpSp>
        <p:nvGrpSpPr>
          <p:cNvPr id="4" name="Group 311"/>
          <p:cNvGrpSpPr/>
          <p:nvPr/>
        </p:nvGrpSpPr>
        <p:grpSpPr>
          <a:xfrm>
            <a:off x="4938713" y="3121025"/>
            <a:ext cx="3281362" cy="3432175"/>
            <a:chOff x="3111" y="1966"/>
            <a:chExt cx="2067" cy="2162"/>
          </a:xfrm>
        </p:grpSpPr>
        <p:sp>
          <p:nvSpPr>
            <p:cNvPr id="61458" name="Line 155"/>
            <p:cNvSpPr/>
            <p:nvPr/>
          </p:nvSpPr>
          <p:spPr>
            <a:xfrm>
              <a:off x="3111" y="1966"/>
              <a:ext cx="1" cy="2162"/>
            </a:xfrm>
            <a:prstGeom prst="line">
              <a:avLst/>
            </a:prstGeom>
            <a:ln w="12700" cap="flat" cmpd="sng">
              <a:solidFill>
                <a:schemeClr val="tx1"/>
              </a:solidFill>
              <a:prstDash val="solid"/>
              <a:round/>
              <a:headEnd type="none" w="med" len="med"/>
              <a:tailEnd type="none" w="med" len="med"/>
            </a:ln>
          </p:spPr>
        </p:sp>
        <p:sp>
          <p:nvSpPr>
            <p:cNvPr id="61459" name="Line 156"/>
            <p:cNvSpPr/>
            <p:nvPr/>
          </p:nvSpPr>
          <p:spPr>
            <a:xfrm>
              <a:off x="5177" y="1966"/>
              <a:ext cx="1" cy="2162"/>
            </a:xfrm>
            <a:prstGeom prst="line">
              <a:avLst/>
            </a:prstGeom>
            <a:ln w="12700" cap="flat" cmpd="sng">
              <a:solidFill>
                <a:schemeClr val="tx1"/>
              </a:solidFill>
              <a:prstDash val="solid"/>
              <a:round/>
              <a:headEnd type="none" w="med" len="med"/>
              <a:tailEnd type="none" w="med" len="med"/>
            </a:ln>
          </p:spPr>
        </p:sp>
      </p:grpSp>
      <p:sp>
        <p:nvSpPr>
          <p:cNvPr id="34997" name="Freeform 181"/>
          <p:cNvSpPr/>
          <p:nvPr/>
        </p:nvSpPr>
        <p:spPr>
          <a:xfrm>
            <a:off x="3675063" y="3536950"/>
            <a:ext cx="4545012" cy="1588"/>
          </a:xfrm>
          <a:custGeom>
            <a:avLst/>
            <a:gdLst/>
            <a:ahLst/>
            <a:cxnLst>
              <a:cxn ang="0">
                <a:pos x="0" y="0"/>
              </a:cxn>
              <a:cxn ang="0">
                <a:pos x="2863" y="1"/>
              </a:cxn>
            </a:cxnLst>
            <a:pathLst>
              <a:path w="2863" h="1">
                <a:moveTo>
                  <a:pt x="0" y="0"/>
                </a:moveTo>
                <a:lnTo>
                  <a:pt x="2863" y="1"/>
                </a:lnTo>
              </a:path>
            </a:pathLst>
          </a:custGeom>
          <a:solidFill>
            <a:srgbClr val="FFFFFF"/>
          </a:solidFill>
          <a:ln w="0" cap="flat" cmpd="sng">
            <a:solidFill>
              <a:schemeClr val="tx1"/>
            </a:solidFill>
            <a:prstDash val="solid"/>
            <a:round/>
            <a:headEnd type="none" w="med" len="med"/>
            <a:tailEnd type="none" w="med" len="med"/>
          </a:ln>
        </p:spPr>
        <p:txBody>
          <a:bodyPr/>
          <a:p>
            <a:endParaRPr lang="zh-CN" altLang="en-US"/>
          </a:p>
        </p:txBody>
      </p:sp>
      <p:sp>
        <p:nvSpPr>
          <p:cNvPr id="35003" name="Line 187"/>
          <p:cNvSpPr/>
          <p:nvPr/>
        </p:nvSpPr>
        <p:spPr>
          <a:xfrm>
            <a:off x="7326313" y="3121025"/>
            <a:ext cx="1587" cy="2746375"/>
          </a:xfrm>
          <a:prstGeom prst="line">
            <a:avLst/>
          </a:prstGeom>
          <a:ln w="12700" cap="flat" cmpd="sng">
            <a:solidFill>
              <a:schemeClr val="tx1"/>
            </a:solidFill>
            <a:prstDash val="solid"/>
            <a:round/>
            <a:headEnd type="none" w="med" len="med"/>
            <a:tailEnd type="none" w="med" len="med"/>
          </a:ln>
        </p:spPr>
      </p:sp>
      <p:grpSp>
        <p:nvGrpSpPr>
          <p:cNvPr id="5" name="Group 319"/>
          <p:cNvGrpSpPr/>
          <p:nvPr/>
        </p:nvGrpSpPr>
        <p:grpSpPr>
          <a:xfrm>
            <a:off x="5489575" y="4178300"/>
            <a:ext cx="1836738" cy="1690688"/>
            <a:chOff x="3458" y="2632"/>
            <a:chExt cx="1157" cy="1065"/>
          </a:xfrm>
        </p:grpSpPr>
        <p:sp>
          <p:nvSpPr>
            <p:cNvPr id="61463" name="Line 186"/>
            <p:cNvSpPr/>
            <p:nvPr/>
          </p:nvSpPr>
          <p:spPr>
            <a:xfrm flipH="1">
              <a:off x="3458" y="2632"/>
              <a:ext cx="1157" cy="1"/>
            </a:xfrm>
            <a:prstGeom prst="line">
              <a:avLst/>
            </a:prstGeom>
            <a:ln w="12700" cap="flat" cmpd="sng">
              <a:solidFill>
                <a:schemeClr val="tx1"/>
              </a:solidFill>
              <a:prstDash val="solid"/>
              <a:round/>
              <a:headEnd type="none" w="med" len="med"/>
              <a:tailEnd type="none" w="med" len="med"/>
            </a:ln>
          </p:spPr>
        </p:sp>
        <p:sp>
          <p:nvSpPr>
            <p:cNvPr id="61464" name="Line 188"/>
            <p:cNvSpPr/>
            <p:nvPr/>
          </p:nvSpPr>
          <p:spPr>
            <a:xfrm flipH="1">
              <a:off x="3458" y="3696"/>
              <a:ext cx="1157" cy="1"/>
            </a:xfrm>
            <a:prstGeom prst="line">
              <a:avLst/>
            </a:prstGeom>
            <a:ln w="12700" cap="flat" cmpd="sng">
              <a:solidFill>
                <a:schemeClr val="tx1"/>
              </a:solidFill>
              <a:prstDash val="solid"/>
              <a:round/>
              <a:headEnd type="none" w="med" len="med"/>
              <a:tailEnd type="none" w="med" len="med"/>
            </a:ln>
          </p:spPr>
        </p:sp>
        <p:sp>
          <p:nvSpPr>
            <p:cNvPr id="61465" name="Freeform 189"/>
            <p:cNvSpPr/>
            <p:nvPr/>
          </p:nvSpPr>
          <p:spPr>
            <a:xfrm>
              <a:off x="3459" y="2634"/>
              <a:ext cx="1" cy="1062"/>
            </a:xfrm>
            <a:custGeom>
              <a:avLst/>
              <a:gdLst/>
              <a:ahLst/>
              <a:cxnLst>
                <a:cxn ang="0">
                  <a:pos x="1" y="0"/>
                </a:cxn>
                <a:cxn ang="0">
                  <a:pos x="0" y="1062"/>
                </a:cxn>
              </a:cxnLst>
              <a:pathLst>
                <a:path w="1" h="1062">
                  <a:moveTo>
                    <a:pt x="1" y="0"/>
                  </a:moveTo>
                  <a:lnTo>
                    <a:pt x="0" y="1062"/>
                  </a:lnTo>
                </a:path>
              </a:pathLst>
            </a:custGeom>
            <a:solidFill>
              <a:srgbClr val="FFFFFF"/>
            </a:solidFill>
            <a:ln w="12700" cap="flat" cmpd="sng">
              <a:solidFill>
                <a:schemeClr val="tx1"/>
              </a:solidFill>
              <a:prstDash val="solid"/>
              <a:round/>
              <a:headEnd type="none" w="med" len="med"/>
              <a:tailEnd type="none" w="med" len="med"/>
            </a:ln>
          </p:spPr>
          <p:txBody>
            <a:bodyPr/>
            <a:p>
              <a:endParaRPr lang="zh-CN" altLang="en-US"/>
            </a:p>
          </p:txBody>
        </p:sp>
      </p:grpSp>
      <p:grpSp>
        <p:nvGrpSpPr>
          <p:cNvPr id="6" name="Group 305"/>
          <p:cNvGrpSpPr/>
          <p:nvPr/>
        </p:nvGrpSpPr>
        <p:grpSpPr>
          <a:xfrm>
            <a:off x="3675063" y="4368800"/>
            <a:ext cx="2513012" cy="623888"/>
            <a:chOff x="2315" y="2752"/>
            <a:chExt cx="1583" cy="393"/>
          </a:xfrm>
        </p:grpSpPr>
        <p:sp>
          <p:nvSpPr>
            <p:cNvPr id="61467" name="Line 190"/>
            <p:cNvSpPr/>
            <p:nvPr/>
          </p:nvSpPr>
          <p:spPr>
            <a:xfrm>
              <a:off x="2315" y="2752"/>
              <a:ext cx="796" cy="1"/>
            </a:xfrm>
            <a:prstGeom prst="line">
              <a:avLst/>
            </a:prstGeom>
            <a:ln w="12700" cap="flat" cmpd="sng">
              <a:solidFill>
                <a:schemeClr val="tx1"/>
              </a:solidFill>
              <a:prstDash val="solid"/>
              <a:round/>
              <a:headEnd type="none" w="med" len="med"/>
              <a:tailEnd type="none" w="med" len="med"/>
            </a:ln>
          </p:spPr>
        </p:sp>
        <p:sp>
          <p:nvSpPr>
            <p:cNvPr id="61468" name="Line 191"/>
            <p:cNvSpPr/>
            <p:nvPr/>
          </p:nvSpPr>
          <p:spPr>
            <a:xfrm>
              <a:off x="3111" y="2752"/>
              <a:ext cx="787" cy="393"/>
            </a:xfrm>
            <a:prstGeom prst="line">
              <a:avLst/>
            </a:prstGeom>
            <a:ln w="12700" cap="flat" cmpd="sng">
              <a:solidFill>
                <a:schemeClr val="tx1"/>
              </a:solidFill>
              <a:prstDash val="solid"/>
              <a:round/>
              <a:headEnd type="none" w="med" len="med"/>
              <a:tailEnd type="none" w="med" len="med"/>
            </a:ln>
          </p:spPr>
        </p:sp>
      </p:grpSp>
      <p:sp>
        <p:nvSpPr>
          <p:cNvPr id="35008" name="Line 192"/>
          <p:cNvSpPr/>
          <p:nvPr/>
        </p:nvSpPr>
        <p:spPr>
          <a:xfrm>
            <a:off x="5354638" y="3121025"/>
            <a:ext cx="1587" cy="1455738"/>
          </a:xfrm>
          <a:prstGeom prst="line">
            <a:avLst/>
          </a:prstGeom>
          <a:ln w="12700" cap="flat" cmpd="sng">
            <a:solidFill>
              <a:schemeClr val="tx1"/>
            </a:solidFill>
            <a:prstDash val="solid"/>
            <a:round/>
            <a:headEnd type="none" w="med" len="med"/>
            <a:tailEnd type="none" w="med" len="med"/>
          </a:ln>
        </p:spPr>
      </p:sp>
      <p:sp>
        <p:nvSpPr>
          <p:cNvPr id="35012" name="Line 196"/>
          <p:cNvSpPr/>
          <p:nvPr/>
        </p:nvSpPr>
        <p:spPr>
          <a:xfrm flipV="1">
            <a:off x="6188075" y="4576763"/>
            <a:ext cx="1354138" cy="415925"/>
          </a:xfrm>
          <a:prstGeom prst="line">
            <a:avLst/>
          </a:prstGeom>
          <a:ln w="0" cap="flat" cmpd="sng">
            <a:solidFill>
              <a:schemeClr val="tx1"/>
            </a:solidFill>
            <a:prstDash val="solid"/>
            <a:round/>
            <a:headEnd type="none" w="med" len="med"/>
            <a:tailEnd type="none" w="med" len="med"/>
          </a:ln>
        </p:spPr>
      </p:sp>
      <p:grpSp>
        <p:nvGrpSpPr>
          <p:cNvPr id="7" name="Group 310"/>
          <p:cNvGrpSpPr/>
          <p:nvPr/>
        </p:nvGrpSpPr>
        <p:grpSpPr>
          <a:xfrm>
            <a:off x="5546725" y="3121025"/>
            <a:ext cx="468313" cy="2746375"/>
            <a:chOff x="3494" y="1966"/>
            <a:chExt cx="295" cy="1730"/>
          </a:xfrm>
        </p:grpSpPr>
        <p:sp>
          <p:nvSpPr>
            <p:cNvPr id="61472" name="Line 208"/>
            <p:cNvSpPr/>
            <p:nvPr/>
          </p:nvSpPr>
          <p:spPr>
            <a:xfrm>
              <a:off x="3494" y="1966"/>
              <a:ext cx="1" cy="1730"/>
            </a:xfrm>
            <a:prstGeom prst="line">
              <a:avLst/>
            </a:prstGeom>
            <a:ln w="12700" cap="flat" cmpd="sng">
              <a:solidFill>
                <a:schemeClr val="tx1"/>
              </a:solidFill>
              <a:prstDash val="solid"/>
              <a:round/>
              <a:headEnd type="none" w="med" len="med"/>
              <a:tailEnd type="none" w="med" len="med"/>
            </a:ln>
          </p:spPr>
        </p:sp>
        <p:sp>
          <p:nvSpPr>
            <p:cNvPr id="61473" name="Line 224"/>
            <p:cNvSpPr/>
            <p:nvPr/>
          </p:nvSpPr>
          <p:spPr>
            <a:xfrm>
              <a:off x="3788" y="1966"/>
              <a:ext cx="1" cy="1730"/>
            </a:xfrm>
            <a:prstGeom prst="line">
              <a:avLst/>
            </a:prstGeom>
            <a:ln w="12700" cap="flat" cmpd="sng">
              <a:solidFill>
                <a:schemeClr val="tx1"/>
              </a:solidFill>
              <a:prstDash val="solid"/>
              <a:round/>
              <a:headEnd type="none" w="med" len="med"/>
              <a:tailEnd type="none" w="med" len="med"/>
            </a:ln>
          </p:spPr>
        </p:sp>
      </p:grpSp>
      <p:sp>
        <p:nvSpPr>
          <p:cNvPr id="35050" name="Freeform 234"/>
          <p:cNvSpPr/>
          <p:nvPr/>
        </p:nvSpPr>
        <p:spPr>
          <a:xfrm>
            <a:off x="7124700" y="828675"/>
            <a:ext cx="1095375" cy="2095500"/>
          </a:xfrm>
          <a:custGeom>
            <a:avLst/>
            <a:gdLst/>
            <a:ahLst/>
            <a:cxnLst>
              <a:cxn ang="0">
                <a:pos x="1" y="2"/>
              </a:cxn>
              <a:cxn ang="0">
                <a:pos x="0" y="1320"/>
              </a:cxn>
              <a:cxn ang="0">
                <a:pos x="690" y="1320"/>
              </a:cxn>
              <a:cxn ang="0">
                <a:pos x="690" y="0"/>
              </a:cxn>
              <a:cxn ang="0">
                <a:pos x="0" y="0"/>
              </a:cxn>
            </a:cxnLst>
            <a:pathLst>
              <a:path w="690" h="1320">
                <a:moveTo>
                  <a:pt x="1" y="2"/>
                </a:moveTo>
                <a:lnTo>
                  <a:pt x="0" y="1320"/>
                </a:lnTo>
                <a:lnTo>
                  <a:pt x="690" y="1320"/>
                </a:lnTo>
                <a:lnTo>
                  <a:pt x="690" y="0"/>
                </a:lnTo>
                <a:lnTo>
                  <a:pt x="0" y="0"/>
                </a:lnTo>
              </a:path>
            </a:pathLst>
          </a:custGeom>
          <a:solidFill>
            <a:srgbClr val="CCCCFF"/>
          </a:solidFill>
          <a:ln w="12700" cap="flat" cmpd="sng">
            <a:solidFill>
              <a:schemeClr val="tx1"/>
            </a:solidFill>
            <a:prstDash val="solid"/>
            <a:round/>
            <a:headEnd type="none" w="med" len="med"/>
            <a:tailEnd type="none" w="med" len="med"/>
          </a:ln>
        </p:spPr>
        <p:txBody>
          <a:bodyPr/>
          <a:p>
            <a:endParaRPr lang="zh-CN" altLang="en-US"/>
          </a:p>
        </p:txBody>
      </p:sp>
      <p:grpSp>
        <p:nvGrpSpPr>
          <p:cNvPr id="8" name="Group 295"/>
          <p:cNvGrpSpPr/>
          <p:nvPr/>
        </p:nvGrpSpPr>
        <p:grpSpPr>
          <a:xfrm>
            <a:off x="4938713" y="2286000"/>
            <a:ext cx="522287" cy="628650"/>
            <a:chOff x="3111" y="1440"/>
            <a:chExt cx="329" cy="396"/>
          </a:xfrm>
        </p:grpSpPr>
        <p:sp>
          <p:nvSpPr>
            <p:cNvPr id="61476" name="Freeform 233"/>
            <p:cNvSpPr/>
            <p:nvPr/>
          </p:nvSpPr>
          <p:spPr>
            <a:xfrm>
              <a:off x="3111" y="1440"/>
              <a:ext cx="329" cy="395"/>
            </a:xfrm>
            <a:custGeom>
              <a:avLst/>
              <a:gdLst/>
              <a:ahLst/>
              <a:cxnLst>
                <a:cxn ang="0">
                  <a:pos x="329" y="0"/>
                </a:cxn>
                <a:cxn ang="0">
                  <a:pos x="329" y="395"/>
                </a:cxn>
                <a:cxn ang="0">
                  <a:pos x="0" y="393"/>
                </a:cxn>
                <a:cxn ang="0">
                  <a:pos x="0" y="2"/>
                </a:cxn>
                <a:cxn ang="0">
                  <a:pos x="328" y="2"/>
                </a:cxn>
              </a:cxnLst>
              <a:pathLst>
                <a:path w="329" h="395">
                  <a:moveTo>
                    <a:pt x="329" y="0"/>
                  </a:moveTo>
                  <a:lnTo>
                    <a:pt x="329" y="395"/>
                  </a:lnTo>
                  <a:lnTo>
                    <a:pt x="0" y="393"/>
                  </a:lnTo>
                  <a:lnTo>
                    <a:pt x="0" y="2"/>
                  </a:lnTo>
                  <a:lnTo>
                    <a:pt x="328" y="2"/>
                  </a:lnTo>
                </a:path>
              </a:pathLst>
            </a:custGeom>
            <a:solidFill>
              <a:srgbClr val="CC99FF"/>
            </a:solidFill>
            <a:ln w="12700" cap="flat" cmpd="sng">
              <a:solidFill>
                <a:schemeClr val="tx1"/>
              </a:solidFill>
              <a:prstDash val="solid"/>
              <a:round/>
              <a:headEnd type="none" w="med" len="med"/>
              <a:tailEnd type="none" w="med" len="med"/>
            </a:ln>
          </p:spPr>
          <p:txBody>
            <a:bodyPr/>
            <a:p>
              <a:endParaRPr lang="zh-CN" altLang="en-US"/>
            </a:p>
          </p:txBody>
        </p:sp>
        <p:sp>
          <p:nvSpPr>
            <p:cNvPr id="61477" name="Line 236"/>
            <p:cNvSpPr/>
            <p:nvPr/>
          </p:nvSpPr>
          <p:spPr>
            <a:xfrm>
              <a:off x="3439" y="1441"/>
              <a:ext cx="1" cy="393"/>
            </a:xfrm>
            <a:prstGeom prst="line">
              <a:avLst/>
            </a:prstGeom>
            <a:ln w="0" cap="flat" cmpd="sng">
              <a:solidFill>
                <a:schemeClr val="tx1"/>
              </a:solidFill>
              <a:prstDash val="solid"/>
              <a:round/>
              <a:headEnd type="none" w="med" len="med"/>
              <a:tailEnd type="none" w="med" len="med"/>
            </a:ln>
          </p:spPr>
        </p:sp>
        <p:sp>
          <p:nvSpPr>
            <p:cNvPr id="61478" name="Freeform 238"/>
            <p:cNvSpPr/>
            <p:nvPr/>
          </p:nvSpPr>
          <p:spPr>
            <a:xfrm>
              <a:off x="3245" y="1440"/>
              <a:ext cx="1" cy="395"/>
            </a:xfrm>
            <a:custGeom>
              <a:avLst/>
              <a:gdLst/>
              <a:ahLst/>
              <a:cxnLst>
                <a:cxn ang="0">
                  <a:pos x="0" y="0"/>
                </a:cxn>
                <a:cxn ang="0">
                  <a:pos x="0" y="395"/>
                </a:cxn>
              </a:cxnLst>
              <a:pathLst>
                <a:path w="1" h="395">
                  <a:moveTo>
                    <a:pt x="0" y="0"/>
                  </a:moveTo>
                  <a:lnTo>
                    <a:pt x="0" y="395"/>
                  </a:lnTo>
                </a:path>
              </a:pathLst>
            </a:custGeom>
            <a:solidFill>
              <a:srgbClr val="CC99FF"/>
            </a:solidFill>
            <a:ln w="12700" cap="flat" cmpd="sng">
              <a:solidFill>
                <a:schemeClr val="tx1"/>
              </a:solidFill>
              <a:prstDash val="solid"/>
              <a:round/>
              <a:headEnd type="none" w="med" len="med"/>
              <a:tailEnd type="none" w="med" len="med"/>
            </a:ln>
          </p:spPr>
          <p:txBody>
            <a:bodyPr/>
            <a:p>
              <a:endParaRPr lang="zh-CN" altLang="en-US"/>
            </a:p>
          </p:txBody>
        </p:sp>
        <p:sp>
          <p:nvSpPr>
            <p:cNvPr id="61479" name="Freeform 239"/>
            <p:cNvSpPr/>
            <p:nvPr/>
          </p:nvSpPr>
          <p:spPr>
            <a:xfrm>
              <a:off x="3183" y="1441"/>
              <a:ext cx="1" cy="395"/>
            </a:xfrm>
            <a:custGeom>
              <a:avLst/>
              <a:gdLst/>
              <a:ahLst/>
              <a:cxnLst>
                <a:cxn ang="0">
                  <a:pos x="0" y="0"/>
                </a:cxn>
                <a:cxn ang="0">
                  <a:pos x="0" y="395"/>
                </a:cxn>
              </a:cxnLst>
              <a:pathLst>
                <a:path w="1" h="395">
                  <a:moveTo>
                    <a:pt x="0" y="0"/>
                  </a:moveTo>
                  <a:lnTo>
                    <a:pt x="0" y="395"/>
                  </a:lnTo>
                </a:path>
              </a:pathLst>
            </a:custGeom>
            <a:solidFill>
              <a:srgbClr val="CC99FF"/>
            </a:solidFill>
            <a:ln w="12700" cap="flat" cmpd="sng">
              <a:solidFill>
                <a:schemeClr val="tx1"/>
              </a:solidFill>
              <a:prstDash val="solid"/>
              <a:round/>
              <a:headEnd type="none" w="med" len="med"/>
              <a:tailEnd type="none" w="med" len="med"/>
            </a:ln>
          </p:spPr>
          <p:txBody>
            <a:bodyPr/>
            <a:p>
              <a:endParaRPr lang="zh-CN" altLang="en-US"/>
            </a:p>
          </p:txBody>
        </p:sp>
      </p:grpSp>
      <p:grpSp>
        <p:nvGrpSpPr>
          <p:cNvPr id="9" name="Group 312"/>
          <p:cNvGrpSpPr/>
          <p:nvPr/>
        </p:nvGrpSpPr>
        <p:grpSpPr>
          <a:xfrm>
            <a:off x="4938713" y="3536950"/>
            <a:ext cx="3279775" cy="3016250"/>
            <a:chOff x="3111" y="2228"/>
            <a:chExt cx="2066" cy="1900"/>
          </a:xfrm>
        </p:grpSpPr>
        <p:sp>
          <p:nvSpPr>
            <p:cNvPr id="61481" name="Line 182"/>
            <p:cNvSpPr/>
            <p:nvPr/>
          </p:nvSpPr>
          <p:spPr>
            <a:xfrm>
              <a:off x="3111" y="2228"/>
              <a:ext cx="787" cy="917"/>
            </a:xfrm>
            <a:prstGeom prst="line">
              <a:avLst/>
            </a:prstGeom>
            <a:ln w="12700" cap="flat" cmpd="sng">
              <a:solidFill>
                <a:schemeClr val="tx1"/>
              </a:solidFill>
              <a:prstDash val="solid"/>
              <a:round/>
              <a:headEnd type="none" w="med" len="med"/>
              <a:tailEnd type="none" w="med" len="med"/>
            </a:ln>
          </p:spPr>
        </p:sp>
        <p:sp>
          <p:nvSpPr>
            <p:cNvPr id="61482" name="Line 183"/>
            <p:cNvSpPr/>
            <p:nvPr/>
          </p:nvSpPr>
          <p:spPr>
            <a:xfrm flipH="1">
              <a:off x="3111" y="3145"/>
              <a:ext cx="787" cy="983"/>
            </a:xfrm>
            <a:prstGeom prst="line">
              <a:avLst/>
            </a:prstGeom>
            <a:ln w="12700" cap="flat" cmpd="sng">
              <a:solidFill>
                <a:schemeClr val="tx1"/>
              </a:solidFill>
              <a:prstDash val="solid"/>
              <a:round/>
              <a:headEnd type="none" w="med" len="med"/>
              <a:tailEnd type="none" w="med" len="med"/>
            </a:ln>
          </p:spPr>
        </p:sp>
        <p:sp>
          <p:nvSpPr>
            <p:cNvPr id="61483" name="Line 184"/>
            <p:cNvSpPr/>
            <p:nvPr/>
          </p:nvSpPr>
          <p:spPr>
            <a:xfrm flipH="1">
              <a:off x="3898" y="2228"/>
              <a:ext cx="1279" cy="917"/>
            </a:xfrm>
            <a:prstGeom prst="line">
              <a:avLst/>
            </a:prstGeom>
            <a:ln w="12700" cap="flat" cmpd="sng">
              <a:solidFill>
                <a:schemeClr val="tx1"/>
              </a:solidFill>
              <a:prstDash val="solid"/>
              <a:round/>
              <a:headEnd type="none" w="med" len="med"/>
              <a:tailEnd type="none" w="med" len="med"/>
            </a:ln>
          </p:spPr>
        </p:sp>
        <p:sp>
          <p:nvSpPr>
            <p:cNvPr id="61484" name="Line 185"/>
            <p:cNvSpPr/>
            <p:nvPr/>
          </p:nvSpPr>
          <p:spPr>
            <a:xfrm>
              <a:off x="3898" y="3145"/>
              <a:ext cx="1279" cy="983"/>
            </a:xfrm>
            <a:prstGeom prst="line">
              <a:avLst/>
            </a:prstGeom>
            <a:ln w="12700" cap="flat" cmpd="sng">
              <a:solidFill>
                <a:schemeClr val="tx1"/>
              </a:solidFill>
              <a:prstDash val="solid"/>
              <a:round/>
              <a:headEnd type="none" w="med" len="med"/>
              <a:tailEnd type="none" w="med" len="med"/>
            </a:ln>
          </p:spPr>
        </p:sp>
      </p:grpSp>
      <p:grpSp>
        <p:nvGrpSpPr>
          <p:cNvPr id="10" name="Group 306"/>
          <p:cNvGrpSpPr/>
          <p:nvPr/>
        </p:nvGrpSpPr>
        <p:grpSpPr>
          <a:xfrm>
            <a:off x="5354638" y="4022725"/>
            <a:ext cx="2189162" cy="557213"/>
            <a:chOff x="3373" y="2534"/>
            <a:chExt cx="1379" cy="351"/>
          </a:xfrm>
        </p:grpSpPr>
        <p:sp>
          <p:nvSpPr>
            <p:cNvPr id="61486" name="Line 263"/>
            <p:cNvSpPr/>
            <p:nvPr/>
          </p:nvSpPr>
          <p:spPr>
            <a:xfrm>
              <a:off x="3373" y="2534"/>
              <a:ext cx="1378" cy="1"/>
            </a:xfrm>
            <a:prstGeom prst="line">
              <a:avLst/>
            </a:prstGeom>
            <a:ln w="12700" cap="flat" cmpd="sng">
              <a:solidFill>
                <a:schemeClr val="tx1"/>
              </a:solidFill>
              <a:prstDash val="solid"/>
              <a:round/>
              <a:headEnd type="none" w="med" len="med"/>
              <a:tailEnd type="none" w="med" len="med"/>
            </a:ln>
          </p:spPr>
        </p:sp>
        <p:sp>
          <p:nvSpPr>
            <p:cNvPr id="61487" name="Freeform 264"/>
            <p:cNvSpPr/>
            <p:nvPr/>
          </p:nvSpPr>
          <p:spPr>
            <a:xfrm>
              <a:off x="4751" y="2534"/>
              <a:ext cx="1" cy="351"/>
            </a:xfrm>
            <a:custGeom>
              <a:avLst/>
              <a:gdLst/>
              <a:ahLst/>
              <a:cxnLst>
                <a:cxn ang="0">
                  <a:pos x="0" y="0"/>
                </a:cxn>
                <a:cxn ang="0">
                  <a:pos x="0" y="351"/>
                </a:cxn>
              </a:cxnLst>
              <a:pathLst>
                <a:path w="1" h="351">
                  <a:moveTo>
                    <a:pt x="0" y="0"/>
                  </a:moveTo>
                  <a:lnTo>
                    <a:pt x="0" y="351"/>
                  </a:lnTo>
                </a:path>
              </a:pathLst>
            </a:custGeom>
            <a:solidFill>
              <a:srgbClr val="FFFFFF"/>
            </a:solidFill>
            <a:ln w="12700" cap="flat" cmpd="sng">
              <a:solidFill>
                <a:schemeClr val="tx1"/>
              </a:solidFill>
              <a:prstDash val="solid"/>
              <a:round/>
              <a:headEnd type="none" w="med" len="med"/>
              <a:tailEnd type="none" w="med" len="med"/>
            </a:ln>
          </p:spPr>
          <p:txBody>
            <a:bodyPr/>
            <a:p>
              <a:endParaRPr lang="zh-CN" altLang="en-US"/>
            </a:p>
          </p:txBody>
        </p:sp>
        <p:sp>
          <p:nvSpPr>
            <p:cNvPr id="61488" name="Line 265"/>
            <p:cNvSpPr/>
            <p:nvPr/>
          </p:nvSpPr>
          <p:spPr>
            <a:xfrm flipH="1">
              <a:off x="3373" y="2883"/>
              <a:ext cx="1378" cy="1"/>
            </a:xfrm>
            <a:prstGeom prst="line">
              <a:avLst/>
            </a:prstGeom>
            <a:ln w="12700" cap="flat" cmpd="sng">
              <a:solidFill>
                <a:schemeClr val="tx1"/>
              </a:solidFill>
              <a:prstDash val="solid"/>
              <a:round/>
              <a:headEnd type="none" w="med" len="med"/>
              <a:tailEnd type="none" w="med" len="med"/>
            </a:ln>
          </p:spPr>
        </p:sp>
      </p:grpSp>
      <p:sp>
        <p:nvSpPr>
          <p:cNvPr id="35083" name="Freeform 267"/>
          <p:cNvSpPr/>
          <p:nvPr/>
        </p:nvSpPr>
        <p:spPr>
          <a:xfrm>
            <a:off x="5489575" y="4645025"/>
            <a:ext cx="1836738" cy="1588"/>
          </a:xfrm>
          <a:custGeom>
            <a:avLst/>
            <a:gdLst/>
            <a:ahLst/>
            <a:cxnLst>
              <a:cxn ang="0">
                <a:pos x="0" y="1"/>
              </a:cxn>
              <a:cxn ang="0">
                <a:pos x="1157" y="0"/>
              </a:cxn>
            </a:cxnLst>
            <a:pathLst>
              <a:path w="1157" h="1">
                <a:moveTo>
                  <a:pt x="0" y="1"/>
                </a:moveTo>
                <a:lnTo>
                  <a:pt x="1157" y="0"/>
                </a:lnTo>
              </a:path>
            </a:pathLst>
          </a:custGeom>
          <a:solidFill>
            <a:srgbClr val="FFFFFF"/>
          </a:solidFill>
          <a:ln w="0" cap="flat" cmpd="sng">
            <a:solidFill>
              <a:schemeClr val="tx1"/>
            </a:solidFill>
            <a:prstDash val="solid"/>
            <a:round/>
            <a:headEnd type="none" w="med" len="med"/>
            <a:tailEnd type="none" w="med" len="med"/>
          </a:ln>
        </p:spPr>
        <p:txBody>
          <a:bodyPr/>
          <a:p>
            <a:endParaRPr lang="zh-CN" altLang="en-US"/>
          </a:p>
        </p:txBody>
      </p:sp>
      <p:grpSp>
        <p:nvGrpSpPr>
          <p:cNvPr id="11" name="Group 313"/>
          <p:cNvGrpSpPr/>
          <p:nvPr/>
        </p:nvGrpSpPr>
        <p:grpSpPr>
          <a:xfrm>
            <a:off x="4784725" y="504825"/>
            <a:ext cx="3590925" cy="2619375"/>
            <a:chOff x="3014" y="318"/>
            <a:chExt cx="2262" cy="1650"/>
          </a:xfrm>
        </p:grpSpPr>
        <p:sp>
          <p:nvSpPr>
            <p:cNvPr id="61491" name="Line 148"/>
            <p:cNvSpPr/>
            <p:nvPr/>
          </p:nvSpPr>
          <p:spPr>
            <a:xfrm>
              <a:off x="3177" y="524"/>
              <a:ext cx="525" cy="1"/>
            </a:xfrm>
            <a:prstGeom prst="line">
              <a:avLst/>
            </a:prstGeom>
            <a:ln w="12700" cap="flat" cmpd="sng">
              <a:solidFill>
                <a:schemeClr val="tx1"/>
              </a:solidFill>
              <a:prstDash val="solid"/>
              <a:round/>
              <a:headEnd type="none" w="med" len="med"/>
              <a:tailEnd type="none" w="med" len="med"/>
            </a:ln>
          </p:spPr>
        </p:sp>
        <p:grpSp>
          <p:nvGrpSpPr>
            <p:cNvPr id="61492" name="Group 296"/>
            <p:cNvGrpSpPr/>
            <p:nvPr/>
          </p:nvGrpSpPr>
          <p:grpSpPr>
            <a:xfrm>
              <a:off x="3014" y="318"/>
              <a:ext cx="2262" cy="1650"/>
              <a:chOff x="3014" y="318"/>
              <a:chExt cx="2262" cy="1650"/>
            </a:xfrm>
          </p:grpSpPr>
          <p:sp>
            <p:nvSpPr>
              <p:cNvPr id="61493" name="Freeform 142"/>
              <p:cNvSpPr/>
              <p:nvPr/>
            </p:nvSpPr>
            <p:spPr>
              <a:xfrm>
                <a:off x="3014" y="318"/>
                <a:ext cx="163" cy="1650"/>
              </a:xfrm>
              <a:custGeom>
                <a:avLst/>
                <a:gdLst/>
                <a:ahLst/>
                <a:cxnLst>
                  <a:cxn ang="0">
                    <a:pos x="0" y="0"/>
                  </a:cxn>
                  <a:cxn ang="0">
                    <a:pos x="0" y="1649"/>
                  </a:cxn>
                  <a:cxn ang="0">
                    <a:pos x="97" y="1650"/>
                  </a:cxn>
                  <a:cxn ang="0">
                    <a:pos x="97" y="206"/>
                  </a:cxn>
                  <a:cxn ang="0">
                    <a:pos x="163" y="207"/>
                  </a:cxn>
                  <a:cxn ang="0">
                    <a:pos x="163" y="108"/>
                  </a:cxn>
                  <a:cxn ang="0">
                    <a:pos x="97" y="108"/>
                  </a:cxn>
                  <a:cxn ang="0">
                    <a:pos x="97" y="2"/>
                  </a:cxn>
                  <a:cxn ang="0">
                    <a:pos x="0" y="2"/>
                  </a:cxn>
                </a:cxnLst>
                <a:pathLst>
                  <a:path w="163" h="1650">
                    <a:moveTo>
                      <a:pt x="0" y="0"/>
                    </a:moveTo>
                    <a:lnTo>
                      <a:pt x="0" y="1649"/>
                    </a:lnTo>
                    <a:lnTo>
                      <a:pt x="97" y="1650"/>
                    </a:lnTo>
                    <a:lnTo>
                      <a:pt x="97" y="206"/>
                    </a:lnTo>
                    <a:lnTo>
                      <a:pt x="163" y="207"/>
                    </a:lnTo>
                    <a:lnTo>
                      <a:pt x="163" y="108"/>
                    </a:lnTo>
                    <a:lnTo>
                      <a:pt x="97" y="108"/>
                    </a:lnTo>
                    <a:lnTo>
                      <a:pt x="97" y="2"/>
                    </a:lnTo>
                    <a:lnTo>
                      <a:pt x="0" y="2"/>
                    </a:lnTo>
                  </a:path>
                </a:pathLst>
              </a:custGeom>
              <a:solidFill>
                <a:srgbClr val="FF9966"/>
              </a:solidFill>
              <a:ln w="19050" cap="flat" cmpd="sng">
                <a:solidFill>
                  <a:schemeClr val="tx1"/>
                </a:solidFill>
                <a:prstDash val="solid"/>
                <a:round/>
                <a:headEnd type="none" w="med" len="med"/>
                <a:tailEnd type="none" w="med" len="med"/>
              </a:ln>
            </p:spPr>
            <p:txBody>
              <a:bodyPr/>
              <a:p>
                <a:endParaRPr lang="zh-CN" altLang="en-US"/>
              </a:p>
            </p:txBody>
          </p:sp>
          <p:sp>
            <p:nvSpPr>
              <p:cNvPr id="61494" name="Freeform 291"/>
              <p:cNvSpPr/>
              <p:nvPr/>
            </p:nvSpPr>
            <p:spPr>
              <a:xfrm>
                <a:off x="3704" y="318"/>
                <a:ext cx="1572" cy="1650"/>
              </a:xfrm>
              <a:custGeom>
                <a:avLst/>
                <a:gdLst/>
                <a:ahLst/>
                <a:cxnLst>
                  <a:cxn ang="0">
                    <a:pos x="1572" y="0"/>
                  </a:cxn>
                  <a:cxn ang="0">
                    <a:pos x="1572" y="1646"/>
                  </a:cxn>
                  <a:cxn ang="0">
                    <a:pos x="1472" y="1650"/>
                  </a:cxn>
                  <a:cxn ang="0">
                    <a:pos x="1472" y="206"/>
                  </a:cxn>
                  <a:cxn ang="0">
                    <a:pos x="0" y="206"/>
                  </a:cxn>
                  <a:cxn ang="0">
                    <a:pos x="0" y="110"/>
                  </a:cxn>
                  <a:cxn ang="0">
                    <a:pos x="1476" y="106"/>
                  </a:cxn>
                  <a:cxn ang="0">
                    <a:pos x="1476" y="2"/>
                  </a:cxn>
                  <a:cxn ang="0">
                    <a:pos x="1572" y="2"/>
                  </a:cxn>
                </a:cxnLst>
                <a:pathLst>
                  <a:path w="1572" h="1650">
                    <a:moveTo>
                      <a:pt x="1572" y="0"/>
                    </a:moveTo>
                    <a:lnTo>
                      <a:pt x="1572" y="1646"/>
                    </a:lnTo>
                    <a:lnTo>
                      <a:pt x="1472" y="1650"/>
                    </a:lnTo>
                    <a:lnTo>
                      <a:pt x="1472" y="206"/>
                    </a:lnTo>
                    <a:lnTo>
                      <a:pt x="0" y="206"/>
                    </a:lnTo>
                    <a:lnTo>
                      <a:pt x="0" y="110"/>
                    </a:lnTo>
                    <a:lnTo>
                      <a:pt x="1476" y="106"/>
                    </a:lnTo>
                    <a:lnTo>
                      <a:pt x="1476" y="2"/>
                    </a:lnTo>
                    <a:lnTo>
                      <a:pt x="1572" y="2"/>
                    </a:lnTo>
                  </a:path>
                </a:pathLst>
              </a:custGeom>
              <a:solidFill>
                <a:srgbClr val="FF9966"/>
              </a:solidFill>
              <a:ln w="19050" cap="flat" cmpd="sng">
                <a:solidFill>
                  <a:schemeClr val="tx1"/>
                </a:solidFill>
                <a:prstDash val="solid"/>
                <a:round/>
                <a:headEnd type="none" w="med" len="med"/>
                <a:tailEnd type="none" w="med" len="med"/>
              </a:ln>
            </p:spPr>
            <p:txBody>
              <a:bodyPr/>
              <a:p>
                <a:endParaRPr lang="zh-CN" altLang="en-US"/>
              </a:p>
            </p:txBody>
          </p:sp>
        </p:grpSp>
      </p:grpSp>
      <p:grpSp>
        <p:nvGrpSpPr>
          <p:cNvPr id="13" name="Group 293"/>
          <p:cNvGrpSpPr/>
          <p:nvPr/>
        </p:nvGrpSpPr>
        <p:grpSpPr>
          <a:xfrm>
            <a:off x="379413" y="3048000"/>
            <a:ext cx="3297237" cy="3514725"/>
            <a:chOff x="239" y="1920"/>
            <a:chExt cx="2077" cy="2214"/>
          </a:xfrm>
        </p:grpSpPr>
        <p:sp>
          <p:nvSpPr>
            <p:cNvPr id="61496" name="Freeform 164"/>
            <p:cNvSpPr/>
            <p:nvPr/>
          </p:nvSpPr>
          <p:spPr>
            <a:xfrm>
              <a:off x="240" y="2220"/>
              <a:ext cx="2076" cy="1908"/>
            </a:xfrm>
            <a:custGeom>
              <a:avLst/>
              <a:gdLst/>
              <a:ahLst/>
              <a:cxnLst>
                <a:cxn ang="0">
                  <a:pos x="2075" y="1908"/>
                </a:cxn>
                <a:cxn ang="0">
                  <a:pos x="2076" y="0"/>
                </a:cxn>
                <a:cxn ang="0">
                  <a:pos x="0" y="6"/>
                </a:cxn>
                <a:cxn ang="0">
                  <a:pos x="0" y="1908"/>
                </a:cxn>
                <a:cxn ang="0">
                  <a:pos x="2076" y="1902"/>
                </a:cxn>
              </a:cxnLst>
              <a:pathLst>
                <a:path w="2076" h="1908">
                  <a:moveTo>
                    <a:pt x="2075" y="1908"/>
                  </a:moveTo>
                  <a:lnTo>
                    <a:pt x="2076" y="0"/>
                  </a:lnTo>
                  <a:lnTo>
                    <a:pt x="0" y="6"/>
                  </a:lnTo>
                  <a:lnTo>
                    <a:pt x="0" y="1908"/>
                  </a:lnTo>
                  <a:lnTo>
                    <a:pt x="2076" y="1902"/>
                  </a:lnTo>
                </a:path>
              </a:pathLst>
            </a:custGeom>
            <a:solidFill>
              <a:srgbClr val="FFFFCC"/>
            </a:solidFill>
            <a:ln w="28575" cap="flat" cmpd="sng">
              <a:solidFill>
                <a:schemeClr val="tx1"/>
              </a:solidFill>
              <a:prstDash val="solid"/>
              <a:round/>
              <a:headEnd type="none" w="med" len="med"/>
              <a:tailEnd type="none" w="med" len="med"/>
            </a:ln>
          </p:spPr>
          <p:txBody>
            <a:bodyPr/>
            <a:p>
              <a:endParaRPr lang="zh-CN" altLang="en-US"/>
            </a:p>
          </p:txBody>
        </p:sp>
        <p:sp>
          <p:nvSpPr>
            <p:cNvPr id="61497" name="Freeform 177"/>
            <p:cNvSpPr/>
            <p:nvPr/>
          </p:nvSpPr>
          <p:spPr>
            <a:xfrm>
              <a:off x="904" y="3440"/>
              <a:ext cx="688" cy="688"/>
            </a:xfrm>
            <a:custGeom>
              <a:avLst/>
              <a:gdLst/>
              <a:ahLst/>
              <a:cxnLst>
                <a:cxn ang="0">
                  <a:pos x="0" y="0"/>
                </a:cxn>
                <a:cxn ang="0">
                  <a:pos x="0" y="688"/>
                </a:cxn>
                <a:cxn ang="0">
                  <a:pos x="688" y="688"/>
                </a:cxn>
                <a:cxn ang="0">
                  <a:pos x="688" y="0"/>
                </a:cxn>
                <a:cxn ang="0">
                  <a:pos x="4" y="0"/>
                </a:cxn>
              </a:cxnLst>
              <a:pathLst>
                <a:path w="688" h="688">
                  <a:moveTo>
                    <a:pt x="0" y="0"/>
                  </a:moveTo>
                  <a:lnTo>
                    <a:pt x="0" y="688"/>
                  </a:lnTo>
                  <a:lnTo>
                    <a:pt x="688" y="688"/>
                  </a:lnTo>
                  <a:lnTo>
                    <a:pt x="688" y="0"/>
                  </a:lnTo>
                  <a:lnTo>
                    <a:pt x="4" y="0"/>
                  </a:lnTo>
                </a:path>
              </a:pathLst>
            </a:custGeom>
            <a:solidFill>
              <a:srgbClr val="FFCC99"/>
            </a:solidFill>
            <a:ln w="19050" cap="flat" cmpd="sng">
              <a:solidFill>
                <a:schemeClr val="tx1"/>
              </a:solidFill>
              <a:prstDash val="solid"/>
              <a:round/>
              <a:headEnd type="none" w="med" len="med"/>
              <a:tailEnd type="none" w="med" len="med"/>
            </a:ln>
          </p:spPr>
          <p:txBody>
            <a:bodyPr/>
            <a:p>
              <a:endParaRPr lang="zh-CN" altLang="en-US"/>
            </a:p>
          </p:txBody>
        </p:sp>
        <p:sp>
          <p:nvSpPr>
            <p:cNvPr id="61498" name="Line 157"/>
            <p:cNvSpPr/>
            <p:nvPr/>
          </p:nvSpPr>
          <p:spPr>
            <a:xfrm flipV="1">
              <a:off x="1308" y="3440"/>
              <a:ext cx="1" cy="688"/>
            </a:xfrm>
            <a:prstGeom prst="line">
              <a:avLst/>
            </a:prstGeom>
            <a:ln w="12700" cap="flat" cmpd="sng">
              <a:solidFill>
                <a:schemeClr val="tx1"/>
              </a:solidFill>
              <a:prstDash val="solid"/>
              <a:round/>
              <a:headEnd type="none" w="med" len="med"/>
              <a:tailEnd type="none" w="med" len="med"/>
            </a:ln>
          </p:spPr>
        </p:sp>
        <p:sp>
          <p:nvSpPr>
            <p:cNvPr id="61499" name="Line 158"/>
            <p:cNvSpPr/>
            <p:nvPr/>
          </p:nvSpPr>
          <p:spPr>
            <a:xfrm>
              <a:off x="904" y="3612"/>
              <a:ext cx="404" cy="1"/>
            </a:xfrm>
            <a:prstGeom prst="line">
              <a:avLst/>
            </a:prstGeom>
            <a:ln w="12700" cap="flat" cmpd="sng">
              <a:solidFill>
                <a:schemeClr val="tx1"/>
              </a:solidFill>
              <a:prstDash val="solid"/>
              <a:round/>
              <a:headEnd type="none" w="med" len="med"/>
              <a:tailEnd type="none" w="med" len="med"/>
            </a:ln>
          </p:spPr>
        </p:sp>
        <p:sp>
          <p:nvSpPr>
            <p:cNvPr id="61500" name="Freeform 163"/>
            <p:cNvSpPr/>
            <p:nvPr/>
          </p:nvSpPr>
          <p:spPr>
            <a:xfrm>
              <a:off x="315" y="2814"/>
              <a:ext cx="525" cy="1320"/>
            </a:xfrm>
            <a:custGeom>
              <a:avLst/>
              <a:gdLst/>
              <a:ahLst/>
              <a:cxnLst>
                <a:cxn ang="0">
                  <a:pos x="525" y="1320"/>
                </a:cxn>
                <a:cxn ang="0">
                  <a:pos x="525" y="0"/>
                </a:cxn>
                <a:cxn ang="0">
                  <a:pos x="0" y="3"/>
                </a:cxn>
                <a:cxn ang="0">
                  <a:pos x="0" y="1314"/>
                </a:cxn>
                <a:cxn ang="0">
                  <a:pos x="522" y="1314"/>
                </a:cxn>
              </a:cxnLst>
              <a:pathLst>
                <a:path w="525" h="1320">
                  <a:moveTo>
                    <a:pt x="525" y="1320"/>
                  </a:moveTo>
                  <a:lnTo>
                    <a:pt x="525" y="0"/>
                  </a:lnTo>
                  <a:lnTo>
                    <a:pt x="0" y="3"/>
                  </a:lnTo>
                  <a:lnTo>
                    <a:pt x="0" y="1314"/>
                  </a:lnTo>
                  <a:lnTo>
                    <a:pt x="522" y="1314"/>
                  </a:lnTo>
                </a:path>
              </a:pathLst>
            </a:custGeom>
            <a:solidFill>
              <a:srgbClr val="FFCC99"/>
            </a:solidFill>
            <a:ln w="19050" cap="flat" cmpd="sng">
              <a:solidFill>
                <a:schemeClr val="tx1"/>
              </a:solidFill>
              <a:prstDash val="solid"/>
              <a:round/>
              <a:headEnd type="none" w="med" len="med"/>
              <a:tailEnd type="none" w="med" len="med"/>
            </a:ln>
          </p:spPr>
          <p:txBody>
            <a:bodyPr/>
            <a:p>
              <a:endParaRPr lang="zh-CN" altLang="en-US"/>
            </a:p>
          </p:txBody>
        </p:sp>
        <p:sp>
          <p:nvSpPr>
            <p:cNvPr id="61501" name="Freeform 166"/>
            <p:cNvSpPr/>
            <p:nvPr/>
          </p:nvSpPr>
          <p:spPr>
            <a:xfrm>
              <a:off x="1626" y="3670"/>
              <a:ext cx="690" cy="460"/>
            </a:xfrm>
            <a:custGeom>
              <a:avLst/>
              <a:gdLst/>
              <a:ahLst/>
              <a:cxnLst>
                <a:cxn ang="0">
                  <a:pos x="0" y="0"/>
                </a:cxn>
                <a:cxn ang="0">
                  <a:pos x="690" y="0"/>
                </a:cxn>
                <a:cxn ang="0">
                  <a:pos x="690" y="458"/>
                </a:cxn>
                <a:cxn ang="0">
                  <a:pos x="0" y="460"/>
                </a:cxn>
                <a:cxn ang="0">
                  <a:pos x="1" y="0"/>
                </a:cxn>
              </a:cxnLst>
              <a:pathLst>
                <a:path w="690" h="460">
                  <a:moveTo>
                    <a:pt x="0" y="0"/>
                  </a:moveTo>
                  <a:lnTo>
                    <a:pt x="690" y="0"/>
                  </a:lnTo>
                  <a:lnTo>
                    <a:pt x="690" y="458"/>
                  </a:lnTo>
                  <a:lnTo>
                    <a:pt x="0" y="460"/>
                  </a:lnTo>
                  <a:lnTo>
                    <a:pt x="1" y="0"/>
                  </a:lnTo>
                </a:path>
              </a:pathLst>
            </a:custGeom>
            <a:solidFill>
              <a:srgbClr val="CCCCFF"/>
            </a:solidFill>
            <a:ln w="19050" cap="flat" cmpd="sng">
              <a:solidFill>
                <a:schemeClr val="tx1"/>
              </a:solidFill>
              <a:prstDash val="solid"/>
              <a:round/>
              <a:headEnd type="none" w="med" len="med"/>
              <a:tailEnd type="none" w="med" len="med"/>
            </a:ln>
          </p:spPr>
          <p:txBody>
            <a:bodyPr/>
            <a:p>
              <a:endParaRPr lang="zh-CN" altLang="en-US"/>
            </a:p>
          </p:txBody>
        </p:sp>
        <p:sp>
          <p:nvSpPr>
            <p:cNvPr id="61502" name="Freeform 169"/>
            <p:cNvSpPr/>
            <p:nvPr/>
          </p:nvSpPr>
          <p:spPr>
            <a:xfrm>
              <a:off x="239" y="3671"/>
              <a:ext cx="329" cy="457"/>
            </a:xfrm>
            <a:custGeom>
              <a:avLst/>
              <a:gdLst/>
              <a:ahLst/>
              <a:cxnLst>
                <a:cxn ang="0">
                  <a:pos x="329" y="229"/>
                </a:cxn>
                <a:cxn ang="0">
                  <a:pos x="134" y="229"/>
                </a:cxn>
                <a:cxn ang="0">
                  <a:pos x="68" y="0"/>
                </a:cxn>
                <a:cxn ang="0">
                  <a:pos x="0" y="0"/>
                </a:cxn>
                <a:cxn ang="0">
                  <a:pos x="0" y="457"/>
                </a:cxn>
                <a:cxn ang="0">
                  <a:pos x="328" y="457"/>
                </a:cxn>
                <a:cxn ang="0">
                  <a:pos x="328" y="231"/>
                </a:cxn>
              </a:cxnLst>
              <a:pathLst>
                <a:path w="329" h="457">
                  <a:moveTo>
                    <a:pt x="329" y="229"/>
                  </a:moveTo>
                  <a:lnTo>
                    <a:pt x="134" y="229"/>
                  </a:lnTo>
                  <a:lnTo>
                    <a:pt x="68" y="0"/>
                  </a:lnTo>
                  <a:lnTo>
                    <a:pt x="0" y="0"/>
                  </a:lnTo>
                  <a:lnTo>
                    <a:pt x="0" y="457"/>
                  </a:lnTo>
                  <a:lnTo>
                    <a:pt x="328" y="457"/>
                  </a:lnTo>
                  <a:lnTo>
                    <a:pt x="328" y="231"/>
                  </a:lnTo>
                </a:path>
              </a:pathLst>
            </a:custGeom>
            <a:solidFill>
              <a:srgbClr val="CC99FF"/>
            </a:solidFill>
            <a:ln w="19050" cap="flat" cmpd="sng">
              <a:solidFill>
                <a:schemeClr val="tx1"/>
              </a:solidFill>
              <a:prstDash val="solid"/>
              <a:round/>
              <a:headEnd type="none" w="med" len="med"/>
              <a:tailEnd type="none" w="med" len="med"/>
            </a:ln>
          </p:spPr>
          <p:txBody>
            <a:bodyPr/>
            <a:p>
              <a:endParaRPr lang="zh-CN" altLang="en-US"/>
            </a:p>
          </p:txBody>
        </p:sp>
        <p:sp>
          <p:nvSpPr>
            <p:cNvPr id="61503" name="Freeform 172"/>
            <p:cNvSpPr/>
            <p:nvPr/>
          </p:nvSpPr>
          <p:spPr>
            <a:xfrm>
              <a:off x="239" y="2226"/>
              <a:ext cx="2077" cy="531"/>
            </a:xfrm>
            <a:custGeom>
              <a:avLst/>
              <a:gdLst/>
              <a:ahLst/>
              <a:cxnLst>
                <a:cxn ang="0">
                  <a:pos x="2077" y="531"/>
                </a:cxn>
                <a:cxn ang="0">
                  <a:pos x="2077" y="3"/>
                </a:cxn>
                <a:cxn ang="0">
                  <a:pos x="0" y="0"/>
                </a:cxn>
                <a:cxn ang="0">
                  <a:pos x="0" y="524"/>
                </a:cxn>
                <a:cxn ang="0">
                  <a:pos x="2076" y="527"/>
                </a:cxn>
              </a:cxnLst>
              <a:pathLst>
                <a:path w="2077" h="531">
                  <a:moveTo>
                    <a:pt x="2077" y="531"/>
                  </a:moveTo>
                  <a:lnTo>
                    <a:pt x="2077" y="3"/>
                  </a:lnTo>
                  <a:lnTo>
                    <a:pt x="0" y="0"/>
                  </a:lnTo>
                  <a:lnTo>
                    <a:pt x="0" y="524"/>
                  </a:lnTo>
                  <a:lnTo>
                    <a:pt x="2076" y="527"/>
                  </a:lnTo>
                </a:path>
              </a:pathLst>
            </a:custGeom>
            <a:solidFill>
              <a:srgbClr val="FFCC99"/>
            </a:solidFill>
            <a:ln w="19050" cap="flat" cmpd="sng">
              <a:solidFill>
                <a:schemeClr val="tx1"/>
              </a:solidFill>
              <a:prstDash val="solid"/>
              <a:round/>
              <a:headEnd type="none" w="med" len="med"/>
              <a:tailEnd type="none" w="med" len="med"/>
            </a:ln>
          </p:spPr>
          <p:txBody>
            <a:bodyPr/>
            <a:p>
              <a:endParaRPr lang="zh-CN" altLang="en-US"/>
            </a:p>
          </p:txBody>
        </p:sp>
        <p:sp>
          <p:nvSpPr>
            <p:cNvPr id="61504" name="Line 173"/>
            <p:cNvSpPr/>
            <p:nvPr/>
          </p:nvSpPr>
          <p:spPr>
            <a:xfrm flipH="1">
              <a:off x="904" y="3440"/>
              <a:ext cx="689" cy="1"/>
            </a:xfrm>
            <a:prstGeom prst="line">
              <a:avLst/>
            </a:prstGeom>
            <a:ln w="0" cap="flat" cmpd="sng">
              <a:solidFill>
                <a:schemeClr val="tx1"/>
              </a:solidFill>
              <a:prstDash val="solid"/>
              <a:round/>
              <a:headEnd type="none" w="med" len="med"/>
              <a:tailEnd type="none" w="med" len="med"/>
            </a:ln>
          </p:spPr>
        </p:sp>
        <p:sp>
          <p:nvSpPr>
            <p:cNvPr id="61505" name="Freeform 174"/>
            <p:cNvSpPr/>
            <p:nvPr/>
          </p:nvSpPr>
          <p:spPr>
            <a:xfrm>
              <a:off x="774" y="2228"/>
              <a:ext cx="1" cy="524"/>
            </a:xfrm>
            <a:custGeom>
              <a:avLst/>
              <a:gdLst/>
              <a:ahLst/>
              <a:cxnLst>
                <a:cxn ang="0">
                  <a:pos x="0" y="524"/>
                </a:cxn>
                <a:cxn ang="0">
                  <a:pos x="1" y="0"/>
                </a:cxn>
              </a:cxnLst>
              <a:pathLst>
                <a:path w="1" h="524">
                  <a:moveTo>
                    <a:pt x="0" y="524"/>
                  </a:moveTo>
                  <a:lnTo>
                    <a:pt x="1" y="0"/>
                  </a:lnTo>
                </a:path>
              </a:pathLst>
            </a:custGeom>
            <a:solidFill>
              <a:srgbClr val="FFFFFF"/>
            </a:solidFill>
            <a:ln w="12700" cap="flat" cmpd="sng">
              <a:solidFill>
                <a:schemeClr val="tx1"/>
              </a:solidFill>
              <a:prstDash val="solid"/>
              <a:round/>
              <a:headEnd type="none" w="med" len="med"/>
              <a:tailEnd type="none" w="med" len="med"/>
            </a:ln>
          </p:spPr>
          <p:txBody>
            <a:bodyPr/>
            <a:p>
              <a:endParaRPr lang="zh-CN" altLang="en-US"/>
            </a:p>
          </p:txBody>
        </p:sp>
        <p:sp>
          <p:nvSpPr>
            <p:cNvPr id="61506" name="Freeform 175"/>
            <p:cNvSpPr/>
            <p:nvPr/>
          </p:nvSpPr>
          <p:spPr>
            <a:xfrm>
              <a:off x="1797" y="2226"/>
              <a:ext cx="1" cy="526"/>
            </a:xfrm>
            <a:custGeom>
              <a:avLst/>
              <a:gdLst/>
              <a:ahLst/>
              <a:cxnLst>
                <a:cxn ang="0">
                  <a:pos x="1" y="526"/>
                </a:cxn>
                <a:cxn ang="0">
                  <a:pos x="0" y="0"/>
                </a:cxn>
              </a:cxnLst>
              <a:pathLst>
                <a:path w="1" h="526">
                  <a:moveTo>
                    <a:pt x="1" y="526"/>
                  </a:moveTo>
                  <a:lnTo>
                    <a:pt x="0" y="0"/>
                  </a:lnTo>
                </a:path>
              </a:pathLst>
            </a:custGeom>
            <a:solidFill>
              <a:srgbClr val="FFFFFF"/>
            </a:solidFill>
            <a:ln w="12700" cap="flat" cmpd="sng">
              <a:solidFill>
                <a:schemeClr val="tx1"/>
              </a:solidFill>
              <a:prstDash val="solid"/>
              <a:round/>
              <a:headEnd type="none" w="med" len="med"/>
              <a:tailEnd type="none" w="med" len="med"/>
            </a:ln>
          </p:spPr>
          <p:txBody>
            <a:bodyPr/>
            <a:p>
              <a:endParaRPr lang="zh-CN" altLang="en-US"/>
            </a:p>
          </p:txBody>
        </p:sp>
        <p:sp>
          <p:nvSpPr>
            <p:cNvPr id="61507" name="Line 176"/>
            <p:cNvSpPr/>
            <p:nvPr/>
          </p:nvSpPr>
          <p:spPr>
            <a:xfrm flipV="1">
              <a:off x="1281" y="2228"/>
              <a:ext cx="1" cy="524"/>
            </a:xfrm>
            <a:prstGeom prst="line">
              <a:avLst/>
            </a:prstGeom>
            <a:ln w="12700" cap="flat" cmpd="sng">
              <a:solidFill>
                <a:schemeClr val="tx1"/>
              </a:solidFill>
              <a:prstDash val="solid"/>
              <a:round/>
              <a:headEnd type="none" w="med" len="med"/>
              <a:tailEnd type="none" w="med" len="med"/>
            </a:ln>
          </p:spPr>
        </p:sp>
        <p:sp>
          <p:nvSpPr>
            <p:cNvPr id="61508" name="Line 179"/>
            <p:cNvSpPr/>
            <p:nvPr/>
          </p:nvSpPr>
          <p:spPr>
            <a:xfrm>
              <a:off x="904" y="3956"/>
              <a:ext cx="404" cy="1"/>
            </a:xfrm>
            <a:prstGeom prst="line">
              <a:avLst/>
            </a:prstGeom>
            <a:ln w="12700" cap="flat" cmpd="sng">
              <a:solidFill>
                <a:schemeClr val="tx1"/>
              </a:solidFill>
              <a:prstDash val="solid"/>
              <a:round/>
              <a:headEnd type="none" w="med" len="med"/>
              <a:tailEnd type="none" w="med" len="med"/>
            </a:ln>
          </p:spPr>
        </p:sp>
        <p:sp>
          <p:nvSpPr>
            <p:cNvPr id="61509" name="Line 180"/>
            <p:cNvSpPr/>
            <p:nvPr/>
          </p:nvSpPr>
          <p:spPr>
            <a:xfrm>
              <a:off x="904" y="3784"/>
              <a:ext cx="404" cy="1"/>
            </a:xfrm>
            <a:prstGeom prst="line">
              <a:avLst/>
            </a:prstGeom>
            <a:ln w="12700" cap="flat" cmpd="sng">
              <a:solidFill>
                <a:schemeClr val="tx1"/>
              </a:solidFill>
              <a:prstDash val="solid"/>
              <a:round/>
              <a:headEnd type="none" w="med" len="med"/>
              <a:tailEnd type="none" w="med" len="med"/>
            </a:ln>
          </p:spPr>
        </p:sp>
        <p:sp>
          <p:nvSpPr>
            <p:cNvPr id="61510" name="Rectangle 292"/>
            <p:cNvSpPr/>
            <p:nvPr/>
          </p:nvSpPr>
          <p:spPr>
            <a:xfrm>
              <a:off x="940" y="1920"/>
              <a:ext cx="692" cy="288"/>
            </a:xfrm>
            <a:prstGeom prst="rect">
              <a:avLst/>
            </a:prstGeom>
            <a:noFill/>
            <a:ln w="19050">
              <a:noFill/>
            </a:ln>
          </p:spPr>
          <p:txBody>
            <a:bodyPr wrap="none" anchor="t">
              <a:spAutoFit/>
            </a:bodyPr>
            <a:p>
              <a:r>
                <a:rPr lang="zh-CN" altLang="en-US" b="1" u="sng" dirty="0">
                  <a:solidFill>
                    <a:schemeClr val="tx2"/>
                  </a:solidFill>
                  <a:latin typeface="宋体" panose="02010600030101010101" pitchFamily="2" charset="-122"/>
                  <a:ea typeface="宋体" panose="02010600030101010101" pitchFamily="2" charset="-122"/>
                </a:rPr>
                <a:t>立面图</a:t>
              </a:r>
              <a:endParaRPr lang="zh-CN" altLang="en-US" b="1" dirty="0">
                <a:solidFill>
                  <a:schemeClr val="tx2"/>
                </a:solidFill>
                <a:latin typeface="宋体" panose="02010600030101010101" pitchFamily="2" charset="-122"/>
                <a:ea typeface="宋体" panose="02010600030101010101" pitchFamily="2" charset="-122"/>
              </a:endParaRPr>
            </a:p>
          </p:txBody>
        </p:sp>
      </p:grpSp>
      <p:grpSp>
        <p:nvGrpSpPr>
          <p:cNvPr id="14" name="Group 294"/>
          <p:cNvGrpSpPr/>
          <p:nvPr/>
        </p:nvGrpSpPr>
        <p:grpSpPr>
          <a:xfrm>
            <a:off x="4938713" y="831850"/>
            <a:ext cx="3279775" cy="833438"/>
            <a:chOff x="3111" y="524"/>
            <a:chExt cx="2066" cy="525"/>
          </a:xfrm>
        </p:grpSpPr>
        <p:sp>
          <p:nvSpPr>
            <p:cNvPr id="61512" name="Line 149"/>
            <p:cNvSpPr/>
            <p:nvPr/>
          </p:nvSpPr>
          <p:spPr>
            <a:xfrm flipH="1">
              <a:off x="3111" y="1048"/>
              <a:ext cx="2066" cy="1"/>
            </a:xfrm>
            <a:prstGeom prst="line">
              <a:avLst/>
            </a:prstGeom>
            <a:ln w="12700" cap="flat" cmpd="sng">
              <a:solidFill>
                <a:schemeClr val="tx1"/>
              </a:solidFill>
              <a:prstDash val="lgDash"/>
              <a:round/>
              <a:headEnd type="none" w="med" len="med"/>
              <a:tailEnd type="none" w="med" len="med"/>
            </a:ln>
          </p:spPr>
        </p:sp>
        <p:sp>
          <p:nvSpPr>
            <p:cNvPr id="61513" name="Line 150"/>
            <p:cNvSpPr/>
            <p:nvPr/>
          </p:nvSpPr>
          <p:spPr>
            <a:xfrm flipV="1">
              <a:off x="3111" y="524"/>
              <a:ext cx="2066" cy="524"/>
            </a:xfrm>
            <a:prstGeom prst="line">
              <a:avLst/>
            </a:prstGeom>
            <a:ln w="12700" cap="flat" cmpd="sng">
              <a:solidFill>
                <a:schemeClr val="tx1"/>
              </a:solidFill>
              <a:prstDash val="lgDash"/>
              <a:round/>
              <a:headEnd type="none" w="med" len="med"/>
              <a:tailEnd type="none" w="med" len="med"/>
            </a:ln>
          </p:spPr>
        </p:sp>
        <p:sp>
          <p:nvSpPr>
            <p:cNvPr id="61514" name="Line 151"/>
            <p:cNvSpPr/>
            <p:nvPr/>
          </p:nvSpPr>
          <p:spPr>
            <a:xfrm flipH="1" flipV="1">
              <a:off x="3111" y="524"/>
              <a:ext cx="2066" cy="524"/>
            </a:xfrm>
            <a:prstGeom prst="line">
              <a:avLst/>
            </a:prstGeom>
            <a:ln w="12700" cap="flat" cmpd="sng">
              <a:solidFill>
                <a:schemeClr val="tx1"/>
              </a:solidFill>
              <a:prstDash val="lgDash"/>
              <a:round/>
              <a:headEnd type="none" w="med" len="med"/>
              <a:tailEnd type="none" w="med" len="med"/>
            </a:ln>
          </p:spPr>
        </p:sp>
      </p:grpSp>
      <p:grpSp>
        <p:nvGrpSpPr>
          <p:cNvPr id="15" name="Group 318"/>
          <p:cNvGrpSpPr/>
          <p:nvPr/>
        </p:nvGrpSpPr>
        <p:grpSpPr>
          <a:xfrm>
            <a:off x="3733800" y="4667250"/>
            <a:ext cx="5168900" cy="1985963"/>
            <a:chOff x="2352" y="2940"/>
            <a:chExt cx="3256" cy="1251"/>
          </a:xfrm>
        </p:grpSpPr>
        <p:grpSp>
          <p:nvGrpSpPr>
            <p:cNvPr id="61516" name="Group 299"/>
            <p:cNvGrpSpPr/>
            <p:nvPr/>
          </p:nvGrpSpPr>
          <p:grpSpPr>
            <a:xfrm>
              <a:off x="2352" y="2940"/>
              <a:ext cx="3225" cy="428"/>
              <a:chOff x="2352" y="2940"/>
              <a:chExt cx="3225" cy="428"/>
            </a:xfrm>
          </p:grpSpPr>
          <p:sp>
            <p:nvSpPr>
              <p:cNvPr id="61517" name="Rectangle 113"/>
              <p:cNvSpPr/>
              <p:nvPr/>
            </p:nvSpPr>
            <p:spPr>
              <a:xfrm>
                <a:off x="5463" y="2950"/>
                <a:ext cx="91" cy="230"/>
              </a:xfrm>
              <a:prstGeom prst="rect">
                <a:avLst/>
              </a:prstGeom>
              <a:noFill/>
              <a:ln w="317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h</a:t>
                </a:r>
                <a:endParaRPr lang="en-US" altLang="zh-CN" b="1" dirty="0">
                  <a:solidFill>
                    <a:srgbClr val="CC0000"/>
                  </a:solidFill>
                  <a:latin typeface="Modern" pitchFamily="50"/>
                  <a:ea typeface="宋体" panose="02010600030101010101" pitchFamily="2" charset="-122"/>
                </a:endParaRPr>
              </a:p>
            </p:txBody>
          </p:sp>
          <p:sp>
            <p:nvSpPr>
              <p:cNvPr id="61518" name="Freeform 114"/>
              <p:cNvSpPr/>
              <p:nvPr/>
            </p:nvSpPr>
            <p:spPr>
              <a:xfrm>
                <a:off x="2592" y="3145"/>
                <a:ext cx="2985" cy="2"/>
              </a:xfrm>
              <a:custGeom>
                <a:avLst/>
                <a:gdLst/>
                <a:ahLst/>
                <a:cxnLst>
                  <a:cxn ang="0">
                    <a:pos x="0" y="0"/>
                  </a:cxn>
                  <a:cxn ang="0">
                    <a:pos x="2985" y="2"/>
                  </a:cxn>
                </a:cxnLst>
                <a:pathLst>
                  <a:path w="2985" h="2">
                    <a:moveTo>
                      <a:pt x="0" y="0"/>
                    </a:moveTo>
                    <a:lnTo>
                      <a:pt x="2985" y="2"/>
                    </a:lnTo>
                  </a:path>
                </a:pathLst>
              </a:custGeom>
              <a:solidFill>
                <a:srgbClr val="FFFFFF"/>
              </a:solidFill>
              <a:ln w="12700" cap="flat" cmpd="sng">
                <a:solidFill>
                  <a:srgbClr val="CC0000"/>
                </a:solidFill>
                <a:prstDash val="solid"/>
                <a:round/>
                <a:headEnd type="none" w="med" len="med"/>
                <a:tailEnd type="none" w="med" len="med"/>
              </a:ln>
            </p:spPr>
            <p:txBody>
              <a:bodyPr/>
              <a:p>
                <a:endParaRPr lang="zh-CN" altLang="en-US"/>
              </a:p>
            </p:txBody>
          </p:sp>
          <p:sp>
            <p:nvSpPr>
              <p:cNvPr id="61519" name="Rectangle 115"/>
              <p:cNvSpPr/>
              <p:nvPr/>
            </p:nvSpPr>
            <p:spPr>
              <a:xfrm>
                <a:off x="2688" y="2940"/>
                <a:ext cx="91" cy="230"/>
              </a:xfrm>
              <a:prstGeom prst="rect">
                <a:avLst/>
              </a:prstGeom>
              <a:noFill/>
              <a:ln w="317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h</a:t>
                </a:r>
                <a:endParaRPr lang="en-US" altLang="zh-CN" b="1" dirty="0">
                  <a:solidFill>
                    <a:srgbClr val="CC0000"/>
                  </a:solidFill>
                  <a:latin typeface="Modern" pitchFamily="50"/>
                  <a:ea typeface="宋体" panose="02010600030101010101" pitchFamily="2" charset="-122"/>
                </a:endParaRPr>
              </a:p>
            </p:txBody>
          </p:sp>
          <p:sp>
            <p:nvSpPr>
              <p:cNvPr id="61520" name="Rectangle 124"/>
              <p:cNvSpPr/>
              <p:nvPr/>
            </p:nvSpPr>
            <p:spPr>
              <a:xfrm>
                <a:off x="2352" y="3120"/>
                <a:ext cx="635" cy="248"/>
              </a:xfrm>
              <a:prstGeom prst="rect">
                <a:avLst/>
              </a:prstGeom>
              <a:noFill/>
              <a:ln w="12700">
                <a:noFill/>
              </a:ln>
            </p:spPr>
            <p:txBody>
              <a:bodyPr wrap="none" anchor="t">
                <a:spAutoFit/>
              </a:bodyPr>
              <a:p>
                <a:pPr>
                  <a:lnSpc>
                    <a:spcPct val="90000"/>
                  </a:lnSpc>
                </a:pPr>
                <a:r>
                  <a:rPr lang="zh-CN" altLang="en-US" sz="2200" b="1" dirty="0">
                    <a:solidFill>
                      <a:srgbClr val="CC0000"/>
                    </a:solidFill>
                    <a:latin typeface="宋体" panose="02010600030101010101" pitchFamily="2" charset="-122"/>
                    <a:ea typeface="宋体" panose="02010600030101010101" pitchFamily="2" charset="-122"/>
                  </a:rPr>
                  <a:t>视平线</a:t>
                </a:r>
                <a:endParaRPr lang="zh-CN" altLang="en-US" sz="2200" b="1" dirty="0">
                  <a:solidFill>
                    <a:schemeClr val="tx2"/>
                  </a:solidFill>
                  <a:latin typeface="宋体" panose="02010600030101010101" pitchFamily="2" charset="-122"/>
                  <a:ea typeface="宋体" panose="02010600030101010101" pitchFamily="2" charset="-122"/>
                </a:endParaRPr>
              </a:p>
            </p:txBody>
          </p:sp>
        </p:grpSp>
        <p:grpSp>
          <p:nvGrpSpPr>
            <p:cNvPr id="61521" name="Group 302"/>
            <p:cNvGrpSpPr/>
            <p:nvPr/>
          </p:nvGrpSpPr>
          <p:grpSpPr>
            <a:xfrm>
              <a:off x="2410" y="3888"/>
              <a:ext cx="3198" cy="303"/>
              <a:chOff x="2410" y="3888"/>
              <a:chExt cx="3198" cy="303"/>
            </a:xfrm>
          </p:grpSpPr>
          <p:sp>
            <p:nvSpPr>
              <p:cNvPr id="61522" name="Rectangle 125"/>
              <p:cNvSpPr/>
              <p:nvPr/>
            </p:nvSpPr>
            <p:spPr>
              <a:xfrm>
                <a:off x="2410" y="3888"/>
                <a:ext cx="462" cy="227"/>
              </a:xfrm>
              <a:prstGeom prst="rect">
                <a:avLst/>
              </a:prstGeom>
              <a:noFill/>
              <a:ln w="12700">
                <a:noFill/>
              </a:ln>
            </p:spPr>
            <p:txBody>
              <a:bodyPr wrap="none" anchor="t">
                <a:spAutoFit/>
              </a:bodyPr>
              <a:p>
                <a:pPr>
                  <a:lnSpc>
                    <a:spcPct val="80000"/>
                  </a:lnSpc>
                </a:pPr>
                <a:r>
                  <a:rPr lang="zh-CN" altLang="en-US" sz="2200" b="1" dirty="0">
                    <a:solidFill>
                      <a:srgbClr val="CC0000"/>
                    </a:solidFill>
                    <a:latin typeface="宋体" panose="02010600030101010101" pitchFamily="2" charset="-122"/>
                    <a:ea typeface="宋体" panose="02010600030101010101" pitchFamily="2" charset="-122"/>
                  </a:rPr>
                  <a:t>基线</a:t>
                </a:r>
                <a:endParaRPr lang="zh-CN" altLang="en-US" sz="2200" b="1" dirty="0">
                  <a:solidFill>
                    <a:schemeClr val="tx2"/>
                  </a:solidFill>
                  <a:latin typeface="宋体" panose="02010600030101010101" pitchFamily="2" charset="-122"/>
                  <a:ea typeface="宋体" panose="02010600030101010101" pitchFamily="2" charset="-122"/>
                </a:endParaRPr>
              </a:p>
            </p:txBody>
          </p:sp>
          <p:sp>
            <p:nvSpPr>
              <p:cNvPr id="61523" name="Line 212"/>
              <p:cNvSpPr/>
              <p:nvPr/>
            </p:nvSpPr>
            <p:spPr>
              <a:xfrm>
                <a:off x="2672" y="4128"/>
                <a:ext cx="2888" cy="1"/>
              </a:xfrm>
              <a:prstGeom prst="line">
                <a:avLst/>
              </a:prstGeom>
              <a:ln w="12700" cap="flat" cmpd="sng">
                <a:solidFill>
                  <a:srgbClr val="CC0000"/>
                </a:solidFill>
                <a:prstDash val="solid"/>
                <a:round/>
                <a:headEnd type="none" w="med" len="med"/>
                <a:tailEnd type="none" w="med" len="med"/>
              </a:ln>
            </p:spPr>
          </p:sp>
          <p:sp>
            <p:nvSpPr>
              <p:cNvPr id="61524" name="Rectangle 300"/>
              <p:cNvSpPr/>
              <p:nvPr/>
            </p:nvSpPr>
            <p:spPr>
              <a:xfrm>
                <a:off x="2808" y="3903"/>
                <a:ext cx="216" cy="288"/>
              </a:xfrm>
              <a:prstGeom prst="rect">
                <a:avLst/>
              </a:prstGeom>
              <a:noFill/>
              <a:ln w="19050">
                <a:noFill/>
              </a:ln>
            </p:spPr>
            <p:txBody>
              <a:bodyPr wrap="none" anchor="t">
                <a:spAutoFit/>
              </a:bodyPr>
              <a:p>
                <a:pPr algn="ctr"/>
                <a:r>
                  <a:rPr lang="en-US" altLang="zh-CN" b="1" dirty="0">
                    <a:solidFill>
                      <a:srgbClr val="CC0000"/>
                    </a:solidFill>
                    <a:latin typeface="Modern" pitchFamily="50"/>
                    <a:ea typeface="宋体" panose="02010600030101010101" pitchFamily="2" charset="-122"/>
                  </a:rPr>
                  <a:t>P</a:t>
                </a:r>
                <a:endParaRPr lang="en-US" altLang="zh-CN" b="1" dirty="0">
                  <a:solidFill>
                    <a:srgbClr val="CC0000"/>
                  </a:solidFill>
                  <a:latin typeface="Modern" pitchFamily="50"/>
                  <a:ea typeface="宋体" panose="02010600030101010101" pitchFamily="2" charset="-122"/>
                </a:endParaRPr>
              </a:p>
            </p:txBody>
          </p:sp>
          <p:sp>
            <p:nvSpPr>
              <p:cNvPr id="61525" name="Rectangle 301"/>
              <p:cNvSpPr/>
              <p:nvPr/>
            </p:nvSpPr>
            <p:spPr>
              <a:xfrm>
                <a:off x="5392" y="3888"/>
                <a:ext cx="216" cy="288"/>
              </a:xfrm>
              <a:prstGeom prst="rect">
                <a:avLst/>
              </a:prstGeom>
              <a:noFill/>
              <a:ln w="19050">
                <a:noFill/>
              </a:ln>
            </p:spPr>
            <p:txBody>
              <a:bodyPr wrap="none" anchor="t">
                <a:spAutoFit/>
              </a:bodyPr>
              <a:p>
                <a:pPr algn="ctr"/>
                <a:r>
                  <a:rPr lang="en-US" altLang="zh-CN" b="1" dirty="0">
                    <a:solidFill>
                      <a:srgbClr val="CC0000"/>
                    </a:solidFill>
                    <a:latin typeface="Modern" pitchFamily="50"/>
                    <a:ea typeface="宋体" panose="02010600030101010101" pitchFamily="2" charset="-122"/>
                  </a:rPr>
                  <a:t>P</a:t>
                </a:r>
                <a:endParaRPr lang="en-US" altLang="zh-CN" b="1" dirty="0">
                  <a:solidFill>
                    <a:srgbClr val="CC0000"/>
                  </a:solidFill>
                  <a:latin typeface="Modern" pitchFamily="50"/>
                  <a:ea typeface="宋体" panose="02010600030101010101" pitchFamily="2" charset="-122"/>
                </a:endParaRPr>
              </a:p>
            </p:txBody>
          </p:sp>
        </p:grpSp>
      </p:grpSp>
      <p:sp>
        <p:nvSpPr>
          <p:cNvPr id="35021" name="Line 205"/>
          <p:cNvSpPr/>
          <p:nvPr/>
        </p:nvSpPr>
        <p:spPr>
          <a:xfrm flipH="1">
            <a:off x="6188075" y="831850"/>
            <a:ext cx="2030413" cy="5200650"/>
          </a:xfrm>
          <a:prstGeom prst="line">
            <a:avLst/>
          </a:prstGeom>
          <a:ln w="12700" cap="flat" cmpd="sng">
            <a:solidFill>
              <a:schemeClr val="tx1"/>
            </a:solidFill>
            <a:prstDash val="solid"/>
            <a:round/>
            <a:headEnd type="none" w="med" len="med"/>
            <a:tailEnd type="none" w="med" len="med"/>
          </a:ln>
        </p:spPr>
      </p:sp>
      <p:grpSp>
        <p:nvGrpSpPr>
          <p:cNvPr id="18" name="Group 309"/>
          <p:cNvGrpSpPr/>
          <p:nvPr/>
        </p:nvGrpSpPr>
        <p:grpSpPr>
          <a:xfrm>
            <a:off x="5043488" y="831850"/>
            <a:ext cx="1144587" cy="5200650"/>
            <a:chOff x="3177" y="524"/>
            <a:chExt cx="721" cy="3276"/>
          </a:xfrm>
        </p:grpSpPr>
        <p:sp>
          <p:nvSpPr>
            <p:cNvPr id="61528" name="Line 200"/>
            <p:cNvSpPr/>
            <p:nvPr/>
          </p:nvSpPr>
          <p:spPr>
            <a:xfrm flipH="1" flipV="1">
              <a:off x="3702" y="524"/>
              <a:ext cx="196" cy="3276"/>
            </a:xfrm>
            <a:prstGeom prst="line">
              <a:avLst/>
            </a:prstGeom>
            <a:ln w="12700" cap="flat" cmpd="sng">
              <a:solidFill>
                <a:schemeClr val="tx1"/>
              </a:solidFill>
              <a:prstDash val="solid"/>
              <a:round/>
              <a:headEnd type="none" w="med" len="med"/>
              <a:tailEnd type="none" w="med" len="med"/>
            </a:ln>
          </p:spPr>
        </p:sp>
        <p:sp>
          <p:nvSpPr>
            <p:cNvPr id="61529" name="Line 202"/>
            <p:cNvSpPr/>
            <p:nvPr/>
          </p:nvSpPr>
          <p:spPr>
            <a:xfrm>
              <a:off x="3177" y="524"/>
              <a:ext cx="721" cy="3276"/>
            </a:xfrm>
            <a:prstGeom prst="line">
              <a:avLst/>
            </a:prstGeom>
            <a:ln w="12700" cap="flat" cmpd="sng">
              <a:solidFill>
                <a:schemeClr val="tx1"/>
              </a:solidFill>
              <a:prstDash val="solid"/>
              <a:round/>
              <a:headEnd type="none" w="med" len="med"/>
              <a:tailEnd type="none" w="med" len="med"/>
            </a:ln>
          </p:spPr>
        </p:sp>
      </p:grpSp>
      <p:sp>
        <p:nvSpPr>
          <p:cNvPr id="35017" name="Line 201"/>
          <p:cNvSpPr/>
          <p:nvPr/>
        </p:nvSpPr>
        <p:spPr>
          <a:xfrm flipH="1" flipV="1">
            <a:off x="4938713" y="1663700"/>
            <a:ext cx="1249362" cy="4368800"/>
          </a:xfrm>
          <a:prstGeom prst="line">
            <a:avLst/>
          </a:prstGeom>
          <a:ln w="12700" cap="flat" cmpd="sng">
            <a:solidFill>
              <a:schemeClr val="tx1"/>
            </a:solidFill>
            <a:prstDash val="solid"/>
            <a:round/>
            <a:headEnd type="none" w="med" len="med"/>
            <a:tailEnd type="none" w="med" len="med"/>
          </a:ln>
        </p:spPr>
      </p:sp>
      <p:grpSp>
        <p:nvGrpSpPr>
          <p:cNvPr id="19" name="Group 314"/>
          <p:cNvGrpSpPr/>
          <p:nvPr/>
        </p:nvGrpSpPr>
        <p:grpSpPr>
          <a:xfrm>
            <a:off x="6137275" y="3121025"/>
            <a:ext cx="315913" cy="3203575"/>
            <a:chOff x="3866" y="1966"/>
            <a:chExt cx="199" cy="2018"/>
          </a:xfrm>
        </p:grpSpPr>
        <p:sp>
          <p:nvSpPr>
            <p:cNvPr id="61532" name="Rectangle 122"/>
            <p:cNvSpPr/>
            <p:nvPr/>
          </p:nvSpPr>
          <p:spPr>
            <a:xfrm>
              <a:off x="3969" y="3754"/>
              <a:ext cx="96" cy="230"/>
            </a:xfrm>
            <a:prstGeom prst="rect">
              <a:avLst/>
            </a:prstGeom>
            <a:solidFill>
              <a:srgbClr val="FFFF00"/>
            </a:solidFill>
            <a:ln w="9525">
              <a:noFill/>
            </a:ln>
          </p:spPr>
          <p:txBody>
            <a:bodyPr wrap="none" lIns="0" tIns="0" rIns="0" bIns="0" anchor="t">
              <a:spAutoFit/>
            </a:bodyPr>
            <a:p>
              <a:r>
                <a:rPr lang="en-US" altLang="zh-CN" b="1" dirty="0">
                  <a:solidFill>
                    <a:srgbClr val="000000"/>
                  </a:solidFill>
                  <a:latin typeface="Modern" pitchFamily="50"/>
                  <a:ea typeface="宋体" panose="02010600030101010101" pitchFamily="2" charset="-122"/>
                </a:rPr>
                <a:t>S</a:t>
              </a:r>
              <a:endParaRPr lang="en-US" altLang="zh-CN" dirty="0">
                <a:latin typeface="Times New Roman" panose="02020603050405020304" pitchFamily="18" charset="0"/>
                <a:ea typeface="宋体" panose="02010600030101010101" pitchFamily="2" charset="-122"/>
              </a:endParaRPr>
            </a:p>
          </p:txBody>
        </p:sp>
        <p:sp>
          <p:nvSpPr>
            <p:cNvPr id="61533" name="Freeform 153"/>
            <p:cNvSpPr/>
            <p:nvPr/>
          </p:nvSpPr>
          <p:spPr>
            <a:xfrm>
              <a:off x="3896" y="1966"/>
              <a:ext cx="3" cy="1838"/>
            </a:xfrm>
            <a:custGeom>
              <a:avLst/>
              <a:gdLst/>
              <a:ahLst/>
              <a:cxnLst>
                <a:cxn ang="0">
                  <a:pos x="0" y="0"/>
                </a:cxn>
                <a:cxn ang="0">
                  <a:pos x="3" y="1838"/>
                </a:cxn>
              </a:cxnLst>
              <a:pathLst>
                <a:path w="3" h="1838">
                  <a:moveTo>
                    <a:pt x="0" y="0"/>
                  </a:moveTo>
                  <a:lnTo>
                    <a:pt x="3" y="1838"/>
                  </a:lnTo>
                </a:path>
              </a:pathLst>
            </a:custGeom>
            <a:solidFill>
              <a:srgbClr val="FFFFFF"/>
            </a:solidFill>
            <a:ln w="12700" cap="flat" cmpd="sng">
              <a:solidFill>
                <a:srgbClr val="CC0000"/>
              </a:solidFill>
              <a:prstDash val="solid"/>
              <a:round/>
              <a:headEnd type="none" w="med" len="med"/>
              <a:tailEnd type="none" w="med" len="med"/>
            </a:ln>
          </p:spPr>
          <p:txBody>
            <a:bodyPr/>
            <a:p>
              <a:endParaRPr lang="zh-CN" altLang="en-US"/>
            </a:p>
          </p:txBody>
        </p:sp>
        <p:sp>
          <p:nvSpPr>
            <p:cNvPr id="61534" name="Oval 123"/>
            <p:cNvSpPr/>
            <p:nvPr/>
          </p:nvSpPr>
          <p:spPr>
            <a:xfrm>
              <a:off x="3866" y="3769"/>
              <a:ext cx="66" cy="66"/>
            </a:xfrm>
            <a:prstGeom prst="ellipse">
              <a:avLst/>
            </a:prstGeom>
            <a:solidFill>
              <a:srgbClr val="FF9966"/>
            </a:solidFill>
            <a:ln w="19050" cap="flat" cmpd="sng">
              <a:solidFill>
                <a:schemeClr val="tx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20" name="Group 308"/>
          <p:cNvGrpSpPr/>
          <p:nvPr/>
        </p:nvGrpSpPr>
        <p:grpSpPr>
          <a:xfrm>
            <a:off x="1331913" y="4471988"/>
            <a:ext cx="4856162" cy="520700"/>
            <a:chOff x="839" y="2817"/>
            <a:chExt cx="3059" cy="328"/>
          </a:xfrm>
        </p:grpSpPr>
        <p:sp>
          <p:nvSpPr>
            <p:cNvPr id="61536" name="Line 199"/>
            <p:cNvSpPr/>
            <p:nvPr/>
          </p:nvSpPr>
          <p:spPr>
            <a:xfrm>
              <a:off x="3111" y="2817"/>
              <a:ext cx="787" cy="328"/>
            </a:xfrm>
            <a:prstGeom prst="line">
              <a:avLst/>
            </a:prstGeom>
            <a:ln w="12700" cap="flat" cmpd="sng">
              <a:solidFill>
                <a:schemeClr val="tx1"/>
              </a:solidFill>
              <a:prstDash val="solid"/>
              <a:round/>
              <a:headEnd type="none" w="med" len="med"/>
              <a:tailEnd type="none" w="med" len="med"/>
            </a:ln>
          </p:spPr>
        </p:sp>
        <p:sp>
          <p:nvSpPr>
            <p:cNvPr id="61537" name="Line 198"/>
            <p:cNvSpPr/>
            <p:nvPr/>
          </p:nvSpPr>
          <p:spPr>
            <a:xfrm>
              <a:off x="839" y="2817"/>
              <a:ext cx="2272" cy="1"/>
            </a:xfrm>
            <a:prstGeom prst="line">
              <a:avLst/>
            </a:prstGeom>
            <a:ln w="12700" cap="flat" cmpd="sng">
              <a:solidFill>
                <a:schemeClr val="tx1"/>
              </a:solidFill>
              <a:prstDash val="solid"/>
              <a:round/>
              <a:headEnd type="none" w="med" len="med"/>
              <a:tailEnd type="none" w="med" len="med"/>
            </a:ln>
          </p:spPr>
        </p:sp>
      </p:grpSp>
      <p:sp>
        <p:nvSpPr>
          <p:cNvPr id="35131" name="Text Box 315"/>
          <p:cNvSpPr txBox="1"/>
          <p:nvPr/>
        </p:nvSpPr>
        <p:spPr>
          <a:xfrm>
            <a:off x="533400" y="914400"/>
            <a:ext cx="2597150" cy="457200"/>
          </a:xfrm>
          <a:prstGeom prst="rect">
            <a:avLst/>
          </a:prstGeom>
          <a:noFill/>
          <a:ln w="19050">
            <a:noFill/>
          </a:ln>
        </p:spPr>
        <p:txBody>
          <a:bodyPr wrap="none" anchor="t">
            <a:spAutoFit/>
          </a:bodyPr>
          <a:p>
            <a:pPr algn="ctr"/>
            <a:r>
              <a:rPr lang="en-US" altLang="zh-CN" b="1" dirty="0">
                <a:latin typeface="Times New Roman" panose="02020603050405020304" pitchFamily="18" charset="0"/>
                <a:ea typeface="宋体" panose="02010600030101010101" pitchFamily="2" charset="-122"/>
              </a:rPr>
              <a:t>1. </a:t>
            </a:r>
            <a:r>
              <a:rPr lang="zh-CN" altLang="en-US" b="1" dirty="0">
                <a:latin typeface="Times New Roman" panose="02020603050405020304" pitchFamily="18" charset="0"/>
                <a:ea typeface="宋体" panose="02010600030101010101" pitchFamily="2" charset="-122"/>
              </a:rPr>
              <a:t>作墙角线的透视</a:t>
            </a:r>
            <a:endParaRPr lang="zh-CN" altLang="en-US" b="1" dirty="0">
              <a:latin typeface="Times New Roman" panose="02020603050405020304" pitchFamily="18" charset="0"/>
              <a:ea typeface="宋体" panose="02010600030101010101" pitchFamily="2" charset="-122"/>
            </a:endParaRPr>
          </a:p>
        </p:txBody>
      </p:sp>
      <p:sp>
        <p:nvSpPr>
          <p:cNvPr id="35132" name="Text Box 316"/>
          <p:cNvSpPr txBox="1"/>
          <p:nvPr/>
        </p:nvSpPr>
        <p:spPr>
          <a:xfrm>
            <a:off x="533400" y="1447800"/>
            <a:ext cx="2298700" cy="457200"/>
          </a:xfrm>
          <a:prstGeom prst="rect">
            <a:avLst/>
          </a:prstGeom>
          <a:noFill/>
          <a:ln w="19050">
            <a:noFill/>
          </a:ln>
        </p:spPr>
        <p:txBody>
          <a:bodyPr wrap="none" anchor="t">
            <a:spAutoFit/>
          </a:bodyPr>
          <a:p>
            <a:pPr algn="ctr"/>
            <a:r>
              <a:rPr lang="en-US" altLang="zh-CN" b="1" dirty="0">
                <a:latin typeface="Times New Roman" panose="02020603050405020304" pitchFamily="18" charset="0"/>
                <a:ea typeface="宋体" panose="02010600030101010101" pitchFamily="2" charset="-122"/>
              </a:rPr>
              <a:t>2. </a:t>
            </a:r>
            <a:r>
              <a:rPr lang="zh-CN" altLang="en-US" b="1" dirty="0">
                <a:latin typeface="Times New Roman" panose="02020603050405020304" pitchFamily="18" charset="0"/>
                <a:ea typeface="宋体" panose="02010600030101010101" pitchFamily="2" charset="-122"/>
              </a:rPr>
              <a:t>作阁橱的透视</a:t>
            </a:r>
            <a:endParaRPr lang="zh-CN" altLang="en-US" b="1" dirty="0">
              <a:latin typeface="Times New Roman" panose="02020603050405020304" pitchFamily="18" charset="0"/>
              <a:ea typeface="宋体" panose="02010600030101010101" pitchFamily="2" charset="-122"/>
            </a:endParaRPr>
          </a:p>
        </p:txBody>
      </p:sp>
      <p:sp>
        <p:nvSpPr>
          <p:cNvPr id="35133" name="Text Box 317"/>
          <p:cNvSpPr txBox="1"/>
          <p:nvPr/>
        </p:nvSpPr>
        <p:spPr>
          <a:xfrm>
            <a:off x="533400" y="1981200"/>
            <a:ext cx="1993900" cy="457200"/>
          </a:xfrm>
          <a:prstGeom prst="rect">
            <a:avLst/>
          </a:prstGeom>
          <a:noFill/>
          <a:ln w="19050">
            <a:noFill/>
          </a:ln>
        </p:spPr>
        <p:txBody>
          <a:bodyPr wrap="none" anchor="t">
            <a:spAutoFit/>
          </a:bodyPr>
          <a:p>
            <a:pPr algn="ctr"/>
            <a:r>
              <a:rPr lang="en-US" altLang="zh-CN" b="1" dirty="0">
                <a:latin typeface="Times New Roman" panose="02020603050405020304" pitchFamily="18" charset="0"/>
                <a:ea typeface="宋体" panose="02010600030101010101" pitchFamily="2" charset="-122"/>
              </a:rPr>
              <a:t>3. </a:t>
            </a:r>
            <a:r>
              <a:rPr lang="zh-CN" altLang="en-US" b="1" dirty="0">
                <a:latin typeface="Times New Roman" panose="02020603050405020304" pitchFamily="18" charset="0"/>
                <a:ea typeface="宋体" panose="02010600030101010101" pitchFamily="2" charset="-122"/>
              </a:rPr>
              <a:t>作门的透视</a:t>
            </a:r>
            <a:endParaRPr lang="zh-CN" altLang="en-US" b="1" dirty="0">
              <a:latin typeface="Times New Roman" panose="02020603050405020304" pitchFamily="18" charset="0"/>
              <a:ea typeface="宋体" panose="02010600030101010101" pitchFamily="2" charset="-122"/>
            </a:endParaRPr>
          </a:p>
        </p:txBody>
      </p:sp>
      <p:grpSp>
        <p:nvGrpSpPr>
          <p:cNvPr id="21" name="Group 335"/>
          <p:cNvGrpSpPr/>
          <p:nvPr/>
        </p:nvGrpSpPr>
        <p:grpSpPr>
          <a:xfrm>
            <a:off x="5324475" y="3990975"/>
            <a:ext cx="61913" cy="617538"/>
            <a:chOff x="3354" y="2514"/>
            <a:chExt cx="39" cy="389"/>
          </a:xfrm>
        </p:grpSpPr>
        <p:sp>
          <p:nvSpPr>
            <p:cNvPr id="61542" name="Oval 321"/>
            <p:cNvSpPr/>
            <p:nvPr/>
          </p:nvSpPr>
          <p:spPr>
            <a:xfrm>
              <a:off x="3354" y="2514"/>
              <a:ext cx="39" cy="39"/>
            </a:xfrm>
            <a:prstGeom prst="ellipse">
              <a:avLst/>
            </a:prstGeom>
            <a:solidFill>
              <a:srgbClr val="FF0000"/>
            </a:solidFill>
            <a:ln w="12700" cap="flat" cmpd="sng">
              <a:solidFill>
                <a:srgbClr val="A5002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61543" name="Oval 322"/>
            <p:cNvSpPr/>
            <p:nvPr/>
          </p:nvSpPr>
          <p:spPr>
            <a:xfrm>
              <a:off x="3354" y="2864"/>
              <a:ext cx="39" cy="39"/>
            </a:xfrm>
            <a:prstGeom prst="ellipse">
              <a:avLst/>
            </a:prstGeom>
            <a:solidFill>
              <a:srgbClr val="FF0000"/>
            </a:solidFill>
            <a:ln w="12700" cap="flat" cmpd="sng">
              <a:solidFill>
                <a:srgbClr val="A5002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22" name="Group 336"/>
          <p:cNvGrpSpPr/>
          <p:nvPr/>
        </p:nvGrpSpPr>
        <p:grpSpPr>
          <a:xfrm>
            <a:off x="7505700" y="3981450"/>
            <a:ext cx="61913" cy="617538"/>
            <a:chOff x="4728" y="2508"/>
            <a:chExt cx="39" cy="389"/>
          </a:xfrm>
        </p:grpSpPr>
        <p:sp>
          <p:nvSpPr>
            <p:cNvPr id="61545" name="Oval 326"/>
            <p:cNvSpPr/>
            <p:nvPr/>
          </p:nvSpPr>
          <p:spPr>
            <a:xfrm>
              <a:off x="4728" y="2508"/>
              <a:ext cx="39" cy="39"/>
            </a:xfrm>
            <a:prstGeom prst="ellipse">
              <a:avLst/>
            </a:prstGeom>
            <a:solidFill>
              <a:srgbClr val="FF0000"/>
            </a:solidFill>
            <a:ln w="12700" cap="flat" cmpd="sng">
              <a:solidFill>
                <a:srgbClr val="A5002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61546" name="Oval 327"/>
            <p:cNvSpPr/>
            <p:nvPr/>
          </p:nvSpPr>
          <p:spPr>
            <a:xfrm>
              <a:off x="4728" y="2858"/>
              <a:ext cx="39" cy="39"/>
            </a:xfrm>
            <a:prstGeom prst="ellipse">
              <a:avLst/>
            </a:prstGeom>
            <a:solidFill>
              <a:srgbClr val="FF0000"/>
            </a:solidFill>
            <a:ln w="12700" cap="flat" cmpd="sng">
              <a:solidFill>
                <a:srgbClr val="A5002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23" name="Group 337"/>
          <p:cNvGrpSpPr/>
          <p:nvPr/>
        </p:nvGrpSpPr>
        <p:grpSpPr>
          <a:xfrm>
            <a:off x="5461000" y="4613275"/>
            <a:ext cx="1897063" cy="61913"/>
            <a:chOff x="3440" y="2906"/>
            <a:chExt cx="1195" cy="39"/>
          </a:xfrm>
        </p:grpSpPr>
        <p:sp>
          <p:nvSpPr>
            <p:cNvPr id="61548" name="Oval 323"/>
            <p:cNvSpPr/>
            <p:nvPr/>
          </p:nvSpPr>
          <p:spPr>
            <a:xfrm>
              <a:off x="3440" y="2906"/>
              <a:ext cx="39" cy="39"/>
            </a:xfrm>
            <a:prstGeom prst="ellipse">
              <a:avLst/>
            </a:prstGeom>
            <a:solidFill>
              <a:srgbClr val="FF0000"/>
            </a:solidFill>
            <a:ln w="12700" cap="flat" cmpd="sng">
              <a:solidFill>
                <a:srgbClr val="A5002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61549" name="Oval 328"/>
            <p:cNvSpPr/>
            <p:nvPr/>
          </p:nvSpPr>
          <p:spPr>
            <a:xfrm>
              <a:off x="4596" y="2906"/>
              <a:ext cx="39" cy="39"/>
            </a:xfrm>
            <a:prstGeom prst="ellipse">
              <a:avLst/>
            </a:prstGeom>
            <a:solidFill>
              <a:srgbClr val="FF0000"/>
            </a:solidFill>
            <a:ln w="12700" cap="flat" cmpd="sng">
              <a:solidFill>
                <a:srgbClr val="A5002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24" name="Group 333"/>
          <p:cNvGrpSpPr/>
          <p:nvPr/>
        </p:nvGrpSpPr>
        <p:grpSpPr>
          <a:xfrm>
            <a:off x="7296150" y="4146550"/>
            <a:ext cx="61913" cy="1747838"/>
            <a:chOff x="4596" y="2612"/>
            <a:chExt cx="39" cy="1101"/>
          </a:xfrm>
        </p:grpSpPr>
        <p:sp>
          <p:nvSpPr>
            <p:cNvPr id="61551" name="Oval 329"/>
            <p:cNvSpPr/>
            <p:nvPr/>
          </p:nvSpPr>
          <p:spPr>
            <a:xfrm>
              <a:off x="4596" y="2612"/>
              <a:ext cx="39" cy="39"/>
            </a:xfrm>
            <a:prstGeom prst="ellipse">
              <a:avLst/>
            </a:prstGeom>
            <a:solidFill>
              <a:srgbClr val="FF0000"/>
            </a:solidFill>
            <a:ln w="12700" cap="flat" cmpd="sng">
              <a:solidFill>
                <a:srgbClr val="A5002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61552" name="Oval 331"/>
            <p:cNvSpPr/>
            <p:nvPr/>
          </p:nvSpPr>
          <p:spPr>
            <a:xfrm>
              <a:off x="4596" y="3674"/>
              <a:ext cx="39" cy="39"/>
            </a:xfrm>
            <a:prstGeom prst="ellipse">
              <a:avLst/>
            </a:prstGeom>
            <a:solidFill>
              <a:srgbClr val="FF0000"/>
            </a:solidFill>
            <a:ln w="12700" cap="flat" cmpd="sng">
              <a:solidFill>
                <a:srgbClr val="A5002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25" name="Group 334"/>
          <p:cNvGrpSpPr/>
          <p:nvPr/>
        </p:nvGrpSpPr>
        <p:grpSpPr>
          <a:xfrm>
            <a:off x="5462588" y="4146550"/>
            <a:ext cx="61912" cy="1747838"/>
            <a:chOff x="3441" y="2612"/>
            <a:chExt cx="39" cy="1101"/>
          </a:xfrm>
        </p:grpSpPr>
        <p:sp>
          <p:nvSpPr>
            <p:cNvPr id="61554" name="Oval 330"/>
            <p:cNvSpPr/>
            <p:nvPr/>
          </p:nvSpPr>
          <p:spPr>
            <a:xfrm>
              <a:off x="3441" y="2612"/>
              <a:ext cx="39" cy="39"/>
            </a:xfrm>
            <a:prstGeom prst="ellipse">
              <a:avLst/>
            </a:prstGeom>
            <a:solidFill>
              <a:srgbClr val="FF0000"/>
            </a:solidFill>
            <a:ln w="12700" cap="flat" cmpd="sng">
              <a:solidFill>
                <a:srgbClr val="A5002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61555" name="Oval 332"/>
            <p:cNvSpPr/>
            <p:nvPr/>
          </p:nvSpPr>
          <p:spPr>
            <a:xfrm>
              <a:off x="3441" y="3674"/>
              <a:ext cx="39" cy="39"/>
            </a:xfrm>
            <a:prstGeom prst="ellipse">
              <a:avLst/>
            </a:prstGeom>
            <a:solidFill>
              <a:srgbClr val="FF0000"/>
            </a:solidFill>
            <a:ln w="12700" cap="flat" cmpd="sng">
              <a:solidFill>
                <a:srgbClr val="A5002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sp>
        <p:nvSpPr>
          <p:cNvPr id="35181" name="Freeform 365"/>
          <p:cNvSpPr/>
          <p:nvPr/>
        </p:nvSpPr>
        <p:spPr>
          <a:xfrm>
            <a:off x="5499100" y="4703763"/>
            <a:ext cx="520700" cy="1587"/>
          </a:xfrm>
          <a:custGeom>
            <a:avLst/>
            <a:gdLst/>
            <a:ahLst/>
            <a:cxnLst>
              <a:cxn ang="0">
                <a:pos x="0" y="1"/>
              </a:cxn>
              <a:cxn ang="0">
                <a:pos x="328" y="0"/>
              </a:cxn>
            </a:cxnLst>
            <a:pathLst>
              <a:path w="328" h="1">
                <a:moveTo>
                  <a:pt x="0" y="1"/>
                </a:moveTo>
                <a:lnTo>
                  <a:pt x="328" y="0"/>
                </a:lnTo>
              </a:path>
            </a:pathLst>
          </a:custGeom>
          <a:noFill/>
          <a:ln w="12700" cap="flat" cmpd="sng">
            <a:solidFill>
              <a:schemeClr val="tx2"/>
            </a:solidFill>
            <a:prstDash val="solid"/>
            <a:round/>
            <a:headEnd type="none" w="med" len="med"/>
            <a:tailEnd type="none" w="med" len="med"/>
          </a:ln>
        </p:spPr>
        <p:txBody>
          <a:bodyPr/>
          <a:p>
            <a:endParaRPr lang="zh-CN" altLang="en-US"/>
          </a:p>
        </p:txBody>
      </p:sp>
      <p:grpSp>
        <p:nvGrpSpPr>
          <p:cNvPr id="26" name="Group 367"/>
          <p:cNvGrpSpPr/>
          <p:nvPr/>
        </p:nvGrpSpPr>
        <p:grpSpPr>
          <a:xfrm>
            <a:off x="5518150" y="4676775"/>
            <a:ext cx="528638" cy="65088"/>
            <a:chOff x="3476" y="2946"/>
            <a:chExt cx="333" cy="41"/>
          </a:xfrm>
        </p:grpSpPr>
        <p:sp>
          <p:nvSpPr>
            <p:cNvPr id="61558" name="Oval 324"/>
            <p:cNvSpPr/>
            <p:nvPr/>
          </p:nvSpPr>
          <p:spPr>
            <a:xfrm>
              <a:off x="3476" y="2948"/>
              <a:ext cx="39" cy="39"/>
            </a:xfrm>
            <a:prstGeom prst="ellipse">
              <a:avLst/>
            </a:prstGeom>
            <a:solidFill>
              <a:srgbClr val="FF0000"/>
            </a:solidFill>
            <a:ln w="12700" cap="flat" cmpd="sng">
              <a:solidFill>
                <a:srgbClr val="A5002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61559" name="Oval 325"/>
            <p:cNvSpPr/>
            <p:nvPr/>
          </p:nvSpPr>
          <p:spPr>
            <a:xfrm>
              <a:off x="3770" y="2946"/>
              <a:ext cx="39" cy="39"/>
            </a:xfrm>
            <a:prstGeom prst="ellipse">
              <a:avLst/>
            </a:prstGeom>
            <a:solidFill>
              <a:srgbClr val="FF0000"/>
            </a:solidFill>
            <a:ln w="12700" cap="flat" cmpd="sng">
              <a:solidFill>
                <a:srgbClr val="A5002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926"/>
                                        </p:tgtEl>
                                        <p:attrNameLst>
                                          <p:attrName>style.visibility</p:attrName>
                                        </p:attrNameLst>
                                      </p:cBhvr>
                                      <p:to>
                                        <p:strVal val="visible"/>
                                      </p:to>
                                    </p:set>
                                    <p:animEffect transition="in" filter="wipe(left)">
                                      <p:cBhvr>
                                        <p:cTn id="7" dur="500"/>
                                        <p:tgtEl>
                                          <p:spTgt spid="34926"/>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34944"/>
                                        </p:tgtEl>
                                        <p:attrNameLst>
                                          <p:attrName>style.visibility</p:attrName>
                                        </p:attrNameLst>
                                      </p:cBhvr>
                                      <p:to>
                                        <p:strVal val="visible"/>
                                      </p:to>
                                    </p:set>
                                    <p:anim calcmode="lin" valueType="num">
                                      <p:cBhvr>
                                        <p:cTn id="12" dur="1000" fill="hold"/>
                                        <p:tgtEl>
                                          <p:spTgt spid="34944"/>
                                        </p:tgtEl>
                                        <p:attrNameLst>
                                          <p:attrName>ppt_w</p:attrName>
                                        </p:attrNameLst>
                                      </p:cBhvr>
                                      <p:tavLst>
                                        <p:tav tm="0">
                                          <p:val>
                                            <p:fltVal val="0.000000"/>
                                          </p:val>
                                        </p:tav>
                                        <p:tav tm="100000">
                                          <p:val>
                                            <p:strVal val="#ppt_w"/>
                                          </p:val>
                                        </p:tav>
                                      </p:tavLst>
                                    </p:anim>
                                    <p:anim calcmode="lin" valueType="num">
                                      <p:cBhvr>
                                        <p:cTn id="13" dur="1000" fill="hold"/>
                                        <p:tgtEl>
                                          <p:spTgt spid="34944"/>
                                        </p:tgtEl>
                                        <p:attrNameLst>
                                          <p:attrName>ppt_h</p:attrName>
                                        </p:attrNameLst>
                                      </p:cBhvr>
                                      <p:tavLst>
                                        <p:tav tm="0">
                                          <p:val>
                                            <p:fltVal val="0.000000"/>
                                          </p:val>
                                        </p:tav>
                                        <p:tav tm="100000">
                                          <p:val>
                                            <p:strVal val="#ppt_h"/>
                                          </p:val>
                                        </p:tav>
                                      </p:tavLst>
                                    </p:anim>
                                    <p:anim calcmode="lin" valueType="num">
                                      <p:cBhvr>
                                        <p:cTn id="14" dur="1000" fill="hold"/>
                                        <p:tgtEl>
                                          <p:spTgt spid="34944"/>
                                        </p:tgtEl>
                                        <p:attrNameLst>
                                          <p:attrName>ppt_x</p:attrName>
                                        </p:attrNameLst>
                                      </p:cBhvr>
                                      <p:tavLst>
                                        <p:tav tm="0" fmla="#ppt_x+(cos(-2*pi*(1-$))*-#ppt_x-sin(-2*pi*(1-$))*(1-#ppt_y))*(1-$)">
                                          <p:val>
                                            <p:fltVal val="0.000000"/>
                                          </p:val>
                                        </p:tav>
                                        <p:tav tm="100000">
                                          <p:val>
                                            <p:fltVal val="1.000000"/>
                                          </p:val>
                                        </p:tav>
                                      </p:tavLst>
                                    </p:anim>
                                    <p:anim calcmode="lin" valueType="num">
                                      <p:cBhvr>
                                        <p:cTn id="15" dur="1000" fill="hold"/>
                                        <p:tgtEl>
                                          <p:spTgt spid="34944"/>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1"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ppt_x</p:attrName>
                                        </p:attrNameLst>
                                      </p:cBhvr>
                                      <p:tavLst>
                                        <p:tav tm="0">
                                          <p:val>
                                            <p:strVal val="#ppt_x"/>
                                          </p:val>
                                        </p:tav>
                                        <p:tav tm="100000">
                                          <p:val>
                                            <p:strVal val="#ppt_x"/>
                                          </p:val>
                                        </p:tav>
                                      </p:tavLst>
                                    </p:anim>
                                    <p:anim calcmode="lin" valueType="num">
                                      <p:cBhvr>
                                        <p:cTn id="21"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3" presetClass="entr" presetSubtype="528"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ppt_w</p:attrName>
                                        </p:attrNameLst>
                                      </p:cBhvr>
                                      <p:tavLst>
                                        <p:tav tm="0">
                                          <p:val>
                                            <p:fltVal val="0.000000"/>
                                          </p:val>
                                        </p:tav>
                                        <p:tav tm="100000">
                                          <p:val>
                                            <p:strVal val="#ppt_w"/>
                                          </p:val>
                                        </p:tav>
                                      </p:tavLst>
                                    </p:anim>
                                    <p:anim calcmode="lin" valueType="num">
                                      <p:cBhvr>
                                        <p:cTn id="27" dur="500" fill="hold"/>
                                        <p:tgtEl>
                                          <p:spTgt spid="14"/>
                                        </p:tgtEl>
                                        <p:attrNameLst>
                                          <p:attrName>ppt_h</p:attrName>
                                        </p:attrNameLst>
                                      </p:cBhvr>
                                      <p:tavLst>
                                        <p:tav tm="0">
                                          <p:val>
                                            <p:fltVal val="0.000000"/>
                                          </p:val>
                                        </p:tav>
                                        <p:tav tm="100000">
                                          <p:val>
                                            <p:strVal val="#ppt_h"/>
                                          </p:val>
                                        </p:tav>
                                      </p:tavLst>
                                    </p:anim>
                                    <p:anim calcmode="lin" valueType="num">
                                      <p:cBhvr>
                                        <p:cTn id="28" dur="500" fill="hold"/>
                                        <p:tgtEl>
                                          <p:spTgt spid="14"/>
                                        </p:tgtEl>
                                        <p:attrNameLst>
                                          <p:attrName>ppt_x</p:attrName>
                                        </p:attrNameLst>
                                      </p:cBhvr>
                                      <p:tavLst>
                                        <p:tav tm="0">
                                          <p:val>
                                            <p:fltVal val="0.500000"/>
                                          </p:val>
                                        </p:tav>
                                        <p:tav tm="100000">
                                          <p:val>
                                            <p:strVal val="#ppt_x"/>
                                          </p:val>
                                        </p:tav>
                                      </p:tavLst>
                                    </p:anim>
                                    <p:anim calcmode="lin" valueType="num">
                                      <p:cBhvr>
                                        <p:cTn id="29" dur="500" fill="hold"/>
                                        <p:tgtEl>
                                          <p:spTgt spid="14"/>
                                        </p:tgtEl>
                                        <p:attrNameLst>
                                          <p:attrName>ppt_y</p:attrName>
                                        </p:attrNameLst>
                                      </p:cBhvr>
                                      <p:tavLst>
                                        <p:tav tm="0">
                                          <p:val>
                                            <p:fltVal val="0.500000"/>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3" presetClass="entr" presetSubtype="16" fill="hold" nodeType="clickEffect">
                                  <p:stCondLst>
                                    <p:cond delay="0"/>
                                  </p:stCondLst>
                                  <p:childTnLst>
                                    <p:set>
                                      <p:cBhvr>
                                        <p:cTn id="33" dur="1" fill="hold">
                                          <p:stCondLst>
                                            <p:cond delay="0"/>
                                          </p:stCondLst>
                                        </p:cTn>
                                        <p:tgtEl>
                                          <p:spTgt spid="34949"/>
                                        </p:tgtEl>
                                        <p:attrNameLst>
                                          <p:attrName>style.visibility</p:attrName>
                                        </p:attrNameLst>
                                      </p:cBhvr>
                                      <p:to>
                                        <p:strVal val="visible"/>
                                      </p:to>
                                    </p:set>
                                    <p:anim calcmode="lin" valueType="num">
                                      <p:cBhvr>
                                        <p:cTn id="34" dur="500" fill="hold"/>
                                        <p:tgtEl>
                                          <p:spTgt spid="34949"/>
                                        </p:tgtEl>
                                        <p:attrNameLst>
                                          <p:attrName>ppt_w</p:attrName>
                                        </p:attrNameLst>
                                      </p:cBhvr>
                                      <p:tavLst>
                                        <p:tav tm="0">
                                          <p:val>
                                            <p:fltVal val="0.000000"/>
                                          </p:val>
                                        </p:tav>
                                        <p:tav tm="100000">
                                          <p:val>
                                            <p:strVal val="#ppt_w"/>
                                          </p:val>
                                        </p:tav>
                                      </p:tavLst>
                                    </p:anim>
                                    <p:anim calcmode="lin" valueType="num">
                                      <p:cBhvr>
                                        <p:cTn id="35" dur="500" fill="hold"/>
                                        <p:tgtEl>
                                          <p:spTgt spid="34949"/>
                                        </p:tgtEl>
                                        <p:attrNameLst>
                                          <p:attrName>ppt_h</p:attrName>
                                        </p:attrNameLst>
                                      </p:cBhvr>
                                      <p:tavLst>
                                        <p:tav tm="0">
                                          <p:val>
                                            <p:fltVal val="0.000000"/>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23" presetClass="entr" presetSubtype="16" fill="hold" nodeType="clickEffect">
                                  <p:stCondLst>
                                    <p:cond delay="0"/>
                                  </p:stCondLst>
                                  <p:childTnLst>
                                    <p:set>
                                      <p:cBhvr>
                                        <p:cTn id="39" dur="1" fill="hold">
                                          <p:stCondLst>
                                            <p:cond delay="0"/>
                                          </p:stCondLst>
                                        </p:cTn>
                                        <p:tgtEl>
                                          <p:spTgt spid="35050"/>
                                        </p:tgtEl>
                                        <p:attrNameLst>
                                          <p:attrName>style.visibility</p:attrName>
                                        </p:attrNameLst>
                                      </p:cBhvr>
                                      <p:to>
                                        <p:strVal val="visible"/>
                                      </p:to>
                                    </p:set>
                                    <p:anim calcmode="lin" valueType="num">
                                      <p:cBhvr>
                                        <p:cTn id="40" dur="500" fill="hold"/>
                                        <p:tgtEl>
                                          <p:spTgt spid="35050"/>
                                        </p:tgtEl>
                                        <p:attrNameLst>
                                          <p:attrName>ppt_w</p:attrName>
                                        </p:attrNameLst>
                                      </p:cBhvr>
                                      <p:tavLst>
                                        <p:tav tm="0">
                                          <p:val>
                                            <p:fltVal val="0.000000"/>
                                          </p:val>
                                        </p:tav>
                                        <p:tav tm="100000">
                                          <p:val>
                                            <p:strVal val="#ppt_w"/>
                                          </p:val>
                                        </p:tav>
                                      </p:tavLst>
                                    </p:anim>
                                    <p:anim calcmode="lin" valueType="num">
                                      <p:cBhvr>
                                        <p:cTn id="41" dur="500" fill="hold"/>
                                        <p:tgtEl>
                                          <p:spTgt spid="35050"/>
                                        </p:tgtEl>
                                        <p:attrNameLst>
                                          <p:attrName>ppt_h</p:attrName>
                                        </p:attrNameLst>
                                      </p:cBhvr>
                                      <p:tavLst>
                                        <p:tav tm="0">
                                          <p:val>
                                            <p:fltVal val="0.000000"/>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23" presetClass="entr" presetSubtype="16" fill="hold" nodeType="click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p:cTn id="46" dur="500" fill="hold"/>
                                        <p:tgtEl>
                                          <p:spTgt spid="8"/>
                                        </p:tgtEl>
                                        <p:attrNameLst>
                                          <p:attrName>ppt_w</p:attrName>
                                        </p:attrNameLst>
                                      </p:cBhvr>
                                      <p:tavLst>
                                        <p:tav tm="0">
                                          <p:val>
                                            <p:fltVal val="0.000000"/>
                                          </p:val>
                                        </p:tav>
                                        <p:tav tm="100000">
                                          <p:val>
                                            <p:strVal val="#ppt_w"/>
                                          </p:val>
                                        </p:tav>
                                      </p:tavLst>
                                    </p:anim>
                                    <p:anim calcmode="lin" valueType="num">
                                      <p:cBhvr>
                                        <p:cTn id="47" dur="500" fill="hold"/>
                                        <p:tgtEl>
                                          <p:spTgt spid="8"/>
                                        </p:tgtEl>
                                        <p:attrNameLst>
                                          <p:attrName>ppt_h</p:attrName>
                                        </p:attrNameLst>
                                      </p:cBhvr>
                                      <p:tavLst>
                                        <p:tav tm="0">
                                          <p:val>
                                            <p:fltVal val="0.000000"/>
                                          </p:val>
                                        </p:tav>
                                        <p:tav tm="100000">
                                          <p:val>
                                            <p:strVal val="#ppt_h"/>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nodeType="clickEffect">
                                  <p:stCondLst>
                                    <p:cond delay="0"/>
                                  </p:stCondLst>
                                  <p:childTnLst>
                                    <p:set>
                                      <p:cBhvr>
                                        <p:cTn id="51" dur="1" fill="hold">
                                          <p:stCondLst>
                                            <p:cond delay="0"/>
                                          </p:stCondLst>
                                        </p:cTn>
                                        <p:tgtEl>
                                          <p:spTgt spid="3"/>
                                        </p:tgtEl>
                                        <p:attrNameLst>
                                          <p:attrName>style.visibility</p:attrName>
                                        </p:attrNameLst>
                                      </p:cBhvr>
                                      <p:to>
                                        <p:strVal val="visible"/>
                                      </p:to>
                                    </p:set>
                                    <p:anim calcmode="lin" valueType="num">
                                      <p:cBhvr>
                                        <p:cTn id="52" dur="500" fill="hold"/>
                                        <p:tgtEl>
                                          <p:spTgt spid="3"/>
                                        </p:tgtEl>
                                        <p:attrNameLst>
                                          <p:attrName>ppt_x</p:attrName>
                                        </p:attrNameLst>
                                      </p:cBhvr>
                                      <p:tavLst>
                                        <p:tav tm="0">
                                          <p:val>
                                            <p:strVal val="0-#ppt_w/2"/>
                                          </p:val>
                                        </p:tav>
                                        <p:tav tm="100000">
                                          <p:val>
                                            <p:strVal val="#ppt_x"/>
                                          </p:val>
                                        </p:tav>
                                      </p:tavLst>
                                    </p:anim>
                                    <p:anim calcmode="lin" valueType="num">
                                      <p:cBhvr>
                                        <p:cTn id="53"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wipe(down)">
                                      <p:cBhvr>
                                        <p:cTn id="58" dur="5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p:cTn id="63" dur="500" fill="hold"/>
                                        <p:tgtEl>
                                          <p:spTgt spid="13"/>
                                        </p:tgtEl>
                                        <p:attrNameLst>
                                          <p:attrName>ppt_x</p:attrName>
                                        </p:attrNameLst>
                                      </p:cBhvr>
                                      <p:tavLst>
                                        <p:tav tm="0">
                                          <p:val>
                                            <p:strVal val="0-#ppt_w/2"/>
                                          </p:val>
                                        </p:tav>
                                        <p:tav tm="100000">
                                          <p:val>
                                            <p:strVal val="#ppt_x"/>
                                          </p:val>
                                        </p:tav>
                                      </p:tavLst>
                                    </p:anim>
                                    <p:anim calcmode="lin" valueType="num">
                                      <p:cBhvr>
                                        <p:cTn id="64"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8" fill="hold" nodeType="clickEffect">
                                  <p:stCondLst>
                                    <p:cond delay="0"/>
                                  </p:stCondLst>
                                  <p:childTnLst>
                                    <p:set>
                                      <p:cBhvr>
                                        <p:cTn id="68" dur="1" fill="hold">
                                          <p:stCondLst>
                                            <p:cond delay="0"/>
                                          </p:stCondLst>
                                        </p:cTn>
                                        <p:tgtEl>
                                          <p:spTgt spid="15"/>
                                        </p:tgtEl>
                                        <p:attrNameLst>
                                          <p:attrName>style.visibility</p:attrName>
                                        </p:attrNameLst>
                                      </p:cBhvr>
                                      <p:to>
                                        <p:strVal val="visible"/>
                                      </p:to>
                                    </p:set>
                                    <p:anim calcmode="lin" valueType="num">
                                      <p:cBhvr>
                                        <p:cTn id="69" dur="500" fill="hold"/>
                                        <p:tgtEl>
                                          <p:spTgt spid="15"/>
                                        </p:tgtEl>
                                        <p:attrNameLst>
                                          <p:attrName>ppt_x</p:attrName>
                                        </p:attrNameLst>
                                      </p:cBhvr>
                                      <p:tavLst>
                                        <p:tav tm="0">
                                          <p:val>
                                            <p:strVal val="0-#ppt_w/2"/>
                                          </p:val>
                                        </p:tav>
                                        <p:tav tm="100000">
                                          <p:val>
                                            <p:strVal val="#ppt_x"/>
                                          </p:val>
                                        </p:tav>
                                      </p:tavLst>
                                    </p:anim>
                                    <p:anim calcmode="lin" valueType="num">
                                      <p:cBhvr>
                                        <p:cTn id="70"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35131"/>
                                        </p:tgtEl>
                                        <p:attrNameLst>
                                          <p:attrName>style.visibility</p:attrName>
                                        </p:attrNameLst>
                                      </p:cBhvr>
                                      <p:to>
                                        <p:strVal val="visible"/>
                                      </p:to>
                                    </p:set>
                                    <p:animEffect transition="in" filter="wipe(left)">
                                      <p:cBhvr>
                                        <p:cTn id="75" dur="500"/>
                                        <p:tgtEl>
                                          <p:spTgt spid="35131"/>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1" fill="hold" nodeType="clickEffect">
                                  <p:stCondLst>
                                    <p:cond delay="0"/>
                                  </p:stCondLst>
                                  <p:childTnLst>
                                    <p:set>
                                      <p:cBhvr>
                                        <p:cTn id="79" dur="1" fill="hold">
                                          <p:stCondLst>
                                            <p:cond delay="0"/>
                                          </p:stCondLst>
                                        </p:cTn>
                                        <p:tgtEl>
                                          <p:spTgt spid="4"/>
                                        </p:tgtEl>
                                        <p:attrNameLst>
                                          <p:attrName>style.visibility</p:attrName>
                                        </p:attrNameLst>
                                      </p:cBhvr>
                                      <p:to>
                                        <p:strVal val="visible"/>
                                      </p:to>
                                    </p:set>
                                    <p:animEffect transition="in" filter="wipe(up)">
                                      <p:cBhvr>
                                        <p:cTn id="80" dur="500"/>
                                        <p:tgtEl>
                                          <p:spTgt spid="4"/>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nodeType="clickEffect">
                                  <p:stCondLst>
                                    <p:cond delay="0"/>
                                  </p:stCondLst>
                                  <p:childTnLst>
                                    <p:set>
                                      <p:cBhvr>
                                        <p:cTn id="84" dur="1" fill="hold">
                                          <p:stCondLst>
                                            <p:cond delay="0"/>
                                          </p:stCondLst>
                                        </p:cTn>
                                        <p:tgtEl>
                                          <p:spTgt spid="34997"/>
                                        </p:tgtEl>
                                        <p:attrNameLst>
                                          <p:attrName>style.visibility</p:attrName>
                                        </p:attrNameLst>
                                      </p:cBhvr>
                                      <p:to>
                                        <p:strVal val="visible"/>
                                      </p:to>
                                    </p:set>
                                    <p:animEffect transition="in" filter="wipe(left)">
                                      <p:cBhvr>
                                        <p:cTn id="85" dur="500"/>
                                        <p:tgtEl>
                                          <p:spTgt spid="34997"/>
                                        </p:tgtEl>
                                      </p:cBhvr>
                                    </p:animEffect>
                                  </p:childTnLst>
                                </p:cTn>
                              </p:par>
                            </p:childTnLst>
                          </p:cTn>
                        </p:par>
                      </p:childTnLst>
                    </p:cTn>
                  </p:par>
                  <p:par>
                    <p:cTn id="86" fill="hold">
                      <p:stCondLst>
                        <p:cond delay="indefinite"/>
                      </p:stCondLst>
                      <p:childTnLst>
                        <p:par>
                          <p:cTn id="87" fill="hold">
                            <p:stCondLst>
                              <p:cond delay="0"/>
                            </p:stCondLst>
                            <p:childTnLst>
                              <p:par>
                                <p:cTn id="88" presetID="16" presetClass="entr" presetSubtype="21" fill="hold" nodeType="clickEffect">
                                  <p:stCondLst>
                                    <p:cond delay="0"/>
                                  </p:stCondLst>
                                  <p:childTnLst>
                                    <p:set>
                                      <p:cBhvr>
                                        <p:cTn id="89" dur="1" fill="hold">
                                          <p:stCondLst>
                                            <p:cond delay="0"/>
                                          </p:stCondLst>
                                        </p:cTn>
                                        <p:tgtEl>
                                          <p:spTgt spid="9"/>
                                        </p:tgtEl>
                                        <p:attrNameLst>
                                          <p:attrName>style.visibility</p:attrName>
                                        </p:attrNameLst>
                                      </p:cBhvr>
                                      <p:to>
                                        <p:strVal val="visible"/>
                                      </p:to>
                                    </p:set>
                                    <p:animEffect transition="in" filter="barn(inVertical)">
                                      <p:cBhvr>
                                        <p:cTn id="90" dur="500"/>
                                        <p:tgtEl>
                                          <p:spTgt spid="9"/>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4" fill="hold" nodeType="clickEffect">
                                  <p:stCondLst>
                                    <p:cond delay="0"/>
                                  </p:stCondLst>
                                  <p:childTnLst>
                                    <p:set>
                                      <p:cBhvr>
                                        <p:cTn id="94" dur="1" fill="hold">
                                          <p:stCondLst>
                                            <p:cond delay="0"/>
                                          </p:stCondLst>
                                        </p:cTn>
                                        <p:tgtEl>
                                          <p:spTgt spid="35021"/>
                                        </p:tgtEl>
                                        <p:attrNameLst>
                                          <p:attrName>style.visibility</p:attrName>
                                        </p:attrNameLst>
                                      </p:cBhvr>
                                      <p:to>
                                        <p:strVal val="visible"/>
                                      </p:to>
                                    </p:set>
                                    <p:animEffect transition="in" filter="wipe(down)">
                                      <p:cBhvr>
                                        <p:cTn id="95" dur="500"/>
                                        <p:tgtEl>
                                          <p:spTgt spid="35021"/>
                                        </p:tgtEl>
                                      </p:cBhvr>
                                    </p:animEffect>
                                  </p:childTnLst>
                                  <p:subTnLst>
                                    <p:animClr clrSpc="rgb" dir="cw">
                                      <p:cBhvr override="childStyle">
                                        <p:cTn dur="1" fill="hold" display="0" masterRel="nextClick" afterEffect="1"/>
                                        <p:tgtEl>
                                          <p:spTgt spid="35021"/>
                                        </p:tgtEl>
                                        <p:attrNameLst>
                                          <p:attrName>ppt_c</p:attrName>
                                        </p:attrNameLst>
                                      </p:cBhvr>
                                      <p:to>
                                        <a:schemeClr val="tx2"/>
                                      </p:to>
                                    </p:animClr>
                                  </p:subTnLst>
                                </p:cTn>
                              </p:par>
                            </p:childTnLst>
                          </p:cTn>
                        </p:par>
                      </p:childTnLst>
                    </p:cTn>
                  </p:par>
                  <p:par>
                    <p:cTn id="96" fill="hold">
                      <p:stCondLst>
                        <p:cond delay="indefinite"/>
                      </p:stCondLst>
                      <p:childTnLst>
                        <p:par>
                          <p:cTn id="97" fill="hold">
                            <p:stCondLst>
                              <p:cond delay="0"/>
                            </p:stCondLst>
                            <p:childTnLst>
                              <p:par>
                                <p:cTn id="98" presetID="22" presetClass="entr" presetSubtype="1" fill="hold" nodeType="clickEffect">
                                  <p:stCondLst>
                                    <p:cond delay="0"/>
                                  </p:stCondLst>
                                  <p:childTnLst>
                                    <p:set>
                                      <p:cBhvr>
                                        <p:cTn id="99" dur="1" fill="hold">
                                          <p:stCondLst>
                                            <p:cond delay="0"/>
                                          </p:stCondLst>
                                        </p:cTn>
                                        <p:tgtEl>
                                          <p:spTgt spid="35003"/>
                                        </p:tgtEl>
                                        <p:attrNameLst>
                                          <p:attrName>style.visibility</p:attrName>
                                        </p:attrNameLst>
                                      </p:cBhvr>
                                      <p:to>
                                        <p:strVal val="visible"/>
                                      </p:to>
                                    </p:set>
                                    <p:animEffect transition="in" filter="wipe(up)">
                                      <p:cBhvr>
                                        <p:cTn id="100" dur="500"/>
                                        <p:tgtEl>
                                          <p:spTgt spid="35003"/>
                                        </p:tgtEl>
                                      </p:cBhvr>
                                    </p:animEffect>
                                  </p:childTnLst>
                                  <p:subTnLst>
                                    <p:animClr clrSpc="rgb" dir="cw">
                                      <p:cBhvr override="childStyle">
                                        <p:cTn dur="1" fill="hold" display="0" masterRel="nextClick" afterEffect="1"/>
                                        <p:tgtEl>
                                          <p:spTgt spid="35003"/>
                                        </p:tgtEl>
                                        <p:attrNameLst>
                                          <p:attrName>ppt_c</p:attrName>
                                        </p:attrNameLst>
                                      </p:cBhvr>
                                      <p:to>
                                        <a:schemeClr val="tx2"/>
                                      </p:to>
                                    </p:animClr>
                                  </p:subTnLst>
                                </p:cTn>
                              </p:par>
                            </p:childTnLst>
                          </p:cTn>
                        </p:par>
                      </p:childTnLst>
                    </p:cTn>
                  </p:par>
                  <p:par>
                    <p:cTn id="101" fill="hold">
                      <p:stCondLst>
                        <p:cond delay="indefinite"/>
                      </p:stCondLst>
                      <p:childTnLst>
                        <p:par>
                          <p:cTn id="102" fill="hold">
                            <p:stCondLst>
                              <p:cond delay="0"/>
                            </p:stCondLst>
                            <p:childTnLst>
                              <p:par>
                                <p:cTn id="103" presetID="23" presetClass="entr" presetSubtype="528" fill="hold" nodeType="clickEffect">
                                  <p:stCondLst>
                                    <p:cond delay="0"/>
                                  </p:stCondLst>
                                  <p:childTnLst>
                                    <p:set>
                                      <p:cBhvr>
                                        <p:cTn id="104" dur="1" fill="hold">
                                          <p:stCondLst>
                                            <p:cond delay="0"/>
                                          </p:stCondLst>
                                        </p:cTn>
                                        <p:tgtEl>
                                          <p:spTgt spid="24"/>
                                        </p:tgtEl>
                                        <p:attrNameLst>
                                          <p:attrName>style.visibility</p:attrName>
                                        </p:attrNameLst>
                                      </p:cBhvr>
                                      <p:to>
                                        <p:strVal val="visible"/>
                                      </p:to>
                                    </p:set>
                                    <p:anim calcmode="lin" valueType="num">
                                      <p:cBhvr>
                                        <p:cTn id="105" dur="500" fill="hold"/>
                                        <p:tgtEl>
                                          <p:spTgt spid="24"/>
                                        </p:tgtEl>
                                        <p:attrNameLst>
                                          <p:attrName>ppt_w</p:attrName>
                                        </p:attrNameLst>
                                      </p:cBhvr>
                                      <p:tavLst>
                                        <p:tav tm="0">
                                          <p:val>
                                            <p:fltVal val="0.000000"/>
                                          </p:val>
                                        </p:tav>
                                        <p:tav tm="100000">
                                          <p:val>
                                            <p:strVal val="#ppt_w"/>
                                          </p:val>
                                        </p:tav>
                                      </p:tavLst>
                                    </p:anim>
                                    <p:anim calcmode="lin" valueType="num">
                                      <p:cBhvr>
                                        <p:cTn id="106" dur="500" fill="hold"/>
                                        <p:tgtEl>
                                          <p:spTgt spid="24"/>
                                        </p:tgtEl>
                                        <p:attrNameLst>
                                          <p:attrName>ppt_h</p:attrName>
                                        </p:attrNameLst>
                                      </p:cBhvr>
                                      <p:tavLst>
                                        <p:tav tm="0">
                                          <p:val>
                                            <p:fltVal val="0.000000"/>
                                          </p:val>
                                        </p:tav>
                                        <p:tav tm="100000">
                                          <p:val>
                                            <p:strVal val="#ppt_h"/>
                                          </p:val>
                                        </p:tav>
                                      </p:tavLst>
                                    </p:anim>
                                    <p:anim calcmode="lin" valueType="num">
                                      <p:cBhvr>
                                        <p:cTn id="107" dur="500" fill="hold"/>
                                        <p:tgtEl>
                                          <p:spTgt spid="24"/>
                                        </p:tgtEl>
                                        <p:attrNameLst>
                                          <p:attrName>ppt_x</p:attrName>
                                        </p:attrNameLst>
                                      </p:cBhvr>
                                      <p:tavLst>
                                        <p:tav tm="0">
                                          <p:val>
                                            <p:fltVal val="0.500000"/>
                                          </p:val>
                                        </p:tav>
                                        <p:tav tm="100000">
                                          <p:val>
                                            <p:strVal val="#ppt_x"/>
                                          </p:val>
                                        </p:tav>
                                      </p:tavLst>
                                    </p:anim>
                                    <p:anim calcmode="lin" valueType="num">
                                      <p:cBhvr>
                                        <p:cTn id="108" dur="500" fill="hold"/>
                                        <p:tgtEl>
                                          <p:spTgt spid="24"/>
                                        </p:tgtEl>
                                        <p:attrNameLst>
                                          <p:attrName>ppt_y</p:attrName>
                                        </p:attrNameLst>
                                      </p:cBhvr>
                                      <p:tavLst>
                                        <p:tav tm="0">
                                          <p:val>
                                            <p:fltVal val="0.500000"/>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2" presetClass="entr" presetSubtype="2" fill="hold" nodeType="clickEffect">
                                  <p:stCondLst>
                                    <p:cond delay="0"/>
                                  </p:stCondLst>
                                  <p:childTnLst>
                                    <p:set>
                                      <p:cBhvr>
                                        <p:cTn id="112" dur="1" fill="hold">
                                          <p:stCondLst>
                                            <p:cond delay="0"/>
                                          </p:stCondLst>
                                        </p:cTn>
                                        <p:tgtEl>
                                          <p:spTgt spid="5"/>
                                        </p:tgtEl>
                                        <p:attrNameLst>
                                          <p:attrName>style.visibility</p:attrName>
                                        </p:attrNameLst>
                                      </p:cBhvr>
                                      <p:to>
                                        <p:strVal val="visible"/>
                                      </p:to>
                                    </p:set>
                                    <p:animEffect transition="in" filter="wipe(right)">
                                      <p:cBhvr>
                                        <p:cTn id="113" dur="500"/>
                                        <p:tgtEl>
                                          <p:spTgt spid="5"/>
                                        </p:tgtEl>
                                      </p:cBhvr>
                                    </p:animEffect>
                                  </p:childTnLst>
                                </p:cTn>
                              </p:par>
                            </p:childTnLst>
                          </p:cTn>
                        </p:par>
                      </p:childTnLst>
                    </p:cTn>
                  </p:par>
                  <p:par>
                    <p:cTn id="114" fill="hold">
                      <p:stCondLst>
                        <p:cond delay="indefinite"/>
                      </p:stCondLst>
                      <p:childTnLst>
                        <p:par>
                          <p:cTn id="115" fill="hold">
                            <p:stCondLst>
                              <p:cond delay="0"/>
                            </p:stCondLst>
                            <p:childTnLst>
                              <p:par>
                                <p:cTn id="116" presetID="23" presetClass="entr" presetSubtype="528" fill="hold" nodeType="clickEffect">
                                  <p:stCondLst>
                                    <p:cond delay="0"/>
                                  </p:stCondLst>
                                  <p:childTnLst>
                                    <p:set>
                                      <p:cBhvr>
                                        <p:cTn id="117" dur="1" fill="hold">
                                          <p:stCondLst>
                                            <p:cond delay="0"/>
                                          </p:stCondLst>
                                        </p:cTn>
                                        <p:tgtEl>
                                          <p:spTgt spid="25"/>
                                        </p:tgtEl>
                                        <p:attrNameLst>
                                          <p:attrName>style.visibility</p:attrName>
                                        </p:attrNameLst>
                                      </p:cBhvr>
                                      <p:to>
                                        <p:strVal val="visible"/>
                                      </p:to>
                                    </p:set>
                                    <p:anim calcmode="lin" valueType="num">
                                      <p:cBhvr>
                                        <p:cTn id="118" dur="500" fill="hold"/>
                                        <p:tgtEl>
                                          <p:spTgt spid="25"/>
                                        </p:tgtEl>
                                        <p:attrNameLst>
                                          <p:attrName>ppt_w</p:attrName>
                                        </p:attrNameLst>
                                      </p:cBhvr>
                                      <p:tavLst>
                                        <p:tav tm="0">
                                          <p:val>
                                            <p:fltVal val="0.000000"/>
                                          </p:val>
                                        </p:tav>
                                        <p:tav tm="100000">
                                          <p:val>
                                            <p:strVal val="#ppt_w"/>
                                          </p:val>
                                        </p:tav>
                                      </p:tavLst>
                                    </p:anim>
                                    <p:anim calcmode="lin" valueType="num">
                                      <p:cBhvr>
                                        <p:cTn id="119" dur="500" fill="hold"/>
                                        <p:tgtEl>
                                          <p:spTgt spid="25"/>
                                        </p:tgtEl>
                                        <p:attrNameLst>
                                          <p:attrName>ppt_h</p:attrName>
                                        </p:attrNameLst>
                                      </p:cBhvr>
                                      <p:tavLst>
                                        <p:tav tm="0">
                                          <p:val>
                                            <p:fltVal val="0.000000"/>
                                          </p:val>
                                        </p:tav>
                                        <p:tav tm="100000">
                                          <p:val>
                                            <p:strVal val="#ppt_h"/>
                                          </p:val>
                                        </p:tav>
                                      </p:tavLst>
                                    </p:anim>
                                    <p:anim calcmode="lin" valueType="num">
                                      <p:cBhvr>
                                        <p:cTn id="120" dur="500" fill="hold"/>
                                        <p:tgtEl>
                                          <p:spTgt spid="25"/>
                                        </p:tgtEl>
                                        <p:attrNameLst>
                                          <p:attrName>ppt_x</p:attrName>
                                        </p:attrNameLst>
                                      </p:cBhvr>
                                      <p:tavLst>
                                        <p:tav tm="0">
                                          <p:val>
                                            <p:fltVal val="0.500000"/>
                                          </p:val>
                                        </p:tav>
                                        <p:tav tm="100000">
                                          <p:val>
                                            <p:strVal val="#ppt_x"/>
                                          </p:val>
                                        </p:tav>
                                      </p:tavLst>
                                    </p:anim>
                                    <p:anim calcmode="lin" valueType="num">
                                      <p:cBhvr>
                                        <p:cTn id="121" dur="500" fill="hold"/>
                                        <p:tgtEl>
                                          <p:spTgt spid="25"/>
                                        </p:tgtEl>
                                        <p:attrNameLst>
                                          <p:attrName>ppt_y</p:attrName>
                                        </p:attrNameLst>
                                      </p:cBhvr>
                                      <p:tavLst>
                                        <p:tav tm="0">
                                          <p:val>
                                            <p:fltVal val="0.500000"/>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35132"/>
                                        </p:tgtEl>
                                        <p:attrNameLst>
                                          <p:attrName>style.visibility</p:attrName>
                                        </p:attrNameLst>
                                      </p:cBhvr>
                                      <p:to>
                                        <p:strVal val="visible"/>
                                      </p:to>
                                    </p:set>
                                    <p:animEffect transition="in" filter="wipe(left)">
                                      <p:cBhvr>
                                        <p:cTn id="126" dur="500"/>
                                        <p:tgtEl>
                                          <p:spTgt spid="35132"/>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nodeType="clickEffect">
                                  <p:stCondLst>
                                    <p:cond delay="0"/>
                                  </p:stCondLst>
                                  <p:childTnLst>
                                    <p:set>
                                      <p:cBhvr>
                                        <p:cTn id="130" dur="1" fill="hold">
                                          <p:stCondLst>
                                            <p:cond delay="0"/>
                                          </p:stCondLst>
                                        </p:cTn>
                                        <p:tgtEl>
                                          <p:spTgt spid="6"/>
                                        </p:tgtEl>
                                        <p:attrNameLst>
                                          <p:attrName>style.visibility</p:attrName>
                                        </p:attrNameLst>
                                      </p:cBhvr>
                                      <p:to>
                                        <p:strVal val="visible"/>
                                      </p:to>
                                    </p:set>
                                    <p:animEffect transition="in" filter="wipe(left)">
                                      <p:cBhvr>
                                        <p:cTn id="131" dur="500"/>
                                        <p:tgtEl>
                                          <p:spTgt spid="6"/>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4" fill="hold" nodeType="clickEffect">
                                  <p:stCondLst>
                                    <p:cond delay="0"/>
                                  </p:stCondLst>
                                  <p:childTnLst>
                                    <p:set>
                                      <p:cBhvr>
                                        <p:cTn id="135" dur="1" fill="hold">
                                          <p:stCondLst>
                                            <p:cond delay="0"/>
                                          </p:stCondLst>
                                        </p:cTn>
                                        <p:tgtEl>
                                          <p:spTgt spid="35017"/>
                                        </p:tgtEl>
                                        <p:attrNameLst>
                                          <p:attrName>style.visibility</p:attrName>
                                        </p:attrNameLst>
                                      </p:cBhvr>
                                      <p:to>
                                        <p:strVal val="visible"/>
                                      </p:to>
                                    </p:set>
                                    <p:animEffect transition="in" filter="wipe(down)">
                                      <p:cBhvr>
                                        <p:cTn id="136" dur="500"/>
                                        <p:tgtEl>
                                          <p:spTgt spid="35017"/>
                                        </p:tgtEl>
                                      </p:cBhvr>
                                    </p:animEffect>
                                  </p:childTnLst>
                                </p:cTn>
                              </p:par>
                            </p:childTnLst>
                          </p:cTn>
                        </p:par>
                      </p:childTnLst>
                    </p:cTn>
                  </p:par>
                  <p:par>
                    <p:cTn id="137" fill="hold">
                      <p:stCondLst>
                        <p:cond delay="indefinite"/>
                      </p:stCondLst>
                      <p:childTnLst>
                        <p:par>
                          <p:cTn id="138" fill="hold">
                            <p:stCondLst>
                              <p:cond delay="0"/>
                            </p:stCondLst>
                            <p:childTnLst>
                              <p:par>
                                <p:cTn id="139" presetID="22" presetClass="entr" presetSubtype="1" fill="hold" nodeType="clickEffect">
                                  <p:stCondLst>
                                    <p:cond delay="0"/>
                                  </p:stCondLst>
                                  <p:childTnLst>
                                    <p:set>
                                      <p:cBhvr>
                                        <p:cTn id="140" dur="1" fill="hold">
                                          <p:stCondLst>
                                            <p:cond delay="0"/>
                                          </p:stCondLst>
                                        </p:cTn>
                                        <p:tgtEl>
                                          <p:spTgt spid="35008"/>
                                        </p:tgtEl>
                                        <p:attrNameLst>
                                          <p:attrName>style.visibility</p:attrName>
                                        </p:attrNameLst>
                                      </p:cBhvr>
                                      <p:to>
                                        <p:strVal val="visible"/>
                                      </p:to>
                                    </p:set>
                                    <p:animEffect transition="in" filter="wipe(up)">
                                      <p:cBhvr>
                                        <p:cTn id="141" dur="500"/>
                                        <p:tgtEl>
                                          <p:spTgt spid="35008"/>
                                        </p:tgtEl>
                                      </p:cBhvr>
                                    </p:animEffect>
                                  </p:childTnLst>
                                </p:cTn>
                              </p:par>
                            </p:childTnLst>
                          </p:cTn>
                        </p:par>
                      </p:childTnLst>
                    </p:cTn>
                  </p:par>
                  <p:par>
                    <p:cTn id="142" fill="hold">
                      <p:stCondLst>
                        <p:cond delay="indefinite"/>
                      </p:stCondLst>
                      <p:childTnLst>
                        <p:par>
                          <p:cTn id="143" fill="hold">
                            <p:stCondLst>
                              <p:cond delay="0"/>
                            </p:stCondLst>
                            <p:childTnLst>
                              <p:par>
                                <p:cTn id="144" presetID="23" presetClass="entr" presetSubtype="528" fill="hold" nodeType="clickEffect">
                                  <p:stCondLst>
                                    <p:cond delay="0"/>
                                  </p:stCondLst>
                                  <p:childTnLst>
                                    <p:set>
                                      <p:cBhvr>
                                        <p:cTn id="145" dur="1" fill="hold">
                                          <p:stCondLst>
                                            <p:cond delay="0"/>
                                          </p:stCondLst>
                                        </p:cTn>
                                        <p:tgtEl>
                                          <p:spTgt spid="21"/>
                                        </p:tgtEl>
                                        <p:attrNameLst>
                                          <p:attrName>style.visibility</p:attrName>
                                        </p:attrNameLst>
                                      </p:cBhvr>
                                      <p:to>
                                        <p:strVal val="visible"/>
                                      </p:to>
                                    </p:set>
                                    <p:anim calcmode="lin" valueType="num">
                                      <p:cBhvr>
                                        <p:cTn id="146" dur="500" fill="hold"/>
                                        <p:tgtEl>
                                          <p:spTgt spid="21"/>
                                        </p:tgtEl>
                                        <p:attrNameLst>
                                          <p:attrName>ppt_w</p:attrName>
                                        </p:attrNameLst>
                                      </p:cBhvr>
                                      <p:tavLst>
                                        <p:tav tm="0">
                                          <p:val>
                                            <p:fltVal val="0.000000"/>
                                          </p:val>
                                        </p:tav>
                                        <p:tav tm="100000">
                                          <p:val>
                                            <p:strVal val="#ppt_w"/>
                                          </p:val>
                                        </p:tav>
                                      </p:tavLst>
                                    </p:anim>
                                    <p:anim calcmode="lin" valueType="num">
                                      <p:cBhvr>
                                        <p:cTn id="147" dur="500" fill="hold"/>
                                        <p:tgtEl>
                                          <p:spTgt spid="21"/>
                                        </p:tgtEl>
                                        <p:attrNameLst>
                                          <p:attrName>ppt_h</p:attrName>
                                        </p:attrNameLst>
                                      </p:cBhvr>
                                      <p:tavLst>
                                        <p:tav tm="0">
                                          <p:val>
                                            <p:fltVal val="0.000000"/>
                                          </p:val>
                                        </p:tav>
                                        <p:tav tm="100000">
                                          <p:val>
                                            <p:strVal val="#ppt_h"/>
                                          </p:val>
                                        </p:tav>
                                      </p:tavLst>
                                    </p:anim>
                                    <p:anim calcmode="lin" valueType="num">
                                      <p:cBhvr>
                                        <p:cTn id="148" dur="500" fill="hold"/>
                                        <p:tgtEl>
                                          <p:spTgt spid="21"/>
                                        </p:tgtEl>
                                        <p:attrNameLst>
                                          <p:attrName>ppt_x</p:attrName>
                                        </p:attrNameLst>
                                      </p:cBhvr>
                                      <p:tavLst>
                                        <p:tav tm="0">
                                          <p:val>
                                            <p:fltVal val="0.500000"/>
                                          </p:val>
                                        </p:tav>
                                        <p:tav tm="100000">
                                          <p:val>
                                            <p:strVal val="#ppt_x"/>
                                          </p:val>
                                        </p:tav>
                                      </p:tavLst>
                                    </p:anim>
                                    <p:anim calcmode="lin" valueType="num">
                                      <p:cBhvr>
                                        <p:cTn id="149" dur="500" fill="hold"/>
                                        <p:tgtEl>
                                          <p:spTgt spid="21"/>
                                        </p:tgtEl>
                                        <p:attrNameLst>
                                          <p:attrName>ppt_y</p:attrName>
                                        </p:attrNameLst>
                                      </p:cBhvr>
                                      <p:tavLst>
                                        <p:tav tm="0">
                                          <p:val>
                                            <p:fltVal val="0.500000"/>
                                          </p:val>
                                        </p:tav>
                                        <p:tav tm="100000">
                                          <p:val>
                                            <p:strVal val="#ppt_y"/>
                                          </p:val>
                                        </p:tav>
                                      </p:tavLst>
                                    </p:anim>
                                  </p:childTnLst>
                                </p:cTn>
                              </p:par>
                            </p:childTnLst>
                          </p:cTn>
                        </p:par>
                      </p:childTnLst>
                    </p:cTn>
                  </p:par>
                  <p:par>
                    <p:cTn id="150" fill="hold">
                      <p:stCondLst>
                        <p:cond delay="indefinite"/>
                      </p:stCondLst>
                      <p:childTnLst>
                        <p:par>
                          <p:cTn id="151" fill="hold">
                            <p:stCondLst>
                              <p:cond delay="0"/>
                            </p:stCondLst>
                            <p:childTnLst>
                              <p:par>
                                <p:cTn id="152" presetID="22" presetClass="entr" presetSubtype="8" fill="hold" nodeType="clickEffect">
                                  <p:stCondLst>
                                    <p:cond delay="0"/>
                                  </p:stCondLst>
                                  <p:childTnLst>
                                    <p:set>
                                      <p:cBhvr>
                                        <p:cTn id="153" dur="1" fill="hold">
                                          <p:stCondLst>
                                            <p:cond delay="0"/>
                                          </p:stCondLst>
                                        </p:cTn>
                                        <p:tgtEl>
                                          <p:spTgt spid="10"/>
                                        </p:tgtEl>
                                        <p:attrNameLst>
                                          <p:attrName>style.visibility</p:attrName>
                                        </p:attrNameLst>
                                      </p:cBhvr>
                                      <p:to>
                                        <p:strVal val="visible"/>
                                      </p:to>
                                    </p:set>
                                    <p:animEffect transition="in" filter="wipe(left)">
                                      <p:cBhvr>
                                        <p:cTn id="154" dur="500"/>
                                        <p:tgtEl>
                                          <p:spTgt spid="10"/>
                                        </p:tgtEl>
                                      </p:cBhvr>
                                    </p:animEffect>
                                  </p:childTnLst>
                                </p:cTn>
                              </p:par>
                            </p:childTnLst>
                          </p:cTn>
                        </p:par>
                      </p:childTnLst>
                    </p:cTn>
                  </p:par>
                  <p:par>
                    <p:cTn id="155" fill="hold">
                      <p:stCondLst>
                        <p:cond delay="indefinite"/>
                      </p:stCondLst>
                      <p:childTnLst>
                        <p:par>
                          <p:cTn id="156" fill="hold">
                            <p:stCondLst>
                              <p:cond delay="0"/>
                            </p:stCondLst>
                            <p:childTnLst>
                              <p:par>
                                <p:cTn id="157" presetID="23" presetClass="entr" presetSubtype="528" fill="hold" nodeType="clickEffect">
                                  <p:stCondLst>
                                    <p:cond delay="0"/>
                                  </p:stCondLst>
                                  <p:childTnLst>
                                    <p:set>
                                      <p:cBhvr>
                                        <p:cTn id="158" dur="1" fill="hold">
                                          <p:stCondLst>
                                            <p:cond delay="0"/>
                                          </p:stCondLst>
                                        </p:cTn>
                                        <p:tgtEl>
                                          <p:spTgt spid="22"/>
                                        </p:tgtEl>
                                        <p:attrNameLst>
                                          <p:attrName>style.visibility</p:attrName>
                                        </p:attrNameLst>
                                      </p:cBhvr>
                                      <p:to>
                                        <p:strVal val="visible"/>
                                      </p:to>
                                    </p:set>
                                    <p:anim calcmode="lin" valueType="num">
                                      <p:cBhvr>
                                        <p:cTn id="159" dur="500" fill="hold"/>
                                        <p:tgtEl>
                                          <p:spTgt spid="22"/>
                                        </p:tgtEl>
                                        <p:attrNameLst>
                                          <p:attrName>ppt_w</p:attrName>
                                        </p:attrNameLst>
                                      </p:cBhvr>
                                      <p:tavLst>
                                        <p:tav tm="0">
                                          <p:val>
                                            <p:fltVal val="0.000000"/>
                                          </p:val>
                                        </p:tav>
                                        <p:tav tm="100000">
                                          <p:val>
                                            <p:strVal val="#ppt_w"/>
                                          </p:val>
                                        </p:tav>
                                      </p:tavLst>
                                    </p:anim>
                                    <p:anim calcmode="lin" valueType="num">
                                      <p:cBhvr>
                                        <p:cTn id="160" dur="500" fill="hold"/>
                                        <p:tgtEl>
                                          <p:spTgt spid="22"/>
                                        </p:tgtEl>
                                        <p:attrNameLst>
                                          <p:attrName>ppt_h</p:attrName>
                                        </p:attrNameLst>
                                      </p:cBhvr>
                                      <p:tavLst>
                                        <p:tav tm="0">
                                          <p:val>
                                            <p:fltVal val="0.000000"/>
                                          </p:val>
                                        </p:tav>
                                        <p:tav tm="100000">
                                          <p:val>
                                            <p:strVal val="#ppt_h"/>
                                          </p:val>
                                        </p:tav>
                                      </p:tavLst>
                                    </p:anim>
                                    <p:anim calcmode="lin" valueType="num">
                                      <p:cBhvr>
                                        <p:cTn id="161" dur="500" fill="hold"/>
                                        <p:tgtEl>
                                          <p:spTgt spid="22"/>
                                        </p:tgtEl>
                                        <p:attrNameLst>
                                          <p:attrName>ppt_x</p:attrName>
                                        </p:attrNameLst>
                                      </p:cBhvr>
                                      <p:tavLst>
                                        <p:tav tm="0">
                                          <p:val>
                                            <p:fltVal val="0.500000"/>
                                          </p:val>
                                        </p:tav>
                                        <p:tav tm="100000">
                                          <p:val>
                                            <p:strVal val="#ppt_x"/>
                                          </p:val>
                                        </p:tav>
                                      </p:tavLst>
                                    </p:anim>
                                    <p:anim calcmode="lin" valueType="num">
                                      <p:cBhvr>
                                        <p:cTn id="162" dur="500" fill="hold"/>
                                        <p:tgtEl>
                                          <p:spTgt spid="22"/>
                                        </p:tgtEl>
                                        <p:attrNameLst>
                                          <p:attrName>ppt_y</p:attrName>
                                        </p:attrNameLst>
                                      </p:cBhvr>
                                      <p:tavLst>
                                        <p:tav tm="0">
                                          <p:val>
                                            <p:fltVal val="0.500000"/>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23" presetClass="entr" presetSubtype="16" fill="hold" nodeType="clickEffect">
                                  <p:stCondLst>
                                    <p:cond delay="0"/>
                                  </p:stCondLst>
                                  <p:childTnLst>
                                    <p:set>
                                      <p:cBhvr>
                                        <p:cTn id="166" dur="1" fill="hold">
                                          <p:stCondLst>
                                            <p:cond delay="0"/>
                                          </p:stCondLst>
                                        </p:cTn>
                                        <p:tgtEl>
                                          <p:spTgt spid="35012"/>
                                        </p:tgtEl>
                                        <p:attrNameLst>
                                          <p:attrName>style.visibility</p:attrName>
                                        </p:attrNameLst>
                                      </p:cBhvr>
                                      <p:to>
                                        <p:strVal val="visible"/>
                                      </p:to>
                                    </p:set>
                                    <p:anim calcmode="lin" valueType="num">
                                      <p:cBhvr>
                                        <p:cTn id="167" dur="500" fill="hold"/>
                                        <p:tgtEl>
                                          <p:spTgt spid="35012"/>
                                        </p:tgtEl>
                                        <p:attrNameLst>
                                          <p:attrName>ppt_w</p:attrName>
                                        </p:attrNameLst>
                                      </p:cBhvr>
                                      <p:tavLst>
                                        <p:tav tm="0">
                                          <p:val>
                                            <p:fltVal val="0.000000"/>
                                          </p:val>
                                        </p:tav>
                                        <p:tav tm="100000">
                                          <p:val>
                                            <p:strVal val="#ppt_w"/>
                                          </p:val>
                                        </p:tav>
                                      </p:tavLst>
                                    </p:anim>
                                    <p:anim calcmode="lin" valueType="num">
                                      <p:cBhvr>
                                        <p:cTn id="168" dur="500" fill="hold"/>
                                        <p:tgtEl>
                                          <p:spTgt spid="35012"/>
                                        </p:tgtEl>
                                        <p:attrNameLst>
                                          <p:attrName>ppt_h</p:attrName>
                                        </p:attrNameLst>
                                      </p:cBhvr>
                                      <p:tavLst>
                                        <p:tav tm="0">
                                          <p:val>
                                            <p:fltVal val="0.000000"/>
                                          </p:val>
                                        </p:tav>
                                        <p:tav tm="100000">
                                          <p:val>
                                            <p:strVal val="#ppt_h"/>
                                          </p:val>
                                        </p:tav>
                                      </p:tavLst>
                                    </p:anim>
                                  </p:childTnLst>
                                </p:cTn>
                              </p:par>
                            </p:childTnLst>
                          </p:cTn>
                        </p:par>
                      </p:childTnLst>
                    </p:cTn>
                  </p:par>
                  <p:par>
                    <p:cTn id="169" fill="hold">
                      <p:stCondLst>
                        <p:cond delay="indefinite"/>
                      </p:stCondLst>
                      <p:childTnLst>
                        <p:par>
                          <p:cTn id="170" fill="hold">
                            <p:stCondLst>
                              <p:cond delay="0"/>
                            </p:stCondLst>
                            <p:childTnLst>
                              <p:par>
                                <p:cTn id="171" presetID="2" presetClass="entr" presetSubtype="8" fill="hold" nodeType="clickEffect">
                                  <p:stCondLst>
                                    <p:cond delay="0"/>
                                  </p:stCondLst>
                                  <p:childTnLst>
                                    <p:set>
                                      <p:cBhvr>
                                        <p:cTn id="172" dur="1" fill="hold">
                                          <p:stCondLst>
                                            <p:cond delay="0"/>
                                          </p:stCondLst>
                                        </p:cTn>
                                        <p:tgtEl>
                                          <p:spTgt spid="23"/>
                                        </p:tgtEl>
                                        <p:attrNameLst>
                                          <p:attrName>style.visibility</p:attrName>
                                        </p:attrNameLst>
                                      </p:cBhvr>
                                      <p:to>
                                        <p:strVal val="visible"/>
                                      </p:to>
                                    </p:set>
                                    <p:anim calcmode="lin" valueType="num">
                                      <p:cBhvr>
                                        <p:cTn id="173" dur="500" fill="hold"/>
                                        <p:tgtEl>
                                          <p:spTgt spid="23"/>
                                        </p:tgtEl>
                                        <p:attrNameLst>
                                          <p:attrName>ppt_x</p:attrName>
                                        </p:attrNameLst>
                                      </p:cBhvr>
                                      <p:tavLst>
                                        <p:tav tm="0">
                                          <p:val>
                                            <p:strVal val="0-#ppt_w/2"/>
                                          </p:val>
                                        </p:tav>
                                        <p:tav tm="100000">
                                          <p:val>
                                            <p:strVal val="#ppt_x"/>
                                          </p:val>
                                        </p:tav>
                                      </p:tavLst>
                                    </p:anim>
                                    <p:anim calcmode="lin" valueType="num">
                                      <p:cBhvr>
                                        <p:cTn id="174"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75" fill="hold">
                      <p:stCondLst>
                        <p:cond delay="indefinite"/>
                      </p:stCondLst>
                      <p:childTnLst>
                        <p:par>
                          <p:cTn id="176" fill="hold">
                            <p:stCondLst>
                              <p:cond delay="0"/>
                            </p:stCondLst>
                            <p:childTnLst>
                              <p:par>
                                <p:cTn id="177" presetID="22" presetClass="entr" presetSubtype="8" fill="hold" nodeType="clickEffect">
                                  <p:stCondLst>
                                    <p:cond delay="0"/>
                                  </p:stCondLst>
                                  <p:childTnLst>
                                    <p:set>
                                      <p:cBhvr>
                                        <p:cTn id="178" dur="1" fill="hold">
                                          <p:stCondLst>
                                            <p:cond delay="0"/>
                                          </p:stCondLst>
                                        </p:cTn>
                                        <p:tgtEl>
                                          <p:spTgt spid="35083"/>
                                        </p:tgtEl>
                                        <p:attrNameLst>
                                          <p:attrName>style.visibility</p:attrName>
                                        </p:attrNameLst>
                                      </p:cBhvr>
                                      <p:to>
                                        <p:strVal val="visible"/>
                                      </p:to>
                                    </p:set>
                                    <p:animEffect transition="in" filter="wipe(left)">
                                      <p:cBhvr>
                                        <p:cTn id="179" dur="500"/>
                                        <p:tgtEl>
                                          <p:spTgt spid="35083"/>
                                        </p:tgtEl>
                                      </p:cBhvr>
                                    </p:animEffect>
                                  </p:childTnLst>
                                </p:cTn>
                              </p:par>
                            </p:childTnLst>
                          </p:cTn>
                        </p:par>
                      </p:childTnLst>
                    </p:cTn>
                  </p:par>
                  <p:par>
                    <p:cTn id="180" fill="hold">
                      <p:stCondLst>
                        <p:cond delay="indefinite"/>
                      </p:stCondLst>
                      <p:childTnLst>
                        <p:par>
                          <p:cTn id="181" fill="hold">
                            <p:stCondLst>
                              <p:cond delay="0"/>
                            </p:stCondLst>
                            <p:childTnLst>
                              <p:par>
                                <p:cTn id="182" presetID="22" presetClass="entr" presetSubtype="8" fill="hold" grpId="0" nodeType="clickEffect">
                                  <p:stCondLst>
                                    <p:cond delay="0"/>
                                  </p:stCondLst>
                                  <p:childTnLst>
                                    <p:set>
                                      <p:cBhvr>
                                        <p:cTn id="183" dur="1" fill="hold">
                                          <p:stCondLst>
                                            <p:cond delay="0"/>
                                          </p:stCondLst>
                                        </p:cTn>
                                        <p:tgtEl>
                                          <p:spTgt spid="35133"/>
                                        </p:tgtEl>
                                        <p:attrNameLst>
                                          <p:attrName>style.visibility</p:attrName>
                                        </p:attrNameLst>
                                      </p:cBhvr>
                                      <p:to>
                                        <p:strVal val="visible"/>
                                      </p:to>
                                    </p:set>
                                    <p:animEffect transition="in" filter="wipe(left)">
                                      <p:cBhvr>
                                        <p:cTn id="184" dur="500"/>
                                        <p:tgtEl>
                                          <p:spTgt spid="35133"/>
                                        </p:tgtEl>
                                      </p:cBhvr>
                                    </p:animEffect>
                                  </p:childTnLst>
                                </p:cTn>
                              </p:par>
                            </p:childTnLst>
                          </p:cTn>
                        </p:par>
                      </p:childTnLst>
                    </p:cTn>
                  </p:par>
                  <p:par>
                    <p:cTn id="185" fill="hold">
                      <p:stCondLst>
                        <p:cond delay="indefinite"/>
                      </p:stCondLst>
                      <p:childTnLst>
                        <p:par>
                          <p:cTn id="186" fill="hold">
                            <p:stCondLst>
                              <p:cond delay="0"/>
                            </p:stCondLst>
                            <p:childTnLst>
                              <p:par>
                                <p:cTn id="187" presetID="22" presetClass="entr" presetSubtype="8" fill="hold" nodeType="clickEffect">
                                  <p:stCondLst>
                                    <p:cond delay="0"/>
                                  </p:stCondLst>
                                  <p:childTnLst>
                                    <p:set>
                                      <p:cBhvr>
                                        <p:cTn id="188" dur="1" fill="hold">
                                          <p:stCondLst>
                                            <p:cond delay="0"/>
                                          </p:stCondLst>
                                        </p:cTn>
                                        <p:tgtEl>
                                          <p:spTgt spid="20"/>
                                        </p:tgtEl>
                                        <p:attrNameLst>
                                          <p:attrName>style.visibility</p:attrName>
                                        </p:attrNameLst>
                                      </p:cBhvr>
                                      <p:to>
                                        <p:strVal val="visible"/>
                                      </p:to>
                                    </p:set>
                                    <p:animEffect transition="in" filter="wipe(left)">
                                      <p:cBhvr>
                                        <p:cTn id="189" dur="500"/>
                                        <p:tgtEl>
                                          <p:spTgt spid="20"/>
                                        </p:tgtEl>
                                      </p:cBhvr>
                                    </p:animEffect>
                                  </p:childTnLst>
                                </p:cTn>
                              </p:par>
                            </p:childTnLst>
                          </p:cTn>
                        </p:par>
                      </p:childTnLst>
                    </p:cTn>
                  </p:par>
                  <p:par>
                    <p:cTn id="190" fill="hold">
                      <p:stCondLst>
                        <p:cond delay="indefinite"/>
                      </p:stCondLst>
                      <p:childTnLst>
                        <p:par>
                          <p:cTn id="191" fill="hold">
                            <p:stCondLst>
                              <p:cond delay="0"/>
                            </p:stCondLst>
                            <p:childTnLst>
                              <p:par>
                                <p:cTn id="192" presetID="7" presetClass="entr" presetSubtype="8" fill="hold" nodeType="clickEffect">
                                  <p:stCondLst>
                                    <p:cond delay="0"/>
                                  </p:stCondLst>
                                  <p:childTnLst>
                                    <p:set>
                                      <p:cBhvr>
                                        <p:cTn id="193" dur="1" fill="hold">
                                          <p:stCondLst>
                                            <p:cond delay="0"/>
                                          </p:stCondLst>
                                        </p:cTn>
                                        <p:tgtEl>
                                          <p:spTgt spid="35181"/>
                                        </p:tgtEl>
                                        <p:attrNameLst>
                                          <p:attrName>style.visibility</p:attrName>
                                        </p:attrNameLst>
                                      </p:cBhvr>
                                      <p:to>
                                        <p:strVal val="visible"/>
                                      </p:to>
                                    </p:set>
                                    <p:anim calcmode="lin" valueType="num">
                                      <p:cBhvr>
                                        <p:cTn id="194" dur="5000" fill="hold"/>
                                        <p:tgtEl>
                                          <p:spTgt spid="35181"/>
                                        </p:tgtEl>
                                        <p:attrNameLst>
                                          <p:attrName>ppt_x</p:attrName>
                                        </p:attrNameLst>
                                      </p:cBhvr>
                                      <p:tavLst>
                                        <p:tav tm="0">
                                          <p:val>
                                            <p:strVal val="0-#ppt_w/2"/>
                                          </p:val>
                                        </p:tav>
                                        <p:tav tm="100000">
                                          <p:val>
                                            <p:strVal val="#ppt_x"/>
                                          </p:val>
                                        </p:tav>
                                      </p:tavLst>
                                    </p:anim>
                                    <p:anim calcmode="lin" valueType="num">
                                      <p:cBhvr>
                                        <p:cTn id="195" dur="5000" fill="hold"/>
                                        <p:tgtEl>
                                          <p:spTgt spid="3518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92"/>
                                            </p:cond>
                                          </p:stCondLst>
                                          <p:endCondLst>
                                            <p:cond evt="onStopAudio" delay="0">
                                              <p:tgtEl>
                                                <p:sldTgt/>
                                              </p:tgtEl>
                                            </p:cond>
                                          </p:endCondLst>
                                        </p:cTn>
                                        <p:tgtEl>
                                          <p:sndTgt r:embed="rId1" name="WHOOSH.WAV"/>
                                        </p:tgtEl>
                                      </p:cMediaNode>
                                    </p:audio>
                                  </p:subTnLst>
                                </p:cTn>
                              </p:par>
                            </p:childTnLst>
                          </p:cTn>
                        </p:par>
                      </p:childTnLst>
                    </p:cTn>
                  </p:par>
                  <p:par>
                    <p:cTn id="196" fill="hold">
                      <p:stCondLst>
                        <p:cond delay="indefinite"/>
                      </p:stCondLst>
                      <p:childTnLst>
                        <p:par>
                          <p:cTn id="197" fill="hold">
                            <p:stCondLst>
                              <p:cond delay="0"/>
                            </p:stCondLst>
                            <p:childTnLst>
                              <p:par>
                                <p:cTn id="198" presetID="22" presetClass="entr" presetSubtype="4" fill="hold" nodeType="clickEffect">
                                  <p:stCondLst>
                                    <p:cond delay="0"/>
                                  </p:stCondLst>
                                  <p:childTnLst>
                                    <p:set>
                                      <p:cBhvr>
                                        <p:cTn id="199" dur="1" fill="hold">
                                          <p:stCondLst>
                                            <p:cond delay="0"/>
                                          </p:stCondLst>
                                        </p:cTn>
                                        <p:tgtEl>
                                          <p:spTgt spid="18"/>
                                        </p:tgtEl>
                                        <p:attrNameLst>
                                          <p:attrName>style.visibility</p:attrName>
                                        </p:attrNameLst>
                                      </p:cBhvr>
                                      <p:to>
                                        <p:strVal val="visible"/>
                                      </p:to>
                                    </p:set>
                                    <p:animEffect transition="in" filter="wipe(down)">
                                      <p:cBhvr>
                                        <p:cTn id="200" dur="500"/>
                                        <p:tgtEl>
                                          <p:spTgt spid="18"/>
                                        </p:tgtEl>
                                      </p:cBhvr>
                                    </p:animEffect>
                                  </p:childTnLst>
                                </p:cTn>
                              </p:par>
                            </p:childTnLst>
                          </p:cTn>
                        </p:par>
                      </p:childTnLst>
                    </p:cTn>
                  </p:par>
                  <p:par>
                    <p:cTn id="201" fill="hold">
                      <p:stCondLst>
                        <p:cond delay="indefinite"/>
                      </p:stCondLst>
                      <p:childTnLst>
                        <p:par>
                          <p:cTn id="202" fill="hold">
                            <p:stCondLst>
                              <p:cond delay="0"/>
                            </p:stCondLst>
                            <p:childTnLst>
                              <p:par>
                                <p:cTn id="203" presetID="22" presetClass="entr" presetSubtype="1" fill="hold" nodeType="clickEffect">
                                  <p:stCondLst>
                                    <p:cond delay="0"/>
                                  </p:stCondLst>
                                  <p:childTnLst>
                                    <p:set>
                                      <p:cBhvr>
                                        <p:cTn id="204" dur="1" fill="hold">
                                          <p:stCondLst>
                                            <p:cond delay="0"/>
                                          </p:stCondLst>
                                        </p:cTn>
                                        <p:tgtEl>
                                          <p:spTgt spid="7"/>
                                        </p:tgtEl>
                                        <p:attrNameLst>
                                          <p:attrName>style.visibility</p:attrName>
                                        </p:attrNameLst>
                                      </p:cBhvr>
                                      <p:to>
                                        <p:strVal val="visible"/>
                                      </p:to>
                                    </p:set>
                                    <p:animEffect transition="in" filter="wipe(up)">
                                      <p:cBhvr>
                                        <p:cTn id="205" dur="500"/>
                                        <p:tgtEl>
                                          <p:spTgt spid="7"/>
                                        </p:tgtEl>
                                      </p:cBhvr>
                                    </p:animEffect>
                                  </p:childTnLst>
                                </p:cTn>
                              </p:par>
                            </p:childTnLst>
                          </p:cTn>
                        </p:par>
                      </p:childTnLst>
                    </p:cTn>
                  </p:par>
                  <p:par>
                    <p:cTn id="206" fill="hold">
                      <p:stCondLst>
                        <p:cond delay="indefinite"/>
                      </p:stCondLst>
                      <p:childTnLst>
                        <p:par>
                          <p:cTn id="207" fill="hold">
                            <p:stCondLst>
                              <p:cond delay="0"/>
                            </p:stCondLst>
                            <p:childTnLst>
                              <p:par>
                                <p:cTn id="208" presetID="23" presetClass="entr" presetSubtype="32" fill="hold" nodeType="clickEffect">
                                  <p:stCondLst>
                                    <p:cond delay="0"/>
                                  </p:stCondLst>
                                  <p:childTnLst>
                                    <p:set>
                                      <p:cBhvr>
                                        <p:cTn id="209" dur="1" fill="hold">
                                          <p:stCondLst>
                                            <p:cond delay="0"/>
                                          </p:stCondLst>
                                        </p:cTn>
                                        <p:tgtEl>
                                          <p:spTgt spid="26"/>
                                        </p:tgtEl>
                                        <p:attrNameLst>
                                          <p:attrName>style.visibility</p:attrName>
                                        </p:attrNameLst>
                                      </p:cBhvr>
                                      <p:to>
                                        <p:strVal val="visible"/>
                                      </p:to>
                                    </p:set>
                                    <p:anim calcmode="lin" valueType="num">
                                      <p:cBhvr>
                                        <p:cTn id="210" dur="500" fill="hold"/>
                                        <p:tgtEl>
                                          <p:spTgt spid="26"/>
                                        </p:tgtEl>
                                        <p:attrNameLst>
                                          <p:attrName>ppt_w</p:attrName>
                                        </p:attrNameLst>
                                      </p:cBhvr>
                                      <p:tavLst>
                                        <p:tav tm="0">
                                          <p:val>
                                            <p:strVal val="4*#ppt_w"/>
                                          </p:val>
                                        </p:tav>
                                        <p:tav tm="100000">
                                          <p:val>
                                            <p:strVal val="#ppt_w"/>
                                          </p:val>
                                        </p:tav>
                                      </p:tavLst>
                                    </p:anim>
                                    <p:anim calcmode="lin" valueType="num">
                                      <p:cBhvr>
                                        <p:cTn id="211" dur="500" fill="hold"/>
                                        <p:tgtEl>
                                          <p:spTgt spid="2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08"/>
                                            </p:cond>
                                          </p:stCondLst>
                                          <p:endCondLst>
                                            <p:cond evt="onStopAudio" delay="0">
                                              <p:tgtEl>
                                                <p:sldTgt/>
                                              </p:tgtEl>
                                            </p:cond>
                                          </p:endCondLst>
                                        </p:cTn>
                                        <p:tgtEl>
                                          <p:sndTgt r:embed="rId1" name="WHOOSH.WAV"/>
                                        </p:tgtEl>
                                      </p:cMediaNode>
                                    </p:audio>
                                  </p:subTnLst>
                                </p:cTn>
                              </p:par>
                            </p:childTnLst>
                          </p:cTn>
                        </p:par>
                      </p:childTnLst>
                    </p:cTn>
                  </p:par>
                  <p:par>
                    <p:cTn id="212" fill="hold">
                      <p:stCondLst>
                        <p:cond delay="indefinite"/>
                      </p:stCondLst>
                      <p:childTnLst>
                        <p:par>
                          <p:cTn id="213" fill="hold">
                            <p:stCondLst>
                              <p:cond delay="0"/>
                            </p:stCondLst>
                            <p:childTnLst>
                              <p:par>
                                <p:cTn id="214" presetID="22" presetClass="entr" presetSubtype="1" fill="hold" nodeType="clickEffect">
                                  <p:stCondLst>
                                    <p:cond delay="0"/>
                                  </p:stCondLst>
                                  <p:childTnLst>
                                    <p:set>
                                      <p:cBhvr>
                                        <p:cTn id="215" dur="1" fill="hold">
                                          <p:stCondLst>
                                            <p:cond delay="0"/>
                                          </p:stCondLst>
                                        </p:cTn>
                                        <p:tgtEl>
                                          <p:spTgt spid="2"/>
                                        </p:tgtEl>
                                        <p:attrNameLst>
                                          <p:attrName>style.visibility</p:attrName>
                                        </p:attrNameLst>
                                      </p:cBhvr>
                                      <p:to>
                                        <p:strVal val="visible"/>
                                      </p:to>
                                    </p:set>
                                    <p:animEffect transition="in" filter="wipe(up)">
                                      <p:cBhvr>
                                        <p:cTn id="216" dur="500"/>
                                        <p:tgtEl>
                                          <p:spTgt spid="2"/>
                                        </p:tgtEl>
                                      </p:cBhvr>
                                    </p:animEffect>
                                  </p:childTnLst>
                                  <p:subTnLst>
                                    <p:audio>
                                      <p:cMediaNode>
                                        <p:cTn display="0" masterRel="sameClick">
                                          <p:stCondLst>
                                            <p:cond evt="begin" delay="0">
                                              <p:tn val="214"/>
                                            </p:cond>
                                          </p:stCondLst>
                                          <p:endCondLst>
                                            <p:cond evt="onStopAudio" delay="0">
                                              <p:tgtEl>
                                                <p:sldTgt/>
                                              </p:tgtEl>
                                            </p:cond>
                                          </p:endCondLst>
                                        </p:cTn>
                                        <p:tgtEl>
                                          <p:sndTgt r:embed="rId1"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926" grpId="0" animBg="1"/>
      <p:bldP spid="34944" grpId="0"/>
      <p:bldP spid="35131" grpId="0"/>
      <p:bldP spid="35132" grpId="0"/>
      <p:bldP spid="3513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169" name="图片 195585" descr="F:\新建文件夹 (3)\slide0020_image096.jpg"/>
          <p:cNvPicPr>
            <a:picLocks noChangeAspect="1"/>
          </p:cNvPicPr>
          <p:nvPr/>
        </p:nvPicPr>
        <p:blipFill>
          <a:blip r:embed="rId1"/>
          <a:stretch>
            <a:fillRect/>
          </a:stretch>
        </p:blipFill>
        <p:spPr>
          <a:xfrm>
            <a:off x="152400" y="304800"/>
            <a:ext cx="7543800" cy="6354763"/>
          </a:xfrm>
          <a:prstGeom prst="rect">
            <a:avLst/>
          </a:prstGeom>
          <a:noFill/>
          <a:ln w="9525">
            <a:noFill/>
          </a:ln>
        </p:spPr>
      </p:pic>
      <p:pic>
        <p:nvPicPr>
          <p:cNvPr id="7170" name="图片 195586" descr="F:\新建文件夹 (3)\slide0020_image094.jpg"/>
          <p:cNvPicPr>
            <a:picLocks noChangeAspect="1"/>
          </p:cNvPicPr>
          <p:nvPr/>
        </p:nvPicPr>
        <p:blipFill>
          <a:blip r:embed="rId2"/>
          <a:stretch>
            <a:fillRect/>
          </a:stretch>
        </p:blipFill>
        <p:spPr>
          <a:xfrm>
            <a:off x="7780338" y="4495800"/>
            <a:ext cx="1363662" cy="2243138"/>
          </a:xfrm>
          <a:prstGeom prst="rect">
            <a:avLst/>
          </a:prstGeom>
          <a:noFill/>
          <a:ln w="9525">
            <a:noFill/>
          </a:ln>
        </p:spPr>
      </p:pic>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grpSp>
        <p:nvGrpSpPr>
          <p:cNvPr id="2" name="Group 305"/>
          <p:cNvGrpSpPr/>
          <p:nvPr/>
        </p:nvGrpSpPr>
        <p:grpSpPr>
          <a:xfrm>
            <a:off x="3733800" y="3536950"/>
            <a:ext cx="5168900" cy="3116263"/>
            <a:chOff x="2352" y="2228"/>
            <a:chExt cx="3256" cy="1963"/>
          </a:xfrm>
        </p:grpSpPr>
        <p:grpSp>
          <p:nvGrpSpPr>
            <p:cNvPr id="62466" name="Group 301"/>
            <p:cNvGrpSpPr/>
            <p:nvPr/>
          </p:nvGrpSpPr>
          <p:grpSpPr>
            <a:xfrm>
              <a:off x="2410" y="3888"/>
              <a:ext cx="3198" cy="303"/>
              <a:chOff x="2410" y="3888"/>
              <a:chExt cx="3198" cy="303"/>
            </a:xfrm>
          </p:grpSpPr>
          <p:sp>
            <p:nvSpPr>
              <p:cNvPr id="62467" name="Rectangle 151"/>
              <p:cNvSpPr/>
              <p:nvPr/>
            </p:nvSpPr>
            <p:spPr>
              <a:xfrm>
                <a:off x="2410" y="3888"/>
                <a:ext cx="468" cy="227"/>
              </a:xfrm>
              <a:prstGeom prst="rect">
                <a:avLst/>
              </a:prstGeom>
              <a:noFill/>
              <a:ln w="12700">
                <a:noFill/>
              </a:ln>
            </p:spPr>
            <p:txBody>
              <a:bodyPr wrap="none" anchor="t">
                <a:spAutoFit/>
              </a:bodyPr>
              <a:p>
                <a:pPr>
                  <a:lnSpc>
                    <a:spcPct val="80000"/>
                  </a:lnSpc>
                </a:pPr>
                <a:r>
                  <a:rPr lang="zh-CN" altLang="en-US" sz="2200" b="1" dirty="0">
                    <a:solidFill>
                      <a:srgbClr val="CC0000"/>
                    </a:solidFill>
                    <a:latin typeface="宋体" panose="02010600030101010101" pitchFamily="2" charset="-122"/>
                    <a:ea typeface="宋体" panose="02010600030101010101" pitchFamily="2" charset="-122"/>
                  </a:rPr>
                  <a:t>基线</a:t>
                </a:r>
                <a:endParaRPr lang="zh-CN" altLang="en-US" sz="2200" b="1" dirty="0">
                  <a:solidFill>
                    <a:schemeClr val="tx2"/>
                  </a:solidFill>
                  <a:latin typeface="宋体" panose="02010600030101010101" pitchFamily="2" charset="-122"/>
                  <a:ea typeface="宋体" panose="02010600030101010101" pitchFamily="2" charset="-122"/>
                </a:endParaRPr>
              </a:p>
            </p:txBody>
          </p:sp>
          <p:sp>
            <p:nvSpPr>
              <p:cNvPr id="62468" name="Line 152"/>
              <p:cNvSpPr/>
              <p:nvPr/>
            </p:nvSpPr>
            <p:spPr>
              <a:xfrm>
                <a:off x="2672" y="4128"/>
                <a:ext cx="2888" cy="1"/>
              </a:xfrm>
              <a:prstGeom prst="line">
                <a:avLst/>
              </a:prstGeom>
              <a:ln w="12700" cap="flat" cmpd="sng">
                <a:solidFill>
                  <a:srgbClr val="CC0000"/>
                </a:solidFill>
                <a:prstDash val="solid"/>
                <a:round/>
                <a:headEnd type="none" w="med" len="med"/>
                <a:tailEnd type="none" w="med" len="med"/>
              </a:ln>
            </p:spPr>
          </p:sp>
          <p:sp>
            <p:nvSpPr>
              <p:cNvPr id="62469" name="Rectangle 153"/>
              <p:cNvSpPr/>
              <p:nvPr/>
            </p:nvSpPr>
            <p:spPr>
              <a:xfrm>
                <a:off x="2808" y="3903"/>
                <a:ext cx="216" cy="288"/>
              </a:xfrm>
              <a:prstGeom prst="rect">
                <a:avLst/>
              </a:prstGeom>
              <a:noFill/>
              <a:ln w="19050">
                <a:noFill/>
              </a:ln>
            </p:spPr>
            <p:txBody>
              <a:bodyPr wrap="none" anchor="t">
                <a:spAutoFit/>
              </a:bodyPr>
              <a:p>
                <a:pPr algn="ctr"/>
                <a:r>
                  <a:rPr lang="en-US" altLang="zh-CN" b="1" dirty="0">
                    <a:solidFill>
                      <a:srgbClr val="CC0000"/>
                    </a:solidFill>
                    <a:latin typeface="Modern" pitchFamily="50"/>
                    <a:ea typeface="宋体" panose="02010600030101010101" pitchFamily="2" charset="-122"/>
                  </a:rPr>
                  <a:t>P</a:t>
                </a:r>
                <a:endParaRPr lang="en-US" altLang="zh-CN" b="1" dirty="0">
                  <a:solidFill>
                    <a:srgbClr val="CC0000"/>
                  </a:solidFill>
                  <a:latin typeface="Modern" pitchFamily="50"/>
                  <a:ea typeface="宋体" panose="02010600030101010101" pitchFamily="2" charset="-122"/>
                </a:endParaRPr>
              </a:p>
            </p:txBody>
          </p:sp>
          <p:sp>
            <p:nvSpPr>
              <p:cNvPr id="62470" name="Rectangle 154"/>
              <p:cNvSpPr/>
              <p:nvPr/>
            </p:nvSpPr>
            <p:spPr>
              <a:xfrm>
                <a:off x="5392" y="3888"/>
                <a:ext cx="216" cy="288"/>
              </a:xfrm>
              <a:prstGeom prst="rect">
                <a:avLst/>
              </a:prstGeom>
              <a:noFill/>
              <a:ln w="19050">
                <a:noFill/>
              </a:ln>
            </p:spPr>
            <p:txBody>
              <a:bodyPr wrap="none" anchor="t">
                <a:spAutoFit/>
              </a:bodyPr>
              <a:p>
                <a:pPr algn="ctr"/>
                <a:r>
                  <a:rPr lang="en-US" altLang="zh-CN" b="1" dirty="0">
                    <a:solidFill>
                      <a:srgbClr val="CC0000"/>
                    </a:solidFill>
                    <a:latin typeface="Modern" pitchFamily="50"/>
                    <a:ea typeface="宋体" panose="02010600030101010101" pitchFamily="2" charset="-122"/>
                  </a:rPr>
                  <a:t>P</a:t>
                </a:r>
                <a:endParaRPr lang="en-US" altLang="zh-CN" b="1" dirty="0">
                  <a:solidFill>
                    <a:srgbClr val="CC0000"/>
                  </a:solidFill>
                  <a:latin typeface="Modern" pitchFamily="50"/>
                  <a:ea typeface="宋体" panose="02010600030101010101" pitchFamily="2" charset="-122"/>
                </a:endParaRPr>
              </a:p>
            </p:txBody>
          </p:sp>
        </p:grpSp>
        <p:sp>
          <p:nvSpPr>
            <p:cNvPr id="62471" name="Freeform 205"/>
            <p:cNvSpPr/>
            <p:nvPr/>
          </p:nvSpPr>
          <p:spPr>
            <a:xfrm>
              <a:off x="3111" y="2228"/>
              <a:ext cx="267" cy="310"/>
            </a:xfrm>
            <a:custGeom>
              <a:avLst/>
              <a:gdLst/>
              <a:ahLst/>
              <a:cxnLst>
                <a:cxn ang="0">
                  <a:pos x="0" y="0"/>
                </a:cxn>
                <a:cxn ang="0">
                  <a:pos x="267" y="310"/>
                </a:cxn>
              </a:cxnLst>
              <a:pathLst>
                <a:path w="267" h="310">
                  <a:moveTo>
                    <a:pt x="0" y="0"/>
                  </a:moveTo>
                  <a:lnTo>
                    <a:pt x="267" y="310"/>
                  </a:lnTo>
                </a:path>
              </a:pathLst>
            </a:custGeom>
            <a:solidFill>
              <a:srgbClr val="FFFFFF"/>
            </a:solidFill>
            <a:ln w="19050" cap="flat" cmpd="sng">
              <a:solidFill>
                <a:schemeClr val="tx1"/>
              </a:solidFill>
              <a:prstDash val="solid"/>
              <a:round/>
              <a:headEnd type="none" w="med" len="med"/>
              <a:tailEnd type="none" w="med" len="med"/>
            </a:ln>
          </p:spPr>
          <p:txBody>
            <a:bodyPr/>
            <a:p>
              <a:endParaRPr lang="zh-CN" altLang="en-US"/>
            </a:p>
          </p:txBody>
        </p:sp>
        <p:sp>
          <p:nvSpPr>
            <p:cNvPr id="62472" name="Freeform 206"/>
            <p:cNvSpPr/>
            <p:nvPr/>
          </p:nvSpPr>
          <p:spPr>
            <a:xfrm>
              <a:off x="3112" y="3696"/>
              <a:ext cx="346" cy="432"/>
            </a:xfrm>
            <a:custGeom>
              <a:avLst/>
              <a:gdLst/>
              <a:ahLst/>
              <a:cxnLst>
                <a:cxn ang="0">
                  <a:pos x="346" y="0"/>
                </a:cxn>
                <a:cxn ang="0">
                  <a:pos x="0" y="432"/>
                </a:cxn>
              </a:cxnLst>
              <a:pathLst>
                <a:path w="346" h="432">
                  <a:moveTo>
                    <a:pt x="346" y="0"/>
                  </a:moveTo>
                  <a:lnTo>
                    <a:pt x="0" y="432"/>
                  </a:lnTo>
                </a:path>
              </a:pathLst>
            </a:custGeom>
            <a:solidFill>
              <a:srgbClr val="FFFFFF"/>
            </a:solidFill>
            <a:ln w="19050" cap="flat" cmpd="sng">
              <a:solidFill>
                <a:schemeClr val="tx1"/>
              </a:solidFill>
              <a:prstDash val="solid"/>
              <a:round/>
              <a:headEnd type="none" w="med" len="med"/>
              <a:tailEnd type="none" w="med" len="med"/>
            </a:ln>
          </p:spPr>
          <p:txBody>
            <a:bodyPr/>
            <a:p>
              <a:endParaRPr lang="zh-CN" altLang="en-US"/>
            </a:p>
          </p:txBody>
        </p:sp>
        <p:sp>
          <p:nvSpPr>
            <p:cNvPr id="62473" name="Freeform 207"/>
            <p:cNvSpPr/>
            <p:nvPr/>
          </p:nvSpPr>
          <p:spPr>
            <a:xfrm>
              <a:off x="4754" y="2228"/>
              <a:ext cx="424" cy="306"/>
            </a:xfrm>
            <a:custGeom>
              <a:avLst/>
              <a:gdLst/>
              <a:ahLst/>
              <a:cxnLst>
                <a:cxn ang="0">
                  <a:pos x="424" y="0"/>
                </a:cxn>
                <a:cxn ang="0">
                  <a:pos x="0" y="306"/>
                </a:cxn>
              </a:cxnLst>
              <a:pathLst>
                <a:path w="424" h="306">
                  <a:moveTo>
                    <a:pt x="424" y="0"/>
                  </a:moveTo>
                  <a:lnTo>
                    <a:pt x="0" y="306"/>
                  </a:lnTo>
                </a:path>
              </a:pathLst>
            </a:custGeom>
            <a:solidFill>
              <a:srgbClr val="FFFFFF"/>
            </a:solidFill>
            <a:ln w="19050" cap="flat" cmpd="sng">
              <a:solidFill>
                <a:schemeClr val="tx1"/>
              </a:solidFill>
              <a:prstDash val="solid"/>
              <a:round/>
              <a:headEnd type="none" w="med" len="med"/>
              <a:tailEnd type="none" w="med" len="med"/>
            </a:ln>
          </p:spPr>
          <p:txBody>
            <a:bodyPr/>
            <a:p>
              <a:endParaRPr lang="zh-CN" altLang="en-US"/>
            </a:p>
          </p:txBody>
        </p:sp>
        <p:sp>
          <p:nvSpPr>
            <p:cNvPr id="62474" name="Freeform 208"/>
            <p:cNvSpPr/>
            <p:nvPr/>
          </p:nvSpPr>
          <p:spPr>
            <a:xfrm>
              <a:off x="4616" y="3698"/>
              <a:ext cx="561" cy="430"/>
            </a:xfrm>
            <a:custGeom>
              <a:avLst/>
              <a:gdLst/>
              <a:ahLst/>
              <a:cxnLst>
                <a:cxn ang="0">
                  <a:pos x="0" y="0"/>
                </a:cxn>
                <a:cxn ang="0">
                  <a:pos x="561" y="430"/>
                </a:cxn>
              </a:cxnLst>
              <a:pathLst>
                <a:path w="561" h="430">
                  <a:moveTo>
                    <a:pt x="0" y="0"/>
                  </a:moveTo>
                  <a:lnTo>
                    <a:pt x="561" y="430"/>
                  </a:lnTo>
                </a:path>
              </a:pathLst>
            </a:custGeom>
            <a:solidFill>
              <a:srgbClr val="FFFFFF"/>
            </a:solidFill>
            <a:ln w="19050" cap="flat" cmpd="sng">
              <a:solidFill>
                <a:schemeClr val="tx1"/>
              </a:solidFill>
              <a:prstDash val="solid"/>
              <a:round/>
              <a:headEnd type="none" w="med" len="med"/>
              <a:tailEnd type="none" w="med" len="med"/>
            </a:ln>
          </p:spPr>
          <p:txBody>
            <a:bodyPr/>
            <a:p>
              <a:endParaRPr lang="zh-CN" altLang="en-US"/>
            </a:p>
          </p:txBody>
        </p:sp>
        <p:grpSp>
          <p:nvGrpSpPr>
            <p:cNvPr id="62475" name="Group 304"/>
            <p:cNvGrpSpPr/>
            <p:nvPr/>
          </p:nvGrpSpPr>
          <p:grpSpPr>
            <a:xfrm>
              <a:off x="3375" y="2535"/>
              <a:ext cx="1380" cy="1167"/>
              <a:chOff x="3375" y="2535"/>
              <a:chExt cx="1380" cy="1167"/>
            </a:xfrm>
          </p:grpSpPr>
          <p:sp>
            <p:nvSpPr>
              <p:cNvPr id="62476" name="Freeform 290"/>
              <p:cNvSpPr/>
              <p:nvPr/>
            </p:nvSpPr>
            <p:spPr>
              <a:xfrm>
                <a:off x="3466" y="2928"/>
                <a:ext cx="1158" cy="774"/>
              </a:xfrm>
              <a:custGeom>
                <a:avLst/>
                <a:gdLst/>
                <a:ahLst/>
                <a:cxnLst>
                  <a:cxn ang="0">
                    <a:pos x="0" y="0"/>
                  </a:cxn>
                  <a:cxn ang="0">
                    <a:pos x="0" y="771"/>
                  </a:cxn>
                  <a:cxn ang="0">
                    <a:pos x="35" y="771"/>
                  </a:cxn>
                  <a:cxn ang="0">
                    <a:pos x="35" y="39"/>
                  </a:cxn>
                  <a:cxn ang="0">
                    <a:pos x="329" y="39"/>
                  </a:cxn>
                  <a:cxn ang="0">
                    <a:pos x="329" y="773"/>
                  </a:cxn>
                  <a:cxn ang="0">
                    <a:pos x="1158" y="774"/>
                  </a:cxn>
                  <a:cxn ang="0">
                    <a:pos x="1158" y="0"/>
                  </a:cxn>
                  <a:cxn ang="0">
                    <a:pos x="3" y="3"/>
                  </a:cxn>
                </a:cxnLst>
                <a:pathLst>
                  <a:path w="1158" h="774">
                    <a:moveTo>
                      <a:pt x="0" y="0"/>
                    </a:moveTo>
                    <a:lnTo>
                      <a:pt x="0" y="771"/>
                    </a:lnTo>
                    <a:lnTo>
                      <a:pt x="35" y="771"/>
                    </a:lnTo>
                    <a:lnTo>
                      <a:pt x="35" y="39"/>
                    </a:lnTo>
                    <a:lnTo>
                      <a:pt x="329" y="39"/>
                    </a:lnTo>
                    <a:lnTo>
                      <a:pt x="329" y="773"/>
                    </a:lnTo>
                    <a:lnTo>
                      <a:pt x="1158" y="774"/>
                    </a:lnTo>
                    <a:lnTo>
                      <a:pt x="1158" y="0"/>
                    </a:lnTo>
                    <a:lnTo>
                      <a:pt x="3" y="3"/>
                    </a:lnTo>
                  </a:path>
                </a:pathLst>
              </a:custGeom>
              <a:solidFill>
                <a:srgbClr val="FFFFCC"/>
              </a:solidFill>
              <a:ln w="19050" cap="flat" cmpd="sng">
                <a:solidFill>
                  <a:schemeClr val="tx2"/>
                </a:solidFill>
                <a:prstDash val="solid"/>
                <a:round/>
                <a:headEnd type="none" w="med" len="med"/>
                <a:tailEnd type="none" w="med" len="med"/>
              </a:ln>
            </p:spPr>
            <p:txBody>
              <a:bodyPr/>
              <a:p>
                <a:endParaRPr lang="zh-CN" altLang="en-US"/>
              </a:p>
            </p:txBody>
          </p:sp>
          <p:sp>
            <p:nvSpPr>
              <p:cNvPr id="62477" name="Freeform 210"/>
              <p:cNvSpPr/>
              <p:nvPr/>
            </p:nvSpPr>
            <p:spPr>
              <a:xfrm>
                <a:off x="3378" y="2535"/>
                <a:ext cx="1377" cy="393"/>
              </a:xfrm>
              <a:custGeom>
                <a:avLst/>
                <a:gdLst/>
                <a:ahLst/>
                <a:cxnLst>
                  <a:cxn ang="0">
                    <a:pos x="1377" y="0"/>
                  </a:cxn>
                  <a:cxn ang="0">
                    <a:pos x="1377" y="348"/>
                  </a:cxn>
                  <a:cxn ang="0">
                    <a:pos x="1227" y="393"/>
                  </a:cxn>
                  <a:cxn ang="0">
                    <a:pos x="90" y="393"/>
                  </a:cxn>
                  <a:cxn ang="0">
                    <a:pos x="0" y="351"/>
                  </a:cxn>
                  <a:cxn ang="0">
                    <a:pos x="0" y="0"/>
                  </a:cxn>
                  <a:cxn ang="0">
                    <a:pos x="1373" y="0"/>
                  </a:cxn>
                </a:cxnLst>
                <a:pathLst>
                  <a:path w="1377" h="393">
                    <a:moveTo>
                      <a:pt x="1377" y="0"/>
                    </a:moveTo>
                    <a:lnTo>
                      <a:pt x="1377" y="348"/>
                    </a:lnTo>
                    <a:lnTo>
                      <a:pt x="1227" y="393"/>
                    </a:lnTo>
                    <a:lnTo>
                      <a:pt x="90" y="393"/>
                    </a:lnTo>
                    <a:lnTo>
                      <a:pt x="0" y="351"/>
                    </a:lnTo>
                    <a:lnTo>
                      <a:pt x="0" y="0"/>
                    </a:lnTo>
                    <a:lnTo>
                      <a:pt x="1373" y="0"/>
                    </a:lnTo>
                  </a:path>
                </a:pathLst>
              </a:custGeom>
              <a:solidFill>
                <a:srgbClr val="FFCC99"/>
              </a:solidFill>
              <a:ln w="19050" cap="flat" cmpd="sng">
                <a:solidFill>
                  <a:schemeClr val="tx1"/>
                </a:solidFill>
                <a:prstDash val="solid"/>
                <a:round/>
                <a:headEnd type="none" w="med" len="med"/>
                <a:tailEnd type="none" w="med" len="med"/>
              </a:ln>
            </p:spPr>
            <p:txBody>
              <a:bodyPr/>
              <a:p>
                <a:endParaRPr lang="zh-CN" altLang="en-US"/>
              </a:p>
            </p:txBody>
          </p:sp>
          <p:sp>
            <p:nvSpPr>
              <p:cNvPr id="62478" name="Freeform 283"/>
              <p:cNvSpPr/>
              <p:nvPr/>
            </p:nvSpPr>
            <p:spPr>
              <a:xfrm>
                <a:off x="3375" y="2880"/>
                <a:ext cx="1380" cy="1"/>
              </a:xfrm>
              <a:custGeom>
                <a:avLst/>
                <a:gdLst/>
                <a:ahLst/>
                <a:cxnLst>
                  <a:cxn ang="0">
                    <a:pos x="0" y="0"/>
                  </a:cxn>
                  <a:cxn ang="0">
                    <a:pos x="1380" y="1"/>
                  </a:cxn>
                </a:cxnLst>
                <a:pathLst>
                  <a:path w="1380" h="1">
                    <a:moveTo>
                      <a:pt x="0" y="0"/>
                    </a:moveTo>
                    <a:lnTo>
                      <a:pt x="1380" y="1"/>
                    </a:lnTo>
                  </a:path>
                </a:pathLst>
              </a:custGeom>
              <a:noFill/>
              <a:ln w="19050" cap="flat" cmpd="sng">
                <a:solidFill>
                  <a:schemeClr val="tx2"/>
                </a:solidFill>
                <a:prstDash val="solid"/>
                <a:round/>
                <a:headEnd type="none" w="med" len="med"/>
                <a:tailEnd type="none" w="med" len="med"/>
              </a:ln>
            </p:spPr>
            <p:txBody>
              <a:bodyPr/>
              <a:p>
                <a:endParaRPr lang="zh-CN" altLang="en-US"/>
              </a:p>
            </p:txBody>
          </p:sp>
        </p:grpSp>
        <p:grpSp>
          <p:nvGrpSpPr>
            <p:cNvPr id="62479" name="Group 300"/>
            <p:cNvGrpSpPr/>
            <p:nvPr/>
          </p:nvGrpSpPr>
          <p:grpSpPr>
            <a:xfrm>
              <a:off x="2352" y="2940"/>
              <a:ext cx="3225" cy="428"/>
              <a:chOff x="2352" y="2940"/>
              <a:chExt cx="3225" cy="428"/>
            </a:xfrm>
          </p:grpSpPr>
          <p:sp>
            <p:nvSpPr>
              <p:cNvPr id="62480" name="Rectangle 5"/>
              <p:cNvSpPr/>
              <p:nvPr/>
            </p:nvSpPr>
            <p:spPr>
              <a:xfrm>
                <a:off x="5463" y="2950"/>
                <a:ext cx="91" cy="230"/>
              </a:xfrm>
              <a:prstGeom prst="rect">
                <a:avLst/>
              </a:prstGeom>
              <a:noFill/>
              <a:ln w="317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h</a:t>
                </a:r>
                <a:endParaRPr lang="en-US" altLang="zh-CN" b="1" dirty="0">
                  <a:solidFill>
                    <a:srgbClr val="CC0000"/>
                  </a:solidFill>
                  <a:latin typeface="Modern" pitchFamily="50"/>
                  <a:ea typeface="宋体" panose="02010600030101010101" pitchFamily="2" charset="-122"/>
                </a:endParaRPr>
              </a:p>
            </p:txBody>
          </p:sp>
          <p:sp>
            <p:nvSpPr>
              <p:cNvPr id="62481" name="Freeform 6"/>
              <p:cNvSpPr/>
              <p:nvPr/>
            </p:nvSpPr>
            <p:spPr>
              <a:xfrm>
                <a:off x="2592" y="3145"/>
                <a:ext cx="2985" cy="2"/>
              </a:xfrm>
              <a:custGeom>
                <a:avLst/>
                <a:gdLst/>
                <a:ahLst/>
                <a:cxnLst>
                  <a:cxn ang="0">
                    <a:pos x="0" y="0"/>
                  </a:cxn>
                  <a:cxn ang="0">
                    <a:pos x="2985" y="2"/>
                  </a:cxn>
                </a:cxnLst>
                <a:pathLst>
                  <a:path w="2985" h="2">
                    <a:moveTo>
                      <a:pt x="0" y="0"/>
                    </a:moveTo>
                    <a:lnTo>
                      <a:pt x="2985" y="2"/>
                    </a:lnTo>
                  </a:path>
                </a:pathLst>
              </a:custGeom>
              <a:solidFill>
                <a:srgbClr val="FFFFFF"/>
              </a:solidFill>
              <a:ln w="12700" cap="flat" cmpd="sng">
                <a:solidFill>
                  <a:srgbClr val="CC0000"/>
                </a:solidFill>
                <a:prstDash val="solid"/>
                <a:round/>
                <a:headEnd type="none" w="med" len="med"/>
                <a:tailEnd type="none" w="med" len="med"/>
              </a:ln>
            </p:spPr>
            <p:txBody>
              <a:bodyPr/>
              <a:p>
                <a:endParaRPr lang="zh-CN" altLang="en-US"/>
              </a:p>
            </p:txBody>
          </p:sp>
          <p:sp>
            <p:nvSpPr>
              <p:cNvPr id="62482" name="Rectangle 7"/>
              <p:cNvSpPr/>
              <p:nvPr/>
            </p:nvSpPr>
            <p:spPr>
              <a:xfrm>
                <a:off x="2688" y="2940"/>
                <a:ext cx="91" cy="230"/>
              </a:xfrm>
              <a:prstGeom prst="rect">
                <a:avLst/>
              </a:prstGeom>
              <a:noFill/>
              <a:ln w="317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h</a:t>
                </a:r>
                <a:endParaRPr lang="en-US" altLang="zh-CN" b="1" dirty="0">
                  <a:solidFill>
                    <a:srgbClr val="CC0000"/>
                  </a:solidFill>
                  <a:latin typeface="Modern" pitchFamily="50"/>
                  <a:ea typeface="宋体" panose="02010600030101010101" pitchFamily="2" charset="-122"/>
                </a:endParaRPr>
              </a:p>
            </p:txBody>
          </p:sp>
          <p:sp>
            <p:nvSpPr>
              <p:cNvPr id="62483" name="Rectangle 8"/>
              <p:cNvSpPr/>
              <p:nvPr/>
            </p:nvSpPr>
            <p:spPr>
              <a:xfrm>
                <a:off x="2352" y="3120"/>
                <a:ext cx="641" cy="248"/>
              </a:xfrm>
              <a:prstGeom prst="rect">
                <a:avLst/>
              </a:prstGeom>
              <a:noFill/>
              <a:ln w="12700">
                <a:noFill/>
              </a:ln>
            </p:spPr>
            <p:txBody>
              <a:bodyPr wrap="none" anchor="t">
                <a:spAutoFit/>
              </a:bodyPr>
              <a:p>
                <a:pPr>
                  <a:lnSpc>
                    <a:spcPct val="90000"/>
                  </a:lnSpc>
                </a:pPr>
                <a:r>
                  <a:rPr lang="zh-CN" altLang="en-US" sz="2200" b="1" dirty="0">
                    <a:solidFill>
                      <a:srgbClr val="CC0000"/>
                    </a:solidFill>
                    <a:latin typeface="宋体" panose="02010600030101010101" pitchFamily="2" charset="-122"/>
                    <a:ea typeface="宋体" panose="02010600030101010101" pitchFamily="2" charset="-122"/>
                  </a:rPr>
                  <a:t>视平线</a:t>
                </a:r>
                <a:endParaRPr lang="zh-CN" altLang="en-US" sz="2200" b="1" dirty="0">
                  <a:solidFill>
                    <a:schemeClr val="tx2"/>
                  </a:solidFill>
                  <a:latin typeface="宋体" panose="02010600030101010101" pitchFamily="2" charset="-122"/>
                  <a:ea typeface="宋体" panose="02010600030101010101" pitchFamily="2" charset="-122"/>
                </a:endParaRPr>
              </a:p>
            </p:txBody>
          </p:sp>
        </p:grpSp>
      </p:grpSp>
      <p:grpSp>
        <p:nvGrpSpPr>
          <p:cNvPr id="6" name="Group 263"/>
          <p:cNvGrpSpPr/>
          <p:nvPr/>
        </p:nvGrpSpPr>
        <p:grpSpPr>
          <a:xfrm>
            <a:off x="6738938" y="5457825"/>
            <a:ext cx="1350962" cy="990600"/>
            <a:chOff x="4245" y="3441"/>
            <a:chExt cx="851" cy="624"/>
          </a:xfrm>
        </p:grpSpPr>
        <p:sp>
          <p:nvSpPr>
            <p:cNvPr id="62485" name="Freeform 260"/>
            <p:cNvSpPr/>
            <p:nvPr/>
          </p:nvSpPr>
          <p:spPr>
            <a:xfrm>
              <a:off x="4245" y="3441"/>
              <a:ext cx="848" cy="624"/>
            </a:xfrm>
            <a:custGeom>
              <a:avLst/>
              <a:gdLst/>
              <a:ahLst/>
              <a:cxnLst>
                <a:cxn ang="0">
                  <a:pos x="0" y="285"/>
                </a:cxn>
                <a:cxn ang="0">
                  <a:pos x="2" y="0"/>
                </a:cxn>
                <a:cxn ang="0">
                  <a:pos x="374" y="0"/>
                </a:cxn>
                <a:cxn ang="0">
                  <a:pos x="848" y="194"/>
                </a:cxn>
                <a:cxn ang="0">
                  <a:pos x="848" y="624"/>
                </a:cxn>
                <a:cxn ang="0">
                  <a:pos x="206" y="623"/>
                </a:cxn>
                <a:cxn ang="0">
                  <a:pos x="2" y="287"/>
                </a:cxn>
              </a:cxnLst>
              <a:pathLst>
                <a:path w="848" h="624">
                  <a:moveTo>
                    <a:pt x="0" y="285"/>
                  </a:moveTo>
                  <a:lnTo>
                    <a:pt x="2" y="0"/>
                  </a:lnTo>
                  <a:lnTo>
                    <a:pt x="374" y="0"/>
                  </a:lnTo>
                  <a:lnTo>
                    <a:pt x="848" y="194"/>
                  </a:lnTo>
                  <a:lnTo>
                    <a:pt x="848" y="624"/>
                  </a:lnTo>
                  <a:lnTo>
                    <a:pt x="206" y="623"/>
                  </a:lnTo>
                  <a:lnTo>
                    <a:pt x="2" y="287"/>
                  </a:lnTo>
                </a:path>
              </a:pathLst>
            </a:custGeom>
            <a:solidFill>
              <a:schemeClr val="hlink"/>
            </a:solidFill>
            <a:ln w="12700" cap="flat" cmpd="sng">
              <a:solidFill>
                <a:schemeClr val="tx2"/>
              </a:solidFill>
              <a:prstDash val="solid"/>
              <a:round/>
              <a:headEnd type="none" w="med" len="med"/>
              <a:tailEnd type="none" w="med" len="med"/>
            </a:ln>
          </p:spPr>
          <p:txBody>
            <a:bodyPr/>
            <a:p>
              <a:endParaRPr lang="zh-CN" altLang="en-US"/>
            </a:p>
          </p:txBody>
        </p:sp>
        <p:sp>
          <p:nvSpPr>
            <p:cNvPr id="62486" name="Freeform 261"/>
            <p:cNvSpPr/>
            <p:nvPr/>
          </p:nvSpPr>
          <p:spPr>
            <a:xfrm>
              <a:off x="4452" y="3636"/>
              <a:ext cx="644" cy="429"/>
            </a:xfrm>
            <a:custGeom>
              <a:avLst/>
              <a:gdLst/>
              <a:ahLst/>
              <a:cxnLst>
                <a:cxn ang="0">
                  <a:pos x="0" y="429"/>
                </a:cxn>
                <a:cxn ang="0">
                  <a:pos x="0" y="0"/>
                </a:cxn>
                <a:cxn ang="0">
                  <a:pos x="644" y="1"/>
                </a:cxn>
              </a:cxnLst>
              <a:pathLst>
                <a:path w="644" h="429">
                  <a:moveTo>
                    <a:pt x="0" y="429"/>
                  </a:moveTo>
                  <a:lnTo>
                    <a:pt x="0" y="0"/>
                  </a:lnTo>
                  <a:lnTo>
                    <a:pt x="644" y="1"/>
                  </a:lnTo>
                </a:path>
              </a:pathLst>
            </a:custGeom>
            <a:noFill/>
            <a:ln w="12700" cap="flat" cmpd="sng">
              <a:solidFill>
                <a:schemeClr val="tx2"/>
              </a:solidFill>
              <a:prstDash val="solid"/>
              <a:round/>
              <a:headEnd type="none" w="med" len="med"/>
              <a:tailEnd type="none" w="med" len="med"/>
            </a:ln>
          </p:spPr>
          <p:txBody>
            <a:bodyPr/>
            <a:p>
              <a:endParaRPr lang="zh-CN" altLang="en-US"/>
            </a:p>
          </p:txBody>
        </p:sp>
        <p:sp>
          <p:nvSpPr>
            <p:cNvPr id="62487" name="Freeform 262"/>
            <p:cNvSpPr/>
            <p:nvPr/>
          </p:nvSpPr>
          <p:spPr>
            <a:xfrm>
              <a:off x="4248" y="3456"/>
              <a:ext cx="204" cy="182"/>
            </a:xfrm>
            <a:custGeom>
              <a:avLst/>
              <a:gdLst/>
              <a:ahLst/>
              <a:cxnLst>
                <a:cxn ang="0">
                  <a:pos x="0" y="0"/>
                </a:cxn>
                <a:cxn ang="0">
                  <a:pos x="204" y="182"/>
                </a:cxn>
              </a:cxnLst>
              <a:pathLst>
                <a:path w="204" h="182">
                  <a:moveTo>
                    <a:pt x="0" y="0"/>
                  </a:moveTo>
                  <a:lnTo>
                    <a:pt x="204" y="182"/>
                  </a:lnTo>
                </a:path>
              </a:pathLst>
            </a:custGeom>
            <a:noFill/>
            <a:ln w="12700" cap="flat" cmpd="sng">
              <a:solidFill>
                <a:schemeClr val="tx2"/>
              </a:solidFill>
              <a:prstDash val="solid"/>
              <a:round/>
              <a:headEnd type="none" w="med" len="med"/>
              <a:tailEnd type="none" w="med" len="med"/>
            </a:ln>
          </p:spPr>
          <p:txBody>
            <a:bodyPr/>
            <a:p>
              <a:endParaRPr lang="zh-CN" altLang="en-US"/>
            </a:p>
          </p:txBody>
        </p:sp>
      </p:grpSp>
      <p:grpSp>
        <p:nvGrpSpPr>
          <p:cNvPr id="7" name="Group 238"/>
          <p:cNvGrpSpPr/>
          <p:nvPr/>
        </p:nvGrpSpPr>
        <p:grpSpPr>
          <a:xfrm>
            <a:off x="3048000" y="504825"/>
            <a:ext cx="5943600" cy="5819775"/>
            <a:chOff x="1920" y="318"/>
            <a:chExt cx="3744" cy="3666"/>
          </a:xfrm>
        </p:grpSpPr>
        <p:grpSp>
          <p:nvGrpSpPr>
            <p:cNvPr id="62489" name="Group 9"/>
            <p:cNvGrpSpPr/>
            <p:nvPr/>
          </p:nvGrpSpPr>
          <p:grpSpPr>
            <a:xfrm>
              <a:off x="1920" y="1756"/>
              <a:ext cx="3744" cy="260"/>
              <a:chOff x="1920" y="1756"/>
              <a:chExt cx="3744" cy="260"/>
            </a:xfrm>
          </p:grpSpPr>
          <p:sp>
            <p:nvSpPr>
              <p:cNvPr id="62490" name="Rectangle 10"/>
              <p:cNvSpPr/>
              <p:nvPr/>
            </p:nvSpPr>
            <p:spPr>
              <a:xfrm>
                <a:off x="5424" y="1756"/>
                <a:ext cx="169"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P</a:t>
                </a:r>
                <a:r>
                  <a:rPr lang="en-US" altLang="zh-CN" sz="1600" b="1" dirty="0">
                    <a:solidFill>
                      <a:srgbClr val="CC0000"/>
                    </a:solidFill>
                    <a:latin typeface="Modern" pitchFamily="50"/>
                    <a:ea typeface="宋体" panose="02010600030101010101" pitchFamily="2" charset="-122"/>
                  </a:rPr>
                  <a:t>H</a:t>
                </a:r>
                <a:endParaRPr lang="en-US" altLang="zh-CN" b="1" dirty="0">
                  <a:solidFill>
                    <a:srgbClr val="CC0000"/>
                  </a:solidFill>
                  <a:latin typeface="Modern" pitchFamily="50"/>
                  <a:ea typeface="宋体" panose="02010600030101010101" pitchFamily="2" charset="-122"/>
                </a:endParaRPr>
              </a:p>
            </p:txBody>
          </p:sp>
          <p:sp>
            <p:nvSpPr>
              <p:cNvPr id="62491" name="Rectangle 11"/>
              <p:cNvSpPr/>
              <p:nvPr/>
            </p:nvSpPr>
            <p:spPr>
              <a:xfrm>
                <a:off x="2688" y="1762"/>
                <a:ext cx="169"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P</a:t>
                </a:r>
                <a:r>
                  <a:rPr lang="en-US" altLang="zh-CN" sz="1600" b="1" dirty="0">
                    <a:solidFill>
                      <a:srgbClr val="CC0000"/>
                    </a:solidFill>
                    <a:latin typeface="Modern" pitchFamily="50"/>
                    <a:ea typeface="宋体" panose="02010600030101010101" pitchFamily="2" charset="-122"/>
                  </a:rPr>
                  <a:t>H</a:t>
                </a:r>
                <a:endParaRPr lang="en-US" altLang="zh-CN" dirty="0">
                  <a:solidFill>
                    <a:srgbClr val="CC0000"/>
                  </a:solidFill>
                  <a:latin typeface="Times New Roman" panose="02020603050405020304" pitchFamily="18" charset="0"/>
                  <a:ea typeface="宋体" panose="02010600030101010101" pitchFamily="2" charset="-122"/>
                </a:endParaRPr>
              </a:p>
            </p:txBody>
          </p:sp>
          <p:sp>
            <p:nvSpPr>
              <p:cNvPr id="62492" name="Freeform 12"/>
              <p:cNvSpPr/>
              <p:nvPr/>
            </p:nvSpPr>
            <p:spPr>
              <a:xfrm>
                <a:off x="2586" y="1966"/>
                <a:ext cx="3078" cy="2"/>
              </a:xfrm>
              <a:custGeom>
                <a:avLst/>
                <a:gdLst/>
                <a:ahLst/>
                <a:cxnLst>
                  <a:cxn ang="0">
                    <a:pos x="3078" y="0"/>
                  </a:cxn>
                  <a:cxn ang="0">
                    <a:pos x="0" y="2"/>
                  </a:cxn>
                </a:cxnLst>
                <a:pathLst>
                  <a:path w="3078" h="2">
                    <a:moveTo>
                      <a:pt x="3078" y="0"/>
                    </a:moveTo>
                    <a:lnTo>
                      <a:pt x="0" y="2"/>
                    </a:lnTo>
                  </a:path>
                </a:pathLst>
              </a:custGeom>
              <a:solidFill>
                <a:srgbClr val="FFFFFF"/>
              </a:solidFill>
              <a:ln w="12700" cap="flat" cmpd="sng">
                <a:solidFill>
                  <a:srgbClr val="CC0000"/>
                </a:solidFill>
                <a:prstDash val="solid"/>
                <a:round/>
                <a:headEnd type="none" w="med" len="med"/>
                <a:tailEnd type="none" w="med" len="med"/>
              </a:ln>
            </p:spPr>
            <p:txBody>
              <a:bodyPr/>
              <a:p>
                <a:endParaRPr lang="zh-CN" altLang="en-US"/>
              </a:p>
            </p:txBody>
          </p:sp>
          <p:sp>
            <p:nvSpPr>
              <p:cNvPr id="62493" name="Rectangle 13"/>
              <p:cNvSpPr/>
              <p:nvPr/>
            </p:nvSpPr>
            <p:spPr>
              <a:xfrm>
                <a:off x="1920" y="1789"/>
                <a:ext cx="638" cy="227"/>
              </a:xfrm>
              <a:prstGeom prst="rect">
                <a:avLst/>
              </a:prstGeom>
              <a:noFill/>
              <a:ln w="12700">
                <a:noFill/>
              </a:ln>
            </p:spPr>
            <p:txBody>
              <a:bodyPr wrap="none" anchor="t">
                <a:spAutoFit/>
              </a:bodyPr>
              <a:p>
                <a:pPr>
                  <a:lnSpc>
                    <a:spcPct val="80000"/>
                  </a:lnSpc>
                </a:pPr>
                <a:r>
                  <a:rPr lang="zh-CN" altLang="en-US" sz="2200" b="1" dirty="0">
                    <a:solidFill>
                      <a:srgbClr val="CC0000"/>
                    </a:solidFill>
                    <a:latin typeface="宋体" panose="02010600030101010101" pitchFamily="2" charset="-122"/>
                    <a:ea typeface="宋体" panose="02010600030101010101" pitchFamily="2" charset="-122"/>
                  </a:rPr>
                  <a:t>画面线</a:t>
                </a:r>
                <a:endParaRPr lang="zh-CN" altLang="en-US" sz="2200" b="1" dirty="0">
                  <a:solidFill>
                    <a:schemeClr val="tx2"/>
                  </a:solidFill>
                  <a:latin typeface="宋体" panose="02010600030101010101" pitchFamily="2" charset="-122"/>
                  <a:ea typeface="宋体" panose="02010600030101010101" pitchFamily="2" charset="-122"/>
                </a:endParaRPr>
              </a:p>
            </p:txBody>
          </p:sp>
        </p:grpSp>
        <p:sp>
          <p:nvSpPr>
            <p:cNvPr id="62494" name="Rectangle 14"/>
            <p:cNvSpPr/>
            <p:nvPr/>
          </p:nvSpPr>
          <p:spPr>
            <a:xfrm>
              <a:off x="2256" y="1008"/>
              <a:ext cx="688" cy="288"/>
            </a:xfrm>
            <a:prstGeom prst="rect">
              <a:avLst/>
            </a:prstGeom>
            <a:noFill/>
            <a:ln w="19050">
              <a:noFill/>
            </a:ln>
          </p:spPr>
          <p:txBody>
            <a:bodyPr wrap="none" anchor="t">
              <a:spAutoFit/>
            </a:bodyPr>
            <a:p>
              <a:r>
                <a:rPr lang="zh-CN" altLang="en-US" b="1" u="sng" dirty="0">
                  <a:solidFill>
                    <a:schemeClr val="tx2"/>
                  </a:solidFill>
                  <a:latin typeface="宋体" panose="02010600030101010101" pitchFamily="2" charset="-122"/>
                  <a:ea typeface="宋体" panose="02010600030101010101" pitchFamily="2" charset="-122"/>
                </a:rPr>
                <a:t>平面图</a:t>
              </a:r>
              <a:endParaRPr lang="zh-CN" altLang="en-US" b="1" u="sng" dirty="0">
                <a:solidFill>
                  <a:schemeClr val="tx2"/>
                </a:solidFill>
                <a:latin typeface="宋体" panose="02010600030101010101" pitchFamily="2" charset="-122"/>
                <a:ea typeface="宋体" panose="02010600030101010101" pitchFamily="2" charset="-122"/>
              </a:endParaRPr>
            </a:p>
          </p:txBody>
        </p:sp>
        <p:sp>
          <p:nvSpPr>
            <p:cNvPr id="62495" name="Freeform 16"/>
            <p:cNvSpPr/>
            <p:nvPr/>
          </p:nvSpPr>
          <p:spPr>
            <a:xfrm>
              <a:off x="3767" y="525"/>
              <a:ext cx="690" cy="327"/>
            </a:xfrm>
            <a:custGeom>
              <a:avLst/>
              <a:gdLst/>
              <a:ahLst/>
              <a:cxnLst>
                <a:cxn ang="0">
                  <a:pos x="0" y="327"/>
                </a:cxn>
                <a:cxn ang="0">
                  <a:pos x="690" y="327"/>
                </a:cxn>
                <a:cxn ang="0">
                  <a:pos x="690" y="0"/>
                </a:cxn>
                <a:cxn ang="0">
                  <a:pos x="1" y="0"/>
                </a:cxn>
                <a:cxn ang="0">
                  <a:pos x="1" y="327"/>
                </a:cxn>
              </a:cxnLst>
              <a:pathLst>
                <a:path w="690" h="327">
                  <a:moveTo>
                    <a:pt x="0" y="327"/>
                  </a:moveTo>
                  <a:lnTo>
                    <a:pt x="690" y="327"/>
                  </a:lnTo>
                  <a:lnTo>
                    <a:pt x="690" y="0"/>
                  </a:lnTo>
                  <a:lnTo>
                    <a:pt x="1" y="0"/>
                  </a:lnTo>
                  <a:lnTo>
                    <a:pt x="1" y="327"/>
                  </a:lnTo>
                </a:path>
              </a:pathLst>
            </a:custGeom>
            <a:solidFill>
              <a:srgbClr val="FFCCCC"/>
            </a:solidFill>
            <a:ln w="12700" cap="flat" cmpd="sng">
              <a:solidFill>
                <a:schemeClr val="tx1"/>
              </a:solidFill>
              <a:prstDash val="solid"/>
              <a:round/>
              <a:headEnd type="none" w="med" len="med"/>
              <a:tailEnd type="none" w="med" len="med"/>
            </a:ln>
          </p:spPr>
          <p:txBody>
            <a:bodyPr/>
            <a:p>
              <a:endParaRPr lang="zh-CN" altLang="en-US"/>
            </a:p>
          </p:txBody>
        </p:sp>
        <p:sp>
          <p:nvSpPr>
            <p:cNvPr id="62496" name="Freeform 63"/>
            <p:cNvSpPr/>
            <p:nvPr/>
          </p:nvSpPr>
          <p:spPr>
            <a:xfrm>
              <a:off x="4488" y="522"/>
              <a:ext cx="690" cy="1320"/>
            </a:xfrm>
            <a:custGeom>
              <a:avLst/>
              <a:gdLst/>
              <a:ahLst/>
              <a:cxnLst>
                <a:cxn ang="0">
                  <a:pos x="1" y="2"/>
                </a:cxn>
                <a:cxn ang="0">
                  <a:pos x="0" y="1320"/>
                </a:cxn>
                <a:cxn ang="0">
                  <a:pos x="690" y="1320"/>
                </a:cxn>
                <a:cxn ang="0">
                  <a:pos x="690" y="0"/>
                </a:cxn>
                <a:cxn ang="0">
                  <a:pos x="0" y="0"/>
                </a:cxn>
              </a:cxnLst>
              <a:pathLst>
                <a:path w="690" h="1320">
                  <a:moveTo>
                    <a:pt x="1" y="2"/>
                  </a:moveTo>
                  <a:lnTo>
                    <a:pt x="0" y="1320"/>
                  </a:lnTo>
                  <a:lnTo>
                    <a:pt x="690" y="1320"/>
                  </a:lnTo>
                  <a:lnTo>
                    <a:pt x="690" y="0"/>
                  </a:lnTo>
                  <a:lnTo>
                    <a:pt x="0" y="0"/>
                  </a:lnTo>
                </a:path>
              </a:pathLst>
            </a:custGeom>
            <a:solidFill>
              <a:srgbClr val="CCCCFF"/>
            </a:solidFill>
            <a:ln w="12700" cap="flat" cmpd="sng">
              <a:solidFill>
                <a:schemeClr val="tx1"/>
              </a:solidFill>
              <a:prstDash val="solid"/>
              <a:round/>
              <a:headEnd type="none" w="med" len="med"/>
              <a:tailEnd type="none" w="med" len="med"/>
            </a:ln>
          </p:spPr>
          <p:txBody>
            <a:bodyPr/>
            <a:p>
              <a:endParaRPr lang="zh-CN" altLang="en-US"/>
            </a:p>
          </p:txBody>
        </p:sp>
        <p:grpSp>
          <p:nvGrpSpPr>
            <p:cNvPr id="62497" name="Group 64"/>
            <p:cNvGrpSpPr/>
            <p:nvPr/>
          </p:nvGrpSpPr>
          <p:grpSpPr>
            <a:xfrm>
              <a:off x="3111" y="1440"/>
              <a:ext cx="329" cy="396"/>
              <a:chOff x="3111" y="1440"/>
              <a:chExt cx="329" cy="396"/>
            </a:xfrm>
          </p:grpSpPr>
          <p:sp>
            <p:nvSpPr>
              <p:cNvPr id="62498" name="Freeform 65"/>
              <p:cNvSpPr/>
              <p:nvPr/>
            </p:nvSpPr>
            <p:spPr>
              <a:xfrm>
                <a:off x="3111" y="1440"/>
                <a:ext cx="329" cy="395"/>
              </a:xfrm>
              <a:custGeom>
                <a:avLst/>
                <a:gdLst/>
                <a:ahLst/>
                <a:cxnLst>
                  <a:cxn ang="0">
                    <a:pos x="329" y="0"/>
                  </a:cxn>
                  <a:cxn ang="0">
                    <a:pos x="329" y="395"/>
                  </a:cxn>
                  <a:cxn ang="0">
                    <a:pos x="0" y="393"/>
                  </a:cxn>
                  <a:cxn ang="0">
                    <a:pos x="0" y="2"/>
                  </a:cxn>
                  <a:cxn ang="0">
                    <a:pos x="328" y="2"/>
                  </a:cxn>
                </a:cxnLst>
                <a:pathLst>
                  <a:path w="329" h="395">
                    <a:moveTo>
                      <a:pt x="329" y="0"/>
                    </a:moveTo>
                    <a:lnTo>
                      <a:pt x="329" y="395"/>
                    </a:lnTo>
                    <a:lnTo>
                      <a:pt x="0" y="393"/>
                    </a:lnTo>
                    <a:lnTo>
                      <a:pt x="0" y="2"/>
                    </a:lnTo>
                    <a:lnTo>
                      <a:pt x="328" y="2"/>
                    </a:lnTo>
                  </a:path>
                </a:pathLst>
              </a:custGeom>
              <a:solidFill>
                <a:srgbClr val="CC99FF"/>
              </a:solidFill>
              <a:ln w="12700" cap="flat" cmpd="sng">
                <a:solidFill>
                  <a:schemeClr val="tx1"/>
                </a:solidFill>
                <a:prstDash val="solid"/>
                <a:round/>
                <a:headEnd type="none" w="med" len="med"/>
                <a:tailEnd type="none" w="med" len="med"/>
              </a:ln>
            </p:spPr>
            <p:txBody>
              <a:bodyPr/>
              <a:p>
                <a:endParaRPr lang="zh-CN" altLang="en-US"/>
              </a:p>
            </p:txBody>
          </p:sp>
          <p:sp>
            <p:nvSpPr>
              <p:cNvPr id="62499" name="Line 66"/>
              <p:cNvSpPr/>
              <p:nvPr/>
            </p:nvSpPr>
            <p:spPr>
              <a:xfrm>
                <a:off x="3439" y="1441"/>
                <a:ext cx="1" cy="393"/>
              </a:xfrm>
              <a:prstGeom prst="line">
                <a:avLst/>
              </a:prstGeom>
              <a:ln w="0" cap="flat" cmpd="sng">
                <a:solidFill>
                  <a:schemeClr val="tx1"/>
                </a:solidFill>
                <a:prstDash val="solid"/>
                <a:round/>
                <a:headEnd type="none" w="med" len="med"/>
                <a:tailEnd type="none" w="med" len="med"/>
              </a:ln>
            </p:spPr>
          </p:sp>
          <p:sp>
            <p:nvSpPr>
              <p:cNvPr id="62500" name="Freeform 67"/>
              <p:cNvSpPr/>
              <p:nvPr/>
            </p:nvSpPr>
            <p:spPr>
              <a:xfrm>
                <a:off x="3245" y="1440"/>
                <a:ext cx="1" cy="395"/>
              </a:xfrm>
              <a:custGeom>
                <a:avLst/>
                <a:gdLst/>
                <a:ahLst/>
                <a:cxnLst>
                  <a:cxn ang="0">
                    <a:pos x="0" y="0"/>
                  </a:cxn>
                  <a:cxn ang="0">
                    <a:pos x="0" y="395"/>
                  </a:cxn>
                </a:cxnLst>
                <a:pathLst>
                  <a:path w="1" h="395">
                    <a:moveTo>
                      <a:pt x="0" y="0"/>
                    </a:moveTo>
                    <a:lnTo>
                      <a:pt x="0" y="395"/>
                    </a:lnTo>
                  </a:path>
                </a:pathLst>
              </a:custGeom>
              <a:solidFill>
                <a:srgbClr val="CC99FF"/>
              </a:solidFill>
              <a:ln w="12700" cap="flat" cmpd="sng">
                <a:solidFill>
                  <a:schemeClr val="tx1"/>
                </a:solidFill>
                <a:prstDash val="solid"/>
                <a:round/>
                <a:headEnd type="none" w="med" len="med"/>
                <a:tailEnd type="none" w="med" len="med"/>
              </a:ln>
            </p:spPr>
            <p:txBody>
              <a:bodyPr/>
              <a:p>
                <a:endParaRPr lang="zh-CN" altLang="en-US"/>
              </a:p>
            </p:txBody>
          </p:sp>
          <p:sp>
            <p:nvSpPr>
              <p:cNvPr id="62501" name="Freeform 68"/>
              <p:cNvSpPr/>
              <p:nvPr/>
            </p:nvSpPr>
            <p:spPr>
              <a:xfrm>
                <a:off x="3183" y="1441"/>
                <a:ext cx="1" cy="395"/>
              </a:xfrm>
              <a:custGeom>
                <a:avLst/>
                <a:gdLst/>
                <a:ahLst/>
                <a:cxnLst>
                  <a:cxn ang="0">
                    <a:pos x="0" y="0"/>
                  </a:cxn>
                  <a:cxn ang="0">
                    <a:pos x="0" y="395"/>
                  </a:cxn>
                </a:cxnLst>
                <a:pathLst>
                  <a:path w="1" h="395">
                    <a:moveTo>
                      <a:pt x="0" y="0"/>
                    </a:moveTo>
                    <a:lnTo>
                      <a:pt x="0" y="395"/>
                    </a:lnTo>
                  </a:path>
                </a:pathLst>
              </a:custGeom>
              <a:solidFill>
                <a:srgbClr val="CC99FF"/>
              </a:solidFill>
              <a:ln w="12700" cap="flat" cmpd="sng">
                <a:solidFill>
                  <a:schemeClr val="tx1"/>
                </a:solidFill>
                <a:prstDash val="solid"/>
                <a:round/>
                <a:headEnd type="none" w="med" len="med"/>
                <a:tailEnd type="none" w="med" len="med"/>
              </a:ln>
            </p:spPr>
            <p:txBody>
              <a:bodyPr/>
              <a:p>
                <a:endParaRPr lang="zh-CN" altLang="en-US"/>
              </a:p>
            </p:txBody>
          </p:sp>
        </p:grpSp>
        <p:grpSp>
          <p:nvGrpSpPr>
            <p:cNvPr id="62502" name="Group 127"/>
            <p:cNvGrpSpPr/>
            <p:nvPr/>
          </p:nvGrpSpPr>
          <p:grpSpPr>
            <a:xfrm>
              <a:off x="3014" y="318"/>
              <a:ext cx="2262" cy="1650"/>
              <a:chOff x="3014" y="318"/>
              <a:chExt cx="2262" cy="1650"/>
            </a:xfrm>
          </p:grpSpPr>
          <p:sp>
            <p:nvSpPr>
              <p:cNvPr id="62503" name="Freeform 128"/>
              <p:cNvSpPr/>
              <p:nvPr/>
            </p:nvSpPr>
            <p:spPr>
              <a:xfrm>
                <a:off x="3014" y="318"/>
                <a:ext cx="163" cy="1650"/>
              </a:xfrm>
              <a:custGeom>
                <a:avLst/>
                <a:gdLst/>
                <a:ahLst/>
                <a:cxnLst>
                  <a:cxn ang="0">
                    <a:pos x="0" y="0"/>
                  </a:cxn>
                  <a:cxn ang="0">
                    <a:pos x="0" y="1649"/>
                  </a:cxn>
                  <a:cxn ang="0">
                    <a:pos x="97" y="1650"/>
                  </a:cxn>
                  <a:cxn ang="0">
                    <a:pos x="97" y="206"/>
                  </a:cxn>
                  <a:cxn ang="0">
                    <a:pos x="163" y="207"/>
                  </a:cxn>
                  <a:cxn ang="0">
                    <a:pos x="163" y="108"/>
                  </a:cxn>
                  <a:cxn ang="0">
                    <a:pos x="97" y="108"/>
                  </a:cxn>
                  <a:cxn ang="0">
                    <a:pos x="97" y="2"/>
                  </a:cxn>
                  <a:cxn ang="0">
                    <a:pos x="0" y="2"/>
                  </a:cxn>
                </a:cxnLst>
                <a:pathLst>
                  <a:path w="163" h="1650">
                    <a:moveTo>
                      <a:pt x="0" y="0"/>
                    </a:moveTo>
                    <a:lnTo>
                      <a:pt x="0" y="1649"/>
                    </a:lnTo>
                    <a:lnTo>
                      <a:pt x="97" y="1650"/>
                    </a:lnTo>
                    <a:lnTo>
                      <a:pt x="97" y="206"/>
                    </a:lnTo>
                    <a:lnTo>
                      <a:pt x="163" y="207"/>
                    </a:lnTo>
                    <a:lnTo>
                      <a:pt x="163" y="108"/>
                    </a:lnTo>
                    <a:lnTo>
                      <a:pt x="97" y="108"/>
                    </a:lnTo>
                    <a:lnTo>
                      <a:pt x="97" y="2"/>
                    </a:lnTo>
                    <a:lnTo>
                      <a:pt x="0" y="2"/>
                    </a:lnTo>
                  </a:path>
                </a:pathLst>
              </a:custGeom>
              <a:solidFill>
                <a:srgbClr val="FF9966"/>
              </a:solidFill>
              <a:ln w="19050" cap="flat" cmpd="sng">
                <a:solidFill>
                  <a:schemeClr val="tx1"/>
                </a:solidFill>
                <a:prstDash val="solid"/>
                <a:round/>
                <a:headEnd type="none" w="med" len="med"/>
                <a:tailEnd type="none" w="med" len="med"/>
              </a:ln>
            </p:spPr>
            <p:txBody>
              <a:bodyPr/>
              <a:p>
                <a:endParaRPr lang="zh-CN" altLang="en-US"/>
              </a:p>
            </p:txBody>
          </p:sp>
          <p:sp>
            <p:nvSpPr>
              <p:cNvPr id="62504" name="Freeform 129"/>
              <p:cNvSpPr/>
              <p:nvPr/>
            </p:nvSpPr>
            <p:spPr>
              <a:xfrm>
                <a:off x="3704" y="318"/>
                <a:ext cx="1572" cy="1650"/>
              </a:xfrm>
              <a:custGeom>
                <a:avLst/>
                <a:gdLst/>
                <a:ahLst/>
                <a:cxnLst>
                  <a:cxn ang="0">
                    <a:pos x="1572" y="0"/>
                  </a:cxn>
                  <a:cxn ang="0">
                    <a:pos x="1572" y="1646"/>
                  </a:cxn>
                  <a:cxn ang="0">
                    <a:pos x="1472" y="1650"/>
                  </a:cxn>
                  <a:cxn ang="0">
                    <a:pos x="1472" y="206"/>
                  </a:cxn>
                  <a:cxn ang="0">
                    <a:pos x="0" y="206"/>
                  </a:cxn>
                  <a:cxn ang="0">
                    <a:pos x="0" y="110"/>
                  </a:cxn>
                  <a:cxn ang="0">
                    <a:pos x="1476" y="106"/>
                  </a:cxn>
                  <a:cxn ang="0">
                    <a:pos x="1476" y="2"/>
                  </a:cxn>
                  <a:cxn ang="0">
                    <a:pos x="1572" y="2"/>
                  </a:cxn>
                </a:cxnLst>
                <a:pathLst>
                  <a:path w="1572" h="1650">
                    <a:moveTo>
                      <a:pt x="1572" y="0"/>
                    </a:moveTo>
                    <a:lnTo>
                      <a:pt x="1572" y="1646"/>
                    </a:lnTo>
                    <a:lnTo>
                      <a:pt x="1472" y="1650"/>
                    </a:lnTo>
                    <a:lnTo>
                      <a:pt x="1472" y="206"/>
                    </a:lnTo>
                    <a:lnTo>
                      <a:pt x="0" y="206"/>
                    </a:lnTo>
                    <a:lnTo>
                      <a:pt x="0" y="110"/>
                    </a:lnTo>
                    <a:lnTo>
                      <a:pt x="1476" y="106"/>
                    </a:lnTo>
                    <a:lnTo>
                      <a:pt x="1476" y="2"/>
                    </a:lnTo>
                    <a:lnTo>
                      <a:pt x="1572" y="2"/>
                    </a:lnTo>
                  </a:path>
                </a:pathLst>
              </a:custGeom>
              <a:solidFill>
                <a:srgbClr val="FF9966"/>
              </a:solidFill>
              <a:ln w="19050" cap="flat" cmpd="sng">
                <a:solidFill>
                  <a:schemeClr val="tx1"/>
                </a:solidFill>
                <a:prstDash val="solid"/>
                <a:round/>
                <a:headEnd type="none" w="med" len="med"/>
                <a:tailEnd type="none" w="med" len="med"/>
              </a:ln>
            </p:spPr>
            <p:txBody>
              <a:bodyPr/>
              <a:p>
                <a:endParaRPr lang="zh-CN" altLang="en-US"/>
              </a:p>
            </p:txBody>
          </p:sp>
        </p:grpSp>
        <p:grpSp>
          <p:nvGrpSpPr>
            <p:cNvPr id="62505" name="Group 146"/>
            <p:cNvGrpSpPr/>
            <p:nvPr/>
          </p:nvGrpSpPr>
          <p:grpSpPr>
            <a:xfrm>
              <a:off x="3111" y="524"/>
              <a:ext cx="2066" cy="525"/>
              <a:chOff x="3111" y="524"/>
              <a:chExt cx="2066" cy="525"/>
            </a:xfrm>
          </p:grpSpPr>
          <p:sp>
            <p:nvSpPr>
              <p:cNvPr id="62506" name="Line 147"/>
              <p:cNvSpPr/>
              <p:nvPr/>
            </p:nvSpPr>
            <p:spPr>
              <a:xfrm flipH="1">
                <a:off x="3111" y="1048"/>
                <a:ext cx="2066" cy="1"/>
              </a:xfrm>
              <a:prstGeom prst="line">
                <a:avLst/>
              </a:prstGeom>
              <a:ln w="12700" cap="flat" cmpd="sng">
                <a:solidFill>
                  <a:schemeClr val="tx1"/>
                </a:solidFill>
                <a:prstDash val="lgDash"/>
                <a:round/>
                <a:headEnd type="none" w="med" len="med"/>
                <a:tailEnd type="none" w="med" len="med"/>
              </a:ln>
            </p:spPr>
          </p:sp>
          <p:sp>
            <p:nvSpPr>
              <p:cNvPr id="62507" name="Line 148"/>
              <p:cNvSpPr/>
              <p:nvPr/>
            </p:nvSpPr>
            <p:spPr>
              <a:xfrm flipV="1">
                <a:off x="3111" y="524"/>
                <a:ext cx="2066" cy="524"/>
              </a:xfrm>
              <a:prstGeom prst="line">
                <a:avLst/>
              </a:prstGeom>
              <a:ln w="12700" cap="flat" cmpd="sng">
                <a:solidFill>
                  <a:schemeClr val="tx1"/>
                </a:solidFill>
                <a:prstDash val="lgDash"/>
                <a:round/>
                <a:headEnd type="none" w="med" len="med"/>
                <a:tailEnd type="none" w="med" len="med"/>
              </a:ln>
            </p:spPr>
          </p:sp>
          <p:sp>
            <p:nvSpPr>
              <p:cNvPr id="62508" name="Line 149"/>
              <p:cNvSpPr/>
              <p:nvPr/>
            </p:nvSpPr>
            <p:spPr>
              <a:xfrm flipH="1" flipV="1">
                <a:off x="3111" y="524"/>
                <a:ext cx="2066" cy="524"/>
              </a:xfrm>
              <a:prstGeom prst="line">
                <a:avLst/>
              </a:prstGeom>
              <a:ln w="12700" cap="flat" cmpd="sng">
                <a:solidFill>
                  <a:schemeClr val="tx1"/>
                </a:solidFill>
                <a:prstDash val="lgDash"/>
                <a:round/>
                <a:headEnd type="none" w="med" len="med"/>
                <a:tailEnd type="none" w="med" len="med"/>
              </a:ln>
            </p:spPr>
          </p:sp>
        </p:grpSp>
        <p:grpSp>
          <p:nvGrpSpPr>
            <p:cNvPr id="62509" name="Group 161"/>
            <p:cNvGrpSpPr/>
            <p:nvPr/>
          </p:nvGrpSpPr>
          <p:grpSpPr>
            <a:xfrm>
              <a:off x="3866" y="1968"/>
              <a:ext cx="199" cy="2016"/>
              <a:chOff x="3866" y="1968"/>
              <a:chExt cx="199" cy="2016"/>
            </a:xfrm>
          </p:grpSpPr>
          <p:sp>
            <p:nvSpPr>
              <p:cNvPr id="62510" name="Rectangle 162"/>
              <p:cNvSpPr/>
              <p:nvPr/>
            </p:nvSpPr>
            <p:spPr>
              <a:xfrm>
                <a:off x="3969" y="3754"/>
                <a:ext cx="96" cy="230"/>
              </a:xfrm>
              <a:prstGeom prst="rect">
                <a:avLst/>
              </a:prstGeom>
              <a:solidFill>
                <a:srgbClr val="FFFF00"/>
              </a:solidFill>
              <a:ln w="9525">
                <a:noFill/>
              </a:ln>
            </p:spPr>
            <p:txBody>
              <a:bodyPr wrap="none" lIns="0" tIns="0" rIns="0" bIns="0" anchor="t">
                <a:spAutoFit/>
              </a:bodyPr>
              <a:p>
                <a:r>
                  <a:rPr lang="en-US" altLang="zh-CN" b="1" dirty="0">
                    <a:solidFill>
                      <a:srgbClr val="000000"/>
                    </a:solidFill>
                    <a:latin typeface="Modern" pitchFamily="50"/>
                    <a:ea typeface="宋体" panose="02010600030101010101" pitchFamily="2" charset="-122"/>
                  </a:rPr>
                  <a:t>S</a:t>
                </a:r>
                <a:endParaRPr lang="en-US" altLang="zh-CN" dirty="0">
                  <a:latin typeface="Times New Roman" panose="02020603050405020304" pitchFamily="18" charset="0"/>
                  <a:ea typeface="宋体" panose="02010600030101010101" pitchFamily="2" charset="-122"/>
                </a:endParaRPr>
              </a:p>
            </p:txBody>
          </p:sp>
          <p:sp>
            <p:nvSpPr>
              <p:cNvPr id="62511" name="Freeform 163"/>
              <p:cNvSpPr/>
              <p:nvPr/>
            </p:nvSpPr>
            <p:spPr>
              <a:xfrm>
                <a:off x="3899" y="1968"/>
                <a:ext cx="4" cy="1836"/>
              </a:xfrm>
              <a:custGeom>
                <a:avLst/>
                <a:gdLst/>
                <a:ahLst/>
                <a:cxnLst>
                  <a:cxn ang="0">
                    <a:pos x="4" y="0"/>
                  </a:cxn>
                  <a:cxn ang="0">
                    <a:pos x="0" y="1836"/>
                  </a:cxn>
                </a:cxnLst>
                <a:pathLst>
                  <a:path w="4" h="1836">
                    <a:moveTo>
                      <a:pt x="4" y="0"/>
                    </a:moveTo>
                    <a:lnTo>
                      <a:pt x="0" y="1836"/>
                    </a:lnTo>
                  </a:path>
                </a:pathLst>
              </a:custGeom>
              <a:solidFill>
                <a:srgbClr val="FFFFFF"/>
              </a:solidFill>
              <a:ln w="12700" cap="flat" cmpd="sng">
                <a:solidFill>
                  <a:srgbClr val="CC0000"/>
                </a:solidFill>
                <a:prstDash val="solid"/>
                <a:round/>
                <a:headEnd type="none" w="med" len="med"/>
                <a:tailEnd type="none" w="med" len="med"/>
              </a:ln>
            </p:spPr>
            <p:txBody>
              <a:bodyPr/>
              <a:p>
                <a:endParaRPr lang="zh-CN" altLang="en-US"/>
              </a:p>
            </p:txBody>
          </p:sp>
          <p:sp>
            <p:nvSpPr>
              <p:cNvPr id="62512" name="Oval 164"/>
              <p:cNvSpPr/>
              <p:nvPr/>
            </p:nvSpPr>
            <p:spPr>
              <a:xfrm>
                <a:off x="3866" y="3769"/>
                <a:ext cx="66" cy="66"/>
              </a:xfrm>
              <a:prstGeom prst="ellipse">
                <a:avLst/>
              </a:prstGeom>
              <a:solidFill>
                <a:srgbClr val="FF9966"/>
              </a:solidFill>
              <a:ln w="19050" cap="flat" cmpd="sng">
                <a:solidFill>
                  <a:schemeClr val="tx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sp>
        <p:nvSpPr>
          <p:cNvPr id="62513" name="Rectangle 3"/>
          <p:cNvSpPr>
            <a:spLocks noGrp="1"/>
          </p:cNvSpPr>
          <p:nvPr>
            <p:ph type="title"/>
          </p:nvPr>
        </p:nvSpPr>
        <p:spPr>
          <a:xfrm>
            <a:off x="3352800" y="228600"/>
            <a:ext cx="457200" cy="114300"/>
          </a:xfrm>
        </p:spPr>
        <p:txBody>
          <a:bodyPr vert="horz" wrap="square" lIns="91440" tIns="45720" rIns="91440" bIns="45720" anchor="ctr"/>
          <a:p>
            <a:pPr algn="r" eaLnBrk="1" hangingPunct="1"/>
            <a:r>
              <a:rPr lang="zh-CN" altLang="en-US" sz="200" dirty="0">
                <a:solidFill>
                  <a:schemeClr val="bg1"/>
                </a:solidFill>
              </a:rPr>
              <a:t>例</a:t>
            </a:r>
            <a:r>
              <a:rPr lang="en-US" altLang="zh-CN" sz="200" dirty="0">
                <a:solidFill>
                  <a:schemeClr val="bg1"/>
                </a:solidFill>
              </a:rPr>
              <a:t>13 </a:t>
            </a:r>
            <a:r>
              <a:rPr lang="zh-CN" altLang="en-US" sz="200" dirty="0">
                <a:solidFill>
                  <a:schemeClr val="bg1"/>
                </a:solidFill>
              </a:rPr>
              <a:t>作室内的一点透视图</a:t>
            </a:r>
            <a:r>
              <a:rPr lang="en-US" altLang="zh-CN" sz="200" dirty="0">
                <a:solidFill>
                  <a:schemeClr val="bg1"/>
                </a:solidFill>
              </a:rPr>
              <a:t>(</a:t>
            </a:r>
            <a:r>
              <a:rPr lang="zh-CN" altLang="en-US" sz="200" dirty="0">
                <a:solidFill>
                  <a:schemeClr val="bg1"/>
                </a:solidFill>
              </a:rPr>
              <a:t>续</a:t>
            </a:r>
            <a:r>
              <a:rPr lang="en-US" altLang="zh-CN" sz="200" dirty="0">
                <a:solidFill>
                  <a:schemeClr val="bg1"/>
                </a:solidFill>
              </a:rPr>
              <a:t>)</a:t>
            </a:r>
            <a:endParaRPr lang="en-US" altLang="zh-CN" sz="200" dirty="0">
              <a:solidFill>
                <a:schemeClr val="bg1"/>
              </a:solidFill>
            </a:endParaRPr>
          </a:p>
        </p:txBody>
      </p:sp>
      <p:sp>
        <p:nvSpPr>
          <p:cNvPr id="35881" name="Line 41"/>
          <p:cNvSpPr/>
          <p:nvPr/>
        </p:nvSpPr>
        <p:spPr>
          <a:xfrm flipH="1" flipV="1">
            <a:off x="6188075" y="4992688"/>
            <a:ext cx="2030413" cy="831850"/>
          </a:xfrm>
          <a:prstGeom prst="line">
            <a:avLst/>
          </a:prstGeom>
          <a:ln w="12700" cap="flat" cmpd="sng">
            <a:solidFill>
              <a:schemeClr val="tx1"/>
            </a:solidFill>
            <a:prstDash val="solid"/>
            <a:round/>
            <a:headEnd type="none" w="med" len="med"/>
            <a:tailEnd type="none" w="med" len="med"/>
          </a:ln>
        </p:spPr>
      </p:sp>
      <p:grpSp>
        <p:nvGrpSpPr>
          <p:cNvPr id="13" name="Group 243"/>
          <p:cNvGrpSpPr/>
          <p:nvPr/>
        </p:nvGrpSpPr>
        <p:grpSpPr>
          <a:xfrm>
            <a:off x="7064375" y="3121025"/>
            <a:ext cx="1020763" cy="3328988"/>
            <a:chOff x="4450" y="1966"/>
            <a:chExt cx="643" cy="2097"/>
          </a:xfrm>
        </p:grpSpPr>
        <p:sp>
          <p:nvSpPr>
            <p:cNvPr id="62516" name="Line 46"/>
            <p:cNvSpPr/>
            <p:nvPr/>
          </p:nvSpPr>
          <p:spPr>
            <a:xfrm>
              <a:off x="4450" y="1966"/>
              <a:ext cx="1" cy="2097"/>
            </a:xfrm>
            <a:prstGeom prst="line">
              <a:avLst/>
            </a:prstGeom>
            <a:ln w="12700" cap="flat" cmpd="sng">
              <a:solidFill>
                <a:schemeClr val="tx1"/>
              </a:solidFill>
              <a:prstDash val="solid"/>
              <a:round/>
              <a:headEnd type="none" w="med" len="med"/>
              <a:tailEnd type="none" w="med" len="med"/>
            </a:ln>
          </p:spPr>
        </p:sp>
        <p:sp>
          <p:nvSpPr>
            <p:cNvPr id="62517" name="Line 47"/>
            <p:cNvSpPr/>
            <p:nvPr/>
          </p:nvSpPr>
          <p:spPr>
            <a:xfrm>
              <a:off x="5092" y="1966"/>
              <a:ext cx="1" cy="2097"/>
            </a:xfrm>
            <a:prstGeom prst="line">
              <a:avLst/>
            </a:prstGeom>
            <a:ln w="12700" cap="flat" cmpd="sng">
              <a:solidFill>
                <a:schemeClr val="tx1"/>
              </a:solidFill>
              <a:prstDash val="solid"/>
              <a:round/>
              <a:headEnd type="none" w="med" len="med"/>
              <a:tailEnd type="none" w="med" len="med"/>
            </a:ln>
          </p:spPr>
        </p:sp>
      </p:grpSp>
      <p:sp>
        <p:nvSpPr>
          <p:cNvPr id="35889" name="Line 49"/>
          <p:cNvSpPr/>
          <p:nvPr/>
        </p:nvSpPr>
        <p:spPr>
          <a:xfrm>
            <a:off x="6188075" y="4992688"/>
            <a:ext cx="2030413" cy="468312"/>
          </a:xfrm>
          <a:prstGeom prst="line">
            <a:avLst/>
          </a:prstGeom>
          <a:ln w="12700" cap="flat" cmpd="sng">
            <a:solidFill>
              <a:schemeClr val="tx1"/>
            </a:solidFill>
            <a:prstDash val="solid"/>
            <a:round/>
            <a:headEnd type="none" w="med" len="med"/>
            <a:tailEnd type="none" w="med" len="med"/>
          </a:ln>
        </p:spPr>
      </p:sp>
      <p:sp>
        <p:nvSpPr>
          <p:cNvPr id="35895" name="Line 55"/>
          <p:cNvSpPr/>
          <p:nvPr/>
        </p:nvSpPr>
        <p:spPr>
          <a:xfrm>
            <a:off x="7451725" y="3121025"/>
            <a:ext cx="1588" cy="2843213"/>
          </a:xfrm>
          <a:prstGeom prst="line">
            <a:avLst/>
          </a:prstGeom>
          <a:ln w="12700" cap="flat" cmpd="sng">
            <a:solidFill>
              <a:schemeClr val="tx1"/>
            </a:solidFill>
            <a:prstDash val="solid"/>
            <a:round/>
            <a:headEnd type="none" w="med" len="med"/>
            <a:tailEnd type="none" w="med" len="med"/>
          </a:ln>
        </p:spPr>
      </p:sp>
      <p:grpSp>
        <p:nvGrpSpPr>
          <p:cNvPr id="14" name="Group 248"/>
          <p:cNvGrpSpPr/>
          <p:nvPr/>
        </p:nvGrpSpPr>
        <p:grpSpPr>
          <a:xfrm>
            <a:off x="6059488" y="3121025"/>
            <a:ext cx="681037" cy="2843213"/>
            <a:chOff x="3817" y="1966"/>
            <a:chExt cx="429" cy="1791"/>
          </a:xfrm>
        </p:grpSpPr>
        <p:sp>
          <p:nvSpPr>
            <p:cNvPr id="62521" name="Line 56"/>
            <p:cNvSpPr/>
            <p:nvPr/>
          </p:nvSpPr>
          <p:spPr>
            <a:xfrm>
              <a:off x="4245" y="1966"/>
              <a:ext cx="1" cy="1791"/>
            </a:xfrm>
            <a:prstGeom prst="line">
              <a:avLst/>
            </a:prstGeom>
            <a:ln w="12700" cap="flat" cmpd="sng">
              <a:solidFill>
                <a:schemeClr val="tx1"/>
              </a:solidFill>
              <a:prstDash val="solid"/>
              <a:round/>
              <a:headEnd type="none" w="med" len="med"/>
              <a:tailEnd type="none" w="med" len="med"/>
            </a:ln>
          </p:spPr>
        </p:sp>
        <p:sp>
          <p:nvSpPr>
            <p:cNvPr id="62522" name="Line 58"/>
            <p:cNvSpPr/>
            <p:nvPr/>
          </p:nvSpPr>
          <p:spPr>
            <a:xfrm>
              <a:off x="3817" y="1966"/>
              <a:ext cx="1" cy="1791"/>
            </a:xfrm>
            <a:prstGeom prst="line">
              <a:avLst/>
            </a:prstGeom>
            <a:ln w="12700" cap="flat" cmpd="sng">
              <a:solidFill>
                <a:schemeClr val="tx1"/>
              </a:solidFill>
              <a:prstDash val="solid"/>
              <a:round/>
              <a:headEnd type="none" w="med" len="med"/>
              <a:tailEnd type="none" w="med" len="med"/>
            </a:ln>
          </p:spPr>
        </p:sp>
      </p:grpSp>
      <p:grpSp>
        <p:nvGrpSpPr>
          <p:cNvPr id="15" name="Group 246"/>
          <p:cNvGrpSpPr/>
          <p:nvPr/>
        </p:nvGrpSpPr>
        <p:grpSpPr>
          <a:xfrm>
            <a:off x="6059488" y="4992688"/>
            <a:ext cx="679450" cy="292100"/>
            <a:chOff x="3817" y="3145"/>
            <a:chExt cx="428" cy="184"/>
          </a:xfrm>
        </p:grpSpPr>
        <p:sp>
          <p:nvSpPr>
            <p:cNvPr id="62524" name="Line 59"/>
            <p:cNvSpPr/>
            <p:nvPr/>
          </p:nvSpPr>
          <p:spPr>
            <a:xfrm flipH="1" flipV="1">
              <a:off x="3898" y="3145"/>
              <a:ext cx="347" cy="184"/>
            </a:xfrm>
            <a:prstGeom prst="line">
              <a:avLst/>
            </a:prstGeom>
            <a:ln w="12700" cap="flat" cmpd="sng">
              <a:solidFill>
                <a:schemeClr val="tx1"/>
              </a:solidFill>
              <a:prstDash val="solid"/>
              <a:round/>
              <a:headEnd type="none" w="med" len="med"/>
              <a:tailEnd type="none" w="med" len="med"/>
            </a:ln>
          </p:spPr>
        </p:sp>
        <p:sp>
          <p:nvSpPr>
            <p:cNvPr id="62525" name="Line 60"/>
            <p:cNvSpPr/>
            <p:nvPr/>
          </p:nvSpPr>
          <p:spPr>
            <a:xfrm flipH="1">
              <a:off x="3817" y="3145"/>
              <a:ext cx="81" cy="184"/>
            </a:xfrm>
            <a:prstGeom prst="line">
              <a:avLst/>
            </a:prstGeom>
            <a:ln w="12700" cap="flat" cmpd="sng">
              <a:solidFill>
                <a:schemeClr val="tx1"/>
              </a:solidFill>
              <a:prstDash val="solid"/>
              <a:round/>
              <a:headEnd type="none" w="med" len="med"/>
              <a:tailEnd type="none" w="med" len="med"/>
            </a:ln>
          </p:spPr>
        </p:sp>
      </p:grpSp>
      <p:grpSp>
        <p:nvGrpSpPr>
          <p:cNvPr id="16" name="Group 285"/>
          <p:cNvGrpSpPr/>
          <p:nvPr/>
        </p:nvGrpSpPr>
        <p:grpSpPr>
          <a:xfrm>
            <a:off x="6059488" y="5251450"/>
            <a:ext cx="1392237" cy="714375"/>
            <a:chOff x="3817" y="3308"/>
            <a:chExt cx="877" cy="450"/>
          </a:xfrm>
        </p:grpSpPr>
        <p:sp>
          <p:nvSpPr>
            <p:cNvPr id="62527" name="Freeform 61"/>
            <p:cNvSpPr/>
            <p:nvPr/>
          </p:nvSpPr>
          <p:spPr>
            <a:xfrm>
              <a:off x="3826" y="3308"/>
              <a:ext cx="789" cy="2"/>
            </a:xfrm>
            <a:custGeom>
              <a:avLst/>
              <a:gdLst/>
              <a:ahLst/>
              <a:cxnLst>
                <a:cxn ang="0">
                  <a:pos x="789" y="2"/>
                </a:cxn>
                <a:cxn ang="0">
                  <a:pos x="0" y="0"/>
                </a:cxn>
              </a:cxnLst>
              <a:pathLst>
                <a:path w="789" h="2">
                  <a:moveTo>
                    <a:pt x="789" y="2"/>
                  </a:moveTo>
                  <a:lnTo>
                    <a:pt x="0" y="0"/>
                  </a:lnTo>
                </a:path>
              </a:pathLst>
            </a:custGeom>
            <a:solidFill>
              <a:srgbClr val="FFFFFF"/>
            </a:solidFill>
            <a:ln w="9525" cap="flat" cmpd="sng">
              <a:solidFill>
                <a:schemeClr val="tx1"/>
              </a:solidFill>
              <a:prstDash val="solid"/>
              <a:round/>
              <a:headEnd type="none" w="med" len="med"/>
              <a:tailEnd type="none" w="med" len="med"/>
            </a:ln>
          </p:spPr>
          <p:txBody>
            <a:bodyPr/>
            <a:p>
              <a:endParaRPr lang="zh-CN" altLang="en-US"/>
            </a:p>
          </p:txBody>
        </p:sp>
        <p:grpSp>
          <p:nvGrpSpPr>
            <p:cNvPr id="62528" name="Group 240"/>
            <p:cNvGrpSpPr/>
            <p:nvPr/>
          </p:nvGrpSpPr>
          <p:grpSpPr>
            <a:xfrm>
              <a:off x="3817" y="3329"/>
              <a:ext cx="877" cy="429"/>
              <a:chOff x="3817" y="3329"/>
              <a:chExt cx="877" cy="429"/>
            </a:xfrm>
          </p:grpSpPr>
          <p:sp>
            <p:nvSpPr>
              <p:cNvPr id="62529" name="Line 57"/>
              <p:cNvSpPr/>
              <p:nvPr/>
            </p:nvSpPr>
            <p:spPr>
              <a:xfrm flipH="1">
                <a:off x="3817" y="3757"/>
                <a:ext cx="877" cy="1"/>
              </a:xfrm>
              <a:prstGeom prst="line">
                <a:avLst/>
              </a:prstGeom>
              <a:ln w="9525" cap="flat" cmpd="sng">
                <a:solidFill>
                  <a:schemeClr val="tx1"/>
                </a:solidFill>
                <a:prstDash val="solid"/>
                <a:round/>
                <a:headEnd type="none" w="med" len="med"/>
                <a:tailEnd type="none" w="med" len="med"/>
              </a:ln>
            </p:spPr>
          </p:sp>
          <p:sp>
            <p:nvSpPr>
              <p:cNvPr id="62530" name="Line 62"/>
              <p:cNvSpPr/>
              <p:nvPr/>
            </p:nvSpPr>
            <p:spPr>
              <a:xfrm flipH="1">
                <a:off x="3817" y="3329"/>
                <a:ext cx="877" cy="1"/>
              </a:xfrm>
              <a:prstGeom prst="line">
                <a:avLst/>
              </a:prstGeom>
              <a:ln w="9525" cap="flat" cmpd="sng">
                <a:solidFill>
                  <a:schemeClr val="tx1"/>
                </a:solidFill>
                <a:prstDash val="solid"/>
                <a:round/>
                <a:headEnd type="none" w="med" len="med"/>
                <a:tailEnd type="none" w="med" len="med"/>
              </a:ln>
            </p:spPr>
          </p:sp>
        </p:grpSp>
      </p:grpSp>
      <p:sp>
        <p:nvSpPr>
          <p:cNvPr id="35909" name="Line 69"/>
          <p:cNvSpPr/>
          <p:nvPr/>
        </p:nvSpPr>
        <p:spPr>
          <a:xfrm>
            <a:off x="4938713" y="2287588"/>
            <a:ext cx="1249362" cy="3744912"/>
          </a:xfrm>
          <a:prstGeom prst="line">
            <a:avLst/>
          </a:prstGeom>
          <a:ln w="0" cap="flat" cmpd="sng">
            <a:solidFill>
              <a:schemeClr val="tx1"/>
            </a:solidFill>
            <a:prstDash val="solid"/>
            <a:round/>
            <a:headEnd type="none" w="med" len="med"/>
            <a:tailEnd type="none" w="med" len="med"/>
          </a:ln>
        </p:spPr>
      </p:sp>
      <p:sp>
        <p:nvSpPr>
          <p:cNvPr id="35914" name="Line 74"/>
          <p:cNvSpPr/>
          <p:nvPr/>
        </p:nvSpPr>
        <p:spPr>
          <a:xfrm>
            <a:off x="5216525" y="3121025"/>
            <a:ext cx="1588" cy="2519363"/>
          </a:xfrm>
          <a:prstGeom prst="line">
            <a:avLst/>
          </a:prstGeom>
          <a:ln w="0" cap="flat" cmpd="sng">
            <a:solidFill>
              <a:schemeClr val="tx1"/>
            </a:solidFill>
            <a:prstDash val="solid"/>
            <a:round/>
            <a:headEnd type="none" w="med" len="med"/>
            <a:tailEnd type="none" w="med" len="med"/>
          </a:ln>
        </p:spPr>
      </p:sp>
      <p:sp>
        <p:nvSpPr>
          <p:cNvPr id="35919" name="Freeform 79"/>
          <p:cNvSpPr/>
          <p:nvPr/>
        </p:nvSpPr>
        <p:spPr>
          <a:xfrm>
            <a:off x="5505450" y="4992688"/>
            <a:ext cx="684213" cy="782637"/>
          </a:xfrm>
          <a:custGeom>
            <a:avLst/>
            <a:gdLst/>
            <a:ahLst/>
            <a:cxnLst>
              <a:cxn ang="0">
                <a:pos x="431" y="0"/>
              </a:cxn>
              <a:cxn ang="0">
                <a:pos x="0" y="493"/>
              </a:cxn>
            </a:cxnLst>
            <a:pathLst>
              <a:path w="431" h="493">
                <a:moveTo>
                  <a:pt x="431" y="0"/>
                </a:moveTo>
                <a:lnTo>
                  <a:pt x="0" y="493"/>
                </a:lnTo>
              </a:path>
            </a:pathLst>
          </a:custGeom>
          <a:solidFill>
            <a:srgbClr val="FFFFFF"/>
          </a:solidFill>
          <a:ln w="12700" cap="flat" cmpd="sng">
            <a:solidFill>
              <a:schemeClr val="tx1"/>
            </a:solidFill>
            <a:prstDash val="solid"/>
            <a:round/>
            <a:headEnd type="none" w="med" len="med"/>
            <a:tailEnd type="none" w="med" len="med"/>
          </a:ln>
        </p:spPr>
        <p:txBody>
          <a:bodyPr/>
          <a:p>
            <a:endParaRPr lang="zh-CN" altLang="en-US"/>
          </a:p>
        </p:txBody>
      </p:sp>
      <p:grpSp>
        <p:nvGrpSpPr>
          <p:cNvPr id="18" name="Group 264"/>
          <p:cNvGrpSpPr/>
          <p:nvPr/>
        </p:nvGrpSpPr>
        <p:grpSpPr>
          <a:xfrm>
            <a:off x="5459413" y="2911475"/>
            <a:ext cx="161925" cy="3641725"/>
            <a:chOff x="3439" y="1834"/>
            <a:chExt cx="102" cy="2294"/>
          </a:xfrm>
        </p:grpSpPr>
        <p:sp>
          <p:nvSpPr>
            <p:cNvPr id="62535" name="Line 70"/>
            <p:cNvSpPr/>
            <p:nvPr/>
          </p:nvSpPr>
          <p:spPr>
            <a:xfrm>
              <a:off x="3439" y="1834"/>
              <a:ext cx="1" cy="2294"/>
            </a:xfrm>
            <a:prstGeom prst="line">
              <a:avLst/>
            </a:prstGeom>
            <a:ln w="12700" cap="flat" cmpd="sng">
              <a:solidFill>
                <a:schemeClr val="tx1"/>
              </a:solidFill>
              <a:prstDash val="solid"/>
              <a:round/>
              <a:headEnd type="none" w="med" len="med"/>
              <a:tailEnd type="none" w="med" len="med"/>
            </a:ln>
          </p:spPr>
        </p:sp>
        <p:sp>
          <p:nvSpPr>
            <p:cNvPr id="62536" name="Line 80"/>
            <p:cNvSpPr/>
            <p:nvPr/>
          </p:nvSpPr>
          <p:spPr>
            <a:xfrm flipV="1">
              <a:off x="3439" y="3911"/>
              <a:ext cx="102" cy="217"/>
            </a:xfrm>
            <a:prstGeom prst="line">
              <a:avLst/>
            </a:prstGeom>
            <a:ln w="12700" cap="flat" cmpd="sng">
              <a:solidFill>
                <a:schemeClr val="tx1"/>
              </a:solidFill>
              <a:prstDash val="solid"/>
              <a:round/>
              <a:headEnd type="none" w="med" len="med"/>
              <a:tailEnd type="none" w="med" len="med"/>
            </a:ln>
          </p:spPr>
        </p:sp>
      </p:grpSp>
      <p:grpSp>
        <p:nvGrpSpPr>
          <p:cNvPr id="19" name="Group 267"/>
          <p:cNvGrpSpPr/>
          <p:nvPr/>
        </p:nvGrpSpPr>
        <p:grpSpPr>
          <a:xfrm>
            <a:off x="5216525" y="5640388"/>
            <a:ext cx="406400" cy="568325"/>
            <a:chOff x="3286" y="3553"/>
            <a:chExt cx="256" cy="358"/>
          </a:xfrm>
        </p:grpSpPr>
        <p:sp>
          <p:nvSpPr>
            <p:cNvPr id="62538" name="Line 82"/>
            <p:cNvSpPr/>
            <p:nvPr/>
          </p:nvSpPr>
          <p:spPr>
            <a:xfrm>
              <a:off x="3286" y="3553"/>
              <a:ext cx="255" cy="1"/>
            </a:xfrm>
            <a:prstGeom prst="line">
              <a:avLst/>
            </a:prstGeom>
            <a:ln w="0" cap="flat" cmpd="sng">
              <a:solidFill>
                <a:schemeClr val="tx1"/>
              </a:solidFill>
              <a:prstDash val="solid"/>
              <a:round/>
              <a:headEnd type="none" w="med" len="med"/>
              <a:tailEnd type="none" w="med" len="med"/>
            </a:ln>
          </p:spPr>
        </p:sp>
        <p:sp>
          <p:nvSpPr>
            <p:cNvPr id="62539" name="Line 83"/>
            <p:cNvSpPr/>
            <p:nvPr/>
          </p:nvSpPr>
          <p:spPr>
            <a:xfrm>
              <a:off x="3541" y="3553"/>
              <a:ext cx="1" cy="358"/>
            </a:xfrm>
            <a:prstGeom prst="line">
              <a:avLst/>
            </a:prstGeom>
            <a:ln w="0" cap="flat" cmpd="sng">
              <a:solidFill>
                <a:schemeClr val="tx1"/>
              </a:solidFill>
              <a:prstDash val="solid"/>
              <a:round/>
              <a:headEnd type="none" w="med" len="med"/>
              <a:tailEnd type="none" w="med" len="med"/>
            </a:ln>
          </p:spPr>
        </p:sp>
      </p:grpSp>
      <p:grpSp>
        <p:nvGrpSpPr>
          <p:cNvPr id="20" name="Group 286"/>
          <p:cNvGrpSpPr/>
          <p:nvPr/>
        </p:nvGrpSpPr>
        <p:grpSpPr>
          <a:xfrm>
            <a:off x="5019675" y="5772150"/>
            <a:ext cx="2047875" cy="684213"/>
            <a:chOff x="3162" y="3636"/>
            <a:chExt cx="1290" cy="431"/>
          </a:xfrm>
        </p:grpSpPr>
        <p:sp>
          <p:nvSpPr>
            <p:cNvPr id="62541" name="Line 75"/>
            <p:cNvSpPr/>
            <p:nvPr/>
          </p:nvSpPr>
          <p:spPr>
            <a:xfrm>
              <a:off x="3163" y="3637"/>
              <a:ext cx="304" cy="1"/>
            </a:xfrm>
            <a:prstGeom prst="line">
              <a:avLst/>
            </a:prstGeom>
            <a:ln w="12700" cap="flat" cmpd="sng">
              <a:solidFill>
                <a:schemeClr val="tx1"/>
              </a:solidFill>
              <a:prstDash val="solid"/>
              <a:round/>
              <a:headEnd type="none" w="med" len="med"/>
              <a:tailEnd type="none" w="med" len="med"/>
            </a:ln>
          </p:spPr>
        </p:sp>
        <p:sp>
          <p:nvSpPr>
            <p:cNvPr id="62542" name="Freeform 85"/>
            <p:cNvSpPr/>
            <p:nvPr/>
          </p:nvSpPr>
          <p:spPr>
            <a:xfrm>
              <a:off x="3162" y="4064"/>
              <a:ext cx="1290" cy="1"/>
            </a:xfrm>
            <a:custGeom>
              <a:avLst/>
              <a:gdLst/>
              <a:ahLst/>
              <a:cxnLst>
                <a:cxn ang="0">
                  <a:pos x="1290" y="0"/>
                </a:cxn>
                <a:cxn ang="0">
                  <a:pos x="0" y="0"/>
                </a:cxn>
              </a:cxnLst>
              <a:pathLst>
                <a:path w="1290" h="1">
                  <a:moveTo>
                    <a:pt x="1290" y="0"/>
                  </a:moveTo>
                  <a:lnTo>
                    <a:pt x="0" y="0"/>
                  </a:lnTo>
                </a:path>
              </a:pathLst>
            </a:custGeom>
            <a:solidFill>
              <a:srgbClr val="FFFFFF"/>
            </a:solidFill>
            <a:ln w="12700" cap="flat" cmpd="sng">
              <a:solidFill>
                <a:schemeClr val="tx1"/>
              </a:solidFill>
              <a:prstDash val="solid"/>
              <a:round/>
              <a:headEnd type="none" w="med" len="med"/>
              <a:tailEnd type="none" w="med" len="med"/>
            </a:ln>
          </p:spPr>
          <p:txBody>
            <a:bodyPr/>
            <a:p>
              <a:endParaRPr lang="zh-CN" altLang="en-US"/>
            </a:p>
          </p:txBody>
        </p:sp>
        <p:sp>
          <p:nvSpPr>
            <p:cNvPr id="62543" name="Freeform 86"/>
            <p:cNvSpPr/>
            <p:nvPr/>
          </p:nvSpPr>
          <p:spPr>
            <a:xfrm>
              <a:off x="3162" y="3636"/>
              <a:ext cx="1" cy="425"/>
            </a:xfrm>
            <a:custGeom>
              <a:avLst/>
              <a:gdLst/>
              <a:ahLst/>
              <a:cxnLst>
                <a:cxn ang="0">
                  <a:pos x="0" y="425"/>
                </a:cxn>
                <a:cxn ang="0">
                  <a:pos x="0" y="0"/>
                </a:cxn>
              </a:cxnLst>
              <a:pathLst>
                <a:path w="1" h="425">
                  <a:moveTo>
                    <a:pt x="0" y="425"/>
                  </a:moveTo>
                  <a:lnTo>
                    <a:pt x="0" y="0"/>
                  </a:lnTo>
                </a:path>
              </a:pathLst>
            </a:custGeom>
            <a:solidFill>
              <a:srgbClr val="FFFFFF"/>
            </a:solidFill>
            <a:ln w="12700" cap="flat" cmpd="sng">
              <a:solidFill>
                <a:schemeClr val="tx1"/>
              </a:solidFill>
              <a:prstDash val="solid"/>
              <a:round/>
              <a:headEnd type="none" w="med" len="med"/>
              <a:tailEnd type="none" w="med" len="med"/>
            </a:ln>
          </p:spPr>
          <p:txBody>
            <a:bodyPr/>
            <a:p>
              <a:endParaRPr lang="zh-CN" altLang="en-US"/>
            </a:p>
          </p:txBody>
        </p:sp>
        <p:sp>
          <p:nvSpPr>
            <p:cNvPr id="62544" name="Freeform 89"/>
            <p:cNvSpPr/>
            <p:nvPr/>
          </p:nvSpPr>
          <p:spPr>
            <a:xfrm>
              <a:off x="3467" y="3638"/>
              <a:ext cx="1" cy="429"/>
            </a:xfrm>
            <a:custGeom>
              <a:avLst/>
              <a:gdLst/>
              <a:ahLst/>
              <a:cxnLst>
                <a:cxn ang="0">
                  <a:pos x="0" y="0"/>
                </a:cxn>
                <a:cxn ang="0">
                  <a:pos x="0" y="429"/>
                </a:cxn>
              </a:cxnLst>
              <a:pathLst>
                <a:path w="1" h="429">
                  <a:moveTo>
                    <a:pt x="0" y="0"/>
                  </a:moveTo>
                  <a:lnTo>
                    <a:pt x="0" y="429"/>
                  </a:lnTo>
                </a:path>
              </a:pathLst>
            </a:custGeom>
            <a:solidFill>
              <a:srgbClr val="FFFFFF"/>
            </a:solidFill>
            <a:ln w="12700" cap="flat" cmpd="sng">
              <a:solidFill>
                <a:schemeClr val="tx1"/>
              </a:solidFill>
              <a:prstDash val="solid"/>
              <a:round/>
              <a:headEnd type="none" w="med" len="med"/>
              <a:tailEnd type="none" w="med" len="med"/>
            </a:ln>
          </p:spPr>
          <p:txBody>
            <a:bodyPr/>
            <a:p>
              <a:endParaRPr lang="zh-CN" altLang="en-US"/>
            </a:p>
          </p:txBody>
        </p:sp>
      </p:grpSp>
      <p:grpSp>
        <p:nvGrpSpPr>
          <p:cNvPr id="21" name="Group 245"/>
          <p:cNvGrpSpPr/>
          <p:nvPr/>
        </p:nvGrpSpPr>
        <p:grpSpPr>
          <a:xfrm>
            <a:off x="6738938" y="5481638"/>
            <a:ext cx="325437" cy="968375"/>
            <a:chOff x="4245" y="3453"/>
            <a:chExt cx="205" cy="610"/>
          </a:xfrm>
        </p:grpSpPr>
        <p:sp>
          <p:nvSpPr>
            <p:cNvPr id="62546" name="Line 114"/>
            <p:cNvSpPr/>
            <p:nvPr/>
          </p:nvSpPr>
          <p:spPr>
            <a:xfrm>
              <a:off x="4245" y="3723"/>
              <a:ext cx="205" cy="340"/>
            </a:xfrm>
            <a:prstGeom prst="line">
              <a:avLst/>
            </a:prstGeom>
            <a:ln w="0" cap="flat" cmpd="sng">
              <a:solidFill>
                <a:schemeClr val="tx1"/>
              </a:solidFill>
              <a:prstDash val="solid"/>
              <a:round/>
              <a:headEnd type="none" w="med" len="med"/>
              <a:tailEnd type="none" w="med" len="med"/>
            </a:ln>
          </p:spPr>
        </p:sp>
        <p:sp>
          <p:nvSpPr>
            <p:cNvPr id="62547" name="Line 119"/>
            <p:cNvSpPr/>
            <p:nvPr/>
          </p:nvSpPr>
          <p:spPr>
            <a:xfrm>
              <a:off x="4245" y="3453"/>
              <a:ext cx="205" cy="182"/>
            </a:xfrm>
            <a:prstGeom prst="line">
              <a:avLst/>
            </a:prstGeom>
            <a:ln w="0" cap="flat" cmpd="sng">
              <a:solidFill>
                <a:schemeClr val="tx1"/>
              </a:solidFill>
              <a:prstDash val="solid"/>
              <a:round/>
              <a:headEnd type="none" w="med" len="med"/>
              <a:tailEnd type="none" w="med" len="med"/>
            </a:ln>
          </p:spPr>
        </p:sp>
      </p:grpSp>
      <p:grpSp>
        <p:nvGrpSpPr>
          <p:cNvPr id="22" name="Group 287"/>
          <p:cNvGrpSpPr/>
          <p:nvPr/>
        </p:nvGrpSpPr>
        <p:grpSpPr>
          <a:xfrm>
            <a:off x="7064375" y="5767388"/>
            <a:ext cx="1019175" cy="684212"/>
            <a:chOff x="4450" y="3633"/>
            <a:chExt cx="642" cy="431"/>
          </a:xfrm>
        </p:grpSpPr>
        <p:sp>
          <p:nvSpPr>
            <p:cNvPr id="62549" name="Line 115"/>
            <p:cNvSpPr/>
            <p:nvPr/>
          </p:nvSpPr>
          <p:spPr>
            <a:xfrm>
              <a:off x="4450" y="4063"/>
              <a:ext cx="642" cy="1"/>
            </a:xfrm>
            <a:prstGeom prst="line">
              <a:avLst/>
            </a:prstGeom>
            <a:ln w="0" cap="flat" cmpd="sng">
              <a:solidFill>
                <a:schemeClr val="tx1"/>
              </a:solidFill>
              <a:prstDash val="solid"/>
              <a:round/>
              <a:headEnd type="none" w="med" len="med"/>
              <a:tailEnd type="none" w="med" len="med"/>
            </a:ln>
          </p:spPr>
        </p:sp>
        <p:sp>
          <p:nvSpPr>
            <p:cNvPr id="62550" name="Line 120"/>
            <p:cNvSpPr/>
            <p:nvPr/>
          </p:nvSpPr>
          <p:spPr>
            <a:xfrm>
              <a:off x="4450" y="3633"/>
              <a:ext cx="642" cy="1"/>
            </a:xfrm>
            <a:prstGeom prst="line">
              <a:avLst/>
            </a:prstGeom>
            <a:ln w="12700" cap="flat" cmpd="sng">
              <a:solidFill>
                <a:schemeClr val="tx1"/>
              </a:solidFill>
              <a:prstDash val="solid"/>
              <a:round/>
              <a:headEnd type="none" w="med" len="med"/>
              <a:tailEnd type="none" w="med" len="med"/>
            </a:ln>
          </p:spPr>
        </p:sp>
      </p:grpSp>
      <p:sp>
        <p:nvSpPr>
          <p:cNvPr id="35966" name="Line 126"/>
          <p:cNvSpPr/>
          <p:nvPr/>
        </p:nvSpPr>
        <p:spPr>
          <a:xfrm>
            <a:off x="7073900" y="1352550"/>
            <a:ext cx="1144588" cy="1588"/>
          </a:xfrm>
          <a:prstGeom prst="line">
            <a:avLst/>
          </a:prstGeom>
          <a:ln w="12700" cap="flat" cmpd="sng">
            <a:solidFill>
              <a:schemeClr val="accent2"/>
            </a:solidFill>
            <a:prstDash val="solid"/>
            <a:round/>
            <a:headEnd type="none" w="med" len="med"/>
            <a:tailEnd type="none" w="med" len="med"/>
          </a:ln>
        </p:spPr>
      </p:sp>
      <p:grpSp>
        <p:nvGrpSpPr>
          <p:cNvPr id="23" name="Group 130"/>
          <p:cNvGrpSpPr/>
          <p:nvPr/>
        </p:nvGrpSpPr>
        <p:grpSpPr>
          <a:xfrm>
            <a:off x="379413" y="3048000"/>
            <a:ext cx="3297237" cy="3514725"/>
            <a:chOff x="239" y="1920"/>
            <a:chExt cx="2077" cy="2214"/>
          </a:xfrm>
        </p:grpSpPr>
        <p:sp>
          <p:nvSpPr>
            <p:cNvPr id="62553" name="Freeform 131"/>
            <p:cNvSpPr/>
            <p:nvPr/>
          </p:nvSpPr>
          <p:spPr>
            <a:xfrm>
              <a:off x="240" y="2220"/>
              <a:ext cx="2076" cy="1908"/>
            </a:xfrm>
            <a:custGeom>
              <a:avLst/>
              <a:gdLst/>
              <a:ahLst/>
              <a:cxnLst>
                <a:cxn ang="0">
                  <a:pos x="2075" y="1908"/>
                </a:cxn>
                <a:cxn ang="0">
                  <a:pos x="2076" y="0"/>
                </a:cxn>
                <a:cxn ang="0">
                  <a:pos x="0" y="6"/>
                </a:cxn>
                <a:cxn ang="0">
                  <a:pos x="0" y="1908"/>
                </a:cxn>
                <a:cxn ang="0">
                  <a:pos x="2076" y="1902"/>
                </a:cxn>
              </a:cxnLst>
              <a:pathLst>
                <a:path w="2076" h="1908">
                  <a:moveTo>
                    <a:pt x="2075" y="1908"/>
                  </a:moveTo>
                  <a:lnTo>
                    <a:pt x="2076" y="0"/>
                  </a:lnTo>
                  <a:lnTo>
                    <a:pt x="0" y="6"/>
                  </a:lnTo>
                  <a:lnTo>
                    <a:pt x="0" y="1908"/>
                  </a:lnTo>
                  <a:lnTo>
                    <a:pt x="2076" y="1902"/>
                  </a:lnTo>
                </a:path>
              </a:pathLst>
            </a:custGeom>
            <a:solidFill>
              <a:srgbClr val="FFFFCC"/>
            </a:solidFill>
            <a:ln w="28575" cap="flat" cmpd="sng">
              <a:solidFill>
                <a:schemeClr val="tx1"/>
              </a:solidFill>
              <a:prstDash val="solid"/>
              <a:round/>
              <a:headEnd type="none" w="med" len="med"/>
              <a:tailEnd type="none" w="med" len="med"/>
            </a:ln>
          </p:spPr>
          <p:txBody>
            <a:bodyPr/>
            <a:p>
              <a:endParaRPr lang="zh-CN" altLang="en-US"/>
            </a:p>
          </p:txBody>
        </p:sp>
        <p:sp>
          <p:nvSpPr>
            <p:cNvPr id="62554" name="Freeform 132"/>
            <p:cNvSpPr/>
            <p:nvPr/>
          </p:nvSpPr>
          <p:spPr>
            <a:xfrm>
              <a:off x="904" y="3440"/>
              <a:ext cx="688" cy="688"/>
            </a:xfrm>
            <a:custGeom>
              <a:avLst/>
              <a:gdLst/>
              <a:ahLst/>
              <a:cxnLst>
                <a:cxn ang="0">
                  <a:pos x="0" y="0"/>
                </a:cxn>
                <a:cxn ang="0">
                  <a:pos x="0" y="688"/>
                </a:cxn>
                <a:cxn ang="0">
                  <a:pos x="688" y="688"/>
                </a:cxn>
                <a:cxn ang="0">
                  <a:pos x="688" y="0"/>
                </a:cxn>
                <a:cxn ang="0">
                  <a:pos x="4" y="0"/>
                </a:cxn>
              </a:cxnLst>
              <a:pathLst>
                <a:path w="688" h="688">
                  <a:moveTo>
                    <a:pt x="0" y="0"/>
                  </a:moveTo>
                  <a:lnTo>
                    <a:pt x="0" y="688"/>
                  </a:lnTo>
                  <a:lnTo>
                    <a:pt x="688" y="688"/>
                  </a:lnTo>
                  <a:lnTo>
                    <a:pt x="688" y="0"/>
                  </a:lnTo>
                  <a:lnTo>
                    <a:pt x="4" y="0"/>
                  </a:lnTo>
                </a:path>
              </a:pathLst>
            </a:custGeom>
            <a:solidFill>
              <a:srgbClr val="FFCC99"/>
            </a:solidFill>
            <a:ln w="19050" cap="flat" cmpd="sng">
              <a:solidFill>
                <a:schemeClr val="tx1"/>
              </a:solidFill>
              <a:prstDash val="solid"/>
              <a:round/>
              <a:headEnd type="none" w="med" len="med"/>
              <a:tailEnd type="none" w="med" len="med"/>
            </a:ln>
          </p:spPr>
          <p:txBody>
            <a:bodyPr/>
            <a:p>
              <a:endParaRPr lang="zh-CN" altLang="en-US"/>
            </a:p>
          </p:txBody>
        </p:sp>
        <p:sp>
          <p:nvSpPr>
            <p:cNvPr id="62555" name="Line 133"/>
            <p:cNvSpPr/>
            <p:nvPr/>
          </p:nvSpPr>
          <p:spPr>
            <a:xfrm flipV="1">
              <a:off x="1308" y="3440"/>
              <a:ext cx="1" cy="688"/>
            </a:xfrm>
            <a:prstGeom prst="line">
              <a:avLst/>
            </a:prstGeom>
            <a:ln w="12700" cap="flat" cmpd="sng">
              <a:solidFill>
                <a:schemeClr val="tx1"/>
              </a:solidFill>
              <a:prstDash val="solid"/>
              <a:round/>
              <a:headEnd type="none" w="med" len="med"/>
              <a:tailEnd type="none" w="med" len="med"/>
            </a:ln>
          </p:spPr>
        </p:sp>
        <p:sp>
          <p:nvSpPr>
            <p:cNvPr id="62556" name="Line 134"/>
            <p:cNvSpPr/>
            <p:nvPr/>
          </p:nvSpPr>
          <p:spPr>
            <a:xfrm>
              <a:off x="904" y="3612"/>
              <a:ext cx="404" cy="1"/>
            </a:xfrm>
            <a:prstGeom prst="line">
              <a:avLst/>
            </a:prstGeom>
            <a:ln w="12700" cap="flat" cmpd="sng">
              <a:solidFill>
                <a:schemeClr val="tx1"/>
              </a:solidFill>
              <a:prstDash val="solid"/>
              <a:round/>
              <a:headEnd type="none" w="med" len="med"/>
              <a:tailEnd type="none" w="med" len="med"/>
            </a:ln>
          </p:spPr>
        </p:sp>
        <p:sp>
          <p:nvSpPr>
            <p:cNvPr id="62557" name="Freeform 135"/>
            <p:cNvSpPr/>
            <p:nvPr/>
          </p:nvSpPr>
          <p:spPr>
            <a:xfrm>
              <a:off x="315" y="2814"/>
              <a:ext cx="525" cy="1320"/>
            </a:xfrm>
            <a:custGeom>
              <a:avLst/>
              <a:gdLst/>
              <a:ahLst/>
              <a:cxnLst>
                <a:cxn ang="0">
                  <a:pos x="525" y="1320"/>
                </a:cxn>
                <a:cxn ang="0">
                  <a:pos x="525" y="0"/>
                </a:cxn>
                <a:cxn ang="0">
                  <a:pos x="0" y="3"/>
                </a:cxn>
                <a:cxn ang="0">
                  <a:pos x="0" y="1314"/>
                </a:cxn>
                <a:cxn ang="0">
                  <a:pos x="522" y="1314"/>
                </a:cxn>
              </a:cxnLst>
              <a:pathLst>
                <a:path w="525" h="1320">
                  <a:moveTo>
                    <a:pt x="525" y="1320"/>
                  </a:moveTo>
                  <a:lnTo>
                    <a:pt x="525" y="0"/>
                  </a:lnTo>
                  <a:lnTo>
                    <a:pt x="0" y="3"/>
                  </a:lnTo>
                  <a:lnTo>
                    <a:pt x="0" y="1314"/>
                  </a:lnTo>
                  <a:lnTo>
                    <a:pt x="522" y="1314"/>
                  </a:lnTo>
                </a:path>
              </a:pathLst>
            </a:custGeom>
            <a:solidFill>
              <a:srgbClr val="FFCC99"/>
            </a:solidFill>
            <a:ln w="19050" cap="flat" cmpd="sng">
              <a:solidFill>
                <a:schemeClr val="tx1"/>
              </a:solidFill>
              <a:prstDash val="solid"/>
              <a:round/>
              <a:headEnd type="none" w="med" len="med"/>
              <a:tailEnd type="none" w="med" len="med"/>
            </a:ln>
          </p:spPr>
          <p:txBody>
            <a:bodyPr/>
            <a:p>
              <a:endParaRPr lang="zh-CN" altLang="en-US"/>
            </a:p>
          </p:txBody>
        </p:sp>
        <p:sp>
          <p:nvSpPr>
            <p:cNvPr id="62558" name="Freeform 136"/>
            <p:cNvSpPr/>
            <p:nvPr/>
          </p:nvSpPr>
          <p:spPr>
            <a:xfrm>
              <a:off x="1626" y="3670"/>
              <a:ext cx="690" cy="460"/>
            </a:xfrm>
            <a:custGeom>
              <a:avLst/>
              <a:gdLst/>
              <a:ahLst/>
              <a:cxnLst>
                <a:cxn ang="0">
                  <a:pos x="0" y="0"/>
                </a:cxn>
                <a:cxn ang="0">
                  <a:pos x="690" y="0"/>
                </a:cxn>
                <a:cxn ang="0">
                  <a:pos x="690" y="458"/>
                </a:cxn>
                <a:cxn ang="0">
                  <a:pos x="0" y="460"/>
                </a:cxn>
                <a:cxn ang="0">
                  <a:pos x="1" y="0"/>
                </a:cxn>
              </a:cxnLst>
              <a:pathLst>
                <a:path w="690" h="460">
                  <a:moveTo>
                    <a:pt x="0" y="0"/>
                  </a:moveTo>
                  <a:lnTo>
                    <a:pt x="690" y="0"/>
                  </a:lnTo>
                  <a:lnTo>
                    <a:pt x="690" y="458"/>
                  </a:lnTo>
                  <a:lnTo>
                    <a:pt x="0" y="460"/>
                  </a:lnTo>
                  <a:lnTo>
                    <a:pt x="1" y="0"/>
                  </a:lnTo>
                </a:path>
              </a:pathLst>
            </a:custGeom>
            <a:solidFill>
              <a:srgbClr val="CCCCFF"/>
            </a:solidFill>
            <a:ln w="19050" cap="flat" cmpd="sng">
              <a:solidFill>
                <a:schemeClr val="tx1"/>
              </a:solidFill>
              <a:prstDash val="solid"/>
              <a:round/>
              <a:headEnd type="none" w="med" len="med"/>
              <a:tailEnd type="none" w="med" len="med"/>
            </a:ln>
          </p:spPr>
          <p:txBody>
            <a:bodyPr/>
            <a:p>
              <a:endParaRPr lang="zh-CN" altLang="en-US"/>
            </a:p>
          </p:txBody>
        </p:sp>
        <p:sp>
          <p:nvSpPr>
            <p:cNvPr id="62559" name="Freeform 137"/>
            <p:cNvSpPr/>
            <p:nvPr/>
          </p:nvSpPr>
          <p:spPr>
            <a:xfrm>
              <a:off x="239" y="3671"/>
              <a:ext cx="329" cy="457"/>
            </a:xfrm>
            <a:custGeom>
              <a:avLst/>
              <a:gdLst/>
              <a:ahLst/>
              <a:cxnLst>
                <a:cxn ang="0">
                  <a:pos x="329" y="229"/>
                </a:cxn>
                <a:cxn ang="0">
                  <a:pos x="134" y="229"/>
                </a:cxn>
                <a:cxn ang="0">
                  <a:pos x="68" y="0"/>
                </a:cxn>
                <a:cxn ang="0">
                  <a:pos x="0" y="0"/>
                </a:cxn>
                <a:cxn ang="0">
                  <a:pos x="0" y="457"/>
                </a:cxn>
                <a:cxn ang="0">
                  <a:pos x="328" y="457"/>
                </a:cxn>
                <a:cxn ang="0">
                  <a:pos x="328" y="231"/>
                </a:cxn>
              </a:cxnLst>
              <a:pathLst>
                <a:path w="329" h="457">
                  <a:moveTo>
                    <a:pt x="329" y="229"/>
                  </a:moveTo>
                  <a:lnTo>
                    <a:pt x="134" y="229"/>
                  </a:lnTo>
                  <a:lnTo>
                    <a:pt x="68" y="0"/>
                  </a:lnTo>
                  <a:lnTo>
                    <a:pt x="0" y="0"/>
                  </a:lnTo>
                  <a:lnTo>
                    <a:pt x="0" y="457"/>
                  </a:lnTo>
                  <a:lnTo>
                    <a:pt x="328" y="457"/>
                  </a:lnTo>
                  <a:lnTo>
                    <a:pt x="328" y="231"/>
                  </a:lnTo>
                </a:path>
              </a:pathLst>
            </a:custGeom>
            <a:solidFill>
              <a:srgbClr val="CC99FF"/>
            </a:solidFill>
            <a:ln w="19050" cap="flat" cmpd="sng">
              <a:solidFill>
                <a:schemeClr val="tx1"/>
              </a:solidFill>
              <a:prstDash val="solid"/>
              <a:round/>
              <a:headEnd type="none" w="med" len="med"/>
              <a:tailEnd type="none" w="med" len="med"/>
            </a:ln>
          </p:spPr>
          <p:txBody>
            <a:bodyPr/>
            <a:p>
              <a:endParaRPr lang="zh-CN" altLang="en-US"/>
            </a:p>
          </p:txBody>
        </p:sp>
        <p:sp>
          <p:nvSpPr>
            <p:cNvPr id="62560" name="Freeform 138"/>
            <p:cNvSpPr/>
            <p:nvPr/>
          </p:nvSpPr>
          <p:spPr>
            <a:xfrm>
              <a:off x="239" y="2226"/>
              <a:ext cx="2077" cy="531"/>
            </a:xfrm>
            <a:custGeom>
              <a:avLst/>
              <a:gdLst/>
              <a:ahLst/>
              <a:cxnLst>
                <a:cxn ang="0">
                  <a:pos x="2077" y="531"/>
                </a:cxn>
                <a:cxn ang="0">
                  <a:pos x="2077" y="3"/>
                </a:cxn>
                <a:cxn ang="0">
                  <a:pos x="0" y="0"/>
                </a:cxn>
                <a:cxn ang="0">
                  <a:pos x="0" y="524"/>
                </a:cxn>
                <a:cxn ang="0">
                  <a:pos x="2076" y="527"/>
                </a:cxn>
              </a:cxnLst>
              <a:pathLst>
                <a:path w="2077" h="531">
                  <a:moveTo>
                    <a:pt x="2077" y="531"/>
                  </a:moveTo>
                  <a:lnTo>
                    <a:pt x="2077" y="3"/>
                  </a:lnTo>
                  <a:lnTo>
                    <a:pt x="0" y="0"/>
                  </a:lnTo>
                  <a:lnTo>
                    <a:pt x="0" y="524"/>
                  </a:lnTo>
                  <a:lnTo>
                    <a:pt x="2076" y="527"/>
                  </a:lnTo>
                </a:path>
              </a:pathLst>
            </a:custGeom>
            <a:solidFill>
              <a:srgbClr val="FFCC99"/>
            </a:solidFill>
            <a:ln w="19050" cap="flat" cmpd="sng">
              <a:solidFill>
                <a:schemeClr val="tx1"/>
              </a:solidFill>
              <a:prstDash val="solid"/>
              <a:round/>
              <a:headEnd type="none" w="med" len="med"/>
              <a:tailEnd type="none" w="med" len="med"/>
            </a:ln>
          </p:spPr>
          <p:txBody>
            <a:bodyPr/>
            <a:p>
              <a:endParaRPr lang="zh-CN" altLang="en-US"/>
            </a:p>
          </p:txBody>
        </p:sp>
        <p:sp>
          <p:nvSpPr>
            <p:cNvPr id="62561" name="Line 139"/>
            <p:cNvSpPr/>
            <p:nvPr/>
          </p:nvSpPr>
          <p:spPr>
            <a:xfrm flipH="1">
              <a:off x="904" y="3440"/>
              <a:ext cx="689" cy="1"/>
            </a:xfrm>
            <a:prstGeom prst="line">
              <a:avLst/>
            </a:prstGeom>
            <a:ln w="0" cap="flat" cmpd="sng">
              <a:solidFill>
                <a:schemeClr val="tx1"/>
              </a:solidFill>
              <a:prstDash val="solid"/>
              <a:round/>
              <a:headEnd type="none" w="med" len="med"/>
              <a:tailEnd type="none" w="med" len="med"/>
            </a:ln>
          </p:spPr>
        </p:sp>
        <p:sp>
          <p:nvSpPr>
            <p:cNvPr id="62562" name="Freeform 140"/>
            <p:cNvSpPr/>
            <p:nvPr/>
          </p:nvSpPr>
          <p:spPr>
            <a:xfrm>
              <a:off x="774" y="2228"/>
              <a:ext cx="1" cy="524"/>
            </a:xfrm>
            <a:custGeom>
              <a:avLst/>
              <a:gdLst/>
              <a:ahLst/>
              <a:cxnLst>
                <a:cxn ang="0">
                  <a:pos x="0" y="524"/>
                </a:cxn>
                <a:cxn ang="0">
                  <a:pos x="1" y="0"/>
                </a:cxn>
              </a:cxnLst>
              <a:pathLst>
                <a:path w="1" h="524">
                  <a:moveTo>
                    <a:pt x="0" y="524"/>
                  </a:moveTo>
                  <a:lnTo>
                    <a:pt x="1" y="0"/>
                  </a:lnTo>
                </a:path>
              </a:pathLst>
            </a:custGeom>
            <a:solidFill>
              <a:srgbClr val="FFFFFF"/>
            </a:solidFill>
            <a:ln w="12700" cap="flat" cmpd="sng">
              <a:solidFill>
                <a:schemeClr val="tx1"/>
              </a:solidFill>
              <a:prstDash val="solid"/>
              <a:round/>
              <a:headEnd type="none" w="med" len="med"/>
              <a:tailEnd type="none" w="med" len="med"/>
            </a:ln>
          </p:spPr>
          <p:txBody>
            <a:bodyPr/>
            <a:p>
              <a:endParaRPr lang="zh-CN" altLang="en-US"/>
            </a:p>
          </p:txBody>
        </p:sp>
        <p:sp>
          <p:nvSpPr>
            <p:cNvPr id="62563" name="Freeform 141"/>
            <p:cNvSpPr/>
            <p:nvPr/>
          </p:nvSpPr>
          <p:spPr>
            <a:xfrm>
              <a:off x="1797" y="2226"/>
              <a:ext cx="1" cy="526"/>
            </a:xfrm>
            <a:custGeom>
              <a:avLst/>
              <a:gdLst/>
              <a:ahLst/>
              <a:cxnLst>
                <a:cxn ang="0">
                  <a:pos x="1" y="526"/>
                </a:cxn>
                <a:cxn ang="0">
                  <a:pos x="0" y="0"/>
                </a:cxn>
              </a:cxnLst>
              <a:pathLst>
                <a:path w="1" h="526">
                  <a:moveTo>
                    <a:pt x="1" y="526"/>
                  </a:moveTo>
                  <a:lnTo>
                    <a:pt x="0" y="0"/>
                  </a:lnTo>
                </a:path>
              </a:pathLst>
            </a:custGeom>
            <a:solidFill>
              <a:srgbClr val="FFFFFF"/>
            </a:solidFill>
            <a:ln w="12700" cap="flat" cmpd="sng">
              <a:solidFill>
                <a:schemeClr val="tx1"/>
              </a:solidFill>
              <a:prstDash val="solid"/>
              <a:round/>
              <a:headEnd type="none" w="med" len="med"/>
              <a:tailEnd type="none" w="med" len="med"/>
            </a:ln>
          </p:spPr>
          <p:txBody>
            <a:bodyPr/>
            <a:p>
              <a:endParaRPr lang="zh-CN" altLang="en-US"/>
            </a:p>
          </p:txBody>
        </p:sp>
        <p:sp>
          <p:nvSpPr>
            <p:cNvPr id="62564" name="Line 142"/>
            <p:cNvSpPr/>
            <p:nvPr/>
          </p:nvSpPr>
          <p:spPr>
            <a:xfrm flipV="1">
              <a:off x="1281" y="2228"/>
              <a:ext cx="1" cy="524"/>
            </a:xfrm>
            <a:prstGeom prst="line">
              <a:avLst/>
            </a:prstGeom>
            <a:ln w="12700" cap="flat" cmpd="sng">
              <a:solidFill>
                <a:schemeClr val="tx1"/>
              </a:solidFill>
              <a:prstDash val="solid"/>
              <a:round/>
              <a:headEnd type="none" w="med" len="med"/>
              <a:tailEnd type="none" w="med" len="med"/>
            </a:ln>
          </p:spPr>
        </p:sp>
        <p:sp>
          <p:nvSpPr>
            <p:cNvPr id="62565" name="Line 143"/>
            <p:cNvSpPr/>
            <p:nvPr/>
          </p:nvSpPr>
          <p:spPr>
            <a:xfrm>
              <a:off x="904" y="3956"/>
              <a:ext cx="404" cy="1"/>
            </a:xfrm>
            <a:prstGeom prst="line">
              <a:avLst/>
            </a:prstGeom>
            <a:ln w="12700" cap="flat" cmpd="sng">
              <a:solidFill>
                <a:schemeClr val="tx1"/>
              </a:solidFill>
              <a:prstDash val="solid"/>
              <a:round/>
              <a:headEnd type="none" w="med" len="med"/>
              <a:tailEnd type="none" w="med" len="med"/>
            </a:ln>
          </p:spPr>
        </p:sp>
        <p:sp>
          <p:nvSpPr>
            <p:cNvPr id="62566" name="Line 144"/>
            <p:cNvSpPr/>
            <p:nvPr/>
          </p:nvSpPr>
          <p:spPr>
            <a:xfrm>
              <a:off x="904" y="3784"/>
              <a:ext cx="404" cy="1"/>
            </a:xfrm>
            <a:prstGeom prst="line">
              <a:avLst/>
            </a:prstGeom>
            <a:ln w="12700" cap="flat" cmpd="sng">
              <a:solidFill>
                <a:schemeClr val="tx1"/>
              </a:solidFill>
              <a:prstDash val="solid"/>
              <a:round/>
              <a:headEnd type="none" w="med" len="med"/>
              <a:tailEnd type="none" w="med" len="med"/>
            </a:ln>
          </p:spPr>
        </p:sp>
        <p:sp>
          <p:nvSpPr>
            <p:cNvPr id="62567" name="Rectangle 145"/>
            <p:cNvSpPr/>
            <p:nvPr/>
          </p:nvSpPr>
          <p:spPr>
            <a:xfrm>
              <a:off x="940" y="1920"/>
              <a:ext cx="692" cy="288"/>
            </a:xfrm>
            <a:prstGeom prst="rect">
              <a:avLst/>
            </a:prstGeom>
            <a:noFill/>
            <a:ln w="19050">
              <a:noFill/>
            </a:ln>
          </p:spPr>
          <p:txBody>
            <a:bodyPr wrap="none" anchor="t">
              <a:spAutoFit/>
            </a:bodyPr>
            <a:p>
              <a:r>
                <a:rPr lang="zh-CN" altLang="en-US" b="1" u="sng" dirty="0">
                  <a:solidFill>
                    <a:schemeClr val="tx2"/>
                  </a:solidFill>
                  <a:latin typeface="宋体" panose="02010600030101010101" pitchFamily="2" charset="-122"/>
                  <a:ea typeface="宋体" panose="02010600030101010101" pitchFamily="2" charset="-122"/>
                </a:rPr>
                <a:t>立面图</a:t>
              </a:r>
              <a:endParaRPr lang="zh-CN" altLang="en-US" b="1" dirty="0">
                <a:solidFill>
                  <a:schemeClr val="tx2"/>
                </a:solidFill>
                <a:latin typeface="宋体" panose="02010600030101010101" pitchFamily="2" charset="-122"/>
                <a:ea typeface="宋体" panose="02010600030101010101" pitchFamily="2" charset="-122"/>
              </a:endParaRPr>
            </a:p>
          </p:txBody>
        </p:sp>
      </p:grpSp>
      <p:sp>
        <p:nvSpPr>
          <p:cNvPr id="36008" name="Line 168"/>
          <p:cNvSpPr/>
          <p:nvPr/>
        </p:nvSpPr>
        <p:spPr>
          <a:xfrm>
            <a:off x="2528888" y="5461000"/>
            <a:ext cx="5689600" cy="1588"/>
          </a:xfrm>
          <a:prstGeom prst="line">
            <a:avLst/>
          </a:prstGeom>
          <a:ln w="12700" cap="flat" cmpd="sng">
            <a:solidFill>
              <a:schemeClr val="tx1"/>
            </a:solidFill>
            <a:prstDash val="solid"/>
            <a:round/>
            <a:headEnd type="none" w="med" len="med"/>
            <a:tailEnd type="none" w="med" len="med"/>
          </a:ln>
        </p:spPr>
      </p:sp>
      <p:grpSp>
        <p:nvGrpSpPr>
          <p:cNvPr id="24" name="Group 227"/>
          <p:cNvGrpSpPr/>
          <p:nvPr/>
        </p:nvGrpSpPr>
        <p:grpSpPr>
          <a:xfrm>
            <a:off x="4938713" y="3121025"/>
            <a:ext cx="3281362" cy="3432175"/>
            <a:chOff x="3111" y="1966"/>
            <a:chExt cx="2067" cy="2162"/>
          </a:xfrm>
        </p:grpSpPr>
        <p:sp>
          <p:nvSpPr>
            <p:cNvPr id="62570" name="Line 228"/>
            <p:cNvSpPr/>
            <p:nvPr/>
          </p:nvSpPr>
          <p:spPr>
            <a:xfrm>
              <a:off x="3111" y="1966"/>
              <a:ext cx="1" cy="2162"/>
            </a:xfrm>
            <a:prstGeom prst="line">
              <a:avLst/>
            </a:prstGeom>
            <a:ln w="0" cap="flat" cmpd="sng">
              <a:solidFill>
                <a:schemeClr val="tx1"/>
              </a:solidFill>
              <a:prstDash val="solid"/>
              <a:round/>
              <a:headEnd type="none" w="med" len="med"/>
              <a:tailEnd type="none" w="med" len="med"/>
            </a:ln>
          </p:spPr>
        </p:sp>
        <p:sp>
          <p:nvSpPr>
            <p:cNvPr id="62571" name="Line 229"/>
            <p:cNvSpPr/>
            <p:nvPr/>
          </p:nvSpPr>
          <p:spPr>
            <a:xfrm>
              <a:off x="5177" y="1966"/>
              <a:ext cx="1" cy="2162"/>
            </a:xfrm>
            <a:prstGeom prst="line">
              <a:avLst/>
            </a:prstGeom>
            <a:ln w="0" cap="flat" cmpd="sng">
              <a:solidFill>
                <a:schemeClr val="tx1"/>
              </a:solidFill>
              <a:prstDash val="solid"/>
              <a:round/>
              <a:headEnd type="none" w="med" len="med"/>
              <a:tailEnd type="none" w="med" len="med"/>
            </a:ln>
          </p:spPr>
        </p:sp>
      </p:grpSp>
      <p:sp>
        <p:nvSpPr>
          <p:cNvPr id="36073" name="Text Box 233"/>
          <p:cNvSpPr txBox="1"/>
          <p:nvPr/>
        </p:nvSpPr>
        <p:spPr>
          <a:xfrm>
            <a:off x="381000" y="1219200"/>
            <a:ext cx="2298700" cy="457200"/>
          </a:xfrm>
          <a:prstGeom prst="rect">
            <a:avLst/>
          </a:prstGeom>
          <a:noFill/>
          <a:ln w="19050">
            <a:noFill/>
          </a:ln>
        </p:spPr>
        <p:txBody>
          <a:bodyPr wrap="none" anchor="t">
            <a:spAutoFit/>
          </a:bodyPr>
          <a:p>
            <a:pPr algn="ctr"/>
            <a:r>
              <a:rPr lang="en-US" altLang="zh-CN" b="1" dirty="0">
                <a:latin typeface="Times New Roman" panose="02020603050405020304" pitchFamily="18" charset="0"/>
                <a:ea typeface="宋体" panose="02010600030101010101" pitchFamily="2" charset="-122"/>
              </a:rPr>
              <a:t>4. </a:t>
            </a:r>
            <a:r>
              <a:rPr lang="zh-CN" altLang="en-US" b="1" dirty="0">
                <a:latin typeface="Times New Roman" panose="02020603050405020304" pitchFamily="18" charset="0"/>
                <a:ea typeface="宋体" panose="02010600030101010101" pitchFamily="2" charset="-122"/>
              </a:rPr>
              <a:t>作衣柜的透视</a:t>
            </a:r>
            <a:endParaRPr lang="zh-CN" altLang="en-US" b="1" dirty="0">
              <a:latin typeface="Times New Roman" panose="02020603050405020304" pitchFamily="18" charset="0"/>
              <a:ea typeface="宋体" panose="02010600030101010101" pitchFamily="2" charset="-122"/>
            </a:endParaRPr>
          </a:p>
        </p:txBody>
      </p:sp>
      <p:sp>
        <p:nvSpPr>
          <p:cNvPr id="36074" name="Text Box 234"/>
          <p:cNvSpPr txBox="1"/>
          <p:nvPr/>
        </p:nvSpPr>
        <p:spPr>
          <a:xfrm>
            <a:off x="0" y="228600"/>
            <a:ext cx="4724400" cy="468313"/>
          </a:xfrm>
          <a:prstGeom prst="rect">
            <a:avLst/>
          </a:prstGeom>
          <a:solidFill>
            <a:srgbClr val="FFFF66"/>
          </a:solidFill>
          <a:ln w="19050" cap="flat" cmpd="sng">
            <a:solidFill>
              <a:srgbClr val="CC00FF"/>
            </a:solidFill>
            <a:prstDash val="solid"/>
            <a:miter/>
            <a:headEnd type="none" w="med" len="med"/>
            <a:tailEnd type="none" w="med" len="med"/>
          </a:ln>
        </p:spPr>
        <p:txBody>
          <a:bodyPr anchor="t">
            <a:spAutoFit/>
          </a:bodyPr>
          <a:p>
            <a:pPr>
              <a:lnSpc>
                <a:spcPct val="90000"/>
              </a:lnSpc>
            </a:pPr>
            <a:r>
              <a:rPr lang="zh-CN" altLang="zh-CN" sz="2600" b="1" dirty="0">
                <a:solidFill>
                  <a:schemeClr val="tx2"/>
                </a:solidFill>
                <a:latin typeface="宋体" panose="02010600030101010101" pitchFamily="2" charset="-122"/>
                <a:ea typeface="宋体" panose="02010600030101010101" pitchFamily="2" charset="-122"/>
              </a:rPr>
              <a:t>例13 作室内</a:t>
            </a:r>
            <a:r>
              <a:rPr lang="zh-CN" altLang="en-US" sz="2600" b="1" dirty="0">
                <a:solidFill>
                  <a:schemeClr val="tx2"/>
                </a:solidFill>
                <a:latin typeface="宋体" panose="02010600030101010101" pitchFamily="2" charset="-122"/>
                <a:ea typeface="宋体" panose="02010600030101010101" pitchFamily="2" charset="-122"/>
              </a:rPr>
              <a:t>的一点透视图</a:t>
            </a:r>
            <a:r>
              <a:rPr lang="en-US" altLang="zh-CN" sz="2600" b="1" dirty="0">
                <a:solidFill>
                  <a:schemeClr val="tx2"/>
                </a:solidFill>
                <a:latin typeface="宋体" panose="02010600030101010101" pitchFamily="2" charset="-122"/>
                <a:ea typeface="宋体" panose="02010600030101010101" pitchFamily="2" charset="-122"/>
              </a:rPr>
              <a:t>(</a:t>
            </a:r>
            <a:r>
              <a:rPr lang="zh-CN" altLang="en-US" sz="2600" b="1" dirty="0">
                <a:solidFill>
                  <a:schemeClr val="tx2"/>
                </a:solidFill>
                <a:latin typeface="宋体" panose="02010600030101010101" pitchFamily="2" charset="-122"/>
                <a:ea typeface="宋体" panose="02010600030101010101" pitchFamily="2" charset="-122"/>
              </a:rPr>
              <a:t>续</a:t>
            </a:r>
            <a:r>
              <a:rPr lang="en-US" altLang="zh-CN" sz="2600" b="1" dirty="0">
                <a:solidFill>
                  <a:schemeClr val="tx2"/>
                </a:solidFill>
                <a:latin typeface="宋体" panose="02010600030101010101" pitchFamily="2" charset="-122"/>
                <a:ea typeface="宋体" panose="02010600030101010101" pitchFamily="2" charset="-122"/>
              </a:rPr>
              <a:t>)</a:t>
            </a:r>
            <a:endParaRPr lang="en-US" altLang="zh-CN" sz="2600" b="1" dirty="0">
              <a:solidFill>
                <a:schemeClr val="tx2"/>
              </a:solidFill>
              <a:latin typeface="宋体" panose="02010600030101010101" pitchFamily="2" charset="-122"/>
              <a:ea typeface="宋体" panose="02010600030101010101" pitchFamily="2" charset="-122"/>
            </a:endParaRPr>
          </a:p>
        </p:txBody>
      </p:sp>
      <p:sp>
        <p:nvSpPr>
          <p:cNvPr id="36075" name="Text Box 235"/>
          <p:cNvSpPr txBox="1"/>
          <p:nvPr/>
        </p:nvSpPr>
        <p:spPr>
          <a:xfrm>
            <a:off x="425450" y="1676400"/>
            <a:ext cx="2603500" cy="457200"/>
          </a:xfrm>
          <a:prstGeom prst="rect">
            <a:avLst/>
          </a:prstGeom>
          <a:noFill/>
          <a:ln w="19050">
            <a:noFill/>
          </a:ln>
        </p:spPr>
        <p:txBody>
          <a:bodyPr wrap="none" anchor="t">
            <a:spAutoFit/>
          </a:bodyPr>
          <a:p>
            <a:pPr algn="ctr"/>
            <a:r>
              <a:rPr lang="en-US" altLang="zh-CN" b="1" dirty="0">
                <a:latin typeface="Times New Roman" panose="02020603050405020304" pitchFamily="18" charset="0"/>
                <a:ea typeface="宋体" panose="02010600030101010101" pitchFamily="2" charset="-122"/>
              </a:rPr>
              <a:t>5. </a:t>
            </a:r>
            <a:r>
              <a:rPr lang="zh-CN" altLang="en-US" b="1" dirty="0">
                <a:latin typeface="Times New Roman" panose="02020603050405020304" pitchFamily="18" charset="0"/>
                <a:ea typeface="宋体" panose="02010600030101010101" pitchFamily="2" charset="-122"/>
              </a:rPr>
              <a:t>作床和椅的透视</a:t>
            </a:r>
            <a:endParaRPr lang="zh-CN" altLang="en-US" b="1" dirty="0">
              <a:latin typeface="Times New Roman" panose="02020603050405020304" pitchFamily="18" charset="0"/>
              <a:ea typeface="宋体" panose="02010600030101010101" pitchFamily="2" charset="-122"/>
            </a:endParaRPr>
          </a:p>
        </p:txBody>
      </p:sp>
      <p:grpSp>
        <p:nvGrpSpPr>
          <p:cNvPr id="25" name="Group 288"/>
          <p:cNvGrpSpPr/>
          <p:nvPr/>
        </p:nvGrpSpPr>
        <p:grpSpPr>
          <a:xfrm>
            <a:off x="6057900" y="5251450"/>
            <a:ext cx="684213" cy="714375"/>
            <a:chOff x="3816" y="3308"/>
            <a:chExt cx="431" cy="450"/>
          </a:xfrm>
        </p:grpSpPr>
        <p:sp>
          <p:nvSpPr>
            <p:cNvPr id="62576" name="Freeform 249"/>
            <p:cNvSpPr/>
            <p:nvPr/>
          </p:nvSpPr>
          <p:spPr>
            <a:xfrm>
              <a:off x="3816" y="3308"/>
              <a:ext cx="431" cy="450"/>
            </a:xfrm>
            <a:custGeom>
              <a:avLst/>
              <a:gdLst/>
              <a:ahLst/>
              <a:cxnLst>
                <a:cxn ang="0">
                  <a:pos x="3" y="450"/>
                </a:cxn>
                <a:cxn ang="0">
                  <a:pos x="431" y="450"/>
                </a:cxn>
                <a:cxn ang="0">
                  <a:pos x="431" y="21"/>
                </a:cxn>
                <a:cxn ang="0">
                  <a:pos x="393" y="1"/>
                </a:cxn>
                <a:cxn ang="0">
                  <a:pos x="11" y="0"/>
                </a:cxn>
                <a:cxn ang="0">
                  <a:pos x="0" y="22"/>
                </a:cxn>
                <a:cxn ang="0">
                  <a:pos x="2" y="450"/>
                </a:cxn>
              </a:cxnLst>
              <a:pathLst>
                <a:path w="431" h="450">
                  <a:moveTo>
                    <a:pt x="3" y="450"/>
                  </a:moveTo>
                  <a:lnTo>
                    <a:pt x="431" y="450"/>
                  </a:lnTo>
                  <a:lnTo>
                    <a:pt x="431" y="21"/>
                  </a:lnTo>
                  <a:lnTo>
                    <a:pt x="393" y="1"/>
                  </a:lnTo>
                  <a:lnTo>
                    <a:pt x="11" y="0"/>
                  </a:lnTo>
                  <a:lnTo>
                    <a:pt x="0" y="22"/>
                  </a:lnTo>
                  <a:lnTo>
                    <a:pt x="2" y="450"/>
                  </a:lnTo>
                </a:path>
              </a:pathLst>
            </a:custGeom>
            <a:solidFill>
              <a:srgbClr val="FFCC99"/>
            </a:solidFill>
            <a:ln w="12700" cap="flat" cmpd="sng">
              <a:solidFill>
                <a:schemeClr val="tx1"/>
              </a:solidFill>
              <a:prstDash val="solid"/>
              <a:round/>
              <a:headEnd type="none" w="med" len="med"/>
              <a:tailEnd type="none" w="med" len="med"/>
            </a:ln>
          </p:spPr>
          <p:txBody>
            <a:bodyPr/>
            <a:p>
              <a:endParaRPr lang="zh-CN" altLang="en-US"/>
            </a:p>
          </p:txBody>
        </p:sp>
        <p:sp>
          <p:nvSpPr>
            <p:cNvPr id="62577" name="Line 253"/>
            <p:cNvSpPr/>
            <p:nvPr/>
          </p:nvSpPr>
          <p:spPr>
            <a:xfrm flipV="1">
              <a:off x="4069" y="3330"/>
              <a:ext cx="0" cy="424"/>
            </a:xfrm>
            <a:prstGeom prst="line">
              <a:avLst/>
            </a:prstGeom>
            <a:ln w="12700" cap="flat" cmpd="sng">
              <a:solidFill>
                <a:schemeClr val="tx1"/>
              </a:solidFill>
              <a:prstDash val="solid"/>
              <a:round/>
              <a:headEnd type="none" w="med" len="med"/>
              <a:tailEnd type="none" w="med" len="med"/>
            </a:ln>
          </p:spPr>
        </p:sp>
        <p:sp>
          <p:nvSpPr>
            <p:cNvPr id="62578" name="Freeform 254"/>
            <p:cNvSpPr/>
            <p:nvPr/>
          </p:nvSpPr>
          <p:spPr>
            <a:xfrm>
              <a:off x="3819" y="3435"/>
              <a:ext cx="249" cy="1"/>
            </a:xfrm>
            <a:custGeom>
              <a:avLst/>
              <a:gdLst/>
              <a:ahLst/>
              <a:cxnLst>
                <a:cxn ang="0">
                  <a:pos x="0" y="1"/>
                </a:cxn>
                <a:cxn ang="0">
                  <a:pos x="249" y="0"/>
                </a:cxn>
              </a:cxnLst>
              <a:pathLst>
                <a:path w="249" h="1">
                  <a:moveTo>
                    <a:pt x="0" y="1"/>
                  </a:moveTo>
                  <a:lnTo>
                    <a:pt x="249" y="0"/>
                  </a:lnTo>
                </a:path>
              </a:pathLst>
            </a:custGeom>
            <a:solidFill>
              <a:srgbClr val="FFFFFF"/>
            </a:solidFill>
            <a:ln w="12700" cap="flat" cmpd="sng">
              <a:solidFill>
                <a:schemeClr val="tx1"/>
              </a:solidFill>
              <a:prstDash val="solid"/>
              <a:round/>
              <a:headEnd type="none" w="med" len="med"/>
              <a:tailEnd type="none" w="med" len="med"/>
            </a:ln>
          </p:spPr>
          <p:txBody>
            <a:bodyPr/>
            <a:p>
              <a:endParaRPr lang="zh-CN" altLang="en-US"/>
            </a:p>
          </p:txBody>
        </p:sp>
        <p:sp>
          <p:nvSpPr>
            <p:cNvPr id="62579" name="Line 255"/>
            <p:cNvSpPr/>
            <p:nvPr/>
          </p:nvSpPr>
          <p:spPr>
            <a:xfrm flipH="1">
              <a:off x="3819" y="3330"/>
              <a:ext cx="426" cy="1"/>
            </a:xfrm>
            <a:prstGeom prst="line">
              <a:avLst/>
            </a:prstGeom>
            <a:ln w="9525" cap="flat" cmpd="sng">
              <a:solidFill>
                <a:schemeClr val="tx1"/>
              </a:solidFill>
              <a:prstDash val="solid"/>
              <a:round/>
              <a:headEnd type="none" w="med" len="med"/>
              <a:tailEnd type="none" w="med" len="med"/>
            </a:ln>
          </p:spPr>
        </p:sp>
        <p:sp>
          <p:nvSpPr>
            <p:cNvPr id="62580" name="Line 256"/>
            <p:cNvSpPr/>
            <p:nvPr/>
          </p:nvSpPr>
          <p:spPr>
            <a:xfrm>
              <a:off x="3819" y="3648"/>
              <a:ext cx="250" cy="1"/>
            </a:xfrm>
            <a:prstGeom prst="line">
              <a:avLst/>
            </a:prstGeom>
            <a:ln w="12700" cap="flat" cmpd="sng">
              <a:solidFill>
                <a:schemeClr val="tx1"/>
              </a:solidFill>
              <a:prstDash val="solid"/>
              <a:round/>
              <a:headEnd type="none" w="med" len="med"/>
              <a:tailEnd type="none" w="med" len="med"/>
            </a:ln>
          </p:spPr>
        </p:sp>
        <p:sp>
          <p:nvSpPr>
            <p:cNvPr id="62581" name="Line 257"/>
            <p:cNvSpPr/>
            <p:nvPr/>
          </p:nvSpPr>
          <p:spPr>
            <a:xfrm>
              <a:off x="3819" y="3542"/>
              <a:ext cx="250" cy="1"/>
            </a:xfrm>
            <a:prstGeom prst="line">
              <a:avLst/>
            </a:prstGeom>
            <a:ln w="12700" cap="flat" cmpd="sng">
              <a:solidFill>
                <a:schemeClr val="tx1"/>
              </a:solidFill>
              <a:prstDash val="solid"/>
              <a:round/>
              <a:headEnd type="none" w="med" len="med"/>
              <a:tailEnd type="none" w="med" len="med"/>
            </a:ln>
          </p:spPr>
        </p:sp>
      </p:grpSp>
      <p:grpSp>
        <p:nvGrpSpPr>
          <p:cNvPr id="26" name="Group 280"/>
          <p:cNvGrpSpPr/>
          <p:nvPr/>
        </p:nvGrpSpPr>
        <p:grpSpPr>
          <a:xfrm>
            <a:off x="5019675" y="5641975"/>
            <a:ext cx="603250" cy="815975"/>
            <a:chOff x="3162" y="3554"/>
            <a:chExt cx="380" cy="514"/>
          </a:xfrm>
        </p:grpSpPr>
        <p:sp>
          <p:nvSpPr>
            <p:cNvPr id="62583" name="Freeform 268"/>
            <p:cNvSpPr/>
            <p:nvPr/>
          </p:nvSpPr>
          <p:spPr>
            <a:xfrm>
              <a:off x="3164" y="3554"/>
              <a:ext cx="378" cy="514"/>
            </a:xfrm>
            <a:custGeom>
              <a:avLst/>
              <a:gdLst/>
              <a:ahLst/>
              <a:cxnLst>
                <a:cxn ang="0">
                  <a:pos x="1" y="511"/>
                </a:cxn>
                <a:cxn ang="0">
                  <a:pos x="307" y="513"/>
                </a:cxn>
                <a:cxn ang="0">
                  <a:pos x="378" y="358"/>
                </a:cxn>
                <a:cxn ang="0">
                  <a:pos x="378" y="0"/>
                </a:cxn>
                <a:cxn ang="0">
                  <a:pos x="123" y="0"/>
                </a:cxn>
                <a:cxn ang="0">
                  <a:pos x="0" y="81"/>
                </a:cxn>
                <a:cxn ang="0">
                  <a:pos x="0" y="514"/>
                </a:cxn>
              </a:cxnLst>
              <a:pathLst>
                <a:path w="378" h="514">
                  <a:moveTo>
                    <a:pt x="1" y="511"/>
                  </a:moveTo>
                  <a:lnTo>
                    <a:pt x="307" y="513"/>
                  </a:lnTo>
                  <a:lnTo>
                    <a:pt x="378" y="358"/>
                  </a:lnTo>
                  <a:lnTo>
                    <a:pt x="378" y="0"/>
                  </a:lnTo>
                  <a:lnTo>
                    <a:pt x="123" y="0"/>
                  </a:lnTo>
                  <a:lnTo>
                    <a:pt x="0" y="81"/>
                  </a:lnTo>
                  <a:lnTo>
                    <a:pt x="0" y="514"/>
                  </a:lnTo>
                </a:path>
              </a:pathLst>
            </a:custGeom>
            <a:solidFill>
              <a:srgbClr val="CC99FF"/>
            </a:solidFill>
            <a:ln w="12700" cap="flat" cmpd="sng">
              <a:solidFill>
                <a:schemeClr val="tx2"/>
              </a:solidFill>
              <a:prstDash val="solid"/>
              <a:round/>
              <a:headEnd type="none" w="med" len="med"/>
              <a:tailEnd type="none" w="med" len="med"/>
            </a:ln>
          </p:spPr>
          <p:txBody>
            <a:bodyPr/>
            <a:p>
              <a:endParaRPr lang="zh-CN" altLang="en-US"/>
            </a:p>
          </p:txBody>
        </p:sp>
        <p:sp>
          <p:nvSpPr>
            <p:cNvPr id="62584" name="Freeform 269"/>
            <p:cNvSpPr/>
            <p:nvPr/>
          </p:nvSpPr>
          <p:spPr>
            <a:xfrm>
              <a:off x="3468" y="3554"/>
              <a:ext cx="74" cy="85"/>
            </a:xfrm>
            <a:custGeom>
              <a:avLst/>
              <a:gdLst/>
              <a:ahLst/>
              <a:cxnLst>
                <a:cxn ang="0">
                  <a:pos x="0" y="85"/>
                </a:cxn>
                <a:cxn ang="0">
                  <a:pos x="74" y="0"/>
                </a:cxn>
              </a:cxnLst>
              <a:pathLst>
                <a:path w="74" h="85">
                  <a:moveTo>
                    <a:pt x="0" y="85"/>
                  </a:moveTo>
                  <a:lnTo>
                    <a:pt x="74" y="0"/>
                  </a:lnTo>
                </a:path>
              </a:pathLst>
            </a:custGeom>
            <a:noFill/>
            <a:ln w="12700" cap="flat" cmpd="sng">
              <a:solidFill>
                <a:schemeClr val="tx2"/>
              </a:solidFill>
              <a:prstDash val="solid"/>
              <a:round/>
              <a:headEnd type="none" w="med" len="med"/>
              <a:tailEnd type="none" w="med" len="med"/>
            </a:ln>
          </p:spPr>
          <p:txBody>
            <a:bodyPr/>
            <a:p>
              <a:endParaRPr lang="zh-CN" altLang="en-US"/>
            </a:p>
          </p:txBody>
        </p:sp>
        <p:grpSp>
          <p:nvGrpSpPr>
            <p:cNvPr id="62585" name="Group 275"/>
            <p:cNvGrpSpPr/>
            <p:nvPr/>
          </p:nvGrpSpPr>
          <p:grpSpPr>
            <a:xfrm>
              <a:off x="3162" y="3636"/>
              <a:ext cx="311" cy="431"/>
              <a:chOff x="3162" y="3636"/>
              <a:chExt cx="311" cy="431"/>
            </a:xfrm>
          </p:grpSpPr>
          <p:sp>
            <p:nvSpPr>
              <p:cNvPr id="62586" name="Line 276"/>
              <p:cNvSpPr/>
              <p:nvPr/>
            </p:nvSpPr>
            <p:spPr>
              <a:xfrm>
                <a:off x="3163" y="3637"/>
                <a:ext cx="304" cy="1"/>
              </a:xfrm>
              <a:prstGeom prst="line">
                <a:avLst/>
              </a:prstGeom>
              <a:ln w="12700" cap="flat" cmpd="sng">
                <a:solidFill>
                  <a:schemeClr val="tx1"/>
                </a:solidFill>
                <a:prstDash val="solid"/>
                <a:round/>
                <a:headEnd type="none" w="med" len="med"/>
                <a:tailEnd type="none" w="med" len="med"/>
              </a:ln>
            </p:spPr>
          </p:sp>
          <p:sp>
            <p:nvSpPr>
              <p:cNvPr id="62587" name="Line 277"/>
              <p:cNvSpPr/>
              <p:nvPr/>
            </p:nvSpPr>
            <p:spPr>
              <a:xfrm flipH="1">
                <a:off x="3169" y="4064"/>
                <a:ext cx="304" cy="1"/>
              </a:xfrm>
              <a:prstGeom prst="line">
                <a:avLst/>
              </a:prstGeom>
              <a:ln w="12700" cap="flat" cmpd="sng">
                <a:solidFill>
                  <a:schemeClr val="tx1"/>
                </a:solidFill>
                <a:prstDash val="solid"/>
                <a:round/>
                <a:headEnd type="none" w="med" len="med"/>
                <a:tailEnd type="none" w="med" len="med"/>
              </a:ln>
            </p:spPr>
          </p:sp>
          <p:sp>
            <p:nvSpPr>
              <p:cNvPr id="62588" name="Freeform 278"/>
              <p:cNvSpPr/>
              <p:nvPr/>
            </p:nvSpPr>
            <p:spPr>
              <a:xfrm>
                <a:off x="3162" y="3636"/>
                <a:ext cx="1" cy="425"/>
              </a:xfrm>
              <a:custGeom>
                <a:avLst/>
                <a:gdLst/>
                <a:ahLst/>
                <a:cxnLst>
                  <a:cxn ang="0">
                    <a:pos x="0" y="425"/>
                  </a:cxn>
                  <a:cxn ang="0">
                    <a:pos x="0" y="0"/>
                  </a:cxn>
                </a:cxnLst>
                <a:pathLst>
                  <a:path w="1" h="425">
                    <a:moveTo>
                      <a:pt x="0" y="425"/>
                    </a:moveTo>
                    <a:lnTo>
                      <a:pt x="0" y="0"/>
                    </a:lnTo>
                  </a:path>
                </a:pathLst>
              </a:custGeom>
              <a:solidFill>
                <a:srgbClr val="FFFFFF"/>
              </a:solidFill>
              <a:ln w="12700" cap="flat" cmpd="sng">
                <a:solidFill>
                  <a:schemeClr val="tx1"/>
                </a:solidFill>
                <a:prstDash val="solid"/>
                <a:round/>
                <a:headEnd type="none" w="med" len="med"/>
                <a:tailEnd type="none" w="med" len="med"/>
              </a:ln>
            </p:spPr>
            <p:txBody>
              <a:bodyPr/>
              <a:p>
                <a:endParaRPr lang="zh-CN" altLang="en-US"/>
              </a:p>
            </p:txBody>
          </p:sp>
          <p:sp>
            <p:nvSpPr>
              <p:cNvPr id="62589" name="Freeform 279"/>
              <p:cNvSpPr/>
              <p:nvPr/>
            </p:nvSpPr>
            <p:spPr>
              <a:xfrm>
                <a:off x="3467" y="3638"/>
                <a:ext cx="1" cy="429"/>
              </a:xfrm>
              <a:custGeom>
                <a:avLst/>
                <a:gdLst/>
                <a:ahLst/>
                <a:cxnLst>
                  <a:cxn ang="0">
                    <a:pos x="0" y="0"/>
                  </a:cxn>
                  <a:cxn ang="0">
                    <a:pos x="0" y="429"/>
                  </a:cxn>
                </a:cxnLst>
                <a:pathLst>
                  <a:path w="1" h="429">
                    <a:moveTo>
                      <a:pt x="0" y="0"/>
                    </a:moveTo>
                    <a:lnTo>
                      <a:pt x="0" y="429"/>
                    </a:lnTo>
                  </a:path>
                </a:pathLst>
              </a:custGeom>
              <a:solidFill>
                <a:srgbClr val="FFFFFF"/>
              </a:solidFill>
              <a:ln w="12700" cap="flat" cmpd="sng">
                <a:solidFill>
                  <a:schemeClr val="tx1"/>
                </a:solidFill>
                <a:prstDash val="solid"/>
                <a:round/>
                <a:headEnd type="none" w="med" len="med"/>
                <a:tailEnd type="none" w="med" len="med"/>
              </a:ln>
            </p:spPr>
            <p:txBody>
              <a:bodyPr/>
              <a:p>
                <a:endParaRPr lang="zh-CN" altLang="en-US"/>
              </a:p>
            </p:txBody>
          </p:sp>
        </p:grpSp>
      </p:grpSp>
      <p:sp>
        <p:nvSpPr>
          <p:cNvPr id="35890" name="Line 50"/>
          <p:cNvSpPr/>
          <p:nvPr/>
        </p:nvSpPr>
        <p:spPr>
          <a:xfrm>
            <a:off x="3675063" y="5824538"/>
            <a:ext cx="4543425" cy="1587"/>
          </a:xfrm>
          <a:prstGeom prst="line">
            <a:avLst/>
          </a:prstGeom>
          <a:ln w="12700" cap="flat" cmpd="sng">
            <a:solidFill>
              <a:schemeClr val="tx1"/>
            </a:solidFill>
            <a:prstDash val="solid"/>
            <a:round/>
            <a:headEnd type="none" w="med" len="med"/>
            <a:tailEnd type="none" w="med" len="med"/>
          </a:ln>
        </p:spPr>
      </p:sp>
      <p:grpSp>
        <p:nvGrpSpPr>
          <p:cNvPr id="28" name="Group 242"/>
          <p:cNvGrpSpPr/>
          <p:nvPr/>
        </p:nvGrpSpPr>
        <p:grpSpPr>
          <a:xfrm>
            <a:off x="6188075" y="2911475"/>
            <a:ext cx="2030413" cy="3121025"/>
            <a:chOff x="3898" y="1834"/>
            <a:chExt cx="1279" cy="1966"/>
          </a:xfrm>
        </p:grpSpPr>
        <p:sp>
          <p:nvSpPr>
            <p:cNvPr id="62592" name="Line 38"/>
            <p:cNvSpPr/>
            <p:nvPr/>
          </p:nvSpPr>
          <p:spPr>
            <a:xfrm flipV="1">
              <a:off x="3898" y="1834"/>
              <a:ext cx="591" cy="1966"/>
            </a:xfrm>
            <a:prstGeom prst="line">
              <a:avLst/>
            </a:prstGeom>
            <a:ln w="12700" cap="flat" cmpd="sng">
              <a:solidFill>
                <a:schemeClr val="tx1"/>
              </a:solidFill>
              <a:prstDash val="solid"/>
              <a:round/>
              <a:headEnd type="none" w="med" len="med"/>
              <a:tailEnd type="none" w="med" len="med"/>
            </a:ln>
          </p:spPr>
        </p:sp>
        <p:sp>
          <p:nvSpPr>
            <p:cNvPr id="62593" name="Line 39"/>
            <p:cNvSpPr/>
            <p:nvPr/>
          </p:nvSpPr>
          <p:spPr>
            <a:xfrm flipV="1">
              <a:off x="3898" y="1834"/>
              <a:ext cx="1279" cy="1966"/>
            </a:xfrm>
            <a:prstGeom prst="line">
              <a:avLst/>
            </a:prstGeom>
            <a:ln w="12700" cap="flat" cmpd="sng">
              <a:solidFill>
                <a:schemeClr val="tx1"/>
              </a:solidFill>
              <a:prstDash val="solid"/>
              <a:round/>
              <a:headEnd type="none" w="med" len="med"/>
              <a:tailEnd type="none" w="med" len="med"/>
            </a:ln>
          </p:spPr>
        </p:sp>
      </p:grpSp>
      <p:sp>
        <p:nvSpPr>
          <p:cNvPr id="35996" name="Line 156"/>
          <p:cNvSpPr/>
          <p:nvPr/>
        </p:nvSpPr>
        <p:spPr>
          <a:xfrm flipH="1">
            <a:off x="6188075" y="1352550"/>
            <a:ext cx="2030413" cy="4679950"/>
          </a:xfrm>
          <a:prstGeom prst="line">
            <a:avLst/>
          </a:prstGeom>
          <a:ln w="12700" cap="flat" cmpd="sng">
            <a:solidFill>
              <a:schemeClr val="tx1"/>
            </a:solidFill>
            <a:prstDash val="solid"/>
            <a:round/>
            <a:headEnd type="none" w="med" len="med"/>
            <a:tailEnd type="none" w="med" len="med"/>
          </a:ln>
        </p:spPr>
      </p:sp>
      <p:grpSp>
        <p:nvGrpSpPr>
          <p:cNvPr id="29" name="Group 247"/>
          <p:cNvGrpSpPr/>
          <p:nvPr/>
        </p:nvGrpSpPr>
        <p:grpSpPr>
          <a:xfrm>
            <a:off x="5980113" y="1352550"/>
            <a:ext cx="1093787" cy="4679950"/>
            <a:chOff x="3767" y="852"/>
            <a:chExt cx="689" cy="2948"/>
          </a:xfrm>
        </p:grpSpPr>
        <p:sp>
          <p:nvSpPr>
            <p:cNvPr id="62596" name="Line 37"/>
            <p:cNvSpPr/>
            <p:nvPr/>
          </p:nvSpPr>
          <p:spPr>
            <a:xfrm flipV="1">
              <a:off x="3898" y="852"/>
              <a:ext cx="558" cy="2948"/>
            </a:xfrm>
            <a:prstGeom prst="line">
              <a:avLst/>
            </a:prstGeom>
            <a:ln w="12700" cap="flat" cmpd="sng">
              <a:solidFill>
                <a:schemeClr val="tx1"/>
              </a:solidFill>
              <a:prstDash val="solid"/>
              <a:round/>
              <a:headEnd type="none" w="med" len="med"/>
              <a:tailEnd type="none" w="med" len="med"/>
            </a:ln>
          </p:spPr>
        </p:sp>
        <p:sp>
          <p:nvSpPr>
            <p:cNvPr id="62597" name="Line 51"/>
            <p:cNvSpPr/>
            <p:nvPr/>
          </p:nvSpPr>
          <p:spPr>
            <a:xfrm>
              <a:off x="3767" y="852"/>
              <a:ext cx="131" cy="2948"/>
            </a:xfrm>
            <a:prstGeom prst="line">
              <a:avLst/>
            </a:prstGeom>
            <a:ln w="12700" cap="flat" cmpd="sng">
              <a:solidFill>
                <a:schemeClr val="tx1"/>
              </a:solidFill>
              <a:prstDash val="solid"/>
              <a:round/>
              <a:headEnd type="none" w="med" len="med"/>
              <a:tailEnd type="none" w="med" len="med"/>
            </a:ln>
          </p:spPr>
        </p:sp>
      </p:grpSp>
      <p:sp>
        <p:nvSpPr>
          <p:cNvPr id="35911" name="Line 71"/>
          <p:cNvSpPr/>
          <p:nvPr/>
        </p:nvSpPr>
        <p:spPr>
          <a:xfrm flipV="1">
            <a:off x="4938713" y="4992688"/>
            <a:ext cx="1249362" cy="831850"/>
          </a:xfrm>
          <a:prstGeom prst="line">
            <a:avLst/>
          </a:prstGeom>
          <a:ln w="12700" cap="flat" cmpd="sng">
            <a:solidFill>
              <a:schemeClr val="tx1"/>
            </a:solidFill>
            <a:prstDash val="solid"/>
            <a:round/>
            <a:headEnd type="none" w="med" len="med"/>
            <a:tailEnd type="none" w="med" len="med"/>
          </a:ln>
        </p:spPr>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6074"/>
                                        </p:tgtEl>
                                        <p:attrNameLst>
                                          <p:attrName>style.visibility</p:attrName>
                                        </p:attrNameLst>
                                      </p:cBhvr>
                                      <p:to>
                                        <p:strVal val="visible"/>
                                      </p:to>
                                    </p:set>
                                    <p:animEffect transition="in" filter="wipe(left)">
                                      <p:cBhvr>
                                        <p:cTn id="7" dur="500"/>
                                        <p:tgtEl>
                                          <p:spTgt spid="3607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ppt_x</p:attrName>
                                        </p:attrNameLst>
                                      </p:cBhvr>
                                      <p:tavLst>
                                        <p:tav tm="0">
                                          <p:val>
                                            <p:strVal val="#ppt_x"/>
                                          </p:val>
                                        </p:tav>
                                        <p:tav tm="100000">
                                          <p:val>
                                            <p:strVal val="#ppt_x"/>
                                          </p:val>
                                        </p:tav>
                                      </p:tavLst>
                                    </p:anim>
                                    <p:anim calcmode="lin" valueType="num">
                                      <p:cBhvr>
                                        <p:cTn id="13"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23"/>
                                        </p:tgtEl>
                                        <p:attrNameLst>
                                          <p:attrName>style.visibility</p:attrName>
                                        </p:attrNameLst>
                                      </p:cBhvr>
                                      <p:to>
                                        <p:strVal val="visible"/>
                                      </p:to>
                                    </p:set>
                                    <p:anim calcmode="lin" valueType="num">
                                      <p:cBhvr>
                                        <p:cTn id="18" dur="500" fill="hold"/>
                                        <p:tgtEl>
                                          <p:spTgt spid="23"/>
                                        </p:tgtEl>
                                        <p:attrNameLst>
                                          <p:attrName>ppt_x</p:attrName>
                                        </p:attrNameLst>
                                      </p:cBhvr>
                                      <p:tavLst>
                                        <p:tav tm="0">
                                          <p:val>
                                            <p:strVal val="0-#ppt_w/2"/>
                                          </p:val>
                                        </p:tav>
                                        <p:tav tm="100000">
                                          <p:val>
                                            <p:strVal val="#ppt_x"/>
                                          </p:val>
                                        </p:tav>
                                      </p:tavLst>
                                    </p:anim>
                                    <p:anim calcmode="lin" valueType="num">
                                      <p:cBhvr>
                                        <p:cTn id="19"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500" fill="hold"/>
                                        <p:tgtEl>
                                          <p:spTgt spid="2"/>
                                        </p:tgtEl>
                                        <p:attrNameLst>
                                          <p:attrName>ppt_x</p:attrName>
                                        </p:attrNameLst>
                                      </p:cBhvr>
                                      <p:tavLst>
                                        <p:tav tm="0">
                                          <p:val>
                                            <p:strVal val="1+#ppt_w/2"/>
                                          </p:val>
                                        </p:tav>
                                        <p:tav tm="100000">
                                          <p:val>
                                            <p:strVal val="#ppt_x"/>
                                          </p:val>
                                        </p:tav>
                                      </p:tavLst>
                                    </p:anim>
                                    <p:anim calcmode="lin" valueType="num">
                                      <p:cBhvr>
                                        <p:cTn id="25"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1" name="WHOOSH.WAV"/>
                                        </p:tgtEl>
                                      </p:cMediaNode>
                                    </p:audio>
                                  </p:sub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6073"/>
                                        </p:tgtEl>
                                        <p:attrNameLst>
                                          <p:attrName>style.visibility</p:attrName>
                                        </p:attrNameLst>
                                      </p:cBhvr>
                                      <p:to>
                                        <p:strVal val="visible"/>
                                      </p:to>
                                    </p:set>
                                    <p:animEffect transition="in" filter="wipe(left)">
                                      <p:cBhvr>
                                        <p:cTn id="30" dur="500"/>
                                        <p:tgtEl>
                                          <p:spTgt spid="3607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wipe(up)">
                                      <p:cBhvr>
                                        <p:cTn id="35" dur="500"/>
                                        <p:tgtEl>
                                          <p:spTgt spid="2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36008"/>
                                        </p:tgtEl>
                                        <p:attrNameLst>
                                          <p:attrName>style.visibility</p:attrName>
                                        </p:attrNameLst>
                                      </p:cBhvr>
                                      <p:to>
                                        <p:strVal val="visible"/>
                                      </p:to>
                                    </p:set>
                                    <p:animEffect transition="in" filter="wipe(left)">
                                      <p:cBhvr>
                                        <p:cTn id="40" dur="500"/>
                                        <p:tgtEl>
                                          <p:spTgt spid="3600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35889"/>
                                        </p:tgtEl>
                                        <p:attrNameLst>
                                          <p:attrName>style.visibility</p:attrName>
                                        </p:attrNameLst>
                                      </p:cBhvr>
                                      <p:to>
                                        <p:strVal val="visible"/>
                                      </p:to>
                                    </p:set>
                                    <p:animEffect transition="in" filter="wipe(down)">
                                      <p:cBhvr>
                                        <p:cTn id="45" dur="500"/>
                                        <p:tgtEl>
                                          <p:spTgt spid="35889"/>
                                        </p:tgtEl>
                                      </p:cBhvr>
                                    </p:animEffect>
                                  </p:childTnLst>
                                </p:cTn>
                              </p:par>
                            </p:childTnLst>
                          </p:cTn>
                        </p:par>
                      </p:childTnLst>
                    </p:cTn>
                  </p:par>
                  <p:par>
                    <p:cTn id="46" fill="hold">
                      <p:stCondLst>
                        <p:cond delay="indefinite"/>
                      </p:stCondLst>
                      <p:childTnLst>
                        <p:par>
                          <p:cTn id="47" fill="hold">
                            <p:stCondLst>
                              <p:cond delay="0"/>
                            </p:stCondLst>
                            <p:childTnLst>
                              <p:par>
                                <p:cTn id="48" presetID="23" presetClass="entr" presetSubtype="32" fill="hold" nodeType="clickEffect">
                                  <p:stCondLst>
                                    <p:cond delay="0"/>
                                  </p:stCondLst>
                                  <p:childTnLst>
                                    <p:set>
                                      <p:cBhvr>
                                        <p:cTn id="49" dur="1" fill="hold">
                                          <p:stCondLst>
                                            <p:cond delay="0"/>
                                          </p:stCondLst>
                                        </p:cTn>
                                        <p:tgtEl>
                                          <p:spTgt spid="35966"/>
                                        </p:tgtEl>
                                        <p:attrNameLst>
                                          <p:attrName>style.visibility</p:attrName>
                                        </p:attrNameLst>
                                      </p:cBhvr>
                                      <p:to>
                                        <p:strVal val="visible"/>
                                      </p:to>
                                    </p:set>
                                    <p:anim calcmode="lin" valueType="num">
                                      <p:cBhvr>
                                        <p:cTn id="50" dur="500" fill="hold"/>
                                        <p:tgtEl>
                                          <p:spTgt spid="35966"/>
                                        </p:tgtEl>
                                        <p:attrNameLst>
                                          <p:attrName>ppt_w</p:attrName>
                                        </p:attrNameLst>
                                      </p:cBhvr>
                                      <p:tavLst>
                                        <p:tav tm="0">
                                          <p:val>
                                            <p:strVal val="4*#ppt_w"/>
                                          </p:val>
                                        </p:tav>
                                        <p:tav tm="100000">
                                          <p:val>
                                            <p:strVal val="#ppt_w"/>
                                          </p:val>
                                        </p:tav>
                                      </p:tavLst>
                                    </p:anim>
                                    <p:anim calcmode="lin" valueType="num">
                                      <p:cBhvr>
                                        <p:cTn id="51" dur="500" fill="hold"/>
                                        <p:tgtEl>
                                          <p:spTgt spid="35966"/>
                                        </p:tgtEl>
                                        <p:attrNameLst>
                                          <p:attrName>ppt_h</p:attrName>
                                        </p:attrNameLst>
                                      </p:cBhvr>
                                      <p:tavLst>
                                        <p:tav tm="0">
                                          <p:val>
                                            <p:strVal val="4*#ppt_h"/>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35996"/>
                                        </p:tgtEl>
                                        <p:attrNameLst>
                                          <p:attrName>style.visibility</p:attrName>
                                        </p:attrNameLst>
                                      </p:cBhvr>
                                      <p:to>
                                        <p:strVal val="visible"/>
                                      </p:to>
                                    </p:set>
                                    <p:animEffect transition="in" filter="wipe(down)">
                                      <p:cBhvr>
                                        <p:cTn id="56" dur="500"/>
                                        <p:tgtEl>
                                          <p:spTgt spid="35996"/>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1" fill="hold" nodeType="clickEffect">
                                  <p:stCondLst>
                                    <p:cond delay="0"/>
                                  </p:stCondLst>
                                  <p:childTnLst>
                                    <p:set>
                                      <p:cBhvr>
                                        <p:cTn id="60" dur="1" fill="hold">
                                          <p:stCondLst>
                                            <p:cond delay="0"/>
                                          </p:stCondLst>
                                        </p:cTn>
                                        <p:tgtEl>
                                          <p:spTgt spid="35895"/>
                                        </p:tgtEl>
                                        <p:attrNameLst>
                                          <p:attrName>style.visibility</p:attrName>
                                        </p:attrNameLst>
                                      </p:cBhvr>
                                      <p:to>
                                        <p:strVal val="visible"/>
                                      </p:to>
                                    </p:set>
                                    <p:animEffect transition="in" filter="wipe(up)">
                                      <p:cBhvr>
                                        <p:cTn id="61" dur="500"/>
                                        <p:tgtEl>
                                          <p:spTgt spid="35895"/>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2" fill="hold" nodeType="click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wipe(right)">
                                      <p:cBhvr>
                                        <p:cTn id="66" dur="500"/>
                                        <p:tgtEl>
                                          <p:spTgt spid="16"/>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nodeType="clickEffect">
                                  <p:stCondLst>
                                    <p:cond delay="0"/>
                                  </p:stCondLst>
                                  <p:childTnLst>
                                    <p:set>
                                      <p:cBhvr>
                                        <p:cTn id="70" dur="1" fill="hold">
                                          <p:stCondLst>
                                            <p:cond delay="0"/>
                                          </p:stCondLst>
                                        </p:cTn>
                                        <p:tgtEl>
                                          <p:spTgt spid="29"/>
                                        </p:tgtEl>
                                        <p:attrNameLst>
                                          <p:attrName>style.visibility</p:attrName>
                                        </p:attrNameLst>
                                      </p:cBhvr>
                                      <p:to>
                                        <p:strVal val="visible"/>
                                      </p:to>
                                    </p:set>
                                    <p:animEffect transition="in" filter="wipe(down)">
                                      <p:cBhvr>
                                        <p:cTn id="71" dur="500"/>
                                        <p:tgtEl>
                                          <p:spTgt spid="29"/>
                                        </p:tgtEl>
                                      </p:cBhvr>
                                    </p:animEffect>
                                  </p:childTnLst>
                                  <p:subTnLst>
                                    <p:animClr clrSpc="rgb" dir="cw">
                                      <p:cBhvr override="childStyle">
                                        <p:cTn dur="1" fill="hold" display="0" masterRel="nextClick" afterEffect="1"/>
                                        <p:tgtEl>
                                          <p:spTgt spid="29"/>
                                        </p:tgtEl>
                                        <p:attrNameLst>
                                          <p:attrName>ppt_c</p:attrName>
                                        </p:attrNameLst>
                                      </p:cBhvr>
                                      <p:to>
                                        <a:srgbClr val="0099FF"/>
                                      </p:to>
                                    </p:animClr>
                                  </p:subTnLst>
                                </p:cTn>
                              </p:par>
                            </p:childTnLst>
                          </p:cTn>
                        </p:par>
                      </p:childTnLst>
                    </p:cTn>
                  </p:par>
                  <p:par>
                    <p:cTn id="72" fill="hold">
                      <p:stCondLst>
                        <p:cond delay="indefinite"/>
                      </p:stCondLst>
                      <p:childTnLst>
                        <p:par>
                          <p:cTn id="73" fill="hold">
                            <p:stCondLst>
                              <p:cond delay="0"/>
                            </p:stCondLst>
                            <p:childTnLst>
                              <p:par>
                                <p:cTn id="74" presetID="22" presetClass="entr" presetSubtype="1" fill="hold" nodeType="clickEffect">
                                  <p:stCondLst>
                                    <p:cond delay="0"/>
                                  </p:stCondLst>
                                  <p:childTnLst>
                                    <p:set>
                                      <p:cBhvr>
                                        <p:cTn id="75" dur="1" fill="hold">
                                          <p:stCondLst>
                                            <p:cond delay="0"/>
                                          </p:stCondLst>
                                        </p:cTn>
                                        <p:tgtEl>
                                          <p:spTgt spid="14"/>
                                        </p:tgtEl>
                                        <p:attrNameLst>
                                          <p:attrName>style.visibility</p:attrName>
                                        </p:attrNameLst>
                                      </p:cBhvr>
                                      <p:to>
                                        <p:strVal val="visible"/>
                                      </p:to>
                                    </p:set>
                                    <p:animEffect transition="in" filter="wipe(up)">
                                      <p:cBhvr>
                                        <p:cTn id="76" dur="500"/>
                                        <p:tgtEl>
                                          <p:spTgt spid="14"/>
                                        </p:tgtEl>
                                      </p:cBhvr>
                                    </p:animEffect>
                                  </p:childTnLst>
                                  <p:subTnLst>
                                    <p:animClr clrSpc="rgb" dir="cw">
                                      <p:cBhvr override="childStyle">
                                        <p:cTn dur="1" fill="hold" display="0" masterRel="nextClick" afterEffect="1"/>
                                        <p:tgtEl>
                                          <p:spTgt spid="14"/>
                                        </p:tgtEl>
                                        <p:attrNameLst>
                                          <p:attrName>ppt_c</p:attrName>
                                        </p:attrNameLst>
                                      </p:cBhvr>
                                      <p:to>
                                        <a:srgbClr val="0099FF"/>
                                      </p:to>
                                    </p:animClr>
                                  </p:subTnLst>
                                </p:cTn>
                              </p:par>
                            </p:childTnLst>
                          </p:cTn>
                        </p:par>
                      </p:childTnLst>
                    </p:cTn>
                  </p:par>
                  <p:par>
                    <p:cTn id="77" fill="hold">
                      <p:stCondLst>
                        <p:cond delay="indefinite"/>
                      </p:stCondLst>
                      <p:childTnLst>
                        <p:par>
                          <p:cTn id="78" fill="hold">
                            <p:stCondLst>
                              <p:cond delay="0"/>
                            </p:stCondLst>
                            <p:childTnLst>
                              <p:par>
                                <p:cTn id="79" presetID="23" presetClass="entr" presetSubtype="32" fill="hold" nodeType="clickEffect">
                                  <p:stCondLst>
                                    <p:cond delay="0"/>
                                  </p:stCondLst>
                                  <p:childTnLst>
                                    <p:set>
                                      <p:cBhvr>
                                        <p:cTn id="80" dur="1" fill="hold">
                                          <p:stCondLst>
                                            <p:cond delay="0"/>
                                          </p:stCondLst>
                                        </p:cTn>
                                        <p:tgtEl>
                                          <p:spTgt spid="15"/>
                                        </p:tgtEl>
                                        <p:attrNameLst>
                                          <p:attrName>style.visibility</p:attrName>
                                        </p:attrNameLst>
                                      </p:cBhvr>
                                      <p:to>
                                        <p:strVal val="visible"/>
                                      </p:to>
                                    </p:set>
                                    <p:anim calcmode="lin" valueType="num">
                                      <p:cBhvr>
                                        <p:cTn id="81" dur="500" fill="hold"/>
                                        <p:tgtEl>
                                          <p:spTgt spid="15"/>
                                        </p:tgtEl>
                                        <p:attrNameLst>
                                          <p:attrName>ppt_w</p:attrName>
                                        </p:attrNameLst>
                                      </p:cBhvr>
                                      <p:tavLst>
                                        <p:tav tm="0">
                                          <p:val>
                                            <p:strVal val="4*#ppt_w"/>
                                          </p:val>
                                        </p:tav>
                                        <p:tav tm="100000">
                                          <p:val>
                                            <p:strVal val="#ppt_w"/>
                                          </p:val>
                                        </p:tav>
                                      </p:tavLst>
                                    </p:anim>
                                    <p:anim calcmode="lin" valueType="num">
                                      <p:cBhvr>
                                        <p:cTn id="82" dur="500" fill="hold"/>
                                        <p:tgtEl>
                                          <p:spTgt spid="15"/>
                                        </p:tgtEl>
                                        <p:attrNameLst>
                                          <p:attrName>ppt_h</p:attrName>
                                        </p:attrNameLst>
                                      </p:cBhvr>
                                      <p:tavLst>
                                        <p:tav tm="0">
                                          <p:val>
                                            <p:strVal val="4*#ppt_h"/>
                                          </p:val>
                                        </p:tav>
                                        <p:tav tm="100000">
                                          <p:val>
                                            <p:strVal val="#ppt_h"/>
                                          </p:val>
                                        </p:tav>
                                      </p:tavLst>
                                    </p:anim>
                                  </p:childTnLst>
                                </p:cTn>
                              </p:par>
                            </p:childTnLst>
                          </p:cTn>
                        </p:par>
                      </p:childTnLst>
                    </p:cTn>
                  </p:par>
                  <p:par>
                    <p:cTn id="83" fill="hold">
                      <p:stCondLst>
                        <p:cond delay="indefinite"/>
                      </p:stCondLst>
                      <p:childTnLst>
                        <p:par>
                          <p:cTn id="84" fill="hold">
                            <p:stCondLst>
                              <p:cond delay="0"/>
                            </p:stCondLst>
                            <p:childTnLst>
                              <p:par>
                                <p:cTn id="85" presetID="23" presetClass="entr" presetSubtype="16" fill="hold" nodeType="clickEffect">
                                  <p:stCondLst>
                                    <p:cond delay="0"/>
                                  </p:stCondLst>
                                  <p:childTnLst>
                                    <p:set>
                                      <p:cBhvr>
                                        <p:cTn id="86" dur="1" fill="hold">
                                          <p:stCondLst>
                                            <p:cond delay="0"/>
                                          </p:stCondLst>
                                        </p:cTn>
                                        <p:tgtEl>
                                          <p:spTgt spid="25"/>
                                        </p:tgtEl>
                                        <p:attrNameLst>
                                          <p:attrName>style.visibility</p:attrName>
                                        </p:attrNameLst>
                                      </p:cBhvr>
                                      <p:to>
                                        <p:strVal val="visible"/>
                                      </p:to>
                                    </p:set>
                                    <p:anim calcmode="lin" valueType="num">
                                      <p:cBhvr>
                                        <p:cTn id="87" dur="500" fill="hold"/>
                                        <p:tgtEl>
                                          <p:spTgt spid="25"/>
                                        </p:tgtEl>
                                        <p:attrNameLst>
                                          <p:attrName>ppt_w</p:attrName>
                                        </p:attrNameLst>
                                      </p:cBhvr>
                                      <p:tavLst>
                                        <p:tav tm="0">
                                          <p:val>
                                            <p:fltVal val="0.000000"/>
                                          </p:val>
                                        </p:tav>
                                        <p:tav tm="100000">
                                          <p:val>
                                            <p:strVal val="#ppt_w"/>
                                          </p:val>
                                        </p:tav>
                                      </p:tavLst>
                                    </p:anim>
                                    <p:anim calcmode="lin" valueType="num">
                                      <p:cBhvr>
                                        <p:cTn id="88" dur="500" fill="hold"/>
                                        <p:tgtEl>
                                          <p:spTgt spid="25"/>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85"/>
                                            </p:cond>
                                          </p:stCondLst>
                                          <p:endCondLst>
                                            <p:cond evt="onStopAudio" delay="0">
                                              <p:tgtEl>
                                                <p:sldTgt/>
                                              </p:tgtEl>
                                            </p:cond>
                                          </p:endCondLst>
                                        </p:cTn>
                                        <p:tgtEl>
                                          <p:sndTgt r:embed="rId1" name="WHOOSH.WAV"/>
                                        </p:tgtEl>
                                      </p:cMediaNode>
                                    </p:audio>
                                  </p:subTnLst>
                                </p:cTn>
                              </p:par>
                            </p:childTnLst>
                          </p:cTn>
                        </p:par>
                      </p:childTnLst>
                    </p:cTn>
                  </p:par>
                  <p:par>
                    <p:cTn id="89" fill="hold">
                      <p:stCondLst>
                        <p:cond delay="indefinite"/>
                      </p:stCondLst>
                      <p:childTnLst>
                        <p:par>
                          <p:cTn id="90" fill="hold">
                            <p:stCondLst>
                              <p:cond delay="0"/>
                            </p:stCondLst>
                            <p:childTnLst>
                              <p:par>
                                <p:cTn id="91" presetID="22" presetClass="entr" presetSubtype="8" fill="hold" grpId="0" nodeType="clickEffect">
                                  <p:stCondLst>
                                    <p:cond delay="0"/>
                                  </p:stCondLst>
                                  <p:childTnLst>
                                    <p:set>
                                      <p:cBhvr>
                                        <p:cTn id="92" dur="1" fill="hold">
                                          <p:stCondLst>
                                            <p:cond delay="0"/>
                                          </p:stCondLst>
                                        </p:cTn>
                                        <p:tgtEl>
                                          <p:spTgt spid="36075"/>
                                        </p:tgtEl>
                                        <p:attrNameLst>
                                          <p:attrName>style.visibility</p:attrName>
                                        </p:attrNameLst>
                                      </p:cBhvr>
                                      <p:to>
                                        <p:strVal val="visible"/>
                                      </p:to>
                                    </p:set>
                                    <p:animEffect transition="in" filter="wipe(left)">
                                      <p:cBhvr>
                                        <p:cTn id="93" dur="500"/>
                                        <p:tgtEl>
                                          <p:spTgt spid="36075"/>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8" fill="hold" nodeType="clickEffect">
                                  <p:stCondLst>
                                    <p:cond delay="0"/>
                                  </p:stCondLst>
                                  <p:childTnLst>
                                    <p:set>
                                      <p:cBhvr>
                                        <p:cTn id="97" dur="1" fill="hold">
                                          <p:stCondLst>
                                            <p:cond delay="0"/>
                                          </p:stCondLst>
                                        </p:cTn>
                                        <p:tgtEl>
                                          <p:spTgt spid="35890"/>
                                        </p:tgtEl>
                                        <p:attrNameLst>
                                          <p:attrName>style.visibility</p:attrName>
                                        </p:attrNameLst>
                                      </p:cBhvr>
                                      <p:to>
                                        <p:strVal val="visible"/>
                                      </p:to>
                                    </p:set>
                                    <p:animEffect transition="in" filter="wipe(left)">
                                      <p:cBhvr>
                                        <p:cTn id="98" dur="500"/>
                                        <p:tgtEl>
                                          <p:spTgt spid="35890"/>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4" fill="hold" nodeType="clickEffect">
                                  <p:stCondLst>
                                    <p:cond delay="0"/>
                                  </p:stCondLst>
                                  <p:childTnLst>
                                    <p:set>
                                      <p:cBhvr>
                                        <p:cTn id="102" dur="1" fill="hold">
                                          <p:stCondLst>
                                            <p:cond delay="0"/>
                                          </p:stCondLst>
                                        </p:cTn>
                                        <p:tgtEl>
                                          <p:spTgt spid="35881"/>
                                        </p:tgtEl>
                                        <p:attrNameLst>
                                          <p:attrName>style.visibility</p:attrName>
                                        </p:attrNameLst>
                                      </p:cBhvr>
                                      <p:to>
                                        <p:strVal val="visible"/>
                                      </p:to>
                                    </p:set>
                                    <p:animEffect transition="in" filter="wipe(down)">
                                      <p:cBhvr>
                                        <p:cTn id="103" dur="500"/>
                                        <p:tgtEl>
                                          <p:spTgt spid="35881"/>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4" fill="hold" nodeType="clickEffect">
                                  <p:stCondLst>
                                    <p:cond delay="0"/>
                                  </p:stCondLst>
                                  <p:childTnLst>
                                    <p:set>
                                      <p:cBhvr>
                                        <p:cTn id="107" dur="1" fill="hold">
                                          <p:stCondLst>
                                            <p:cond delay="0"/>
                                          </p:stCondLst>
                                        </p:cTn>
                                        <p:tgtEl>
                                          <p:spTgt spid="28"/>
                                        </p:tgtEl>
                                        <p:attrNameLst>
                                          <p:attrName>style.visibility</p:attrName>
                                        </p:attrNameLst>
                                      </p:cBhvr>
                                      <p:to>
                                        <p:strVal val="visible"/>
                                      </p:to>
                                    </p:set>
                                    <p:animEffect transition="in" filter="wipe(down)">
                                      <p:cBhvr>
                                        <p:cTn id="108" dur="500"/>
                                        <p:tgtEl>
                                          <p:spTgt spid="28"/>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1" fill="hold" nodeType="clickEffect">
                                  <p:stCondLst>
                                    <p:cond delay="0"/>
                                  </p:stCondLst>
                                  <p:childTnLst>
                                    <p:set>
                                      <p:cBhvr>
                                        <p:cTn id="112" dur="1" fill="hold">
                                          <p:stCondLst>
                                            <p:cond delay="0"/>
                                          </p:stCondLst>
                                        </p:cTn>
                                        <p:tgtEl>
                                          <p:spTgt spid="13"/>
                                        </p:tgtEl>
                                        <p:attrNameLst>
                                          <p:attrName>style.visibility</p:attrName>
                                        </p:attrNameLst>
                                      </p:cBhvr>
                                      <p:to>
                                        <p:strVal val="visible"/>
                                      </p:to>
                                    </p:set>
                                    <p:animEffect transition="in" filter="wipe(up)">
                                      <p:cBhvr>
                                        <p:cTn id="113" dur="500"/>
                                        <p:tgtEl>
                                          <p:spTgt spid="13"/>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2" fill="hold" nodeType="clickEffect">
                                  <p:stCondLst>
                                    <p:cond delay="0"/>
                                  </p:stCondLst>
                                  <p:childTnLst>
                                    <p:set>
                                      <p:cBhvr>
                                        <p:cTn id="117" dur="1" fill="hold">
                                          <p:stCondLst>
                                            <p:cond delay="0"/>
                                          </p:stCondLst>
                                        </p:cTn>
                                        <p:tgtEl>
                                          <p:spTgt spid="22"/>
                                        </p:tgtEl>
                                        <p:attrNameLst>
                                          <p:attrName>style.visibility</p:attrName>
                                        </p:attrNameLst>
                                      </p:cBhvr>
                                      <p:to>
                                        <p:strVal val="visible"/>
                                      </p:to>
                                    </p:set>
                                    <p:animEffect transition="in" filter="wipe(right)">
                                      <p:cBhvr>
                                        <p:cTn id="118" dur="500"/>
                                        <p:tgtEl>
                                          <p:spTgt spid="22"/>
                                        </p:tgtEl>
                                      </p:cBhvr>
                                    </p:animEffect>
                                  </p:childTnLst>
                                  <p:subTnLst>
                                    <p:audio>
                                      <p:cMediaNode>
                                        <p:cTn display="0" masterRel="sameClick">
                                          <p:stCondLst>
                                            <p:cond evt="begin" delay="0">
                                              <p:tn val="116"/>
                                            </p:cond>
                                          </p:stCondLst>
                                          <p:endCondLst>
                                            <p:cond evt="onStopAudio" delay="0">
                                              <p:tgtEl>
                                                <p:sldTgt/>
                                              </p:tgtEl>
                                            </p:cond>
                                          </p:endCondLst>
                                        </p:cTn>
                                        <p:tgtEl>
                                          <p:sndTgt r:embed="rId1" name="WHOOSH.WAV"/>
                                        </p:tgtEl>
                                      </p:cMediaNode>
                                    </p:audio>
                                  </p:subTnLst>
                                </p:cTn>
                              </p:par>
                            </p:childTnLst>
                          </p:cTn>
                        </p:par>
                      </p:childTnLst>
                    </p:cTn>
                  </p:par>
                  <p:par>
                    <p:cTn id="119" fill="hold">
                      <p:stCondLst>
                        <p:cond delay="indefinite"/>
                      </p:stCondLst>
                      <p:childTnLst>
                        <p:par>
                          <p:cTn id="120" fill="hold">
                            <p:stCondLst>
                              <p:cond delay="0"/>
                            </p:stCondLst>
                            <p:childTnLst>
                              <p:par>
                                <p:cTn id="121" presetID="22" presetClass="entr" presetSubtype="4" fill="hold" nodeType="clickEffect">
                                  <p:stCondLst>
                                    <p:cond delay="0"/>
                                  </p:stCondLst>
                                  <p:childTnLst>
                                    <p:set>
                                      <p:cBhvr>
                                        <p:cTn id="122" dur="1" fill="hold">
                                          <p:stCondLst>
                                            <p:cond delay="0"/>
                                          </p:stCondLst>
                                        </p:cTn>
                                        <p:tgtEl>
                                          <p:spTgt spid="21"/>
                                        </p:tgtEl>
                                        <p:attrNameLst>
                                          <p:attrName>style.visibility</p:attrName>
                                        </p:attrNameLst>
                                      </p:cBhvr>
                                      <p:to>
                                        <p:strVal val="visible"/>
                                      </p:to>
                                    </p:set>
                                    <p:animEffect transition="in" filter="wipe(down)">
                                      <p:cBhvr>
                                        <p:cTn id="123" dur="500"/>
                                        <p:tgtEl>
                                          <p:spTgt spid="21"/>
                                        </p:tgtEl>
                                      </p:cBhvr>
                                    </p:animEffect>
                                  </p:childTnLst>
                                </p:cTn>
                              </p:par>
                            </p:childTnLst>
                          </p:cTn>
                        </p:par>
                      </p:childTnLst>
                    </p:cTn>
                  </p:par>
                  <p:par>
                    <p:cTn id="124" fill="hold">
                      <p:stCondLst>
                        <p:cond delay="indefinite"/>
                      </p:stCondLst>
                      <p:childTnLst>
                        <p:par>
                          <p:cTn id="125" fill="hold">
                            <p:stCondLst>
                              <p:cond delay="0"/>
                            </p:stCondLst>
                            <p:childTnLst>
                              <p:par>
                                <p:cTn id="126" presetID="23" presetClass="entr" presetSubtype="528" fill="hold" nodeType="clickEffect">
                                  <p:stCondLst>
                                    <p:cond delay="0"/>
                                  </p:stCondLst>
                                  <p:childTnLst>
                                    <p:set>
                                      <p:cBhvr>
                                        <p:cTn id="127" dur="1" fill="hold">
                                          <p:stCondLst>
                                            <p:cond delay="0"/>
                                          </p:stCondLst>
                                        </p:cTn>
                                        <p:tgtEl>
                                          <p:spTgt spid="6"/>
                                        </p:tgtEl>
                                        <p:attrNameLst>
                                          <p:attrName>style.visibility</p:attrName>
                                        </p:attrNameLst>
                                      </p:cBhvr>
                                      <p:to>
                                        <p:strVal val="visible"/>
                                      </p:to>
                                    </p:set>
                                    <p:anim calcmode="lin" valueType="num">
                                      <p:cBhvr>
                                        <p:cTn id="128" dur="500" fill="hold"/>
                                        <p:tgtEl>
                                          <p:spTgt spid="6"/>
                                        </p:tgtEl>
                                        <p:attrNameLst>
                                          <p:attrName>ppt_w</p:attrName>
                                        </p:attrNameLst>
                                      </p:cBhvr>
                                      <p:tavLst>
                                        <p:tav tm="0">
                                          <p:val>
                                            <p:fltVal val="0.000000"/>
                                          </p:val>
                                        </p:tav>
                                        <p:tav tm="100000">
                                          <p:val>
                                            <p:strVal val="#ppt_w"/>
                                          </p:val>
                                        </p:tav>
                                      </p:tavLst>
                                    </p:anim>
                                    <p:anim calcmode="lin" valueType="num">
                                      <p:cBhvr>
                                        <p:cTn id="129" dur="500" fill="hold"/>
                                        <p:tgtEl>
                                          <p:spTgt spid="6"/>
                                        </p:tgtEl>
                                        <p:attrNameLst>
                                          <p:attrName>ppt_h</p:attrName>
                                        </p:attrNameLst>
                                      </p:cBhvr>
                                      <p:tavLst>
                                        <p:tav tm="0">
                                          <p:val>
                                            <p:fltVal val="0.000000"/>
                                          </p:val>
                                        </p:tav>
                                        <p:tav tm="100000">
                                          <p:val>
                                            <p:strVal val="#ppt_h"/>
                                          </p:val>
                                        </p:tav>
                                      </p:tavLst>
                                    </p:anim>
                                    <p:anim calcmode="lin" valueType="num">
                                      <p:cBhvr>
                                        <p:cTn id="130" dur="500" fill="hold"/>
                                        <p:tgtEl>
                                          <p:spTgt spid="6"/>
                                        </p:tgtEl>
                                        <p:attrNameLst>
                                          <p:attrName>ppt_x</p:attrName>
                                        </p:attrNameLst>
                                      </p:cBhvr>
                                      <p:tavLst>
                                        <p:tav tm="0">
                                          <p:val>
                                            <p:fltVal val="0.500000"/>
                                          </p:val>
                                        </p:tav>
                                        <p:tav tm="100000">
                                          <p:val>
                                            <p:strVal val="#ppt_x"/>
                                          </p:val>
                                        </p:tav>
                                      </p:tavLst>
                                    </p:anim>
                                    <p:anim calcmode="lin" valueType="num">
                                      <p:cBhvr>
                                        <p:cTn id="131" dur="500" fill="hold"/>
                                        <p:tgtEl>
                                          <p:spTgt spid="6"/>
                                        </p:tgtEl>
                                        <p:attrNameLst>
                                          <p:attrName>ppt_y</p:attrName>
                                        </p:attrNameLst>
                                      </p:cBhvr>
                                      <p:tavLst>
                                        <p:tav tm="0">
                                          <p:val>
                                            <p:fltVal val="0.500000"/>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2" presetClass="entr" presetSubtype="4" fill="hold" nodeType="clickEffect">
                                  <p:stCondLst>
                                    <p:cond delay="0"/>
                                  </p:stCondLst>
                                  <p:childTnLst>
                                    <p:set>
                                      <p:cBhvr>
                                        <p:cTn id="135" dur="1" fill="hold">
                                          <p:stCondLst>
                                            <p:cond delay="0"/>
                                          </p:stCondLst>
                                        </p:cTn>
                                        <p:tgtEl>
                                          <p:spTgt spid="35911"/>
                                        </p:tgtEl>
                                        <p:attrNameLst>
                                          <p:attrName>style.visibility</p:attrName>
                                        </p:attrNameLst>
                                      </p:cBhvr>
                                      <p:to>
                                        <p:strVal val="visible"/>
                                      </p:to>
                                    </p:set>
                                    <p:animEffect transition="in" filter="wipe(down)">
                                      <p:cBhvr>
                                        <p:cTn id="136" dur="500"/>
                                        <p:tgtEl>
                                          <p:spTgt spid="35911"/>
                                        </p:tgtEl>
                                      </p:cBhvr>
                                    </p:animEffect>
                                  </p:childTnLst>
                                </p:cTn>
                              </p:par>
                            </p:childTnLst>
                          </p:cTn>
                        </p:par>
                      </p:childTnLst>
                    </p:cTn>
                  </p:par>
                  <p:par>
                    <p:cTn id="137" fill="hold">
                      <p:stCondLst>
                        <p:cond delay="indefinite"/>
                      </p:stCondLst>
                      <p:childTnLst>
                        <p:par>
                          <p:cTn id="138" fill="hold">
                            <p:stCondLst>
                              <p:cond delay="0"/>
                            </p:stCondLst>
                            <p:childTnLst>
                              <p:par>
                                <p:cTn id="139" presetID="22" presetClass="entr" presetSubtype="1" fill="hold" nodeType="clickEffect">
                                  <p:stCondLst>
                                    <p:cond delay="0"/>
                                  </p:stCondLst>
                                  <p:childTnLst>
                                    <p:set>
                                      <p:cBhvr>
                                        <p:cTn id="140" dur="1" fill="hold">
                                          <p:stCondLst>
                                            <p:cond delay="0"/>
                                          </p:stCondLst>
                                        </p:cTn>
                                        <p:tgtEl>
                                          <p:spTgt spid="18"/>
                                        </p:tgtEl>
                                        <p:attrNameLst>
                                          <p:attrName>style.visibility</p:attrName>
                                        </p:attrNameLst>
                                      </p:cBhvr>
                                      <p:to>
                                        <p:strVal val="visible"/>
                                      </p:to>
                                    </p:set>
                                    <p:animEffect transition="in" filter="wipe(up)">
                                      <p:cBhvr>
                                        <p:cTn id="141" dur="500"/>
                                        <p:tgtEl>
                                          <p:spTgt spid="18"/>
                                        </p:tgtEl>
                                      </p:cBhvr>
                                    </p:animEffect>
                                  </p:childTnLst>
                                </p:cTn>
                              </p:par>
                            </p:childTnLst>
                          </p:cTn>
                        </p:par>
                      </p:childTnLst>
                    </p:cTn>
                  </p:par>
                  <p:par>
                    <p:cTn id="142" fill="hold">
                      <p:stCondLst>
                        <p:cond delay="indefinite"/>
                      </p:stCondLst>
                      <p:childTnLst>
                        <p:par>
                          <p:cTn id="143" fill="hold">
                            <p:stCondLst>
                              <p:cond delay="0"/>
                            </p:stCondLst>
                            <p:childTnLst>
                              <p:par>
                                <p:cTn id="144" presetID="22" presetClass="entr" presetSubtype="2" fill="hold" nodeType="clickEffect">
                                  <p:stCondLst>
                                    <p:cond delay="0"/>
                                  </p:stCondLst>
                                  <p:childTnLst>
                                    <p:set>
                                      <p:cBhvr>
                                        <p:cTn id="145" dur="1" fill="hold">
                                          <p:stCondLst>
                                            <p:cond delay="0"/>
                                          </p:stCondLst>
                                        </p:cTn>
                                        <p:tgtEl>
                                          <p:spTgt spid="20"/>
                                        </p:tgtEl>
                                        <p:attrNameLst>
                                          <p:attrName>style.visibility</p:attrName>
                                        </p:attrNameLst>
                                      </p:cBhvr>
                                      <p:to>
                                        <p:strVal val="visible"/>
                                      </p:to>
                                    </p:set>
                                    <p:animEffect transition="in" filter="wipe(right)">
                                      <p:cBhvr>
                                        <p:cTn id="146" dur="500"/>
                                        <p:tgtEl>
                                          <p:spTgt spid="20"/>
                                        </p:tgtEl>
                                      </p:cBhvr>
                                    </p:animEffect>
                                  </p:childTnLst>
                                </p:cTn>
                              </p:par>
                            </p:childTnLst>
                          </p:cTn>
                        </p:par>
                      </p:childTnLst>
                    </p:cTn>
                  </p:par>
                  <p:par>
                    <p:cTn id="147" fill="hold">
                      <p:stCondLst>
                        <p:cond delay="indefinite"/>
                      </p:stCondLst>
                      <p:childTnLst>
                        <p:par>
                          <p:cTn id="148" fill="hold">
                            <p:stCondLst>
                              <p:cond delay="0"/>
                            </p:stCondLst>
                            <p:childTnLst>
                              <p:par>
                                <p:cTn id="149" presetID="22" presetClass="entr" presetSubtype="4" fill="hold" nodeType="clickEffect">
                                  <p:stCondLst>
                                    <p:cond delay="0"/>
                                  </p:stCondLst>
                                  <p:childTnLst>
                                    <p:set>
                                      <p:cBhvr>
                                        <p:cTn id="150" dur="1" fill="hold">
                                          <p:stCondLst>
                                            <p:cond delay="0"/>
                                          </p:stCondLst>
                                        </p:cTn>
                                        <p:tgtEl>
                                          <p:spTgt spid="35919"/>
                                        </p:tgtEl>
                                        <p:attrNameLst>
                                          <p:attrName>style.visibility</p:attrName>
                                        </p:attrNameLst>
                                      </p:cBhvr>
                                      <p:to>
                                        <p:strVal val="visible"/>
                                      </p:to>
                                    </p:set>
                                    <p:animEffect transition="in" filter="wipe(down)">
                                      <p:cBhvr>
                                        <p:cTn id="151" dur="500"/>
                                        <p:tgtEl>
                                          <p:spTgt spid="35919"/>
                                        </p:tgtEl>
                                      </p:cBhvr>
                                    </p:animEffect>
                                  </p:childTnLst>
                                </p:cTn>
                              </p:par>
                            </p:childTnLst>
                          </p:cTn>
                        </p:par>
                      </p:childTnLst>
                    </p:cTn>
                  </p:par>
                  <p:par>
                    <p:cTn id="152" fill="hold">
                      <p:stCondLst>
                        <p:cond delay="indefinite"/>
                      </p:stCondLst>
                      <p:childTnLst>
                        <p:par>
                          <p:cTn id="153" fill="hold">
                            <p:stCondLst>
                              <p:cond delay="0"/>
                            </p:stCondLst>
                            <p:childTnLst>
                              <p:par>
                                <p:cTn id="154" presetID="22" presetClass="entr" presetSubtype="4" fill="hold" nodeType="clickEffect">
                                  <p:stCondLst>
                                    <p:cond delay="0"/>
                                  </p:stCondLst>
                                  <p:childTnLst>
                                    <p:set>
                                      <p:cBhvr>
                                        <p:cTn id="155" dur="1" fill="hold">
                                          <p:stCondLst>
                                            <p:cond delay="0"/>
                                          </p:stCondLst>
                                        </p:cTn>
                                        <p:tgtEl>
                                          <p:spTgt spid="35909"/>
                                        </p:tgtEl>
                                        <p:attrNameLst>
                                          <p:attrName>style.visibility</p:attrName>
                                        </p:attrNameLst>
                                      </p:cBhvr>
                                      <p:to>
                                        <p:strVal val="visible"/>
                                      </p:to>
                                    </p:set>
                                    <p:animEffect transition="in" filter="wipe(down)">
                                      <p:cBhvr>
                                        <p:cTn id="156" dur="500"/>
                                        <p:tgtEl>
                                          <p:spTgt spid="35909"/>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nodeType="clickEffect">
                                  <p:stCondLst>
                                    <p:cond delay="0"/>
                                  </p:stCondLst>
                                  <p:childTnLst>
                                    <p:set>
                                      <p:cBhvr>
                                        <p:cTn id="160" dur="1" fill="hold">
                                          <p:stCondLst>
                                            <p:cond delay="0"/>
                                          </p:stCondLst>
                                        </p:cTn>
                                        <p:tgtEl>
                                          <p:spTgt spid="35914"/>
                                        </p:tgtEl>
                                        <p:attrNameLst>
                                          <p:attrName>style.visibility</p:attrName>
                                        </p:attrNameLst>
                                      </p:cBhvr>
                                      <p:to>
                                        <p:strVal val="visible"/>
                                      </p:to>
                                    </p:set>
                                    <p:animEffect transition="in" filter="wipe(up)">
                                      <p:cBhvr>
                                        <p:cTn id="161" dur="500"/>
                                        <p:tgtEl>
                                          <p:spTgt spid="35914"/>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nodeType="clickEffect">
                                  <p:stCondLst>
                                    <p:cond delay="0"/>
                                  </p:stCondLst>
                                  <p:childTnLst>
                                    <p:set>
                                      <p:cBhvr>
                                        <p:cTn id="165" dur="1" fill="hold">
                                          <p:stCondLst>
                                            <p:cond delay="0"/>
                                          </p:stCondLst>
                                        </p:cTn>
                                        <p:tgtEl>
                                          <p:spTgt spid="19"/>
                                        </p:tgtEl>
                                        <p:attrNameLst>
                                          <p:attrName>style.visibility</p:attrName>
                                        </p:attrNameLst>
                                      </p:cBhvr>
                                      <p:to>
                                        <p:strVal val="visible"/>
                                      </p:to>
                                    </p:set>
                                    <p:animEffect transition="in" filter="wipe(left)">
                                      <p:cBhvr>
                                        <p:cTn id="166" dur="500"/>
                                        <p:tgtEl>
                                          <p:spTgt spid="19"/>
                                        </p:tgtEl>
                                      </p:cBhvr>
                                    </p:animEffect>
                                  </p:childTnLst>
                                </p:cTn>
                              </p:par>
                            </p:childTnLst>
                          </p:cTn>
                        </p:par>
                      </p:childTnLst>
                    </p:cTn>
                  </p:par>
                  <p:par>
                    <p:cTn id="167" fill="hold">
                      <p:stCondLst>
                        <p:cond delay="indefinite"/>
                      </p:stCondLst>
                      <p:childTnLst>
                        <p:par>
                          <p:cTn id="168" fill="hold">
                            <p:stCondLst>
                              <p:cond delay="0"/>
                            </p:stCondLst>
                            <p:childTnLst>
                              <p:par>
                                <p:cTn id="169" presetID="23" presetClass="entr" presetSubtype="16" fill="hold" nodeType="clickEffect">
                                  <p:stCondLst>
                                    <p:cond delay="0"/>
                                  </p:stCondLst>
                                  <p:childTnLst>
                                    <p:set>
                                      <p:cBhvr>
                                        <p:cTn id="170" dur="1" fill="hold">
                                          <p:stCondLst>
                                            <p:cond delay="0"/>
                                          </p:stCondLst>
                                        </p:cTn>
                                        <p:tgtEl>
                                          <p:spTgt spid="26"/>
                                        </p:tgtEl>
                                        <p:attrNameLst>
                                          <p:attrName>style.visibility</p:attrName>
                                        </p:attrNameLst>
                                      </p:cBhvr>
                                      <p:to>
                                        <p:strVal val="visible"/>
                                      </p:to>
                                    </p:set>
                                    <p:anim calcmode="lin" valueType="num">
                                      <p:cBhvr>
                                        <p:cTn id="171" dur="500" fill="hold"/>
                                        <p:tgtEl>
                                          <p:spTgt spid="26"/>
                                        </p:tgtEl>
                                        <p:attrNameLst>
                                          <p:attrName>ppt_w</p:attrName>
                                        </p:attrNameLst>
                                      </p:cBhvr>
                                      <p:tavLst>
                                        <p:tav tm="0">
                                          <p:val>
                                            <p:fltVal val="0.000000"/>
                                          </p:val>
                                        </p:tav>
                                        <p:tav tm="100000">
                                          <p:val>
                                            <p:strVal val="#ppt_w"/>
                                          </p:val>
                                        </p:tav>
                                      </p:tavLst>
                                    </p:anim>
                                    <p:anim calcmode="lin" valueType="num">
                                      <p:cBhvr>
                                        <p:cTn id="172" dur="500" fill="hold"/>
                                        <p:tgtEl>
                                          <p:spTgt spid="26"/>
                                        </p:tgtEl>
                                        <p:attrNameLst>
                                          <p:attrName>ppt_h</p:attrName>
                                        </p:attrNameLst>
                                      </p:cBhvr>
                                      <p:tavLst>
                                        <p:tav tm="0">
                                          <p:val>
                                            <p:fltVal val="0.00000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073" grpId="0"/>
      <p:bldP spid="36074" grpId="0" animBg="1"/>
      <p:bldP spid="36075" grpId="0"/>
    </p:bld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grpSp>
        <p:nvGrpSpPr>
          <p:cNvPr id="2" name="Group 298"/>
          <p:cNvGrpSpPr/>
          <p:nvPr/>
        </p:nvGrpSpPr>
        <p:grpSpPr>
          <a:xfrm>
            <a:off x="1066800" y="800100"/>
            <a:ext cx="7010400" cy="1981200"/>
            <a:chOff x="672" y="504"/>
            <a:chExt cx="4416" cy="1248"/>
          </a:xfrm>
        </p:grpSpPr>
        <p:grpSp>
          <p:nvGrpSpPr>
            <p:cNvPr id="63490" name="Group 289"/>
            <p:cNvGrpSpPr/>
            <p:nvPr/>
          </p:nvGrpSpPr>
          <p:grpSpPr>
            <a:xfrm>
              <a:off x="672" y="504"/>
              <a:ext cx="4416" cy="1248"/>
              <a:chOff x="672" y="504"/>
              <a:chExt cx="4416" cy="1248"/>
            </a:xfrm>
          </p:grpSpPr>
          <p:sp>
            <p:nvSpPr>
              <p:cNvPr id="63491" name="Rectangle 285"/>
              <p:cNvSpPr/>
              <p:nvPr/>
            </p:nvSpPr>
            <p:spPr>
              <a:xfrm>
                <a:off x="672" y="504"/>
                <a:ext cx="4416" cy="1248"/>
              </a:xfrm>
              <a:prstGeom prst="rect">
                <a:avLst/>
              </a:prstGeom>
              <a:solidFill>
                <a:schemeClr val="hlink"/>
              </a:solidFill>
              <a:ln w="9525">
                <a:noFill/>
              </a:ln>
            </p:spPr>
            <p:txBody>
              <a:bodyPr wrap="none" anchor="ctr"/>
              <a:p>
                <a:endParaRPr lang="zh-CN" altLang="en-US" dirty="0">
                  <a:latin typeface="Times New Roman" panose="02020603050405020304" pitchFamily="18" charset="0"/>
                  <a:ea typeface="宋体" panose="02010600030101010101" pitchFamily="2" charset="-122"/>
                </a:endParaRPr>
              </a:p>
            </p:txBody>
          </p:sp>
          <p:grpSp>
            <p:nvGrpSpPr>
              <p:cNvPr id="63492" name="Group 288"/>
              <p:cNvGrpSpPr/>
              <p:nvPr/>
            </p:nvGrpSpPr>
            <p:grpSpPr>
              <a:xfrm>
                <a:off x="2144" y="809"/>
                <a:ext cx="1869" cy="571"/>
                <a:chOff x="2144" y="809"/>
                <a:chExt cx="1869" cy="571"/>
              </a:xfrm>
            </p:grpSpPr>
            <p:sp>
              <p:nvSpPr>
                <p:cNvPr id="63493" name="Line 90"/>
                <p:cNvSpPr/>
                <p:nvPr/>
              </p:nvSpPr>
              <p:spPr>
                <a:xfrm>
                  <a:off x="2780" y="986"/>
                  <a:ext cx="344" cy="1"/>
                </a:xfrm>
                <a:prstGeom prst="line">
                  <a:avLst/>
                </a:prstGeom>
                <a:ln w="9525" cap="flat" cmpd="sng">
                  <a:solidFill>
                    <a:schemeClr val="tx2"/>
                  </a:solidFill>
                  <a:prstDash val="solid"/>
                  <a:round/>
                  <a:headEnd type="none" w="med" len="med"/>
                  <a:tailEnd type="none" w="med" len="med"/>
                </a:ln>
              </p:spPr>
            </p:sp>
            <p:sp>
              <p:nvSpPr>
                <p:cNvPr id="63494" name="Line 76"/>
                <p:cNvSpPr/>
                <p:nvPr/>
              </p:nvSpPr>
              <p:spPr>
                <a:xfrm>
                  <a:off x="2780" y="986"/>
                  <a:ext cx="1" cy="392"/>
                </a:xfrm>
                <a:prstGeom prst="line">
                  <a:avLst/>
                </a:prstGeom>
                <a:ln w="9525" cap="flat" cmpd="sng">
                  <a:solidFill>
                    <a:schemeClr val="tx2"/>
                  </a:solidFill>
                  <a:prstDash val="solid"/>
                  <a:round/>
                  <a:headEnd type="none" w="med" len="med"/>
                  <a:tailEnd type="none" w="med" len="med"/>
                </a:ln>
              </p:spPr>
            </p:sp>
            <p:sp>
              <p:nvSpPr>
                <p:cNvPr id="63495" name="Line 77"/>
                <p:cNvSpPr/>
                <p:nvPr/>
              </p:nvSpPr>
              <p:spPr>
                <a:xfrm>
                  <a:off x="2168" y="986"/>
                  <a:ext cx="60" cy="1"/>
                </a:xfrm>
                <a:prstGeom prst="line">
                  <a:avLst/>
                </a:prstGeom>
                <a:ln w="12700" cap="flat" cmpd="sng">
                  <a:solidFill>
                    <a:srgbClr val="000000"/>
                  </a:solidFill>
                  <a:prstDash val="solid"/>
                  <a:round/>
                  <a:headEnd type="none" w="med" len="med"/>
                  <a:tailEnd type="none" w="med" len="med"/>
                </a:ln>
              </p:spPr>
            </p:sp>
            <p:sp>
              <p:nvSpPr>
                <p:cNvPr id="63496" name="Line 78"/>
                <p:cNvSpPr/>
                <p:nvPr/>
              </p:nvSpPr>
              <p:spPr>
                <a:xfrm>
                  <a:off x="2738" y="809"/>
                  <a:ext cx="428" cy="1"/>
                </a:xfrm>
                <a:prstGeom prst="line">
                  <a:avLst/>
                </a:prstGeom>
                <a:ln w="19050" cap="flat" cmpd="sng">
                  <a:solidFill>
                    <a:srgbClr val="000000"/>
                  </a:solidFill>
                  <a:prstDash val="solid"/>
                  <a:round/>
                  <a:headEnd type="none" w="med" len="med"/>
                  <a:tailEnd type="none" w="med" len="med"/>
                </a:ln>
              </p:spPr>
            </p:sp>
            <p:sp>
              <p:nvSpPr>
                <p:cNvPr id="63497" name="Freeform 79"/>
                <p:cNvSpPr/>
                <p:nvPr/>
              </p:nvSpPr>
              <p:spPr>
                <a:xfrm>
                  <a:off x="3166" y="809"/>
                  <a:ext cx="1" cy="120"/>
                </a:xfrm>
                <a:custGeom>
                  <a:avLst/>
                  <a:gdLst/>
                  <a:ahLst/>
                  <a:cxnLst>
                    <a:cxn ang="0">
                      <a:pos x="0" y="120"/>
                    </a:cxn>
                    <a:cxn ang="0">
                      <a:pos x="1" y="0"/>
                    </a:cxn>
                  </a:cxnLst>
                  <a:pathLst>
                    <a:path w="1" h="120">
                      <a:moveTo>
                        <a:pt x="0" y="120"/>
                      </a:moveTo>
                      <a:lnTo>
                        <a:pt x="1"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3498" name="Freeform 80"/>
                <p:cNvSpPr/>
                <p:nvPr/>
              </p:nvSpPr>
              <p:spPr>
                <a:xfrm>
                  <a:off x="2738" y="809"/>
                  <a:ext cx="1" cy="120"/>
                </a:xfrm>
                <a:custGeom>
                  <a:avLst/>
                  <a:gdLst/>
                  <a:ahLst/>
                  <a:cxnLst>
                    <a:cxn ang="0">
                      <a:pos x="0" y="120"/>
                    </a:cxn>
                    <a:cxn ang="0">
                      <a:pos x="0" y="0"/>
                    </a:cxn>
                  </a:cxnLst>
                  <a:pathLst>
                    <a:path w="1" h="120">
                      <a:moveTo>
                        <a:pt x="0" y="120"/>
                      </a:moveTo>
                      <a:lnTo>
                        <a:pt x="0"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3499" name="Line 81"/>
                <p:cNvSpPr/>
                <p:nvPr/>
              </p:nvSpPr>
              <p:spPr>
                <a:xfrm flipV="1">
                  <a:off x="2168" y="1273"/>
                  <a:ext cx="1" cy="105"/>
                </a:xfrm>
                <a:prstGeom prst="line">
                  <a:avLst/>
                </a:prstGeom>
                <a:ln w="19050" cap="flat" cmpd="sng">
                  <a:solidFill>
                    <a:srgbClr val="000000"/>
                  </a:solidFill>
                  <a:prstDash val="solid"/>
                  <a:round/>
                  <a:headEnd type="none" w="med" len="med"/>
                  <a:tailEnd type="none" w="med" len="med"/>
                </a:ln>
              </p:spPr>
            </p:sp>
            <p:sp>
              <p:nvSpPr>
                <p:cNvPr id="63500" name="Line 82"/>
                <p:cNvSpPr/>
                <p:nvPr/>
              </p:nvSpPr>
              <p:spPr>
                <a:xfrm>
                  <a:off x="2203" y="986"/>
                  <a:ext cx="1" cy="262"/>
                </a:xfrm>
                <a:prstGeom prst="line">
                  <a:avLst/>
                </a:prstGeom>
                <a:ln w="9525" cap="flat" cmpd="sng">
                  <a:solidFill>
                    <a:schemeClr val="tx2"/>
                  </a:solidFill>
                  <a:prstDash val="solid"/>
                  <a:round/>
                  <a:headEnd type="none" w="med" len="med"/>
                  <a:tailEnd type="none" w="med" len="med"/>
                </a:ln>
              </p:spPr>
            </p:sp>
            <p:sp>
              <p:nvSpPr>
                <p:cNvPr id="63501" name="Line 83"/>
                <p:cNvSpPr/>
                <p:nvPr/>
              </p:nvSpPr>
              <p:spPr>
                <a:xfrm flipH="1">
                  <a:off x="2144" y="1248"/>
                  <a:ext cx="84" cy="1"/>
                </a:xfrm>
                <a:prstGeom prst="line">
                  <a:avLst/>
                </a:prstGeom>
                <a:ln w="19050" cap="flat" cmpd="sng">
                  <a:solidFill>
                    <a:srgbClr val="000000"/>
                  </a:solidFill>
                  <a:prstDash val="solid"/>
                  <a:round/>
                  <a:headEnd type="none" w="med" len="med"/>
                  <a:tailEnd type="none" w="med" len="med"/>
                </a:ln>
              </p:spPr>
            </p:sp>
            <p:sp>
              <p:nvSpPr>
                <p:cNvPr id="63502" name="Line 84"/>
                <p:cNvSpPr/>
                <p:nvPr/>
              </p:nvSpPr>
              <p:spPr>
                <a:xfrm flipV="1">
                  <a:off x="2144" y="1248"/>
                  <a:ext cx="1" cy="25"/>
                </a:xfrm>
                <a:prstGeom prst="line">
                  <a:avLst/>
                </a:prstGeom>
                <a:ln w="19050" cap="flat" cmpd="sng">
                  <a:solidFill>
                    <a:srgbClr val="000000"/>
                  </a:solidFill>
                  <a:prstDash val="solid"/>
                  <a:round/>
                  <a:headEnd type="none" w="med" len="med"/>
                  <a:tailEnd type="none" w="med" len="med"/>
                </a:ln>
              </p:spPr>
            </p:sp>
            <p:sp>
              <p:nvSpPr>
                <p:cNvPr id="63503" name="Line 85"/>
                <p:cNvSpPr/>
                <p:nvPr/>
              </p:nvSpPr>
              <p:spPr>
                <a:xfrm flipH="1">
                  <a:off x="2144" y="1273"/>
                  <a:ext cx="24" cy="1"/>
                </a:xfrm>
                <a:prstGeom prst="line">
                  <a:avLst/>
                </a:prstGeom>
                <a:ln w="19050" cap="flat" cmpd="sng">
                  <a:solidFill>
                    <a:srgbClr val="000000"/>
                  </a:solidFill>
                  <a:prstDash val="solid"/>
                  <a:round/>
                  <a:headEnd type="none" w="med" len="med"/>
                  <a:tailEnd type="none" w="med" len="med"/>
                </a:ln>
              </p:spPr>
            </p:sp>
            <p:sp>
              <p:nvSpPr>
                <p:cNvPr id="63504" name="Line 86"/>
                <p:cNvSpPr/>
                <p:nvPr/>
              </p:nvSpPr>
              <p:spPr>
                <a:xfrm>
                  <a:off x="2187" y="986"/>
                  <a:ext cx="1" cy="262"/>
                </a:xfrm>
                <a:prstGeom prst="line">
                  <a:avLst/>
                </a:prstGeom>
                <a:ln w="9525" cap="flat" cmpd="sng">
                  <a:solidFill>
                    <a:schemeClr val="tx2"/>
                  </a:solidFill>
                  <a:prstDash val="solid"/>
                  <a:round/>
                  <a:headEnd type="none" w="med" len="med"/>
                  <a:tailEnd type="none" w="med" len="med"/>
                </a:ln>
              </p:spPr>
            </p:sp>
            <p:sp>
              <p:nvSpPr>
                <p:cNvPr id="63505" name="Line 91"/>
                <p:cNvSpPr/>
                <p:nvPr/>
              </p:nvSpPr>
              <p:spPr>
                <a:xfrm>
                  <a:off x="3736" y="928"/>
                  <a:ext cx="277" cy="1"/>
                </a:xfrm>
                <a:prstGeom prst="line">
                  <a:avLst/>
                </a:prstGeom>
                <a:ln w="19050" cap="flat" cmpd="sng">
                  <a:solidFill>
                    <a:srgbClr val="000000"/>
                  </a:solidFill>
                  <a:prstDash val="solid"/>
                  <a:round/>
                  <a:headEnd type="none" w="med" len="med"/>
                  <a:tailEnd type="none" w="med" len="med"/>
                </a:ln>
              </p:spPr>
            </p:sp>
            <p:sp>
              <p:nvSpPr>
                <p:cNvPr id="63506" name="Line 92"/>
                <p:cNvSpPr/>
                <p:nvPr/>
              </p:nvSpPr>
              <p:spPr>
                <a:xfrm>
                  <a:off x="2780" y="1103"/>
                  <a:ext cx="344" cy="1"/>
                </a:xfrm>
                <a:prstGeom prst="line">
                  <a:avLst/>
                </a:prstGeom>
                <a:ln w="9525" cap="flat" cmpd="sng">
                  <a:solidFill>
                    <a:schemeClr val="tx2"/>
                  </a:solidFill>
                  <a:prstDash val="solid"/>
                  <a:round/>
                  <a:headEnd type="none" w="med" len="med"/>
                  <a:tailEnd type="none" w="med" len="med"/>
                </a:ln>
              </p:spPr>
            </p:sp>
            <p:sp>
              <p:nvSpPr>
                <p:cNvPr id="63507" name="Line 93"/>
                <p:cNvSpPr/>
                <p:nvPr/>
              </p:nvSpPr>
              <p:spPr>
                <a:xfrm>
                  <a:off x="3676" y="986"/>
                  <a:ext cx="60" cy="1"/>
                </a:xfrm>
                <a:prstGeom prst="line">
                  <a:avLst/>
                </a:prstGeom>
                <a:ln w="19050" cap="flat" cmpd="sng">
                  <a:solidFill>
                    <a:srgbClr val="000000"/>
                  </a:solidFill>
                  <a:prstDash val="solid"/>
                  <a:round/>
                  <a:headEnd type="none" w="med" len="med"/>
                  <a:tailEnd type="none" w="med" len="med"/>
                </a:ln>
              </p:spPr>
            </p:sp>
            <p:sp>
              <p:nvSpPr>
                <p:cNvPr id="63508" name="Line 97"/>
                <p:cNvSpPr/>
                <p:nvPr/>
              </p:nvSpPr>
              <p:spPr>
                <a:xfrm>
                  <a:off x="3124" y="986"/>
                  <a:ext cx="1" cy="392"/>
                </a:xfrm>
                <a:prstGeom prst="line">
                  <a:avLst/>
                </a:prstGeom>
                <a:ln w="9525" cap="flat" cmpd="sng">
                  <a:solidFill>
                    <a:schemeClr val="tx2"/>
                  </a:solidFill>
                  <a:prstDash val="solid"/>
                  <a:round/>
                  <a:headEnd type="none" w="med" len="med"/>
                  <a:tailEnd type="none" w="med" len="med"/>
                </a:ln>
              </p:spPr>
            </p:sp>
            <p:sp>
              <p:nvSpPr>
                <p:cNvPr id="63509" name="Freeform 100"/>
                <p:cNvSpPr/>
                <p:nvPr/>
              </p:nvSpPr>
              <p:spPr>
                <a:xfrm>
                  <a:off x="2228" y="1246"/>
                  <a:ext cx="1" cy="132"/>
                </a:xfrm>
                <a:custGeom>
                  <a:avLst/>
                  <a:gdLst/>
                  <a:ahLst/>
                  <a:cxnLst>
                    <a:cxn ang="0">
                      <a:pos x="0" y="132"/>
                    </a:cxn>
                    <a:cxn ang="0">
                      <a:pos x="0" y="0"/>
                    </a:cxn>
                  </a:cxnLst>
                  <a:pathLst>
                    <a:path w="1" h="132">
                      <a:moveTo>
                        <a:pt x="0" y="132"/>
                      </a:moveTo>
                      <a:lnTo>
                        <a:pt x="0"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3510" name="Freeform 101"/>
                <p:cNvSpPr/>
                <p:nvPr/>
              </p:nvSpPr>
              <p:spPr>
                <a:xfrm>
                  <a:off x="2168" y="824"/>
                  <a:ext cx="1" cy="164"/>
                </a:xfrm>
                <a:custGeom>
                  <a:avLst/>
                  <a:gdLst/>
                  <a:ahLst/>
                  <a:cxnLst>
                    <a:cxn ang="0">
                      <a:pos x="0" y="164"/>
                    </a:cxn>
                    <a:cxn ang="0">
                      <a:pos x="1" y="0"/>
                    </a:cxn>
                  </a:cxnLst>
                  <a:pathLst>
                    <a:path w="1" h="164">
                      <a:moveTo>
                        <a:pt x="0" y="164"/>
                      </a:moveTo>
                      <a:lnTo>
                        <a:pt x="1"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3511" name="Freeform 102"/>
                <p:cNvSpPr/>
                <p:nvPr/>
              </p:nvSpPr>
              <p:spPr>
                <a:xfrm>
                  <a:off x="3678" y="926"/>
                  <a:ext cx="1" cy="60"/>
                </a:xfrm>
                <a:custGeom>
                  <a:avLst/>
                  <a:gdLst/>
                  <a:ahLst/>
                  <a:cxnLst>
                    <a:cxn ang="0">
                      <a:pos x="0" y="60"/>
                    </a:cxn>
                    <a:cxn ang="0">
                      <a:pos x="0" y="0"/>
                    </a:cxn>
                  </a:cxnLst>
                  <a:pathLst>
                    <a:path w="1" h="60">
                      <a:moveTo>
                        <a:pt x="0" y="60"/>
                      </a:moveTo>
                      <a:lnTo>
                        <a:pt x="0"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3512" name="Freeform 103"/>
                <p:cNvSpPr/>
                <p:nvPr/>
              </p:nvSpPr>
              <p:spPr>
                <a:xfrm>
                  <a:off x="3736" y="928"/>
                  <a:ext cx="1" cy="60"/>
                </a:xfrm>
                <a:custGeom>
                  <a:avLst/>
                  <a:gdLst/>
                  <a:ahLst/>
                  <a:cxnLst>
                    <a:cxn ang="0">
                      <a:pos x="0" y="60"/>
                    </a:cxn>
                    <a:cxn ang="0">
                      <a:pos x="1" y="0"/>
                    </a:cxn>
                  </a:cxnLst>
                  <a:pathLst>
                    <a:path w="1" h="60">
                      <a:moveTo>
                        <a:pt x="0" y="60"/>
                      </a:moveTo>
                      <a:lnTo>
                        <a:pt x="1"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3513" name="Freeform 104"/>
                <p:cNvSpPr/>
                <p:nvPr/>
              </p:nvSpPr>
              <p:spPr>
                <a:xfrm>
                  <a:off x="2228" y="927"/>
                  <a:ext cx="511" cy="1"/>
                </a:xfrm>
                <a:custGeom>
                  <a:avLst/>
                  <a:gdLst/>
                  <a:ahLst/>
                  <a:cxnLst>
                    <a:cxn ang="0">
                      <a:pos x="0" y="1"/>
                    </a:cxn>
                    <a:cxn ang="0">
                      <a:pos x="511" y="0"/>
                    </a:cxn>
                  </a:cxnLst>
                  <a:pathLst>
                    <a:path w="511" h="1">
                      <a:moveTo>
                        <a:pt x="0" y="1"/>
                      </a:moveTo>
                      <a:lnTo>
                        <a:pt x="511"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3514" name="Freeform 251"/>
                <p:cNvSpPr/>
                <p:nvPr/>
              </p:nvSpPr>
              <p:spPr>
                <a:xfrm>
                  <a:off x="2228" y="926"/>
                  <a:ext cx="1" cy="62"/>
                </a:xfrm>
                <a:custGeom>
                  <a:avLst/>
                  <a:gdLst/>
                  <a:ahLst/>
                  <a:cxnLst>
                    <a:cxn ang="0">
                      <a:pos x="0" y="62"/>
                    </a:cxn>
                    <a:cxn ang="0">
                      <a:pos x="0" y="0"/>
                    </a:cxn>
                  </a:cxnLst>
                  <a:pathLst>
                    <a:path w="1" h="62">
                      <a:moveTo>
                        <a:pt x="0" y="62"/>
                      </a:moveTo>
                      <a:lnTo>
                        <a:pt x="0"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3515" name="Line 252"/>
                <p:cNvSpPr/>
                <p:nvPr/>
              </p:nvSpPr>
              <p:spPr>
                <a:xfrm>
                  <a:off x="2227" y="984"/>
                  <a:ext cx="1" cy="262"/>
                </a:xfrm>
                <a:prstGeom prst="line">
                  <a:avLst/>
                </a:prstGeom>
                <a:ln w="9525" cap="flat" cmpd="sng">
                  <a:solidFill>
                    <a:schemeClr val="tx2"/>
                  </a:solidFill>
                  <a:prstDash val="solid"/>
                  <a:round/>
                  <a:headEnd type="none" w="med" len="med"/>
                  <a:tailEnd type="none" w="med" len="med"/>
                </a:ln>
              </p:spPr>
            </p:sp>
            <p:sp>
              <p:nvSpPr>
                <p:cNvPr id="63516" name="Line 253"/>
                <p:cNvSpPr/>
                <p:nvPr/>
              </p:nvSpPr>
              <p:spPr>
                <a:xfrm>
                  <a:off x="2168" y="984"/>
                  <a:ext cx="1" cy="262"/>
                </a:xfrm>
                <a:prstGeom prst="line">
                  <a:avLst/>
                </a:prstGeom>
                <a:ln w="9525" cap="flat" cmpd="sng">
                  <a:solidFill>
                    <a:schemeClr val="tx2"/>
                  </a:solidFill>
                  <a:prstDash val="solid"/>
                  <a:round/>
                  <a:headEnd type="none" w="med" len="med"/>
                  <a:tailEnd type="none" w="med" len="med"/>
                </a:ln>
              </p:spPr>
            </p:sp>
            <p:sp>
              <p:nvSpPr>
                <p:cNvPr id="63517" name="Freeform 254"/>
                <p:cNvSpPr/>
                <p:nvPr/>
              </p:nvSpPr>
              <p:spPr>
                <a:xfrm>
                  <a:off x="3678" y="982"/>
                  <a:ext cx="1" cy="398"/>
                </a:xfrm>
                <a:custGeom>
                  <a:avLst/>
                  <a:gdLst/>
                  <a:ahLst/>
                  <a:cxnLst>
                    <a:cxn ang="0">
                      <a:pos x="0" y="0"/>
                    </a:cxn>
                    <a:cxn ang="0">
                      <a:pos x="0" y="398"/>
                    </a:cxn>
                  </a:cxnLst>
                  <a:pathLst>
                    <a:path w="1" h="398">
                      <a:moveTo>
                        <a:pt x="0" y="0"/>
                      </a:moveTo>
                      <a:lnTo>
                        <a:pt x="0" y="398"/>
                      </a:lnTo>
                    </a:path>
                  </a:pathLst>
                </a:custGeom>
                <a:noFill/>
                <a:ln w="9525" cap="flat" cmpd="sng">
                  <a:solidFill>
                    <a:schemeClr val="tx1"/>
                  </a:solidFill>
                  <a:prstDash val="solid"/>
                  <a:round/>
                  <a:headEnd type="none" w="med" len="med"/>
                  <a:tailEnd type="none" w="med" len="med"/>
                </a:ln>
              </p:spPr>
              <p:txBody>
                <a:bodyPr/>
                <a:p>
                  <a:endParaRPr lang="zh-CN" altLang="en-US"/>
                </a:p>
              </p:txBody>
            </p:sp>
            <p:sp>
              <p:nvSpPr>
                <p:cNvPr id="63518" name="Freeform 255"/>
                <p:cNvSpPr/>
                <p:nvPr/>
              </p:nvSpPr>
              <p:spPr>
                <a:xfrm>
                  <a:off x="3736" y="982"/>
                  <a:ext cx="1" cy="398"/>
                </a:xfrm>
                <a:custGeom>
                  <a:avLst/>
                  <a:gdLst/>
                  <a:ahLst/>
                  <a:cxnLst>
                    <a:cxn ang="0">
                      <a:pos x="0" y="0"/>
                    </a:cxn>
                    <a:cxn ang="0">
                      <a:pos x="0" y="398"/>
                    </a:cxn>
                  </a:cxnLst>
                  <a:pathLst>
                    <a:path w="1" h="398">
                      <a:moveTo>
                        <a:pt x="0" y="0"/>
                      </a:moveTo>
                      <a:lnTo>
                        <a:pt x="0" y="398"/>
                      </a:lnTo>
                    </a:path>
                  </a:pathLst>
                </a:custGeom>
                <a:noFill/>
                <a:ln w="9525" cap="flat" cmpd="sng">
                  <a:solidFill>
                    <a:schemeClr val="tx1"/>
                  </a:solidFill>
                  <a:prstDash val="solid"/>
                  <a:round/>
                  <a:headEnd type="none" w="med" len="med"/>
                  <a:tailEnd type="none" w="med" len="med"/>
                </a:ln>
              </p:spPr>
              <p:txBody>
                <a:bodyPr/>
                <a:p>
                  <a:endParaRPr lang="zh-CN" altLang="en-US"/>
                </a:p>
              </p:txBody>
            </p:sp>
            <p:sp>
              <p:nvSpPr>
                <p:cNvPr id="63519" name="Freeform 256"/>
                <p:cNvSpPr/>
                <p:nvPr/>
              </p:nvSpPr>
              <p:spPr>
                <a:xfrm>
                  <a:off x="3164" y="927"/>
                  <a:ext cx="511" cy="1"/>
                </a:xfrm>
                <a:custGeom>
                  <a:avLst/>
                  <a:gdLst/>
                  <a:ahLst/>
                  <a:cxnLst>
                    <a:cxn ang="0">
                      <a:pos x="0" y="1"/>
                    </a:cxn>
                    <a:cxn ang="0">
                      <a:pos x="511" y="0"/>
                    </a:cxn>
                  </a:cxnLst>
                  <a:pathLst>
                    <a:path w="511" h="1">
                      <a:moveTo>
                        <a:pt x="0" y="1"/>
                      </a:moveTo>
                      <a:lnTo>
                        <a:pt x="511"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3520" name="Freeform 257"/>
                <p:cNvSpPr/>
                <p:nvPr/>
              </p:nvSpPr>
              <p:spPr>
                <a:xfrm>
                  <a:off x="2736" y="927"/>
                  <a:ext cx="428" cy="1"/>
                </a:xfrm>
                <a:custGeom>
                  <a:avLst/>
                  <a:gdLst/>
                  <a:ahLst/>
                  <a:cxnLst>
                    <a:cxn ang="0">
                      <a:pos x="0" y="0"/>
                    </a:cxn>
                    <a:cxn ang="0">
                      <a:pos x="428" y="1"/>
                    </a:cxn>
                  </a:cxnLst>
                  <a:pathLst>
                    <a:path w="428" h="1">
                      <a:moveTo>
                        <a:pt x="0" y="0"/>
                      </a:moveTo>
                      <a:lnTo>
                        <a:pt x="428" y="1"/>
                      </a:lnTo>
                    </a:path>
                  </a:pathLst>
                </a:custGeom>
                <a:solidFill>
                  <a:srgbClr val="FFFFFF"/>
                </a:solidFill>
                <a:ln w="9525" cap="flat" cmpd="sng">
                  <a:solidFill>
                    <a:schemeClr val="tx2"/>
                  </a:solidFill>
                  <a:prstDash val="solid"/>
                  <a:round/>
                  <a:headEnd type="none" w="med" len="med"/>
                  <a:tailEnd type="none" w="med" len="med"/>
                </a:ln>
              </p:spPr>
              <p:txBody>
                <a:bodyPr/>
                <a:p>
                  <a:endParaRPr lang="zh-CN" altLang="en-US"/>
                </a:p>
              </p:txBody>
            </p:sp>
            <p:sp>
              <p:nvSpPr>
                <p:cNvPr id="63521" name="Freeform 272"/>
                <p:cNvSpPr/>
                <p:nvPr/>
              </p:nvSpPr>
              <p:spPr>
                <a:xfrm>
                  <a:off x="2501" y="927"/>
                  <a:ext cx="1" cy="453"/>
                </a:xfrm>
                <a:custGeom>
                  <a:avLst/>
                  <a:gdLst/>
                  <a:ahLst/>
                  <a:cxnLst>
                    <a:cxn ang="0">
                      <a:pos x="0" y="453"/>
                    </a:cxn>
                    <a:cxn ang="0">
                      <a:pos x="0" y="0"/>
                    </a:cxn>
                  </a:cxnLst>
                  <a:pathLst>
                    <a:path w="1" h="453">
                      <a:moveTo>
                        <a:pt x="0" y="453"/>
                      </a:moveTo>
                      <a:lnTo>
                        <a:pt x="0" y="0"/>
                      </a:lnTo>
                    </a:path>
                  </a:pathLst>
                </a:custGeom>
                <a:solidFill>
                  <a:srgbClr val="FFFFFF"/>
                </a:solidFill>
                <a:ln w="9525" cap="flat" cmpd="sng">
                  <a:solidFill>
                    <a:schemeClr val="tx2"/>
                  </a:solidFill>
                  <a:prstDash val="solid"/>
                  <a:round/>
                  <a:headEnd type="none" w="med" len="med"/>
                  <a:tailEnd type="none" w="med" len="med"/>
                </a:ln>
              </p:spPr>
              <p:txBody>
                <a:bodyPr/>
                <a:p>
                  <a:endParaRPr lang="zh-CN" altLang="en-US"/>
                </a:p>
              </p:txBody>
            </p:sp>
            <p:sp>
              <p:nvSpPr>
                <p:cNvPr id="63522" name="Freeform 273"/>
                <p:cNvSpPr/>
                <p:nvPr/>
              </p:nvSpPr>
              <p:spPr>
                <a:xfrm>
                  <a:off x="2573" y="927"/>
                  <a:ext cx="1" cy="453"/>
                </a:xfrm>
                <a:custGeom>
                  <a:avLst/>
                  <a:gdLst/>
                  <a:ahLst/>
                  <a:cxnLst>
                    <a:cxn ang="0">
                      <a:pos x="0" y="0"/>
                    </a:cxn>
                    <a:cxn ang="0">
                      <a:pos x="0" y="453"/>
                    </a:cxn>
                  </a:cxnLst>
                  <a:pathLst>
                    <a:path w="1" h="453">
                      <a:moveTo>
                        <a:pt x="0" y="0"/>
                      </a:moveTo>
                      <a:lnTo>
                        <a:pt x="0" y="453"/>
                      </a:lnTo>
                    </a:path>
                  </a:pathLst>
                </a:custGeom>
                <a:solidFill>
                  <a:srgbClr val="FFFFFF"/>
                </a:solidFill>
                <a:ln w="9525" cap="flat" cmpd="sng">
                  <a:solidFill>
                    <a:schemeClr val="tx2"/>
                  </a:solidFill>
                  <a:prstDash val="solid"/>
                  <a:round/>
                  <a:headEnd type="none" w="med" len="med"/>
                  <a:tailEnd type="none" w="med" len="med"/>
                </a:ln>
              </p:spPr>
              <p:txBody>
                <a:bodyPr/>
                <a:p>
                  <a:endParaRPr lang="zh-CN" altLang="en-US"/>
                </a:p>
              </p:txBody>
            </p:sp>
            <p:sp>
              <p:nvSpPr>
                <p:cNvPr id="63523" name="Freeform 274"/>
                <p:cNvSpPr/>
                <p:nvPr/>
              </p:nvSpPr>
              <p:spPr>
                <a:xfrm>
                  <a:off x="3333" y="926"/>
                  <a:ext cx="1" cy="453"/>
                </a:xfrm>
                <a:custGeom>
                  <a:avLst/>
                  <a:gdLst/>
                  <a:ahLst/>
                  <a:cxnLst>
                    <a:cxn ang="0">
                      <a:pos x="0" y="453"/>
                    </a:cxn>
                    <a:cxn ang="0">
                      <a:pos x="0" y="0"/>
                    </a:cxn>
                  </a:cxnLst>
                  <a:pathLst>
                    <a:path w="1" h="453">
                      <a:moveTo>
                        <a:pt x="0" y="453"/>
                      </a:moveTo>
                      <a:lnTo>
                        <a:pt x="0" y="0"/>
                      </a:lnTo>
                    </a:path>
                  </a:pathLst>
                </a:custGeom>
                <a:solidFill>
                  <a:srgbClr val="FFFFFF"/>
                </a:solidFill>
                <a:ln w="9525" cap="flat" cmpd="sng">
                  <a:solidFill>
                    <a:schemeClr val="tx2"/>
                  </a:solidFill>
                  <a:prstDash val="solid"/>
                  <a:round/>
                  <a:headEnd type="none" w="med" len="med"/>
                  <a:tailEnd type="none" w="med" len="med"/>
                </a:ln>
              </p:spPr>
              <p:txBody>
                <a:bodyPr/>
                <a:p>
                  <a:endParaRPr lang="zh-CN" altLang="en-US"/>
                </a:p>
              </p:txBody>
            </p:sp>
            <p:sp>
              <p:nvSpPr>
                <p:cNvPr id="63524" name="Freeform 275"/>
                <p:cNvSpPr/>
                <p:nvPr/>
              </p:nvSpPr>
              <p:spPr>
                <a:xfrm>
                  <a:off x="3405" y="926"/>
                  <a:ext cx="1" cy="453"/>
                </a:xfrm>
                <a:custGeom>
                  <a:avLst/>
                  <a:gdLst/>
                  <a:ahLst/>
                  <a:cxnLst>
                    <a:cxn ang="0">
                      <a:pos x="0" y="0"/>
                    </a:cxn>
                    <a:cxn ang="0">
                      <a:pos x="0" y="453"/>
                    </a:cxn>
                  </a:cxnLst>
                  <a:pathLst>
                    <a:path w="1" h="453">
                      <a:moveTo>
                        <a:pt x="0" y="0"/>
                      </a:moveTo>
                      <a:lnTo>
                        <a:pt x="0" y="453"/>
                      </a:lnTo>
                    </a:path>
                  </a:pathLst>
                </a:custGeom>
                <a:solidFill>
                  <a:srgbClr val="FFFFFF"/>
                </a:solidFill>
                <a:ln w="9525" cap="flat" cmpd="sng">
                  <a:solidFill>
                    <a:schemeClr val="tx2"/>
                  </a:solidFill>
                  <a:prstDash val="solid"/>
                  <a:round/>
                  <a:headEnd type="none" w="med" len="med"/>
                  <a:tailEnd type="none" w="med" len="med"/>
                </a:ln>
              </p:spPr>
              <p:txBody>
                <a:bodyPr/>
                <a:p>
                  <a:endParaRPr lang="zh-CN" altLang="en-US"/>
                </a:p>
              </p:txBody>
            </p:sp>
          </p:grpSp>
        </p:grpSp>
        <p:grpSp>
          <p:nvGrpSpPr>
            <p:cNvPr id="63525" name="Group 297"/>
            <p:cNvGrpSpPr/>
            <p:nvPr/>
          </p:nvGrpSpPr>
          <p:grpSpPr>
            <a:xfrm>
              <a:off x="1464" y="1326"/>
              <a:ext cx="3024" cy="234"/>
              <a:chOff x="1464" y="1326"/>
              <a:chExt cx="3024" cy="234"/>
            </a:xfrm>
          </p:grpSpPr>
          <p:sp>
            <p:nvSpPr>
              <p:cNvPr id="63526" name="Rectangle 95"/>
              <p:cNvSpPr/>
              <p:nvPr/>
            </p:nvSpPr>
            <p:spPr>
              <a:xfrm>
                <a:off x="1598" y="1326"/>
                <a:ext cx="91"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p</a:t>
                </a:r>
                <a:endParaRPr lang="en-US" altLang="zh-CN" b="1" dirty="0">
                  <a:solidFill>
                    <a:srgbClr val="CC0000"/>
                  </a:solidFill>
                  <a:latin typeface="Modern" pitchFamily="50"/>
                  <a:ea typeface="宋体" panose="02010600030101010101" pitchFamily="2" charset="-122"/>
                </a:endParaRPr>
              </a:p>
            </p:txBody>
          </p:sp>
          <p:sp>
            <p:nvSpPr>
              <p:cNvPr id="63527" name="Rectangle 96"/>
              <p:cNvSpPr/>
              <p:nvPr/>
            </p:nvSpPr>
            <p:spPr>
              <a:xfrm>
                <a:off x="4363" y="1330"/>
                <a:ext cx="91"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p</a:t>
                </a:r>
                <a:endParaRPr lang="en-US" altLang="zh-CN" b="1" dirty="0">
                  <a:solidFill>
                    <a:srgbClr val="CC0000"/>
                  </a:solidFill>
                  <a:latin typeface="Modern" pitchFamily="50"/>
                  <a:ea typeface="宋体" panose="02010600030101010101" pitchFamily="2" charset="-122"/>
                </a:endParaRPr>
              </a:p>
            </p:txBody>
          </p:sp>
          <p:sp>
            <p:nvSpPr>
              <p:cNvPr id="63528" name="Freeform 106"/>
              <p:cNvSpPr/>
              <p:nvPr/>
            </p:nvSpPr>
            <p:spPr>
              <a:xfrm>
                <a:off x="1464" y="1378"/>
                <a:ext cx="3024" cy="2"/>
              </a:xfrm>
              <a:custGeom>
                <a:avLst/>
                <a:gdLst/>
                <a:ahLst/>
                <a:cxnLst>
                  <a:cxn ang="0">
                    <a:pos x="0" y="0"/>
                  </a:cxn>
                  <a:cxn ang="0">
                    <a:pos x="3024" y="2"/>
                  </a:cxn>
                </a:cxnLst>
                <a:pathLst>
                  <a:path w="3024" h="2">
                    <a:moveTo>
                      <a:pt x="0" y="0"/>
                    </a:moveTo>
                    <a:lnTo>
                      <a:pt x="3024" y="2"/>
                    </a:lnTo>
                  </a:path>
                </a:pathLst>
              </a:custGeom>
              <a:solidFill>
                <a:srgbClr val="FFFFFF"/>
              </a:solidFill>
              <a:ln w="25400" cap="flat" cmpd="sng">
                <a:solidFill>
                  <a:srgbClr val="000000"/>
                </a:solidFill>
                <a:prstDash val="solid"/>
                <a:round/>
                <a:headEnd type="none" w="med" len="med"/>
                <a:tailEnd type="none" w="med" len="med"/>
              </a:ln>
            </p:spPr>
            <p:txBody>
              <a:bodyPr/>
              <a:p>
                <a:endParaRPr lang="zh-CN" altLang="en-US"/>
              </a:p>
            </p:txBody>
          </p:sp>
        </p:grpSp>
      </p:grpSp>
      <p:grpSp>
        <p:nvGrpSpPr>
          <p:cNvPr id="6" name="Group 296"/>
          <p:cNvGrpSpPr/>
          <p:nvPr/>
        </p:nvGrpSpPr>
        <p:grpSpPr>
          <a:xfrm>
            <a:off x="1066800" y="2743200"/>
            <a:ext cx="7010400" cy="3962400"/>
            <a:chOff x="672" y="1728"/>
            <a:chExt cx="4416" cy="2496"/>
          </a:xfrm>
        </p:grpSpPr>
        <p:sp>
          <p:nvSpPr>
            <p:cNvPr id="63530" name="Rectangle 286"/>
            <p:cNvSpPr/>
            <p:nvPr/>
          </p:nvSpPr>
          <p:spPr>
            <a:xfrm>
              <a:off x="672" y="1728"/>
              <a:ext cx="4416" cy="2496"/>
            </a:xfrm>
            <a:prstGeom prst="rect">
              <a:avLst/>
            </a:prstGeom>
            <a:solidFill>
              <a:srgbClr val="CCFFCC"/>
            </a:solidFill>
            <a:ln w="9525">
              <a:noFill/>
            </a:ln>
          </p:spPr>
          <p:txBody>
            <a:bodyPr wrap="none" anchor="ctr"/>
            <a:p>
              <a:endParaRPr lang="zh-CN" altLang="en-US" dirty="0">
                <a:latin typeface="Times New Roman" panose="02020603050405020304" pitchFamily="18" charset="0"/>
                <a:ea typeface="宋体" panose="02010600030101010101" pitchFamily="2" charset="-122"/>
              </a:endParaRPr>
            </a:p>
          </p:txBody>
        </p:sp>
        <p:grpSp>
          <p:nvGrpSpPr>
            <p:cNvPr id="63531" name="Group 295"/>
            <p:cNvGrpSpPr/>
            <p:nvPr/>
          </p:nvGrpSpPr>
          <p:grpSpPr>
            <a:xfrm>
              <a:off x="1836" y="1917"/>
              <a:ext cx="2232" cy="1871"/>
              <a:chOff x="1836" y="1917"/>
              <a:chExt cx="2232" cy="1871"/>
            </a:xfrm>
          </p:grpSpPr>
          <p:sp>
            <p:nvSpPr>
              <p:cNvPr id="63532" name="Line 14"/>
              <p:cNvSpPr/>
              <p:nvPr/>
            </p:nvSpPr>
            <p:spPr>
              <a:xfrm flipH="1">
                <a:off x="3332" y="2324"/>
                <a:ext cx="71" cy="1"/>
              </a:xfrm>
              <a:prstGeom prst="line">
                <a:avLst/>
              </a:prstGeom>
              <a:ln w="19050" cap="flat" cmpd="sng">
                <a:solidFill>
                  <a:schemeClr val="tx2"/>
                </a:solidFill>
                <a:prstDash val="solid"/>
                <a:round/>
                <a:headEnd type="none" w="med" len="med"/>
                <a:tailEnd type="none" w="med" len="med"/>
              </a:ln>
            </p:spPr>
          </p:sp>
          <p:sp>
            <p:nvSpPr>
              <p:cNvPr id="63533" name="Line 15"/>
              <p:cNvSpPr/>
              <p:nvPr/>
            </p:nvSpPr>
            <p:spPr>
              <a:xfrm>
                <a:off x="2501" y="2324"/>
                <a:ext cx="71" cy="1"/>
              </a:xfrm>
              <a:prstGeom prst="line">
                <a:avLst/>
              </a:prstGeom>
              <a:ln w="19050" cap="flat" cmpd="sng">
                <a:solidFill>
                  <a:schemeClr val="tx2"/>
                </a:solidFill>
                <a:prstDash val="solid"/>
                <a:round/>
                <a:headEnd type="none" w="med" len="med"/>
                <a:tailEnd type="none" w="med" len="med"/>
              </a:ln>
            </p:spPr>
          </p:sp>
          <p:sp>
            <p:nvSpPr>
              <p:cNvPr id="63534" name="Line 16"/>
              <p:cNvSpPr/>
              <p:nvPr/>
            </p:nvSpPr>
            <p:spPr>
              <a:xfrm>
                <a:off x="2501" y="2324"/>
                <a:ext cx="1" cy="59"/>
              </a:xfrm>
              <a:prstGeom prst="line">
                <a:avLst/>
              </a:prstGeom>
              <a:ln w="19050" cap="flat" cmpd="sng">
                <a:solidFill>
                  <a:schemeClr val="tx2"/>
                </a:solidFill>
                <a:prstDash val="solid"/>
                <a:round/>
                <a:headEnd type="none" w="med" len="med"/>
                <a:tailEnd type="none" w="med" len="med"/>
              </a:ln>
            </p:spPr>
          </p:sp>
          <p:sp>
            <p:nvSpPr>
              <p:cNvPr id="63535" name="Line 17"/>
              <p:cNvSpPr/>
              <p:nvPr/>
            </p:nvSpPr>
            <p:spPr>
              <a:xfrm flipH="1">
                <a:off x="2501" y="2383"/>
                <a:ext cx="71" cy="1"/>
              </a:xfrm>
              <a:prstGeom prst="line">
                <a:avLst/>
              </a:prstGeom>
              <a:ln w="19050" cap="flat" cmpd="sng">
                <a:solidFill>
                  <a:schemeClr val="tx2"/>
                </a:solidFill>
                <a:prstDash val="solid"/>
                <a:round/>
                <a:headEnd type="none" w="med" len="med"/>
                <a:tailEnd type="none" w="med" len="med"/>
              </a:ln>
            </p:spPr>
          </p:sp>
          <p:sp>
            <p:nvSpPr>
              <p:cNvPr id="63536" name="Line 18"/>
              <p:cNvSpPr/>
              <p:nvPr/>
            </p:nvSpPr>
            <p:spPr>
              <a:xfrm>
                <a:off x="2572" y="2324"/>
                <a:ext cx="1" cy="59"/>
              </a:xfrm>
              <a:prstGeom prst="line">
                <a:avLst/>
              </a:prstGeom>
              <a:ln w="19050" cap="flat" cmpd="sng">
                <a:solidFill>
                  <a:schemeClr val="tx2"/>
                </a:solidFill>
                <a:prstDash val="solid"/>
                <a:round/>
                <a:headEnd type="none" w="med" len="med"/>
                <a:tailEnd type="none" w="med" len="med"/>
              </a:ln>
            </p:spPr>
          </p:sp>
          <p:sp>
            <p:nvSpPr>
              <p:cNvPr id="63537" name="Line 19"/>
              <p:cNvSpPr/>
              <p:nvPr/>
            </p:nvSpPr>
            <p:spPr>
              <a:xfrm>
                <a:off x="3332" y="2324"/>
                <a:ext cx="1" cy="59"/>
              </a:xfrm>
              <a:prstGeom prst="line">
                <a:avLst/>
              </a:prstGeom>
              <a:ln w="19050" cap="flat" cmpd="sng">
                <a:solidFill>
                  <a:schemeClr val="tx2"/>
                </a:solidFill>
                <a:prstDash val="solid"/>
                <a:round/>
                <a:headEnd type="none" w="med" len="med"/>
                <a:tailEnd type="none" w="med" len="med"/>
              </a:ln>
            </p:spPr>
          </p:sp>
          <p:sp>
            <p:nvSpPr>
              <p:cNvPr id="63538" name="Line 20"/>
              <p:cNvSpPr/>
              <p:nvPr/>
            </p:nvSpPr>
            <p:spPr>
              <a:xfrm>
                <a:off x="3332" y="2383"/>
                <a:ext cx="71" cy="1"/>
              </a:xfrm>
              <a:prstGeom prst="line">
                <a:avLst/>
              </a:prstGeom>
              <a:ln w="19050" cap="flat" cmpd="sng">
                <a:solidFill>
                  <a:schemeClr val="tx2"/>
                </a:solidFill>
                <a:prstDash val="solid"/>
                <a:round/>
                <a:headEnd type="none" w="med" len="med"/>
                <a:tailEnd type="none" w="med" len="med"/>
              </a:ln>
            </p:spPr>
          </p:sp>
          <p:sp>
            <p:nvSpPr>
              <p:cNvPr id="63539" name="Line 21"/>
              <p:cNvSpPr/>
              <p:nvPr/>
            </p:nvSpPr>
            <p:spPr>
              <a:xfrm>
                <a:off x="3403" y="2324"/>
                <a:ext cx="1" cy="59"/>
              </a:xfrm>
              <a:prstGeom prst="line">
                <a:avLst/>
              </a:prstGeom>
              <a:ln w="19050" cap="flat" cmpd="sng">
                <a:solidFill>
                  <a:schemeClr val="tx2"/>
                </a:solidFill>
                <a:prstDash val="solid"/>
                <a:round/>
                <a:headEnd type="none" w="med" len="med"/>
                <a:tailEnd type="none" w="med" len="med"/>
              </a:ln>
            </p:spPr>
          </p:sp>
          <p:sp>
            <p:nvSpPr>
              <p:cNvPr id="63540" name="Line 48"/>
              <p:cNvSpPr/>
              <p:nvPr/>
            </p:nvSpPr>
            <p:spPr>
              <a:xfrm>
                <a:off x="2738" y="2205"/>
                <a:ext cx="1" cy="1583"/>
              </a:xfrm>
              <a:prstGeom prst="line">
                <a:avLst/>
              </a:prstGeom>
              <a:ln w="19050" cap="flat" cmpd="sng">
                <a:solidFill>
                  <a:schemeClr val="tx2"/>
                </a:solidFill>
                <a:prstDash val="lgDashDotDot"/>
                <a:round/>
                <a:headEnd type="none" w="med" len="med"/>
                <a:tailEnd type="none" w="med" len="med"/>
              </a:ln>
            </p:spPr>
          </p:sp>
          <p:sp>
            <p:nvSpPr>
              <p:cNvPr id="63541" name="Line 49"/>
              <p:cNvSpPr/>
              <p:nvPr/>
            </p:nvSpPr>
            <p:spPr>
              <a:xfrm>
                <a:off x="3166" y="2205"/>
                <a:ext cx="1" cy="1583"/>
              </a:xfrm>
              <a:prstGeom prst="line">
                <a:avLst/>
              </a:prstGeom>
              <a:ln w="19050" cap="flat" cmpd="sng">
                <a:solidFill>
                  <a:schemeClr val="tx2"/>
                </a:solidFill>
                <a:prstDash val="lgDashDotDot"/>
                <a:round/>
                <a:headEnd type="none" w="med" len="med"/>
                <a:tailEnd type="none" w="med" len="med"/>
              </a:ln>
            </p:spPr>
          </p:sp>
          <p:sp>
            <p:nvSpPr>
              <p:cNvPr id="63542" name="Line 239"/>
              <p:cNvSpPr/>
              <p:nvPr/>
            </p:nvSpPr>
            <p:spPr>
              <a:xfrm>
                <a:off x="2738" y="2205"/>
                <a:ext cx="428" cy="1"/>
              </a:xfrm>
              <a:prstGeom prst="line">
                <a:avLst/>
              </a:prstGeom>
              <a:ln w="19050" cap="flat" cmpd="sng">
                <a:solidFill>
                  <a:schemeClr val="tx2"/>
                </a:solidFill>
                <a:prstDash val="lgDashDotDot"/>
                <a:round/>
                <a:headEnd type="none" w="med" len="med"/>
                <a:tailEnd type="none" w="med" len="med"/>
              </a:ln>
            </p:spPr>
          </p:sp>
          <p:sp>
            <p:nvSpPr>
              <p:cNvPr id="63543" name="Line 28"/>
              <p:cNvSpPr/>
              <p:nvPr/>
            </p:nvSpPr>
            <p:spPr>
              <a:xfrm flipH="1">
                <a:off x="2501" y="3665"/>
                <a:ext cx="71" cy="1"/>
              </a:xfrm>
              <a:prstGeom prst="line">
                <a:avLst/>
              </a:prstGeom>
              <a:ln w="19050" cap="flat" cmpd="sng">
                <a:solidFill>
                  <a:srgbClr val="000000"/>
                </a:solidFill>
                <a:prstDash val="solid"/>
                <a:round/>
                <a:headEnd type="none" w="med" len="med"/>
                <a:tailEnd type="none" w="med" len="med"/>
              </a:ln>
            </p:spPr>
          </p:sp>
          <p:sp>
            <p:nvSpPr>
              <p:cNvPr id="63544" name="Line 29"/>
              <p:cNvSpPr/>
              <p:nvPr/>
            </p:nvSpPr>
            <p:spPr>
              <a:xfrm>
                <a:off x="3332" y="3665"/>
                <a:ext cx="71" cy="1"/>
              </a:xfrm>
              <a:prstGeom prst="line">
                <a:avLst/>
              </a:prstGeom>
              <a:ln w="19050" cap="flat" cmpd="sng">
                <a:solidFill>
                  <a:srgbClr val="000000"/>
                </a:solidFill>
                <a:prstDash val="solid"/>
                <a:round/>
                <a:headEnd type="none" w="med" len="med"/>
                <a:tailEnd type="none" w="med" len="med"/>
              </a:ln>
            </p:spPr>
          </p:sp>
          <p:sp>
            <p:nvSpPr>
              <p:cNvPr id="63545" name="Line 30"/>
              <p:cNvSpPr/>
              <p:nvPr/>
            </p:nvSpPr>
            <p:spPr>
              <a:xfrm>
                <a:off x="2501" y="3605"/>
                <a:ext cx="1" cy="60"/>
              </a:xfrm>
              <a:prstGeom prst="line">
                <a:avLst/>
              </a:prstGeom>
              <a:ln w="19050" cap="flat" cmpd="sng">
                <a:solidFill>
                  <a:srgbClr val="000000"/>
                </a:solidFill>
                <a:prstDash val="solid"/>
                <a:round/>
                <a:headEnd type="none" w="med" len="med"/>
                <a:tailEnd type="none" w="med" len="med"/>
              </a:ln>
            </p:spPr>
          </p:sp>
          <p:sp>
            <p:nvSpPr>
              <p:cNvPr id="63546" name="Line 31"/>
              <p:cNvSpPr/>
              <p:nvPr/>
            </p:nvSpPr>
            <p:spPr>
              <a:xfrm>
                <a:off x="2572" y="3605"/>
                <a:ext cx="1" cy="60"/>
              </a:xfrm>
              <a:prstGeom prst="line">
                <a:avLst/>
              </a:prstGeom>
              <a:ln w="19050" cap="flat" cmpd="sng">
                <a:solidFill>
                  <a:srgbClr val="000000"/>
                </a:solidFill>
                <a:prstDash val="solid"/>
                <a:round/>
                <a:headEnd type="none" w="med" len="med"/>
                <a:tailEnd type="none" w="med" len="med"/>
              </a:ln>
            </p:spPr>
          </p:sp>
          <p:sp>
            <p:nvSpPr>
              <p:cNvPr id="63547" name="Freeform 32"/>
              <p:cNvSpPr/>
              <p:nvPr/>
            </p:nvSpPr>
            <p:spPr>
              <a:xfrm>
                <a:off x="3333" y="3605"/>
                <a:ext cx="1" cy="60"/>
              </a:xfrm>
              <a:custGeom>
                <a:avLst/>
                <a:gdLst/>
                <a:ahLst/>
                <a:cxnLst>
                  <a:cxn ang="0">
                    <a:pos x="0" y="0"/>
                  </a:cxn>
                  <a:cxn ang="0">
                    <a:pos x="0" y="60"/>
                  </a:cxn>
                </a:cxnLst>
                <a:pathLst>
                  <a:path w="1" h="60">
                    <a:moveTo>
                      <a:pt x="0" y="0"/>
                    </a:moveTo>
                    <a:lnTo>
                      <a:pt x="0" y="6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3548" name="Line 33"/>
              <p:cNvSpPr/>
              <p:nvPr/>
            </p:nvSpPr>
            <p:spPr>
              <a:xfrm flipH="1">
                <a:off x="3332" y="3605"/>
                <a:ext cx="71" cy="1"/>
              </a:xfrm>
              <a:prstGeom prst="line">
                <a:avLst/>
              </a:prstGeom>
              <a:ln w="19050" cap="flat" cmpd="sng">
                <a:solidFill>
                  <a:srgbClr val="000000"/>
                </a:solidFill>
                <a:prstDash val="solid"/>
                <a:round/>
                <a:headEnd type="none" w="med" len="med"/>
                <a:tailEnd type="none" w="med" len="med"/>
              </a:ln>
            </p:spPr>
          </p:sp>
          <p:sp>
            <p:nvSpPr>
              <p:cNvPr id="63549" name="Line 34"/>
              <p:cNvSpPr/>
              <p:nvPr/>
            </p:nvSpPr>
            <p:spPr>
              <a:xfrm>
                <a:off x="3403" y="3605"/>
                <a:ext cx="1" cy="60"/>
              </a:xfrm>
              <a:prstGeom prst="line">
                <a:avLst/>
              </a:prstGeom>
              <a:ln w="19050" cap="flat" cmpd="sng">
                <a:solidFill>
                  <a:srgbClr val="000000"/>
                </a:solidFill>
                <a:prstDash val="solid"/>
                <a:round/>
                <a:headEnd type="none" w="med" len="med"/>
                <a:tailEnd type="none" w="med" len="med"/>
              </a:ln>
            </p:spPr>
          </p:sp>
          <p:sp>
            <p:nvSpPr>
              <p:cNvPr id="63550" name="Line 35"/>
              <p:cNvSpPr/>
              <p:nvPr/>
            </p:nvSpPr>
            <p:spPr>
              <a:xfrm flipH="1">
                <a:off x="2501" y="3237"/>
                <a:ext cx="71" cy="1"/>
              </a:xfrm>
              <a:prstGeom prst="line">
                <a:avLst/>
              </a:prstGeom>
              <a:ln w="19050" cap="flat" cmpd="sng">
                <a:solidFill>
                  <a:srgbClr val="000000"/>
                </a:solidFill>
                <a:prstDash val="solid"/>
                <a:round/>
                <a:headEnd type="none" w="med" len="med"/>
                <a:tailEnd type="none" w="med" len="med"/>
              </a:ln>
            </p:spPr>
          </p:sp>
          <p:sp>
            <p:nvSpPr>
              <p:cNvPr id="63551" name="Line 36"/>
              <p:cNvSpPr/>
              <p:nvPr/>
            </p:nvSpPr>
            <p:spPr>
              <a:xfrm>
                <a:off x="3332" y="3237"/>
                <a:ext cx="71" cy="1"/>
              </a:xfrm>
              <a:prstGeom prst="line">
                <a:avLst/>
              </a:prstGeom>
              <a:ln w="19050" cap="flat" cmpd="sng">
                <a:solidFill>
                  <a:srgbClr val="000000"/>
                </a:solidFill>
                <a:prstDash val="solid"/>
                <a:round/>
                <a:headEnd type="none" w="med" len="med"/>
                <a:tailEnd type="none" w="med" len="med"/>
              </a:ln>
            </p:spPr>
          </p:sp>
          <p:sp>
            <p:nvSpPr>
              <p:cNvPr id="63552" name="Line 37"/>
              <p:cNvSpPr/>
              <p:nvPr/>
            </p:nvSpPr>
            <p:spPr>
              <a:xfrm>
                <a:off x="2501" y="3178"/>
                <a:ext cx="1" cy="59"/>
              </a:xfrm>
              <a:prstGeom prst="line">
                <a:avLst/>
              </a:prstGeom>
              <a:ln w="19050" cap="flat" cmpd="sng">
                <a:solidFill>
                  <a:srgbClr val="000000"/>
                </a:solidFill>
                <a:prstDash val="solid"/>
                <a:round/>
                <a:headEnd type="none" w="med" len="med"/>
                <a:tailEnd type="none" w="med" len="med"/>
              </a:ln>
            </p:spPr>
          </p:sp>
          <p:sp>
            <p:nvSpPr>
              <p:cNvPr id="63553" name="Line 38"/>
              <p:cNvSpPr/>
              <p:nvPr/>
            </p:nvSpPr>
            <p:spPr>
              <a:xfrm>
                <a:off x="2572" y="3178"/>
                <a:ext cx="1" cy="59"/>
              </a:xfrm>
              <a:prstGeom prst="line">
                <a:avLst/>
              </a:prstGeom>
              <a:ln w="19050" cap="flat" cmpd="sng">
                <a:solidFill>
                  <a:srgbClr val="000000"/>
                </a:solidFill>
                <a:prstDash val="solid"/>
                <a:round/>
                <a:headEnd type="none" w="med" len="med"/>
                <a:tailEnd type="none" w="med" len="med"/>
              </a:ln>
            </p:spPr>
          </p:sp>
          <p:sp>
            <p:nvSpPr>
              <p:cNvPr id="63554" name="Freeform 39"/>
              <p:cNvSpPr/>
              <p:nvPr/>
            </p:nvSpPr>
            <p:spPr>
              <a:xfrm>
                <a:off x="3333" y="3176"/>
                <a:ext cx="1" cy="61"/>
              </a:xfrm>
              <a:custGeom>
                <a:avLst/>
                <a:gdLst/>
                <a:ahLst/>
                <a:cxnLst>
                  <a:cxn ang="0">
                    <a:pos x="0" y="0"/>
                  </a:cxn>
                  <a:cxn ang="0">
                    <a:pos x="0" y="61"/>
                  </a:cxn>
                </a:cxnLst>
                <a:pathLst>
                  <a:path w="1" h="61">
                    <a:moveTo>
                      <a:pt x="0" y="0"/>
                    </a:moveTo>
                    <a:lnTo>
                      <a:pt x="0" y="61"/>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3555" name="Line 40"/>
              <p:cNvSpPr/>
              <p:nvPr/>
            </p:nvSpPr>
            <p:spPr>
              <a:xfrm flipH="1">
                <a:off x="3332" y="3178"/>
                <a:ext cx="71" cy="1"/>
              </a:xfrm>
              <a:prstGeom prst="line">
                <a:avLst/>
              </a:prstGeom>
              <a:ln w="19050" cap="flat" cmpd="sng">
                <a:solidFill>
                  <a:srgbClr val="000000"/>
                </a:solidFill>
                <a:prstDash val="solid"/>
                <a:round/>
                <a:headEnd type="none" w="med" len="med"/>
                <a:tailEnd type="none" w="med" len="med"/>
              </a:ln>
            </p:spPr>
          </p:sp>
          <p:sp>
            <p:nvSpPr>
              <p:cNvPr id="63556" name="Line 41"/>
              <p:cNvSpPr/>
              <p:nvPr/>
            </p:nvSpPr>
            <p:spPr>
              <a:xfrm>
                <a:off x="3403" y="3178"/>
                <a:ext cx="1" cy="59"/>
              </a:xfrm>
              <a:prstGeom prst="line">
                <a:avLst/>
              </a:prstGeom>
              <a:ln w="19050" cap="flat" cmpd="sng">
                <a:solidFill>
                  <a:srgbClr val="000000"/>
                </a:solidFill>
                <a:prstDash val="solid"/>
                <a:round/>
                <a:headEnd type="none" w="med" len="med"/>
                <a:tailEnd type="none" w="med" len="med"/>
              </a:ln>
            </p:spPr>
          </p:sp>
          <p:sp>
            <p:nvSpPr>
              <p:cNvPr id="63557" name="Line 42"/>
              <p:cNvSpPr/>
              <p:nvPr/>
            </p:nvSpPr>
            <p:spPr>
              <a:xfrm>
                <a:off x="2501" y="3178"/>
                <a:ext cx="71" cy="1"/>
              </a:xfrm>
              <a:prstGeom prst="line">
                <a:avLst/>
              </a:prstGeom>
              <a:ln w="19050" cap="flat" cmpd="sng">
                <a:solidFill>
                  <a:srgbClr val="000000"/>
                </a:solidFill>
                <a:prstDash val="solid"/>
                <a:round/>
                <a:headEnd type="none" w="med" len="med"/>
                <a:tailEnd type="none" w="med" len="med"/>
              </a:ln>
            </p:spPr>
          </p:sp>
          <p:sp>
            <p:nvSpPr>
              <p:cNvPr id="63558" name="Line 43"/>
              <p:cNvSpPr/>
              <p:nvPr/>
            </p:nvSpPr>
            <p:spPr>
              <a:xfrm>
                <a:off x="2501" y="3605"/>
                <a:ext cx="71" cy="1"/>
              </a:xfrm>
              <a:prstGeom prst="line">
                <a:avLst/>
              </a:prstGeom>
              <a:ln w="19050" cap="flat" cmpd="sng">
                <a:solidFill>
                  <a:srgbClr val="000000"/>
                </a:solidFill>
                <a:prstDash val="solid"/>
                <a:round/>
                <a:headEnd type="none" w="med" len="med"/>
                <a:tailEnd type="none" w="med" len="med"/>
              </a:ln>
            </p:spPr>
          </p:sp>
          <p:sp>
            <p:nvSpPr>
              <p:cNvPr id="63559" name="Line 50"/>
              <p:cNvSpPr/>
              <p:nvPr/>
            </p:nvSpPr>
            <p:spPr>
              <a:xfrm flipH="1">
                <a:off x="3676" y="3356"/>
                <a:ext cx="60" cy="1"/>
              </a:xfrm>
              <a:prstGeom prst="line">
                <a:avLst/>
              </a:prstGeom>
              <a:ln w="19050" cap="flat" cmpd="sng">
                <a:solidFill>
                  <a:srgbClr val="000000"/>
                </a:solidFill>
                <a:prstDash val="solid"/>
                <a:round/>
                <a:headEnd type="none" w="med" len="med"/>
                <a:tailEnd type="none" w="med" len="med"/>
              </a:ln>
            </p:spPr>
          </p:sp>
          <p:sp>
            <p:nvSpPr>
              <p:cNvPr id="63560" name="Line 57"/>
              <p:cNvSpPr/>
              <p:nvPr/>
            </p:nvSpPr>
            <p:spPr>
              <a:xfrm>
                <a:off x="2168" y="3297"/>
                <a:ext cx="60" cy="1"/>
              </a:xfrm>
              <a:prstGeom prst="line">
                <a:avLst/>
              </a:prstGeom>
              <a:ln w="19050" cap="flat" cmpd="sng">
                <a:solidFill>
                  <a:srgbClr val="000000"/>
                </a:solidFill>
                <a:prstDash val="solid"/>
                <a:round/>
                <a:headEnd type="none" w="med" len="med"/>
                <a:tailEnd type="none" w="med" len="med"/>
              </a:ln>
            </p:spPr>
          </p:sp>
          <p:sp>
            <p:nvSpPr>
              <p:cNvPr id="63561" name="Line 44"/>
              <p:cNvSpPr/>
              <p:nvPr/>
            </p:nvSpPr>
            <p:spPr>
              <a:xfrm flipH="1">
                <a:off x="1836" y="3665"/>
                <a:ext cx="392" cy="1"/>
              </a:xfrm>
              <a:prstGeom prst="line">
                <a:avLst/>
              </a:prstGeom>
              <a:ln w="19050" cap="flat" cmpd="sng">
                <a:solidFill>
                  <a:srgbClr val="000000"/>
                </a:solidFill>
                <a:prstDash val="solid"/>
                <a:round/>
                <a:headEnd type="none" w="med" len="med"/>
                <a:tailEnd type="none" w="med" len="med"/>
              </a:ln>
            </p:spPr>
          </p:sp>
          <p:sp>
            <p:nvSpPr>
              <p:cNvPr id="63562" name="Line 45"/>
              <p:cNvSpPr/>
              <p:nvPr/>
            </p:nvSpPr>
            <p:spPr>
              <a:xfrm flipH="1">
                <a:off x="1836" y="3605"/>
                <a:ext cx="332" cy="1"/>
              </a:xfrm>
              <a:prstGeom prst="line">
                <a:avLst/>
              </a:prstGeom>
              <a:ln w="19050" cap="flat" cmpd="sng">
                <a:solidFill>
                  <a:srgbClr val="000000"/>
                </a:solidFill>
                <a:prstDash val="solid"/>
                <a:round/>
                <a:headEnd type="none" w="med" len="med"/>
                <a:tailEnd type="none" w="med" len="med"/>
              </a:ln>
            </p:spPr>
          </p:sp>
          <p:sp>
            <p:nvSpPr>
              <p:cNvPr id="63563" name="Line 46"/>
              <p:cNvSpPr/>
              <p:nvPr/>
            </p:nvSpPr>
            <p:spPr>
              <a:xfrm flipH="1">
                <a:off x="3736" y="3605"/>
                <a:ext cx="332" cy="1"/>
              </a:xfrm>
              <a:prstGeom prst="line">
                <a:avLst/>
              </a:prstGeom>
              <a:ln w="19050" cap="flat" cmpd="sng">
                <a:solidFill>
                  <a:srgbClr val="000000"/>
                </a:solidFill>
                <a:prstDash val="solid"/>
                <a:round/>
                <a:headEnd type="none" w="med" len="med"/>
                <a:tailEnd type="none" w="med" len="med"/>
              </a:ln>
            </p:spPr>
          </p:sp>
          <p:sp>
            <p:nvSpPr>
              <p:cNvPr id="63564" name="Line 47"/>
              <p:cNvSpPr/>
              <p:nvPr/>
            </p:nvSpPr>
            <p:spPr>
              <a:xfrm flipH="1">
                <a:off x="3676" y="3665"/>
                <a:ext cx="392" cy="1"/>
              </a:xfrm>
              <a:prstGeom prst="line">
                <a:avLst/>
              </a:prstGeom>
              <a:ln w="19050" cap="flat" cmpd="sng">
                <a:solidFill>
                  <a:srgbClr val="000000"/>
                </a:solidFill>
                <a:prstDash val="solid"/>
                <a:round/>
                <a:headEnd type="none" w="med" len="med"/>
                <a:tailEnd type="none" w="med" len="med"/>
              </a:ln>
            </p:spPr>
          </p:sp>
          <p:sp>
            <p:nvSpPr>
              <p:cNvPr id="63565" name="Line 51"/>
              <p:cNvSpPr/>
              <p:nvPr/>
            </p:nvSpPr>
            <p:spPr>
              <a:xfrm flipH="1">
                <a:off x="3676" y="3545"/>
                <a:ext cx="60" cy="1"/>
              </a:xfrm>
              <a:prstGeom prst="line">
                <a:avLst/>
              </a:prstGeom>
              <a:ln w="19050" cap="flat" cmpd="sng">
                <a:solidFill>
                  <a:srgbClr val="000000"/>
                </a:solidFill>
                <a:prstDash val="solid"/>
                <a:round/>
                <a:headEnd type="none" w="med" len="med"/>
                <a:tailEnd type="none" w="med" len="med"/>
              </a:ln>
            </p:spPr>
          </p:sp>
          <p:sp>
            <p:nvSpPr>
              <p:cNvPr id="63566" name="Line 52"/>
              <p:cNvSpPr/>
              <p:nvPr/>
            </p:nvSpPr>
            <p:spPr>
              <a:xfrm>
                <a:off x="3734" y="1920"/>
                <a:ext cx="1" cy="1436"/>
              </a:xfrm>
              <a:prstGeom prst="line">
                <a:avLst/>
              </a:prstGeom>
              <a:ln w="19050" cap="flat" cmpd="sng">
                <a:solidFill>
                  <a:srgbClr val="000000"/>
                </a:solidFill>
                <a:prstDash val="solid"/>
                <a:round/>
                <a:headEnd type="none" w="med" len="med"/>
                <a:tailEnd type="none" w="med" len="med"/>
              </a:ln>
            </p:spPr>
          </p:sp>
          <p:sp>
            <p:nvSpPr>
              <p:cNvPr id="63567" name="Freeform 53"/>
              <p:cNvSpPr/>
              <p:nvPr/>
            </p:nvSpPr>
            <p:spPr>
              <a:xfrm>
                <a:off x="3737" y="3545"/>
                <a:ext cx="1" cy="61"/>
              </a:xfrm>
              <a:custGeom>
                <a:avLst/>
                <a:gdLst/>
                <a:ahLst/>
                <a:cxnLst>
                  <a:cxn ang="0">
                    <a:pos x="0" y="0"/>
                  </a:cxn>
                  <a:cxn ang="0">
                    <a:pos x="0" y="61"/>
                  </a:cxn>
                </a:cxnLst>
                <a:pathLst>
                  <a:path w="1" h="61">
                    <a:moveTo>
                      <a:pt x="0" y="0"/>
                    </a:moveTo>
                    <a:lnTo>
                      <a:pt x="0" y="61"/>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3568" name="Line 54"/>
              <p:cNvSpPr/>
              <p:nvPr/>
            </p:nvSpPr>
            <p:spPr>
              <a:xfrm>
                <a:off x="3671" y="1980"/>
                <a:ext cx="1" cy="1376"/>
              </a:xfrm>
              <a:prstGeom prst="line">
                <a:avLst/>
              </a:prstGeom>
              <a:ln w="19050" cap="flat" cmpd="sng">
                <a:solidFill>
                  <a:srgbClr val="000000"/>
                </a:solidFill>
                <a:prstDash val="solid"/>
                <a:round/>
                <a:headEnd type="none" w="med" len="med"/>
                <a:tailEnd type="none" w="med" len="med"/>
              </a:ln>
            </p:spPr>
          </p:sp>
          <p:sp>
            <p:nvSpPr>
              <p:cNvPr id="63569" name="Freeform 55"/>
              <p:cNvSpPr/>
              <p:nvPr/>
            </p:nvSpPr>
            <p:spPr>
              <a:xfrm>
                <a:off x="3673" y="3543"/>
                <a:ext cx="1" cy="122"/>
              </a:xfrm>
              <a:custGeom>
                <a:avLst/>
                <a:gdLst/>
                <a:ahLst/>
                <a:cxnLst>
                  <a:cxn ang="0">
                    <a:pos x="1" y="0"/>
                  </a:cxn>
                  <a:cxn ang="0">
                    <a:pos x="0" y="122"/>
                  </a:cxn>
                </a:cxnLst>
                <a:pathLst>
                  <a:path w="1" h="122">
                    <a:moveTo>
                      <a:pt x="1" y="0"/>
                    </a:moveTo>
                    <a:lnTo>
                      <a:pt x="0" y="122"/>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3570" name="Line 56"/>
              <p:cNvSpPr/>
              <p:nvPr/>
            </p:nvSpPr>
            <p:spPr>
              <a:xfrm>
                <a:off x="2168" y="2395"/>
                <a:ext cx="60" cy="1"/>
              </a:xfrm>
              <a:prstGeom prst="line">
                <a:avLst/>
              </a:prstGeom>
              <a:ln w="19050" cap="flat" cmpd="sng">
                <a:solidFill>
                  <a:srgbClr val="000000"/>
                </a:solidFill>
                <a:prstDash val="solid"/>
                <a:round/>
                <a:headEnd type="none" w="med" len="med"/>
                <a:tailEnd type="none" w="med" len="med"/>
              </a:ln>
            </p:spPr>
          </p:sp>
          <p:sp>
            <p:nvSpPr>
              <p:cNvPr id="63571" name="Line 58"/>
              <p:cNvSpPr/>
              <p:nvPr/>
            </p:nvSpPr>
            <p:spPr>
              <a:xfrm flipV="1">
                <a:off x="2144" y="2324"/>
                <a:ext cx="1" cy="1044"/>
              </a:xfrm>
              <a:prstGeom prst="line">
                <a:avLst/>
              </a:prstGeom>
              <a:ln w="9525" cap="flat" cmpd="sng">
                <a:solidFill>
                  <a:schemeClr val="tx2"/>
                </a:solidFill>
                <a:prstDash val="solid"/>
                <a:round/>
                <a:headEnd type="none" w="med" len="med"/>
                <a:tailEnd type="none" w="med" len="med"/>
              </a:ln>
            </p:spPr>
          </p:sp>
          <p:sp>
            <p:nvSpPr>
              <p:cNvPr id="63572" name="Line 59"/>
              <p:cNvSpPr/>
              <p:nvPr/>
            </p:nvSpPr>
            <p:spPr>
              <a:xfrm>
                <a:off x="2168" y="1920"/>
                <a:ext cx="1" cy="475"/>
              </a:xfrm>
              <a:prstGeom prst="line">
                <a:avLst/>
              </a:prstGeom>
              <a:ln w="19050" cap="flat" cmpd="sng">
                <a:solidFill>
                  <a:srgbClr val="000000"/>
                </a:solidFill>
                <a:prstDash val="solid"/>
                <a:round/>
                <a:headEnd type="none" w="med" len="med"/>
                <a:tailEnd type="none" w="med" len="med"/>
              </a:ln>
            </p:spPr>
          </p:sp>
          <p:sp>
            <p:nvSpPr>
              <p:cNvPr id="63573" name="Line 60"/>
              <p:cNvSpPr/>
              <p:nvPr/>
            </p:nvSpPr>
            <p:spPr>
              <a:xfrm>
                <a:off x="2168" y="3297"/>
                <a:ext cx="1" cy="308"/>
              </a:xfrm>
              <a:prstGeom prst="line">
                <a:avLst/>
              </a:prstGeom>
              <a:ln w="19050" cap="flat" cmpd="sng">
                <a:solidFill>
                  <a:srgbClr val="000000"/>
                </a:solidFill>
                <a:prstDash val="solid"/>
                <a:round/>
                <a:headEnd type="none" w="med" len="med"/>
                <a:tailEnd type="none" w="med" len="med"/>
              </a:ln>
            </p:spPr>
          </p:sp>
          <p:sp>
            <p:nvSpPr>
              <p:cNvPr id="63574" name="Line 61"/>
              <p:cNvSpPr/>
              <p:nvPr/>
            </p:nvSpPr>
            <p:spPr>
              <a:xfrm flipH="1">
                <a:off x="2144" y="2324"/>
                <a:ext cx="24" cy="1"/>
              </a:xfrm>
              <a:prstGeom prst="line">
                <a:avLst/>
              </a:prstGeom>
              <a:ln w="9525" cap="flat" cmpd="sng">
                <a:solidFill>
                  <a:schemeClr val="tx2"/>
                </a:solidFill>
                <a:prstDash val="solid"/>
                <a:round/>
                <a:headEnd type="none" w="med" len="med"/>
                <a:tailEnd type="none" w="med" len="med"/>
              </a:ln>
            </p:spPr>
          </p:sp>
          <p:sp>
            <p:nvSpPr>
              <p:cNvPr id="63575" name="Line 62"/>
              <p:cNvSpPr/>
              <p:nvPr/>
            </p:nvSpPr>
            <p:spPr>
              <a:xfrm flipH="1">
                <a:off x="2144" y="3368"/>
                <a:ext cx="24" cy="1"/>
              </a:xfrm>
              <a:prstGeom prst="line">
                <a:avLst/>
              </a:prstGeom>
              <a:ln w="9525" cap="flat" cmpd="sng">
                <a:solidFill>
                  <a:schemeClr val="tx2"/>
                </a:solidFill>
                <a:prstDash val="solid"/>
                <a:round/>
                <a:headEnd type="none" w="med" len="med"/>
                <a:tailEnd type="none" w="med" len="med"/>
              </a:ln>
            </p:spPr>
          </p:sp>
          <p:sp>
            <p:nvSpPr>
              <p:cNvPr id="63576" name="Line 64"/>
              <p:cNvSpPr/>
              <p:nvPr/>
            </p:nvSpPr>
            <p:spPr>
              <a:xfrm>
                <a:off x="2187" y="2395"/>
                <a:ext cx="1" cy="902"/>
              </a:xfrm>
              <a:prstGeom prst="line">
                <a:avLst/>
              </a:prstGeom>
              <a:ln w="9525" cap="flat" cmpd="sng">
                <a:solidFill>
                  <a:schemeClr val="tx2"/>
                </a:solidFill>
                <a:prstDash val="solid"/>
                <a:round/>
                <a:headEnd type="none" w="med" len="med"/>
                <a:tailEnd type="none" w="med" len="med"/>
              </a:ln>
            </p:spPr>
          </p:sp>
          <p:sp>
            <p:nvSpPr>
              <p:cNvPr id="63577" name="Line 65"/>
              <p:cNvSpPr/>
              <p:nvPr/>
            </p:nvSpPr>
            <p:spPr>
              <a:xfrm>
                <a:off x="2209" y="2395"/>
                <a:ext cx="1" cy="902"/>
              </a:xfrm>
              <a:prstGeom prst="line">
                <a:avLst/>
              </a:prstGeom>
              <a:ln w="9525" cap="flat" cmpd="sng">
                <a:solidFill>
                  <a:schemeClr val="tx2"/>
                </a:solidFill>
                <a:prstDash val="solid"/>
                <a:round/>
                <a:headEnd type="none" w="med" len="med"/>
                <a:tailEnd type="none" w="med" len="med"/>
              </a:ln>
            </p:spPr>
          </p:sp>
          <p:sp>
            <p:nvSpPr>
              <p:cNvPr id="63578" name="Line 68"/>
              <p:cNvSpPr/>
              <p:nvPr/>
            </p:nvSpPr>
            <p:spPr>
              <a:xfrm>
                <a:off x="2228" y="1980"/>
                <a:ext cx="552" cy="1"/>
              </a:xfrm>
              <a:prstGeom prst="line">
                <a:avLst/>
              </a:prstGeom>
              <a:ln w="19050" cap="flat" cmpd="sng">
                <a:solidFill>
                  <a:srgbClr val="000000"/>
                </a:solidFill>
                <a:prstDash val="solid"/>
                <a:round/>
                <a:headEnd type="none" w="med" len="med"/>
                <a:tailEnd type="none" w="med" len="med"/>
              </a:ln>
            </p:spPr>
          </p:sp>
          <p:sp>
            <p:nvSpPr>
              <p:cNvPr id="63579" name="Line 69"/>
              <p:cNvSpPr/>
              <p:nvPr/>
            </p:nvSpPr>
            <p:spPr>
              <a:xfrm flipH="1">
                <a:off x="3124" y="1980"/>
                <a:ext cx="552" cy="1"/>
              </a:xfrm>
              <a:prstGeom prst="line">
                <a:avLst/>
              </a:prstGeom>
              <a:ln w="19050" cap="flat" cmpd="sng">
                <a:solidFill>
                  <a:srgbClr val="000000"/>
                </a:solidFill>
                <a:prstDash val="solid"/>
                <a:round/>
                <a:headEnd type="none" w="med" len="med"/>
                <a:tailEnd type="none" w="med" len="med"/>
              </a:ln>
            </p:spPr>
          </p:sp>
          <p:sp>
            <p:nvSpPr>
              <p:cNvPr id="63580" name="Freeform 70"/>
              <p:cNvSpPr/>
              <p:nvPr/>
            </p:nvSpPr>
            <p:spPr>
              <a:xfrm>
                <a:off x="2780" y="1920"/>
                <a:ext cx="1" cy="59"/>
              </a:xfrm>
              <a:custGeom>
                <a:avLst/>
                <a:gdLst/>
                <a:ahLst/>
                <a:cxnLst>
                  <a:cxn ang="0">
                    <a:pos x="0" y="0"/>
                  </a:cxn>
                  <a:cxn ang="0">
                    <a:pos x="0" y="59"/>
                  </a:cxn>
                </a:cxnLst>
                <a:pathLst>
                  <a:path w="1" h="59">
                    <a:moveTo>
                      <a:pt x="0" y="0"/>
                    </a:moveTo>
                    <a:lnTo>
                      <a:pt x="0" y="59"/>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3581" name="Freeform 71"/>
              <p:cNvSpPr/>
              <p:nvPr/>
            </p:nvSpPr>
            <p:spPr>
              <a:xfrm>
                <a:off x="3125" y="1917"/>
                <a:ext cx="1" cy="63"/>
              </a:xfrm>
              <a:custGeom>
                <a:avLst/>
                <a:gdLst/>
                <a:ahLst/>
                <a:cxnLst>
                  <a:cxn ang="0">
                    <a:pos x="0" y="0"/>
                  </a:cxn>
                  <a:cxn ang="0">
                    <a:pos x="0" y="63"/>
                  </a:cxn>
                </a:cxnLst>
                <a:pathLst>
                  <a:path w="1" h="63">
                    <a:moveTo>
                      <a:pt x="0" y="0"/>
                    </a:moveTo>
                    <a:lnTo>
                      <a:pt x="0" y="63"/>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3582" name="Line 72"/>
              <p:cNvSpPr/>
              <p:nvPr/>
            </p:nvSpPr>
            <p:spPr>
              <a:xfrm>
                <a:off x="2780" y="1980"/>
                <a:ext cx="122" cy="121"/>
              </a:xfrm>
              <a:prstGeom prst="line">
                <a:avLst/>
              </a:prstGeom>
              <a:ln w="12700" cap="flat" cmpd="sng">
                <a:solidFill>
                  <a:srgbClr val="000000"/>
                </a:solidFill>
                <a:prstDash val="solid"/>
                <a:round/>
                <a:headEnd type="none" w="med" len="med"/>
                <a:tailEnd type="none" w="med" len="med"/>
              </a:ln>
            </p:spPr>
          </p:sp>
          <p:sp>
            <p:nvSpPr>
              <p:cNvPr id="63583" name="Line 73"/>
              <p:cNvSpPr/>
              <p:nvPr/>
            </p:nvSpPr>
            <p:spPr>
              <a:xfrm flipH="1">
                <a:off x="3002" y="1980"/>
                <a:ext cx="122" cy="121"/>
              </a:xfrm>
              <a:prstGeom prst="line">
                <a:avLst/>
              </a:prstGeom>
              <a:ln w="12700" cap="flat" cmpd="sng">
                <a:solidFill>
                  <a:srgbClr val="000000"/>
                </a:solidFill>
                <a:prstDash val="solid"/>
                <a:round/>
                <a:headEnd type="none" w="med" len="med"/>
                <a:tailEnd type="none" w="med" len="med"/>
              </a:ln>
            </p:spPr>
          </p:sp>
          <p:sp>
            <p:nvSpPr>
              <p:cNvPr id="63584" name="Freeform 74"/>
              <p:cNvSpPr/>
              <p:nvPr/>
            </p:nvSpPr>
            <p:spPr>
              <a:xfrm>
                <a:off x="2168" y="1920"/>
                <a:ext cx="610" cy="1"/>
              </a:xfrm>
              <a:custGeom>
                <a:avLst/>
                <a:gdLst/>
                <a:ahLst/>
                <a:cxnLst>
                  <a:cxn ang="0">
                    <a:pos x="0" y="0"/>
                  </a:cxn>
                  <a:cxn ang="0">
                    <a:pos x="610" y="0"/>
                  </a:cxn>
                </a:cxnLst>
                <a:pathLst>
                  <a:path w="610" h="1">
                    <a:moveTo>
                      <a:pt x="0" y="0"/>
                    </a:moveTo>
                    <a:lnTo>
                      <a:pt x="610"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3585" name="Freeform 75"/>
              <p:cNvSpPr/>
              <p:nvPr/>
            </p:nvSpPr>
            <p:spPr>
              <a:xfrm>
                <a:off x="2229" y="1981"/>
                <a:ext cx="1" cy="422"/>
              </a:xfrm>
              <a:custGeom>
                <a:avLst/>
                <a:gdLst/>
                <a:ahLst/>
                <a:cxnLst>
                  <a:cxn ang="0">
                    <a:pos x="0" y="422"/>
                  </a:cxn>
                  <a:cxn ang="0">
                    <a:pos x="0" y="0"/>
                  </a:cxn>
                </a:cxnLst>
                <a:pathLst>
                  <a:path w="1" h="422">
                    <a:moveTo>
                      <a:pt x="0" y="422"/>
                    </a:moveTo>
                    <a:lnTo>
                      <a:pt x="0"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3586" name="Line 242"/>
              <p:cNvSpPr/>
              <p:nvPr/>
            </p:nvSpPr>
            <p:spPr>
              <a:xfrm>
                <a:off x="2229" y="2400"/>
                <a:ext cx="1" cy="902"/>
              </a:xfrm>
              <a:prstGeom prst="line">
                <a:avLst/>
              </a:prstGeom>
              <a:ln w="9525" cap="flat" cmpd="sng">
                <a:solidFill>
                  <a:schemeClr val="tx2"/>
                </a:solidFill>
                <a:prstDash val="solid"/>
                <a:round/>
                <a:headEnd type="none" w="med" len="med"/>
                <a:tailEnd type="none" w="med" len="med"/>
              </a:ln>
            </p:spPr>
          </p:sp>
          <p:sp>
            <p:nvSpPr>
              <p:cNvPr id="63587" name="Freeform 243"/>
              <p:cNvSpPr/>
              <p:nvPr/>
            </p:nvSpPr>
            <p:spPr>
              <a:xfrm>
                <a:off x="2226" y="3300"/>
                <a:ext cx="1" cy="366"/>
              </a:xfrm>
              <a:custGeom>
                <a:avLst/>
                <a:gdLst/>
                <a:ahLst/>
                <a:cxnLst>
                  <a:cxn ang="0">
                    <a:pos x="0" y="0"/>
                  </a:cxn>
                  <a:cxn ang="0">
                    <a:pos x="0" y="366"/>
                  </a:cxn>
                </a:cxnLst>
                <a:pathLst>
                  <a:path w="1" h="366">
                    <a:moveTo>
                      <a:pt x="0" y="0"/>
                    </a:moveTo>
                    <a:lnTo>
                      <a:pt x="0" y="366"/>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3588" name="Freeform 244"/>
              <p:cNvSpPr/>
              <p:nvPr/>
            </p:nvSpPr>
            <p:spPr>
              <a:xfrm>
                <a:off x="3122" y="1920"/>
                <a:ext cx="610" cy="1"/>
              </a:xfrm>
              <a:custGeom>
                <a:avLst/>
                <a:gdLst/>
                <a:ahLst/>
                <a:cxnLst>
                  <a:cxn ang="0">
                    <a:pos x="0" y="0"/>
                  </a:cxn>
                  <a:cxn ang="0">
                    <a:pos x="610" y="0"/>
                  </a:cxn>
                </a:cxnLst>
                <a:pathLst>
                  <a:path w="610" h="1">
                    <a:moveTo>
                      <a:pt x="0" y="0"/>
                    </a:moveTo>
                    <a:lnTo>
                      <a:pt x="610"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3589" name="Freeform 245"/>
              <p:cNvSpPr/>
              <p:nvPr/>
            </p:nvSpPr>
            <p:spPr>
              <a:xfrm>
                <a:off x="2778" y="1922"/>
                <a:ext cx="345" cy="1"/>
              </a:xfrm>
              <a:custGeom>
                <a:avLst/>
                <a:gdLst/>
                <a:ahLst/>
                <a:cxnLst>
                  <a:cxn ang="0">
                    <a:pos x="0" y="0"/>
                  </a:cxn>
                  <a:cxn ang="0">
                    <a:pos x="345" y="0"/>
                  </a:cxn>
                </a:cxnLst>
                <a:pathLst>
                  <a:path w="345" h="1">
                    <a:moveTo>
                      <a:pt x="0" y="0"/>
                    </a:moveTo>
                    <a:lnTo>
                      <a:pt x="345" y="0"/>
                    </a:lnTo>
                  </a:path>
                </a:pathLst>
              </a:custGeom>
              <a:solidFill>
                <a:srgbClr val="FFFFFF"/>
              </a:solidFill>
              <a:ln w="9525" cap="flat" cmpd="sng">
                <a:solidFill>
                  <a:srgbClr val="000000"/>
                </a:solidFill>
                <a:prstDash val="solid"/>
                <a:round/>
                <a:headEnd type="none" w="med" len="med"/>
                <a:tailEnd type="none" w="med" len="med"/>
              </a:ln>
            </p:spPr>
            <p:txBody>
              <a:bodyPr/>
              <a:p>
                <a:endParaRPr lang="zh-CN" altLang="en-US"/>
              </a:p>
            </p:txBody>
          </p:sp>
          <p:sp>
            <p:nvSpPr>
              <p:cNvPr id="63590" name="Line 23"/>
              <p:cNvSpPr/>
              <p:nvPr/>
            </p:nvSpPr>
            <p:spPr>
              <a:xfrm>
                <a:off x="3332" y="2810"/>
                <a:ext cx="71" cy="1"/>
              </a:xfrm>
              <a:prstGeom prst="line">
                <a:avLst/>
              </a:prstGeom>
              <a:ln w="19050" cap="flat" cmpd="sng">
                <a:solidFill>
                  <a:schemeClr val="tx2"/>
                </a:solidFill>
                <a:prstDash val="solid"/>
                <a:round/>
                <a:headEnd type="none" w="med" len="med"/>
                <a:tailEnd type="none" w="med" len="med"/>
              </a:ln>
            </p:spPr>
          </p:sp>
          <p:sp>
            <p:nvSpPr>
              <p:cNvPr id="63591" name="Line 27"/>
              <p:cNvSpPr/>
              <p:nvPr/>
            </p:nvSpPr>
            <p:spPr>
              <a:xfrm>
                <a:off x="3403" y="2751"/>
                <a:ext cx="1" cy="59"/>
              </a:xfrm>
              <a:prstGeom prst="line">
                <a:avLst/>
              </a:prstGeom>
              <a:ln w="19050" cap="flat" cmpd="sng">
                <a:solidFill>
                  <a:schemeClr val="tx2"/>
                </a:solidFill>
                <a:prstDash val="solid"/>
                <a:round/>
                <a:headEnd type="none" w="med" len="med"/>
                <a:tailEnd type="none" w="med" len="med"/>
              </a:ln>
            </p:spPr>
          </p:sp>
          <p:sp>
            <p:nvSpPr>
              <p:cNvPr id="63592" name="Freeform 26"/>
              <p:cNvSpPr/>
              <p:nvPr/>
            </p:nvSpPr>
            <p:spPr>
              <a:xfrm>
                <a:off x="3333" y="2753"/>
                <a:ext cx="72" cy="57"/>
              </a:xfrm>
              <a:custGeom>
                <a:avLst/>
                <a:gdLst/>
                <a:ahLst/>
                <a:cxnLst>
                  <a:cxn ang="0">
                    <a:pos x="72" y="0"/>
                  </a:cxn>
                  <a:cxn ang="0">
                    <a:pos x="0" y="1"/>
                  </a:cxn>
                  <a:cxn ang="0">
                    <a:pos x="0" y="57"/>
                  </a:cxn>
                </a:cxnLst>
                <a:pathLst>
                  <a:path w="72" h="57">
                    <a:moveTo>
                      <a:pt x="72" y="0"/>
                    </a:moveTo>
                    <a:lnTo>
                      <a:pt x="0" y="1"/>
                    </a:lnTo>
                    <a:lnTo>
                      <a:pt x="0" y="57"/>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sp>
            <p:nvSpPr>
              <p:cNvPr id="63593" name="Line 22"/>
              <p:cNvSpPr/>
              <p:nvPr/>
            </p:nvSpPr>
            <p:spPr>
              <a:xfrm flipH="1">
                <a:off x="2501" y="2810"/>
                <a:ext cx="71" cy="1"/>
              </a:xfrm>
              <a:prstGeom prst="line">
                <a:avLst/>
              </a:prstGeom>
              <a:ln w="19050" cap="flat" cmpd="sng">
                <a:solidFill>
                  <a:schemeClr val="tx2"/>
                </a:solidFill>
                <a:prstDash val="solid"/>
                <a:round/>
                <a:headEnd type="none" w="med" len="med"/>
                <a:tailEnd type="none" w="med" len="med"/>
              </a:ln>
            </p:spPr>
          </p:sp>
          <p:sp>
            <p:nvSpPr>
              <p:cNvPr id="63594" name="Line 24"/>
              <p:cNvSpPr/>
              <p:nvPr/>
            </p:nvSpPr>
            <p:spPr>
              <a:xfrm>
                <a:off x="2501" y="2751"/>
                <a:ext cx="1" cy="59"/>
              </a:xfrm>
              <a:prstGeom prst="line">
                <a:avLst/>
              </a:prstGeom>
              <a:ln w="19050" cap="flat" cmpd="sng">
                <a:solidFill>
                  <a:schemeClr val="tx2"/>
                </a:solidFill>
                <a:prstDash val="solid"/>
                <a:round/>
                <a:headEnd type="none" w="med" len="med"/>
                <a:tailEnd type="none" w="med" len="med"/>
              </a:ln>
            </p:spPr>
          </p:sp>
          <p:sp>
            <p:nvSpPr>
              <p:cNvPr id="63595" name="Line 25"/>
              <p:cNvSpPr/>
              <p:nvPr/>
            </p:nvSpPr>
            <p:spPr>
              <a:xfrm>
                <a:off x="2572" y="2751"/>
                <a:ext cx="1" cy="59"/>
              </a:xfrm>
              <a:prstGeom prst="line">
                <a:avLst/>
              </a:prstGeom>
              <a:ln w="19050" cap="flat" cmpd="sng">
                <a:solidFill>
                  <a:schemeClr val="tx2"/>
                </a:solidFill>
                <a:prstDash val="solid"/>
                <a:round/>
                <a:headEnd type="none" w="med" len="med"/>
                <a:tailEnd type="none" w="med" len="med"/>
              </a:ln>
            </p:spPr>
          </p:sp>
          <p:sp>
            <p:nvSpPr>
              <p:cNvPr id="63596" name="Freeform 248"/>
              <p:cNvSpPr/>
              <p:nvPr/>
            </p:nvSpPr>
            <p:spPr>
              <a:xfrm>
                <a:off x="2501" y="2752"/>
                <a:ext cx="72" cy="57"/>
              </a:xfrm>
              <a:custGeom>
                <a:avLst/>
                <a:gdLst/>
                <a:ahLst/>
                <a:cxnLst>
                  <a:cxn ang="0">
                    <a:pos x="72" y="0"/>
                  </a:cxn>
                  <a:cxn ang="0">
                    <a:pos x="0" y="1"/>
                  </a:cxn>
                  <a:cxn ang="0">
                    <a:pos x="0" y="57"/>
                  </a:cxn>
                </a:cxnLst>
                <a:pathLst>
                  <a:path w="72" h="57">
                    <a:moveTo>
                      <a:pt x="72" y="0"/>
                    </a:moveTo>
                    <a:lnTo>
                      <a:pt x="0" y="1"/>
                    </a:lnTo>
                    <a:lnTo>
                      <a:pt x="0" y="57"/>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grpSp>
      </p:grpSp>
      <p:sp>
        <p:nvSpPr>
          <p:cNvPr id="25602" name="Text Box 2"/>
          <p:cNvSpPr txBox="1"/>
          <p:nvPr/>
        </p:nvSpPr>
        <p:spPr>
          <a:xfrm>
            <a:off x="0" y="228600"/>
            <a:ext cx="4572000" cy="468313"/>
          </a:xfrm>
          <a:prstGeom prst="rect">
            <a:avLst/>
          </a:prstGeom>
          <a:solidFill>
            <a:srgbClr val="FFFF66"/>
          </a:solidFill>
          <a:ln w="19050" cap="flat" cmpd="sng">
            <a:solidFill>
              <a:srgbClr val="CC00FF"/>
            </a:solidFill>
            <a:prstDash val="solid"/>
            <a:miter/>
            <a:headEnd type="none" w="med" len="med"/>
            <a:tailEnd type="none" w="med" len="med"/>
          </a:ln>
        </p:spPr>
        <p:txBody>
          <a:bodyPr anchor="t">
            <a:spAutoFit/>
          </a:bodyPr>
          <a:p>
            <a:pPr>
              <a:lnSpc>
                <a:spcPct val="90000"/>
              </a:lnSpc>
            </a:pPr>
            <a:r>
              <a:rPr lang="en-US" altLang="zh-CN" sz="2600" b="1" dirty="0">
                <a:solidFill>
                  <a:schemeClr val="tx2"/>
                </a:solidFill>
                <a:latin typeface="宋体" panose="02010600030101010101" pitchFamily="2" charset="-122"/>
                <a:ea typeface="宋体" panose="02010600030101010101" pitchFamily="2" charset="-122"/>
              </a:rPr>
              <a:t> </a:t>
            </a:r>
            <a:r>
              <a:rPr lang="zh-CN" altLang="zh-CN" sz="2600" b="1" dirty="0">
                <a:solidFill>
                  <a:schemeClr val="tx2"/>
                </a:solidFill>
                <a:latin typeface="宋体" panose="02010600030101010101" pitchFamily="2" charset="-122"/>
                <a:ea typeface="宋体" panose="02010600030101010101" pitchFamily="2" charset="-122"/>
              </a:rPr>
              <a:t>例14 作室内</a:t>
            </a:r>
            <a:r>
              <a:rPr lang="zh-CN" altLang="en-US" sz="2600" b="1" dirty="0">
                <a:solidFill>
                  <a:schemeClr val="tx2"/>
                </a:solidFill>
                <a:latin typeface="宋体" panose="02010600030101010101" pitchFamily="2" charset="-122"/>
                <a:ea typeface="宋体" panose="02010600030101010101" pitchFamily="2" charset="-122"/>
              </a:rPr>
              <a:t>的一点透视图</a:t>
            </a:r>
            <a:endParaRPr lang="zh-CN" altLang="en-US" sz="2600" b="1" dirty="0">
              <a:solidFill>
                <a:schemeClr val="tx2"/>
              </a:solidFill>
              <a:latin typeface="宋体" panose="02010600030101010101" pitchFamily="2" charset="-122"/>
              <a:ea typeface="宋体" panose="02010600030101010101" pitchFamily="2" charset="-122"/>
            </a:endParaRPr>
          </a:p>
        </p:txBody>
      </p:sp>
      <p:sp>
        <p:nvSpPr>
          <p:cNvPr id="63598" name="Rectangle 11"/>
          <p:cNvSpPr>
            <a:spLocks noGrp="1"/>
          </p:cNvSpPr>
          <p:nvPr>
            <p:ph type="title"/>
          </p:nvPr>
        </p:nvSpPr>
        <p:spPr>
          <a:xfrm>
            <a:off x="7772400" y="381000"/>
            <a:ext cx="457200" cy="114300"/>
          </a:xfrm>
        </p:spPr>
        <p:txBody>
          <a:bodyPr vert="horz" wrap="square" lIns="91440" tIns="45720" rIns="91440" bIns="45720" anchor="ctr"/>
          <a:p>
            <a:pPr algn="r" eaLnBrk="1" hangingPunct="1"/>
            <a:r>
              <a:rPr lang="zh-CN" altLang="en-US" sz="200" dirty="0">
                <a:solidFill>
                  <a:schemeClr val="bg1"/>
                </a:solidFill>
              </a:rPr>
              <a:t>例</a:t>
            </a:r>
            <a:r>
              <a:rPr lang="en-US" altLang="zh-CN" sz="200" dirty="0">
                <a:solidFill>
                  <a:schemeClr val="bg1"/>
                </a:solidFill>
              </a:rPr>
              <a:t>14 </a:t>
            </a:r>
            <a:r>
              <a:rPr lang="zh-CN" altLang="en-US" sz="200" dirty="0">
                <a:solidFill>
                  <a:schemeClr val="bg1"/>
                </a:solidFill>
              </a:rPr>
              <a:t>作室内的一点透视图</a:t>
            </a:r>
            <a:endParaRPr lang="zh-CN" altLang="en-US" sz="200" dirty="0">
              <a:solidFill>
                <a:schemeClr val="bg1"/>
              </a:solidFill>
            </a:endParaRPr>
          </a:p>
        </p:txBody>
      </p:sp>
      <p:grpSp>
        <p:nvGrpSpPr>
          <p:cNvPr id="8" name="Group 284"/>
          <p:cNvGrpSpPr/>
          <p:nvPr/>
        </p:nvGrpSpPr>
        <p:grpSpPr>
          <a:xfrm>
            <a:off x="2362200" y="1485900"/>
            <a:ext cx="4738688" cy="381000"/>
            <a:chOff x="1488" y="1008"/>
            <a:chExt cx="2985" cy="240"/>
          </a:xfrm>
        </p:grpSpPr>
        <p:sp>
          <p:nvSpPr>
            <p:cNvPr id="63600" name="Rectangle 94"/>
            <p:cNvSpPr/>
            <p:nvPr/>
          </p:nvSpPr>
          <p:spPr>
            <a:xfrm>
              <a:off x="4359" y="1018"/>
              <a:ext cx="91"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h</a:t>
              </a:r>
              <a:endParaRPr lang="en-US" altLang="zh-CN" b="1" dirty="0">
                <a:solidFill>
                  <a:srgbClr val="CC0000"/>
                </a:solidFill>
                <a:latin typeface="Modern" pitchFamily="50"/>
                <a:ea typeface="宋体" panose="02010600030101010101" pitchFamily="2" charset="-122"/>
              </a:endParaRPr>
            </a:p>
          </p:txBody>
        </p:sp>
        <p:sp>
          <p:nvSpPr>
            <p:cNvPr id="63601" name="Freeform 105"/>
            <p:cNvSpPr/>
            <p:nvPr/>
          </p:nvSpPr>
          <p:spPr>
            <a:xfrm>
              <a:off x="1488" y="1213"/>
              <a:ext cx="2985" cy="2"/>
            </a:xfrm>
            <a:custGeom>
              <a:avLst/>
              <a:gdLst/>
              <a:ahLst/>
              <a:cxnLst>
                <a:cxn ang="0">
                  <a:pos x="0" y="0"/>
                </a:cxn>
                <a:cxn ang="0">
                  <a:pos x="2985" y="2"/>
                </a:cxn>
              </a:cxnLst>
              <a:pathLst>
                <a:path w="2985" h="2">
                  <a:moveTo>
                    <a:pt x="0" y="0"/>
                  </a:moveTo>
                  <a:lnTo>
                    <a:pt x="2985" y="2"/>
                  </a:lnTo>
                </a:path>
              </a:pathLst>
            </a:custGeom>
            <a:solidFill>
              <a:srgbClr val="FFFFFF"/>
            </a:solidFill>
            <a:ln w="19050" cap="flat" cmpd="sng">
              <a:solidFill>
                <a:srgbClr val="993300"/>
              </a:solidFill>
              <a:prstDash val="solid"/>
              <a:round/>
              <a:headEnd type="none" w="med" len="med"/>
              <a:tailEnd type="none" w="med" len="med"/>
            </a:ln>
          </p:spPr>
          <p:txBody>
            <a:bodyPr/>
            <a:p>
              <a:endParaRPr lang="zh-CN" altLang="en-US"/>
            </a:p>
          </p:txBody>
        </p:sp>
        <p:sp>
          <p:nvSpPr>
            <p:cNvPr id="63602" name="Rectangle 155"/>
            <p:cNvSpPr/>
            <p:nvPr/>
          </p:nvSpPr>
          <p:spPr>
            <a:xfrm>
              <a:off x="1584" y="1008"/>
              <a:ext cx="91"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h</a:t>
              </a:r>
              <a:endParaRPr lang="en-US" altLang="zh-CN" b="1" dirty="0">
                <a:solidFill>
                  <a:srgbClr val="CC0000"/>
                </a:solidFill>
                <a:latin typeface="Modern" pitchFamily="50"/>
                <a:ea typeface="宋体" panose="02010600030101010101" pitchFamily="2" charset="-122"/>
              </a:endParaRPr>
            </a:p>
          </p:txBody>
        </p:sp>
      </p:grpSp>
      <p:grpSp>
        <p:nvGrpSpPr>
          <p:cNvPr id="9" name="Group 287"/>
          <p:cNvGrpSpPr/>
          <p:nvPr/>
        </p:nvGrpSpPr>
        <p:grpSpPr>
          <a:xfrm>
            <a:off x="2359025" y="4029075"/>
            <a:ext cx="4879975" cy="374650"/>
            <a:chOff x="1486" y="2538"/>
            <a:chExt cx="3074" cy="236"/>
          </a:xfrm>
        </p:grpSpPr>
        <p:sp>
          <p:nvSpPr>
            <p:cNvPr id="63604" name="Rectangle 107"/>
            <p:cNvSpPr/>
            <p:nvPr/>
          </p:nvSpPr>
          <p:spPr>
            <a:xfrm>
              <a:off x="4320" y="2538"/>
              <a:ext cx="169"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P</a:t>
              </a:r>
              <a:r>
                <a:rPr lang="en-US" altLang="zh-CN" sz="1600" b="1" dirty="0">
                  <a:solidFill>
                    <a:srgbClr val="CC0000"/>
                  </a:solidFill>
                  <a:latin typeface="Modern" pitchFamily="50"/>
                  <a:ea typeface="宋体" panose="02010600030101010101" pitchFamily="2" charset="-122"/>
                </a:rPr>
                <a:t>H</a:t>
              </a:r>
              <a:endParaRPr lang="en-US" altLang="zh-CN" b="1" dirty="0">
                <a:solidFill>
                  <a:srgbClr val="CC0000"/>
                </a:solidFill>
                <a:latin typeface="Modern" pitchFamily="50"/>
                <a:ea typeface="宋体" panose="02010600030101010101" pitchFamily="2" charset="-122"/>
              </a:endParaRPr>
            </a:p>
          </p:txBody>
        </p:sp>
        <p:sp>
          <p:nvSpPr>
            <p:cNvPr id="63605" name="Rectangle 108"/>
            <p:cNvSpPr/>
            <p:nvPr/>
          </p:nvSpPr>
          <p:spPr>
            <a:xfrm>
              <a:off x="1584" y="2544"/>
              <a:ext cx="169"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P</a:t>
              </a:r>
              <a:r>
                <a:rPr lang="en-US" altLang="zh-CN" sz="1600" b="1" dirty="0">
                  <a:solidFill>
                    <a:srgbClr val="CC0000"/>
                  </a:solidFill>
                  <a:latin typeface="Modern" pitchFamily="50"/>
                  <a:ea typeface="宋体" panose="02010600030101010101" pitchFamily="2" charset="-122"/>
                </a:rPr>
                <a:t>H</a:t>
              </a:r>
              <a:endParaRPr lang="en-US" altLang="zh-CN" dirty="0">
                <a:solidFill>
                  <a:srgbClr val="CC0000"/>
                </a:solidFill>
                <a:latin typeface="Times New Roman" panose="02020603050405020304" pitchFamily="18" charset="0"/>
                <a:ea typeface="宋体" panose="02010600030101010101" pitchFamily="2" charset="-122"/>
              </a:endParaRPr>
            </a:p>
          </p:txBody>
        </p:sp>
        <p:sp>
          <p:nvSpPr>
            <p:cNvPr id="63606" name="Freeform 240"/>
            <p:cNvSpPr/>
            <p:nvPr/>
          </p:nvSpPr>
          <p:spPr>
            <a:xfrm>
              <a:off x="1486" y="2748"/>
              <a:ext cx="3074" cy="4"/>
            </a:xfrm>
            <a:custGeom>
              <a:avLst/>
              <a:gdLst/>
              <a:ahLst/>
              <a:cxnLst>
                <a:cxn ang="0">
                  <a:pos x="3074" y="0"/>
                </a:cxn>
                <a:cxn ang="0">
                  <a:pos x="0" y="4"/>
                </a:cxn>
              </a:cxnLst>
              <a:pathLst>
                <a:path w="3074" h="4">
                  <a:moveTo>
                    <a:pt x="3074" y="0"/>
                  </a:moveTo>
                  <a:lnTo>
                    <a:pt x="0" y="4"/>
                  </a:lnTo>
                </a:path>
              </a:pathLst>
            </a:custGeom>
            <a:solidFill>
              <a:srgbClr val="FFFFFF"/>
            </a:solidFill>
            <a:ln w="19050" cap="flat" cmpd="sng">
              <a:solidFill>
                <a:srgbClr val="993300"/>
              </a:solidFill>
              <a:prstDash val="solid"/>
              <a:round/>
              <a:headEnd type="none" w="med" len="med"/>
              <a:tailEnd type="none" w="med" len="med"/>
            </a:ln>
          </p:spPr>
          <p:txBody>
            <a:bodyPr/>
            <a:p>
              <a:endParaRPr lang="zh-CN" altLang="en-US"/>
            </a:p>
          </p:txBody>
        </p:sp>
      </p:grpSp>
      <p:grpSp>
        <p:nvGrpSpPr>
          <p:cNvPr id="10" name="Group 266"/>
          <p:cNvGrpSpPr/>
          <p:nvPr/>
        </p:nvGrpSpPr>
        <p:grpSpPr>
          <a:xfrm>
            <a:off x="4343400" y="4367213"/>
            <a:ext cx="393700" cy="2322512"/>
            <a:chOff x="2736" y="2751"/>
            <a:chExt cx="248" cy="1463"/>
          </a:xfrm>
        </p:grpSpPr>
        <p:sp>
          <p:nvSpPr>
            <p:cNvPr id="63608" name="Freeform 66"/>
            <p:cNvSpPr/>
            <p:nvPr/>
          </p:nvSpPr>
          <p:spPr>
            <a:xfrm>
              <a:off x="2952" y="2751"/>
              <a:ext cx="1" cy="1389"/>
            </a:xfrm>
            <a:custGeom>
              <a:avLst/>
              <a:gdLst/>
              <a:ahLst/>
              <a:cxnLst>
                <a:cxn ang="0">
                  <a:pos x="0" y="1389"/>
                </a:cxn>
                <a:cxn ang="0">
                  <a:pos x="1" y="0"/>
                </a:cxn>
              </a:cxnLst>
              <a:pathLst>
                <a:path w="1" h="1389">
                  <a:moveTo>
                    <a:pt x="0" y="1389"/>
                  </a:moveTo>
                  <a:lnTo>
                    <a:pt x="1" y="0"/>
                  </a:lnTo>
                </a:path>
              </a:pathLst>
            </a:custGeom>
            <a:solidFill>
              <a:srgbClr val="FFFFFF"/>
            </a:solidFill>
            <a:ln w="19050" cap="flat" cmpd="sng">
              <a:solidFill>
                <a:srgbClr val="CC3300"/>
              </a:solidFill>
              <a:prstDash val="lgDashDot"/>
              <a:round/>
              <a:headEnd type="none" w="med" len="med"/>
              <a:tailEnd type="none" w="med" len="med"/>
            </a:ln>
          </p:spPr>
          <p:txBody>
            <a:bodyPr/>
            <a:p>
              <a:endParaRPr lang="zh-CN" altLang="en-US"/>
            </a:p>
          </p:txBody>
        </p:sp>
        <p:sp>
          <p:nvSpPr>
            <p:cNvPr id="63609" name="Rectangle 67"/>
            <p:cNvSpPr/>
            <p:nvPr/>
          </p:nvSpPr>
          <p:spPr>
            <a:xfrm>
              <a:off x="2736" y="3984"/>
              <a:ext cx="96" cy="230"/>
            </a:xfrm>
            <a:prstGeom prst="rect">
              <a:avLst/>
            </a:prstGeom>
            <a:noFill/>
            <a:ln w="9525">
              <a:noFill/>
            </a:ln>
          </p:spPr>
          <p:txBody>
            <a:bodyPr wrap="none" lIns="0" tIns="0" rIns="0" bIns="0" anchor="t">
              <a:spAutoFit/>
            </a:bodyPr>
            <a:p>
              <a:r>
                <a:rPr lang="en-US" altLang="zh-CN" b="1" dirty="0">
                  <a:solidFill>
                    <a:srgbClr val="000000"/>
                  </a:solidFill>
                  <a:latin typeface="Modern" pitchFamily="50"/>
                  <a:ea typeface="宋体" panose="02010600030101010101" pitchFamily="2" charset="-122"/>
                </a:rPr>
                <a:t>S</a:t>
              </a:r>
              <a:endParaRPr lang="en-US" altLang="zh-CN" dirty="0">
                <a:latin typeface="Times New Roman" panose="02020603050405020304" pitchFamily="18" charset="0"/>
                <a:ea typeface="宋体" panose="02010600030101010101" pitchFamily="2" charset="-122"/>
              </a:endParaRPr>
            </a:p>
          </p:txBody>
        </p:sp>
        <p:sp>
          <p:nvSpPr>
            <p:cNvPr id="63610" name="Oval 263"/>
            <p:cNvSpPr/>
            <p:nvPr/>
          </p:nvSpPr>
          <p:spPr>
            <a:xfrm>
              <a:off x="2918" y="4104"/>
              <a:ext cx="66" cy="66"/>
            </a:xfrm>
            <a:prstGeom prst="ellipse">
              <a:avLst/>
            </a:prstGeom>
            <a:solidFill>
              <a:srgbClr val="FFFF66"/>
            </a:solidFill>
            <a:ln w="19050" cap="flat" cmpd="sng">
              <a:solidFill>
                <a:schemeClr val="tx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sp>
        <p:nvSpPr>
          <p:cNvPr id="25877" name="Rectangle 277"/>
          <p:cNvSpPr/>
          <p:nvPr/>
        </p:nvSpPr>
        <p:spPr>
          <a:xfrm>
            <a:off x="1219200" y="1379538"/>
            <a:ext cx="1035050" cy="406400"/>
          </a:xfrm>
          <a:prstGeom prst="rect">
            <a:avLst/>
          </a:prstGeom>
          <a:solidFill>
            <a:srgbClr val="FFFF66"/>
          </a:solidFill>
          <a:ln w="12700" cap="flat" cmpd="sng">
            <a:solidFill>
              <a:schemeClr val="accent2"/>
            </a:solidFill>
            <a:prstDash val="solid"/>
            <a:miter/>
            <a:headEnd type="none" w="med" len="med"/>
            <a:tailEnd type="none" w="med" len="med"/>
          </a:ln>
        </p:spPr>
        <p:txBody>
          <a:bodyPr wrap="none" anchor="t">
            <a:spAutoFit/>
          </a:bodyPr>
          <a:p>
            <a:pPr>
              <a:lnSpc>
                <a:spcPct val="90000"/>
              </a:lnSpc>
            </a:pPr>
            <a:r>
              <a:rPr lang="zh-CN" altLang="en-US" sz="2200" b="1" dirty="0">
                <a:solidFill>
                  <a:schemeClr val="tx2"/>
                </a:solidFill>
                <a:latin typeface="宋体" panose="02010600030101010101" pitchFamily="2" charset="-122"/>
                <a:ea typeface="宋体" panose="02010600030101010101" pitchFamily="2" charset="-122"/>
              </a:rPr>
              <a:t>视平线</a:t>
            </a:r>
            <a:endParaRPr lang="zh-CN" altLang="en-US" sz="2200" b="1" dirty="0">
              <a:solidFill>
                <a:schemeClr val="tx2"/>
              </a:solidFill>
              <a:latin typeface="宋体" panose="02010600030101010101" pitchFamily="2" charset="-122"/>
              <a:ea typeface="宋体" panose="02010600030101010101" pitchFamily="2" charset="-122"/>
            </a:endParaRPr>
          </a:p>
        </p:txBody>
      </p:sp>
      <p:sp>
        <p:nvSpPr>
          <p:cNvPr id="25878" name="Rectangle 278"/>
          <p:cNvSpPr/>
          <p:nvPr/>
        </p:nvSpPr>
        <p:spPr>
          <a:xfrm>
            <a:off x="1219200" y="2228850"/>
            <a:ext cx="1038225" cy="373063"/>
          </a:xfrm>
          <a:prstGeom prst="rect">
            <a:avLst/>
          </a:prstGeom>
          <a:solidFill>
            <a:srgbClr val="FFFF66"/>
          </a:solidFill>
          <a:ln w="12700" cap="flat" cmpd="sng">
            <a:solidFill>
              <a:schemeClr val="accent2"/>
            </a:solidFill>
            <a:prstDash val="solid"/>
            <a:miter/>
            <a:headEnd type="none" w="med" len="med"/>
            <a:tailEnd type="none" w="med" len="med"/>
          </a:ln>
        </p:spPr>
        <p:txBody>
          <a:bodyPr wrap="none" anchor="t">
            <a:spAutoFit/>
          </a:bodyPr>
          <a:p>
            <a:pPr>
              <a:lnSpc>
                <a:spcPct val="80000"/>
              </a:lnSpc>
            </a:pPr>
            <a:r>
              <a:rPr lang="zh-CN" altLang="en-US" sz="2200" b="1" dirty="0">
                <a:solidFill>
                  <a:schemeClr val="tx2"/>
                </a:solidFill>
                <a:latin typeface="宋体" panose="02010600030101010101" pitchFamily="2" charset="-122"/>
                <a:ea typeface="宋体" panose="02010600030101010101" pitchFamily="2" charset="-122"/>
              </a:rPr>
              <a:t>基  线</a:t>
            </a:r>
            <a:endParaRPr lang="zh-CN" altLang="en-US" sz="2200" b="1" dirty="0">
              <a:solidFill>
                <a:schemeClr val="tx2"/>
              </a:solidFill>
              <a:latin typeface="宋体" panose="02010600030101010101" pitchFamily="2" charset="-122"/>
              <a:ea typeface="宋体" panose="02010600030101010101" pitchFamily="2" charset="-122"/>
            </a:endParaRPr>
          </a:p>
        </p:txBody>
      </p:sp>
      <p:sp>
        <p:nvSpPr>
          <p:cNvPr id="25879" name="Rectangle 279"/>
          <p:cNvSpPr/>
          <p:nvPr/>
        </p:nvSpPr>
        <p:spPr>
          <a:xfrm>
            <a:off x="1295400" y="4171950"/>
            <a:ext cx="1035050" cy="373063"/>
          </a:xfrm>
          <a:prstGeom prst="rect">
            <a:avLst/>
          </a:prstGeom>
          <a:solidFill>
            <a:srgbClr val="FFFF66"/>
          </a:solidFill>
          <a:ln w="12700" cap="flat" cmpd="sng">
            <a:solidFill>
              <a:schemeClr val="accent2"/>
            </a:solidFill>
            <a:prstDash val="solid"/>
            <a:miter/>
            <a:headEnd type="none" w="med" len="med"/>
            <a:tailEnd type="none" w="med" len="med"/>
          </a:ln>
        </p:spPr>
        <p:txBody>
          <a:bodyPr wrap="none" anchor="t">
            <a:spAutoFit/>
          </a:bodyPr>
          <a:p>
            <a:pPr>
              <a:lnSpc>
                <a:spcPct val="80000"/>
              </a:lnSpc>
            </a:pPr>
            <a:r>
              <a:rPr lang="zh-CN" altLang="en-US" sz="2200" b="1" dirty="0">
                <a:solidFill>
                  <a:schemeClr val="tx2"/>
                </a:solidFill>
                <a:latin typeface="宋体" panose="02010600030101010101" pitchFamily="2" charset="-122"/>
                <a:ea typeface="宋体" panose="02010600030101010101" pitchFamily="2" charset="-122"/>
              </a:rPr>
              <a:t>画面线</a:t>
            </a:r>
            <a:endParaRPr lang="zh-CN" altLang="en-US" sz="2200" b="1" dirty="0">
              <a:solidFill>
                <a:schemeClr val="tx2"/>
              </a:solidFill>
              <a:latin typeface="宋体" panose="02010600030101010101" pitchFamily="2" charset="-122"/>
              <a:ea typeface="宋体" panose="02010600030101010101" pitchFamily="2" charset="-122"/>
            </a:endParaRPr>
          </a:p>
        </p:txBody>
      </p:sp>
      <p:sp>
        <p:nvSpPr>
          <p:cNvPr id="25880" name="Rectangle 280"/>
          <p:cNvSpPr/>
          <p:nvPr/>
        </p:nvSpPr>
        <p:spPr>
          <a:xfrm>
            <a:off x="4876800" y="6248400"/>
            <a:ext cx="754063" cy="373063"/>
          </a:xfrm>
          <a:prstGeom prst="rect">
            <a:avLst/>
          </a:prstGeom>
          <a:solidFill>
            <a:srgbClr val="FFFF66"/>
          </a:solidFill>
          <a:ln w="12700" cap="flat" cmpd="sng">
            <a:solidFill>
              <a:schemeClr val="accent2"/>
            </a:solidFill>
            <a:prstDash val="solid"/>
            <a:miter/>
            <a:headEnd type="none" w="med" len="med"/>
            <a:tailEnd type="none" w="med" len="med"/>
          </a:ln>
        </p:spPr>
        <p:txBody>
          <a:bodyPr wrap="none" anchor="t">
            <a:spAutoFit/>
          </a:bodyPr>
          <a:p>
            <a:pPr>
              <a:lnSpc>
                <a:spcPct val="80000"/>
              </a:lnSpc>
            </a:pPr>
            <a:r>
              <a:rPr lang="zh-CN" altLang="en-US" sz="2200" b="1" dirty="0">
                <a:solidFill>
                  <a:schemeClr val="tx2"/>
                </a:solidFill>
                <a:latin typeface="宋体" panose="02010600030101010101" pitchFamily="2" charset="-122"/>
                <a:ea typeface="宋体" panose="02010600030101010101" pitchFamily="2" charset="-122"/>
              </a:rPr>
              <a:t>站点</a:t>
            </a:r>
            <a:endParaRPr lang="zh-CN" altLang="en-US" sz="2200" b="1" dirty="0">
              <a:solidFill>
                <a:schemeClr val="tx2"/>
              </a:solidFill>
              <a:latin typeface="宋体" panose="02010600030101010101" pitchFamily="2" charset="-122"/>
              <a:ea typeface="宋体" panose="02010600030101010101" pitchFamily="2" charset="-122"/>
            </a:endParaRPr>
          </a:p>
        </p:txBody>
      </p:sp>
      <p:sp>
        <p:nvSpPr>
          <p:cNvPr id="25893" name="Rectangle 293"/>
          <p:cNvSpPr/>
          <p:nvPr/>
        </p:nvSpPr>
        <p:spPr>
          <a:xfrm>
            <a:off x="1250950" y="6100763"/>
            <a:ext cx="1111250" cy="439737"/>
          </a:xfrm>
          <a:prstGeom prst="rect">
            <a:avLst/>
          </a:prstGeom>
          <a:solidFill>
            <a:schemeClr val="bg1"/>
          </a:solidFill>
          <a:ln w="19050" cap="flat" cmpd="sng">
            <a:solidFill>
              <a:schemeClr val="accent2"/>
            </a:solidFill>
            <a:prstDash val="solid"/>
            <a:miter/>
            <a:headEnd type="none" w="med" len="med"/>
            <a:tailEnd type="none" w="med" len="med"/>
          </a:ln>
        </p:spPr>
        <p:txBody>
          <a:bodyPr wrap="none" anchor="t">
            <a:spAutoFit/>
          </a:bodyPr>
          <a:p>
            <a:pPr>
              <a:lnSpc>
                <a:spcPct val="90000"/>
              </a:lnSpc>
            </a:pPr>
            <a:r>
              <a:rPr lang="zh-CN" altLang="en-US" b="1" dirty="0">
                <a:solidFill>
                  <a:schemeClr val="tx2"/>
                </a:solidFill>
                <a:latin typeface="宋体" panose="02010600030101010101" pitchFamily="2" charset="-122"/>
                <a:ea typeface="宋体" panose="02010600030101010101" pitchFamily="2" charset="-122"/>
              </a:rPr>
              <a:t>平面图</a:t>
            </a:r>
            <a:endParaRPr lang="zh-CN" altLang="en-US" b="1" dirty="0">
              <a:solidFill>
                <a:schemeClr val="tx2"/>
              </a:solidFill>
              <a:latin typeface="宋体" panose="02010600030101010101" pitchFamily="2" charset="-122"/>
              <a:ea typeface="宋体" panose="02010600030101010101" pitchFamily="2" charset="-122"/>
            </a:endParaRPr>
          </a:p>
        </p:txBody>
      </p:sp>
      <p:sp>
        <p:nvSpPr>
          <p:cNvPr id="25894" name="Rectangle 294"/>
          <p:cNvSpPr/>
          <p:nvPr/>
        </p:nvSpPr>
        <p:spPr>
          <a:xfrm>
            <a:off x="3886200" y="2349500"/>
            <a:ext cx="1565275" cy="403225"/>
          </a:xfrm>
          <a:prstGeom prst="rect">
            <a:avLst/>
          </a:prstGeom>
          <a:solidFill>
            <a:schemeClr val="bg1"/>
          </a:solidFill>
          <a:ln w="19050" cap="flat" cmpd="sng">
            <a:solidFill>
              <a:schemeClr val="accent2"/>
            </a:solidFill>
            <a:prstDash val="solid"/>
            <a:miter/>
            <a:headEnd type="none" w="med" len="med"/>
            <a:tailEnd type="none" w="med" len="med"/>
          </a:ln>
        </p:spPr>
        <p:txBody>
          <a:bodyPr wrap="none" anchor="t">
            <a:spAutoFit/>
          </a:bodyPr>
          <a:p>
            <a:pPr>
              <a:lnSpc>
                <a:spcPct val="80000"/>
              </a:lnSpc>
            </a:pPr>
            <a:r>
              <a:rPr lang="en-US" altLang="zh-CN" b="1" dirty="0">
                <a:solidFill>
                  <a:schemeClr val="tx2"/>
                </a:solidFill>
                <a:latin typeface="宋体" panose="02010600030101010101" pitchFamily="2" charset="-122"/>
                <a:ea typeface="宋体" panose="02010600030101010101" pitchFamily="2" charset="-122"/>
              </a:rPr>
              <a:t>1-1</a:t>
            </a:r>
            <a:r>
              <a:rPr lang="zh-CN" altLang="en-US" b="1" dirty="0">
                <a:solidFill>
                  <a:schemeClr val="tx2"/>
                </a:solidFill>
                <a:latin typeface="宋体" panose="02010600030101010101" pitchFamily="2" charset="-122"/>
                <a:ea typeface="宋体" panose="02010600030101010101" pitchFamily="2" charset="-122"/>
              </a:rPr>
              <a:t>剖面图</a:t>
            </a:r>
            <a:endParaRPr lang="zh-CN" altLang="en-US" b="1" dirty="0">
              <a:solidFill>
                <a:schemeClr val="tx2"/>
              </a:solidFill>
              <a:latin typeface="宋体" panose="02010600030101010101" pitchFamily="2" charset="-122"/>
              <a:ea typeface="宋体" panose="02010600030101010101" pitchFamily="2" charset="-122"/>
            </a:endParaRPr>
          </a:p>
        </p:txBody>
      </p:sp>
      <p:grpSp>
        <p:nvGrpSpPr>
          <p:cNvPr id="11" name="Group 315"/>
          <p:cNvGrpSpPr/>
          <p:nvPr/>
        </p:nvGrpSpPr>
        <p:grpSpPr>
          <a:xfrm>
            <a:off x="2628900" y="4343400"/>
            <a:ext cx="4086225" cy="1381125"/>
            <a:chOff x="1656" y="2736"/>
            <a:chExt cx="2574" cy="870"/>
          </a:xfrm>
        </p:grpSpPr>
        <p:sp>
          <p:nvSpPr>
            <p:cNvPr id="63618" name="Line 300"/>
            <p:cNvSpPr/>
            <p:nvPr/>
          </p:nvSpPr>
          <p:spPr>
            <a:xfrm>
              <a:off x="2808" y="3024"/>
              <a:ext cx="144" cy="0"/>
            </a:xfrm>
            <a:prstGeom prst="line">
              <a:avLst/>
            </a:prstGeom>
            <a:ln w="38100" cap="flat" cmpd="sng">
              <a:solidFill>
                <a:schemeClr val="tx2"/>
              </a:solidFill>
              <a:prstDash val="solid"/>
              <a:round/>
              <a:headEnd type="none" w="med" len="med"/>
              <a:tailEnd type="none" w="med" len="med"/>
            </a:ln>
          </p:spPr>
        </p:sp>
        <p:sp>
          <p:nvSpPr>
            <p:cNvPr id="63619" name="Line 301"/>
            <p:cNvSpPr/>
            <p:nvPr/>
          </p:nvSpPr>
          <p:spPr>
            <a:xfrm rot="5400000">
              <a:off x="2884" y="3092"/>
              <a:ext cx="144" cy="0"/>
            </a:xfrm>
            <a:prstGeom prst="line">
              <a:avLst/>
            </a:prstGeom>
            <a:ln w="38100" cap="flat" cmpd="sng">
              <a:solidFill>
                <a:schemeClr val="tx2"/>
              </a:solidFill>
              <a:prstDash val="solid"/>
              <a:round/>
              <a:headEnd type="none" w="med" len="med"/>
              <a:tailEnd type="none" w="med" len="med"/>
            </a:ln>
          </p:spPr>
        </p:sp>
        <p:grpSp>
          <p:nvGrpSpPr>
            <p:cNvPr id="63620" name="Group 304"/>
            <p:cNvGrpSpPr/>
            <p:nvPr/>
          </p:nvGrpSpPr>
          <p:grpSpPr>
            <a:xfrm flipH="1" flipV="1">
              <a:off x="2952" y="3320"/>
              <a:ext cx="148" cy="144"/>
              <a:chOff x="2904" y="3116"/>
              <a:chExt cx="148" cy="144"/>
            </a:xfrm>
          </p:grpSpPr>
          <p:sp>
            <p:nvSpPr>
              <p:cNvPr id="63621" name="Line 302"/>
              <p:cNvSpPr/>
              <p:nvPr/>
            </p:nvSpPr>
            <p:spPr>
              <a:xfrm flipH="1" flipV="1">
                <a:off x="2904" y="3120"/>
                <a:ext cx="144" cy="0"/>
              </a:xfrm>
              <a:prstGeom prst="line">
                <a:avLst/>
              </a:prstGeom>
              <a:ln w="38100" cap="flat" cmpd="sng">
                <a:solidFill>
                  <a:schemeClr val="tx2"/>
                </a:solidFill>
                <a:prstDash val="solid"/>
                <a:round/>
                <a:headEnd type="none" w="med" len="med"/>
                <a:tailEnd type="none" w="med" len="med"/>
              </a:ln>
            </p:spPr>
          </p:sp>
          <p:sp>
            <p:nvSpPr>
              <p:cNvPr id="63622" name="Line 303"/>
              <p:cNvSpPr/>
              <p:nvPr/>
            </p:nvSpPr>
            <p:spPr>
              <a:xfrm rot="5400000" flipH="1" flipV="1">
                <a:off x="2980" y="3188"/>
                <a:ext cx="144" cy="0"/>
              </a:xfrm>
              <a:prstGeom prst="line">
                <a:avLst/>
              </a:prstGeom>
              <a:ln w="38100" cap="flat" cmpd="sng">
                <a:solidFill>
                  <a:schemeClr val="tx2"/>
                </a:solidFill>
                <a:prstDash val="solid"/>
                <a:round/>
                <a:headEnd type="none" w="med" len="med"/>
                <a:tailEnd type="none" w="med" len="med"/>
              </a:ln>
            </p:spPr>
          </p:sp>
        </p:grpSp>
        <p:grpSp>
          <p:nvGrpSpPr>
            <p:cNvPr id="63623" name="Group 305"/>
            <p:cNvGrpSpPr/>
            <p:nvPr/>
          </p:nvGrpSpPr>
          <p:grpSpPr>
            <a:xfrm flipH="1" flipV="1">
              <a:off x="1868" y="2880"/>
              <a:ext cx="148" cy="144"/>
              <a:chOff x="2904" y="3116"/>
              <a:chExt cx="148" cy="144"/>
            </a:xfrm>
          </p:grpSpPr>
          <p:sp>
            <p:nvSpPr>
              <p:cNvPr id="63624" name="Line 306"/>
              <p:cNvSpPr/>
              <p:nvPr/>
            </p:nvSpPr>
            <p:spPr>
              <a:xfrm flipH="1" flipV="1">
                <a:off x="2904" y="3120"/>
                <a:ext cx="144" cy="0"/>
              </a:xfrm>
              <a:prstGeom prst="line">
                <a:avLst/>
              </a:prstGeom>
              <a:ln w="38100" cap="flat" cmpd="sng">
                <a:solidFill>
                  <a:schemeClr val="tx2"/>
                </a:solidFill>
                <a:prstDash val="solid"/>
                <a:round/>
                <a:headEnd type="none" w="med" len="med"/>
                <a:tailEnd type="none" w="med" len="med"/>
              </a:ln>
            </p:spPr>
          </p:sp>
          <p:sp>
            <p:nvSpPr>
              <p:cNvPr id="63625" name="Line 307"/>
              <p:cNvSpPr/>
              <p:nvPr/>
            </p:nvSpPr>
            <p:spPr>
              <a:xfrm rot="5400000" flipH="1" flipV="1">
                <a:off x="2980" y="3188"/>
                <a:ext cx="144" cy="0"/>
              </a:xfrm>
              <a:prstGeom prst="line">
                <a:avLst/>
              </a:prstGeom>
              <a:ln w="38100" cap="flat" cmpd="sng">
                <a:solidFill>
                  <a:schemeClr val="tx2"/>
                </a:solidFill>
                <a:prstDash val="solid"/>
                <a:round/>
                <a:headEnd type="none" w="med" len="med"/>
                <a:tailEnd type="none" w="med" len="med"/>
              </a:ln>
            </p:spPr>
          </p:sp>
        </p:grpSp>
        <p:grpSp>
          <p:nvGrpSpPr>
            <p:cNvPr id="63626" name="Group 308"/>
            <p:cNvGrpSpPr/>
            <p:nvPr/>
          </p:nvGrpSpPr>
          <p:grpSpPr>
            <a:xfrm flipV="1">
              <a:off x="3884" y="3320"/>
              <a:ext cx="148" cy="144"/>
              <a:chOff x="2904" y="3116"/>
              <a:chExt cx="148" cy="144"/>
            </a:xfrm>
          </p:grpSpPr>
          <p:sp>
            <p:nvSpPr>
              <p:cNvPr id="63627" name="Line 309"/>
              <p:cNvSpPr/>
              <p:nvPr/>
            </p:nvSpPr>
            <p:spPr>
              <a:xfrm flipH="1" flipV="1">
                <a:off x="2904" y="3120"/>
                <a:ext cx="144" cy="0"/>
              </a:xfrm>
              <a:prstGeom prst="line">
                <a:avLst/>
              </a:prstGeom>
              <a:ln w="38100" cap="flat" cmpd="sng">
                <a:solidFill>
                  <a:schemeClr val="tx2"/>
                </a:solidFill>
                <a:prstDash val="solid"/>
                <a:round/>
                <a:headEnd type="none" w="med" len="med"/>
                <a:tailEnd type="none" w="med" len="med"/>
              </a:ln>
            </p:spPr>
          </p:sp>
          <p:sp>
            <p:nvSpPr>
              <p:cNvPr id="63628" name="Line 310"/>
              <p:cNvSpPr/>
              <p:nvPr/>
            </p:nvSpPr>
            <p:spPr>
              <a:xfrm rot="5400000" flipH="1" flipV="1">
                <a:off x="2980" y="3188"/>
                <a:ext cx="144" cy="0"/>
              </a:xfrm>
              <a:prstGeom prst="line">
                <a:avLst/>
              </a:prstGeom>
              <a:ln w="38100" cap="flat" cmpd="sng">
                <a:solidFill>
                  <a:schemeClr val="tx2"/>
                </a:solidFill>
                <a:prstDash val="solid"/>
                <a:round/>
                <a:headEnd type="none" w="med" len="med"/>
                <a:tailEnd type="none" w="med" len="med"/>
              </a:ln>
            </p:spPr>
          </p:sp>
        </p:grpSp>
        <p:sp>
          <p:nvSpPr>
            <p:cNvPr id="63629" name="Rectangle 311"/>
            <p:cNvSpPr/>
            <p:nvPr/>
          </p:nvSpPr>
          <p:spPr>
            <a:xfrm>
              <a:off x="1656" y="2736"/>
              <a:ext cx="210" cy="288"/>
            </a:xfrm>
            <a:prstGeom prst="rect">
              <a:avLst/>
            </a:prstGeom>
            <a:noFill/>
            <a:ln w="19050">
              <a:noFill/>
            </a:ln>
          </p:spPr>
          <p:txBody>
            <a:bodyPr wrap="none" anchor="t">
              <a:spAutoFit/>
            </a:bodyPr>
            <a:p>
              <a:pPr algn="ctr"/>
              <a:r>
                <a:rPr lang="en-US" altLang="zh-CN" b="1" dirty="0">
                  <a:solidFill>
                    <a:schemeClr val="tx2"/>
                  </a:solidFill>
                  <a:latin typeface="宋体" panose="02010600030101010101" pitchFamily="2" charset="-122"/>
                  <a:ea typeface="宋体" panose="02010600030101010101" pitchFamily="2" charset="-122"/>
                </a:rPr>
                <a:t>1</a:t>
              </a:r>
              <a:endParaRPr lang="en-US" altLang="zh-CN" b="1" dirty="0">
                <a:solidFill>
                  <a:schemeClr val="tx2"/>
                </a:solidFill>
                <a:latin typeface="宋体" panose="02010600030101010101" pitchFamily="2" charset="-122"/>
                <a:ea typeface="宋体" panose="02010600030101010101" pitchFamily="2" charset="-122"/>
              </a:endParaRPr>
            </a:p>
          </p:txBody>
        </p:sp>
        <p:sp>
          <p:nvSpPr>
            <p:cNvPr id="63630" name="Rectangle 312"/>
            <p:cNvSpPr/>
            <p:nvPr/>
          </p:nvSpPr>
          <p:spPr>
            <a:xfrm>
              <a:off x="2928" y="2832"/>
              <a:ext cx="210" cy="288"/>
            </a:xfrm>
            <a:prstGeom prst="rect">
              <a:avLst/>
            </a:prstGeom>
            <a:noFill/>
            <a:ln w="19050">
              <a:noFill/>
            </a:ln>
          </p:spPr>
          <p:txBody>
            <a:bodyPr wrap="none" anchor="t">
              <a:spAutoFit/>
            </a:bodyPr>
            <a:p>
              <a:pPr algn="ctr"/>
              <a:r>
                <a:rPr lang="en-US" altLang="zh-CN" b="1" dirty="0">
                  <a:solidFill>
                    <a:schemeClr val="tx2"/>
                  </a:solidFill>
                  <a:latin typeface="宋体" panose="02010600030101010101" pitchFamily="2" charset="-122"/>
                  <a:ea typeface="宋体" panose="02010600030101010101" pitchFamily="2" charset="-122"/>
                </a:rPr>
                <a:t>1</a:t>
              </a:r>
              <a:endParaRPr lang="en-US" altLang="zh-CN" b="1" dirty="0">
                <a:solidFill>
                  <a:schemeClr val="tx2"/>
                </a:solidFill>
                <a:latin typeface="宋体" panose="02010600030101010101" pitchFamily="2" charset="-122"/>
                <a:ea typeface="宋体" panose="02010600030101010101" pitchFamily="2" charset="-122"/>
              </a:endParaRPr>
            </a:p>
          </p:txBody>
        </p:sp>
        <p:sp>
          <p:nvSpPr>
            <p:cNvPr id="63631" name="Rectangle 313"/>
            <p:cNvSpPr/>
            <p:nvPr/>
          </p:nvSpPr>
          <p:spPr>
            <a:xfrm>
              <a:off x="2736" y="3318"/>
              <a:ext cx="210" cy="288"/>
            </a:xfrm>
            <a:prstGeom prst="rect">
              <a:avLst/>
            </a:prstGeom>
            <a:noFill/>
            <a:ln w="19050">
              <a:noFill/>
            </a:ln>
          </p:spPr>
          <p:txBody>
            <a:bodyPr wrap="none" anchor="t">
              <a:spAutoFit/>
            </a:bodyPr>
            <a:p>
              <a:pPr algn="ctr"/>
              <a:r>
                <a:rPr lang="en-US" altLang="zh-CN" b="1" dirty="0">
                  <a:solidFill>
                    <a:schemeClr val="tx2"/>
                  </a:solidFill>
                  <a:latin typeface="宋体" panose="02010600030101010101" pitchFamily="2" charset="-122"/>
                  <a:ea typeface="宋体" panose="02010600030101010101" pitchFamily="2" charset="-122"/>
                </a:rPr>
                <a:t>1</a:t>
              </a:r>
              <a:endParaRPr lang="en-US" altLang="zh-CN" b="1" dirty="0">
                <a:solidFill>
                  <a:schemeClr val="tx2"/>
                </a:solidFill>
                <a:latin typeface="宋体" panose="02010600030101010101" pitchFamily="2" charset="-122"/>
                <a:ea typeface="宋体" panose="02010600030101010101" pitchFamily="2" charset="-122"/>
              </a:endParaRPr>
            </a:p>
          </p:txBody>
        </p:sp>
        <p:sp>
          <p:nvSpPr>
            <p:cNvPr id="63632" name="Rectangle 314"/>
            <p:cNvSpPr/>
            <p:nvPr/>
          </p:nvSpPr>
          <p:spPr>
            <a:xfrm>
              <a:off x="4020" y="3144"/>
              <a:ext cx="210" cy="288"/>
            </a:xfrm>
            <a:prstGeom prst="rect">
              <a:avLst/>
            </a:prstGeom>
            <a:noFill/>
            <a:ln w="19050">
              <a:noFill/>
            </a:ln>
          </p:spPr>
          <p:txBody>
            <a:bodyPr wrap="none" anchor="t">
              <a:spAutoFit/>
            </a:bodyPr>
            <a:p>
              <a:pPr algn="ctr"/>
              <a:r>
                <a:rPr lang="en-US" altLang="zh-CN" b="1" dirty="0">
                  <a:solidFill>
                    <a:schemeClr val="tx2"/>
                  </a:solidFill>
                  <a:latin typeface="宋体" panose="02010600030101010101" pitchFamily="2" charset="-122"/>
                  <a:ea typeface="宋体" panose="02010600030101010101" pitchFamily="2" charset="-122"/>
                </a:rPr>
                <a:t>1</a:t>
              </a:r>
              <a:endParaRPr lang="en-US" altLang="zh-CN" b="1" dirty="0">
                <a:solidFill>
                  <a:schemeClr val="tx2"/>
                </a:solidFill>
                <a:latin typeface="宋体" panose="02010600030101010101" pitchFamily="2" charset="-122"/>
                <a:ea typeface="宋体" panose="02010600030101010101" pitchFamily="2" charset="-122"/>
              </a:endParaRPr>
            </a:p>
          </p:txBody>
        </p:sp>
      </p:gr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wipe(left)">
                                      <p:cBhvr>
                                        <p:cTn id="7" dur="500"/>
                                        <p:tgtEl>
                                          <p:spTgt spid="2560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ppt_x</p:attrName>
                                        </p:attrNameLst>
                                      </p:cBhvr>
                                      <p:tavLst>
                                        <p:tav tm="0">
                                          <p:val>
                                            <p:strVal val="#ppt_x"/>
                                          </p:val>
                                        </p:tav>
                                        <p:tav tm="100000">
                                          <p:val>
                                            <p:strVal val="#ppt_x"/>
                                          </p:val>
                                        </p:tav>
                                      </p:tavLst>
                                    </p:anim>
                                    <p:anim calcmode="lin" valueType="num">
                                      <p:cBhvr>
                                        <p:cTn id="13"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ntr" presetSubtype="528"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000000"/>
                                          </p:val>
                                        </p:tav>
                                        <p:tav tm="100000">
                                          <p:val>
                                            <p:strVal val="#ppt_w"/>
                                          </p:val>
                                        </p:tav>
                                      </p:tavLst>
                                    </p:anim>
                                    <p:anim calcmode="lin" valueType="num">
                                      <p:cBhvr>
                                        <p:cTn id="19" dur="500" fill="hold"/>
                                        <p:tgtEl>
                                          <p:spTgt spid="11"/>
                                        </p:tgtEl>
                                        <p:attrNameLst>
                                          <p:attrName>ppt_h</p:attrName>
                                        </p:attrNameLst>
                                      </p:cBhvr>
                                      <p:tavLst>
                                        <p:tav tm="0">
                                          <p:val>
                                            <p:fltVal val="0.000000"/>
                                          </p:val>
                                        </p:tav>
                                        <p:tav tm="100000">
                                          <p:val>
                                            <p:strVal val="#ppt_h"/>
                                          </p:val>
                                        </p:tav>
                                      </p:tavLst>
                                    </p:anim>
                                    <p:anim calcmode="lin" valueType="num">
                                      <p:cBhvr>
                                        <p:cTn id="20" dur="500" fill="hold"/>
                                        <p:tgtEl>
                                          <p:spTgt spid="11"/>
                                        </p:tgtEl>
                                        <p:attrNameLst>
                                          <p:attrName>ppt_x</p:attrName>
                                        </p:attrNameLst>
                                      </p:cBhvr>
                                      <p:tavLst>
                                        <p:tav tm="0">
                                          <p:val>
                                            <p:fltVal val="0.500000"/>
                                          </p:val>
                                        </p:tav>
                                        <p:tav tm="100000">
                                          <p:val>
                                            <p:strVal val="#ppt_x"/>
                                          </p:val>
                                        </p:tav>
                                      </p:tavLst>
                                    </p:anim>
                                    <p:anim calcmode="lin" valueType="num">
                                      <p:cBhvr>
                                        <p:cTn id="21" dur="500" fill="hold"/>
                                        <p:tgtEl>
                                          <p:spTgt spid="11"/>
                                        </p:tgtEl>
                                        <p:attrNameLst>
                                          <p:attrName>ppt_y</p:attrName>
                                        </p:attrNameLst>
                                      </p:cBhvr>
                                      <p:tavLst>
                                        <p:tav tm="0">
                                          <p:val>
                                            <p:fltVal val="0.500000"/>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1" name="WHOOSH.WAV"/>
                                        </p:tgtEl>
                                      </p:cMediaNode>
                                    </p:audio>
                                  </p:subTnLst>
                                </p:cTn>
                              </p:par>
                            </p:childTnLst>
                          </p:cTn>
                        </p:par>
                      </p:childTnLst>
                    </p:cTn>
                  </p:par>
                  <p:par>
                    <p:cTn id="22" fill="hold">
                      <p:stCondLst>
                        <p:cond delay="indefinite"/>
                      </p:stCondLst>
                      <p:childTnLst>
                        <p:par>
                          <p:cTn id="23" fill="hold">
                            <p:stCondLst>
                              <p:cond delay="0"/>
                            </p:stCondLst>
                            <p:childTnLst>
                              <p:par>
                                <p:cTn id="24" presetID="15" presetClass="entr" presetSubtype="0" fill="hold" grpId="0" nodeType="clickEffect">
                                  <p:stCondLst>
                                    <p:cond delay="0"/>
                                  </p:stCondLst>
                                  <p:childTnLst>
                                    <p:set>
                                      <p:cBhvr>
                                        <p:cTn id="25" dur="1" fill="hold">
                                          <p:stCondLst>
                                            <p:cond delay="0"/>
                                          </p:stCondLst>
                                        </p:cTn>
                                        <p:tgtEl>
                                          <p:spTgt spid="25893"/>
                                        </p:tgtEl>
                                        <p:attrNameLst>
                                          <p:attrName>style.visibility</p:attrName>
                                        </p:attrNameLst>
                                      </p:cBhvr>
                                      <p:to>
                                        <p:strVal val="visible"/>
                                      </p:to>
                                    </p:set>
                                    <p:anim calcmode="lin" valueType="num">
                                      <p:cBhvr>
                                        <p:cTn id="26" dur="1000" fill="hold"/>
                                        <p:tgtEl>
                                          <p:spTgt spid="25893"/>
                                        </p:tgtEl>
                                        <p:attrNameLst>
                                          <p:attrName>ppt_w</p:attrName>
                                        </p:attrNameLst>
                                      </p:cBhvr>
                                      <p:tavLst>
                                        <p:tav tm="0">
                                          <p:val>
                                            <p:fltVal val="0.000000"/>
                                          </p:val>
                                        </p:tav>
                                        <p:tav tm="100000">
                                          <p:val>
                                            <p:strVal val="#ppt_w"/>
                                          </p:val>
                                        </p:tav>
                                      </p:tavLst>
                                    </p:anim>
                                    <p:anim calcmode="lin" valueType="num">
                                      <p:cBhvr>
                                        <p:cTn id="27" dur="1000" fill="hold"/>
                                        <p:tgtEl>
                                          <p:spTgt spid="25893"/>
                                        </p:tgtEl>
                                        <p:attrNameLst>
                                          <p:attrName>ppt_h</p:attrName>
                                        </p:attrNameLst>
                                      </p:cBhvr>
                                      <p:tavLst>
                                        <p:tav tm="0">
                                          <p:val>
                                            <p:fltVal val="0.000000"/>
                                          </p:val>
                                        </p:tav>
                                        <p:tav tm="100000">
                                          <p:val>
                                            <p:strVal val="#ppt_h"/>
                                          </p:val>
                                        </p:tav>
                                      </p:tavLst>
                                    </p:anim>
                                    <p:anim calcmode="lin" valueType="num">
                                      <p:cBhvr>
                                        <p:cTn id="28" dur="1000" fill="hold"/>
                                        <p:tgtEl>
                                          <p:spTgt spid="25893"/>
                                        </p:tgtEl>
                                        <p:attrNameLst>
                                          <p:attrName>ppt_x</p:attrName>
                                        </p:attrNameLst>
                                      </p:cBhvr>
                                      <p:tavLst>
                                        <p:tav tm="0" fmla="#ppt_x+(cos(-2*pi*(1-$))*-#ppt_x-sin(-2*pi*(1-$))*(1-#ppt_y))*(1-$)">
                                          <p:val>
                                            <p:fltVal val="0.000000"/>
                                          </p:val>
                                        </p:tav>
                                        <p:tav tm="100000">
                                          <p:val>
                                            <p:fltVal val="1.000000"/>
                                          </p:val>
                                        </p:tav>
                                      </p:tavLst>
                                    </p:anim>
                                    <p:anim calcmode="lin" valueType="num">
                                      <p:cBhvr>
                                        <p:cTn id="29" dur="1000" fill="hold"/>
                                        <p:tgtEl>
                                          <p:spTgt spid="25893"/>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500" fill="hold"/>
                                        <p:tgtEl>
                                          <p:spTgt spid="9"/>
                                        </p:tgtEl>
                                        <p:attrNameLst>
                                          <p:attrName>ppt_x</p:attrName>
                                        </p:attrNameLst>
                                      </p:cBhvr>
                                      <p:tavLst>
                                        <p:tav tm="0">
                                          <p:val>
                                            <p:strVal val="0-#ppt_w/2"/>
                                          </p:val>
                                        </p:tav>
                                        <p:tav tm="100000">
                                          <p:val>
                                            <p:strVal val="#ppt_x"/>
                                          </p:val>
                                        </p:tav>
                                      </p:tavLst>
                                    </p:anim>
                                    <p:anim calcmode="lin" valueType="num">
                                      <p:cBhvr>
                                        <p:cTn id="35"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3" presetClass="entr" presetSubtype="16" fill="hold" grpId="0" nodeType="clickEffect">
                                  <p:stCondLst>
                                    <p:cond delay="0"/>
                                  </p:stCondLst>
                                  <p:childTnLst>
                                    <p:set>
                                      <p:cBhvr>
                                        <p:cTn id="39" dur="1" fill="hold">
                                          <p:stCondLst>
                                            <p:cond delay="0"/>
                                          </p:stCondLst>
                                        </p:cTn>
                                        <p:tgtEl>
                                          <p:spTgt spid="25879"/>
                                        </p:tgtEl>
                                        <p:attrNameLst>
                                          <p:attrName>style.visibility</p:attrName>
                                        </p:attrNameLst>
                                      </p:cBhvr>
                                      <p:to>
                                        <p:strVal val="visible"/>
                                      </p:to>
                                    </p:set>
                                    <p:anim calcmode="lin" valueType="num">
                                      <p:cBhvr>
                                        <p:cTn id="40" dur="500" fill="hold"/>
                                        <p:tgtEl>
                                          <p:spTgt spid="25879"/>
                                        </p:tgtEl>
                                        <p:attrNameLst>
                                          <p:attrName>ppt_w</p:attrName>
                                        </p:attrNameLst>
                                      </p:cBhvr>
                                      <p:tavLst>
                                        <p:tav tm="0">
                                          <p:val>
                                            <p:fltVal val="0.000000"/>
                                          </p:val>
                                        </p:tav>
                                        <p:tav tm="100000">
                                          <p:val>
                                            <p:strVal val="#ppt_w"/>
                                          </p:val>
                                        </p:tav>
                                      </p:tavLst>
                                    </p:anim>
                                    <p:anim calcmode="lin" valueType="num">
                                      <p:cBhvr>
                                        <p:cTn id="41" dur="500" fill="hold"/>
                                        <p:tgtEl>
                                          <p:spTgt spid="25879"/>
                                        </p:tgtEl>
                                        <p:attrNameLst>
                                          <p:attrName>ppt_h</p:attrName>
                                        </p:attrNameLst>
                                      </p:cBhvr>
                                      <p:tavLst>
                                        <p:tav tm="0">
                                          <p:val>
                                            <p:fltVal val="0.000000"/>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23" presetClass="entr" presetSubtype="32" fill="hold" nodeType="click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p:cTn id="46" dur="500" fill="hold"/>
                                        <p:tgtEl>
                                          <p:spTgt spid="10"/>
                                        </p:tgtEl>
                                        <p:attrNameLst>
                                          <p:attrName>ppt_w</p:attrName>
                                        </p:attrNameLst>
                                      </p:cBhvr>
                                      <p:tavLst>
                                        <p:tav tm="0">
                                          <p:val>
                                            <p:strVal val="4*#ppt_w"/>
                                          </p:val>
                                        </p:tav>
                                        <p:tav tm="100000">
                                          <p:val>
                                            <p:strVal val="#ppt_w"/>
                                          </p:val>
                                        </p:tav>
                                      </p:tavLst>
                                    </p:anim>
                                    <p:anim calcmode="lin" valueType="num">
                                      <p:cBhvr>
                                        <p:cTn id="47" dur="500" fill="hold"/>
                                        <p:tgtEl>
                                          <p:spTgt spid="10"/>
                                        </p:tgtEl>
                                        <p:attrNameLst>
                                          <p:attrName>ppt_h</p:attrName>
                                        </p:attrNameLst>
                                      </p:cBhvr>
                                      <p:tavLst>
                                        <p:tav tm="0">
                                          <p:val>
                                            <p:strVal val="4*#ppt_h"/>
                                          </p:val>
                                        </p:tav>
                                        <p:tav tm="100000">
                                          <p:val>
                                            <p:strVal val="#ppt_h"/>
                                          </p:val>
                                        </p:tav>
                                      </p:tavLst>
                                    </p:anim>
                                  </p:childTnLst>
                                </p:cTn>
                              </p:par>
                            </p:childTnLst>
                          </p:cTn>
                        </p:par>
                      </p:childTnLst>
                    </p:cTn>
                  </p:par>
                  <p:par>
                    <p:cTn id="48" fill="hold">
                      <p:stCondLst>
                        <p:cond delay="indefinite"/>
                      </p:stCondLst>
                      <p:childTnLst>
                        <p:par>
                          <p:cTn id="49" fill="hold">
                            <p:stCondLst>
                              <p:cond delay="0"/>
                            </p:stCondLst>
                            <p:childTnLst>
                              <p:par>
                                <p:cTn id="50" presetID="23" presetClass="entr" presetSubtype="16" fill="hold" grpId="0" nodeType="clickEffect">
                                  <p:stCondLst>
                                    <p:cond delay="0"/>
                                  </p:stCondLst>
                                  <p:childTnLst>
                                    <p:set>
                                      <p:cBhvr>
                                        <p:cTn id="51" dur="1" fill="hold">
                                          <p:stCondLst>
                                            <p:cond delay="0"/>
                                          </p:stCondLst>
                                        </p:cTn>
                                        <p:tgtEl>
                                          <p:spTgt spid="25880"/>
                                        </p:tgtEl>
                                        <p:attrNameLst>
                                          <p:attrName>style.visibility</p:attrName>
                                        </p:attrNameLst>
                                      </p:cBhvr>
                                      <p:to>
                                        <p:strVal val="visible"/>
                                      </p:to>
                                    </p:set>
                                    <p:anim calcmode="lin" valueType="num">
                                      <p:cBhvr>
                                        <p:cTn id="52" dur="500" fill="hold"/>
                                        <p:tgtEl>
                                          <p:spTgt spid="25880"/>
                                        </p:tgtEl>
                                        <p:attrNameLst>
                                          <p:attrName>ppt_w</p:attrName>
                                        </p:attrNameLst>
                                      </p:cBhvr>
                                      <p:tavLst>
                                        <p:tav tm="0">
                                          <p:val>
                                            <p:fltVal val="0.000000"/>
                                          </p:val>
                                        </p:tav>
                                        <p:tav tm="100000">
                                          <p:val>
                                            <p:strVal val="#ppt_w"/>
                                          </p:val>
                                        </p:tav>
                                      </p:tavLst>
                                    </p:anim>
                                    <p:anim calcmode="lin" valueType="num">
                                      <p:cBhvr>
                                        <p:cTn id="53" dur="500" fill="hold"/>
                                        <p:tgtEl>
                                          <p:spTgt spid="25880"/>
                                        </p:tgtEl>
                                        <p:attrNameLst>
                                          <p:attrName>ppt_h</p:attrName>
                                        </p:attrNameLst>
                                      </p:cBhvr>
                                      <p:tavLst>
                                        <p:tav tm="0">
                                          <p:val>
                                            <p:fltVal val="0.00000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1" fill="hold" nodeType="clickEffect">
                                  <p:stCondLst>
                                    <p:cond delay="0"/>
                                  </p:stCondLst>
                                  <p:childTnLst>
                                    <p:set>
                                      <p:cBhvr>
                                        <p:cTn id="57" dur="1" fill="hold">
                                          <p:stCondLst>
                                            <p:cond delay="0"/>
                                          </p:stCondLst>
                                        </p:cTn>
                                        <p:tgtEl>
                                          <p:spTgt spid="2"/>
                                        </p:tgtEl>
                                        <p:attrNameLst>
                                          <p:attrName>style.visibility</p:attrName>
                                        </p:attrNameLst>
                                      </p:cBhvr>
                                      <p:to>
                                        <p:strVal val="visible"/>
                                      </p:to>
                                    </p:set>
                                    <p:anim calcmode="lin" valueType="num">
                                      <p:cBhvr>
                                        <p:cTn id="58" dur="500" fill="hold"/>
                                        <p:tgtEl>
                                          <p:spTgt spid="2"/>
                                        </p:tgtEl>
                                        <p:attrNameLst>
                                          <p:attrName>ppt_x</p:attrName>
                                        </p:attrNameLst>
                                      </p:cBhvr>
                                      <p:tavLst>
                                        <p:tav tm="0">
                                          <p:val>
                                            <p:strVal val="#ppt_x"/>
                                          </p:val>
                                        </p:tav>
                                        <p:tav tm="100000">
                                          <p:val>
                                            <p:strVal val="#ppt_x"/>
                                          </p:val>
                                        </p:tav>
                                      </p:tavLst>
                                    </p:anim>
                                    <p:anim calcmode="lin" valueType="num">
                                      <p:cBhvr>
                                        <p:cTn id="59" dur="500" fill="hold"/>
                                        <p:tgtEl>
                                          <p:spTgt spid="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6"/>
                                            </p:cond>
                                          </p:stCondLst>
                                          <p:endCondLst>
                                            <p:cond evt="onStopAudio" delay="0">
                                              <p:tgtEl>
                                                <p:sldTgt/>
                                              </p:tgtEl>
                                            </p:cond>
                                          </p:endCondLst>
                                        </p:cTn>
                                        <p:tgtEl>
                                          <p:sndTgt r:embed="rId1" name="WHOOSH.WAV"/>
                                        </p:tgtEl>
                                      </p:cMediaNode>
                                    </p:audio>
                                  </p:subTnLst>
                                </p:cTn>
                              </p:par>
                            </p:childTnLst>
                          </p:cTn>
                        </p:par>
                      </p:childTnLst>
                    </p:cTn>
                  </p:par>
                  <p:par>
                    <p:cTn id="60" fill="hold">
                      <p:stCondLst>
                        <p:cond delay="indefinite"/>
                      </p:stCondLst>
                      <p:childTnLst>
                        <p:par>
                          <p:cTn id="61" fill="hold">
                            <p:stCondLst>
                              <p:cond delay="0"/>
                            </p:stCondLst>
                            <p:childTnLst>
                              <p:par>
                                <p:cTn id="62" presetID="15" presetClass="entr" presetSubtype="0" fill="hold" grpId="0" nodeType="clickEffect">
                                  <p:stCondLst>
                                    <p:cond delay="0"/>
                                  </p:stCondLst>
                                  <p:childTnLst>
                                    <p:set>
                                      <p:cBhvr>
                                        <p:cTn id="63" dur="1" fill="hold">
                                          <p:stCondLst>
                                            <p:cond delay="0"/>
                                          </p:stCondLst>
                                        </p:cTn>
                                        <p:tgtEl>
                                          <p:spTgt spid="25894"/>
                                        </p:tgtEl>
                                        <p:attrNameLst>
                                          <p:attrName>style.visibility</p:attrName>
                                        </p:attrNameLst>
                                      </p:cBhvr>
                                      <p:to>
                                        <p:strVal val="visible"/>
                                      </p:to>
                                    </p:set>
                                    <p:anim calcmode="lin" valueType="num">
                                      <p:cBhvr>
                                        <p:cTn id="64" dur="1000" fill="hold"/>
                                        <p:tgtEl>
                                          <p:spTgt spid="25894"/>
                                        </p:tgtEl>
                                        <p:attrNameLst>
                                          <p:attrName>ppt_w</p:attrName>
                                        </p:attrNameLst>
                                      </p:cBhvr>
                                      <p:tavLst>
                                        <p:tav tm="0">
                                          <p:val>
                                            <p:fltVal val="0.000000"/>
                                          </p:val>
                                        </p:tav>
                                        <p:tav tm="100000">
                                          <p:val>
                                            <p:strVal val="#ppt_w"/>
                                          </p:val>
                                        </p:tav>
                                      </p:tavLst>
                                    </p:anim>
                                    <p:anim calcmode="lin" valueType="num">
                                      <p:cBhvr>
                                        <p:cTn id="65" dur="1000" fill="hold"/>
                                        <p:tgtEl>
                                          <p:spTgt spid="25894"/>
                                        </p:tgtEl>
                                        <p:attrNameLst>
                                          <p:attrName>ppt_h</p:attrName>
                                        </p:attrNameLst>
                                      </p:cBhvr>
                                      <p:tavLst>
                                        <p:tav tm="0">
                                          <p:val>
                                            <p:fltVal val="0.000000"/>
                                          </p:val>
                                        </p:tav>
                                        <p:tav tm="100000">
                                          <p:val>
                                            <p:strVal val="#ppt_h"/>
                                          </p:val>
                                        </p:tav>
                                      </p:tavLst>
                                    </p:anim>
                                    <p:anim calcmode="lin" valueType="num">
                                      <p:cBhvr>
                                        <p:cTn id="66" dur="1000" fill="hold"/>
                                        <p:tgtEl>
                                          <p:spTgt spid="25894"/>
                                        </p:tgtEl>
                                        <p:attrNameLst>
                                          <p:attrName>ppt_x</p:attrName>
                                        </p:attrNameLst>
                                      </p:cBhvr>
                                      <p:tavLst>
                                        <p:tav tm="0" fmla="#ppt_x+(cos(-2*pi*(1-$))*-#ppt_x-sin(-2*pi*(1-$))*(1-#ppt_y))*(1-$)">
                                          <p:val>
                                            <p:fltVal val="0.000000"/>
                                          </p:val>
                                        </p:tav>
                                        <p:tav tm="100000">
                                          <p:val>
                                            <p:fltVal val="1.000000"/>
                                          </p:val>
                                        </p:tav>
                                      </p:tavLst>
                                    </p:anim>
                                    <p:anim calcmode="lin" valueType="num">
                                      <p:cBhvr>
                                        <p:cTn id="67" dur="1000" fill="hold"/>
                                        <p:tgtEl>
                                          <p:spTgt spid="25894"/>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par>
                    <p:cTn id="68" fill="hold">
                      <p:stCondLst>
                        <p:cond delay="indefinite"/>
                      </p:stCondLst>
                      <p:childTnLst>
                        <p:par>
                          <p:cTn id="69" fill="hold">
                            <p:stCondLst>
                              <p:cond delay="0"/>
                            </p:stCondLst>
                            <p:childTnLst>
                              <p:par>
                                <p:cTn id="70" presetID="23" presetClass="entr" presetSubtype="16" fill="hold" grpId="0" nodeType="clickEffect">
                                  <p:stCondLst>
                                    <p:cond delay="0"/>
                                  </p:stCondLst>
                                  <p:childTnLst>
                                    <p:set>
                                      <p:cBhvr>
                                        <p:cTn id="71" dur="1" fill="hold">
                                          <p:stCondLst>
                                            <p:cond delay="0"/>
                                          </p:stCondLst>
                                        </p:cTn>
                                        <p:tgtEl>
                                          <p:spTgt spid="25878"/>
                                        </p:tgtEl>
                                        <p:attrNameLst>
                                          <p:attrName>style.visibility</p:attrName>
                                        </p:attrNameLst>
                                      </p:cBhvr>
                                      <p:to>
                                        <p:strVal val="visible"/>
                                      </p:to>
                                    </p:set>
                                    <p:anim calcmode="lin" valueType="num">
                                      <p:cBhvr>
                                        <p:cTn id="72" dur="500" fill="hold"/>
                                        <p:tgtEl>
                                          <p:spTgt spid="25878"/>
                                        </p:tgtEl>
                                        <p:attrNameLst>
                                          <p:attrName>ppt_w</p:attrName>
                                        </p:attrNameLst>
                                      </p:cBhvr>
                                      <p:tavLst>
                                        <p:tav tm="0">
                                          <p:val>
                                            <p:fltVal val="0.000000"/>
                                          </p:val>
                                        </p:tav>
                                        <p:tav tm="100000">
                                          <p:val>
                                            <p:strVal val="#ppt_w"/>
                                          </p:val>
                                        </p:tav>
                                      </p:tavLst>
                                    </p:anim>
                                    <p:anim calcmode="lin" valueType="num">
                                      <p:cBhvr>
                                        <p:cTn id="73" dur="500" fill="hold"/>
                                        <p:tgtEl>
                                          <p:spTgt spid="25878"/>
                                        </p:tgtEl>
                                        <p:attrNameLst>
                                          <p:attrName>ppt_h</p:attrName>
                                        </p:attrNameLst>
                                      </p:cBhvr>
                                      <p:tavLst>
                                        <p:tav tm="0">
                                          <p:val>
                                            <p:fltVal val="0.000000"/>
                                          </p:val>
                                        </p:tav>
                                        <p:tav tm="100000">
                                          <p:val>
                                            <p:strVal val="#ppt_h"/>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8" fill="hold" nodeType="clickEffect">
                                  <p:stCondLst>
                                    <p:cond delay="0"/>
                                  </p:stCondLst>
                                  <p:childTnLst>
                                    <p:set>
                                      <p:cBhvr>
                                        <p:cTn id="77" dur="1" fill="hold">
                                          <p:stCondLst>
                                            <p:cond delay="0"/>
                                          </p:stCondLst>
                                        </p:cTn>
                                        <p:tgtEl>
                                          <p:spTgt spid="8"/>
                                        </p:tgtEl>
                                        <p:attrNameLst>
                                          <p:attrName>style.visibility</p:attrName>
                                        </p:attrNameLst>
                                      </p:cBhvr>
                                      <p:to>
                                        <p:strVal val="visible"/>
                                      </p:to>
                                    </p:set>
                                    <p:anim calcmode="lin" valueType="num">
                                      <p:cBhvr>
                                        <p:cTn id="78" dur="500" fill="hold"/>
                                        <p:tgtEl>
                                          <p:spTgt spid="8"/>
                                        </p:tgtEl>
                                        <p:attrNameLst>
                                          <p:attrName>ppt_x</p:attrName>
                                        </p:attrNameLst>
                                      </p:cBhvr>
                                      <p:tavLst>
                                        <p:tav tm="0">
                                          <p:val>
                                            <p:strVal val="0-#ppt_w/2"/>
                                          </p:val>
                                        </p:tav>
                                        <p:tav tm="100000">
                                          <p:val>
                                            <p:strVal val="#ppt_x"/>
                                          </p:val>
                                        </p:tav>
                                      </p:tavLst>
                                    </p:anim>
                                    <p:anim calcmode="lin" valueType="num">
                                      <p:cBhvr>
                                        <p:cTn id="79"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8" fill="hold" grpId="0" nodeType="clickEffect">
                                  <p:stCondLst>
                                    <p:cond delay="0"/>
                                  </p:stCondLst>
                                  <p:childTnLst>
                                    <p:set>
                                      <p:cBhvr>
                                        <p:cTn id="83" dur="1" fill="hold">
                                          <p:stCondLst>
                                            <p:cond delay="0"/>
                                          </p:stCondLst>
                                        </p:cTn>
                                        <p:tgtEl>
                                          <p:spTgt spid="25877"/>
                                        </p:tgtEl>
                                        <p:attrNameLst>
                                          <p:attrName>style.visibility</p:attrName>
                                        </p:attrNameLst>
                                      </p:cBhvr>
                                      <p:to>
                                        <p:strVal val="visible"/>
                                      </p:to>
                                    </p:set>
                                    <p:anim calcmode="lin" valueType="num">
                                      <p:cBhvr>
                                        <p:cTn id="84" dur="500" fill="hold"/>
                                        <p:tgtEl>
                                          <p:spTgt spid="25877"/>
                                        </p:tgtEl>
                                        <p:attrNameLst>
                                          <p:attrName>ppt_x</p:attrName>
                                        </p:attrNameLst>
                                      </p:cBhvr>
                                      <p:tavLst>
                                        <p:tav tm="0">
                                          <p:val>
                                            <p:strVal val="0-#ppt_w/2"/>
                                          </p:val>
                                        </p:tav>
                                        <p:tav tm="100000">
                                          <p:val>
                                            <p:strVal val="#ppt_x"/>
                                          </p:val>
                                        </p:tav>
                                      </p:tavLst>
                                    </p:anim>
                                    <p:anim calcmode="lin" valueType="num">
                                      <p:cBhvr>
                                        <p:cTn id="85" dur="500" fill="hold"/>
                                        <p:tgtEl>
                                          <p:spTgt spid="2587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animBg="1"/>
      <p:bldP spid="25877" grpId="0" animBg="1"/>
      <p:bldP spid="25878" grpId="0" animBg="1"/>
      <p:bldP spid="25879" grpId="0" animBg="1"/>
      <p:bldP spid="25880" grpId="0" animBg="1"/>
      <p:bldP spid="25893" grpId="0" animBg="1"/>
      <p:bldP spid="25894" grpId="0" animBg="1"/>
    </p:bld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grpSp>
        <p:nvGrpSpPr>
          <p:cNvPr id="2" name="Group 337"/>
          <p:cNvGrpSpPr/>
          <p:nvPr/>
        </p:nvGrpSpPr>
        <p:grpSpPr>
          <a:xfrm>
            <a:off x="381000" y="819150"/>
            <a:ext cx="8610600" cy="5870575"/>
            <a:chOff x="240" y="516"/>
            <a:chExt cx="5424" cy="3698"/>
          </a:xfrm>
        </p:grpSpPr>
        <p:grpSp>
          <p:nvGrpSpPr>
            <p:cNvPr id="64514" name="Group 320"/>
            <p:cNvGrpSpPr/>
            <p:nvPr/>
          </p:nvGrpSpPr>
          <p:grpSpPr>
            <a:xfrm>
              <a:off x="240" y="516"/>
              <a:ext cx="5424" cy="1632"/>
              <a:chOff x="240" y="516"/>
              <a:chExt cx="5424" cy="1632"/>
            </a:xfrm>
          </p:grpSpPr>
          <p:grpSp>
            <p:nvGrpSpPr>
              <p:cNvPr id="64515" name="Group 318"/>
              <p:cNvGrpSpPr/>
              <p:nvPr/>
            </p:nvGrpSpPr>
            <p:grpSpPr>
              <a:xfrm>
                <a:off x="240" y="516"/>
                <a:ext cx="5424" cy="1632"/>
                <a:chOff x="240" y="516"/>
                <a:chExt cx="5424" cy="1632"/>
              </a:xfrm>
            </p:grpSpPr>
            <p:sp>
              <p:nvSpPr>
                <p:cNvPr id="26903" name="Rectangle 279"/>
                <p:cNvSpPr>
                  <a:spLocks noChangeArrowheads="1"/>
                </p:cNvSpPr>
                <p:nvPr/>
              </p:nvSpPr>
              <p:spPr bwMode="auto">
                <a:xfrm>
                  <a:off x="240" y="516"/>
                  <a:ext cx="5424" cy="1632"/>
                </a:xfrm>
                <a:prstGeom prst="rect">
                  <a:avLst/>
                </a:prstGeom>
                <a:solidFill>
                  <a:srgbClr val="CCFFFF"/>
                </a:solidFill>
                <a:ln w="9525">
                  <a:solidFill>
                    <a:schemeClr val="tx1"/>
                  </a:solidFill>
                  <a:miter lim="800000"/>
                </a:ln>
                <a:effectLst>
                  <a:outerShdw dist="53882" dir="8100000" algn="ctr" rotWithShape="0">
                    <a:srgbClr val="6699FF"/>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grpSp>
              <p:nvGrpSpPr>
                <p:cNvPr id="64517" name="Group 317"/>
                <p:cNvGrpSpPr/>
                <p:nvPr/>
              </p:nvGrpSpPr>
              <p:grpSpPr>
                <a:xfrm>
                  <a:off x="1836" y="881"/>
                  <a:ext cx="2232" cy="571"/>
                  <a:chOff x="1836" y="881"/>
                  <a:chExt cx="2232" cy="571"/>
                </a:xfrm>
              </p:grpSpPr>
              <p:sp>
                <p:nvSpPr>
                  <p:cNvPr id="64518" name="Line 220"/>
                  <p:cNvSpPr/>
                  <p:nvPr/>
                </p:nvSpPr>
                <p:spPr>
                  <a:xfrm>
                    <a:off x="2168" y="1058"/>
                    <a:ext cx="60" cy="1"/>
                  </a:xfrm>
                  <a:prstGeom prst="line">
                    <a:avLst/>
                  </a:prstGeom>
                  <a:ln w="12700" cap="flat" cmpd="sng">
                    <a:solidFill>
                      <a:srgbClr val="000000"/>
                    </a:solidFill>
                    <a:prstDash val="solid"/>
                    <a:round/>
                    <a:headEnd type="none" w="med" len="med"/>
                    <a:tailEnd type="none" w="med" len="med"/>
                  </a:ln>
                </p:spPr>
              </p:sp>
              <p:sp>
                <p:nvSpPr>
                  <p:cNvPr id="64519" name="Line 221"/>
                  <p:cNvSpPr/>
                  <p:nvPr/>
                </p:nvSpPr>
                <p:spPr>
                  <a:xfrm>
                    <a:off x="2738" y="881"/>
                    <a:ext cx="428" cy="1"/>
                  </a:xfrm>
                  <a:prstGeom prst="line">
                    <a:avLst/>
                  </a:prstGeom>
                  <a:ln w="19050" cap="flat" cmpd="sng">
                    <a:solidFill>
                      <a:srgbClr val="000000"/>
                    </a:solidFill>
                    <a:prstDash val="solid"/>
                    <a:round/>
                    <a:headEnd type="none" w="med" len="med"/>
                    <a:tailEnd type="none" w="med" len="med"/>
                  </a:ln>
                </p:spPr>
              </p:sp>
              <p:sp>
                <p:nvSpPr>
                  <p:cNvPr id="64520" name="Freeform 222"/>
                  <p:cNvSpPr/>
                  <p:nvPr/>
                </p:nvSpPr>
                <p:spPr>
                  <a:xfrm>
                    <a:off x="3166" y="881"/>
                    <a:ext cx="1" cy="120"/>
                  </a:xfrm>
                  <a:custGeom>
                    <a:avLst/>
                    <a:gdLst/>
                    <a:ahLst/>
                    <a:cxnLst>
                      <a:cxn ang="0">
                        <a:pos x="0" y="120"/>
                      </a:cxn>
                      <a:cxn ang="0">
                        <a:pos x="1" y="0"/>
                      </a:cxn>
                    </a:cxnLst>
                    <a:pathLst>
                      <a:path w="1" h="120">
                        <a:moveTo>
                          <a:pt x="0" y="120"/>
                        </a:moveTo>
                        <a:lnTo>
                          <a:pt x="1"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4521" name="Freeform 223"/>
                  <p:cNvSpPr/>
                  <p:nvPr/>
                </p:nvSpPr>
                <p:spPr>
                  <a:xfrm>
                    <a:off x="2738" y="881"/>
                    <a:ext cx="1" cy="120"/>
                  </a:xfrm>
                  <a:custGeom>
                    <a:avLst/>
                    <a:gdLst/>
                    <a:ahLst/>
                    <a:cxnLst>
                      <a:cxn ang="0">
                        <a:pos x="0" y="120"/>
                      </a:cxn>
                      <a:cxn ang="0">
                        <a:pos x="0" y="0"/>
                      </a:cxn>
                    </a:cxnLst>
                    <a:pathLst>
                      <a:path w="1" h="120">
                        <a:moveTo>
                          <a:pt x="0" y="120"/>
                        </a:moveTo>
                        <a:lnTo>
                          <a:pt x="0"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4522" name="Line 224"/>
                  <p:cNvSpPr/>
                  <p:nvPr/>
                </p:nvSpPr>
                <p:spPr>
                  <a:xfrm flipV="1">
                    <a:off x="2168" y="1345"/>
                    <a:ext cx="1" cy="105"/>
                  </a:xfrm>
                  <a:prstGeom prst="line">
                    <a:avLst/>
                  </a:prstGeom>
                  <a:ln w="19050" cap="flat" cmpd="sng">
                    <a:solidFill>
                      <a:srgbClr val="000000"/>
                    </a:solidFill>
                    <a:prstDash val="solid"/>
                    <a:round/>
                    <a:headEnd type="none" w="med" len="med"/>
                    <a:tailEnd type="none" w="med" len="med"/>
                  </a:ln>
                </p:spPr>
              </p:sp>
              <p:sp>
                <p:nvSpPr>
                  <p:cNvPr id="64523" name="Line 225"/>
                  <p:cNvSpPr/>
                  <p:nvPr/>
                </p:nvSpPr>
                <p:spPr>
                  <a:xfrm>
                    <a:off x="2203" y="1058"/>
                    <a:ext cx="1" cy="262"/>
                  </a:xfrm>
                  <a:prstGeom prst="line">
                    <a:avLst/>
                  </a:prstGeom>
                  <a:ln w="9525" cap="flat" cmpd="sng">
                    <a:solidFill>
                      <a:schemeClr val="tx2"/>
                    </a:solidFill>
                    <a:prstDash val="solid"/>
                    <a:round/>
                    <a:headEnd type="none" w="med" len="med"/>
                    <a:tailEnd type="none" w="med" len="med"/>
                  </a:ln>
                </p:spPr>
              </p:sp>
              <p:sp>
                <p:nvSpPr>
                  <p:cNvPr id="64524" name="Line 226"/>
                  <p:cNvSpPr/>
                  <p:nvPr/>
                </p:nvSpPr>
                <p:spPr>
                  <a:xfrm flipH="1">
                    <a:off x="2144" y="1320"/>
                    <a:ext cx="84" cy="1"/>
                  </a:xfrm>
                  <a:prstGeom prst="line">
                    <a:avLst/>
                  </a:prstGeom>
                  <a:ln w="19050" cap="flat" cmpd="sng">
                    <a:solidFill>
                      <a:srgbClr val="000000"/>
                    </a:solidFill>
                    <a:prstDash val="solid"/>
                    <a:round/>
                    <a:headEnd type="none" w="med" len="med"/>
                    <a:tailEnd type="none" w="med" len="med"/>
                  </a:ln>
                </p:spPr>
              </p:sp>
              <p:sp>
                <p:nvSpPr>
                  <p:cNvPr id="64525" name="Line 227"/>
                  <p:cNvSpPr/>
                  <p:nvPr/>
                </p:nvSpPr>
                <p:spPr>
                  <a:xfrm flipV="1">
                    <a:off x="2144" y="1320"/>
                    <a:ext cx="1" cy="25"/>
                  </a:xfrm>
                  <a:prstGeom prst="line">
                    <a:avLst/>
                  </a:prstGeom>
                  <a:ln w="19050" cap="flat" cmpd="sng">
                    <a:solidFill>
                      <a:srgbClr val="000000"/>
                    </a:solidFill>
                    <a:prstDash val="solid"/>
                    <a:round/>
                    <a:headEnd type="none" w="med" len="med"/>
                    <a:tailEnd type="none" w="med" len="med"/>
                  </a:ln>
                </p:spPr>
              </p:sp>
              <p:sp>
                <p:nvSpPr>
                  <p:cNvPr id="64526" name="Line 228"/>
                  <p:cNvSpPr/>
                  <p:nvPr/>
                </p:nvSpPr>
                <p:spPr>
                  <a:xfrm flipH="1">
                    <a:off x="2144" y="1345"/>
                    <a:ext cx="24" cy="1"/>
                  </a:xfrm>
                  <a:prstGeom prst="line">
                    <a:avLst/>
                  </a:prstGeom>
                  <a:ln w="19050" cap="flat" cmpd="sng">
                    <a:solidFill>
                      <a:srgbClr val="000000"/>
                    </a:solidFill>
                    <a:prstDash val="solid"/>
                    <a:round/>
                    <a:headEnd type="none" w="med" len="med"/>
                    <a:tailEnd type="none" w="med" len="med"/>
                  </a:ln>
                </p:spPr>
              </p:sp>
              <p:sp>
                <p:nvSpPr>
                  <p:cNvPr id="64527" name="Line 229"/>
                  <p:cNvSpPr/>
                  <p:nvPr/>
                </p:nvSpPr>
                <p:spPr>
                  <a:xfrm>
                    <a:off x="2187" y="1058"/>
                    <a:ext cx="1" cy="262"/>
                  </a:xfrm>
                  <a:prstGeom prst="line">
                    <a:avLst/>
                  </a:prstGeom>
                  <a:ln w="9525" cap="flat" cmpd="sng">
                    <a:solidFill>
                      <a:schemeClr val="tx2"/>
                    </a:solidFill>
                    <a:prstDash val="solid"/>
                    <a:round/>
                    <a:headEnd type="none" w="med" len="med"/>
                    <a:tailEnd type="none" w="med" len="med"/>
                  </a:ln>
                </p:spPr>
              </p:sp>
              <p:sp>
                <p:nvSpPr>
                  <p:cNvPr id="64528" name="Line 230"/>
                  <p:cNvSpPr/>
                  <p:nvPr/>
                </p:nvSpPr>
                <p:spPr>
                  <a:xfrm>
                    <a:off x="3736" y="1000"/>
                    <a:ext cx="277" cy="1"/>
                  </a:xfrm>
                  <a:prstGeom prst="line">
                    <a:avLst/>
                  </a:prstGeom>
                  <a:ln w="19050" cap="flat" cmpd="sng">
                    <a:solidFill>
                      <a:srgbClr val="000000"/>
                    </a:solidFill>
                    <a:prstDash val="solid"/>
                    <a:round/>
                    <a:headEnd type="none" w="med" len="med"/>
                    <a:tailEnd type="none" w="med" len="med"/>
                  </a:ln>
                </p:spPr>
              </p:sp>
              <p:sp>
                <p:nvSpPr>
                  <p:cNvPr id="64529" name="Line 232"/>
                  <p:cNvSpPr/>
                  <p:nvPr/>
                </p:nvSpPr>
                <p:spPr>
                  <a:xfrm>
                    <a:off x="3676" y="1058"/>
                    <a:ext cx="60" cy="1"/>
                  </a:xfrm>
                  <a:prstGeom prst="line">
                    <a:avLst/>
                  </a:prstGeom>
                  <a:ln w="19050" cap="flat" cmpd="sng">
                    <a:solidFill>
                      <a:srgbClr val="000000"/>
                    </a:solidFill>
                    <a:prstDash val="solid"/>
                    <a:round/>
                    <a:headEnd type="none" w="med" len="med"/>
                    <a:tailEnd type="none" w="med" len="med"/>
                  </a:ln>
                </p:spPr>
              </p:sp>
              <p:sp>
                <p:nvSpPr>
                  <p:cNvPr id="64530" name="Freeform 234"/>
                  <p:cNvSpPr/>
                  <p:nvPr/>
                </p:nvSpPr>
                <p:spPr>
                  <a:xfrm>
                    <a:off x="2228" y="1318"/>
                    <a:ext cx="1" cy="132"/>
                  </a:xfrm>
                  <a:custGeom>
                    <a:avLst/>
                    <a:gdLst/>
                    <a:ahLst/>
                    <a:cxnLst>
                      <a:cxn ang="0">
                        <a:pos x="0" y="132"/>
                      </a:cxn>
                      <a:cxn ang="0">
                        <a:pos x="0" y="0"/>
                      </a:cxn>
                    </a:cxnLst>
                    <a:pathLst>
                      <a:path w="1" h="132">
                        <a:moveTo>
                          <a:pt x="0" y="132"/>
                        </a:moveTo>
                        <a:lnTo>
                          <a:pt x="0"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4531" name="Freeform 235"/>
                  <p:cNvSpPr/>
                  <p:nvPr/>
                </p:nvSpPr>
                <p:spPr>
                  <a:xfrm>
                    <a:off x="2168" y="896"/>
                    <a:ext cx="1" cy="164"/>
                  </a:xfrm>
                  <a:custGeom>
                    <a:avLst/>
                    <a:gdLst/>
                    <a:ahLst/>
                    <a:cxnLst>
                      <a:cxn ang="0">
                        <a:pos x="0" y="164"/>
                      </a:cxn>
                      <a:cxn ang="0">
                        <a:pos x="1" y="0"/>
                      </a:cxn>
                    </a:cxnLst>
                    <a:pathLst>
                      <a:path w="1" h="164">
                        <a:moveTo>
                          <a:pt x="0" y="164"/>
                        </a:moveTo>
                        <a:lnTo>
                          <a:pt x="1"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4532" name="Freeform 236"/>
                  <p:cNvSpPr/>
                  <p:nvPr/>
                </p:nvSpPr>
                <p:spPr>
                  <a:xfrm>
                    <a:off x="3678" y="998"/>
                    <a:ext cx="1" cy="60"/>
                  </a:xfrm>
                  <a:custGeom>
                    <a:avLst/>
                    <a:gdLst/>
                    <a:ahLst/>
                    <a:cxnLst>
                      <a:cxn ang="0">
                        <a:pos x="0" y="60"/>
                      </a:cxn>
                      <a:cxn ang="0">
                        <a:pos x="0" y="0"/>
                      </a:cxn>
                    </a:cxnLst>
                    <a:pathLst>
                      <a:path w="1" h="60">
                        <a:moveTo>
                          <a:pt x="0" y="60"/>
                        </a:moveTo>
                        <a:lnTo>
                          <a:pt x="0"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4533" name="Freeform 237"/>
                  <p:cNvSpPr/>
                  <p:nvPr/>
                </p:nvSpPr>
                <p:spPr>
                  <a:xfrm>
                    <a:off x="3736" y="1000"/>
                    <a:ext cx="1" cy="60"/>
                  </a:xfrm>
                  <a:custGeom>
                    <a:avLst/>
                    <a:gdLst/>
                    <a:ahLst/>
                    <a:cxnLst>
                      <a:cxn ang="0">
                        <a:pos x="0" y="60"/>
                      </a:cxn>
                      <a:cxn ang="0">
                        <a:pos x="1" y="0"/>
                      </a:cxn>
                    </a:cxnLst>
                    <a:pathLst>
                      <a:path w="1" h="60">
                        <a:moveTo>
                          <a:pt x="0" y="60"/>
                        </a:moveTo>
                        <a:lnTo>
                          <a:pt x="1"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4534" name="Freeform 238"/>
                  <p:cNvSpPr/>
                  <p:nvPr/>
                </p:nvSpPr>
                <p:spPr>
                  <a:xfrm>
                    <a:off x="2228" y="999"/>
                    <a:ext cx="511" cy="1"/>
                  </a:xfrm>
                  <a:custGeom>
                    <a:avLst/>
                    <a:gdLst/>
                    <a:ahLst/>
                    <a:cxnLst>
                      <a:cxn ang="0">
                        <a:pos x="0" y="1"/>
                      </a:cxn>
                      <a:cxn ang="0">
                        <a:pos x="511" y="0"/>
                      </a:cxn>
                    </a:cxnLst>
                    <a:pathLst>
                      <a:path w="511" h="1">
                        <a:moveTo>
                          <a:pt x="0" y="1"/>
                        </a:moveTo>
                        <a:lnTo>
                          <a:pt x="511"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4535" name="Line 239"/>
                  <p:cNvSpPr/>
                  <p:nvPr/>
                </p:nvSpPr>
                <p:spPr>
                  <a:xfrm>
                    <a:off x="1836" y="1450"/>
                    <a:ext cx="2232" cy="1"/>
                  </a:xfrm>
                  <a:prstGeom prst="line">
                    <a:avLst/>
                  </a:prstGeom>
                  <a:ln w="19050" cap="flat" cmpd="sng">
                    <a:solidFill>
                      <a:srgbClr val="000000"/>
                    </a:solidFill>
                    <a:prstDash val="solid"/>
                    <a:round/>
                    <a:headEnd type="none" w="med" len="med"/>
                    <a:tailEnd type="none" w="med" len="med"/>
                  </a:ln>
                </p:spPr>
              </p:sp>
              <p:sp>
                <p:nvSpPr>
                  <p:cNvPr id="64536" name="Freeform 241"/>
                  <p:cNvSpPr/>
                  <p:nvPr/>
                </p:nvSpPr>
                <p:spPr>
                  <a:xfrm>
                    <a:off x="2228" y="998"/>
                    <a:ext cx="1" cy="62"/>
                  </a:xfrm>
                  <a:custGeom>
                    <a:avLst/>
                    <a:gdLst/>
                    <a:ahLst/>
                    <a:cxnLst>
                      <a:cxn ang="0">
                        <a:pos x="0" y="62"/>
                      </a:cxn>
                      <a:cxn ang="0">
                        <a:pos x="0" y="0"/>
                      </a:cxn>
                    </a:cxnLst>
                    <a:pathLst>
                      <a:path w="1" h="62">
                        <a:moveTo>
                          <a:pt x="0" y="62"/>
                        </a:moveTo>
                        <a:lnTo>
                          <a:pt x="0"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4537" name="Line 242"/>
                  <p:cNvSpPr/>
                  <p:nvPr/>
                </p:nvSpPr>
                <p:spPr>
                  <a:xfrm>
                    <a:off x="2227" y="1056"/>
                    <a:ext cx="1" cy="262"/>
                  </a:xfrm>
                  <a:prstGeom prst="line">
                    <a:avLst/>
                  </a:prstGeom>
                  <a:ln w="9525" cap="flat" cmpd="sng">
                    <a:solidFill>
                      <a:schemeClr val="tx2"/>
                    </a:solidFill>
                    <a:prstDash val="solid"/>
                    <a:round/>
                    <a:headEnd type="none" w="med" len="med"/>
                    <a:tailEnd type="none" w="med" len="med"/>
                  </a:ln>
                </p:spPr>
              </p:sp>
              <p:sp>
                <p:nvSpPr>
                  <p:cNvPr id="64538" name="Line 243"/>
                  <p:cNvSpPr/>
                  <p:nvPr/>
                </p:nvSpPr>
                <p:spPr>
                  <a:xfrm>
                    <a:off x="2168" y="1056"/>
                    <a:ext cx="1" cy="262"/>
                  </a:xfrm>
                  <a:prstGeom prst="line">
                    <a:avLst/>
                  </a:prstGeom>
                  <a:ln w="9525" cap="flat" cmpd="sng">
                    <a:solidFill>
                      <a:schemeClr val="tx2"/>
                    </a:solidFill>
                    <a:prstDash val="solid"/>
                    <a:round/>
                    <a:headEnd type="none" w="med" len="med"/>
                    <a:tailEnd type="none" w="med" len="med"/>
                  </a:ln>
                </p:spPr>
              </p:sp>
              <p:sp>
                <p:nvSpPr>
                  <p:cNvPr id="64539" name="Freeform 244"/>
                  <p:cNvSpPr/>
                  <p:nvPr/>
                </p:nvSpPr>
                <p:spPr>
                  <a:xfrm>
                    <a:off x="3678" y="1054"/>
                    <a:ext cx="1" cy="398"/>
                  </a:xfrm>
                  <a:custGeom>
                    <a:avLst/>
                    <a:gdLst/>
                    <a:ahLst/>
                    <a:cxnLst>
                      <a:cxn ang="0">
                        <a:pos x="0" y="0"/>
                      </a:cxn>
                      <a:cxn ang="0">
                        <a:pos x="0" y="398"/>
                      </a:cxn>
                    </a:cxnLst>
                    <a:pathLst>
                      <a:path w="1" h="398">
                        <a:moveTo>
                          <a:pt x="0" y="0"/>
                        </a:moveTo>
                        <a:lnTo>
                          <a:pt x="0" y="398"/>
                        </a:lnTo>
                      </a:path>
                    </a:pathLst>
                  </a:custGeom>
                  <a:noFill/>
                  <a:ln w="9525" cap="flat" cmpd="sng">
                    <a:solidFill>
                      <a:schemeClr val="tx1"/>
                    </a:solidFill>
                    <a:prstDash val="solid"/>
                    <a:round/>
                    <a:headEnd type="none" w="med" len="med"/>
                    <a:tailEnd type="none" w="med" len="med"/>
                  </a:ln>
                </p:spPr>
                <p:txBody>
                  <a:bodyPr/>
                  <a:p>
                    <a:endParaRPr lang="zh-CN" altLang="en-US"/>
                  </a:p>
                </p:txBody>
              </p:sp>
              <p:sp>
                <p:nvSpPr>
                  <p:cNvPr id="64540" name="Freeform 245"/>
                  <p:cNvSpPr/>
                  <p:nvPr/>
                </p:nvSpPr>
                <p:spPr>
                  <a:xfrm>
                    <a:off x="3736" y="1054"/>
                    <a:ext cx="1" cy="398"/>
                  </a:xfrm>
                  <a:custGeom>
                    <a:avLst/>
                    <a:gdLst/>
                    <a:ahLst/>
                    <a:cxnLst>
                      <a:cxn ang="0">
                        <a:pos x="0" y="0"/>
                      </a:cxn>
                      <a:cxn ang="0">
                        <a:pos x="0" y="398"/>
                      </a:cxn>
                    </a:cxnLst>
                    <a:pathLst>
                      <a:path w="1" h="398">
                        <a:moveTo>
                          <a:pt x="0" y="0"/>
                        </a:moveTo>
                        <a:lnTo>
                          <a:pt x="0" y="398"/>
                        </a:lnTo>
                      </a:path>
                    </a:pathLst>
                  </a:custGeom>
                  <a:noFill/>
                  <a:ln w="9525" cap="flat" cmpd="sng">
                    <a:solidFill>
                      <a:schemeClr val="tx1"/>
                    </a:solidFill>
                    <a:prstDash val="solid"/>
                    <a:round/>
                    <a:headEnd type="none" w="med" len="med"/>
                    <a:tailEnd type="none" w="med" len="med"/>
                  </a:ln>
                </p:spPr>
                <p:txBody>
                  <a:bodyPr/>
                  <a:p>
                    <a:endParaRPr lang="zh-CN" altLang="en-US"/>
                  </a:p>
                </p:txBody>
              </p:sp>
              <p:sp>
                <p:nvSpPr>
                  <p:cNvPr id="64541" name="Freeform 246"/>
                  <p:cNvSpPr/>
                  <p:nvPr/>
                </p:nvSpPr>
                <p:spPr>
                  <a:xfrm>
                    <a:off x="3164" y="999"/>
                    <a:ext cx="511" cy="1"/>
                  </a:xfrm>
                  <a:custGeom>
                    <a:avLst/>
                    <a:gdLst/>
                    <a:ahLst/>
                    <a:cxnLst>
                      <a:cxn ang="0">
                        <a:pos x="0" y="1"/>
                      </a:cxn>
                      <a:cxn ang="0">
                        <a:pos x="511" y="0"/>
                      </a:cxn>
                    </a:cxnLst>
                    <a:pathLst>
                      <a:path w="511" h="1">
                        <a:moveTo>
                          <a:pt x="0" y="1"/>
                        </a:moveTo>
                        <a:lnTo>
                          <a:pt x="511"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4542" name="Freeform 247"/>
                  <p:cNvSpPr/>
                  <p:nvPr/>
                </p:nvSpPr>
                <p:spPr>
                  <a:xfrm>
                    <a:off x="2736" y="999"/>
                    <a:ext cx="428" cy="1"/>
                  </a:xfrm>
                  <a:custGeom>
                    <a:avLst/>
                    <a:gdLst/>
                    <a:ahLst/>
                    <a:cxnLst>
                      <a:cxn ang="0">
                        <a:pos x="0" y="0"/>
                      </a:cxn>
                      <a:cxn ang="0">
                        <a:pos x="428" y="1"/>
                      </a:cxn>
                    </a:cxnLst>
                    <a:pathLst>
                      <a:path w="428" h="1">
                        <a:moveTo>
                          <a:pt x="0" y="0"/>
                        </a:moveTo>
                        <a:lnTo>
                          <a:pt x="428" y="1"/>
                        </a:lnTo>
                      </a:path>
                    </a:pathLst>
                  </a:custGeom>
                  <a:solidFill>
                    <a:srgbClr val="FFFFFF"/>
                  </a:solidFill>
                  <a:ln w="9525" cap="flat" cmpd="sng">
                    <a:solidFill>
                      <a:schemeClr val="tx2"/>
                    </a:solidFill>
                    <a:prstDash val="solid"/>
                    <a:round/>
                    <a:headEnd type="none" w="med" len="med"/>
                    <a:tailEnd type="none" w="med" len="med"/>
                  </a:ln>
                </p:spPr>
                <p:txBody>
                  <a:bodyPr/>
                  <a:p>
                    <a:endParaRPr lang="zh-CN" altLang="en-US"/>
                  </a:p>
                </p:txBody>
              </p:sp>
            </p:grpSp>
            <p:sp>
              <p:nvSpPr>
                <p:cNvPr id="64543" name="Rectangle 55"/>
                <p:cNvSpPr/>
                <p:nvPr/>
              </p:nvSpPr>
              <p:spPr>
                <a:xfrm>
                  <a:off x="1861" y="1254"/>
                  <a:ext cx="100"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P</a:t>
                  </a:r>
                  <a:endParaRPr lang="en-US" altLang="zh-CN" b="1" dirty="0">
                    <a:solidFill>
                      <a:srgbClr val="CC0000"/>
                    </a:solidFill>
                    <a:latin typeface="Modern" pitchFamily="50"/>
                    <a:ea typeface="宋体" panose="02010600030101010101" pitchFamily="2" charset="-122"/>
                  </a:endParaRPr>
                </a:p>
              </p:txBody>
            </p:sp>
            <p:sp>
              <p:nvSpPr>
                <p:cNvPr id="64544" name="Rectangle 56"/>
                <p:cNvSpPr/>
                <p:nvPr/>
              </p:nvSpPr>
              <p:spPr>
                <a:xfrm>
                  <a:off x="3945" y="1254"/>
                  <a:ext cx="100"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P</a:t>
                  </a:r>
                  <a:endParaRPr lang="en-US" altLang="zh-CN" b="1" dirty="0">
                    <a:solidFill>
                      <a:srgbClr val="CC0000"/>
                    </a:solidFill>
                    <a:latin typeface="Modern" pitchFamily="50"/>
                    <a:ea typeface="宋体" panose="02010600030101010101" pitchFamily="2" charset="-122"/>
                  </a:endParaRPr>
                </a:p>
              </p:txBody>
            </p:sp>
          </p:grpSp>
          <p:grpSp>
            <p:nvGrpSpPr>
              <p:cNvPr id="64545" name="Group 319"/>
              <p:cNvGrpSpPr/>
              <p:nvPr/>
            </p:nvGrpSpPr>
            <p:grpSpPr>
              <a:xfrm>
                <a:off x="1836" y="1008"/>
                <a:ext cx="2232" cy="236"/>
                <a:chOff x="1836" y="1008"/>
                <a:chExt cx="2232" cy="236"/>
              </a:xfrm>
            </p:grpSpPr>
            <p:sp>
              <p:nvSpPr>
                <p:cNvPr id="64546" name="Rectangle 54"/>
                <p:cNvSpPr/>
                <p:nvPr/>
              </p:nvSpPr>
              <p:spPr>
                <a:xfrm>
                  <a:off x="3941" y="1014"/>
                  <a:ext cx="91"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h</a:t>
                  </a:r>
                  <a:endParaRPr lang="en-US" altLang="zh-CN" b="1" dirty="0">
                    <a:solidFill>
                      <a:srgbClr val="CC0000"/>
                    </a:solidFill>
                    <a:latin typeface="Modern" pitchFamily="50"/>
                    <a:ea typeface="宋体" panose="02010600030101010101" pitchFamily="2" charset="-122"/>
                  </a:endParaRPr>
                </a:p>
              </p:txBody>
            </p:sp>
            <p:sp>
              <p:nvSpPr>
                <p:cNvPr id="64547" name="Line 57"/>
                <p:cNvSpPr/>
                <p:nvPr/>
              </p:nvSpPr>
              <p:spPr>
                <a:xfrm>
                  <a:off x="1836" y="1213"/>
                  <a:ext cx="2232" cy="1"/>
                </a:xfrm>
                <a:prstGeom prst="line">
                  <a:avLst/>
                </a:prstGeom>
                <a:ln w="12700" cap="flat" cmpd="sng">
                  <a:solidFill>
                    <a:srgbClr val="CC3300"/>
                  </a:solidFill>
                  <a:prstDash val="solid"/>
                  <a:round/>
                  <a:headEnd type="none" w="med" len="med"/>
                  <a:tailEnd type="none" w="med" len="med"/>
                </a:ln>
              </p:spPr>
            </p:sp>
            <p:sp>
              <p:nvSpPr>
                <p:cNvPr id="64548" name="Rectangle 58"/>
                <p:cNvSpPr/>
                <p:nvPr/>
              </p:nvSpPr>
              <p:spPr>
                <a:xfrm>
                  <a:off x="1847" y="1008"/>
                  <a:ext cx="91"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h</a:t>
                  </a:r>
                  <a:endParaRPr lang="en-US" altLang="zh-CN" b="1" dirty="0">
                    <a:solidFill>
                      <a:srgbClr val="CC0000"/>
                    </a:solidFill>
                    <a:latin typeface="Modern" pitchFamily="50"/>
                    <a:ea typeface="宋体" panose="02010600030101010101" pitchFamily="2" charset="-122"/>
                  </a:endParaRPr>
                </a:p>
              </p:txBody>
            </p:sp>
          </p:grpSp>
        </p:grpSp>
        <p:grpSp>
          <p:nvGrpSpPr>
            <p:cNvPr id="64549" name="Group 321"/>
            <p:cNvGrpSpPr/>
            <p:nvPr/>
          </p:nvGrpSpPr>
          <p:grpSpPr>
            <a:xfrm>
              <a:off x="504" y="1917"/>
              <a:ext cx="4808" cy="2297"/>
              <a:chOff x="504" y="1917"/>
              <a:chExt cx="4808" cy="2297"/>
            </a:xfrm>
          </p:grpSpPr>
          <p:grpSp>
            <p:nvGrpSpPr>
              <p:cNvPr id="64550" name="Group 305"/>
              <p:cNvGrpSpPr/>
              <p:nvPr/>
            </p:nvGrpSpPr>
            <p:grpSpPr>
              <a:xfrm>
                <a:off x="504" y="2538"/>
                <a:ext cx="4808" cy="236"/>
                <a:chOff x="504" y="2538"/>
                <a:chExt cx="4808" cy="236"/>
              </a:xfrm>
            </p:grpSpPr>
            <p:sp>
              <p:nvSpPr>
                <p:cNvPr id="64551" name="Rectangle 142"/>
                <p:cNvSpPr/>
                <p:nvPr/>
              </p:nvSpPr>
              <p:spPr>
                <a:xfrm>
                  <a:off x="4416" y="2538"/>
                  <a:ext cx="169"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P</a:t>
                  </a:r>
                  <a:r>
                    <a:rPr lang="en-US" altLang="zh-CN" sz="1600" b="1" dirty="0">
                      <a:solidFill>
                        <a:srgbClr val="CC0000"/>
                      </a:solidFill>
                      <a:latin typeface="Modern" pitchFamily="50"/>
                      <a:ea typeface="宋体" panose="02010600030101010101" pitchFamily="2" charset="-122"/>
                    </a:rPr>
                    <a:t>H</a:t>
                  </a:r>
                  <a:endParaRPr lang="en-US" altLang="zh-CN" b="1" dirty="0">
                    <a:solidFill>
                      <a:srgbClr val="CC0000"/>
                    </a:solidFill>
                    <a:latin typeface="Modern" pitchFamily="50"/>
                    <a:ea typeface="宋体" panose="02010600030101010101" pitchFamily="2" charset="-122"/>
                  </a:endParaRPr>
                </a:p>
              </p:txBody>
            </p:sp>
            <p:sp>
              <p:nvSpPr>
                <p:cNvPr id="64552" name="Rectangle 143"/>
                <p:cNvSpPr/>
                <p:nvPr/>
              </p:nvSpPr>
              <p:spPr>
                <a:xfrm>
                  <a:off x="1824" y="2544"/>
                  <a:ext cx="169"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P</a:t>
                  </a:r>
                  <a:r>
                    <a:rPr lang="en-US" altLang="zh-CN" sz="1600" b="1" dirty="0">
                      <a:solidFill>
                        <a:srgbClr val="CC0000"/>
                      </a:solidFill>
                      <a:latin typeface="Modern" pitchFamily="50"/>
                      <a:ea typeface="宋体" panose="02010600030101010101" pitchFamily="2" charset="-122"/>
                    </a:rPr>
                    <a:t>H</a:t>
                  </a:r>
                  <a:endParaRPr lang="en-US" altLang="zh-CN" dirty="0">
                    <a:solidFill>
                      <a:srgbClr val="CC0000"/>
                    </a:solidFill>
                    <a:latin typeface="Times New Roman" panose="02020603050405020304" pitchFamily="18" charset="0"/>
                    <a:ea typeface="宋体" panose="02010600030101010101" pitchFamily="2" charset="-122"/>
                  </a:endParaRPr>
                </a:p>
              </p:txBody>
            </p:sp>
            <p:sp>
              <p:nvSpPr>
                <p:cNvPr id="64553" name="Freeform 144"/>
                <p:cNvSpPr/>
                <p:nvPr/>
              </p:nvSpPr>
              <p:spPr>
                <a:xfrm>
                  <a:off x="504" y="2748"/>
                  <a:ext cx="4808" cy="3"/>
                </a:xfrm>
                <a:custGeom>
                  <a:avLst/>
                  <a:gdLst/>
                  <a:ahLst/>
                  <a:cxnLst>
                    <a:cxn ang="0">
                      <a:pos x="4808" y="3"/>
                    </a:cxn>
                    <a:cxn ang="0">
                      <a:pos x="0" y="0"/>
                    </a:cxn>
                  </a:cxnLst>
                  <a:pathLst>
                    <a:path w="4808" h="3">
                      <a:moveTo>
                        <a:pt x="4808" y="3"/>
                      </a:moveTo>
                      <a:lnTo>
                        <a:pt x="0" y="0"/>
                      </a:lnTo>
                    </a:path>
                  </a:pathLst>
                </a:custGeom>
                <a:solidFill>
                  <a:srgbClr val="FFFFFF"/>
                </a:solidFill>
                <a:ln w="12700" cap="flat" cmpd="sng">
                  <a:solidFill>
                    <a:srgbClr val="CC3300"/>
                  </a:solidFill>
                  <a:prstDash val="solid"/>
                  <a:round/>
                  <a:headEnd type="none" w="med" len="med"/>
                  <a:tailEnd type="none" w="med" len="med"/>
                </a:ln>
              </p:spPr>
              <p:txBody>
                <a:bodyPr/>
                <a:p>
                  <a:endParaRPr lang="zh-CN" altLang="en-US"/>
                </a:p>
              </p:txBody>
            </p:sp>
          </p:grpSp>
          <p:sp>
            <p:nvSpPr>
              <p:cNvPr id="64554" name="Line 155"/>
              <p:cNvSpPr/>
              <p:nvPr/>
            </p:nvSpPr>
            <p:spPr>
              <a:xfrm>
                <a:off x="2738" y="2217"/>
                <a:ext cx="1" cy="1583"/>
              </a:xfrm>
              <a:prstGeom prst="line">
                <a:avLst/>
              </a:prstGeom>
              <a:ln w="19050" cap="flat" cmpd="sng">
                <a:solidFill>
                  <a:schemeClr val="tx2"/>
                </a:solidFill>
                <a:prstDash val="lgDashDotDot"/>
                <a:round/>
                <a:headEnd type="none" w="med" len="med"/>
                <a:tailEnd type="none" w="med" len="med"/>
              </a:ln>
            </p:spPr>
          </p:sp>
          <p:sp>
            <p:nvSpPr>
              <p:cNvPr id="64555" name="Line 156"/>
              <p:cNvSpPr/>
              <p:nvPr/>
            </p:nvSpPr>
            <p:spPr>
              <a:xfrm>
                <a:off x="3166" y="2217"/>
                <a:ext cx="1" cy="1583"/>
              </a:xfrm>
              <a:prstGeom prst="line">
                <a:avLst/>
              </a:prstGeom>
              <a:ln w="19050" cap="flat" cmpd="sng">
                <a:solidFill>
                  <a:schemeClr val="tx2"/>
                </a:solidFill>
                <a:prstDash val="lgDashDotDot"/>
                <a:round/>
                <a:headEnd type="none" w="med" len="med"/>
                <a:tailEnd type="none" w="med" len="med"/>
              </a:ln>
            </p:spPr>
          </p:sp>
          <p:sp>
            <p:nvSpPr>
              <p:cNvPr id="64556" name="Line 157"/>
              <p:cNvSpPr/>
              <p:nvPr/>
            </p:nvSpPr>
            <p:spPr>
              <a:xfrm>
                <a:off x="2738" y="2219"/>
                <a:ext cx="428" cy="1"/>
              </a:xfrm>
              <a:prstGeom prst="line">
                <a:avLst/>
              </a:prstGeom>
              <a:ln w="19050" cap="flat" cmpd="sng">
                <a:solidFill>
                  <a:schemeClr val="tx2"/>
                </a:solidFill>
                <a:prstDash val="lgDashDotDot"/>
                <a:round/>
                <a:headEnd type="none" w="med" len="med"/>
                <a:tailEnd type="none" w="med" len="med"/>
              </a:ln>
            </p:spPr>
          </p:sp>
          <p:grpSp>
            <p:nvGrpSpPr>
              <p:cNvPr id="64557" name="Group 316"/>
              <p:cNvGrpSpPr/>
              <p:nvPr/>
            </p:nvGrpSpPr>
            <p:grpSpPr>
              <a:xfrm>
                <a:off x="1836" y="1917"/>
                <a:ext cx="2238" cy="1763"/>
                <a:chOff x="1836" y="1917"/>
                <a:chExt cx="2238" cy="1763"/>
              </a:xfrm>
            </p:grpSpPr>
            <p:sp>
              <p:nvSpPr>
                <p:cNvPr id="64558" name="Line 178"/>
                <p:cNvSpPr/>
                <p:nvPr/>
              </p:nvSpPr>
              <p:spPr>
                <a:xfrm flipH="1">
                  <a:off x="1836" y="3665"/>
                  <a:ext cx="392" cy="1"/>
                </a:xfrm>
                <a:prstGeom prst="line">
                  <a:avLst/>
                </a:prstGeom>
                <a:ln w="19050" cap="flat" cmpd="sng">
                  <a:solidFill>
                    <a:srgbClr val="000000"/>
                  </a:solidFill>
                  <a:prstDash val="solid"/>
                  <a:round/>
                  <a:headEnd type="none" w="med" len="med"/>
                  <a:tailEnd type="none" w="med" len="med"/>
                </a:ln>
              </p:spPr>
            </p:sp>
            <p:sp>
              <p:nvSpPr>
                <p:cNvPr id="64559" name="Line 179"/>
                <p:cNvSpPr/>
                <p:nvPr/>
              </p:nvSpPr>
              <p:spPr>
                <a:xfrm flipH="1">
                  <a:off x="1836" y="3605"/>
                  <a:ext cx="332" cy="1"/>
                </a:xfrm>
                <a:prstGeom prst="line">
                  <a:avLst/>
                </a:prstGeom>
                <a:ln w="19050" cap="flat" cmpd="sng">
                  <a:solidFill>
                    <a:srgbClr val="000000"/>
                  </a:solidFill>
                  <a:prstDash val="solid"/>
                  <a:round/>
                  <a:headEnd type="none" w="med" len="med"/>
                  <a:tailEnd type="none" w="med" len="med"/>
                </a:ln>
              </p:spPr>
            </p:sp>
            <p:sp>
              <p:nvSpPr>
                <p:cNvPr id="64560" name="Line 180"/>
                <p:cNvSpPr/>
                <p:nvPr/>
              </p:nvSpPr>
              <p:spPr>
                <a:xfrm flipH="1">
                  <a:off x="3742" y="3605"/>
                  <a:ext cx="332" cy="1"/>
                </a:xfrm>
                <a:prstGeom prst="line">
                  <a:avLst/>
                </a:prstGeom>
                <a:ln w="19050" cap="flat" cmpd="sng">
                  <a:solidFill>
                    <a:srgbClr val="000000"/>
                  </a:solidFill>
                  <a:prstDash val="solid"/>
                  <a:round/>
                  <a:headEnd type="none" w="med" len="med"/>
                  <a:tailEnd type="none" w="med" len="med"/>
                </a:ln>
              </p:spPr>
            </p:sp>
            <p:sp>
              <p:nvSpPr>
                <p:cNvPr id="64561" name="Line 181"/>
                <p:cNvSpPr/>
                <p:nvPr/>
              </p:nvSpPr>
              <p:spPr>
                <a:xfrm flipH="1">
                  <a:off x="3672" y="3671"/>
                  <a:ext cx="392" cy="1"/>
                </a:xfrm>
                <a:prstGeom prst="line">
                  <a:avLst/>
                </a:prstGeom>
                <a:ln w="19050" cap="flat" cmpd="sng">
                  <a:solidFill>
                    <a:srgbClr val="000000"/>
                  </a:solidFill>
                  <a:prstDash val="solid"/>
                  <a:round/>
                  <a:headEnd type="none" w="med" len="med"/>
                  <a:tailEnd type="none" w="med" len="med"/>
                </a:ln>
              </p:spPr>
            </p:sp>
            <p:sp>
              <p:nvSpPr>
                <p:cNvPr id="64562" name="Freeform 183"/>
                <p:cNvSpPr/>
                <p:nvPr/>
              </p:nvSpPr>
              <p:spPr>
                <a:xfrm>
                  <a:off x="3732" y="1920"/>
                  <a:ext cx="2" cy="1692"/>
                </a:xfrm>
                <a:custGeom>
                  <a:avLst/>
                  <a:gdLst/>
                  <a:ahLst/>
                  <a:cxnLst>
                    <a:cxn ang="0">
                      <a:pos x="2" y="0"/>
                    </a:cxn>
                    <a:cxn ang="0">
                      <a:pos x="0" y="1692"/>
                    </a:cxn>
                  </a:cxnLst>
                  <a:pathLst>
                    <a:path w="2" h="1692">
                      <a:moveTo>
                        <a:pt x="2" y="0"/>
                      </a:moveTo>
                      <a:lnTo>
                        <a:pt x="0" y="1692"/>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4563" name="Freeform 185"/>
                <p:cNvSpPr/>
                <p:nvPr/>
              </p:nvSpPr>
              <p:spPr>
                <a:xfrm>
                  <a:off x="3671" y="1980"/>
                  <a:ext cx="1" cy="1700"/>
                </a:xfrm>
                <a:custGeom>
                  <a:avLst/>
                  <a:gdLst/>
                  <a:ahLst/>
                  <a:cxnLst>
                    <a:cxn ang="0">
                      <a:pos x="0" y="0"/>
                    </a:cxn>
                    <a:cxn ang="0">
                      <a:pos x="1" y="1700"/>
                    </a:cxn>
                  </a:cxnLst>
                  <a:pathLst>
                    <a:path w="1" h="1700">
                      <a:moveTo>
                        <a:pt x="0" y="0"/>
                      </a:moveTo>
                      <a:lnTo>
                        <a:pt x="1" y="170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4564" name="Freeform 189"/>
                <p:cNvSpPr/>
                <p:nvPr/>
              </p:nvSpPr>
              <p:spPr>
                <a:xfrm>
                  <a:off x="2168" y="1920"/>
                  <a:ext cx="1" cy="1688"/>
                </a:xfrm>
                <a:custGeom>
                  <a:avLst/>
                  <a:gdLst/>
                  <a:ahLst/>
                  <a:cxnLst>
                    <a:cxn ang="0">
                      <a:pos x="0" y="0"/>
                    </a:cxn>
                    <a:cxn ang="0">
                      <a:pos x="0" y="1688"/>
                    </a:cxn>
                  </a:cxnLst>
                  <a:pathLst>
                    <a:path w="1" h="1688">
                      <a:moveTo>
                        <a:pt x="0" y="0"/>
                      </a:moveTo>
                      <a:lnTo>
                        <a:pt x="0" y="1688"/>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4565" name="Line 195"/>
                <p:cNvSpPr/>
                <p:nvPr/>
              </p:nvSpPr>
              <p:spPr>
                <a:xfrm>
                  <a:off x="2228" y="1980"/>
                  <a:ext cx="552" cy="1"/>
                </a:xfrm>
                <a:prstGeom prst="line">
                  <a:avLst/>
                </a:prstGeom>
                <a:ln w="19050" cap="flat" cmpd="sng">
                  <a:solidFill>
                    <a:srgbClr val="000000"/>
                  </a:solidFill>
                  <a:prstDash val="solid"/>
                  <a:round/>
                  <a:headEnd type="none" w="med" len="med"/>
                  <a:tailEnd type="none" w="med" len="med"/>
                </a:ln>
              </p:spPr>
            </p:sp>
            <p:sp>
              <p:nvSpPr>
                <p:cNvPr id="64566" name="Line 196"/>
                <p:cNvSpPr/>
                <p:nvPr/>
              </p:nvSpPr>
              <p:spPr>
                <a:xfrm flipH="1">
                  <a:off x="3124" y="1980"/>
                  <a:ext cx="552" cy="1"/>
                </a:xfrm>
                <a:prstGeom prst="line">
                  <a:avLst/>
                </a:prstGeom>
                <a:ln w="19050" cap="flat" cmpd="sng">
                  <a:solidFill>
                    <a:srgbClr val="000000"/>
                  </a:solidFill>
                  <a:prstDash val="solid"/>
                  <a:round/>
                  <a:headEnd type="none" w="med" len="med"/>
                  <a:tailEnd type="none" w="med" len="med"/>
                </a:ln>
              </p:spPr>
            </p:sp>
            <p:sp>
              <p:nvSpPr>
                <p:cNvPr id="64567" name="Freeform 197"/>
                <p:cNvSpPr/>
                <p:nvPr/>
              </p:nvSpPr>
              <p:spPr>
                <a:xfrm>
                  <a:off x="2780" y="1920"/>
                  <a:ext cx="1" cy="59"/>
                </a:xfrm>
                <a:custGeom>
                  <a:avLst/>
                  <a:gdLst/>
                  <a:ahLst/>
                  <a:cxnLst>
                    <a:cxn ang="0">
                      <a:pos x="0" y="0"/>
                    </a:cxn>
                    <a:cxn ang="0">
                      <a:pos x="0" y="59"/>
                    </a:cxn>
                  </a:cxnLst>
                  <a:pathLst>
                    <a:path w="1" h="59">
                      <a:moveTo>
                        <a:pt x="0" y="0"/>
                      </a:moveTo>
                      <a:lnTo>
                        <a:pt x="0" y="59"/>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4568" name="Freeform 198"/>
                <p:cNvSpPr/>
                <p:nvPr/>
              </p:nvSpPr>
              <p:spPr>
                <a:xfrm>
                  <a:off x="3125" y="1917"/>
                  <a:ext cx="1" cy="63"/>
                </a:xfrm>
                <a:custGeom>
                  <a:avLst/>
                  <a:gdLst/>
                  <a:ahLst/>
                  <a:cxnLst>
                    <a:cxn ang="0">
                      <a:pos x="0" y="0"/>
                    </a:cxn>
                    <a:cxn ang="0">
                      <a:pos x="0" y="63"/>
                    </a:cxn>
                  </a:cxnLst>
                  <a:pathLst>
                    <a:path w="1" h="63">
                      <a:moveTo>
                        <a:pt x="0" y="0"/>
                      </a:moveTo>
                      <a:lnTo>
                        <a:pt x="0" y="63"/>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4569" name="Line 199"/>
                <p:cNvSpPr/>
                <p:nvPr/>
              </p:nvSpPr>
              <p:spPr>
                <a:xfrm>
                  <a:off x="2780" y="1980"/>
                  <a:ext cx="122" cy="121"/>
                </a:xfrm>
                <a:prstGeom prst="line">
                  <a:avLst/>
                </a:prstGeom>
                <a:ln w="12700" cap="flat" cmpd="sng">
                  <a:solidFill>
                    <a:srgbClr val="000000"/>
                  </a:solidFill>
                  <a:prstDash val="solid"/>
                  <a:round/>
                  <a:headEnd type="none" w="med" len="med"/>
                  <a:tailEnd type="none" w="med" len="med"/>
                </a:ln>
              </p:spPr>
            </p:sp>
            <p:sp>
              <p:nvSpPr>
                <p:cNvPr id="64570" name="Line 200"/>
                <p:cNvSpPr/>
                <p:nvPr/>
              </p:nvSpPr>
              <p:spPr>
                <a:xfrm flipH="1">
                  <a:off x="3002" y="1980"/>
                  <a:ext cx="122" cy="121"/>
                </a:xfrm>
                <a:prstGeom prst="line">
                  <a:avLst/>
                </a:prstGeom>
                <a:ln w="12700" cap="flat" cmpd="sng">
                  <a:solidFill>
                    <a:srgbClr val="000000"/>
                  </a:solidFill>
                  <a:prstDash val="solid"/>
                  <a:round/>
                  <a:headEnd type="none" w="med" len="med"/>
                  <a:tailEnd type="none" w="med" len="med"/>
                </a:ln>
              </p:spPr>
            </p:sp>
            <p:sp>
              <p:nvSpPr>
                <p:cNvPr id="64571" name="Freeform 201"/>
                <p:cNvSpPr/>
                <p:nvPr/>
              </p:nvSpPr>
              <p:spPr>
                <a:xfrm>
                  <a:off x="2168" y="1920"/>
                  <a:ext cx="610" cy="1"/>
                </a:xfrm>
                <a:custGeom>
                  <a:avLst/>
                  <a:gdLst/>
                  <a:ahLst/>
                  <a:cxnLst>
                    <a:cxn ang="0">
                      <a:pos x="0" y="0"/>
                    </a:cxn>
                    <a:cxn ang="0">
                      <a:pos x="610" y="0"/>
                    </a:cxn>
                  </a:cxnLst>
                  <a:pathLst>
                    <a:path w="610" h="1">
                      <a:moveTo>
                        <a:pt x="0" y="0"/>
                      </a:moveTo>
                      <a:lnTo>
                        <a:pt x="610"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4572" name="Freeform 202"/>
                <p:cNvSpPr/>
                <p:nvPr/>
              </p:nvSpPr>
              <p:spPr>
                <a:xfrm>
                  <a:off x="2226" y="1981"/>
                  <a:ext cx="3" cy="1687"/>
                </a:xfrm>
                <a:custGeom>
                  <a:avLst/>
                  <a:gdLst/>
                  <a:ahLst/>
                  <a:cxnLst>
                    <a:cxn ang="0">
                      <a:pos x="0" y="1687"/>
                    </a:cxn>
                    <a:cxn ang="0">
                      <a:pos x="3" y="0"/>
                    </a:cxn>
                  </a:cxnLst>
                  <a:pathLst>
                    <a:path w="3" h="1687">
                      <a:moveTo>
                        <a:pt x="0" y="1687"/>
                      </a:moveTo>
                      <a:lnTo>
                        <a:pt x="3"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4573" name="Freeform 205"/>
                <p:cNvSpPr/>
                <p:nvPr/>
              </p:nvSpPr>
              <p:spPr>
                <a:xfrm>
                  <a:off x="3122" y="1920"/>
                  <a:ext cx="610" cy="1"/>
                </a:xfrm>
                <a:custGeom>
                  <a:avLst/>
                  <a:gdLst/>
                  <a:ahLst/>
                  <a:cxnLst>
                    <a:cxn ang="0">
                      <a:pos x="0" y="0"/>
                    </a:cxn>
                    <a:cxn ang="0">
                      <a:pos x="610" y="0"/>
                    </a:cxn>
                  </a:cxnLst>
                  <a:pathLst>
                    <a:path w="610" h="1">
                      <a:moveTo>
                        <a:pt x="0" y="0"/>
                      </a:moveTo>
                      <a:lnTo>
                        <a:pt x="610"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4574" name="Freeform 206"/>
                <p:cNvSpPr/>
                <p:nvPr/>
              </p:nvSpPr>
              <p:spPr>
                <a:xfrm>
                  <a:off x="2778" y="1922"/>
                  <a:ext cx="345" cy="1"/>
                </a:xfrm>
                <a:custGeom>
                  <a:avLst/>
                  <a:gdLst/>
                  <a:ahLst/>
                  <a:cxnLst>
                    <a:cxn ang="0">
                      <a:pos x="0" y="0"/>
                    </a:cxn>
                    <a:cxn ang="0">
                      <a:pos x="345" y="0"/>
                    </a:cxn>
                  </a:cxnLst>
                  <a:pathLst>
                    <a:path w="345" h="1">
                      <a:moveTo>
                        <a:pt x="0" y="0"/>
                      </a:moveTo>
                      <a:lnTo>
                        <a:pt x="345" y="0"/>
                      </a:lnTo>
                    </a:path>
                  </a:pathLst>
                </a:custGeom>
                <a:solidFill>
                  <a:srgbClr val="FFFFFF"/>
                </a:solidFill>
                <a:ln w="9525" cap="flat" cmpd="sng">
                  <a:solidFill>
                    <a:srgbClr val="000000"/>
                  </a:solidFill>
                  <a:prstDash val="solid"/>
                  <a:round/>
                  <a:headEnd type="none" w="med" len="med"/>
                  <a:tailEnd type="none" w="med" len="med"/>
                </a:ln>
              </p:spPr>
              <p:txBody>
                <a:bodyPr/>
                <a:p>
                  <a:endParaRPr lang="zh-CN" altLang="en-US"/>
                </a:p>
              </p:txBody>
            </p:sp>
          </p:grpSp>
          <p:grpSp>
            <p:nvGrpSpPr>
              <p:cNvPr id="64575" name="Group 304"/>
              <p:cNvGrpSpPr/>
              <p:nvPr/>
            </p:nvGrpSpPr>
            <p:grpSpPr>
              <a:xfrm>
                <a:off x="2736" y="2751"/>
                <a:ext cx="248" cy="1463"/>
                <a:chOff x="2736" y="2751"/>
                <a:chExt cx="248" cy="1463"/>
              </a:xfrm>
            </p:grpSpPr>
            <p:sp>
              <p:nvSpPr>
                <p:cNvPr id="64576" name="Freeform 249"/>
                <p:cNvSpPr/>
                <p:nvPr/>
              </p:nvSpPr>
              <p:spPr>
                <a:xfrm>
                  <a:off x="2952" y="2751"/>
                  <a:ext cx="1" cy="1389"/>
                </a:xfrm>
                <a:custGeom>
                  <a:avLst/>
                  <a:gdLst/>
                  <a:ahLst/>
                  <a:cxnLst>
                    <a:cxn ang="0">
                      <a:pos x="0" y="1389"/>
                    </a:cxn>
                    <a:cxn ang="0">
                      <a:pos x="1" y="0"/>
                    </a:cxn>
                  </a:cxnLst>
                  <a:pathLst>
                    <a:path w="1" h="1389">
                      <a:moveTo>
                        <a:pt x="0" y="1389"/>
                      </a:moveTo>
                      <a:lnTo>
                        <a:pt x="1" y="0"/>
                      </a:lnTo>
                    </a:path>
                  </a:pathLst>
                </a:custGeom>
                <a:solidFill>
                  <a:srgbClr val="FFFFFF"/>
                </a:solidFill>
                <a:ln w="19050" cap="flat" cmpd="sng">
                  <a:solidFill>
                    <a:srgbClr val="CC3300"/>
                  </a:solidFill>
                  <a:prstDash val="lgDashDot"/>
                  <a:round/>
                  <a:headEnd type="none" w="med" len="med"/>
                  <a:tailEnd type="none" w="med" len="med"/>
                </a:ln>
              </p:spPr>
              <p:txBody>
                <a:bodyPr/>
                <a:p>
                  <a:endParaRPr lang="zh-CN" altLang="en-US"/>
                </a:p>
              </p:txBody>
            </p:sp>
            <p:sp>
              <p:nvSpPr>
                <p:cNvPr id="64577" name="Rectangle 250"/>
                <p:cNvSpPr/>
                <p:nvPr/>
              </p:nvSpPr>
              <p:spPr>
                <a:xfrm>
                  <a:off x="2736" y="3984"/>
                  <a:ext cx="96" cy="230"/>
                </a:xfrm>
                <a:prstGeom prst="rect">
                  <a:avLst/>
                </a:prstGeom>
                <a:noFill/>
                <a:ln w="9525">
                  <a:noFill/>
                </a:ln>
              </p:spPr>
              <p:txBody>
                <a:bodyPr wrap="none" lIns="0" tIns="0" rIns="0" bIns="0" anchor="t">
                  <a:spAutoFit/>
                </a:bodyPr>
                <a:p>
                  <a:r>
                    <a:rPr lang="en-US" altLang="zh-CN" b="1" dirty="0">
                      <a:solidFill>
                        <a:srgbClr val="000000"/>
                      </a:solidFill>
                      <a:latin typeface="Modern" pitchFamily="50"/>
                      <a:ea typeface="宋体" panose="02010600030101010101" pitchFamily="2" charset="-122"/>
                    </a:rPr>
                    <a:t>S</a:t>
                  </a:r>
                  <a:endParaRPr lang="en-US" altLang="zh-CN" dirty="0">
                    <a:latin typeface="Times New Roman" panose="02020603050405020304" pitchFamily="18" charset="0"/>
                    <a:ea typeface="宋体" panose="02010600030101010101" pitchFamily="2" charset="-122"/>
                  </a:endParaRPr>
                </a:p>
              </p:txBody>
            </p:sp>
            <p:sp>
              <p:nvSpPr>
                <p:cNvPr id="64578" name="Oval 251"/>
                <p:cNvSpPr/>
                <p:nvPr/>
              </p:nvSpPr>
              <p:spPr>
                <a:xfrm>
                  <a:off x="2918" y="4104"/>
                  <a:ext cx="66" cy="66"/>
                </a:xfrm>
                <a:prstGeom prst="ellipse">
                  <a:avLst/>
                </a:prstGeom>
                <a:solidFill>
                  <a:srgbClr val="FFFF66"/>
                </a:solidFill>
                <a:ln w="19050" cap="flat" cmpd="sng">
                  <a:solidFill>
                    <a:schemeClr val="tx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grpSp>
      <p:sp>
        <p:nvSpPr>
          <p:cNvPr id="26626" name="Text Box 2"/>
          <p:cNvSpPr txBox="1"/>
          <p:nvPr/>
        </p:nvSpPr>
        <p:spPr>
          <a:xfrm>
            <a:off x="0" y="152400"/>
            <a:ext cx="4800600" cy="476250"/>
          </a:xfrm>
          <a:prstGeom prst="rect">
            <a:avLst/>
          </a:prstGeom>
          <a:solidFill>
            <a:srgbClr val="FFFF66"/>
          </a:solidFill>
          <a:ln w="19050" cap="flat" cmpd="sng">
            <a:solidFill>
              <a:srgbClr val="CC00FF"/>
            </a:solidFill>
            <a:prstDash val="solid"/>
            <a:miter/>
            <a:headEnd type="none" w="med" len="med"/>
            <a:tailEnd type="none" w="med" len="med"/>
          </a:ln>
        </p:spPr>
        <p:txBody>
          <a:bodyPr anchor="t">
            <a:spAutoFit/>
          </a:bodyPr>
          <a:p>
            <a:pPr algn="ctr"/>
            <a:r>
              <a:rPr lang="en-US" altLang="zh-CN" b="1" dirty="0">
                <a:latin typeface="宋体" panose="02010600030101010101" pitchFamily="2" charset="-122"/>
                <a:ea typeface="宋体" panose="02010600030101010101" pitchFamily="2" charset="-122"/>
              </a:rPr>
              <a:t> </a:t>
            </a:r>
            <a:r>
              <a:rPr lang="zh-CN" altLang="zh-CN" b="1" dirty="0">
                <a:latin typeface="宋体" panose="02010600030101010101" pitchFamily="2" charset="-122"/>
                <a:ea typeface="宋体" panose="02010600030101010101" pitchFamily="2" charset="-122"/>
              </a:rPr>
              <a:t>例14 作室内</a:t>
            </a:r>
            <a:r>
              <a:rPr lang="zh-CN" altLang="en-US" b="1" dirty="0">
                <a:latin typeface="宋体" panose="02010600030101010101" pitchFamily="2" charset="-122"/>
                <a:ea typeface="宋体" panose="02010600030101010101" pitchFamily="2" charset="-122"/>
              </a:rPr>
              <a:t>的一点透视图（续</a:t>
            </a:r>
            <a:r>
              <a:rPr lang="en-US" altLang="zh-CN" b="1" dirty="0">
                <a:latin typeface="宋体" panose="02010600030101010101" pitchFamily="2" charset="-122"/>
                <a:ea typeface="宋体" panose="02010600030101010101" pitchFamily="2" charset="-122"/>
              </a:rPr>
              <a:t>1</a:t>
            </a:r>
            <a:r>
              <a:rPr lang="zh-CN" altLang="en-US" b="1" dirty="0">
                <a:latin typeface="宋体" panose="02010600030101010101" pitchFamily="2" charset="-122"/>
                <a:ea typeface="宋体" panose="02010600030101010101" pitchFamily="2" charset="-122"/>
              </a:rPr>
              <a:t>）</a:t>
            </a:r>
            <a:endParaRPr lang="zh-CN" altLang="en-US" b="1" dirty="0">
              <a:latin typeface="宋体" panose="02010600030101010101" pitchFamily="2" charset="-122"/>
              <a:ea typeface="宋体" panose="02010600030101010101" pitchFamily="2" charset="-122"/>
            </a:endParaRPr>
          </a:p>
        </p:txBody>
      </p:sp>
      <p:sp>
        <p:nvSpPr>
          <p:cNvPr id="64580" name="Rectangle 3"/>
          <p:cNvSpPr>
            <a:spLocks noGrp="1"/>
          </p:cNvSpPr>
          <p:nvPr>
            <p:ph type="title"/>
          </p:nvPr>
        </p:nvSpPr>
        <p:spPr>
          <a:xfrm>
            <a:off x="7696200" y="381000"/>
            <a:ext cx="304800" cy="82550"/>
          </a:xfrm>
        </p:spPr>
        <p:txBody>
          <a:bodyPr vert="horz" wrap="square" lIns="91440" tIns="45720" rIns="91440" bIns="45720" anchor="ctr"/>
          <a:p>
            <a:pPr algn="r" eaLnBrk="1" hangingPunct="1"/>
            <a:r>
              <a:rPr lang="zh-CN" altLang="en-US" sz="200" dirty="0">
                <a:solidFill>
                  <a:schemeClr val="bg1"/>
                </a:solidFill>
              </a:rPr>
              <a:t>作室内的一点透视图（续</a:t>
            </a:r>
            <a:r>
              <a:rPr lang="en-US" altLang="zh-CN" sz="200" dirty="0">
                <a:solidFill>
                  <a:schemeClr val="bg1"/>
                </a:solidFill>
              </a:rPr>
              <a:t>1</a:t>
            </a:r>
            <a:r>
              <a:rPr lang="zh-CN" altLang="en-US" sz="200" dirty="0">
                <a:solidFill>
                  <a:schemeClr val="bg1"/>
                </a:solidFill>
              </a:rPr>
              <a:t>）</a:t>
            </a:r>
            <a:endParaRPr lang="zh-CN" altLang="en-US" sz="200" dirty="0">
              <a:solidFill>
                <a:schemeClr val="bg1"/>
              </a:solidFill>
            </a:endParaRPr>
          </a:p>
        </p:txBody>
      </p:sp>
      <p:sp>
        <p:nvSpPr>
          <p:cNvPr id="26755" name="Freeform 131"/>
          <p:cNvSpPr/>
          <p:nvPr/>
        </p:nvSpPr>
        <p:spPr>
          <a:xfrm>
            <a:off x="3938588" y="1709738"/>
            <a:ext cx="1490662" cy="461962"/>
          </a:xfrm>
          <a:custGeom>
            <a:avLst/>
            <a:gdLst/>
            <a:ahLst/>
            <a:cxnLst>
              <a:cxn ang="0">
                <a:pos x="0" y="0"/>
              </a:cxn>
              <a:cxn ang="0">
                <a:pos x="939" y="0"/>
              </a:cxn>
              <a:cxn ang="0">
                <a:pos x="939" y="291"/>
              </a:cxn>
              <a:cxn ang="0">
                <a:pos x="0" y="291"/>
              </a:cxn>
              <a:cxn ang="0">
                <a:pos x="0" y="0"/>
              </a:cxn>
            </a:cxnLst>
            <a:pathLst>
              <a:path w="939" h="291">
                <a:moveTo>
                  <a:pt x="0" y="0"/>
                </a:moveTo>
                <a:lnTo>
                  <a:pt x="939" y="0"/>
                </a:lnTo>
                <a:lnTo>
                  <a:pt x="939" y="291"/>
                </a:lnTo>
                <a:lnTo>
                  <a:pt x="0" y="291"/>
                </a:lnTo>
                <a:lnTo>
                  <a:pt x="0" y="0"/>
                </a:lnTo>
              </a:path>
            </a:pathLst>
          </a:custGeom>
          <a:solidFill>
            <a:srgbClr val="FFFFFF"/>
          </a:solidFill>
          <a:ln w="25400" cap="flat" cmpd="sng">
            <a:solidFill>
              <a:srgbClr val="CC0000"/>
            </a:solidFill>
            <a:prstDash val="solid"/>
            <a:round/>
            <a:headEnd type="none" w="med" len="med"/>
            <a:tailEnd type="none" w="med" len="med"/>
          </a:ln>
        </p:spPr>
        <p:txBody>
          <a:bodyPr/>
          <a:p>
            <a:endParaRPr lang="zh-CN" altLang="en-US"/>
          </a:p>
        </p:txBody>
      </p:sp>
      <p:grpSp>
        <p:nvGrpSpPr>
          <p:cNvPr id="11" name="Group 286"/>
          <p:cNvGrpSpPr/>
          <p:nvPr/>
        </p:nvGrpSpPr>
        <p:grpSpPr>
          <a:xfrm>
            <a:off x="3530600" y="3124200"/>
            <a:ext cx="2305050" cy="3444875"/>
            <a:chOff x="2224" y="1968"/>
            <a:chExt cx="1452" cy="2170"/>
          </a:xfrm>
        </p:grpSpPr>
        <p:sp>
          <p:nvSpPr>
            <p:cNvPr id="64583" name="Line 7"/>
            <p:cNvSpPr/>
            <p:nvPr/>
          </p:nvSpPr>
          <p:spPr>
            <a:xfrm flipV="1">
              <a:off x="2952" y="1980"/>
              <a:ext cx="724" cy="2158"/>
            </a:xfrm>
            <a:prstGeom prst="line">
              <a:avLst/>
            </a:prstGeom>
            <a:ln w="12700" cap="flat" cmpd="sng">
              <a:solidFill>
                <a:schemeClr val="accent2"/>
              </a:solidFill>
              <a:prstDash val="solid"/>
              <a:round/>
              <a:headEnd type="none" w="med" len="med"/>
              <a:tailEnd type="none" w="med" len="med"/>
            </a:ln>
          </p:spPr>
        </p:sp>
        <p:sp>
          <p:nvSpPr>
            <p:cNvPr id="64584" name="Line 275"/>
            <p:cNvSpPr/>
            <p:nvPr/>
          </p:nvSpPr>
          <p:spPr>
            <a:xfrm flipH="1" flipV="1">
              <a:off x="2224" y="1968"/>
              <a:ext cx="724" cy="2158"/>
            </a:xfrm>
            <a:prstGeom prst="line">
              <a:avLst/>
            </a:prstGeom>
            <a:ln w="12700" cap="flat" cmpd="sng">
              <a:solidFill>
                <a:schemeClr val="accent2"/>
              </a:solidFill>
              <a:prstDash val="solid"/>
              <a:round/>
              <a:headEnd type="none" w="med" len="med"/>
              <a:tailEnd type="none" w="med" len="med"/>
            </a:ln>
          </p:spPr>
        </p:sp>
      </p:grpSp>
      <p:grpSp>
        <p:nvGrpSpPr>
          <p:cNvPr id="12" name="Group 315"/>
          <p:cNvGrpSpPr/>
          <p:nvPr/>
        </p:nvGrpSpPr>
        <p:grpSpPr>
          <a:xfrm>
            <a:off x="1316038" y="4367213"/>
            <a:ext cx="6734175" cy="2201862"/>
            <a:chOff x="829" y="2751"/>
            <a:chExt cx="4242" cy="1387"/>
          </a:xfrm>
        </p:grpSpPr>
        <p:sp>
          <p:nvSpPr>
            <p:cNvPr id="64586" name="Line 9"/>
            <p:cNvSpPr/>
            <p:nvPr/>
          </p:nvSpPr>
          <p:spPr>
            <a:xfrm flipV="1">
              <a:off x="2952" y="2751"/>
              <a:ext cx="2119" cy="1387"/>
            </a:xfrm>
            <a:prstGeom prst="line">
              <a:avLst/>
            </a:prstGeom>
            <a:ln w="12700" cap="flat" cmpd="sng">
              <a:solidFill>
                <a:schemeClr val="accent2"/>
              </a:solidFill>
              <a:prstDash val="solid"/>
              <a:round/>
              <a:headEnd type="none" w="med" len="med"/>
              <a:tailEnd type="none" w="med" len="med"/>
            </a:ln>
          </p:spPr>
        </p:sp>
        <p:sp>
          <p:nvSpPr>
            <p:cNvPr id="64587" name="Line 276"/>
            <p:cNvSpPr/>
            <p:nvPr/>
          </p:nvSpPr>
          <p:spPr>
            <a:xfrm flipH="1" flipV="1">
              <a:off x="829" y="2751"/>
              <a:ext cx="2119" cy="1387"/>
            </a:xfrm>
            <a:prstGeom prst="line">
              <a:avLst/>
            </a:prstGeom>
            <a:ln w="12700" cap="flat" cmpd="sng">
              <a:solidFill>
                <a:schemeClr val="accent2"/>
              </a:solidFill>
              <a:prstDash val="solid"/>
              <a:round/>
              <a:headEnd type="none" w="med" len="med"/>
              <a:tailEnd type="none" w="med" len="med"/>
            </a:ln>
          </p:spPr>
        </p:sp>
      </p:grpSp>
      <p:grpSp>
        <p:nvGrpSpPr>
          <p:cNvPr id="13" name="Group 324"/>
          <p:cNvGrpSpPr/>
          <p:nvPr/>
        </p:nvGrpSpPr>
        <p:grpSpPr>
          <a:xfrm>
            <a:off x="3943350" y="2166938"/>
            <a:ext cx="1485900" cy="2201862"/>
            <a:chOff x="2484" y="1365"/>
            <a:chExt cx="936" cy="1387"/>
          </a:xfrm>
        </p:grpSpPr>
        <p:sp>
          <p:nvSpPr>
            <p:cNvPr id="64589" name="Freeform 16"/>
            <p:cNvSpPr/>
            <p:nvPr/>
          </p:nvSpPr>
          <p:spPr>
            <a:xfrm>
              <a:off x="3418" y="1365"/>
              <a:ext cx="2" cy="1387"/>
            </a:xfrm>
            <a:custGeom>
              <a:avLst/>
              <a:gdLst/>
              <a:ahLst/>
              <a:cxnLst>
                <a:cxn ang="0">
                  <a:pos x="0" y="1387"/>
                </a:cxn>
                <a:cxn ang="0">
                  <a:pos x="2" y="0"/>
                </a:cxn>
              </a:cxnLst>
              <a:pathLst>
                <a:path w="2" h="1387">
                  <a:moveTo>
                    <a:pt x="0" y="1387"/>
                  </a:moveTo>
                  <a:lnTo>
                    <a:pt x="2" y="0"/>
                  </a:lnTo>
                </a:path>
              </a:pathLst>
            </a:custGeom>
            <a:solidFill>
              <a:srgbClr val="FFFFFF"/>
            </a:solidFill>
            <a:ln w="12700" cap="flat" cmpd="sng">
              <a:solidFill>
                <a:srgbClr val="006666"/>
              </a:solidFill>
              <a:prstDash val="solid"/>
              <a:round/>
              <a:headEnd type="none" w="med" len="med"/>
              <a:tailEnd type="none" w="med" len="med"/>
            </a:ln>
          </p:spPr>
          <p:txBody>
            <a:bodyPr/>
            <a:p>
              <a:endParaRPr lang="zh-CN" altLang="en-US"/>
            </a:p>
          </p:txBody>
        </p:sp>
        <p:sp>
          <p:nvSpPr>
            <p:cNvPr id="64590" name="Freeform 277"/>
            <p:cNvSpPr/>
            <p:nvPr/>
          </p:nvSpPr>
          <p:spPr>
            <a:xfrm flipH="1">
              <a:off x="2484" y="1365"/>
              <a:ext cx="2" cy="1387"/>
            </a:xfrm>
            <a:custGeom>
              <a:avLst/>
              <a:gdLst/>
              <a:ahLst/>
              <a:cxnLst>
                <a:cxn ang="0">
                  <a:pos x="0" y="1387"/>
                </a:cxn>
                <a:cxn ang="0">
                  <a:pos x="2" y="0"/>
                </a:cxn>
              </a:cxnLst>
              <a:pathLst>
                <a:path w="2" h="1387">
                  <a:moveTo>
                    <a:pt x="0" y="1387"/>
                  </a:moveTo>
                  <a:lnTo>
                    <a:pt x="2" y="0"/>
                  </a:lnTo>
                </a:path>
              </a:pathLst>
            </a:custGeom>
            <a:solidFill>
              <a:srgbClr val="FFFFFF"/>
            </a:solidFill>
            <a:ln w="12700" cap="flat" cmpd="sng">
              <a:solidFill>
                <a:srgbClr val="006666"/>
              </a:solidFill>
              <a:prstDash val="solid"/>
              <a:round/>
              <a:headEnd type="none" w="med" len="med"/>
              <a:tailEnd type="none" w="med" len="med"/>
            </a:ln>
          </p:spPr>
          <p:txBody>
            <a:bodyPr/>
            <a:p>
              <a:endParaRPr lang="zh-CN" altLang="en-US"/>
            </a:p>
          </p:txBody>
        </p:sp>
      </p:grpSp>
      <p:grpSp>
        <p:nvGrpSpPr>
          <p:cNvPr id="14" name="Group 295"/>
          <p:cNvGrpSpPr/>
          <p:nvPr/>
        </p:nvGrpSpPr>
        <p:grpSpPr>
          <a:xfrm>
            <a:off x="1314450" y="3008313"/>
            <a:ext cx="6737350" cy="1360487"/>
            <a:chOff x="828" y="1895"/>
            <a:chExt cx="4244" cy="857"/>
          </a:xfrm>
        </p:grpSpPr>
        <p:sp>
          <p:nvSpPr>
            <p:cNvPr id="64592" name="Freeform 140"/>
            <p:cNvSpPr/>
            <p:nvPr/>
          </p:nvSpPr>
          <p:spPr>
            <a:xfrm>
              <a:off x="5071" y="1907"/>
              <a:ext cx="1" cy="845"/>
            </a:xfrm>
            <a:custGeom>
              <a:avLst/>
              <a:gdLst/>
              <a:ahLst/>
              <a:cxnLst>
                <a:cxn ang="0">
                  <a:pos x="0" y="0"/>
                </a:cxn>
                <a:cxn ang="0">
                  <a:pos x="1" y="845"/>
                </a:cxn>
              </a:cxnLst>
              <a:pathLst>
                <a:path w="1" h="845">
                  <a:moveTo>
                    <a:pt x="0" y="0"/>
                  </a:moveTo>
                  <a:lnTo>
                    <a:pt x="1" y="845"/>
                  </a:lnTo>
                </a:path>
              </a:pathLst>
            </a:custGeom>
            <a:solidFill>
              <a:srgbClr val="FFFFFF"/>
            </a:solidFill>
            <a:ln w="12700" cap="flat" cmpd="sng">
              <a:solidFill>
                <a:srgbClr val="006666"/>
              </a:solidFill>
              <a:prstDash val="solid"/>
              <a:round/>
              <a:headEnd type="none" w="med" len="med"/>
              <a:tailEnd type="none" w="med" len="med"/>
            </a:ln>
          </p:spPr>
          <p:txBody>
            <a:bodyPr/>
            <a:p>
              <a:endParaRPr lang="zh-CN" altLang="en-US"/>
            </a:p>
          </p:txBody>
        </p:sp>
        <p:sp>
          <p:nvSpPr>
            <p:cNvPr id="64593" name="Freeform 278"/>
            <p:cNvSpPr/>
            <p:nvPr/>
          </p:nvSpPr>
          <p:spPr>
            <a:xfrm flipH="1">
              <a:off x="828" y="1895"/>
              <a:ext cx="1" cy="845"/>
            </a:xfrm>
            <a:custGeom>
              <a:avLst/>
              <a:gdLst/>
              <a:ahLst/>
              <a:cxnLst>
                <a:cxn ang="0">
                  <a:pos x="0" y="0"/>
                </a:cxn>
                <a:cxn ang="0">
                  <a:pos x="1" y="845"/>
                </a:cxn>
              </a:cxnLst>
              <a:pathLst>
                <a:path w="1" h="845">
                  <a:moveTo>
                    <a:pt x="0" y="0"/>
                  </a:moveTo>
                  <a:lnTo>
                    <a:pt x="1" y="845"/>
                  </a:lnTo>
                </a:path>
              </a:pathLst>
            </a:custGeom>
            <a:solidFill>
              <a:srgbClr val="FFFFFF"/>
            </a:solidFill>
            <a:ln w="12700" cap="flat" cmpd="sng">
              <a:solidFill>
                <a:srgbClr val="006666"/>
              </a:solidFill>
              <a:prstDash val="solid"/>
              <a:round/>
              <a:headEnd type="none" w="med" len="med"/>
              <a:tailEnd type="none" w="med" len="med"/>
            </a:ln>
          </p:spPr>
          <p:txBody>
            <a:bodyPr/>
            <a:p>
              <a:endParaRPr lang="zh-CN" altLang="en-US"/>
            </a:p>
          </p:txBody>
        </p:sp>
      </p:grpSp>
      <p:sp>
        <p:nvSpPr>
          <p:cNvPr id="26906" name="Text Box 282"/>
          <p:cNvSpPr txBox="1"/>
          <p:nvPr/>
        </p:nvSpPr>
        <p:spPr>
          <a:xfrm>
            <a:off x="304800" y="5486400"/>
            <a:ext cx="2025650" cy="762000"/>
          </a:xfrm>
          <a:prstGeom prst="rect">
            <a:avLst/>
          </a:prstGeom>
          <a:solidFill>
            <a:srgbClr val="FFFF00"/>
          </a:solidFill>
          <a:ln w="12700" cap="flat" cmpd="sng">
            <a:solidFill>
              <a:schemeClr val="accent2"/>
            </a:solidFill>
            <a:prstDash val="solid"/>
            <a:miter/>
            <a:headEnd type="none" w="med" len="med"/>
            <a:tailEnd type="none" w="med" len="med"/>
          </a:ln>
        </p:spPr>
        <p:txBody>
          <a:bodyPr wrap="none" anchor="t">
            <a:spAutoFit/>
          </a:bodyPr>
          <a:p>
            <a:pPr>
              <a:lnSpc>
                <a:spcPct val="90000"/>
              </a:lnSpc>
            </a:pPr>
            <a:r>
              <a:rPr lang="zh-CN" altLang="en-US" b="1" dirty="0">
                <a:latin typeface="Times New Roman" panose="02020603050405020304" pitchFamily="18" charset="0"/>
                <a:ea typeface="宋体" panose="02010600030101010101" pitchFamily="2" charset="-122"/>
              </a:rPr>
              <a:t>求墙线和天棚</a:t>
            </a:r>
            <a:endParaRPr lang="zh-CN" altLang="en-US" b="1" dirty="0">
              <a:latin typeface="Times New Roman" panose="02020603050405020304" pitchFamily="18" charset="0"/>
              <a:ea typeface="宋体" panose="02010600030101010101" pitchFamily="2" charset="-122"/>
            </a:endParaRPr>
          </a:p>
          <a:p>
            <a:pPr>
              <a:lnSpc>
                <a:spcPct val="90000"/>
              </a:lnSpc>
            </a:pPr>
            <a:r>
              <a:rPr lang="zh-CN" altLang="en-US" b="1" dirty="0">
                <a:latin typeface="Times New Roman" panose="02020603050405020304" pitchFamily="18" charset="0"/>
                <a:ea typeface="宋体" panose="02010600030101010101" pitchFamily="2" charset="-122"/>
              </a:rPr>
              <a:t>轮廓线的透视</a:t>
            </a:r>
            <a:endParaRPr lang="zh-CN" altLang="en-US" b="1" dirty="0">
              <a:latin typeface="Times New Roman" panose="02020603050405020304" pitchFamily="18" charset="0"/>
              <a:ea typeface="宋体" panose="02010600030101010101" pitchFamily="2" charset="-122"/>
            </a:endParaRPr>
          </a:p>
        </p:txBody>
      </p:sp>
      <p:sp>
        <p:nvSpPr>
          <p:cNvPr id="26931" name="Freeform 307"/>
          <p:cNvSpPr/>
          <p:nvPr/>
        </p:nvSpPr>
        <p:spPr>
          <a:xfrm>
            <a:off x="4348163" y="3524250"/>
            <a:ext cx="338137" cy="3048000"/>
          </a:xfrm>
          <a:custGeom>
            <a:avLst/>
            <a:gdLst/>
            <a:ahLst/>
            <a:cxnLst>
              <a:cxn ang="0">
                <a:pos x="213" y="1920"/>
              </a:cxn>
              <a:cxn ang="0">
                <a:pos x="0" y="0"/>
              </a:cxn>
            </a:cxnLst>
            <a:pathLst>
              <a:path w="213" h="1920">
                <a:moveTo>
                  <a:pt x="213" y="1920"/>
                </a:moveTo>
                <a:lnTo>
                  <a:pt x="0" y="0"/>
                </a:lnTo>
              </a:path>
            </a:pathLst>
          </a:custGeom>
          <a:noFill/>
          <a:ln w="12700" cap="flat" cmpd="sng">
            <a:solidFill>
              <a:schemeClr val="accent2"/>
            </a:solidFill>
            <a:prstDash val="solid"/>
            <a:round/>
            <a:headEnd type="none" w="med" len="med"/>
            <a:tailEnd type="none" w="med" len="med"/>
          </a:ln>
        </p:spPr>
        <p:txBody>
          <a:bodyPr/>
          <a:p>
            <a:endParaRPr lang="zh-CN" altLang="en-US"/>
          </a:p>
        </p:txBody>
      </p:sp>
      <p:sp>
        <p:nvSpPr>
          <p:cNvPr id="26932" name="Freeform 308"/>
          <p:cNvSpPr/>
          <p:nvPr/>
        </p:nvSpPr>
        <p:spPr>
          <a:xfrm>
            <a:off x="4441825" y="1684338"/>
            <a:ext cx="1588" cy="2682875"/>
          </a:xfrm>
          <a:custGeom>
            <a:avLst/>
            <a:gdLst/>
            <a:ahLst/>
            <a:cxnLst>
              <a:cxn ang="0">
                <a:pos x="1" y="1690"/>
              </a:cxn>
              <a:cxn ang="0">
                <a:pos x="0" y="0"/>
              </a:cxn>
            </a:cxnLst>
            <a:pathLst>
              <a:path w="1" h="1690">
                <a:moveTo>
                  <a:pt x="1" y="1690"/>
                </a:moveTo>
                <a:lnTo>
                  <a:pt x="0" y="0"/>
                </a:lnTo>
              </a:path>
            </a:pathLst>
          </a:custGeom>
          <a:noFill/>
          <a:ln w="12700" cap="flat" cmpd="sng">
            <a:solidFill>
              <a:srgbClr val="006666"/>
            </a:solidFill>
            <a:prstDash val="solid"/>
            <a:round/>
            <a:headEnd type="none" w="med" len="med"/>
            <a:tailEnd type="none" w="med" len="med"/>
          </a:ln>
        </p:spPr>
        <p:txBody>
          <a:bodyPr/>
          <a:p>
            <a:endParaRPr lang="zh-CN" altLang="en-US"/>
          </a:p>
        </p:txBody>
      </p:sp>
      <p:grpSp>
        <p:nvGrpSpPr>
          <p:cNvPr id="15" name="Group 322"/>
          <p:cNvGrpSpPr/>
          <p:nvPr/>
        </p:nvGrpSpPr>
        <p:grpSpPr>
          <a:xfrm>
            <a:off x="1320800" y="817563"/>
            <a:ext cx="6732588" cy="2211387"/>
            <a:chOff x="832" y="515"/>
            <a:chExt cx="4241" cy="1393"/>
          </a:xfrm>
        </p:grpSpPr>
        <p:grpSp>
          <p:nvGrpSpPr>
            <p:cNvPr id="64598" name="Group 289"/>
            <p:cNvGrpSpPr/>
            <p:nvPr/>
          </p:nvGrpSpPr>
          <p:grpSpPr>
            <a:xfrm>
              <a:off x="832" y="588"/>
              <a:ext cx="4241" cy="1320"/>
              <a:chOff x="832" y="588"/>
              <a:chExt cx="4241" cy="1320"/>
            </a:xfrm>
          </p:grpSpPr>
          <p:sp>
            <p:nvSpPr>
              <p:cNvPr id="64599" name="Freeform 52"/>
              <p:cNvSpPr/>
              <p:nvPr/>
            </p:nvSpPr>
            <p:spPr>
              <a:xfrm>
                <a:off x="2952" y="1213"/>
                <a:ext cx="2121" cy="694"/>
              </a:xfrm>
              <a:custGeom>
                <a:avLst/>
                <a:gdLst/>
                <a:ahLst/>
                <a:cxnLst>
                  <a:cxn ang="0">
                    <a:pos x="0" y="0"/>
                  </a:cxn>
                  <a:cxn ang="0">
                    <a:pos x="2121" y="694"/>
                  </a:cxn>
                </a:cxnLst>
                <a:pathLst>
                  <a:path w="2121" h="694">
                    <a:moveTo>
                      <a:pt x="0" y="0"/>
                    </a:moveTo>
                    <a:lnTo>
                      <a:pt x="2121" y="694"/>
                    </a:lnTo>
                  </a:path>
                </a:pathLst>
              </a:custGeom>
              <a:solidFill>
                <a:srgbClr val="FFFFFF"/>
              </a:solidFill>
              <a:ln w="19050" cap="flat" cmpd="sng">
                <a:solidFill>
                  <a:srgbClr val="CC0000"/>
                </a:solidFill>
                <a:prstDash val="solid"/>
                <a:round/>
                <a:headEnd type="none" w="med" len="med"/>
                <a:tailEnd type="none" w="med" len="med"/>
              </a:ln>
            </p:spPr>
            <p:txBody>
              <a:bodyPr/>
              <a:p>
                <a:endParaRPr lang="zh-CN" altLang="en-US"/>
              </a:p>
            </p:txBody>
          </p:sp>
          <p:grpSp>
            <p:nvGrpSpPr>
              <p:cNvPr id="64600" name="Group 288"/>
              <p:cNvGrpSpPr/>
              <p:nvPr/>
            </p:nvGrpSpPr>
            <p:grpSpPr>
              <a:xfrm>
                <a:off x="832" y="588"/>
                <a:ext cx="4241" cy="1320"/>
                <a:chOff x="832" y="588"/>
                <a:chExt cx="4241" cy="1320"/>
              </a:xfrm>
            </p:grpSpPr>
            <p:sp>
              <p:nvSpPr>
                <p:cNvPr id="64601" name="Freeform 41"/>
                <p:cNvSpPr/>
                <p:nvPr/>
              </p:nvSpPr>
              <p:spPr>
                <a:xfrm>
                  <a:off x="2952" y="588"/>
                  <a:ext cx="2121" cy="626"/>
                </a:xfrm>
                <a:custGeom>
                  <a:avLst/>
                  <a:gdLst/>
                  <a:ahLst/>
                  <a:cxnLst>
                    <a:cxn ang="0">
                      <a:pos x="0" y="626"/>
                    </a:cxn>
                    <a:cxn ang="0">
                      <a:pos x="2121" y="0"/>
                    </a:cxn>
                  </a:cxnLst>
                  <a:pathLst>
                    <a:path w="2121" h="626">
                      <a:moveTo>
                        <a:pt x="0" y="626"/>
                      </a:moveTo>
                      <a:lnTo>
                        <a:pt x="2121" y="0"/>
                      </a:lnTo>
                    </a:path>
                  </a:pathLst>
                </a:custGeom>
                <a:solidFill>
                  <a:srgbClr val="FFFFFF"/>
                </a:solidFill>
                <a:ln w="19050" cap="flat" cmpd="sng">
                  <a:solidFill>
                    <a:srgbClr val="CC0000"/>
                  </a:solidFill>
                  <a:prstDash val="solid"/>
                  <a:round/>
                  <a:headEnd type="none" w="med" len="med"/>
                  <a:tailEnd type="none" w="med" len="med"/>
                </a:ln>
              </p:spPr>
              <p:txBody>
                <a:bodyPr/>
                <a:p>
                  <a:endParaRPr lang="zh-CN" altLang="en-US"/>
                </a:p>
              </p:txBody>
            </p:sp>
            <p:sp>
              <p:nvSpPr>
                <p:cNvPr id="64602" name="Freeform 130"/>
                <p:cNvSpPr/>
                <p:nvPr/>
              </p:nvSpPr>
              <p:spPr>
                <a:xfrm>
                  <a:off x="832" y="592"/>
                  <a:ext cx="2122" cy="622"/>
                </a:xfrm>
                <a:custGeom>
                  <a:avLst/>
                  <a:gdLst/>
                  <a:ahLst/>
                  <a:cxnLst>
                    <a:cxn ang="0">
                      <a:pos x="0" y="0"/>
                    </a:cxn>
                    <a:cxn ang="0">
                      <a:pos x="2122" y="622"/>
                    </a:cxn>
                  </a:cxnLst>
                  <a:pathLst>
                    <a:path w="2122" h="622">
                      <a:moveTo>
                        <a:pt x="0" y="0"/>
                      </a:moveTo>
                      <a:lnTo>
                        <a:pt x="2122" y="622"/>
                      </a:lnTo>
                    </a:path>
                  </a:pathLst>
                </a:custGeom>
                <a:solidFill>
                  <a:srgbClr val="FFFFFF"/>
                </a:solidFill>
                <a:ln w="19050" cap="flat" cmpd="sng">
                  <a:solidFill>
                    <a:srgbClr val="CC0000"/>
                  </a:solidFill>
                  <a:prstDash val="solid"/>
                  <a:round/>
                  <a:headEnd type="none" w="med" len="med"/>
                  <a:tailEnd type="none" w="med" len="med"/>
                </a:ln>
              </p:spPr>
              <p:txBody>
                <a:bodyPr/>
                <a:p>
                  <a:endParaRPr lang="zh-CN" altLang="en-US"/>
                </a:p>
              </p:txBody>
            </p:sp>
            <p:sp>
              <p:nvSpPr>
                <p:cNvPr id="64603" name="Freeform 133"/>
                <p:cNvSpPr/>
                <p:nvPr/>
              </p:nvSpPr>
              <p:spPr>
                <a:xfrm>
                  <a:off x="834" y="1216"/>
                  <a:ext cx="2118" cy="692"/>
                </a:xfrm>
                <a:custGeom>
                  <a:avLst/>
                  <a:gdLst/>
                  <a:ahLst/>
                  <a:cxnLst>
                    <a:cxn ang="0">
                      <a:pos x="2118" y="0"/>
                    </a:cxn>
                    <a:cxn ang="0">
                      <a:pos x="0" y="692"/>
                    </a:cxn>
                  </a:cxnLst>
                  <a:pathLst>
                    <a:path w="2118" h="692">
                      <a:moveTo>
                        <a:pt x="2118" y="0"/>
                      </a:moveTo>
                      <a:lnTo>
                        <a:pt x="0" y="692"/>
                      </a:lnTo>
                    </a:path>
                  </a:pathLst>
                </a:custGeom>
                <a:solidFill>
                  <a:srgbClr val="FFFFFF"/>
                </a:solidFill>
                <a:ln w="19050" cap="flat" cmpd="sng">
                  <a:solidFill>
                    <a:srgbClr val="CC0000"/>
                  </a:solidFill>
                  <a:prstDash val="solid"/>
                  <a:round/>
                  <a:headEnd type="none" w="med" len="med"/>
                  <a:tailEnd type="none" w="med" len="med"/>
                </a:ln>
              </p:spPr>
              <p:txBody>
                <a:bodyPr/>
                <a:p>
                  <a:endParaRPr lang="zh-CN" altLang="en-US"/>
                </a:p>
              </p:txBody>
            </p:sp>
          </p:grpSp>
        </p:grpSp>
        <p:sp>
          <p:nvSpPr>
            <p:cNvPr id="64604" name="Freeform 309"/>
            <p:cNvSpPr/>
            <p:nvPr/>
          </p:nvSpPr>
          <p:spPr>
            <a:xfrm>
              <a:off x="2501" y="515"/>
              <a:ext cx="450" cy="699"/>
            </a:xfrm>
            <a:custGeom>
              <a:avLst/>
              <a:gdLst/>
              <a:ahLst/>
              <a:cxnLst>
                <a:cxn ang="0">
                  <a:pos x="450" y="699"/>
                </a:cxn>
                <a:cxn ang="0">
                  <a:pos x="0" y="0"/>
                </a:cxn>
              </a:cxnLst>
              <a:pathLst>
                <a:path w="450" h="699">
                  <a:moveTo>
                    <a:pt x="450" y="699"/>
                  </a:moveTo>
                  <a:lnTo>
                    <a:pt x="0" y="0"/>
                  </a:lnTo>
                </a:path>
              </a:pathLst>
            </a:custGeom>
            <a:noFill/>
            <a:ln w="19050" cap="flat" cmpd="sng">
              <a:solidFill>
                <a:srgbClr val="CC0000"/>
              </a:solidFill>
              <a:prstDash val="solid"/>
              <a:round/>
              <a:headEnd type="none" w="med" len="med"/>
              <a:tailEnd type="none" w="med" len="med"/>
            </a:ln>
          </p:spPr>
          <p:txBody>
            <a:bodyPr/>
            <a:p>
              <a:endParaRPr lang="zh-CN" altLang="en-US"/>
            </a:p>
          </p:txBody>
        </p:sp>
        <p:sp>
          <p:nvSpPr>
            <p:cNvPr id="64605" name="Freeform 310"/>
            <p:cNvSpPr/>
            <p:nvPr/>
          </p:nvSpPr>
          <p:spPr>
            <a:xfrm>
              <a:off x="2953" y="515"/>
              <a:ext cx="443" cy="702"/>
            </a:xfrm>
            <a:custGeom>
              <a:avLst/>
              <a:gdLst/>
              <a:ahLst/>
              <a:cxnLst>
                <a:cxn ang="0">
                  <a:pos x="0" y="702"/>
                </a:cxn>
                <a:cxn ang="0">
                  <a:pos x="443" y="0"/>
                </a:cxn>
              </a:cxnLst>
              <a:pathLst>
                <a:path w="443" h="702">
                  <a:moveTo>
                    <a:pt x="0" y="702"/>
                  </a:moveTo>
                  <a:lnTo>
                    <a:pt x="443" y="0"/>
                  </a:lnTo>
                </a:path>
              </a:pathLst>
            </a:custGeom>
            <a:noFill/>
            <a:ln w="19050" cap="flat" cmpd="sng">
              <a:solidFill>
                <a:srgbClr val="CC0000"/>
              </a:solidFill>
              <a:prstDash val="solid"/>
              <a:round/>
              <a:headEnd type="none" w="med" len="med"/>
              <a:tailEnd type="none" w="med" len="med"/>
            </a:ln>
          </p:spPr>
          <p:txBody>
            <a:bodyPr/>
            <a:p>
              <a:endParaRPr lang="zh-CN" altLang="en-US"/>
            </a:p>
          </p:txBody>
        </p:sp>
        <p:sp>
          <p:nvSpPr>
            <p:cNvPr id="64606" name="Freeform 311"/>
            <p:cNvSpPr/>
            <p:nvPr/>
          </p:nvSpPr>
          <p:spPr>
            <a:xfrm>
              <a:off x="2247" y="516"/>
              <a:ext cx="705" cy="699"/>
            </a:xfrm>
            <a:custGeom>
              <a:avLst/>
              <a:gdLst/>
              <a:ahLst/>
              <a:cxnLst>
                <a:cxn ang="0">
                  <a:pos x="705" y="699"/>
                </a:cxn>
                <a:cxn ang="0">
                  <a:pos x="0" y="0"/>
                </a:cxn>
              </a:cxnLst>
              <a:pathLst>
                <a:path w="705" h="699">
                  <a:moveTo>
                    <a:pt x="705" y="699"/>
                  </a:moveTo>
                  <a:lnTo>
                    <a:pt x="0" y="0"/>
                  </a:lnTo>
                </a:path>
              </a:pathLst>
            </a:custGeom>
            <a:noFill/>
            <a:ln w="19050" cap="flat" cmpd="sng">
              <a:solidFill>
                <a:srgbClr val="CC0000"/>
              </a:solidFill>
              <a:prstDash val="solid"/>
              <a:round/>
              <a:headEnd type="none" w="med" len="med"/>
              <a:tailEnd type="none" w="med" len="med"/>
            </a:ln>
          </p:spPr>
          <p:txBody>
            <a:bodyPr/>
            <a:p>
              <a:endParaRPr lang="zh-CN" altLang="en-US"/>
            </a:p>
          </p:txBody>
        </p:sp>
        <p:sp>
          <p:nvSpPr>
            <p:cNvPr id="64607" name="Freeform 312"/>
            <p:cNvSpPr/>
            <p:nvPr/>
          </p:nvSpPr>
          <p:spPr>
            <a:xfrm flipH="1">
              <a:off x="2951" y="518"/>
              <a:ext cx="705" cy="699"/>
            </a:xfrm>
            <a:custGeom>
              <a:avLst/>
              <a:gdLst/>
              <a:ahLst/>
              <a:cxnLst>
                <a:cxn ang="0">
                  <a:pos x="705" y="699"/>
                </a:cxn>
                <a:cxn ang="0">
                  <a:pos x="0" y="0"/>
                </a:cxn>
              </a:cxnLst>
              <a:pathLst>
                <a:path w="705" h="699">
                  <a:moveTo>
                    <a:pt x="705" y="699"/>
                  </a:moveTo>
                  <a:lnTo>
                    <a:pt x="0" y="0"/>
                  </a:lnTo>
                </a:path>
              </a:pathLst>
            </a:custGeom>
            <a:noFill/>
            <a:ln w="19050" cap="flat" cmpd="sng">
              <a:solidFill>
                <a:srgbClr val="CC0000"/>
              </a:solidFill>
              <a:prstDash val="solid"/>
              <a:round/>
              <a:headEnd type="none" w="med" len="med"/>
              <a:tailEnd type="none" w="med" len="med"/>
            </a:ln>
          </p:spPr>
          <p:txBody>
            <a:bodyPr/>
            <a:p>
              <a:endParaRPr lang="zh-CN" altLang="en-US"/>
            </a:p>
          </p:txBody>
        </p:sp>
      </p:grpSp>
      <p:sp>
        <p:nvSpPr>
          <p:cNvPr id="26938" name="Freeform 314"/>
          <p:cNvSpPr/>
          <p:nvPr/>
        </p:nvSpPr>
        <p:spPr>
          <a:xfrm>
            <a:off x="4441825" y="1538288"/>
            <a:ext cx="487363" cy="141287"/>
          </a:xfrm>
          <a:custGeom>
            <a:avLst/>
            <a:gdLst/>
            <a:ahLst/>
            <a:cxnLst>
              <a:cxn ang="0">
                <a:pos x="0" y="1"/>
              </a:cxn>
              <a:cxn ang="0">
                <a:pos x="307" y="2"/>
              </a:cxn>
              <a:cxn ang="0">
                <a:pos x="307" y="89"/>
              </a:cxn>
              <a:cxn ang="0">
                <a:pos x="0" y="89"/>
              </a:cxn>
              <a:cxn ang="0">
                <a:pos x="0" y="0"/>
              </a:cxn>
            </a:cxnLst>
            <a:pathLst>
              <a:path w="307" h="89">
                <a:moveTo>
                  <a:pt x="0" y="1"/>
                </a:moveTo>
                <a:lnTo>
                  <a:pt x="307" y="2"/>
                </a:lnTo>
                <a:lnTo>
                  <a:pt x="307" y="89"/>
                </a:lnTo>
                <a:lnTo>
                  <a:pt x="0" y="89"/>
                </a:lnTo>
                <a:lnTo>
                  <a:pt x="0" y="0"/>
                </a:lnTo>
              </a:path>
            </a:pathLst>
          </a:custGeom>
          <a:solidFill>
            <a:schemeClr val="bg1"/>
          </a:solidFill>
          <a:ln w="19050" cap="flat" cmpd="sng">
            <a:solidFill>
              <a:srgbClr val="CC0000"/>
            </a:solidFill>
            <a:prstDash val="solid"/>
            <a:round/>
            <a:headEnd type="none" w="med" len="med"/>
            <a:tailEnd type="none" w="med" len="med"/>
          </a:ln>
        </p:spPr>
        <p:txBody>
          <a:bodyPr/>
          <a:p>
            <a:endParaRPr lang="zh-CN" altLang="en-US"/>
          </a:p>
        </p:txBody>
      </p:sp>
      <p:grpSp>
        <p:nvGrpSpPr>
          <p:cNvPr id="18" name="Group 323"/>
          <p:cNvGrpSpPr/>
          <p:nvPr/>
        </p:nvGrpSpPr>
        <p:grpSpPr>
          <a:xfrm>
            <a:off x="4298950" y="685800"/>
            <a:ext cx="806450" cy="1279525"/>
            <a:chOff x="2708" y="432"/>
            <a:chExt cx="508" cy="806"/>
          </a:xfrm>
        </p:grpSpPr>
        <p:grpSp>
          <p:nvGrpSpPr>
            <p:cNvPr id="64610" name="Group 313"/>
            <p:cNvGrpSpPr/>
            <p:nvPr/>
          </p:nvGrpSpPr>
          <p:grpSpPr>
            <a:xfrm>
              <a:off x="2708" y="432"/>
              <a:ext cx="508" cy="682"/>
              <a:chOff x="2708" y="432"/>
              <a:chExt cx="508" cy="682"/>
            </a:xfrm>
          </p:grpSpPr>
          <p:sp>
            <p:nvSpPr>
              <p:cNvPr id="64611" name="Freeform 291"/>
              <p:cNvSpPr/>
              <p:nvPr/>
            </p:nvSpPr>
            <p:spPr>
              <a:xfrm rot="-2700000">
                <a:off x="2782" y="770"/>
                <a:ext cx="344" cy="344"/>
              </a:xfrm>
              <a:custGeom>
                <a:avLst/>
                <a:gdLst/>
                <a:ahLst/>
                <a:cxnLst>
                  <a:cxn ang="0">
                    <a:pos x="344" y="0"/>
                  </a:cxn>
                  <a:cxn ang="0">
                    <a:pos x="0" y="344"/>
                  </a:cxn>
                </a:cxnLst>
                <a:pathLst>
                  <a:path w="344" h="344">
                    <a:moveTo>
                      <a:pt x="344" y="0"/>
                    </a:moveTo>
                    <a:lnTo>
                      <a:pt x="0" y="344"/>
                    </a:lnTo>
                  </a:path>
                </a:pathLst>
              </a:custGeom>
              <a:solidFill>
                <a:srgbClr val="FFCCFF"/>
              </a:solidFill>
              <a:ln w="28575" cap="flat" cmpd="sng">
                <a:solidFill>
                  <a:schemeClr val="tx1"/>
                </a:solidFill>
                <a:prstDash val="solid"/>
                <a:round/>
                <a:headEnd type="none" w="med" len="med"/>
                <a:tailEnd type="stealth" w="med" len="med"/>
              </a:ln>
            </p:spPr>
            <p:txBody>
              <a:bodyPr/>
              <a:p>
                <a:endParaRPr lang="zh-CN" altLang="en-US"/>
              </a:p>
            </p:txBody>
          </p:sp>
          <p:sp>
            <p:nvSpPr>
              <p:cNvPr id="64612" name="Rectangle 290"/>
              <p:cNvSpPr/>
              <p:nvPr/>
            </p:nvSpPr>
            <p:spPr>
              <a:xfrm>
                <a:off x="2708" y="432"/>
                <a:ext cx="508" cy="300"/>
              </a:xfrm>
              <a:prstGeom prst="rect">
                <a:avLst/>
              </a:prstGeom>
              <a:solidFill>
                <a:srgbClr val="FFCCFF"/>
              </a:solidFill>
              <a:ln w="19050" cap="flat" cmpd="sng">
                <a:solidFill>
                  <a:schemeClr val="accent2"/>
                </a:solidFill>
                <a:prstDash val="solid"/>
                <a:miter/>
                <a:headEnd type="none" w="med" len="med"/>
                <a:tailEnd type="none" w="med" len="med"/>
              </a:ln>
            </p:spPr>
            <p:txBody>
              <a:bodyPr wrap="none" anchor="t">
                <a:spAutoFit/>
              </a:bodyPr>
              <a:p>
                <a:r>
                  <a:rPr lang="zh-CN" altLang="en-US" b="1" dirty="0">
                    <a:solidFill>
                      <a:schemeClr val="accent2"/>
                    </a:solidFill>
                    <a:latin typeface="宋体" panose="02010600030101010101" pitchFamily="2" charset="-122"/>
                    <a:ea typeface="宋体" panose="02010600030101010101" pitchFamily="2" charset="-122"/>
                  </a:rPr>
                  <a:t>灭点</a:t>
                </a:r>
                <a:endParaRPr lang="zh-CN" altLang="en-US" b="1" dirty="0">
                  <a:solidFill>
                    <a:schemeClr val="accent2"/>
                  </a:solidFill>
                  <a:latin typeface="宋体" panose="02010600030101010101" pitchFamily="2" charset="-122"/>
                  <a:ea typeface="宋体" panose="02010600030101010101" pitchFamily="2" charset="-122"/>
                </a:endParaRPr>
              </a:p>
            </p:txBody>
          </p:sp>
        </p:grpSp>
        <p:sp>
          <p:nvSpPr>
            <p:cNvPr id="64613" name="Oval 280"/>
            <p:cNvSpPr/>
            <p:nvPr/>
          </p:nvSpPr>
          <p:spPr>
            <a:xfrm>
              <a:off x="2928" y="1190"/>
              <a:ext cx="48" cy="48"/>
            </a:xfrm>
            <a:prstGeom prst="ellipse">
              <a:avLst/>
            </a:prstGeom>
            <a:solidFill>
              <a:srgbClr val="FFCCFF"/>
            </a:solidFill>
            <a:ln w="12700" cap="flat" cmpd="sng">
              <a:solidFill>
                <a:schemeClr val="tx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nvGrpSpPr>
          <p:cNvPr id="20" name="Group 326"/>
          <p:cNvGrpSpPr/>
          <p:nvPr/>
        </p:nvGrpSpPr>
        <p:grpSpPr>
          <a:xfrm>
            <a:off x="381000" y="933450"/>
            <a:ext cx="8610600" cy="2105025"/>
            <a:chOff x="240" y="588"/>
            <a:chExt cx="5424" cy="1326"/>
          </a:xfrm>
        </p:grpSpPr>
        <p:sp>
          <p:nvSpPr>
            <p:cNvPr id="64615" name="Freeform 137"/>
            <p:cNvSpPr/>
            <p:nvPr/>
          </p:nvSpPr>
          <p:spPr>
            <a:xfrm>
              <a:off x="240" y="588"/>
              <a:ext cx="588" cy="1320"/>
            </a:xfrm>
            <a:custGeom>
              <a:avLst/>
              <a:gdLst/>
              <a:ahLst/>
              <a:cxnLst>
                <a:cxn ang="0">
                  <a:pos x="0" y="3"/>
                </a:cxn>
                <a:cxn ang="0">
                  <a:pos x="588" y="0"/>
                </a:cxn>
                <a:cxn ang="0">
                  <a:pos x="588" y="1320"/>
                </a:cxn>
                <a:cxn ang="0">
                  <a:pos x="0" y="1317"/>
                </a:cxn>
              </a:cxnLst>
              <a:pathLst>
                <a:path w="588" h="1320">
                  <a:moveTo>
                    <a:pt x="0" y="3"/>
                  </a:moveTo>
                  <a:lnTo>
                    <a:pt x="588" y="0"/>
                  </a:lnTo>
                  <a:lnTo>
                    <a:pt x="588" y="1320"/>
                  </a:lnTo>
                  <a:lnTo>
                    <a:pt x="0" y="1317"/>
                  </a:lnTo>
                </a:path>
              </a:pathLst>
            </a:custGeom>
            <a:solidFill>
              <a:srgbClr val="FFFFFF"/>
            </a:solidFill>
            <a:ln w="28575" cap="flat" cmpd="sng">
              <a:solidFill>
                <a:srgbClr val="CC0000"/>
              </a:solidFill>
              <a:prstDash val="solid"/>
              <a:round/>
              <a:headEnd type="none" w="med" len="med"/>
              <a:tailEnd type="none" w="med" len="med"/>
            </a:ln>
          </p:spPr>
          <p:txBody>
            <a:bodyPr/>
            <a:p>
              <a:endParaRPr lang="zh-CN" altLang="en-US"/>
            </a:p>
          </p:txBody>
        </p:sp>
        <p:sp>
          <p:nvSpPr>
            <p:cNvPr id="64616" name="Freeform 325"/>
            <p:cNvSpPr/>
            <p:nvPr/>
          </p:nvSpPr>
          <p:spPr>
            <a:xfrm flipH="1">
              <a:off x="5076" y="594"/>
              <a:ext cx="588" cy="1320"/>
            </a:xfrm>
            <a:custGeom>
              <a:avLst/>
              <a:gdLst/>
              <a:ahLst/>
              <a:cxnLst>
                <a:cxn ang="0">
                  <a:pos x="0" y="3"/>
                </a:cxn>
                <a:cxn ang="0">
                  <a:pos x="588" y="0"/>
                </a:cxn>
                <a:cxn ang="0">
                  <a:pos x="588" y="1320"/>
                </a:cxn>
                <a:cxn ang="0">
                  <a:pos x="0" y="1317"/>
                </a:cxn>
              </a:cxnLst>
              <a:pathLst>
                <a:path w="588" h="1320">
                  <a:moveTo>
                    <a:pt x="0" y="3"/>
                  </a:moveTo>
                  <a:lnTo>
                    <a:pt x="588" y="0"/>
                  </a:lnTo>
                  <a:lnTo>
                    <a:pt x="588" y="1320"/>
                  </a:lnTo>
                  <a:lnTo>
                    <a:pt x="0" y="1317"/>
                  </a:lnTo>
                </a:path>
              </a:pathLst>
            </a:custGeom>
            <a:solidFill>
              <a:srgbClr val="FFFFFF"/>
            </a:solidFill>
            <a:ln w="28575" cap="flat" cmpd="sng">
              <a:solidFill>
                <a:srgbClr val="CC0000"/>
              </a:solidFill>
              <a:prstDash val="solid"/>
              <a:round/>
              <a:headEnd type="none" w="med" len="med"/>
              <a:tailEnd type="none" w="med" len="med"/>
            </a:ln>
          </p:spPr>
          <p:txBody>
            <a:bodyPr/>
            <a:p>
              <a:endParaRPr lang="zh-CN" altLang="en-US"/>
            </a:p>
          </p:txBody>
        </p:sp>
      </p:grpSp>
      <p:grpSp>
        <p:nvGrpSpPr>
          <p:cNvPr id="21" name="Group 329"/>
          <p:cNvGrpSpPr/>
          <p:nvPr/>
        </p:nvGrpSpPr>
        <p:grpSpPr>
          <a:xfrm>
            <a:off x="1362075" y="2762250"/>
            <a:ext cx="1435100" cy="1524000"/>
            <a:chOff x="858" y="1740"/>
            <a:chExt cx="904" cy="960"/>
          </a:xfrm>
        </p:grpSpPr>
        <p:sp>
          <p:nvSpPr>
            <p:cNvPr id="64618" name="Line 328"/>
            <p:cNvSpPr/>
            <p:nvPr/>
          </p:nvSpPr>
          <p:spPr>
            <a:xfrm flipV="1">
              <a:off x="1320" y="1740"/>
              <a:ext cx="0" cy="480"/>
            </a:xfrm>
            <a:prstGeom prst="line">
              <a:avLst/>
            </a:prstGeom>
            <a:ln w="38100" cap="flat" cmpd="sng">
              <a:solidFill>
                <a:schemeClr val="tx2"/>
              </a:solidFill>
              <a:prstDash val="solid"/>
              <a:round/>
              <a:headEnd type="none" w="med" len="med"/>
              <a:tailEnd type="stealth" w="med" len="med"/>
            </a:ln>
          </p:spPr>
        </p:sp>
        <p:sp>
          <p:nvSpPr>
            <p:cNvPr id="64619" name="Rectangle 327"/>
            <p:cNvSpPr/>
            <p:nvPr/>
          </p:nvSpPr>
          <p:spPr>
            <a:xfrm>
              <a:off x="858" y="2216"/>
              <a:ext cx="904" cy="484"/>
            </a:xfrm>
            <a:prstGeom prst="rect">
              <a:avLst/>
            </a:prstGeom>
            <a:solidFill>
              <a:srgbClr val="FFCCFF"/>
            </a:solidFill>
            <a:ln w="19050" cap="flat" cmpd="sng">
              <a:solidFill>
                <a:schemeClr val="accent2"/>
              </a:solidFill>
              <a:prstDash val="solid"/>
              <a:miter/>
              <a:headEnd type="none" w="med" len="med"/>
              <a:tailEnd type="none" w="med" len="med"/>
            </a:ln>
          </p:spPr>
          <p:txBody>
            <a:bodyPr wrap="none" anchor="t">
              <a:spAutoFit/>
            </a:bodyPr>
            <a:p>
              <a:pPr algn="ctr">
                <a:lnSpc>
                  <a:spcPct val="90000"/>
                </a:lnSpc>
              </a:pPr>
              <a:r>
                <a:rPr lang="zh-CN" altLang="en-US" b="1" dirty="0">
                  <a:latin typeface="楷体_GB2312" pitchFamily="49" charset="-122"/>
                  <a:ea typeface="楷体_GB2312" pitchFamily="49" charset="-122"/>
                </a:rPr>
                <a:t>引出透视</a:t>
              </a:r>
              <a:endParaRPr lang="zh-CN" altLang="en-US" b="1" dirty="0">
                <a:latin typeface="楷体_GB2312" pitchFamily="49" charset="-122"/>
                <a:ea typeface="楷体_GB2312" pitchFamily="49" charset="-122"/>
              </a:endParaRPr>
            </a:p>
            <a:p>
              <a:pPr algn="ctr">
                <a:lnSpc>
                  <a:spcPct val="90000"/>
                </a:lnSpc>
              </a:pPr>
              <a:r>
                <a:rPr lang="zh-CN" altLang="en-US" b="1" dirty="0">
                  <a:latin typeface="楷体_GB2312" pitchFamily="49" charset="-122"/>
                  <a:ea typeface="楷体_GB2312" pitchFamily="49" charset="-122"/>
                </a:rPr>
                <a:t>方向线</a:t>
              </a:r>
              <a:endParaRPr lang="zh-CN" altLang="en-US" b="1" dirty="0">
                <a:latin typeface="楷体_GB2312" pitchFamily="49" charset="-122"/>
                <a:ea typeface="楷体_GB2312" pitchFamily="49" charset="-122"/>
              </a:endParaRPr>
            </a:p>
          </p:txBody>
        </p:sp>
      </p:grpSp>
      <p:sp>
        <p:nvSpPr>
          <p:cNvPr id="26955" name="Line 331"/>
          <p:cNvSpPr/>
          <p:nvPr/>
        </p:nvSpPr>
        <p:spPr>
          <a:xfrm flipV="1">
            <a:off x="7451725" y="4724400"/>
            <a:ext cx="0" cy="762000"/>
          </a:xfrm>
          <a:prstGeom prst="line">
            <a:avLst/>
          </a:prstGeom>
          <a:ln w="38100" cap="flat" cmpd="sng">
            <a:solidFill>
              <a:schemeClr val="tx2"/>
            </a:solidFill>
            <a:prstDash val="solid"/>
            <a:round/>
            <a:headEnd type="none" w="med" len="med"/>
            <a:tailEnd type="stealth" w="med" len="med"/>
          </a:ln>
        </p:spPr>
      </p:sp>
      <p:grpSp>
        <p:nvGrpSpPr>
          <p:cNvPr id="22" name="Group 335"/>
          <p:cNvGrpSpPr/>
          <p:nvPr/>
        </p:nvGrpSpPr>
        <p:grpSpPr>
          <a:xfrm>
            <a:off x="5334000" y="4648200"/>
            <a:ext cx="2819400" cy="1603375"/>
            <a:chOff x="3360" y="2928"/>
            <a:chExt cx="1776" cy="1010"/>
          </a:xfrm>
        </p:grpSpPr>
        <p:sp>
          <p:nvSpPr>
            <p:cNvPr id="64622" name="Freeform 333"/>
            <p:cNvSpPr/>
            <p:nvPr/>
          </p:nvSpPr>
          <p:spPr>
            <a:xfrm>
              <a:off x="3360" y="2928"/>
              <a:ext cx="1044" cy="696"/>
            </a:xfrm>
            <a:custGeom>
              <a:avLst/>
              <a:gdLst/>
              <a:ahLst/>
              <a:cxnLst>
                <a:cxn ang="0">
                  <a:pos x="1044" y="696"/>
                </a:cxn>
                <a:cxn ang="0">
                  <a:pos x="0" y="0"/>
                </a:cxn>
              </a:cxnLst>
              <a:pathLst>
                <a:path w="1044" h="696">
                  <a:moveTo>
                    <a:pt x="1044" y="696"/>
                  </a:moveTo>
                  <a:lnTo>
                    <a:pt x="0" y="0"/>
                  </a:lnTo>
                </a:path>
              </a:pathLst>
            </a:custGeom>
            <a:noFill/>
            <a:ln w="38100" cap="flat" cmpd="sng">
              <a:solidFill>
                <a:schemeClr val="tx2"/>
              </a:solidFill>
              <a:prstDash val="solid"/>
              <a:round/>
              <a:headEnd type="none" w="med" len="med"/>
              <a:tailEnd type="stealth" w="med" len="med"/>
            </a:ln>
          </p:spPr>
          <p:txBody>
            <a:bodyPr/>
            <a:p>
              <a:endParaRPr lang="zh-CN" altLang="en-US"/>
            </a:p>
          </p:txBody>
        </p:sp>
        <p:sp>
          <p:nvSpPr>
            <p:cNvPr id="64623" name="Rectangle 332"/>
            <p:cNvSpPr/>
            <p:nvPr/>
          </p:nvSpPr>
          <p:spPr>
            <a:xfrm>
              <a:off x="4232" y="3408"/>
              <a:ext cx="904" cy="530"/>
            </a:xfrm>
            <a:prstGeom prst="rect">
              <a:avLst/>
            </a:prstGeom>
            <a:solidFill>
              <a:srgbClr val="FFCCFF"/>
            </a:solidFill>
            <a:ln w="19050" cap="flat" cmpd="sng">
              <a:solidFill>
                <a:schemeClr val="accent2"/>
              </a:solidFill>
              <a:prstDash val="solid"/>
              <a:miter/>
              <a:headEnd type="none" w="med" len="med"/>
              <a:tailEnd type="none" w="med" len="med"/>
            </a:ln>
          </p:spPr>
          <p:txBody>
            <a:bodyPr wrap="none" anchor="t">
              <a:spAutoFit/>
            </a:bodyPr>
            <a:p>
              <a:pPr algn="ctr"/>
              <a:r>
                <a:rPr lang="zh-CN" altLang="en-US" b="1" dirty="0">
                  <a:latin typeface="楷体_GB2312" pitchFamily="49" charset="-122"/>
                  <a:ea typeface="楷体_GB2312" pitchFamily="49" charset="-122"/>
                </a:rPr>
                <a:t>求各端点</a:t>
              </a:r>
              <a:endParaRPr lang="zh-CN" altLang="en-US" b="1" dirty="0">
                <a:latin typeface="楷体_GB2312" pitchFamily="49" charset="-122"/>
                <a:ea typeface="楷体_GB2312" pitchFamily="49" charset="-122"/>
              </a:endParaRPr>
            </a:p>
            <a:p>
              <a:pPr algn="ctr"/>
              <a:r>
                <a:rPr lang="zh-CN" altLang="en-US" b="1" dirty="0">
                  <a:latin typeface="楷体_GB2312" pitchFamily="49" charset="-122"/>
                  <a:ea typeface="楷体_GB2312" pitchFamily="49" charset="-122"/>
                </a:rPr>
                <a:t>的透视</a:t>
              </a:r>
              <a:endParaRPr lang="zh-CN" altLang="en-US" b="1" dirty="0">
                <a:latin typeface="楷体_GB2312" pitchFamily="49" charset="-122"/>
                <a:ea typeface="楷体_GB2312" pitchFamily="49" charset="-122"/>
              </a:endParaRPr>
            </a:p>
          </p:txBody>
        </p:sp>
      </p:grpSp>
      <p:sp>
        <p:nvSpPr>
          <p:cNvPr id="26960" name="Line 336"/>
          <p:cNvSpPr/>
          <p:nvPr/>
        </p:nvSpPr>
        <p:spPr>
          <a:xfrm flipH="1">
            <a:off x="4572000" y="5581650"/>
            <a:ext cx="2133600" cy="0"/>
          </a:xfrm>
          <a:prstGeom prst="line">
            <a:avLst/>
          </a:prstGeom>
          <a:ln w="38100" cap="flat" cmpd="sng">
            <a:solidFill>
              <a:schemeClr val="tx2"/>
            </a:solidFill>
            <a:prstDash val="solid"/>
            <a:round/>
            <a:headEnd type="none" w="med" len="med"/>
            <a:tailEnd type="triangle" w="med" len="med"/>
          </a:ln>
        </p:spPr>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wipe(left)">
                                      <p:cBhvr>
                                        <p:cTn id="7" dur="500"/>
                                        <p:tgtEl>
                                          <p:spTgt spid="266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subTnLst>
                                    <p:audio>
                                      <p:cMediaNode>
                                        <p:cTn display="0" masterRel="sameClick">
                                          <p:stCondLst>
                                            <p:cond evt="begin" delay="0">
                                              <p:tn val="10"/>
                                            </p:cond>
                                          </p:stCondLst>
                                          <p:endCondLst>
                                            <p:cond evt="onStopAudio" delay="0">
                                              <p:tgtEl>
                                                <p:sldTgt/>
                                              </p:tgtEl>
                                            </p:cond>
                                          </p:endCondLst>
                                        </p:cTn>
                                        <p:tgtEl>
                                          <p:sndTgt r:embed="rId1" name="WHOOSH.WAV"/>
                                        </p:tgtEl>
                                      </p:cMediaNode>
                                    </p:audio>
                                  </p:subTnLst>
                                </p:cTn>
                              </p:par>
                            </p:childTnLst>
                          </p:cTn>
                        </p:par>
                      </p:childTnLst>
                    </p:cTn>
                  </p:par>
                  <p:par>
                    <p:cTn id="13" fill="hold">
                      <p:stCondLst>
                        <p:cond delay="indefinite"/>
                      </p:stCondLst>
                      <p:childTnLst>
                        <p:par>
                          <p:cTn id="14" fill="hold">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26906"/>
                                        </p:tgtEl>
                                        <p:attrNameLst>
                                          <p:attrName>style.visibility</p:attrName>
                                        </p:attrNameLst>
                                      </p:cBhvr>
                                      <p:to>
                                        <p:strVal val="visible"/>
                                      </p:to>
                                    </p:set>
                                    <p:anim calcmode="lin" valueType="num">
                                      <p:cBhvr>
                                        <p:cTn id="17" dur="500" fill="hold"/>
                                        <p:tgtEl>
                                          <p:spTgt spid="26906"/>
                                        </p:tgtEl>
                                        <p:attrNameLst>
                                          <p:attrName>ppt_w</p:attrName>
                                        </p:attrNameLst>
                                      </p:cBhvr>
                                      <p:tavLst>
                                        <p:tav tm="0">
                                          <p:val>
                                            <p:fltVal val="0.000000"/>
                                          </p:val>
                                        </p:tav>
                                        <p:tav tm="100000">
                                          <p:val>
                                            <p:strVal val="#ppt_w"/>
                                          </p:val>
                                        </p:tav>
                                      </p:tavLst>
                                    </p:anim>
                                    <p:anim calcmode="lin" valueType="num">
                                      <p:cBhvr>
                                        <p:cTn id="18" dur="500" fill="hold"/>
                                        <p:tgtEl>
                                          <p:spTgt spid="26906"/>
                                        </p:tgtEl>
                                        <p:attrNameLst>
                                          <p:attrName>ppt_h</p:attrName>
                                        </p:attrNameLst>
                                      </p:cBhvr>
                                      <p:tavLst>
                                        <p:tav tm="0">
                                          <p:val>
                                            <p:fltVal val="0.00000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ntr" presetSubtype="32"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p:cTn id="23" dur="500" fill="hold"/>
                                        <p:tgtEl>
                                          <p:spTgt spid="18"/>
                                        </p:tgtEl>
                                        <p:attrNameLst>
                                          <p:attrName>ppt_w</p:attrName>
                                        </p:attrNameLst>
                                      </p:cBhvr>
                                      <p:tavLst>
                                        <p:tav tm="0">
                                          <p:val>
                                            <p:strVal val="4*#ppt_w"/>
                                          </p:val>
                                        </p:tav>
                                        <p:tav tm="100000">
                                          <p:val>
                                            <p:strVal val="#ppt_w"/>
                                          </p:val>
                                        </p:tav>
                                      </p:tavLst>
                                    </p:anim>
                                    <p:anim calcmode="lin" valueType="num">
                                      <p:cBhvr>
                                        <p:cTn id="24" dur="500" fill="hold"/>
                                        <p:tgtEl>
                                          <p:spTgt spid="18"/>
                                        </p:tgtEl>
                                        <p:attrNameLst>
                                          <p:attrName>ppt_h</p:attrName>
                                        </p:attrNameLst>
                                      </p:cBhvr>
                                      <p:tavLst>
                                        <p:tav tm="0">
                                          <p:val>
                                            <p:strVal val="4*#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528"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500" fill="hold"/>
                                        <p:tgtEl>
                                          <p:spTgt spid="15"/>
                                        </p:tgtEl>
                                        <p:attrNameLst>
                                          <p:attrName>ppt_w</p:attrName>
                                        </p:attrNameLst>
                                      </p:cBhvr>
                                      <p:tavLst>
                                        <p:tav tm="0">
                                          <p:val>
                                            <p:fltVal val="0.000000"/>
                                          </p:val>
                                        </p:tav>
                                        <p:tav tm="100000">
                                          <p:val>
                                            <p:strVal val="#ppt_w"/>
                                          </p:val>
                                        </p:tav>
                                      </p:tavLst>
                                    </p:anim>
                                    <p:anim calcmode="lin" valueType="num">
                                      <p:cBhvr>
                                        <p:cTn id="30" dur="500" fill="hold"/>
                                        <p:tgtEl>
                                          <p:spTgt spid="15"/>
                                        </p:tgtEl>
                                        <p:attrNameLst>
                                          <p:attrName>ppt_h</p:attrName>
                                        </p:attrNameLst>
                                      </p:cBhvr>
                                      <p:tavLst>
                                        <p:tav tm="0">
                                          <p:val>
                                            <p:fltVal val="0.000000"/>
                                          </p:val>
                                        </p:tav>
                                        <p:tav tm="100000">
                                          <p:val>
                                            <p:strVal val="#ppt_h"/>
                                          </p:val>
                                        </p:tav>
                                      </p:tavLst>
                                    </p:anim>
                                    <p:anim calcmode="lin" valueType="num">
                                      <p:cBhvr>
                                        <p:cTn id="31" dur="500" fill="hold"/>
                                        <p:tgtEl>
                                          <p:spTgt spid="15"/>
                                        </p:tgtEl>
                                        <p:attrNameLst>
                                          <p:attrName>ppt_x</p:attrName>
                                        </p:attrNameLst>
                                      </p:cBhvr>
                                      <p:tavLst>
                                        <p:tav tm="0">
                                          <p:val>
                                            <p:fltVal val="0.500000"/>
                                          </p:val>
                                        </p:tav>
                                        <p:tav tm="100000">
                                          <p:val>
                                            <p:strVal val="#ppt_x"/>
                                          </p:val>
                                        </p:tav>
                                      </p:tavLst>
                                    </p:anim>
                                    <p:anim calcmode="lin" valueType="num">
                                      <p:cBhvr>
                                        <p:cTn id="32" dur="500" fill="hold"/>
                                        <p:tgtEl>
                                          <p:spTgt spid="15"/>
                                        </p:tgtEl>
                                        <p:attrNameLst>
                                          <p:attrName>ppt_y</p:attrName>
                                        </p:attrNameLst>
                                      </p:cBhvr>
                                      <p:tavLst>
                                        <p:tav tm="0">
                                          <p:val>
                                            <p:fltVal val="0.500000"/>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p:cTn id="37" dur="500" fill="hold"/>
                                        <p:tgtEl>
                                          <p:spTgt spid="21"/>
                                        </p:tgtEl>
                                        <p:attrNameLst>
                                          <p:attrName>ppt_w</p:attrName>
                                        </p:attrNameLst>
                                      </p:cBhvr>
                                      <p:tavLst>
                                        <p:tav tm="0">
                                          <p:val>
                                            <p:fltVal val="0.000000"/>
                                          </p:val>
                                        </p:tav>
                                        <p:tav tm="100000">
                                          <p:val>
                                            <p:strVal val="#ppt_w"/>
                                          </p:val>
                                        </p:tav>
                                      </p:tavLst>
                                    </p:anim>
                                    <p:anim calcmode="lin" valueType="num">
                                      <p:cBhvr>
                                        <p:cTn id="38" dur="500" fill="hold"/>
                                        <p:tgtEl>
                                          <p:spTgt spid="21"/>
                                        </p:tgtEl>
                                        <p:attrNameLst>
                                          <p:attrName>ppt_h</p:attrName>
                                        </p:attrNameLst>
                                      </p:cBhvr>
                                      <p:tavLst>
                                        <p:tav tm="0">
                                          <p:val>
                                            <p:fltVal val="0.00000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down)">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23" presetClass="entr" presetSubtype="16" fill="hold" nodeType="clickEffect">
                                  <p:stCondLst>
                                    <p:cond delay="0"/>
                                  </p:stCondLst>
                                  <p:childTnLst>
                                    <p:set>
                                      <p:cBhvr>
                                        <p:cTn id="47" dur="1" fill="hold">
                                          <p:stCondLst>
                                            <p:cond delay="0"/>
                                          </p:stCondLst>
                                        </p:cTn>
                                        <p:tgtEl>
                                          <p:spTgt spid="22"/>
                                        </p:tgtEl>
                                        <p:attrNameLst>
                                          <p:attrName>style.visibility</p:attrName>
                                        </p:attrNameLst>
                                      </p:cBhvr>
                                      <p:to>
                                        <p:strVal val="visible"/>
                                      </p:to>
                                    </p:set>
                                    <p:anim calcmode="lin" valueType="num">
                                      <p:cBhvr>
                                        <p:cTn id="48" dur="500" fill="hold"/>
                                        <p:tgtEl>
                                          <p:spTgt spid="22"/>
                                        </p:tgtEl>
                                        <p:attrNameLst>
                                          <p:attrName>ppt_w</p:attrName>
                                        </p:attrNameLst>
                                      </p:cBhvr>
                                      <p:tavLst>
                                        <p:tav tm="0">
                                          <p:val>
                                            <p:fltVal val="0.000000"/>
                                          </p:val>
                                        </p:tav>
                                        <p:tav tm="100000">
                                          <p:val>
                                            <p:strVal val="#ppt_w"/>
                                          </p:val>
                                        </p:tav>
                                      </p:tavLst>
                                    </p:anim>
                                    <p:anim calcmode="lin" valueType="num">
                                      <p:cBhvr>
                                        <p:cTn id="49" dur="500" fill="hold"/>
                                        <p:tgtEl>
                                          <p:spTgt spid="22"/>
                                        </p:tgtEl>
                                        <p:attrNameLst>
                                          <p:attrName>ppt_h</p:attrName>
                                        </p:attrNameLst>
                                      </p:cBhvr>
                                      <p:tavLst>
                                        <p:tav tm="0">
                                          <p:val>
                                            <p:fltVal val="0.000000"/>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wipe(down)">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26755"/>
                                        </p:tgtEl>
                                        <p:attrNameLst>
                                          <p:attrName>style.visibility</p:attrName>
                                        </p:attrNameLst>
                                      </p:cBhvr>
                                      <p:to>
                                        <p:strVal val="visible"/>
                                      </p:to>
                                    </p:set>
                                    <p:animEffect transition="in" filter="wipe(left)">
                                      <p:cBhvr>
                                        <p:cTn id="59" dur="500"/>
                                        <p:tgtEl>
                                          <p:spTgt spid="26755"/>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nodeType="click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wipe(down)">
                                      <p:cBhvr>
                                        <p:cTn id="64" dur="500"/>
                                        <p:tgtEl>
                                          <p:spTgt spid="12"/>
                                        </p:tgtEl>
                                      </p:cBhvr>
                                    </p:animEffect>
                                  </p:childTnLst>
                                </p:cTn>
                              </p:par>
                            </p:childTnLst>
                          </p:cTn>
                        </p:par>
                      </p:childTnLst>
                    </p:cTn>
                  </p:par>
                  <p:par>
                    <p:cTn id="65" fill="hold">
                      <p:stCondLst>
                        <p:cond delay="indefinite"/>
                      </p:stCondLst>
                      <p:childTnLst>
                        <p:par>
                          <p:cTn id="66" fill="hold">
                            <p:stCondLst>
                              <p:cond delay="0"/>
                            </p:stCondLst>
                            <p:childTnLst>
                              <p:par>
                                <p:cTn id="67" presetID="23" presetClass="entr" presetSubtype="32" fill="hold" nodeType="clickEffect">
                                  <p:stCondLst>
                                    <p:cond delay="0"/>
                                  </p:stCondLst>
                                  <p:childTnLst>
                                    <p:set>
                                      <p:cBhvr>
                                        <p:cTn id="68" dur="1" fill="hold">
                                          <p:stCondLst>
                                            <p:cond delay="0"/>
                                          </p:stCondLst>
                                        </p:cTn>
                                        <p:tgtEl>
                                          <p:spTgt spid="26955"/>
                                        </p:tgtEl>
                                        <p:attrNameLst>
                                          <p:attrName>style.visibility</p:attrName>
                                        </p:attrNameLst>
                                      </p:cBhvr>
                                      <p:to>
                                        <p:strVal val="visible"/>
                                      </p:to>
                                    </p:set>
                                    <p:anim calcmode="lin" valueType="num">
                                      <p:cBhvr>
                                        <p:cTn id="69" dur="500" fill="hold"/>
                                        <p:tgtEl>
                                          <p:spTgt spid="26955"/>
                                        </p:tgtEl>
                                        <p:attrNameLst>
                                          <p:attrName>ppt_w</p:attrName>
                                        </p:attrNameLst>
                                      </p:cBhvr>
                                      <p:tavLst>
                                        <p:tav tm="0">
                                          <p:val>
                                            <p:strVal val="4*#ppt_w"/>
                                          </p:val>
                                        </p:tav>
                                        <p:tav tm="100000">
                                          <p:val>
                                            <p:strVal val="#ppt_w"/>
                                          </p:val>
                                        </p:tav>
                                      </p:tavLst>
                                    </p:anim>
                                    <p:anim calcmode="lin" valueType="num">
                                      <p:cBhvr>
                                        <p:cTn id="70" dur="500" fill="hold"/>
                                        <p:tgtEl>
                                          <p:spTgt spid="26955"/>
                                        </p:tgtEl>
                                        <p:attrNameLst>
                                          <p:attrName>ppt_h</p:attrName>
                                        </p:attrNameLst>
                                      </p:cBhvr>
                                      <p:tavLst>
                                        <p:tav tm="0">
                                          <p:val>
                                            <p:strVal val="4*#ppt_h"/>
                                          </p:val>
                                        </p:tav>
                                        <p:tav tm="100000">
                                          <p:val>
                                            <p:strVal val="#ppt_h"/>
                                          </p:val>
                                        </p:tav>
                                      </p:tavLst>
                                    </p:anim>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nodeType="clickEffect">
                                  <p:stCondLst>
                                    <p:cond delay="0"/>
                                  </p:stCondLst>
                                  <p:childTnLst>
                                    <p:set>
                                      <p:cBhvr>
                                        <p:cTn id="74" dur="1" fill="hold">
                                          <p:stCondLst>
                                            <p:cond delay="0"/>
                                          </p:stCondLst>
                                        </p:cTn>
                                        <p:tgtEl>
                                          <p:spTgt spid="14"/>
                                        </p:tgtEl>
                                        <p:attrNameLst>
                                          <p:attrName>style.visibility</p:attrName>
                                        </p:attrNameLst>
                                      </p:cBhvr>
                                      <p:to>
                                        <p:strVal val="visible"/>
                                      </p:to>
                                    </p:set>
                                    <p:animEffect transition="in" filter="wipe(down)">
                                      <p:cBhvr>
                                        <p:cTn id="75" dur="500"/>
                                        <p:tgtEl>
                                          <p:spTgt spid="14"/>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37" fill="hold" nodeType="clickEffect">
                                  <p:stCondLst>
                                    <p:cond delay="0"/>
                                  </p:stCondLst>
                                  <p:childTnLst>
                                    <p:set>
                                      <p:cBhvr>
                                        <p:cTn id="79" dur="1" fill="hold">
                                          <p:stCondLst>
                                            <p:cond delay="0"/>
                                          </p:stCondLst>
                                        </p:cTn>
                                        <p:tgtEl>
                                          <p:spTgt spid="20"/>
                                        </p:tgtEl>
                                        <p:attrNameLst>
                                          <p:attrName>style.visibility</p:attrName>
                                        </p:attrNameLst>
                                      </p:cBhvr>
                                      <p:to>
                                        <p:strVal val="visible"/>
                                      </p:to>
                                    </p:set>
                                    <p:animEffect transition="in" filter="barn(outVertical)">
                                      <p:cBhvr>
                                        <p:cTn id="80" dur="500"/>
                                        <p:tgtEl>
                                          <p:spTgt spid="20"/>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nodeType="clickEffect">
                                  <p:stCondLst>
                                    <p:cond delay="0"/>
                                  </p:stCondLst>
                                  <p:childTnLst>
                                    <p:set>
                                      <p:cBhvr>
                                        <p:cTn id="84" dur="1" fill="hold">
                                          <p:stCondLst>
                                            <p:cond delay="0"/>
                                          </p:stCondLst>
                                        </p:cTn>
                                        <p:tgtEl>
                                          <p:spTgt spid="26931"/>
                                        </p:tgtEl>
                                        <p:attrNameLst>
                                          <p:attrName>style.visibility</p:attrName>
                                        </p:attrNameLst>
                                      </p:cBhvr>
                                      <p:to>
                                        <p:strVal val="visible"/>
                                      </p:to>
                                    </p:set>
                                    <p:animEffect transition="in" filter="wipe(down)">
                                      <p:cBhvr>
                                        <p:cTn id="85" dur="500"/>
                                        <p:tgtEl>
                                          <p:spTgt spid="26931"/>
                                        </p:tgtEl>
                                      </p:cBhvr>
                                    </p:animEffect>
                                  </p:childTnLst>
                                </p:cTn>
                              </p:par>
                            </p:childTnLst>
                          </p:cTn>
                        </p:par>
                      </p:childTnLst>
                    </p:cTn>
                  </p:par>
                  <p:par>
                    <p:cTn id="86" fill="hold">
                      <p:stCondLst>
                        <p:cond delay="indefinite"/>
                      </p:stCondLst>
                      <p:childTnLst>
                        <p:par>
                          <p:cTn id="87" fill="hold">
                            <p:stCondLst>
                              <p:cond delay="0"/>
                            </p:stCondLst>
                            <p:childTnLst>
                              <p:par>
                                <p:cTn id="88" presetID="23" presetClass="entr" presetSubtype="32" fill="hold" nodeType="clickEffect">
                                  <p:stCondLst>
                                    <p:cond delay="0"/>
                                  </p:stCondLst>
                                  <p:childTnLst>
                                    <p:set>
                                      <p:cBhvr>
                                        <p:cTn id="89" dur="1" fill="hold">
                                          <p:stCondLst>
                                            <p:cond delay="0"/>
                                          </p:stCondLst>
                                        </p:cTn>
                                        <p:tgtEl>
                                          <p:spTgt spid="26960"/>
                                        </p:tgtEl>
                                        <p:attrNameLst>
                                          <p:attrName>style.visibility</p:attrName>
                                        </p:attrNameLst>
                                      </p:cBhvr>
                                      <p:to>
                                        <p:strVal val="visible"/>
                                      </p:to>
                                    </p:set>
                                    <p:anim calcmode="lin" valueType="num">
                                      <p:cBhvr>
                                        <p:cTn id="90" dur="500" fill="hold"/>
                                        <p:tgtEl>
                                          <p:spTgt spid="26960"/>
                                        </p:tgtEl>
                                        <p:attrNameLst>
                                          <p:attrName>ppt_w</p:attrName>
                                        </p:attrNameLst>
                                      </p:cBhvr>
                                      <p:tavLst>
                                        <p:tav tm="0">
                                          <p:val>
                                            <p:strVal val="4*#ppt_w"/>
                                          </p:val>
                                        </p:tav>
                                        <p:tav tm="100000">
                                          <p:val>
                                            <p:strVal val="#ppt_w"/>
                                          </p:val>
                                        </p:tav>
                                      </p:tavLst>
                                    </p:anim>
                                    <p:anim calcmode="lin" valueType="num">
                                      <p:cBhvr>
                                        <p:cTn id="91" dur="500" fill="hold"/>
                                        <p:tgtEl>
                                          <p:spTgt spid="26960"/>
                                        </p:tgtEl>
                                        <p:attrNameLst>
                                          <p:attrName>ppt_h</p:attrName>
                                        </p:attrNameLst>
                                      </p:cBhvr>
                                      <p:tavLst>
                                        <p:tav tm="0">
                                          <p:val>
                                            <p:strVal val="4*#ppt_h"/>
                                          </p:val>
                                        </p:tav>
                                        <p:tav tm="100000">
                                          <p:val>
                                            <p:strVal val="#ppt_h"/>
                                          </p:val>
                                        </p:tav>
                                      </p:tavLst>
                                    </p:anim>
                                  </p:childTnLst>
                                </p:cTn>
                              </p:par>
                            </p:childTnLst>
                          </p:cTn>
                        </p:par>
                      </p:childTnLst>
                    </p:cTn>
                  </p:par>
                  <p:par>
                    <p:cTn id="92" fill="hold">
                      <p:stCondLst>
                        <p:cond delay="indefinite"/>
                      </p:stCondLst>
                      <p:childTnLst>
                        <p:par>
                          <p:cTn id="93" fill="hold">
                            <p:stCondLst>
                              <p:cond delay="0"/>
                            </p:stCondLst>
                            <p:childTnLst>
                              <p:par>
                                <p:cTn id="94" presetID="22" presetClass="entr" presetSubtype="4" fill="hold" nodeType="clickEffect">
                                  <p:stCondLst>
                                    <p:cond delay="0"/>
                                  </p:stCondLst>
                                  <p:childTnLst>
                                    <p:set>
                                      <p:cBhvr>
                                        <p:cTn id="95" dur="1" fill="hold">
                                          <p:stCondLst>
                                            <p:cond delay="0"/>
                                          </p:stCondLst>
                                        </p:cTn>
                                        <p:tgtEl>
                                          <p:spTgt spid="26932"/>
                                        </p:tgtEl>
                                        <p:attrNameLst>
                                          <p:attrName>style.visibility</p:attrName>
                                        </p:attrNameLst>
                                      </p:cBhvr>
                                      <p:to>
                                        <p:strVal val="visible"/>
                                      </p:to>
                                    </p:set>
                                    <p:animEffect transition="in" filter="wipe(down)">
                                      <p:cBhvr>
                                        <p:cTn id="96" dur="500"/>
                                        <p:tgtEl>
                                          <p:spTgt spid="26932"/>
                                        </p:tgtEl>
                                      </p:cBhvr>
                                    </p:animEffect>
                                  </p:childTnLst>
                                </p:cTn>
                              </p:par>
                            </p:childTnLst>
                          </p:cTn>
                        </p:par>
                      </p:childTnLst>
                    </p:cTn>
                  </p:par>
                  <p:par>
                    <p:cTn id="97" fill="hold">
                      <p:stCondLst>
                        <p:cond delay="indefinite"/>
                      </p:stCondLst>
                      <p:childTnLst>
                        <p:par>
                          <p:cTn id="98" fill="hold">
                            <p:stCondLst>
                              <p:cond delay="0"/>
                            </p:stCondLst>
                            <p:childTnLst>
                              <p:par>
                                <p:cTn id="99" presetID="23" presetClass="entr" presetSubtype="32" fill="hold" nodeType="clickEffect">
                                  <p:stCondLst>
                                    <p:cond delay="0"/>
                                  </p:stCondLst>
                                  <p:childTnLst>
                                    <p:set>
                                      <p:cBhvr>
                                        <p:cTn id="100" dur="1" fill="hold">
                                          <p:stCondLst>
                                            <p:cond delay="0"/>
                                          </p:stCondLst>
                                        </p:cTn>
                                        <p:tgtEl>
                                          <p:spTgt spid="26938"/>
                                        </p:tgtEl>
                                        <p:attrNameLst>
                                          <p:attrName>style.visibility</p:attrName>
                                        </p:attrNameLst>
                                      </p:cBhvr>
                                      <p:to>
                                        <p:strVal val="visible"/>
                                      </p:to>
                                    </p:set>
                                    <p:anim calcmode="lin" valueType="num">
                                      <p:cBhvr>
                                        <p:cTn id="101" dur="500" fill="hold"/>
                                        <p:tgtEl>
                                          <p:spTgt spid="26938"/>
                                        </p:tgtEl>
                                        <p:attrNameLst>
                                          <p:attrName>ppt_w</p:attrName>
                                        </p:attrNameLst>
                                      </p:cBhvr>
                                      <p:tavLst>
                                        <p:tav tm="0">
                                          <p:val>
                                            <p:strVal val="4*#ppt_w"/>
                                          </p:val>
                                        </p:tav>
                                        <p:tav tm="100000">
                                          <p:val>
                                            <p:strVal val="#ppt_w"/>
                                          </p:val>
                                        </p:tav>
                                      </p:tavLst>
                                    </p:anim>
                                    <p:anim calcmode="lin" valueType="num">
                                      <p:cBhvr>
                                        <p:cTn id="102" dur="500" fill="hold"/>
                                        <p:tgtEl>
                                          <p:spTgt spid="26938"/>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animBg="1"/>
      <p:bldP spid="26906" grpId="0" animBg="1"/>
    </p:bld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grpSp>
        <p:nvGrpSpPr>
          <p:cNvPr id="2" name="Group 395"/>
          <p:cNvGrpSpPr/>
          <p:nvPr/>
        </p:nvGrpSpPr>
        <p:grpSpPr>
          <a:xfrm>
            <a:off x="381000" y="819150"/>
            <a:ext cx="8610600" cy="5870575"/>
            <a:chOff x="240" y="516"/>
            <a:chExt cx="5424" cy="3698"/>
          </a:xfrm>
        </p:grpSpPr>
        <p:sp>
          <p:nvSpPr>
            <p:cNvPr id="27997" name="Rectangle 349"/>
            <p:cNvSpPr>
              <a:spLocks noChangeArrowheads="1"/>
            </p:cNvSpPr>
            <p:nvPr/>
          </p:nvSpPr>
          <p:spPr bwMode="auto">
            <a:xfrm>
              <a:off x="240" y="516"/>
              <a:ext cx="5424" cy="1632"/>
            </a:xfrm>
            <a:prstGeom prst="rect">
              <a:avLst/>
            </a:prstGeom>
            <a:solidFill>
              <a:srgbClr val="CCFFFF"/>
            </a:solidFill>
            <a:ln w="9525">
              <a:solidFill>
                <a:schemeClr val="tx1"/>
              </a:solidFill>
              <a:miter lim="800000"/>
            </a:ln>
            <a:effectLst>
              <a:outerShdw dist="53882" dir="8100000" algn="ctr" rotWithShape="0">
                <a:srgbClr val="6699FF"/>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grpSp>
          <p:nvGrpSpPr>
            <p:cNvPr id="65539" name="Group 394"/>
            <p:cNvGrpSpPr/>
            <p:nvPr/>
          </p:nvGrpSpPr>
          <p:grpSpPr>
            <a:xfrm>
              <a:off x="1468" y="896"/>
              <a:ext cx="3843" cy="3318"/>
              <a:chOff x="1468" y="896"/>
              <a:chExt cx="3843" cy="3318"/>
            </a:xfrm>
          </p:grpSpPr>
          <p:sp>
            <p:nvSpPr>
              <p:cNvPr id="65540" name="Line 4"/>
              <p:cNvSpPr/>
              <p:nvPr/>
            </p:nvSpPr>
            <p:spPr>
              <a:xfrm>
                <a:off x="2780" y="1058"/>
                <a:ext cx="344" cy="1"/>
              </a:xfrm>
              <a:prstGeom prst="line">
                <a:avLst/>
              </a:prstGeom>
              <a:ln w="9525" cap="flat" cmpd="sng">
                <a:solidFill>
                  <a:schemeClr val="tx2"/>
                </a:solidFill>
                <a:prstDash val="solid"/>
                <a:round/>
                <a:headEnd type="none" w="med" len="med"/>
                <a:tailEnd type="none" w="med" len="med"/>
              </a:ln>
            </p:spPr>
          </p:sp>
          <p:grpSp>
            <p:nvGrpSpPr>
              <p:cNvPr id="65541" name="Group 391"/>
              <p:cNvGrpSpPr/>
              <p:nvPr/>
            </p:nvGrpSpPr>
            <p:grpSpPr>
              <a:xfrm>
                <a:off x="1468" y="896"/>
                <a:ext cx="3843" cy="3318"/>
                <a:chOff x="1468" y="896"/>
                <a:chExt cx="3843" cy="3318"/>
              </a:xfrm>
            </p:grpSpPr>
            <p:grpSp>
              <p:nvGrpSpPr>
                <p:cNvPr id="65542" name="Group 183"/>
                <p:cNvGrpSpPr/>
                <p:nvPr/>
              </p:nvGrpSpPr>
              <p:grpSpPr>
                <a:xfrm>
                  <a:off x="1468" y="2538"/>
                  <a:ext cx="3843" cy="236"/>
                  <a:chOff x="1468" y="2538"/>
                  <a:chExt cx="3843" cy="236"/>
                </a:xfrm>
              </p:grpSpPr>
              <p:sp>
                <p:nvSpPr>
                  <p:cNvPr id="65543" name="Rectangle 184"/>
                  <p:cNvSpPr/>
                  <p:nvPr/>
                </p:nvSpPr>
                <p:spPr>
                  <a:xfrm>
                    <a:off x="4416" y="2538"/>
                    <a:ext cx="169"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P</a:t>
                    </a:r>
                    <a:r>
                      <a:rPr lang="en-US" altLang="zh-CN" sz="1600" b="1" dirty="0">
                        <a:solidFill>
                          <a:srgbClr val="CC0000"/>
                        </a:solidFill>
                        <a:latin typeface="Modern" pitchFamily="50"/>
                        <a:ea typeface="宋体" panose="02010600030101010101" pitchFamily="2" charset="-122"/>
                      </a:rPr>
                      <a:t>H</a:t>
                    </a:r>
                    <a:endParaRPr lang="en-US" altLang="zh-CN" b="1" dirty="0">
                      <a:solidFill>
                        <a:srgbClr val="CC0000"/>
                      </a:solidFill>
                      <a:latin typeface="Modern" pitchFamily="50"/>
                      <a:ea typeface="宋体" panose="02010600030101010101" pitchFamily="2" charset="-122"/>
                    </a:endParaRPr>
                  </a:p>
                </p:txBody>
              </p:sp>
              <p:sp>
                <p:nvSpPr>
                  <p:cNvPr id="65544" name="Rectangle 185"/>
                  <p:cNvSpPr/>
                  <p:nvPr/>
                </p:nvSpPr>
                <p:spPr>
                  <a:xfrm>
                    <a:off x="1824" y="2544"/>
                    <a:ext cx="169"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P</a:t>
                    </a:r>
                    <a:r>
                      <a:rPr lang="en-US" altLang="zh-CN" sz="1600" b="1" dirty="0">
                        <a:solidFill>
                          <a:srgbClr val="CC0000"/>
                        </a:solidFill>
                        <a:latin typeface="Modern" pitchFamily="50"/>
                        <a:ea typeface="宋体" panose="02010600030101010101" pitchFamily="2" charset="-122"/>
                      </a:rPr>
                      <a:t>H</a:t>
                    </a:r>
                    <a:endParaRPr lang="en-US" altLang="zh-CN" dirty="0">
                      <a:solidFill>
                        <a:srgbClr val="CC0000"/>
                      </a:solidFill>
                      <a:latin typeface="Times New Roman" panose="02020603050405020304" pitchFamily="18" charset="0"/>
                      <a:ea typeface="宋体" panose="02010600030101010101" pitchFamily="2" charset="-122"/>
                    </a:endParaRPr>
                  </a:p>
                </p:txBody>
              </p:sp>
              <p:sp>
                <p:nvSpPr>
                  <p:cNvPr id="65545" name="Line 186"/>
                  <p:cNvSpPr/>
                  <p:nvPr/>
                </p:nvSpPr>
                <p:spPr>
                  <a:xfrm flipH="1">
                    <a:off x="1468" y="2751"/>
                    <a:ext cx="3843" cy="1"/>
                  </a:xfrm>
                  <a:prstGeom prst="line">
                    <a:avLst/>
                  </a:prstGeom>
                  <a:ln w="12700" cap="flat" cmpd="sng">
                    <a:solidFill>
                      <a:srgbClr val="CC3300"/>
                    </a:solidFill>
                    <a:prstDash val="solid"/>
                    <a:round/>
                    <a:headEnd type="none" w="med" len="med"/>
                    <a:tailEnd type="none" w="med" len="med"/>
                  </a:ln>
                </p:spPr>
              </p:sp>
            </p:grpSp>
            <p:grpSp>
              <p:nvGrpSpPr>
                <p:cNvPr id="65546" name="Group 390"/>
                <p:cNvGrpSpPr/>
                <p:nvPr/>
              </p:nvGrpSpPr>
              <p:grpSpPr>
                <a:xfrm>
                  <a:off x="1836" y="896"/>
                  <a:ext cx="2232" cy="3318"/>
                  <a:chOff x="1836" y="896"/>
                  <a:chExt cx="2232" cy="3318"/>
                </a:xfrm>
              </p:grpSpPr>
              <p:grpSp>
                <p:nvGrpSpPr>
                  <p:cNvPr id="65547" name="Group 382"/>
                  <p:cNvGrpSpPr/>
                  <p:nvPr/>
                </p:nvGrpSpPr>
                <p:grpSpPr>
                  <a:xfrm>
                    <a:off x="1836" y="1008"/>
                    <a:ext cx="2232" cy="476"/>
                    <a:chOff x="1836" y="1008"/>
                    <a:chExt cx="2232" cy="476"/>
                  </a:xfrm>
                </p:grpSpPr>
                <p:sp>
                  <p:nvSpPr>
                    <p:cNvPr id="65548" name="Rectangle 72"/>
                    <p:cNvSpPr/>
                    <p:nvPr/>
                  </p:nvSpPr>
                  <p:spPr>
                    <a:xfrm>
                      <a:off x="3941" y="1014"/>
                      <a:ext cx="91"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h</a:t>
                      </a:r>
                      <a:endParaRPr lang="en-US" altLang="zh-CN" b="1" dirty="0">
                        <a:solidFill>
                          <a:srgbClr val="CC0000"/>
                        </a:solidFill>
                        <a:latin typeface="Modern" pitchFamily="50"/>
                        <a:ea typeface="宋体" panose="02010600030101010101" pitchFamily="2" charset="-122"/>
                      </a:endParaRPr>
                    </a:p>
                  </p:txBody>
                </p:sp>
                <p:sp>
                  <p:nvSpPr>
                    <p:cNvPr id="65549" name="Rectangle 73"/>
                    <p:cNvSpPr/>
                    <p:nvPr/>
                  </p:nvSpPr>
                  <p:spPr>
                    <a:xfrm>
                      <a:off x="1861" y="1254"/>
                      <a:ext cx="96"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X</a:t>
                      </a:r>
                      <a:endParaRPr lang="en-US" altLang="zh-CN" b="1" dirty="0">
                        <a:solidFill>
                          <a:srgbClr val="CC0000"/>
                        </a:solidFill>
                        <a:latin typeface="Modern" pitchFamily="50"/>
                        <a:ea typeface="宋体" panose="02010600030101010101" pitchFamily="2" charset="-122"/>
                      </a:endParaRPr>
                    </a:p>
                  </p:txBody>
                </p:sp>
                <p:sp>
                  <p:nvSpPr>
                    <p:cNvPr id="65550" name="Rectangle 74"/>
                    <p:cNvSpPr/>
                    <p:nvPr/>
                  </p:nvSpPr>
                  <p:spPr>
                    <a:xfrm>
                      <a:off x="3945" y="1254"/>
                      <a:ext cx="96"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X</a:t>
                      </a:r>
                      <a:endParaRPr lang="en-US" altLang="zh-CN" b="1" dirty="0">
                        <a:solidFill>
                          <a:srgbClr val="CC0000"/>
                        </a:solidFill>
                        <a:latin typeface="Modern" pitchFamily="50"/>
                        <a:ea typeface="宋体" panose="02010600030101010101" pitchFamily="2" charset="-122"/>
                      </a:endParaRPr>
                    </a:p>
                  </p:txBody>
                </p:sp>
                <p:sp>
                  <p:nvSpPr>
                    <p:cNvPr id="65551" name="Line 75"/>
                    <p:cNvSpPr/>
                    <p:nvPr/>
                  </p:nvSpPr>
                  <p:spPr>
                    <a:xfrm>
                      <a:off x="1836" y="1213"/>
                      <a:ext cx="2232" cy="1"/>
                    </a:xfrm>
                    <a:prstGeom prst="line">
                      <a:avLst/>
                    </a:prstGeom>
                    <a:ln w="12700" cap="flat" cmpd="sng">
                      <a:solidFill>
                        <a:srgbClr val="CC3300"/>
                      </a:solidFill>
                      <a:prstDash val="solid"/>
                      <a:round/>
                      <a:headEnd type="none" w="med" len="med"/>
                      <a:tailEnd type="none" w="med" len="med"/>
                    </a:ln>
                  </p:spPr>
                </p:sp>
                <p:sp>
                  <p:nvSpPr>
                    <p:cNvPr id="65552" name="Rectangle 76"/>
                    <p:cNvSpPr/>
                    <p:nvPr/>
                  </p:nvSpPr>
                  <p:spPr>
                    <a:xfrm>
                      <a:off x="1847" y="1008"/>
                      <a:ext cx="91"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h</a:t>
                      </a:r>
                      <a:endParaRPr lang="en-US" altLang="zh-CN" b="1" dirty="0">
                        <a:solidFill>
                          <a:srgbClr val="CC0000"/>
                        </a:solidFill>
                        <a:latin typeface="Modern" pitchFamily="50"/>
                        <a:ea typeface="宋体" panose="02010600030101010101" pitchFamily="2" charset="-122"/>
                      </a:endParaRPr>
                    </a:p>
                  </p:txBody>
                </p:sp>
              </p:grpSp>
              <p:grpSp>
                <p:nvGrpSpPr>
                  <p:cNvPr id="65553" name="Group 389"/>
                  <p:cNvGrpSpPr/>
                  <p:nvPr/>
                </p:nvGrpSpPr>
                <p:grpSpPr>
                  <a:xfrm>
                    <a:off x="1836" y="896"/>
                    <a:ext cx="2232" cy="2770"/>
                    <a:chOff x="1836" y="896"/>
                    <a:chExt cx="2232" cy="2770"/>
                  </a:xfrm>
                </p:grpSpPr>
                <p:grpSp>
                  <p:nvGrpSpPr>
                    <p:cNvPr id="65554" name="Group 383"/>
                    <p:cNvGrpSpPr/>
                    <p:nvPr/>
                  </p:nvGrpSpPr>
                  <p:grpSpPr>
                    <a:xfrm>
                      <a:off x="1836" y="896"/>
                      <a:ext cx="2232" cy="556"/>
                      <a:chOff x="1836" y="896"/>
                      <a:chExt cx="2232" cy="556"/>
                    </a:xfrm>
                  </p:grpSpPr>
                  <p:sp>
                    <p:nvSpPr>
                      <p:cNvPr id="65555" name="Line 6"/>
                      <p:cNvSpPr/>
                      <p:nvPr/>
                    </p:nvSpPr>
                    <p:spPr>
                      <a:xfrm>
                        <a:off x="2780" y="1058"/>
                        <a:ext cx="1" cy="392"/>
                      </a:xfrm>
                      <a:prstGeom prst="line">
                        <a:avLst/>
                      </a:prstGeom>
                      <a:ln w="9525" cap="flat" cmpd="sng">
                        <a:solidFill>
                          <a:schemeClr val="tx2"/>
                        </a:solidFill>
                        <a:prstDash val="solid"/>
                        <a:round/>
                        <a:headEnd type="none" w="med" len="med"/>
                        <a:tailEnd type="none" w="med" len="med"/>
                      </a:ln>
                    </p:spPr>
                  </p:sp>
                  <p:sp>
                    <p:nvSpPr>
                      <p:cNvPr id="65556" name="Line 7"/>
                      <p:cNvSpPr/>
                      <p:nvPr/>
                    </p:nvSpPr>
                    <p:spPr>
                      <a:xfrm>
                        <a:off x="2168" y="1058"/>
                        <a:ext cx="60" cy="1"/>
                      </a:xfrm>
                      <a:prstGeom prst="line">
                        <a:avLst/>
                      </a:prstGeom>
                      <a:ln w="12700" cap="flat" cmpd="sng">
                        <a:solidFill>
                          <a:srgbClr val="000000"/>
                        </a:solidFill>
                        <a:prstDash val="solid"/>
                        <a:round/>
                        <a:headEnd type="none" w="med" len="med"/>
                        <a:tailEnd type="none" w="med" len="med"/>
                      </a:ln>
                    </p:spPr>
                  </p:sp>
                  <p:sp>
                    <p:nvSpPr>
                      <p:cNvPr id="65557" name="Line 11"/>
                      <p:cNvSpPr/>
                      <p:nvPr/>
                    </p:nvSpPr>
                    <p:spPr>
                      <a:xfrm flipV="1">
                        <a:off x="2168" y="1345"/>
                        <a:ext cx="1" cy="105"/>
                      </a:xfrm>
                      <a:prstGeom prst="line">
                        <a:avLst/>
                      </a:prstGeom>
                      <a:ln w="19050" cap="flat" cmpd="sng">
                        <a:solidFill>
                          <a:srgbClr val="000000"/>
                        </a:solidFill>
                        <a:prstDash val="solid"/>
                        <a:round/>
                        <a:headEnd type="none" w="med" len="med"/>
                        <a:tailEnd type="none" w="med" len="med"/>
                      </a:ln>
                    </p:spPr>
                  </p:sp>
                  <p:sp>
                    <p:nvSpPr>
                      <p:cNvPr id="65558" name="Line 12"/>
                      <p:cNvSpPr/>
                      <p:nvPr/>
                    </p:nvSpPr>
                    <p:spPr>
                      <a:xfrm>
                        <a:off x="2203" y="1058"/>
                        <a:ext cx="1" cy="262"/>
                      </a:xfrm>
                      <a:prstGeom prst="line">
                        <a:avLst/>
                      </a:prstGeom>
                      <a:ln w="9525" cap="flat" cmpd="sng">
                        <a:solidFill>
                          <a:schemeClr val="tx2"/>
                        </a:solidFill>
                        <a:prstDash val="solid"/>
                        <a:round/>
                        <a:headEnd type="none" w="med" len="med"/>
                        <a:tailEnd type="none" w="med" len="med"/>
                      </a:ln>
                    </p:spPr>
                  </p:sp>
                  <p:sp>
                    <p:nvSpPr>
                      <p:cNvPr id="65559" name="Line 13"/>
                      <p:cNvSpPr/>
                      <p:nvPr/>
                    </p:nvSpPr>
                    <p:spPr>
                      <a:xfrm flipH="1">
                        <a:off x="2144" y="1320"/>
                        <a:ext cx="84" cy="1"/>
                      </a:xfrm>
                      <a:prstGeom prst="line">
                        <a:avLst/>
                      </a:prstGeom>
                      <a:ln w="19050" cap="flat" cmpd="sng">
                        <a:solidFill>
                          <a:srgbClr val="000000"/>
                        </a:solidFill>
                        <a:prstDash val="solid"/>
                        <a:round/>
                        <a:headEnd type="none" w="med" len="med"/>
                        <a:tailEnd type="none" w="med" len="med"/>
                      </a:ln>
                    </p:spPr>
                  </p:sp>
                  <p:sp>
                    <p:nvSpPr>
                      <p:cNvPr id="65560" name="Line 14"/>
                      <p:cNvSpPr/>
                      <p:nvPr/>
                    </p:nvSpPr>
                    <p:spPr>
                      <a:xfrm flipV="1">
                        <a:off x="2144" y="1320"/>
                        <a:ext cx="1" cy="25"/>
                      </a:xfrm>
                      <a:prstGeom prst="line">
                        <a:avLst/>
                      </a:prstGeom>
                      <a:ln w="19050" cap="flat" cmpd="sng">
                        <a:solidFill>
                          <a:srgbClr val="000000"/>
                        </a:solidFill>
                        <a:prstDash val="solid"/>
                        <a:round/>
                        <a:headEnd type="none" w="med" len="med"/>
                        <a:tailEnd type="none" w="med" len="med"/>
                      </a:ln>
                    </p:spPr>
                  </p:sp>
                  <p:sp>
                    <p:nvSpPr>
                      <p:cNvPr id="65561" name="Line 15"/>
                      <p:cNvSpPr/>
                      <p:nvPr/>
                    </p:nvSpPr>
                    <p:spPr>
                      <a:xfrm flipH="1">
                        <a:off x="2144" y="1345"/>
                        <a:ext cx="24" cy="1"/>
                      </a:xfrm>
                      <a:prstGeom prst="line">
                        <a:avLst/>
                      </a:prstGeom>
                      <a:ln w="19050" cap="flat" cmpd="sng">
                        <a:solidFill>
                          <a:srgbClr val="000000"/>
                        </a:solidFill>
                        <a:prstDash val="solid"/>
                        <a:round/>
                        <a:headEnd type="none" w="med" len="med"/>
                        <a:tailEnd type="none" w="med" len="med"/>
                      </a:ln>
                    </p:spPr>
                  </p:sp>
                  <p:sp>
                    <p:nvSpPr>
                      <p:cNvPr id="65562" name="Line 16"/>
                      <p:cNvSpPr/>
                      <p:nvPr/>
                    </p:nvSpPr>
                    <p:spPr>
                      <a:xfrm>
                        <a:off x="2187" y="1058"/>
                        <a:ext cx="1" cy="262"/>
                      </a:xfrm>
                      <a:prstGeom prst="line">
                        <a:avLst/>
                      </a:prstGeom>
                      <a:ln w="9525" cap="flat" cmpd="sng">
                        <a:solidFill>
                          <a:schemeClr val="tx2"/>
                        </a:solidFill>
                        <a:prstDash val="solid"/>
                        <a:round/>
                        <a:headEnd type="none" w="med" len="med"/>
                        <a:tailEnd type="none" w="med" len="med"/>
                      </a:ln>
                    </p:spPr>
                  </p:sp>
                  <p:sp>
                    <p:nvSpPr>
                      <p:cNvPr id="65563" name="Line 17"/>
                      <p:cNvSpPr/>
                      <p:nvPr/>
                    </p:nvSpPr>
                    <p:spPr>
                      <a:xfrm>
                        <a:off x="3736" y="1000"/>
                        <a:ext cx="277" cy="1"/>
                      </a:xfrm>
                      <a:prstGeom prst="line">
                        <a:avLst/>
                      </a:prstGeom>
                      <a:ln w="19050" cap="flat" cmpd="sng">
                        <a:solidFill>
                          <a:srgbClr val="000000"/>
                        </a:solidFill>
                        <a:prstDash val="solid"/>
                        <a:round/>
                        <a:headEnd type="none" w="med" len="med"/>
                        <a:tailEnd type="none" w="med" len="med"/>
                      </a:ln>
                    </p:spPr>
                  </p:sp>
                  <p:sp>
                    <p:nvSpPr>
                      <p:cNvPr id="65564" name="Line 18"/>
                      <p:cNvSpPr/>
                      <p:nvPr/>
                    </p:nvSpPr>
                    <p:spPr>
                      <a:xfrm>
                        <a:off x="2780" y="1177"/>
                        <a:ext cx="344" cy="1"/>
                      </a:xfrm>
                      <a:prstGeom prst="line">
                        <a:avLst/>
                      </a:prstGeom>
                      <a:ln w="9525" cap="flat" cmpd="sng">
                        <a:solidFill>
                          <a:schemeClr val="tx2"/>
                        </a:solidFill>
                        <a:prstDash val="solid"/>
                        <a:round/>
                        <a:headEnd type="none" w="med" len="med"/>
                        <a:tailEnd type="none" w="med" len="med"/>
                      </a:ln>
                    </p:spPr>
                  </p:sp>
                  <p:sp>
                    <p:nvSpPr>
                      <p:cNvPr id="65565" name="Line 19"/>
                      <p:cNvSpPr/>
                      <p:nvPr/>
                    </p:nvSpPr>
                    <p:spPr>
                      <a:xfrm>
                        <a:off x="3676" y="1058"/>
                        <a:ext cx="60" cy="1"/>
                      </a:xfrm>
                      <a:prstGeom prst="line">
                        <a:avLst/>
                      </a:prstGeom>
                      <a:ln w="19050" cap="flat" cmpd="sng">
                        <a:solidFill>
                          <a:srgbClr val="000000"/>
                        </a:solidFill>
                        <a:prstDash val="solid"/>
                        <a:round/>
                        <a:headEnd type="none" w="med" len="med"/>
                        <a:tailEnd type="none" w="med" len="med"/>
                      </a:ln>
                    </p:spPr>
                  </p:sp>
                  <p:sp>
                    <p:nvSpPr>
                      <p:cNvPr id="65566" name="Line 20"/>
                      <p:cNvSpPr/>
                      <p:nvPr/>
                    </p:nvSpPr>
                    <p:spPr>
                      <a:xfrm>
                        <a:off x="3124" y="1058"/>
                        <a:ext cx="1" cy="392"/>
                      </a:xfrm>
                      <a:prstGeom prst="line">
                        <a:avLst/>
                      </a:prstGeom>
                      <a:ln w="9525" cap="flat" cmpd="sng">
                        <a:solidFill>
                          <a:schemeClr val="tx2"/>
                        </a:solidFill>
                        <a:prstDash val="solid"/>
                        <a:round/>
                        <a:headEnd type="none" w="med" len="med"/>
                        <a:tailEnd type="none" w="med" len="med"/>
                      </a:ln>
                    </p:spPr>
                  </p:sp>
                  <p:sp>
                    <p:nvSpPr>
                      <p:cNvPr id="65567" name="Freeform 21"/>
                      <p:cNvSpPr/>
                      <p:nvPr/>
                    </p:nvSpPr>
                    <p:spPr>
                      <a:xfrm>
                        <a:off x="2228" y="1318"/>
                        <a:ext cx="1" cy="132"/>
                      </a:xfrm>
                      <a:custGeom>
                        <a:avLst/>
                        <a:gdLst/>
                        <a:ahLst/>
                        <a:cxnLst>
                          <a:cxn ang="0">
                            <a:pos x="0" y="132"/>
                          </a:cxn>
                          <a:cxn ang="0">
                            <a:pos x="0" y="0"/>
                          </a:cxn>
                        </a:cxnLst>
                        <a:pathLst>
                          <a:path w="1" h="132">
                            <a:moveTo>
                              <a:pt x="0" y="132"/>
                            </a:moveTo>
                            <a:lnTo>
                              <a:pt x="0"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5568" name="Freeform 22"/>
                      <p:cNvSpPr/>
                      <p:nvPr/>
                    </p:nvSpPr>
                    <p:spPr>
                      <a:xfrm>
                        <a:off x="2168" y="896"/>
                        <a:ext cx="1" cy="164"/>
                      </a:xfrm>
                      <a:custGeom>
                        <a:avLst/>
                        <a:gdLst/>
                        <a:ahLst/>
                        <a:cxnLst>
                          <a:cxn ang="0">
                            <a:pos x="0" y="164"/>
                          </a:cxn>
                          <a:cxn ang="0">
                            <a:pos x="1" y="0"/>
                          </a:cxn>
                        </a:cxnLst>
                        <a:pathLst>
                          <a:path w="1" h="164">
                            <a:moveTo>
                              <a:pt x="0" y="164"/>
                            </a:moveTo>
                            <a:lnTo>
                              <a:pt x="1"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5569" name="Freeform 23"/>
                      <p:cNvSpPr/>
                      <p:nvPr/>
                    </p:nvSpPr>
                    <p:spPr>
                      <a:xfrm>
                        <a:off x="3678" y="998"/>
                        <a:ext cx="1" cy="60"/>
                      </a:xfrm>
                      <a:custGeom>
                        <a:avLst/>
                        <a:gdLst/>
                        <a:ahLst/>
                        <a:cxnLst>
                          <a:cxn ang="0">
                            <a:pos x="0" y="60"/>
                          </a:cxn>
                          <a:cxn ang="0">
                            <a:pos x="0" y="0"/>
                          </a:cxn>
                        </a:cxnLst>
                        <a:pathLst>
                          <a:path w="1" h="60">
                            <a:moveTo>
                              <a:pt x="0" y="60"/>
                            </a:moveTo>
                            <a:lnTo>
                              <a:pt x="0"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5570" name="Freeform 24"/>
                      <p:cNvSpPr/>
                      <p:nvPr/>
                    </p:nvSpPr>
                    <p:spPr>
                      <a:xfrm>
                        <a:off x="3736" y="1000"/>
                        <a:ext cx="1" cy="60"/>
                      </a:xfrm>
                      <a:custGeom>
                        <a:avLst/>
                        <a:gdLst/>
                        <a:ahLst/>
                        <a:cxnLst>
                          <a:cxn ang="0">
                            <a:pos x="0" y="60"/>
                          </a:cxn>
                          <a:cxn ang="0">
                            <a:pos x="1" y="0"/>
                          </a:cxn>
                        </a:cxnLst>
                        <a:pathLst>
                          <a:path w="1" h="60">
                            <a:moveTo>
                              <a:pt x="0" y="60"/>
                            </a:moveTo>
                            <a:lnTo>
                              <a:pt x="1"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5571" name="Line 26"/>
                      <p:cNvSpPr/>
                      <p:nvPr/>
                    </p:nvSpPr>
                    <p:spPr>
                      <a:xfrm>
                        <a:off x="1836" y="1450"/>
                        <a:ext cx="2232" cy="1"/>
                      </a:xfrm>
                      <a:prstGeom prst="line">
                        <a:avLst/>
                      </a:prstGeom>
                      <a:ln w="19050" cap="flat" cmpd="sng">
                        <a:solidFill>
                          <a:srgbClr val="000000"/>
                        </a:solidFill>
                        <a:prstDash val="solid"/>
                        <a:round/>
                        <a:headEnd type="none" w="med" len="med"/>
                        <a:tailEnd type="none" w="med" len="med"/>
                      </a:ln>
                    </p:spPr>
                  </p:sp>
                  <p:sp>
                    <p:nvSpPr>
                      <p:cNvPr id="65572" name="Freeform 27"/>
                      <p:cNvSpPr/>
                      <p:nvPr/>
                    </p:nvSpPr>
                    <p:spPr>
                      <a:xfrm>
                        <a:off x="2228" y="998"/>
                        <a:ext cx="1" cy="62"/>
                      </a:xfrm>
                      <a:custGeom>
                        <a:avLst/>
                        <a:gdLst/>
                        <a:ahLst/>
                        <a:cxnLst>
                          <a:cxn ang="0">
                            <a:pos x="0" y="62"/>
                          </a:cxn>
                          <a:cxn ang="0">
                            <a:pos x="0" y="0"/>
                          </a:cxn>
                        </a:cxnLst>
                        <a:pathLst>
                          <a:path w="1" h="62">
                            <a:moveTo>
                              <a:pt x="0" y="62"/>
                            </a:moveTo>
                            <a:lnTo>
                              <a:pt x="0"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5573" name="Line 28"/>
                      <p:cNvSpPr/>
                      <p:nvPr/>
                    </p:nvSpPr>
                    <p:spPr>
                      <a:xfrm>
                        <a:off x="2227" y="1056"/>
                        <a:ext cx="1" cy="262"/>
                      </a:xfrm>
                      <a:prstGeom prst="line">
                        <a:avLst/>
                      </a:prstGeom>
                      <a:ln w="9525" cap="flat" cmpd="sng">
                        <a:solidFill>
                          <a:schemeClr val="tx2"/>
                        </a:solidFill>
                        <a:prstDash val="solid"/>
                        <a:round/>
                        <a:headEnd type="none" w="med" len="med"/>
                        <a:tailEnd type="none" w="med" len="med"/>
                      </a:ln>
                    </p:spPr>
                  </p:sp>
                  <p:sp>
                    <p:nvSpPr>
                      <p:cNvPr id="65574" name="Line 29"/>
                      <p:cNvSpPr/>
                      <p:nvPr/>
                    </p:nvSpPr>
                    <p:spPr>
                      <a:xfrm>
                        <a:off x="2168" y="1056"/>
                        <a:ext cx="1" cy="262"/>
                      </a:xfrm>
                      <a:prstGeom prst="line">
                        <a:avLst/>
                      </a:prstGeom>
                      <a:ln w="9525" cap="flat" cmpd="sng">
                        <a:solidFill>
                          <a:schemeClr val="tx2"/>
                        </a:solidFill>
                        <a:prstDash val="solid"/>
                        <a:round/>
                        <a:headEnd type="none" w="med" len="med"/>
                        <a:tailEnd type="none" w="med" len="med"/>
                      </a:ln>
                    </p:spPr>
                  </p:sp>
                  <p:sp>
                    <p:nvSpPr>
                      <p:cNvPr id="65575" name="Freeform 30"/>
                      <p:cNvSpPr/>
                      <p:nvPr/>
                    </p:nvSpPr>
                    <p:spPr>
                      <a:xfrm>
                        <a:off x="3678" y="1054"/>
                        <a:ext cx="1" cy="398"/>
                      </a:xfrm>
                      <a:custGeom>
                        <a:avLst/>
                        <a:gdLst/>
                        <a:ahLst/>
                        <a:cxnLst>
                          <a:cxn ang="0">
                            <a:pos x="0" y="0"/>
                          </a:cxn>
                          <a:cxn ang="0">
                            <a:pos x="0" y="398"/>
                          </a:cxn>
                        </a:cxnLst>
                        <a:pathLst>
                          <a:path w="1" h="398">
                            <a:moveTo>
                              <a:pt x="0" y="0"/>
                            </a:moveTo>
                            <a:lnTo>
                              <a:pt x="0" y="398"/>
                            </a:lnTo>
                          </a:path>
                        </a:pathLst>
                      </a:custGeom>
                      <a:noFill/>
                      <a:ln w="9525" cap="flat" cmpd="sng">
                        <a:solidFill>
                          <a:schemeClr val="tx1"/>
                        </a:solidFill>
                        <a:prstDash val="solid"/>
                        <a:round/>
                        <a:headEnd type="none" w="med" len="med"/>
                        <a:tailEnd type="none" w="med" len="med"/>
                      </a:ln>
                    </p:spPr>
                    <p:txBody>
                      <a:bodyPr/>
                      <a:p>
                        <a:endParaRPr lang="zh-CN" altLang="en-US"/>
                      </a:p>
                    </p:txBody>
                  </p:sp>
                  <p:sp>
                    <p:nvSpPr>
                      <p:cNvPr id="65576" name="Freeform 31"/>
                      <p:cNvSpPr/>
                      <p:nvPr/>
                    </p:nvSpPr>
                    <p:spPr>
                      <a:xfrm>
                        <a:off x="3736" y="1054"/>
                        <a:ext cx="1" cy="398"/>
                      </a:xfrm>
                      <a:custGeom>
                        <a:avLst/>
                        <a:gdLst/>
                        <a:ahLst/>
                        <a:cxnLst>
                          <a:cxn ang="0">
                            <a:pos x="0" y="0"/>
                          </a:cxn>
                          <a:cxn ang="0">
                            <a:pos x="0" y="398"/>
                          </a:cxn>
                        </a:cxnLst>
                        <a:pathLst>
                          <a:path w="1" h="398">
                            <a:moveTo>
                              <a:pt x="0" y="0"/>
                            </a:moveTo>
                            <a:lnTo>
                              <a:pt x="0" y="398"/>
                            </a:lnTo>
                          </a:path>
                        </a:pathLst>
                      </a:custGeom>
                      <a:noFill/>
                      <a:ln w="9525" cap="flat" cmpd="sng">
                        <a:solidFill>
                          <a:schemeClr val="tx1"/>
                        </a:solidFill>
                        <a:prstDash val="solid"/>
                        <a:round/>
                        <a:headEnd type="none" w="med" len="med"/>
                        <a:tailEnd type="none" w="med" len="med"/>
                      </a:ln>
                    </p:spPr>
                    <p:txBody>
                      <a:bodyPr/>
                      <a:p>
                        <a:endParaRPr lang="zh-CN" altLang="en-US"/>
                      </a:p>
                    </p:txBody>
                  </p:sp>
                </p:grpSp>
                <p:grpSp>
                  <p:nvGrpSpPr>
                    <p:cNvPr id="65577" name="Group 388"/>
                    <p:cNvGrpSpPr/>
                    <p:nvPr/>
                  </p:nvGrpSpPr>
                  <p:grpSpPr>
                    <a:xfrm>
                      <a:off x="1836" y="1917"/>
                      <a:ext cx="2232" cy="1749"/>
                      <a:chOff x="1836" y="1917"/>
                      <a:chExt cx="2232" cy="1749"/>
                    </a:xfrm>
                  </p:grpSpPr>
                  <p:sp>
                    <p:nvSpPr>
                      <p:cNvPr id="65578" name="Line 217"/>
                      <p:cNvSpPr/>
                      <p:nvPr/>
                    </p:nvSpPr>
                    <p:spPr>
                      <a:xfrm flipH="1">
                        <a:off x="3676" y="3356"/>
                        <a:ext cx="60" cy="1"/>
                      </a:xfrm>
                      <a:prstGeom prst="line">
                        <a:avLst/>
                      </a:prstGeom>
                      <a:ln w="19050" cap="flat" cmpd="sng">
                        <a:solidFill>
                          <a:srgbClr val="000000"/>
                        </a:solidFill>
                        <a:prstDash val="solid"/>
                        <a:round/>
                        <a:headEnd type="none" w="med" len="med"/>
                        <a:tailEnd type="none" w="med" len="med"/>
                      </a:ln>
                    </p:spPr>
                  </p:sp>
                  <p:sp>
                    <p:nvSpPr>
                      <p:cNvPr id="65579" name="Line 218"/>
                      <p:cNvSpPr/>
                      <p:nvPr/>
                    </p:nvSpPr>
                    <p:spPr>
                      <a:xfrm>
                        <a:off x="2168" y="3297"/>
                        <a:ext cx="60" cy="1"/>
                      </a:xfrm>
                      <a:prstGeom prst="line">
                        <a:avLst/>
                      </a:prstGeom>
                      <a:ln w="19050" cap="flat" cmpd="sng">
                        <a:solidFill>
                          <a:srgbClr val="000000"/>
                        </a:solidFill>
                        <a:prstDash val="solid"/>
                        <a:round/>
                        <a:headEnd type="none" w="med" len="med"/>
                        <a:tailEnd type="none" w="med" len="med"/>
                      </a:ln>
                    </p:spPr>
                  </p:sp>
                  <p:grpSp>
                    <p:nvGrpSpPr>
                      <p:cNvPr id="65580" name="Group 219"/>
                      <p:cNvGrpSpPr/>
                      <p:nvPr/>
                    </p:nvGrpSpPr>
                    <p:grpSpPr>
                      <a:xfrm>
                        <a:off x="1836" y="1917"/>
                        <a:ext cx="2232" cy="1749"/>
                        <a:chOff x="1836" y="1917"/>
                        <a:chExt cx="2232" cy="1749"/>
                      </a:xfrm>
                    </p:grpSpPr>
                    <p:sp>
                      <p:nvSpPr>
                        <p:cNvPr id="65581" name="Line 220"/>
                        <p:cNvSpPr/>
                        <p:nvPr/>
                      </p:nvSpPr>
                      <p:spPr>
                        <a:xfrm flipH="1">
                          <a:off x="1836" y="3665"/>
                          <a:ext cx="392" cy="1"/>
                        </a:xfrm>
                        <a:prstGeom prst="line">
                          <a:avLst/>
                        </a:prstGeom>
                        <a:ln w="19050" cap="flat" cmpd="sng">
                          <a:solidFill>
                            <a:srgbClr val="000000"/>
                          </a:solidFill>
                          <a:prstDash val="solid"/>
                          <a:round/>
                          <a:headEnd type="none" w="med" len="med"/>
                          <a:tailEnd type="none" w="med" len="med"/>
                        </a:ln>
                      </p:spPr>
                    </p:sp>
                    <p:sp>
                      <p:nvSpPr>
                        <p:cNvPr id="65582" name="Line 221"/>
                        <p:cNvSpPr/>
                        <p:nvPr/>
                      </p:nvSpPr>
                      <p:spPr>
                        <a:xfrm flipH="1">
                          <a:off x="1836" y="3605"/>
                          <a:ext cx="332" cy="1"/>
                        </a:xfrm>
                        <a:prstGeom prst="line">
                          <a:avLst/>
                        </a:prstGeom>
                        <a:ln w="19050" cap="flat" cmpd="sng">
                          <a:solidFill>
                            <a:srgbClr val="000000"/>
                          </a:solidFill>
                          <a:prstDash val="solid"/>
                          <a:round/>
                          <a:headEnd type="none" w="med" len="med"/>
                          <a:tailEnd type="none" w="med" len="med"/>
                        </a:ln>
                      </p:spPr>
                    </p:sp>
                    <p:sp>
                      <p:nvSpPr>
                        <p:cNvPr id="65583" name="Line 222"/>
                        <p:cNvSpPr/>
                        <p:nvPr/>
                      </p:nvSpPr>
                      <p:spPr>
                        <a:xfrm flipH="1">
                          <a:off x="3736" y="3605"/>
                          <a:ext cx="332" cy="1"/>
                        </a:xfrm>
                        <a:prstGeom prst="line">
                          <a:avLst/>
                        </a:prstGeom>
                        <a:ln w="19050" cap="flat" cmpd="sng">
                          <a:solidFill>
                            <a:srgbClr val="000000"/>
                          </a:solidFill>
                          <a:prstDash val="solid"/>
                          <a:round/>
                          <a:headEnd type="none" w="med" len="med"/>
                          <a:tailEnd type="none" w="med" len="med"/>
                        </a:ln>
                      </p:spPr>
                    </p:sp>
                    <p:sp>
                      <p:nvSpPr>
                        <p:cNvPr id="65584" name="Line 223"/>
                        <p:cNvSpPr/>
                        <p:nvPr/>
                      </p:nvSpPr>
                      <p:spPr>
                        <a:xfrm flipH="1">
                          <a:off x="3676" y="3665"/>
                          <a:ext cx="392" cy="1"/>
                        </a:xfrm>
                        <a:prstGeom prst="line">
                          <a:avLst/>
                        </a:prstGeom>
                        <a:ln w="19050" cap="flat" cmpd="sng">
                          <a:solidFill>
                            <a:srgbClr val="000000"/>
                          </a:solidFill>
                          <a:prstDash val="solid"/>
                          <a:round/>
                          <a:headEnd type="none" w="med" len="med"/>
                          <a:tailEnd type="none" w="med" len="med"/>
                        </a:ln>
                      </p:spPr>
                    </p:sp>
                    <p:sp>
                      <p:nvSpPr>
                        <p:cNvPr id="65585" name="Line 224"/>
                        <p:cNvSpPr/>
                        <p:nvPr/>
                      </p:nvSpPr>
                      <p:spPr>
                        <a:xfrm flipH="1">
                          <a:off x="3676" y="3545"/>
                          <a:ext cx="60" cy="1"/>
                        </a:xfrm>
                        <a:prstGeom prst="line">
                          <a:avLst/>
                        </a:prstGeom>
                        <a:ln w="19050" cap="flat" cmpd="sng">
                          <a:solidFill>
                            <a:srgbClr val="000000"/>
                          </a:solidFill>
                          <a:prstDash val="solid"/>
                          <a:round/>
                          <a:headEnd type="none" w="med" len="med"/>
                          <a:tailEnd type="none" w="med" len="med"/>
                        </a:ln>
                      </p:spPr>
                    </p:sp>
                    <p:sp>
                      <p:nvSpPr>
                        <p:cNvPr id="65586" name="Line 225"/>
                        <p:cNvSpPr/>
                        <p:nvPr/>
                      </p:nvSpPr>
                      <p:spPr>
                        <a:xfrm>
                          <a:off x="3734" y="1920"/>
                          <a:ext cx="1" cy="1436"/>
                        </a:xfrm>
                        <a:prstGeom prst="line">
                          <a:avLst/>
                        </a:prstGeom>
                        <a:ln w="19050" cap="flat" cmpd="sng">
                          <a:solidFill>
                            <a:srgbClr val="000000"/>
                          </a:solidFill>
                          <a:prstDash val="solid"/>
                          <a:round/>
                          <a:headEnd type="none" w="med" len="med"/>
                          <a:tailEnd type="none" w="med" len="med"/>
                        </a:ln>
                      </p:spPr>
                    </p:sp>
                    <p:sp>
                      <p:nvSpPr>
                        <p:cNvPr id="65587" name="Line 226"/>
                        <p:cNvSpPr/>
                        <p:nvPr/>
                      </p:nvSpPr>
                      <p:spPr>
                        <a:xfrm>
                          <a:off x="3737" y="3545"/>
                          <a:ext cx="1" cy="60"/>
                        </a:xfrm>
                        <a:prstGeom prst="line">
                          <a:avLst/>
                        </a:prstGeom>
                        <a:ln w="19050" cap="flat" cmpd="sng">
                          <a:solidFill>
                            <a:srgbClr val="000000"/>
                          </a:solidFill>
                          <a:prstDash val="solid"/>
                          <a:round/>
                          <a:headEnd type="none" w="med" len="med"/>
                          <a:tailEnd type="none" w="med" len="med"/>
                        </a:ln>
                      </p:spPr>
                    </p:sp>
                    <p:sp>
                      <p:nvSpPr>
                        <p:cNvPr id="65588" name="Line 227"/>
                        <p:cNvSpPr/>
                        <p:nvPr/>
                      </p:nvSpPr>
                      <p:spPr>
                        <a:xfrm>
                          <a:off x="3671" y="1980"/>
                          <a:ext cx="1" cy="1376"/>
                        </a:xfrm>
                        <a:prstGeom prst="line">
                          <a:avLst/>
                        </a:prstGeom>
                        <a:ln w="19050" cap="flat" cmpd="sng">
                          <a:solidFill>
                            <a:srgbClr val="000000"/>
                          </a:solidFill>
                          <a:prstDash val="solid"/>
                          <a:round/>
                          <a:headEnd type="none" w="med" len="med"/>
                          <a:tailEnd type="none" w="med" len="med"/>
                        </a:ln>
                      </p:spPr>
                    </p:sp>
                    <p:sp>
                      <p:nvSpPr>
                        <p:cNvPr id="65589" name="Line 228"/>
                        <p:cNvSpPr/>
                        <p:nvPr/>
                      </p:nvSpPr>
                      <p:spPr>
                        <a:xfrm>
                          <a:off x="3672" y="3545"/>
                          <a:ext cx="1" cy="120"/>
                        </a:xfrm>
                        <a:prstGeom prst="line">
                          <a:avLst/>
                        </a:prstGeom>
                        <a:ln w="19050" cap="flat" cmpd="sng">
                          <a:solidFill>
                            <a:srgbClr val="000000"/>
                          </a:solidFill>
                          <a:prstDash val="solid"/>
                          <a:round/>
                          <a:headEnd type="none" w="med" len="med"/>
                          <a:tailEnd type="none" w="med" len="med"/>
                        </a:ln>
                      </p:spPr>
                    </p:sp>
                    <p:sp>
                      <p:nvSpPr>
                        <p:cNvPr id="65590" name="Line 229"/>
                        <p:cNvSpPr/>
                        <p:nvPr/>
                      </p:nvSpPr>
                      <p:spPr>
                        <a:xfrm>
                          <a:off x="2168" y="2395"/>
                          <a:ext cx="60" cy="1"/>
                        </a:xfrm>
                        <a:prstGeom prst="line">
                          <a:avLst/>
                        </a:prstGeom>
                        <a:ln w="19050" cap="flat" cmpd="sng">
                          <a:solidFill>
                            <a:srgbClr val="000000"/>
                          </a:solidFill>
                          <a:prstDash val="solid"/>
                          <a:round/>
                          <a:headEnd type="none" w="med" len="med"/>
                          <a:tailEnd type="none" w="med" len="med"/>
                        </a:ln>
                      </p:spPr>
                    </p:sp>
                    <p:sp>
                      <p:nvSpPr>
                        <p:cNvPr id="65591" name="Line 230"/>
                        <p:cNvSpPr/>
                        <p:nvPr/>
                      </p:nvSpPr>
                      <p:spPr>
                        <a:xfrm flipV="1">
                          <a:off x="2144" y="2324"/>
                          <a:ext cx="1" cy="1044"/>
                        </a:xfrm>
                        <a:prstGeom prst="line">
                          <a:avLst/>
                        </a:prstGeom>
                        <a:ln w="9525" cap="flat" cmpd="sng">
                          <a:solidFill>
                            <a:schemeClr val="tx2"/>
                          </a:solidFill>
                          <a:prstDash val="solid"/>
                          <a:round/>
                          <a:headEnd type="none" w="med" len="med"/>
                          <a:tailEnd type="none" w="med" len="med"/>
                        </a:ln>
                      </p:spPr>
                    </p:sp>
                    <p:sp>
                      <p:nvSpPr>
                        <p:cNvPr id="65592" name="Line 231"/>
                        <p:cNvSpPr/>
                        <p:nvPr/>
                      </p:nvSpPr>
                      <p:spPr>
                        <a:xfrm>
                          <a:off x="2168" y="1920"/>
                          <a:ext cx="1" cy="475"/>
                        </a:xfrm>
                        <a:prstGeom prst="line">
                          <a:avLst/>
                        </a:prstGeom>
                        <a:ln w="19050" cap="flat" cmpd="sng">
                          <a:solidFill>
                            <a:srgbClr val="000000"/>
                          </a:solidFill>
                          <a:prstDash val="solid"/>
                          <a:round/>
                          <a:headEnd type="none" w="med" len="med"/>
                          <a:tailEnd type="none" w="med" len="med"/>
                        </a:ln>
                      </p:spPr>
                    </p:sp>
                    <p:sp>
                      <p:nvSpPr>
                        <p:cNvPr id="65593" name="Line 232"/>
                        <p:cNvSpPr/>
                        <p:nvPr/>
                      </p:nvSpPr>
                      <p:spPr>
                        <a:xfrm>
                          <a:off x="2168" y="3297"/>
                          <a:ext cx="1" cy="308"/>
                        </a:xfrm>
                        <a:prstGeom prst="line">
                          <a:avLst/>
                        </a:prstGeom>
                        <a:ln w="19050" cap="flat" cmpd="sng">
                          <a:solidFill>
                            <a:srgbClr val="000000"/>
                          </a:solidFill>
                          <a:prstDash val="solid"/>
                          <a:round/>
                          <a:headEnd type="none" w="med" len="med"/>
                          <a:tailEnd type="none" w="med" len="med"/>
                        </a:ln>
                      </p:spPr>
                    </p:sp>
                    <p:sp>
                      <p:nvSpPr>
                        <p:cNvPr id="65594" name="Line 233"/>
                        <p:cNvSpPr/>
                        <p:nvPr/>
                      </p:nvSpPr>
                      <p:spPr>
                        <a:xfrm flipH="1">
                          <a:off x="2144" y="2324"/>
                          <a:ext cx="24" cy="1"/>
                        </a:xfrm>
                        <a:prstGeom prst="line">
                          <a:avLst/>
                        </a:prstGeom>
                        <a:ln w="9525" cap="flat" cmpd="sng">
                          <a:solidFill>
                            <a:schemeClr val="tx2"/>
                          </a:solidFill>
                          <a:prstDash val="solid"/>
                          <a:round/>
                          <a:headEnd type="none" w="med" len="med"/>
                          <a:tailEnd type="none" w="med" len="med"/>
                        </a:ln>
                      </p:spPr>
                    </p:sp>
                    <p:sp>
                      <p:nvSpPr>
                        <p:cNvPr id="65595" name="Line 234"/>
                        <p:cNvSpPr/>
                        <p:nvPr/>
                      </p:nvSpPr>
                      <p:spPr>
                        <a:xfrm flipH="1">
                          <a:off x="2144" y="3368"/>
                          <a:ext cx="24" cy="1"/>
                        </a:xfrm>
                        <a:prstGeom prst="line">
                          <a:avLst/>
                        </a:prstGeom>
                        <a:ln w="9525" cap="flat" cmpd="sng">
                          <a:solidFill>
                            <a:schemeClr val="tx2"/>
                          </a:solidFill>
                          <a:prstDash val="solid"/>
                          <a:round/>
                          <a:headEnd type="none" w="med" len="med"/>
                          <a:tailEnd type="none" w="med" len="med"/>
                        </a:ln>
                      </p:spPr>
                    </p:sp>
                    <p:sp>
                      <p:nvSpPr>
                        <p:cNvPr id="65596" name="Line 235"/>
                        <p:cNvSpPr/>
                        <p:nvPr/>
                      </p:nvSpPr>
                      <p:spPr>
                        <a:xfrm>
                          <a:off x="2187" y="2395"/>
                          <a:ext cx="1" cy="902"/>
                        </a:xfrm>
                        <a:prstGeom prst="line">
                          <a:avLst/>
                        </a:prstGeom>
                        <a:ln w="9525" cap="flat" cmpd="sng">
                          <a:solidFill>
                            <a:schemeClr val="tx2"/>
                          </a:solidFill>
                          <a:prstDash val="solid"/>
                          <a:round/>
                          <a:headEnd type="none" w="med" len="med"/>
                          <a:tailEnd type="none" w="med" len="med"/>
                        </a:ln>
                      </p:spPr>
                    </p:sp>
                    <p:sp>
                      <p:nvSpPr>
                        <p:cNvPr id="65597" name="Line 236"/>
                        <p:cNvSpPr/>
                        <p:nvPr/>
                      </p:nvSpPr>
                      <p:spPr>
                        <a:xfrm>
                          <a:off x="2209" y="2395"/>
                          <a:ext cx="1" cy="902"/>
                        </a:xfrm>
                        <a:prstGeom prst="line">
                          <a:avLst/>
                        </a:prstGeom>
                        <a:ln w="9525" cap="flat" cmpd="sng">
                          <a:solidFill>
                            <a:schemeClr val="tx2"/>
                          </a:solidFill>
                          <a:prstDash val="solid"/>
                          <a:round/>
                          <a:headEnd type="none" w="med" len="med"/>
                          <a:tailEnd type="none" w="med" len="med"/>
                        </a:ln>
                      </p:spPr>
                    </p:sp>
                    <p:sp>
                      <p:nvSpPr>
                        <p:cNvPr id="65598" name="Line 237"/>
                        <p:cNvSpPr/>
                        <p:nvPr/>
                      </p:nvSpPr>
                      <p:spPr>
                        <a:xfrm>
                          <a:off x="2228" y="1980"/>
                          <a:ext cx="552" cy="1"/>
                        </a:xfrm>
                        <a:prstGeom prst="line">
                          <a:avLst/>
                        </a:prstGeom>
                        <a:ln w="19050" cap="flat" cmpd="sng">
                          <a:solidFill>
                            <a:srgbClr val="000000"/>
                          </a:solidFill>
                          <a:prstDash val="solid"/>
                          <a:round/>
                          <a:headEnd type="none" w="med" len="med"/>
                          <a:tailEnd type="none" w="med" len="med"/>
                        </a:ln>
                      </p:spPr>
                    </p:sp>
                    <p:sp>
                      <p:nvSpPr>
                        <p:cNvPr id="65599" name="Line 238"/>
                        <p:cNvSpPr/>
                        <p:nvPr/>
                      </p:nvSpPr>
                      <p:spPr>
                        <a:xfrm flipH="1">
                          <a:off x="3124" y="1980"/>
                          <a:ext cx="552" cy="1"/>
                        </a:xfrm>
                        <a:prstGeom prst="line">
                          <a:avLst/>
                        </a:prstGeom>
                        <a:ln w="19050" cap="flat" cmpd="sng">
                          <a:solidFill>
                            <a:srgbClr val="000000"/>
                          </a:solidFill>
                          <a:prstDash val="solid"/>
                          <a:round/>
                          <a:headEnd type="none" w="med" len="med"/>
                          <a:tailEnd type="none" w="med" len="med"/>
                        </a:ln>
                      </p:spPr>
                    </p:sp>
                    <p:sp>
                      <p:nvSpPr>
                        <p:cNvPr id="65600" name="Freeform 239"/>
                        <p:cNvSpPr/>
                        <p:nvPr/>
                      </p:nvSpPr>
                      <p:spPr>
                        <a:xfrm>
                          <a:off x="2780" y="1920"/>
                          <a:ext cx="1" cy="59"/>
                        </a:xfrm>
                        <a:custGeom>
                          <a:avLst/>
                          <a:gdLst/>
                          <a:ahLst/>
                          <a:cxnLst>
                            <a:cxn ang="0">
                              <a:pos x="0" y="0"/>
                            </a:cxn>
                            <a:cxn ang="0">
                              <a:pos x="0" y="59"/>
                            </a:cxn>
                          </a:cxnLst>
                          <a:pathLst>
                            <a:path w="1" h="59">
                              <a:moveTo>
                                <a:pt x="0" y="0"/>
                              </a:moveTo>
                              <a:lnTo>
                                <a:pt x="0" y="59"/>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5601" name="Freeform 240"/>
                        <p:cNvSpPr/>
                        <p:nvPr/>
                      </p:nvSpPr>
                      <p:spPr>
                        <a:xfrm>
                          <a:off x="3125" y="1917"/>
                          <a:ext cx="1" cy="63"/>
                        </a:xfrm>
                        <a:custGeom>
                          <a:avLst/>
                          <a:gdLst/>
                          <a:ahLst/>
                          <a:cxnLst>
                            <a:cxn ang="0">
                              <a:pos x="0" y="0"/>
                            </a:cxn>
                            <a:cxn ang="0">
                              <a:pos x="0" y="63"/>
                            </a:cxn>
                          </a:cxnLst>
                          <a:pathLst>
                            <a:path w="1" h="63">
                              <a:moveTo>
                                <a:pt x="0" y="0"/>
                              </a:moveTo>
                              <a:lnTo>
                                <a:pt x="0" y="63"/>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5602" name="Line 241"/>
                        <p:cNvSpPr/>
                        <p:nvPr/>
                      </p:nvSpPr>
                      <p:spPr>
                        <a:xfrm>
                          <a:off x="2780" y="1980"/>
                          <a:ext cx="122" cy="121"/>
                        </a:xfrm>
                        <a:prstGeom prst="line">
                          <a:avLst/>
                        </a:prstGeom>
                        <a:ln w="12700" cap="flat" cmpd="sng">
                          <a:solidFill>
                            <a:srgbClr val="000000"/>
                          </a:solidFill>
                          <a:prstDash val="solid"/>
                          <a:round/>
                          <a:headEnd type="none" w="med" len="med"/>
                          <a:tailEnd type="none" w="med" len="med"/>
                        </a:ln>
                      </p:spPr>
                    </p:sp>
                    <p:sp>
                      <p:nvSpPr>
                        <p:cNvPr id="65603" name="Line 242"/>
                        <p:cNvSpPr/>
                        <p:nvPr/>
                      </p:nvSpPr>
                      <p:spPr>
                        <a:xfrm flipH="1">
                          <a:off x="3002" y="1980"/>
                          <a:ext cx="122" cy="121"/>
                        </a:xfrm>
                        <a:prstGeom prst="line">
                          <a:avLst/>
                        </a:prstGeom>
                        <a:ln w="12700" cap="flat" cmpd="sng">
                          <a:solidFill>
                            <a:srgbClr val="000000"/>
                          </a:solidFill>
                          <a:prstDash val="solid"/>
                          <a:round/>
                          <a:headEnd type="none" w="med" len="med"/>
                          <a:tailEnd type="none" w="med" len="med"/>
                        </a:ln>
                      </p:spPr>
                    </p:sp>
                    <p:sp>
                      <p:nvSpPr>
                        <p:cNvPr id="65604" name="Freeform 243"/>
                        <p:cNvSpPr/>
                        <p:nvPr/>
                      </p:nvSpPr>
                      <p:spPr>
                        <a:xfrm>
                          <a:off x="2168" y="1920"/>
                          <a:ext cx="610" cy="1"/>
                        </a:xfrm>
                        <a:custGeom>
                          <a:avLst/>
                          <a:gdLst/>
                          <a:ahLst/>
                          <a:cxnLst>
                            <a:cxn ang="0">
                              <a:pos x="0" y="0"/>
                            </a:cxn>
                            <a:cxn ang="0">
                              <a:pos x="610" y="0"/>
                            </a:cxn>
                          </a:cxnLst>
                          <a:pathLst>
                            <a:path w="610" h="1">
                              <a:moveTo>
                                <a:pt x="0" y="0"/>
                              </a:moveTo>
                              <a:lnTo>
                                <a:pt x="610"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5605" name="Freeform 244"/>
                        <p:cNvSpPr/>
                        <p:nvPr/>
                      </p:nvSpPr>
                      <p:spPr>
                        <a:xfrm>
                          <a:off x="2229" y="1981"/>
                          <a:ext cx="1" cy="422"/>
                        </a:xfrm>
                        <a:custGeom>
                          <a:avLst/>
                          <a:gdLst/>
                          <a:ahLst/>
                          <a:cxnLst>
                            <a:cxn ang="0">
                              <a:pos x="0" y="422"/>
                            </a:cxn>
                            <a:cxn ang="0">
                              <a:pos x="0" y="0"/>
                            </a:cxn>
                          </a:cxnLst>
                          <a:pathLst>
                            <a:path w="1" h="422">
                              <a:moveTo>
                                <a:pt x="0" y="422"/>
                              </a:moveTo>
                              <a:lnTo>
                                <a:pt x="0"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5606" name="Line 245"/>
                        <p:cNvSpPr/>
                        <p:nvPr/>
                      </p:nvSpPr>
                      <p:spPr>
                        <a:xfrm>
                          <a:off x="2229" y="2400"/>
                          <a:ext cx="1" cy="902"/>
                        </a:xfrm>
                        <a:prstGeom prst="line">
                          <a:avLst/>
                        </a:prstGeom>
                        <a:ln w="9525" cap="flat" cmpd="sng">
                          <a:solidFill>
                            <a:schemeClr val="tx2"/>
                          </a:solidFill>
                          <a:prstDash val="solid"/>
                          <a:round/>
                          <a:headEnd type="none" w="med" len="med"/>
                          <a:tailEnd type="none" w="med" len="med"/>
                        </a:ln>
                      </p:spPr>
                    </p:sp>
                    <p:sp>
                      <p:nvSpPr>
                        <p:cNvPr id="65607" name="Freeform 246"/>
                        <p:cNvSpPr/>
                        <p:nvPr/>
                      </p:nvSpPr>
                      <p:spPr>
                        <a:xfrm>
                          <a:off x="2226" y="3300"/>
                          <a:ext cx="1" cy="366"/>
                        </a:xfrm>
                        <a:custGeom>
                          <a:avLst/>
                          <a:gdLst/>
                          <a:ahLst/>
                          <a:cxnLst>
                            <a:cxn ang="0">
                              <a:pos x="0" y="0"/>
                            </a:cxn>
                            <a:cxn ang="0">
                              <a:pos x="0" y="366"/>
                            </a:cxn>
                          </a:cxnLst>
                          <a:pathLst>
                            <a:path w="1" h="366">
                              <a:moveTo>
                                <a:pt x="0" y="0"/>
                              </a:moveTo>
                              <a:lnTo>
                                <a:pt x="0" y="366"/>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5608" name="Freeform 247"/>
                        <p:cNvSpPr/>
                        <p:nvPr/>
                      </p:nvSpPr>
                      <p:spPr>
                        <a:xfrm>
                          <a:off x="3122" y="1920"/>
                          <a:ext cx="610" cy="1"/>
                        </a:xfrm>
                        <a:custGeom>
                          <a:avLst/>
                          <a:gdLst/>
                          <a:ahLst/>
                          <a:cxnLst>
                            <a:cxn ang="0">
                              <a:pos x="0" y="0"/>
                            </a:cxn>
                            <a:cxn ang="0">
                              <a:pos x="610" y="0"/>
                            </a:cxn>
                          </a:cxnLst>
                          <a:pathLst>
                            <a:path w="610" h="1">
                              <a:moveTo>
                                <a:pt x="0" y="0"/>
                              </a:moveTo>
                              <a:lnTo>
                                <a:pt x="610"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5609" name="Freeform 248"/>
                        <p:cNvSpPr/>
                        <p:nvPr/>
                      </p:nvSpPr>
                      <p:spPr>
                        <a:xfrm>
                          <a:off x="2778" y="1922"/>
                          <a:ext cx="345" cy="1"/>
                        </a:xfrm>
                        <a:custGeom>
                          <a:avLst/>
                          <a:gdLst/>
                          <a:ahLst/>
                          <a:cxnLst>
                            <a:cxn ang="0">
                              <a:pos x="0" y="0"/>
                            </a:cxn>
                            <a:cxn ang="0">
                              <a:pos x="345" y="0"/>
                            </a:cxn>
                          </a:cxnLst>
                          <a:pathLst>
                            <a:path w="345" h="1">
                              <a:moveTo>
                                <a:pt x="0" y="0"/>
                              </a:moveTo>
                              <a:lnTo>
                                <a:pt x="345" y="0"/>
                              </a:lnTo>
                            </a:path>
                          </a:pathLst>
                        </a:custGeom>
                        <a:solidFill>
                          <a:srgbClr val="FFFFFF"/>
                        </a:solidFill>
                        <a:ln w="9525" cap="flat" cmpd="sng">
                          <a:solidFill>
                            <a:srgbClr val="000000"/>
                          </a:solidFill>
                          <a:prstDash val="solid"/>
                          <a:round/>
                          <a:headEnd type="none" w="med" len="med"/>
                          <a:tailEnd type="none" w="med" len="med"/>
                        </a:ln>
                      </p:spPr>
                      <p:txBody>
                        <a:bodyPr/>
                        <a:p>
                          <a:endParaRPr lang="zh-CN" altLang="en-US"/>
                        </a:p>
                      </p:txBody>
                    </p:sp>
                  </p:grpSp>
                </p:grpSp>
              </p:grpSp>
              <p:grpSp>
                <p:nvGrpSpPr>
                  <p:cNvPr id="65610" name="Group 258"/>
                  <p:cNvGrpSpPr/>
                  <p:nvPr/>
                </p:nvGrpSpPr>
                <p:grpSpPr>
                  <a:xfrm>
                    <a:off x="2736" y="2751"/>
                    <a:ext cx="248" cy="1463"/>
                    <a:chOff x="2736" y="2751"/>
                    <a:chExt cx="248" cy="1463"/>
                  </a:xfrm>
                </p:grpSpPr>
                <p:sp>
                  <p:nvSpPr>
                    <p:cNvPr id="65611" name="Freeform 259"/>
                    <p:cNvSpPr/>
                    <p:nvPr/>
                  </p:nvSpPr>
                  <p:spPr>
                    <a:xfrm>
                      <a:off x="2952" y="2751"/>
                      <a:ext cx="1" cy="1389"/>
                    </a:xfrm>
                    <a:custGeom>
                      <a:avLst/>
                      <a:gdLst/>
                      <a:ahLst/>
                      <a:cxnLst>
                        <a:cxn ang="0">
                          <a:pos x="0" y="1389"/>
                        </a:cxn>
                        <a:cxn ang="0">
                          <a:pos x="1" y="0"/>
                        </a:cxn>
                      </a:cxnLst>
                      <a:pathLst>
                        <a:path w="1" h="1389">
                          <a:moveTo>
                            <a:pt x="0" y="1389"/>
                          </a:moveTo>
                          <a:lnTo>
                            <a:pt x="1" y="0"/>
                          </a:lnTo>
                        </a:path>
                      </a:pathLst>
                    </a:custGeom>
                    <a:solidFill>
                      <a:srgbClr val="FFFFFF"/>
                    </a:solidFill>
                    <a:ln w="19050" cap="flat" cmpd="sng">
                      <a:solidFill>
                        <a:srgbClr val="CC3300"/>
                      </a:solidFill>
                      <a:prstDash val="lgDashDot"/>
                      <a:round/>
                      <a:headEnd type="none" w="med" len="med"/>
                      <a:tailEnd type="none" w="med" len="med"/>
                    </a:ln>
                  </p:spPr>
                  <p:txBody>
                    <a:bodyPr/>
                    <a:p>
                      <a:endParaRPr lang="zh-CN" altLang="en-US"/>
                    </a:p>
                  </p:txBody>
                </p:sp>
                <p:sp>
                  <p:nvSpPr>
                    <p:cNvPr id="65612" name="Rectangle 260"/>
                    <p:cNvSpPr/>
                    <p:nvPr/>
                  </p:nvSpPr>
                  <p:spPr>
                    <a:xfrm>
                      <a:off x="2736" y="3984"/>
                      <a:ext cx="96" cy="230"/>
                    </a:xfrm>
                    <a:prstGeom prst="rect">
                      <a:avLst/>
                    </a:prstGeom>
                    <a:noFill/>
                    <a:ln w="9525">
                      <a:noFill/>
                    </a:ln>
                  </p:spPr>
                  <p:txBody>
                    <a:bodyPr wrap="none" lIns="0" tIns="0" rIns="0" bIns="0" anchor="t">
                      <a:spAutoFit/>
                    </a:bodyPr>
                    <a:p>
                      <a:r>
                        <a:rPr lang="en-US" altLang="zh-CN" b="1" dirty="0">
                          <a:solidFill>
                            <a:srgbClr val="000000"/>
                          </a:solidFill>
                          <a:latin typeface="Modern" pitchFamily="50"/>
                          <a:ea typeface="宋体" panose="02010600030101010101" pitchFamily="2" charset="-122"/>
                        </a:rPr>
                        <a:t>S</a:t>
                      </a:r>
                      <a:endParaRPr lang="en-US" altLang="zh-CN" dirty="0">
                        <a:latin typeface="Times New Roman" panose="02020603050405020304" pitchFamily="18" charset="0"/>
                        <a:ea typeface="宋体" panose="02010600030101010101" pitchFamily="2" charset="-122"/>
                      </a:endParaRPr>
                    </a:p>
                  </p:txBody>
                </p:sp>
                <p:sp>
                  <p:nvSpPr>
                    <p:cNvPr id="65613" name="Oval 261"/>
                    <p:cNvSpPr/>
                    <p:nvPr/>
                  </p:nvSpPr>
                  <p:spPr>
                    <a:xfrm>
                      <a:off x="2918" y="4104"/>
                      <a:ext cx="66" cy="66"/>
                    </a:xfrm>
                    <a:prstGeom prst="ellipse">
                      <a:avLst/>
                    </a:prstGeom>
                    <a:solidFill>
                      <a:srgbClr val="FFFF66"/>
                    </a:solidFill>
                    <a:ln w="19050" cap="flat" cmpd="sng">
                      <a:solidFill>
                        <a:schemeClr val="tx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grpSp>
        </p:grpSp>
      </p:grpSp>
      <p:sp>
        <p:nvSpPr>
          <p:cNvPr id="27966" name="Freeform 318"/>
          <p:cNvSpPr/>
          <p:nvPr/>
        </p:nvSpPr>
        <p:spPr>
          <a:xfrm>
            <a:off x="4513263" y="1770063"/>
            <a:ext cx="352425" cy="404812"/>
          </a:xfrm>
          <a:custGeom>
            <a:avLst/>
            <a:gdLst/>
            <a:ahLst/>
            <a:cxnLst>
              <a:cxn ang="0">
                <a:pos x="0" y="255"/>
              </a:cxn>
              <a:cxn ang="0">
                <a:pos x="0" y="0"/>
              </a:cxn>
              <a:cxn ang="0">
                <a:pos x="222" y="0"/>
              </a:cxn>
              <a:cxn ang="0">
                <a:pos x="222" y="255"/>
              </a:cxn>
            </a:cxnLst>
            <a:pathLst>
              <a:path w="222" h="255">
                <a:moveTo>
                  <a:pt x="0" y="255"/>
                </a:moveTo>
                <a:lnTo>
                  <a:pt x="0" y="0"/>
                </a:lnTo>
                <a:lnTo>
                  <a:pt x="222" y="0"/>
                </a:lnTo>
                <a:lnTo>
                  <a:pt x="222" y="255"/>
                </a:lnTo>
              </a:path>
            </a:pathLst>
          </a:custGeom>
          <a:solidFill>
            <a:srgbClr val="FFFFFF"/>
          </a:solidFill>
          <a:ln w="19050" cap="flat" cmpd="sng">
            <a:solidFill>
              <a:srgbClr val="CC0000"/>
            </a:solidFill>
            <a:prstDash val="solid"/>
            <a:round/>
            <a:headEnd type="none" w="med" len="med"/>
            <a:tailEnd type="none" w="med" len="med"/>
          </a:ln>
        </p:spPr>
        <p:txBody>
          <a:bodyPr/>
          <a:p>
            <a:endParaRPr lang="zh-CN" altLang="en-US"/>
          </a:p>
        </p:txBody>
      </p:sp>
      <p:sp>
        <p:nvSpPr>
          <p:cNvPr id="65615" name="Rectangle 41"/>
          <p:cNvSpPr>
            <a:spLocks noGrp="1"/>
          </p:cNvSpPr>
          <p:nvPr>
            <p:ph type="title"/>
          </p:nvPr>
        </p:nvSpPr>
        <p:spPr>
          <a:xfrm flipH="1" flipV="1">
            <a:off x="7772400" y="304800"/>
            <a:ext cx="76200" cy="104775"/>
          </a:xfrm>
        </p:spPr>
        <p:txBody>
          <a:bodyPr vert="horz" wrap="square" lIns="91440" tIns="45720" rIns="91440" bIns="45720" anchor="ctr"/>
          <a:p>
            <a:pPr algn="r" eaLnBrk="1" hangingPunct="1"/>
            <a:r>
              <a:rPr lang="zh-CN" altLang="en-US" sz="200" dirty="0">
                <a:solidFill>
                  <a:schemeClr val="bg1"/>
                </a:solidFill>
              </a:rPr>
              <a:t>作室内的一点透视图（续</a:t>
            </a:r>
            <a:r>
              <a:rPr lang="en-US" altLang="zh-CN" sz="200" dirty="0">
                <a:solidFill>
                  <a:schemeClr val="bg1"/>
                </a:solidFill>
              </a:rPr>
              <a:t>2</a:t>
            </a:r>
            <a:r>
              <a:rPr lang="zh-CN" altLang="en-US" sz="200" dirty="0">
                <a:solidFill>
                  <a:schemeClr val="bg1"/>
                </a:solidFill>
              </a:rPr>
              <a:t>）</a:t>
            </a:r>
            <a:endParaRPr lang="zh-CN" altLang="en-US" sz="200" dirty="0">
              <a:solidFill>
                <a:schemeClr val="bg1"/>
              </a:solidFill>
            </a:endParaRPr>
          </a:p>
        </p:txBody>
      </p:sp>
      <p:grpSp>
        <p:nvGrpSpPr>
          <p:cNvPr id="13" name="Group 311"/>
          <p:cNvGrpSpPr/>
          <p:nvPr/>
        </p:nvGrpSpPr>
        <p:grpSpPr>
          <a:xfrm>
            <a:off x="4686300" y="4367213"/>
            <a:ext cx="2690813" cy="2201862"/>
            <a:chOff x="2952" y="2751"/>
            <a:chExt cx="1695" cy="1387"/>
          </a:xfrm>
        </p:grpSpPr>
        <p:sp>
          <p:nvSpPr>
            <p:cNvPr id="65617" name="Line 56"/>
            <p:cNvSpPr/>
            <p:nvPr/>
          </p:nvSpPr>
          <p:spPr>
            <a:xfrm flipV="1">
              <a:off x="2952" y="2751"/>
              <a:ext cx="1284" cy="1387"/>
            </a:xfrm>
            <a:prstGeom prst="line">
              <a:avLst/>
            </a:prstGeom>
            <a:ln w="12700" cap="flat" cmpd="sng">
              <a:solidFill>
                <a:schemeClr val="accent2"/>
              </a:solidFill>
              <a:prstDash val="solid"/>
              <a:round/>
              <a:headEnd type="none" w="med" len="med"/>
              <a:tailEnd type="none" w="med" len="med"/>
            </a:ln>
          </p:spPr>
        </p:sp>
        <p:sp>
          <p:nvSpPr>
            <p:cNvPr id="65618" name="Line 57"/>
            <p:cNvSpPr/>
            <p:nvPr/>
          </p:nvSpPr>
          <p:spPr>
            <a:xfrm flipV="1">
              <a:off x="2952" y="2751"/>
              <a:ext cx="1695" cy="1387"/>
            </a:xfrm>
            <a:prstGeom prst="line">
              <a:avLst/>
            </a:prstGeom>
            <a:ln w="12700" cap="flat" cmpd="sng">
              <a:solidFill>
                <a:schemeClr val="accent2"/>
              </a:solidFill>
              <a:prstDash val="solid"/>
              <a:round/>
              <a:headEnd type="none" w="med" len="med"/>
              <a:tailEnd type="none" w="med" len="med"/>
            </a:ln>
          </p:spPr>
        </p:sp>
        <p:sp>
          <p:nvSpPr>
            <p:cNvPr id="65619" name="Line 58"/>
            <p:cNvSpPr/>
            <p:nvPr/>
          </p:nvSpPr>
          <p:spPr>
            <a:xfrm flipV="1">
              <a:off x="2952" y="2751"/>
              <a:ext cx="1389" cy="1387"/>
            </a:xfrm>
            <a:prstGeom prst="line">
              <a:avLst/>
            </a:prstGeom>
            <a:ln w="12700" cap="flat" cmpd="sng">
              <a:solidFill>
                <a:schemeClr val="accent2"/>
              </a:solidFill>
              <a:prstDash val="solid"/>
              <a:round/>
              <a:headEnd type="none" w="med" len="med"/>
              <a:tailEnd type="none" w="med" len="med"/>
            </a:ln>
          </p:spPr>
        </p:sp>
      </p:grpSp>
      <p:sp>
        <p:nvSpPr>
          <p:cNvPr id="27707" name="Line 59"/>
          <p:cNvSpPr/>
          <p:nvPr/>
        </p:nvSpPr>
        <p:spPr>
          <a:xfrm flipH="1" flipV="1">
            <a:off x="4413250" y="3143250"/>
            <a:ext cx="273050" cy="3425825"/>
          </a:xfrm>
          <a:prstGeom prst="line">
            <a:avLst/>
          </a:prstGeom>
          <a:ln w="12700" cap="flat" cmpd="sng">
            <a:solidFill>
              <a:schemeClr val="accent2"/>
            </a:solidFill>
            <a:prstDash val="solid"/>
            <a:round/>
            <a:headEnd type="none" w="med" len="med"/>
            <a:tailEnd type="none" w="med" len="med"/>
          </a:ln>
        </p:spPr>
      </p:sp>
      <p:grpSp>
        <p:nvGrpSpPr>
          <p:cNvPr id="14" name="Group 305"/>
          <p:cNvGrpSpPr/>
          <p:nvPr/>
        </p:nvGrpSpPr>
        <p:grpSpPr>
          <a:xfrm>
            <a:off x="2790825" y="3802063"/>
            <a:ext cx="1895475" cy="2767012"/>
            <a:chOff x="1758" y="2395"/>
            <a:chExt cx="1194" cy="1743"/>
          </a:xfrm>
        </p:grpSpPr>
        <p:sp>
          <p:nvSpPr>
            <p:cNvPr id="65622" name="Line 60"/>
            <p:cNvSpPr/>
            <p:nvPr/>
          </p:nvSpPr>
          <p:spPr>
            <a:xfrm flipH="1" flipV="1">
              <a:off x="2228" y="2395"/>
              <a:ext cx="724" cy="1743"/>
            </a:xfrm>
            <a:prstGeom prst="line">
              <a:avLst/>
            </a:prstGeom>
            <a:ln w="6350" cap="flat" cmpd="sng">
              <a:solidFill>
                <a:schemeClr val="accent2"/>
              </a:solidFill>
              <a:prstDash val="solid"/>
              <a:round/>
              <a:headEnd type="none" w="med" len="med"/>
              <a:tailEnd type="none" w="med" len="med"/>
            </a:ln>
          </p:spPr>
        </p:sp>
        <p:sp>
          <p:nvSpPr>
            <p:cNvPr id="65623" name="Line 61"/>
            <p:cNvSpPr/>
            <p:nvPr/>
          </p:nvSpPr>
          <p:spPr>
            <a:xfrm flipH="1" flipV="1">
              <a:off x="1758" y="2751"/>
              <a:ext cx="1194" cy="1387"/>
            </a:xfrm>
            <a:prstGeom prst="line">
              <a:avLst/>
            </a:prstGeom>
            <a:ln w="6350" cap="flat" cmpd="sng">
              <a:solidFill>
                <a:schemeClr val="accent2"/>
              </a:solidFill>
              <a:prstDash val="solid"/>
              <a:round/>
              <a:headEnd type="none" w="med" len="med"/>
              <a:tailEnd type="none" w="med" len="med"/>
            </a:ln>
          </p:spPr>
        </p:sp>
      </p:grpSp>
      <p:sp>
        <p:nvSpPr>
          <p:cNvPr id="27789" name="Freeform 141"/>
          <p:cNvSpPr/>
          <p:nvPr/>
        </p:nvSpPr>
        <p:spPr>
          <a:xfrm>
            <a:off x="2800350" y="1533525"/>
            <a:ext cx="971550" cy="657225"/>
          </a:xfrm>
          <a:custGeom>
            <a:avLst/>
            <a:gdLst/>
            <a:ahLst/>
            <a:cxnLst>
              <a:cxn ang="0">
                <a:pos x="0" y="412"/>
              </a:cxn>
              <a:cxn ang="0">
                <a:pos x="0" y="0"/>
              </a:cxn>
              <a:cxn ang="0">
                <a:pos x="612" y="128"/>
              </a:cxn>
              <a:cxn ang="0">
                <a:pos x="612" y="332"/>
              </a:cxn>
              <a:cxn ang="0">
                <a:pos x="0" y="414"/>
              </a:cxn>
            </a:cxnLst>
            <a:pathLst>
              <a:path w="612" h="414">
                <a:moveTo>
                  <a:pt x="0" y="412"/>
                </a:moveTo>
                <a:lnTo>
                  <a:pt x="0" y="0"/>
                </a:lnTo>
                <a:lnTo>
                  <a:pt x="612" y="128"/>
                </a:lnTo>
                <a:lnTo>
                  <a:pt x="612" y="332"/>
                </a:lnTo>
                <a:lnTo>
                  <a:pt x="0" y="414"/>
                </a:lnTo>
              </a:path>
            </a:pathLst>
          </a:custGeom>
          <a:solidFill>
            <a:schemeClr val="bg1"/>
          </a:solidFill>
          <a:ln w="19050" cap="flat" cmpd="sng">
            <a:solidFill>
              <a:srgbClr val="CC0000"/>
            </a:solidFill>
            <a:prstDash val="solid"/>
            <a:round/>
            <a:headEnd type="none" w="med" len="med"/>
            <a:tailEnd type="none" w="med" len="med"/>
          </a:ln>
        </p:spPr>
        <p:txBody>
          <a:bodyPr/>
          <a:p>
            <a:endParaRPr lang="zh-CN" altLang="en-US"/>
          </a:p>
        </p:txBody>
      </p:sp>
      <p:grpSp>
        <p:nvGrpSpPr>
          <p:cNvPr id="15" name="Group 316"/>
          <p:cNvGrpSpPr/>
          <p:nvPr/>
        </p:nvGrpSpPr>
        <p:grpSpPr>
          <a:xfrm>
            <a:off x="6724650" y="2592388"/>
            <a:ext cx="654050" cy="1779587"/>
            <a:chOff x="4236" y="1633"/>
            <a:chExt cx="412" cy="1121"/>
          </a:xfrm>
        </p:grpSpPr>
        <p:sp>
          <p:nvSpPr>
            <p:cNvPr id="65626" name="Freeform 177"/>
            <p:cNvSpPr/>
            <p:nvPr/>
          </p:nvSpPr>
          <p:spPr>
            <a:xfrm>
              <a:off x="4236" y="1636"/>
              <a:ext cx="1" cy="1116"/>
            </a:xfrm>
            <a:custGeom>
              <a:avLst/>
              <a:gdLst/>
              <a:ahLst/>
              <a:cxnLst>
                <a:cxn ang="0">
                  <a:pos x="0" y="1116"/>
                </a:cxn>
                <a:cxn ang="0">
                  <a:pos x="0" y="0"/>
                </a:cxn>
              </a:cxnLst>
              <a:pathLst>
                <a:path w="1" h="1116">
                  <a:moveTo>
                    <a:pt x="0" y="1116"/>
                  </a:moveTo>
                  <a:lnTo>
                    <a:pt x="0" y="0"/>
                  </a:lnTo>
                </a:path>
              </a:pathLst>
            </a:custGeom>
            <a:solidFill>
              <a:srgbClr val="FFFFFF"/>
            </a:solidFill>
            <a:ln w="12700" cap="flat" cmpd="sng">
              <a:solidFill>
                <a:srgbClr val="006666"/>
              </a:solidFill>
              <a:prstDash val="solid"/>
              <a:round/>
              <a:headEnd type="none" w="med" len="med"/>
              <a:tailEnd type="none" w="med" len="med"/>
            </a:ln>
          </p:spPr>
          <p:txBody>
            <a:bodyPr/>
            <a:p>
              <a:endParaRPr lang="zh-CN" altLang="en-US"/>
            </a:p>
          </p:txBody>
        </p:sp>
        <p:sp>
          <p:nvSpPr>
            <p:cNvPr id="65627" name="Freeform 178"/>
            <p:cNvSpPr/>
            <p:nvPr/>
          </p:nvSpPr>
          <p:spPr>
            <a:xfrm>
              <a:off x="4340" y="1633"/>
              <a:ext cx="2" cy="1121"/>
            </a:xfrm>
            <a:custGeom>
              <a:avLst/>
              <a:gdLst/>
              <a:ahLst/>
              <a:cxnLst>
                <a:cxn ang="0">
                  <a:pos x="0" y="1121"/>
                </a:cxn>
                <a:cxn ang="0">
                  <a:pos x="2" y="0"/>
                </a:cxn>
              </a:cxnLst>
              <a:pathLst>
                <a:path w="2" h="1121">
                  <a:moveTo>
                    <a:pt x="0" y="1121"/>
                  </a:moveTo>
                  <a:lnTo>
                    <a:pt x="2" y="0"/>
                  </a:lnTo>
                </a:path>
              </a:pathLst>
            </a:custGeom>
            <a:solidFill>
              <a:srgbClr val="FFFFFF"/>
            </a:solidFill>
            <a:ln w="12700" cap="flat" cmpd="sng">
              <a:solidFill>
                <a:srgbClr val="006666"/>
              </a:solidFill>
              <a:prstDash val="solid"/>
              <a:round/>
              <a:headEnd type="none" w="med" len="med"/>
              <a:tailEnd type="none" w="med" len="med"/>
            </a:ln>
          </p:spPr>
          <p:txBody>
            <a:bodyPr/>
            <a:p>
              <a:endParaRPr lang="zh-CN" altLang="en-US"/>
            </a:p>
          </p:txBody>
        </p:sp>
        <p:sp>
          <p:nvSpPr>
            <p:cNvPr id="65628" name="Freeform 179"/>
            <p:cNvSpPr/>
            <p:nvPr/>
          </p:nvSpPr>
          <p:spPr>
            <a:xfrm>
              <a:off x="4646" y="1769"/>
              <a:ext cx="2" cy="985"/>
            </a:xfrm>
            <a:custGeom>
              <a:avLst/>
              <a:gdLst/>
              <a:ahLst/>
              <a:cxnLst>
                <a:cxn ang="0">
                  <a:pos x="0" y="985"/>
                </a:cxn>
                <a:cxn ang="0">
                  <a:pos x="2" y="0"/>
                </a:cxn>
              </a:cxnLst>
              <a:pathLst>
                <a:path w="2" h="985">
                  <a:moveTo>
                    <a:pt x="0" y="985"/>
                  </a:moveTo>
                  <a:lnTo>
                    <a:pt x="2" y="0"/>
                  </a:lnTo>
                </a:path>
              </a:pathLst>
            </a:custGeom>
            <a:solidFill>
              <a:srgbClr val="FFFFFF"/>
            </a:solidFill>
            <a:ln w="12700" cap="flat" cmpd="sng">
              <a:solidFill>
                <a:srgbClr val="006666"/>
              </a:solidFill>
              <a:prstDash val="solid"/>
              <a:round/>
              <a:headEnd type="none" w="med" len="med"/>
              <a:tailEnd type="none" w="med" len="med"/>
            </a:ln>
          </p:spPr>
          <p:txBody>
            <a:bodyPr/>
            <a:p>
              <a:endParaRPr lang="zh-CN" altLang="en-US"/>
            </a:p>
          </p:txBody>
        </p:sp>
      </p:grpSp>
      <p:sp>
        <p:nvSpPr>
          <p:cNvPr id="27829" name="Freeform 181"/>
          <p:cNvSpPr/>
          <p:nvPr/>
        </p:nvSpPr>
        <p:spPr>
          <a:xfrm>
            <a:off x="4508500" y="2166938"/>
            <a:ext cx="3175" cy="2205037"/>
          </a:xfrm>
          <a:custGeom>
            <a:avLst/>
            <a:gdLst/>
            <a:ahLst/>
            <a:cxnLst>
              <a:cxn ang="0">
                <a:pos x="0" y="1389"/>
              </a:cxn>
              <a:cxn ang="0">
                <a:pos x="2" y="0"/>
              </a:cxn>
            </a:cxnLst>
            <a:pathLst>
              <a:path w="2" h="1389">
                <a:moveTo>
                  <a:pt x="0" y="1389"/>
                </a:moveTo>
                <a:lnTo>
                  <a:pt x="2" y="0"/>
                </a:lnTo>
              </a:path>
            </a:pathLst>
          </a:custGeom>
          <a:solidFill>
            <a:srgbClr val="FFFFFF"/>
          </a:solidFill>
          <a:ln w="12700" cap="flat" cmpd="sng">
            <a:solidFill>
              <a:srgbClr val="006666"/>
            </a:solidFill>
            <a:prstDash val="solid"/>
            <a:round/>
            <a:headEnd type="none" w="med" len="med"/>
            <a:tailEnd type="none" w="med" len="med"/>
          </a:ln>
        </p:spPr>
        <p:txBody>
          <a:bodyPr/>
          <a:p>
            <a:endParaRPr lang="zh-CN" altLang="en-US"/>
          </a:p>
        </p:txBody>
      </p:sp>
      <p:grpSp>
        <p:nvGrpSpPr>
          <p:cNvPr id="16" name="Group 309"/>
          <p:cNvGrpSpPr/>
          <p:nvPr/>
        </p:nvGrpSpPr>
        <p:grpSpPr>
          <a:xfrm>
            <a:off x="2797175" y="2057400"/>
            <a:ext cx="976313" cy="2309813"/>
            <a:chOff x="1762" y="1296"/>
            <a:chExt cx="615" cy="1455"/>
          </a:xfrm>
        </p:grpSpPr>
        <p:sp>
          <p:nvSpPr>
            <p:cNvPr id="65631" name="Freeform 293"/>
            <p:cNvSpPr/>
            <p:nvPr/>
          </p:nvSpPr>
          <p:spPr>
            <a:xfrm>
              <a:off x="2376" y="1296"/>
              <a:ext cx="1" cy="1455"/>
            </a:xfrm>
            <a:custGeom>
              <a:avLst/>
              <a:gdLst/>
              <a:ahLst/>
              <a:cxnLst>
                <a:cxn ang="0">
                  <a:pos x="0" y="1455"/>
                </a:cxn>
                <a:cxn ang="0">
                  <a:pos x="0" y="0"/>
                </a:cxn>
              </a:cxnLst>
              <a:pathLst>
                <a:path w="1" h="1455">
                  <a:moveTo>
                    <a:pt x="0" y="1455"/>
                  </a:moveTo>
                  <a:lnTo>
                    <a:pt x="0" y="0"/>
                  </a:lnTo>
                </a:path>
              </a:pathLst>
            </a:custGeom>
            <a:solidFill>
              <a:srgbClr val="FFFFFF"/>
            </a:solidFill>
            <a:ln w="12700" cap="flat" cmpd="sng">
              <a:solidFill>
                <a:srgbClr val="006666"/>
              </a:solidFill>
              <a:prstDash val="solid"/>
              <a:round/>
              <a:headEnd type="none" w="med" len="med"/>
              <a:tailEnd type="none" w="med" len="med"/>
            </a:ln>
          </p:spPr>
          <p:txBody>
            <a:bodyPr/>
            <a:p>
              <a:endParaRPr lang="zh-CN" altLang="en-US"/>
            </a:p>
          </p:txBody>
        </p:sp>
        <p:sp>
          <p:nvSpPr>
            <p:cNvPr id="65632" name="Freeform 294"/>
            <p:cNvSpPr/>
            <p:nvPr/>
          </p:nvSpPr>
          <p:spPr>
            <a:xfrm>
              <a:off x="1762" y="1378"/>
              <a:ext cx="2" cy="1373"/>
            </a:xfrm>
            <a:custGeom>
              <a:avLst/>
              <a:gdLst/>
              <a:ahLst/>
              <a:cxnLst>
                <a:cxn ang="0">
                  <a:pos x="0" y="1373"/>
                </a:cxn>
                <a:cxn ang="0">
                  <a:pos x="2" y="0"/>
                </a:cxn>
              </a:cxnLst>
              <a:pathLst>
                <a:path w="2" h="1373">
                  <a:moveTo>
                    <a:pt x="0" y="1373"/>
                  </a:moveTo>
                  <a:lnTo>
                    <a:pt x="2" y="0"/>
                  </a:lnTo>
                </a:path>
              </a:pathLst>
            </a:custGeom>
            <a:solidFill>
              <a:srgbClr val="FFFFFF"/>
            </a:solidFill>
            <a:ln w="12700" cap="flat" cmpd="sng">
              <a:solidFill>
                <a:srgbClr val="006666"/>
              </a:solidFill>
              <a:prstDash val="solid"/>
              <a:round/>
              <a:headEnd type="none" w="med" len="med"/>
              <a:tailEnd type="none" w="med" len="med"/>
            </a:ln>
          </p:spPr>
          <p:txBody>
            <a:bodyPr/>
            <a:p>
              <a:endParaRPr lang="zh-CN" altLang="en-US"/>
            </a:p>
          </p:txBody>
        </p:sp>
      </p:grpSp>
      <p:sp>
        <p:nvSpPr>
          <p:cNvPr id="27943" name="Text Box 295"/>
          <p:cNvSpPr txBox="1"/>
          <p:nvPr/>
        </p:nvSpPr>
        <p:spPr>
          <a:xfrm>
            <a:off x="355600" y="5053013"/>
            <a:ext cx="2311400" cy="433387"/>
          </a:xfrm>
          <a:prstGeom prst="rect">
            <a:avLst/>
          </a:prstGeom>
          <a:solidFill>
            <a:srgbClr val="FFFF00"/>
          </a:solidFill>
          <a:ln w="12700" cap="flat" cmpd="sng">
            <a:solidFill>
              <a:schemeClr val="accent2"/>
            </a:solidFill>
            <a:prstDash val="solid"/>
            <a:miter/>
            <a:headEnd type="none" w="med" len="med"/>
            <a:tailEnd type="none" w="med" len="med"/>
          </a:ln>
        </p:spPr>
        <p:txBody>
          <a:bodyPr wrap="none" anchor="t">
            <a:spAutoFit/>
          </a:bodyPr>
          <a:p>
            <a:pPr algn="ctr">
              <a:lnSpc>
                <a:spcPct val="90000"/>
              </a:lnSpc>
            </a:pPr>
            <a:r>
              <a:rPr lang="zh-CN" altLang="en-US" b="1" dirty="0">
                <a:latin typeface="Times New Roman" panose="02020603050405020304" pitchFamily="18" charset="0"/>
                <a:ea typeface="宋体" panose="02010600030101010101" pitchFamily="2" charset="-122"/>
              </a:rPr>
              <a:t>求门和窗的透视</a:t>
            </a:r>
            <a:endParaRPr lang="zh-CN" altLang="en-US" b="1" dirty="0">
              <a:latin typeface="Times New Roman" panose="02020603050405020304" pitchFamily="18" charset="0"/>
              <a:ea typeface="宋体" panose="02010600030101010101" pitchFamily="2" charset="-122"/>
            </a:endParaRPr>
          </a:p>
        </p:txBody>
      </p:sp>
      <p:grpSp>
        <p:nvGrpSpPr>
          <p:cNvPr id="17" name="Group 393"/>
          <p:cNvGrpSpPr/>
          <p:nvPr/>
        </p:nvGrpSpPr>
        <p:grpSpPr>
          <a:xfrm>
            <a:off x="2533650" y="1266825"/>
            <a:ext cx="5200650" cy="952500"/>
            <a:chOff x="1596" y="798"/>
            <a:chExt cx="3276" cy="600"/>
          </a:xfrm>
        </p:grpSpPr>
        <p:grpSp>
          <p:nvGrpSpPr>
            <p:cNvPr id="65635" name="Group 308"/>
            <p:cNvGrpSpPr/>
            <p:nvPr/>
          </p:nvGrpSpPr>
          <p:grpSpPr>
            <a:xfrm>
              <a:off x="1596" y="930"/>
              <a:ext cx="1356" cy="468"/>
              <a:chOff x="1596" y="930"/>
              <a:chExt cx="1356" cy="468"/>
            </a:xfrm>
          </p:grpSpPr>
          <p:sp>
            <p:nvSpPr>
              <p:cNvPr id="65636" name="Freeform 142"/>
              <p:cNvSpPr/>
              <p:nvPr/>
            </p:nvSpPr>
            <p:spPr>
              <a:xfrm>
                <a:off x="1596" y="930"/>
                <a:ext cx="1356" cy="284"/>
              </a:xfrm>
              <a:custGeom>
                <a:avLst/>
                <a:gdLst/>
                <a:ahLst/>
                <a:cxnLst>
                  <a:cxn ang="0">
                    <a:pos x="0" y="0"/>
                  </a:cxn>
                  <a:cxn ang="0">
                    <a:pos x="1356" y="284"/>
                  </a:cxn>
                </a:cxnLst>
                <a:pathLst>
                  <a:path w="1356" h="284">
                    <a:moveTo>
                      <a:pt x="0" y="0"/>
                    </a:moveTo>
                    <a:lnTo>
                      <a:pt x="1356" y="284"/>
                    </a:lnTo>
                  </a:path>
                </a:pathLst>
              </a:custGeom>
              <a:solidFill>
                <a:srgbClr val="FFFFFF"/>
              </a:solidFill>
              <a:ln w="12700" cap="flat" cmpd="sng">
                <a:solidFill>
                  <a:srgbClr val="CC0000"/>
                </a:solidFill>
                <a:prstDash val="solid"/>
                <a:round/>
                <a:headEnd type="none" w="med" len="med"/>
                <a:tailEnd type="none" w="med" len="med"/>
              </a:ln>
            </p:spPr>
            <p:txBody>
              <a:bodyPr/>
              <a:p>
                <a:endParaRPr lang="zh-CN" altLang="en-US"/>
              </a:p>
            </p:txBody>
          </p:sp>
          <p:sp>
            <p:nvSpPr>
              <p:cNvPr id="65637" name="Freeform 307"/>
              <p:cNvSpPr/>
              <p:nvPr/>
            </p:nvSpPr>
            <p:spPr>
              <a:xfrm>
                <a:off x="1626" y="1212"/>
                <a:ext cx="1326" cy="186"/>
              </a:xfrm>
              <a:custGeom>
                <a:avLst/>
                <a:gdLst/>
                <a:ahLst/>
                <a:cxnLst>
                  <a:cxn ang="0">
                    <a:pos x="0" y="186"/>
                  </a:cxn>
                  <a:cxn ang="0">
                    <a:pos x="1326" y="0"/>
                  </a:cxn>
                </a:cxnLst>
                <a:pathLst>
                  <a:path w="1326" h="186">
                    <a:moveTo>
                      <a:pt x="0" y="186"/>
                    </a:moveTo>
                    <a:lnTo>
                      <a:pt x="1326" y="0"/>
                    </a:lnTo>
                  </a:path>
                </a:pathLst>
              </a:custGeom>
              <a:solidFill>
                <a:srgbClr val="FFFFFF"/>
              </a:solidFill>
              <a:ln w="12700" cap="flat" cmpd="sng">
                <a:solidFill>
                  <a:srgbClr val="CC0000"/>
                </a:solidFill>
                <a:prstDash val="solid"/>
                <a:round/>
                <a:headEnd type="none" w="med" len="med"/>
                <a:tailEnd type="none" w="med" len="med"/>
              </a:ln>
            </p:spPr>
            <p:txBody>
              <a:bodyPr/>
              <a:p>
                <a:endParaRPr lang="zh-CN" altLang="en-US"/>
              </a:p>
            </p:txBody>
          </p:sp>
        </p:grpSp>
        <p:sp>
          <p:nvSpPr>
            <p:cNvPr id="65638" name="Freeform 310"/>
            <p:cNvSpPr/>
            <p:nvPr/>
          </p:nvSpPr>
          <p:spPr>
            <a:xfrm>
              <a:off x="2976" y="798"/>
              <a:ext cx="1896" cy="402"/>
            </a:xfrm>
            <a:custGeom>
              <a:avLst/>
              <a:gdLst/>
              <a:ahLst/>
              <a:cxnLst>
                <a:cxn ang="0">
                  <a:pos x="0" y="402"/>
                </a:cxn>
                <a:cxn ang="0">
                  <a:pos x="1896" y="0"/>
                </a:cxn>
              </a:cxnLst>
              <a:pathLst>
                <a:path w="1896" h="402">
                  <a:moveTo>
                    <a:pt x="0" y="402"/>
                  </a:moveTo>
                  <a:lnTo>
                    <a:pt x="1896" y="0"/>
                  </a:lnTo>
                </a:path>
              </a:pathLst>
            </a:custGeom>
            <a:noFill/>
            <a:ln w="12700" cap="flat" cmpd="sng">
              <a:solidFill>
                <a:srgbClr val="CC0000"/>
              </a:solidFill>
              <a:prstDash val="solid"/>
              <a:round/>
              <a:headEnd type="none" w="med" len="med"/>
              <a:tailEnd type="none" w="med" len="med"/>
            </a:ln>
          </p:spPr>
          <p:txBody>
            <a:bodyPr/>
            <a:p>
              <a:endParaRPr lang="zh-CN" altLang="en-US"/>
            </a:p>
          </p:txBody>
        </p:sp>
      </p:grpSp>
      <p:grpSp>
        <p:nvGrpSpPr>
          <p:cNvPr id="19" name="Group 397"/>
          <p:cNvGrpSpPr/>
          <p:nvPr/>
        </p:nvGrpSpPr>
        <p:grpSpPr>
          <a:xfrm>
            <a:off x="6721475" y="1352550"/>
            <a:ext cx="658813" cy="1455738"/>
            <a:chOff x="4234" y="852"/>
            <a:chExt cx="415" cy="917"/>
          </a:xfrm>
        </p:grpSpPr>
        <p:sp>
          <p:nvSpPr>
            <p:cNvPr id="65640" name="Freeform 154"/>
            <p:cNvSpPr/>
            <p:nvPr/>
          </p:nvSpPr>
          <p:spPr>
            <a:xfrm>
              <a:off x="4236" y="852"/>
              <a:ext cx="411" cy="86"/>
            </a:xfrm>
            <a:custGeom>
              <a:avLst/>
              <a:gdLst/>
              <a:ahLst/>
              <a:cxnLst>
                <a:cxn ang="0">
                  <a:pos x="0" y="86"/>
                </a:cxn>
                <a:cxn ang="0">
                  <a:pos x="411" y="0"/>
                </a:cxn>
              </a:cxnLst>
              <a:pathLst>
                <a:path w="411" h="86">
                  <a:moveTo>
                    <a:pt x="0" y="86"/>
                  </a:moveTo>
                  <a:lnTo>
                    <a:pt x="411" y="0"/>
                  </a:lnTo>
                </a:path>
              </a:pathLst>
            </a:custGeom>
            <a:solidFill>
              <a:srgbClr val="FFFFFF"/>
            </a:solidFill>
            <a:ln w="19050" cap="flat" cmpd="sng">
              <a:solidFill>
                <a:srgbClr val="CC0000"/>
              </a:solidFill>
              <a:prstDash val="solid"/>
              <a:round/>
              <a:headEnd type="none" w="med" len="med"/>
              <a:tailEnd type="none" w="med" len="med"/>
            </a:ln>
          </p:spPr>
          <p:txBody>
            <a:bodyPr/>
            <a:p>
              <a:endParaRPr lang="zh-CN" altLang="en-US"/>
            </a:p>
          </p:txBody>
        </p:sp>
        <p:sp>
          <p:nvSpPr>
            <p:cNvPr id="65641" name="Line 150"/>
            <p:cNvSpPr/>
            <p:nvPr/>
          </p:nvSpPr>
          <p:spPr>
            <a:xfrm flipV="1">
              <a:off x="4341" y="879"/>
              <a:ext cx="306" cy="61"/>
            </a:xfrm>
            <a:prstGeom prst="line">
              <a:avLst/>
            </a:prstGeom>
            <a:ln w="19050" cap="flat" cmpd="sng">
              <a:solidFill>
                <a:srgbClr val="CC0000"/>
              </a:solidFill>
              <a:prstDash val="solid"/>
              <a:round/>
              <a:headEnd type="none" w="med" len="med"/>
              <a:tailEnd type="none" w="med" len="med"/>
            </a:ln>
          </p:spPr>
        </p:sp>
        <p:sp>
          <p:nvSpPr>
            <p:cNvPr id="65642" name="Freeform 151"/>
            <p:cNvSpPr/>
            <p:nvPr/>
          </p:nvSpPr>
          <p:spPr>
            <a:xfrm>
              <a:off x="4234" y="938"/>
              <a:ext cx="108" cy="696"/>
            </a:xfrm>
            <a:custGeom>
              <a:avLst/>
              <a:gdLst/>
              <a:ahLst/>
              <a:cxnLst>
                <a:cxn ang="0">
                  <a:pos x="106" y="696"/>
                </a:cxn>
                <a:cxn ang="0">
                  <a:pos x="106" y="0"/>
                </a:cxn>
                <a:cxn ang="0">
                  <a:pos x="0" y="0"/>
                </a:cxn>
                <a:cxn ang="0">
                  <a:pos x="0" y="694"/>
                </a:cxn>
                <a:cxn ang="0">
                  <a:pos x="108" y="696"/>
                </a:cxn>
              </a:cxnLst>
              <a:pathLst>
                <a:path w="108" h="696">
                  <a:moveTo>
                    <a:pt x="106" y="696"/>
                  </a:moveTo>
                  <a:lnTo>
                    <a:pt x="106" y="0"/>
                  </a:lnTo>
                  <a:lnTo>
                    <a:pt x="0" y="0"/>
                  </a:lnTo>
                  <a:lnTo>
                    <a:pt x="0" y="694"/>
                  </a:lnTo>
                  <a:lnTo>
                    <a:pt x="108" y="696"/>
                  </a:lnTo>
                </a:path>
              </a:pathLst>
            </a:custGeom>
            <a:solidFill>
              <a:schemeClr val="bg1"/>
            </a:solidFill>
            <a:ln w="19050" cap="flat" cmpd="sng">
              <a:solidFill>
                <a:srgbClr val="CC0000"/>
              </a:solidFill>
              <a:prstDash val="solid"/>
              <a:round/>
              <a:headEnd type="none" w="med" len="med"/>
              <a:tailEnd type="none" w="med" len="med"/>
            </a:ln>
          </p:spPr>
          <p:txBody>
            <a:bodyPr/>
            <a:p>
              <a:endParaRPr lang="zh-CN" altLang="en-US"/>
            </a:p>
          </p:txBody>
        </p:sp>
        <p:sp>
          <p:nvSpPr>
            <p:cNvPr id="65643" name="Freeform 152"/>
            <p:cNvSpPr/>
            <p:nvPr/>
          </p:nvSpPr>
          <p:spPr>
            <a:xfrm>
              <a:off x="4648" y="852"/>
              <a:ext cx="1" cy="917"/>
            </a:xfrm>
            <a:custGeom>
              <a:avLst/>
              <a:gdLst/>
              <a:ahLst/>
              <a:cxnLst>
                <a:cxn ang="0">
                  <a:pos x="1" y="917"/>
                </a:cxn>
                <a:cxn ang="0">
                  <a:pos x="0" y="0"/>
                </a:cxn>
              </a:cxnLst>
              <a:pathLst>
                <a:path w="1" h="917">
                  <a:moveTo>
                    <a:pt x="1" y="917"/>
                  </a:moveTo>
                  <a:lnTo>
                    <a:pt x="0" y="0"/>
                  </a:lnTo>
                </a:path>
              </a:pathLst>
            </a:custGeom>
            <a:solidFill>
              <a:srgbClr val="FFFFFF"/>
            </a:solidFill>
            <a:ln w="28575" cap="flat" cmpd="sng">
              <a:solidFill>
                <a:srgbClr val="CC0000"/>
              </a:solidFill>
              <a:prstDash val="solid"/>
              <a:round/>
              <a:headEnd type="none" w="med" len="med"/>
              <a:tailEnd type="none" w="med" len="med"/>
            </a:ln>
          </p:spPr>
          <p:txBody>
            <a:bodyPr/>
            <a:p>
              <a:endParaRPr lang="zh-CN" altLang="en-US"/>
            </a:p>
          </p:txBody>
        </p:sp>
        <p:sp>
          <p:nvSpPr>
            <p:cNvPr id="65644" name="Freeform 155"/>
            <p:cNvSpPr/>
            <p:nvPr/>
          </p:nvSpPr>
          <p:spPr>
            <a:xfrm>
              <a:off x="4239" y="939"/>
              <a:ext cx="102" cy="2"/>
            </a:xfrm>
            <a:custGeom>
              <a:avLst/>
              <a:gdLst/>
              <a:ahLst/>
              <a:cxnLst>
                <a:cxn ang="0">
                  <a:pos x="0" y="0"/>
                </a:cxn>
                <a:cxn ang="0">
                  <a:pos x="102" y="2"/>
                </a:cxn>
              </a:cxnLst>
              <a:pathLst>
                <a:path w="102" h="2">
                  <a:moveTo>
                    <a:pt x="0" y="0"/>
                  </a:moveTo>
                  <a:lnTo>
                    <a:pt x="102" y="2"/>
                  </a:lnTo>
                </a:path>
              </a:pathLst>
            </a:custGeom>
            <a:solidFill>
              <a:srgbClr val="FFFFFF"/>
            </a:solidFill>
            <a:ln w="12700" cap="flat" cmpd="sng">
              <a:solidFill>
                <a:srgbClr val="CC0000"/>
              </a:solidFill>
              <a:prstDash val="solid"/>
              <a:round/>
              <a:headEnd type="none" w="med" len="med"/>
              <a:tailEnd type="none" w="med" len="med"/>
            </a:ln>
          </p:spPr>
          <p:txBody>
            <a:bodyPr/>
            <a:p>
              <a:endParaRPr lang="zh-CN" altLang="en-US"/>
            </a:p>
          </p:txBody>
        </p:sp>
      </p:grpSp>
      <p:grpSp>
        <p:nvGrpSpPr>
          <p:cNvPr id="20" name="Group 323"/>
          <p:cNvGrpSpPr/>
          <p:nvPr/>
        </p:nvGrpSpPr>
        <p:grpSpPr>
          <a:xfrm>
            <a:off x="4413250" y="1676400"/>
            <a:ext cx="273050" cy="631825"/>
            <a:chOff x="2780" y="1056"/>
            <a:chExt cx="172" cy="398"/>
          </a:xfrm>
        </p:grpSpPr>
        <p:sp>
          <p:nvSpPr>
            <p:cNvPr id="65646" name="Freeform 321"/>
            <p:cNvSpPr/>
            <p:nvPr/>
          </p:nvSpPr>
          <p:spPr>
            <a:xfrm>
              <a:off x="2780" y="1214"/>
              <a:ext cx="172" cy="240"/>
            </a:xfrm>
            <a:custGeom>
              <a:avLst/>
              <a:gdLst/>
              <a:ahLst/>
              <a:cxnLst>
                <a:cxn ang="0">
                  <a:pos x="172" y="0"/>
                </a:cxn>
                <a:cxn ang="0">
                  <a:pos x="0" y="240"/>
                </a:cxn>
              </a:cxnLst>
              <a:pathLst>
                <a:path w="172" h="240">
                  <a:moveTo>
                    <a:pt x="172" y="0"/>
                  </a:moveTo>
                  <a:lnTo>
                    <a:pt x="0" y="240"/>
                  </a:lnTo>
                </a:path>
              </a:pathLst>
            </a:custGeom>
            <a:noFill/>
            <a:ln w="12700" cap="flat" cmpd="sng">
              <a:solidFill>
                <a:schemeClr val="tx1"/>
              </a:solidFill>
              <a:prstDash val="solid"/>
              <a:round/>
              <a:headEnd type="none" w="med" len="med"/>
              <a:tailEnd type="none" w="med" len="med"/>
            </a:ln>
          </p:spPr>
          <p:txBody>
            <a:bodyPr/>
            <a:p>
              <a:endParaRPr lang="zh-CN" altLang="en-US"/>
            </a:p>
          </p:txBody>
        </p:sp>
        <p:sp>
          <p:nvSpPr>
            <p:cNvPr id="65647" name="Freeform 322"/>
            <p:cNvSpPr/>
            <p:nvPr/>
          </p:nvSpPr>
          <p:spPr>
            <a:xfrm>
              <a:off x="2780" y="1056"/>
              <a:ext cx="172" cy="158"/>
            </a:xfrm>
            <a:custGeom>
              <a:avLst/>
              <a:gdLst/>
              <a:ahLst/>
              <a:cxnLst>
                <a:cxn ang="0">
                  <a:pos x="172" y="158"/>
                </a:cxn>
                <a:cxn ang="0">
                  <a:pos x="0" y="0"/>
                </a:cxn>
              </a:cxnLst>
              <a:pathLst>
                <a:path w="172" h="158">
                  <a:moveTo>
                    <a:pt x="172" y="158"/>
                  </a:moveTo>
                  <a:lnTo>
                    <a:pt x="0" y="0"/>
                  </a:lnTo>
                </a:path>
              </a:pathLst>
            </a:custGeom>
            <a:noFill/>
            <a:ln w="12700" cap="flat" cmpd="sng">
              <a:solidFill>
                <a:schemeClr val="tx1"/>
              </a:solidFill>
              <a:prstDash val="solid"/>
              <a:round/>
              <a:headEnd type="none" w="med" len="med"/>
              <a:tailEnd type="none" w="med" len="med"/>
            </a:ln>
          </p:spPr>
          <p:txBody>
            <a:bodyPr/>
            <a:p>
              <a:endParaRPr lang="zh-CN" altLang="en-US"/>
            </a:p>
          </p:txBody>
        </p:sp>
      </p:grpSp>
      <p:sp>
        <p:nvSpPr>
          <p:cNvPr id="27973" name="Text Box 325"/>
          <p:cNvSpPr txBox="1"/>
          <p:nvPr/>
        </p:nvSpPr>
        <p:spPr>
          <a:xfrm>
            <a:off x="0" y="152400"/>
            <a:ext cx="5364163" cy="476250"/>
          </a:xfrm>
          <a:prstGeom prst="rect">
            <a:avLst/>
          </a:prstGeom>
          <a:solidFill>
            <a:srgbClr val="FFFF66"/>
          </a:solidFill>
          <a:ln w="19050" cap="flat" cmpd="sng">
            <a:solidFill>
              <a:srgbClr val="CC00FF"/>
            </a:solidFill>
            <a:prstDash val="solid"/>
            <a:miter/>
            <a:headEnd type="none" w="med" len="med"/>
            <a:tailEnd type="none" w="med" len="med"/>
          </a:ln>
        </p:spPr>
        <p:txBody>
          <a:bodyPr anchor="t">
            <a:spAutoFit/>
          </a:bodyPr>
          <a:p>
            <a:pPr algn="ctr"/>
            <a:r>
              <a:rPr lang="en-US" altLang="zh-CN" b="1" dirty="0">
                <a:latin typeface="宋体" panose="02010600030101010101" pitchFamily="2" charset="-122"/>
                <a:ea typeface="宋体" panose="02010600030101010101" pitchFamily="2" charset="-122"/>
              </a:rPr>
              <a:t> </a:t>
            </a:r>
            <a:r>
              <a:rPr lang="zh-CN" altLang="zh-CN" b="1" dirty="0">
                <a:latin typeface="宋体" panose="02010600030101010101" pitchFamily="2" charset="-122"/>
                <a:ea typeface="宋体" panose="02010600030101010101" pitchFamily="2" charset="-122"/>
              </a:rPr>
              <a:t>例14 作室内</a:t>
            </a:r>
            <a:r>
              <a:rPr lang="zh-CN" altLang="en-US" b="1" dirty="0">
                <a:latin typeface="宋体" panose="02010600030101010101" pitchFamily="2" charset="-122"/>
                <a:ea typeface="宋体" panose="02010600030101010101" pitchFamily="2" charset="-122"/>
              </a:rPr>
              <a:t>的一点透视图（续</a:t>
            </a:r>
            <a:r>
              <a:rPr lang="en-US" altLang="zh-CN" b="1" dirty="0">
                <a:latin typeface="宋体" panose="02010600030101010101" pitchFamily="2" charset="-122"/>
                <a:ea typeface="宋体" panose="02010600030101010101" pitchFamily="2" charset="-122"/>
              </a:rPr>
              <a:t>2</a:t>
            </a:r>
            <a:r>
              <a:rPr lang="zh-CN" altLang="en-US" b="1" dirty="0">
                <a:latin typeface="宋体" panose="02010600030101010101" pitchFamily="2" charset="-122"/>
                <a:ea typeface="宋体" panose="02010600030101010101" pitchFamily="2" charset="-122"/>
              </a:rPr>
              <a:t>）</a:t>
            </a:r>
            <a:endParaRPr lang="zh-CN" altLang="en-US" b="1" dirty="0">
              <a:latin typeface="宋体" panose="02010600030101010101" pitchFamily="2" charset="-122"/>
              <a:ea typeface="宋体" panose="02010600030101010101" pitchFamily="2" charset="-122"/>
            </a:endParaRPr>
          </a:p>
        </p:txBody>
      </p:sp>
      <p:sp>
        <p:nvSpPr>
          <p:cNvPr id="27994" name="Oval 346"/>
          <p:cNvSpPr/>
          <p:nvPr/>
        </p:nvSpPr>
        <p:spPr>
          <a:xfrm>
            <a:off x="4648200" y="1889125"/>
            <a:ext cx="76200" cy="76200"/>
          </a:xfrm>
          <a:prstGeom prst="ellipse">
            <a:avLst/>
          </a:prstGeom>
          <a:solidFill>
            <a:srgbClr val="FFFF00"/>
          </a:solidFill>
          <a:ln w="12700" cap="flat" cmpd="sng">
            <a:solidFill>
              <a:schemeClr val="tx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nvGrpSpPr>
          <p:cNvPr id="21" name="Group 392"/>
          <p:cNvGrpSpPr/>
          <p:nvPr/>
        </p:nvGrpSpPr>
        <p:grpSpPr>
          <a:xfrm>
            <a:off x="381000" y="817563"/>
            <a:ext cx="8610600" cy="2220912"/>
            <a:chOff x="240" y="515"/>
            <a:chExt cx="5424" cy="1399"/>
          </a:xfrm>
        </p:grpSpPr>
        <p:sp>
          <p:nvSpPr>
            <p:cNvPr id="65651" name="Freeform 326"/>
            <p:cNvSpPr/>
            <p:nvPr/>
          </p:nvSpPr>
          <p:spPr>
            <a:xfrm>
              <a:off x="2481" y="1077"/>
              <a:ext cx="939" cy="291"/>
            </a:xfrm>
            <a:custGeom>
              <a:avLst/>
              <a:gdLst/>
              <a:ahLst/>
              <a:cxnLst>
                <a:cxn ang="0">
                  <a:pos x="0" y="0"/>
                </a:cxn>
                <a:cxn ang="0">
                  <a:pos x="939" y="0"/>
                </a:cxn>
                <a:cxn ang="0">
                  <a:pos x="939" y="291"/>
                </a:cxn>
                <a:cxn ang="0">
                  <a:pos x="0" y="291"/>
                </a:cxn>
                <a:cxn ang="0">
                  <a:pos x="0" y="0"/>
                </a:cxn>
              </a:cxnLst>
              <a:pathLst>
                <a:path w="939" h="291">
                  <a:moveTo>
                    <a:pt x="0" y="0"/>
                  </a:moveTo>
                  <a:lnTo>
                    <a:pt x="939" y="0"/>
                  </a:lnTo>
                  <a:lnTo>
                    <a:pt x="939" y="291"/>
                  </a:lnTo>
                  <a:lnTo>
                    <a:pt x="0" y="291"/>
                  </a:lnTo>
                  <a:lnTo>
                    <a:pt x="0" y="0"/>
                  </a:lnTo>
                </a:path>
              </a:pathLst>
            </a:custGeom>
            <a:noFill/>
            <a:ln w="19050" cap="flat" cmpd="sng">
              <a:solidFill>
                <a:schemeClr val="tx2"/>
              </a:solidFill>
              <a:prstDash val="solid"/>
              <a:round/>
              <a:headEnd type="none" w="med" len="med"/>
              <a:tailEnd type="none" w="med" len="med"/>
            </a:ln>
          </p:spPr>
          <p:txBody>
            <a:bodyPr/>
            <a:p>
              <a:endParaRPr lang="zh-CN" altLang="en-US"/>
            </a:p>
          </p:txBody>
        </p:sp>
        <p:sp>
          <p:nvSpPr>
            <p:cNvPr id="65652" name="Freeform 338"/>
            <p:cNvSpPr/>
            <p:nvPr/>
          </p:nvSpPr>
          <p:spPr>
            <a:xfrm>
              <a:off x="2798" y="969"/>
              <a:ext cx="307" cy="89"/>
            </a:xfrm>
            <a:custGeom>
              <a:avLst/>
              <a:gdLst/>
              <a:ahLst/>
              <a:cxnLst>
                <a:cxn ang="0">
                  <a:pos x="0" y="1"/>
                </a:cxn>
                <a:cxn ang="0">
                  <a:pos x="307" y="2"/>
                </a:cxn>
                <a:cxn ang="0">
                  <a:pos x="307" y="89"/>
                </a:cxn>
                <a:cxn ang="0">
                  <a:pos x="0" y="89"/>
                </a:cxn>
                <a:cxn ang="0">
                  <a:pos x="0" y="0"/>
                </a:cxn>
              </a:cxnLst>
              <a:pathLst>
                <a:path w="307" h="89">
                  <a:moveTo>
                    <a:pt x="0" y="1"/>
                  </a:moveTo>
                  <a:lnTo>
                    <a:pt x="307" y="2"/>
                  </a:lnTo>
                  <a:lnTo>
                    <a:pt x="307" y="89"/>
                  </a:lnTo>
                  <a:lnTo>
                    <a:pt x="0" y="89"/>
                  </a:lnTo>
                  <a:lnTo>
                    <a:pt x="0" y="0"/>
                  </a:lnTo>
                </a:path>
              </a:pathLst>
            </a:custGeom>
            <a:noFill/>
            <a:ln w="19050" cap="flat" cmpd="sng">
              <a:solidFill>
                <a:schemeClr val="accent2"/>
              </a:solidFill>
              <a:prstDash val="solid"/>
              <a:round/>
              <a:headEnd type="none" w="med" len="med"/>
              <a:tailEnd type="none" w="med" len="med"/>
            </a:ln>
          </p:spPr>
          <p:txBody>
            <a:bodyPr/>
            <a:p>
              <a:endParaRPr lang="zh-CN" altLang="en-US"/>
            </a:p>
          </p:txBody>
        </p:sp>
        <p:grpSp>
          <p:nvGrpSpPr>
            <p:cNvPr id="65653" name="Group 339"/>
            <p:cNvGrpSpPr/>
            <p:nvPr/>
          </p:nvGrpSpPr>
          <p:grpSpPr>
            <a:xfrm>
              <a:off x="240" y="588"/>
              <a:ext cx="5424" cy="1326"/>
              <a:chOff x="240" y="588"/>
              <a:chExt cx="5424" cy="1326"/>
            </a:xfrm>
          </p:grpSpPr>
          <p:sp>
            <p:nvSpPr>
              <p:cNvPr id="65654" name="Freeform 340"/>
              <p:cNvSpPr/>
              <p:nvPr/>
            </p:nvSpPr>
            <p:spPr>
              <a:xfrm>
                <a:off x="240" y="588"/>
                <a:ext cx="588" cy="1320"/>
              </a:xfrm>
              <a:custGeom>
                <a:avLst/>
                <a:gdLst/>
                <a:ahLst/>
                <a:cxnLst>
                  <a:cxn ang="0">
                    <a:pos x="0" y="3"/>
                  </a:cxn>
                  <a:cxn ang="0">
                    <a:pos x="588" y="0"/>
                  </a:cxn>
                  <a:cxn ang="0">
                    <a:pos x="588" y="1320"/>
                  </a:cxn>
                  <a:cxn ang="0">
                    <a:pos x="0" y="1317"/>
                  </a:cxn>
                </a:cxnLst>
                <a:pathLst>
                  <a:path w="588" h="1320">
                    <a:moveTo>
                      <a:pt x="0" y="3"/>
                    </a:moveTo>
                    <a:lnTo>
                      <a:pt x="588" y="0"/>
                    </a:lnTo>
                    <a:lnTo>
                      <a:pt x="588" y="1320"/>
                    </a:lnTo>
                    <a:lnTo>
                      <a:pt x="0" y="1317"/>
                    </a:lnTo>
                  </a:path>
                </a:pathLst>
              </a:custGeom>
              <a:noFill/>
              <a:ln w="19050" cap="flat" cmpd="sng">
                <a:solidFill>
                  <a:schemeClr val="accent2"/>
                </a:solidFill>
                <a:prstDash val="solid"/>
                <a:round/>
                <a:headEnd type="none" w="med" len="med"/>
                <a:tailEnd type="none" w="med" len="med"/>
              </a:ln>
            </p:spPr>
            <p:txBody>
              <a:bodyPr/>
              <a:p>
                <a:endParaRPr lang="zh-CN" altLang="en-US"/>
              </a:p>
            </p:txBody>
          </p:sp>
          <p:sp>
            <p:nvSpPr>
              <p:cNvPr id="65655" name="Freeform 341"/>
              <p:cNvSpPr/>
              <p:nvPr/>
            </p:nvSpPr>
            <p:spPr>
              <a:xfrm flipH="1">
                <a:off x="5076" y="594"/>
                <a:ext cx="588" cy="1320"/>
              </a:xfrm>
              <a:custGeom>
                <a:avLst/>
                <a:gdLst/>
                <a:ahLst/>
                <a:cxnLst>
                  <a:cxn ang="0">
                    <a:pos x="0" y="3"/>
                  </a:cxn>
                  <a:cxn ang="0">
                    <a:pos x="588" y="0"/>
                  </a:cxn>
                  <a:cxn ang="0">
                    <a:pos x="588" y="1320"/>
                  </a:cxn>
                  <a:cxn ang="0">
                    <a:pos x="0" y="1317"/>
                  </a:cxn>
                </a:cxnLst>
                <a:pathLst>
                  <a:path w="588" h="1320">
                    <a:moveTo>
                      <a:pt x="0" y="3"/>
                    </a:moveTo>
                    <a:lnTo>
                      <a:pt x="588" y="0"/>
                    </a:lnTo>
                    <a:lnTo>
                      <a:pt x="588" y="1320"/>
                    </a:lnTo>
                    <a:lnTo>
                      <a:pt x="0" y="1317"/>
                    </a:lnTo>
                  </a:path>
                </a:pathLst>
              </a:custGeom>
              <a:noFill/>
              <a:ln w="19050" cap="flat" cmpd="sng">
                <a:solidFill>
                  <a:schemeClr val="accent2"/>
                </a:solidFill>
                <a:prstDash val="solid"/>
                <a:round/>
                <a:headEnd type="none" w="med" len="med"/>
                <a:tailEnd type="none" w="med" len="med"/>
              </a:ln>
            </p:spPr>
            <p:txBody>
              <a:bodyPr/>
              <a:p>
                <a:endParaRPr lang="zh-CN" altLang="en-US"/>
              </a:p>
            </p:txBody>
          </p:sp>
        </p:grpSp>
        <p:grpSp>
          <p:nvGrpSpPr>
            <p:cNvPr id="65656" name="Group 386"/>
            <p:cNvGrpSpPr/>
            <p:nvPr/>
          </p:nvGrpSpPr>
          <p:grpSpPr>
            <a:xfrm>
              <a:off x="832" y="515"/>
              <a:ext cx="4241" cy="1393"/>
              <a:chOff x="832" y="515"/>
              <a:chExt cx="4241" cy="1393"/>
            </a:xfrm>
          </p:grpSpPr>
          <p:grpSp>
            <p:nvGrpSpPr>
              <p:cNvPr id="65657" name="Group 385"/>
              <p:cNvGrpSpPr/>
              <p:nvPr/>
            </p:nvGrpSpPr>
            <p:grpSpPr>
              <a:xfrm>
                <a:off x="832" y="588"/>
                <a:ext cx="4241" cy="1320"/>
                <a:chOff x="832" y="588"/>
                <a:chExt cx="4241" cy="1320"/>
              </a:xfrm>
            </p:grpSpPr>
            <p:sp>
              <p:nvSpPr>
                <p:cNvPr id="65658" name="Freeform 329"/>
                <p:cNvSpPr/>
                <p:nvPr/>
              </p:nvSpPr>
              <p:spPr>
                <a:xfrm>
                  <a:off x="3420" y="1368"/>
                  <a:ext cx="1653" cy="539"/>
                </a:xfrm>
                <a:custGeom>
                  <a:avLst/>
                  <a:gdLst/>
                  <a:ahLst/>
                  <a:cxnLst>
                    <a:cxn ang="0">
                      <a:pos x="0" y="0"/>
                    </a:cxn>
                    <a:cxn ang="0">
                      <a:pos x="1653" y="539"/>
                    </a:cxn>
                  </a:cxnLst>
                  <a:pathLst>
                    <a:path w="1653" h="539">
                      <a:moveTo>
                        <a:pt x="0" y="0"/>
                      </a:moveTo>
                      <a:lnTo>
                        <a:pt x="1653" y="539"/>
                      </a:lnTo>
                    </a:path>
                  </a:pathLst>
                </a:custGeom>
                <a:noFill/>
                <a:ln w="19050" cap="flat" cmpd="sng">
                  <a:solidFill>
                    <a:schemeClr val="accent2"/>
                  </a:solidFill>
                  <a:prstDash val="solid"/>
                  <a:round/>
                  <a:headEnd type="none" w="med" len="med"/>
                  <a:tailEnd type="none" w="med" len="med"/>
                </a:ln>
              </p:spPr>
              <p:txBody>
                <a:bodyPr/>
                <a:p>
                  <a:endParaRPr lang="zh-CN" altLang="en-US"/>
                </a:p>
              </p:txBody>
            </p:sp>
            <p:grpSp>
              <p:nvGrpSpPr>
                <p:cNvPr id="65659" name="Group 384"/>
                <p:cNvGrpSpPr/>
                <p:nvPr/>
              </p:nvGrpSpPr>
              <p:grpSpPr>
                <a:xfrm>
                  <a:off x="832" y="588"/>
                  <a:ext cx="4241" cy="1320"/>
                  <a:chOff x="832" y="588"/>
                  <a:chExt cx="4241" cy="1320"/>
                </a:xfrm>
              </p:grpSpPr>
              <p:sp>
                <p:nvSpPr>
                  <p:cNvPr id="65660" name="Freeform 331"/>
                  <p:cNvSpPr/>
                  <p:nvPr/>
                </p:nvSpPr>
                <p:spPr>
                  <a:xfrm>
                    <a:off x="3420" y="588"/>
                    <a:ext cx="1653" cy="490"/>
                  </a:xfrm>
                  <a:custGeom>
                    <a:avLst/>
                    <a:gdLst/>
                    <a:ahLst/>
                    <a:cxnLst>
                      <a:cxn ang="0">
                        <a:pos x="0" y="490"/>
                      </a:cxn>
                      <a:cxn ang="0">
                        <a:pos x="1653" y="0"/>
                      </a:cxn>
                    </a:cxnLst>
                    <a:pathLst>
                      <a:path w="1653" h="490">
                        <a:moveTo>
                          <a:pt x="0" y="490"/>
                        </a:moveTo>
                        <a:lnTo>
                          <a:pt x="1653" y="0"/>
                        </a:lnTo>
                      </a:path>
                    </a:pathLst>
                  </a:custGeom>
                  <a:noFill/>
                  <a:ln w="19050" cap="flat" cmpd="sng">
                    <a:solidFill>
                      <a:schemeClr val="accent2"/>
                    </a:solidFill>
                    <a:prstDash val="solid"/>
                    <a:round/>
                    <a:headEnd type="none" w="med" len="med"/>
                    <a:tailEnd type="none" w="med" len="med"/>
                  </a:ln>
                </p:spPr>
                <p:txBody>
                  <a:bodyPr/>
                  <a:p>
                    <a:endParaRPr lang="zh-CN" altLang="en-US"/>
                  </a:p>
                </p:txBody>
              </p:sp>
              <p:sp>
                <p:nvSpPr>
                  <p:cNvPr id="65661" name="Freeform 332"/>
                  <p:cNvSpPr/>
                  <p:nvPr/>
                </p:nvSpPr>
                <p:spPr>
                  <a:xfrm>
                    <a:off x="832" y="592"/>
                    <a:ext cx="1646" cy="482"/>
                  </a:xfrm>
                  <a:custGeom>
                    <a:avLst/>
                    <a:gdLst/>
                    <a:ahLst/>
                    <a:cxnLst>
                      <a:cxn ang="0">
                        <a:pos x="0" y="0"/>
                      </a:cxn>
                      <a:cxn ang="0">
                        <a:pos x="1646" y="482"/>
                      </a:cxn>
                    </a:cxnLst>
                    <a:pathLst>
                      <a:path w="1646" h="482">
                        <a:moveTo>
                          <a:pt x="0" y="0"/>
                        </a:moveTo>
                        <a:lnTo>
                          <a:pt x="1646" y="482"/>
                        </a:lnTo>
                      </a:path>
                    </a:pathLst>
                  </a:custGeom>
                  <a:noFill/>
                  <a:ln w="19050" cap="flat" cmpd="sng">
                    <a:solidFill>
                      <a:schemeClr val="accent2"/>
                    </a:solidFill>
                    <a:prstDash val="solid"/>
                    <a:round/>
                    <a:headEnd type="none" w="med" len="med"/>
                    <a:tailEnd type="none" w="med" len="med"/>
                  </a:ln>
                </p:spPr>
                <p:txBody>
                  <a:bodyPr/>
                  <a:p>
                    <a:endParaRPr lang="zh-CN" altLang="en-US"/>
                  </a:p>
                </p:txBody>
              </p:sp>
              <p:sp>
                <p:nvSpPr>
                  <p:cNvPr id="65662" name="Freeform 333"/>
                  <p:cNvSpPr/>
                  <p:nvPr/>
                </p:nvSpPr>
                <p:spPr>
                  <a:xfrm>
                    <a:off x="834" y="1368"/>
                    <a:ext cx="1646" cy="540"/>
                  </a:xfrm>
                  <a:custGeom>
                    <a:avLst/>
                    <a:gdLst/>
                    <a:ahLst/>
                    <a:cxnLst>
                      <a:cxn ang="0">
                        <a:pos x="1646" y="0"/>
                      </a:cxn>
                      <a:cxn ang="0">
                        <a:pos x="0" y="540"/>
                      </a:cxn>
                    </a:cxnLst>
                    <a:pathLst>
                      <a:path w="1646" h="540">
                        <a:moveTo>
                          <a:pt x="1646" y="0"/>
                        </a:moveTo>
                        <a:lnTo>
                          <a:pt x="0" y="540"/>
                        </a:lnTo>
                      </a:path>
                    </a:pathLst>
                  </a:custGeom>
                  <a:noFill/>
                  <a:ln w="19050" cap="flat" cmpd="sng">
                    <a:solidFill>
                      <a:schemeClr val="accent2"/>
                    </a:solidFill>
                    <a:prstDash val="solid"/>
                    <a:round/>
                    <a:headEnd type="none" w="med" len="med"/>
                    <a:tailEnd type="none" w="med" len="med"/>
                  </a:ln>
                </p:spPr>
                <p:txBody>
                  <a:bodyPr/>
                  <a:p>
                    <a:endParaRPr lang="zh-CN" altLang="en-US"/>
                  </a:p>
                </p:txBody>
              </p:sp>
            </p:grpSp>
          </p:grpSp>
          <p:sp>
            <p:nvSpPr>
              <p:cNvPr id="65663" name="Freeform 334"/>
              <p:cNvSpPr/>
              <p:nvPr/>
            </p:nvSpPr>
            <p:spPr>
              <a:xfrm>
                <a:off x="2501" y="515"/>
                <a:ext cx="295" cy="457"/>
              </a:xfrm>
              <a:custGeom>
                <a:avLst/>
                <a:gdLst/>
                <a:ahLst/>
                <a:cxnLst>
                  <a:cxn ang="0">
                    <a:pos x="295" y="457"/>
                  </a:cxn>
                  <a:cxn ang="0">
                    <a:pos x="0" y="0"/>
                  </a:cxn>
                </a:cxnLst>
                <a:pathLst>
                  <a:path w="295" h="457">
                    <a:moveTo>
                      <a:pt x="295" y="457"/>
                    </a:moveTo>
                    <a:lnTo>
                      <a:pt x="0" y="0"/>
                    </a:lnTo>
                  </a:path>
                </a:pathLst>
              </a:custGeom>
              <a:noFill/>
              <a:ln w="19050" cap="flat" cmpd="sng">
                <a:solidFill>
                  <a:schemeClr val="accent2"/>
                </a:solidFill>
                <a:prstDash val="solid"/>
                <a:round/>
                <a:headEnd type="none" w="med" len="med"/>
                <a:tailEnd type="none" w="med" len="med"/>
              </a:ln>
            </p:spPr>
            <p:txBody>
              <a:bodyPr/>
              <a:p>
                <a:endParaRPr lang="zh-CN" altLang="en-US"/>
              </a:p>
            </p:txBody>
          </p:sp>
          <p:sp>
            <p:nvSpPr>
              <p:cNvPr id="65664" name="Freeform 335"/>
              <p:cNvSpPr/>
              <p:nvPr/>
            </p:nvSpPr>
            <p:spPr>
              <a:xfrm>
                <a:off x="3104" y="516"/>
                <a:ext cx="274" cy="454"/>
              </a:xfrm>
              <a:custGeom>
                <a:avLst/>
                <a:gdLst/>
                <a:ahLst/>
                <a:cxnLst>
                  <a:cxn ang="0">
                    <a:pos x="0" y="454"/>
                  </a:cxn>
                  <a:cxn ang="0">
                    <a:pos x="274" y="0"/>
                  </a:cxn>
                </a:cxnLst>
                <a:pathLst>
                  <a:path w="274" h="454">
                    <a:moveTo>
                      <a:pt x="0" y="454"/>
                    </a:moveTo>
                    <a:lnTo>
                      <a:pt x="274" y="0"/>
                    </a:lnTo>
                  </a:path>
                </a:pathLst>
              </a:custGeom>
              <a:noFill/>
              <a:ln w="19050" cap="flat" cmpd="sng">
                <a:solidFill>
                  <a:schemeClr val="accent2"/>
                </a:solidFill>
                <a:prstDash val="solid"/>
                <a:round/>
                <a:headEnd type="none" w="med" len="med"/>
                <a:tailEnd type="none" w="med" len="med"/>
              </a:ln>
            </p:spPr>
            <p:txBody>
              <a:bodyPr/>
              <a:p>
                <a:endParaRPr lang="zh-CN" altLang="en-US"/>
              </a:p>
            </p:txBody>
          </p:sp>
          <p:sp>
            <p:nvSpPr>
              <p:cNvPr id="65665" name="Freeform 336"/>
              <p:cNvSpPr/>
              <p:nvPr/>
            </p:nvSpPr>
            <p:spPr>
              <a:xfrm>
                <a:off x="2247" y="516"/>
                <a:ext cx="549" cy="538"/>
              </a:xfrm>
              <a:custGeom>
                <a:avLst/>
                <a:gdLst/>
                <a:ahLst/>
                <a:cxnLst>
                  <a:cxn ang="0">
                    <a:pos x="549" y="538"/>
                  </a:cxn>
                  <a:cxn ang="0">
                    <a:pos x="0" y="0"/>
                  </a:cxn>
                </a:cxnLst>
                <a:pathLst>
                  <a:path w="549" h="538">
                    <a:moveTo>
                      <a:pt x="549" y="538"/>
                    </a:moveTo>
                    <a:lnTo>
                      <a:pt x="0" y="0"/>
                    </a:lnTo>
                  </a:path>
                </a:pathLst>
              </a:custGeom>
              <a:noFill/>
              <a:ln w="19050" cap="flat" cmpd="sng">
                <a:solidFill>
                  <a:schemeClr val="accent2"/>
                </a:solidFill>
                <a:prstDash val="solid"/>
                <a:round/>
                <a:headEnd type="none" w="med" len="med"/>
                <a:tailEnd type="none" w="med" len="med"/>
              </a:ln>
            </p:spPr>
            <p:txBody>
              <a:bodyPr/>
              <a:p>
                <a:endParaRPr lang="zh-CN" altLang="en-US"/>
              </a:p>
            </p:txBody>
          </p:sp>
          <p:sp>
            <p:nvSpPr>
              <p:cNvPr id="65666" name="Freeform 337"/>
              <p:cNvSpPr/>
              <p:nvPr/>
            </p:nvSpPr>
            <p:spPr>
              <a:xfrm>
                <a:off x="3108" y="518"/>
                <a:ext cx="549" cy="538"/>
              </a:xfrm>
              <a:custGeom>
                <a:avLst/>
                <a:gdLst/>
                <a:ahLst/>
                <a:cxnLst>
                  <a:cxn ang="0">
                    <a:pos x="0" y="538"/>
                  </a:cxn>
                  <a:cxn ang="0">
                    <a:pos x="549" y="0"/>
                  </a:cxn>
                </a:cxnLst>
                <a:pathLst>
                  <a:path w="549" h="538">
                    <a:moveTo>
                      <a:pt x="0" y="538"/>
                    </a:moveTo>
                    <a:lnTo>
                      <a:pt x="549" y="0"/>
                    </a:lnTo>
                  </a:path>
                </a:pathLst>
              </a:custGeom>
              <a:noFill/>
              <a:ln w="19050" cap="flat" cmpd="sng">
                <a:solidFill>
                  <a:schemeClr val="accent2"/>
                </a:solidFill>
                <a:prstDash val="solid"/>
                <a:round/>
                <a:headEnd type="none" w="med" len="med"/>
                <a:tailEnd type="none" w="med" len="med"/>
              </a:ln>
            </p:spPr>
            <p:txBody>
              <a:bodyPr/>
              <a:p>
                <a:endParaRPr lang="zh-CN" altLang="en-US"/>
              </a:p>
            </p:txBody>
          </p:sp>
        </p:grpSp>
      </p:gr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973"/>
                                        </p:tgtEl>
                                        <p:attrNameLst>
                                          <p:attrName>style.visibility</p:attrName>
                                        </p:attrNameLst>
                                      </p:cBhvr>
                                      <p:to>
                                        <p:strVal val="visible"/>
                                      </p:to>
                                    </p:set>
                                    <p:animEffect transition="in" filter="wipe(left)">
                                      <p:cBhvr>
                                        <p:cTn id="7" dur="500"/>
                                        <p:tgtEl>
                                          <p:spTgt spid="2797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943"/>
                                        </p:tgtEl>
                                        <p:attrNameLst>
                                          <p:attrName>style.visibility</p:attrName>
                                        </p:attrNameLst>
                                      </p:cBhvr>
                                      <p:to>
                                        <p:strVal val="visible"/>
                                      </p:to>
                                    </p:set>
                                    <p:animEffect transition="in" filter="wipe(left)">
                                      <p:cBhvr>
                                        <p:cTn id="17" dur="500"/>
                                        <p:tgtEl>
                                          <p:spTgt spid="27943"/>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32" fill="hold" grpId="0" nodeType="clickEffect">
                                  <p:stCondLst>
                                    <p:cond delay="0"/>
                                  </p:stCondLst>
                                  <p:childTnLst>
                                    <p:set>
                                      <p:cBhvr>
                                        <p:cTn id="21" dur="1" fill="hold">
                                          <p:stCondLst>
                                            <p:cond delay="0"/>
                                          </p:stCondLst>
                                        </p:cTn>
                                        <p:tgtEl>
                                          <p:spTgt spid="27994"/>
                                        </p:tgtEl>
                                        <p:attrNameLst>
                                          <p:attrName>style.visibility</p:attrName>
                                        </p:attrNameLst>
                                      </p:cBhvr>
                                      <p:to>
                                        <p:strVal val="visible"/>
                                      </p:to>
                                    </p:set>
                                    <p:anim calcmode="lin" valueType="num">
                                      <p:cBhvr>
                                        <p:cTn id="22" dur="500" fill="hold"/>
                                        <p:tgtEl>
                                          <p:spTgt spid="27994"/>
                                        </p:tgtEl>
                                        <p:attrNameLst>
                                          <p:attrName>ppt_w</p:attrName>
                                        </p:attrNameLst>
                                      </p:cBhvr>
                                      <p:tavLst>
                                        <p:tav tm="0">
                                          <p:val>
                                            <p:strVal val="4*#ppt_w"/>
                                          </p:val>
                                        </p:tav>
                                        <p:tav tm="100000">
                                          <p:val>
                                            <p:strVal val="#ppt_w"/>
                                          </p:val>
                                        </p:tav>
                                      </p:tavLst>
                                    </p:anim>
                                    <p:anim calcmode="lin" valueType="num">
                                      <p:cBhvr>
                                        <p:cTn id="23" dur="500" fill="hold"/>
                                        <p:tgtEl>
                                          <p:spTgt spid="27994"/>
                                        </p:tgtEl>
                                        <p:attrNameLst>
                                          <p:attrName>ppt_h</p:attrName>
                                        </p:attrNameLst>
                                      </p:cBhvr>
                                      <p:tavLst>
                                        <p:tav tm="0">
                                          <p:val>
                                            <p:strVal val="4*#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23" presetClass="entr" presetSubtype="528"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500" fill="hold"/>
                                        <p:tgtEl>
                                          <p:spTgt spid="21"/>
                                        </p:tgtEl>
                                        <p:attrNameLst>
                                          <p:attrName>ppt_w</p:attrName>
                                        </p:attrNameLst>
                                      </p:cBhvr>
                                      <p:tavLst>
                                        <p:tav tm="0">
                                          <p:val>
                                            <p:fltVal val="0.000000"/>
                                          </p:val>
                                        </p:tav>
                                        <p:tav tm="100000">
                                          <p:val>
                                            <p:strVal val="#ppt_w"/>
                                          </p:val>
                                        </p:tav>
                                      </p:tavLst>
                                    </p:anim>
                                    <p:anim calcmode="lin" valueType="num">
                                      <p:cBhvr>
                                        <p:cTn id="29" dur="500" fill="hold"/>
                                        <p:tgtEl>
                                          <p:spTgt spid="21"/>
                                        </p:tgtEl>
                                        <p:attrNameLst>
                                          <p:attrName>ppt_h</p:attrName>
                                        </p:attrNameLst>
                                      </p:cBhvr>
                                      <p:tavLst>
                                        <p:tav tm="0">
                                          <p:val>
                                            <p:fltVal val="0.000000"/>
                                          </p:val>
                                        </p:tav>
                                        <p:tav tm="100000">
                                          <p:val>
                                            <p:strVal val="#ppt_h"/>
                                          </p:val>
                                        </p:tav>
                                      </p:tavLst>
                                    </p:anim>
                                    <p:anim calcmode="lin" valueType="num">
                                      <p:cBhvr>
                                        <p:cTn id="30" dur="500" fill="hold"/>
                                        <p:tgtEl>
                                          <p:spTgt spid="21"/>
                                        </p:tgtEl>
                                        <p:attrNameLst>
                                          <p:attrName>ppt_x</p:attrName>
                                        </p:attrNameLst>
                                      </p:cBhvr>
                                      <p:tavLst>
                                        <p:tav tm="0">
                                          <p:val>
                                            <p:fltVal val="0.500000"/>
                                          </p:val>
                                        </p:tav>
                                        <p:tav tm="100000">
                                          <p:val>
                                            <p:strVal val="#ppt_x"/>
                                          </p:val>
                                        </p:tav>
                                      </p:tavLst>
                                    </p:anim>
                                    <p:anim calcmode="lin" valueType="num">
                                      <p:cBhvr>
                                        <p:cTn id="31" dur="500" fill="hold"/>
                                        <p:tgtEl>
                                          <p:spTgt spid="21"/>
                                        </p:tgtEl>
                                        <p:attrNameLst>
                                          <p:attrName>ppt_y</p:attrName>
                                        </p:attrNameLst>
                                      </p:cBhvr>
                                      <p:tavLst>
                                        <p:tav tm="0">
                                          <p:val>
                                            <p:fltVal val="0.500000"/>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37" fill="hold"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barn(outVertical)">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down)">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down)">
                                      <p:cBhvr>
                                        <p:cTn id="46" dur="500"/>
                                        <p:tgtEl>
                                          <p:spTgt spid="16"/>
                                        </p:tgtEl>
                                      </p:cBhvr>
                                    </p:animEffect>
                                  </p:childTnLst>
                                </p:cTn>
                              </p:par>
                            </p:childTnLst>
                          </p:cTn>
                        </p:par>
                      </p:childTnLst>
                    </p:cTn>
                  </p:par>
                  <p:par>
                    <p:cTn id="47" fill="hold">
                      <p:stCondLst>
                        <p:cond delay="indefinite"/>
                      </p:stCondLst>
                      <p:childTnLst>
                        <p:par>
                          <p:cTn id="48" fill="hold">
                            <p:stCondLst>
                              <p:cond delay="0"/>
                            </p:stCondLst>
                            <p:childTnLst>
                              <p:par>
                                <p:cTn id="49" presetID="23" presetClass="entr" presetSubtype="16" fill="hold" nodeType="clickEffect">
                                  <p:stCondLst>
                                    <p:cond delay="0"/>
                                  </p:stCondLst>
                                  <p:childTnLst>
                                    <p:set>
                                      <p:cBhvr>
                                        <p:cTn id="50" dur="1" fill="hold">
                                          <p:stCondLst>
                                            <p:cond delay="0"/>
                                          </p:stCondLst>
                                        </p:cTn>
                                        <p:tgtEl>
                                          <p:spTgt spid="27789"/>
                                        </p:tgtEl>
                                        <p:attrNameLst>
                                          <p:attrName>style.visibility</p:attrName>
                                        </p:attrNameLst>
                                      </p:cBhvr>
                                      <p:to>
                                        <p:strVal val="visible"/>
                                      </p:to>
                                    </p:set>
                                    <p:anim calcmode="lin" valueType="num">
                                      <p:cBhvr>
                                        <p:cTn id="51" dur="500" fill="hold"/>
                                        <p:tgtEl>
                                          <p:spTgt spid="27789"/>
                                        </p:tgtEl>
                                        <p:attrNameLst>
                                          <p:attrName>ppt_w</p:attrName>
                                        </p:attrNameLst>
                                      </p:cBhvr>
                                      <p:tavLst>
                                        <p:tav tm="0">
                                          <p:val>
                                            <p:fltVal val="0.000000"/>
                                          </p:val>
                                        </p:tav>
                                        <p:tav tm="100000">
                                          <p:val>
                                            <p:strVal val="#ppt_w"/>
                                          </p:val>
                                        </p:tav>
                                      </p:tavLst>
                                    </p:anim>
                                    <p:anim calcmode="lin" valueType="num">
                                      <p:cBhvr>
                                        <p:cTn id="52" dur="500" fill="hold"/>
                                        <p:tgtEl>
                                          <p:spTgt spid="27789"/>
                                        </p:tgtEl>
                                        <p:attrNameLst>
                                          <p:attrName>ppt_h</p:attrName>
                                        </p:attrNameLst>
                                      </p:cBhvr>
                                      <p:tavLst>
                                        <p:tav tm="0">
                                          <p:val>
                                            <p:fltVal val="0.000000"/>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wipe(down)">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wipe(down)">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wipe(down)">
                                      <p:cBhvr>
                                        <p:cTn id="67" dur="500"/>
                                        <p:tgtEl>
                                          <p:spTgt spid="19"/>
                                        </p:tgtEl>
                                      </p:cBhvr>
                                    </p:animEffect>
                                  </p:childTnLst>
                                </p:cTn>
                              </p:par>
                            </p:childTnLst>
                          </p:cTn>
                        </p:par>
                      </p:childTnLst>
                    </p:cTn>
                  </p:par>
                  <p:par>
                    <p:cTn id="68" fill="hold">
                      <p:stCondLst>
                        <p:cond delay="indefinite"/>
                      </p:stCondLst>
                      <p:childTnLst>
                        <p:par>
                          <p:cTn id="69" fill="hold">
                            <p:stCondLst>
                              <p:cond delay="0"/>
                            </p:stCondLst>
                            <p:childTnLst>
                              <p:par>
                                <p:cTn id="70" presetID="23" presetClass="entr" presetSubtype="16" fill="hold" nodeType="click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000000"/>
                                          </p:val>
                                        </p:tav>
                                        <p:tav tm="100000">
                                          <p:val>
                                            <p:strVal val="#ppt_w"/>
                                          </p:val>
                                        </p:tav>
                                      </p:tavLst>
                                    </p:anim>
                                    <p:anim calcmode="lin" valueType="num">
                                      <p:cBhvr>
                                        <p:cTn id="73" dur="500" fill="hold"/>
                                        <p:tgtEl>
                                          <p:spTgt spid="20"/>
                                        </p:tgtEl>
                                        <p:attrNameLst>
                                          <p:attrName>ppt_h</p:attrName>
                                        </p:attrNameLst>
                                      </p:cBhvr>
                                      <p:tavLst>
                                        <p:tav tm="0">
                                          <p:val>
                                            <p:fltVal val="0.000000"/>
                                          </p:val>
                                        </p:tav>
                                        <p:tav tm="100000">
                                          <p:val>
                                            <p:strVal val="#ppt_h"/>
                                          </p:val>
                                        </p:tav>
                                      </p:tavLst>
                                    </p:anim>
                                  </p:childTnLst>
                                </p:cTn>
                              </p:par>
                            </p:childTnLst>
                          </p:cTn>
                        </p:par>
                      </p:childTnLst>
                    </p:cTn>
                  </p:par>
                  <p:par>
                    <p:cTn id="74" fill="hold">
                      <p:stCondLst>
                        <p:cond delay="indefinite"/>
                      </p:stCondLst>
                      <p:childTnLst>
                        <p:par>
                          <p:cTn id="75" fill="hold">
                            <p:stCondLst>
                              <p:cond delay="0"/>
                            </p:stCondLst>
                            <p:childTnLst>
                              <p:par>
                                <p:cTn id="76" presetID="22" presetClass="entr" presetSubtype="4" fill="hold" nodeType="clickEffect">
                                  <p:stCondLst>
                                    <p:cond delay="0"/>
                                  </p:stCondLst>
                                  <p:childTnLst>
                                    <p:set>
                                      <p:cBhvr>
                                        <p:cTn id="77" dur="1" fill="hold">
                                          <p:stCondLst>
                                            <p:cond delay="0"/>
                                          </p:stCondLst>
                                        </p:cTn>
                                        <p:tgtEl>
                                          <p:spTgt spid="27707"/>
                                        </p:tgtEl>
                                        <p:attrNameLst>
                                          <p:attrName>style.visibility</p:attrName>
                                        </p:attrNameLst>
                                      </p:cBhvr>
                                      <p:to>
                                        <p:strVal val="visible"/>
                                      </p:to>
                                    </p:set>
                                    <p:animEffect transition="in" filter="wipe(down)">
                                      <p:cBhvr>
                                        <p:cTn id="78" dur="500"/>
                                        <p:tgtEl>
                                          <p:spTgt spid="27707"/>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4" fill="hold" nodeType="clickEffect">
                                  <p:stCondLst>
                                    <p:cond delay="0"/>
                                  </p:stCondLst>
                                  <p:childTnLst>
                                    <p:set>
                                      <p:cBhvr>
                                        <p:cTn id="82" dur="1" fill="hold">
                                          <p:stCondLst>
                                            <p:cond delay="0"/>
                                          </p:stCondLst>
                                        </p:cTn>
                                        <p:tgtEl>
                                          <p:spTgt spid="27829"/>
                                        </p:tgtEl>
                                        <p:attrNameLst>
                                          <p:attrName>style.visibility</p:attrName>
                                        </p:attrNameLst>
                                      </p:cBhvr>
                                      <p:to>
                                        <p:strVal val="visible"/>
                                      </p:to>
                                    </p:set>
                                    <p:animEffect transition="in" filter="wipe(down)">
                                      <p:cBhvr>
                                        <p:cTn id="83" dur="500"/>
                                        <p:tgtEl>
                                          <p:spTgt spid="27829"/>
                                        </p:tgtEl>
                                      </p:cBhvr>
                                    </p:animEffect>
                                  </p:childTnLst>
                                </p:cTn>
                              </p:par>
                            </p:childTnLst>
                          </p:cTn>
                        </p:par>
                      </p:childTnLst>
                    </p:cTn>
                  </p:par>
                  <p:par>
                    <p:cTn id="84" fill="hold">
                      <p:stCondLst>
                        <p:cond delay="indefinite"/>
                      </p:stCondLst>
                      <p:childTnLst>
                        <p:par>
                          <p:cTn id="85" fill="hold">
                            <p:stCondLst>
                              <p:cond delay="0"/>
                            </p:stCondLst>
                            <p:childTnLst>
                              <p:par>
                                <p:cTn id="86" presetID="23" presetClass="entr" presetSubtype="16" fill="hold" nodeType="clickEffect">
                                  <p:stCondLst>
                                    <p:cond delay="0"/>
                                  </p:stCondLst>
                                  <p:childTnLst>
                                    <p:set>
                                      <p:cBhvr>
                                        <p:cTn id="87" dur="1" fill="hold">
                                          <p:stCondLst>
                                            <p:cond delay="0"/>
                                          </p:stCondLst>
                                        </p:cTn>
                                        <p:tgtEl>
                                          <p:spTgt spid="27966"/>
                                        </p:tgtEl>
                                        <p:attrNameLst>
                                          <p:attrName>style.visibility</p:attrName>
                                        </p:attrNameLst>
                                      </p:cBhvr>
                                      <p:to>
                                        <p:strVal val="visible"/>
                                      </p:to>
                                    </p:set>
                                    <p:anim calcmode="lin" valueType="num">
                                      <p:cBhvr>
                                        <p:cTn id="88" dur="500" fill="hold"/>
                                        <p:tgtEl>
                                          <p:spTgt spid="27966"/>
                                        </p:tgtEl>
                                        <p:attrNameLst>
                                          <p:attrName>ppt_w</p:attrName>
                                        </p:attrNameLst>
                                      </p:cBhvr>
                                      <p:tavLst>
                                        <p:tav tm="0">
                                          <p:val>
                                            <p:fltVal val="0.000000"/>
                                          </p:val>
                                        </p:tav>
                                        <p:tav tm="100000">
                                          <p:val>
                                            <p:strVal val="#ppt_w"/>
                                          </p:val>
                                        </p:tav>
                                      </p:tavLst>
                                    </p:anim>
                                    <p:anim calcmode="lin" valueType="num">
                                      <p:cBhvr>
                                        <p:cTn id="89" dur="500" fill="hold"/>
                                        <p:tgtEl>
                                          <p:spTgt spid="27966"/>
                                        </p:tgtEl>
                                        <p:attrNameLst>
                                          <p:attrName>ppt_h</p:attrName>
                                        </p:attrNameLst>
                                      </p:cBhvr>
                                      <p:tavLst>
                                        <p:tav tm="0">
                                          <p:val>
                                            <p:fltVal val="0.00000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943" grpId="0" animBg="1"/>
      <p:bldP spid="27973" grpId="0" animBg="1"/>
      <p:bldP spid="27994" grpId="0" animBg="1"/>
    </p:bld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grpSp>
        <p:nvGrpSpPr>
          <p:cNvPr id="2" name="Group 415"/>
          <p:cNvGrpSpPr/>
          <p:nvPr/>
        </p:nvGrpSpPr>
        <p:grpSpPr>
          <a:xfrm>
            <a:off x="381000" y="817563"/>
            <a:ext cx="8610600" cy="5872162"/>
            <a:chOff x="240" y="515"/>
            <a:chExt cx="5424" cy="3699"/>
          </a:xfrm>
        </p:grpSpPr>
        <p:grpSp>
          <p:nvGrpSpPr>
            <p:cNvPr id="66562" name="Group 414"/>
            <p:cNvGrpSpPr/>
            <p:nvPr/>
          </p:nvGrpSpPr>
          <p:grpSpPr>
            <a:xfrm>
              <a:off x="240" y="515"/>
              <a:ext cx="5424" cy="3699"/>
              <a:chOff x="240" y="515"/>
              <a:chExt cx="5424" cy="3699"/>
            </a:xfrm>
          </p:grpSpPr>
          <p:grpSp>
            <p:nvGrpSpPr>
              <p:cNvPr id="66563" name="Group 411"/>
              <p:cNvGrpSpPr/>
              <p:nvPr/>
            </p:nvGrpSpPr>
            <p:grpSpPr>
              <a:xfrm>
                <a:off x="240" y="515"/>
                <a:ext cx="5424" cy="3699"/>
                <a:chOff x="240" y="515"/>
                <a:chExt cx="5424" cy="3699"/>
              </a:xfrm>
            </p:grpSpPr>
            <p:grpSp>
              <p:nvGrpSpPr>
                <p:cNvPr id="66564" name="Group 404"/>
                <p:cNvGrpSpPr/>
                <p:nvPr/>
              </p:nvGrpSpPr>
              <p:grpSpPr>
                <a:xfrm>
                  <a:off x="240" y="515"/>
                  <a:ext cx="5424" cy="3699"/>
                  <a:chOff x="240" y="515"/>
                  <a:chExt cx="5424" cy="3699"/>
                </a:xfrm>
              </p:grpSpPr>
              <p:sp>
                <p:nvSpPr>
                  <p:cNvPr id="66565" name="Line 192"/>
                  <p:cNvSpPr/>
                  <p:nvPr/>
                </p:nvSpPr>
                <p:spPr>
                  <a:xfrm flipH="1">
                    <a:off x="2501" y="3237"/>
                    <a:ext cx="71" cy="1"/>
                  </a:xfrm>
                  <a:prstGeom prst="line">
                    <a:avLst/>
                  </a:prstGeom>
                  <a:ln w="19050" cap="flat" cmpd="sng">
                    <a:solidFill>
                      <a:srgbClr val="000000"/>
                    </a:solidFill>
                    <a:prstDash val="solid"/>
                    <a:round/>
                    <a:headEnd type="none" w="med" len="med"/>
                    <a:tailEnd type="none" w="med" len="med"/>
                  </a:ln>
                </p:spPr>
              </p:sp>
              <p:sp>
                <p:nvSpPr>
                  <p:cNvPr id="66566" name="Line 193"/>
                  <p:cNvSpPr/>
                  <p:nvPr/>
                </p:nvSpPr>
                <p:spPr>
                  <a:xfrm>
                    <a:off x="3332" y="3237"/>
                    <a:ext cx="71" cy="1"/>
                  </a:xfrm>
                  <a:prstGeom prst="line">
                    <a:avLst/>
                  </a:prstGeom>
                  <a:ln w="19050" cap="flat" cmpd="sng">
                    <a:solidFill>
                      <a:srgbClr val="000000"/>
                    </a:solidFill>
                    <a:prstDash val="solid"/>
                    <a:round/>
                    <a:headEnd type="none" w="med" len="med"/>
                    <a:tailEnd type="none" w="med" len="med"/>
                  </a:ln>
                </p:spPr>
              </p:sp>
              <p:grpSp>
                <p:nvGrpSpPr>
                  <p:cNvPr id="66567" name="Group 403"/>
                  <p:cNvGrpSpPr/>
                  <p:nvPr/>
                </p:nvGrpSpPr>
                <p:grpSpPr>
                  <a:xfrm>
                    <a:off x="240" y="515"/>
                    <a:ext cx="5424" cy="3699"/>
                    <a:chOff x="240" y="515"/>
                    <a:chExt cx="5424" cy="3699"/>
                  </a:xfrm>
                </p:grpSpPr>
                <p:grpSp>
                  <p:nvGrpSpPr>
                    <p:cNvPr id="66568" name="Group 319"/>
                    <p:cNvGrpSpPr/>
                    <p:nvPr/>
                  </p:nvGrpSpPr>
                  <p:grpSpPr>
                    <a:xfrm>
                      <a:off x="240" y="515"/>
                      <a:ext cx="5424" cy="3699"/>
                      <a:chOff x="240" y="515"/>
                      <a:chExt cx="5424" cy="3699"/>
                    </a:xfrm>
                  </p:grpSpPr>
                  <p:grpSp>
                    <p:nvGrpSpPr>
                      <p:cNvPr id="66569" name="Group 167"/>
                      <p:cNvGrpSpPr/>
                      <p:nvPr/>
                    </p:nvGrpSpPr>
                    <p:grpSpPr>
                      <a:xfrm>
                        <a:off x="1468" y="2538"/>
                        <a:ext cx="3843" cy="236"/>
                        <a:chOff x="1468" y="2538"/>
                        <a:chExt cx="3843" cy="236"/>
                      </a:xfrm>
                    </p:grpSpPr>
                    <p:sp>
                      <p:nvSpPr>
                        <p:cNvPr id="66570" name="Rectangle 168"/>
                        <p:cNvSpPr/>
                        <p:nvPr/>
                      </p:nvSpPr>
                      <p:spPr>
                        <a:xfrm>
                          <a:off x="4416" y="2538"/>
                          <a:ext cx="169"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P</a:t>
                          </a:r>
                          <a:r>
                            <a:rPr lang="en-US" altLang="zh-CN" sz="1600" b="1" dirty="0">
                              <a:solidFill>
                                <a:srgbClr val="CC0000"/>
                              </a:solidFill>
                              <a:latin typeface="Modern" pitchFamily="50"/>
                              <a:ea typeface="宋体" panose="02010600030101010101" pitchFamily="2" charset="-122"/>
                            </a:rPr>
                            <a:t>H</a:t>
                          </a:r>
                          <a:endParaRPr lang="en-US" altLang="zh-CN" b="1" dirty="0">
                            <a:solidFill>
                              <a:srgbClr val="CC0000"/>
                            </a:solidFill>
                            <a:latin typeface="Modern" pitchFamily="50"/>
                            <a:ea typeface="宋体" panose="02010600030101010101" pitchFamily="2" charset="-122"/>
                          </a:endParaRPr>
                        </a:p>
                      </p:txBody>
                    </p:sp>
                    <p:sp>
                      <p:nvSpPr>
                        <p:cNvPr id="66571" name="Rectangle 169"/>
                        <p:cNvSpPr/>
                        <p:nvPr/>
                      </p:nvSpPr>
                      <p:spPr>
                        <a:xfrm>
                          <a:off x="1824" y="2544"/>
                          <a:ext cx="169"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P</a:t>
                          </a:r>
                          <a:r>
                            <a:rPr lang="en-US" altLang="zh-CN" sz="1600" b="1" dirty="0">
                              <a:solidFill>
                                <a:srgbClr val="CC0000"/>
                              </a:solidFill>
                              <a:latin typeface="Modern" pitchFamily="50"/>
                              <a:ea typeface="宋体" panose="02010600030101010101" pitchFamily="2" charset="-122"/>
                            </a:rPr>
                            <a:t>H</a:t>
                          </a:r>
                          <a:endParaRPr lang="en-US" altLang="zh-CN" dirty="0">
                            <a:solidFill>
                              <a:srgbClr val="CC0000"/>
                            </a:solidFill>
                            <a:latin typeface="Times New Roman" panose="02020603050405020304" pitchFamily="18" charset="0"/>
                            <a:ea typeface="宋体" panose="02010600030101010101" pitchFamily="2" charset="-122"/>
                          </a:endParaRPr>
                        </a:p>
                      </p:txBody>
                    </p:sp>
                    <p:sp>
                      <p:nvSpPr>
                        <p:cNvPr id="66572" name="Line 170"/>
                        <p:cNvSpPr/>
                        <p:nvPr/>
                      </p:nvSpPr>
                      <p:spPr>
                        <a:xfrm flipH="1">
                          <a:off x="1468" y="2751"/>
                          <a:ext cx="3843" cy="1"/>
                        </a:xfrm>
                        <a:prstGeom prst="line">
                          <a:avLst/>
                        </a:prstGeom>
                        <a:ln w="12700" cap="flat" cmpd="sng">
                          <a:solidFill>
                            <a:srgbClr val="CC3300"/>
                          </a:solidFill>
                          <a:prstDash val="solid"/>
                          <a:round/>
                          <a:headEnd type="none" w="med" len="med"/>
                          <a:tailEnd type="none" w="med" len="med"/>
                        </a:ln>
                      </p:spPr>
                    </p:sp>
                  </p:grpSp>
                  <p:grpSp>
                    <p:nvGrpSpPr>
                      <p:cNvPr id="66573" name="Group 318"/>
                      <p:cNvGrpSpPr/>
                      <p:nvPr/>
                    </p:nvGrpSpPr>
                    <p:grpSpPr>
                      <a:xfrm>
                        <a:off x="240" y="515"/>
                        <a:ext cx="5424" cy="3151"/>
                        <a:chOff x="240" y="515"/>
                        <a:chExt cx="5424" cy="3151"/>
                      </a:xfrm>
                    </p:grpSpPr>
                    <p:sp>
                      <p:nvSpPr>
                        <p:cNvPr id="28956" name="Rectangle 284"/>
                        <p:cNvSpPr>
                          <a:spLocks noChangeArrowheads="1"/>
                        </p:cNvSpPr>
                        <p:nvPr/>
                      </p:nvSpPr>
                      <p:spPr bwMode="auto">
                        <a:xfrm>
                          <a:off x="240" y="516"/>
                          <a:ext cx="5424" cy="1632"/>
                        </a:xfrm>
                        <a:prstGeom prst="rect">
                          <a:avLst/>
                        </a:prstGeom>
                        <a:solidFill>
                          <a:srgbClr val="CCFFFF"/>
                        </a:solidFill>
                        <a:ln w="9525">
                          <a:solidFill>
                            <a:schemeClr val="tx1"/>
                          </a:solidFill>
                          <a:miter lim="800000"/>
                        </a:ln>
                        <a:effectLst>
                          <a:outerShdw dist="53882" dir="8100000" algn="ctr" rotWithShape="0">
                            <a:srgbClr val="6699FF"/>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grpSp>
                      <p:nvGrpSpPr>
                        <p:cNvPr id="66575" name="Group 263"/>
                        <p:cNvGrpSpPr/>
                        <p:nvPr/>
                      </p:nvGrpSpPr>
                      <p:grpSpPr>
                        <a:xfrm>
                          <a:off x="240" y="515"/>
                          <a:ext cx="5424" cy="1399"/>
                          <a:chOff x="240" y="515"/>
                          <a:chExt cx="5424" cy="1399"/>
                        </a:xfrm>
                      </p:grpSpPr>
                      <p:sp>
                        <p:nvSpPr>
                          <p:cNvPr id="66576" name="Freeform 264"/>
                          <p:cNvSpPr/>
                          <p:nvPr/>
                        </p:nvSpPr>
                        <p:spPr>
                          <a:xfrm>
                            <a:off x="2481" y="1077"/>
                            <a:ext cx="939" cy="291"/>
                          </a:xfrm>
                          <a:custGeom>
                            <a:avLst/>
                            <a:gdLst/>
                            <a:ahLst/>
                            <a:cxnLst>
                              <a:cxn ang="0">
                                <a:pos x="0" y="0"/>
                              </a:cxn>
                              <a:cxn ang="0">
                                <a:pos x="939" y="0"/>
                              </a:cxn>
                              <a:cxn ang="0">
                                <a:pos x="939" y="291"/>
                              </a:cxn>
                              <a:cxn ang="0">
                                <a:pos x="0" y="291"/>
                              </a:cxn>
                              <a:cxn ang="0">
                                <a:pos x="0" y="0"/>
                              </a:cxn>
                            </a:cxnLst>
                            <a:pathLst>
                              <a:path w="939" h="291">
                                <a:moveTo>
                                  <a:pt x="0" y="0"/>
                                </a:moveTo>
                                <a:lnTo>
                                  <a:pt x="939" y="0"/>
                                </a:lnTo>
                                <a:lnTo>
                                  <a:pt x="939" y="291"/>
                                </a:lnTo>
                                <a:lnTo>
                                  <a:pt x="0" y="291"/>
                                </a:lnTo>
                                <a:lnTo>
                                  <a:pt x="0" y="0"/>
                                </a:lnTo>
                              </a:path>
                            </a:pathLst>
                          </a:custGeom>
                          <a:noFill/>
                          <a:ln w="19050" cap="flat" cmpd="sng">
                            <a:solidFill>
                              <a:schemeClr val="tx2"/>
                            </a:solidFill>
                            <a:prstDash val="solid"/>
                            <a:round/>
                            <a:headEnd type="none" w="med" len="med"/>
                            <a:tailEnd type="none" w="med" len="med"/>
                          </a:ln>
                        </p:spPr>
                        <p:txBody>
                          <a:bodyPr/>
                          <a:p>
                            <a:endParaRPr lang="zh-CN" altLang="en-US"/>
                          </a:p>
                        </p:txBody>
                      </p:sp>
                      <p:sp>
                        <p:nvSpPr>
                          <p:cNvPr id="66577" name="Freeform 265"/>
                          <p:cNvSpPr/>
                          <p:nvPr/>
                        </p:nvSpPr>
                        <p:spPr>
                          <a:xfrm>
                            <a:off x="2798" y="969"/>
                            <a:ext cx="307" cy="89"/>
                          </a:xfrm>
                          <a:custGeom>
                            <a:avLst/>
                            <a:gdLst/>
                            <a:ahLst/>
                            <a:cxnLst>
                              <a:cxn ang="0">
                                <a:pos x="0" y="1"/>
                              </a:cxn>
                              <a:cxn ang="0">
                                <a:pos x="307" y="2"/>
                              </a:cxn>
                              <a:cxn ang="0">
                                <a:pos x="307" y="89"/>
                              </a:cxn>
                              <a:cxn ang="0">
                                <a:pos x="0" y="89"/>
                              </a:cxn>
                              <a:cxn ang="0">
                                <a:pos x="0" y="0"/>
                              </a:cxn>
                            </a:cxnLst>
                            <a:pathLst>
                              <a:path w="307" h="89">
                                <a:moveTo>
                                  <a:pt x="0" y="1"/>
                                </a:moveTo>
                                <a:lnTo>
                                  <a:pt x="307" y="2"/>
                                </a:lnTo>
                                <a:lnTo>
                                  <a:pt x="307" y="89"/>
                                </a:lnTo>
                                <a:lnTo>
                                  <a:pt x="0" y="89"/>
                                </a:lnTo>
                                <a:lnTo>
                                  <a:pt x="0" y="0"/>
                                </a:lnTo>
                              </a:path>
                            </a:pathLst>
                          </a:custGeom>
                          <a:noFill/>
                          <a:ln w="19050" cap="flat" cmpd="sng">
                            <a:solidFill>
                              <a:schemeClr val="accent2"/>
                            </a:solidFill>
                            <a:prstDash val="solid"/>
                            <a:round/>
                            <a:headEnd type="none" w="med" len="med"/>
                            <a:tailEnd type="none" w="med" len="med"/>
                          </a:ln>
                        </p:spPr>
                        <p:txBody>
                          <a:bodyPr/>
                          <a:p>
                            <a:endParaRPr lang="zh-CN" altLang="en-US"/>
                          </a:p>
                        </p:txBody>
                      </p:sp>
                      <p:grpSp>
                        <p:nvGrpSpPr>
                          <p:cNvPr id="66578" name="Group 266"/>
                          <p:cNvGrpSpPr/>
                          <p:nvPr/>
                        </p:nvGrpSpPr>
                        <p:grpSpPr>
                          <a:xfrm>
                            <a:off x="240" y="588"/>
                            <a:ext cx="5424" cy="1326"/>
                            <a:chOff x="240" y="588"/>
                            <a:chExt cx="5424" cy="1326"/>
                          </a:xfrm>
                        </p:grpSpPr>
                        <p:sp>
                          <p:nvSpPr>
                            <p:cNvPr id="66579" name="Freeform 267"/>
                            <p:cNvSpPr/>
                            <p:nvPr/>
                          </p:nvSpPr>
                          <p:spPr>
                            <a:xfrm>
                              <a:off x="240" y="588"/>
                              <a:ext cx="588" cy="1320"/>
                            </a:xfrm>
                            <a:custGeom>
                              <a:avLst/>
                              <a:gdLst/>
                              <a:ahLst/>
                              <a:cxnLst>
                                <a:cxn ang="0">
                                  <a:pos x="0" y="3"/>
                                </a:cxn>
                                <a:cxn ang="0">
                                  <a:pos x="588" y="0"/>
                                </a:cxn>
                                <a:cxn ang="0">
                                  <a:pos x="588" y="1320"/>
                                </a:cxn>
                                <a:cxn ang="0">
                                  <a:pos x="0" y="1317"/>
                                </a:cxn>
                              </a:cxnLst>
                              <a:pathLst>
                                <a:path w="588" h="1320">
                                  <a:moveTo>
                                    <a:pt x="0" y="3"/>
                                  </a:moveTo>
                                  <a:lnTo>
                                    <a:pt x="588" y="0"/>
                                  </a:lnTo>
                                  <a:lnTo>
                                    <a:pt x="588" y="1320"/>
                                  </a:lnTo>
                                  <a:lnTo>
                                    <a:pt x="0" y="1317"/>
                                  </a:lnTo>
                                </a:path>
                              </a:pathLst>
                            </a:custGeom>
                            <a:noFill/>
                            <a:ln w="19050" cap="flat" cmpd="sng">
                              <a:solidFill>
                                <a:schemeClr val="accent2"/>
                              </a:solidFill>
                              <a:prstDash val="solid"/>
                              <a:round/>
                              <a:headEnd type="none" w="med" len="med"/>
                              <a:tailEnd type="none" w="med" len="med"/>
                            </a:ln>
                          </p:spPr>
                          <p:txBody>
                            <a:bodyPr/>
                            <a:p>
                              <a:endParaRPr lang="zh-CN" altLang="en-US"/>
                            </a:p>
                          </p:txBody>
                        </p:sp>
                        <p:sp>
                          <p:nvSpPr>
                            <p:cNvPr id="66580" name="Freeform 268"/>
                            <p:cNvSpPr/>
                            <p:nvPr/>
                          </p:nvSpPr>
                          <p:spPr>
                            <a:xfrm flipH="1">
                              <a:off x="5076" y="594"/>
                              <a:ext cx="588" cy="1320"/>
                            </a:xfrm>
                            <a:custGeom>
                              <a:avLst/>
                              <a:gdLst/>
                              <a:ahLst/>
                              <a:cxnLst>
                                <a:cxn ang="0">
                                  <a:pos x="0" y="3"/>
                                </a:cxn>
                                <a:cxn ang="0">
                                  <a:pos x="588" y="0"/>
                                </a:cxn>
                                <a:cxn ang="0">
                                  <a:pos x="588" y="1320"/>
                                </a:cxn>
                                <a:cxn ang="0">
                                  <a:pos x="0" y="1317"/>
                                </a:cxn>
                              </a:cxnLst>
                              <a:pathLst>
                                <a:path w="588" h="1320">
                                  <a:moveTo>
                                    <a:pt x="0" y="3"/>
                                  </a:moveTo>
                                  <a:lnTo>
                                    <a:pt x="588" y="0"/>
                                  </a:lnTo>
                                  <a:lnTo>
                                    <a:pt x="588" y="1320"/>
                                  </a:lnTo>
                                  <a:lnTo>
                                    <a:pt x="0" y="1317"/>
                                  </a:lnTo>
                                </a:path>
                              </a:pathLst>
                            </a:custGeom>
                            <a:noFill/>
                            <a:ln w="19050" cap="flat" cmpd="sng">
                              <a:solidFill>
                                <a:schemeClr val="accent2"/>
                              </a:solidFill>
                              <a:prstDash val="solid"/>
                              <a:round/>
                              <a:headEnd type="none" w="med" len="med"/>
                              <a:tailEnd type="none" w="med" len="med"/>
                            </a:ln>
                          </p:spPr>
                          <p:txBody>
                            <a:bodyPr/>
                            <a:p>
                              <a:endParaRPr lang="zh-CN" altLang="en-US"/>
                            </a:p>
                          </p:txBody>
                        </p:sp>
                      </p:grpSp>
                      <p:grpSp>
                        <p:nvGrpSpPr>
                          <p:cNvPr id="66581" name="Group 269"/>
                          <p:cNvGrpSpPr/>
                          <p:nvPr/>
                        </p:nvGrpSpPr>
                        <p:grpSpPr>
                          <a:xfrm>
                            <a:off x="832" y="515"/>
                            <a:ext cx="4241" cy="1393"/>
                            <a:chOff x="832" y="515"/>
                            <a:chExt cx="4241" cy="1393"/>
                          </a:xfrm>
                        </p:grpSpPr>
                        <p:grpSp>
                          <p:nvGrpSpPr>
                            <p:cNvPr id="66582" name="Group 270"/>
                            <p:cNvGrpSpPr/>
                            <p:nvPr/>
                          </p:nvGrpSpPr>
                          <p:grpSpPr>
                            <a:xfrm>
                              <a:off x="832" y="588"/>
                              <a:ext cx="4241" cy="1320"/>
                              <a:chOff x="832" y="588"/>
                              <a:chExt cx="4241" cy="1320"/>
                            </a:xfrm>
                          </p:grpSpPr>
                          <p:sp>
                            <p:nvSpPr>
                              <p:cNvPr id="66583" name="Freeform 271"/>
                              <p:cNvSpPr/>
                              <p:nvPr/>
                            </p:nvSpPr>
                            <p:spPr>
                              <a:xfrm>
                                <a:off x="3420" y="1368"/>
                                <a:ext cx="1653" cy="539"/>
                              </a:xfrm>
                              <a:custGeom>
                                <a:avLst/>
                                <a:gdLst/>
                                <a:ahLst/>
                                <a:cxnLst>
                                  <a:cxn ang="0">
                                    <a:pos x="0" y="0"/>
                                  </a:cxn>
                                  <a:cxn ang="0">
                                    <a:pos x="1653" y="539"/>
                                  </a:cxn>
                                </a:cxnLst>
                                <a:pathLst>
                                  <a:path w="1653" h="539">
                                    <a:moveTo>
                                      <a:pt x="0" y="0"/>
                                    </a:moveTo>
                                    <a:lnTo>
                                      <a:pt x="1653" y="539"/>
                                    </a:lnTo>
                                  </a:path>
                                </a:pathLst>
                              </a:custGeom>
                              <a:noFill/>
                              <a:ln w="19050" cap="flat" cmpd="sng">
                                <a:solidFill>
                                  <a:schemeClr val="accent2"/>
                                </a:solidFill>
                                <a:prstDash val="solid"/>
                                <a:round/>
                                <a:headEnd type="none" w="med" len="med"/>
                                <a:tailEnd type="none" w="med" len="med"/>
                              </a:ln>
                            </p:spPr>
                            <p:txBody>
                              <a:bodyPr/>
                              <a:p>
                                <a:endParaRPr lang="zh-CN" altLang="en-US"/>
                              </a:p>
                            </p:txBody>
                          </p:sp>
                          <p:grpSp>
                            <p:nvGrpSpPr>
                              <p:cNvPr id="66584" name="Group 272"/>
                              <p:cNvGrpSpPr/>
                              <p:nvPr/>
                            </p:nvGrpSpPr>
                            <p:grpSpPr>
                              <a:xfrm>
                                <a:off x="832" y="588"/>
                                <a:ext cx="4241" cy="1320"/>
                                <a:chOff x="832" y="588"/>
                                <a:chExt cx="4241" cy="1320"/>
                              </a:xfrm>
                            </p:grpSpPr>
                            <p:sp>
                              <p:nvSpPr>
                                <p:cNvPr id="66585" name="Freeform 273"/>
                                <p:cNvSpPr/>
                                <p:nvPr/>
                              </p:nvSpPr>
                              <p:spPr>
                                <a:xfrm>
                                  <a:off x="3420" y="588"/>
                                  <a:ext cx="1653" cy="490"/>
                                </a:xfrm>
                                <a:custGeom>
                                  <a:avLst/>
                                  <a:gdLst/>
                                  <a:ahLst/>
                                  <a:cxnLst>
                                    <a:cxn ang="0">
                                      <a:pos x="0" y="490"/>
                                    </a:cxn>
                                    <a:cxn ang="0">
                                      <a:pos x="1653" y="0"/>
                                    </a:cxn>
                                  </a:cxnLst>
                                  <a:pathLst>
                                    <a:path w="1653" h="490">
                                      <a:moveTo>
                                        <a:pt x="0" y="490"/>
                                      </a:moveTo>
                                      <a:lnTo>
                                        <a:pt x="1653" y="0"/>
                                      </a:lnTo>
                                    </a:path>
                                  </a:pathLst>
                                </a:custGeom>
                                <a:noFill/>
                                <a:ln w="19050" cap="flat" cmpd="sng">
                                  <a:solidFill>
                                    <a:schemeClr val="accent2"/>
                                  </a:solidFill>
                                  <a:prstDash val="solid"/>
                                  <a:round/>
                                  <a:headEnd type="none" w="med" len="med"/>
                                  <a:tailEnd type="none" w="med" len="med"/>
                                </a:ln>
                              </p:spPr>
                              <p:txBody>
                                <a:bodyPr/>
                                <a:p>
                                  <a:endParaRPr lang="zh-CN" altLang="en-US"/>
                                </a:p>
                              </p:txBody>
                            </p:sp>
                            <p:sp>
                              <p:nvSpPr>
                                <p:cNvPr id="66586" name="Freeform 274"/>
                                <p:cNvSpPr/>
                                <p:nvPr/>
                              </p:nvSpPr>
                              <p:spPr>
                                <a:xfrm>
                                  <a:off x="832" y="592"/>
                                  <a:ext cx="1646" cy="482"/>
                                </a:xfrm>
                                <a:custGeom>
                                  <a:avLst/>
                                  <a:gdLst/>
                                  <a:ahLst/>
                                  <a:cxnLst>
                                    <a:cxn ang="0">
                                      <a:pos x="0" y="0"/>
                                    </a:cxn>
                                    <a:cxn ang="0">
                                      <a:pos x="1646" y="482"/>
                                    </a:cxn>
                                  </a:cxnLst>
                                  <a:pathLst>
                                    <a:path w="1646" h="482">
                                      <a:moveTo>
                                        <a:pt x="0" y="0"/>
                                      </a:moveTo>
                                      <a:lnTo>
                                        <a:pt x="1646" y="482"/>
                                      </a:lnTo>
                                    </a:path>
                                  </a:pathLst>
                                </a:custGeom>
                                <a:noFill/>
                                <a:ln w="19050" cap="flat" cmpd="sng">
                                  <a:solidFill>
                                    <a:schemeClr val="accent2"/>
                                  </a:solidFill>
                                  <a:prstDash val="solid"/>
                                  <a:round/>
                                  <a:headEnd type="none" w="med" len="med"/>
                                  <a:tailEnd type="none" w="med" len="med"/>
                                </a:ln>
                              </p:spPr>
                              <p:txBody>
                                <a:bodyPr/>
                                <a:p>
                                  <a:endParaRPr lang="zh-CN" altLang="en-US"/>
                                </a:p>
                              </p:txBody>
                            </p:sp>
                            <p:sp>
                              <p:nvSpPr>
                                <p:cNvPr id="66587" name="Freeform 275"/>
                                <p:cNvSpPr/>
                                <p:nvPr/>
                              </p:nvSpPr>
                              <p:spPr>
                                <a:xfrm>
                                  <a:off x="834" y="1368"/>
                                  <a:ext cx="1646" cy="540"/>
                                </a:xfrm>
                                <a:custGeom>
                                  <a:avLst/>
                                  <a:gdLst/>
                                  <a:ahLst/>
                                  <a:cxnLst>
                                    <a:cxn ang="0">
                                      <a:pos x="1646" y="0"/>
                                    </a:cxn>
                                    <a:cxn ang="0">
                                      <a:pos x="0" y="540"/>
                                    </a:cxn>
                                  </a:cxnLst>
                                  <a:pathLst>
                                    <a:path w="1646" h="540">
                                      <a:moveTo>
                                        <a:pt x="1646" y="0"/>
                                      </a:moveTo>
                                      <a:lnTo>
                                        <a:pt x="0" y="540"/>
                                      </a:lnTo>
                                    </a:path>
                                  </a:pathLst>
                                </a:custGeom>
                                <a:noFill/>
                                <a:ln w="19050" cap="flat" cmpd="sng">
                                  <a:solidFill>
                                    <a:schemeClr val="accent2"/>
                                  </a:solidFill>
                                  <a:prstDash val="solid"/>
                                  <a:round/>
                                  <a:headEnd type="none" w="med" len="med"/>
                                  <a:tailEnd type="none" w="med" len="med"/>
                                </a:ln>
                              </p:spPr>
                              <p:txBody>
                                <a:bodyPr/>
                                <a:p>
                                  <a:endParaRPr lang="zh-CN" altLang="en-US"/>
                                </a:p>
                              </p:txBody>
                            </p:sp>
                          </p:grpSp>
                        </p:grpSp>
                        <p:sp>
                          <p:nvSpPr>
                            <p:cNvPr id="66588" name="Freeform 276"/>
                            <p:cNvSpPr/>
                            <p:nvPr/>
                          </p:nvSpPr>
                          <p:spPr>
                            <a:xfrm>
                              <a:off x="2501" y="515"/>
                              <a:ext cx="295" cy="457"/>
                            </a:xfrm>
                            <a:custGeom>
                              <a:avLst/>
                              <a:gdLst/>
                              <a:ahLst/>
                              <a:cxnLst>
                                <a:cxn ang="0">
                                  <a:pos x="295" y="457"/>
                                </a:cxn>
                                <a:cxn ang="0">
                                  <a:pos x="0" y="0"/>
                                </a:cxn>
                              </a:cxnLst>
                              <a:pathLst>
                                <a:path w="295" h="457">
                                  <a:moveTo>
                                    <a:pt x="295" y="457"/>
                                  </a:moveTo>
                                  <a:lnTo>
                                    <a:pt x="0" y="0"/>
                                  </a:lnTo>
                                </a:path>
                              </a:pathLst>
                            </a:custGeom>
                            <a:noFill/>
                            <a:ln w="19050" cap="flat" cmpd="sng">
                              <a:solidFill>
                                <a:schemeClr val="accent2"/>
                              </a:solidFill>
                              <a:prstDash val="solid"/>
                              <a:round/>
                              <a:headEnd type="none" w="med" len="med"/>
                              <a:tailEnd type="none" w="med" len="med"/>
                            </a:ln>
                          </p:spPr>
                          <p:txBody>
                            <a:bodyPr/>
                            <a:p>
                              <a:endParaRPr lang="zh-CN" altLang="en-US"/>
                            </a:p>
                          </p:txBody>
                        </p:sp>
                        <p:sp>
                          <p:nvSpPr>
                            <p:cNvPr id="66589" name="Freeform 277"/>
                            <p:cNvSpPr/>
                            <p:nvPr/>
                          </p:nvSpPr>
                          <p:spPr>
                            <a:xfrm>
                              <a:off x="3104" y="516"/>
                              <a:ext cx="274" cy="454"/>
                            </a:xfrm>
                            <a:custGeom>
                              <a:avLst/>
                              <a:gdLst/>
                              <a:ahLst/>
                              <a:cxnLst>
                                <a:cxn ang="0">
                                  <a:pos x="0" y="454"/>
                                </a:cxn>
                                <a:cxn ang="0">
                                  <a:pos x="274" y="0"/>
                                </a:cxn>
                              </a:cxnLst>
                              <a:pathLst>
                                <a:path w="274" h="454">
                                  <a:moveTo>
                                    <a:pt x="0" y="454"/>
                                  </a:moveTo>
                                  <a:lnTo>
                                    <a:pt x="274" y="0"/>
                                  </a:lnTo>
                                </a:path>
                              </a:pathLst>
                            </a:custGeom>
                            <a:noFill/>
                            <a:ln w="19050" cap="flat" cmpd="sng">
                              <a:solidFill>
                                <a:schemeClr val="accent2"/>
                              </a:solidFill>
                              <a:prstDash val="solid"/>
                              <a:round/>
                              <a:headEnd type="none" w="med" len="med"/>
                              <a:tailEnd type="none" w="med" len="med"/>
                            </a:ln>
                          </p:spPr>
                          <p:txBody>
                            <a:bodyPr/>
                            <a:p>
                              <a:endParaRPr lang="zh-CN" altLang="en-US"/>
                            </a:p>
                          </p:txBody>
                        </p:sp>
                        <p:sp>
                          <p:nvSpPr>
                            <p:cNvPr id="66590" name="Freeform 278"/>
                            <p:cNvSpPr/>
                            <p:nvPr/>
                          </p:nvSpPr>
                          <p:spPr>
                            <a:xfrm>
                              <a:off x="2247" y="516"/>
                              <a:ext cx="549" cy="538"/>
                            </a:xfrm>
                            <a:custGeom>
                              <a:avLst/>
                              <a:gdLst/>
                              <a:ahLst/>
                              <a:cxnLst>
                                <a:cxn ang="0">
                                  <a:pos x="549" y="538"/>
                                </a:cxn>
                                <a:cxn ang="0">
                                  <a:pos x="0" y="0"/>
                                </a:cxn>
                              </a:cxnLst>
                              <a:pathLst>
                                <a:path w="549" h="538">
                                  <a:moveTo>
                                    <a:pt x="549" y="538"/>
                                  </a:moveTo>
                                  <a:lnTo>
                                    <a:pt x="0" y="0"/>
                                  </a:lnTo>
                                </a:path>
                              </a:pathLst>
                            </a:custGeom>
                            <a:noFill/>
                            <a:ln w="19050" cap="flat" cmpd="sng">
                              <a:solidFill>
                                <a:schemeClr val="accent2"/>
                              </a:solidFill>
                              <a:prstDash val="solid"/>
                              <a:round/>
                              <a:headEnd type="none" w="med" len="med"/>
                              <a:tailEnd type="none" w="med" len="med"/>
                            </a:ln>
                          </p:spPr>
                          <p:txBody>
                            <a:bodyPr/>
                            <a:p>
                              <a:endParaRPr lang="zh-CN" altLang="en-US"/>
                            </a:p>
                          </p:txBody>
                        </p:sp>
                        <p:sp>
                          <p:nvSpPr>
                            <p:cNvPr id="66591" name="Freeform 279"/>
                            <p:cNvSpPr/>
                            <p:nvPr/>
                          </p:nvSpPr>
                          <p:spPr>
                            <a:xfrm>
                              <a:off x="3108" y="518"/>
                              <a:ext cx="549" cy="538"/>
                            </a:xfrm>
                            <a:custGeom>
                              <a:avLst/>
                              <a:gdLst/>
                              <a:ahLst/>
                              <a:cxnLst>
                                <a:cxn ang="0">
                                  <a:pos x="0" y="538"/>
                                </a:cxn>
                                <a:cxn ang="0">
                                  <a:pos x="549" y="0"/>
                                </a:cxn>
                              </a:cxnLst>
                              <a:pathLst>
                                <a:path w="549" h="538">
                                  <a:moveTo>
                                    <a:pt x="0" y="538"/>
                                  </a:moveTo>
                                  <a:lnTo>
                                    <a:pt x="549" y="0"/>
                                  </a:lnTo>
                                </a:path>
                              </a:pathLst>
                            </a:custGeom>
                            <a:noFill/>
                            <a:ln w="19050" cap="flat" cmpd="sng">
                              <a:solidFill>
                                <a:schemeClr val="accent2"/>
                              </a:solidFill>
                              <a:prstDash val="solid"/>
                              <a:round/>
                              <a:headEnd type="none" w="med" len="med"/>
                              <a:tailEnd type="none" w="med" len="med"/>
                            </a:ln>
                          </p:spPr>
                          <p:txBody>
                            <a:bodyPr/>
                            <a:p>
                              <a:endParaRPr lang="zh-CN" altLang="en-US"/>
                            </a:p>
                          </p:txBody>
                        </p:sp>
                      </p:grpSp>
                    </p:grpSp>
                    <p:grpSp>
                      <p:nvGrpSpPr>
                        <p:cNvPr id="66592" name="Group 203"/>
                        <p:cNvGrpSpPr/>
                        <p:nvPr/>
                      </p:nvGrpSpPr>
                      <p:grpSpPr>
                        <a:xfrm>
                          <a:off x="1836" y="1917"/>
                          <a:ext cx="2232" cy="1749"/>
                          <a:chOff x="1836" y="1917"/>
                          <a:chExt cx="2232" cy="1749"/>
                        </a:xfrm>
                      </p:grpSpPr>
                      <p:sp>
                        <p:nvSpPr>
                          <p:cNvPr id="66593" name="Line 204"/>
                          <p:cNvSpPr/>
                          <p:nvPr/>
                        </p:nvSpPr>
                        <p:spPr>
                          <a:xfrm flipH="1">
                            <a:off x="1836" y="3665"/>
                            <a:ext cx="392" cy="1"/>
                          </a:xfrm>
                          <a:prstGeom prst="line">
                            <a:avLst/>
                          </a:prstGeom>
                          <a:ln w="19050" cap="flat" cmpd="sng">
                            <a:solidFill>
                              <a:srgbClr val="000000"/>
                            </a:solidFill>
                            <a:prstDash val="solid"/>
                            <a:round/>
                            <a:headEnd type="none" w="med" len="med"/>
                            <a:tailEnd type="none" w="med" len="med"/>
                          </a:ln>
                        </p:spPr>
                      </p:sp>
                      <p:sp>
                        <p:nvSpPr>
                          <p:cNvPr id="66594" name="Line 205"/>
                          <p:cNvSpPr/>
                          <p:nvPr/>
                        </p:nvSpPr>
                        <p:spPr>
                          <a:xfrm flipH="1">
                            <a:off x="1836" y="3605"/>
                            <a:ext cx="332" cy="1"/>
                          </a:xfrm>
                          <a:prstGeom prst="line">
                            <a:avLst/>
                          </a:prstGeom>
                          <a:ln w="19050" cap="flat" cmpd="sng">
                            <a:solidFill>
                              <a:srgbClr val="000000"/>
                            </a:solidFill>
                            <a:prstDash val="solid"/>
                            <a:round/>
                            <a:headEnd type="none" w="med" len="med"/>
                            <a:tailEnd type="none" w="med" len="med"/>
                          </a:ln>
                        </p:spPr>
                      </p:sp>
                      <p:sp>
                        <p:nvSpPr>
                          <p:cNvPr id="66595" name="Line 206"/>
                          <p:cNvSpPr/>
                          <p:nvPr/>
                        </p:nvSpPr>
                        <p:spPr>
                          <a:xfrm flipH="1">
                            <a:off x="3736" y="3605"/>
                            <a:ext cx="332" cy="1"/>
                          </a:xfrm>
                          <a:prstGeom prst="line">
                            <a:avLst/>
                          </a:prstGeom>
                          <a:ln w="19050" cap="flat" cmpd="sng">
                            <a:solidFill>
                              <a:srgbClr val="000000"/>
                            </a:solidFill>
                            <a:prstDash val="solid"/>
                            <a:round/>
                            <a:headEnd type="none" w="med" len="med"/>
                            <a:tailEnd type="none" w="med" len="med"/>
                          </a:ln>
                        </p:spPr>
                      </p:sp>
                      <p:sp>
                        <p:nvSpPr>
                          <p:cNvPr id="66596" name="Line 207"/>
                          <p:cNvSpPr/>
                          <p:nvPr/>
                        </p:nvSpPr>
                        <p:spPr>
                          <a:xfrm flipH="1">
                            <a:off x="3676" y="3665"/>
                            <a:ext cx="392" cy="1"/>
                          </a:xfrm>
                          <a:prstGeom prst="line">
                            <a:avLst/>
                          </a:prstGeom>
                          <a:ln w="19050" cap="flat" cmpd="sng">
                            <a:solidFill>
                              <a:srgbClr val="000000"/>
                            </a:solidFill>
                            <a:prstDash val="solid"/>
                            <a:round/>
                            <a:headEnd type="none" w="med" len="med"/>
                            <a:tailEnd type="none" w="med" len="med"/>
                          </a:ln>
                        </p:spPr>
                      </p:sp>
                      <p:sp>
                        <p:nvSpPr>
                          <p:cNvPr id="66597" name="Line 208"/>
                          <p:cNvSpPr/>
                          <p:nvPr/>
                        </p:nvSpPr>
                        <p:spPr>
                          <a:xfrm flipH="1">
                            <a:off x="3676" y="3545"/>
                            <a:ext cx="60" cy="1"/>
                          </a:xfrm>
                          <a:prstGeom prst="line">
                            <a:avLst/>
                          </a:prstGeom>
                          <a:ln w="19050" cap="flat" cmpd="sng">
                            <a:solidFill>
                              <a:srgbClr val="000000"/>
                            </a:solidFill>
                            <a:prstDash val="solid"/>
                            <a:round/>
                            <a:headEnd type="none" w="med" len="med"/>
                            <a:tailEnd type="none" w="med" len="med"/>
                          </a:ln>
                        </p:spPr>
                      </p:sp>
                      <p:sp>
                        <p:nvSpPr>
                          <p:cNvPr id="66598" name="Line 209"/>
                          <p:cNvSpPr/>
                          <p:nvPr/>
                        </p:nvSpPr>
                        <p:spPr>
                          <a:xfrm>
                            <a:off x="3734" y="1920"/>
                            <a:ext cx="1" cy="1436"/>
                          </a:xfrm>
                          <a:prstGeom prst="line">
                            <a:avLst/>
                          </a:prstGeom>
                          <a:ln w="19050" cap="flat" cmpd="sng">
                            <a:solidFill>
                              <a:srgbClr val="000000"/>
                            </a:solidFill>
                            <a:prstDash val="solid"/>
                            <a:round/>
                            <a:headEnd type="none" w="med" len="med"/>
                            <a:tailEnd type="none" w="med" len="med"/>
                          </a:ln>
                        </p:spPr>
                      </p:sp>
                      <p:sp>
                        <p:nvSpPr>
                          <p:cNvPr id="66599" name="Line 210"/>
                          <p:cNvSpPr/>
                          <p:nvPr/>
                        </p:nvSpPr>
                        <p:spPr>
                          <a:xfrm>
                            <a:off x="3737" y="3545"/>
                            <a:ext cx="1" cy="60"/>
                          </a:xfrm>
                          <a:prstGeom prst="line">
                            <a:avLst/>
                          </a:prstGeom>
                          <a:ln w="19050" cap="flat" cmpd="sng">
                            <a:solidFill>
                              <a:srgbClr val="000000"/>
                            </a:solidFill>
                            <a:prstDash val="solid"/>
                            <a:round/>
                            <a:headEnd type="none" w="med" len="med"/>
                            <a:tailEnd type="none" w="med" len="med"/>
                          </a:ln>
                        </p:spPr>
                      </p:sp>
                      <p:sp>
                        <p:nvSpPr>
                          <p:cNvPr id="66600" name="Line 211"/>
                          <p:cNvSpPr/>
                          <p:nvPr/>
                        </p:nvSpPr>
                        <p:spPr>
                          <a:xfrm>
                            <a:off x="3671" y="1980"/>
                            <a:ext cx="1" cy="1376"/>
                          </a:xfrm>
                          <a:prstGeom prst="line">
                            <a:avLst/>
                          </a:prstGeom>
                          <a:ln w="19050" cap="flat" cmpd="sng">
                            <a:solidFill>
                              <a:srgbClr val="000000"/>
                            </a:solidFill>
                            <a:prstDash val="solid"/>
                            <a:round/>
                            <a:headEnd type="none" w="med" len="med"/>
                            <a:tailEnd type="none" w="med" len="med"/>
                          </a:ln>
                        </p:spPr>
                      </p:sp>
                      <p:sp>
                        <p:nvSpPr>
                          <p:cNvPr id="66601" name="Line 212"/>
                          <p:cNvSpPr/>
                          <p:nvPr/>
                        </p:nvSpPr>
                        <p:spPr>
                          <a:xfrm>
                            <a:off x="3672" y="3545"/>
                            <a:ext cx="1" cy="120"/>
                          </a:xfrm>
                          <a:prstGeom prst="line">
                            <a:avLst/>
                          </a:prstGeom>
                          <a:ln w="19050" cap="flat" cmpd="sng">
                            <a:solidFill>
                              <a:srgbClr val="000000"/>
                            </a:solidFill>
                            <a:prstDash val="solid"/>
                            <a:round/>
                            <a:headEnd type="none" w="med" len="med"/>
                            <a:tailEnd type="none" w="med" len="med"/>
                          </a:ln>
                        </p:spPr>
                      </p:sp>
                      <p:sp>
                        <p:nvSpPr>
                          <p:cNvPr id="66602" name="Line 213"/>
                          <p:cNvSpPr/>
                          <p:nvPr/>
                        </p:nvSpPr>
                        <p:spPr>
                          <a:xfrm>
                            <a:off x="2168" y="2395"/>
                            <a:ext cx="60" cy="1"/>
                          </a:xfrm>
                          <a:prstGeom prst="line">
                            <a:avLst/>
                          </a:prstGeom>
                          <a:ln w="19050" cap="flat" cmpd="sng">
                            <a:solidFill>
                              <a:srgbClr val="000000"/>
                            </a:solidFill>
                            <a:prstDash val="solid"/>
                            <a:round/>
                            <a:headEnd type="none" w="med" len="med"/>
                            <a:tailEnd type="none" w="med" len="med"/>
                          </a:ln>
                        </p:spPr>
                      </p:sp>
                      <p:sp>
                        <p:nvSpPr>
                          <p:cNvPr id="66603" name="Line 214"/>
                          <p:cNvSpPr/>
                          <p:nvPr/>
                        </p:nvSpPr>
                        <p:spPr>
                          <a:xfrm flipV="1">
                            <a:off x="2144" y="2324"/>
                            <a:ext cx="1" cy="1044"/>
                          </a:xfrm>
                          <a:prstGeom prst="line">
                            <a:avLst/>
                          </a:prstGeom>
                          <a:ln w="9525" cap="flat" cmpd="sng">
                            <a:solidFill>
                              <a:schemeClr val="tx2"/>
                            </a:solidFill>
                            <a:prstDash val="solid"/>
                            <a:round/>
                            <a:headEnd type="none" w="med" len="med"/>
                            <a:tailEnd type="none" w="med" len="med"/>
                          </a:ln>
                        </p:spPr>
                      </p:sp>
                      <p:sp>
                        <p:nvSpPr>
                          <p:cNvPr id="66604" name="Line 215"/>
                          <p:cNvSpPr/>
                          <p:nvPr/>
                        </p:nvSpPr>
                        <p:spPr>
                          <a:xfrm>
                            <a:off x="2168" y="1920"/>
                            <a:ext cx="1" cy="475"/>
                          </a:xfrm>
                          <a:prstGeom prst="line">
                            <a:avLst/>
                          </a:prstGeom>
                          <a:ln w="19050" cap="flat" cmpd="sng">
                            <a:solidFill>
                              <a:srgbClr val="000000"/>
                            </a:solidFill>
                            <a:prstDash val="solid"/>
                            <a:round/>
                            <a:headEnd type="none" w="med" len="med"/>
                            <a:tailEnd type="none" w="med" len="med"/>
                          </a:ln>
                        </p:spPr>
                      </p:sp>
                      <p:sp>
                        <p:nvSpPr>
                          <p:cNvPr id="66605" name="Line 216"/>
                          <p:cNvSpPr/>
                          <p:nvPr/>
                        </p:nvSpPr>
                        <p:spPr>
                          <a:xfrm>
                            <a:off x="2168" y="3297"/>
                            <a:ext cx="1" cy="308"/>
                          </a:xfrm>
                          <a:prstGeom prst="line">
                            <a:avLst/>
                          </a:prstGeom>
                          <a:ln w="19050" cap="flat" cmpd="sng">
                            <a:solidFill>
                              <a:srgbClr val="000000"/>
                            </a:solidFill>
                            <a:prstDash val="solid"/>
                            <a:round/>
                            <a:headEnd type="none" w="med" len="med"/>
                            <a:tailEnd type="none" w="med" len="med"/>
                          </a:ln>
                        </p:spPr>
                      </p:sp>
                      <p:sp>
                        <p:nvSpPr>
                          <p:cNvPr id="66606" name="Line 217"/>
                          <p:cNvSpPr/>
                          <p:nvPr/>
                        </p:nvSpPr>
                        <p:spPr>
                          <a:xfrm flipH="1">
                            <a:off x="2144" y="2324"/>
                            <a:ext cx="24" cy="1"/>
                          </a:xfrm>
                          <a:prstGeom prst="line">
                            <a:avLst/>
                          </a:prstGeom>
                          <a:ln w="9525" cap="flat" cmpd="sng">
                            <a:solidFill>
                              <a:schemeClr val="tx2"/>
                            </a:solidFill>
                            <a:prstDash val="solid"/>
                            <a:round/>
                            <a:headEnd type="none" w="med" len="med"/>
                            <a:tailEnd type="none" w="med" len="med"/>
                          </a:ln>
                        </p:spPr>
                      </p:sp>
                      <p:sp>
                        <p:nvSpPr>
                          <p:cNvPr id="66607" name="Line 218"/>
                          <p:cNvSpPr/>
                          <p:nvPr/>
                        </p:nvSpPr>
                        <p:spPr>
                          <a:xfrm flipH="1">
                            <a:off x="2144" y="3368"/>
                            <a:ext cx="24" cy="1"/>
                          </a:xfrm>
                          <a:prstGeom prst="line">
                            <a:avLst/>
                          </a:prstGeom>
                          <a:ln w="9525" cap="flat" cmpd="sng">
                            <a:solidFill>
                              <a:schemeClr val="tx2"/>
                            </a:solidFill>
                            <a:prstDash val="solid"/>
                            <a:round/>
                            <a:headEnd type="none" w="med" len="med"/>
                            <a:tailEnd type="none" w="med" len="med"/>
                          </a:ln>
                        </p:spPr>
                      </p:sp>
                      <p:sp>
                        <p:nvSpPr>
                          <p:cNvPr id="66608" name="Line 219"/>
                          <p:cNvSpPr/>
                          <p:nvPr/>
                        </p:nvSpPr>
                        <p:spPr>
                          <a:xfrm>
                            <a:off x="2187" y="2395"/>
                            <a:ext cx="1" cy="902"/>
                          </a:xfrm>
                          <a:prstGeom prst="line">
                            <a:avLst/>
                          </a:prstGeom>
                          <a:ln w="9525" cap="flat" cmpd="sng">
                            <a:solidFill>
                              <a:schemeClr val="tx2"/>
                            </a:solidFill>
                            <a:prstDash val="solid"/>
                            <a:round/>
                            <a:headEnd type="none" w="med" len="med"/>
                            <a:tailEnd type="none" w="med" len="med"/>
                          </a:ln>
                        </p:spPr>
                      </p:sp>
                      <p:sp>
                        <p:nvSpPr>
                          <p:cNvPr id="66609" name="Line 220"/>
                          <p:cNvSpPr/>
                          <p:nvPr/>
                        </p:nvSpPr>
                        <p:spPr>
                          <a:xfrm>
                            <a:off x="2209" y="2395"/>
                            <a:ext cx="1" cy="902"/>
                          </a:xfrm>
                          <a:prstGeom prst="line">
                            <a:avLst/>
                          </a:prstGeom>
                          <a:ln w="9525" cap="flat" cmpd="sng">
                            <a:solidFill>
                              <a:schemeClr val="tx2"/>
                            </a:solidFill>
                            <a:prstDash val="solid"/>
                            <a:round/>
                            <a:headEnd type="none" w="med" len="med"/>
                            <a:tailEnd type="none" w="med" len="med"/>
                          </a:ln>
                        </p:spPr>
                      </p:sp>
                      <p:sp>
                        <p:nvSpPr>
                          <p:cNvPr id="66610" name="Line 221"/>
                          <p:cNvSpPr/>
                          <p:nvPr/>
                        </p:nvSpPr>
                        <p:spPr>
                          <a:xfrm>
                            <a:off x="2228" y="1980"/>
                            <a:ext cx="552" cy="1"/>
                          </a:xfrm>
                          <a:prstGeom prst="line">
                            <a:avLst/>
                          </a:prstGeom>
                          <a:ln w="19050" cap="flat" cmpd="sng">
                            <a:solidFill>
                              <a:srgbClr val="000000"/>
                            </a:solidFill>
                            <a:prstDash val="solid"/>
                            <a:round/>
                            <a:headEnd type="none" w="med" len="med"/>
                            <a:tailEnd type="none" w="med" len="med"/>
                          </a:ln>
                        </p:spPr>
                      </p:sp>
                      <p:sp>
                        <p:nvSpPr>
                          <p:cNvPr id="66611" name="Line 222"/>
                          <p:cNvSpPr/>
                          <p:nvPr/>
                        </p:nvSpPr>
                        <p:spPr>
                          <a:xfrm flipH="1">
                            <a:off x="3124" y="1980"/>
                            <a:ext cx="552" cy="1"/>
                          </a:xfrm>
                          <a:prstGeom prst="line">
                            <a:avLst/>
                          </a:prstGeom>
                          <a:ln w="19050" cap="flat" cmpd="sng">
                            <a:solidFill>
                              <a:srgbClr val="000000"/>
                            </a:solidFill>
                            <a:prstDash val="solid"/>
                            <a:round/>
                            <a:headEnd type="none" w="med" len="med"/>
                            <a:tailEnd type="none" w="med" len="med"/>
                          </a:ln>
                        </p:spPr>
                      </p:sp>
                      <p:sp>
                        <p:nvSpPr>
                          <p:cNvPr id="66612" name="Freeform 223"/>
                          <p:cNvSpPr/>
                          <p:nvPr/>
                        </p:nvSpPr>
                        <p:spPr>
                          <a:xfrm>
                            <a:off x="2780" y="1920"/>
                            <a:ext cx="1" cy="59"/>
                          </a:xfrm>
                          <a:custGeom>
                            <a:avLst/>
                            <a:gdLst/>
                            <a:ahLst/>
                            <a:cxnLst>
                              <a:cxn ang="0">
                                <a:pos x="0" y="0"/>
                              </a:cxn>
                              <a:cxn ang="0">
                                <a:pos x="0" y="59"/>
                              </a:cxn>
                            </a:cxnLst>
                            <a:pathLst>
                              <a:path w="1" h="59">
                                <a:moveTo>
                                  <a:pt x="0" y="0"/>
                                </a:moveTo>
                                <a:lnTo>
                                  <a:pt x="0" y="59"/>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6613" name="Freeform 224"/>
                          <p:cNvSpPr/>
                          <p:nvPr/>
                        </p:nvSpPr>
                        <p:spPr>
                          <a:xfrm>
                            <a:off x="3125" y="1917"/>
                            <a:ext cx="1" cy="63"/>
                          </a:xfrm>
                          <a:custGeom>
                            <a:avLst/>
                            <a:gdLst/>
                            <a:ahLst/>
                            <a:cxnLst>
                              <a:cxn ang="0">
                                <a:pos x="0" y="0"/>
                              </a:cxn>
                              <a:cxn ang="0">
                                <a:pos x="0" y="63"/>
                              </a:cxn>
                            </a:cxnLst>
                            <a:pathLst>
                              <a:path w="1" h="63">
                                <a:moveTo>
                                  <a:pt x="0" y="0"/>
                                </a:moveTo>
                                <a:lnTo>
                                  <a:pt x="0" y="63"/>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6614" name="Line 225"/>
                          <p:cNvSpPr/>
                          <p:nvPr/>
                        </p:nvSpPr>
                        <p:spPr>
                          <a:xfrm>
                            <a:off x="2780" y="1980"/>
                            <a:ext cx="122" cy="121"/>
                          </a:xfrm>
                          <a:prstGeom prst="line">
                            <a:avLst/>
                          </a:prstGeom>
                          <a:ln w="12700" cap="flat" cmpd="sng">
                            <a:solidFill>
                              <a:srgbClr val="000000"/>
                            </a:solidFill>
                            <a:prstDash val="solid"/>
                            <a:round/>
                            <a:headEnd type="none" w="med" len="med"/>
                            <a:tailEnd type="none" w="med" len="med"/>
                          </a:ln>
                        </p:spPr>
                      </p:sp>
                      <p:sp>
                        <p:nvSpPr>
                          <p:cNvPr id="66615" name="Line 226"/>
                          <p:cNvSpPr/>
                          <p:nvPr/>
                        </p:nvSpPr>
                        <p:spPr>
                          <a:xfrm flipH="1">
                            <a:off x="3002" y="1980"/>
                            <a:ext cx="122" cy="121"/>
                          </a:xfrm>
                          <a:prstGeom prst="line">
                            <a:avLst/>
                          </a:prstGeom>
                          <a:ln w="12700" cap="flat" cmpd="sng">
                            <a:solidFill>
                              <a:srgbClr val="000000"/>
                            </a:solidFill>
                            <a:prstDash val="solid"/>
                            <a:round/>
                            <a:headEnd type="none" w="med" len="med"/>
                            <a:tailEnd type="none" w="med" len="med"/>
                          </a:ln>
                        </p:spPr>
                      </p:sp>
                      <p:sp>
                        <p:nvSpPr>
                          <p:cNvPr id="66616" name="Freeform 227"/>
                          <p:cNvSpPr/>
                          <p:nvPr/>
                        </p:nvSpPr>
                        <p:spPr>
                          <a:xfrm>
                            <a:off x="2168" y="1920"/>
                            <a:ext cx="610" cy="1"/>
                          </a:xfrm>
                          <a:custGeom>
                            <a:avLst/>
                            <a:gdLst/>
                            <a:ahLst/>
                            <a:cxnLst>
                              <a:cxn ang="0">
                                <a:pos x="0" y="0"/>
                              </a:cxn>
                              <a:cxn ang="0">
                                <a:pos x="610" y="0"/>
                              </a:cxn>
                            </a:cxnLst>
                            <a:pathLst>
                              <a:path w="610" h="1">
                                <a:moveTo>
                                  <a:pt x="0" y="0"/>
                                </a:moveTo>
                                <a:lnTo>
                                  <a:pt x="610"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6617" name="Freeform 228"/>
                          <p:cNvSpPr/>
                          <p:nvPr/>
                        </p:nvSpPr>
                        <p:spPr>
                          <a:xfrm>
                            <a:off x="2229" y="1981"/>
                            <a:ext cx="1" cy="422"/>
                          </a:xfrm>
                          <a:custGeom>
                            <a:avLst/>
                            <a:gdLst/>
                            <a:ahLst/>
                            <a:cxnLst>
                              <a:cxn ang="0">
                                <a:pos x="0" y="422"/>
                              </a:cxn>
                              <a:cxn ang="0">
                                <a:pos x="0" y="0"/>
                              </a:cxn>
                            </a:cxnLst>
                            <a:pathLst>
                              <a:path w="1" h="422">
                                <a:moveTo>
                                  <a:pt x="0" y="422"/>
                                </a:moveTo>
                                <a:lnTo>
                                  <a:pt x="0"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6618" name="Line 229"/>
                          <p:cNvSpPr/>
                          <p:nvPr/>
                        </p:nvSpPr>
                        <p:spPr>
                          <a:xfrm>
                            <a:off x="2229" y="2400"/>
                            <a:ext cx="1" cy="902"/>
                          </a:xfrm>
                          <a:prstGeom prst="line">
                            <a:avLst/>
                          </a:prstGeom>
                          <a:ln w="9525" cap="flat" cmpd="sng">
                            <a:solidFill>
                              <a:schemeClr val="tx2"/>
                            </a:solidFill>
                            <a:prstDash val="solid"/>
                            <a:round/>
                            <a:headEnd type="none" w="med" len="med"/>
                            <a:tailEnd type="none" w="med" len="med"/>
                          </a:ln>
                        </p:spPr>
                      </p:sp>
                      <p:sp>
                        <p:nvSpPr>
                          <p:cNvPr id="66619" name="Freeform 230"/>
                          <p:cNvSpPr/>
                          <p:nvPr/>
                        </p:nvSpPr>
                        <p:spPr>
                          <a:xfrm>
                            <a:off x="2226" y="3300"/>
                            <a:ext cx="1" cy="366"/>
                          </a:xfrm>
                          <a:custGeom>
                            <a:avLst/>
                            <a:gdLst/>
                            <a:ahLst/>
                            <a:cxnLst>
                              <a:cxn ang="0">
                                <a:pos x="0" y="0"/>
                              </a:cxn>
                              <a:cxn ang="0">
                                <a:pos x="0" y="366"/>
                              </a:cxn>
                            </a:cxnLst>
                            <a:pathLst>
                              <a:path w="1" h="366">
                                <a:moveTo>
                                  <a:pt x="0" y="0"/>
                                </a:moveTo>
                                <a:lnTo>
                                  <a:pt x="0" y="366"/>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6620" name="Freeform 231"/>
                          <p:cNvSpPr/>
                          <p:nvPr/>
                        </p:nvSpPr>
                        <p:spPr>
                          <a:xfrm>
                            <a:off x="3122" y="1920"/>
                            <a:ext cx="610" cy="1"/>
                          </a:xfrm>
                          <a:custGeom>
                            <a:avLst/>
                            <a:gdLst/>
                            <a:ahLst/>
                            <a:cxnLst>
                              <a:cxn ang="0">
                                <a:pos x="0" y="0"/>
                              </a:cxn>
                              <a:cxn ang="0">
                                <a:pos x="610" y="0"/>
                              </a:cxn>
                            </a:cxnLst>
                            <a:pathLst>
                              <a:path w="610" h="1">
                                <a:moveTo>
                                  <a:pt x="0" y="0"/>
                                </a:moveTo>
                                <a:lnTo>
                                  <a:pt x="610"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6621" name="Freeform 232"/>
                          <p:cNvSpPr/>
                          <p:nvPr/>
                        </p:nvSpPr>
                        <p:spPr>
                          <a:xfrm>
                            <a:off x="2778" y="1922"/>
                            <a:ext cx="345" cy="1"/>
                          </a:xfrm>
                          <a:custGeom>
                            <a:avLst/>
                            <a:gdLst/>
                            <a:ahLst/>
                            <a:cxnLst>
                              <a:cxn ang="0">
                                <a:pos x="0" y="0"/>
                              </a:cxn>
                              <a:cxn ang="0">
                                <a:pos x="345" y="0"/>
                              </a:cxn>
                            </a:cxnLst>
                            <a:pathLst>
                              <a:path w="345" h="1">
                                <a:moveTo>
                                  <a:pt x="0" y="0"/>
                                </a:moveTo>
                                <a:lnTo>
                                  <a:pt x="345" y="0"/>
                                </a:lnTo>
                              </a:path>
                            </a:pathLst>
                          </a:custGeom>
                          <a:solidFill>
                            <a:srgbClr val="FFFFFF"/>
                          </a:solidFill>
                          <a:ln w="9525" cap="flat" cmpd="sng">
                            <a:solidFill>
                              <a:srgbClr val="000000"/>
                            </a:solidFill>
                            <a:prstDash val="solid"/>
                            <a:round/>
                            <a:headEnd type="none" w="med" len="med"/>
                            <a:tailEnd type="none" w="med" len="med"/>
                          </a:ln>
                        </p:spPr>
                        <p:txBody>
                          <a:bodyPr/>
                          <a:p>
                            <a:endParaRPr lang="zh-CN" altLang="en-US"/>
                          </a:p>
                        </p:txBody>
                      </p:sp>
                    </p:grpSp>
                  </p:grpSp>
                  <p:grpSp>
                    <p:nvGrpSpPr>
                      <p:cNvPr id="66622" name="Group 242"/>
                      <p:cNvGrpSpPr/>
                      <p:nvPr/>
                    </p:nvGrpSpPr>
                    <p:grpSpPr>
                      <a:xfrm>
                        <a:off x="2736" y="2751"/>
                        <a:ext cx="248" cy="1463"/>
                        <a:chOff x="2736" y="2751"/>
                        <a:chExt cx="248" cy="1463"/>
                      </a:xfrm>
                    </p:grpSpPr>
                    <p:sp>
                      <p:nvSpPr>
                        <p:cNvPr id="66623" name="Freeform 243"/>
                        <p:cNvSpPr/>
                        <p:nvPr/>
                      </p:nvSpPr>
                      <p:spPr>
                        <a:xfrm>
                          <a:off x="2952" y="2751"/>
                          <a:ext cx="1" cy="1389"/>
                        </a:xfrm>
                        <a:custGeom>
                          <a:avLst/>
                          <a:gdLst/>
                          <a:ahLst/>
                          <a:cxnLst>
                            <a:cxn ang="0">
                              <a:pos x="0" y="1389"/>
                            </a:cxn>
                            <a:cxn ang="0">
                              <a:pos x="1" y="0"/>
                            </a:cxn>
                          </a:cxnLst>
                          <a:pathLst>
                            <a:path w="1" h="1389">
                              <a:moveTo>
                                <a:pt x="0" y="1389"/>
                              </a:moveTo>
                              <a:lnTo>
                                <a:pt x="1" y="0"/>
                              </a:lnTo>
                            </a:path>
                          </a:pathLst>
                        </a:custGeom>
                        <a:solidFill>
                          <a:srgbClr val="FFFFFF"/>
                        </a:solidFill>
                        <a:ln w="19050" cap="flat" cmpd="sng">
                          <a:solidFill>
                            <a:srgbClr val="CC3300"/>
                          </a:solidFill>
                          <a:prstDash val="lgDashDot"/>
                          <a:round/>
                          <a:headEnd type="none" w="med" len="med"/>
                          <a:tailEnd type="none" w="med" len="med"/>
                        </a:ln>
                      </p:spPr>
                      <p:txBody>
                        <a:bodyPr/>
                        <a:p>
                          <a:endParaRPr lang="zh-CN" altLang="en-US"/>
                        </a:p>
                      </p:txBody>
                    </p:sp>
                    <p:sp>
                      <p:nvSpPr>
                        <p:cNvPr id="66624" name="Rectangle 244"/>
                        <p:cNvSpPr/>
                        <p:nvPr/>
                      </p:nvSpPr>
                      <p:spPr>
                        <a:xfrm>
                          <a:off x="2736" y="3984"/>
                          <a:ext cx="96" cy="230"/>
                        </a:xfrm>
                        <a:prstGeom prst="rect">
                          <a:avLst/>
                        </a:prstGeom>
                        <a:noFill/>
                        <a:ln w="9525">
                          <a:noFill/>
                        </a:ln>
                      </p:spPr>
                      <p:txBody>
                        <a:bodyPr wrap="none" lIns="0" tIns="0" rIns="0" bIns="0" anchor="t">
                          <a:spAutoFit/>
                        </a:bodyPr>
                        <a:p>
                          <a:r>
                            <a:rPr lang="en-US" altLang="zh-CN" b="1" dirty="0">
                              <a:solidFill>
                                <a:srgbClr val="000000"/>
                              </a:solidFill>
                              <a:latin typeface="Modern" pitchFamily="50"/>
                              <a:ea typeface="宋体" panose="02010600030101010101" pitchFamily="2" charset="-122"/>
                            </a:rPr>
                            <a:t>S</a:t>
                          </a:r>
                          <a:endParaRPr lang="en-US" altLang="zh-CN" dirty="0">
                            <a:latin typeface="Times New Roman" panose="02020603050405020304" pitchFamily="18" charset="0"/>
                            <a:ea typeface="宋体" panose="02010600030101010101" pitchFamily="2" charset="-122"/>
                          </a:endParaRPr>
                        </a:p>
                      </p:txBody>
                    </p:sp>
                    <p:sp>
                      <p:nvSpPr>
                        <p:cNvPr id="66625" name="Oval 245"/>
                        <p:cNvSpPr/>
                        <p:nvPr/>
                      </p:nvSpPr>
                      <p:spPr>
                        <a:xfrm>
                          <a:off x="2918" y="4104"/>
                          <a:ext cx="66" cy="66"/>
                        </a:xfrm>
                        <a:prstGeom prst="ellipse">
                          <a:avLst/>
                        </a:prstGeom>
                        <a:solidFill>
                          <a:srgbClr val="FFFF66"/>
                        </a:solidFill>
                        <a:ln w="19050" cap="flat" cmpd="sng">
                          <a:solidFill>
                            <a:schemeClr val="tx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grpSp>
                <p:sp>
                  <p:nvSpPr>
                    <p:cNvPr id="66626" name="Line 172"/>
                    <p:cNvSpPr/>
                    <p:nvPr/>
                  </p:nvSpPr>
                  <p:spPr>
                    <a:xfrm flipH="1">
                      <a:off x="3332" y="2324"/>
                      <a:ext cx="71" cy="1"/>
                    </a:xfrm>
                    <a:prstGeom prst="line">
                      <a:avLst/>
                    </a:prstGeom>
                    <a:ln w="19050" cap="flat" cmpd="sng">
                      <a:solidFill>
                        <a:schemeClr val="tx2"/>
                      </a:solidFill>
                      <a:prstDash val="solid"/>
                      <a:round/>
                      <a:headEnd type="none" w="med" len="med"/>
                      <a:tailEnd type="none" w="med" len="med"/>
                    </a:ln>
                  </p:spPr>
                </p:sp>
                <p:sp>
                  <p:nvSpPr>
                    <p:cNvPr id="66627" name="Line 173"/>
                    <p:cNvSpPr/>
                    <p:nvPr/>
                  </p:nvSpPr>
                  <p:spPr>
                    <a:xfrm>
                      <a:off x="2501" y="2324"/>
                      <a:ext cx="71" cy="1"/>
                    </a:xfrm>
                    <a:prstGeom prst="line">
                      <a:avLst/>
                    </a:prstGeom>
                    <a:ln w="19050" cap="flat" cmpd="sng">
                      <a:solidFill>
                        <a:schemeClr val="tx2"/>
                      </a:solidFill>
                      <a:prstDash val="solid"/>
                      <a:round/>
                      <a:headEnd type="none" w="med" len="med"/>
                      <a:tailEnd type="none" w="med" len="med"/>
                    </a:ln>
                  </p:spPr>
                </p:sp>
                <p:sp>
                  <p:nvSpPr>
                    <p:cNvPr id="66628" name="Line 174"/>
                    <p:cNvSpPr/>
                    <p:nvPr/>
                  </p:nvSpPr>
                  <p:spPr>
                    <a:xfrm>
                      <a:off x="2501" y="2324"/>
                      <a:ext cx="1" cy="59"/>
                    </a:xfrm>
                    <a:prstGeom prst="line">
                      <a:avLst/>
                    </a:prstGeom>
                    <a:ln w="19050" cap="flat" cmpd="sng">
                      <a:solidFill>
                        <a:schemeClr val="tx2"/>
                      </a:solidFill>
                      <a:prstDash val="solid"/>
                      <a:round/>
                      <a:headEnd type="none" w="med" len="med"/>
                      <a:tailEnd type="none" w="med" len="med"/>
                    </a:ln>
                  </p:spPr>
                </p:sp>
                <p:sp>
                  <p:nvSpPr>
                    <p:cNvPr id="66629" name="Line 175"/>
                    <p:cNvSpPr/>
                    <p:nvPr/>
                  </p:nvSpPr>
                  <p:spPr>
                    <a:xfrm flipH="1">
                      <a:off x="2501" y="2383"/>
                      <a:ext cx="71" cy="1"/>
                    </a:xfrm>
                    <a:prstGeom prst="line">
                      <a:avLst/>
                    </a:prstGeom>
                    <a:ln w="19050" cap="flat" cmpd="sng">
                      <a:solidFill>
                        <a:schemeClr val="tx2"/>
                      </a:solidFill>
                      <a:prstDash val="solid"/>
                      <a:round/>
                      <a:headEnd type="none" w="med" len="med"/>
                      <a:tailEnd type="none" w="med" len="med"/>
                    </a:ln>
                  </p:spPr>
                </p:sp>
                <p:sp>
                  <p:nvSpPr>
                    <p:cNvPr id="66630" name="Line 176"/>
                    <p:cNvSpPr/>
                    <p:nvPr/>
                  </p:nvSpPr>
                  <p:spPr>
                    <a:xfrm>
                      <a:off x="2572" y="2324"/>
                      <a:ext cx="1" cy="59"/>
                    </a:xfrm>
                    <a:prstGeom prst="line">
                      <a:avLst/>
                    </a:prstGeom>
                    <a:ln w="19050" cap="flat" cmpd="sng">
                      <a:solidFill>
                        <a:schemeClr val="tx2"/>
                      </a:solidFill>
                      <a:prstDash val="solid"/>
                      <a:round/>
                      <a:headEnd type="none" w="med" len="med"/>
                      <a:tailEnd type="none" w="med" len="med"/>
                    </a:ln>
                  </p:spPr>
                </p:sp>
                <p:sp>
                  <p:nvSpPr>
                    <p:cNvPr id="66631" name="Freeform 177"/>
                    <p:cNvSpPr/>
                    <p:nvPr/>
                  </p:nvSpPr>
                  <p:spPr>
                    <a:xfrm>
                      <a:off x="3333" y="2322"/>
                      <a:ext cx="1" cy="61"/>
                    </a:xfrm>
                    <a:custGeom>
                      <a:avLst/>
                      <a:gdLst/>
                      <a:ahLst/>
                      <a:cxnLst>
                        <a:cxn ang="0">
                          <a:pos x="0" y="0"/>
                        </a:cxn>
                        <a:cxn ang="0">
                          <a:pos x="0" y="61"/>
                        </a:cxn>
                      </a:cxnLst>
                      <a:pathLst>
                        <a:path w="1" h="61">
                          <a:moveTo>
                            <a:pt x="0" y="0"/>
                          </a:moveTo>
                          <a:lnTo>
                            <a:pt x="0" y="61"/>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sp>
                  <p:nvSpPr>
                    <p:cNvPr id="66632" name="Line 178"/>
                    <p:cNvSpPr/>
                    <p:nvPr/>
                  </p:nvSpPr>
                  <p:spPr>
                    <a:xfrm>
                      <a:off x="3332" y="2383"/>
                      <a:ext cx="71" cy="1"/>
                    </a:xfrm>
                    <a:prstGeom prst="line">
                      <a:avLst/>
                    </a:prstGeom>
                    <a:ln w="19050" cap="flat" cmpd="sng">
                      <a:solidFill>
                        <a:schemeClr val="tx2"/>
                      </a:solidFill>
                      <a:prstDash val="solid"/>
                      <a:round/>
                      <a:headEnd type="none" w="med" len="med"/>
                      <a:tailEnd type="none" w="med" len="med"/>
                    </a:ln>
                  </p:spPr>
                </p:sp>
                <p:sp>
                  <p:nvSpPr>
                    <p:cNvPr id="66633" name="Line 179"/>
                    <p:cNvSpPr/>
                    <p:nvPr/>
                  </p:nvSpPr>
                  <p:spPr>
                    <a:xfrm>
                      <a:off x="3403" y="2324"/>
                      <a:ext cx="1" cy="59"/>
                    </a:xfrm>
                    <a:prstGeom prst="line">
                      <a:avLst/>
                    </a:prstGeom>
                    <a:ln w="19050" cap="flat" cmpd="sng">
                      <a:solidFill>
                        <a:schemeClr val="tx2"/>
                      </a:solidFill>
                      <a:prstDash val="solid"/>
                      <a:round/>
                      <a:headEnd type="none" w="med" len="med"/>
                      <a:tailEnd type="none" w="med" len="med"/>
                    </a:ln>
                  </p:spPr>
                </p:sp>
                <p:sp>
                  <p:nvSpPr>
                    <p:cNvPr id="66634" name="Line 185"/>
                    <p:cNvSpPr/>
                    <p:nvPr/>
                  </p:nvSpPr>
                  <p:spPr>
                    <a:xfrm flipH="1">
                      <a:off x="2501" y="3665"/>
                      <a:ext cx="71" cy="1"/>
                    </a:xfrm>
                    <a:prstGeom prst="line">
                      <a:avLst/>
                    </a:prstGeom>
                    <a:ln w="19050" cap="flat" cmpd="sng">
                      <a:solidFill>
                        <a:srgbClr val="000000"/>
                      </a:solidFill>
                      <a:prstDash val="solid"/>
                      <a:round/>
                      <a:headEnd type="none" w="med" len="med"/>
                      <a:tailEnd type="none" w="med" len="med"/>
                    </a:ln>
                  </p:spPr>
                </p:sp>
                <p:sp>
                  <p:nvSpPr>
                    <p:cNvPr id="66635" name="Line 187"/>
                    <p:cNvSpPr/>
                    <p:nvPr/>
                  </p:nvSpPr>
                  <p:spPr>
                    <a:xfrm>
                      <a:off x="2501" y="3605"/>
                      <a:ext cx="1" cy="60"/>
                    </a:xfrm>
                    <a:prstGeom prst="line">
                      <a:avLst/>
                    </a:prstGeom>
                    <a:ln w="19050" cap="flat" cmpd="sng">
                      <a:solidFill>
                        <a:srgbClr val="000000"/>
                      </a:solidFill>
                      <a:prstDash val="solid"/>
                      <a:round/>
                      <a:headEnd type="none" w="med" len="med"/>
                      <a:tailEnd type="none" w="med" len="med"/>
                    </a:ln>
                  </p:spPr>
                </p:sp>
                <p:sp>
                  <p:nvSpPr>
                    <p:cNvPr id="66636" name="Line 188"/>
                    <p:cNvSpPr/>
                    <p:nvPr/>
                  </p:nvSpPr>
                  <p:spPr>
                    <a:xfrm>
                      <a:off x="2572" y="3605"/>
                      <a:ext cx="1" cy="60"/>
                    </a:xfrm>
                    <a:prstGeom prst="line">
                      <a:avLst/>
                    </a:prstGeom>
                    <a:ln w="19050" cap="flat" cmpd="sng">
                      <a:solidFill>
                        <a:srgbClr val="000000"/>
                      </a:solidFill>
                      <a:prstDash val="solid"/>
                      <a:round/>
                      <a:headEnd type="none" w="med" len="med"/>
                      <a:tailEnd type="none" w="med" len="med"/>
                    </a:ln>
                  </p:spPr>
                </p:sp>
                <p:sp>
                  <p:nvSpPr>
                    <p:cNvPr id="66637" name="Line 194"/>
                    <p:cNvSpPr/>
                    <p:nvPr/>
                  </p:nvSpPr>
                  <p:spPr>
                    <a:xfrm>
                      <a:off x="2501" y="3178"/>
                      <a:ext cx="1" cy="59"/>
                    </a:xfrm>
                    <a:prstGeom prst="line">
                      <a:avLst/>
                    </a:prstGeom>
                    <a:ln w="19050" cap="flat" cmpd="sng">
                      <a:solidFill>
                        <a:srgbClr val="000000"/>
                      </a:solidFill>
                      <a:prstDash val="solid"/>
                      <a:round/>
                      <a:headEnd type="none" w="med" len="med"/>
                      <a:tailEnd type="none" w="med" len="med"/>
                    </a:ln>
                  </p:spPr>
                </p:sp>
                <p:sp>
                  <p:nvSpPr>
                    <p:cNvPr id="66638" name="Line 195"/>
                    <p:cNvSpPr/>
                    <p:nvPr/>
                  </p:nvSpPr>
                  <p:spPr>
                    <a:xfrm>
                      <a:off x="2572" y="3178"/>
                      <a:ext cx="1" cy="59"/>
                    </a:xfrm>
                    <a:prstGeom prst="line">
                      <a:avLst/>
                    </a:prstGeom>
                    <a:ln w="19050" cap="flat" cmpd="sng">
                      <a:solidFill>
                        <a:srgbClr val="000000"/>
                      </a:solidFill>
                      <a:prstDash val="solid"/>
                      <a:round/>
                      <a:headEnd type="none" w="med" len="med"/>
                      <a:tailEnd type="none" w="med" len="med"/>
                    </a:ln>
                  </p:spPr>
                </p:sp>
                <p:sp>
                  <p:nvSpPr>
                    <p:cNvPr id="66639" name="Freeform 196"/>
                    <p:cNvSpPr/>
                    <p:nvPr/>
                  </p:nvSpPr>
                  <p:spPr>
                    <a:xfrm>
                      <a:off x="3333" y="3179"/>
                      <a:ext cx="1" cy="58"/>
                    </a:xfrm>
                    <a:custGeom>
                      <a:avLst/>
                      <a:gdLst/>
                      <a:ahLst/>
                      <a:cxnLst>
                        <a:cxn ang="0">
                          <a:pos x="0" y="0"/>
                        </a:cxn>
                        <a:cxn ang="0">
                          <a:pos x="0" y="58"/>
                        </a:cxn>
                      </a:cxnLst>
                      <a:pathLst>
                        <a:path w="1" h="58">
                          <a:moveTo>
                            <a:pt x="0" y="0"/>
                          </a:moveTo>
                          <a:lnTo>
                            <a:pt x="0" y="58"/>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6640" name="Line 197"/>
                    <p:cNvSpPr/>
                    <p:nvPr/>
                  </p:nvSpPr>
                  <p:spPr>
                    <a:xfrm flipH="1">
                      <a:off x="3332" y="3178"/>
                      <a:ext cx="71" cy="1"/>
                    </a:xfrm>
                    <a:prstGeom prst="line">
                      <a:avLst/>
                    </a:prstGeom>
                    <a:ln w="19050" cap="flat" cmpd="sng">
                      <a:solidFill>
                        <a:srgbClr val="000000"/>
                      </a:solidFill>
                      <a:prstDash val="solid"/>
                      <a:round/>
                      <a:headEnd type="none" w="med" len="med"/>
                      <a:tailEnd type="none" w="med" len="med"/>
                    </a:ln>
                  </p:spPr>
                </p:sp>
                <p:sp>
                  <p:nvSpPr>
                    <p:cNvPr id="66641" name="Line 198"/>
                    <p:cNvSpPr/>
                    <p:nvPr/>
                  </p:nvSpPr>
                  <p:spPr>
                    <a:xfrm>
                      <a:off x="3403" y="3178"/>
                      <a:ext cx="1" cy="59"/>
                    </a:xfrm>
                    <a:prstGeom prst="line">
                      <a:avLst/>
                    </a:prstGeom>
                    <a:ln w="19050" cap="flat" cmpd="sng">
                      <a:solidFill>
                        <a:srgbClr val="000000"/>
                      </a:solidFill>
                      <a:prstDash val="solid"/>
                      <a:round/>
                      <a:headEnd type="none" w="med" len="med"/>
                      <a:tailEnd type="none" w="med" len="med"/>
                    </a:ln>
                  </p:spPr>
                </p:sp>
                <p:sp>
                  <p:nvSpPr>
                    <p:cNvPr id="66642" name="Line 199"/>
                    <p:cNvSpPr/>
                    <p:nvPr/>
                  </p:nvSpPr>
                  <p:spPr>
                    <a:xfrm>
                      <a:off x="2501" y="3178"/>
                      <a:ext cx="71" cy="1"/>
                    </a:xfrm>
                    <a:prstGeom prst="line">
                      <a:avLst/>
                    </a:prstGeom>
                    <a:ln w="19050" cap="flat" cmpd="sng">
                      <a:solidFill>
                        <a:srgbClr val="000000"/>
                      </a:solidFill>
                      <a:prstDash val="solid"/>
                      <a:round/>
                      <a:headEnd type="none" w="med" len="med"/>
                      <a:tailEnd type="none" w="med" len="med"/>
                    </a:ln>
                  </p:spPr>
                </p:sp>
                <p:sp>
                  <p:nvSpPr>
                    <p:cNvPr id="66643" name="Line 200"/>
                    <p:cNvSpPr/>
                    <p:nvPr/>
                  </p:nvSpPr>
                  <p:spPr>
                    <a:xfrm>
                      <a:off x="2501" y="3605"/>
                      <a:ext cx="71" cy="1"/>
                    </a:xfrm>
                    <a:prstGeom prst="line">
                      <a:avLst/>
                    </a:prstGeom>
                    <a:ln w="19050" cap="flat" cmpd="sng">
                      <a:solidFill>
                        <a:srgbClr val="000000"/>
                      </a:solidFill>
                      <a:prstDash val="solid"/>
                      <a:round/>
                      <a:headEnd type="none" w="med" len="med"/>
                      <a:tailEnd type="none" w="med" len="med"/>
                    </a:ln>
                  </p:spPr>
                </p:sp>
                <p:sp>
                  <p:nvSpPr>
                    <p:cNvPr id="66644" name="Line 201"/>
                    <p:cNvSpPr/>
                    <p:nvPr/>
                  </p:nvSpPr>
                  <p:spPr>
                    <a:xfrm flipH="1">
                      <a:off x="3676" y="3356"/>
                      <a:ext cx="60" cy="1"/>
                    </a:xfrm>
                    <a:prstGeom prst="line">
                      <a:avLst/>
                    </a:prstGeom>
                    <a:ln w="19050" cap="flat" cmpd="sng">
                      <a:solidFill>
                        <a:srgbClr val="000000"/>
                      </a:solidFill>
                      <a:prstDash val="solid"/>
                      <a:round/>
                      <a:headEnd type="none" w="med" len="med"/>
                      <a:tailEnd type="none" w="med" len="med"/>
                    </a:ln>
                  </p:spPr>
                </p:sp>
                <p:sp>
                  <p:nvSpPr>
                    <p:cNvPr id="66645" name="Line 202"/>
                    <p:cNvSpPr/>
                    <p:nvPr/>
                  </p:nvSpPr>
                  <p:spPr>
                    <a:xfrm>
                      <a:off x="2168" y="3297"/>
                      <a:ext cx="60" cy="1"/>
                    </a:xfrm>
                    <a:prstGeom prst="line">
                      <a:avLst/>
                    </a:prstGeom>
                    <a:ln w="19050" cap="flat" cmpd="sng">
                      <a:solidFill>
                        <a:srgbClr val="000000"/>
                      </a:solidFill>
                      <a:prstDash val="solid"/>
                      <a:round/>
                      <a:headEnd type="none" w="med" len="med"/>
                      <a:tailEnd type="none" w="med" len="med"/>
                    </a:ln>
                  </p:spPr>
                </p:sp>
                <p:grpSp>
                  <p:nvGrpSpPr>
                    <p:cNvPr id="66646" name="Group 233"/>
                    <p:cNvGrpSpPr/>
                    <p:nvPr/>
                  </p:nvGrpSpPr>
                  <p:grpSpPr>
                    <a:xfrm>
                      <a:off x="3332" y="2751"/>
                      <a:ext cx="73" cy="60"/>
                      <a:chOff x="3332" y="2751"/>
                      <a:chExt cx="73" cy="60"/>
                    </a:xfrm>
                  </p:grpSpPr>
                  <p:sp>
                    <p:nvSpPr>
                      <p:cNvPr id="66647" name="Line 234"/>
                      <p:cNvSpPr/>
                      <p:nvPr/>
                    </p:nvSpPr>
                    <p:spPr>
                      <a:xfrm>
                        <a:off x="3332" y="2810"/>
                        <a:ext cx="71" cy="1"/>
                      </a:xfrm>
                      <a:prstGeom prst="line">
                        <a:avLst/>
                      </a:prstGeom>
                      <a:ln w="19050" cap="flat" cmpd="sng">
                        <a:solidFill>
                          <a:schemeClr val="tx2"/>
                        </a:solidFill>
                        <a:prstDash val="solid"/>
                        <a:round/>
                        <a:headEnd type="none" w="med" len="med"/>
                        <a:tailEnd type="none" w="med" len="med"/>
                      </a:ln>
                    </p:spPr>
                  </p:sp>
                  <p:sp>
                    <p:nvSpPr>
                      <p:cNvPr id="66648" name="Line 235"/>
                      <p:cNvSpPr/>
                      <p:nvPr/>
                    </p:nvSpPr>
                    <p:spPr>
                      <a:xfrm>
                        <a:off x="3403" y="2751"/>
                        <a:ext cx="1" cy="59"/>
                      </a:xfrm>
                      <a:prstGeom prst="line">
                        <a:avLst/>
                      </a:prstGeom>
                      <a:ln w="19050" cap="flat" cmpd="sng">
                        <a:solidFill>
                          <a:schemeClr val="tx2"/>
                        </a:solidFill>
                        <a:prstDash val="solid"/>
                        <a:round/>
                        <a:headEnd type="none" w="med" len="med"/>
                        <a:tailEnd type="none" w="med" len="med"/>
                      </a:ln>
                    </p:spPr>
                  </p:sp>
                  <p:sp>
                    <p:nvSpPr>
                      <p:cNvPr id="66649" name="Freeform 236"/>
                      <p:cNvSpPr/>
                      <p:nvPr/>
                    </p:nvSpPr>
                    <p:spPr>
                      <a:xfrm>
                        <a:off x="3333" y="2753"/>
                        <a:ext cx="72" cy="57"/>
                      </a:xfrm>
                      <a:custGeom>
                        <a:avLst/>
                        <a:gdLst/>
                        <a:ahLst/>
                        <a:cxnLst>
                          <a:cxn ang="0">
                            <a:pos x="72" y="0"/>
                          </a:cxn>
                          <a:cxn ang="0">
                            <a:pos x="0" y="1"/>
                          </a:cxn>
                          <a:cxn ang="0">
                            <a:pos x="0" y="57"/>
                          </a:cxn>
                        </a:cxnLst>
                        <a:pathLst>
                          <a:path w="72" h="57">
                            <a:moveTo>
                              <a:pt x="72" y="0"/>
                            </a:moveTo>
                            <a:lnTo>
                              <a:pt x="0" y="1"/>
                            </a:lnTo>
                            <a:lnTo>
                              <a:pt x="0" y="57"/>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grpSp>
                <p:grpSp>
                  <p:nvGrpSpPr>
                    <p:cNvPr id="66650" name="Group 237"/>
                    <p:cNvGrpSpPr/>
                    <p:nvPr/>
                  </p:nvGrpSpPr>
                  <p:grpSpPr>
                    <a:xfrm>
                      <a:off x="2501" y="2751"/>
                      <a:ext cx="72" cy="60"/>
                      <a:chOff x="2501" y="2751"/>
                      <a:chExt cx="72" cy="60"/>
                    </a:xfrm>
                  </p:grpSpPr>
                  <p:sp>
                    <p:nvSpPr>
                      <p:cNvPr id="66651" name="Line 238"/>
                      <p:cNvSpPr/>
                      <p:nvPr/>
                    </p:nvSpPr>
                    <p:spPr>
                      <a:xfrm flipH="1">
                        <a:off x="2501" y="2810"/>
                        <a:ext cx="71" cy="1"/>
                      </a:xfrm>
                      <a:prstGeom prst="line">
                        <a:avLst/>
                      </a:prstGeom>
                      <a:ln w="19050" cap="flat" cmpd="sng">
                        <a:solidFill>
                          <a:schemeClr val="tx2"/>
                        </a:solidFill>
                        <a:prstDash val="solid"/>
                        <a:round/>
                        <a:headEnd type="none" w="med" len="med"/>
                        <a:tailEnd type="none" w="med" len="med"/>
                      </a:ln>
                    </p:spPr>
                  </p:sp>
                  <p:sp>
                    <p:nvSpPr>
                      <p:cNvPr id="66652" name="Line 239"/>
                      <p:cNvSpPr/>
                      <p:nvPr/>
                    </p:nvSpPr>
                    <p:spPr>
                      <a:xfrm>
                        <a:off x="2501" y="2751"/>
                        <a:ext cx="1" cy="59"/>
                      </a:xfrm>
                      <a:prstGeom prst="line">
                        <a:avLst/>
                      </a:prstGeom>
                      <a:ln w="19050" cap="flat" cmpd="sng">
                        <a:solidFill>
                          <a:schemeClr val="tx2"/>
                        </a:solidFill>
                        <a:prstDash val="solid"/>
                        <a:round/>
                        <a:headEnd type="none" w="med" len="med"/>
                        <a:tailEnd type="none" w="med" len="med"/>
                      </a:ln>
                    </p:spPr>
                  </p:sp>
                  <p:sp>
                    <p:nvSpPr>
                      <p:cNvPr id="66653" name="Line 240"/>
                      <p:cNvSpPr/>
                      <p:nvPr/>
                    </p:nvSpPr>
                    <p:spPr>
                      <a:xfrm>
                        <a:off x="2572" y="2751"/>
                        <a:ext cx="1" cy="59"/>
                      </a:xfrm>
                      <a:prstGeom prst="line">
                        <a:avLst/>
                      </a:prstGeom>
                      <a:ln w="19050" cap="flat" cmpd="sng">
                        <a:solidFill>
                          <a:schemeClr val="tx2"/>
                        </a:solidFill>
                        <a:prstDash val="solid"/>
                        <a:round/>
                        <a:headEnd type="none" w="med" len="med"/>
                        <a:tailEnd type="none" w="med" len="med"/>
                      </a:ln>
                    </p:spPr>
                  </p:sp>
                  <p:sp>
                    <p:nvSpPr>
                      <p:cNvPr id="66654" name="Freeform 241"/>
                      <p:cNvSpPr/>
                      <p:nvPr/>
                    </p:nvSpPr>
                    <p:spPr>
                      <a:xfrm>
                        <a:off x="2501" y="2752"/>
                        <a:ext cx="72" cy="57"/>
                      </a:xfrm>
                      <a:custGeom>
                        <a:avLst/>
                        <a:gdLst/>
                        <a:ahLst/>
                        <a:cxnLst>
                          <a:cxn ang="0">
                            <a:pos x="72" y="0"/>
                          </a:cxn>
                          <a:cxn ang="0">
                            <a:pos x="0" y="1"/>
                          </a:cxn>
                          <a:cxn ang="0">
                            <a:pos x="0" y="57"/>
                          </a:cxn>
                        </a:cxnLst>
                        <a:pathLst>
                          <a:path w="72" h="57">
                            <a:moveTo>
                              <a:pt x="72" y="0"/>
                            </a:moveTo>
                            <a:lnTo>
                              <a:pt x="0" y="1"/>
                            </a:lnTo>
                            <a:lnTo>
                              <a:pt x="0" y="57"/>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grpSp>
              </p:grpSp>
            </p:grpSp>
            <p:grpSp>
              <p:nvGrpSpPr>
                <p:cNvPr id="66655" name="Group 410"/>
                <p:cNvGrpSpPr/>
                <p:nvPr/>
              </p:nvGrpSpPr>
              <p:grpSpPr>
                <a:xfrm>
                  <a:off x="1764" y="852"/>
                  <a:ext cx="2885" cy="917"/>
                  <a:chOff x="1764" y="852"/>
                  <a:chExt cx="2885" cy="917"/>
                </a:xfrm>
              </p:grpSpPr>
              <p:sp>
                <p:nvSpPr>
                  <p:cNvPr id="66656" name="Freeform 364"/>
                  <p:cNvSpPr/>
                  <p:nvPr/>
                </p:nvSpPr>
                <p:spPr>
                  <a:xfrm>
                    <a:off x="2843" y="1115"/>
                    <a:ext cx="222" cy="255"/>
                  </a:xfrm>
                  <a:custGeom>
                    <a:avLst/>
                    <a:gdLst/>
                    <a:ahLst/>
                    <a:cxnLst>
                      <a:cxn ang="0">
                        <a:pos x="0" y="255"/>
                      </a:cxn>
                      <a:cxn ang="0">
                        <a:pos x="0" y="0"/>
                      </a:cxn>
                      <a:cxn ang="0">
                        <a:pos x="222" y="0"/>
                      </a:cxn>
                      <a:cxn ang="0">
                        <a:pos x="222" y="255"/>
                      </a:cxn>
                    </a:cxnLst>
                    <a:pathLst>
                      <a:path w="222" h="255">
                        <a:moveTo>
                          <a:pt x="0" y="255"/>
                        </a:moveTo>
                        <a:lnTo>
                          <a:pt x="0" y="0"/>
                        </a:lnTo>
                        <a:lnTo>
                          <a:pt x="222" y="0"/>
                        </a:lnTo>
                        <a:lnTo>
                          <a:pt x="222" y="255"/>
                        </a:lnTo>
                      </a:path>
                    </a:pathLst>
                  </a:custGeom>
                  <a:solidFill>
                    <a:srgbClr val="FFFFFF"/>
                  </a:solidFill>
                  <a:ln w="19050" cap="flat" cmpd="sng">
                    <a:solidFill>
                      <a:srgbClr val="CC0000"/>
                    </a:solidFill>
                    <a:prstDash val="solid"/>
                    <a:round/>
                    <a:headEnd type="none" w="med" len="med"/>
                    <a:tailEnd type="none" w="med" len="med"/>
                  </a:ln>
                </p:spPr>
                <p:txBody>
                  <a:bodyPr/>
                  <a:p>
                    <a:endParaRPr lang="zh-CN" altLang="en-US"/>
                  </a:p>
                </p:txBody>
              </p:sp>
              <p:sp>
                <p:nvSpPr>
                  <p:cNvPr id="66657" name="Freeform 365"/>
                  <p:cNvSpPr/>
                  <p:nvPr/>
                </p:nvSpPr>
                <p:spPr>
                  <a:xfrm>
                    <a:off x="1764" y="966"/>
                    <a:ext cx="612" cy="414"/>
                  </a:xfrm>
                  <a:custGeom>
                    <a:avLst/>
                    <a:gdLst/>
                    <a:ahLst/>
                    <a:cxnLst>
                      <a:cxn ang="0">
                        <a:pos x="0" y="412"/>
                      </a:cxn>
                      <a:cxn ang="0">
                        <a:pos x="0" y="0"/>
                      </a:cxn>
                      <a:cxn ang="0">
                        <a:pos x="612" y="128"/>
                      </a:cxn>
                      <a:cxn ang="0">
                        <a:pos x="612" y="332"/>
                      </a:cxn>
                      <a:cxn ang="0">
                        <a:pos x="0" y="414"/>
                      </a:cxn>
                    </a:cxnLst>
                    <a:pathLst>
                      <a:path w="612" h="414">
                        <a:moveTo>
                          <a:pt x="0" y="412"/>
                        </a:moveTo>
                        <a:lnTo>
                          <a:pt x="0" y="0"/>
                        </a:lnTo>
                        <a:lnTo>
                          <a:pt x="612" y="128"/>
                        </a:lnTo>
                        <a:lnTo>
                          <a:pt x="612" y="332"/>
                        </a:lnTo>
                        <a:lnTo>
                          <a:pt x="0" y="414"/>
                        </a:lnTo>
                      </a:path>
                    </a:pathLst>
                  </a:custGeom>
                  <a:solidFill>
                    <a:schemeClr val="bg1"/>
                  </a:solidFill>
                  <a:ln w="19050" cap="flat" cmpd="sng">
                    <a:solidFill>
                      <a:srgbClr val="CC0000"/>
                    </a:solidFill>
                    <a:prstDash val="solid"/>
                    <a:round/>
                    <a:headEnd type="none" w="med" len="med"/>
                    <a:tailEnd type="none" w="med" len="med"/>
                  </a:ln>
                </p:spPr>
                <p:txBody>
                  <a:bodyPr/>
                  <a:p>
                    <a:endParaRPr lang="zh-CN" altLang="en-US"/>
                  </a:p>
                </p:txBody>
              </p:sp>
              <p:grpSp>
                <p:nvGrpSpPr>
                  <p:cNvPr id="66658" name="Group 409"/>
                  <p:cNvGrpSpPr/>
                  <p:nvPr/>
                </p:nvGrpSpPr>
                <p:grpSpPr>
                  <a:xfrm>
                    <a:off x="4234" y="852"/>
                    <a:ext cx="415" cy="917"/>
                    <a:chOff x="4234" y="852"/>
                    <a:chExt cx="415" cy="917"/>
                  </a:xfrm>
                </p:grpSpPr>
                <p:sp>
                  <p:nvSpPr>
                    <p:cNvPr id="66659" name="Freeform 367"/>
                    <p:cNvSpPr/>
                    <p:nvPr/>
                  </p:nvSpPr>
                  <p:spPr>
                    <a:xfrm>
                      <a:off x="4236" y="852"/>
                      <a:ext cx="411" cy="86"/>
                    </a:xfrm>
                    <a:custGeom>
                      <a:avLst/>
                      <a:gdLst/>
                      <a:ahLst/>
                      <a:cxnLst>
                        <a:cxn ang="0">
                          <a:pos x="0" y="86"/>
                        </a:cxn>
                        <a:cxn ang="0">
                          <a:pos x="411" y="0"/>
                        </a:cxn>
                      </a:cxnLst>
                      <a:pathLst>
                        <a:path w="411" h="86">
                          <a:moveTo>
                            <a:pt x="0" y="86"/>
                          </a:moveTo>
                          <a:lnTo>
                            <a:pt x="411" y="0"/>
                          </a:lnTo>
                        </a:path>
                      </a:pathLst>
                    </a:custGeom>
                    <a:solidFill>
                      <a:srgbClr val="FFFFFF"/>
                    </a:solidFill>
                    <a:ln w="19050" cap="flat" cmpd="sng">
                      <a:solidFill>
                        <a:srgbClr val="CC0000"/>
                      </a:solidFill>
                      <a:prstDash val="solid"/>
                      <a:round/>
                      <a:headEnd type="none" w="med" len="med"/>
                      <a:tailEnd type="none" w="med" len="med"/>
                    </a:ln>
                  </p:spPr>
                  <p:txBody>
                    <a:bodyPr/>
                    <a:p>
                      <a:endParaRPr lang="zh-CN" altLang="en-US"/>
                    </a:p>
                  </p:txBody>
                </p:sp>
                <p:sp>
                  <p:nvSpPr>
                    <p:cNvPr id="66660" name="Line 368"/>
                    <p:cNvSpPr/>
                    <p:nvPr/>
                  </p:nvSpPr>
                  <p:spPr>
                    <a:xfrm flipV="1">
                      <a:off x="4341" y="879"/>
                      <a:ext cx="306" cy="61"/>
                    </a:xfrm>
                    <a:prstGeom prst="line">
                      <a:avLst/>
                    </a:prstGeom>
                    <a:ln w="19050" cap="flat" cmpd="sng">
                      <a:solidFill>
                        <a:srgbClr val="CC0000"/>
                      </a:solidFill>
                      <a:prstDash val="solid"/>
                      <a:round/>
                      <a:headEnd type="none" w="med" len="med"/>
                      <a:tailEnd type="none" w="med" len="med"/>
                    </a:ln>
                  </p:spPr>
                </p:sp>
                <p:sp>
                  <p:nvSpPr>
                    <p:cNvPr id="66661" name="Freeform 369"/>
                    <p:cNvSpPr/>
                    <p:nvPr/>
                  </p:nvSpPr>
                  <p:spPr>
                    <a:xfrm>
                      <a:off x="4234" y="938"/>
                      <a:ext cx="108" cy="696"/>
                    </a:xfrm>
                    <a:custGeom>
                      <a:avLst/>
                      <a:gdLst/>
                      <a:ahLst/>
                      <a:cxnLst>
                        <a:cxn ang="0">
                          <a:pos x="106" y="696"/>
                        </a:cxn>
                        <a:cxn ang="0">
                          <a:pos x="106" y="0"/>
                        </a:cxn>
                        <a:cxn ang="0">
                          <a:pos x="0" y="0"/>
                        </a:cxn>
                        <a:cxn ang="0">
                          <a:pos x="0" y="694"/>
                        </a:cxn>
                        <a:cxn ang="0">
                          <a:pos x="108" y="696"/>
                        </a:cxn>
                      </a:cxnLst>
                      <a:pathLst>
                        <a:path w="108" h="696">
                          <a:moveTo>
                            <a:pt x="106" y="696"/>
                          </a:moveTo>
                          <a:lnTo>
                            <a:pt x="106" y="0"/>
                          </a:lnTo>
                          <a:lnTo>
                            <a:pt x="0" y="0"/>
                          </a:lnTo>
                          <a:lnTo>
                            <a:pt x="0" y="694"/>
                          </a:lnTo>
                          <a:lnTo>
                            <a:pt x="108" y="696"/>
                          </a:lnTo>
                        </a:path>
                      </a:pathLst>
                    </a:custGeom>
                    <a:solidFill>
                      <a:schemeClr val="bg1"/>
                    </a:solidFill>
                    <a:ln w="19050" cap="flat" cmpd="sng">
                      <a:solidFill>
                        <a:srgbClr val="CC0000"/>
                      </a:solidFill>
                      <a:prstDash val="solid"/>
                      <a:round/>
                      <a:headEnd type="none" w="med" len="med"/>
                      <a:tailEnd type="none" w="med" len="med"/>
                    </a:ln>
                  </p:spPr>
                  <p:txBody>
                    <a:bodyPr/>
                    <a:p>
                      <a:endParaRPr lang="zh-CN" altLang="en-US"/>
                    </a:p>
                  </p:txBody>
                </p:sp>
                <p:sp>
                  <p:nvSpPr>
                    <p:cNvPr id="66662" name="Freeform 370"/>
                    <p:cNvSpPr/>
                    <p:nvPr/>
                  </p:nvSpPr>
                  <p:spPr>
                    <a:xfrm>
                      <a:off x="4648" y="852"/>
                      <a:ext cx="1" cy="917"/>
                    </a:xfrm>
                    <a:custGeom>
                      <a:avLst/>
                      <a:gdLst/>
                      <a:ahLst/>
                      <a:cxnLst>
                        <a:cxn ang="0">
                          <a:pos x="1" y="917"/>
                        </a:cxn>
                        <a:cxn ang="0">
                          <a:pos x="0" y="0"/>
                        </a:cxn>
                      </a:cxnLst>
                      <a:pathLst>
                        <a:path w="1" h="917">
                          <a:moveTo>
                            <a:pt x="1" y="917"/>
                          </a:moveTo>
                          <a:lnTo>
                            <a:pt x="0" y="0"/>
                          </a:lnTo>
                        </a:path>
                      </a:pathLst>
                    </a:custGeom>
                    <a:solidFill>
                      <a:srgbClr val="FFFFFF"/>
                    </a:solidFill>
                    <a:ln w="28575" cap="flat" cmpd="sng">
                      <a:solidFill>
                        <a:srgbClr val="CC0000"/>
                      </a:solidFill>
                      <a:prstDash val="solid"/>
                      <a:round/>
                      <a:headEnd type="none" w="med" len="med"/>
                      <a:tailEnd type="none" w="med" len="med"/>
                    </a:ln>
                  </p:spPr>
                  <p:txBody>
                    <a:bodyPr/>
                    <a:p>
                      <a:endParaRPr lang="zh-CN" altLang="en-US"/>
                    </a:p>
                  </p:txBody>
                </p:sp>
                <p:sp>
                  <p:nvSpPr>
                    <p:cNvPr id="66663" name="Freeform 371"/>
                    <p:cNvSpPr/>
                    <p:nvPr/>
                  </p:nvSpPr>
                  <p:spPr>
                    <a:xfrm>
                      <a:off x="4239" y="939"/>
                      <a:ext cx="102" cy="2"/>
                    </a:xfrm>
                    <a:custGeom>
                      <a:avLst/>
                      <a:gdLst/>
                      <a:ahLst/>
                      <a:cxnLst>
                        <a:cxn ang="0">
                          <a:pos x="0" y="0"/>
                        </a:cxn>
                        <a:cxn ang="0">
                          <a:pos x="102" y="2"/>
                        </a:cxn>
                      </a:cxnLst>
                      <a:pathLst>
                        <a:path w="102" h="2">
                          <a:moveTo>
                            <a:pt x="0" y="0"/>
                          </a:moveTo>
                          <a:lnTo>
                            <a:pt x="102" y="2"/>
                          </a:lnTo>
                        </a:path>
                      </a:pathLst>
                    </a:custGeom>
                    <a:solidFill>
                      <a:srgbClr val="FFFFFF"/>
                    </a:solidFill>
                    <a:ln w="12700" cap="flat" cmpd="sng">
                      <a:solidFill>
                        <a:srgbClr val="CC0000"/>
                      </a:solidFill>
                      <a:prstDash val="solid"/>
                      <a:round/>
                      <a:headEnd type="none" w="med" len="med"/>
                      <a:tailEnd type="none" w="med" len="med"/>
                    </a:ln>
                  </p:spPr>
                  <p:txBody>
                    <a:bodyPr/>
                    <a:p>
                      <a:endParaRPr lang="zh-CN" altLang="en-US"/>
                    </a:p>
                  </p:txBody>
                </p:sp>
              </p:grpSp>
            </p:grpSp>
          </p:grpSp>
          <p:grpSp>
            <p:nvGrpSpPr>
              <p:cNvPr id="66664" name="Group 413"/>
              <p:cNvGrpSpPr/>
              <p:nvPr/>
            </p:nvGrpSpPr>
            <p:grpSpPr>
              <a:xfrm>
                <a:off x="1836" y="996"/>
                <a:ext cx="2232" cy="2670"/>
                <a:chOff x="1836" y="996"/>
                <a:chExt cx="2232" cy="2670"/>
              </a:xfrm>
            </p:grpSpPr>
            <p:grpSp>
              <p:nvGrpSpPr>
                <p:cNvPr id="66665" name="Group 408"/>
                <p:cNvGrpSpPr/>
                <p:nvPr/>
              </p:nvGrpSpPr>
              <p:grpSpPr>
                <a:xfrm>
                  <a:off x="3332" y="998"/>
                  <a:ext cx="72" cy="450"/>
                  <a:chOff x="3332" y="998"/>
                  <a:chExt cx="72" cy="450"/>
                </a:xfrm>
              </p:grpSpPr>
              <p:grpSp>
                <p:nvGrpSpPr>
                  <p:cNvPr id="66666" name="Group 407"/>
                  <p:cNvGrpSpPr/>
                  <p:nvPr/>
                </p:nvGrpSpPr>
                <p:grpSpPr>
                  <a:xfrm>
                    <a:off x="3332" y="998"/>
                    <a:ext cx="72" cy="450"/>
                    <a:chOff x="3332" y="998"/>
                    <a:chExt cx="72" cy="450"/>
                  </a:xfrm>
                </p:grpSpPr>
                <p:sp>
                  <p:nvSpPr>
                    <p:cNvPr id="66667" name="Line 249"/>
                    <p:cNvSpPr/>
                    <p:nvPr/>
                  </p:nvSpPr>
                  <p:spPr>
                    <a:xfrm flipV="1">
                      <a:off x="3403" y="998"/>
                      <a:ext cx="1" cy="450"/>
                    </a:xfrm>
                    <a:prstGeom prst="line">
                      <a:avLst/>
                    </a:prstGeom>
                    <a:ln w="12700" cap="flat" cmpd="sng">
                      <a:solidFill>
                        <a:schemeClr val="tx2"/>
                      </a:solidFill>
                      <a:prstDash val="solid"/>
                      <a:round/>
                      <a:headEnd type="none" w="med" len="med"/>
                      <a:tailEnd type="none" w="med" len="med"/>
                    </a:ln>
                  </p:spPr>
                </p:sp>
                <p:sp>
                  <p:nvSpPr>
                    <p:cNvPr id="66668" name="Freeform 250"/>
                    <p:cNvSpPr/>
                    <p:nvPr/>
                  </p:nvSpPr>
                  <p:spPr>
                    <a:xfrm>
                      <a:off x="3332" y="998"/>
                      <a:ext cx="1" cy="450"/>
                    </a:xfrm>
                    <a:custGeom>
                      <a:avLst/>
                      <a:gdLst/>
                      <a:ahLst/>
                      <a:cxnLst>
                        <a:cxn ang="0">
                          <a:pos x="0" y="0"/>
                        </a:cxn>
                        <a:cxn ang="0">
                          <a:pos x="0" y="450"/>
                        </a:cxn>
                      </a:cxnLst>
                      <a:pathLst>
                        <a:path w="1" h="450">
                          <a:moveTo>
                            <a:pt x="0" y="0"/>
                          </a:moveTo>
                          <a:lnTo>
                            <a:pt x="0" y="45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grpSp>
              <p:sp>
                <p:nvSpPr>
                  <p:cNvPr id="66669" name="Line 251"/>
                  <p:cNvSpPr/>
                  <p:nvPr/>
                </p:nvSpPr>
                <p:spPr>
                  <a:xfrm>
                    <a:off x="3402" y="998"/>
                    <a:ext cx="1" cy="450"/>
                  </a:xfrm>
                  <a:prstGeom prst="line">
                    <a:avLst/>
                  </a:prstGeom>
                  <a:ln w="12700" cap="flat" cmpd="sng">
                    <a:solidFill>
                      <a:schemeClr val="tx2"/>
                    </a:solidFill>
                    <a:prstDash val="solid"/>
                    <a:round/>
                    <a:headEnd type="none" w="med" len="med"/>
                    <a:tailEnd type="none" w="med" len="med"/>
                  </a:ln>
                </p:spPr>
              </p:sp>
            </p:grpSp>
            <p:grpSp>
              <p:nvGrpSpPr>
                <p:cNvPr id="66670" name="Group 412"/>
                <p:cNvGrpSpPr/>
                <p:nvPr/>
              </p:nvGrpSpPr>
              <p:grpSpPr>
                <a:xfrm>
                  <a:off x="1836" y="1008"/>
                  <a:ext cx="2232" cy="476"/>
                  <a:chOff x="1836" y="1008"/>
                  <a:chExt cx="2232" cy="476"/>
                </a:xfrm>
              </p:grpSpPr>
              <p:sp>
                <p:nvSpPr>
                  <p:cNvPr id="66671" name="Rectangle 59"/>
                  <p:cNvSpPr/>
                  <p:nvPr/>
                </p:nvSpPr>
                <p:spPr>
                  <a:xfrm>
                    <a:off x="3941" y="1014"/>
                    <a:ext cx="91"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h</a:t>
                    </a:r>
                    <a:endParaRPr lang="en-US" altLang="zh-CN" b="1" dirty="0">
                      <a:solidFill>
                        <a:srgbClr val="CC0000"/>
                      </a:solidFill>
                      <a:latin typeface="Modern" pitchFamily="50"/>
                      <a:ea typeface="宋体" panose="02010600030101010101" pitchFamily="2" charset="-122"/>
                    </a:endParaRPr>
                  </a:p>
                </p:txBody>
              </p:sp>
              <p:sp>
                <p:nvSpPr>
                  <p:cNvPr id="66672" name="Rectangle 60"/>
                  <p:cNvSpPr/>
                  <p:nvPr/>
                </p:nvSpPr>
                <p:spPr>
                  <a:xfrm>
                    <a:off x="1861" y="1254"/>
                    <a:ext cx="96"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X</a:t>
                    </a:r>
                    <a:endParaRPr lang="en-US" altLang="zh-CN" b="1" dirty="0">
                      <a:solidFill>
                        <a:srgbClr val="CC0000"/>
                      </a:solidFill>
                      <a:latin typeface="Modern" pitchFamily="50"/>
                      <a:ea typeface="宋体" panose="02010600030101010101" pitchFamily="2" charset="-122"/>
                    </a:endParaRPr>
                  </a:p>
                </p:txBody>
              </p:sp>
              <p:sp>
                <p:nvSpPr>
                  <p:cNvPr id="66673" name="Rectangle 61"/>
                  <p:cNvSpPr/>
                  <p:nvPr/>
                </p:nvSpPr>
                <p:spPr>
                  <a:xfrm>
                    <a:off x="3945" y="1254"/>
                    <a:ext cx="96"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X</a:t>
                    </a:r>
                    <a:endParaRPr lang="en-US" altLang="zh-CN" b="1" dirty="0">
                      <a:solidFill>
                        <a:srgbClr val="CC0000"/>
                      </a:solidFill>
                      <a:latin typeface="Modern" pitchFamily="50"/>
                      <a:ea typeface="宋体" panose="02010600030101010101" pitchFamily="2" charset="-122"/>
                    </a:endParaRPr>
                  </a:p>
                </p:txBody>
              </p:sp>
              <p:sp>
                <p:nvSpPr>
                  <p:cNvPr id="66674" name="Line 62"/>
                  <p:cNvSpPr/>
                  <p:nvPr/>
                </p:nvSpPr>
                <p:spPr>
                  <a:xfrm>
                    <a:off x="1836" y="1213"/>
                    <a:ext cx="2232" cy="1"/>
                  </a:xfrm>
                  <a:prstGeom prst="line">
                    <a:avLst/>
                  </a:prstGeom>
                  <a:ln w="12700" cap="flat" cmpd="sng">
                    <a:solidFill>
                      <a:srgbClr val="CC3300"/>
                    </a:solidFill>
                    <a:prstDash val="solid"/>
                    <a:round/>
                    <a:headEnd type="none" w="med" len="med"/>
                    <a:tailEnd type="none" w="med" len="med"/>
                  </a:ln>
                </p:spPr>
              </p:sp>
              <p:sp>
                <p:nvSpPr>
                  <p:cNvPr id="66675" name="Rectangle 63"/>
                  <p:cNvSpPr/>
                  <p:nvPr/>
                </p:nvSpPr>
                <p:spPr>
                  <a:xfrm>
                    <a:off x="1847" y="1008"/>
                    <a:ext cx="91" cy="230"/>
                  </a:xfrm>
                  <a:prstGeom prst="rect">
                    <a:avLst/>
                  </a:prstGeom>
                  <a:noFill/>
                  <a:ln w="9525">
                    <a:noFill/>
                  </a:ln>
                </p:spPr>
                <p:txBody>
                  <a:bodyPr wrap="none" lIns="0" tIns="0" rIns="0" bIns="0" anchor="t">
                    <a:spAutoFit/>
                  </a:bodyPr>
                  <a:p>
                    <a:r>
                      <a:rPr lang="en-US" altLang="zh-CN" b="1" dirty="0">
                        <a:solidFill>
                          <a:srgbClr val="CC0000"/>
                        </a:solidFill>
                        <a:latin typeface="Modern" pitchFamily="50"/>
                        <a:ea typeface="宋体" panose="02010600030101010101" pitchFamily="2" charset="-122"/>
                      </a:rPr>
                      <a:t>h</a:t>
                    </a:r>
                    <a:endParaRPr lang="en-US" altLang="zh-CN" b="1" dirty="0">
                      <a:solidFill>
                        <a:srgbClr val="CC0000"/>
                      </a:solidFill>
                      <a:latin typeface="Modern" pitchFamily="50"/>
                      <a:ea typeface="宋体" panose="02010600030101010101" pitchFamily="2" charset="-122"/>
                    </a:endParaRPr>
                  </a:p>
                </p:txBody>
              </p:sp>
            </p:grpSp>
            <p:grpSp>
              <p:nvGrpSpPr>
                <p:cNvPr id="66676" name="Group 406"/>
                <p:cNvGrpSpPr/>
                <p:nvPr/>
              </p:nvGrpSpPr>
              <p:grpSpPr>
                <a:xfrm>
                  <a:off x="1836" y="996"/>
                  <a:ext cx="2232" cy="2670"/>
                  <a:chOff x="1836" y="996"/>
                  <a:chExt cx="2232" cy="2670"/>
                </a:xfrm>
              </p:grpSpPr>
              <p:sp>
                <p:nvSpPr>
                  <p:cNvPr id="66677" name="Line 186"/>
                  <p:cNvSpPr/>
                  <p:nvPr/>
                </p:nvSpPr>
                <p:spPr>
                  <a:xfrm>
                    <a:off x="3332" y="3665"/>
                    <a:ext cx="71" cy="1"/>
                  </a:xfrm>
                  <a:prstGeom prst="line">
                    <a:avLst/>
                  </a:prstGeom>
                  <a:ln w="19050" cap="flat" cmpd="sng">
                    <a:solidFill>
                      <a:srgbClr val="000000"/>
                    </a:solidFill>
                    <a:prstDash val="solid"/>
                    <a:round/>
                    <a:headEnd type="none" w="med" len="med"/>
                    <a:tailEnd type="none" w="med" len="med"/>
                  </a:ln>
                </p:spPr>
              </p:sp>
              <p:sp>
                <p:nvSpPr>
                  <p:cNvPr id="66678" name="Freeform 189"/>
                  <p:cNvSpPr/>
                  <p:nvPr/>
                </p:nvSpPr>
                <p:spPr>
                  <a:xfrm>
                    <a:off x="3333" y="3603"/>
                    <a:ext cx="1" cy="62"/>
                  </a:xfrm>
                  <a:custGeom>
                    <a:avLst/>
                    <a:gdLst/>
                    <a:ahLst/>
                    <a:cxnLst>
                      <a:cxn ang="0">
                        <a:pos x="0" y="0"/>
                      </a:cxn>
                      <a:cxn ang="0">
                        <a:pos x="0" y="62"/>
                      </a:cxn>
                    </a:cxnLst>
                    <a:pathLst>
                      <a:path w="1" h="62">
                        <a:moveTo>
                          <a:pt x="0" y="0"/>
                        </a:moveTo>
                        <a:lnTo>
                          <a:pt x="0" y="62"/>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6679" name="Line 190"/>
                  <p:cNvSpPr/>
                  <p:nvPr/>
                </p:nvSpPr>
                <p:spPr>
                  <a:xfrm flipH="1">
                    <a:off x="3332" y="3605"/>
                    <a:ext cx="71" cy="1"/>
                  </a:xfrm>
                  <a:prstGeom prst="line">
                    <a:avLst/>
                  </a:prstGeom>
                  <a:ln w="19050" cap="flat" cmpd="sng">
                    <a:solidFill>
                      <a:srgbClr val="000000"/>
                    </a:solidFill>
                    <a:prstDash val="solid"/>
                    <a:round/>
                    <a:headEnd type="none" w="med" len="med"/>
                    <a:tailEnd type="none" w="med" len="med"/>
                  </a:ln>
                </p:spPr>
              </p:sp>
              <p:sp>
                <p:nvSpPr>
                  <p:cNvPr id="66680" name="Line 191"/>
                  <p:cNvSpPr/>
                  <p:nvPr/>
                </p:nvSpPr>
                <p:spPr>
                  <a:xfrm>
                    <a:off x="3403" y="3605"/>
                    <a:ext cx="1" cy="60"/>
                  </a:xfrm>
                  <a:prstGeom prst="line">
                    <a:avLst/>
                  </a:prstGeom>
                  <a:ln w="19050" cap="flat" cmpd="sng">
                    <a:solidFill>
                      <a:srgbClr val="000000"/>
                    </a:solidFill>
                    <a:prstDash val="solid"/>
                    <a:round/>
                    <a:headEnd type="none" w="med" len="med"/>
                    <a:tailEnd type="none" w="med" len="med"/>
                  </a:ln>
                </p:spPr>
              </p:sp>
              <p:sp>
                <p:nvSpPr>
                  <p:cNvPr id="66681" name="Freeform 21"/>
                  <p:cNvSpPr/>
                  <p:nvPr/>
                </p:nvSpPr>
                <p:spPr>
                  <a:xfrm>
                    <a:off x="2228" y="1318"/>
                    <a:ext cx="1" cy="132"/>
                  </a:xfrm>
                  <a:custGeom>
                    <a:avLst/>
                    <a:gdLst/>
                    <a:ahLst/>
                    <a:cxnLst>
                      <a:cxn ang="0">
                        <a:pos x="0" y="132"/>
                      </a:cxn>
                      <a:cxn ang="0">
                        <a:pos x="0" y="0"/>
                      </a:cxn>
                    </a:cxnLst>
                    <a:pathLst>
                      <a:path w="1" h="132">
                        <a:moveTo>
                          <a:pt x="0" y="132"/>
                        </a:moveTo>
                        <a:lnTo>
                          <a:pt x="0"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6682" name="Freeform 25"/>
                  <p:cNvSpPr/>
                  <p:nvPr/>
                </p:nvSpPr>
                <p:spPr>
                  <a:xfrm>
                    <a:off x="2228" y="996"/>
                    <a:ext cx="1452" cy="4"/>
                  </a:xfrm>
                  <a:custGeom>
                    <a:avLst/>
                    <a:gdLst/>
                    <a:ahLst/>
                    <a:cxnLst>
                      <a:cxn ang="0">
                        <a:pos x="0" y="4"/>
                      </a:cxn>
                      <a:cxn ang="0">
                        <a:pos x="1452" y="0"/>
                      </a:cxn>
                    </a:cxnLst>
                    <a:pathLst>
                      <a:path w="1452" h="4">
                        <a:moveTo>
                          <a:pt x="0" y="4"/>
                        </a:moveTo>
                        <a:lnTo>
                          <a:pt x="1452"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sp>
                <p:nvSpPr>
                  <p:cNvPr id="66683" name="Line 26"/>
                  <p:cNvSpPr/>
                  <p:nvPr/>
                </p:nvSpPr>
                <p:spPr>
                  <a:xfrm>
                    <a:off x="1836" y="1450"/>
                    <a:ext cx="2232" cy="1"/>
                  </a:xfrm>
                  <a:prstGeom prst="line">
                    <a:avLst/>
                  </a:prstGeom>
                  <a:ln w="19050" cap="flat" cmpd="sng">
                    <a:solidFill>
                      <a:srgbClr val="000000"/>
                    </a:solidFill>
                    <a:prstDash val="solid"/>
                    <a:round/>
                    <a:headEnd type="none" w="med" len="med"/>
                    <a:tailEnd type="none" w="med" len="med"/>
                  </a:ln>
                </p:spPr>
              </p:sp>
              <p:sp>
                <p:nvSpPr>
                  <p:cNvPr id="66684" name="Freeform 27"/>
                  <p:cNvSpPr/>
                  <p:nvPr/>
                </p:nvSpPr>
                <p:spPr>
                  <a:xfrm>
                    <a:off x="2226" y="998"/>
                    <a:ext cx="2" cy="453"/>
                  </a:xfrm>
                  <a:custGeom>
                    <a:avLst/>
                    <a:gdLst/>
                    <a:ahLst/>
                    <a:cxnLst>
                      <a:cxn ang="0">
                        <a:pos x="0" y="453"/>
                      </a:cxn>
                      <a:cxn ang="0">
                        <a:pos x="2" y="0"/>
                      </a:cxn>
                    </a:cxnLst>
                    <a:pathLst>
                      <a:path w="2" h="453">
                        <a:moveTo>
                          <a:pt x="0" y="453"/>
                        </a:moveTo>
                        <a:lnTo>
                          <a:pt x="2" y="0"/>
                        </a:lnTo>
                      </a:path>
                    </a:pathLst>
                  </a:custGeom>
                  <a:solidFill>
                    <a:srgbClr val="FFFFFF"/>
                  </a:solidFill>
                  <a:ln w="19050" cap="flat" cmpd="sng">
                    <a:solidFill>
                      <a:srgbClr val="000000"/>
                    </a:solidFill>
                    <a:prstDash val="solid"/>
                    <a:round/>
                    <a:headEnd type="none" w="med" len="med"/>
                    <a:tailEnd type="none" w="med" len="med"/>
                  </a:ln>
                </p:spPr>
                <p:txBody>
                  <a:bodyPr/>
                  <a:p>
                    <a:endParaRPr lang="zh-CN" altLang="en-US"/>
                  </a:p>
                </p:txBody>
              </p:sp>
              <p:grpSp>
                <p:nvGrpSpPr>
                  <p:cNvPr id="66685" name="Group 405"/>
                  <p:cNvGrpSpPr/>
                  <p:nvPr/>
                </p:nvGrpSpPr>
                <p:grpSpPr>
                  <a:xfrm>
                    <a:off x="2502" y="1000"/>
                    <a:ext cx="72" cy="450"/>
                    <a:chOff x="2502" y="1000"/>
                    <a:chExt cx="72" cy="450"/>
                  </a:xfrm>
                </p:grpSpPr>
                <p:grpSp>
                  <p:nvGrpSpPr>
                    <p:cNvPr id="66686" name="Group 37"/>
                    <p:cNvGrpSpPr/>
                    <p:nvPr/>
                  </p:nvGrpSpPr>
                  <p:grpSpPr>
                    <a:xfrm>
                      <a:off x="2502" y="1000"/>
                      <a:ext cx="72" cy="450"/>
                      <a:chOff x="3332" y="1000"/>
                      <a:chExt cx="72" cy="450"/>
                    </a:xfrm>
                  </p:grpSpPr>
                  <p:sp>
                    <p:nvSpPr>
                      <p:cNvPr id="66687" name="Line 38"/>
                      <p:cNvSpPr/>
                      <p:nvPr/>
                    </p:nvSpPr>
                    <p:spPr>
                      <a:xfrm flipV="1">
                        <a:off x="3403" y="1000"/>
                        <a:ext cx="1" cy="450"/>
                      </a:xfrm>
                      <a:prstGeom prst="line">
                        <a:avLst/>
                      </a:prstGeom>
                      <a:ln w="12700" cap="flat" cmpd="sng">
                        <a:solidFill>
                          <a:schemeClr val="tx2"/>
                        </a:solidFill>
                        <a:prstDash val="solid"/>
                        <a:round/>
                        <a:headEnd type="none" w="med" len="med"/>
                        <a:tailEnd type="none" w="med" len="med"/>
                      </a:ln>
                    </p:spPr>
                  </p:sp>
                  <p:sp>
                    <p:nvSpPr>
                      <p:cNvPr id="66688" name="Freeform 39"/>
                      <p:cNvSpPr/>
                      <p:nvPr/>
                    </p:nvSpPr>
                    <p:spPr>
                      <a:xfrm>
                        <a:off x="3332" y="1000"/>
                        <a:ext cx="1" cy="450"/>
                      </a:xfrm>
                      <a:custGeom>
                        <a:avLst/>
                        <a:gdLst/>
                        <a:ahLst/>
                        <a:cxnLst>
                          <a:cxn ang="0">
                            <a:pos x="0" y="0"/>
                          </a:cxn>
                          <a:cxn ang="0">
                            <a:pos x="0" y="450"/>
                          </a:cxn>
                        </a:cxnLst>
                        <a:pathLst>
                          <a:path w="1" h="450">
                            <a:moveTo>
                              <a:pt x="0" y="0"/>
                            </a:moveTo>
                            <a:lnTo>
                              <a:pt x="0" y="450"/>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grpSp>
                <p:sp>
                  <p:nvSpPr>
                    <p:cNvPr id="66689" name="Line 42"/>
                    <p:cNvSpPr/>
                    <p:nvPr/>
                  </p:nvSpPr>
                  <p:spPr>
                    <a:xfrm>
                      <a:off x="2572" y="1000"/>
                      <a:ext cx="1" cy="450"/>
                    </a:xfrm>
                    <a:prstGeom prst="line">
                      <a:avLst/>
                    </a:prstGeom>
                    <a:ln w="12700" cap="flat" cmpd="sng">
                      <a:solidFill>
                        <a:schemeClr val="tx2"/>
                      </a:solidFill>
                      <a:prstDash val="solid"/>
                      <a:round/>
                      <a:headEnd type="none" w="med" len="med"/>
                      <a:tailEnd type="none" w="med" len="med"/>
                    </a:ln>
                  </p:spPr>
                </p:sp>
              </p:grpSp>
            </p:grpSp>
          </p:grpSp>
        </p:grpSp>
        <p:sp>
          <p:nvSpPr>
            <p:cNvPr id="66690" name="Freeform 255"/>
            <p:cNvSpPr/>
            <p:nvPr/>
          </p:nvSpPr>
          <p:spPr>
            <a:xfrm>
              <a:off x="2843" y="1115"/>
              <a:ext cx="222" cy="255"/>
            </a:xfrm>
            <a:custGeom>
              <a:avLst/>
              <a:gdLst/>
              <a:ahLst/>
              <a:cxnLst>
                <a:cxn ang="0">
                  <a:pos x="0" y="255"/>
                </a:cxn>
                <a:cxn ang="0">
                  <a:pos x="0" y="0"/>
                </a:cxn>
                <a:cxn ang="0">
                  <a:pos x="222" y="0"/>
                </a:cxn>
                <a:cxn ang="0">
                  <a:pos x="222" y="255"/>
                </a:cxn>
              </a:cxnLst>
              <a:pathLst>
                <a:path w="222" h="255">
                  <a:moveTo>
                    <a:pt x="0" y="255"/>
                  </a:moveTo>
                  <a:lnTo>
                    <a:pt x="0" y="0"/>
                  </a:lnTo>
                  <a:lnTo>
                    <a:pt x="222" y="0"/>
                  </a:lnTo>
                  <a:lnTo>
                    <a:pt x="222" y="255"/>
                  </a:lnTo>
                </a:path>
              </a:pathLst>
            </a:custGeom>
            <a:solidFill>
              <a:srgbClr val="FFFFFF"/>
            </a:solidFill>
            <a:ln w="19050" cap="flat" cmpd="sng">
              <a:solidFill>
                <a:srgbClr val="CC0000"/>
              </a:solidFill>
              <a:prstDash val="solid"/>
              <a:round/>
              <a:headEnd type="none" w="med" len="med"/>
              <a:tailEnd type="none" w="med" len="med"/>
            </a:ln>
          </p:spPr>
          <p:txBody>
            <a:bodyPr/>
            <a:p>
              <a:endParaRPr lang="zh-CN" altLang="en-US"/>
            </a:p>
          </p:txBody>
        </p:sp>
      </p:grpSp>
      <p:grpSp>
        <p:nvGrpSpPr>
          <p:cNvPr id="28" name="Group 391"/>
          <p:cNvGrpSpPr/>
          <p:nvPr/>
        </p:nvGrpSpPr>
        <p:grpSpPr>
          <a:xfrm>
            <a:off x="4679950" y="3686175"/>
            <a:ext cx="723900" cy="2894013"/>
            <a:chOff x="2948" y="2322"/>
            <a:chExt cx="456" cy="1823"/>
          </a:xfrm>
        </p:grpSpPr>
        <p:sp>
          <p:nvSpPr>
            <p:cNvPr id="66692" name="Freeform 374"/>
            <p:cNvSpPr/>
            <p:nvPr/>
          </p:nvSpPr>
          <p:spPr>
            <a:xfrm>
              <a:off x="2952" y="2384"/>
              <a:ext cx="452" cy="1760"/>
            </a:xfrm>
            <a:custGeom>
              <a:avLst/>
              <a:gdLst/>
              <a:ahLst/>
              <a:cxnLst>
                <a:cxn ang="0">
                  <a:pos x="0" y="1760"/>
                </a:cxn>
                <a:cxn ang="0">
                  <a:pos x="452" y="0"/>
                </a:cxn>
              </a:cxnLst>
              <a:pathLst>
                <a:path w="452" h="1760">
                  <a:moveTo>
                    <a:pt x="0" y="1760"/>
                  </a:moveTo>
                  <a:lnTo>
                    <a:pt x="452" y="0"/>
                  </a:lnTo>
                </a:path>
              </a:pathLst>
            </a:custGeom>
            <a:noFill/>
            <a:ln w="12700" cap="flat" cmpd="sng">
              <a:solidFill>
                <a:schemeClr val="accent2"/>
              </a:solidFill>
              <a:prstDash val="solid"/>
              <a:round/>
              <a:headEnd type="none" w="med" len="med"/>
              <a:tailEnd type="none" w="med" len="med"/>
            </a:ln>
          </p:spPr>
          <p:txBody>
            <a:bodyPr/>
            <a:p>
              <a:endParaRPr lang="zh-CN" altLang="en-US"/>
            </a:p>
          </p:txBody>
        </p:sp>
        <p:sp>
          <p:nvSpPr>
            <p:cNvPr id="66693" name="Freeform 378"/>
            <p:cNvSpPr/>
            <p:nvPr/>
          </p:nvSpPr>
          <p:spPr>
            <a:xfrm>
              <a:off x="2948" y="2322"/>
              <a:ext cx="384" cy="1823"/>
            </a:xfrm>
            <a:custGeom>
              <a:avLst/>
              <a:gdLst/>
              <a:ahLst/>
              <a:cxnLst>
                <a:cxn ang="0">
                  <a:pos x="0" y="1823"/>
                </a:cxn>
                <a:cxn ang="0">
                  <a:pos x="384" y="0"/>
                </a:cxn>
              </a:cxnLst>
              <a:pathLst>
                <a:path w="384" h="1823">
                  <a:moveTo>
                    <a:pt x="0" y="1823"/>
                  </a:moveTo>
                  <a:lnTo>
                    <a:pt x="384" y="0"/>
                  </a:lnTo>
                </a:path>
              </a:pathLst>
            </a:custGeom>
            <a:noFill/>
            <a:ln w="12700" cap="flat" cmpd="sng">
              <a:solidFill>
                <a:schemeClr val="accent2"/>
              </a:solidFill>
              <a:prstDash val="solid"/>
              <a:round/>
              <a:headEnd type="none" w="med" len="med"/>
              <a:tailEnd type="none" w="med" len="med"/>
            </a:ln>
          </p:spPr>
          <p:txBody>
            <a:bodyPr/>
            <a:p>
              <a:endParaRPr lang="zh-CN" altLang="en-US"/>
            </a:p>
          </p:txBody>
        </p:sp>
        <p:sp>
          <p:nvSpPr>
            <p:cNvPr id="66694" name="Freeform 372"/>
            <p:cNvSpPr/>
            <p:nvPr/>
          </p:nvSpPr>
          <p:spPr>
            <a:xfrm>
              <a:off x="2948" y="2384"/>
              <a:ext cx="388" cy="1756"/>
            </a:xfrm>
            <a:custGeom>
              <a:avLst/>
              <a:gdLst/>
              <a:ahLst/>
              <a:cxnLst>
                <a:cxn ang="0">
                  <a:pos x="0" y="1756"/>
                </a:cxn>
                <a:cxn ang="0">
                  <a:pos x="388" y="0"/>
                </a:cxn>
              </a:cxnLst>
              <a:pathLst>
                <a:path w="388" h="1756">
                  <a:moveTo>
                    <a:pt x="0" y="1756"/>
                  </a:moveTo>
                  <a:lnTo>
                    <a:pt x="388" y="0"/>
                  </a:lnTo>
                </a:path>
              </a:pathLst>
            </a:custGeom>
            <a:noFill/>
            <a:ln w="12700" cap="flat" cmpd="sng">
              <a:solidFill>
                <a:schemeClr val="accent2"/>
              </a:solidFill>
              <a:prstDash val="solid"/>
              <a:round/>
              <a:headEnd type="none" w="med" len="med"/>
              <a:tailEnd type="none" w="med" len="med"/>
            </a:ln>
          </p:spPr>
          <p:txBody>
            <a:bodyPr/>
            <a:p>
              <a:endParaRPr lang="zh-CN" altLang="en-US"/>
            </a:p>
          </p:txBody>
        </p:sp>
      </p:grpSp>
      <p:grpSp>
        <p:nvGrpSpPr>
          <p:cNvPr id="29" name="Group 332"/>
          <p:cNvGrpSpPr/>
          <p:nvPr/>
        </p:nvGrpSpPr>
        <p:grpSpPr>
          <a:xfrm>
            <a:off x="4686300" y="4367213"/>
            <a:ext cx="1103313" cy="2201862"/>
            <a:chOff x="2952" y="2751"/>
            <a:chExt cx="695" cy="1387"/>
          </a:xfrm>
        </p:grpSpPr>
        <p:sp>
          <p:nvSpPr>
            <p:cNvPr id="66696" name="Line 46"/>
            <p:cNvSpPr/>
            <p:nvPr/>
          </p:nvSpPr>
          <p:spPr>
            <a:xfrm flipV="1">
              <a:off x="2952" y="2751"/>
              <a:ext cx="695" cy="1387"/>
            </a:xfrm>
            <a:prstGeom prst="line">
              <a:avLst/>
            </a:prstGeom>
            <a:ln w="12700" cap="flat" cmpd="sng">
              <a:solidFill>
                <a:schemeClr val="accent2"/>
              </a:solidFill>
              <a:prstDash val="solid"/>
              <a:round/>
              <a:headEnd type="none" w="med" len="med"/>
              <a:tailEnd type="none" w="med" len="med"/>
            </a:ln>
          </p:spPr>
        </p:sp>
        <p:sp>
          <p:nvSpPr>
            <p:cNvPr id="66697" name="Line 47"/>
            <p:cNvSpPr/>
            <p:nvPr/>
          </p:nvSpPr>
          <p:spPr>
            <a:xfrm flipV="1">
              <a:off x="2952" y="2751"/>
              <a:ext cx="549" cy="1387"/>
            </a:xfrm>
            <a:prstGeom prst="line">
              <a:avLst/>
            </a:prstGeom>
            <a:ln w="12700" cap="flat" cmpd="sng">
              <a:solidFill>
                <a:schemeClr val="accent2"/>
              </a:solidFill>
              <a:prstDash val="solid"/>
              <a:round/>
              <a:headEnd type="none" w="med" len="med"/>
              <a:tailEnd type="none" w="med" len="med"/>
            </a:ln>
          </p:spPr>
        </p:sp>
        <p:sp>
          <p:nvSpPr>
            <p:cNvPr id="66698" name="Line 50"/>
            <p:cNvSpPr/>
            <p:nvPr/>
          </p:nvSpPr>
          <p:spPr>
            <a:xfrm flipV="1">
              <a:off x="2952" y="2751"/>
              <a:ext cx="585" cy="1387"/>
            </a:xfrm>
            <a:prstGeom prst="line">
              <a:avLst/>
            </a:prstGeom>
            <a:ln w="12700" cap="flat" cmpd="sng">
              <a:solidFill>
                <a:schemeClr val="accent2"/>
              </a:solidFill>
              <a:prstDash val="solid"/>
              <a:round/>
              <a:headEnd type="none" w="med" len="med"/>
              <a:tailEnd type="none" w="med" len="med"/>
            </a:ln>
          </p:spPr>
        </p:sp>
      </p:grpSp>
      <p:grpSp>
        <p:nvGrpSpPr>
          <p:cNvPr id="30" name="Group 334"/>
          <p:cNvGrpSpPr/>
          <p:nvPr/>
        </p:nvGrpSpPr>
        <p:grpSpPr>
          <a:xfrm>
            <a:off x="4686300" y="4367213"/>
            <a:ext cx="2095500" cy="2201862"/>
            <a:chOff x="2952" y="2751"/>
            <a:chExt cx="1320" cy="1387"/>
          </a:xfrm>
        </p:grpSpPr>
        <p:sp>
          <p:nvSpPr>
            <p:cNvPr id="66700" name="Line 48"/>
            <p:cNvSpPr/>
            <p:nvPr/>
          </p:nvSpPr>
          <p:spPr>
            <a:xfrm flipV="1">
              <a:off x="2952" y="2751"/>
              <a:ext cx="988" cy="1387"/>
            </a:xfrm>
            <a:prstGeom prst="line">
              <a:avLst/>
            </a:prstGeom>
            <a:ln w="12700" cap="flat" cmpd="sng">
              <a:solidFill>
                <a:schemeClr val="accent2"/>
              </a:solidFill>
              <a:prstDash val="solid"/>
              <a:round/>
              <a:headEnd type="none" w="med" len="med"/>
              <a:tailEnd type="none" w="med" len="med"/>
            </a:ln>
          </p:spPr>
        </p:sp>
        <p:sp>
          <p:nvSpPr>
            <p:cNvPr id="66701" name="Line 49"/>
            <p:cNvSpPr/>
            <p:nvPr/>
          </p:nvSpPr>
          <p:spPr>
            <a:xfrm flipV="1">
              <a:off x="2952" y="2751"/>
              <a:ext cx="1320" cy="1387"/>
            </a:xfrm>
            <a:prstGeom prst="line">
              <a:avLst/>
            </a:prstGeom>
            <a:ln w="12700" cap="flat" cmpd="sng">
              <a:solidFill>
                <a:schemeClr val="accent2"/>
              </a:solidFill>
              <a:prstDash val="solid"/>
              <a:round/>
              <a:headEnd type="none" w="med" len="med"/>
              <a:tailEnd type="none" w="med" len="med"/>
            </a:ln>
          </p:spPr>
        </p:sp>
        <p:sp>
          <p:nvSpPr>
            <p:cNvPr id="66702" name="Line 51"/>
            <p:cNvSpPr/>
            <p:nvPr/>
          </p:nvSpPr>
          <p:spPr>
            <a:xfrm flipV="1">
              <a:off x="2952" y="2751"/>
              <a:ext cx="1112" cy="1387"/>
            </a:xfrm>
            <a:prstGeom prst="line">
              <a:avLst/>
            </a:prstGeom>
            <a:ln w="12700" cap="flat" cmpd="sng">
              <a:solidFill>
                <a:schemeClr val="accent2"/>
              </a:solidFill>
              <a:prstDash val="solid"/>
              <a:round/>
              <a:headEnd type="none" w="med" len="med"/>
              <a:tailEnd type="none" w="med" len="med"/>
            </a:ln>
          </p:spPr>
        </p:sp>
      </p:grpSp>
      <p:grpSp>
        <p:nvGrpSpPr>
          <p:cNvPr id="31" name="Group 344"/>
          <p:cNvGrpSpPr/>
          <p:nvPr/>
        </p:nvGrpSpPr>
        <p:grpSpPr>
          <a:xfrm>
            <a:off x="3943350" y="1577975"/>
            <a:ext cx="142875" cy="752475"/>
            <a:chOff x="2484" y="994"/>
            <a:chExt cx="90" cy="474"/>
          </a:xfrm>
        </p:grpSpPr>
        <p:sp>
          <p:nvSpPr>
            <p:cNvPr id="66704" name="Freeform 341"/>
            <p:cNvSpPr/>
            <p:nvPr/>
          </p:nvSpPr>
          <p:spPr>
            <a:xfrm>
              <a:off x="2484" y="994"/>
              <a:ext cx="72" cy="473"/>
            </a:xfrm>
            <a:custGeom>
              <a:avLst/>
              <a:gdLst/>
              <a:ahLst/>
              <a:cxnLst>
                <a:cxn ang="0">
                  <a:pos x="0" y="471"/>
                </a:cxn>
                <a:cxn ang="0">
                  <a:pos x="72" y="473"/>
                </a:cxn>
                <a:cxn ang="0">
                  <a:pos x="72" y="0"/>
                </a:cxn>
                <a:cxn ang="0">
                  <a:pos x="0" y="0"/>
                </a:cxn>
                <a:cxn ang="0">
                  <a:pos x="0" y="470"/>
                </a:cxn>
              </a:cxnLst>
              <a:pathLst>
                <a:path w="72" h="473">
                  <a:moveTo>
                    <a:pt x="0" y="471"/>
                  </a:moveTo>
                  <a:lnTo>
                    <a:pt x="72" y="473"/>
                  </a:lnTo>
                  <a:lnTo>
                    <a:pt x="72" y="0"/>
                  </a:lnTo>
                  <a:lnTo>
                    <a:pt x="0" y="0"/>
                  </a:lnTo>
                  <a:lnTo>
                    <a:pt x="0" y="470"/>
                  </a:lnTo>
                </a:path>
              </a:pathLst>
            </a:custGeom>
            <a:solidFill>
              <a:srgbClr val="FFFFFF"/>
            </a:solidFill>
            <a:ln w="12700" cap="flat" cmpd="sng">
              <a:solidFill>
                <a:srgbClr val="CC0000"/>
              </a:solidFill>
              <a:prstDash val="solid"/>
              <a:round/>
              <a:headEnd type="none" w="med" len="med"/>
              <a:tailEnd type="none" w="med" len="med"/>
            </a:ln>
          </p:spPr>
          <p:txBody>
            <a:bodyPr/>
            <a:p>
              <a:endParaRPr lang="zh-CN" altLang="en-US"/>
            </a:p>
          </p:txBody>
        </p:sp>
        <p:sp>
          <p:nvSpPr>
            <p:cNvPr id="66705" name="Freeform 342"/>
            <p:cNvSpPr/>
            <p:nvPr/>
          </p:nvSpPr>
          <p:spPr>
            <a:xfrm flipH="1">
              <a:off x="2556" y="994"/>
              <a:ext cx="18" cy="474"/>
            </a:xfrm>
            <a:custGeom>
              <a:avLst/>
              <a:gdLst/>
              <a:ahLst/>
              <a:cxnLst>
                <a:cxn ang="0">
                  <a:pos x="18" y="474"/>
                </a:cxn>
                <a:cxn ang="0">
                  <a:pos x="18" y="0"/>
                </a:cxn>
                <a:cxn ang="0">
                  <a:pos x="0" y="9"/>
                </a:cxn>
                <a:cxn ang="0">
                  <a:pos x="0" y="461"/>
                </a:cxn>
                <a:cxn ang="0">
                  <a:pos x="18" y="473"/>
                </a:cxn>
              </a:cxnLst>
              <a:pathLst>
                <a:path w="18" h="474">
                  <a:moveTo>
                    <a:pt x="18" y="474"/>
                  </a:moveTo>
                  <a:lnTo>
                    <a:pt x="18" y="0"/>
                  </a:lnTo>
                  <a:lnTo>
                    <a:pt x="0" y="9"/>
                  </a:lnTo>
                  <a:lnTo>
                    <a:pt x="0" y="461"/>
                  </a:lnTo>
                  <a:lnTo>
                    <a:pt x="18" y="473"/>
                  </a:lnTo>
                </a:path>
              </a:pathLst>
            </a:custGeom>
            <a:solidFill>
              <a:srgbClr val="FFFFFF"/>
            </a:solidFill>
            <a:ln w="12700" cap="flat" cmpd="sng">
              <a:solidFill>
                <a:srgbClr val="CC0000"/>
              </a:solidFill>
              <a:prstDash val="solid"/>
              <a:round/>
              <a:headEnd type="none" w="med" len="med"/>
              <a:tailEnd type="none" w="med" len="med"/>
            </a:ln>
          </p:spPr>
          <p:txBody>
            <a:bodyPr/>
            <a:p>
              <a:endParaRPr lang="zh-CN" altLang="en-US"/>
            </a:p>
          </p:txBody>
        </p:sp>
      </p:grpSp>
      <p:grpSp>
        <p:nvGrpSpPr>
          <p:cNvPr id="28704" name="Group 347"/>
          <p:cNvGrpSpPr/>
          <p:nvPr/>
        </p:nvGrpSpPr>
        <p:grpSpPr>
          <a:xfrm>
            <a:off x="5557838" y="1403350"/>
            <a:ext cx="233362" cy="1104900"/>
            <a:chOff x="3501" y="884"/>
            <a:chExt cx="147" cy="696"/>
          </a:xfrm>
        </p:grpSpPr>
        <p:sp>
          <p:nvSpPr>
            <p:cNvPr id="66707" name="Freeform 79"/>
            <p:cNvSpPr/>
            <p:nvPr/>
          </p:nvSpPr>
          <p:spPr>
            <a:xfrm>
              <a:off x="3501" y="884"/>
              <a:ext cx="36" cy="694"/>
            </a:xfrm>
            <a:custGeom>
              <a:avLst/>
              <a:gdLst/>
              <a:ahLst/>
              <a:cxnLst>
                <a:cxn ang="0">
                  <a:pos x="36" y="693"/>
                </a:cxn>
                <a:cxn ang="0">
                  <a:pos x="0" y="673"/>
                </a:cxn>
                <a:cxn ang="0">
                  <a:pos x="0" y="19"/>
                </a:cxn>
                <a:cxn ang="0">
                  <a:pos x="35" y="0"/>
                </a:cxn>
                <a:cxn ang="0">
                  <a:pos x="35" y="694"/>
                </a:cxn>
              </a:cxnLst>
              <a:pathLst>
                <a:path w="36" h="694">
                  <a:moveTo>
                    <a:pt x="36" y="693"/>
                  </a:moveTo>
                  <a:lnTo>
                    <a:pt x="0" y="673"/>
                  </a:lnTo>
                  <a:lnTo>
                    <a:pt x="0" y="19"/>
                  </a:lnTo>
                  <a:lnTo>
                    <a:pt x="35" y="0"/>
                  </a:lnTo>
                  <a:lnTo>
                    <a:pt x="35" y="694"/>
                  </a:lnTo>
                </a:path>
              </a:pathLst>
            </a:custGeom>
            <a:solidFill>
              <a:srgbClr val="FFFFFF"/>
            </a:solidFill>
            <a:ln w="12700" cap="flat" cmpd="sng">
              <a:solidFill>
                <a:srgbClr val="CC0000"/>
              </a:solidFill>
              <a:prstDash val="solid"/>
              <a:round/>
              <a:headEnd type="none" w="med" len="med"/>
              <a:tailEnd type="none" w="med" len="med"/>
            </a:ln>
          </p:spPr>
          <p:txBody>
            <a:bodyPr/>
            <a:p>
              <a:endParaRPr lang="zh-CN" altLang="en-US"/>
            </a:p>
          </p:txBody>
        </p:sp>
        <p:sp>
          <p:nvSpPr>
            <p:cNvPr id="66708" name="Freeform 82"/>
            <p:cNvSpPr/>
            <p:nvPr/>
          </p:nvSpPr>
          <p:spPr>
            <a:xfrm>
              <a:off x="3536" y="884"/>
              <a:ext cx="112" cy="696"/>
            </a:xfrm>
            <a:custGeom>
              <a:avLst/>
              <a:gdLst/>
              <a:ahLst/>
              <a:cxnLst>
                <a:cxn ang="0">
                  <a:pos x="0" y="696"/>
                </a:cxn>
                <a:cxn ang="0">
                  <a:pos x="0" y="0"/>
                </a:cxn>
                <a:cxn ang="0">
                  <a:pos x="112" y="0"/>
                </a:cxn>
                <a:cxn ang="0">
                  <a:pos x="112" y="694"/>
                </a:cxn>
                <a:cxn ang="0">
                  <a:pos x="2" y="694"/>
                </a:cxn>
              </a:cxnLst>
              <a:pathLst>
                <a:path w="112" h="696">
                  <a:moveTo>
                    <a:pt x="0" y="696"/>
                  </a:moveTo>
                  <a:lnTo>
                    <a:pt x="0" y="0"/>
                  </a:lnTo>
                  <a:lnTo>
                    <a:pt x="112" y="0"/>
                  </a:lnTo>
                  <a:lnTo>
                    <a:pt x="112" y="694"/>
                  </a:lnTo>
                  <a:lnTo>
                    <a:pt x="2" y="694"/>
                  </a:lnTo>
                </a:path>
              </a:pathLst>
            </a:custGeom>
            <a:solidFill>
              <a:srgbClr val="FFFFFF"/>
            </a:solidFill>
            <a:ln w="12700" cap="flat" cmpd="sng">
              <a:solidFill>
                <a:srgbClr val="CC0000"/>
              </a:solidFill>
              <a:prstDash val="solid"/>
              <a:round/>
              <a:headEnd type="none" w="med" len="med"/>
              <a:tailEnd type="none" w="med" len="med"/>
            </a:ln>
          </p:spPr>
          <p:txBody>
            <a:bodyPr/>
            <a:p>
              <a:endParaRPr lang="zh-CN" altLang="en-US"/>
            </a:p>
          </p:txBody>
        </p:sp>
      </p:grpSp>
      <p:sp>
        <p:nvSpPr>
          <p:cNvPr id="66709" name="Rectangle 41"/>
          <p:cNvSpPr>
            <a:spLocks noGrp="1"/>
          </p:cNvSpPr>
          <p:nvPr>
            <p:ph type="title"/>
          </p:nvPr>
        </p:nvSpPr>
        <p:spPr>
          <a:xfrm flipV="1">
            <a:off x="7924800" y="304800"/>
            <a:ext cx="152400" cy="104775"/>
          </a:xfrm>
        </p:spPr>
        <p:txBody>
          <a:bodyPr vert="horz" wrap="square" lIns="91440" tIns="45720" rIns="91440" bIns="45720" anchor="ctr"/>
          <a:p>
            <a:pPr algn="r" eaLnBrk="1" hangingPunct="1"/>
            <a:r>
              <a:rPr lang="zh-CN" altLang="en-US" sz="200" dirty="0">
                <a:solidFill>
                  <a:schemeClr val="bg1"/>
                </a:solidFill>
              </a:rPr>
              <a:t>作室内的一点透视图（续</a:t>
            </a:r>
            <a:r>
              <a:rPr lang="en-US" altLang="zh-CN" sz="200" dirty="0">
                <a:solidFill>
                  <a:schemeClr val="bg1"/>
                </a:solidFill>
              </a:rPr>
              <a:t>3</a:t>
            </a:r>
            <a:r>
              <a:rPr lang="zh-CN" altLang="en-US" sz="200" dirty="0">
                <a:solidFill>
                  <a:schemeClr val="bg1"/>
                </a:solidFill>
              </a:rPr>
              <a:t>）</a:t>
            </a:r>
            <a:endParaRPr lang="zh-CN" altLang="en-US" sz="200" dirty="0">
              <a:solidFill>
                <a:schemeClr val="bg1"/>
              </a:solidFill>
            </a:endParaRPr>
          </a:p>
        </p:txBody>
      </p:sp>
      <p:sp>
        <p:nvSpPr>
          <p:cNvPr id="28827" name="Freeform 155"/>
          <p:cNvSpPr/>
          <p:nvPr/>
        </p:nvSpPr>
        <p:spPr>
          <a:xfrm>
            <a:off x="5318125" y="2319338"/>
            <a:ext cx="1588" cy="2052637"/>
          </a:xfrm>
          <a:custGeom>
            <a:avLst/>
            <a:gdLst/>
            <a:ahLst/>
            <a:cxnLst>
              <a:cxn ang="0">
                <a:pos x="0" y="1293"/>
              </a:cxn>
              <a:cxn ang="0">
                <a:pos x="0" y="0"/>
              </a:cxn>
            </a:cxnLst>
            <a:pathLst>
              <a:path w="1" h="1293">
                <a:moveTo>
                  <a:pt x="0" y="1293"/>
                </a:moveTo>
                <a:lnTo>
                  <a:pt x="0" y="0"/>
                </a:lnTo>
              </a:path>
            </a:pathLst>
          </a:custGeom>
          <a:solidFill>
            <a:srgbClr val="FFFFFF"/>
          </a:solidFill>
          <a:ln w="12700" cap="flat" cmpd="sng">
            <a:solidFill>
              <a:srgbClr val="006666"/>
            </a:solidFill>
            <a:prstDash val="solid"/>
            <a:round/>
            <a:headEnd type="none" w="med" len="med"/>
            <a:tailEnd type="none" w="med" len="med"/>
          </a:ln>
        </p:spPr>
        <p:txBody>
          <a:bodyPr/>
          <a:p>
            <a:endParaRPr lang="zh-CN" altLang="en-US"/>
          </a:p>
        </p:txBody>
      </p:sp>
      <p:grpSp>
        <p:nvGrpSpPr>
          <p:cNvPr id="28705" name="Group 333"/>
          <p:cNvGrpSpPr/>
          <p:nvPr/>
        </p:nvGrpSpPr>
        <p:grpSpPr>
          <a:xfrm>
            <a:off x="5559425" y="2471738"/>
            <a:ext cx="233363" cy="1900237"/>
            <a:chOff x="3502" y="1557"/>
            <a:chExt cx="147" cy="1197"/>
          </a:xfrm>
        </p:grpSpPr>
        <p:sp>
          <p:nvSpPr>
            <p:cNvPr id="66712" name="Freeform 156"/>
            <p:cNvSpPr/>
            <p:nvPr/>
          </p:nvSpPr>
          <p:spPr>
            <a:xfrm>
              <a:off x="3648" y="1579"/>
              <a:ext cx="1" cy="1175"/>
            </a:xfrm>
            <a:custGeom>
              <a:avLst/>
              <a:gdLst/>
              <a:ahLst/>
              <a:cxnLst>
                <a:cxn ang="0">
                  <a:pos x="0" y="1175"/>
                </a:cxn>
                <a:cxn ang="0">
                  <a:pos x="0" y="0"/>
                </a:cxn>
              </a:cxnLst>
              <a:pathLst>
                <a:path w="1" h="1175">
                  <a:moveTo>
                    <a:pt x="0" y="1175"/>
                  </a:moveTo>
                  <a:lnTo>
                    <a:pt x="0" y="0"/>
                  </a:lnTo>
                </a:path>
              </a:pathLst>
            </a:custGeom>
            <a:solidFill>
              <a:srgbClr val="FFFFFF"/>
            </a:solidFill>
            <a:ln w="12700" cap="flat" cmpd="sng">
              <a:solidFill>
                <a:srgbClr val="006666"/>
              </a:solidFill>
              <a:prstDash val="solid"/>
              <a:round/>
              <a:headEnd type="none" w="med" len="med"/>
              <a:tailEnd type="none" w="med" len="med"/>
            </a:ln>
          </p:spPr>
          <p:txBody>
            <a:bodyPr/>
            <a:p>
              <a:endParaRPr lang="zh-CN" altLang="en-US"/>
            </a:p>
          </p:txBody>
        </p:sp>
        <p:sp>
          <p:nvSpPr>
            <p:cNvPr id="66713" name="Freeform 157"/>
            <p:cNvSpPr/>
            <p:nvPr/>
          </p:nvSpPr>
          <p:spPr>
            <a:xfrm>
              <a:off x="3536" y="1579"/>
              <a:ext cx="2" cy="1173"/>
            </a:xfrm>
            <a:custGeom>
              <a:avLst/>
              <a:gdLst/>
              <a:ahLst/>
              <a:cxnLst>
                <a:cxn ang="0">
                  <a:pos x="0" y="1173"/>
                </a:cxn>
                <a:cxn ang="0">
                  <a:pos x="2" y="0"/>
                </a:cxn>
              </a:cxnLst>
              <a:pathLst>
                <a:path w="2" h="1173">
                  <a:moveTo>
                    <a:pt x="0" y="1173"/>
                  </a:moveTo>
                  <a:lnTo>
                    <a:pt x="2" y="0"/>
                  </a:lnTo>
                </a:path>
              </a:pathLst>
            </a:custGeom>
            <a:solidFill>
              <a:srgbClr val="FFFFFF"/>
            </a:solidFill>
            <a:ln w="12700" cap="flat" cmpd="sng">
              <a:solidFill>
                <a:srgbClr val="006666"/>
              </a:solidFill>
              <a:prstDash val="solid"/>
              <a:round/>
              <a:headEnd type="none" w="med" len="med"/>
              <a:tailEnd type="none" w="med" len="med"/>
            </a:ln>
          </p:spPr>
          <p:txBody>
            <a:bodyPr/>
            <a:p>
              <a:endParaRPr lang="zh-CN" altLang="en-US"/>
            </a:p>
          </p:txBody>
        </p:sp>
        <p:sp>
          <p:nvSpPr>
            <p:cNvPr id="66714" name="Freeform 158"/>
            <p:cNvSpPr/>
            <p:nvPr/>
          </p:nvSpPr>
          <p:spPr>
            <a:xfrm>
              <a:off x="3502" y="1557"/>
              <a:ext cx="1" cy="1197"/>
            </a:xfrm>
            <a:custGeom>
              <a:avLst/>
              <a:gdLst/>
              <a:ahLst/>
              <a:cxnLst>
                <a:cxn ang="0">
                  <a:pos x="0" y="1197"/>
                </a:cxn>
                <a:cxn ang="0">
                  <a:pos x="0" y="0"/>
                </a:cxn>
              </a:cxnLst>
              <a:pathLst>
                <a:path w="1" h="1197">
                  <a:moveTo>
                    <a:pt x="0" y="1197"/>
                  </a:moveTo>
                  <a:lnTo>
                    <a:pt x="0" y="0"/>
                  </a:lnTo>
                </a:path>
              </a:pathLst>
            </a:custGeom>
            <a:solidFill>
              <a:srgbClr val="FFFFFF"/>
            </a:solidFill>
            <a:ln w="12700" cap="flat" cmpd="sng">
              <a:solidFill>
                <a:srgbClr val="006666"/>
              </a:solidFill>
              <a:prstDash val="solid"/>
              <a:round/>
              <a:headEnd type="none" w="med" len="med"/>
              <a:tailEnd type="none" w="med" len="med"/>
            </a:ln>
          </p:spPr>
          <p:txBody>
            <a:bodyPr/>
            <a:p>
              <a:endParaRPr lang="zh-CN" altLang="en-US"/>
            </a:p>
          </p:txBody>
        </p:sp>
      </p:grpSp>
      <p:grpSp>
        <p:nvGrpSpPr>
          <p:cNvPr id="28706" name="Group 335"/>
          <p:cNvGrpSpPr/>
          <p:nvPr/>
        </p:nvGrpSpPr>
        <p:grpSpPr>
          <a:xfrm>
            <a:off x="6254750" y="2903538"/>
            <a:ext cx="528638" cy="1468437"/>
            <a:chOff x="3940" y="1829"/>
            <a:chExt cx="333" cy="925"/>
          </a:xfrm>
        </p:grpSpPr>
        <p:sp>
          <p:nvSpPr>
            <p:cNvPr id="66716" name="Freeform 159"/>
            <p:cNvSpPr/>
            <p:nvPr/>
          </p:nvSpPr>
          <p:spPr>
            <a:xfrm>
              <a:off x="4064" y="1907"/>
              <a:ext cx="1" cy="847"/>
            </a:xfrm>
            <a:custGeom>
              <a:avLst/>
              <a:gdLst/>
              <a:ahLst/>
              <a:cxnLst>
                <a:cxn ang="0">
                  <a:pos x="0" y="847"/>
                </a:cxn>
                <a:cxn ang="0">
                  <a:pos x="1" y="0"/>
                </a:cxn>
              </a:cxnLst>
              <a:pathLst>
                <a:path w="1" h="847">
                  <a:moveTo>
                    <a:pt x="0" y="847"/>
                  </a:moveTo>
                  <a:lnTo>
                    <a:pt x="1" y="0"/>
                  </a:lnTo>
                </a:path>
              </a:pathLst>
            </a:custGeom>
            <a:solidFill>
              <a:srgbClr val="FFFFFF"/>
            </a:solidFill>
            <a:ln w="12700" cap="flat" cmpd="sng">
              <a:solidFill>
                <a:srgbClr val="006666"/>
              </a:solidFill>
              <a:prstDash val="solid"/>
              <a:round/>
              <a:headEnd type="none" w="med" len="med"/>
              <a:tailEnd type="none" w="med" len="med"/>
            </a:ln>
          </p:spPr>
          <p:txBody>
            <a:bodyPr/>
            <a:p>
              <a:endParaRPr lang="zh-CN" altLang="en-US"/>
            </a:p>
          </p:txBody>
        </p:sp>
        <p:sp>
          <p:nvSpPr>
            <p:cNvPr id="66717" name="Freeform 160"/>
            <p:cNvSpPr/>
            <p:nvPr/>
          </p:nvSpPr>
          <p:spPr>
            <a:xfrm>
              <a:off x="3940" y="1829"/>
              <a:ext cx="1" cy="923"/>
            </a:xfrm>
            <a:custGeom>
              <a:avLst/>
              <a:gdLst/>
              <a:ahLst/>
              <a:cxnLst>
                <a:cxn ang="0">
                  <a:pos x="0" y="923"/>
                </a:cxn>
                <a:cxn ang="0">
                  <a:pos x="1" y="0"/>
                </a:cxn>
              </a:cxnLst>
              <a:pathLst>
                <a:path w="1" h="923">
                  <a:moveTo>
                    <a:pt x="0" y="923"/>
                  </a:moveTo>
                  <a:lnTo>
                    <a:pt x="1" y="0"/>
                  </a:lnTo>
                </a:path>
              </a:pathLst>
            </a:custGeom>
            <a:solidFill>
              <a:srgbClr val="FFFFFF"/>
            </a:solidFill>
            <a:ln w="12700" cap="flat" cmpd="sng">
              <a:solidFill>
                <a:srgbClr val="006666"/>
              </a:solidFill>
              <a:prstDash val="solid"/>
              <a:round/>
              <a:headEnd type="none" w="med" len="med"/>
              <a:tailEnd type="none" w="med" len="med"/>
            </a:ln>
          </p:spPr>
          <p:txBody>
            <a:bodyPr/>
            <a:p>
              <a:endParaRPr lang="zh-CN" altLang="en-US"/>
            </a:p>
          </p:txBody>
        </p:sp>
        <p:sp>
          <p:nvSpPr>
            <p:cNvPr id="66718" name="Freeform 161"/>
            <p:cNvSpPr/>
            <p:nvPr/>
          </p:nvSpPr>
          <p:spPr>
            <a:xfrm>
              <a:off x="4272" y="1907"/>
              <a:ext cx="1" cy="843"/>
            </a:xfrm>
            <a:custGeom>
              <a:avLst/>
              <a:gdLst/>
              <a:ahLst/>
              <a:cxnLst>
                <a:cxn ang="0">
                  <a:pos x="0" y="843"/>
                </a:cxn>
                <a:cxn ang="0">
                  <a:pos x="1" y="0"/>
                </a:cxn>
              </a:cxnLst>
              <a:pathLst>
                <a:path w="1" h="843">
                  <a:moveTo>
                    <a:pt x="0" y="843"/>
                  </a:moveTo>
                  <a:lnTo>
                    <a:pt x="1" y="0"/>
                  </a:lnTo>
                </a:path>
              </a:pathLst>
            </a:custGeom>
            <a:solidFill>
              <a:srgbClr val="FFFFFF"/>
            </a:solidFill>
            <a:ln w="12700" cap="flat" cmpd="sng">
              <a:solidFill>
                <a:srgbClr val="006666"/>
              </a:solidFill>
              <a:prstDash val="solid"/>
              <a:round/>
              <a:headEnd type="none" w="med" len="med"/>
              <a:tailEnd type="none" w="med" len="med"/>
            </a:ln>
          </p:spPr>
          <p:txBody>
            <a:bodyPr/>
            <a:p>
              <a:endParaRPr lang="zh-CN" altLang="en-US"/>
            </a:p>
          </p:txBody>
        </p:sp>
      </p:grpSp>
      <p:sp>
        <p:nvSpPr>
          <p:cNvPr id="28953" name="Text Box 281"/>
          <p:cNvSpPr txBox="1"/>
          <p:nvPr/>
        </p:nvSpPr>
        <p:spPr>
          <a:xfrm>
            <a:off x="0" y="152400"/>
            <a:ext cx="4800600" cy="476250"/>
          </a:xfrm>
          <a:prstGeom prst="rect">
            <a:avLst/>
          </a:prstGeom>
          <a:solidFill>
            <a:srgbClr val="FFFF66"/>
          </a:solidFill>
          <a:ln w="19050" cap="flat" cmpd="sng">
            <a:solidFill>
              <a:srgbClr val="CC00FF"/>
            </a:solidFill>
            <a:prstDash val="solid"/>
            <a:miter/>
            <a:headEnd type="none" w="med" len="med"/>
            <a:tailEnd type="none" w="med" len="med"/>
          </a:ln>
        </p:spPr>
        <p:txBody>
          <a:bodyPr anchor="t">
            <a:spAutoFit/>
          </a:bodyPr>
          <a:p>
            <a:pPr algn="ctr"/>
            <a:r>
              <a:rPr lang="en-US" altLang="zh-CN" b="1" dirty="0">
                <a:latin typeface="宋体" panose="02010600030101010101" pitchFamily="2" charset="-122"/>
                <a:ea typeface="宋体" panose="02010600030101010101" pitchFamily="2" charset="-122"/>
              </a:rPr>
              <a:t> </a:t>
            </a:r>
            <a:r>
              <a:rPr lang="zh-CN" altLang="zh-CN" b="1" dirty="0">
                <a:latin typeface="宋体" panose="02010600030101010101" pitchFamily="2" charset="-122"/>
                <a:ea typeface="宋体" panose="02010600030101010101" pitchFamily="2" charset="-122"/>
              </a:rPr>
              <a:t>例14 作室内</a:t>
            </a:r>
            <a:r>
              <a:rPr lang="zh-CN" altLang="en-US" b="1" dirty="0">
                <a:latin typeface="宋体" panose="02010600030101010101" pitchFamily="2" charset="-122"/>
                <a:ea typeface="宋体" panose="02010600030101010101" pitchFamily="2" charset="-122"/>
              </a:rPr>
              <a:t>的一点透视图（续</a:t>
            </a:r>
            <a:r>
              <a:rPr lang="en-US" altLang="zh-CN" b="1" dirty="0">
                <a:latin typeface="宋体" panose="02010600030101010101" pitchFamily="2" charset="-122"/>
                <a:ea typeface="宋体" panose="02010600030101010101" pitchFamily="2" charset="-122"/>
              </a:rPr>
              <a:t>3</a:t>
            </a:r>
            <a:r>
              <a:rPr lang="zh-CN" altLang="en-US" b="1" dirty="0">
                <a:latin typeface="宋体" panose="02010600030101010101" pitchFamily="2" charset="-122"/>
                <a:ea typeface="宋体" panose="02010600030101010101" pitchFamily="2" charset="-122"/>
              </a:rPr>
              <a:t>）</a:t>
            </a:r>
            <a:endParaRPr lang="zh-CN" altLang="en-US" b="1" dirty="0">
              <a:latin typeface="宋体" panose="02010600030101010101" pitchFamily="2" charset="-122"/>
              <a:ea typeface="宋体" panose="02010600030101010101" pitchFamily="2" charset="-122"/>
            </a:endParaRPr>
          </a:p>
        </p:txBody>
      </p:sp>
      <p:sp>
        <p:nvSpPr>
          <p:cNvPr id="28989" name="Text Box 317"/>
          <p:cNvSpPr txBox="1"/>
          <p:nvPr/>
        </p:nvSpPr>
        <p:spPr>
          <a:xfrm>
            <a:off x="508000" y="5738813"/>
            <a:ext cx="2006600" cy="433387"/>
          </a:xfrm>
          <a:prstGeom prst="rect">
            <a:avLst/>
          </a:prstGeom>
          <a:solidFill>
            <a:srgbClr val="FFFF00"/>
          </a:solidFill>
          <a:ln w="12700" cap="flat" cmpd="sng">
            <a:solidFill>
              <a:schemeClr val="accent2"/>
            </a:solidFill>
            <a:prstDash val="solid"/>
            <a:miter/>
            <a:headEnd type="none" w="med" len="med"/>
            <a:tailEnd type="none" w="med" len="med"/>
          </a:ln>
        </p:spPr>
        <p:txBody>
          <a:bodyPr wrap="none" anchor="t">
            <a:spAutoFit/>
          </a:bodyPr>
          <a:p>
            <a:pPr algn="ctr">
              <a:lnSpc>
                <a:spcPct val="90000"/>
              </a:lnSpc>
            </a:pPr>
            <a:r>
              <a:rPr lang="zh-CN" altLang="en-US" b="1" dirty="0">
                <a:latin typeface="Times New Roman" panose="02020603050405020304" pitchFamily="18" charset="0"/>
                <a:ea typeface="宋体" panose="02010600030101010101" pitchFamily="2" charset="-122"/>
              </a:rPr>
              <a:t>求</a:t>
            </a:r>
            <a:r>
              <a:rPr lang="zh-CN" altLang="en-US" b="1" dirty="0">
                <a:latin typeface="Modern" pitchFamily="50"/>
                <a:ea typeface="宋体" panose="02010600030101010101" pitchFamily="2" charset="-122"/>
              </a:rPr>
              <a:t>柱列</a:t>
            </a:r>
            <a:r>
              <a:rPr lang="zh-CN" altLang="en-US" b="1" dirty="0">
                <a:latin typeface="Times New Roman" panose="02020603050405020304" pitchFamily="18" charset="0"/>
                <a:ea typeface="宋体" panose="02010600030101010101" pitchFamily="2" charset="-122"/>
              </a:rPr>
              <a:t>的透视</a:t>
            </a:r>
            <a:endParaRPr lang="zh-CN" altLang="en-US" b="1" dirty="0">
              <a:latin typeface="Times New Roman" panose="02020603050405020304" pitchFamily="18" charset="0"/>
              <a:ea typeface="宋体" panose="02010600030101010101" pitchFamily="2" charset="-122"/>
            </a:endParaRPr>
          </a:p>
        </p:txBody>
      </p:sp>
      <p:grpSp>
        <p:nvGrpSpPr>
          <p:cNvPr id="28707" name="Group 346"/>
          <p:cNvGrpSpPr/>
          <p:nvPr/>
        </p:nvGrpSpPr>
        <p:grpSpPr>
          <a:xfrm>
            <a:off x="5289550" y="1571625"/>
            <a:ext cx="142875" cy="752475"/>
            <a:chOff x="3332" y="990"/>
            <a:chExt cx="90" cy="474"/>
          </a:xfrm>
        </p:grpSpPr>
        <p:sp>
          <p:nvSpPr>
            <p:cNvPr id="66722" name="Freeform 67"/>
            <p:cNvSpPr/>
            <p:nvPr/>
          </p:nvSpPr>
          <p:spPr>
            <a:xfrm>
              <a:off x="3350" y="990"/>
              <a:ext cx="72" cy="473"/>
            </a:xfrm>
            <a:custGeom>
              <a:avLst/>
              <a:gdLst/>
              <a:ahLst/>
              <a:cxnLst>
                <a:cxn ang="0">
                  <a:pos x="0" y="471"/>
                </a:cxn>
                <a:cxn ang="0">
                  <a:pos x="72" y="473"/>
                </a:cxn>
                <a:cxn ang="0">
                  <a:pos x="72" y="0"/>
                </a:cxn>
                <a:cxn ang="0">
                  <a:pos x="0" y="0"/>
                </a:cxn>
                <a:cxn ang="0">
                  <a:pos x="0" y="470"/>
                </a:cxn>
              </a:cxnLst>
              <a:pathLst>
                <a:path w="72" h="473">
                  <a:moveTo>
                    <a:pt x="0" y="471"/>
                  </a:moveTo>
                  <a:lnTo>
                    <a:pt x="72" y="473"/>
                  </a:lnTo>
                  <a:lnTo>
                    <a:pt x="72" y="0"/>
                  </a:lnTo>
                  <a:lnTo>
                    <a:pt x="0" y="0"/>
                  </a:lnTo>
                  <a:lnTo>
                    <a:pt x="0" y="470"/>
                  </a:lnTo>
                </a:path>
              </a:pathLst>
            </a:custGeom>
            <a:solidFill>
              <a:srgbClr val="FFFFFF"/>
            </a:solidFill>
            <a:ln w="12700" cap="flat" cmpd="sng">
              <a:solidFill>
                <a:srgbClr val="CC0000"/>
              </a:solidFill>
              <a:prstDash val="solid"/>
              <a:round/>
              <a:headEnd type="none" w="med" len="med"/>
              <a:tailEnd type="none" w="med" len="med"/>
            </a:ln>
          </p:spPr>
          <p:txBody>
            <a:bodyPr/>
            <a:p>
              <a:endParaRPr lang="zh-CN" altLang="en-US"/>
            </a:p>
          </p:txBody>
        </p:sp>
        <p:sp>
          <p:nvSpPr>
            <p:cNvPr id="66723" name="Freeform 69"/>
            <p:cNvSpPr/>
            <p:nvPr/>
          </p:nvSpPr>
          <p:spPr>
            <a:xfrm>
              <a:off x="3332" y="990"/>
              <a:ext cx="18" cy="474"/>
            </a:xfrm>
            <a:custGeom>
              <a:avLst/>
              <a:gdLst/>
              <a:ahLst/>
              <a:cxnLst>
                <a:cxn ang="0">
                  <a:pos x="18" y="474"/>
                </a:cxn>
                <a:cxn ang="0">
                  <a:pos x="18" y="0"/>
                </a:cxn>
                <a:cxn ang="0">
                  <a:pos x="0" y="9"/>
                </a:cxn>
                <a:cxn ang="0">
                  <a:pos x="0" y="461"/>
                </a:cxn>
                <a:cxn ang="0">
                  <a:pos x="18" y="473"/>
                </a:cxn>
              </a:cxnLst>
              <a:pathLst>
                <a:path w="18" h="474">
                  <a:moveTo>
                    <a:pt x="18" y="474"/>
                  </a:moveTo>
                  <a:lnTo>
                    <a:pt x="18" y="0"/>
                  </a:lnTo>
                  <a:lnTo>
                    <a:pt x="0" y="9"/>
                  </a:lnTo>
                  <a:lnTo>
                    <a:pt x="0" y="461"/>
                  </a:lnTo>
                  <a:lnTo>
                    <a:pt x="18" y="473"/>
                  </a:lnTo>
                </a:path>
              </a:pathLst>
            </a:custGeom>
            <a:solidFill>
              <a:srgbClr val="FFFFFF"/>
            </a:solidFill>
            <a:ln w="12700" cap="flat" cmpd="sng">
              <a:solidFill>
                <a:srgbClr val="CC0000"/>
              </a:solidFill>
              <a:prstDash val="solid"/>
              <a:round/>
              <a:headEnd type="none" w="med" len="med"/>
              <a:tailEnd type="none" w="med" len="med"/>
            </a:ln>
          </p:spPr>
          <p:txBody>
            <a:bodyPr/>
            <a:p>
              <a:endParaRPr lang="zh-CN" altLang="en-US"/>
            </a:p>
          </p:txBody>
        </p:sp>
      </p:grpSp>
      <p:grpSp>
        <p:nvGrpSpPr>
          <p:cNvPr id="28708" name="Group 357"/>
          <p:cNvGrpSpPr/>
          <p:nvPr/>
        </p:nvGrpSpPr>
        <p:grpSpPr>
          <a:xfrm>
            <a:off x="3581400" y="1409700"/>
            <a:ext cx="234950" cy="1104900"/>
            <a:chOff x="2256" y="888"/>
            <a:chExt cx="148" cy="696"/>
          </a:xfrm>
        </p:grpSpPr>
        <p:sp>
          <p:nvSpPr>
            <p:cNvPr id="66725" name="Freeform 339"/>
            <p:cNvSpPr/>
            <p:nvPr/>
          </p:nvSpPr>
          <p:spPr>
            <a:xfrm flipH="1">
              <a:off x="2368" y="888"/>
              <a:ext cx="36" cy="694"/>
            </a:xfrm>
            <a:custGeom>
              <a:avLst/>
              <a:gdLst/>
              <a:ahLst/>
              <a:cxnLst>
                <a:cxn ang="0">
                  <a:pos x="36" y="693"/>
                </a:cxn>
                <a:cxn ang="0">
                  <a:pos x="0" y="673"/>
                </a:cxn>
                <a:cxn ang="0">
                  <a:pos x="0" y="19"/>
                </a:cxn>
                <a:cxn ang="0">
                  <a:pos x="35" y="0"/>
                </a:cxn>
                <a:cxn ang="0">
                  <a:pos x="35" y="694"/>
                </a:cxn>
              </a:cxnLst>
              <a:pathLst>
                <a:path w="36" h="694">
                  <a:moveTo>
                    <a:pt x="36" y="693"/>
                  </a:moveTo>
                  <a:lnTo>
                    <a:pt x="0" y="673"/>
                  </a:lnTo>
                  <a:lnTo>
                    <a:pt x="0" y="19"/>
                  </a:lnTo>
                  <a:lnTo>
                    <a:pt x="35" y="0"/>
                  </a:lnTo>
                  <a:lnTo>
                    <a:pt x="35" y="694"/>
                  </a:lnTo>
                </a:path>
              </a:pathLst>
            </a:custGeom>
            <a:solidFill>
              <a:srgbClr val="FFFFFF"/>
            </a:solidFill>
            <a:ln w="12700" cap="flat" cmpd="sng">
              <a:solidFill>
                <a:srgbClr val="CC0000"/>
              </a:solidFill>
              <a:prstDash val="solid"/>
              <a:round/>
              <a:headEnd type="none" w="med" len="med"/>
              <a:tailEnd type="none" w="med" len="med"/>
            </a:ln>
          </p:spPr>
          <p:txBody>
            <a:bodyPr/>
            <a:p>
              <a:endParaRPr lang="zh-CN" altLang="en-US"/>
            </a:p>
          </p:txBody>
        </p:sp>
        <p:sp>
          <p:nvSpPr>
            <p:cNvPr id="66726" name="Freeform 340"/>
            <p:cNvSpPr/>
            <p:nvPr/>
          </p:nvSpPr>
          <p:spPr>
            <a:xfrm>
              <a:off x="2256" y="888"/>
              <a:ext cx="112" cy="696"/>
            </a:xfrm>
            <a:custGeom>
              <a:avLst/>
              <a:gdLst/>
              <a:ahLst/>
              <a:cxnLst>
                <a:cxn ang="0">
                  <a:pos x="0" y="696"/>
                </a:cxn>
                <a:cxn ang="0">
                  <a:pos x="0" y="0"/>
                </a:cxn>
                <a:cxn ang="0">
                  <a:pos x="112" y="0"/>
                </a:cxn>
                <a:cxn ang="0">
                  <a:pos x="112" y="694"/>
                </a:cxn>
                <a:cxn ang="0">
                  <a:pos x="2" y="694"/>
                </a:cxn>
              </a:cxnLst>
              <a:pathLst>
                <a:path w="112" h="696">
                  <a:moveTo>
                    <a:pt x="0" y="696"/>
                  </a:moveTo>
                  <a:lnTo>
                    <a:pt x="0" y="0"/>
                  </a:lnTo>
                  <a:lnTo>
                    <a:pt x="112" y="0"/>
                  </a:lnTo>
                  <a:lnTo>
                    <a:pt x="112" y="694"/>
                  </a:lnTo>
                  <a:lnTo>
                    <a:pt x="2" y="694"/>
                  </a:lnTo>
                </a:path>
              </a:pathLst>
            </a:custGeom>
            <a:solidFill>
              <a:srgbClr val="FFFFFF"/>
            </a:solidFill>
            <a:ln w="12700" cap="flat" cmpd="sng">
              <a:solidFill>
                <a:srgbClr val="CC0000"/>
              </a:solidFill>
              <a:prstDash val="solid"/>
              <a:round/>
              <a:headEnd type="none" w="med" len="med"/>
              <a:tailEnd type="none" w="med" len="med"/>
            </a:ln>
          </p:spPr>
          <p:txBody>
            <a:bodyPr/>
            <a:p>
              <a:endParaRPr lang="zh-CN" altLang="en-US"/>
            </a:p>
          </p:txBody>
        </p:sp>
      </p:grpSp>
      <p:sp>
        <p:nvSpPr>
          <p:cNvPr id="29031" name="Freeform 359"/>
          <p:cNvSpPr/>
          <p:nvPr/>
        </p:nvSpPr>
        <p:spPr>
          <a:xfrm>
            <a:off x="2901950" y="3028950"/>
            <a:ext cx="3549650" cy="1588"/>
          </a:xfrm>
          <a:custGeom>
            <a:avLst/>
            <a:gdLst/>
            <a:ahLst/>
            <a:cxnLst>
              <a:cxn ang="0">
                <a:pos x="0" y="0"/>
              </a:cxn>
              <a:cxn ang="0">
                <a:pos x="2236" y="0"/>
              </a:cxn>
            </a:cxnLst>
            <a:pathLst>
              <a:path w="2236" h="1">
                <a:moveTo>
                  <a:pt x="0" y="0"/>
                </a:moveTo>
                <a:lnTo>
                  <a:pt x="2236" y="0"/>
                </a:lnTo>
              </a:path>
            </a:pathLst>
          </a:custGeom>
          <a:noFill/>
          <a:ln w="9525" cap="flat" cmpd="sng">
            <a:solidFill>
              <a:srgbClr val="CC00CC"/>
            </a:solidFill>
            <a:prstDash val="solid"/>
            <a:round/>
            <a:headEnd type="triangle" w="sm" len="lg"/>
            <a:tailEnd type="none" w="med" len="med"/>
          </a:ln>
        </p:spPr>
        <p:txBody>
          <a:bodyPr/>
          <a:p>
            <a:endParaRPr lang="zh-CN" altLang="en-US"/>
          </a:p>
        </p:txBody>
      </p:sp>
      <p:sp>
        <p:nvSpPr>
          <p:cNvPr id="29032" name="Freeform 360"/>
          <p:cNvSpPr/>
          <p:nvPr/>
        </p:nvSpPr>
        <p:spPr>
          <a:xfrm>
            <a:off x="3759200" y="2505075"/>
            <a:ext cx="1860550" cy="1588"/>
          </a:xfrm>
          <a:custGeom>
            <a:avLst/>
            <a:gdLst/>
            <a:ahLst/>
            <a:cxnLst>
              <a:cxn ang="0">
                <a:pos x="0" y="0"/>
              </a:cxn>
              <a:cxn ang="0">
                <a:pos x="1172" y="0"/>
              </a:cxn>
            </a:cxnLst>
            <a:pathLst>
              <a:path w="1172" h="1">
                <a:moveTo>
                  <a:pt x="0" y="0"/>
                </a:moveTo>
                <a:lnTo>
                  <a:pt x="1172" y="0"/>
                </a:lnTo>
              </a:path>
            </a:pathLst>
          </a:custGeom>
          <a:noFill/>
          <a:ln w="9525" cap="flat" cmpd="sng">
            <a:solidFill>
              <a:srgbClr val="CC00CC"/>
            </a:solidFill>
            <a:prstDash val="solid"/>
            <a:round/>
            <a:headEnd type="triangle" w="sm" len="lg"/>
            <a:tailEnd type="none" w="med" len="med"/>
          </a:ln>
        </p:spPr>
        <p:txBody>
          <a:bodyPr/>
          <a:p>
            <a:endParaRPr lang="zh-CN" altLang="en-US"/>
          </a:p>
        </p:txBody>
      </p:sp>
      <p:sp>
        <p:nvSpPr>
          <p:cNvPr id="29033" name="Freeform 361"/>
          <p:cNvSpPr/>
          <p:nvPr/>
        </p:nvSpPr>
        <p:spPr>
          <a:xfrm>
            <a:off x="4054475" y="2320925"/>
            <a:ext cx="1266825" cy="3175"/>
          </a:xfrm>
          <a:custGeom>
            <a:avLst/>
            <a:gdLst/>
            <a:ahLst/>
            <a:cxnLst>
              <a:cxn ang="0">
                <a:pos x="0" y="2"/>
              </a:cxn>
              <a:cxn ang="0">
                <a:pos x="798" y="0"/>
              </a:cxn>
            </a:cxnLst>
            <a:pathLst>
              <a:path w="798" h="2">
                <a:moveTo>
                  <a:pt x="0" y="2"/>
                </a:moveTo>
                <a:lnTo>
                  <a:pt x="798" y="0"/>
                </a:lnTo>
              </a:path>
            </a:pathLst>
          </a:custGeom>
          <a:noFill/>
          <a:ln w="9525" cap="flat" cmpd="sng">
            <a:solidFill>
              <a:srgbClr val="CC00CC"/>
            </a:solidFill>
            <a:prstDash val="solid"/>
            <a:round/>
            <a:headEnd type="triangle" w="sm" len="lg"/>
            <a:tailEnd type="none" w="med" len="med"/>
          </a:ln>
        </p:spPr>
        <p:txBody>
          <a:bodyPr/>
          <a:p>
            <a:endParaRPr lang="zh-CN" altLang="en-US"/>
          </a:p>
        </p:txBody>
      </p:sp>
      <p:grpSp>
        <p:nvGrpSpPr>
          <p:cNvPr id="28709" name="Group 358"/>
          <p:cNvGrpSpPr/>
          <p:nvPr/>
        </p:nvGrpSpPr>
        <p:grpSpPr>
          <a:xfrm>
            <a:off x="2584450" y="930275"/>
            <a:ext cx="527050" cy="2105025"/>
            <a:chOff x="1628" y="586"/>
            <a:chExt cx="332" cy="1326"/>
          </a:xfrm>
        </p:grpSpPr>
        <p:sp>
          <p:nvSpPr>
            <p:cNvPr id="66731" name="Freeform 337"/>
            <p:cNvSpPr/>
            <p:nvPr/>
          </p:nvSpPr>
          <p:spPr>
            <a:xfrm>
              <a:off x="1831" y="586"/>
              <a:ext cx="129" cy="1324"/>
            </a:xfrm>
            <a:custGeom>
              <a:avLst/>
              <a:gdLst/>
              <a:ahLst/>
              <a:cxnLst>
                <a:cxn ang="0">
                  <a:pos x="1" y="1324"/>
                </a:cxn>
                <a:cxn ang="0">
                  <a:pos x="129" y="1248"/>
                </a:cxn>
                <a:cxn ang="0">
                  <a:pos x="127" y="69"/>
                </a:cxn>
                <a:cxn ang="0">
                  <a:pos x="3" y="0"/>
                </a:cxn>
                <a:cxn ang="0">
                  <a:pos x="0" y="1323"/>
                </a:cxn>
              </a:cxnLst>
              <a:pathLst>
                <a:path w="129" h="1324">
                  <a:moveTo>
                    <a:pt x="1" y="1324"/>
                  </a:moveTo>
                  <a:lnTo>
                    <a:pt x="129" y="1248"/>
                  </a:lnTo>
                  <a:lnTo>
                    <a:pt x="127" y="69"/>
                  </a:lnTo>
                  <a:lnTo>
                    <a:pt x="3" y="0"/>
                  </a:lnTo>
                  <a:lnTo>
                    <a:pt x="0" y="1323"/>
                  </a:lnTo>
                </a:path>
              </a:pathLst>
            </a:custGeom>
            <a:solidFill>
              <a:srgbClr val="FFFFFF"/>
            </a:solidFill>
            <a:ln w="19050" cap="flat" cmpd="sng">
              <a:solidFill>
                <a:srgbClr val="CC0000"/>
              </a:solidFill>
              <a:prstDash val="solid"/>
              <a:round/>
              <a:headEnd type="none" w="med" len="med"/>
              <a:tailEnd type="none" w="med" len="med"/>
            </a:ln>
          </p:spPr>
          <p:txBody>
            <a:bodyPr/>
            <a:p>
              <a:endParaRPr lang="zh-CN" altLang="en-US"/>
            </a:p>
          </p:txBody>
        </p:sp>
        <p:sp>
          <p:nvSpPr>
            <p:cNvPr id="66732" name="Freeform 338"/>
            <p:cNvSpPr/>
            <p:nvPr/>
          </p:nvSpPr>
          <p:spPr>
            <a:xfrm>
              <a:off x="1628" y="588"/>
              <a:ext cx="206" cy="1324"/>
            </a:xfrm>
            <a:custGeom>
              <a:avLst/>
              <a:gdLst/>
              <a:ahLst/>
              <a:cxnLst>
                <a:cxn ang="0">
                  <a:pos x="0" y="2"/>
                </a:cxn>
                <a:cxn ang="0">
                  <a:pos x="206" y="0"/>
                </a:cxn>
                <a:cxn ang="0">
                  <a:pos x="206" y="1324"/>
                </a:cxn>
                <a:cxn ang="0">
                  <a:pos x="0" y="1324"/>
                </a:cxn>
                <a:cxn ang="0">
                  <a:pos x="0" y="2"/>
                </a:cxn>
              </a:cxnLst>
              <a:pathLst>
                <a:path w="206" h="1324">
                  <a:moveTo>
                    <a:pt x="0" y="2"/>
                  </a:moveTo>
                  <a:lnTo>
                    <a:pt x="206" y="0"/>
                  </a:lnTo>
                  <a:lnTo>
                    <a:pt x="206" y="1324"/>
                  </a:lnTo>
                  <a:lnTo>
                    <a:pt x="0" y="1324"/>
                  </a:lnTo>
                  <a:lnTo>
                    <a:pt x="0" y="2"/>
                  </a:lnTo>
                </a:path>
              </a:pathLst>
            </a:custGeom>
            <a:solidFill>
              <a:srgbClr val="FFFFFF"/>
            </a:solidFill>
            <a:ln w="28575" cap="flat" cmpd="sng">
              <a:solidFill>
                <a:srgbClr val="CC0000"/>
              </a:solidFill>
              <a:prstDash val="solid"/>
              <a:round/>
              <a:headEnd type="none" w="med" len="med"/>
              <a:tailEnd type="none" w="med" len="med"/>
            </a:ln>
          </p:spPr>
          <p:txBody>
            <a:bodyPr/>
            <a:p>
              <a:endParaRPr lang="zh-CN" altLang="en-US"/>
            </a:p>
          </p:txBody>
        </p:sp>
      </p:grpSp>
      <p:grpSp>
        <p:nvGrpSpPr>
          <p:cNvPr id="28712" name="Group 348"/>
          <p:cNvGrpSpPr/>
          <p:nvPr/>
        </p:nvGrpSpPr>
        <p:grpSpPr>
          <a:xfrm>
            <a:off x="6254750" y="930275"/>
            <a:ext cx="523875" cy="2101850"/>
            <a:chOff x="3940" y="586"/>
            <a:chExt cx="330" cy="1324"/>
          </a:xfrm>
        </p:grpSpPr>
        <p:sp>
          <p:nvSpPr>
            <p:cNvPr id="66734" name="Freeform 89"/>
            <p:cNvSpPr/>
            <p:nvPr/>
          </p:nvSpPr>
          <p:spPr>
            <a:xfrm>
              <a:off x="3940" y="588"/>
              <a:ext cx="125" cy="1320"/>
            </a:xfrm>
            <a:custGeom>
              <a:avLst/>
              <a:gdLst/>
              <a:ahLst/>
              <a:cxnLst>
                <a:cxn ang="0">
                  <a:pos x="124" y="1320"/>
                </a:cxn>
                <a:cxn ang="0">
                  <a:pos x="0" y="1246"/>
                </a:cxn>
                <a:cxn ang="0">
                  <a:pos x="0" y="68"/>
                </a:cxn>
                <a:cxn ang="0">
                  <a:pos x="124" y="0"/>
                </a:cxn>
                <a:cxn ang="0">
                  <a:pos x="125" y="1319"/>
                </a:cxn>
              </a:cxnLst>
              <a:pathLst>
                <a:path w="125" h="1320">
                  <a:moveTo>
                    <a:pt x="124" y="1320"/>
                  </a:moveTo>
                  <a:lnTo>
                    <a:pt x="0" y="1246"/>
                  </a:lnTo>
                  <a:lnTo>
                    <a:pt x="0" y="68"/>
                  </a:lnTo>
                  <a:lnTo>
                    <a:pt x="124" y="0"/>
                  </a:lnTo>
                  <a:lnTo>
                    <a:pt x="125" y="1319"/>
                  </a:lnTo>
                </a:path>
              </a:pathLst>
            </a:custGeom>
            <a:solidFill>
              <a:srgbClr val="FFFFFF"/>
            </a:solidFill>
            <a:ln w="19050" cap="flat" cmpd="sng">
              <a:solidFill>
                <a:srgbClr val="CC0000"/>
              </a:solidFill>
              <a:prstDash val="solid"/>
              <a:round/>
              <a:headEnd type="none" w="med" len="med"/>
              <a:tailEnd type="none" w="med" len="med"/>
            </a:ln>
          </p:spPr>
          <p:txBody>
            <a:bodyPr/>
            <a:p>
              <a:endParaRPr lang="zh-CN" altLang="en-US"/>
            </a:p>
          </p:txBody>
        </p:sp>
        <p:sp>
          <p:nvSpPr>
            <p:cNvPr id="66735" name="Freeform 90"/>
            <p:cNvSpPr/>
            <p:nvPr/>
          </p:nvSpPr>
          <p:spPr>
            <a:xfrm>
              <a:off x="4064" y="586"/>
              <a:ext cx="206" cy="1324"/>
            </a:xfrm>
            <a:custGeom>
              <a:avLst/>
              <a:gdLst/>
              <a:ahLst/>
              <a:cxnLst>
                <a:cxn ang="0">
                  <a:pos x="0" y="2"/>
                </a:cxn>
                <a:cxn ang="0">
                  <a:pos x="206" y="0"/>
                </a:cxn>
                <a:cxn ang="0">
                  <a:pos x="206" y="1324"/>
                </a:cxn>
                <a:cxn ang="0">
                  <a:pos x="0" y="1324"/>
                </a:cxn>
                <a:cxn ang="0">
                  <a:pos x="0" y="2"/>
                </a:cxn>
              </a:cxnLst>
              <a:pathLst>
                <a:path w="206" h="1324">
                  <a:moveTo>
                    <a:pt x="0" y="2"/>
                  </a:moveTo>
                  <a:lnTo>
                    <a:pt x="206" y="0"/>
                  </a:lnTo>
                  <a:lnTo>
                    <a:pt x="206" y="1324"/>
                  </a:lnTo>
                  <a:lnTo>
                    <a:pt x="0" y="1324"/>
                  </a:lnTo>
                  <a:lnTo>
                    <a:pt x="0" y="2"/>
                  </a:lnTo>
                </a:path>
              </a:pathLst>
            </a:custGeom>
            <a:solidFill>
              <a:srgbClr val="FFFFFF"/>
            </a:solidFill>
            <a:ln w="28575" cap="flat" cmpd="sng">
              <a:solidFill>
                <a:srgbClr val="CC0000"/>
              </a:solidFill>
              <a:prstDash val="solid"/>
              <a:round/>
              <a:headEnd type="none" w="med" len="med"/>
              <a:tailEnd type="none" w="med" len="med"/>
            </a:ln>
          </p:spPr>
          <p:txBody>
            <a:bodyPr/>
            <a:p>
              <a:endParaRPr lang="zh-CN" altLang="en-US"/>
            </a:p>
          </p:txBody>
        </p:sp>
      </p:grpSp>
      <p:grpSp>
        <p:nvGrpSpPr>
          <p:cNvPr id="28715" name="Group 392"/>
          <p:cNvGrpSpPr/>
          <p:nvPr/>
        </p:nvGrpSpPr>
        <p:grpSpPr>
          <a:xfrm>
            <a:off x="5141913" y="1655763"/>
            <a:ext cx="119062" cy="2720975"/>
            <a:chOff x="3239" y="1043"/>
            <a:chExt cx="75" cy="1714"/>
          </a:xfrm>
        </p:grpSpPr>
        <p:sp>
          <p:nvSpPr>
            <p:cNvPr id="66737" name="Freeform 373"/>
            <p:cNvSpPr/>
            <p:nvPr/>
          </p:nvSpPr>
          <p:spPr>
            <a:xfrm>
              <a:off x="3255" y="1043"/>
              <a:ext cx="1" cy="1713"/>
            </a:xfrm>
            <a:custGeom>
              <a:avLst/>
              <a:gdLst/>
              <a:ahLst/>
              <a:cxnLst>
                <a:cxn ang="0">
                  <a:pos x="0" y="1713"/>
                </a:cxn>
                <a:cxn ang="0">
                  <a:pos x="0" y="0"/>
                </a:cxn>
              </a:cxnLst>
              <a:pathLst>
                <a:path w="1" h="1713">
                  <a:moveTo>
                    <a:pt x="0" y="1713"/>
                  </a:moveTo>
                  <a:lnTo>
                    <a:pt x="0" y="0"/>
                  </a:lnTo>
                </a:path>
              </a:pathLst>
            </a:custGeom>
            <a:solidFill>
              <a:srgbClr val="FFFFFF"/>
            </a:solidFill>
            <a:ln w="12700" cap="flat" cmpd="sng">
              <a:solidFill>
                <a:srgbClr val="006666"/>
              </a:solidFill>
              <a:prstDash val="solid"/>
              <a:round/>
              <a:headEnd type="none" w="med" len="med"/>
              <a:tailEnd type="none" w="med" len="med"/>
            </a:ln>
          </p:spPr>
          <p:txBody>
            <a:bodyPr/>
            <a:p>
              <a:endParaRPr lang="zh-CN" altLang="en-US"/>
            </a:p>
          </p:txBody>
        </p:sp>
        <p:sp>
          <p:nvSpPr>
            <p:cNvPr id="66738" name="Freeform 375"/>
            <p:cNvSpPr/>
            <p:nvPr/>
          </p:nvSpPr>
          <p:spPr>
            <a:xfrm>
              <a:off x="3312" y="1043"/>
              <a:ext cx="2" cy="1711"/>
            </a:xfrm>
            <a:custGeom>
              <a:avLst/>
              <a:gdLst/>
              <a:ahLst/>
              <a:cxnLst>
                <a:cxn ang="0">
                  <a:pos x="0" y="1711"/>
                </a:cxn>
                <a:cxn ang="0">
                  <a:pos x="2" y="0"/>
                </a:cxn>
              </a:cxnLst>
              <a:pathLst>
                <a:path w="2" h="1711">
                  <a:moveTo>
                    <a:pt x="0" y="1711"/>
                  </a:moveTo>
                  <a:lnTo>
                    <a:pt x="2" y="0"/>
                  </a:lnTo>
                </a:path>
              </a:pathLst>
            </a:custGeom>
            <a:solidFill>
              <a:srgbClr val="FFFFFF"/>
            </a:solidFill>
            <a:ln w="12700" cap="flat" cmpd="sng">
              <a:solidFill>
                <a:srgbClr val="006666"/>
              </a:solidFill>
              <a:prstDash val="solid"/>
              <a:round/>
              <a:headEnd type="none" w="med" len="med"/>
              <a:tailEnd type="none" w="med" len="med"/>
            </a:ln>
          </p:spPr>
          <p:txBody>
            <a:bodyPr/>
            <a:p>
              <a:endParaRPr lang="zh-CN" altLang="en-US"/>
            </a:p>
          </p:txBody>
        </p:sp>
        <p:sp>
          <p:nvSpPr>
            <p:cNvPr id="66739" name="Freeform 377"/>
            <p:cNvSpPr/>
            <p:nvPr/>
          </p:nvSpPr>
          <p:spPr>
            <a:xfrm>
              <a:off x="3239" y="1052"/>
              <a:ext cx="1" cy="1705"/>
            </a:xfrm>
            <a:custGeom>
              <a:avLst/>
              <a:gdLst/>
              <a:ahLst/>
              <a:cxnLst>
                <a:cxn ang="0">
                  <a:pos x="1" y="1705"/>
                </a:cxn>
                <a:cxn ang="0">
                  <a:pos x="0" y="0"/>
                </a:cxn>
              </a:cxnLst>
              <a:pathLst>
                <a:path w="1" h="1705">
                  <a:moveTo>
                    <a:pt x="1" y="1705"/>
                  </a:moveTo>
                  <a:lnTo>
                    <a:pt x="0" y="0"/>
                  </a:lnTo>
                </a:path>
              </a:pathLst>
            </a:custGeom>
            <a:solidFill>
              <a:srgbClr val="FFFFFF"/>
            </a:solidFill>
            <a:ln w="12700" cap="flat" cmpd="sng">
              <a:solidFill>
                <a:srgbClr val="006666"/>
              </a:solidFill>
              <a:prstDash val="solid"/>
              <a:round/>
              <a:headEnd type="none" w="med" len="med"/>
              <a:tailEnd type="none" w="med" len="med"/>
            </a:ln>
          </p:spPr>
          <p:txBody>
            <a:bodyPr/>
            <a:p>
              <a:endParaRPr lang="zh-CN" altLang="en-US"/>
            </a:p>
          </p:txBody>
        </p:sp>
      </p:grpSp>
      <p:grpSp>
        <p:nvGrpSpPr>
          <p:cNvPr id="28716" name="Group 355"/>
          <p:cNvGrpSpPr/>
          <p:nvPr/>
        </p:nvGrpSpPr>
        <p:grpSpPr>
          <a:xfrm>
            <a:off x="1863725" y="815975"/>
            <a:ext cx="5641975" cy="2600325"/>
            <a:chOff x="1174" y="514"/>
            <a:chExt cx="3554" cy="1638"/>
          </a:xfrm>
        </p:grpSpPr>
        <p:grpSp>
          <p:nvGrpSpPr>
            <p:cNvPr id="66741" name="Group 331"/>
            <p:cNvGrpSpPr/>
            <p:nvPr/>
          </p:nvGrpSpPr>
          <p:grpSpPr>
            <a:xfrm>
              <a:off x="2950" y="514"/>
              <a:ext cx="1778" cy="1636"/>
              <a:chOff x="2950" y="514"/>
              <a:chExt cx="1778" cy="1636"/>
            </a:xfrm>
          </p:grpSpPr>
          <p:grpSp>
            <p:nvGrpSpPr>
              <p:cNvPr id="66742" name="Group 327"/>
              <p:cNvGrpSpPr/>
              <p:nvPr/>
            </p:nvGrpSpPr>
            <p:grpSpPr>
              <a:xfrm>
                <a:off x="2952" y="514"/>
                <a:ext cx="1504" cy="1636"/>
                <a:chOff x="2952" y="514"/>
                <a:chExt cx="1504" cy="1636"/>
              </a:xfrm>
            </p:grpSpPr>
            <p:sp>
              <p:nvSpPr>
                <p:cNvPr id="66743" name="Freeform 325"/>
                <p:cNvSpPr/>
                <p:nvPr/>
              </p:nvSpPr>
              <p:spPr>
                <a:xfrm>
                  <a:off x="2952" y="1214"/>
                  <a:ext cx="1504" cy="936"/>
                </a:xfrm>
                <a:custGeom>
                  <a:avLst/>
                  <a:gdLst/>
                  <a:ahLst/>
                  <a:cxnLst>
                    <a:cxn ang="0">
                      <a:pos x="0" y="0"/>
                    </a:cxn>
                    <a:cxn ang="0">
                      <a:pos x="1504" y="936"/>
                    </a:cxn>
                  </a:cxnLst>
                  <a:pathLst>
                    <a:path w="1504" h="936">
                      <a:moveTo>
                        <a:pt x="0" y="0"/>
                      </a:moveTo>
                      <a:lnTo>
                        <a:pt x="1504" y="936"/>
                      </a:lnTo>
                    </a:path>
                  </a:pathLst>
                </a:custGeom>
                <a:noFill/>
                <a:ln w="12700" cap="flat" cmpd="sng">
                  <a:solidFill>
                    <a:schemeClr val="tx2"/>
                  </a:solidFill>
                  <a:prstDash val="solid"/>
                  <a:round/>
                  <a:headEnd type="none" w="med" len="med"/>
                  <a:tailEnd type="none" w="med" len="med"/>
                </a:ln>
              </p:spPr>
              <p:txBody>
                <a:bodyPr/>
                <a:p>
                  <a:endParaRPr lang="zh-CN" altLang="en-US"/>
                </a:p>
              </p:txBody>
            </p:sp>
            <p:sp>
              <p:nvSpPr>
                <p:cNvPr id="66744" name="Freeform 326"/>
                <p:cNvSpPr/>
                <p:nvPr/>
              </p:nvSpPr>
              <p:spPr>
                <a:xfrm>
                  <a:off x="2952" y="514"/>
                  <a:ext cx="1242" cy="700"/>
                </a:xfrm>
                <a:custGeom>
                  <a:avLst/>
                  <a:gdLst/>
                  <a:ahLst/>
                  <a:cxnLst>
                    <a:cxn ang="0">
                      <a:pos x="0" y="700"/>
                    </a:cxn>
                    <a:cxn ang="0">
                      <a:pos x="1242" y="0"/>
                    </a:cxn>
                  </a:cxnLst>
                  <a:pathLst>
                    <a:path w="1242" h="700">
                      <a:moveTo>
                        <a:pt x="0" y="700"/>
                      </a:moveTo>
                      <a:lnTo>
                        <a:pt x="1242" y="0"/>
                      </a:lnTo>
                    </a:path>
                  </a:pathLst>
                </a:custGeom>
                <a:noFill/>
                <a:ln w="12700" cap="flat" cmpd="sng">
                  <a:solidFill>
                    <a:schemeClr val="tx2"/>
                  </a:solidFill>
                  <a:prstDash val="solid"/>
                  <a:round/>
                  <a:headEnd type="none" w="med" len="med"/>
                  <a:tailEnd type="none" w="med" len="med"/>
                </a:ln>
              </p:spPr>
              <p:txBody>
                <a:bodyPr/>
                <a:p>
                  <a:endParaRPr lang="zh-CN" altLang="en-US"/>
                </a:p>
              </p:txBody>
            </p:sp>
          </p:grpSp>
          <p:sp>
            <p:nvSpPr>
              <p:cNvPr id="66745" name="Freeform 329"/>
              <p:cNvSpPr/>
              <p:nvPr/>
            </p:nvSpPr>
            <p:spPr>
              <a:xfrm>
                <a:off x="2950" y="1214"/>
                <a:ext cx="1778" cy="934"/>
              </a:xfrm>
              <a:custGeom>
                <a:avLst/>
                <a:gdLst/>
                <a:ahLst/>
                <a:cxnLst>
                  <a:cxn ang="0">
                    <a:pos x="0" y="0"/>
                  </a:cxn>
                  <a:cxn ang="0">
                    <a:pos x="1778" y="934"/>
                  </a:cxn>
                </a:cxnLst>
                <a:pathLst>
                  <a:path w="1778" h="934">
                    <a:moveTo>
                      <a:pt x="0" y="0"/>
                    </a:moveTo>
                    <a:lnTo>
                      <a:pt x="1778" y="934"/>
                    </a:lnTo>
                  </a:path>
                </a:pathLst>
              </a:custGeom>
              <a:noFill/>
              <a:ln w="12700" cap="flat" cmpd="sng">
                <a:solidFill>
                  <a:schemeClr val="tx2"/>
                </a:solidFill>
                <a:prstDash val="solid"/>
                <a:round/>
                <a:headEnd type="none" w="med" len="med"/>
                <a:tailEnd type="none" w="med" len="med"/>
              </a:ln>
            </p:spPr>
            <p:txBody>
              <a:bodyPr/>
              <a:p>
                <a:endParaRPr lang="zh-CN" altLang="en-US"/>
              </a:p>
            </p:txBody>
          </p:sp>
          <p:sp>
            <p:nvSpPr>
              <p:cNvPr id="66746" name="Freeform 330"/>
              <p:cNvSpPr/>
              <p:nvPr/>
            </p:nvSpPr>
            <p:spPr>
              <a:xfrm>
                <a:off x="2950" y="516"/>
                <a:ext cx="1474" cy="698"/>
              </a:xfrm>
              <a:custGeom>
                <a:avLst/>
                <a:gdLst/>
                <a:ahLst/>
                <a:cxnLst>
                  <a:cxn ang="0">
                    <a:pos x="0" y="698"/>
                  </a:cxn>
                  <a:cxn ang="0">
                    <a:pos x="1474" y="0"/>
                  </a:cxn>
                </a:cxnLst>
                <a:pathLst>
                  <a:path w="1474" h="698">
                    <a:moveTo>
                      <a:pt x="0" y="698"/>
                    </a:moveTo>
                    <a:lnTo>
                      <a:pt x="1474" y="0"/>
                    </a:lnTo>
                  </a:path>
                </a:pathLst>
              </a:custGeom>
              <a:noFill/>
              <a:ln w="12700" cap="flat" cmpd="sng">
                <a:solidFill>
                  <a:schemeClr val="tx2"/>
                </a:solidFill>
                <a:prstDash val="solid"/>
                <a:round/>
                <a:headEnd type="none" w="med" len="med"/>
                <a:tailEnd type="none" w="med" len="med"/>
              </a:ln>
            </p:spPr>
            <p:txBody>
              <a:bodyPr/>
              <a:p>
                <a:endParaRPr lang="zh-CN" altLang="en-US"/>
              </a:p>
            </p:txBody>
          </p:sp>
        </p:grpSp>
        <p:grpSp>
          <p:nvGrpSpPr>
            <p:cNvPr id="66747" name="Group 349"/>
            <p:cNvGrpSpPr/>
            <p:nvPr/>
          </p:nvGrpSpPr>
          <p:grpSpPr>
            <a:xfrm flipH="1">
              <a:off x="1174" y="516"/>
              <a:ext cx="1778" cy="1636"/>
              <a:chOff x="2950" y="514"/>
              <a:chExt cx="1778" cy="1636"/>
            </a:xfrm>
          </p:grpSpPr>
          <p:grpSp>
            <p:nvGrpSpPr>
              <p:cNvPr id="66748" name="Group 350"/>
              <p:cNvGrpSpPr/>
              <p:nvPr/>
            </p:nvGrpSpPr>
            <p:grpSpPr>
              <a:xfrm>
                <a:off x="2952" y="514"/>
                <a:ext cx="1504" cy="1636"/>
                <a:chOff x="2952" y="514"/>
                <a:chExt cx="1504" cy="1636"/>
              </a:xfrm>
            </p:grpSpPr>
            <p:sp>
              <p:nvSpPr>
                <p:cNvPr id="66749" name="Freeform 351"/>
                <p:cNvSpPr/>
                <p:nvPr/>
              </p:nvSpPr>
              <p:spPr>
                <a:xfrm>
                  <a:off x="2952" y="1214"/>
                  <a:ext cx="1504" cy="936"/>
                </a:xfrm>
                <a:custGeom>
                  <a:avLst/>
                  <a:gdLst/>
                  <a:ahLst/>
                  <a:cxnLst>
                    <a:cxn ang="0">
                      <a:pos x="0" y="0"/>
                    </a:cxn>
                    <a:cxn ang="0">
                      <a:pos x="1504" y="936"/>
                    </a:cxn>
                  </a:cxnLst>
                  <a:pathLst>
                    <a:path w="1504" h="936">
                      <a:moveTo>
                        <a:pt x="0" y="0"/>
                      </a:moveTo>
                      <a:lnTo>
                        <a:pt x="1504" y="936"/>
                      </a:lnTo>
                    </a:path>
                  </a:pathLst>
                </a:custGeom>
                <a:noFill/>
                <a:ln w="12700" cap="flat" cmpd="sng">
                  <a:solidFill>
                    <a:schemeClr val="tx2"/>
                  </a:solidFill>
                  <a:prstDash val="solid"/>
                  <a:round/>
                  <a:headEnd type="none" w="med" len="med"/>
                  <a:tailEnd type="none" w="med" len="med"/>
                </a:ln>
              </p:spPr>
              <p:txBody>
                <a:bodyPr/>
                <a:p>
                  <a:endParaRPr lang="zh-CN" altLang="en-US"/>
                </a:p>
              </p:txBody>
            </p:sp>
            <p:sp>
              <p:nvSpPr>
                <p:cNvPr id="66750" name="Freeform 352"/>
                <p:cNvSpPr/>
                <p:nvPr/>
              </p:nvSpPr>
              <p:spPr>
                <a:xfrm>
                  <a:off x="2952" y="514"/>
                  <a:ext cx="1242" cy="700"/>
                </a:xfrm>
                <a:custGeom>
                  <a:avLst/>
                  <a:gdLst/>
                  <a:ahLst/>
                  <a:cxnLst>
                    <a:cxn ang="0">
                      <a:pos x="0" y="700"/>
                    </a:cxn>
                    <a:cxn ang="0">
                      <a:pos x="1242" y="0"/>
                    </a:cxn>
                  </a:cxnLst>
                  <a:pathLst>
                    <a:path w="1242" h="700">
                      <a:moveTo>
                        <a:pt x="0" y="700"/>
                      </a:moveTo>
                      <a:lnTo>
                        <a:pt x="1242" y="0"/>
                      </a:lnTo>
                    </a:path>
                  </a:pathLst>
                </a:custGeom>
                <a:noFill/>
                <a:ln w="12700" cap="flat" cmpd="sng">
                  <a:solidFill>
                    <a:schemeClr val="tx2"/>
                  </a:solidFill>
                  <a:prstDash val="solid"/>
                  <a:round/>
                  <a:headEnd type="none" w="med" len="med"/>
                  <a:tailEnd type="none" w="med" len="med"/>
                </a:ln>
              </p:spPr>
              <p:txBody>
                <a:bodyPr/>
                <a:p>
                  <a:endParaRPr lang="zh-CN" altLang="en-US"/>
                </a:p>
              </p:txBody>
            </p:sp>
          </p:grpSp>
          <p:sp>
            <p:nvSpPr>
              <p:cNvPr id="66751" name="Freeform 353"/>
              <p:cNvSpPr/>
              <p:nvPr/>
            </p:nvSpPr>
            <p:spPr>
              <a:xfrm>
                <a:off x="2950" y="1214"/>
                <a:ext cx="1778" cy="934"/>
              </a:xfrm>
              <a:custGeom>
                <a:avLst/>
                <a:gdLst/>
                <a:ahLst/>
                <a:cxnLst>
                  <a:cxn ang="0">
                    <a:pos x="0" y="0"/>
                  </a:cxn>
                  <a:cxn ang="0">
                    <a:pos x="1778" y="934"/>
                  </a:cxn>
                </a:cxnLst>
                <a:pathLst>
                  <a:path w="1778" h="934">
                    <a:moveTo>
                      <a:pt x="0" y="0"/>
                    </a:moveTo>
                    <a:lnTo>
                      <a:pt x="1778" y="934"/>
                    </a:lnTo>
                  </a:path>
                </a:pathLst>
              </a:custGeom>
              <a:noFill/>
              <a:ln w="12700" cap="flat" cmpd="sng">
                <a:solidFill>
                  <a:schemeClr val="tx2"/>
                </a:solidFill>
                <a:prstDash val="solid"/>
                <a:round/>
                <a:headEnd type="none" w="med" len="med"/>
                <a:tailEnd type="none" w="med" len="med"/>
              </a:ln>
            </p:spPr>
            <p:txBody>
              <a:bodyPr/>
              <a:p>
                <a:endParaRPr lang="zh-CN" altLang="en-US"/>
              </a:p>
            </p:txBody>
          </p:sp>
          <p:sp>
            <p:nvSpPr>
              <p:cNvPr id="66752" name="Freeform 354"/>
              <p:cNvSpPr/>
              <p:nvPr/>
            </p:nvSpPr>
            <p:spPr>
              <a:xfrm>
                <a:off x="2950" y="516"/>
                <a:ext cx="1474" cy="698"/>
              </a:xfrm>
              <a:custGeom>
                <a:avLst/>
                <a:gdLst/>
                <a:ahLst/>
                <a:cxnLst>
                  <a:cxn ang="0">
                    <a:pos x="0" y="698"/>
                  </a:cxn>
                  <a:cxn ang="0">
                    <a:pos x="1474" y="0"/>
                  </a:cxn>
                </a:cxnLst>
                <a:pathLst>
                  <a:path w="1474" h="698">
                    <a:moveTo>
                      <a:pt x="0" y="698"/>
                    </a:moveTo>
                    <a:lnTo>
                      <a:pt x="1474" y="0"/>
                    </a:lnTo>
                  </a:path>
                </a:pathLst>
              </a:custGeom>
              <a:noFill/>
              <a:ln w="12700" cap="flat" cmpd="sng">
                <a:solidFill>
                  <a:schemeClr val="tx2"/>
                </a:solidFill>
                <a:prstDash val="solid"/>
                <a:round/>
                <a:headEnd type="none" w="med" len="med"/>
                <a:tailEnd type="none" w="med" len="med"/>
              </a:ln>
            </p:spPr>
            <p:txBody>
              <a:bodyPr/>
              <a:p>
                <a:endParaRPr lang="zh-CN" altLang="en-US"/>
              </a:p>
            </p:txBody>
          </p:sp>
        </p:grpSp>
      </p:grpSp>
      <p:grpSp>
        <p:nvGrpSpPr>
          <p:cNvPr id="28728" name="Group 389"/>
          <p:cNvGrpSpPr/>
          <p:nvPr/>
        </p:nvGrpSpPr>
        <p:grpSpPr>
          <a:xfrm>
            <a:off x="4111625" y="1651000"/>
            <a:ext cx="117475" cy="579438"/>
            <a:chOff x="3074" y="1104"/>
            <a:chExt cx="74" cy="365"/>
          </a:xfrm>
        </p:grpSpPr>
        <p:sp>
          <p:nvSpPr>
            <p:cNvPr id="66754" name="Freeform 386"/>
            <p:cNvSpPr/>
            <p:nvPr/>
          </p:nvSpPr>
          <p:spPr>
            <a:xfrm>
              <a:off x="3074" y="1106"/>
              <a:ext cx="74" cy="363"/>
            </a:xfrm>
            <a:custGeom>
              <a:avLst/>
              <a:gdLst/>
              <a:ahLst/>
              <a:cxnLst>
                <a:cxn ang="0">
                  <a:pos x="0" y="363"/>
                </a:cxn>
                <a:cxn ang="0">
                  <a:pos x="0" y="0"/>
                </a:cxn>
                <a:cxn ang="0">
                  <a:pos x="56" y="0"/>
                </a:cxn>
                <a:cxn ang="0">
                  <a:pos x="74" y="10"/>
                </a:cxn>
                <a:cxn ang="0">
                  <a:pos x="74" y="351"/>
                </a:cxn>
                <a:cxn ang="0">
                  <a:pos x="55" y="363"/>
                </a:cxn>
                <a:cxn ang="0">
                  <a:pos x="0" y="363"/>
                </a:cxn>
              </a:cxnLst>
              <a:pathLst>
                <a:path w="74" h="363">
                  <a:moveTo>
                    <a:pt x="0" y="363"/>
                  </a:moveTo>
                  <a:lnTo>
                    <a:pt x="0" y="0"/>
                  </a:lnTo>
                  <a:lnTo>
                    <a:pt x="56" y="0"/>
                  </a:lnTo>
                  <a:lnTo>
                    <a:pt x="74" y="10"/>
                  </a:lnTo>
                  <a:lnTo>
                    <a:pt x="74" y="351"/>
                  </a:lnTo>
                  <a:lnTo>
                    <a:pt x="55" y="363"/>
                  </a:lnTo>
                  <a:lnTo>
                    <a:pt x="0" y="363"/>
                  </a:lnTo>
                </a:path>
              </a:pathLst>
            </a:custGeom>
            <a:solidFill>
              <a:srgbClr val="FFFFFF"/>
            </a:solidFill>
            <a:ln w="12700" cap="flat" cmpd="sng">
              <a:solidFill>
                <a:srgbClr val="CC0000"/>
              </a:solidFill>
              <a:prstDash val="solid"/>
              <a:round/>
              <a:headEnd type="none" w="med" len="med"/>
              <a:tailEnd type="none" w="med" len="med"/>
            </a:ln>
          </p:spPr>
          <p:txBody>
            <a:bodyPr/>
            <a:p>
              <a:endParaRPr lang="zh-CN" altLang="en-US"/>
            </a:p>
          </p:txBody>
        </p:sp>
        <p:sp>
          <p:nvSpPr>
            <p:cNvPr id="66755" name="Freeform 387"/>
            <p:cNvSpPr/>
            <p:nvPr/>
          </p:nvSpPr>
          <p:spPr>
            <a:xfrm>
              <a:off x="3131" y="1104"/>
              <a:ext cx="1" cy="365"/>
            </a:xfrm>
            <a:custGeom>
              <a:avLst/>
              <a:gdLst/>
              <a:ahLst/>
              <a:cxnLst>
                <a:cxn ang="0">
                  <a:pos x="0" y="365"/>
                </a:cxn>
                <a:cxn ang="0">
                  <a:pos x="0" y="0"/>
                </a:cxn>
              </a:cxnLst>
              <a:pathLst>
                <a:path w="1" h="365">
                  <a:moveTo>
                    <a:pt x="0" y="365"/>
                  </a:moveTo>
                  <a:lnTo>
                    <a:pt x="0" y="0"/>
                  </a:lnTo>
                </a:path>
              </a:pathLst>
            </a:custGeom>
            <a:noFill/>
            <a:ln w="12700" cap="flat" cmpd="sng">
              <a:solidFill>
                <a:srgbClr val="CC0000"/>
              </a:solidFill>
              <a:prstDash val="solid"/>
              <a:round/>
              <a:headEnd type="none" w="med" len="med"/>
              <a:tailEnd type="none" w="med" len="med"/>
            </a:ln>
          </p:spPr>
          <p:txBody>
            <a:bodyPr/>
            <a:p>
              <a:endParaRPr lang="zh-CN" altLang="en-US"/>
            </a:p>
          </p:txBody>
        </p:sp>
      </p:grpSp>
      <p:sp>
        <p:nvSpPr>
          <p:cNvPr id="29062" name="Freeform 390"/>
          <p:cNvSpPr/>
          <p:nvPr/>
        </p:nvSpPr>
        <p:spPr>
          <a:xfrm>
            <a:off x="4200525" y="2228850"/>
            <a:ext cx="968375" cy="1588"/>
          </a:xfrm>
          <a:custGeom>
            <a:avLst/>
            <a:gdLst/>
            <a:ahLst/>
            <a:cxnLst>
              <a:cxn ang="0">
                <a:pos x="0" y="0"/>
              </a:cxn>
              <a:cxn ang="0">
                <a:pos x="610" y="0"/>
              </a:cxn>
            </a:cxnLst>
            <a:pathLst>
              <a:path w="610" h="1">
                <a:moveTo>
                  <a:pt x="0" y="0"/>
                </a:moveTo>
                <a:lnTo>
                  <a:pt x="610" y="0"/>
                </a:lnTo>
              </a:path>
            </a:pathLst>
          </a:custGeom>
          <a:noFill/>
          <a:ln w="9525" cap="flat" cmpd="sng">
            <a:solidFill>
              <a:srgbClr val="CC00CC"/>
            </a:solidFill>
            <a:prstDash val="solid"/>
            <a:round/>
            <a:headEnd type="triangle" w="sm" len="lg"/>
            <a:tailEnd type="none" w="med" len="med"/>
          </a:ln>
        </p:spPr>
        <p:txBody>
          <a:bodyPr/>
          <a:p>
            <a:endParaRPr lang="zh-CN" altLang="en-US"/>
          </a:p>
        </p:txBody>
      </p:sp>
      <p:grpSp>
        <p:nvGrpSpPr>
          <p:cNvPr id="28729" name="Group 384"/>
          <p:cNvGrpSpPr/>
          <p:nvPr/>
        </p:nvGrpSpPr>
        <p:grpSpPr>
          <a:xfrm>
            <a:off x="5141913" y="1652588"/>
            <a:ext cx="119062" cy="579437"/>
            <a:chOff x="3239" y="1041"/>
            <a:chExt cx="75" cy="365"/>
          </a:xfrm>
        </p:grpSpPr>
        <p:sp>
          <p:nvSpPr>
            <p:cNvPr id="66758" name="Freeform 382"/>
            <p:cNvSpPr/>
            <p:nvPr/>
          </p:nvSpPr>
          <p:spPr>
            <a:xfrm>
              <a:off x="3239" y="1043"/>
              <a:ext cx="75" cy="363"/>
            </a:xfrm>
            <a:custGeom>
              <a:avLst/>
              <a:gdLst/>
              <a:ahLst/>
              <a:cxnLst>
                <a:cxn ang="0">
                  <a:pos x="75" y="360"/>
                </a:cxn>
                <a:cxn ang="0">
                  <a:pos x="75" y="0"/>
                </a:cxn>
                <a:cxn ang="0">
                  <a:pos x="18" y="0"/>
                </a:cxn>
                <a:cxn ang="0">
                  <a:pos x="0" y="10"/>
                </a:cxn>
                <a:cxn ang="0">
                  <a:pos x="0" y="351"/>
                </a:cxn>
                <a:cxn ang="0">
                  <a:pos x="19" y="363"/>
                </a:cxn>
                <a:cxn ang="0">
                  <a:pos x="75" y="361"/>
                </a:cxn>
              </a:cxnLst>
              <a:pathLst>
                <a:path w="75" h="363">
                  <a:moveTo>
                    <a:pt x="75" y="360"/>
                  </a:moveTo>
                  <a:lnTo>
                    <a:pt x="75" y="0"/>
                  </a:lnTo>
                  <a:lnTo>
                    <a:pt x="18" y="0"/>
                  </a:lnTo>
                  <a:lnTo>
                    <a:pt x="0" y="10"/>
                  </a:lnTo>
                  <a:lnTo>
                    <a:pt x="0" y="351"/>
                  </a:lnTo>
                  <a:lnTo>
                    <a:pt x="19" y="363"/>
                  </a:lnTo>
                  <a:lnTo>
                    <a:pt x="75" y="361"/>
                  </a:lnTo>
                </a:path>
              </a:pathLst>
            </a:custGeom>
            <a:solidFill>
              <a:srgbClr val="FFFFFF"/>
            </a:solidFill>
            <a:ln w="12700" cap="flat" cmpd="sng">
              <a:solidFill>
                <a:srgbClr val="CC0000"/>
              </a:solidFill>
              <a:prstDash val="solid"/>
              <a:round/>
              <a:headEnd type="none" w="med" len="med"/>
              <a:tailEnd type="none" w="med" len="med"/>
            </a:ln>
          </p:spPr>
          <p:txBody>
            <a:bodyPr/>
            <a:p>
              <a:endParaRPr lang="zh-CN" altLang="en-US"/>
            </a:p>
          </p:txBody>
        </p:sp>
        <p:sp>
          <p:nvSpPr>
            <p:cNvPr id="66759" name="Freeform 383"/>
            <p:cNvSpPr/>
            <p:nvPr/>
          </p:nvSpPr>
          <p:spPr>
            <a:xfrm>
              <a:off x="3256" y="1041"/>
              <a:ext cx="1" cy="365"/>
            </a:xfrm>
            <a:custGeom>
              <a:avLst/>
              <a:gdLst/>
              <a:ahLst/>
              <a:cxnLst>
                <a:cxn ang="0">
                  <a:pos x="0" y="365"/>
                </a:cxn>
                <a:cxn ang="0">
                  <a:pos x="1" y="0"/>
                </a:cxn>
              </a:cxnLst>
              <a:pathLst>
                <a:path w="1" h="365">
                  <a:moveTo>
                    <a:pt x="0" y="365"/>
                  </a:moveTo>
                  <a:lnTo>
                    <a:pt x="1" y="0"/>
                  </a:lnTo>
                </a:path>
              </a:pathLst>
            </a:custGeom>
            <a:noFill/>
            <a:ln w="12700" cap="flat" cmpd="sng">
              <a:solidFill>
                <a:srgbClr val="CC0000"/>
              </a:solidFill>
              <a:prstDash val="solid"/>
              <a:round/>
              <a:headEnd type="none" w="med" len="med"/>
              <a:tailEnd type="none" w="med" len="med"/>
            </a:ln>
          </p:spPr>
          <p:txBody>
            <a:bodyPr/>
            <a:p>
              <a:endParaRPr lang="zh-CN" altLang="en-US"/>
            </a:p>
          </p:txBody>
        </p:sp>
      </p:grpSp>
      <p:sp>
        <p:nvSpPr>
          <p:cNvPr id="28717" name="Line 45"/>
          <p:cNvSpPr/>
          <p:nvPr/>
        </p:nvSpPr>
        <p:spPr>
          <a:xfrm flipV="1">
            <a:off x="4686300" y="4367213"/>
            <a:ext cx="630238" cy="2201862"/>
          </a:xfrm>
          <a:prstGeom prst="line">
            <a:avLst/>
          </a:prstGeom>
          <a:ln w="12700" cap="flat" cmpd="sng">
            <a:solidFill>
              <a:schemeClr val="accent2"/>
            </a:solidFill>
            <a:prstDash val="solid"/>
            <a:round/>
            <a:headEnd type="none" w="med" len="med"/>
            <a:tailEnd type="none" w="med" len="med"/>
          </a:ln>
        </p:spPr>
      </p:sp>
      <p:sp>
        <p:nvSpPr>
          <p:cNvPr id="28952" name="Oval 280"/>
          <p:cNvSpPr/>
          <p:nvPr/>
        </p:nvSpPr>
        <p:spPr>
          <a:xfrm>
            <a:off x="4648200" y="1889125"/>
            <a:ext cx="76200" cy="76200"/>
          </a:xfrm>
          <a:prstGeom prst="ellipse">
            <a:avLst/>
          </a:prstGeom>
          <a:solidFill>
            <a:srgbClr val="FFFF00"/>
          </a:solidFill>
          <a:ln w="12700" cap="flat" cmpd="sng">
            <a:solidFill>
              <a:schemeClr val="tx1"/>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grpSp>
        <p:nvGrpSpPr>
          <p:cNvPr id="28730" name="Group 419"/>
          <p:cNvGrpSpPr/>
          <p:nvPr/>
        </p:nvGrpSpPr>
        <p:grpSpPr>
          <a:xfrm>
            <a:off x="523875" y="3238500"/>
            <a:ext cx="2228850" cy="1063625"/>
            <a:chOff x="330" y="2040"/>
            <a:chExt cx="1404" cy="670"/>
          </a:xfrm>
        </p:grpSpPr>
        <p:sp>
          <p:nvSpPr>
            <p:cNvPr id="66763" name="Line 417"/>
            <p:cNvSpPr/>
            <p:nvPr/>
          </p:nvSpPr>
          <p:spPr>
            <a:xfrm flipV="1">
              <a:off x="1614" y="2052"/>
              <a:ext cx="0" cy="336"/>
            </a:xfrm>
            <a:prstGeom prst="line">
              <a:avLst/>
            </a:prstGeom>
            <a:ln w="28575" cap="flat" cmpd="sng">
              <a:solidFill>
                <a:schemeClr val="tx2"/>
              </a:solidFill>
              <a:prstDash val="solid"/>
              <a:round/>
              <a:headEnd type="none" w="med" len="med"/>
              <a:tailEnd type="stealth" w="med" len="med"/>
            </a:ln>
          </p:spPr>
        </p:sp>
        <p:sp>
          <p:nvSpPr>
            <p:cNvPr id="66764" name="Line 418"/>
            <p:cNvSpPr/>
            <p:nvPr/>
          </p:nvSpPr>
          <p:spPr>
            <a:xfrm flipV="1">
              <a:off x="1392" y="2040"/>
              <a:ext cx="0" cy="336"/>
            </a:xfrm>
            <a:prstGeom prst="line">
              <a:avLst/>
            </a:prstGeom>
            <a:ln w="28575" cap="flat" cmpd="sng">
              <a:solidFill>
                <a:schemeClr val="tx2"/>
              </a:solidFill>
              <a:prstDash val="solid"/>
              <a:round/>
              <a:headEnd type="none" w="med" len="med"/>
              <a:tailEnd type="stealth" w="med" len="med"/>
            </a:ln>
          </p:spPr>
        </p:sp>
        <p:sp>
          <p:nvSpPr>
            <p:cNvPr id="66765" name="Rectangle 416"/>
            <p:cNvSpPr/>
            <p:nvPr/>
          </p:nvSpPr>
          <p:spPr>
            <a:xfrm>
              <a:off x="330" y="2256"/>
              <a:ext cx="1404" cy="454"/>
            </a:xfrm>
            <a:prstGeom prst="rect">
              <a:avLst/>
            </a:prstGeom>
            <a:solidFill>
              <a:srgbClr val="FFFF00"/>
            </a:solidFill>
            <a:ln w="19050" cap="flat" cmpd="sng">
              <a:solidFill>
                <a:schemeClr val="tx1"/>
              </a:solidFill>
              <a:prstDash val="solid"/>
              <a:miter/>
              <a:headEnd type="none" w="med" len="med"/>
              <a:tailEnd type="none" w="med" len="med"/>
            </a:ln>
          </p:spPr>
          <p:txBody>
            <a:bodyPr wrap="none" anchor="t">
              <a:spAutoFit/>
            </a:bodyPr>
            <a:p>
              <a:pPr algn="ctr"/>
              <a:r>
                <a:rPr lang="zh-CN" altLang="en-US" sz="2000" b="1" dirty="0">
                  <a:latin typeface="Modern" pitchFamily="50"/>
                  <a:ea typeface="宋体" panose="02010600030101010101" pitchFamily="2" charset="-122"/>
                </a:rPr>
                <a:t>画出柱列端部纵向</a:t>
              </a:r>
              <a:endParaRPr lang="zh-CN" altLang="en-US" sz="2000" b="1" dirty="0">
                <a:latin typeface="Modern" pitchFamily="50"/>
                <a:ea typeface="宋体" panose="02010600030101010101" pitchFamily="2" charset="-122"/>
              </a:endParaRPr>
            </a:p>
            <a:p>
              <a:pPr algn="ctr"/>
              <a:r>
                <a:rPr lang="zh-CN" altLang="en-US" sz="2000" b="1" dirty="0">
                  <a:latin typeface="Modern" pitchFamily="50"/>
                  <a:ea typeface="宋体" panose="02010600030101010101" pitchFamily="2" charset="-122"/>
                </a:rPr>
                <a:t>轮廓线</a:t>
              </a:r>
              <a:r>
                <a:rPr lang="zh-CN" altLang="en-US" sz="2000" b="1" dirty="0">
                  <a:latin typeface="Times New Roman" panose="02020603050405020304" pitchFamily="18" charset="0"/>
                  <a:ea typeface="宋体" panose="02010600030101010101" pitchFamily="2" charset="-122"/>
                </a:rPr>
                <a:t>的透视方向</a:t>
              </a:r>
              <a:endParaRPr lang="zh-CN" altLang="en-US" sz="2000" b="1" dirty="0">
                <a:latin typeface="Times New Roman" panose="02020603050405020304" pitchFamily="18" charset="0"/>
                <a:ea typeface="宋体" panose="02010600030101010101" pitchFamily="2" charset="-122"/>
              </a:endParaRPr>
            </a:p>
          </p:txBody>
        </p:sp>
      </p:gr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953"/>
                                        </p:tgtEl>
                                        <p:attrNameLst>
                                          <p:attrName>style.visibility</p:attrName>
                                        </p:attrNameLst>
                                      </p:cBhvr>
                                      <p:to>
                                        <p:strVal val="visible"/>
                                      </p:to>
                                    </p:set>
                                    <p:animEffect transition="in" filter="wipe(left)">
                                      <p:cBhvr>
                                        <p:cTn id="7" dur="500"/>
                                        <p:tgtEl>
                                          <p:spTgt spid="2895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1" name="WHOOSH.WAV"/>
                                        </p:tgtEl>
                                      </p:cMediaNode>
                                    </p:audio>
                                  </p:subTnLst>
                                </p:cTn>
                              </p:par>
                            </p:childTnLst>
                          </p:cTn>
                        </p:par>
                      </p:childTnLst>
                    </p:cTn>
                  </p:par>
                  <p:par>
                    <p:cTn id="14" fill="hold">
                      <p:stCondLst>
                        <p:cond delay="indefinite"/>
                      </p:stCondLst>
                      <p:childTnLst>
                        <p:par>
                          <p:cTn id="15" fill="hold">
                            <p:stCondLst>
                              <p:cond delay="0"/>
                            </p:stCondLst>
                            <p:childTnLst>
                              <p:par>
                                <p:cTn id="16" presetID="23" presetClass="entr" presetSubtype="16" fill="hold" grpId="0" nodeType="clickEffect">
                                  <p:stCondLst>
                                    <p:cond delay="0"/>
                                  </p:stCondLst>
                                  <p:childTnLst>
                                    <p:set>
                                      <p:cBhvr>
                                        <p:cTn id="17" dur="1" fill="hold">
                                          <p:stCondLst>
                                            <p:cond delay="0"/>
                                          </p:stCondLst>
                                        </p:cTn>
                                        <p:tgtEl>
                                          <p:spTgt spid="28989"/>
                                        </p:tgtEl>
                                        <p:attrNameLst>
                                          <p:attrName>style.visibility</p:attrName>
                                        </p:attrNameLst>
                                      </p:cBhvr>
                                      <p:to>
                                        <p:strVal val="visible"/>
                                      </p:to>
                                    </p:set>
                                    <p:anim calcmode="lin" valueType="num">
                                      <p:cBhvr>
                                        <p:cTn id="18" dur="500" fill="hold"/>
                                        <p:tgtEl>
                                          <p:spTgt spid="28989"/>
                                        </p:tgtEl>
                                        <p:attrNameLst>
                                          <p:attrName>ppt_w</p:attrName>
                                        </p:attrNameLst>
                                      </p:cBhvr>
                                      <p:tavLst>
                                        <p:tav tm="0">
                                          <p:val>
                                            <p:fltVal val="0.000000"/>
                                          </p:val>
                                        </p:tav>
                                        <p:tav tm="100000">
                                          <p:val>
                                            <p:strVal val="#ppt_w"/>
                                          </p:val>
                                        </p:tav>
                                      </p:tavLst>
                                    </p:anim>
                                    <p:anim calcmode="lin" valueType="num">
                                      <p:cBhvr>
                                        <p:cTn id="19" dur="500" fill="hold"/>
                                        <p:tgtEl>
                                          <p:spTgt spid="28989"/>
                                        </p:tgtEl>
                                        <p:attrNameLst>
                                          <p:attrName>ppt_h</p:attrName>
                                        </p:attrNameLst>
                                      </p:cBhvr>
                                      <p:tavLst>
                                        <p:tav tm="0">
                                          <p:val>
                                            <p:fltVal val="0.00000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3" presetClass="entr" presetSubtype="32" fill="hold" grpId="0" nodeType="clickEffect">
                                  <p:stCondLst>
                                    <p:cond delay="0"/>
                                  </p:stCondLst>
                                  <p:childTnLst>
                                    <p:set>
                                      <p:cBhvr>
                                        <p:cTn id="23" dur="1" fill="hold">
                                          <p:stCondLst>
                                            <p:cond delay="0"/>
                                          </p:stCondLst>
                                        </p:cTn>
                                        <p:tgtEl>
                                          <p:spTgt spid="28952"/>
                                        </p:tgtEl>
                                        <p:attrNameLst>
                                          <p:attrName>style.visibility</p:attrName>
                                        </p:attrNameLst>
                                      </p:cBhvr>
                                      <p:to>
                                        <p:strVal val="visible"/>
                                      </p:to>
                                    </p:set>
                                    <p:anim calcmode="lin" valueType="num">
                                      <p:cBhvr>
                                        <p:cTn id="24" dur="500" fill="hold"/>
                                        <p:tgtEl>
                                          <p:spTgt spid="28952"/>
                                        </p:tgtEl>
                                        <p:attrNameLst>
                                          <p:attrName>ppt_w</p:attrName>
                                        </p:attrNameLst>
                                      </p:cBhvr>
                                      <p:tavLst>
                                        <p:tav tm="0">
                                          <p:val>
                                            <p:strVal val="4*#ppt_w"/>
                                          </p:val>
                                        </p:tav>
                                        <p:tav tm="100000">
                                          <p:val>
                                            <p:strVal val="#ppt_w"/>
                                          </p:val>
                                        </p:tav>
                                      </p:tavLst>
                                    </p:anim>
                                    <p:anim calcmode="lin" valueType="num">
                                      <p:cBhvr>
                                        <p:cTn id="25" dur="500" fill="hold"/>
                                        <p:tgtEl>
                                          <p:spTgt spid="28952"/>
                                        </p:tgtEl>
                                        <p:attrNameLst>
                                          <p:attrName>ppt_h</p:attrName>
                                        </p:attrNameLst>
                                      </p:cBhvr>
                                      <p:tavLst>
                                        <p:tav tm="0">
                                          <p:val>
                                            <p:strVal val="4*#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37" fill="hold" nodeType="clickEffect">
                                  <p:stCondLst>
                                    <p:cond delay="0"/>
                                  </p:stCondLst>
                                  <p:childTnLst>
                                    <p:set>
                                      <p:cBhvr>
                                        <p:cTn id="29" dur="1" fill="hold">
                                          <p:stCondLst>
                                            <p:cond delay="0"/>
                                          </p:stCondLst>
                                        </p:cTn>
                                        <p:tgtEl>
                                          <p:spTgt spid="28716"/>
                                        </p:tgtEl>
                                        <p:attrNameLst>
                                          <p:attrName>style.visibility</p:attrName>
                                        </p:attrNameLst>
                                      </p:cBhvr>
                                      <p:to>
                                        <p:strVal val="visible"/>
                                      </p:to>
                                    </p:set>
                                    <p:animEffect transition="in" filter="barn(outVertical)">
                                      <p:cBhvr>
                                        <p:cTn id="30" dur="500"/>
                                        <p:tgtEl>
                                          <p:spTgt spid="28716"/>
                                        </p:tgtEl>
                                      </p:cBhvr>
                                    </p:animEffect>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nodeType="clickEffect">
                                  <p:stCondLst>
                                    <p:cond delay="0"/>
                                  </p:stCondLst>
                                  <p:childTnLst>
                                    <p:set>
                                      <p:cBhvr>
                                        <p:cTn id="34" dur="1" fill="hold">
                                          <p:stCondLst>
                                            <p:cond delay="0"/>
                                          </p:stCondLst>
                                        </p:cTn>
                                        <p:tgtEl>
                                          <p:spTgt spid="28730"/>
                                        </p:tgtEl>
                                        <p:attrNameLst>
                                          <p:attrName>style.visibility</p:attrName>
                                        </p:attrNameLst>
                                      </p:cBhvr>
                                      <p:to>
                                        <p:strVal val="visible"/>
                                      </p:to>
                                    </p:set>
                                    <p:anim calcmode="lin" valueType="num">
                                      <p:cBhvr>
                                        <p:cTn id="35" dur="500" fill="hold"/>
                                        <p:tgtEl>
                                          <p:spTgt spid="28730"/>
                                        </p:tgtEl>
                                        <p:attrNameLst>
                                          <p:attrName>ppt_w</p:attrName>
                                        </p:attrNameLst>
                                      </p:cBhvr>
                                      <p:tavLst>
                                        <p:tav tm="0">
                                          <p:val>
                                            <p:fltVal val="0.000000"/>
                                          </p:val>
                                        </p:tav>
                                        <p:tav tm="100000">
                                          <p:val>
                                            <p:strVal val="#ppt_w"/>
                                          </p:val>
                                        </p:tav>
                                      </p:tavLst>
                                    </p:anim>
                                    <p:anim calcmode="lin" valueType="num">
                                      <p:cBhvr>
                                        <p:cTn id="36" dur="500" fill="hold"/>
                                        <p:tgtEl>
                                          <p:spTgt spid="28730"/>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33"/>
                                            </p:cond>
                                          </p:stCondLst>
                                          <p:endCondLst>
                                            <p:cond evt="onStopAudio" delay="0">
                                              <p:tgtEl>
                                                <p:sldTgt/>
                                              </p:tgtEl>
                                            </p:cond>
                                          </p:endCondLst>
                                        </p:cTn>
                                        <p:tgtEl>
                                          <p:sndTgt r:embed="rId1" name="WHOOSH.WAV"/>
                                        </p:tgtEl>
                                      </p:cMediaNode>
                                    </p:audio>
                                  </p:sub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28717"/>
                                        </p:tgtEl>
                                        <p:attrNameLst>
                                          <p:attrName>style.visibility</p:attrName>
                                        </p:attrNameLst>
                                      </p:cBhvr>
                                      <p:to>
                                        <p:strVal val="visible"/>
                                      </p:to>
                                    </p:set>
                                    <p:animEffect transition="in" filter="wipe(down)">
                                      <p:cBhvr>
                                        <p:cTn id="41" dur="500"/>
                                        <p:tgtEl>
                                          <p:spTgt spid="2871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28827"/>
                                        </p:tgtEl>
                                        <p:attrNameLst>
                                          <p:attrName>style.visibility</p:attrName>
                                        </p:attrNameLst>
                                      </p:cBhvr>
                                      <p:to>
                                        <p:strVal val="visible"/>
                                      </p:to>
                                    </p:set>
                                    <p:animEffect transition="in" filter="wipe(down)">
                                      <p:cBhvr>
                                        <p:cTn id="46" dur="500"/>
                                        <p:tgtEl>
                                          <p:spTgt spid="2882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28707"/>
                                        </p:tgtEl>
                                        <p:attrNameLst>
                                          <p:attrName>style.visibility</p:attrName>
                                        </p:attrNameLst>
                                      </p:cBhvr>
                                      <p:to>
                                        <p:strVal val="visible"/>
                                      </p:to>
                                    </p:set>
                                    <p:animEffect transition="in" filter="wipe(down)">
                                      <p:cBhvr>
                                        <p:cTn id="51" dur="500"/>
                                        <p:tgtEl>
                                          <p:spTgt spid="28707"/>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wipe(down)">
                                      <p:cBhvr>
                                        <p:cTn id="56" dur="500"/>
                                        <p:tgtEl>
                                          <p:spTgt spid="28"/>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28715"/>
                                        </p:tgtEl>
                                        <p:attrNameLst>
                                          <p:attrName>style.visibility</p:attrName>
                                        </p:attrNameLst>
                                      </p:cBhvr>
                                      <p:to>
                                        <p:strVal val="visible"/>
                                      </p:to>
                                    </p:set>
                                    <p:animEffect transition="in" filter="wipe(down)">
                                      <p:cBhvr>
                                        <p:cTn id="61" dur="500"/>
                                        <p:tgtEl>
                                          <p:spTgt spid="28715"/>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nodeType="clickEffect">
                                  <p:stCondLst>
                                    <p:cond delay="0"/>
                                  </p:stCondLst>
                                  <p:childTnLst>
                                    <p:set>
                                      <p:cBhvr>
                                        <p:cTn id="65" dur="1" fill="hold">
                                          <p:stCondLst>
                                            <p:cond delay="0"/>
                                          </p:stCondLst>
                                        </p:cTn>
                                        <p:tgtEl>
                                          <p:spTgt spid="28729"/>
                                        </p:tgtEl>
                                        <p:attrNameLst>
                                          <p:attrName>style.visibility</p:attrName>
                                        </p:attrNameLst>
                                      </p:cBhvr>
                                      <p:to>
                                        <p:strVal val="visible"/>
                                      </p:to>
                                    </p:set>
                                    <p:animEffect transition="in" filter="wipe(down)">
                                      <p:cBhvr>
                                        <p:cTn id="66" dur="500"/>
                                        <p:tgtEl>
                                          <p:spTgt spid="28729"/>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nodeType="clickEffect">
                                  <p:stCondLst>
                                    <p:cond delay="0"/>
                                  </p:stCondLst>
                                  <p:childTnLst>
                                    <p:set>
                                      <p:cBhvr>
                                        <p:cTn id="70" dur="1" fill="hold">
                                          <p:stCondLst>
                                            <p:cond delay="0"/>
                                          </p:stCondLst>
                                        </p:cTn>
                                        <p:tgtEl>
                                          <p:spTgt spid="29"/>
                                        </p:tgtEl>
                                        <p:attrNameLst>
                                          <p:attrName>style.visibility</p:attrName>
                                        </p:attrNameLst>
                                      </p:cBhvr>
                                      <p:to>
                                        <p:strVal val="visible"/>
                                      </p:to>
                                    </p:set>
                                    <p:animEffect transition="in" filter="wipe(down)">
                                      <p:cBhvr>
                                        <p:cTn id="71" dur="500"/>
                                        <p:tgtEl>
                                          <p:spTgt spid="29"/>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nodeType="clickEffect">
                                  <p:stCondLst>
                                    <p:cond delay="0"/>
                                  </p:stCondLst>
                                  <p:childTnLst>
                                    <p:set>
                                      <p:cBhvr>
                                        <p:cTn id="75" dur="1" fill="hold">
                                          <p:stCondLst>
                                            <p:cond delay="0"/>
                                          </p:stCondLst>
                                        </p:cTn>
                                        <p:tgtEl>
                                          <p:spTgt spid="28705"/>
                                        </p:tgtEl>
                                        <p:attrNameLst>
                                          <p:attrName>style.visibility</p:attrName>
                                        </p:attrNameLst>
                                      </p:cBhvr>
                                      <p:to>
                                        <p:strVal val="visible"/>
                                      </p:to>
                                    </p:set>
                                    <p:animEffect transition="in" filter="wipe(down)">
                                      <p:cBhvr>
                                        <p:cTn id="76" dur="500"/>
                                        <p:tgtEl>
                                          <p:spTgt spid="28705"/>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nodeType="clickEffect">
                                  <p:stCondLst>
                                    <p:cond delay="0"/>
                                  </p:stCondLst>
                                  <p:childTnLst>
                                    <p:set>
                                      <p:cBhvr>
                                        <p:cTn id="80" dur="1" fill="hold">
                                          <p:stCondLst>
                                            <p:cond delay="0"/>
                                          </p:stCondLst>
                                        </p:cTn>
                                        <p:tgtEl>
                                          <p:spTgt spid="28704"/>
                                        </p:tgtEl>
                                        <p:attrNameLst>
                                          <p:attrName>style.visibility</p:attrName>
                                        </p:attrNameLst>
                                      </p:cBhvr>
                                      <p:to>
                                        <p:strVal val="visible"/>
                                      </p:to>
                                    </p:set>
                                    <p:animEffect transition="in" filter="wipe(down)">
                                      <p:cBhvr>
                                        <p:cTn id="81" dur="500"/>
                                        <p:tgtEl>
                                          <p:spTgt spid="28704"/>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4" fill="hold" nodeType="clickEffect">
                                  <p:stCondLst>
                                    <p:cond delay="0"/>
                                  </p:stCondLst>
                                  <p:childTnLst>
                                    <p:set>
                                      <p:cBhvr>
                                        <p:cTn id="85" dur="1" fill="hold">
                                          <p:stCondLst>
                                            <p:cond delay="0"/>
                                          </p:stCondLst>
                                        </p:cTn>
                                        <p:tgtEl>
                                          <p:spTgt spid="30"/>
                                        </p:tgtEl>
                                        <p:attrNameLst>
                                          <p:attrName>style.visibility</p:attrName>
                                        </p:attrNameLst>
                                      </p:cBhvr>
                                      <p:to>
                                        <p:strVal val="visible"/>
                                      </p:to>
                                    </p:set>
                                    <p:animEffect transition="in" filter="wipe(down)">
                                      <p:cBhvr>
                                        <p:cTn id="86" dur="500"/>
                                        <p:tgtEl>
                                          <p:spTgt spid="30"/>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4" fill="hold" nodeType="clickEffect">
                                  <p:stCondLst>
                                    <p:cond delay="0"/>
                                  </p:stCondLst>
                                  <p:childTnLst>
                                    <p:set>
                                      <p:cBhvr>
                                        <p:cTn id="90" dur="1" fill="hold">
                                          <p:stCondLst>
                                            <p:cond delay="0"/>
                                          </p:stCondLst>
                                        </p:cTn>
                                        <p:tgtEl>
                                          <p:spTgt spid="28706"/>
                                        </p:tgtEl>
                                        <p:attrNameLst>
                                          <p:attrName>style.visibility</p:attrName>
                                        </p:attrNameLst>
                                      </p:cBhvr>
                                      <p:to>
                                        <p:strVal val="visible"/>
                                      </p:to>
                                    </p:set>
                                    <p:animEffect transition="in" filter="wipe(down)">
                                      <p:cBhvr>
                                        <p:cTn id="91" dur="500"/>
                                        <p:tgtEl>
                                          <p:spTgt spid="28706"/>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4" fill="hold" nodeType="clickEffect">
                                  <p:stCondLst>
                                    <p:cond delay="0"/>
                                  </p:stCondLst>
                                  <p:childTnLst>
                                    <p:set>
                                      <p:cBhvr>
                                        <p:cTn id="95" dur="1" fill="hold">
                                          <p:stCondLst>
                                            <p:cond delay="0"/>
                                          </p:stCondLst>
                                        </p:cTn>
                                        <p:tgtEl>
                                          <p:spTgt spid="28712"/>
                                        </p:tgtEl>
                                        <p:attrNameLst>
                                          <p:attrName>style.visibility</p:attrName>
                                        </p:attrNameLst>
                                      </p:cBhvr>
                                      <p:to>
                                        <p:strVal val="visible"/>
                                      </p:to>
                                    </p:set>
                                    <p:animEffect transition="in" filter="wipe(down)">
                                      <p:cBhvr>
                                        <p:cTn id="96" dur="500"/>
                                        <p:tgtEl>
                                          <p:spTgt spid="28712"/>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2" fill="hold" nodeType="clickEffect">
                                  <p:stCondLst>
                                    <p:cond delay="0"/>
                                  </p:stCondLst>
                                  <p:childTnLst>
                                    <p:set>
                                      <p:cBhvr>
                                        <p:cTn id="100" dur="1" fill="hold">
                                          <p:stCondLst>
                                            <p:cond delay="0"/>
                                          </p:stCondLst>
                                        </p:cTn>
                                        <p:tgtEl>
                                          <p:spTgt spid="29062"/>
                                        </p:tgtEl>
                                        <p:attrNameLst>
                                          <p:attrName>style.visibility</p:attrName>
                                        </p:attrNameLst>
                                      </p:cBhvr>
                                      <p:to>
                                        <p:strVal val="visible"/>
                                      </p:to>
                                    </p:set>
                                    <p:animEffect transition="in" filter="wipe(right)">
                                      <p:cBhvr>
                                        <p:cTn id="101" dur="500"/>
                                        <p:tgtEl>
                                          <p:spTgt spid="29062"/>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4" fill="hold" nodeType="clickEffect">
                                  <p:stCondLst>
                                    <p:cond delay="0"/>
                                  </p:stCondLst>
                                  <p:childTnLst>
                                    <p:set>
                                      <p:cBhvr>
                                        <p:cTn id="105" dur="1" fill="hold">
                                          <p:stCondLst>
                                            <p:cond delay="0"/>
                                          </p:stCondLst>
                                        </p:cTn>
                                        <p:tgtEl>
                                          <p:spTgt spid="28728"/>
                                        </p:tgtEl>
                                        <p:attrNameLst>
                                          <p:attrName>style.visibility</p:attrName>
                                        </p:attrNameLst>
                                      </p:cBhvr>
                                      <p:to>
                                        <p:strVal val="visible"/>
                                      </p:to>
                                    </p:set>
                                    <p:animEffect transition="in" filter="wipe(down)">
                                      <p:cBhvr>
                                        <p:cTn id="106" dur="500"/>
                                        <p:tgtEl>
                                          <p:spTgt spid="28728"/>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2" fill="hold" nodeType="clickEffect">
                                  <p:stCondLst>
                                    <p:cond delay="0"/>
                                  </p:stCondLst>
                                  <p:childTnLst>
                                    <p:set>
                                      <p:cBhvr>
                                        <p:cTn id="110" dur="1" fill="hold">
                                          <p:stCondLst>
                                            <p:cond delay="0"/>
                                          </p:stCondLst>
                                        </p:cTn>
                                        <p:tgtEl>
                                          <p:spTgt spid="29033"/>
                                        </p:tgtEl>
                                        <p:attrNameLst>
                                          <p:attrName>style.visibility</p:attrName>
                                        </p:attrNameLst>
                                      </p:cBhvr>
                                      <p:to>
                                        <p:strVal val="visible"/>
                                      </p:to>
                                    </p:set>
                                    <p:animEffect transition="in" filter="wipe(right)">
                                      <p:cBhvr>
                                        <p:cTn id="111" dur="500"/>
                                        <p:tgtEl>
                                          <p:spTgt spid="29033"/>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4" fill="hold" nodeType="clickEffect">
                                  <p:stCondLst>
                                    <p:cond delay="0"/>
                                  </p:stCondLst>
                                  <p:childTnLst>
                                    <p:set>
                                      <p:cBhvr>
                                        <p:cTn id="115" dur="1" fill="hold">
                                          <p:stCondLst>
                                            <p:cond delay="0"/>
                                          </p:stCondLst>
                                        </p:cTn>
                                        <p:tgtEl>
                                          <p:spTgt spid="31"/>
                                        </p:tgtEl>
                                        <p:attrNameLst>
                                          <p:attrName>style.visibility</p:attrName>
                                        </p:attrNameLst>
                                      </p:cBhvr>
                                      <p:to>
                                        <p:strVal val="visible"/>
                                      </p:to>
                                    </p:set>
                                    <p:animEffect transition="in" filter="wipe(down)">
                                      <p:cBhvr>
                                        <p:cTn id="116" dur="500"/>
                                        <p:tgtEl>
                                          <p:spTgt spid="31"/>
                                        </p:tgtEl>
                                      </p:cBhvr>
                                    </p:animEffect>
                                  </p:childTnLst>
                                </p:cTn>
                              </p:par>
                            </p:childTnLst>
                          </p:cTn>
                        </p:par>
                      </p:childTnLst>
                    </p:cTn>
                  </p:par>
                  <p:par>
                    <p:cTn id="117" fill="hold">
                      <p:stCondLst>
                        <p:cond delay="indefinite"/>
                      </p:stCondLst>
                      <p:childTnLst>
                        <p:par>
                          <p:cTn id="118" fill="hold">
                            <p:stCondLst>
                              <p:cond delay="0"/>
                            </p:stCondLst>
                            <p:childTnLst>
                              <p:par>
                                <p:cTn id="119" presetID="22" presetClass="entr" presetSubtype="2" fill="hold" nodeType="clickEffect">
                                  <p:stCondLst>
                                    <p:cond delay="0"/>
                                  </p:stCondLst>
                                  <p:childTnLst>
                                    <p:set>
                                      <p:cBhvr>
                                        <p:cTn id="120" dur="1" fill="hold">
                                          <p:stCondLst>
                                            <p:cond delay="0"/>
                                          </p:stCondLst>
                                        </p:cTn>
                                        <p:tgtEl>
                                          <p:spTgt spid="29032"/>
                                        </p:tgtEl>
                                        <p:attrNameLst>
                                          <p:attrName>style.visibility</p:attrName>
                                        </p:attrNameLst>
                                      </p:cBhvr>
                                      <p:to>
                                        <p:strVal val="visible"/>
                                      </p:to>
                                    </p:set>
                                    <p:animEffect transition="in" filter="wipe(right)">
                                      <p:cBhvr>
                                        <p:cTn id="121" dur="500"/>
                                        <p:tgtEl>
                                          <p:spTgt spid="29032"/>
                                        </p:tgtEl>
                                      </p:cBhvr>
                                    </p:animEffect>
                                  </p:childTnLst>
                                </p:cTn>
                              </p:par>
                            </p:childTnLst>
                          </p:cTn>
                        </p:par>
                      </p:childTnLst>
                    </p:cTn>
                  </p:par>
                  <p:par>
                    <p:cTn id="122" fill="hold">
                      <p:stCondLst>
                        <p:cond delay="indefinite"/>
                      </p:stCondLst>
                      <p:childTnLst>
                        <p:par>
                          <p:cTn id="123" fill="hold">
                            <p:stCondLst>
                              <p:cond delay="0"/>
                            </p:stCondLst>
                            <p:childTnLst>
                              <p:par>
                                <p:cTn id="124" presetID="22" presetClass="entr" presetSubtype="4" fill="hold" nodeType="clickEffect">
                                  <p:stCondLst>
                                    <p:cond delay="0"/>
                                  </p:stCondLst>
                                  <p:childTnLst>
                                    <p:set>
                                      <p:cBhvr>
                                        <p:cTn id="125" dur="1" fill="hold">
                                          <p:stCondLst>
                                            <p:cond delay="0"/>
                                          </p:stCondLst>
                                        </p:cTn>
                                        <p:tgtEl>
                                          <p:spTgt spid="28708"/>
                                        </p:tgtEl>
                                        <p:attrNameLst>
                                          <p:attrName>style.visibility</p:attrName>
                                        </p:attrNameLst>
                                      </p:cBhvr>
                                      <p:to>
                                        <p:strVal val="visible"/>
                                      </p:to>
                                    </p:set>
                                    <p:animEffect transition="in" filter="wipe(down)">
                                      <p:cBhvr>
                                        <p:cTn id="126" dur="500"/>
                                        <p:tgtEl>
                                          <p:spTgt spid="28708"/>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2" fill="hold" nodeType="clickEffect">
                                  <p:stCondLst>
                                    <p:cond delay="0"/>
                                  </p:stCondLst>
                                  <p:childTnLst>
                                    <p:set>
                                      <p:cBhvr>
                                        <p:cTn id="130" dur="1" fill="hold">
                                          <p:stCondLst>
                                            <p:cond delay="0"/>
                                          </p:stCondLst>
                                        </p:cTn>
                                        <p:tgtEl>
                                          <p:spTgt spid="29031"/>
                                        </p:tgtEl>
                                        <p:attrNameLst>
                                          <p:attrName>style.visibility</p:attrName>
                                        </p:attrNameLst>
                                      </p:cBhvr>
                                      <p:to>
                                        <p:strVal val="visible"/>
                                      </p:to>
                                    </p:set>
                                    <p:animEffect transition="in" filter="wipe(right)">
                                      <p:cBhvr>
                                        <p:cTn id="131" dur="500"/>
                                        <p:tgtEl>
                                          <p:spTgt spid="29031"/>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4" fill="hold" nodeType="clickEffect">
                                  <p:stCondLst>
                                    <p:cond delay="0"/>
                                  </p:stCondLst>
                                  <p:childTnLst>
                                    <p:set>
                                      <p:cBhvr>
                                        <p:cTn id="135" dur="1" fill="hold">
                                          <p:stCondLst>
                                            <p:cond delay="0"/>
                                          </p:stCondLst>
                                        </p:cTn>
                                        <p:tgtEl>
                                          <p:spTgt spid="28709"/>
                                        </p:tgtEl>
                                        <p:attrNameLst>
                                          <p:attrName>style.visibility</p:attrName>
                                        </p:attrNameLst>
                                      </p:cBhvr>
                                      <p:to>
                                        <p:strVal val="visible"/>
                                      </p:to>
                                    </p:set>
                                    <p:animEffect transition="in" filter="wipe(down)">
                                      <p:cBhvr>
                                        <p:cTn id="136" dur="500"/>
                                        <p:tgtEl>
                                          <p:spTgt spid="287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953" grpId="0" animBg="1"/>
      <p:bldP spid="28989" grpId="0" animBg="1"/>
      <p:bldP spid="28952" grpId="0" animBg="1"/>
    </p:bld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67585" name="Rectangle 154"/>
          <p:cNvSpPr>
            <a:spLocks noGrp="1"/>
          </p:cNvSpPr>
          <p:nvPr>
            <p:ph type="title"/>
          </p:nvPr>
        </p:nvSpPr>
        <p:spPr>
          <a:xfrm>
            <a:off x="7239000" y="609600"/>
            <a:ext cx="381000" cy="152400"/>
          </a:xfrm>
        </p:spPr>
        <p:txBody>
          <a:bodyPr vert="horz" wrap="square" lIns="91440" tIns="45720" rIns="91440" bIns="45720" anchor="ctr"/>
          <a:p>
            <a:pPr algn="r" eaLnBrk="1" hangingPunct="1"/>
            <a:r>
              <a:rPr lang="zh-CN" altLang="en-US" sz="200" dirty="0">
                <a:solidFill>
                  <a:srgbClr val="33CCCC"/>
                </a:solidFill>
              </a:rPr>
              <a:t>作室内的一点透视图（续</a:t>
            </a:r>
            <a:r>
              <a:rPr lang="en-US" altLang="zh-CN" sz="200" dirty="0">
                <a:solidFill>
                  <a:srgbClr val="33CCCC"/>
                </a:solidFill>
              </a:rPr>
              <a:t>4</a:t>
            </a:r>
            <a:r>
              <a:rPr lang="zh-CN" altLang="en-US" sz="200" dirty="0">
                <a:solidFill>
                  <a:srgbClr val="33CCCC"/>
                </a:solidFill>
              </a:rPr>
              <a:t>）</a:t>
            </a:r>
            <a:endParaRPr lang="zh-CN" altLang="en-US" sz="200" dirty="0">
              <a:solidFill>
                <a:srgbClr val="33CCCC"/>
              </a:solidFill>
            </a:endParaRPr>
          </a:p>
        </p:txBody>
      </p:sp>
      <p:sp>
        <p:nvSpPr>
          <p:cNvPr id="29869" name="Text Box 173"/>
          <p:cNvSpPr txBox="1"/>
          <p:nvPr/>
        </p:nvSpPr>
        <p:spPr>
          <a:xfrm>
            <a:off x="0" y="438150"/>
            <a:ext cx="4800600" cy="476250"/>
          </a:xfrm>
          <a:prstGeom prst="rect">
            <a:avLst/>
          </a:prstGeom>
          <a:solidFill>
            <a:srgbClr val="FFFF66"/>
          </a:solidFill>
          <a:ln w="19050" cap="flat" cmpd="sng">
            <a:solidFill>
              <a:srgbClr val="CC00FF"/>
            </a:solidFill>
            <a:prstDash val="solid"/>
            <a:miter/>
            <a:headEnd type="none" w="med" len="med"/>
            <a:tailEnd type="none" w="med" len="med"/>
          </a:ln>
        </p:spPr>
        <p:txBody>
          <a:bodyPr anchor="t">
            <a:spAutoFit/>
          </a:bodyPr>
          <a:p>
            <a:pPr algn="ctr"/>
            <a:r>
              <a:rPr lang="en-US" altLang="zh-CN" b="1" dirty="0">
                <a:latin typeface="宋体" panose="02010600030101010101" pitchFamily="2" charset="-122"/>
                <a:ea typeface="宋体" panose="02010600030101010101" pitchFamily="2" charset="-122"/>
              </a:rPr>
              <a:t> </a:t>
            </a:r>
            <a:r>
              <a:rPr lang="zh-CN" altLang="zh-CN" b="1" dirty="0">
                <a:latin typeface="宋体" panose="02010600030101010101" pitchFamily="2" charset="-122"/>
                <a:ea typeface="宋体" panose="02010600030101010101" pitchFamily="2" charset="-122"/>
              </a:rPr>
              <a:t>例14 作室内</a:t>
            </a:r>
            <a:r>
              <a:rPr lang="zh-CN" altLang="en-US" b="1" dirty="0">
                <a:latin typeface="宋体" panose="02010600030101010101" pitchFamily="2" charset="-122"/>
                <a:ea typeface="宋体" panose="02010600030101010101" pitchFamily="2" charset="-122"/>
              </a:rPr>
              <a:t>的一点透视图（续</a:t>
            </a:r>
            <a:r>
              <a:rPr lang="en-US" altLang="zh-CN" b="1" dirty="0">
                <a:latin typeface="宋体" panose="02010600030101010101" pitchFamily="2" charset="-122"/>
                <a:ea typeface="宋体" panose="02010600030101010101" pitchFamily="2" charset="-122"/>
              </a:rPr>
              <a:t>4</a:t>
            </a:r>
            <a:r>
              <a:rPr lang="zh-CN" altLang="en-US" b="1" dirty="0">
                <a:latin typeface="宋体" panose="02010600030101010101" pitchFamily="2" charset="-122"/>
                <a:ea typeface="宋体" panose="02010600030101010101" pitchFamily="2" charset="-122"/>
              </a:rPr>
              <a:t>）</a:t>
            </a:r>
            <a:endParaRPr lang="zh-CN" altLang="en-US" b="1" dirty="0">
              <a:latin typeface="宋体" panose="02010600030101010101" pitchFamily="2" charset="-122"/>
              <a:ea typeface="宋体" panose="02010600030101010101" pitchFamily="2" charset="-122"/>
            </a:endParaRPr>
          </a:p>
        </p:txBody>
      </p:sp>
      <p:sp>
        <p:nvSpPr>
          <p:cNvPr id="29870" name="Text Box 174"/>
          <p:cNvSpPr txBox="1"/>
          <p:nvPr/>
        </p:nvSpPr>
        <p:spPr>
          <a:xfrm>
            <a:off x="3273425" y="4691063"/>
            <a:ext cx="2714625" cy="538162"/>
          </a:xfrm>
          <a:prstGeom prst="rect">
            <a:avLst/>
          </a:prstGeom>
          <a:solidFill>
            <a:srgbClr val="FFFF00"/>
          </a:solidFill>
          <a:ln w="19050" cap="flat" cmpd="sng">
            <a:solidFill>
              <a:schemeClr val="accent2"/>
            </a:solidFill>
            <a:prstDash val="solid"/>
            <a:miter/>
            <a:headEnd type="none" w="med" len="med"/>
            <a:tailEnd type="none" w="med" len="med"/>
          </a:ln>
        </p:spPr>
        <p:txBody>
          <a:bodyPr wrap="none" anchor="t">
            <a:spAutoFit/>
          </a:bodyPr>
          <a:p>
            <a:pPr algn="ctr"/>
            <a:r>
              <a:rPr lang="zh-CN" altLang="en-US" sz="2800" b="1" dirty="0">
                <a:latin typeface="Times New Roman" panose="02020603050405020304" pitchFamily="18" charset="0"/>
                <a:ea typeface="方正隶变简体" pitchFamily="2" charset="-122"/>
              </a:rPr>
              <a:t>室内的一点透视</a:t>
            </a:r>
            <a:endParaRPr lang="zh-CN" altLang="en-US" sz="2800" b="1" dirty="0">
              <a:latin typeface="Times New Roman" panose="02020603050405020304" pitchFamily="18" charset="0"/>
              <a:ea typeface="方正隶变简体" pitchFamily="2" charset="-122"/>
            </a:endParaRPr>
          </a:p>
        </p:txBody>
      </p:sp>
      <p:grpSp>
        <p:nvGrpSpPr>
          <p:cNvPr id="2" name="Group 224"/>
          <p:cNvGrpSpPr/>
          <p:nvPr/>
        </p:nvGrpSpPr>
        <p:grpSpPr>
          <a:xfrm>
            <a:off x="228600" y="1524000"/>
            <a:ext cx="8610600" cy="2593975"/>
            <a:chOff x="144" y="960"/>
            <a:chExt cx="5424" cy="1634"/>
          </a:xfrm>
        </p:grpSpPr>
        <p:grpSp>
          <p:nvGrpSpPr>
            <p:cNvPr id="67589" name="Group 207"/>
            <p:cNvGrpSpPr/>
            <p:nvPr/>
          </p:nvGrpSpPr>
          <p:grpSpPr>
            <a:xfrm>
              <a:off x="144" y="960"/>
              <a:ext cx="5424" cy="1634"/>
              <a:chOff x="144" y="960"/>
              <a:chExt cx="5424" cy="1634"/>
            </a:xfrm>
          </p:grpSpPr>
          <p:sp>
            <p:nvSpPr>
              <p:cNvPr id="29711" name="Rectangle 15"/>
              <p:cNvSpPr>
                <a:spLocks noChangeArrowheads="1"/>
              </p:cNvSpPr>
              <p:nvPr/>
            </p:nvSpPr>
            <p:spPr bwMode="auto">
              <a:xfrm>
                <a:off x="144" y="962"/>
                <a:ext cx="5424" cy="1632"/>
              </a:xfrm>
              <a:prstGeom prst="rect">
                <a:avLst/>
              </a:prstGeom>
              <a:solidFill>
                <a:schemeClr val="bg1"/>
              </a:solidFill>
              <a:ln w="19050">
                <a:solidFill>
                  <a:schemeClr val="tx2"/>
                </a:solidFill>
                <a:miter lim="800000"/>
              </a:ln>
              <a:effectLst>
                <a:outerShdw dist="107763" dir="2700000" algn="ctr" rotWithShape="0">
                  <a:schemeClr val="tx2"/>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smtClean="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67591" name="Freeform 205"/>
              <p:cNvSpPr/>
              <p:nvPr/>
            </p:nvSpPr>
            <p:spPr>
              <a:xfrm>
                <a:off x="3319" y="1032"/>
                <a:ext cx="1661" cy="1323"/>
              </a:xfrm>
              <a:custGeom>
                <a:avLst/>
                <a:gdLst/>
                <a:ahLst/>
                <a:cxnLst>
                  <a:cxn ang="0">
                    <a:pos x="4" y="784"/>
                  </a:cxn>
                  <a:cxn ang="0">
                    <a:pos x="854" y="1047"/>
                  </a:cxn>
                  <a:cxn ang="0">
                    <a:pos x="920" y="1044"/>
                  </a:cxn>
                  <a:cxn ang="0">
                    <a:pos x="926" y="354"/>
                  </a:cxn>
                  <a:cxn ang="0">
                    <a:pos x="1232" y="294"/>
                  </a:cxn>
                  <a:cxn ang="0">
                    <a:pos x="1232" y="1179"/>
                  </a:cxn>
                  <a:cxn ang="0">
                    <a:pos x="1659" y="1323"/>
                  </a:cxn>
                  <a:cxn ang="0">
                    <a:pos x="1661" y="0"/>
                  </a:cxn>
                  <a:cxn ang="0">
                    <a:pos x="0" y="489"/>
                  </a:cxn>
                  <a:cxn ang="0">
                    <a:pos x="0" y="783"/>
                  </a:cxn>
                </a:cxnLst>
                <a:pathLst>
                  <a:path w="1661" h="1323">
                    <a:moveTo>
                      <a:pt x="4" y="784"/>
                    </a:moveTo>
                    <a:lnTo>
                      <a:pt x="854" y="1047"/>
                    </a:lnTo>
                    <a:lnTo>
                      <a:pt x="920" y="1044"/>
                    </a:lnTo>
                    <a:lnTo>
                      <a:pt x="926" y="354"/>
                    </a:lnTo>
                    <a:lnTo>
                      <a:pt x="1232" y="294"/>
                    </a:lnTo>
                    <a:lnTo>
                      <a:pt x="1232" y="1179"/>
                    </a:lnTo>
                    <a:lnTo>
                      <a:pt x="1659" y="1323"/>
                    </a:lnTo>
                    <a:lnTo>
                      <a:pt x="1661" y="0"/>
                    </a:lnTo>
                    <a:lnTo>
                      <a:pt x="0" y="489"/>
                    </a:lnTo>
                    <a:lnTo>
                      <a:pt x="0" y="783"/>
                    </a:lnTo>
                  </a:path>
                </a:pathLst>
              </a:custGeom>
              <a:solidFill>
                <a:srgbClr val="FFFF99"/>
              </a:solidFill>
              <a:ln w="15240" cap="flat" cmpd="sng">
                <a:solidFill>
                  <a:schemeClr val="tx2"/>
                </a:solidFill>
                <a:prstDash val="solid"/>
                <a:round/>
                <a:headEnd type="none" w="med" len="med"/>
                <a:tailEnd type="none" w="med" len="med"/>
              </a:ln>
            </p:spPr>
            <p:txBody>
              <a:bodyPr/>
              <a:p>
                <a:endParaRPr lang="zh-CN" altLang="en-US"/>
              </a:p>
            </p:txBody>
          </p:sp>
          <p:sp>
            <p:nvSpPr>
              <p:cNvPr id="67592" name="Freeform 28"/>
              <p:cNvSpPr/>
              <p:nvPr/>
            </p:nvSpPr>
            <p:spPr>
              <a:xfrm>
                <a:off x="729" y="1032"/>
                <a:ext cx="1659" cy="1317"/>
              </a:xfrm>
              <a:custGeom>
                <a:avLst/>
                <a:gdLst/>
                <a:ahLst/>
                <a:cxnLst>
                  <a:cxn ang="0">
                    <a:pos x="1655" y="778"/>
                  </a:cxn>
                  <a:cxn ang="0">
                    <a:pos x="0" y="1317"/>
                  </a:cxn>
                  <a:cxn ang="0">
                    <a:pos x="3" y="0"/>
                  </a:cxn>
                  <a:cxn ang="0">
                    <a:pos x="1659" y="483"/>
                  </a:cxn>
                  <a:cxn ang="0">
                    <a:pos x="1659" y="777"/>
                  </a:cxn>
                </a:cxnLst>
                <a:pathLst>
                  <a:path w="1659" h="1317">
                    <a:moveTo>
                      <a:pt x="1655" y="778"/>
                    </a:moveTo>
                    <a:lnTo>
                      <a:pt x="0" y="1317"/>
                    </a:lnTo>
                    <a:lnTo>
                      <a:pt x="3" y="0"/>
                    </a:lnTo>
                    <a:lnTo>
                      <a:pt x="1659" y="483"/>
                    </a:lnTo>
                    <a:lnTo>
                      <a:pt x="1659" y="777"/>
                    </a:lnTo>
                  </a:path>
                </a:pathLst>
              </a:custGeom>
              <a:gradFill rotWithShape="0">
                <a:gsLst>
                  <a:gs pos="0">
                    <a:srgbClr val="F5C493"/>
                  </a:gs>
                  <a:gs pos="100000">
                    <a:srgbClr val="FFCC99"/>
                  </a:gs>
                </a:gsLst>
                <a:lin ang="0" scaled="1"/>
                <a:tileRect/>
              </a:gradFill>
              <a:ln w="12700" cap="flat" cmpd="sng">
                <a:solidFill>
                  <a:schemeClr val="tx2"/>
                </a:solidFill>
                <a:prstDash val="solid"/>
                <a:round/>
                <a:headEnd type="none" w="med" len="med"/>
                <a:tailEnd type="none" w="med" len="med"/>
              </a:ln>
            </p:spPr>
            <p:txBody>
              <a:bodyPr/>
              <a:p>
                <a:endParaRPr lang="zh-CN" altLang="en-US"/>
              </a:p>
            </p:txBody>
          </p:sp>
          <p:sp>
            <p:nvSpPr>
              <p:cNvPr id="67593" name="Freeform 17"/>
              <p:cNvSpPr/>
              <p:nvPr/>
            </p:nvSpPr>
            <p:spPr>
              <a:xfrm>
                <a:off x="2385" y="1519"/>
                <a:ext cx="939" cy="291"/>
              </a:xfrm>
              <a:custGeom>
                <a:avLst/>
                <a:gdLst/>
                <a:ahLst/>
                <a:cxnLst>
                  <a:cxn ang="0">
                    <a:pos x="0" y="0"/>
                  </a:cxn>
                  <a:cxn ang="0">
                    <a:pos x="939" y="0"/>
                  </a:cxn>
                  <a:cxn ang="0">
                    <a:pos x="939" y="291"/>
                  </a:cxn>
                  <a:cxn ang="0">
                    <a:pos x="0" y="291"/>
                  </a:cxn>
                  <a:cxn ang="0">
                    <a:pos x="0" y="0"/>
                  </a:cxn>
                </a:cxnLst>
                <a:pathLst>
                  <a:path w="939" h="291">
                    <a:moveTo>
                      <a:pt x="0" y="0"/>
                    </a:moveTo>
                    <a:lnTo>
                      <a:pt x="939" y="0"/>
                    </a:lnTo>
                    <a:lnTo>
                      <a:pt x="939" y="291"/>
                    </a:lnTo>
                    <a:lnTo>
                      <a:pt x="0" y="291"/>
                    </a:lnTo>
                    <a:lnTo>
                      <a:pt x="0" y="0"/>
                    </a:lnTo>
                  </a:path>
                </a:pathLst>
              </a:custGeom>
              <a:solidFill>
                <a:srgbClr val="FFFFCC"/>
              </a:solidFill>
              <a:ln w="12700" cap="flat" cmpd="sng">
                <a:solidFill>
                  <a:schemeClr val="tx2"/>
                </a:solidFill>
                <a:prstDash val="solid"/>
                <a:round/>
                <a:headEnd type="none" w="med" len="med"/>
                <a:tailEnd type="none" w="med" len="med"/>
              </a:ln>
            </p:spPr>
            <p:txBody>
              <a:bodyPr/>
              <a:p>
                <a:endParaRPr lang="zh-CN" altLang="en-US"/>
              </a:p>
            </p:txBody>
          </p:sp>
          <p:sp>
            <p:nvSpPr>
              <p:cNvPr id="67594" name="Freeform 18"/>
              <p:cNvSpPr/>
              <p:nvPr/>
            </p:nvSpPr>
            <p:spPr>
              <a:xfrm>
                <a:off x="2700" y="1405"/>
                <a:ext cx="307" cy="89"/>
              </a:xfrm>
              <a:custGeom>
                <a:avLst/>
                <a:gdLst/>
                <a:ahLst/>
                <a:cxnLst>
                  <a:cxn ang="0">
                    <a:pos x="0" y="1"/>
                  </a:cxn>
                  <a:cxn ang="0">
                    <a:pos x="307" y="2"/>
                  </a:cxn>
                  <a:cxn ang="0">
                    <a:pos x="307" y="89"/>
                  </a:cxn>
                  <a:cxn ang="0">
                    <a:pos x="0" y="89"/>
                  </a:cxn>
                  <a:cxn ang="0">
                    <a:pos x="0" y="0"/>
                  </a:cxn>
                </a:cxnLst>
                <a:pathLst>
                  <a:path w="307" h="89">
                    <a:moveTo>
                      <a:pt x="0" y="1"/>
                    </a:moveTo>
                    <a:lnTo>
                      <a:pt x="307" y="2"/>
                    </a:lnTo>
                    <a:lnTo>
                      <a:pt x="307" y="89"/>
                    </a:lnTo>
                    <a:lnTo>
                      <a:pt x="0" y="89"/>
                    </a:lnTo>
                    <a:lnTo>
                      <a:pt x="0" y="0"/>
                    </a:lnTo>
                  </a:path>
                </a:pathLst>
              </a:custGeom>
              <a:solidFill>
                <a:srgbClr val="FFFFCC"/>
              </a:solidFill>
              <a:ln w="12700" cap="flat" cmpd="sng">
                <a:solidFill>
                  <a:schemeClr val="tx2"/>
                </a:solidFill>
                <a:prstDash val="solid"/>
                <a:round/>
                <a:headEnd type="none" w="med" len="med"/>
                <a:tailEnd type="none" w="med" len="med"/>
              </a:ln>
            </p:spPr>
            <p:txBody>
              <a:bodyPr/>
              <a:p>
                <a:endParaRPr lang="zh-CN" altLang="en-US"/>
              </a:p>
            </p:txBody>
          </p:sp>
          <p:sp>
            <p:nvSpPr>
              <p:cNvPr id="67595" name="Freeform 20"/>
              <p:cNvSpPr/>
              <p:nvPr/>
            </p:nvSpPr>
            <p:spPr>
              <a:xfrm>
                <a:off x="144" y="1026"/>
                <a:ext cx="588" cy="1324"/>
              </a:xfrm>
              <a:custGeom>
                <a:avLst/>
                <a:gdLst/>
                <a:ahLst/>
                <a:cxnLst>
                  <a:cxn ang="0">
                    <a:pos x="0" y="0"/>
                  </a:cxn>
                  <a:cxn ang="0">
                    <a:pos x="588" y="4"/>
                  </a:cxn>
                  <a:cxn ang="0">
                    <a:pos x="588" y="1324"/>
                  </a:cxn>
                  <a:cxn ang="0">
                    <a:pos x="0" y="1320"/>
                  </a:cxn>
                </a:cxnLst>
                <a:pathLst>
                  <a:path w="588" h="1324">
                    <a:moveTo>
                      <a:pt x="0" y="0"/>
                    </a:moveTo>
                    <a:lnTo>
                      <a:pt x="588" y="4"/>
                    </a:lnTo>
                    <a:lnTo>
                      <a:pt x="588" y="1324"/>
                    </a:lnTo>
                    <a:lnTo>
                      <a:pt x="0" y="1320"/>
                    </a:lnTo>
                  </a:path>
                </a:pathLst>
              </a:custGeom>
              <a:solidFill>
                <a:srgbClr val="FFFFCC"/>
              </a:solidFill>
              <a:ln w="19050" cap="flat" cmpd="sng">
                <a:solidFill>
                  <a:schemeClr val="tx2"/>
                </a:solidFill>
                <a:prstDash val="solid"/>
                <a:round/>
                <a:headEnd type="none" w="med" len="med"/>
                <a:tailEnd type="none" w="med" len="med"/>
              </a:ln>
            </p:spPr>
            <p:txBody>
              <a:bodyPr/>
              <a:p>
                <a:endParaRPr lang="zh-CN" altLang="en-US"/>
              </a:p>
            </p:txBody>
          </p:sp>
          <p:sp>
            <p:nvSpPr>
              <p:cNvPr id="67596" name="Freeform 21"/>
              <p:cNvSpPr/>
              <p:nvPr/>
            </p:nvSpPr>
            <p:spPr>
              <a:xfrm>
                <a:off x="4980" y="1032"/>
                <a:ext cx="588" cy="1324"/>
              </a:xfrm>
              <a:custGeom>
                <a:avLst/>
                <a:gdLst/>
                <a:ahLst/>
                <a:cxnLst>
                  <a:cxn ang="0">
                    <a:pos x="588" y="0"/>
                  </a:cxn>
                  <a:cxn ang="0">
                    <a:pos x="0" y="0"/>
                  </a:cxn>
                  <a:cxn ang="0">
                    <a:pos x="0" y="1324"/>
                  </a:cxn>
                  <a:cxn ang="0">
                    <a:pos x="588" y="1321"/>
                  </a:cxn>
                </a:cxnLst>
                <a:pathLst>
                  <a:path w="588" h="1324">
                    <a:moveTo>
                      <a:pt x="588" y="0"/>
                    </a:moveTo>
                    <a:lnTo>
                      <a:pt x="0" y="0"/>
                    </a:lnTo>
                    <a:lnTo>
                      <a:pt x="0" y="1324"/>
                    </a:lnTo>
                    <a:lnTo>
                      <a:pt x="588" y="1321"/>
                    </a:lnTo>
                  </a:path>
                </a:pathLst>
              </a:custGeom>
              <a:solidFill>
                <a:srgbClr val="FFFFCC"/>
              </a:solidFill>
              <a:ln w="19050" cap="flat" cmpd="sng">
                <a:solidFill>
                  <a:schemeClr val="tx2"/>
                </a:solidFill>
                <a:prstDash val="solid"/>
                <a:round/>
                <a:headEnd type="none" w="med" len="med"/>
                <a:tailEnd type="none" w="med" len="med"/>
              </a:ln>
            </p:spPr>
            <p:txBody>
              <a:bodyPr/>
              <a:p>
                <a:endParaRPr lang="zh-CN" altLang="en-US"/>
              </a:p>
            </p:txBody>
          </p:sp>
          <p:sp>
            <p:nvSpPr>
              <p:cNvPr id="67597" name="Freeform 27"/>
              <p:cNvSpPr/>
              <p:nvPr/>
            </p:nvSpPr>
            <p:spPr>
              <a:xfrm>
                <a:off x="736" y="1034"/>
                <a:ext cx="1646" cy="482"/>
              </a:xfrm>
              <a:custGeom>
                <a:avLst/>
                <a:gdLst/>
                <a:ahLst/>
                <a:cxnLst>
                  <a:cxn ang="0">
                    <a:pos x="0" y="0"/>
                  </a:cxn>
                  <a:cxn ang="0">
                    <a:pos x="1646" y="482"/>
                  </a:cxn>
                </a:cxnLst>
                <a:pathLst>
                  <a:path w="1646" h="482">
                    <a:moveTo>
                      <a:pt x="0" y="0"/>
                    </a:moveTo>
                    <a:lnTo>
                      <a:pt x="1646" y="482"/>
                    </a:lnTo>
                  </a:path>
                </a:pathLst>
              </a:custGeom>
              <a:noFill/>
              <a:ln w="19050" cap="flat" cmpd="sng">
                <a:solidFill>
                  <a:schemeClr val="tx2"/>
                </a:solidFill>
                <a:prstDash val="solid"/>
                <a:round/>
                <a:headEnd type="none" w="med" len="med"/>
                <a:tailEnd type="none" w="med" len="med"/>
              </a:ln>
            </p:spPr>
            <p:txBody>
              <a:bodyPr/>
              <a:p>
                <a:endParaRPr lang="zh-CN" altLang="en-US"/>
              </a:p>
            </p:txBody>
          </p:sp>
          <p:sp>
            <p:nvSpPr>
              <p:cNvPr id="67598" name="Freeform 31"/>
              <p:cNvSpPr/>
              <p:nvPr/>
            </p:nvSpPr>
            <p:spPr>
              <a:xfrm>
                <a:off x="2157" y="960"/>
                <a:ext cx="543" cy="534"/>
              </a:xfrm>
              <a:custGeom>
                <a:avLst/>
                <a:gdLst/>
                <a:ahLst/>
                <a:cxnLst>
                  <a:cxn ang="0">
                    <a:pos x="1" y="2"/>
                  </a:cxn>
                  <a:cxn ang="0">
                    <a:pos x="251" y="2"/>
                  </a:cxn>
                  <a:cxn ang="0">
                    <a:pos x="543" y="446"/>
                  </a:cxn>
                  <a:cxn ang="0">
                    <a:pos x="543" y="534"/>
                  </a:cxn>
                  <a:cxn ang="0">
                    <a:pos x="0" y="0"/>
                  </a:cxn>
                </a:cxnLst>
                <a:pathLst>
                  <a:path w="543" h="534">
                    <a:moveTo>
                      <a:pt x="1" y="2"/>
                    </a:moveTo>
                    <a:lnTo>
                      <a:pt x="251" y="2"/>
                    </a:lnTo>
                    <a:lnTo>
                      <a:pt x="543" y="446"/>
                    </a:lnTo>
                    <a:lnTo>
                      <a:pt x="543" y="534"/>
                    </a:lnTo>
                    <a:lnTo>
                      <a:pt x="0" y="0"/>
                    </a:lnTo>
                  </a:path>
                </a:pathLst>
              </a:custGeom>
              <a:solidFill>
                <a:srgbClr val="FFCCCC"/>
              </a:solidFill>
              <a:ln w="12700" cap="flat" cmpd="sng">
                <a:solidFill>
                  <a:schemeClr val="tx2"/>
                </a:solidFill>
                <a:prstDash val="solid"/>
                <a:round/>
                <a:headEnd type="none" w="med" len="med"/>
                <a:tailEnd type="none" w="med" len="med"/>
              </a:ln>
            </p:spPr>
            <p:txBody>
              <a:bodyPr/>
              <a:p>
                <a:endParaRPr lang="zh-CN" altLang="en-US"/>
              </a:p>
            </p:txBody>
          </p:sp>
          <p:sp>
            <p:nvSpPr>
              <p:cNvPr id="67599" name="Freeform 139"/>
              <p:cNvSpPr/>
              <p:nvPr/>
            </p:nvSpPr>
            <p:spPr>
              <a:xfrm>
                <a:off x="2747" y="1559"/>
                <a:ext cx="222" cy="255"/>
              </a:xfrm>
              <a:custGeom>
                <a:avLst/>
                <a:gdLst/>
                <a:ahLst/>
                <a:cxnLst>
                  <a:cxn ang="0">
                    <a:pos x="222" y="250"/>
                  </a:cxn>
                  <a:cxn ang="0">
                    <a:pos x="0" y="250"/>
                  </a:cxn>
                  <a:cxn ang="0">
                    <a:pos x="0" y="0"/>
                  </a:cxn>
                  <a:cxn ang="0">
                    <a:pos x="222" y="0"/>
                  </a:cxn>
                  <a:cxn ang="0">
                    <a:pos x="222" y="255"/>
                  </a:cxn>
                </a:cxnLst>
                <a:pathLst>
                  <a:path w="222" h="255">
                    <a:moveTo>
                      <a:pt x="222" y="250"/>
                    </a:moveTo>
                    <a:lnTo>
                      <a:pt x="0" y="250"/>
                    </a:lnTo>
                    <a:lnTo>
                      <a:pt x="0" y="0"/>
                    </a:lnTo>
                    <a:lnTo>
                      <a:pt x="222" y="0"/>
                    </a:lnTo>
                    <a:lnTo>
                      <a:pt x="222" y="255"/>
                    </a:lnTo>
                  </a:path>
                </a:pathLst>
              </a:custGeom>
              <a:gradFill rotWithShape="0">
                <a:gsLst>
                  <a:gs pos="0">
                    <a:srgbClr val="C29B74"/>
                  </a:gs>
                  <a:gs pos="100000">
                    <a:srgbClr val="FFCC99"/>
                  </a:gs>
                </a:gsLst>
                <a:lin ang="2700000" scaled="1"/>
                <a:tileRect/>
              </a:gradFill>
              <a:ln w="16510" cap="flat" cmpd="sng">
                <a:solidFill>
                  <a:schemeClr val="tx2"/>
                </a:solidFill>
                <a:prstDash val="solid"/>
                <a:round/>
                <a:headEnd type="none" w="med" len="med"/>
                <a:tailEnd type="none" w="med" len="med"/>
              </a:ln>
            </p:spPr>
            <p:txBody>
              <a:bodyPr/>
              <a:p>
                <a:endParaRPr lang="zh-CN" altLang="en-US"/>
              </a:p>
            </p:txBody>
          </p:sp>
          <p:sp>
            <p:nvSpPr>
              <p:cNvPr id="67600" name="Freeform 140"/>
              <p:cNvSpPr/>
              <p:nvPr/>
            </p:nvSpPr>
            <p:spPr>
              <a:xfrm>
                <a:off x="1668" y="1412"/>
                <a:ext cx="612" cy="414"/>
              </a:xfrm>
              <a:custGeom>
                <a:avLst/>
                <a:gdLst/>
                <a:ahLst/>
                <a:cxnLst>
                  <a:cxn ang="0">
                    <a:pos x="0" y="412"/>
                  </a:cxn>
                  <a:cxn ang="0">
                    <a:pos x="0" y="0"/>
                  </a:cxn>
                  <a:cxn ang="0">
                    <a:pos x="612" y="128"/>
                  </a:cxn>
                  <a:cxn ang="0">
                    <a:pos x="612" y="332"/>
                  </a:cxn>
                  <a:cxn ang="0">
                    <a:pos x="0" y="414"/>
                  </a:cxn>
                </a:cxnLst>
                <a:pathLst>
                  <a:path w="612" h="414">
                    <a:moveTo>
                      <a:pt x="0" y="412"/>
                    </a:moveTo>
                    <a:lnTo>
                      <a:pt x="0" y="0"/>
                    </a:lnTo>
                    <a:lnTo>
                      <a:pt x="612" y="128"/>
                    </a:lnTo>
                    <a:lnTo>
                      <a:pt x="612" y="332"/>
                    </a:lnTo>
                    <a:lnTo>
                      <a:pt x="0" y="414"/>
                    </a:lnTo>
                  </a:path>
                </a:pathLst>
              </a:custGeom>
              <a:gradFill rotWithShape="0">
                <a:gsLst>
                  <a:gs pos="0">
                    <a:srgbClr val="9999FF"/>
                  </a:gs>
                  <a:gs pos="100000">
                    <a:srgbClr val="CCFFFF"/>
                  </a:gs>
                </a:gsLst>
                <a:lin ang="2700000" scaled="1"/>
                <a:tileRect/>
              </a:gradFill>
              <a:ln w="12700" cap="flat" cmpd="sng">
                <a:solidFill>
                  <a:schemeClr val="tx2"/>
                </a:solidFill>
                <a:prstDash val="solid"/>
                <a:round/>
                <a:headEnd type="none" w="med" len="med"/>
                <a:tailEnd type="none" w="med" len="med"/>
              </a:ln>
            </p:spPr>
            <p:txBody>
              <a:bodyPr/>
              <a:p>
                <a:endParaRPr lang="zh-CN" altLang="en-US"/>
              </a:p>
            </p:txBody>
          </p:sp>
          <p:sp>
            <p:nvSpPr>
              <p:cNvPr id="67601" name="Freeform 142"/>
              <p:cNvSpPr/>
              <p:nvPr/>
            </p:nvSpPr>
            <p:spPr>
              <a:xfrm>
                <a:off x="4140" y="1298"/>
                <a:ext cx="411" cy="86"/>
              </a:xfrm>
              <a:custGeom>
                <a:avLst/>
                <a:gdLst/>
                <a:ahLst/>
                <a:cxnLst>
                  <a:cxn ang="0">
                    <a:pos x="0" y="86"/>
                  </a:cxn>
                  <a:cxn ang="0">
                    <a:pos x="411" y="0"/>
                  </a:cxn>
                </a:cxnLst>
                <a:pathLst>
                  <a:path w="411" h="86">
                    <a:moveTo>
                      <a:pt x="0" y="86"/>
                    </a:moveTo>
                    <a:lnTo>
                      <a:pt x="411" y="0"/>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sp>
            <p:nvSpPr>
              <p:cNvPr id="67602" name="Freeform 144"/>
              <p:cNvSpPr/>
              <p:nvPr/>
            </p:nvSpPr>
            <p:spPr>
              <a:xfrm>
                <a:off x="4136" y="1387"/>
                <a:ext cx="110" cy="697"/>
              </a:xfrm>
              <a:custGeom>
                <a:avLst/>
                <a:gdLst/>
                <a:ahLst/>
                <a:cxnLst>
                  <a:cxn ang="0">
                    <a:pos x="108" y="696"/>
                  </a:cxn>
                  <a:cxn ang="0">
                    <a:pos x="108" y="0"/>
                  </a:cxn>
                  <a:cxn ang="0">
                    <a:pos x="2" y="0"/>
                  </a:cxn>
                  <a:cxn ang="0">
                    <a:pos x="0" y="697"/>
                  </a:cxn>
                  <a:cxn ang="0">
                    <a:pos x="110" y="696"/>
                  </a:cxn>
                </a:cxnLst>
                <a:pathLst>
                  <a:path w="110" h="697">
                    <a:moveTo>
                      <a:pt x="108" y="696"/>
                    </a:moveTo>
                    <a:lnTo>
                      <a:pt x="108" y="0"/>
                    </a:lnTo>
                    <a:lnTo>
                      <a:pt x="2" y="0"/>
                    </a:lnTo>
                    <a:lnTo>
                      <a:pt x="0" y="697"/>
                    </a:lnTo>
                    <a:lnTo>
                      <a:pt x="110" y="696"/>
                    </a:lnTo>
                  </a:path>
                </a:pathLst>
              </a:custGeom>
              <a:solidFill>
                <a:srgbClr val="FFCC99"/>
              </a:solidFill>
              <a:ln w="12700" cap="flat" cmpd="sng">
                <a:solidFill>
                  <a:schemeClr val="tx2"/>
                </a:solidFill>
                <a:prstDash val="solid"/>
                <a:round/>
                <a:headEnd type="none" w="med" len="med"/>
                <a:tailEnd type="none" w="med" len="med"/>
              </a:ln>
            </p:spPr>
            <p:txBody>
              <a:bodyPr/>
              <a:p>
                <a:endParaRPr lang="zh-CN" altLang="en-US"/>
              </a:p>
            </p:txBody>
          </p:sp>
          <p:sp>
            <p:nvSpPr>
              <p:cNvPr id="67603" name="Freeform 145"/>
              <p:cNvSpPr/>
              <p:nvPr/>
            </p:nvSpPr>
            <p:spPr>
              <a:xfrm>
                <a:off x="4550" y="1296"/>
                <a:ext cx="1" cy="919"/>
              </a:xfrm>
              <a:custGeom>
                <a:avLst/>
                <a:gdLst/>
                <a:ahLst/>
                <a:cxnLst>
                  <a:cxn ang="0">
                    <a:pos x="0" y="919"/>
                  </a:cxn>
                  <a:cxn ang="0">
                    <a:pos x="1" y="0"/>
                  </a:cxn>
                </a:cxnLst>
                <a:pathLst>
                  <a:path w="1" h="919">
                    <a:moveTo>
                      <a:pt x="0" y="919"/>
                    </a:moveTo>
                    <a:lnTo>
                      <a:pt x="1" y="0"/>
                    </a:lnTo>
                  </a:path>
                </a:pathLst>
              </a:custGeom>
              <a:solidFill>
                <a:srgbClr val="FFFFFF"/>
              </a:solidFill>
              <a:ln w="19050" cap="flat" cmpd="sng">
                <a:solidFill>
                  <a:schemeClr val="tx2"/>
                </a:solidFill>
                <a:prstDash val="solid"/>
                <a:round/>
                <a:headEnd type="none" w="med" len="med"/>
                <a:tailEnd type="none" w="med" len="med"/>
              </a:ln>
            </p:spPr>
            <p:txBody>
              <a:bodyPr/>
              <a:p>
                <a:endParaRPr lang="zh-CN" altLang="en-US"/>
              </a:p>
            </p:txBody>
          </p:sp>
          <p:sp>
            <p:nvSpPr>
              <p:cNvPr id="67604" name="Freeform 149"/>
              <p:cNvSpPr/>
              <p:nvPr/>
            </p:nvSpPr>
            <p:spPr>
              <a:xfrm>
                <a:off x="2388" y="1440"/>
                <a:ext cx="72" cy="476"/>
              </a:xfrm>
              <a:custGeom>
                <a:avLst/>
                <a:gdLst/>
                <a:ahLst/>
                <a:cxnLst>
                  <a:cxn ang="0">
                    <a:pos x="0" y="474"/>
                  </a:cxn>
                  <a:cxn ang="0">
                    <a:pos x="72" y="473"/>
                  </a:cxn>
                  <a:cxn ang="0">
                    <a:pos x="72" y="0"/>
                  </a:cxn>
                  <a:cxn ang="0">
                    <a:pos x="0" y="0"/>
                  </a:cxn>
                  <a:cxn ang="0">
                    <a:pos x="0" y="476"/>
                  </a:cxn>
                </a:cxnLst>
                <a:pathLst>
                  <a:path w="72" h="476">
                    <a:moveTo>
                      <a:pt x="0" y="474"/>
                    </a:moveTo>
                    <a:lnTo>
                      <a:pt x="72" y="473"/>
                    </a:lnTo>
                    <a:lnTo>
                      <a:pt x="72" y="0"/>
                    </a:lnTo>
                    <a:lnTo>
                      <a:pt x="0" y="0"/>
                    </a:lnTo>
                    <a:lnTo>
                      <a:pt x="0" y="476"/>
                    </a:lnTo>
                  </a:path>
                </a:pathLst>
              </a:custGeom>
              <a:solidFill>
                <a:srgbClr val="FFFFCC"/>
              </a:solidFill>
              <a:ln w="12700" cap="flat" cmpd="sng">
                <a:solidFill>
                  <a:schemeClr val="tx2"/>
                </a:solidFill>
                <a:prstDash val="solid"/>
                <a:round/>
                <a:headEnd type="none" w="med" len="med"/>
                <a:tailEnd type="none" w="med" len="med"/>
              </a:ln>
            </p:spPr>
            <p:txBody>
              <a:bodyPr/>
              <a:p>
                <a:endParaRPr lang="zh-CN" altLang="en-US"/>
              </a:p>
            </p:txBody>
          </p:sp>
          <p:sp>
            <p:nvSpPr>
              <p:cNvPr id="67605" name="Freeform 150"/>
              <p:cNvSpPr/>
              <p:nvPr/>
            </p:nvSpPr>
            <p:spPr>
              <a:xfrm>
                <a:off x="2460" y="1440"/>
                <a:ext cx="18" cy="474"/>
              </a:xfrm>
              <a:custGeom>
                <a:avLst/>
                <a:gdLst/>
                <a:ahLst/>
                <a:cxnLst>
                  <a:cxn ang="0">
                    <a:pos x="0" y="474"/>
                  </a:cxn>
                  <a:cxn ang="0">
                    <a:pos x="0" y="0"/>
                  </a:cxn>
                  <a:cxn ang="0">
                    <a:pos x="18" y="8"/>
                  </a:cxn>
                  <a:cxn ang="0">
                    <a:pos x="18" y="461"/>
                  </a:cxn>
                  <a:cxn ang="0">
                    <a:pos x="0" y="473"/>
                  </a:cxn>
                </a:cxnLst>
                <a:pathLst>
                  <a:path w="18" h="474">
                    <a:moveTo>
                      <a:pt x="0" y="474"/>
                    </a:moveTo>
                    <a:lnTo>
                      <a:pt x="0" y="0"/>
                    </a:lnTo>
                    <a:lnTo>
                      <a:pt x="18" y="8"/>
                    </a:lnTo>
                    <a:lnTo>
                      <a:pt x="18" y="461"/>
                    </a:lnTo>
                    <a:lnTo>
                      <a:pt x="0" y="473"/>
                    </a:lnTo>
                  </a:path>
                </a:pathLst>
              </a:custGeom>
              <a:solidFill>
                <a:srgbClr val="FFCCCC"/>
              </a:solidFill>
              <a:ln w="12700" cap="flat" cmpd="sng">
                <a:solidFill>
                  <a:schemeClr val="tx2"/>
                </a:solidFill>
                <a:prstDash val="solid"/>
                <a:round/>
                <a:headEnd type="none" w="med" len="med"/>
                <a:tailEnd type="none" w="med" len="med"/>
              </a:ln>
            </p:spPr>
            <p:txBody>
              <a:bodyPr/>
              <a:p>
                <a:endParaRPr lang="zh-CN" altLang="en-US"/>
              </a:p>
            </p:txBody>
          </p:sp>
          <p:sp>
            <p:nvSpPr>
              <p:cNvPr id="67606" name="Freeform 152"/>
              <p:cNvSpPr/>
              <p:nvPr/>
            </p:nvSpPr>
            <p:spPr>
              <a:xfrm>
                <a:off x="3405" y="1330"/>
                <a:ext cx="36" cy="694"/>
              </a:xfrm>
              <a:custGeom>
                <a:avLst/>
                <a:gdLst/>
                <a:ahLst/>
                <a:cxnLst>
                  <a:cxn ang="0">
                    <a:pos x="36" y="693"/>
                  </a:cxn>
                  <a:cxn ang="0">
                    <a:pos x="0" y="673"/>
                  </a:cxn>
                  <a:cxn ang="0">
                    <a:pos x="0" y="19"/>
                  </a:cxn>
                  <a:cxn ang="0">
                    <a:pos x="35" y="0"/>
                  </a:cxn>
                  <a:cxn ang="0">
                    <a:pos x="35" y="694"/>
                  </a:cxn>
                </a:cxnLst>
                <a:pathLst>
                  <a:path w="36" h="694">
                    <a:moveTo>
                      <a:pt x="36" y="693"/>
                    </a:moveTo>
                    <a:lnTo>
                      <a:pt x="0" y="673"/>
                    </a:lnTo>
                    <a:lnTo>
                      <a:pt x="0" y="19"/>
                    </a:lnTo>
                    <a:lnTo>
                      <a:pt x="35" y="0"/>
                    </a:lnTo>
                    <a:lnTo>
                      <a:pt x="35" y="694"/>
                    </a:lnTo>
                  </a:path>
                </a:pathLst>
              </a:custGeom>
              <a:solidFill>
                <a:srgbClr val="FFCCCC"/>
              </a:solidFill>
              <a:ln w="12700" cap="flat" cmpd="sng">
                <a:solidFill>
                  <a:schemeClr val="tx2"/>
                </a:solidFill>
                <a:prstDash val="solid"/>
                <a:round/>
                <a:headEnd type="none" w="med" len="med"/>
                <a:tailEnd type="none" w="med" len="med"/>
              </a:ln>
            </p:spPr>
            <p:txBody>
              <a:bodyPr/>
              <a:p>
                <a:endParaRPr lang="zh-CN" altLang="en-US"/>
              </a:p>
            </p:txBody>
          </p:sp>
          <p:sp>
            <p:nvSpPr>
              <p:cNvPr id="67607" name="Freeform 153"/>
              <p:cNvSpPr/>
              <p:nvPr/>
            </p:nvSpPr>
            <p:spPr>
              <a:xfrm>
                <a:off x="3440" y="1330"/>
                <a:ext cx="112" cy="696"/>
              </a:xfrm>
              <a:custGeom>
                <a:avLst/>
                <a:gdLst/>
                <a:ahLst/>
                <a:cxnLst>
                  <a:cxn ang="0">
                    <a:pos x="0" y="696"/>
                  </a:cxn>
                  <a:cxn ang="0">
                    <a:pos x="0" y="0"/>
                  </a:cxn>
                  <a:cxn ang="0">
                    <a:pos x="112" y="0"/>
                  </a:cxn>
                  <a:cxn ang="0">
                    <a:pos x="112" y="694"/>
                  </a:cxn>
                  <a:cxn ang="0">
                    <a:pos x="2" y="694"/>
                  </a:cxn>
                </a:cxnLst>
                <a:pathLst>
                  <a:path w="112" h="696">
                    <a:moveTo>
                      <a:pt x="0" y="696"/>
                    </a:moveTo>
                    <a:lnTo>
                      <a:pt x="0" y="0"/>
                    </a:lnTo>
                    <a:lnTo>
                      <a:pt x="112" y="0"/>
                    </a:lnTo>
                    <a:lnTo>
                      <a:pt x="112" y="694"/>
                    </a:lnTo>
                    <a:lnTo>
                      <a:pt x="2" y="694"/>
                    </a:lnTo>
                  </a:path>
                </a:pathLst>
              </a:custGeom>
              <a:solidFill>
                <a:srgbClr val="FFFFCC"/>
              </a:solidFill>
              <a:ln w="12700" cap="flat" cmpd="sng">
                <a:solidFill>
                  <a:schemeClr val="tx2"/>
                </a:solidFill>
                <a:prstDash val="solid"/>
                <a:round/>
                <a:headEnd type="none" w="med" len="med"/>
                <a:tailEnd type="none" w="med" len="med"/>
              </a:ln>
            </p:spPr>
            <p:txBody>
              <a:bodyPr/>
              <a:p>
                <a:endParaRPr lang="zh-CN" altLang="en-US"/>
              </a:p>
            </p:txBody>
          </p:sp>
          <p:sp>
            <p:nvSpPr>
              <p:cNvPr id="67608" name="Freeform 176"/>
              <p:cNvSpPr/>
              <p:nvPr/>
            </p:nvSpPr>
            <p:spPr>
              <a:xfrm>
                <a:off x="3254" y="1436"/>
                <a:ext cx="72" cy="472"/>
              </a:xfrm>
              <a:custGeom>
                <a:avLst/>
                <a:gdLst/>
                <a:ahLst/>
                <a:cxnLst>
                  <a:cxn ang="0">
                    <a:pos x="0" y="471"/>
                  </a:cxn>
                  <a:cxn ang="0">
                    <a:pos x="72" y="472"/>
                  </a:cxn>
                  <a:cxn ang="0">
                    <a:pos x="72" y="0"/>
                  </a:cxn>
                  <a:cxn ang="0">
                    <a:pos x="0" y="0"/>
                  </a:cxn>
                  <a:cxn ang="0">
                    <a:pos x="0" y="470"/>
                  </a:cxn>
                </a:cxnLst>
                <a:pathLst>
                  <a:path w="72" h="472">
                    <a:moveTo>
                      <a:pt x="0" y="471"/>
                    </a:moveTo>
                    <a:lnTo>
                      <a:pt x="72" y="472"/>
                    </a:lnTo>
                    <a:lnTo>
                      <a:pt x="72" y="0"/>
                    </a:lnTo>
                    <a:lnTo>
                      <a:pt x="0" y="0"/>
                    </a:lnTo>
                    <a:lnTo>
                      <a:pt x="0" y="470"/>
                    </a:lnTo>
                  </a:path>
                </a:pathLst>
              </a:custGeom>
              <a:solidFill>
                <a:srgbClr val="FFFFCC"/>
              </a:solidFill>
              <a:ln w="12700" cap="flat" cmpd="sng">
                <a:solidFill>
                  <a:schemeClr val="tx2"/>
                </a:solidFill>
                <a:prstDash val="solid"/>
                <a:round/>
                <a:headEnd type="none" w="med" len="med"/>
                <a:tailEnd type="none" w="med" len="med"/>
              </a:ln>
            </p:spPr>
            <p:txBody>
              <a:bodyPr/>
              <a:p>
                <a:endParaRPr lang="zh-CN" altLang="en-US"/>
              </a:p>
            </p:txBody>
          </p:sp>
          <p:sp>
            <p:nvSpPr>
              <p:cNvPr id="67609" name="Freeform 177"/>
              <p:cNvSpPr/>
              <p:nvPr/>
            </p:nvSpPr>
            <p:spPr>
              <a:xfrm>
                <a:off x="3236" y="1436"/>
                <a:ext cx="18" cy="474"/>
              </a:xfrm>
              <a:custGeom>
                <a:avLst/>
                <a:gdLst/>
                <a:ahLst/>
                <a:cxnLst>
                  <a:cxn ang="0">
                    <a:pos x="18" y="474"/>
                  </a:cxn>
                  <a:cxn ang="0">
                    <a:pos x="18" y="0"/>
                  </a:cxn>
                  <a:cxn ang="0">
                    <a:pos x="0" y="9"/>
                  </a:cxn>
                  <a:cxn ang="0">
                    <a:pos x="0" y="460"/>
                  </a:cxn>
                  <a:cxn ang="0">
                    <a:pos x="18" y="473"/>
                  </a:cxn>
                </a:cxnLst>
                <a:pathLst>
                  <a:path w="18" h="474">
                    <a:moveTo>
                      <a:pt x="18" y="474"/>
                    </a:moveTo>
                    <a:lnTo>
                      <a:pt x="18" y="0"/>
                    </a:lnTo>
                    <a:lnTo>
                      <a:pt x="0" y="9"/>
                    </a:lnTo>
                    <a:lnTo>
                      <a:pt x="0" y="460"/>
                    </a:lnTo>
                    <a:lnTo>
                      <a:pt x="18" y="473"/>
                    </a:lnTo>
                  </a:path>
                </a:pathLst>
              </a:custGeom>
              <a:solidFill>
                <a:srgbClr val="FFCCCC"/>
              </a:solidFill>
              <a:ln w="12700" cap="flat" cmpd="sng">
                <a:solidFill>
                  <a:schemeClr val="tx2"/>
                </a:solidFill>
                <a:prstDash val="solid"/>
                <a:round/>
                <a:headEnd type="none" w="med" len="med"/>
                <a:tailEnd type="none" w="med" len="med"/>
              </a:ln>
            </p:spPr>
            <p:txBody>
              <a:bodyPr/>
              <a:p>
                <a:endParaRPr lang="zh-CN" altLang="en-US"/>
              </a:p>
            </p:txBody>
          </p:sp>
          <p:sp>
            <p:nvSpPr>
              <p:cNvPr id="67610" name="Freeform 179"/>
              <p:cNvSpPr/>
              <p:nvPr/>
            </p:nvSpPr>
            <p:spPr>
              <a:xfrm>
                <a:off x="3844" y="1034"/>
                <a:ext cx="125" cy="1320"/>
              </a:xfrm>
              <a:custGeom>
                <a:avLst/>
                <a:gdLst/>
                <a:ahLst/>
                <a:cxnLst>
                  <a:cxn ang="0">
                    <a:pos x="124" y="1320"/>
                  </a:cxn>
                  <a:cxn ang="0">
                    <a:pos x="0" y="1246"/>
                  </a:cxn>
                  <a:cxn ang="0">
                    <a:pos x="0" y="68"/>
                  </a:cxn>
                  <a:cxn ang="0">
                    <a:pos x="124" y="0"/>
                  </a:cxn>
                  <a:cxn ang="0">
                    <a:pos x="125" y="1319"/>
                  </a:cxn>
                </a:cxnLst>
                <a:pathLst>
                  <a:path w="125" h="1320">
                    <a:moveTo>
                      <a:pt x="124" y="1320"/>
                    </a:moveTo>
                    <a:lnTo>
                      <a:pt x="0" y="1246"/>
                    </a:lnTo>
                    <a:lnTo>
                      <a:pt x="0" y="68"/>
                    </a:lnTo>
                    <a:lnTo>
                      <a:pt x="124" y="0"/>
                    </a:lnTo>
                    <a:lnTo>
                      <a:pt x="125" y="1319"/>
                    </a:lnTo>
                  </a:path>
                </a:pathLst>
              </a:custGeom>
              <a:solidFill>
                <a:srgbClr val="FFCCCC"/>
              </a:solidFill>
              <a:ln w="19050" cap="flat" cmpd="sng">
                <a:solidFill>
                  <a:schemeClr val="tx2"/>
                </a:solidFill>
                <a:prstDash val="solid"/>
                <a:round/>
                <a:headEnd type="none" w="med" len="med"/>
                <a:tailEnd type="none" w="med" len="med"/>
              </a:ln>
            </p:spPr>
            <p:txBody>
              <a:bodyPr/>
              <a:p>
                <a:endParaRPr lang="zh-CN" altLang="en-US"/>
              </a:p>
            </p:txBody>
          </p:sp>
          <p:sp>
            <p:nvSpPr>
              <p:cNvPr id="67611" name="Freeform 180"/>
              <p:cNvSpPr/>
              <p:nvPr/>
            </p:nvSpPr>
            <p:spPr>
              <a:xfrm>
                <a:off x="3968" y="1032"/>
                <a:ext cx="206" cy="1324"/>
              </a:xfrm>
              <a:custGeom>
                <a:avLst/>
                <a:gdLst/>
                <a:ahLst/>
                <a:cxnLst>
                  <a:cxn ang="0">
                    <a:pos x="0" y="2"/>
                  </a:cxn>
                  <a:cxn ang="0">
                    <a:pos x="206" y="0"/>
                  </a:cxn>
                  <a:cxn ang="0">
                    <a:pos x="206" y="1324"/>
                  </a:cxn>
                  <a:cxn ang="0">
                    <a:pos x="0" y="1324"/>
                  </a:cxn>
                  <a:cxn ang="0">
                    <a:pos x="0" y="2"/>
                  </a:cxn>
                </a:cxnLst>
                <a:pathLst>
                  <a:path w="206" h="1324">
                    <a:moveTo>
                      <a:pt x="0" y="2"/>
                    </a:moveTo>
                    <a:lnTo>
                      <a:pt x="206" y="0"/>
                    </a:lnTo>
                    <a:lnTo>
                      <a:pt x="206" y="1324"/>
                    </a:lnTo>
                    <a:lnTo>
                      <a:pt x="0" y="1324"/>
                    </a:lnTo>
                    <a:lnTo>
                      <a:pt x="0" y="2"/>
                    </a:lnTo>
                  </a:path>
                </a:pathLst>
              </a:custGeom>
              <a:solidFill>
                <a:srgbClr val="FFFFCC"/>
              </a:solidFill>
              <a:ln w="28575" cap="flat" cmpd="sng">
                <a:solidFill>
                  <a:schemeClr val="tx2"/>
                </a:solidFill>
                <a:prstDash val="solid"/>
                <a:round/>
                <a:headEnd type="none" w="med" len="med"/>
                <a:tailEnd type="none" w="med" len="med"/>
              </a:ln>
            </p:spPr>
            <p:txBody>
              <a:bodyPr/>
              <a:p>
                <a:endParaRPr lang="zh-CN" altLang="en-US"/>
              </a:p>
            </p:txBody>
          </p:sp>
          <p:sp>
            <p:nvSpPr>
              <p:cNvPr id="67612" name="Freeform 182"/>
              <p:cNvSpPr/>
              <p:nvPr/>
            </p:nvSpPr>
            <p:spPr>
              <a:xfrm flipH="1">
                <a:off x="2272" y="1334"/>
                <a:ext cx="36" cy="694"/>
              </a:xfrm>
              <a:custGeom>
                <a:avLst/>
                <a:gdLst/>
                <a:ahLst/>
                <a:cxnLst>
                  <a:cxn ang="0">
                    <a:pos x="36" y="693"/>
                  </a:cxn>
                  <a:cxn ang="0">
                    <a:pos x="0" y="673"/>
                  </a:cxn>
                  <a:cxn ang="0">
                    <a:pos x="0" y="19"/>
                  </a:cxn>
                  <a:cxn ang="0">
                    <a:pos x="35" y="0"/>
                  </a:cxn>
                  <a:cxn ang="0">
                    <a:pos x="35" y="694"/>
                  </a:cxn>
                </a:cxnLst>
                <a:pathLst>
                  <a:path w="36" h="694">
                    <a:moveTo>
                      <a:pt x="36" y="693"/>
                    </a:moveTo>
                    <a:lnTo>
                      <a:pt x="0" y="673"/>
                    </a:lnTo>
                    <a:lnTo>
                      <a:pt x="0" y="19"/>
                    </a:lnTo>
                    <a:lnTo>
                      <a:pt x="35" y="0"/>
                    </a:lnTo>
                    <a:lnTo>
                      <a:pt x="35" y="694"/>
                    </a:lnTo>
                  </a:path>
                </a:pathLst>
              </a:custGeom>
              <a:solidFill>
                <a:srgbClr val="FFCCCC"/>
              </a:solidFill>
              <a:ln w="12700" cap="flat" cmpd="sng">
                <a:solidFill>
                  <a:schemeClr val="tx2"/>
                </a:solidFill>
                <a:prstDash val="solid"/>
                <a:round/>
                <a:headEnd type="none" w="med" len="med"/>
                <a:tailEnd type="none" w="med" len="med"/>
              </a:ln>
            </p:spPr>
            <p:txBody>
              <a:bodyPr/>
              <a:p>
                <a:endParaRPr lang="zh-CN" altLang="en-US"/>
              </a:p>
            </p:txBody>
          </p:sp>
          <p:sp>
            <p:nvSpPr>
              <p:cNvPr id="67613" name="Freeform 183"/>
              <p:cNvSpPr/>
              <p:nvPr/>
            </p:nvSpPr>
            <p:spPr>
              <a:xfrm>
                <a:off x="2160" y="1334"/>
                <a:ext cx="112" cy="696"/>
              </a:xfrm>
              <a:custGeom>
                <a:avLst/>
                <a:gdLst/>
                <a:ahLst/>
                <a:cxnLst>
                  <a:cxn ang="0">
                    <a:pos x="0" y="696"/>
                  </a:cxn>
                  <a:cxn ang="0">
                    <a:pos x="0" y="0"/>
                  </a:cxn>
                  <a:cxn ang="0">
                    <a:pos x="112" y="0"/>
                  </a:cxn>
                  <a:cxn ang="0">
                    <a:pos x="112" y="694"/>
                  </a:cxn>
                  <a:cxn ang="0">
                    <a:pos x="2" y="694"/>
                  </a:cxn>
                </a:cxnLst>
                <a:pathLst>
                  <a:path w="112" h="696">
                    <a:moveTo>
                      <a:pt x="0" y="696"/>
                    </a:moveTo>
                    <a:lnTo>
                      <a:pt x="0" y="0"/>
                    </a:lnTo>
                    <a:lnTo>
                      <a:pt x="112" y="0"/>
                    </a:lnTo>
                    <a:lnTo>
                      <a:pt x="112" y="694"/>
                    </a:lnTo>
                    <a:lnTo>
                      <a:pt x="2" y="694"/>
                    </a:lnTo>
                  </a:path>
                </a:pathLst>
              </a:custGeom>
              <a:solidFill>
                <a:srgbClr val="FFFFCC"/>
              </a:solidFill>
              <a:ln w="12700" cap="flat" cmpd="sng">
                <a:solidFill>
                  <a:schemeClr val="tx2"/>
                </a:solidFill>
                <a:prstDash val="solid"/>
                <a:round/>
                <a:headEnd type="none" w="med" len="med"/>
                <a:tailEnd type="none" w="med" len="med"/>
              </a:ln>
            </p:spPr>
            <p:txBody>
              <a:bodyPr/>
              <a:p>
                <a:endParaRPr lang="zh-CN" altLang="en-US"/>
              </a:p>
            </p:txBody>
          </p:sp>
          <p:sp>
            <p:nvSpPr>
              <p:cNvPr id="67614" name="Freeform 185"/>
              <p:cNvSpPr/>
              <p:nvPr/>
            </p:nvSpPr>
            <p:spPr>
              <a:xfrm>
                <a:off x="1735" y="1032"/>
                <a:ext cx="129" cy="1324"/>
              </a:xfrm>
              <a:custGeom>
                <a:avLst/>
                <a:gdLst/>
                <a:ahLst/>
                <a:cxnLst>
                  <a:cxn ang="0">
                    <a:pos x="1" y="1324"/>
                  </a:cxn>
                  <a:cxn ang="0">
                    <a:pos x="129" y="1248"/>
                  </a:cxn>
                  <a:cxn ang="0">
                    <a:pos x="127" y="69"/>
                  </a:cxn>
                  <a:cxn ang="0">
                    <a:pos x="3" y="0"/>
                  </a:cxn>
                  <a:cxn ang="0">
                    <a:pos x="0" y="1323"/>
                  </a:cxn>
                </a:cxnLst>
                <a:pathLst>
                  <a:path w="129" h="1324">
                    <a:moveTo>
                      <a:pt x="1" y="1324"/>
                    </a:moveTo>
                    <a:lnTo>
                      <a:pt x="129" y="1248"/>
                    </a:lnTo>
                    <a:lnTo>
                      <a:pt x="127" y="69"/>
                    </a:lnTo>
                    <a:lnTo>
                      <a:pt x="3" y="0"/>
                    </a:lnTo>
                    <a:lnTo>
                      <a:pt x="0" y="1323"/>
                    </a:lnTo>
                  </a:path>
                </a:pathLst>
              </a:custGeom>
              <a:solidFill>
                <a:srgbClr val="FFCCCC"/>
              </a:solidFill>
              <a:ln w="19050" cap="flat" cmpd="sng">
                <a:solidFill>
                  <a:schemeClr val="tx2"/>
                </a:solidFill>
                <a:prstDash val="solid"/>
                <a:round/>
                <a:headEnd type="none" w="med" len="med"/>
                <a:tailEnd type="none" w="med" len="med"/>
              </a:ln>
            </p:spPr>
            <p:txBody>
              <a:bodyPr/>
              <a:p>
                <a:endParaRPr lang="zh-CN" altLang="en-US"/>
              </a:p>
            </p:txBody>
          </p:sp>
          <p:sp>
            <p:nvSpPr>
              <p:cNvPr id="67615" name="Freeform 186"/>
              <p:cNvSpPr/>
              <p:nvPr/>
            </p:nvSpPr>
            <p:spPr>
              <a:xfrm>
                <a:off x="1532" y="1034"/>
                <a:ext cx="206" cy="1324"/>
              </a:xfrm>
              <a:custGeom>
                <a:avLst/>
                <a:gdLst/>
                <a:ahLst/>
                <a:cxnLst>
                  <a:cxn ang="0">
                    <a:pos x="0" y="2"/>
                  </a:cxn>
                  <a:cxn ang="0">
                    <a:pos x="206" y="0"/>
                  </a:cxn>
                  <a:cxn ang="0">
                    <a:pos x="206" y="1324"/>
                  </a:cxn>
                  <a:cxn ang="0">
                    <a:pos x="0" y="1324"/>
                  </a:cxn>
                  <a:cxn ang="0">
                    <a:pos x="0" y="2"/>
                  </a:cxn>
                </a:cxnLst>
                <a:pathLst>
                  <a:path w="206" h="1324">
                    <a:moveTo>
                      <a:pt x="0" y="2"/>
                    </a:moveTo>
                    <a:lnTo>
                      <a:pt x="206" y="0"/>
                    </a:lnTo>
                    <a:lnTo>
                      <a:pt x="206" y="1324"/>
                    </a:lnTo>
                    <a:lnTo>
                      <a:pt x="0" y="1324"/>
                    </a:lnTo>
                    <a:lnTo>
                      <a:pt x="0" y="2"/>
                    </a:lnTo>
                  </a:path>
                </a:pathLst>
              </a:custGeom>
              <a:solidFill>
                <a:srgbClr val="FFFFCC"/>
              </a:solidFill>
              <a:ln w="28575" cap="flat" cmpd="sng">
                <a:solidFill>
                  <a:schemeClr val="tx2"/>
                </a:solidFill>
                <a:prstDash val="solid"/>
                <a:round/>
                <a:headEnd type="none" w="med" len="med"/>
                <a:tailEnd type="none" w="med" len="med"/>
              </a:ln>
            </p:spPr>
            <p:txBody>
              <a:bodyPr/>
              <a:p>
                <a:endParaRPr lang="zh-CN" altLang="en-US"/>
              </a:p>
            </p:txBody>
          </p:sp>
          <p:sp>
            <p:nvSpPr>
              <p:cNvPr id="67616" name="Freeform 204"/>
              <p:cNvSpPr/>
              <p:nvPr/>
            </p:nvSpPr>
            <p:spPr>
              <a:xfrm>
                <a:off x="3008" y="962"/>
                <a:ext cx="534" cy="534"/>
              </a:xfrm>
              <a:custGeom>
                <a:avLst/>
                <a:gdLst/>
                <a:ahLst/>
                <a:cxnLst>
                  <a:cxn ang="0">
                    <a:pos x="532" y="2"/>
                  </a:cxn>
                  <a:cxn ang="0">
                    <a:pos x="292" y="2"/>
                  </a:cxn>
                  <a:cxn ang="0">
                    <a:pos x="0" y="446"/>
                  </a:cxn>
                  <a:cxn ang="0">
                    <a:pos x="0" y="534"/>
                  </a:cxn>
                  <a:cxn ang="0">
                    <a:pos x="534" y="0"/>
                  </a:cxn>
                </a:cxnLst>
                <a:pathLst>
                  <a:path w="534" h="534">
                    <a:moveTo>
                      <a:pt x="532" y="2"/>
                    </a:moveTo>
                    <a:lnTo>
                      <a:pt x="292" y="2"/>
                    </a:lnTo>
                    <a:lnTo>
                      <a:pt x="0" y="446"/>
                    </a:lnTo>
                    <a:lnTo>
                      <a:pt x="0" y="534"/>
                    </a:lnTo>
                    <a:lnTo>
                      <a:pt x="534" y="0"/>
                    </a:lnTo>
                  </a:path>
                </a:pathLst>
              </a:custGeom>
              <a:solidFill>
                <a:srgbClr val="FFFFCC"/>
              </a:solidFill>
              <a:ln w="12700" cap="flat" cmpd="sng">
                <a:solidFill>
                  <a:schemeClr val="tx2"/>
                </a:solidFill>
                <a:prstDash val="solid"/>
                <a:round/>
                <a:headEnd type="none" w="med" len="med"/>
                <a:tailEnd type="none" w="med" len="med"/>
              </a:ln>
            </p:spPr>
            <p:txBody>
              <a:bodyPr/>
              <a:p>
                <a:endParaRPr lang="zh-CN" altLang="en-US"/>
              </a:p>
            </p:txBody>
          </p:sp>
        </p:grpSp>
        <p:grpSp>
          <p:nvGrpSpPr>
            <p:cNvPr id="67617" name="Group 215"/>
            <p:cNvGrpSpPr/>
            <p:nvPr/>
          </p:nvGrpSpPr>
          <p:grpSpPr>
            <a:xfrm>
              <a:off x="3145" y="1485"/>
              <a:ext cx="75" cy="368"/>
              <a:chOff x="3145" y="1485"/>
              <a:chExt cx="75" cy="368"/>
            </a:xfrm>
          </p:grpSpPr>
          <p:sp>
            <p:nvSpPr>
              <p:cNvPr id="67618" name="Freeform 212"/>
              <p:cNvSpPr/>
              <p:nvPr/>
            </p:nvSpPr>
            <p:spPr>
              <a:xfrm>
                <a:off x="3145" y="1485"/>
                <a:ext cx="75" cy="363"/>
              </a:xfrm>
              <a:custGeom>
                <a:avLst/>
                <a:gdLst/>
                <a:ahLst/>
                <a:cxnLst>
                  <a:cxn ang="0">
                    <a:pos x="75" y="360"/>
                  </a:cxn>
                  <a:cxn ang="0">
                    <a:pos x="75" y="0"/>
                  </a:cxn>
                  <a:cxn ang="0">
                    <a:pos x="18" y="0"/>
                  </a:cxn>
                  <a:cxn ang="0">
                    <a:pos x="0" y="10"/>
                  </a:cxn>
                  <a:cxn ang="0">
                    <a:pos x="0" y="351"/>
                  </a:cxn>
                  <a:cxn ang="0">
                    <a:pos x="19" y="363"/>
                  </a:cxn>
                  <a:cxn ang="0">
                    <a:pos x="75" y="361"/>
                  </a:cxn>
                </a:cxnLst>
                <a:pathLst>
                  <a:path w="75" h="363">
                    <a:moveTo>
                      <a:pt x="75" y="360"/>
                    </a:moveTo>
                    <a:lnTo>
                      <a:pt x="75" y="0"/>
                    </a:lnTo>
                    <a:lnTo>
                      <a:pt x="18" y="0"/>
                    </a:lnTo>
                    <a:lnTo>
                      <a:pt x="0" y="10"/>
                    </a:lnTo>
                    <a:lnTo>
                      <a:pt x="0" y="351"/>
                    </a:lnTo>
                    <a:lnTo>
                      <a:pt x="19" y="363"/>
                    </a:lnTo>
                    <a:lnTo>
                      <a:pt x="75" y="361"/>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67619" name="Freeform 213"/>
              <p:cNvSpPr/>
              <p:nvPr/>
            </p:nvSpPr>
            <p:spPr>
              <a:xfrm>
                <a:off x="3162" y="1485"/>
                <a:ext cx="1" cy="363"/>
              </a:xfrm>
              <a:custGeom>
                <a:avLst/>
                <a:gdLst/>
                <a:ahLst/>
                <a:cxnLst>
                  <a:cxn ang="0">
                    <a:pos x="0" y="363"/>
                  </a:cxn>
                  <a:cxn ang="0">
                    <a:pos x="0" y="0"/>
                  </a:cxn>
                </a:cxnLst>
                <a:pathLst>
                  <a:path w="1" h="363">
                    <a:moveTo>
                      <a:pt x="0" y="363"/>
                    </a:moveTo>
                    <a:lnTo>
                      <a:pt x="0" y="0"/>
                    </a:lnTo>
                  </a:path>
                </a:pathLst>
              </a:custGeom>
              <a:noFill/>
              <a:ln w="12700" cap="flat" cmpd="sng">
                <a:solidFill>
                  <a:schemeClr val="tx2"/>
                </a:solidFill>
                <a:prstDash val="solid"/>
                <a:round/>
                <a:headEnd type="none" w="med" len="med"/>
                <a:tailEnd type="none" w="med" len="med"/>
              </a:ln>
            </p:spPr>
            <p:txBody>
              <a:bodyPr/>
              <a:p>
                <a:endParaRPr lang="zh-CN" altLang="en-US"/>
              </a:p>
            </p:txBody>
          </p:sp>
          <p:sp>
            <p:nvSpPr>
              <p:cNvPr id="67620" name="Freeform 214"/>
              <p:cNvSpPr/>
              <p:nvPr/>
            </p:nvSpPr>
            <p:spPr>
              <a:xfrm>
                <a:off x="3146" y="1485"/>
                <a:ext cx="18" cy="368"/>
              </a:xfrm>
              <a:custGeom>
                <a:avLst/>
                <a:gdLst/>
                <a:ahLst/>
                <a:cxnLst>
                  <a:cxn ang="0">
                    <a:pos x="18" y="368"/>
                  </a:cxn>
                  <a:cxn ang="0">
                    <a:pos x="18" y="0"/>
                  </a:cxn>
                  <a:cxn ang="0">
                    <a:pos x="0" y="11"/>
                  </a:cxn>
                  <a:cxn ang="0">
                    <a:pos x="0" y="351"/>
                  </a:cxn>
                  <a:cxn ang="0">
                    <a:pos x="16" y="363"/>
                  </a:cxn>
                </a:cxnLst>
                <a:pathLst>
                  <a:path w="18" h="368">
                    <a:moveTo>
                      <a:pt x="18" y="368"/>
                    </a:moveTo>
                    <a:lnTo>
                      <a:pt x="18" y="0"/>
                    </a:lnTo>
                    <a:lnTo>
                      <a:pt x="0" y="11"/>
                    </a:lnTo>
                    <a:lnTo>
                      <a:pt x="0" y="351"/>
                    </a:lnTo>
                    <a:lnTo>
                      <a:pt x="16" y="363"/>
                    </a:lnTo>
                  </a:path>
                </a:pathLst>
              </a:custGeom>
              <a:solidFill>
                <a:srgbClr val="FFCCCC"/>
              </a:solidFill>
              <a:ln w="12700" cap="flat" cmpd="sng">
                <a:solidFill>
                  <a:schemeClr val="tx1"/>
                </a:solidFill>
                <a:prstDash val="solid"/>
                <a:round/>
                <a:headEnd type="none" w="med" len="med"/>
                <a:tailEnd type="none" w="med" len="med"/>
              </a:ln>
            </p:spPr>
            <p:txBody>
              <a:bodyPr/>
              <a:p>
                <a:endParaRPr lang="zh-CN" altLang="en-US"/>
              </a:p>
            </p:txBody>
          </p:sp>
        </p:grpSp>
        <p:grpSp>
          <p:nvGrpSpPr>
            <p:cNvPr id="67621" name="Group 223"/>
            <p:cNvGrpSpPr/>
            <p:nvPr/>
          </p:nvGrpSpPr>
          <p:grpSpPr>
            <a:xfrm>
              <a:off x="2496" y="1484"/>
              <a:ext cx="76" cy="368"/>
              <a:chOff x="2496" y="1484"/>
              <a:chExt cx="76" cy="368"/>
            </a:xfrm>
          </p:grpSpPr>
          <p:sp>
            <p:nvSpPr>
              <p:cNvPr id="67622" name="Freeform 217"/>
              <p:cNvSpPr/>
              <p:nvPr/>
            </p:nvSpPr>
            <p:spPr>
              <a:xfrm>
                <a:off x="2496" y="1484"/>
                <a:ext cx="76" cy="367"/>
              </a:xfrm>
              <a:custGeom>
                <a:avLst/>
                <a:gdLst/>
                <a:ahLst/>
                <a:cxnLst>
                  <a:cxn ang="0">
                    <a:pos x="2" y="367"/>
                  </a:cxn>
                  <a:cxn ang="0">
                    <a:pos x="1" y="0"/>
                  </a:cxn>
                  <a:cxn ang="0">
                    <a:pos x="58" y="0"/>
                  </a:cxn>
                  <a:cxn ang="0">
                    <a:pos x="76" y="10"/>
                  </a:cxn>
                  <a:cxn ang="0">
                    <a:pos x="76" y="351"/>
                  </a:cxn>
                  <a:cxn ang="0">
                    <a:pos x="57" y="363"/>
                  </a:cxn>
                  <a:cxn ang="0">
                    <a:pos x="0" y="364"/>
                  </a:cxn>
                </a:cxnLst>
                <a:pathLst>
                  <a:path w="76" h="367">
                    <a:moveTo>
                      <a:pt x="2" y="367"/>
                    </a:moveTo>
                    <a:lnTo>
                      <a:pt x="1" y="0"/>
                    </a:lnTo>
                    <a:lnTo>
                      <a:pt x="58" y="0"/>
                    </a:lnTo>
                    <a:lnTo>
                      <a:pt x="76" y="10"/>
                    </a:lnTo>
                    <a:lnTo>
                      <a:pt x="76" y="351"/>
                    </a:lnTo>
                    <a:lnTo>
                      <a:pt x="57" y="363"/>
                    </a:lnTo>
                    <a:lnTo>
                      <a:pt x="0" y="364"/>
                    </a:lnTo>
                  </a:path>
                </a:pathLst>
              </a:custGeom>
              <a:solidFill>
                <a:srgbClr val="FFFFFF"/>
              </a:solidFill>
              <a:ln w="12700" cap="flat" cmpd="sng">
                <a:solidFill>
                  <a:schemeClr val="tx2"/>
                </a:solidFill>
                <a:prstDash val="solid"/>
                <a:round/>
                <a:headEnd type="none" w="med" len="med"/>
                <a:tailEnd type="none" w="med" len="med"/>
              </a:ln>
            </p:spPr>
            <p:txBody>
              <a:bodyPr/>
              <a:p>
                <a:endParaRPr lang="zh-CN" altLang="en-US"/>
              </a:p>
            </p:txBody>
          </p:sp>
          <p:sp>
            <p:nvSpPr>
              <p:cNvPr id="67623" name="Freeform 219"/>
              <p:cNvSpPr/>
              <p:nvPr/>
            </p:nvSpPr>
            <p:spPr>
              <a:xfrm flipH="1">
                <a:off x="2554" y="1484"/>
                <a:ext cx="18" cy="368"/>
              </a:xfrm>
              <a:custGeom>
                <a:avLst/>
                <a:gdLst/>
                <a:ahLst/>
                <a:cxnLst>
                  <a:cxn ang="0">
                    <a:pos x="18" y="368"/>
                  </a:cxn>
                  <a:cxn ang="0">
                    <a:pos x="18" y="0"/>
                  </a:cxn>
                  <a:cxn ang="0">
                    <a:pos x="0" y="11"/>
                  </a:cxn>
                  <a:cxn ang="0">
                    <a:pos x="0" y="351"/>
                  </a:cxn>
                  <a:cxn ang="0">
                    <a:pos x="16" y="363"/>
                  </a:cxn>
                </a:cxnLst>
                <a:pathLst>
                  <a:path w="18" h="368">
                    <a:moveTo>
                      <a:pt x="18" y="368"/>
                    </a:moveTo>
                    <a:lnTo>
                      <a:pt x="18" y="0"/>
                    </a:lnTo>
                    <a:lnTo>
                      <a:pt x="0" y="11"/>
                    </a:lnTo>
                    <a:lnTo>
                      <a:pt x="0" y="351"/>
                    </a:lnTo>
                    <a:lnTo>
                      <a:pt x="16" y="363"/>
                    </a:lnTo>
                  </a:path>
                </a:pathLst>
              </a:custGeom>
              <a:solidFill>
                <a:srgbClr val="FFCCCC"/>
              </a:solidFill>
              <a:ln w="12700" cap="flat" cmpd="sng">
                <a:solidFill>
                  <a:schemeClr val="tx1"/>
                </a:solidFill>
                <a:prstDash val="solid"/>
                <a:round/>
                <a:headEnd type="none" w="med" len="med"/>
                <a:tailEnd type="none" w="med" len="med"/>
              </a:ln>
            </p:spPr>
            <p:txBody>
              <a:bodyPr/>
              <a:p>
                <a:endParaRPr lang="zh-CN" altLang="en-US"/>
              </a:p>
            </p:txBody>
          </p:sp>
        </p:grpSp>
      </p:gr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869"/>
                                        </p:tgtEl>
                                        <p:attrNameLst>
                                          <p:attrName>style.visibility</p:attrName>
                                        </p:attrNameLst>
                                      </p:cBhvr>
                                      <p:to>
                                        <p:strVal val="visible"/>
                                      </p:to>
                                    </p:set>
                                    <p:animEffect transition="in" filter="wipe(left)">
                                      <p:cBhvr>
                                        <p:cTn id="7" dur="500"/>
                                        <p:tgtEl>
                                          <p:spTgt spid="29869"/>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29870"/>
                                        </p:tgtEl>
                                        <p:attrNameLst>
                                          <p:attrName>style.visibility</p:attrName>
                                        </p:attrNameLst>
                                      </p:cBhvr>
                                      <p:to>
                                        <p:strVal val="visible"/>
                                      </p:to>
                                    </p:set>
                                    <p:anim calcmode="lin" valueType="num">
                                      <p:cBhvr>
                                        <p:cTn id="12" dur="1000" fill="hold"/>
                                        <p:tgtEl>
                                          <p:spTgt spid="29870"/>
                                        </p:tgtEl>
                                        <p:attrNameLst>
                                          <p:attrName>ppt_w</p:attrName>
                                        </p:attrNameLst>
                                      </p:cBhvr>
                                      <p:tavLst>
                                        <p:tav tm="0">
                                          <p:val>
                                            <p:fltVal val="0.000000"/>
                                          </p:val>
                                        </p:tav>
                                        <p:tav tm="100000">
                                          <p:val>
                                            <p:strVal val="#ppt_w"/>
                                          </p:val>
                                        </p:tav>
                                      </p:tavLst>
                                    </p:anim>
                                    <p:anim calcmode="lin" valueType="num">
                                      <p:cBhvr>
                                        <p:cTn id="13" dur="1000" fill="hold"/>
                                        <p:tgtEl>
                                          <p:spTgt spid="29870"/>
                                        </p:tgtEl>
                                        <p:attrNameLst>
                                          <p:attrName>ppt_h</p:attrName>
                                        </p:attrNameLst>
                                      </p:cBhvr>
                                      <p:tavLst>
                                        <p:tav tm="0">
                                          <p:val>
                                            <p:fltVal val="0.000000"/>
                                          </p:val>
                                        </p:tav>
                                        <p:tav tm="100000">
                                          <p:val>
                                            <p:strVal val="#ppt_h"/>
                                          </p:val>
                                        </p:tav>
                                      </p:tavLst>
                                    </p:anim>
                                    <p:anim calcmode="lin" valueType="num">
                                      <p:cBhvr>
                                        <p:cTn id="14" dur="1000" fill="hold"/>
                                        <p:tgtEl>
                                          <p:spTgt spid="29870"/>
                                        </p:tgtEl>
                                        <p:attrNameLst>
                                          <p:attrName>ppt_x</p:attrName>
                                        </p:attrNameLst>
                                      </p:cBhvr>
                                      <p:tavLst>
                                        <p:tav tm="0" fmla="#ppt_x+(cos(-2*pi*(1-$))*-#ppt_x-sin(-2*pi*(1-$))*(1-#ppt_y))*(1-$)">
                                          <p:val>
                                            <p:fltVal val="0.000000"/>
                                          </p:val>
                                        </p:tav>
                                        <p:tav tm="100000">
                                          <p:val>
                                            <p:fltVal val="1.000000"/>
                                          </p:val>
                                        </p:tav>
                                      </p:tavLst>
                                    </p:anim>
                                    <p:anim calcmode="lin" valueType="num">
                                      <p:cBhvr>
                                        <p:cTn id="15" dur="1000" fill="hold"/>
                                        <p:tgtEl>
                                          <p:spTgt spid="29870"/>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37"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outVertical)">
                                      <p:cBhvr>
                                        <p:cTn id="20" dur="500"/>
                                        <p:tgtEl>
                                          <p:spTgt spid="2"/>
                                        </p:tgtEl>
                                      </p:cBhvr>
                                    </p:animEffect>
                                  </p:childTnLst>
                                  <p:subTnLst>
                                    <p:audio>
                                      <p:cMediaNode>
                                        <p:cTn display="0" masterRel="sameClick">
                                          <p:stCondLst>
                                            <p:cond evt="begin" delay="0">
                                              <p:tn val="18"/>
                                            </p:cond>
                                          </p:stCondLst>
                                          <p:endCondLst>
                                            <p:cond evt="onStopAudio" delay="0">
                                              <p:tgtEl>
                                                <p:sldTgt/>
                                              </p:tgtEl>
                                            </p:cond>
                                          </p:endCondLst>
                                        </p:cTn>
                                        <p:tgtEl>
                                          <p:sndTgt r:embed="rId1"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869" grpId="0" animBg="1"/>
      <p:bldP spid="29870" grpId="0" animBg="1"/>
    </p:bld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68609" name="Rectangle 2"/>
          <p:cNvSpPr>
            <a:spLocks noGrp="1"/>
          </p:cNvSpPr>
          <p:nvPr>
            <p:ph type="title"/>
          </p:nvPr>
        </p:nvSpPr>
        <p:spPr/>
        <p:txBody>
          <a:bodyPr vert="horz" wrap="square" lIns="91440" tIns="45720" rIns="91440" bIns="45720" anchor="ctr"/>
          <a:p>
            <a:pPr eaLnBrk="1" hangingPunct="1"/>
            <a:endParaRPr lang="zh-CN" altLang="zh-CN" dirty="0"/>
          </a:p>
        </p:txBody>
      </p:sp>
      <p:sp>
        <p:nvSpPr>
          <p:cNvPr id="68610" name="Rectangle 3"/>
          <p:cNvSpPr>
            <a:spLocks noGrp="1"/>
          </p:cNvSpPr>
          <p:nvPr>
            <p:ph idx="1"/>
          </p:nvPr>
        </p:nvSpPr>
        <p:spPr/>
        <p:txBody>
          <a:bodyPr vert="horz" wrap="square" lIns="91440" tIns="45720" rIns="91440" bIns="45720" anchor="t"/>
          <a:p>
            <a:pPr eaLnBrk="1" hangingPunct="1"/>
            <a:endParaRPr lang="zh-CN" altLang="zh-CN" dirty="0"/>
          </a:p>
        </p:txBody>
      </p:sp>
      <p:pic>
        <p:nvPicPr>
          <p:cNvPr id="68611" name="Picture 4" descr="828"/>
          <p:cNvPicPr>
            <a:picLocks noChangeAspect="1"/>
          </p:cNvPicPr>
          <p:nvPr/>
        </p:nvPicPr>
        <p:blipFill>
          <a:blip r:embed="rId1"/>
          <a:stretch>
            <a:fillRect/>
          </a:stretch>
        </p:blipFill>
        <p:spPr>
          <a:xfrm>
            <a:off x="179388" y="836613"/>
            <a:ext cx="8640762" cy="6021387"/>
          </a:xfrm>
          <a:prstGeom prst="rect">
            <a:avLst/>
          </a:prstGeom>
          <a:noFill/>
          <a:ln w="9525">
            <a:noFill/>
          </a:ln>
        </p:spPr>
      </p:pic>
      <p:sp>
        <p:nvSpPr>
          <p:cNvPr id="68612" name="Text Box 5"/>
          <p:cNvSpPr txBox="1"/>
          <p:nvPr/>
        </p:nvSpPr>
        <p:spPr>
          <a:xfrm>
            <a:off x="0" y="260350"/>
            <a:ext cx="8718550" cy="519113"/>
          </a:xfrm>
          <a:prstGeom prst="rect">
            <a:avLst/>
          </a:prstGeom>
          <a:noFill/>
          <a:ln w="19050">
            <a:noFill/>
          </a:ln>
        </p:spPr>
        <p:txBody>
          <a:bodyPr wrap="none" anchor="t">
            <a:spAutoFit/>
          </a:bodyPr>
          <a:p>
            <a:r>
              <a:rPr lang="zh-CN" altLang="en-US" sz="2800" b="1" dirty="0">
                <a:latin typeface="Times New Roman" panose="02020603050405020304" pitchFamily="18" charset="0"/>
                <a:ea typeface="宋体" panose="02010600030101010101" pitchFamily="2" charset="-122"/>
              </a:rPr>
              <a:t>根据室内布置的平面图和立面图，作室内布置透视图。</a:t>
            </a:r>
            <a:endParaRPr lang="zh-CN" altLang="en-US" sz="2800" b="1" dirty="0">
              <a:latin typeface="Times New Roman" panose="02020603050405020304" pitchFamily="18" charset="0"/>
              <a:ea typeface="宋体" panose="02010600030101010101" pitchFamily="2" charset="-122"/>
            </a:endParaRPr>
          </a:p>
        </p:txBody>
      </p:sp>
    </p:spTree>
  </p:cSld>
  <p:clrMapOvr>
    <a:masterClrMapping/>
  </p:clrMapOvr>
  <p:transition spd="med" advClick="0"/>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69633" name="AutoShape 181"/>
          <p:cNvSpPr/>
          <p:nvPr/>
        </p:nvSpPr>
        <p:spPr>
          <a:xfrm>
            <a:off x="3276600" y="1600200"/>
            <a:ext cx="5105400" cy="4343400"/>
          </a:xfrm>
          <a:prstGeom prst="roundRect">
            <a:avLst>
              <a:gd name="adj" fmla="val 16667"/>
            </a:avLst>
          </a:prstGeom>
          <a:solidFill>
            <a:srgbClr val="00FF99"/>
          </a:solidFill>
          <a:ln w="9525">
            <a:noFill/>
          </a:ln>
        </p:spPr>
        <p:txBody>
          <a:bodyPr wrap="none" anchor="ctr"/>
          <a:p>
            <a:pPr algn="ctr"/>
            <a:endParaRPr lang="zh-CN" altLang="zh-CN" dirty="0">
              <a:latin typeface="Times New Roman" panose="02020603050405020304" pitchFamily="18" charset="0"/>
              <a:ea typeface="宋体" panose="02010600030101010101" pitchFamily="2" charset="-122"/>
            </a:endParaRPr>
          </a:p>
        </p:txBody>
      </p:sp>
      <p:graphicFrame>
        <p:nvGraphicFramePr>
          <p:cNvPr id="22707" name="Object 179"/>
          <p:cNvGraphicFramePr/>
          <p:nvPr/>
        </p:nvGraphicFramePr>
        <p:xfrm>
          <a:off x="215900" y="515938"/>
          <a:ext cx="3124200" cy="2589212"/>
        </p:xfrm>
        <a:graphic>
          <a:graphicData uri="http://schemas.openxmlformats.org/presentationml/2006/ole">
            <mc:AlternateContent xmlns:mc="http://schemas.openxmlformats.org/markup-compatibility/2006">
              <mc:Choice xmlns:v="urn:schemas-microsoft-com:vml" Requires="v">
                <p:oleObj spid="_x0000_s3076" name="" r:id="rId1" imgW="4046855" imgH="3352800" progId="MS_ClipArt_Gallery.2">
                  <p:embed/>
                </p:oleObj>
              </mc:Choice>
              <mc:Fallback>
                <p:oleObj name="" r:id="rId1" imgW="4046855" imgH="3352800" progId="MS_ClipArt_Gallery.2">
                  <p:embed/>
                  <p:pic>
                    <p:nvPicPr>
                      <p:cNvPr id="0" name="图片 3075"/>
                      <p:cNvPicPr/>
                      <p:nvPr/>
                    </p:nvPicPr>
                    <p:blipFill>
                      <a:blip r:embed="rId2"/>
                      <a:stretch>
                        <a:fillRect/>
                      </a:stretch>
                    </p:blipFill>
                    <p:spPr>
                      <a:xfrm>
                        <a:off x="215900" y="515938"/>
                        <a:ext cx="3124200" cy="2589212"/>
                      </a:xfrm>
                      <a:prstGeom prst="rect">
                        <a:avLst/>
                      </a:prstGeom>
                      <a:noFill/>
                      <a:ln w="38100">
                        <a:noFill/>
                        <a:miter/>
                      </a:ln>
                    </p:spPr>
                  </p:pic>
                </p:oleObj>
              </mc:Fallback>
            </mc:AlternateContent>
          </a:graphicData>
        </a:graphic>
      </p:graphicFrame>
      <p:sp>
        <p:nvSpPr>
          <p:cNvPr id="22708" name="Rectangle 180"/>
          <p:cNvSpPr/>
          <p:nvPr/>
        </p:nvSpPr>
        <p:spPr>
          <a:xfrm>
            <a:off x="3657600" y="2514600"/>
            <a:ext cx="4343400" cy="3019425"/>
          </a:xfrm>
          <a:prstGeom prst="rect">
            <a:avLst/>
          </a:prstGeom>
          <a:noFill/>
          <a:ln w="9525">
            <a:noFill/>
          </a:ln>
        </p:spPr>
        <p:txBody>
          <a:bodyPr anchor="t">
            <a:spAutoFit/>
          </a:bodyPr>
          <a:p>
            <a:pPr algn="ctr">
              <a:lnSpc>
                <a:spcPct val="120000"/>
              </a:lnSpc>
            </a:pPr>
            <a:r>
              <a:rPr lang="zh-CN" altLang="en-US" sz="4000" b="1" dirty="0">
                <a:solidFill>
                  <a:schemeClr val="tx2"/>
                </a:solidFill>
                <a:latin typeface="Times New Roman" panose="02020603050405020304" pitchFamily="18" charset="0"/>
                <a:ea typeface="黑体" panose="02010609060101010101" pitchFamily="49" charset="-122"/>
              </a:rPr>
              <a:t>平行线组共灭点</a:t>
            </a:r>
            <a:endParaRPr lang="zh-CN" altLang="en-US" sz="4000" b="1" dirty="0">
              <a:solidFill>
                <a:schemeClr val="tx2"/>
              </a:solidFill>
              <a:latin typeface="Times New Roman" panose="02020603050405020304" pitchFamily="18" charset="0"/>
              <a:ea typeface="黑体" panose="02010609060101010101" pitchFamily="49" charset="-122"/>
            </a:endParaRPr>
          </a:p>
          <a:p>
            <a:pPr algn="ctr">
              <a:lnSpc>
                <a:spcPct val="120000"/>
              </a:lnSpc>
            </a:pPr>
            <a:r>
              <a:rPr lang="zh-CN" altLang="en-US" sz="4000" b="1" dirty="0">
                <a:solidFill>
                  <a:schemeClr val="tx2"/>
                </a:solidFill>
                <a:latin typeface="Times New Roman" panose="02020603050405020304" pitchFamily="18" charset="0"/>
                <a:ea typeface="黑体" panose="02010609060101010101" pitchFamily="49" charset="-122"/>
              </a:rPr>
              <a:t>透视方向是关键</a:t>
            </a:r>
            <a:endParaRPr lang="zh-CN" altLang="en-US" sz="4000" b="1" dirty="0">
              <a:solidFill>
                <a:schemeClr val="tx2"/>
              </a:solidFill>
              <a:latin typeface="Times New Roman" panose="02020603050405020304" pitchFamily="18" charset="0"/>
              <a:ea typeface="黑体" panose="02010609060101010101" pitchFamily="49" charset="-122"/>
            </a:endParaRPr>
          </a:p>
          <a:p>
            <a:pPr algn="ctr">
              <a:lnSpc>
                <a:spcPct val="120000"/>
              </a:lnSpc>
            </a:pPr>
            <a:r>
              <a:rPr lang="zh-CN" altLang="en-US" sz="4000" b="1" dirty="0">
                <a:solidFill>
                  <a:schemeClr val="tx2"/>
                </a:solidFill>
                <a:latin typeface="Times New Roman" panose="02020603050405020304" pitchFamily="18" charset="0"/>
                <a:ea typeface="黑体" panose="02010609060101010101" pitchFamily="49" charset="-122"/>
              </a:rPr>
              <a:t>视线交点求端点</a:t>
            </a:r>
            <a:endParaRPr lang="zh-CN" altLang="en-US" sz="4000" b="1" dirty="0">
              <a:solidFill>
                <a:schemeClr val="tx2"/>
              </a:solidFill>
              <a:latin typeface="Times New Roman" panose="02020603050405020304" pitchFamily="18" charset="0"/>
              <a:ea typeface="黑体" panose="02010609060101010101" pitchFamily="49" charset="-122"/>
            </a:endParaRPr>
          </a:p>
          <a:p>
            <a:pPr algn="ctr">
              <a:lnSpc>
                <a:spcPct val="120000"/>
              </a:lnSpc>
            </a:pPr>
            <a:r>
              <a:rPr lang="zh-CN" altLang="en-US" sz="4000" b="1" dirty="0">
                <a:solidFill>
                  <a:schemeClr val="tx2"/>
                </a:solidFill>
                <a:latin typeface="Times New Roman" panose="02020603050405020304" pitchFamily="18" charset="0"/>
                <a:ea typeface="黑体" panose="02010609060101010101" pitchFamily="49" charset="-122"/>
              </a:rPr>
              <a:t>画面上定真高线</a:t>
            </a:r>
            <a:endParaRPr lang="zh-CN" altLang="en-US" sz="4000" b="1" dirty="0">
              <a:solidFill>
                <a:schemeClr val="tx2"/>
              </a:solidFill>
              <a:latin typeface="Times New Roman" panose="02020603050405020304" pitchFamily="18" charset="0"/>
              <a:ea typeface="黑体" panose="02010609060101010101" pitchFamily="49" charset="-122"/>
            </a:endParaRPr>
          </a:p>
        </p:txBody>
      </p:sp>
      <p:sp>
        <p:nvSpPr>
          <p:cNvPr id="22710" name="Text Box 182"/>
          <p:cNvSpPr txBox="1"/>
          <p:nvPr/>
        </p:nvSpPr>
        <p:spPr>
          <a:xfrm>
            <a:off x="5064125" y="1697038"/>
            <a:ext cx="1565275" cy="914400"/>
          </a:xfrm>
          <a:prstGeom prst="rect">
            <a:avLst/>
          </a:prstGeom>
          <a:noFill/>
          <a:ln w="9525">
            <a:noFill/>
          </a:ln>
        </p:spPr>
        <p:txBody>
          <a:bodyPr wrap="none" anchor="t">
            <a:spAutoFit/>
          </a:bodyPr>
          <a:p>
            <a:r>
              <a:rPr lang="zh-CN" altLang="en-US" sz="5400" b="1" dirty="0">
                <a:solidFill>
                  <a:srgbClr val="CC3300"/>
                </a:solidFill>
                <a:latin typeface="Times New Roman" panose="02020603050405020304" pitchFamily="18" charset="0"/>
                <a:ea typeface="隶书" panose="02010509060101010101" pitchFamily="49" charset="-122"/>
              </a:rPr>
              <a:t>口诀</a:t>
            </a:r>
            <a:endParaRPr lang="zh-CN" altLang="en-US" sz="5400" b="1" dirty="0">
              <a:solidFill>
                <a:srgbClr val="CC3300"/>
              </a:solidFill>
              <a:latin typeface="Times New Roman" panose="02020603050405020304" pitchFamily="18" charset="0"/>
              <a:ea typeface="隶书" panose="02010509060101010101" pitchFamily="49" charset="-122"/>
            </a:endParaRPr>
          </a:p>
        </p:txBody>
      </p:sp>
      <p:sp>
        <p:nvSpPr>
          <p:cNvPr id="69637" name="Rectangle 183"/>
          <p:cNvSpPr>
            <a:spLocks noGrp="1"/>
          </p:cNvSpPr>
          <p:nvPr>
            <p:ph type="title"/>
          </p:nvPr>
        </p:nvSpPr>
        <p:spPr>
          <a:xfrm>
            <a:off x="7848600" y="609600"/>
            <a:ext cx="609600" cy="304800"/>
          </a:xfrm>
        </p:spPr>
        <p:txBody>
          <a:bodyPr vert="horz" wrap="square" lIns="91440" tIns="45720" rIns="91440" bIns="45720" anchor="ctr"/>
          <a:p>
            <a:pPr algn="r" eaLnBrk="1" hangingPunct="1"/>
            <a:r>
              <a:rPr lang="zh-CN" altLang="en-US" sz="1000" dirty="0">
                <a:solidFill>
                  <a:srgbClr val="006666"/>
                </a:solidFill>
              </a:rPr>
              <a:t>透视口诀</a:t>
            </a:r>
            <a:endParaRPr lang="zh-CN" altLang="en-US" sz="1000" dirty="0">
              <a:solidFill>
                <a:srgbClr val="006666"/>
              </a:solidFill>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22707"/>
                                        </p:tgtEl>
                                        <p:attrNameLst>
                                          <p:attrName>style.visibility</p:attrName>
                                        </p:attrNameLst>
                                      </p:cBhvr>
                                      <p:to>
                                        <p:strVal val="visible"/>
                                      </p:to>
                                    </p:set>
                                    <p:anim calcmode="lin" valueType="num">
                                      <p:cBhvr>
                                        <p:cTn id="7" dur="1000" fill="hold"/>
                                        <p:tgtEl>
                                          <p:spTgt spid="22707"/>
                                        </p:tgtEl>
                                        <p:attrNameLst>
                                          <p:attrName>ppt_w</p:attrName>
                                        </p:attrNameLst>
                                      </p:cBhvr>
                                      <p:tavLst>
                                        <p:tav tm="0">
                                          <p:val>
                                            <p:fltVal val="0.000000"/>
                                          </p:val>
                                        </p:tav>
                                        <p:tav tm="100000">
                                          <p:val>
                                            <p:strVal val="#ppt_w"/>
                                          </p:val>
                                        </p:tav>
                                      </p:tavLst>
                                    </p:anim>
                                    <p:anim calcmode="lin" valueType="num">
                                      <p:cBhvr>
                                        <p:cTn id="8" dur="1000" fill="hold"/>
                                        <p:tgtEl>
                                          <p:spTgt spid="22707"/>
                                        </p:tgtEl>
                                        <p:attrNameLst>
                                          <p:attrName>ppt_h</p:attrName>
                                        </p:attrNameLst>
                                      </p:cBhvr>
                                      <p:tavLst>
                                        <p:tav tm="0">
                                          <p:val>
                                            <p:fltVal val="0.000000"/>
                                          </p:val>
                                        </p:tav>
                                        <p:tav tm="100000">
                                          <p:val>
                                            <p:strVal val="#ppt_h"/>
                                          </p:val>
                                        </p:tav>
                                      </p:tavLst>
                                    </p:anim>
                                    <p:anim calcmode="lin" valueType="num">
                                      <p:cBhvr>
                                        <p:cTn id="9" dur="1000" fill="hold"/>
                                        <p:tgtEl>
                                          <p:spTgt spid="22707"/>
                                        </p:tgtEl>
                                        <p:attrNameLst>
                                          <p:attrName>ppt_x</p:attrName>
                                        </p:attrNameLst>
                                      </p:cBhvr>
                                      <p:tavLst>
                                        <p:tav tm="0" fmla="#ppt_x+(cos(-2*pi*(1-$))*-#ppt_x-sin(-2*pi*(1-$))*(1-#ppt_y))*(1-$)">
                                          <p:val>
                                            <p:fltVal val="0.000000"/>
                                          </p:val>
                                        </p:tav>
                                        <p:tav tm="100000">
                                          <p:val>
                                            <p:fltVal val="1.000000"/>
                                          </p:val>
                                        </p:tav>
                                      </p:tavLst>
                                    </p:anim>
                                    <p:anim calcmode="lin" valueType="num">
                                      <p:cBhvr>
                                        <p:cTn id="10" dur="1000" fill="hold"/>
                                        <p:tgtEl>
                                          <p:spTgt spid="22707"/>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1" fill="hold" grpId="0" nodeType="clickEffect">
                                  <p:stCondLst>
                                    <p:cond delay="0"/>
                                  </p:stCondLst>
                                  <p:childTnLst>
                                    <p:set>
                                      <p:cBhvr>
                                        <p:cTn id="14" dur="1" fill="hold">
                                          <p:stCondLst>
                                            <p:cond delay="0"/>
                                          </p:stCondLst>
                                        </p:cTn>
                                        <p:tgtEl>
                                          <p:spTgt spid="22710"/>
                                        </p:tgtEl>
                                        <p:attrNameLst>
                                          <p:attrName>style.visibility</p:attrName>
                                        </p:attrNameLst>
                                      </p:cBhvr>
                                      <p:to>
                                        <p:strVal val="visible"/>
                                      </p:to>
                                    </p:set>
                                    <p:anim calcmode="lin" valueType="num">
                                      <p:cBhvr>
                                        <p:cTn id="15" dur="500" fill="hold"/>
                                        <p:tgtEl>
                                          <p:spTgt spid="22710"/>
                                        </p:tgtEl>
                                        <p:attrNameLst>
                                          <p:attrName>ppt_x</p:attrName>
                                        </p:attrNameLst>
                                      </p:cBhvr>
                                      <p:tavLst>
                                        <p:tav tm="0">
                                          <p:val>
                                            <p:strVal val="#ppt_x"/>
                                          </p:val>
                                        </p:tav>
                                        <p:tav tm="100000">
                                          <p:val>
                                            <p:strVal val="#ppt_x"/>
                                          </p:val>
                                        </p:tav>
                                      </p:tavLst>
                                    </p:anim>
                                    <p:anim calcmode="lin" valueType="num">
                                      <p:cBhvr>
                                        <p:cTn id="16" dur="500" fill="hold"/>
                                        <p:tgtEl>
                                          <p:spTgt spid="22710"/>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iterate type="lt">
                                    <p:tmPct val="100000"/>
                                  </p:iterate>
                                  <p:childTnLst>
                                    <p:set>
                                      <p:cBhvr>
                                        <p:cTn id="20" dur="1" fill="hold">
                                          <p:stCondLst>
                                            <p:cond delay="0"/>
                                          </p:stCondLst>
                                        </p:cTn>
                                        <p:tgtEl>
                                          <p:spTgt spid="22708"/>
                                        </p:tgtEl>
                                        <p:attrNameLst>
                                          <p:attrName>style.visibility</p:attrName>
                                        </p:attrNameLst>
                                      </p:cBhvr>
                                      <p:to>
                                        <p:strVal val="visible"/>
                                      </p:to>
                                    </p:set>
                                    <p:animEffect transition="in" filter="wipe(left)">
                                      <p:cBhvr>
                                        <p:cTn id="21" dur="75"/>
                                        <p:tgtEl>
                                          <p:spTgt spid="227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08" grpId="0"/>
      <p:bldP spid="22710" grpId="0"/>
    </p:bld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70657" name="Rectangle 2"/>
          <p:cNvSpPr>
            <a:spLocks noGrp="1"/>
          </p:cNvSpPr>
          <p:nvPr>
            <p:ph type="title"/>
          </p:nvPr>
        </p:nvSpPr>
        <p:spPr>
          <a:xfrm>
            <a:off x="684213" y="260350"/>
            <a:ext cx="7772400" cy="1143000"/>
          </a:xfrm>
        </p:spPr>
        <p:txBody>
          <a:bodyPr vert="horz" wrap="square" lIns="91440" tIns="45720" rIns="91440" bIns="45720" anchor="ctr"/>
          <a:p>
            <a:pPr eaLnBrk="1" hangingPunct="1"/>
            <a:r>
              <a:rPr lang="zh-CN" altLang="en-US" sz="4000" dirty="0">
                <a:solidFill>
                  <a:schemeClr val="tx1"/>
                </a:solidFill>
              </a:rPr>
              <a:t>补充</a:t>
            </a:r>
            <a:r>
              <a:rPr lang="en-US" altLang="zh-CN" sz="4000" dirty="0">
                <a:solidFill>
                  <a:schemeClr val="tx1"/>
                </a:solidFill>
              </a:rPr>
              <a:t>1</a:t>
            </a:r>
            <a:r>
              <a:rPr lang="zh-CN" altLang="en-US" sz="4000" dirty="0">
                <a:solidFill>
                  <a:schemeClr val="tx1"/>
                </a:solidFill>
              </a:rPr>
              <a:t>：简单曲面体的透视</a:t>
            </a:r>
            <a:r>
              <a:rPr lang="zh-CN" altLang="en-US" dirty="0"/>
              <a:t> </a:t>
            </a:r>
            <a:endParaRPr lang="zh-CN" altLang="en-US" dirty="0"/>
          </a:p>
        </p:txBody>
      </p:sp>
      <p:sp>
        <p:nvSpPr>
          <p:cNvPr id="70658" name="Rectangle 3"/>
          <p:cNvSpPr/>
          <p:nvPr/>
        </p:nvSpPr>
        <p:spPr>
          <a:xfrm>
            <a:off x="827088" y="1268413"/>
            <a:ext cx="3622675" cy="519112"/>
          </a:xfrm>
          <a:prstGeom prst="rect">
            <a:avLst/>
          </a:prstGeom>
          <a:noFill/>
          <a:ln w="9525">
            <a:noFill/>
          </a:ln>
        </p:spPr>
        <p:txBody>
          <a:bodyPr wrap="none" anchor="ctr">
            <a:spAutoFit/>
          </a:bodyPr>
          <a:p>
            <a:r>
              <a:rPr lang="en-US" altLang="zh-CN" sz="2800" b="1" dirty="0">
                <a:latin typeface="Times New Roman" panose="02020603050405020304" pitchFamily="18" charset="0"/>
                <a:ea typeface="宋体" panose="02010600030101010101" pitchFamily="2" charset="-122"/>
              </a:rPr>
              <a:t>(1) </a:t>
            </a:r>
            <a:r>
              <a:rPr lang="zh-CN" altLang="en-US" sz="2800" b="1" dirty="0">
                <a:latin typeface="Times New Roman" panose="02020603050405020304" pitchFamily="18" charset="0"/>
                <a:ea typeface="宋体" panose="02010600030101010101" pitchFamily="2" charset="-122"/>
              </a:rPr>
              <a:t>水平圆位置的透视</a:t>
            </a:r>
            <a:r>
              <a:rPr lang="zh-CN" altLang="en-US" sz="2800" b="1" dirty="0">
                <a:solidFill>
                  <a:schemeClr val="folHlink"/>
                </a:solidFill>
                <a:latin typeface="Times New Roman" panose="02020603050405020304" pitchFamily="18" charset="0"/>
                <a:ea typeface="宋体" panose="02010600030101010101" pitchFamily="2" charset="-122"/>
              </a:rPr>
              <a:t> </a:t>
            </a:r>
            <a:endParaRPr lang="zh-CN" altLang="en-US" sz="2800" b="1" dirty="0">
              <a:solidFill>
                <a:schemeClr val="folHlink"/>
              </a:solidFill>
              <a:latin typeface="Times New Roman" panose="02020603050405020304" pitchFamily="18" charset="0"/>
              <a:ea typeface="宋体" panose="02010600030101010101" pitchFamily="2" charset="-122"/>
            </a:endParaRPr>
          </a:p>
        </p:txBody>
      </p:sp>
      <p:pic>
        <p:nvPicPr>
          <p:cNvPr id="70659" name="Picture 4" descr="829"/>
          <p:cNvPicPr>
            <a:picLocks noChangeAspect="1"/>
          </p:cNvPicPr>
          <p:nvPr/>
        </p:nvPicPr>
        <p:blipFill>
          <a:blip r:embed="rId1"/>
          <a:stretch>
            <a:fillRect/>
          </a:stretch>
        </p:blipFill>
        <p:spPr>
          <a:xfrm>
            <a:off x="900113" y="1989138"/>
            <a:ext cx="7056437" cy="4322762"/>
          </a:xfrm>
          <a:prstGeom prst="rect">
            <a:avLst/>
          </a:prstGeom>
          <a:noFill/>
          <a:ln w="9525">
            <a:noFill/>
          </a:ln>
        </p:spPr>
      </p:pic>
      <p:sp>
        <p:nvSpPr>
          <p:cNvPr id="70660" name="Rectangle 5"/>
          <p:cNvSpPr/>
          <p:nvPr/>
        </p:nvSpPr>
        <p:spPr>
          <a:xfrm>
            <a:off x="2555875" y="6284913"/>
            <a:ext cx="3937000" cy="457200"/>
          </a:xfrm>
          <a:prstGeom prst="rect">
            <a:avLst/>
          </a:prstGeom>
          <a:noFill/>
          <a:ln w="9525">
            <a:noFill/>
          </a:ln>
        </p:spPr>
        <p:txBody>
          <a:bodyPr wrap="none" anchor="ctr">
            <a:spAutoFit/>
          </a:bodyPr>
          <a:p>
            <a:r>
              <a:rPr lang="zh-CN" altLang="en-US" dirty="0">
                <a:latin typeface="Times New Roman" panose="02020603050405020304" pitchFamily="18" charset="0"/>
                <a:ea typeface="宋体" panose="02010600030101010101" pitchFamily="2" charset="-122"/>
              </a:rPr>
              <a:t>图</a:t>
            </a:r>
            <a:r>
              <a:rPr lang="en-US" altLang="zh-CN" dirty="0">
                <a:latin typeface="Times New Roman" panose="02020603050405020304" pitchFamily="18" charset="0"/>
                <a:ea typeface="宋体" panose="02010600030101010101" pitchFamily="2" charset="-122"/>
              </a:rPr>
              <a:t>8.29 </a:t>
            </a:r>
            <a:r>
              <a:rPr lang="zh-CN" altLang="en-US" dirty="0">
                <a:latin typeface="Times New Roman" panose="02020603050405020304" pitchFamily="18" charset="0"/>
                <a:ea typeface="宋体" panose="02010600030101010101" pitchFamily="2" charset="-122"/>
              </a:rPr>
              <a:t>画水平位置圆的透视</a:t>
            </a:r>
            <a:r>
              <a:rPr lang="zh-CN" altLang="en-US" dirty="0">
                <a:latin typeface="Tahoma" panose="020B0604030504040204" pitchFamily="34" charset="0"/>
                <a:ea typeface="宋体" panose="02010600030101010101" pitchFamily="2" charset="-122"/>
              </a:rPr>
              <a:t> </a:t>
            </a:r>
            <a:endParaRPr lang="zh-CN" altLang="en-US" dirty="0">
              <a:latin typeface="Tahoma" panose="020B0604030504040204" pitchFamily="34" charset="0"/>
              <a:ea typeface="宋体" panose="02010600030101010101" pitchFamily="2" charset="-122"/>
            </a:endParaRPr>
          </a:p>
        </p:txBody>
      </p:sp>
    </p:spTree>
  </p:cSld>
  <p:clrMapOvr>
    <a:masterClrMapping/>
  </p:clrMapOvr>
  <p:transition spd="med" advClick="0"/>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71681" name="Rectangle 2"/>
          <p:cNvSpPr>
            <a:spLocks noGrp="1"/>
          </p:cNvSpPr>
          <p:nvPr>
            <p:ph type="title"/>
          </p:nvPr>
        </p:nvSpPr>
        <p:spPr/>
        <p:txBody>
          <a:bodyPr vert="horz" wrap="square" lIns="91440" tIns="45720" rIns="91440" bIns="45720" anchor="ctr"/>
          <a:p>
            <a:pPr eaLnBrk="1" hangingPunct="1"/>
            <a:endParaRPr lang="zh-CN" altLang="zh-CN" dirty="0"/>
          </a:p>
        </p:txBody>
      </p:sp>
      <p:sp>
        <p:nvSpPr>
          <p:cNvPr id="71682" name="Rectangle 3"/>
          <p:cNvSpPr>
            <a:spLocks noGrp="1"/>
          </p:cNvSpPr>
          <p:nvPr>
            <p:ph idx="1"/>
          </p:nvPr>
        </p:nvSpPr>
        <p:spPr/>
        <p:txBody>
          <a:bodyPr vert="horz" wrap="square" lIns="91440" tIns="45720" rIns="91440" bIns="45720" anchor="t"/>
          <a:p>
            <a:pPr eaLnBrk="1" hangingPunct="1"/>
            <a:endParaRPr lang="zh-CN" altLang="zh-CN" dirty="0"/>
          </a:p>
        </p:txBody>
      </p:sp>
      <p:pic>
        <p:nvPicPr>
          <p:cNvPr id="71683" name="Picture 4"/>
          <p:cNvPicPr>
            <a:picLocks noChangeAspect="1"/>
          </p:cNvPicPr>
          <p:nvPr/>
        </p:nvPicPr>
        <p:blipFill>
          <a:blip r:embed="rId1"/>
          <a:srcRect l="20476" t="22440" r="15300" b="20465"/>
          <a:stretch>
            <a:fillRect/>
          </a:stretch>
        </p:blipFill>
        <p:spPr>
          <a:xfrm>
            <a:off x="0" y="0"/>
            <a:ext cx="9144000" cy="6858000"/>
          </a:xfrm>
          <a:prstGeom prst="rect">
            <a:avLst/>
          </a:prstGeom>
          <a:noFill/>
          <a:ln w="9525">
            <a:noFill/>
          </a:ln>
        </p:spPr>
      </p:pic>
    </p:spTree>
  </p:cSld>
  <p:clrMapOvr>
    <a:masterClrMapping/>
  </p:clrMapOvr>
  <p:transition spd="med"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193" name="图片 196610" descr="F:\新建文件夹 (3)\slide0021_image097.jpg"/>
          <p:cNvPicPr>
            <a:picLocks noChangeAspect="1"/>
          </p:cNvPicPr>
          <p:nvPr/>
        </p:nvPicPr>
        <p:blipFill>
          <a:blip r:embed="rId1"/>
          <a:stretch>
            <a:fillRect/>
          </a:stretch>
        </p:blipFill>
        <p:spPr>
          <a:xfrm>
            <a:off x="0" y="1600200"/>
            <a:ext cx="9144000" cy="5064125"/>
          </a:xfrm>
          <a:prstGeom prst="rect">
            <a:avLst/>
          </a:prstGeom>
          <a:noFill/>
          <a:ln w="9525">
            <a:noFill/>
          </a:ln>
        </p:spPr>
      </p:pic>
      <p:sp>
        <p:nvSpPr>
          <p:cNvPr id="8194" name="文本框 196611"/>
          <p:cNvSpPr txBox="1"/>
          <p:nvPr/>
        </p:nvSpPr>
        <p:spPr>
          <a:xfrm>
            <a:off x="457200" y="381000"/>
            <a:ext cx="7315200" cy="457200"/>
          </a:xfrm>
          <a:prstGeom prst="rect">
            <a:avLst/>
          </a:prstGeom>
          <a:noFill/>
          <a:ln w="9525">
            <a:noFill/>
          </a:ln>
        </p:spPr>
        <p:txBody>
          <a:bodyPr anchor="t">
            <a:spAutoFit/>
          </a:bodyPr>
          <a:p>
            <a:pPr>
              <a:spcBef>
                <a:spcPct val="50000"/>
              </a:spcBef>
            </a:pPr>
            <a:endParaRPr lang="zh-CN" altLang="en-US" dirty="0">
              <a:latin typeface="Times New Roman" panose="02020603050405020304" pitchFamily="18" charset="0"/>
              <a:ea typeface="宋体" panose="02010600030101010101" pitchFamily="2" charset="-122"/>
            </a:endParaRPr>
          </a:p>
        </p:txBody>
      </p:sp>
      <p:sp>
        <p:nvSpPr>
          <p:cNvPr id="8195" name="文本框 196612"/>
          <p:cNvSpPr txBox="1"/>
          <p:nvPr/>
        </p:nvSpPr>
        <p:spPr>
          <a:xfrm>
            <a:off x="685800" y="381000"/>
            <a:ext cx="3048000" cy="914400"/>
          </a:xfrm>
          <a:prstGeom prst="rect">
            <a:avLst/>
          </a:prstGeom>
          <a:solidFill>
            <a:srgbClr val="33CCFF"/>
          </a:solidFill>
          <a:ln w="9525">
            <a:noFill/>
          </a:ln>
        </p:spPr>
        <p:txBody>
          <a:bodyPr anchor="t">
            <a:spAutoFit/>
          </a:bodyPr>
          <a:p>
            <a:pPr>
              <a:spcBef>
                <a:spcPct val="50000"/>
              </a:spcBef>
            </a:pPr>
            <a:r>
              <a:rPr lang="zh-CN" altLang="en-US" sz="5400" dirty="0">
                <a:solidFill>
                  <a:srgbClr val="FF0066"/>
                </a:solidFill>
                <a:latin typeface="Times New Roman" panose="02020603050405020304" pitchFamily="18" charset="0"/>
                <a:ea typeface="方正小篆体"/>
              </a:rPr>
              <a:t>精典透视</a:t>
            </a:r>
            <a:endParaRPr lang="zh-CN" altLang="en-US" sz="5400" dirty="0">
              <a:solidFill>
                <a:srgbClr val="FF0066"/>
              </a:solidFill>
              <a:latin typeface="Times New Roman" panose="02020603050405020304" pitchFamily="18" charset="0"/>
              <a:ea typeface="方正小篆体"/>
            </a:endParaRPr>
          </a:p>
        </p:txBody>
      </p:sp>
    </p:spTree>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72705" name="Rectangle 2"/>
          <p:cNvSpPr>
            <a:spLocks noGrp="1"/>
          </p:cNvSpPr>
          <p:nvPr>
            <p:ph type="title"/>
          </p:nvPr>
        </p:nvSpPr>
        <p:spPr/>
        <p:txBody>
          <a:bodyPr vert="horz" wrap="square" lIns="91440" tIns="45720" rIns="91440" bIns="45720" anchor="ctr"/>
          <a:p>
            <a:pPr eaLnBrk="1" hangingPunct="1"/>
            <a:endParaRPr lang="zh-CN" altLang="zh-CN" dirty="0"/>
          </a:p>
        </p:txBody>
      </p:sp>
      <p:pic>
        <p:nvPicPr>
          <p:cNvPr id="72706" name="Picture 3"/>
          <p:cNvPicPr>
            <a:picLocks noGrp="1" noChangeAspect="1"/>
          </p:cNvPicPr>
          <p:nvPr>
            <p:ph idx="1"/>
          </p:nvPr>
        </p:nvPicPr>
        <p:blipFill>
          <a:blip r:embed="rId1"/>
          <a:srcRect l="12250" t="12137" r="12500" b="20544"/>
          <a:stretch>
            <a:fillRect/>
          </a:stretch>
        </p:blipFill>
        <p:spPr>
          <a:xfrm>
            <a:off x="0" y="0"/>
            <a:ext cx="9144000" cy="6858000"/>
          </a:xfrm>
        </p:spPr>
      </p:pic>
    </p:spTree>
  </p:cSld>
  <p:clrMapOvr>
    <a:masterClrMapping/>
  </p:clrMapOvr>
  <p:transition spd="med" advClick="0"/>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73729" name="Rectangle 2"/>
          <p:cNvSpPr/>
          <p:nvPr/>
        </p:nvSpPr>
        <p:spPr>
          <a:xfrm>
            <a:off x="0" y="260350"/>
            <a:ext cx="2200275" cy="519113"/>
          </a:xfrm>
          <a:prstGeom prst="rect">
            <a:avLst/>
          </a:prstGeom>
          <a:noFill/>
          <a:ln w="9525">
            <a:noFill/>
          </a:ln>
        </p:spPr>
        <p:txBody>
          <a:bodyPr wrap="none" anchor="ctr">
            <a:spAutoFit/>
          </a:bodyPr>
          <a:p>
            <a:r>
              <a:rPr lang="en-US" altLang="zh-CN" sz="2800" b="1" dirty="0">
                <a:latin typeface="Times New Roman" panose="02020603050405020304" pitchFamily="18" charset="0"/>
                <a:ea typeface="宋体" panose="02010600030101010101" pitchFamily="2" charset="-122"/>
              </a:rPr>
              <a:t>(2) </a:t>
            </a:r>
            <a:r>
              <a:rPr lang="zh-CN" altLang="en-US" sz="2800" b="1" dirty="0">
                <a:latin typeface="Times New Roman" panose="02020603050405020304" pitchFamily="18" charset="0"/>
                <a:ea typeface="宋体" panose="02010600030101010101" pitchFamily="2" charset="-122"/>
              </a:rPr>
              <a:t>圆拱透视</a:t>
            </a:r>
            <a:r>
              <a:rPr lang="zh-CN" altLang="en-US" sz="2800" b="1" dirty="0">
                <a:solidFill>
                  <a:schemeClr val="folHlink"/>
                </a:solidFill>
                <a:latin typeface="Times New Roman" panose="02020603050405020304" pitchFamily="18" charset="0"/>
                <a:ea typeface="宋体" panose="02010600030101010101" pitchFamily="2" charset="-122"/>
              </a:rPr>
              <a:t> </a:t>
            </a:r>
            <a:endParaRPr lang="zh-CN" altLang="en-US" sz="2800" b="1" dirty="0">
              <a:solidFill>
                <a:schemeClr val="folHlink"/>
              </a:solidFill>
              <a:latin typeface="Times New Roman" panose="02020603050405020304" pitchFamily="18" charset="0"/>
              <a:ea typeface="宋体" panose="02010600030101010101" pitchFamily="2" charset="-122"/>
            </a:endParaRPr>
          </a:p>
        </p:txBody>
      </p:sp>
      <p:pic>
        <p:nvPicPr>
          <p:cNvPr id="73730" name="Picture 3" descr="830"/>
          <p:cNvPicPr>
            <a:picLocks noChangeAspect="1"/>
          </p:cNvPicPr>
          <p:nvPr/>
        </p:nvPicPr>
        <p:blipFill>
          <a:blip r:embed="rId1"/>
          <a:stretch>
            <a:fillRect/>
          </a:stretch>
        </p:blipFill>
        <p:spPr>
          <a:xfrm>
            <a:off x="0" y="836613"/>
            <a:ext cx="8964613" cy="5545137"/>
          </a:xfrm>
          <a:prstGeom prst="rect">
            <a:avLst/>
          </a:prstGeom>
          <a:noFill/>
          <a:ln w="9525">
            <a:noFill/>
          </a:ln>
        </p:spPr>
      </p:pic>
      <p:sp>
        <p:nvSpPr>
          <p:cNvPr id="73731" name="Rectangle 4"/>
          <p:cNvSpPr/>
          <p:nvPr/>
        </p:nvSpPr>
        <p:spPr>
          <a:xfrm>
            <a:off x="2484438" y="6400800"/>
            <a:ext cx="3079750" cy="457200"/>
          </a:xfrm>
          <a:prstGeom prst="rect">
            <a:avLst/>
          </a:prstGeom>
          <a:noFill/>
          <a:ln w="9525">
            <a:noFill/>
          </a:ln>
        </p:spPr>
        <p:txBody>
          <a:bodyPr wrap="none" anchor="ctr">
            <a:spAutoFit/>
          </a:bodyPr>
          <a:p>
            <a:r>
              <a:rPr lang="en-US" altLang="zh-CN" dirty="0">
                <a:latin typeface="Times New Roman" panose="02020603050405020304" pitchFamily="18" charset="0"/>
                <a:ea typeface="宋体" panose="02010600030101010101" pitchFamily="2" charset="-122"/>
              </a:rPr>
              <a:t> </a:t>
            </a:r>
            <a:r>
              <a:rPr lang="zh-CN" altLang="en-US" dirty="0">
                <a:latin typeface="Times New Roman" panose="02020603050405020304" pitchFamily="18" charset="0"/>
                <a:ea typeface="宋体" panose="02010600030101010101" pitchFamily="2" charset="-122"/>
              </a:rPr>
              <a:t>画垂直地面圆的透视 </a:t>
            </a:r>
            <a:endParaRPr lang="zh-CN" altLang="en-US" dirty="0">
              <a:latin typeface="Times New Roman" panose="02020603050405020304" pitchFamily="18" charset="0"/>
              <a:ea typeface="宋体" panose="02010600030101010101" pitchFamily="2" charset="-122"/>
            </a:endParaRPr>
          </a:p>
        </p:txBody>
      </p:sp>
      <p:pic>
        <p:nvPicPr>
          <p:cNvPr id="73732" name="Picture 5" descr="back"/>
          <p:cNvPicPr>
            <a:picLocks noChangeAspect="1"/>
          </p:cNvPicPr>
          <p:nvPr/>
        </p:nvPicPr>
        <p:blipFill>
          <a:blip r:embed="rId2"/>
          <a:stretch>
            <a:fillRect/>
          </a:stretch>
        </p:blipFill>
        <p:spPr>
          <a:xfrm>
            <a:off x="8243888" y="476250"/>
            <a:ext cx="428625" cy="407988"/>
          </a:xfrm>
          <a:prstGeom prst="rect">
            <a:avLst/>
          </a:prstGeom>
          <a:noFill/>
          <a:ln w="9525" cap="flat" cmpd="sng">
            <a:solidFill>
              <a:schemeClr val="accent2"/>
            </a:solidFill>
            <a:prstDash val="solid"/>
            <a:miter/>
            <a:headEnd type="none" w="med" len="med"/>
            <a:tailEnd type="none" w="med" len="med"/>
          </a:ln>
        </p:spPr>
      </p:pic>
    </p:spTree>
  </p:cSld>
  <p:clrMapOvr>
    <a:masterClrMapping/>
  </p:clrMapOvr>
  <p:transition spd="med" advClick="0"/>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74753" name="Rectangle 2"/>
          <p:cNvSpPr>
            <a:spLocks noGrp="1"/>
          </p:cNvSpPr>
          <p:nvPr>
            <p:ph type="title"/>
          </p:nvPr>
        </p:nvSpPr>
        <p:spPr>
          <a:xfrm>
            <a:off x="0" y="0"/>
            <a:ext cx="9144000" cy="936625"/>
          </a:xfrm>
        </p:spPr>
        <p:txBody>
          <a:bodyPr vert="horz" wrap="square" lIns="91440" tIns="45720" rIns="91440" bIns="45720" anchor="ctr"/>
          <a:p>
            <a:pPr eaLnBrk="1" hangingPunct="1"/>
            <a:r>
              <a:rPr lang="zh-CN" altLang="en-US" dirty="0">
                <a:solidFill>
                  <a:srgbClr val="990000"/>
                </a:solidFill>
              </a:rPr>
              <a:t>补充</a:t>
            </a:r>
            <a:r>
              <a:rPr lang="en-US" altLang="zh-CN" dirty="0">
                <a:solidFill>
                  <a:srgbClr val="990000"/>
                </a:solidFill>
              </a:rPr>
              <a:t>2  </a:t>
            </a:r>
            <a:r>
              <a:rPr lang="zh-CN" altLang="en-US" dirty="0">
                <a:solidFill>
                  <a:srgbClr val="990000"/>
                </a:solidFill>
              </a:rPr>
              <a:t>作建筑透视的基本方法</a:t>
            </a:r>
            <a:endParaRPr lang="zh-CN" altLang="en-US" dirty="0">
              <a:solidFill>
                <a:srgbClr val="990000"/>
              </a:solidFill>
            </a:endParaRPr>
          </a:p>
        </p:txBody>
      </p:sp>
      <p:sp>
        <p:nvSpPr>
          <p:cNvPr id="74754" name="Rectangle 3"/>
          <p:cNvSpPr>
            <a:spLocks noGrp="1"/>
          </p:cNvSpPr>
          <p:nvPr>
            <p:ph type="body" sz="half" idx="1"/>
          </p:nvPr>
        </p:nvSpPr>
        <p:spPr>
          <a:xfrm>
            <a:off x="0" y="981075"/>
            <a:ext cx="9144000" cy="4537075"/>
          </a:xfrm>
        </p:spPr>
        <p:txBody>
          <a:bodyPr vert="horz" wrap="square" lIns="91440" tIns="45720" rIns="91440" bIns="45720" anchor="t"/>
          <a:p>
            <a:pPr eaLnBrk="1" hangingPunct="1"/>
            <a:r>
              <a:rPr lang="en-US" altLang="zh-CN" sz="2800" b="1" dirty="0"/>
              <a:t>   </a:t>
            </a:r>
            <a:r>
              <a:rPr lang="zh-CN" altLang="en-US" sz="2800" b="1" dirty="0"/>
              <a:t>画建筑物的透视，是先画透视平面图，再确定各部分的透视高度。按怎样画透视平面图可区分成各种不同的作图方法。</a:t>
            </a:r>
            <a:endParaRPr lang="zh-CN" altLang="en-US" sz="2800" b="1" dirty="0"/>
          </a:p>
          <a:p>
            <a:pPr eaLnBrk="1" hangingPunct="1"/>
            <a:r>
              <a:rPr lang="zh-CN" altLang="en-US" sz="2800" b="1" dirty="0"/>
              <a:t>        </a:t>
            </a:r>
            <a:r>
              <a:rPr lang="zh-CN" altLang="en-US" dirty="0"/>
              <a:t>一、建筑师法</a:t>
            </a:r>
            <a:endParaRPr lang="zh-CN" altLang="en-US" dirty="0"/>
          </a:p>
          <a:p>
            <a:pPr eaLnBrk="1" hangingPunct="1"/>
            <a:r>
              <a:rPr lang="zh-CN" altLang="en-US" sz="2800" b="1" dirty="0"/>
              <a:t>        </a:t>
            </a:r>
            <a:r>
              <a:rPr lang="zh-CN" altLang="en-US" sz="2800" b="1" dirty="0">
                <a:solidFill>
                  <a:srgbClr val="FF0000"/>
                </a:solidFill>
              </a:rPr>
              <a:t>要领：</a:t>
            </a:r>
            <a:r>
              <a:rPr lang="zh-CN" altLang="en-US" sz="2800" b="1" dirty="0"/>
              <a:t>透视平面图上的每个点是由位于基面上的两条直线的</a:t>
            </a:r>
            <a:endParaRPr lang="zh-CN" altLang="en-US" sz="2800" b="1" dirty="0"/>
          </a:p>
          <a:p>
            <a:pPr eaLnBrk="1" hangingPunct="1"/>
            <a:r>
              <a:rPr lang="zh-CN" altLang="en-US" sz="2800" b="1" dirty="0"/>
              <a:t>透视相交确定的，其中的一条是通过站点的辅助直线。</a:t>
            </a:r>
            <a:endParaRPr lang="zh-CN" altLang="en-US" sz="2800" b="1" dirty="0"/>
          </a:p>
        </p:txBody>
      </p:sp>
    </p:spTree>
  </p:cSld>
  <p:clrMapOvr>
    <a:masterClrMapping/>
  </p:clrMapOvr>
  <p:transition spd="med" advClick="0"/>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75777" name="Line 2"/>
          <p:cNvSpPr/>
          <p:nvPr/>
        </p:nvSpPr>
        <p:spPr>
          <a:xfrm>
            <a:off x="4449763" y="5481638"/>
            <a:ext cx="2786062" cy="1587"/>
          </a:xfrm>
          <a:prstGeom prst="line">
            <a:avLst/>
          </a:prstGeom>
          <a:ln w="0" cap="flat" cmpd="sng">
            <a:solidFill>
              <a:srgbClr val="000000"/>
            </a:solidFill>
            <a:prstDash val="solid"/>
            <a:round/>
            <a:headEnd type="none" w="med" len="med"/>
            <a:tailEnd type="none" w="med" len="med"/>
          </a:ln>
        </p:spPr>
      </p:sp>
      <p:sp>
        <p:nvSpPr>
          <p:cNvPr id="176131" name="Freeform 3"/>
          <p:cNvSpPr/>
          <p:nvPr/>
        </p:nvSpPr>
        <p:spPr>
          <a:xfrm>
            <a:off x="3433763" y="5481638"/>
            <a:ext cx="3441700" cy="490537"/>
          </a:xfrm>
          <a:custGeom>
            <a:avLst/>
            <a:gdLst/>
            <a:ahLst/>
            <a:cxnLst>
              <a:cxn ang="0">
                <a:pos x="0" y="309"/>
              </a:cxn>
              <a:cxn ang="0">
                <a:pos x="2168" y="0"/>
              </a:cxn>
            </a:cxnLst>
            <a:pathLst>
              <a:path w="2168" h="309">
                <a:moveTo>
                  <a:pt x="0" y="309"/>
                </a:moveTo>
                <a:lnTo>
                  <a:pt x="2168" y="0"/>
                </a:lnTo>
              </a:path>
            </a:pathLst>
          </a:custGeom>
          <a:solidFill>
            <a:srgbClr val="FFFFFF"/>
          </a:solidFill>
          <a:ln w="0" cap="flat" cmpd="sng">
            <a:solidFill>
              <a:srgbClr val="FF0000"/>
            </a:solidFill>
            <a:prstDash val="solid"/>
            <a:round/>
            <a:headEnd type="none" w="med" len="med"/>
            <a:tailEnd type="none" w="med" len="med"/>
          </a:ln>
        </p:spPr>
        <p:txBody>
          <a:bodyPr/>
          <a:p>
            <a:endParaRPr lang="zh-CN" altLang="en-US"/>
          </a:p>
        </p:txBody>
      </p:sp>
      <p:sp>
        <p:nvSpPr>
          <p:cNvPr id="75779" name="Line 4"/>
          <p:cNvSpPr/>
          <p:nvPr/>
        </p:nvSpPr>
        <p:spPr>
          <a:xfrm>
            <a:off x="2246313" y="2943225"/>
            <a:ext cx="4989512" cy="1588"/>
          </a:xfrm>
          <a:prstGeom prst="line">
            <a:avLst/>
          </a:prstGeom>
          <a:ln w="0" cap="flat" cmpd="sng">
            <a:solidFill>
              <a:srgbClr val="000000"/>
            </a:solidFill>
            <a:prstDash val="solid"/>
            <a:round/>
            <a:headEnd type="none" w="med" len="med"/>
            <a:tailEnd type="none" w="med" len="med"/>
          </a:ln>
        </p:spPr>
      </p:sp>
      <p:sp>
        <p:nvSpPr>
          <p:cNvPr id="176133" name="Line 5"/>
          <p:cNvSpPr/>
          <p:nvPr/>
        </p:nvSpPr>
        <p:spPr>
          <a:xfrm flipV="1">
            <a:off x="3695700" y="2943225"/>
            <a:ext cx="3179763" cy="1836738"/>
          </a:xfrm>
          <a:prstGeom prst="line">
            <a:avLst/>
          </a:prstGeom>
          <a:ln w="0" cap="flat" cmpd="sng">
            <a:solidFill>
              <a:srgbClr val="FF0000"/>
            </a:solidFill>
            <a:prstDash val="solid"/>
            <a:round/>
            <a:headEnd type="none" w="med" len="med"/>
            <a:tailEnd type="none" w="med" len="med"/>
          </a:ln>
        </p:spPr>
      </p:sp>
      <p:sp>
        <p:nvSpPr>
          <p:cNvPr id="75781" name="Line 6"/>
          <p:cNvSpPr/>
          <p:nvPr/>
        </p:nvSpPr>
        <p:spPr>
          <a:xfrm>
            <a:off x="2246313" y="5975350"/>
            <a:ext cx="4989512" cy="1588"/>
          </a:xfrm>
          <a:prstGeom prst="line">
            <a:avLst/>
          </a:prstGeom>
          <a:ln w="0" cap="flat" cmpd="sng">
            <a:solidFill>
              <a:srgbClr val="000000"/>
            </a:solidFill>
            <a:prstDash val="solid"/>
            <a:round/>
            <a:headEnd type="none" w="med" len="med"/>
            <a:tailEnd type="none" w="med" len="med"/>
          </a:ln>
        </p:spPr>
      </p:sp>
      <p:sp>
        <p:nvSpPr>
          <p:cNvPr id="75782" name="Line 7"/>
          <p:cNvSpPr/>
          <p:nvPr/>
        </p:nvSpPr>
        <p:spPr>
          <a:xfrm>
            <a:off x="3671888" y="2943225"/>
            <a:ext cx="3175" cy="1824038"/>
          </a:xfrm>
          <a:prstGeom prst="line">
            <a:avLst/>
          </a:prstGeom>
          <a:ln w="0" cap="flat" cmpd="sng">
            <a:solidFill>
              <a:srgbClr val="FF0000"/>
            </a:solidFill>
            <a:prstDash val="solid"/>
            <a:round/>
            <a:headEnd type="none" w="med" len="med"/>
            <a:tailEnd type="none" w="med" len="med"/>
          </a:ln>
        </p:spPr>
      </p:sp>
      <p:sp>
        <p:nvSpPr>
          <p:cNvPr id="176136" name="Line 8"/>
          <p:cNvSpPr/>
          <p:nvPr/>
        </p:nvSpPr>
        <p:spPr>
          <a:xfrm flipH="1" flipV="1">
            <a:off x="2605088" y="2943225"/>
            <a:ext cx="1055687" cy="1827213"/>
          </a:xfrm>
          <a:prstGeom prst="line">
            <a:avLst/>
          </a:prstGeom>
          <a:ln w="0" cap="flat" cmpd="sng">
            <a:solidFill>
              <a:srgbClr val="FF0000"/>
            </a:solidFill>
            <a:prstDash val="solid"/>
            <a:round/>
            <a:headEnd type="none" w="med" len="med"/>
            <a:tailEnd type="none" w="med" len="med"/>
          </a:ln>
        </p:spPr>
      </p:sp>
      <p:sp>
        <p:nvSpPr>
          <p:cNvPr id="176137" name="Line 9"/>
          <p:cNvSpPr/>
          <p:nvPr/>
        </p:nvSpPr>
        <p:spPr>
          <a:xfrm flipH="1" flipV="1">
            <a:off x="2965450" y="2135188"/>
            <a:ext cx="701675" cy="2633662"/>
          </a:xfrm>
          <a:prstGeom prst="line">
            <a:avLst/>
          </a:prstGeom>
          <a:ln w="0" cap="flat" cmpd="sng">
            <a:solidFill>
              <a:srgbClr val="FF0000"/>
            </a:solidFill>
            <a:prstDash val="solid"/>
            <a:round/>
            <a:headEnd type="none" w="med" len="med"/>
            <a:tailEnd type="none" w="med" len="med"/>
          </a:ln>
        </p:spPr>
      </p:sp>
      <p:sp>
        <p:nvSpPr>
          <p:cNvPr id="176138" name="Line 10"/>
          <p:cNvSpPr/>
          <p:nvPr/>
        </p:nvSpPr>
        <p:spPr>
          <a:xfrm flipH="1">
            <a:off x="3681413" y="2165350"/>
            <a:ext cx="1095375" cy="2605088"/>
          </a:xfrm>
          <a:prstGeom prst="line">
            <a:avLst/>
          </a:prstGeom>
          <a:ln w="0" cap="flat" cmpd="sng">
            <a:solidFill>
              <a:srgbClr val="FF0000"/>
            </a:solidFill>
            <a:prstDash val="solid"/>
            <a:round/>
            <a:headEnd type="none" w="med" len="med"/>
            <a:tailEnd type="none" w="med" len="med"/>
          </a:ln>
        </p:spPr>
      </p:sp>
      <p:sp>
        <p:nvSpPr>
          <p:cNvPr id="75786" name="Freeform 11"/>
          <p:cNvSpPr/>
          <p:nvPr/>
        </p:nvSpPr>
        <p:spPr>
          <a:xfrm>
            <a:off x="3427413" y="4829175"/>
            <a:ext cx="9525" cy="11113"/>
          </a:xfrm>
          <a:custGeom>
            <a:avLst/>
            <a:gdLst/>
            <a:ahLst/>
            <a:cxnLst>
              <a:cxn ang="0">
                <a:pos x="16" y="27"/>
              </a:cxn>
              <a:cxn ang="0">
                <a:pos x="0" y="6"/>
              </a:cxn>
              <a:cxn ang="0">
                <a:pos x="7" y="1"/>
              </a:cxn>
              <a:cxn ang="0">
                <a:pos x="15" y="0"/>
              </a:cxn>
              <a:cxn ang="0">
                <a:pos x="23" y="1"/>
              </a:cxn>
              <a:cxn ang="0">
                <a:pos x="32" y="5"/>
              </a:cxn>
              <a:cxn ang="0">
                <a:pos x="38" y="11"/>
              </a:cxn>
              <a:cxn ang="0">
                <a:pos x="42" y="18"/>
              </a:cxn>
              <a:cxn ang="0">
                <a:pos x="43" y="26"/>
              </a:cxn>
              <a:cxn ang="0">
                <a:pos x="42" y="35"/>
              </a:cxn>
              <a:cxn ang="0">
                <a:pos x="39" y="43"/>
              </a:cxn>
              <a:cxn ang="0">
                <a:pos x="33" y="49"/>
              </a:cxn>
              <a:cxn ang="0">
                <a:pos x="16" y="27"/>
              </a:cxn>
            </a:cxnLst>
            <a:pathLst>
              <a:path w="43" h="49">
                <a:moveTo>
                  <a:pt x="16" y="27"/>
                </a:moveTo>
                <a:lnTo>
                  <a:pt x="0" y="6"/>
                </a:lnTo>
                <a:lnTo>
                  <a:pt x="7" y="1"/>
                </a:lnTo>
                <a:lnTo>
                  <a:pt x="15" y="0"/>
                </a:lnTo>
                <a:lnTo>
                  <a:pt x="23" y="1"/>
                </a:lnTo>
                <a:lnTo>
                  <a:pt x="32" y="5"/>
                </a:lnTo>
                <a:lnTo>
                  <a:pt x="38" y="11"/>
                </a:lnTo>
                <a:lnTo>
                  <a:pt x="42" y="18"/>
                </a:lnTo>
                <a:lnTo>
                  <a:pt x="43" y="26"/>
                </a:lnTo>
                <a:lnTo>
                  <a:pt x="42" y="35"/>
                </a:lnTo>
                <a:lnTo>
                  <a:pt x="39" y="43"/>
                </a:lnTo>
                <a:lnTo>
                  <a:pt x="33" y="49"/>
                </a:lnTo>
                <a:lnTo>
                  <a:pt x="16" y="27"/>
                </a:lnTo>
                <a:close/>
              </a:path>
            </a:pathLst>
          </a:custGeom>
          <a:solidFill>
            <a:srgbClr val="FF0000"/>
          </a:solidFill>
          <a:ln w="9525">
            <a:noFill/>
          </a:ln>
        </p:spPr>
        <p:txBody>
          <a:bodyPr/>
          <a:p>
            <a:endParaRPr lang="zh-CN" altLang="en-US"/>
          </a:p>
        </p:txBody>
      </p:sp>
      <p:sp>
        <p:nvSpPr>
          <p:cNvPr id="75787" name="Freeform 12"/>
          <p:cNvSpPr/>
          <p:nvPr/>
        </p:nvSpPr>
        <p:spPr>
          <a:xfrm>
            <a:off x="3427413" y="4829175"/>
            <a:ext cx="9525" cy="11113"/>
          </a:xfrm>
          <a:custGeom>
            <a:avLst/>
            <a:gdLst/>
            <a:ahLst/>
            <a:cxnLst>
              <a:cxn ang="0">
                <a:pos x="0" y="6"/>
              </a:cxn>
              <a:cxn ang="0">
                <a:pos x="7" y="1"/>
              </a:cxn>
              <a:cxn ang="0">
                <a:pos x="15" y="0"/>
              </a:cxn>
              <a:cxn ang="0">
                <a:pos x="23" y="1"/>
              </a:cxn>
              <a:cxn ang="0">
                <a:pos x="32" y="5"/>
              </a:cxn>
              <a:cxn ang="0">
                <a:pos x="38" y="11"/>
              </a:cxn>
              <a:cxn ang="0">
                <a:pos x="42" y="18"/>
              </a:cxn>
              <a:cxn ang="0">
                <a:pos x="43" y="26"/>
              </a:cxn>
              <a:cxn ang="0">
                <a:pos x="42" y="35"/>
              </a:cxn>
              <a:cxn ang="0">
                <a:pos x="39" y="43"/>
              </a:cxn>
              <a:cxn ang="0">
                <a:pos x="33" y="49"/>
              </a:cxn>
            </a:cxnLst>
            <a:pathLst>
              <a:path w="43" h="49">
                <a:moveTo>
                  <a:pt x="0" y="6"/>
                </a:moveTo>
                <a:lnTo>
                  <a:pt x="7" y="1"/>
                </a:lnTo>
                <a:lnTo>
                  <a:pt x="15" y="0"/>
                </a:lnTo>
                <a:lnTo>
                  <a:pt x="23" y="1"/>
                </a:lnTo>
                <a:lnTo>
                  <a:pt x="32" y="5"/>
                </a:lnTo>
                <a:lnTo>
                  <a:pt x="38" y="11"/>
                </a:lnTo>
                <a:lnTo>
                  <a:pt x="42" y="18"/>
                </a:lnTo>
                <a:lnTo>
                  <a:pt x="43" y="26"/>
                </a:lnTo>
                <a:lnTo>
                  <a:pt x="42" y="35"/>
                </a:lnTo>
                <a:lnTo>
                  <a:pt x="39" y="43"/>
                </a:lnTo>
                <a:lnTo>
                  <a:pt x="33" y="4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5788" name="Freeform 13"/>
          <p:cNvSpPr/>
          <p:nvPr/>
        </p:nvSpPr>
        <p:spPr>
          <a:xfrm>
            <a:off x="3175000" y="5026025"/>
            <a:ext cx="9525" cy="11113"/>
          </a:xfrm>
          <a:custGeom>
            <a:avLst/>
            <a:gdLst/>
            <a:ahLst/>
            <a:cxnLst>
              <a:cxn ang="0">
                <a:pos x="27" y="22"/>
              </a:cxn>
              <a:cxn ang="0">
                <a:pos x="44" y="44"/>
              </a:cxn>
              <a:cxn ang="0">
                <a:pos x="36" y="48"/>
              </a:cxn>
              <a:cxn ang="0">
                <a:pos x="28" y="49"/>
              </a:cxn>
              <a:cxn ang="0">
                <a:pos x="20" y="48"/>
              </a:cxn>
              <a:cxn ang="0">
                <a:pos x="12" y="45"/>
              </a:cxn>
              <a:cxn ang="0">
                <a:pos x="5" y="38"/>
              </a:cxn>
              <a:cxn ang="0">
                <a:pos x="1" y="31"/>
              </a:cxn>
              <a:cxn ang="0">
                <a:pos x="0" y="23"/>
              </a:cxn>
              <a:cxn ang="0">
                <a:pos x="1" y="15"/>
              </a:cxn>
              <a:cxn ang="0">
                <a:pos x="4" y="6"/>
              </a:cxn>
              <a:cxn ang="0">
                <a:pos x="10" y="0"/>
              </a:cxn>
              <a:cxn ang="0">
                <a:pos x="27" y="22"/>
              </a:cxn>
            </a:cxnLst>
            <a:pathLst>
              <a:path w="44" h="49">
                <a:moveTo>
                  <a:pt x="27" y="22"/>
                </a:moveTo>
                <a:lnTo>
                  <a:pt x="44" y="44"/>
                </a:lnTo>
                <a:lnTo>
                  <a:pt x="36" y="48"/>
                </a:lnTo>
                <a:lnTo>
                  <a:pt x="28" y="49"/>
                </a:lnTo>
                <a:lnTo>
                  <a:pt x="20" y="48"/>
                </a:lnTo>
                <a:lnTo>
                  <a:pt x="12" y="45"/>
                </a:lnTo>
                <a:lnTo>
                  <a:pt x="5" y="38"/>
                </a:lnTo>
                <a:lnTo>
                  <a:pt x="1" y="31"/>
                </a:lnTo>
                <a:lnTo>
                  <a:pt x="0" y="23"/>
                </a:lnTo>
                <a:lnTo>
                  <a:pt x="1" y="15"/>
                </a:lnTo>
                <a:lnTo>
                  <a:pt x="4" y="6"/>
                </a:lnTo>
                <a:lnTo>
                  <a:pt x="10" y="0"/>
                </a:lnTo>
                <a:lnTo>
                  <a:pt x="27" y="22"/>
                </a:lnTo>
                <a:close/>
              </a:path>
            </a:pathLst>
          </a:custGeom>
          <a:solidFill>
            <a:srgbClr val="FF0000"/>
          </a:solidFill>
          <a:ln w="9525">
            <a:noFill/>
          </a:ln>
        </p:spPr>
        <p:txBody>
          <a:bodyPr/>
          <a:p>
            <a:endParaRPr lang="zh-CN" altLang="en-US"/>
          </a:p>
        </p:txBody>
      </p:sp>
      <p:grpSp>
        <p:nvGrpSpPr>
          <p:cNvPr id="2" name="Group 14"/>
          <p:cNvGrpSpPr/>
          <p:nvPr/>
        </p:nvGrpSpPr>
        <p:grpSpPr>
          <a:xfrm>
            <a:off x="2605088" y="4832350"/>
            <a:ext cx="4270375" cy="647700"/>
            <a:chOff x="1641" y="3045"/>
            <a:chExt cx="2690" cy="408"/>
          </a:xfrm>
        </p:grpSpPr>
        <p:sp>
          <p:nvSpPr>
            <p:cNvPr id="75790" name="Line 15"/>
            <p:cNvSpPr/>
            <p:nvPr/>
          </p:nvSpPr>
          <p:spPr>
            <a:xfrm flipH="1" flipV="1">
              <a:off x="2162" y="3045"/>
              <a:ext cx="2169" cy="408"/>
            </a:xfrm>
            <a:prstGeom prst="line">
              <a:avLst/>
            </a:prstGeom>
            <a:ln w="0" cap="flat" cmpd="sng">
              <a:solidFill>
                <a:srgbClr val="FF0000"/>
              </a:solidFill>
              <a:prstDash val="solid"/>
              <a:round/>
              <a:headEnd type="none" w="med" len="med"/>
              <a:tailEnd type="none" w="med" len="med"/>
            </a:ln>
          </p:spPr>
        </p:sp>
        <p:sp>
          <p:nvSpPr>
            <p:cNvPr id="75791" name="Line 16"/>
            <p:cNvSpPr/>
            <p:nvPr/>
          </p:nvSpPr>
          <p:spPr>
            <a:xfrm flipV="1">
              <a:off x="1641" y="3045"/>
              <a:ext cx="521" cy="408"/>
            </a:xfrm>
            <a:prstGeom prst="line">
              <a:avLst/>
            </a:prstGeom>
            <a:ln w="0" cap="flat" cmpd="sng">
              <a:solidFill>
                <a:srgbClr val="FF0000"/>
              </a:solidFill>
              <a:prstDash val="solid"/>
              <a:round/>
              <a:headEnd type="none" w="med" len="med"/>
              <a:tailEnd type="none" w="med" len="med"/>
            </a:ln>
          </p:spPr>
        </p:sp>
      </p:grpSp>
      <p:sp>
        <p:nvSpPr>
          <p:cNvPr id="75792" name="Freeform 17"/>
          <p:cNvSpPr/>
          <p:nvPr/>
        </p:nvSpPr>
        <p:spPr>
          <a:xfrm>
            <a:off x="3175000" y="5818188"/>
            <a:ext cx="9525" cy="12700"/>
          </a:xfrm>
          <a:custGeom>
            <a:avLst/>
            <a:gdLst/>
            <a:ahLst/>
            <a:cxnLst>
              <a:cxn ang="0">
                <a:pos x="27" y="26"/>
              </a:cxn>
              <a:cxn ang="0">
                <a:pos x="13" y="50"/>
              </a:cxn>
              <a:cxn ang="0">
                <a:pos x="6" y="44"/>
              </a:cxn>
              <a:cxn ang="0">
                <a:pos x="2" y="37"/>
              </a:cxn>
              <a:cxn ang="0">
                <a:pos x="0" y="29"/>
              </a:cxn>
              <a:cxn ang="0">
                <a:pos x="0" y="20"/>
              </a:cxn>
              <a:cxn ang="0">
                <a:pos x="3" y="12"/>
              </a:cxn>
              <a:cxn ang="0">
                <a:pos x="9" y="6"/>
              </a:cxn>
              <a:cxn ang="0">
                <a:pos x="17" y="2"/>
              </a:cxn>
              <a:cxn ang="0">
                <a:pos x="25" y="0"/>
              </a:cxn>
              <a:cxn ang="0">
                <a:pos x="33" y="0"/>
              </a:cxn>
              <a:cxn ang="0">
                <a:pos x="41" y="3"/>
              </a:cxn>
              <a:cxn ang="0">
                <a:pos x="27" y="26"/>
              </a:cxn>
            </a:cxnLst>
            <a:pathLst>
              <a:path w="41" h="50">
                <a:moveTo>
                  <a:pt x="27" y="26"/>
                </a:moveTo>
                <a:lnTo>
                  <a:pt x="13" y="50"/>
                </a:lnTo>
                <a:lnTo>
                  <a:pt x="6" y="44"/>
                </a:lnTo>
                <a:lnTo>
                  <a:pt x="2" y="37"/>
                </a:lnTo>
                <a:lnTo>
                  <a:pt x="0" y="29"/>
                </a:lnTo>
                <a:lnTo>
                  <a:pt x="0" y="20"/>
                </a:lnTo>
                <a:lnTo>
                  <a:pt x="3" y="12"/>
                </a:lnTo>
                <a:lnTo>
                  <a:pt x="9" y="6"/>
                </a:lnTo>
                <a:lnTo>
                  <a:pt x="17" y="2"/>
                </a:lnTo>
                <a:lnTo>
                  <a:pt x="25" y="0"/>
                </a:lnTo>
                <a:lnTo>
                  <a:pt x="33" y="0"/>
                </a:lnTo>
                <a:lnTo>
                  <a:pt x="41" y="3"/>
                </a:lnTo>
                <a:lnTo>
                  <a:pt x="27" y="26"/>
                </a:lnTo>
                <a:close/>
              </a:path>
            </a:pathLst>
          </a:custGeom>
          <a:solidFill>
            <a:srgbClr val="FF0000"/>
          </a:solidFill>
          <a:ln w="9525">
            <a:noFill/>
          </a:ln>
        </p:spPr>
        <p:txBody>
          <a:bodyPr/>
          <a:p>
            <a:endParaRPr lang="zh-CN" altLang="en-US"/>
          </a:p>
        </p:txBody>
      </p:sp>
      <p:sp>
        <p:nvSpPr>
          <p:cNvPr id="176146" name="Line 18"/>
          <p:cNvSpPr/>
          <p:nvPr/>
        </p:nvSpPr>
        <p:spPr>
          <a:xfrm flipH="1" flipV="1">
            <a:off x="2600325" y="5478463"/>
            <a:ext cx="827088" cy="493712"/>
          </a:xfrm>
          <a:prstGeom prst="line">
            <a:avLst/>
          </a:prstGeom>
          <a:ln w="0" cap="flat" cmpd="sng">
            <a:solidFill>
              <a:srgbClr val="FF0000"/>
            </a:solidFill>
            <a:prstDash val="solid"/>
            <a:round/>
            <a:headEnd type="none" w="med" len="med"/>
            <a:tailEnd type="none" w="med" len="med"/>
          </a:ln>
        </p:spPr>
      </p:sp>
      <p:sp>
        <p:nvSpPr>
          <p:cNvPr id="75794" name="Line 19"/>
          <p:cNvSpPr/>
          <p:nvPr/>
        </p:nvSpPr>
        <p:spPr>
          <a:xfrm>
            <a:off x="2246313" y="5481638"/>
            <a:ext cx="935037" cy="1587"/>
          </a:xfrm>
          <a:prstGeom prst="line">
            <a:avLst/>
          </a:prstGeom>
          <a:ln w="0" cap="flat" cmpd="sng">
            <a:solidFill>
              <a:srgbClr val="000000"/>
            </a:solidFill>
            <a:prstDash val="solid"/>
            <a:round/>
            <a:headEnd type="none" w="med" len="med"/>
            <a:tailEnd type="none" w="med" len="med"/>
          </a:ln>
        </p:spPr>
      </p:sp>
      <p:grpSp>
        <p:nvGrpSpPr>
          <p:cNvPr id="3" name="Group 20"/>
          <p:cNvGrpSpPr/>
          <p:nvPr/>
        </p:nvGrpSpPr>
        <p:grpSpPr>
          <a:xfrm>
            <a:off x="3025775" y="5834063"/>
            <a:ext cx="117475" cy="90487"/>
            <a:chOff x="1906" y="3675"/>
            <a:chExt cx="74" cy="57"/>
          </a:xfrm>
        </p:grpSpPr>
        <p:sp>
          <p:nvSpPr>
            <p:cNvPr id="75796" name="Freeform 21"/>
            <p:cNvSpPr/>
            <p:nvPr/>
          </p:nvSpPr>
          <p:spPr>
            <a:xfrm>
              <a:off x="1906" y="3675"/>
              <a:ext cx="38" cy="57"/>
            </a:xfrm>
            <a:custGeom>
              <a:avLst/>
              <a:gdLst/>
              <a:ahLst/>
              <a:cxnLst>
                <a:cxn ang="0">
                  <a:pos x="258" y="0"/>
                </a:cxn>
                <a:cxn ang="0">
                  <a:pos x="162" y="384"/>
                </a:cxn>
                <a:cxn ang="0">
                  <a:pos x="54" y="384"/>
                </a:cxn>
                <a:cxn ang="0">
                  <a:pos x="22" y="374"/>
                </a:cxn>
                <a:cxn ang="0">
                  <a:pos x="12" y="363"/>
                </a:cxn>
                <a:cxn ang="0">
                  <a:pos x="0" y="342"/>
                </a:cxn>
                <a:cxn ang="0">
                  <a:pos x="0" y="320"/>
                </a:cxn>
                <a:cxn ang="0">
                  <a:pos x="32" y="192"/>
                </a:cxn>
                <a:cxn ang="0">
                  <a:pos x="54" y="160"/>
                </a:cxn>
                <a:cxn ang="0">
                  <a:pos x="76" y="138"/>
                </a:cxn>
                <a:cxn ang="0">
                  <a:pos x="108" y="128"/>
                </a:cxn>
                <a:cxn ang="0">
                  <a:pos x="226" y="128"/>
                </a:cxn>
              </a:cxnLst>
              <a:pathLst>
                <a:path w="258" h="384">
                  <a:moveTo>
                    <a:pt x="258" y="0"/>
                  </a:moveTo>
                  <a:lnTo>
                    <a:pt x="162" y="384"/>
                  </a:lnTo>
                  <a:lnTo>
                    <a:pt x="54" y="384"/>
                  </a:lnTo>
                  <a:lnTo>
                    <a:pt x="22" y="374"/>
                  </a:lnTo>
                  <a:lnTo>
                    <a:pt x="12" y="363"/>
                  </a:lnTo>
                  <a:lnTo>
                    <a:pt x="0" y="342"/>
                  </a:lnTo>
                  <a:lnTo>
                    <a:pt x="0" y="320"/>
                  </a:lnTo>
                  <a:lnTo>
                    <a:pt x="32" y="192"/>
                  </a:lnTo>
                  <a:lnTo>
                    <a:pt x="54" y="160"/>
                  </a:lnTo>
                  <a:lnTo>
                    <a:pt x="76" y="138"/>
                  </a:lnTo>
                  <a:lnTo>
                    <a:pt x="108" y="128"/>
                  </a:lnTo>
                  <a:lnTo>
                    <a:pt x="226" y="128"/>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5797" name="Freeform 22"/>
            <p:cNvSpPr/>
            <p:nvPr/>
          </p:nvSpPr>
          <p:spPr>
            <a:xfrm>
              <a:off x="1959" y="3675"/>
              <a:ext cx="21" cy="19"/>
            </a:xfrm>
            <a:custGeom>
              <a:avLst/>
              <a:gdLst/>
              <a:ahLst/>
              <a:cxnLst>
                <a:cxn ang="0">
                  <a:pos x="107" y="106"/>
                </a:cxn>
                <a:cxn ang="0">
                  <a:pos x="128" y="85"/>
                </a:cxn>
                <a:cxn ang="0">
                  <a:pos x="139" y="64"/>
                </a:cxn>
                <a:cxn ang="0">
                  <a:pos x="139" y="42"/>
                </a:cxn>
                <a:cxn ang="0">
                  <a:pos x="128" y="10"/>
                </a:cxn>
                <a:cxn ang="0">
                  <a:pos x="107" y="0"/>
                </a:cxn>
                <a:cxn ang="0">
                  <a:pos x="75" y="0"/>
                </a:cxn>
                <a:cxn ang="0">
                  <a:pos x="43" y="10"/>
                </a:cxn>
                <a:cxn ang="0">
                  <a:pos x="22" y="32"/>
                </a:cxn>
                <a:cxn ang="0">
                  <a:pos x="10" y="53"/>
                </a:cxn>
                <a:cxn ang="0">
                  <a:pos x="0" y="85"/>
                </a:cxn>
                <a:cxn ang="0">
                  <a:pos x="10" y="106"/>
                </a:cxn>
                <a:cxn ang="0">
                  <a:pos x="32" y="128"/>
                </a:cxn>
                <a:cxn ang="0">
                  <a:pos x="54" y="128"/>
                </a:cxn>
                <a:cxn ang="0">
                  <a:pos x="96" y="117"/>
                </a:cxn>
                <a:cxn ang="0">
                  <a:pos x="107" y="106"/>
                </a:cxn>
              </a:cxnLst>
              <a:pathLst>
                <a:path w="139" h="128">
                  <a:moveTo>
                    <a:pt x="107" y="106"/>
                  </a:moveTo>
                  <a:lnTo>
                    <a:pt x="128" y="85"/>
                  </a:lnTo>
                  <a:lnTo>
                    <a:pt x="139" y="64"/>
                  </a:lnTo>
                  <a:lnTo>
                    <a:pt x="139" y="42"/>
                  </a:lnTo>
                  <a:lnTo>
                    <a:pt x="128" y="10"/>
                  </a:lnTo>
                  <a:lnTo>
                    <a:pt x="107" y="0"/>
                  </a:lnTo>
                  <a:lnTo>
                    <a:pt x="75" y="0"/>
                  </a:lnTo>
                  <a:lnTo>
                    <a:pt x="43" y="10"/>
                  </a:lnTo>
                  <a:lnTo>
                    <a:pt x="22" y="32"/>
                  </a:lnTo>
                  <a:lnTo>
                    <a:pt x="10" y="53"/>
                  </a:lnTo>
                  <a:lnTo>
                    <a:pt x="0" y="85"/>
                  </a:lnTo>
                  <a:lnTo>
                    <a:pt x="10" y="106"/>
                  </a:lnTo>
                  <a:lnTo>
                    <a:pt x="32" y="128"/>
                  </a:lnTo>
                  <a:lnTo>
                    <a:pt x="54" y="128"/>
                  </a:lnTo>
                  <a:lnTo>
                    <a:pt x="96" y="117"/>
                  </a:lnTo>
                  <a:lnTo>
                    <a:pt x="107" y="106"/>
                  </a:lnTo>
                  <a:close/>
                </a:path>
              </a:pathLst>
            </a:custGeom>
            <a:noFill/>
            <a:ln w="0" cap="flat" cmpd="sng">
              <a:solidFill>
                <a:srgbClr val="FF0000"/>
              </a:solidFill>
              <a:prstDash val="solid"/>
              <a:round/>
              <a:headEnd type="none" w="med" len="med"/>
              <a:tailEnd type="none" w="med" len="med"/>
            </a:ln>
          </p:spPr>
          <p:txBody>
            <a:bodyPr/>
            <a:p>
              <a:endParaRPr lang="zh-CN" altLang="en-US"/>
            </a:p>
          </p:txBody>
        </p:sp>
      </p:grpSp>
      <p:sp>
        <p:nvSpPr>
          <p:cNvPr id="176151" name="Freeform 23"/>
          <p:cNvSpPr/>
          <p:nvPr/>
        </p:nvSpPr>
        <p:spPr>
          <a:xfrm>
            <a:off x="3175000" y="5030788"/>
            <a:ext cx="11113" cy="795337"/>
          </a:xfrm>
          <a:custGeom>
            <a:avLst/>
            <a:gdLst/>
            <a:ahLst/>
            <a:cxnLst>
              <a:cxn ang="0">
                <a:pos x="55" y="0"/>
              </a:cxn>
              <a:cxn ang="0">
                <a:pos x="27" y="0"/>
              </a:cxn>
              <a:cxn ang="0">
                <a:pos x="0" y="0"/>
              </a:cxn>
              <a:cxn ang="0">
                <a:pos x="0" y="3397"/>
              </a:cxn>
              <a:cxn ang="0">
                <a:pos x="27" y="3397"/>
              </a:cxn>
              <a:cxn ang="0">
                <a:pos x="55" y="3397"/>
              </a:cxn>
              <a:cxn ang="0">
                <a:pos x="55" y="0"/>
              </a:cxn>
            </a:cxnLst>
            <a:pathLst>
              <a:path w="55" h="3397">
                <a:moveTo>
                  <a:pt x="55" y="0"/>
                </a:moveTo>
                <a:lnTo>
                  <a:pt x="27" y="0"/>
                </a:lnTo>
                <a:lnTo>
                  <a:pt x="0" y="0"/>
                </a:lnTo>
                <a:lnTo>
                  <a:pt x="0" y="3397"/>
                </a:lnTo>
                <a:lnTo>
                  <a:pt x="27" y="3397"/>
                </a:lnTo>
                <a:lnTo>
                  <a:pt x="55" y="3397"/>
                </a:lnTo>
                <a:lnTo>
                  <a:pt x="55" y="0"/>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sp>
        <p:nvSpPr>
          <p:cNvPr id="75799" name="Freeform 24"/>
          <p:cNvSpPr/>
          <p:nvPr/>
        </p:nvSpPr>
        <p:spPr>
          <a:xfrm>
            <a:off x="3175000" y="5826125"/>
            <a:ext cx="11113" cy="4763"/>
          </a:xfrm>
          <a:custGeom>
            <a:avLst/>
            <a:gdLst/>
            <a:ahLst/>
            <a:cxnLst>
              <a:cxn ang="0">
                <a:pos x="27" y="0"/>
              </a:cxn>
              <a:cxn ang="0">
                <a:pos x="55" y="0"/>
              </a:cxn>
              <a:cxn ang="0">
                <a:pos x="53" y="9"/>
              </a:cxn>
              <a:cxn ang="0">
                <a:pos x="49" y="17"/>
              </a:cxn>
              <a:cxn ang="0">
                <a:pos x="44" y="22"/>
              </a:cxn>
              <a:cxn ang="0">
                <a:pos x="35" y="26"/>
              </a:cxn>
              <a:cxn ang="0">
                <a:pos x="27" y="27"/>
              </a:cxn>
              <a:cxn ang="0">
                <a:pos x="19" y="26"/>
              </a:cxn>
              <a:cxn ang="0">
                <a:pos x="10" y="22"/>
              </a:cxn>
              <a:cxn ang="0">
                <a:pos x="5" y="17"/>
              </a:cxn>
              <a:cxn ang="0">
                <a:pos x="1" y="9"/>
              </a:cxn>
              <a:cxn ang="0">
                <a:pos x="0" y="0"/>
              </a:cxn>
              <a:cxn ang="0">
                <a:pos x="27" y="0"/>
              </a:cxn>
            </a:cxnLst>
            <a:pathLst>
              <a:path w="55" h="27">
                <a:moveTo>
                  <a:pt x="27" y="0"/>
                </a:moveTo>
                <a:lnTo>
                  <a:pt x="55" y="0"/>
                </a:lnTo>
                <a:lnTo>
                  <a:pt x="53" y="9"/>
                </a:lnTo>
                <a:lnTo>
                  <a:pt x="49" y="17"/>
                </a:lnTo>
                <a:lnTo>
                  <a:pt x="44" y="22"/>
                </a:lnTo>
                <a:lnTo>
                  <a:pt x="35" y="26"/>
                </a:lnTo>
                <a:lnTo>
                  <a:pt x="27" y="27"/>
                </a:lnTo>
                <a:lnTo>
                  <a:pt x="19" y="26"/>
                </a:lnTo>
                <a:lnTo>
                  <a:pt x="10" y="22"/>
                </a:lnTo>
                <a:lnTo>
                  <a:pt x="5" y="17"/>
                </a:lnTo>
                <a:lnTo>
                  <a:pt x="1" y="9"/>
                </a:lnTo>
                <a:lnTo>
                  <a:pt x="0" y="0"/>
                </a:lnTo>
                <a:lnTo>
                  <a:pt x="27" y="0"/>
                </a:lnTo>
                <a:close/>
              </a:path>
            </a:pathLst>
          </a:custGeom>
          <a:solidFill>
            <a:srgbClr val="FF0000"/>
          </a:solidFill>
          <a:ln w="9525">
            <a:noFill/>
          </a:ln>
        </p:spPr>
        <p:txBody>
          <a:bodyPr/>
          <a:p>
            <a:endParaRPr lang="zh-CN" altLang="en-US"/>
          </a:p>
        </p:txBody>
      </p:sp>
      <p:sp>
        <p:nvSpPr>
          <p:cNvPr id="75800" name="Freeform 25"/>
          <p:cNvSpPr/>
          <p:nvPr/>
        </p:nvSpPr>
        <p:spPr>
          <a:xfrm>
            <a:off x="3175000" y="5826125"/>
            <a:ext cx="11113" cy="4763"/>
          </a:xfrm>
          <a:custGeom>
            <a:avLst/>
            <a:gdLst/>
            <a:ahLst/>
            <a:cxnLst>
              <a:cxn ang="0">
                <a:pos x="27" y="0"/>
              </a:cxn>
              <a:cxn ang="0">
                <a:pos x="55" y="0"/>
              </a:cxn>
              <a:cxn ang="0">
                <a:pos x="53" y="9"/>
              </a:cxn>
              <a:cxn ang="0">
                <a:pos x="49" y="17"/>
              </a:cxn>
              <a:cxn ang="0">
                <a:pos x="44" y="22"/>
              </a:cxn>
              <a:cxn ang="0">
                <a:pos x="35" y="26"/>
              </a:cxn>
              <a:cxn ang="0">
                <a:pos x="27" y="27"/>
              </a:cxn>
              <a:cxn ang="0">
                <a:pos x="19" y="26"/>
              </a:cxn>
              <a:cxn ang="0">
                <a:pos x="10" y="22"/>
              </a:cxn>
              <a:cxn ang="0">
                <a:pos x="5" y="17"/>
              </a:cxn>
              <a:cxn ang="0">
                <a:pos x="1" y="9"/>
              </a:cxn>
              <a:cxn ang="0">
                <a:pos x="0" y="0"/>
              </a:cxn>
              <a:cxn ang="0">
                <a:pos x="27" y="0"/>
              </a:cxn>
            </a:cxnLst>
            <a:pathLst>
              <a:path w="55" h="27">
                <a:moveTo>
                  <a:pt x="27" y="0"/>
                </a:moveTo>
                <a:lnTo>
                  <a:pt x="55" y="0"/>
                </a:lnTo>
                <a:lnTo>
                  <a:pt x="53" y="9"/>
                </a:lnTo>
                <a:lnTo>
                  <a:pt x="49" y="17"/>
                </a:lnTo>
                <a:lnTo>
                  <a:pt x="44" y="22"/>
                </a:lnTo>
                <a:lnTo>
                  <a:pt x="35" y="26"/>
                </a:lnTo>
                <a:lnTo>
                  <a:pt x="27" y="27"/>
                </a:lnTo>
                <a:lnTo>
                  <a:pt x="19" y="26"/>
                </a:lnTo>
                <a:lnTo>
                  <a:pt x="10" y="22"/>
                </a:lnTo>
                <a:lnTo>
                  <a:pt x="5" y="17"/>
                </a:lnTo>
                <a:lnTo>
                  <a:pt x="1" y="9"/>
                </a:lnTo>
                <a:lnTo>
                  <a:pt x="0" y="0"/>
                </a:lnTo>
                <a:lnTo>
                  <a:pt x="27" y="0"/>
                </a:lnTo>
                <a:close/>
              </a:path>
            </a:pathLst>
          </a:custGeom>
          <a:solidFill>
            <a:srgbClr val="FF0000"/>
          </a:solidFill>
          <a:ln w="9525">
            <a:noFill/>
          </a:ln>
        </p:spPr>
        <p:txBody>
          <a:bodyPr/>
          <a:p>
            <a:endParaRPr lang="zh-CN" altLang="en-US"/>
          </a:p>
        </p:txBody>
      </p:sp>
      <p:sp>
        <p:nvSpPr>
          <p:cNvPr id="176154" name="Freeform 26"/>
          <p:cNvSpPr/>
          <p:nvPr/>
        </p:nvSpPr>
        <p:spPr>
          <a:xfrm>
            <a:off x="3422650" y="4833938"/>
            <a:ext cx="12700" cy="1141412"/>
          </a:xfrm>
          <a:custGeom>
            <a:avLst/>
            <a:gdLst/>
            <a:ahLst/>
            <a:cxnLst>
              <a:cxn ang="0">
                <a:pos x="3" y="4879"/>
              </a:cxn>
              <a:cxn ang="0">
                <a:pos x="30" y="4879"/>
              </a:cxn>
              <a:cxn ang="0">
                <a:pos x="58" y="4879"/>
              </a:cxn>
              <a:cxn ang="0">
                <a:pos x="55" y="0"/>
              </a:cxn>
              <a:cxn ang="0">
                <a:pos x="27" y="0"/>
              </a:cxn>
              <a:cxn ang="0">
                <a:pos x="0" y="0"/>
              </a:cxn>
              <a:cxn ang="0">
                <a:pos x="3" y="4879"/>
              </a:cxn>
            </a:cxnLst>
            <a:pathLst>
              <a:path w="58" h="4879">
                <a:moveTo>
                  <a:pt x="3" y="4879"/>
                </a:moveTo>
                <a:lnTo>
                  <a:pt x="30" y="4879"/>
                </a:lnTo>
                <a:lnTo>
                  <a:pt x="58" y="4879"/>
                </a:lnTo>
                <a:lnTo>
                  <a:pt x="55" y="0"/>
                </a:lnTo>
                <a:lnTo>
                  <a:pt x="27" y="0"/>
                </a:lnTo>
                <a:lnTo>
                  <a:pt x="0" y="0"/>
                </a:lnTo>
                <a:lnTo>
                  <a:pt x="3" y="4879"/>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sp>
        <p:nvSpPr>
          <p:cNvPr id="75802" name="Freeform 27"/>
          <p:cNvSpPr/>
          <p:nvPr/>
        </p:nvSpPr>
        <p:spPr>
          <a:xfrm>
            <a:off x="3425825" y="4827588"/>
            <a:ext cx="11113" cy="6350"/>
          </a:xfrm>
          <a:custGeom>
            <a:avLst/>
            <a:gdLst/>
            <a:ahLst/>
            <a:cxnLst>
              <a:cxn ang="0">
                <a:pos x="27" y="28"/>
              </a:cxn>
              <a:cxn ang="0">
                <a:pos x="0" y="28"/>
              </a:cxn>
              <a:cxn ang="0">
                <a:pos x="1" y="20"/>
              </a:cxn>
              <a:cxn ang="0">
                <a:pos x="5" y="12"/>
              </a:cxn>
              <a:cxn ang="0">
                <a:pos x="11" y="7"/>
              </a:cxn>
              <a:cxn ang="0">
                <a:pos x="19" y="2"/>
              </a:cxn>
              <a:cxn ang="0">
                <a:pos x="27" y="0"/>
              </a:cxn>
              <a:cxn ang="0">
                <a:pos x="35" y="2"/>
              </a:cxn>
              <a:cxn ang="0">
                <a:pos x="44" y="7"/>
              </a:cxn>
              <a:cxn ang="0">
                <a:pos x="49" y="12"/>
              </a:cxn>
              <a:cxn ang="0">
                <a:pos x="53" y="20"/>
              </a:cxn>
              <a:cxn ang="0">
                <a:pos x="55" y="28"/>
              </a:cxn>
              <a:cxn ang="0">
                <a:pos x="27" y="28"/>
              </a:cxn>
            </a:cxnLst>
            <a:pathLst>
              <a:path w="55" h="28">
                <a:moveTo>
                  <a:pt x="27" y="28"/>
                </a:moveTo>
                <a:lnTo>
                  <a:pt x="0" y="28"/>
                </a:lnTo>
                <a:lnTo>
                  <a:pt x="1" y="20"/>
                </a:lnTo>
                <a:lnTo>
                  <a:pt x="5" y="12"/>
                </a:lnTo>
                <a:lnTo>
                  <a:pt x="11" y="7"/>
                </a:lnTo>
                <a:lnTo>
                  <a:pt x="19" y="2"/>
                </a:lnTo>
                <a:lnTo>
                  <a:pt x="27" y="0"/>
                </a:lnTo>
                <a:lnTo>
                  <a:pt x="35" y="2"/>
                </a:lnTo>
                <a:lnTo>
                  <a:pt x="44" y="7"/>
                </a:lnTo>
                <a:lnTo>
                  <a:pt x="49" y="12"/>
                </a:lnTo>
                <a:lnTo>
                  <a:pt x="53" y="20"/>
                </a:lnTo>
                <a:lnTo>
                  <a:pt x="55" y="28"/>
                </a:lnTo>
                <a:lnTo>
                  <a:pt x="27" y="28"/>
                </a:lnTo>
                <a:close/>
              </a:path>
            </a:pathLst>
          </a:custGeom>
          <a:solidFill>
            <a:srgbClr val="FF0000"/>
          </a:solidFill>
          <a:ln w="9525">
            <a:noFill/>
          </a:ln>
        </p:spPr>
        <p:txBody>
          <a:bodyPr/>
          <a:p>
            <a:endParaRPr lang="zh-CN" altLang="en-US"/>
          </a:p>
        </p:txBody>
      </p:sp>
      <p:sp>
        <p:nvSpPr>
          <p:cNvPr id="75803" name="Freeform 28"/>
          <p:cNvSpPr/>
          <p:nvPr/>
        </p:nvSpPr>
        <p:spPr>
          <a:xfrm>
            <a:off x="3425825" y="4827588"/>
            <a:ext cx="11113" cy="6350"/>
          </a:xfrm>
          <a:custGeom>
            <a:avLst/>
            <a:gdLst/>
            <a:ahLst/>
            <a:cxnLst>
              <a:cxn ang="0">
                <a:pos x="0" y="28"/>
              </a:cxn>
              <a:cxn ang="0">
                <a:pos x="1" y="20"/>
              </a:cxn>
              <a:cxn ang="0">
                <a:pos x="5" y="12"/>
              </a:cxn>
              <a:cxn ang="0">
                <a:pos x="11" y="7"/>
              </a:cxn>
              <a:cxn ang="0">
                <a:pos x="19" y="2"/>
              </a:cxn>
              <a:cxn ang="0">
                <a:pos x="27" y="0"/>
              </a:cxn>
              <a:cxn ang="0">
                <a:pos x="35" y="2"/>
              </a:cxn>
              <a:cxn ang="0">
                <a:pos x="44" y="7"/>
              </a:cxn>
              <a:cxn ang="0">
                <a:pos x="49" y="12"/>
              </a:cxn>
              <a:cxn ang="0">
                <a:pos x="53" y="20"/>
              </a:cxn>
              <a:cxn ang="0">
                <a:pos x="55" y="28"/>
              </a:cxn>
            </a:cxnLst>
            <a:pathLst>
              <a:path w="55" h="28">
                <a:moveTo>
                  <a:pt x="0" y="28"/>
                </a:moveTo>
                <a:lnTo>
                  <a:pt x="1" y="20"/>
                </a:lnTo>
                <a:lnTo>
                  <a:pt x="5" y="12"/>
                </a:lnTo>
                <a:lnTo>
                  <a:pt x="11" y="7"/>
                </a:lnTo>
                <a:lnTo>
                  <a:pt x="19" y="2"/>
                </a:lnTo>
                <a:lnTo>
                  <a:pt x="27" y="0"/>
                </a:lnTo>
                <a:lnTo>
                  <a:pt x="35" y="2"/>
                </a:lnTo>
                <a:lnTo>
                  <a:pt x="44" y="7"/>
                </a:lnTo>
                <a:lnTo>
                  <a:pt x="49" y="12"/>
                </a:lnTo>
                <a:lnTo>
                  <a:pt x="53" y="20"/>
                </a:lnTo>
                <a:lnTo>
                  <a:pt x="55" y="28"/>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5804" name="Freeform 29"/>
          <p:cNvSpPr/>
          <p:nvPr/>
        </p:nvSpPr>
        <p:spPr>
          <a:xfrm>
            <a:off x="4449763" y="5821363"/>
            <a:ext cx="7937" cy="12700"/>
          </a:xfrm>
          <a:custGeom>
            <a:avLst/>
            <a:gdLst/>
            <a:ahLst/>
            <a:cxnLst>
              <a:cxn ang="0">
                <a:pos x="4" y="27"/>
              </a:cxn>
              <a:cxn ang="0">
                <a:pos x="0" y="0"/>
              </a:cxn>
              <a:cxn ang="0">
                <a:pos x="9" y="0"/>
              </a:cxn>
              <a:cxn ang="0">
                <a:pos x="17" y="3"/>
              </a:cxn>
              <a:cxn ang="0">
                <a:pos x="24" y="8"/>
              </a:cxn>
              <a:cxn ang="0">
                <a:pos x="29" y="15"/>
              </a:cxn>
              <a:cxn ang="0">
                <a:pos x="31" y="23"/>
              </a:cxn>
              <a:cxn ang="0">
                <a:pos x="31" y="32"/>
              </a:cxn>
              <a:cxn ang="0">
                <a:pos x="28" y="39"/>
              </a:cxn>
              <a:cxn ang="0">
                <a:pos x="23" y="47"/>
              </a:cxn>
              <a:cxn ang="0">
                <a:pos x="17" y="52"/>
              </a:cxn>
              <a:cxn ang="0">
                <a:pos x="8" y="54"/>
              </a:cxn>
              <a:cxn ang="0">
                <a:pos x="4" y="27"/>
              </a:cxn>
            </a:cxnLst>
            <a:pathLst>
              <a:path w="31" h="54">
                <a:moveTo>
                  <a:pt x="4" y="27"/>
                </a:moveTo>
                <a:lnTo>
                  <a:pt x="0" y="0"/>
                </a:lnTo>
                <a:lnTo>
                  <a:pt x="9" y="0"/>
                </a:lnTo>
                <a:lnTo>
                  <a:pt x="17" y="3"/>
                </a:lnTo>
                <a:lnTo>
                  <a:pt x="24" y="8"/>
                </a:lnTo>
                <a:lnTo>
                  <a:pt x="29" y="15"/>
                </a:lnTo>
                <a:lnTo>
                  <a:pt x="31" y="23"/>
                </a:lnTo>
                <a:lnTo>
                  <a:pt x="31" y="32"/>
                </a:lnTo>
                <a:lnTo>
                  <a:pt x="28" y="39"/>
                </a:lnTo>
                <a:lnTo>
                  <a:pt x="23" y="47"/>
                </a:lnTo>
                <a:lnTo>
                  <a:pt x="17" y="52"/>
                </a:lnTo>
                <a:lnTo>
                  <a:pt x="8" y="54"/>
                </a:lnTo>
                <a:lnTo>
                  <a:pt x="4" y="27"/>
                </a:lnTo>
                <a:close/>
              </a:path>
            </a:pathLst>
          </a:custGeom>
          <a:solidFill>
            <a:srgbClr val="FF0000"/>
          </a:solidFill>
          <a:ln w="9525">
            <a:noFill/>
          </a:ln>
        </p:spPr>
        <p:txBody>
          <a:bodyPr/>
          <a:p>
            <a:endParaRPr lang="zh-CN" altLang="en-US"/>
          </a:p>
        </p:txBody>
      </p:sp>
      <p:sp>
        <p:nvSpPr>
          <p:cNvPr id="75805" name="Freeform 30"/>
          <p:cNvSpPr/>
          <p:nvPr/>
        </p:nvSpPr>
        <p:spPr>
          <a:xfrm>
            <a:off x="4449763" y="5821363"/>
            <a:ext cx="7937" cy="12700"/>
          </a:xfrm>
          <a:custGeom>
            <a:avLst/>
            <a:gdLst/>
            <a:ahLst/>
            <a:cxnLst>
              <a:cxn ang="0">
                <a:pos x="4" y="27"/>
              </a:cxn>
              <a:cxn ang="0">
                <a:pos x="0" y="0"/>
              </a:cxn>
              <a:cxn ang="0">
                <a:pos x="9" y="0"/>
              </a:cxn>
              <a:cxn ang="0">
                <a:pos x="17" y="3"/>
              </a:cxn>
              <a:cxn ang="0">
                <a:pos x="24" y="8"/>
              </a:cxn>
              <a:cxn ang="0">
                <a:pos x="29" y="15"/>
              </a:cxn>
              <a:cxn ang="0">
                <a:pos x="31" y="23"/>
              </a:cxn>
              <a:cxn ang="0">
                <a:pos x="31" y="32"/>
              </a:cxn>
              <a:cxn ang="0">
                <a:pos x="28" y="39"/>
              </a:cxn>
              <a:cxn ang="0">
                <a:pos x="23" y="47"/>
              </a:cxn>
              <a:cxn ang="0">
                <a:pos x="17" y="52"/>
              </a:cxn>
              <a:cxn ang="0">
                <a:pos x="8" y="54"/>
              </a:cxn>
              <a:cxn ang="0">
                <a:pos x="4" y="27"/>
              </a:cxn>
            </a:cxnLst>
            <a:pathLst>
              <a:path w="31" h="54">
                <a:moveTo>
                  <a:pt x="4" y="27"/>
                </a:moveTo>
                <a:lnTo>
                  <a:pt x="0" y="0"/>
                </a:lnTo>
                <a:lnTo>
                  <a:pt x="9" y="0"/>
                </a:lnTo>
                <a:lnTo>
                  <a:pt x="17" y="3"/>
                </a:lnTo>
                <a:lnTo>
                  <a:pt x="24" y="8"/>
                </a:lnTo>
                <a:lnTo>
                  <a:pt x="29" y="15"/>
                </a:lnTo>
                <a:lnTo>
                  <a:pt x="31" y="23"/>
                </a:lnTo>
                <a:lnTo>
                  <a:pt x="31" y="32"/>
                </a:lnTo>
                <a:lnTo>
                  <a:pt x="28" y="39"/>
                </a:lnTo>
                <a:lnTo>
                  <a:pt x="23" y="47"/>
                </a:lnTo>
                <a:lnTo>
                  <a:pt x="17" y="52"/>
                </a:lnTo>
                <a:lnTo>
                  <a:pt x="8" y="54"/>
                </a:lnTo>
                <a:lnTo>
                  <a:pt x="4" y="27"/>
                </a:lnTo>
                <a:close/>
              </a:path>
            </a:pathLst>
          </a:custGeom>
          <a:solidFill>
            <a:srgbClr val="FF0000"/>
          </a:solidFill>
          <a:ln w="9525">
            <a:noFill/>
          </a:ln>
        </p:spPr>
        <p:txBody>
          <a:bodyPr/>
          <a:p>
            <a:endParaRPr lang="zh-CN" altLang="en-US"/>
          </a:p>
        </p:txBody>
      </p:sp>
      <p:grpSp>
        <p:nvGrpSpPr>
          <p:cNvPr id="4" name="Group 31"/>
          <p:cNvGrpSpPr/>
          <p:nvPr/>
        </p:nvGrpSpPr>
        <p:grpSpPr>
          <a:xfrm>
            <a:off x="3179763" y="5822950"/>
            <a:ext cx="1274762" cy="160338"/>
            <a:chOff x="2001" y="3692"/>
            <a:chExt cx="803" cy="101"/>
          </a:xfrm>
        </p:grpSpPr>
        <p:sp>
          <p:nvSpPr>
            <p:cNvPr id="75807" name="Freeform 32"/>
            <p:cNvSpPr/>
            <p:nvPr/>
          </p:nvSpPr>
          <p:spPr>
            <a:xfrm>
              <a:off x="2001" y="3692"/>
              <a:ext cx="163" cy="101"/>
            </a:xfrm>
            <a:custGeom>
              <a:avLst/>
              <a:gdLst/>
              <a:ahLst/>
              <a:cxnLst>
                <a:cxn ang="0">
                  <a:pos x="28" y="0"/>
                </a:cxn>
                <a:cxn ang="0">
                  <a:pos x="14" y="23"/>
                </a:cxn>
                <a:cxn ang="0">
                  <a:pos x="0" y="47"/>
                </a:cxn>
                <a:cxn ang="0">
                  <a:pos x="1074" y="688"/>
                </a:cxn>
                <a:cxn ang="0">
                  <a:pos x="1088" y="665"/>
                </a:cxn>
                <a:cxn ang="0">
                  <a:pos x="1103" y="641"/>
                </a:cxn>
                <a:cxn ang="0">
                  <a:pos x="28" y="0"/>
                </a:cxn>
              </a:cxnLst>
              <a:pathLst>
                <a:path w="1103" h="688">
                  <a:moveTo>
                    <a:pt x="28" y="0"/>
                  </a:moveTo>
                  <a:lnTo>
                    <a:pt x="14" y="23"/>
                  </a:lnTo>
                  <a:lnTo>
                    <a:pt x="0" y="47"/>
                  </a:lnTo>
                  <a:lnTo>
                    <a:pt x="1074" y="688"/>
                  </a:lnTo>
                  <a:lnTo>
                    <a:pt x="1088" y="665"/>
                  </a:lnTo>
                  <a:lnTo>
                    <a:pt x="1103" y="641"/>
                  </a:lnTo>
                  <a:lnTo>
                    <a:pt x="28" y="0"/>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sp>
          <p:nvSpPr>
            <p:cNvPr id="75808" name="Freeform 33"/>
            <p:cNvSpPr/>
            <p:nvPr/>
          </p:nvSpPr>
          <p:spPr>
            <a:xfrm>
              <a:off x="2162" y="3693"/>
              <a:ext cx="642" cy="100"/>
            </a:xfrm>
            <a:custGeom>
              <a:avLst/>
              <a:gdLst/>
              <a:ahLst/>
              <a:cxnLst>
                <a:cxn ang="0">
                  <a:pos x="4369" y="54"/>
                </a:cxn>
                <a:cxn ang="0">
                  <a:pos x="4365" y="27"/>
                </a:cxn>
                <a:cxn ang="0">
                  <a:pos x="4361" y="0"/>
                </a:cxn>
                <a:cxn ang="0">
                  <a:pos x="0" y="625"/>
                </a:cxn>
                <a:cxn ang="0">
                  <a:pos x="4" y="652"/>
                </a:cxn>
                <a:cxn ang="0">
                  <a:pos x="8" y="678"/>
                </a:cxn>
                <a:cxn ang="0">
                  <a:pos x="4369" y="54"/>
                </a:cxn>
              </a:cxnLst>
              <a:pathLst>
                <a:path w="4369" h="678">
                  <a:moveTo>
                    <a:pt x="4369" y="54"/>
                  </a:moveTo>
                  <a:lnTo>
                    <a:pt x="4365" y="27"/>
                  </a:lnTo>
                  <a:lnTo>
                    <a:pt x="4361" y="0"/>
                  </a:lnTo>
                  <a:lnTo>
                    <a:pt x="0" y="625"/>
                  </a:lnTo>
                  <a:lnTo>
                    <a:pt x="4" y="652"/>
                  </a:lnTo>
                  <a:lnTo>
                    <a:pt x="8" y="678"/>
                  </a:lnTo>
                  <a:lnTo>
                    <a:pt x="4369" y="54"/>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grpSp>
      <p:grpSp>
        <p:nvGrpSpPr>
          <p:cNvPr id="5" name="Group 34"/>
          <p:cNvGrpSpPr/>
          <p:nvPr/>
        </p:nvGrpSpPr>
        <p:grpSpPr>
          <a:xfrm>
            <a:off x="4067175" y="5584825"/>
            <a:ext cx="107950" cy="88900"/>
            <a:chOff x="2562" y="3518"/>
            <a:chExt cx="68" cy="56"/>
          </a:xfrm>
        </p:grpSpPr>
        <p:sp>
          <p:nvSpPr>
            <p:cNvPr id="75810" name="Freeform 35"/>
            <p:cNvSpPr/>
            <p:nvPr/>
          </p:nvSpPr>
          <p:spPr>
            <a:xfrm>
              <a:off x="2562" y="3537"/>
              <a:ext cx="27" cy="37"/>
            </a:xfrm>
            <a:custGeom>
              <a:avLst/>
              <a:gdLst/>
              <a:ahLst/>
              <a:cxnLst>
                <a:cxn ang="0">
                  <a:pos x="182" y="0"/>
                </a:cxn>
                <a:cxn ang="0">
                  <a:pos x="118" y="0"/>
                </a:cxn>
                <a:cxn ang="0">
                  <a:pos x="86" y="10"/>
                </a:cxn>
                <a:cxn ang="0">
                  <a:pos x="54" y="32"/>
                </a:cxn>
                <a:cxn ang="0">
                  <a:pos x="33" y="64"/>
                </a:cxn>
                <a:cxn ang="0">
                  <a:pos x="0" y="192"/>
                </a:cxn>
                <a:cxn ang="0">
                  <a:pos x="0" y="213"/>
                </a:cxn>
                <a:cxn ang="0">
                  <a:pos x="11" y="235"/>
                </a:cxn>
                <a:cxn ang="0">
                  <a:pos x="33" y="256"/>
                </a:cxn>
                <a:cxn ang="0">
                  <a:pos x="108" y="256"/>
                </a:cxn>
              </a:cxnLst>
              <a:pathLst>
                <a:path w="182" h="256">
                  <a:moveTo>
                    <a:pt x="182" y="0"/>
                  </a:moveTo>
                  <a:lnTo>
                    <a:pt x="118" y="0"/>
                  </a:lnTo>
                  <a:lnTo>
                    <a:pt x="86" y="10"/>
                  </a:lnTo>
                  <a:lnTo>
                    <a:pt x="54" y="32"/>
                  </a:lnTo>
                  <a:lnTo>
                    <a:pt x="33" y="64"/>
                  </a:lnTo>
                  <a:lnTo>
                    <a:pt x="0" y="192"/>
                  </a:lnTo>
                  <a:lnTo>
                    <a:pt x="0" y="213"/>
                  </a:lnTo>
                  <a:lnTo>
                    <a:pt x="11" y="235"/>
                  </a:lnTo>
                  <a:lnTo>
                    <a:pt x="33" y="256"/>
                  </a:lnTo>
                  <a:lnTo>
                    <a:pt x="108" y="25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5811" name="Freeform 36"/>
            <p:cNvSpPr/>
            <p:nvPr/>
          </p:nvSpPr>
          <p:spPr>
            <a:xfrm>
              <a:off x="2609" y="3518"/>
              <a:ext cx="21" cy="19"/>
            </a:xfrm>
            <a:custGeom>
              <a:avLst/>
              <a:gdLst/>
              <a:ahLst/>
              <a:cxnLst>
                <a:cxn ang="0">
                  <a:pos x="108" y="107"/>
                </a:cxn>
                <a:cxn ang="0">
                  <a:pos x="128" y="85"/>
                </a:cxn>
                <a:cxn ang="0">
                  <a:pos x="140" y="64"/>
                </a:cxn>
                <a:cxn ang="0">
                  <a:pos x="140" y="43"/>
                </a:cxn>
                <a:cxn ang="0">
                  <a:pos x="128" y="11"/>
                </a:cxn>
                <a:cxn ang="0">
                  <a:pos x="108" y="0"/>
                </a:cxn>
                <a:cxn ang="0">
                  <a:pos x="75" y="0"/>
                </a:cxn>
                <a:cxn ang="0">
                  <a:pos x="43" y="11"/>
                </a:cxn>
                <a:cxn ang="0">
                  <a:pos x="22" y="32"/>
                </a:cxn>
                <a:cxn ang="0">
                  <a:pos x="11" y="53"/>
                </a:cxn>
                <a:cxn ang="0">
                  <a:pos x="0" y="85"/>
                </a:cxn>
                <a:cxn ang="0">
                  <a:pos x="11" y="107"/>
                </a:cxn>
                <a:cxn ang="0">
                  <a:pos x="32" y="129"/>
                </a:cxn>
                <a:cxn ang="0">
                  <a:pos x="54" y="129"/>
                </a:cxn>
                <a:cxn ang="0">
                  <a:pos x="96" y="117"/>
                </a:cxn>
                <a:cxn ang="0">
                  <a:pos x="108" y="107"/>
                </a:cxn>
              </a:cxnLst>
              <a:pathLst>
                <a:path w="140" h="129">
                  <a:moveTo>
                    <a:pt x="108" y="107"/>
                  </a:moveTo>
                  <a:lnTo>
                    <a:pt x="128" y="85"/>
                  </a:lnTo>
                  <a:lnTo>
                    <a:pt x="140" y="64"/>
                  </a:lnTo>
                  <a:lnTo>
                    <a:pt x="140" y="43"/>
                  </a:lnTo>
                  <a:lnTo>
                    <a:pt x="128" y="11"/>
                  </a:lnTo>
                  <a:lnTo>
                    <a:pt x="108" y="0"/>
                  </a:lnTo>
                  <a:lnTo>
                    <a:pt x="75" y="0"/>
                  </a:lnTo>
                  <a:lnTo>
                    <a:pt x="43" y="11"/>
                  </a:lnTo>
                  <a:lnTo>
                    <a:pt x="22" y="32"/>
                  </a:lnTo>
                  <a:lnTo>
                    <a:pt x="11" y="53"/>
                  </a:lnTo>
                  <a:lnTo>
                    <a:pt x="0" y="85"/>
                  </a:lnTo>
                  <a:lnTo>
                    <a:pt x="11" y="107"/>
                  </a:lnTo>
                  <a:lnTo>
                    <a:pt x="32" y="129"/>
                  </a:lnTo>
                  <a:lnTo>
                    <a:pt x="54" y="129"/>
                  </a:lnTo>
                  <a:lnTo>
                    <a:pt x="96" y="117"/>
                  </a:lnTo>
                  <a:lnTo>
                    <a:pt x="108" y="107"/>
                  </a:lnTo>
                  <a:close/>
                </a:path>
              </a:pathLst>
            </a:custGeom>
            <a:noFill/>
            <a:ln w="0" cap="flat" cmpd="sng">
              <a:solidFill>
                <a:srgbClr val="FF0000"/>
              </a:solidFill>
              <a:prstDash val="solid"/>
              <a:round/>
              <a:headEnd type="none" w="med" len="med"/>
              <a:tailEnd type="none" w="med" len="med"/>
            </a:ln>
          </p:spPr>
          <p:txBody>
            <a:bodyPr/>
            <a:p>
              <a:endParaRPr lang="zh-CN" altLang="en-US"/>
            </a:p>
          </p:txBody>
        </p:sp>
      </p:grpSp>
      <p:sp>
        <p:nvSpPr>
          <p:cNvPr id="75812" name="Freeform 37"/>
          <p:cNvSpPr/>
          <p:nvPr/>
        </p:nvSpPr>
        <p:spPr>
          <a:xfrm>
            <a:off x="3425825" y="4829175"/>
            <a:ext cx="7938" cy="11113"/>
          </a:xfrm>
          <a:custGeom>
            <a:avLst/>
            <a:gdLst/>
            <a:ahLst/>
            <a:cxnLst>
              <a:cxn ang="0">
                <a:pos x="27" y="27"/>
              </a:cxn>
              <a:cxn ang="0">
                <a:pos x="22" y="54"/>
              </a:cxn>
              <a:cxn ang="0">
                <a:pos x="14" y="51"/>
              </a:cxn>
              <a:cxn ang="0">
                <a:pos x="8" y="46"/>
              </a:cxn>
              <a:cxn ang="0">
                <a:pos x="2" y="39"/>
              </a:cxn>
              <a:cxn ang="0">
                <a:pos x="0" y="30"/>
              </a:cxn>
              <a:cxn ang="0">
                <a:pos x="0" y="22"/>
              </a:cxn>
              <a:cxn ang="0">
                <a:pos x="3" y="14"/>
              </a:cxn>
              <a:cxn ang="0">
                <a:pos x="9" y="8"/>
              </a:cxn>
              <a:cxn ang="0">
                <a:pos x="16" y="3"/>
              </a:cxn>
              <a:cxn ang="0">
                <a:pos x="24" y="0"/>
              </a:cxn>
              <a:cxn ang="0">
                <a:pos x="32" y="0"/>
              </a:cxn>
              <a:cxn ang="0">
                <a:pos x="27" y="27"/>
              </a:cxn>
            </a:cxnLst>
            <a:pathLst>
              <a:path w="32" h="54">
                <a:moveTo>
                  <a:pt x="27" y="27"/>
                </a:moveTo>
                <a:lnTo>
                  <a:pt x="22" y="54"/>
                </a:lnTo>
                <a:lnTo>
                  <a:pt x="14" y="51"/>
                </a:lnTo>
                <a:lnTo>
                  <a:pt x="8" y="46"/>
                </a:lnTo>
                <a:lnTo>
                  <a:pt x="2" y="39"/>
                </a:lnTo>
                <a:lnTo>
                  <a:pt x="0" y="30"/>
                </a:lnTo>
                <a:lnTo>
                  <a:pt x="0" y="22"/>
                </a:lnTo>
                <a:lnTo>
                  <a:pt x="3" y="14"/>
                </a:lnTo>
                <a:lnTo>
                  <a:pt x="9" y="8"/>
                </a:lnTo>
                <a:lnTo>
                  <a:pt x="16" y="3"/>
                </a:lnTo>
                <a:lnTo>
                  <a:pt x="24" y="0"/>
                </a:lnTo>
                <a:lnTo>
                  <a:pt x="32" y="0"/>
                </a:lnTo>
                <a:lnTo>
                  <a:pt x="27" y="27"/>
                </a:lnTo>
                <a:close/>
              </a:path>
            </a:pathLst>
          </a:custGeom>
          <a:solidFill>
            <a:srgbClr val="FF0000"/>
          </a:solidFill>
          <a:ln w="9525">
            <a:noFill/>
          </a:ln>
        </p:spPr>
        <p:txBody>
          <a:bodyPr/>
          <a:p>
            <a:endParaRPr lang="zh-CN" altLang="en-US"/>
          </a:p>
        </p:txBody>
      </p:sp>
      <p:sp>
        <p:nvSpPr>
          <p:cNvPr id="75813" name="Freeform 38"/>
          <p:cNvSpPr/>
          <p:nvPr/>
        </p:nvSpPr>
        <p:spPr>
          <a:xfrm>
            <a:off x="3425825" y="4829175"/>
            <a:ext cx="7938" cy="11113"/>
          </a:xfrm>
          <a:custGeom>
            <a:avLst/>
            <a:gdLst/>
            <a:ahLst/>
            <a:cxnLst>
              <a:cxn ang="0">
                <a:pos x="22" y="54"/>
              </a:cxn>
              <a:cxn ang="0">
                <a:pos x="14" y="51"/>
              </a:cxn>
              <a:cxn ang="0">
                <a:pos x="8" y="46"/>
              </a:cxn>
              <a:cxn ang="0">
                <a:pos x="2" y="39"/>
              </a:cxn>
              <a:cxn ang="0">
                <a:pos x="0" y="30"/>
              </a:cxn>
              <a:cxn ang="0">
                <a:pos x="0" y="22"/>
              </a:cxn>
              <a:cxn ang="0">
                <a:pos x="3" y="14"/>
              </a:cxn>
              <a:cxn ang="0">
                <a:pos x="9" y="8"/>
              </a:cxn>
              <a:cxn ang="0">
                <a:pos x="16" y="3"/>
              </a:cxn>
              <a:cxn ang="0">
                <a:pos x="24" y="0"/>
              </a:cxn>
              <a:cxn ang="0">
                <a:pos x="32" y="0"/>
              </a:cxn>
            </a:cxnLst>
            <a:pathLst>
              <a:path w="32" h="54">
                <a:moveTo>
                  <a:pt x="22" y="54"/>
                </a:moveTo>
                <a:lnTo>
                  <a:pt x="14" y="51"/>
                </a:lnTo>
                <a:lnTo>
                  <a:pt x="8" y="46"/>
                </a:lnTo>
                <a:lnTo>
                  <a:pt x="2" y="39"/>
                </a:lnTo>
                <a:lnTo>
                  <a:pt x="0" y="30"/>
                </a:lnTo>
                <a:lnTo>
                  <a:pt x="0" y="22"/>
                </a:lnTo>
                <a:lnTo>
                  <a:pt x="3" y="14"/>
                </a:lnTo>
                <a:lnTo>
                  <a:pt x="9" y="8"/>
                </a:lnTo>
                <a:lnTo>
                  <a:pt x="16" y="3"/>
                </a:lnTo>
                <a:lnTo>
                  <a:pt x="24" y="0"/>
                </a:lnTo>
                <a:lnTo>
                  <a:pt x="32" y="0"/>
                </a:lnTo>
              </a:path>
            </a:pathLst>
          </a:custGeom>
          <a:noFill/>
          <a:ln w="0" cap="flat" cmpd="sng">
            <a:solidFill>
              <a:srgbClr val="FF0000"/>
            </a:solidFill>
            <a:prstDash val="solid"/>
            <a:round/>
            <a:headEnd type="none" w="med" len="med"/>
            <a:tailEnd type="none" w="med" len="med"/>
          </a:ln>
        </p:spPr>
        <p:txBody>
          <a:bodyPr/>
          <a:p>
            <a:endParaRPr lang="zh-CN" altLang="en-US"/>
          </a:p>
        </p:txBody>
      </p:sp>
      <p:grpSp>
        <p:nvGrpSpPr>
          <p:cNvPr id="6" name="Group 39"/>
          <p:cNvGrpSpPr/>
          <p:nvPr/>
        </p:nvGrpSpPr>
        <p:grpSpPr>
          <a:xfrm>
            <a:off x="3176588" y="4829175"/>
            <a:ext cx="1274762" cy="207963"/>
            <a:chOff x="2001" y="3022"/>
            <a:chExt cx="803" cy="131"/>
          </a:xfrm>
        </p:grpSpPr>
        <p:sp>
          <p:nvSpPr>
            <p:cNvPr id="75815" name="Freeform 40"/>
            <p:cNvSpPr/>
            <p:nvPr/>
          </p:nvSpPr>
          <p:spPr>
            <a:xfrm>
              <a:off x="2001" y="3022"/>
              <a:ext cx="163" cy="131"/>
            </a:xfrm>
            <a:custGeom>
              <a:avLst/>
              <a:gdLst/>
              <a:ahLst/>
              <a:cxnLst>
                <a:cxn ang="0">
                  <a:pos x="1105" y="43"/>
                </a:cxn>
                <a:cxn ang="0">
                  <a:pos x="1088" y="21"/>
                </a:cxn>
                <a:cxn ang="0">
                  <a:pos x="1072" y="0"/>
                </a:cxn>
                <a:cxn ang="0">
                  <a:pos x="0" y="839"/>
                </a:cxn>
                <a:cxn ang="0">
                  <a:pos x="17" y="861"/>
                </a:cxn>
                <a:cxn ang="0">
                  <a:pos x="34" y="883"/>
                </a:cxn>
                <a:cxn ang="0">
                  <a:pos x="1105" y="43"/>
                </a:cxn>
              </a:cxnLst>
              <a:pathLst>
                <a:path w="1105" h="883">
                  <a:moveTo>
                    <a:pt x="1105" y="43"/>
                  </a:moveTo>
                  <a:lnTo>
                    <a:pt x="1088" y="21"/>
                  </a:lnTo>
                  <a:lnTo>
                    <a:pt x="1072" y="0"/>
                  </a:lnTo>
                  <a:lnTo>
                    <a:pt x="0" y="839"/>
                  </a:lnTo>
                  <a:lnTo>
                    <a:pt x="17" y="861"/>
                  </a:lnTo>
                  <a:lnTo>
                    <a:pt x="34" y="883"/>
                  </a:lnTo>
                  <a:lnTo>
                    <a:pt x="1105" y="43"/>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sp>
          <p:nvSpPr>
            <p:cNvPr id="75816" name="Freeform 41"/>
            <p:cNvSpPr/>
            <p:nvPr/>
          </p:nvSpPr>
          <p:spPr>
            <a:xfrm>
              <a:off x="2162" y="3022"/>
              <a:ext cx="642" cy="128"/>
            </a:xfrm>
            <a:custGeom>
              <a:avLst/>
              <a:gdLst/>
              <a:ahLst/>
              <a:cxnLst>
                <a:cxn ang="0">
                  <a:pos x="10" y="0"/>
                </a:cxn>
                <a:cxn ang="0">
                  <a:pos x="5" y="27"/>
                </a:cxn>
                <a:cxn ang="0">
                  <a:pos x="0" y="54"/>
                </a:cxn>
                <a:cxn ang="0">
                  <a:pos x="4361" y="873"/>
                </a:cxn>
                <a:cxn ang="0">
                  <a:pos x="4366" y="846"/>
                </a:cxn>
                <a:cxn ang="0">
                  <a:pos x="4371" y="819"/>
                </a:cxn>
                <a:cxn ang="0">
                  <a:pos x="10" y="0"/>
                </a:cxn>
              </a:cxnLst>
              <a:pathLst>
                <a:path w="4371" h="873">
                  <a:moveTo>
                    <a:pt x="10" y="0"/>
                  </a:moveTo>
                  <a:lnTo>
                    <a:pt x="5" y="27"/>
                  </a:lnTo>
                  <a:lnTo>
                    <a:pt x="0" y="54"/>
                  </a:lnTo>
                  <a:lnTo>
                    <a:pt x="4361" y="873"/>
                  </a:lnTo>
                  <a:lnTo>
                    <a:pt x="4366" y="846"/>
                  </a:lnTo>
                  <a:lnTo>
                    <a:pt x="4371" y="819"/>
                  </a:lnTo>
                  <a:lnTo>
                    <a:pt x="10" y="0"/>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grpSp>
      <p:sp>
        <p:nvSpPr>
          <p:cNvPr id="75817" name="Freeform 42"/>
          <p:cNvSpPr/>
          <p:nvPr/>
        </p:nvSpPr>
        <p:spPr>
          <a:xfrm>
            <a:off x="4449763" y="5019675"/>
            <a:ext cx="7937" cy="12700"/>
          </a:xfrm>
          <a:custGeom>
            <a:avLst/>
            <a:gdLst/>
            <a:ahLst/>
            <a:cxnLst>
              <a:cxn ang="0">
                <a:pos x="5" y="27"/>
              </a:cxn>
              <a:cxn ang="0">
                <a:pos x="10" y="0"/>
              </a:cxn>
              <a:cxn ang="0">
                <a:pos x="19" y="3"/>
              </a:cxn>
              <a:cxn ang="0">
                <a:pos x="25" y="9"/>
              </a:cxn>
              <a:cxn ang="0">
                <a:pos x="30" y="16"/>
              </a:cxn>
              <a:cxn ang="0">
                <a:pos x="32" y="24"/>
              </a:cxn>
              <a:cxn ang="0">
                <a:pos x="32" y="32"/>
              </a:cxn>
              <a:cxn ang="0">
                <a:pos x="29" y="41"/>
              </a:cxn>
              <a:cxn ang="0">
                <a:pos x="24" y="47"/>
              </a:cxn>
              <a:cxn ang="0">
                <a:pos x="17" y="52"/>
              </a:cxn>
              <a:cxn ang="0">
                <a:pos x="8" y="54"/>
              </a:cxn>
              <a:cxn ang="0">
                <a:pos x="0" y="54"/>
              </a:cxn>
              <a:cxn ang="0">
                <a:pos x="5" y="27"/>
              </a:cxn>
            </a:cxnLst>
            <a:pathLst>
              <a:path w="32" h="54">
                <a:moveTo>
                  <a:pt x="5" y="27"/>
                </a:moveTo>
                <a:lnTo>
                  <a:pt x="10" y="0"/>
                </a:lnTo>
                <a:lnTo>
                  <a:pt x="19" y="3"/>
                </a:lnTo>
                <a:lnTo>
                  <a:pt x="25" y="9"/>
                </a:lnTo>
                <a:lnTo>
                  <a:pt x="30" y="16"/>
                </a:lnTo>
                <a:lnTo>
                  <a:pt x="32" y="24"/>
                </a:lnTo>
                <a:lnTo>
                  <a:pt x="32" y="32"/>
                </a:lnTo>
                <a:lnTo>
                  <a:pt x="29" y="41"/>
                </a:lnTo>
                <a:lnTo>
                  <a:pt x="24" y="47"/>
                </a:lnTo>
                <a:lnTo>
                  <a:pt x="17" y="52"/>
                </a:lnTo>
                <a:lnTo>
                  <a:pt x="8" y="54"/>
                </a:lnTo>
                <a:lnTo>
                  <a:pt x="0" y="54"/>
                </a:lnTo>
                <a:lnTo>
                  <a:pt x="5" y="27"/>
                </a:lnTo>
                <a:close/>
              </a:path>
            </a:pathLst>
          </a:custGeom>
          <a:solidFill>
            <a:srgbClr val="FF0000"/>
          </a:solidFill>
          <a:ln w="9525">
            <a:noFill/>
          </a:ln>
        </p:spPr>
        <p:txBody>
          <a:bodyPr/>
          <a:p>
            <a:endParaRPr lang="zh-CN" altLang="en-US"/>
          </a:p>
        </p:txBody>
      </p:sp>
      <p:sp>
        <p:nvSpPr>
          <p:cNvPr id="75818" name="Freeform 43"/>
          <p:cNvSpPr/>
          <p:nvPr/>
        </p:nvSpPr>
        <p:spPr>
          <a:xfrm>
            <a:off x="3544888" y="4733925"/>
            <a:ext cx="47625" cy="58738"/>
          </a:xfrm>
          <a:custGeom>
            <a:avLst/>
            <a:gdLst/>
            <a:ahLst/>
            <a:cxnLst>
              <a:cxn ang="0">
                <a:pos x="0" y="236"/>
              </a:cxn>
              <a:cxn ang="0">
                <a:pos x="42" y="257"/>
              </a:cxn>
              <a:cxn ang="0">
                <a:pos x="107" y="257"/>
              </a:cxn>
              <a:cxn ang="0">
                <a:pos x="150" y="246"/>
              </a:cxn>
              <a:cxn ang="0">
                <a:pos x="171" y="225"/>
              </a:cxn>
              <a:cxn ang="0">
                <a:pos x="182" y="193"/>
              </a:cxn>
              <a:cxn ang="0">
                <a:pos x="182" y="172"/>
              </a:cxn>
              <a:cxn ang="0">
                <a:pos x="160" y="150"/>
              </a:cxn>
              <a:cxn ang="0">
                <a:pos x="64" y="97"/>
              </a:cxn>
              <a:cxn ang="0">
                <a:pos x="42" y="75"/>
              </a:cxn>
              <a:cxn ang="0">
                <a:pos x="42" y="54"/>
              </a:cxn>
              <a:cxn ang="0">
                <a:pos x="54" y="22"/>
              </a:cxn>
              <a:cxn ang="0">
                <a:pos x="75" y="0"/>
              </a:cxn>
              <a:cxn ang="0">
                <a:pos x="118" y="0"/>
              </a:cxn>
              <a:cxn ang="0">
                <a:pos x="171" y="11"/>
              </a:cxn>
              <a:cxn ang="0">
                <a:pos x="203" y="33"/>
              </a:cxn>
            </a:cxnLst>
            <a:pathLst>
              <a:path w="203" h="257">
                <a:moveTo>
                  <a:pt x="0" y="236"/>
                </a:moveTo>
                <a:lnTo>
                  <a:pt x="42" y="257"/>
                </a:lnTo>
                <a:lnTo>
                  <a:pt x="107" y="257"/>
                </a:lnTo>
                <a:lnTo>
                  <a:pt x="150" y="246"/>
                </a:lnTo>
                <a:lnTo>
                  <a:pt x="171" y="225"/>
                </a:lnTo>
                <a:lnTo>
                  <a:pt x="182" y="193"/>
                </a:lnTo>
                <a:lnTo>
                  <a:pt x="182" y="172"/>
                </a:lnTo>
                <a:lnTo>
                  <a:pt x="160" y="150"/>
                </a:lnTo>
                <a:lnTo>
                  <a:pt x="64" y="97"/>
                </a:lnTo>
                <a:lnTo>
                  <a:pt x="42" y="75"/>
                </a:lnTo>
                <a:lnTo>
                  <a:pt x="42" y="54"/>
                </a:lnTo>
                <a:lnTo>
                  <a:pt x="54" y="22"/>
                </a:lnTo>
                <a:lnTo>
                  <a:pt x="75" y="0"/>
                </a:lnTo>
                <a:lnTo>
                  <a:pt x="118" y="0"/>
                </a:lnTo>
                <a:lnTo>
                  <a:pt x="171" y="11"/>
                </a:lnTo>
                <a:lnTo>
                  <a:pt x="203" y="3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76172" name="Freeform 44"/>
          <p:cNvSpPr/>
          <p:nvPr/>
        </p:nvSpPr>
        <p:spPr>
          <a:xfrm>
            <a:off x="4449763" y="5026025"/>
            <a:ext cx="12700" cy="803275"/>
          </a:xfrm>
          <a:custGeom>
            <a:avLst/>
            <a:gdLst/>
            <a:ahLst/>
            <a:cxnLst>
              <a:cxn ang="0">
                <a:pos x="55" y="0"/>
              </a:cxn>
              <a:cxn ang="0">
                <a:pos x="27" y="0"/>
              </a:cxn>
              <a:cxn ang="0">
                <a:pos x="0" y="0"/>
              </a:cxn>
              <a:cxn ang="0">
                <a:pos x="0" y="3434"/>
              </a:cxn>
              <a:cxn ang="0">
                <a:pos x="27" y="3434"/>
              </a:cxn>
              <a:cxn ang="0">
                <a:pos x="55" y="3434"/>
              </a:cxn>
              <a:cxn ang="0">
                <a:pos x="55" y="0"/>
              </a:cxn>
            </a:cxnLst>
            <a:pathLst>
              <a:path w="55" h="3434">
                <a:moveTo>
                  <a:pt x="55" y="0"/>
                </a:moveTo>
                <a:lnTo>
                  <a:pt x="27" y="0"/>
                </a:lnTo>
                <a:lnTo>
                  <a:pt x="0" y="0"/>
                </a:lnTo>
                <a:lnTo>
                  <a:pt x="0" y="3434"/>
                </a:lnTo>
                <a:lnTo>
                  <a:pt x="27" y="3434"/>
                </a:lnTo>
                <a:lnTo>
                  <a:pt x="55" y="3434"/>
                </a:lnTo>
                <a:lnTo>
                  <a:pt x="55" y="0"/>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grpSp>
        <p:nvGrpSpPr>
          <p:cNvPr id="7" name="Group 45"/>
          <p:cNvGrpSpPr/>
          <p:nvPr/>
        </p:nvGrpSpPr>
        <p:grpSpPr>
          <a:xfrm>
            <a:off x="4508500" y="5810250"/>
            <a:ext cx="123825" cy="90488"/>
            <a:chOff x="2840" y="3660"/>
            <a:chExt cx="78" cy="57"/>
          </a:xfrm>
        </p:grpSpPr>
        <p:sp>
          <p:nvSpPr>
            <p:cNvPr id="75821" name="Freeform 46"/>
            <p:cNvSpPr/>
            <p:nvPr/>
          </p:nvSpPr>
          <p:spPr>
            <a:xfrm>
              <a:off x="2840" y="3660"/>
              <a:ext cx="33" cy="57"/>
            </a:xfrm>
            <a:custGeom>
              <a:avLst/>
              <a:gdLst/>
              <a:ahLst/>
              <a:cxnLst>
                <a:cxn ang="0">
                  <a:pos x="107" y="0"/>
                </a:cxn>
                <a:cxn ang="0">
                  <a:pos x="0" y="384"/>
                </a:cxn>
                <a:cxn ang="0">
                  <a:pos x="97" y="384"/>
                </a:cxn>
                <a:cxn ang="0">
                  <a:pos x="139" y="374"/>
                </a:cxn>
                <a:cxn ang="0">
                  <a:pos x="171" y="352"/>
                </a:cxn>
                <a:cxn ang="0">
                  <a:pos x="193" y="320"/>
                </a:cxn>
                <a:cxn ang="0">
                  <a:pos x="225" y="203"/>
                </a:cxn>
                <a:cxn ang="0">
                  <a:pos x="225" y="170"/>
                </a:cxn>
                <a:cxn ang="0">
                  <a:pos x="214" y="138"/>
                </a:cxn>
                <a:cxn ang="0">
                  <a:pos x="182" y="128"/>
                </a:cxn>
                <a:cxn ang="0">
                  <a:pos x="75" y="128"/>
                </a:cxn>
              </a:cxnLst>
              <a:pathLst>
                <a:path w="225" h="384">
                  <a:moveTo>
                    <a:pt x="107" y="0"/>
                  </a:moveTo>
                  <a:lnTo>
                    <a:pt x="0" y="384"/>
                  </a:lnTo>
                  <a:lnTo>
                    <a:pt x="97" y="384"/>
                  </a:lnTo>
                  <a:lnTo>
                    <a:pt x="139" y="374"/>
                  </a:lnTo>
                  <a:lnTo>
                    <a:pt x="171" y="352"/>
                  </a:lnTo>
                  <a:lnTo>
                    <a:pt x="193" y="320"/>
                  </a:lnTo>
                  <a:lnTo>
                    <a:pt x="225" y="203"/>
                  </a:lnTo>
                  <a:lnTo>
                    <a:pt x="225" y="170"/>
                  </a:lnTo>
                  <a:lnTo>
                    <a:pt x="214" y="138"/>
                  </a:lnTo>
                  <a:lnTo>
                    <a:pt x="182" y="128"/>
                  </a:lnTo>
                  <a:lnTo>
                    <a:pt x="75" y="128"/>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5822" name="Freeform 47"/>
            <p:cNvSpPr/>
            <p:nvPr/>
          </p:nvSpPr>
          <p:spPr>
            <a:xfrm>
              <a:off x="2896" y="3660"/>
              <a:ext cx="22" cy="19"/>
            </a:xfrm>
            <a:custGeom>
              <a:avLst/>
              <a:gdLst/>
              <a:ahLst/>
              <a:cxnLst>
                <a:cxn ang="0">
                  <a:pos x="106" y="106"/>
                </a:cxn>
                <a:cxn ang="0">
                  <a:pos x="128" y="85"/>
                </a:cxn>
                <a:cxn ang="0">
                  <a:pos x="139" y="64"/>
                </a:cxn>
                <a:cxn ang="0">
                  <a:pos x="139" y="42"/>
                </a:cxn>
                <a:cxn ang="0">
                  <a:pos x="128" y="10"/>
                </a:cxn>
                <a:cxn ang="0">
                  <a:pos x="106" y="0"/>
                </a:cxn>
                <a:cxn ang="0">
                  <a:pos x="74" y="0"/>
                </a:cxn>
                <a:cxn ang="0">
                  <a:pos x="42" y="10"/>
                </a:cxn>
                <a:cxn ang="0">
                  <a:pos x="22" y="32"/>
                </a:cxn>
                <a:cxn ang="0">
                  <a:pos x="10" y="53"/>
                </a:cxn>
                <a:cxn ang="0">
                  <a:pos x="0" y="85"/>
                </a:cxn>
                <a:cxn ang="0">
                  <a:pos x="10" y="106"/>
                </a:cxn>
                <a:cxn ang="0">
                  <a:pos x="32" y="128"/>
                </a:cxn>
                <a:cxn ang="0">
                  <a:pos x="54" y="128"/>
                </a:cxn>
                <a:cxn ang="0">
                  <a:pos x="96" y="117"/>
                </a:cxn>
                <a:cxn ang="0">
                  <a:pos x="106" y="106"/>
                </a:cxn>
              </a:cxnLst>
              <a:pathLst>
                <a:path w="139" h="128">
                  <a:moveTo>
                    <a:pt x="106" y="106"/>
                  </a:moveTo>
                  <a:lnTo>
                    <a:pt x="128" y="85"/>
                  </a:lnTo>
                  <a:lnTo>
                    <a:pt x="139" y="64"/>
                  </a:lnTo>
                  <a:lnTo>
                    <a:pt x="139" y="42"/>
                  </a:lnTo>
                  <a:lnTo>
                    <a:pt x="128" y="10"/>
                  </a:lnTo>
                  <a:lnTo>
                    <a:pt x="106" y="0"/>
                  </a:lnTo>
                  <a:lnTo>
                    <a:pt x="74" y="0"/>
                  </a:lnTo>
                  <a:lnTo>
                    <a:pt x="42" y="10"/>
                  </a:lnTo>
                  <a:lnTo>
                    <a:pt x="22" y="32"/>
                  </a:lnTo>
                  <a:lnTo>
                    <a:pt x="10" y="53"/>
                  </a:lnTo>
                  <a:lnTo>
                    <a:pt x="0" y="85"/>
                  </a:lnTo>
                  <a:lnTo>
                    <a:pt x="10" y="106"/>
                  </a:lnTo>
                  <a:lnTo>
                    <a:pt x="32" y="128"/>
                  </a:lnTo>
                  <a:lnTo>
                    <a:pt x="54" y="128"/>
                  </a:lnTo>
                  <a:lnTo>
                    <a:pt x="96" y="117"/>
                  </a:lnTo>
                  <a:lnTo>
                    <a:pt x="106" y="106"/>
                  </a:lnTo>
                  <a:close/>
                </a:path>
              </a:pathLst>
            </a:custGeom>
            <a:noFill/>
            <a:ln w="0" cap="flat" cmpd="sng">
              <a:solidFill>
                <a:srgbClr val="FF0000"/>
              </a:solidFill>
              <a:prstDash val="solid"/>
              <a:round/>
              <a:headEnd type="none" w="med" len="med"/>
              <a:tailEnd type="none" w="med" len="med"/>
            </a:ln>
          </p:spPr>
          <p:txBody>
            <a:bodyPr/>
            <a:p>
              <a:endParaRPr lang="zh-CN" altLang="en-US"/>
            </a:p>
          </p:txBody>
        </p:sp>
      </p:grpSp>
      <p:sp>
        <p:nvSpPr>
          <p:cNvPr id="75823" name="Freeform 48"/>
          <p:cNvSpPr/>
          <p:nvPr/>
        </p:nvSpPr>
        <p:spPr>
          <a:xfrm>
            <a:off x="2959100" y="2127250"/>
            <a:ext cx="12700" cy="9525"/>
          </a:xfrm>
          <a:custGeom>
            <a:avLst/>
            <a:gdLst/>
            <a:ahLst/>
            <a:cxnLst>
              <a:cxn ang="0">
                <a:pos x="27" y="27"/>
              </a:cxn>
              <a:cxn ang="0">
                <a:pos x="3" y="40"/>
              </a:cxn>
              <a:cxn ang="0">
                <a:pos x="0" y="33"/>
              </a:cxn>
              <a:cxn ang="0">
                <a:pos x="0" y="24"/>
              </a:cxn>
              <a:cxn ang="0">
                <a:pos x="2" y="15"/>
              </a:cxn>
              <a:cxn ang="0">
                <a:pos x="6" y="8"/>
              </a:cxn>
              <a:cxn ang="0">
                <a:pos x="13" y="3"/>
              </a:cxn>
              <a:cxn ang="0">
                <a:pos x="21" y="0"/>
              </a:cxn>
              <a:cxn ang="0">
                <a:pos x="30" y="0"/>
              </a:cxn>
              <a:cxn ang="0">
                <a:pos x="38" y="2"/>
              </a:cxn>
              <a:cxn ang="0">
                <a:pos x="45" y="6"/>
              </a:cxn>
              <a:cxn ang="0">
                <a:pos x="51" y="13"/>
              </a:cxn>
              <a:cxn ang="0">
                <a:pos x="27" y="27"/>
              </a:cxn>
            </a:cxnLst>
            <a:pathLst>
              <a:path w="51" h="40">
                <a:moveTo>
                  <a:pt x="27" y="27"/>
                </a:moveTo>
                <a:lnTo>
                  <a:pt x="3" y="40"/>
                </a:lnTo>
                <a:lnTo>
                  <a:pt x="0" y="33"/>
                </a:lnTo>
                <a:lnTo>
                  <a:pt x="0" y="24"/>
                </a:lnTo>
                <a:lnTo>
                  <a:pt x="2" y="15"/>
                </a:lnTo>
                <a:lnTo>
                  <a:pt x="6" y="8"/>
                </a:lnTo>
                <a:lnTo>
                  <a:pt x="13" y="3"/>
                </a:lnTo>
                <a:lnTo>
                  <a:pt x="21" y="0"/>
                </a:lnTo>
                <a:lnTo>
                  <a:pt x="30" y="0"/>
                </a:lnTo>
                <a:lnTo>
                  <a:pt x="38" y="2"/>
                </a:lnTo>
                <a:lnTo>
                  <a:pt x="45" y="6"/>
                </a:lnTo>
                <a:lnTo>
                  <a:pt x="51" y="13"/>
                </a:lnTo>
                <a:lnTo>
                  <a:pt x="27" y="27"/>
                </a:lnTo>
                <a:close/>
              </a:path>
            </a:pathLst>
          </a:custGeom>
          <a:solidFill>
            <a:srgbClr val="000000"/>
          </a:solidFill>
          <a:ln w="9525">
            <a:noFill/>
          </a:ln>
        </p:spPr>
        <p:txBody>
          <a:bodyPr/>
          <a:p>
            <a:endParaRPr lang="zh-CN" altLang="en-US"/>
          </a:p>
        </p:txBody>
      </p:sp>
      <p:sp>
        <p:nvSpPr>
          <p:cNvPr id="75824" name="Freeform 49"/>
          <p:cNvSpPr/>
          <p:nvPr/>
        </p:nvSpPr>
        <p:spPr>
          <a:xfrm>
            <a:off x="2959100" y="2127250"/>
            <a:ext cx="12700" cy="9525"/>
          </a:xfrm>
          <a:custGeom>
            <a:avLst/>
            <a:gdLst/>
            <a:ahLst/>
            <a:cxnLst>
              <a:cxn ang="0">
                <a:pos x="3" y="40"/>
              </a:cxn>
              <a:cxn ang="0">
                <a:pos x="0" y="33"/>
              </a:cxn>
              <a:cxn ang="0">
                <a:pos x="0" y="24"/>
              </a:cxn>
              <a:cxn ang="0">
                <a:pos x="2" y="15"/>
              </a:cxn>
              <a:cxn ang="0">
                <a:pos x="6" y="8"/>
              </a:cxn>
              <a:cxn ang="0">
                <a:pos x="13" y="3"/>
              </a:cxn>
              <a:cxn ang="0">
                <a:pos x="21" y="0"/>
              </a:cxn>
              <a:cxn ang="0">
                <a:pos x="30" y="0"/>
              </a:cxn>
              <a:cxn ang="0">
                <a:pos x="38" y="2"/>
              </a:cxn>
              <a:cxn ang="0">
                <a:pos x="45" y="6"/>
              </a:cxn>
              <a:cxn ang="0">
                <a:pos x="51" y="13"/>
              </a:cxn>
            </a:cxnLst>
            <a:pathLst>
              <a:path w="51" h="40">
                <a:moveTo>
                  <a:pt x="3" y="40"/>
                </a:moveTo>
                <a:lnTo>
                  <a:pt x="0" y="33"/>
                </a:lnTo>
                <a:lnTo>
                  <a:pt x="0" y="24"/>
                </a:lnTo>
                <a:lnTo>
                  <a:pt x="2" y="15"/>
                </a:lnTo>
                <a:lnTo>
                  <a:pt x="6" y="8"/>
                </a:lnTo>
                <a:lnTo>
                  <a:pt x="13" y="3"/>
                </a:lnTo>
                <a:lnTo>
                  <a:pt x="21" y="0"/>
                </a:lnTo>
                <a:lnTo>
                  <a:pt x="30" y="0"/>
                </a:lnTo>
                <a:lnTo>
                  <a:pt x="38" y="2"/>
                </a:lnTo>
                <a:lnTo>
                  <a:pt x="45" y="6"/>
                </a:lnTo>
                <a:lnTo>
                  <a:pt x="51" y="1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5825" name="Freeform 50"/>
          <p:cNvSpPr/>
          <p:nvPr/>
        </p:nvSpPr>
        <p:spPr>
          <a:xfrm>
            <a:off x="2960688" y="2130425"/>
            <a:ext cx="476250" cy="814388"/>
          </a:xfrm>
          <a:custGeom>
            <a:avLst/>
            <a:gdLst/>
            <a:ahLst/>
            <a:cxnLst>
              <a:cxn ang="0">
                <a:pos x="48" y="0"/>
              </a:cxn>
              <a:cxn ang="0">
                <a:pos x="24" y="14"/>
              </a:cxn>
              <a:cxn ang="0">
                <a:pos x="0" y="27"/>
              </a:cxn>
              <a:cxn ang="0">
                <a:pos x="1995" y="3485"/>
              </a:cxn>
              <a:cxn ang="0">
                <a:pos x="2019" y="3471"/>
              </a:cxn>
              <a:cxn ang="0">
                <a:pos x="2043" y="3458"/>
              </a:cxn>
              <a:cxn ang="0">
                <a:pos x="48" y="0"/>
              </a:cxn>
            </a:cxnLst>
            <a:pathLst>
              <a:path w="2043" h="3485">
                <a:moveTo>
                  <a:pt x="48" y="0"/>
                </a:moveTo>
                <a:lnTo>
                  <a:pt x="24" y="14"/>
                </a:lnTo>
                <a:lnTo>
                  <a:pt x="0" y="27"/>
                </a:lnTo>
                <a:lnTo>
                  <a:pt x="1995" y="3485"/>
                </a:lnTo>
                <a:lnTo>
                  <a:pt x="2019" y="3471"/>
                </a:lnTo>
                <a:lnTo>
                  <a:pt x="2043" y="3458"/>
                </a:lnTo>
                <a:lnTo>
                  <a:pt x="48" y="0"/>
                </a:lnTo>
                <a:close/>
              </a:path>
            </a:pathLst>
          </a:custGeom>
          <a:solidFill>
            <a:srgbClr val="000000"/>
          </a:solidFill>
          <a:ln w="9525">
            <a:noFill/>
          </a:ln>
        </p:spPr>
        <p:txBody>
          <a:bodyPr/>
          <a:p>
            <a:endParaRPr lang="zh-CN" altLang="en-US"/>
          </a:p>
        </p:txBody>
      </p:sp>
      <p:sp>
        <p:nvSpPr>
          <p:cNvPr id="75826" name="Freeform 51"/>
          <p:cNvSpPr/>
          <p:nvPr/>
        </p:nvSpPr>
        <p:spPr>
          <a:xfrm>
            <a:off x="2960688" y="2130425"/>
            <a:ext cx="476250" cy="814388"/>
          </a:xfrm>
          <a:custGeom>
            <a:avLst/>
            <a:gdLst/>
            <a:ahLst/>
            <a:cxnLst>
              <a:cxn ang="0">
                <a:pos x="48" y="0"/>
              </a:cxn>
              <a:cxn ang="0">
                <a:pos x="24" y="14"/>
              </a:cxn>
              <a:cxn ang="0">
                <a:pos x="0" y="27"/>
              </a:cxn>
              <a:cxn ang="0">
                <a:pos x="1995" y="3485"/>
              </a:cxn>
              <a:cxn ang="0">
                <a:pos x="2019" y="3471"/>
              </a:cxn>
              <a:cxn ang="0">
                <a:pos x="2043" y="3458"/>
              </a:cxn>
              <a:cxn ang="0">
                <a:pos x="48" y="0"/>
              </a:cxn>
            </a:cxnLst>
            <a:pathLst>
              <a:path w="2043" h="3485">
                <a:moveTo>
                  <a:pt x="48" y="0"/>
                </a:moveTo>
                <a:lnTo>
                  <a:pt x="24" y="14"/>
                </a:lnTo>
                <a:lnTo>
                  <a:pt x="0" y="27"/>
                </a:lnTo>
                <a:lnTo>
                  <a:pt x="1995" y="3485"/>
                </a:lnTo>
                <a:lnTo>
                  <a:pt x="2019" y="3471"/>
                </a:lnTo>
                <a:lnTo>
                  <a:pt x="2043" y="3458"/>
                </a:lnTo>
                <a:lnTo>
                  <a:pt x="48"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5827" name="Freeform 52"/>
          <p:cNvSpPr/>
          <p:nvPr/>
        </p:nvSpPr>
        <p:spPr>
          <a:xfrm>
            <a:off x="3425825" y="2938463"/>
            <a:ext cx="12700" cy="9525"/>
          </a:xfrm>
          <a:custGeom>
            <a:avLst/>
            <a:gdLst/>
            <a:ahLst/>
            <a:cxnLst>
              <a:cxn ang="0">
                <a:pos x="24" y="13"/>
              </a:cxn>
              <a:cxn ang="0">
                <a:pos x="48" y="0"/>
              </a:cxn>
              <a:cxn ang="0">
                <a:pos x="51" y="7"/>
              </a:cxn>
              <a:cxn ang="0">
                <a:pos x="51" y="16"/>
              </a:cxn>
              <a:cxn ang="0">
                <a:pos x="49" y="25"/>
              </a:cxn>
              <a:cxn ang="0">
                <a:pos x="45" y="32"/>
              </a:cxn>
              <a:cxn ang="0">
                <a:pos x="38" y="37"/>
              </a:cxn>
              <a:cxn ang="0">
                <a:pos x="30" y="40"/>
              </a:cxn>
              <a:cxn ang="0">
                <a:pos x="21" y="40"/>
              </a:cxn>
              <a:cxn ang="0">
                <a:pos x="13" y="38"/>
              </a:cxn>
              <a:cxn ang="0">
                <a:pos x="6" y="34"/>
              </a:cxn>
              <a:cxn ang="0">
                <a:pos x="0" y="27"/>
              </a:cxn>
              <a:cxn ang="0">
                <a:pos x="24" y="13"/>
              </a:cxn>
            </a:cxnLst>
            <a:pathLst>
              <a:path w="51" h="40">
                <a:moveTo>
                  <a:pt x="24" y="13"/>
                </a:moveTo>
                <a:lnTo>
                  <a:pt x="48" y="0"/>
                </a:lnTo>
                <a:lnTo>
                  <a:pt x="51" y="7"/>
                </a:lnTo>
                <a:lnTo>
                  <a:pt x="51" y="16"/>
                </a:lnTo>
                <a:lnTo>
                  <a:pt x="49" y="25"/>
                </a:lnTo>
                <a:lnTo>
                  <a:pt x="45" y="32"/>
                </a:lnTo>
                <a:lnTo>
                  <a:pt x="38" y="37"/>
                </a:lnTo>
                <a:lnTo>
                  <a:pt x="30" y="40"/>
                </a:lnTo>
                <a:lnTo>
                  <a:pt x="21" y="40"/>
                </a:lnTo>
                <a:lnTo>
                  <a:pt x="13" y="38"/>
                </a:lnTo>
                <a:lnTo>
                  <a:pt x="6" y="34"/>
                </a:lnTo>
                <a:lnTo>
                  <a:pt x="0" y="27"/>
                </a:lnTo>
                <a:lnTo>
                  <a:pt x="24" y="13"/>
                </a:lnTo>
                <a:close/>
              </a:path>
            </a:pathLst>
          </a:custGeom>
          <a:solidFill>
            <a:srgbClr val="000000"/>
          </a:solidFill>
          <a:ln w="9525">
            <a:noFill/>
          </a:ln>
        </p:spPr>
        <p:txBody>
          <a:bodyPr/>
          <a:p>
            <a:endParaRPr lang="zh-CN" altLang="en-US"/>
          </a:p>
        </p:txBody>
      </p:sp>
      <p:sp>
        <p:nvSpPr>
          <p:cNvPr id="75828" name="Freeform 53"/>
          <p:cNvSpPr/>
          <p:nvPr/>
        </p:nvSpPr>
        <p:spPr>
          <a:xfrm>
            <a:off x="3425825" y="2938463"/>
            <a:ext cx="12700" cy="9525"/>
          </a:xfrm>
          <a:custGeom>
            <a:avLst/>
            <a:gdLst/>
            <a:ahLst/>
            <a:cxnLst>
              <a:cxn ang="0">
                <a:pos x="48" y="0"/>
              </a:cxn>
              <a:cxn ang="0">
                <a:pos x="51" y="7"/>
              </a:cxn>
              <a:cxn ang="0">
                <a:pos x="51" y="16"/>
              </a:cxn>
              <a:cxn ang="0">
                <a:pos x="49" y="25"/>
              </a:cxn>
              <a:cxn ang="0">
                <a:pos x="45" y="32"/>
              </a:cxn>
              <a:cxn ang="0">
                <a:pos x="38" y="37"/>
              </a:cxn>
              <a:cxn ang="0">
                <a:pos x="30" y="40"/>
              </a:cxn>
              <a:cxn ang="0">
                <a:pos x="21" y="40"/>
              </a:cxn>
              <a:cxn ang="0">
                <a:pos x="13" y="38"/>
              </a:cxn>
              <a:cxn ang="0">
                <a:pos x="6" y="34"/>
              </a:cxn>
              <a:cxn ang="0">
                <a:pos x="0" y="27"/>
              </a:cxn>
            </a:cxnLst>
            <a:pathLst>
              <a:path w="51" h="40">
                <a:moveTo>
                  <a:pt x="48" y="0"/>
                </a:moveTo>
                <a:lnTo>
                  <a:pt x="51" y="7"/>
                </a:lnTo>
                <a:lnTo>
                  <a:pt x="51" y="16"/>
                </a:lnTo>
                <a:lnTo>
                  <a:pt x="49" y="25"/>
                </a:lnTo>
                <a:lnTo>
                  <a:pt x="45" y="32"/>
                </a:lnTo>
                <a:lnTo>
                  <a:pt x="38" y="37"/>
                </a:lnTo>
                <a:lnTo>
                  <a:pt x="30" y="40"/>
                </a:lnTo>
                <a:lnTo>
                  <a:pt x="21" y="40"/>
                </a:lnTo>
                <a:lnTo>
                  <a:pt x="13" y="38"/>
                </a:lnTo>
                <a:lnTo>
                  <a:pt x="6" y="34"/>
                </a:lnTo>
                <a:lnTo>
                  <a:pt x="0" y="2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5829" name="Freeform 54"/>
          <p:cNvSpPr/>
          <p:nvPr/>
        </p:nvSpPr>
        <p:spPr>
          <a:xfrm>
            <a:off x="4308475" y="1349375"/>
            <a:ext cx="9525" cy="12700"/>
          </a:xfrm>
          <a:custGeom>
            <a:avLst/>
            <a:gdLst/>
            <a:ahLst/>
            <a:cxnLst>
              <a:cxn ang="0">
                <a:pos x="14" y="27"/>
              </a:cxn>
              <a:cxn ang="0">
                <a:pos x="0" y="3"/>
              </a:cxn>
              <a:cxn ang="0">
                <a:pos x="7" y="0"/>
              </a:cxn>
              <a:cxn ang="0">
                <a:pos x="17" y="0"/>
              </a:cxn>
              <a:cxn ang="0">
                <a:pos x="25" y="2"/>
              </a:cxn>
              <a:cxn ang="0">
                <a:pos x="32" y="6"/>
              </a:cxn>
              <a:cxn ang="0">
                <a:pos x="37" y="13"/>
              </a:cxn>
              <a:cxn ang="0">
                <a:pos x="41" y="20"/>
              </a:cxn>
              <a:cxn ang="0">
                <a:pos x="41" y="30"/>
              </a:cxn>
              <a:cxn ang="0">
                <a:pos x="38" y="38"/>
              </a:cxn>
              <a:cxn ang="0">
                <a:pos x="34" y="45"/>
              </a:cxn>
              <a:cxn ang="0">
                <a:pos x="27" y="50"/>
              </a:cxn>
              <a:cxn ang="0">
                <a:pos x="14" y="27"/>
              </a:cxn>
            </a:cxnLst>
            <a:pathLst>
              <a:path w="41" h="50">
                <a:moveTo>
                  <a:pt x="14" y="27"/>
                </a:moveTo>
                <a:lnTo>
                  <a:pt x="0" y="3"/>
                </a:lnTo>
                <a:lnTo>
                  <a:pt x="7" y="0"/>
                </a:lnTo>
                <a:lnTo>
                  <a:pt x="17" y="0"/>
                </a:lnTo>
                <a:lnTo>
                  <a:pt x="25" y="2"/>
                </a:lnTo>
                <a:lnTo>
                  <a:pt x="32" y="6"/>
                </a:lnTo>
                <a:lnTo>
                  <a:pt x="37" y="13"/>
                </a:lnTo>
                <a:lnTo>
                  <a:pt x="41" y="20"/>
                </a:lnTo>
                <a:lnTo>
                  <a:pt x="41" y="30"/>
                </a:lnTo>
                <a:lnTo>
                  <a:pt x="38" y="38"/>
                </a:lnTo>
                <a:lnTo>
                  <a:pt x="34" y="45"/>
                </a:lnTo>
                <a:lnTo>
                  <a:pt x="27" y="50"/>
                </a:lnTo>
                <a:lnTo>
                  <a:pt x="14" y="27"/>
                </a:lnTo>
                <a:close/>
              </a:path>
            </a:pathLst>
          </a:custGeom>
          <a:solidFill>
            <a:srgbClr val="000000"/>
          </a:solidFill>
          <a:ln w="9525">
            <a:noFill/>
          </a:ln>
        </p:spPr>
        <p:txBody>
          <a:bodyPr/>
          <a:p>
            <a:endParaRPr lang="zh-CN" altLang="en-US"/>
          </a:p>
        </p:txBody>
      </p:sp>
      <p:sp>
        <p:nvSpPr>
          <p:cNvPr id="75830" name="Freeform 55"/>
          <p:cNvSpPr/>
          <p:nvPr/>
        </p:nvSpPr>
        <p:spPr>
          <a:xfrm>
            <a:off x="4308475" y="1349375"/>
            <a:ext cx="9525" cy="12700"/>
          </a:xfrm>
          <a:custGeom>
            <a:avLst/>
            <a:gdLst/>
            <a:ahLst/>
            <a:cxnLst>
              <a:cxn ang="0">
                <a:pos x="0" y="3"/>
              </a:cxn>
              <a:cxn ang="0">
                <a:pos x="7" y="0"/>
              </a:cxn>
              <a:cxn ang="0">
                <a:pos x="17" y="0"/>
              </a:cxn>
              <a:cxn ang="0">
                <a:pos x="25" y="2"/>
              </a:cxn>
              <a:cxn ang="0">
                <a:pos x="32" y="6"/>
              </a:cxn>
              <a:cxn ang="0">
                <a:pos x="37" y="13"/>
              </a:cxn>
              <a:cxn ang="0">
                <a:pos x="41" y="20"/>
              </a:cxn>
              <a:cxn ang="0">
                <a:pos x="41" y="30"/>
              </a:cxn>
              <a:cxn ang="0">
                <a:pos x="38" y="38"/>
              </a:cxn>
              <a:cxn ang="0">
                <a:pos x="34" y="45"/>
              </a:cxn>
              <a:cxn ang="0">
                <a:pos x="27" y="50"/>
              </a:cxn>
            </a:cxnLst>
            <a:pathLst>
              <a:path w="41" h="50">
                <a:moveTo>
                  <a:pt x="0" y="3"/>
                </a:moveTo>
                <a:lnTo>
                  <a:pt x="7" y="0"/>
                </a:lnTo>
                <a:lnTo>
                  <a:pt x="17" y="0"/>
                </a:lnTo>
                <a:lnTo>
                  <a:pt x="25" y="2"/>
                </a:lnTo>
                <a:lnTo>
                  <a:pt x="32" y="6"/>
                </a:lnTo>
                <a:lnTo>
                  <a:pt x="37" y="13"/>
                </a:lnTo>
                <a:lnTo>
                  <a:pt x="41" y="20"/>
                </a:lnTo>
                <a:lnTo>
                  <a:pt x="41" y="30"/>
                </a:lnTo>
                <a:lnTo>
                  <a:pt x="38" y="38"/>
                </a:lnTo>
                <a:lnTo>
                  <a:pt x="34" y="45"/>
                </a:lnTo>
                <a:lnTo>
                  <a:pt x="27" y="5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5831" name="Freeform 56"/>
          <p:cNvSpPr/>
          <p:nvPr/>
        </p:nvSpPr>
        <p:spPr>
          <a:xfrm>
            <a:off x="2962275" y="1350963"/>
            <a:ext cx="1354138" cy="788987"/>
          </a:xfrm>
          <a:custGeom>
            <a:avLst/>
            <a:gdLst/>
            <a:ahLst/>
            <a:cxnLst>
              <a:cxn ang="0">
                <a:pos x="5787" y="47"/>
              </a:cxn>
              <a:cxn ang="0">
                <a:pos x="5774" y="24"/>
              </a:cxn>
              <a:cxn ang="0">
                <a:pos x="5760" y="0"/>
              </a:cxn>
              <a:cxn ang="0">
                <a:pos x="0" y="3326"/>
              </a:cxn>
              <a:cxn ang="0">
                <a:pos x="14" y="3350"/>
              </a:cxn>
              <a:cxn ang="0">
                <a:pos x="27" y="3374"/>
              </a:cxn>
              <a:cxn ang="0">
                <a:pos x="5787" y="47"/>
              </a:cxn>
            </a:cxnLst>
            <a:pathLst>
              <a:path w="5787" h="3374">
                <a:moveTo>
                  <a:pt x="5787" y="47"/>
                </a:moveTo>
                <a:lnTo>
                  <a:pt x="5774" y="24"/>
                </a:lnTo>
                <a:lnTo>
                  <a:pt x="5760" y="0"/>
                </a:lnTo>
                <a:lnTo>
                  <a:pt x="0" y="3326"/>
                </a:lnTo>
                <a:lnTo>
                  <a:pt x="14" y="3350"/>
                </a:lnTo>
                <a:lnTo>
                  <a:pt x="27" y="3374"/>
                </a:lnTo>
                <a:lnTo>
                  <a:pt x="5787" y="47"/>
                </a:lnTo>
                <a:close/>
              </a:path>
            </a:pathLst>
          </a:custGeom>
          <a:solidFill>
            <a:srgbClr val="000000"/>
          </a:solidFill>
          <a:ln w="9525">
            <a:noFill/>
          </a:ln>
        </p:spPr>
        <p:txBody>
          <a:bodyPr/>
          <a:p>
            <a:endParaRPr lang="zh-CN" altLang="en-US"/>
          </a:p>
        </p:txBody>
      </p:sp>
      <p:sp>
        <p:nvSpPr>
          <p:cNvPr id="75832" name="Freeform 57"/>
          <p:cNvSpPr/>
          <p:nvPr/>
        </p:nvSpPr>
        <p:spPr>
          <a:xfrm>
            <a:off x="2962275" y="1350963"/>
            <a:ext cx="1354138" cy="788987"/>
          </a:xfrm>
          <a:custGeom>
            <a:avLst/>
            <a:gdLst/>
            <a:ahLst/>
            <a:cxnLst>
              <a:cxn ang="0">
                <a:pos x="5787" y="47"/>
              </a:cxn>
              <a:cxn ang="0">
                <a:pos x="5774" y="24"/>
              </a:cxn>
              <a:cxn ang="0">
                <a:pos x="5760" y="0"/>
              </a:cxn>
              <a:cxn ang="0">
                <a:pos x="0" y="3326"/>
              </a:cxn>
              <a:cxn ang="0">
                <a:pos x="14" y="3350"/>
              </a:cxn>
              <a:cxn ang="0">
                <a:pos x="27" y="3374"/>
              </a:cxn>
              <a:cxn ang="0">
                <a:pos x="5787" y="47"/>
              </a:cxn>
            </a:cxnLst>
            <a:pathLst>
              <a:path w="5787" h="3374">
                <a:moveTo>
                  <a:pt x="5787" y="47"/>
                </a:moveTo>
                <a:lnTo>
                  <a:pt x="5774" y="24"/>
                </a:lnTo>
                <a:lnTo>
                  <a:pt x="5760" y="0"/>
                </a:lnTo>
                <a:lnTo>
                  <a:pt x="0" y="3326"/>
                </a:lnTo>
                <a:lnTo>
                  <a:pt x="14" y="3350"/>
                </a:lnTo>
                <a:lnTo>
                  <a:pt x="27" y="3374"/>
                </a:lnTo>
                <a:lnTo>
                  <a:pt x="5787" y="4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5833" name="Freeform 58"/>
          <p:cNvSpPr/>
          <p:nvPr/>
        </p:nvSpPr>
        <p:spPr>
          <a:xfrm>
            <a:off x="2959100" y="2128838"/>
            <a:ext cx="11113" cy="11112"/>
          </a:xfrm>
          <a:custGeom>
            <a:avLst/>
            <a:gdLst/>
            <a:ahLst/>
            <a:cxnLst>
              <a:cxn ang="0">
                <a:pos x="27" y="24"/>
              </a:cxn>
              <a:cxn ang="0">
                <a:pos x="40" y="48"/>
              </a:cxn>
              <a:cxn ang="0">
                <a:pos x="33" y="51"/>
              </a:cxn>
              <a:cxn ang="0">
                <a:pos x="24" y="51"/>
              </a:cxn>
              <a:cxn ang="0">
                <a:pos x="15" y="49"/>
              </a:cxn>
              <a:cxn ang="0">
                <a:pos x="8" y="44"/>
              </a:cxn>
              <a:cxn ang="0">
                <a:pos x="3" y="37"/>
              </a:cxn>
              <a:cxn ang="0">
                <a:pos x="0" y="30"/>
              </a:cxn>
              <a:cxn ang="0">
                <a:pos x="0" y="21"/>
              </a:cxn>
              <a:cxn ang="0">
                <a:pos x="2" y="12"/>
              </a:cxn>
              <a:cxn ang="0">
                <a:pos x="6" y="5"/>
              </a:cxn>
              <a:cxn ang="0">
                <a:pos x="13" y="0"/>
              </a:cxn>
              <a:cxn ang="0">
                <a:pos x="27" y="24"/>
              </a:cxn>
            </a:cxnLst>
            <a:pathLst>
              <a:path w="40" h="51">
                <a:moveTo>
                  <a:pt x="27" y="24"/>
                </a:moveTo>
                <a:lnTo>
                  <a:pt x="40" y="48"/>
                </a:lnTo>
                <a:lnTo>
                  <a:pt x="33" y="51"/>
                </a:lnTo>
                <a:lnTo>
                  <a:pt x="24" y="51"/>
                </a:lnTo>
                <a:lnTo>
                  <a:pt x="15" y="49"/>
                </a:lnTo>
                <a:lnTo>
                  <a:pt x="8" y="44"/>
                </a:lnTo>
                <a:lnTo>
                  <a:pt x="3" y="37"/>
                </a:lnTo>
                <a:lnTo>
                  <a:pt x="0" y="30"/>
                </a:lnTo>
                <a:lnTo>
                  <a:pt x="0" y="21"/>
                </a:lnTo>
                <a:lnTo>
                  <a:pt x="2" y="12"/>
                </a:lnTo>
                <a:lnTo>
                  <a:pt x="6" y="5"/>
                </a:lnTo>
                <a:lnTo>
                  <a:pt x="13" y="0"/>
                </a:lnTo>
                <a:lnTo>
                  <a:pt x="27" y="24"/>
                </a:lnTo>
                <a:close/>
              </a:path>
            </a:pathLst>
          </a:custGeom>
          <a:solidFill>
            <a:srgbClr val="000000"/>
          </a:solidFill>
          <a:ln w="9525">
            <a:noFill/>
          </a:ln>
        </p:spPr>
        <p:txBody>
          <a:bodyPr/>
          <a:p>
            <a:endParaRPr lang="zh-CN" altLang="en-US"/>
          </a:p>
        </p:txBody>
      </p:sp>
      <p:sp>
        <p:nvSpPr>
          <p:cNvPr id="75834" name="Freeform 59"/>
          <p:cNvSpPr/>
          <p:nvPr/>
        </p:nvSpPr>
        <p:spPr>
          <a:xfrm>
            <a:off x="2959100" y="2128838"/>
            <a:ext cx="11113" cy="11112"/>
          </a:xfrm>
          <a:custGeom>
            <a:avLst/>
            <a:gdLst/>
            <a:ahLst/>
            <a:cxnLst>
              <a:cxn ang="0">
                <a:pos x="40" y="48"/>
              </a:cxn>
              <a:cxn ang="0">
                <a:pos x="33" y="51"/>
              </a:cxn>
              <a:cxn ang="0">
                <a:pos x="24" y="51"/>
              </a:cxn>
              <a:cxn ang="0">
                <a:pos x="15" y="49"/>
              </a:cxn>
              <a:cxn ang="0">
                <a:pos x="8" y="44"/>
              </a:cxn>
              <a:cxn ang="0">
                <a:pos x="3" y="37"/>
              </a:cxn>
              <a:cxn ang="0">
                <a:pos x="0" y="30"/>
              </a:cxn>
              <a:cxn ang="0">
                <a:pos x="0" y="21"/>
              </a:cxn>
              <a:cxn ang="0">
                <a:pos x="2" y="12"/>
              </a:cxn>
              <a:cxn ang="0">
                <a:pos x="6" y="5"/>
              </a:cxn>
              <a:cxn ang="0">
                <a:pos x="13" y="0"/>
              </a:cxn>
            </a:cxnLst>
            <a:pathLst>
              <a:path w="40" h="51">
                <a:moveTo>
                  <a:pt x="40" y="48"/>
                </a:moveTo>
                <a:lnTo>
                  <a:pt x="33" y="51"/>
                </a:lnTo>
                <a:lnTo>
                  <a:pt x="24" y="51"/>
                </a:lnTo>
                <a:lnTo>
                  <a:pt x="15" y="49"/>
                </a:lnTo>
                <a:lnTo>
                  <a:pt x="8" y="44"/>
                </a:lnTo>
                <a:lnTo>
                  <a:pt x="3" y="37"/>
                </a:lnTo>
                <a:lnTo>
                  <a:pt x="0" y="30"/>
                </a:lnTo>
                <a:lnTo>
                  <a:pt x="0" y="21"/>
                </a:lnTo>
                <a:lnTo>
                  <a:pt x="2" y="12"/>
                </a:lnTo>
                <a:lnTo>
                  <a:pt x="6" y="5"/>
                </a:lnTo>
                <a:lnTo>
                  <a:pt x="13" y="0"/>
                </a:lnTo>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8" name="Group 60"/>
          <p:cNvGrpSpPr/>
          <p:nvPr/>
        </p:nvGrpSpPr>
        <p:grpSpPr>
          <a:xfrm>
            <a:off x="2605088" y="2943225"/>
            <a:ext cx="1587" cy="2538413"/>
            <a:chOff x="1641" y="1854"/>
            <a:chExt cx="1" cy="1599"/>
          </a:xfrm>
        </p:grpSpPr>
        <p:sp>
          <p:nvSpPr>
            <p:cNvPr id="75836" name="Line 61"/>
            <p:cNvSpPr/>
            <p:nvPr/>
          </p:nvSpPr>
          <p:spPr>
            <a:xfrm>
              <a:off x="1641" y="2972"/>
              <a:ext cx="1" cy="481"/>
            </a:xfrm>
            <a:prstGeom prst="line">
              <a:avLst/>
            </a:prstGeom>
            <a:ln w="0" cap="flat" cmpd="sng">
              <a:solidFill>
                <a:srgbClr val="FF0000"/>
              </a:solidFill>
              <a:prstDash val="solid"/>
              <a:round/>
              <a:headEnd type="none" w="med" len="med"/>
              <a:tailEnd type="none" w="med" len="med"/>
            </a:ln>
          </p:spPr>
        </p:sp>
        <p:sp>
          <p:nvSpPr>
            <p:cNvPr id="75837" name="Line 62"/>
            <p:cNvSpPr/>
            <p:nvPr/>
          </p:nvSpPr>
          <p:spPr>
            <a:xfrm>
              <a:off x="1641" y="1854"/>
              <a:ext cx="1" cy="290"/>
            </a:xfrm>
            <a:prstGeom prst="line">
              <a:avLst/>
            </a:prstGeom>
            <a:ln w="0" cap="flat" cmpd="sng">
              <a:solidFill>
                <a:srgbClr val="FF0000"/>
              </a:solidFill>
              <a:prstDash val="solid"/>
              <a:round/>
              <a:headEnd type="none" w="med" len="med"/>
              <a:tailEnd type="none" w="med" len="med"/>
            </a:ln>
          </p:spPr>
        </p:sp>
      </p:grpSp>
      <p:sp>
        <p:nvSpPr>
          <p:cNvPr id="75838" name="Freeform 63"/>
          <p:cNvSpPr/>
          <p:nvPr/>
        </p:nvSpPr>
        <p:spPr>
          <a:xfrm>
            <a:off x="3376613" y="3035300"/>
            <a:ext cx="47625" cy="60325"/>
          </a:xfrm>
          <a:custGeom>
            <a:avLst/>
            <a:gdLst/>
            <a:ahLst/>
            <a:cxnLst>
              <a:cxn ang="0">
                <a:pos x="171" y="258"/>
              </a:cxn>
              <a:cxn ang="0">
                <a:pos x="139" y="204"/>
              </a:cxn>
              <a:cxn ang="0">
                <a:pos x="193" y="0"/>
              </a:cxn>
              <a:cxn ang="0">
                <a:pos x="107" y="0"/>
              </a:cxn>
              <a:cxn ang="0">
                <a:pos x="64" y="12"/>
              </a:cxn>
              <a:cxn ang="0">
                <a:pos x="43" y="33"/>
              </a:cxn>
              <a:cxn ang="0">
                <a:pos x="32" y="54"/>
              </a:cxn>
              <a:cxn ang="0">
                <a:pos x="0" y="193"/>
              </a:cxn>
              <a:cxn ang="0">
                <a:pos x="0" y="214"/>
              </a:cxn>
              <a:cxn ang="0">
                <a:pos x="11" y="247"/>
              </a:cxn>
              <a:cxn ang="0">
                <a:pos x="32" y="258"/>
              </a:cxn>
              <a:cxn ang="0">
                <a:pos x="64" y="258"/>
              </a:cxn>
              <a:cxn ang="0">
                <a:pos x="96" y="247"/>
              </a:cxn>
              <a:cxn ang="0">
                <a:pos x="118" y="236"/>
              </a:cxn>
              <a:cxn ang="0">
                <a:pos x="139" y="204"/>
              </a:cxn>
            </a:cxnLst>
            <a:pathLst>
              <a:path w="193" h="258">
                <a:moveTo>
                  <a:pt x="171" y="258"/>
                </a:moveTo>
                <a:lnTo>
                  <a:pt x="139" y="204"/>
                </a:lnTo>
                <a:lnTo>
                  <a:pt x="193" y="0"/>
                </a:lnTo>
                <a:lnTo>
                  <a:pt x="107" y="0"/>
                </a:lnTo>
                <a:lnTo>
                  <a:pt x="64" y="12"/>
                </a:lnTo>
                <a:lnTo>
                  <a:pt x="43" y="33"/>
                </a:lnTo>
                <a:lnTo>
                  <a:pt x="32" y="54"/>
                </a:lnTo>
                <a:lnTo>
                  <a:pt x="0" y="193"/>
                </a:lnTo>
                <a:lnTo>
                  <a:pt x="0" y="214"/>
                </a:lnTo>
                <a:lnTo>
                  <a:pt x="11" y="247"/>
                </a:lnTo>
                <a:lnTo>
                  <a:pt x="32" y="258"/>
                </a:lnTo>
                <a:lnTo>
                  <a:pt x="64" y="258"/>
                </a:lnTo>
                <a:lnTo>
                  <a:pt x="96" y="247"/>
                </a:lnTo>
                <a:lnTo>
                  <a:pt x="118" y="236"/>
                </a:lnTo>
                <a:lnTo>
                  <a:pt x="139" y="20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5839" name="Freeform 64"/>
          <p:cNvSpPr/>
          <p:nvPr/>
        </p:nvSpPr>
        <p:spPr>
          <a:xfrm>
            <a:off x="2806700" y="2103438"/>
            <a:ext cx="60325" cy="88900"/>
          </a:xfrm>
          <a:custGeom>
            <a:avLst/>
            <a:gdLst/>
            <a:ahLst/>
            <a:cxnLst>
              <a:cxn ang="0">
                <a:pos x="256" y="0"/>
              </a:cxn>
              <a:cxn ang="0">
                <a:pos x="160" y="385"/>
              </a:cxn>
              <a:cxn ang="0">
                <a:pos x="52" y="385"/>
              </a:cxn>
              <a:cxn ang="0">
                <a:pos x="20" y="375"/>
              </a:cxn>
              <a:cxn ang="0">
                <a:pos x="10" y="363"/>
              </a:cxn>
              <a:cxn ang="0">
                <a:pos x="0" y="343"/>
              </a:cxn>
              <a:cxn ang="0">
                <a:pos x="0" y="321"/>
              </a:cxn>
              <a:cxn ang="0">
                <a:pos x="32" y="193"/>
              </a:cxn>
              <a:cxn ang="0">
                <a:pos x="52" y="161"/>
              </a:cxn>
              <a:cxn ang="0">
                <a:pos x="74" y="139"/>
              </a:cxn>
              <a:cxn ang="0">
                <a:pos x="106" y="129"/>
              </a:cxn>
              <a:cxn ang="0">
                <a:pos x="224" y="129"/>
              </a:cxn>
            </a:cxnLst>
            <a:pathLst>
              <a:path w="256" h="385">
                <a:moveTo>
                  <a:pt x="256" y="0"/>
                </a:moveTo>
                <a:lnTo>
                  <a:pt x="160" y="385"/>
                </a:lnTo>
                <a:lnTo>
                  <a:pt x="52" y="385"/>
                </a:lnTo>
                <a:lnTo>
                  <a:pt x="20" y="375"/>
                </a:lnTo>
                <a:lnTo>
                  <a:pt x="10" y="363"/>
                </a:lnTo>
                <a:lnTo>
                  <a:pt x="0" y="343"/>
                </a:lnTo>
                <a:lnTo>
                  <a:pt x="0" y="321"/>
                </a:lnTo>
                <a:lnTo>
                  <a:pt x="32" y="193"/>
                </a:lnTo>
                <a:lnTo>
                  <a:pt x="52" y="161"/>
                </a:lnTo>
                <a:lnTo>
                  <a:pt x="74" y="139"/>
                </a:lnTo>
                <a:lnTo>
                  <a:pt x="106" y="129"/>
                </a:lnTo>
                <a:lnTo>
                  <a:pt x="224" y="1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5840" name="Freeform 65"/>
          <p:cNvSpPr/>
          <p:nvPr/>
        </p:nvSpPr>
        <p:spPr>
          <a:xfrm>
            <a:off x="4772025" y="2160588"/>
            <a:ext cx="12700" cy="9525"/>
          </a:xfrm>
          <a:custGeom>
            <a:avLst/>
            <a:gdLst/>
            <a:ahLst/>
            <a:cxnLst>
              <a:cxn ang="0">
                <a:pos x="24" y="13"/>
              </a:cxn>
              <a:cxn ang="0">
                <a:pos x="48" y="0"/>
              </a:cxn>
              <a:cxn ang="0">
                <a:pos x="51" y="7"/>
              </a:cxn>
              <a:cxn ang="0">
                <a:pos x="51" y="16"/>
              </a:cxn>
              <a:cxn ang="0">
                <a:pos x="49" y="24"/>
              </a:cxn>
              <a:cxn ang="0">
                <a:pos x="45" y="32"/>
              </a:cxn>
              <a:cxn ang="0">
                <a:pos x="38" y="37"/>
              </a:cxn>
              <a:cxn ang="0">
                <a:pos x="30" y="40"/>
              </a:cxn>
              <a:cxn ang="0">
                <a:pos x="21" y="40"/>
              </a:cxn>
              <a:cxn ang="0">
                <a:pos x="13" y="38"/>
              </a:cxn>
              <a:cxn ang="0">
                <a:pos x="6" y="34"/>
              </a:cxn>
              <a:cxn ang="0">
                <a:pos x="0" y="27"/>
              </a:cxn>
              <a:cxn ang="0">
                <a:pos x="24" y="13"/>
              </a:cxn>
            </a:cxnLst>
            <a:pathLst>
              <a:path w="51" h="40">
                <a:moveTo>
                  <a:pt x="24" y="13"/>
                </a:moveTo>
                <a:lnTo>
                  <a:pt x="48" y="0"/>
                </a:lnTo>
                <a:lnTo>
                  <a:pt x="51" y="7"/>
                </a:lnTo>
                <a:lnTo>
                  <a:pt x="51" y="16"/>
                </a:lnTo>
                <a:lnTo>
                  <a:pt x="49" y="24"/>
                </a:lnTo>
                <a:lnTo>
                  <a:pt x="45" y="32"/>
                </a:lnTo>
                <a:lnTo>
                  <a:pt x="38" y="37"/>
                </a:lnTo>
                <a:lnTo>
                  <a:pt x="30" y="40"/>
                </a:lnTo>
                <a:lnTo>
                  <a:pt x="21" y="40"/>
                </a:lnTo>
                <a:lnTo>
                  <a:pt x="13" y="38"/>
                </a:lnTo>
                <a:lnTo>
                  <a:pt x="6" y="34"/>
                </a:lnTo>
                <a:lnTo>
                  <a:pt x="0" y="27"/>
                </a:lnTo>
                <a:lnTo>
                  <a:pt x="24" y="13"/>
                </a:lnTo>
                <a:close/>
              </a:path>
            </a:pathLst>
          </a:custGeom>
          <a:solidFill>
            <a:srgbClr val="000000"/>
          </a:solidFill>
          <a:ln w="9525">
            <a:noFill/>
          </a:ln>
        </p:spPr>
        <p:txBody>
          <a:bodyPr/>
          <a:p>
            <a:endParaRPr lang="zh-CN" altLang="en-US"/>
          </a:p>
        </p:txBody>
      </p:sp>
      <p:sp>
        <p:nvSpPr>
          <p:cNvPr id="75841" name="Freeform 66"/>
          <p:cNvSpPr/>
          <p:nvPr/>
        </p:nvSpPr>
        <p:spPr>
          <a:xfrm>
            <a:off x="4772025" y="2160588"/>
            <a:ext cx="12700" cy="9525"/>
          </a:xfrm>
          <a:custGeom>
            <a:avLst/>
            <a:gdLst/>
            <a:ahLst/>
            <a:cxnLst>
              <a:cxn ang="0">
                <a:pos x="48" y="0"/>
              </a:cxn>
              <a:cxn ang="0">
                <a:pos x="51" y="7"/>
              </a:cxn>
              <a:cxn ang="0">
                <a:pos x="51" y="16"/>
              </a:cxn>
              <a:cxn ang="0">
                <a:pos x="49" y="24"/>
              </a:cxn>
              <a:cxn ang="0">
                <a:pos x="45" y="32"/>
              </a:cxn>
              <a:cxn ang="0">
                <a:pos x="38" y="37"/>
              </a:cxn>
              <a:cxn ang="0">
                <a:pos x="30" y="40"/>
              </a:cxn>
              <a:cxn ang="0">
                <a:pos x="21" y="40"/>
              </a:cxn>
              <a:cxn ang="0">
                <a:pos x="13" y="38"/>
              </a:cxn>
              <a:cxn ang="0">
                <a:pos x="6" y="34"/>
              </a:cxn>
              <a:cxn ang="0">
                <a:pos x="0" y="27"/>
              </a:cxn>
            </a:cxnLst>
            <a:pathLst>
              <a:path w="51" h="40">
                <a:moveTo>
                  <a:pt x="48" y="0"/>
                </a:moveTo>
                <a:lnTo>
                  <a:pt x="51" y="7"/>
                </a:lnTo>
                <a:lnTo>
                  <a:pt x="51" y="16"/>
                </a:lnTo>
                <a:lnTo>
                  <a:pt x="49" y="24"/>
                </a:lnTo>
                <a:lnTo>
                  <a:pt x="45" y="32"/>
                </a:lnTo>
                <a:lnTo>
                  <a:pt x="38" y="37"/>
                </a:lnTo>
                <a:lnTo>
                  <a:pt x="30" y="40"/>
                </a:lnTo>
                <a:lnTo>
                  <a:pt x="21" y="40"/>
                </a:lnTo>
                <a:lnTo>
                  <a:pt x="13" y="38"/>
                </a:lnTo>
                <a:lnTo>
                  <a:pt x="6" y="34"/>
                </a:lnTo>
                <a:lnTo>
                  <a:pt x="0" y="2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5842" name="Freeform 67"/>
          <p:cNvSpPr/>
          <p:nvPr/>
        </p:nvSpPr>
        <p:spPr>
          <a:xfrm>
            <a:off x="4306888" y="1352550"/>
            <a:ext cx="476250" cy="815975"/>
          </a:xfrm>
          <a:custGeom>
            <a:avLst/>
            <a:gdLst/>
            <a:ahLst/>
            <a:cxnLst>
              <a:cxn ang="0">
                <a:pos x="1995" y="3485"/>
              </a:cxn>
              <a:cxn ang="0">
                <a:pos x="2019" y="3471"/>
              </a:cxn>
              <a:cxn ang="0">
                <a:pos x="2043" y="3458"/>
              </a:cxn>
              <a:cxn ang="0">
                <a:pos x="47" y="0"/>
              </a:cxn>
              <a:cxn ang="0">
                <a:pos x="24" y="14"/>
              </a:cxn>
              <a:cxn ang="0">
                <a:pos x="0" y="27"/>
              </a:cxn>
              <a:cxn ang="0">
                <a:pos x="1995" y="3485"/>
              </a:cxn>
            </a:cxnLst>
            <a:pathLst>
              <a:path w="2043" h="3485">
                <a:moveTo>
                  <a:pt x="1995" y="3485"/>
                </a:moveTo>
                <a:lnTo>
                  <a:pt x="2019" y="3471"/>
                </a:lnTo>
                <a:lnTo>
                  <a:pt x="2043" y="3458"/>
                </a:lnTo>
                <a:lnTo>
                  <a:pt x="47" y="0"/>
                </a:lnTo>
                <a:lnTo>
                  <a:pt x="24" y="14"/>
                </a:lnTo>
                <a:lnTo>
                  <a:pt x="0" y="27"/>
                </a:lnTo>
                <a:lnTo>
                  <a:pt x="1995" y="3485"/>
                </a:lnTo>
                <a:close/>
              </a:path>
            </a:pathLst>
          </a:custGeom>
          <a:solidFill>
            <a:srgbClr val="000000"/>
          </a:solidFill>
          <a:ln w="9525">
            <a:noFill/>
          </a:ln>
        </p:spPr>
        <p:txBody>
          <a:bodyPr/>
          <a:p>
            <a:endParaRPr lang="zh-CN" altLang="en-US"/>
          </a:p>
        </p:txBody>
      </p:sp>
      <p:sp>
        <p:nvSpPr>
          <p:cNvPr id="75843" name="Freeform 68"/>
          <p:cNvSpPr/>
          <p:nvPr/>
        </p:nvSpPr>
        <p:spPr>
          <a:xfrm>
            <a:off x="4306888" y="1352550"/>
            <a:ext cx="476250" cy="815975"/>
          </a:xfrm>
          <a:custGeom>
            <a:avLst/>
            <a:gdLst/>
            <a:ahLst/>
            <a:cxnLst>
              <a:cxn ang="0">
                <a:pos x="1995" y="3485"/>
              </a:cxn>
              <a:cxn ang="0">
                <a:pos x="2019" y="3471"/>
              </a:cxn>
              <a:cxn ang="0">
                <a:pos x="2043" y="3458"/>
              </a:cxn>
              <a:cxn ang="0">
                <a:pos x="47" y="0"/>
              </a:cxn>
              <a:cxn ang="0">
                <a:pos x="24" y="14"/>
              </a:cxn>
              <a:cxn ang="0">
                <a:pos x="0" y="27"/>
              </a:cxn>
              <a:cxn ang="0">
                <a:pos x="1995" y="3485"/>
              </a:cxn>
            </a:cxnLst>
            <a:pathLst>
              <a:path w="2043" h="3485">
                <a:moveTo>
                  <a:pt x="1995" y="3485"/>
                </a:moveTo>
                <a:lnTo>
                  <a:pt x="2019" y="3471"/>
                </a:lnTo>
                <a:lnTo>
                  <a:pt x="2043" y="3458"/>
                </a:lnTo>
                <a:lnTo>
                  <a:pt x="47" y="0"/>
                </a:lnTo>
                <a:lnTo>
                  <a:pt x="24" y="14"/>
                </a:lnTo>
                <a:lnTo>
                  <a:pt x="0" y="27"/>
                </a:lnTo>
                <a:lnTo>
                  <a:pt x="1995" y="348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5844" name="Freeform 69"/>
          <p:cNvSpPr/>
          <p:nvPr/>
        </p:nvSpPr>
        <p:spPr>
          <a:xfrm>
            <a:off x="4303713" y="1349375"/>
            <a:ext cx="14287" cy="9525"/>
          </a:xfrm>
          <a:custGeom>
            <a:avLst/>
            <a:gdLst/>
            <a:ahLst/>
            <a:cxnLst>
              <a:cxn ang="0">
                <a:pos x="27" y="27"/>
              </a:cxn>
              <a:cxn ang="0">
                <a:pos x="3" y="40"/>
              </a:cxn>
              <a:cxn ang="0">
                <a:pos x="0" y="33"/>
              </a:cxn>
              <a:cxn ang="0">
                <a:pos x="0" y="23"/>
              </a:cxn>
              <a:cxn ang="0">
                <a:pos x="2" y="15"/>
              </a:cxn>
              <a:cxn ang="0">
                <a:pos x="6" y="8"/>
              </a:cxn>
              <a:cxn ang="0">
                <a:pos x="13" y="3"/>
              </a:cxn>
              <a:cxn ang="0">
                <a:pos x="20" y="0"/>
              </a:cxn>
              <a:cxn ang="0">
                <a:pos x="30" y="0"/>
              </a:cxn>
              <a:cxn ang="0">
                <a:pos x="38" y="2"/>
              </a:cxn>
              <a:cxn ang="0">
                <a:pos x="45" y="6"/>
              </a:cxn>
              <a:cxn ang="0">
                <a:pos x="50" y="13"/>
              </a:cxn>
              <a:cxn ang="0">
                <a:pos x="27" y="27"/>
              </a:cxn>
            </a:cxnLst>
            <a:pathLst>
              <a:path w="50" h="40">
                <a:moveTo>
                  <a:pt x="27" y="27"/>
                </a:moveTo>
                <a:lnTo>
                  <a:pt x="3" y="40"/>
                </a:lnTo>
                <a:lnTo>
                  <a:pt x="0" y="33"/>
                </a:lnTo>
                <a:lnTo>
                  <a:pt x="0" y="23"/>
                </a:lnTo>
                <a:lnTo>
                  <a:pt x="2" y="15"/>
                </a:lnTo>
                <a:lnTo>
                  <a:pt x="6" y="8"/>
                </a:lnTo>
                <a:lnTo>
                  <a:pt x="13" y="3"/>
                </a:lnTo>
                <a:lnTo>
                  <a:pt x="20" y="0"/>
                </a:lnTo>
                <a:lnTo>
                  <a:pt x="30" y="0"/>
                </a:lnTo>
                <a:lnTo>
                  <a:pt x="38" y="2"/>
                </a:lnTo>
                <a:lnTo>
                  <a:pt x="45" y="6"/>
                </a:lnTo>
                <a:lnTo>
                  <a:pt x="50" y="13"/>
                </a:lnTo>
                <a:lnTo>
                  <a:pt x="27" y="27"/>
                </a:lnTo>
                <a:close/>
              </a:path>
            </a:pathLst>
          </a:custGeom>
          <a:solidFill>
            <a:srgbClr val="000000"/>
          </a:solidFill>
          <a:ln w="9525">
            <a:noFill/>
          </a:ln>
        </p:spPr>
        <p:txBody>
          <a:bodyPr/>
          <a:p>
            <a:endParaRPr lang="zh-CN" altLang="en-US"/>
          </a:p>
        </p:txBody>
      </p:sp>
      <p:sp>
        <p:nvSpPr>
          <p:cNvPr id="75845" name="Freeform 70"/>
          <p:cNvSpPr/>
          <p:nvPr/>
        </p:nvSpPr>
        <p:spPr>
          <a:xfrm>
            <a:off x="4303713" y="1349375"/>
            <a:ext cx="14287" cy="9525"/>
          </a:xfrm>
          <a:custGeom>
            <a:avLst/>
            <a:gdLst/>
            <a:ahLst/>
            <a:cxnLst>
              <a:cxn ang="0">
                <a:pos x="3" y="40"/>
              </a:cxn>
              <a:cxn ang="0">
                <a:pos x="0" y="33"/>
              </a:cxn>
              <a:cxn ang="0">
                <a:pos x="0" y="23"/>
              </a:cxn>
              <a:cxn ang="0">
                <a:pos x="2" y="15"/>
              </a:cxn>
              <a:cxn ang="0">
                <a:pos x="6" y="8"/>
              </a:cxn>
              <a:cxn ang="0">
                <a:pos x="13" y="3"/>
              </a:cxn>
              <a:cxn ang="0">
                <a:pos x="20" y="0"/>
              </a:cxn>
              <a:cxn ang="0">
                <a:pos x="30" y="0"/>
              </a:cxn>
              <a:cxn ang="0">
                <a:pos x="38" y="2"/>
              </a:cxn>
              <a:cxn ang="0">
                <a:pos x="45" y="6"/>
              </a:cxn>
              <a:cxn ang="0">
                <a:pos x="50" y="13"/>
              </a:cxn>
            </a:cxnLst>
            <a:pathLst>
              <a:path w="50" h="40">
                <a:moveTo>
                  <a:pt x="3" y="40"/>
                </a:moveTo>
                <a:lnTo>
                  <a:pt x="0" y="33"/>
                </a:lnTo>
                <a:lnTo>
                  <a:pt x="0" y="23"/>
                </a:lnTo>
                <a:lnTo>
                  <a:pt x="2" y="15"/>
                </a:lnTo>
                <a:lnTo>
                  <a:pt x="6" y="8"/>
                </a:lnTo>
                <a:lnTo>
                  <a:pt x="13" y="3"/>
                </a:lnTo>
                <a:lnTo>
                  <a:pt x="20" y="0"/>
                </a:lnTo>
                <a:lnTo>
                  <a:pt x="30" y="0"/>
                </a:lnTo>
                <a:lnTo>
                  <a:pt x="38" y="2"/>
                </a:lnTo>
                <a:lnTo>
                  <a:pt x="45" y="6"/>
                </a:lnTo>
                <a:lnTo>
                  <a:pt x="50" y="1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5846" name="Freeform 71"/>
          <p:cNvSpPr/>
          <p:nvPr/>
        </p:nvSpPr>
        <p:spPr>
          <a:xfrm>
            <a:off x="3425825" y="2936875"/>
            <a:ext cx="9525" cy="11113"/>
          </a:xfrm>
          <a:custGeom>
            <a:avLst/>
            <a:gdLst/>
            <a:ahLst/>
            <a:cxnLst>
              <a:cxn ang="0">
                <a:pos x="27" y="23"/>
              </a:cxn>
              <a:cxn ang="0">
                <a:pos x="41" y="47"/>
              </a:cxn>
              <a:cxn ang="0">
                <a:pos x="33" y="50"/>
              </a:cxn>
              <a:cxn ang="0">
                <a:pos x="24" y="50"/>
              </a:cxn>
              <a:cxn ang="0">
                <a:pos x="16" y="48"/>
              </a:cxn>
              <a:cxn ang="0">
                <a:pos x="9" y="44"/>
              </a:cxn>
              <a:cxn ang="0">
                <a:pos x="3" y="37"/>
              </a:cxn>
              <a:cxn ang="0">
                <a:pos x="0" y="30"/>
              </a:cxn>
              <a:cxn ang="0">
                <a:pos x="0" y="20"/>
              </a:cxn>
              <a:cxn ang="0">
                <a:pos x="2" y="12"/>
              </a:cxn>
              <a:cxn ang="0">
                <a:pos x="7" y="5"/>
              </a:cxn>
              <a:cxn ang="0">
                <a:pos x="14" y="0"/>
              </a:cxn>
              <a:cxn ang="0">
                <a:pos x="27" y="23"/>
              </a:cxn>
            </a:cxnLst>
            <a:pathLst>
              <a:path w="41" h="50">
                <a:moveTo>
                  <a:pt x="27" y="23"/>
                </a:moveTo>
                <a:lnTo>
                  <a:pt x="41" y="47"/>
                </a:lnTo>
                <a:lnTo>
                  <a:pt x="33" y="50"/>
                </a:lnTo>
                <a:lnTo>
                  <a:pt x="24" y="50"/>
                </a:lnTo>
                <a:lnTo>
                  <a:pt x="16" y="48"/>
                </a:lnTo>
                <a:lnTo>
                  <a:pt x="9" y="44"/>
                </a:lnTo>
                <a:lnTo>
                  <a:pt x="3" y="37"/>
                </a:lnTo>
                <a:lnTo>
                  <a:pt x="0" y="30"/>
                </a:lnTo>
                <a:lnTo>
                  <a:pt x="0" y="20"/>
                </a:lnTo>
                <a:lnTo>
                  <a:pt x="2" y="12"/>
                </a:lnTo>
                <a:lnTo>
                  <a:pt x="7" y="5"/>
                </a:lnTo>
                <a:lnTo>
                  <a:pt x="14" y="0"/>
                </a:lnTo>
                <a:lnTo>
                  <a:pt x="27" y="23"/>
                </a:lnTo>
                <a:close/>
              </a:path>
            </a:pathLst>
          </a:custGeom>
          <a:solidFill>
            <a:srgbClr val="000000"/>
          </a:solidFill>
          <a:ln w="9525">
            <a:noFill/>
          </a:ln>
        </p:spPr>
        <p:txBody>
          <a:bodyPr/>
          <a:p>
            <a:endParaRPr lang="zh-CN" altLang="en-US"/>
          </a:p>
        </p:txBody>
      </p:sp>
      <p:sp>
        <p:nvSpPr>
          <p:cNvPr id="75847" name="Freeform 72"/>
          <p:cNvSpPr/>
          <p:nvPr/>
        </p:nvSpPr>
        <p:spPr>
          <a:xfrm>
            <a:off x="3425825" y="2936875"/>
            <a:ext cx="9525" cy="11113"/>
          </a:xfrm>
          <a:custGeom>
            <a:avLst/>
            <a:gdLst/>
            <a:ahLst/>
            <a:cxnLst>
              <a:cxn ang="0">
                <a:pos x="41" y="47"/>
              </a:cxn>
              <a:cxn ang="0">
                <a:pos x="33" y="50"/>
              </a:cxn>
              <a:cxn ang="0">
                <a:pos x="24" y="50"/>
              </a:cxn>
              <a:cxn ang="0">
                <a:pos x="16" y="48"/>
              </a:cxn>
              <a:cxn ang="0">
                <a:pos x="9" y="44"/>
              </a:cxn>
              <a:cxn ang="0">
                <a:pos x="3" y="37"/>
              </a:cxn>
              <a:cxn ang="0">
                <a:pos x="0" y="30"/>
              </a:cxn>
              <a:cxn ang="0">
                <a:pos x="0" y="20"/>
              </a:cxn>
              <a:cxn ang="0">
                <a:pos x="2" y="12"/>
              </a:cxn>
              <a:cxn ang="0">
                <a:pos x="7" y="5"/>
              </a:cxn>
              <a:cxn ang="0">
                <a:pos x="14" y="0"/>
              </a:cxn>
            </a:cxnLst>
            <a:pathLst>
              <a:path w="41" h="50">
                <a:moveTo>
                  <a:pt x="41" y="47"/>
                </a:moveTo>
                <a:lnTo>
                  <a:pt x="33" y="50"/>
                </a:lnTo>
                <a:lnTo>
                  <a:pt x="24" y="50"/>
                </a:lnTo>
                <a:lnTo>
                  <a:pt x="16" y="48"/>
                </a:lnTo>
                <a:lnTo>
                  <a:pt x="9" y="44"/>
                </a:lnTo>
                <a:lnTo>
                  <a:pt x="3" y="37"/>
                </a:lnTo>
                <a:lnTo>
                  <a:pt x="0" y="30"/>
                </a:lnTo>
                <a:lnTo>
                  <a:pt x="0" y="20"/>
                </a:lnTo>
                <a:lnTo>
                  <a:pt x="2" y="12"/>
                </a:lnTo>
                <a:lnTo>
                  <a:pt x="7" y="5"/>
                </a:lnTo>
                <a:lnTo>
                  <a:pt x="14"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5848" name="Freeform 73"/>
          <p:cNvSpPr/>
          <p:nvPr/>
        </p:nvSpPr>
        <p:spPr>
          <a:xfrm>
            <a:off x="3429000" y="2159000"/>
            <a:ext cx="1352550" cy="788988"/>
          </a:xfrm>
          <a:custGeom>
            <a:avLst/>
            <a:gdLst/>
            <a:ahLst/>
            <a:cxnLst>
              <a:cxn ang="0">
                <a:pos x="0" y="3327"/>
              </a:cxn>
              <a:cxn ang="0">
                <a:pos x="13" y="3350"/>
              </a:cxn>
              <a:cxn ang="0">
                <a:pos x="27" y="3374"/>
              </a:cxn>
              <a:cxn ang="0">
                <a:pos x="5787" y="48"/>
              </a:cxn>
              <a:cxn ang="0">
                <a:pos x="5773" y="24"/>
              </a:cxn>
              <a:cxn ang="0">
                <a:pos x="5760" y="0"/>
              </a:cxn>
              <a:cxn ang="0">
                <a:pos x="0" y="3327"/>
              </a:cxn>
            </a:cxnLst>
            <a:pathLst>
              <a:path w="5787" h="3374">
                <a:moveTo>
                  <a:pt x="0" y="3327"/>
                </a:moveTo>
                <a:lnTo>
                  <a:pt x="13" y="3350"/>
                </a:lnTo>
                <a:lnTo>
                  <a:pt x="27" y="3374"/>
                </a:lnTo>
                <a:lnTo>
                  <a:pt x="5787" y="48"/>
                </a:lnTo>
                <a:lnTo>
                  <a:pt x="5773" y="24"/>
                </a:lnTo>
                <a:lnTo>
                  <a:pt x="5760" y="0"/>
                </a:lnTo>
                <a:lnTo>
                  <a:pt x="0" y="3327"/>
                </a:lnTo>
                <a:close/>
              </a:path>
            </a:pathLst>
          </a:custGeom>
          <a:solidFill>
            <a:srgbClr val="000000"/>
          </a:solidFill>
          <a:ln w="9525">
            <a:noFill/>
          </a:ln>
        </p:spPr>
        <p:txBody>
          <a:bodyPr/>
          <a:p>
            <a:endParaRPr lang="zh-CN" altLang="en-US"/>
          </a:p>
        </p:txBody>
      </p:sp>
      <p:sp>
        <p:nvSpPr>
          <p:cNvPr id="75849" name="Freeform 74"/>
          <p:cNvSpPr/>
          <p:nvPr/>
        </p:nvSpPr>
        <p:spPr>
          <a:xfrm>
            <a:off x="3429000" y="2159000"/>
            <a:ext cx="1352550" cy="788988"/>
          </a:xfrm>
          <a:custGeom>
            <a:avLst/>
            <a:gdLst/>
            <a:ahLst/>
            <a:cxnLst>
              <a:cxn ang="0">
                <a:pos x="0" y="3327"/>
              </a:cxn>
              <a:cxn ang="0">
                <a:pos x="13" y="3350"/>
              </a:cxn>
              <a:cxn ang="0">
                <a:pos x="27" y="3374"/>
              </a:cxn>
              <a:cxn ang="0">
                <a:pos x="5787" y="48"/>
              </a:cxn>
              <a:cxn ang="0">
                <a:pos x="5773" y="24"/>
              </a:cxn>
              <a:cxn ang="0">
                <a:pos x="5760" y="0"/>
              </a:cxn>
              <a:cxn ang="0">
                <a:pos x="0" y="3327"/>
              </a:cxn>
            </a:cxnLst>
            <a:pathLst>
              <a:path w="5787" h="3374">
                <a:moveTo>
                  <a:pt x="0" y="3327"/>
                </a:moveTo>
                <a:lnTo>
                  <a:pt x="13" y="3350"/>
                </a:lnTo>
                <a:lnTo>
                  <a:pt x="27" y="3374"/>
                </a:lnTo>
                <a:lnTo>
                  <a:pt x="5787" y="48"/>
                </a:lnTo>
                <a:lnTo>
                  <a:pt x="5773" y="24"/>
                </a:lnTo>
                <a:lnTo>
                  <a:pt x="5760" y="0"/>
                </a:lnTo>
                <a:lnTo>
                  <a:pt x="0" y="332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5850" name="Freeform 75"/>
          <p:cNvSpPr/>
          <p:nvPr/>
        </p:nvSpPr>
        <p:spPr>
          <a:xfrm>
            <a:off x="4775200" y="2159000"/>
            <a:ext cx="9525" cy="11113"/>
          </a:xfrm>
          <a:custGeom>
            <a:avLst/>
            <a:gdLst/>
            <a:ahLst/>
            <a:cxnLst>
              <a:cxn ang="0">
                <a:pos x="13" y="27"/>
              </a:cxn>
              <a:cxn ang="0">
                <a:pos x="0" y="3"/>
              </a:cxn>
              <a:cxn ang="0">
                <a:pos x="7" y="0"/>
              </a:cxn>
              <a:cxn ang="0">
                <a:pos x="16" y="0"/>
              </a:cxn>
              <a:cxn ang="0">
                <a:pos x="24" y="2"/>
              </a:cxn>
              <a:cxn ang="0">
                <a:pos x="32" y="6"/>
              </a:cxn>
              <a:cxn ang="0">
                <a:pos x="37" y="14"/>
              </a:cxn>
              <a:cxn ang="0">
                <a:pos x="40" y="21"/>
              </a:cxn>
              <a:cxn ang="0">
                <a:pos x="40" y="30"/>
              </a:cxn>
              <a:cxn ang="0">
                <a:pos x="38" y="38"/>
              </a:cxn>
              <a:cxn ang="0">
                <a:pos x="34" y="46"/>
              </a:cxn>
              <a:cxn ang="0">
                <a:pos x="27" y="51"/>
              </a:cxn>
              <a:cxn ang="0">
                <a:pos x="13" y="27"/>
              </a:cxn>
            </a:cxnLst>
            <a:pathLst>
              <a:path w="40" h="51">
                <a:moveTo>
                  <a:pt x="13" y="27"/>
                </a:moveTo>
                <a:lnTo>
                  <a:pt x="0" y="3"/>
                </a:lnTo>
                <a:lnTo>
                  <a:pt x="7" y="0"/>
                </a:lnTo>
                <a:lnTo>
                  <a:pt x="16" y="0"/>
                </a:lnTo>
                <a:lnTo>
                  <a:pt x="24" y="2"/>
                </a:lnTo>
                <a:lnTo>
                  <a:pt x="32" y="6"/>
                </a:lnTo>
                <a:lnTo>
                  <a:pt x="37" y="14"/>
                </a:lnTo>
                <a:lnTo>
                  <a:pt x="40" y="21"/>
                </a:lnTo>
                <a:lnTo>
                  <a:pt x="40" y="30"/>
                </a:lnTo>
                <a:lnTo>
                  <a:pt x="38" y="38"/>
                </a:lnTo>
                <a:lnTo>
                  <a:pt x="34" y="46"/>
                </a:lnTo>
                <a:lnTo>
                  <a:pt x="27" y="51"/>
                </a:lnTo>
                <a:lnTo>
                  <a:pt x="13" y="27"/>
                </a:lnTo>
                <a:close/>
              </a:path>
            </a:pathLst>
          </a:custGeom>
          <a:solidFill>
            <a:srgbClr val="000000"/>
          </a:solidFill>
          <a:ln w="9525">
            <a:noFill/>
          </a:ln>
        </p:spPr>
        <p:txBody>
          <a:bodyPr/>
          <a:p>
            <a:endParaRPr lang="zh-CN" altLang="en-US"/>
          </a:p>
        </p:txBody>
      </p:sp>
      <p:sp>
        <p:nvSpPr>
          <p:cNvPr id="75851" name="Freeform 76"/>
          <p:cNvSpPr/>
          <p:nvPr/>
        </p:nvSpPr>
        <p:spPr>
          <a:xfrm>
            <a:off x="4775200" y="2159000"/>
            <a:ext cx="9525" cy="11113"/>
          </a:xfrm>
          <a:custGeom>
            <a:avLst/>
            <a:gdLst/>
            <a:ahLst/>
            <a:cxnLst>
              <a:cxn ang="0">
                <a:pos x="0" y="3"/>
              </a:cxn>
              <a:cxn ang="0">
                <a:pos x="7" y="0"/>
              </a:cxn>
              <a:cxn ang="0">
                <a:pos x="16" y="0"/>
              </a:cxn>
              <a:cxn ang="0">
                <a:pos x="24" y="2"/>
              </a:cxn>
              <a:cxn ang="0">
                <a:pos x="32" y="6"/>
              </a:cxn>
              <a:cxn ang="0">
                <a:pos x="37" y="14"/>
              </a:cxn>
              <a:cxn ang="0">
                <a:pos x="40" y="21"/>
              </a:cxn>
              <a:cxn ang="0">
                <a:pos x="40" y="30"/>
              </a:cxn>
              <a:cxn ang="0">
                <a:pos x="38" y="38"/>
              </a:cxn>
              <a:cxn ang="0">
                <a:pos x="34" y="46"/>
              </a:cxn>
              <a:cxn ang="0">
                <a:pos x="27" y="51"/>
              </a:cxn>
            </a:cxnLst>
            <a:pathLst>
              <a:path w="40" h="51">
                <a:moveTo>
                  <a:pt x="0" y="3"/>
                </a:moveTo>
                <a:lnTo>
                  <a:pt x="7" y="0"/>
                </a:lnTo>
                <a:lnTo>
                  <a:pt x="16" y="0"/>
                </a:lnTo>
                <a:lnTo>
                  <a:pt x="24" y="2"/>
                </a:lnTo>
                <a:lnTo>
                  <a:pt x="32" y="6"/>
                </a:lnTo>
                <a:lnTo>
                  <a:pt x="37" y="14"/>
                </a:lnTo>
                <a:lnTo>
                  <a:pt x="40" y="21"/>
                </a:lnTo>
                <a:lnTo>
                  <a:pt x="40" y="30"/>
                </a:lnTo>
                <a:lnTo>
                  <a:pt x="38" y="38"/>
                </a:lnTo>
                <a:lnTo>
                  <a:pt x="34" y="46"/>
                </a:lnTo>
                <a:lnTo>
                  <a:pt x="27" y="5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5852" name="Freeform 77"/>
          <p:cNvSpPr/>
          <p:nvPr/>
        </p:nvSpPr>
        <p:spPr>
          <a:xfrm>
            <a:off x="4435475" y="1298575"/>
            <a:ext cx="41275" cy="60325"/>
          </a:xfrm>
          <a:custGeom>
            <a:avLst/>
            <a:gdLst/>
            <a:ahLst/>
            <a:cxnLst>
              <a:cxn ang="0">
                <a:pos x="181" y="0"/>
              </a:cxn>
              <a:cxn ang="0">
                <a:pos x="117" y="0"/>
              </a:cxn>
              <a:cxn ang="0">
                <a:pos x="85" y="10"/>
              </a:cxn>
              <a:cxn ang="0">
                <a:pos x="53" y="32"/>
              </a:cxn>
              <a:cxn ang="0">
                <a:pos x="32" y="64"/>
              </a:cxn>
              <a:cxn ang="0">
                <a:pos x="0" y="192"/>
              </a:cxn>
              <a:cxn ang="0">
                <a:pos x="0" y="213"/>
              </a:cxn>
              <a:cxn ang="0">
                <a:pos x="10" y="234"/>
              </a:cxn>
              <a:cxn ang="0">
                <a:pos x="32" y="256"/>
              </a:cxn>
              <a:cxn ang="0">
                <a:pos x="106" y="256"/>
              </a:cxn>
            </a:cxnLst>
            <a:pathLst>
              <a:path w="181" h="256">
                <a:moveTo>
                  <a:pt x="181" y="0"/>
                </a:moveTo>
                <a:lnTo>
                  <a:pt x="117" y="0"/>
                </a:lnTo>
                <a:lnTo>
                  <a:pt x="85" y="10"/>
                </a:lnTo>
                <a:lnTo>
                  <a:pt x="53" y="32"/>
                </a:lnTo>
                <a:lnTo>
                  <a:pt x="32" y="64"/>
                </a:lnTo>
                <a:lnTo>
                  <a:pt x="0" y="192"/>
                </a:lnTo>
                <a:lnTo>
                  <a:pt x="0" y="213"/>
                </a:lnTo>
                <a:lnTo>
                  <a:pt x="10" y="234"/>
                </a:lnTo>
                <a:lnTo>
                  <a:pt x="32" y="256"/>
                </a:lnTo>
                <a:lnTo>
                  <a:pt x="106" y="256"/>
                </a:lnTo>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9" name="Group 78"/>
          <p:cNvGrpSpPr/>
          <p:nvPr/>
        </p:nvGrpSpPr>
        <p:grpSpPr>
          <a:xfrm>
            <a:off x="2605088" y="5481638"/>
            <a:ext cx="4270375" cy="347662"/>
            <a:chOff x="1641" y="3453"/>
            <a:chExt cx="2690" cy="219"/>
          </a:xfrm>
        </p:grpSpPr>
        <p:grpSp>
          <p:nvGrpSpPr>
            <p:cNvPr id="75854" name="Group 79"/>
            <p:cNvGrpSpPr/>
            <p:nvPr/>
          </p:nvGrpSpPr>
          <p:grpSpPr>
            <a:xfrm>
              <a:off x="1641" y="3453"/>
              <a:ext cx="1162" cy="219"/>
              <a:chOff x="1641" y="3453"/>
              <a:chExt cx="1162" cy="219"/>
            </a:xfrm>
          </p:grpSpPr>
          <p:sp>
            <p:nvSpPr>
              <p:cNvPr id="75855" name="Line 80"/>
              <p:cNvSpPr/>
              <p:nvPr/>
            </p:nvSpPr>
            <p:spPr>
              <a:xfrm>
                <a:off x="1641" y="3453"/>
                <a:ext cx="161" cy="31"/>
              </a:xfrm>
              <a:prstGeom prst="line">
                <a:avLst/>
              </a:prstGeom>
              <a:ln w="0" cap="flat" cmpd="sng">
                <a:solidFill>
                  <a:srgbClr val="FF0000"/>
                </a:solidFill>
                <a:prstDash val="solid"/>
                <a:round/>
                <a:headEnd type="none" w="med" len="med"/>
                <a:tailEnd type="none" w="med" len="med"/>
              </a:ln>
            </p:spPr>
          </p:sp>
          <p:sp>
            <p:nvSpPr>
              <p:cNvPr id="75856" name="Line 81"/>
              <p:cNvSpPr/>
              <p:nvPr/>
            </p:nvSpPr>
            <p:spPr>
              <a:xfrm>
                <a:off x="2344" y="3585"/>
                <a:ext cx="459" cy="87"/>
              </a:xfrm>
              <a:prstGeom prst="line">
                <a:avLst/>
              </a:prstGeom>
              <a:ln w="0" cap="flat" cmpd="sng">
                <a:solidFill>
                  <a:srgbClr val="FF0000"/>
                </a:solidFill>
                <a:prstDash val="solid"/>
                <a:round/>
                <a:headEnd type="none" w="med" len="med"/>
                <a:tailEnd type="none" w="med" len="med"/>
              </a:ln>
            </p:spPr>
          </p:sp>
        </p:grpSp>
        <p:grpSp>
          <p:nvGrpSpPr>
            <p:cNvPr id="75857" name="Group 82"/>
            <p:cNvGrpSpPr/>
            <p:nvPr/>
          </p:nvGrpSpPr>
          <p:grpSpPr>
            <a:xfrm>
              <a:off x="2004" y="3453"/>
              <a:ext cx="2327" cy="217"/>
              <a:chOff x="2004" y="3453"/>
              <a:chExt cx="2327" cy="217"/>
            </a:xfrm>
          </p:grpSpPr>
          <p:sp>
            <p:nvSpPr>
              <p:cNvPr id="75858" name="Line 83"/>
              <p:cNvSpPr/>
              <p:nvPr/>
            </p:nvSpPr>
            <p:spPr>
              <a:xfrm flipV="1">
                <a:off x="2004" y="3602"/>
                <a:ext cx="711" cy="68"/>
              </a:xfrm>
              <a:prstGeom prst="line">
                <a:avLst/>
              </a:prstGeom>
              <a:ln w="0" cap="flat" cmpd="sng">
                <a:solidFill>
                  <a:srgbClr val="FF0000"/>
                </a:solidFill>
                <a:prstDash val="solid"/>
                <a:round/>
                <a:headEnd type="none" w="med" len="med"/>
                <a:tailEnd type="none" w="med" len="med"/>
              </a:ln>
            </p:spPr>
          </p:sp>
          <p:sp>
            <p:nvSpPr>
              <p:cNvPr id="75859" name="Line 84"/>
              <p:cNvSpPr/>
              <p:nvPr/>
            </p:nvSpPr>
            <p:spPr>
              <a:xfrm flipV="1">
                <a:off x="3604" y="3453"/>
                <a:ext cx="727" cy="67"/>
              </a:xfrm>
              <a:prstGeom prst="line">
                <a:avLst/>
              </a:prstGeom>
              <a:ln w="0" cap="flat" cmpd="sng">
                <a:solidFill>
                  <a:srgbClr val="FF0000"/>
                </a:solidFill>
                <a:prstDash val="solid"/>
                <a:round/>
                <a:headEnd type="none" w="med" len="med"/>
                <a:tailEnd type="none" w="med" len="med"/>
              </a:ln>
            </p:spPr>
          </p:sp>
        </p:grpSp>
      </p:grpSp>
      <p:sp>
        <p:nvSpPr>
          <p:cNvPr id="75860" name="Freeform 85"/>
          <p:cNvSpPr/>
          <p:nvPr/>
        </p:nvSpPr>
        <p:spPr>
          <a:xfrm>
            <a:off x="7372350" y="5986463"/>
            <a:ext cx="49213" cy="60325"/>
          </a:xfrm>
          <a:custGeom>
            <a:avLst/>
            <a:gdLst/>
            <a:ahLst/>
            <a:cxnLst>
              <a:cxn ang="0">
                <a:pos x="181" y="181"/>
              </a:cxn>
              <a:cxn ang="0">
                <a:pos x="203" y="85"/>
              </a:cxn>
              <a:cxn ang="0">
                <a:pos x="203" y="53"/>
              </a:cxn>
              <a:cxn ang="0">
                <a:pos x="193" y="21"/>
              </a:cxn>
              <a:cxn ang="0">
                <a:pos x="160" y="0"/>
              </a:cxn>
              <a:cxn ang="0">
                <a:pos x="128" y="0"/>
              </a:cxn>
              <a:cxn ang="0">
                <a:pos x="96" y="11"/>
              </a:cxn>
              <a:cxn ang="0">
                <a:pos x="64" y="32"/>
              </a:cxn>
              <a:cxn ang="0">
                <a:pos x="43" y="53"/>
              </a:cxn>
              <a:cxn ang="0">
                <a:pos x="0" y="181"/>
              </a:cxn>
              <a:cxn ang="0">
                <a:pos x="0" y="203"/>
              </a:cxn>
              <a:cxn ang="0">
                <a:pos x="11" y="225"/>
              </a:cxn>
              <a:cxn ang="0">
                <a:pos x="32" y="245"/>
              </a:cxn>
              <a:cxn ang="0">
                <a:pos x="53" y="257"/>
              </a:cxn>
              <a:cxn ang="0">
                <a:pos x="85" y="257"/>
              </a:cxn>
              <a:cxn ang="0">
                <a:pos x="117" y="245"/>
              </a:cxn>
              <a:cxn ang="0">
                <a:pos x="149" y="225"/>
              </a:cxn>
              <a:cxn ang="0">
                <a:pos x="171" y="203"/>
              </a:cxn>
              <a:cxn ang="0">
                <a:pos x="181" y="181"/>
              </a:cxn>
            </a:cxnLst>
            <a:pathLst>
              <a:path w="203" h="257">
                <a:moveTo>
                  <a:pt x="181" y="181"/>
                </a:moveTo>
                <a:lnTo>
                  <a:pt x="203" y="85"/>
                </a:lnTo>
                <a:lnTo>
                  <a:pt x="203" y="53"/>
                </a:lnTo>
                <a:lnTo>
                  <a:pt x="193" y="21"/>
                </a:lnTo>
                <a:lnTo>
                  <a:pt x="160" y="0"/>
                </a:lnTo>
                <a:lnTo>
                  <a:pt x="128" y="0"/>
                </a:lnTo>
                <a:lnTo>
                  <a:pt x="96" y="11"/>
                </a:lnTo>
                <a:lnTo>
                  <a:pt x="64" y="32"/>
                </a:lnTo>
                <a:lnTo>
                  <a:pt x="43" y="53"/>
                </a:lnTo>
                <a:lnTo>
                  <a:pt x="0" y="181"/>
                </a:lnTo>
                <a:lnTo>
                  <a:pt x="0" y="203"/>
                </a:lnTo>
                <a:lnTo>
                  <a:pt x="11" y="225"/>
                </a:lnTo>
                <a:lnTo>
                  <a:pt x="32" y="245"/>
                </a:lnTo>
                <a:lnTo>
                  <a:pt x="53" y="257"/>
                </a:lnTo>
                <a:lnTo>
                  <a:pt x="85" y="257"/>
                </a:lnTo>
                <a:lnTo>
                  <a:pt x="117" y="245"/>
                </a:lnTo>
                <a:lnTo>
                  <a:pt x="149" y="225"/>
                </a:lnTo>
                <a:lnTo>
                  <a:pt x="171" y="203"/>
                </a:lnTo>
                <a:lnTo>
                  <a:pt x="181" y="181"/>
                </a:lnTo>
                <a:close/>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12" name="Group 86"/>
          <p:cNvGrpSpPr/>
          <p:nvPr/>
        </p:nvGrpSpPr>
        <p:grpSpPr>
          <a:xfrm>
            <a:off x="6948488" y="5353050"/>
            <a:ext cx="98425" cy="101600"/>
            <a:chOff x="4377" y="3372"/>
            <a:chExt cx="62" cy="64"/>
          </a:xfrm>
        </p:grpSpPr>
        <p:sp>
          <p:nvSpPr>
            <p:cNvPr id="75862" name="Line 87"/>
            <p:cNvSpPr/>
            <p:nvPr/>
          </p:nvSpPr>
          <p:spPr>
            <a:xfrm flipV="1">
              <a:off x="4418" y="3414"/>
              <a:ext cx="21" cy="22"/>
            </a:xfrm>
            <a:prstGeom prst="line">
              <a:avLst/>
            </a:prstGeom>
            <a:ln w="0" cap="flat" cmpd="sng">
              <a:solidFill>
                <a:srgbClr val="FF0000"/>
              </a:solidFill>
              <a:prstDash val="solid"/>
              <a:round/>
              <a:headEnd type="none" w="med" len="med"/>
              <a:tailEnd type="none" w="med" len="med"/>
            </a:ln>
          </p:spPr>
        </p:sp>
        <p:sp>
          <p:nvSpPr>
            <p:cNvPr id="75863" name="Line 88"/>
            <p:cNvSpPr/>
            <p:nvPr/>
          </p:nvSpPr>
          <p:spPr>
            <a:xfrm>
              <a:off x="4424" y="3414"/>
              <a:ext cx="9" cy="22"/>
            </a:xfrm>
            <a:prstGeom prst="line">
              <a:avLst/>
            </a:prstGeom>
            <a:ln w="0" cap="flat" cmpd="sng">
              <a:solidFill>
                <a:srgbClr val="FF0000"/>
              </a:solidFill>
              <a:prstDash val="solid"/>
              <a:round/>
              <a:headEnd type="none" w="med" len="med"/>
              <a:tailEnd type="none" w="med" len="med"/>
            </a:ln>
          </p:spPr>
        </p:sp>
        <p:sp>
          <p:nvSpPr>
            <p:cNvPr id="75864" name="Freeform 89"/>
            <p:cNvSpPr/>
            <p:nvPr/>
          </p:nvSpPr>
          <p:spPr>
            <a:xfrm>
              <a:off x="4377" y="3372"/>
              <a:ext cx="37" cy="56"/>
            </a:xfrm>
            <a:custGeom>
              <a:avLst/>
              <a:gdLst/>
              <a:ahLst/>
              <a:cxnLst>
                <a:cxn ang="0">
                  <a:pos x="0" y="0"/>
                </a:cxn>
                <a:cxn ang="0">
                  <a:pos x="21" y="385"/>
                </a:cxn>
                <a:cxn ang="0">
                  <a:pos x="257" y="0"/>
                </a:cxn>
              </a:cxnLst>
              <a:pathLst>
                <a:path w="257" h="385">
                  <a:moveTo>
                    <a:pt x="0" y="0"/>
                  </a:moveTo>
                  <a:lnTo>
                    <a:pt x="21" y="385"/>
                  </a:lnTo>
                  <a:lnTo>
                    <a:pt x="257" y="0"/>
                  </a:lnTo>
                </a:path>
              </a:pathLst>
            </a:custGeom>
            <a:noFill/>
            <a:ln w="0" cap="flat" cmpd="sng">
              <a:solidFill>
                <a:srgbClr val="FF0000"/>
              </a:solidFill>
              <a:prstDash val="solid"/>
              <a:round/>
              <a:headEnd type="none" w="med" len="med"/>
              <a:tailEnd type="none" w="med" len="med"/>
            </a:ln>
          </p:spPr>
          <p:txBody>
            <a:bodyPr/>
            <a:p>
              <a:endParaRPr lang="zh-CN" altLang="en-US"/>
            </a:p>
          </p:txBody>
        </p:sp>
      </p:grpSp>
      <p:grpSp>
        <p:nvGrpSpPr>
          <p:cNvPr id="13" name="Group 90"/>
          <p:cNvGrpSpPr/>
          <p:nvPr/>
        </p:nvGrpSpPr>
        <p:grpSpPr>
          <a:xfrm>
            <a:off x="2439988" y="5345113"/>
            <a:ext cx="87312" cy="120650"/>
            <a:chOff x="1537" y="3367"/>
            <a:chExt cx="55" cy="76"/>
          </a:xfrm>
        </p:grpSpPr>
        <p:sp>
          <p:nvSpPr>
            <p:cNvPr id="75866" name="Freeform 91"/>
            <p:cNvSpPr/>
            <p:nvPr/>
          </p:nvSpPr>
          <p:spPr>
            <a:xfrm>
              <a:off x="1568" y="3409"/>
              <a:ext cx="24" cy="34"/>
            </a:xfrm>
            <a:custGeom>
              <a:avLst/>
              <a:gdLst/>
              <a:ahLst/>
              <a:cxnLst>
                <a:cxn ang="0">
                  <a:pos x="0" y="231"/>
                </a:cxn>
                <a:cxn ang="0">
                  <a:pos x="25" y="231"/>
                </a:cxn>
                <a:cxn ang="0">
                  <a:pos x="166" y="0"/>
                </a:cxn>
              </a:cxnLst>
              <a:pathLst>
                <a:path w="166" h="231">
                  <a:moveTo>
                    <a:pt x="0" y="231"/>
                  </a:moveTo>
                  <a:lnTo>
                    <a:pt x="25" y="231"/>
                  </a:lnTo>
                  <a:lnTo>
                    <a:pt x="166" y="0"/>
                  </a:lnTo>
                </a:path>
              </a:pathLst>
            </a:custGeom>
            <a:noFill/>
            <a:ln w="0" cap="flat" cmpd="sng">
              <a:solidFill>
                <a:srgbClr val="FF0000"/>
              </a:solidFill>
              <a:prstDash val="solid"/>
              <a:round/>
              <a:headEnd type="none" w="med" len="med"/>
              <a:tailEnd type="none" w="med" len="med"/>
            </a:ln>
          </p:spPr>
          <p:txBody>
            <a:bodyPr/>
            <a:p>
              <a:endParaRPr lang="zh-CN" altLang="en-US"/>
            </a:p>
          </p:txBody>
        </p:sp>
        <p:grpSp>
          <p:nvGrpSpPr>
            <p:cNvPr id="75867" name="Group 92"/>
            <p:cNvGrpSpPr/>
            <p:nvPr/>
          </p:nvGrpSpPr>
          <p:grpSpPr>
            <a:xfrm>
              <a:off x="1537" y="3367"/>
              <a:ext cx="42" cy="65"/>
              <a:chOff x="1537" y="3367"/>
              <a:chExt cx="42" cy="65"/>
            </a:xfrm>
          </p:grpSpPr>
          <p:sp>
            <p:nvSpPr>
              <p:cNvPr id="75868" name="Freeform 93"/>
              <p:cNvSpPr/>
              <p:nvPr/>
            </p:nvSpPr>
            <p:spPr>
              <a:xfrm>
                <a:off x="1537" y="3367"/>
                <a:ext cx="39" cy="56"/>
              </a:xfrm>
              <a:custGeom>
                <a:avLst/>
                <a:gdLst/>
                <a:ahLst/>
                <a:cxnLst>
                  <a:cxn ang="0">
                    <a:pos x="0" y="0"/>
                  </a:cxn>
                  <a:cxn ang="0">
                    <a:pos x="22" y="385"/>
                  </a:cxn>
                  <a:cxn ang="0">
                    <a:pos x="258" y="0"/>
                  </a:cxn>
                </a:cxnLst>
                <a:pathLst>
                  <a:path w="258" h="385">
                    <a:moveTo>
                      <a:pt x="0" y="0"/>
                    </a:moveTo>
                    <a:lnTo>
                      <a:pt x="22" y="385"/>
                    </a:lnTo>
                    <a:lnTo>
                      <a:pt x="258"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5869" name="Line 94"/>
              <p:cNvSpPr/>
              <p:nvPr/>
            </p:nvSpPr>
            <p:spPr>
              <a:xfrm>
                <a:off x="1577" y="3409"/>
                <a:ext cx="2" cy="23"/>
              </a:xfrm>
              <a:prstGeom prst="line">
                <a:avLst/>
              </a:prstGeom>
              <a:ln w="0" cap="flat" cmpd="sng">
                <a:solidFill>
                  <a:srgbClr val="FF0000"/>
                </a:solidFill>
                <a:prstDash val="solid"/>
                <a:round/>
                <a:headEnd type="none" w="med" len="med"/>
                <a:tailEnd type="none" w="med" len="med"/>
              </a:ln>
            </p:spPr>
          </p:sp>
        </p:grpSp>
      </p:grpSp>
      <p:sp>
        <p:nvSpPr>
          <p:cNvPr id="75870" name="Line 95"/>
          <p:cNvSpPr/>
          <p:nvPr/>
        </p:nvSpPr>
        <p:spPr>
          <a:xfrm flipV="1">
            <a:off x="7408863" y="5451475"/>
            <a:ext cx="25400" cy="90488"/>
          </a:xfrm>
          <a:prstGeom prst="line">
            <a:avLst/>
          </a:prstGeom>
          <a:ln w="0" cap="flat" cmpd="sng">
            <a:solidFill>
              <a:srgbClr val="000000"/>
            </a:solidFill>
            <a:prstDash val="solid"/>
            <a:round/>
            <a:headEnd type="none" w="med" len="med"/>
            <a:tailEnd type="none" w="med" len="med"/>
          </a:ln>
        </p:spPr>
      </p:sp>
      <p:sp>
        <p:nvSpPr>
          <p:cNvPr id="75871" name="Freeform 96"/>
          <p:cNvSpPr/>
          <p:nvPr/>
        </p:nvSpPr>
        <p:spPr>
          <a:xfrm>
            <a:off x="7426325" y="5481638"/>
            <a:ext cx="34925" cy="60325"/>
          </a:xfrm>
          <a:custGeom>
            <a:avLst/>
            <a:gdLst/>
            <a:ahLst/>
            <a:cxnLst>
              <a:cxn ang="0">
                <a:pos x="0" y="0"/>
              </a:cxn>
              <a:cxn ang="0">
                <a:pos x="107" y="0"/>
              </a:cxn>
              <a:cxn ang="0">
                <a:pos x="128" y="11"/>
              </a:cxn>
              <a:cxn ang="0">
                <a:pos x="150" y="32"/>
              </a:cxn>
              <a:cxn ang="0">
                <a:pos x="150" y="53"/>
              </a:cxn>
              <a:cxn ang="0">
                <a:pos x="150" y="75"/>
              </a:cxn>
              <a:cxn ang="0">
                <a:pos x="107" y="257"/>
              </a:cxn>
            </a:cxnLst>
            <a:pathLst>
              <a:path w="150" h="257">
                <a:moveTo>
                  <a:pt x="0" y="0"/>
                </a:moveTo>
                <a:lnTo>
                  <a:pt x="107" y="0"/>
                </a:lnTo>
                <a:lnTo>
                  <a:pt x="128" y="11"/>
                </a:lnTo>
                <a:lnTo>
                  <a:pt x="150" y="32"/>
                </a:lnTo>
                <a:lnTo>
                  <a:pt x="150" y="53"/>
                </a:lnTo>
                <a:lnTo>
                  <a:pt x="150" y="75"/>
                </a:lnTo>
                <a:lnTo>
                  <a:pt x="107" y="2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5872" name="Freeform 97"/>
          <p:cNvSpPr/>
          <p:nvPr/>
        </p:nvSpPr>
        <p:spPr>
          <a:xfrm>
            <a:off x="4838700" y="2125663"/>
            <a:ext cx="52388" cy="88900"/>
          </a:xfrm>
          <a:custGeom>
            <a:avLst/>
            <a:gdLst/>
            <a:ahLst/>
            <a:cxnLst>
              <a:cxn ang="0">
                <a:pos x="106" y="0"/>
              </a:cxn>
              <a:cxn ang="0">
                <a:pos x="0" y="385"/>
              </a:cxn>
              <a:cxn ang="0">
                <a:pos x="96" y="385"/>
              </a:cxn>
              <a:cxn ang="0">
                <a:pos x="138" y="374"/>
              </a:cxn>
              <a:cxn ang="0">
                <a:pos x="170" y="353"/>
              </a:cxn>
              <a:cxn ang="0">
                <a:pos x="192" y="321"/>
              </a:cxn>
              <a:cxn ang="0">
                <a:pos x="224" y="203"/>
              </a:cxn>
              <a:cxn ang="0">
                <a:pos x="224" y="171"/>
              </a:cxn>
              <a:cxn ang="0">
                <a:pos x="214" y="139"/>
              </a:cxn>
              <a:cxn ang="0">
                <a:pos x="182" y="128"/>
              </a:cxn>
              <a:cxn ang="0">
                <a:pos x="74" y="128"/>
              </a:cxn>
            </a:cxnLst>
            <a:pathLst>
              <a:path w="224" h="385">
                <a:moveTo>
                  <a:pt x="106" y="0"/>
                </a:moveTo>
                <a:lnTo>
                  <a:pt x="0" y="385"/>
                </a:lnTo>
                <a:lnTo>
                  <a:pt x="96" y="385"/>
                </a:lnTo>
                <a:lnTo>
                  <a:pt x="138" y="374"/>
                </a:lnTo>
                <a:lnTo>
                  <a:pt x="170" y="353"/>
                </a:lnTo>
                <a:lnTo>
                  <a:pt x="192" y="321"/>
                </a:lnTo>
                <a:lnTo>
                  <a:pt x="224" y="203"/>
                </a:lnTo>
                <a:lnTo>
                  <a:pt x="224" y="171"/>
                </a:lnTo>
                <a:lnTo>
                  <a:pt x="214" y="139"/>
                </a:lnTo>
                <a:lnTo>
                  <a:pt x="182" y="128"/>
                </a:lnTo>
                <a:lnTo>
                  <a:pt x="74" y="128"/>
                </a:lnTo>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15" name="Group 98"/>
          <p:cNvGrpSpPr/>
          <p:nvPr/>
        </p:nvGrpSpPr>
        <p:grpSpPr>
          <a:xfrm>
            <a:off x="6875463" y="2943225"/>
            <a:ext cx="1587" cy="2538413"/>
            <a:chOff x="4331" y="1854"/>
            <a:chExt cx="1" cy="1599"/>
          </a:xfrm>
        </p:grpSpPr>
        <p:sp>
          <p:nvSpPr>
            <p:cNvPr id="75874" name="Line 99"/>
            <p:cNvSpPr/>
            <p:nvPr/>
          </p:nvSpPr>
          <p:spPr>
            <a:xfrm>
              <a:off x="4331" y="3229"/>
              <a:ext cx="1" cy="224"/>
            </a:xfrm>
            <a:prstGeom prst="line">
              <a:avLst/>
            </a:prstGeom>
            <a:ln w="0" cap="flat" cmpd="sng">
              <a:solidFill>
                <a:srgbClr val="FF0000"/>
              </a:solidFill>
              <a:prstDash val="solid"/>
              <a:round/>
              <a:headEnd type="none" w="med" len="med"/>
              <a:tailEnd type="none" w="med" len="med"/>
            </a:ln>
          </p:spPr>
        </p:sp>
        <p:sp>
          <p:nvSpPr>
            <p:cNvPr id="75875" name="Line 100"/>
            <p:cNvSpPr/>
            <p:nvPr/>
          </p:nvSpPr>
          <p:spPr>
            <a:xfrm>
              <a:off x="4331" y="1854"/>
              <a:ext cx="1" cy="162"/>
            </a:xfrm>
            <a:prstGeom prst="line">
              <a:avLst/>
            </a:prstGeom>
            <a:ln w="0" cap="flat" cmpd="sng">
              <a:solidFill>
                <a:srgbClr val="FF0000"/>
              </a:solidFill>
              <a:prstDash val="solid"/>
              <a:round/>
              <a:headEnd type="none" w="med" len="med"/>
              <a:tailEnd type="none" w="med" len="med"/>
            </a:ln>
          </p:spPr>
        </p:sp>
      </p:grpSp>
      <p:sp>
        <p:nvSpPr>
          <p:cNvPr id="75876" name="Freeform 101"/>
          <p:cNvSpPr/>
          <p:nvPr/>
        </p:nvSpPr>
        <p:spPr>
          <a:xfrm>
            <a:off x="7372350" y="2938463"/>
            <a:ext cx="60325" cy="90487"/>
          </a:xfrm>
          <a:custGeom>
            <a:avLst/>
            <a:gdLst/>
            <a:ahLst/>
            <a:cxnLst>
              <a:cxn ang="0">
                <a:pos x="0" y="384"/>
              </a:cxn>
              <a:cxn ang="0">
                <a:pos x="107" y="0"/>
              </a:cxn>
              <a:cxn ang="0">
                <a:pos x="203" y="0"/>
              </a:cxn>
              <a:cxn ang="0">
                <a:pos x="235" y="10"/>
              </a:cxn>
              <a:cxn ang="0">
                <a:pos x="257" y="32"/>
              </a:cxn>
              <a:cxn ang="0">
                <a:pos x="257" y="64"/>
              </a:cxn>
              <a:cxn ang="0">
                <a:pos x="225" y="192"/>
              </a:cxn>
              <a:cxn ang="0">
                <a:pos x="203" y="224"/>
              </a:cxn>
              <a:cxn ang="0">
                <a:pos x="181" y="246"/>
              </a:cxn>
              <a:cxn ang="0">
                <a:pos x="149" y="256"/>
              </a:cxn>
              <a:cxn ang="0">
                <a:pos x="43" y="256"/>
              </a:cxn>
            </a:cxnLst>
            <a:pathLst>
              <a:path w="257" h="384">
                <a:moveTo>
                  <a:pt x="0" y="384"/>
                </a:moveTo>
                <a:lnTo>
                  <a:pt x="107" y="0"/>
                </a:lnTo>
                <a:lnTo>
                  <a:pt x="203" y="0"/>
                </a:lnTo>
                <a:lnTo>
                  <a:pt x="235" y="10"/>
                </a:lnTo>
                <a:lnTo>
                  <a:pt x="257" y="32"/>
                </a:lnTo>
                <a:lnTo>
                  <a:pt x="257" y="64"/>
                </a:lnTo>
                <a:lnTo>
                  <a:pt x="225" y="192"/>
                </a:lnTo>
                <a:lnTo>
                  <a:pt x="203" y="224"/>
                </a:lnTo>
                <a:lnTo>
                  <a:pt x="181" y="246"/>
                </a:lnTo>
                <a:lnTo>
                  <a:pt x="149" y="256"/>
                </a:lnTo>
                <a:lnTo>
                  <a:pt x="43" y="25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5877" name="Freeform 102"/>
          <p:cNvSpPr/>
          <p:nvPr/>
        </p:nvSpPr>
        <p:spPr>
          <a:xfrm>
            <a:off x="3648075" y="4767263"/>
            <a:ext cx="49213" cy="49212"/>
          </a:xfrm>
          <a:custGeom>
            <a:avLst/>
            <a:gdLst/>
            <a:ahLst/>
            <a:cxnLst>
              <a:cxn ang="0">
                <a:pos x="205" y="102"/>
              </a:cxn>
              <a:cxn ang="0">
                <a:pos x="175" y="30"/>
              </a:cxn>
              <a:cxn ang="0">
                <a:pos x="103" y="0"/>
              </a:cxn>
              <a:cxn ang="0">
                <a:pos x="31" y="30"/>
              </a:cxn>
              <a:cxn ang="0">
                <a:pos x="0" y="102"/>
              </a:cxn>
              <a:cxn ang="0">
                <a:pos x="31" y="175"/>
              </a:cxn>
              <a:cxn ang="0">
                <a:pos x="103" y="205"/>
              </a:cxn>
              <a:cxn ang="0">
                <a:pos x="175" y="175"/>
              </a:cxn>
              <a:cxn ang="0">
                <a:pos x="205" y="102"/>
              </a:cxn>
            </a:cxnLst>
            <a:pathLst>
              <a:path w="205" h="205">
                <a:moveTo>
                  <a:pt x="205" y="102"/>
                </a:moveTo>
                <a:lnTo>
                  <a:pt x="175" y="30"/>
                </a:lnTo>
                <a:lnTo>
                  <a:pt x="103" y="0"/>
                </a:lnTo>
                <a:lnTo>
                  <a:pt x="31" y="30"/>
                </a:lnTo>
                <a:lnTo>
                  <a:pt x="0" y="102"/>
                </a:lnTo>
                <a:lnTo>
                  <a:pt x="31" y="175"/>
                </a:lnTo>
                <a:lnTo>
                  <a:pt x="103" y="205"/>
                </a:lnTo>
                <a:lnTo>
                  <a:pt x="175" y="175"/>
                </a:lnTo>
                <a:lnTo>
                  <a:pt x="205" y="10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5878" name="Freeform 103"/>
          <p:cNvSpPr/>
          <p:nvPr/>
        </p:nvSpPr>
        <p:spPr>
          <a:xfrm>
            <a:off x="2078038" y="2894013"/>
            <a:ext cx="60325" cy="88900"/>
          </a:xfrm>
          <a:custGeom>
            <a:avLst/>
            <a:gdLst/>
            <a:ahLst/>
            <a:cxnLst>
              <a:cxn ang="0">
                <a:pos x="0" y="384"/>
              </a:cxn>
              <a:cxn ang="0">
                <a:pos x="108" y="0"/>
              </a:cxn>
              <a:cxn ang="0">
                <a:pos x="204" y="0"/>
              </a:cxn>
              <a:cxn ang="0">
                <a:pos x="236" y="10"/>
              </a:cxn>
              <a:cxn ang="0">
                <a:pos x="257" y="32"/>
              </a:cxn>
              <a:cxn ang="0">
                <a:pos x="257" y="64"/>
              </a:cxn>
              <a:cxn ang="0">
                <a:pos x="225" y="192"/>
              </a:cxn>
              <a:cxn ang="0">
                <a:pos x="204" y="224"/>
              </a:cxn>
              <a:cxn ang="0">
                <a:pos x="182" y="246"/>
              </a:cxn>
              <a:cxn ang="0">
                <a:pos x="150" y="256"/>
              </a:cxn>
              <a:cxn ang="0">
                <a:pos x="44" y="256"/>
              </a:cxn>
            </a:cxnLst>
            <a:pathLst>
              <a:path w="257" h="384">
                <a:moveTo>
                  <a:pt x="0" y="384"/>
                </a:moveTo>
                <a:lnTo>
                  <a:pt x="108" y="0"/>
                </a:lnTo>
                <a:lnTo>
                  <a:pt x="204" y="0"/>
                </a:lnTo>
                <a:lnTo>
                  <a:pt x="236" y="10"/>
                </a:lnTo>
                <a:lnTo>
                  <a:pt x="257" y="32"/>
                </a:lnTo>
                <a:lnTo>
                  <a:pt x="257" y="64"/>
                </a:lnTo>
                <a:lnTo>
                  <a:pt x="225" y="192"/>
                </a:lnTo>
                <a:lnTo>
                  <a:pt x="204" y="224"/>
                </a:lnTo>
                <a:lnTo>
                  <a:pt x="182" y="246"/>
                </a:lnTo>
                <a:lnTo>
                  <a:pt x="150" y="256"/>
                </a:lnTo>
                <a:lnTo>
                  <a:pt x="44" y="25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5879" name="Line 104"/>
          <p:cNvSpPr/>
          <p:nvPr/>
        </p:nvSpPr>
        <p:spPr>
          <a:xfrm flipV="1">
            <a:off x="2092325" y="5408613"/>
            <a:ext cx="25400" cy="90487"/>
          </a:xfrm>
          <a:prstGeom prst="line">
            <a:avLst/>
          </a:prstGeom>
          <a:ln w="0" cap="flat" cmpd="sng">
            <a:solidFill>
              <a:srgbClr val="000000"/>
            </a:solidFill>
            <a:prstDash val="solid"/>
            <a:round/>
            <a:headEnd type="none" w="med" len="med"/>
            <a:tailEnd type="none" w="med" len="med"/>
          </a:ln>
        </p:spPr>
      </p:sp>
      <p:sp>
        <p:nvSpPr>
          <p:cNvPr id="75880" name="Freeform 105"/>
          <p:cNvSpPr/>
          <p:nvPr/>
        </p:nvSpPr>
        <p:spPr>
          <a:xfrm>
            <a:off x="2109788" y="5438775"/>
            <a:ext cx="34925" cy="60325"/>
          </a:xfrm>
          <a:custGeom>
            <a:avLst/>
            <a:gdLst/>
            <a:ahLst/>
            <a:cxnLst>
              <a:cxn ang="0">
                <a:pos x="0" y="0"/>
              </a:cxn>
              <a:cxn ang="0">
                <a:pos x="106" y="0"/>
              </a:cxn>
              <a:cxn ang="0">
                <a:pos x="128" y="10"/>
              </a:cxn>
              <a:cxn ang="0">
                <a:pos x="149" y="32"/>
              </a:cxn>
              <a:cxn ang="0">
                <a:pos x="149" y="54"/>
              </a:cxn>
              <a:cxn ang="0">
                <a:pos x="149" y="75"/>
              </a:cxn>
              <a:cxn ang="0">
                <a:pos x="106" y="257"/>
              </a:cxn>
            </a:cxnLst>
            <a:pathLst>
              <a:path w="149" h="257">
                <a:moveTo>
                  <a:pt x="0" y="0"/>
                </a:moveTo>
                <a:lnTo>
                  <a:pt x="106" y="0"/>
                </a:lnTo>
                <a:lnTo>
                  <a:pt x="128" y="10"/>
                </a:lnTo>
                <a:lnTo>
                  <a:pt x="149" y="32"/>
                </a:lnTo>
                <a:lnTo>
                  <a:pt x="149" y="54"/>
                </a:lnTo>
                <a:lnTo>
                  <a:pt x="149" y="75"/>
                </a:lnTo>
                <a:lnTo>
                  <a:pt x="106" y="2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5881" name="Line 106"/>
          <p:cNvSpPr/>
          <p:nvPr/>
        </p:nvSpPr>
        <p:spPr>
          <a:xfrm flipV="1">
            <a:off x="2089150" y="5921375"/>
            <a:ext cx="53975" cy="58738"/>
          </a:xfrm>
          <a:prstGeom prst="line">
            <a:avLst/>
          </a:prstGeom>
          <a:ln w="0" cap="flat" cmpd="sng">
            <a:solidFill>
              <a:srgbClr val="000000"/>
            </a:solidFill>
            <a:prstDash val="solid"/>
            <a:round/>
            <a:headEnd type="none" w="med" len="med"/>
            <a:tailEnd type="none" w="med" len="med"/>
          </a:ln>
        </p:spPr>
      </p:sp>
      <p:sp>
        <p:nvSpPr>
          <p:cNvPr id="75882" name="Line 107"/>
          <p:cNvSpPr/>
          <p:nvPr/>
        </p:nvSpPr>
        <p:spPr>
          <a:xfrm>
            <a:off x="2103438" y="5921375"/>
            <a:ext cx="25400" cy="58738"/>
          </a:xfrm>
          <a:prstGeom prst="line">
            <a:avLst/>
          </a:prstGeom>
          <a:ln w="0" cap="flat" cmpd="sng">
            <a:solidFill>
              <a:srgbClr val="000000"/>
            </a:solidFill>
            <a:prstDash val="solid"/>
            <a:round/>
            <a:headEnd type="none" w="med" len="med"/>
            <a:tailEnd type="none" w="med" len="med"/>
          </a:ln>
        </p:spPr>
      </p:sp>
      <p:grpSp>
        <p:nvGrpSpPr>
          <p:cNvPr id="16" name="Group 108"/>
          <p:cNvGrpSpPr/>
          <p:nvPr/>
        </p:nvGrpSpPr>
        <p:grpSpPr>
          <a:xfrm>
            <a:off x="2574925" y="2822575"/>
            <a:ext cx="112713" cy="79375"/>
            <a:chOff x="1622" y="1778"/>
            <a:chExt cx="71" cy="50"/>
          </a:xfrm>
        </p:grpSpPr>
        <p:sp>
          <p:nvSpPr>
            <p:cNvPr id="75884" name="Freeform 109"/>
            <p:cNvSpPr/>
            <p:nvPr/>
          </p:nvSpPr>
          <p:spPr>
            <a:xfrm>
              <a:off x="1622" y="1778"/>
              <a:ext cx="26" cy="38"/>
            </a:xfrm>
            <a:custGeom>
              <a:avLst/>
              <a:gdLst/>
              <a:ahLst/>
              <a:cxnLst>
                <a:cxn ang="0">
                  <a:pos x="0" y="0"/>
                </a:cxn>
                <a:cxn ang="0">
                  <a:pos x="21" y="256"/>
                </a:cxn>
                <a:cxn ang="0">
                  <a:pos x="171" y="0"/>
                </a:cxn>
              </a:cxnLst>
              <a:pathLst>
                <a:path w="171" h="256">
                  <a:moveTo>
                    <a:pt x="0" y="0"/>
                  </a:moveTo>
                  <a:lnTo>
                    <a:pt x="21" y="256"/>
                  </a:lnTo>
                  <a:lnTo>
                    <a:pt x="171"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5885" name="Freeform 110"/>
            <p:cNvSpPr/>
            <p:nvPr/>
          </p:nvSpPr>
          <p:spPr>
            <a:xfrm>
              <a:off x="1668" y="1793"/>
              <a:ext cx="25" cy="35"/>
            </a:xfrm>
            <a:custGeom>
              <a:avLst/>
              <a:gdLst/>
              <a:ahLst/>
              <a:cxnLst>
                <a:cxn ang="0">
                  <a:pos x="0" y="232"/>
                </a:cxn>
                <a:cxn ang="0">
                  <a:pos x="26" y="232"/>
                </a:cxn>
                <a:cxn ang="0">
                  <a:pos x="167" y="0"/>
                </a:cxn>
              </a:cxnLst>
              <a:pathLst>
                <a:path w="167" h="232">
                  <a:moveTo>
                    <a:pt x="0" y="232"/>
                  </a:moveTo>
                  <a:lnTo>
                    <a:pt x="26" y="232"/>
                  </a:lnTo>
                  <a:lnTo>
                    <a:pt x="167"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5886" name="Line 111"/>
            <p:cNvSpPr/>
            <p:nvPr/>
          </p:nvSpPr>
          <p:spPr>
            <a:xfrm>
              <a:off x="1678" y="1793"/>
              <a:ext cx="2" cy="23"/>
            </a:xfrm>
            <a:prstGeom prst="line">
              <a:avLst/>
            </a:prstGeom>
            <a:ln w="0" cap="flat" cmpd="sng">
              <a:solidFill>
                <a:srgbClr val="FF0000"/>
              </a:solidFill>
              <a:prstDash val="solid"/>
              <a:round/>
              <a:headEnd type="none" w="med" len="med"/>
              <a:tailEnd type="none" w="med" len="med"/>
            </a:ln>
          </p:spPr>
        </p:sp>
      </p:grpSp>
      <p:grpSp>
        <p:nvGrpSpPr>
          <p:cNvPr id="17" name="Group 112"/>
          <p:cNvGrpSpPr/>
          <p:nvPr/>
        </p:nvGrpSpPr>
        <p:grpSpPr>
          <a:xfrm>
            <a:off x="6854825" y="2832100"/>
            <a:ext cx="111125" cy="82550"/>
            <a:chOff x="4318" y="1784"/>
            <a:chExt cx="70" cy="52"/>
          </a:xfrm>
        </p:grpSpPr>
        <p:sp>
          <p:nvSpPr>
            <p:cNvPr id="75888" name="Line 113"/>
            <p:cNvSpPr/>
            <p:nvPr/>
          </p:nvSpPr>
          <p:spPr>
            <a:xfrm flipV="1">
              <a:off x="4367" y="1814"/>
              <a:ext cx="21" cy="22"/>
            </a:xfrm>
            <a:prstGeom prst="line">
              <a:avLst/>
            </a:prstGeom>
            <a:ln w="0" cap="flat" cmpd="sng">
              <a:solidFill>
                <a:srgbClr val="FF0000"/>
              </a:solidFill>
              <a:prstDash val="solid"/>
              <a:round/>
              <a:headEnd type="none" w="med" len="med"/>
              <a:tailEnd type="none" w="med" len="med"/>
            </a:ln>
          </p:spPr>
        </p:sp>
        <p:sp>
          <p:nvSpPr>
            <p:cNvPr id="75889" name="Line 114"/>
            <p:cNvSpPr/>
            <p:nvPr/>
          </p:nvSpPr>
          <p:spPr>
            <a:xfrm>
              <a:off x="4373" y="1814"/>
              <a:ext cx="10" cy="22"/>
            </a:xfrm>
            <a:prstGeom prst="line">
              <a:avLst/>
            </a:prstGeom>
            <a:ln w="0" cap="flat" cmpd="sng">
              <a:solidFill>
                <a:srgbClr val="FF0000"/>
              </a:solidFill>
              <a:prstDash val="solid"/>
              <a:round/>
              <a:headEnd type="none" w="med" len="med"/>
              <a:tailEnd type="none" w="med" len="med"/>
            </a:ln>
          </p:spPr>
        </p:sp>
        <p:sp>
          <p:nvSpPr>
            <p:cNvPr id="75890" name="Freeform 115"/>
            <p:cNvSpPr/>
            <p:nvPr/>
          </p:nvSpPr>
          <p:spPr>
            <a:xfrm>
              <a:off x="4318" y="1784"/>
              <a:ext cx="24" cy="38"/>
            </a:xfrm>
            <a:custGeom>
              <a:avLst/>
              <a:gdLst/>
              <a:ahLst/>
              <a:cxnLst>
                <a:cxn ang="0">
                  <a:pos x="0" y="0"/>
                </a:cxn>
                <a:cxn ang="0">
                  <a:pos x="22" y="258"/>
                </a:cxn>
                <a:cxn ang="0">
                  <a:pos x="172" y="0"/>
                </a:cxn>
              </a:cxnLst>
              <a:pathLst>
                <a:path w="172" h="258">
                  <a:moveTo>
                    <a:pt x="0" y="0"/>
                  </a:moveTo>
                  <a:lnTo>
                    <a:pt x="22" y="258"/>
                  </a:lnTo>
                  <a:lnTo>
                    <a:pt x="172" y="0"/>
                  </a:lnTo>
                </a:path>
              </a:pathLst>
            </a:custGeom>
            <a:noFill/>
            <a:ln w="0" cap="flat" cmpd="sng">
              <a:solidFill>
                <a:srgbClr val="FF0000"/>
              </a:solidFill>
              <a:prstDash val="solid"/>
              <a:round/>
              <a:headEnd type="none" w="med" len="med"/>
              <a:tailEnd type="none" w="med" len="med"/>
            </a:ln>
          </p:spPr>
          <p:txBody>
            <a:bodyPr/>
            <a:p>
              <a:endParaRPr lang="zh-CN" altLang="en-US"/>
            </a:p>
          </p:txBody>
        </p:sp>
      </p:grpSp>
      <p:grpSp>
        <p:nvGrpSpPr>
          <p:cNvPr id="18" name="Group 116"/>
          <p:cNvGrpSpPr/>
          <p:nvPr/>
        </p:nvGrpSpPr>
        <p:grpSpPr>
          <a:xfrm>
            <a:off x="4306888" y="2794000"/>
            <a:ext cx="104775" cy="117475"/>
            <a:chOff x="2713" y="1760"/>
            <a:chExt cx="66" cy="74"/>
          </a:xfrm>
        </p:grpSpPr>
        <p:sp>
          <p:nvSpPr>
            <p:cNvPr id="75892" name="Freeform 117"/>
            <p:cNvSpPr/>
            <p:nvPr/>
          </p:nvSpPr>
          <p:spPr>
            <a:xfrm>
              <a:off x="2713" y="1760"/>
              <a:ext cx="33" cy="57"/>
            </a:xfrm>
            <a:custGeom>
              <a:avLst/>
              <a:gdLst/>
              <a:ahLst/>
              <a:cxnLst>
                <a:cxn ang="0">
                  <a:pos x="106" y="0"/>
                </a:cxn>
                <a:cxn ang="0">
                  <a:pos x="0" y="384"/>
                </a:cxn>
                <a:cxn ang="0">
                  <a:pos x="96" y="384"/>
                </a:cxn>
                <a:cxn ang="0">
                  <a:pos x="139" y="374"/>
                </a:cxn>
                <a:cxn ang="0">
                  <a:pos x="171" y="352"/>
                </a:cxn>
                <a:cxn ang="0">
                  <a:pos x="192" y="320"/>
                </a:cxn>
                <a:cxn ang="0">
                  <a:pos x="224" y="202"/>
                </a:cxn>
                <a:cxn ang="0">
                  <a:pos x="224" y="170"/>
                </a:cxn>
                <a:cxn ang="0">
                  <a:pos x="213" y="138"/>
                </a:cxn>
                <a:cxn ang="0">
                  <a:pos x="181" y="128"/>
                </a:cxn>
                <a:cxn ang="0">
                  <a:pos x="74" y="128"/>
                </a:cxn>
              </a:cxnLst>
              <a:pathLst>
                <a:path w="224" h="384">
                  <a:moveTo>
                    <a:pt x="106" y="0"/>
                  </a:moveTo>
                  <a:lnTo>
                    <a:pt x="0" y="384"/>
                  </a:lnTo>
                  <a:lnTo>
                    <a:pt x="96" y="384"/>
                  </a:lnTo>
                  <a:lnTo>
                    <a:pt x="139" y="374"/>
                  </a:lnTo>
                  <a:lnTo>
                    <a:pt x="171" y="352"/>
                  </a:lnTo>
                  <a:lnTo>
                    <a:pt x="192" y="320"/>
                  </a:lnTo>
                  <a:lnTo>
                    <a:pt x="224" y="202"/>
                  </a:lnTo>
                  <a:lnTo>
                    <a:pt x="224" y="170"/>
                  </a:lnTo>
                  <a:lnTo>
                    <a:pt x="213" y="138"/>
                  </a:lnTo>
                  <a:lnTo>
                    <a:pt x="181" y="128"/>
                  </a:lnTo>
                  <a:lnTo>
                    <a:pt x="74" y="12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5893" name="Freeform 118"/>
            <p:cNvSpPr/>
            <p:nvPr/>
          </p:nvSpPr>
          <p:spPr>
            <a:xfrm>
              <a:off x="2769" y="1799"/>
              <a:ext cx="10" cy="35"/>
            </a:xfrm>
            <a:custGeom>
              <a:avLst/>
              <a:gdLst/>
              <a:ahLst/>
              <a:cxnLst>
                <a:cxn ang="0">
                  <a:pos x="0" y="231"/>
                </a:cxn>
                <a:cxn ang="0">
                  <a:pos x="65" y="0"/>
                </a:cxn>
                <a:cxn ang="0">
                  <a:pos x="0" y="51"/>
                </a:cxn>
              </a:cxnLst>
              <a:pathLst>
                <a:path w="65" h="231">
                  <a:moveTo>
                    <a:pt x="0" y="231"/>
                  </a:moveTo>
                  <a:lnTo>
                    <a:pt x="65" y="0"/>
                  </a:lnTo>
                  <a:lnTo>
                    <a:pt x="0" y="51"/>
                  </a:lnTo>
                </a:path>
              </a:pathLst>
            </a:custGeom>
            <a:noFill/>
            <a:ln w="0" cap="flat" cmpd="sng">
              <a:solidFill>
                <a:srgbClr val="000000"/>
              </a:solidFill>
              <a:prstDash val="solid"/>
              <a:round/>
              <a:headEnd type="none" w="med" len="med"/>
              <a:tailEnd type="none" w="med" len="med"/>
            </a:ln>
          </p:spPr>
          <p:txBody>
            <a:bodyPr/>
            <a:p>
              <a:endParaRPr lang="zh-CN" altLang="en-US"/>
            </a:p>
          </p:txBody>
        </p:sp>
      </p:grpSp>
      <p:sp>
        <p:nvSpPr>
          <p:cNvPr id="75894" name="Rectangle 119"/>
          <p:cNvSpPr/>
          <p:nvPr/>
        </p:nvSpPr>
        <p:spPr>
          <a:xfrm>
            <a:off x="0" y="188913"/>
            <a:ext cx="9144000" cy="822325"/>
          </a:xfrm>
          <a:prstGeom prst="rect">
            <a:avLst/>
          </a:prstGeom>
          <a:noFill/>
          <a:ln w="9525">
            <a:noFill/>
          </a:ln>
        </p:spPr>
        <p:txBody>
          <a:bodyPr anchor="t">
            <a:spAutoFit/>
          </a:bodyPr>
          <a:p>
            <a:r>
              <a:rPr lang="zh-CN" altLang="en-US" b="1" dirty="0">
                <a:solidFill>
                  <a:srgbClr val="FFCCFF"/>
                </a:solidFill>
                <a:latin typeface="Times New Roman" panose="02020603050405020304" pitchFamily="18" charset="0"/>
                <a:ea typeface="楷体_GB2312" pitchFamily="49" charset="-122"/>
              </a:rPr>
              <a:t>要领：</a:t>
            </a:r>
            <a:r>
              <a:rPr lang="zh-CN" altLang="en-US" dirty="0">
                <a:latin typeface="Times New Roman" panose="02020603050405020304" pitchFamily="18" charset="0"/>
                <a:ea typeface="楷体_GB2312" pitchFamily="49" charset="-122"/>
              </a:rPr>
              <a:t>站点的辅助直线透视平面图上的每个点是由位于基面上的两条直线的透视相交确定的，其中的一条是通过。</a:t>
            </a:r>
            <a:endParaRPr lang="zh-CN" altLang="en-US" dirty="0">
              <a:latin typeface="Times New Roman" panose="02020603050405020304" pitchFamily="18" charset="0"/>
              <a:ea typeface="楷体_GB2312" pitchFamily="49" charset="-122"/>
            </a:endParaRPr>
          </a:p>
        </p:txBody>
      </p:sp>
      <p:grpSp>
        <p:nvGrpSpPr>
          <p:cNvPr id="19" name="Group 120"/>
          <p:cNvGrpSpPr/>
          <p:nvPr/>
        </p:nvGrpSpPr>
        <p:grpSpPr>
          <a:xfrm>
            <a:off x="3375025" y="2938463"/>
            <a:ext cx="117475" cy="3184525"/>
            <a:chOff x="2126" y="1851"/>
            <a:chExt cx="74" cy="2006"/>
          </a:xfrm>
        </p:grpSpPr>
        <p:grpSp>
          <p:nvGrpSpPr>
            <p:cNvPr id="75896" name="Group 121"/>
            <p:cNvGrpSpPr/>
            <p:nvPr/>
          </p:nvGrpSpPr>
          <p:grpSpPr>
            <a:xfrm>
              <a:off x="2126" y="3800"/>
              <a:ext cx="74" cy="57"/>
              <a:chOff x="2126" y="3800"/>
              <a:chExt cx="74" cy="57"/>
            </a:xfrm>
          </p:grpSpPr>
          <p:sp>
            <p:nvSpPr>
              <p:cNvPr id="75897" name="Freeform 122"/>
              <p:cNvSpPr/>
              <p:nvPr/>
            </p:nvSpPr>
            <p:spPr>
              <a:xfrm>
                <a:off x="2126" y="3819"/>
                <a:ext cx="28" cy="38"/>
              </a:xfrm>
              <a:custGeom>
                <a:avLst/>
                <a:gdLst/>
                <a:ahLst/>
                <a:cxnLst>
                  <a:cxn ang="0">
                    <a:pos x="171" y="256"/>
                  </a:cxn>
                  <a:cxn ang="0">
                    <a:pos x="139" y="204"/>
                  </a:cxn>
                  <a:cxn ang="0">
                    <a:pos x="193" y="0"/>
                  </a:cxn>
                  <a:cxn ang="0">
                    <a:pos x="107" y="0"/>
                  </a:cxn>
                  <a:cxn ang="0">
                    <a:pos x="64" y="10"/>
                  </a:cxn>
                  <a:cxn ang="0">
                    <a:pos x="43" y="32"/>
                  </a:cxn>
                  <a:cxn ang="0">
                    <a:pos x="32" y="54"/>
                  </a:cxn>
                  <a:cxn ang="0">
                    <a:pos x="0" y="192"/>
                  </a:cxn>
                  <a:cxn ang="0">
                    <a:pos x="0" y="214"/>
                  </a:cxn>
                  <a:cxn ang="0">
                    <a:pos x="11" y="246"/>
                  </a:cxn>
                  <a:cxn ang="0">
                    <a:pos x="32" y="256"/>
                  </a:cxn>
                  <a:cxn ang="0">
                    <a:pos x="64" y="256"/>
                  </a:cxn>
                  <a:cxn ang="0">
                    <a:pos x="97" y="246"/>
                  </a:cxn>
                  <a:cxn ang="0">
                    <a:pos x="118" y="236"/>
                  </a:cxn>
                  <a:cxn ang="0">
                    <a:pos x="139" y="204"/>
                  </a:cxn>
                </a:cxnLst>
                <a:pathLst>
                  <a:path w="193" h="256">
                    <a:moveTo>
                      <a:pt x="171" y="256"/>
                    </a:moveTo>
                    <a:lnTo>
                      <a:pt x="139" y="204"/>
                    </a:lnTo>
                    <a:lnTo>
                      <a:pt x="193" y="0"/>
                    </a:lnTo>
                    <a:lnTo>
                      <a:pt x="107" y="0"/>
                    </a:lnTo>
                    <a:lnTo>
                      <a:pt x="64" y="10"/>
                    </a:lnTo>
                    <a:lnTo>
                      <a:pt x="43" y="32"/>
                    </a:lnTo>
                    <a:lnTo>
                      <a:pt x="32" y="54"/>
                    </a:lnTo>
                    <a:lnTo>
                      <a:pt x="0" y="192"/>
                    </a:lnTo>
                    <a:lnTo>
                      <a:pt x="0" y="214"/>
                    </a:lnTo>
                    <a:lnTo>
                      <a:pt x="11" y="246"/>
                    </a:lnTo>
                    <a:lnTo>
                      <a:pt x="32" y="256"/>
                    </a:lnTo>
                    <a:lnTo>
                      <a:pt x="64" y="256"/>
                    </a:lnTo>
                    <a:lnTo>
                      <a:pt x="97" y="246"/>
                    </a:lnTo>
                    <a:lnTo>
                      <a:pt x="118" y="236"/>
                    </a:lnTo>
                    <a:lnTo>
                      <a:pt x="139" y="20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5898" name="Freeform 123"/>
              <p:cNvSpPr/>
              <p:nvPr/>
            </p:nvSpPr>
            <p:spPr>
              <a:xfrm>
                <a:off x="2180" y="3800"/>
                <a:ext cx="20" cy="19"/>
              </a:xfrm>
              <a:custGeom>
                <a:avLst/>
                <a:gdLst/>
                <a:ahLst/>
                <a:cxnLst>
                  <a:cxn ang="0">
                    <a:pos x="107" y="106"/>
                  </a:cxn>
                  <a:cxn ang="0">
                    <a:pos x="128" y="86"/>
                  </a:cxn>
                  <a:cxn ang="0">
                    <a:pos x="139" y="64"/>
                  </a:cxn>
                  <a:cxn ang="0">
                    <a:pos x="139" y="42"/>
                  </a:cxn>
                  <a:cxn ang="0">
                    <a:pos x="128" y="10"/>
                  </a:cxn>
                  <a:cxn ang="0">
                    <a:pos x="107" y="0"/>
                  </a:cxn>
                  <a:cxn ang="0">
                    <a:pos x="75" y="0"/>
                  </a:cxn>
                  <a:cxn ang="0">
                    <a:pos x="43" y="10"/>
                  </a:cxn>
                  <a:cxn ang="0">
                    <a:pos x="21" y="32"/>
                  </a:cxn>
                  <a:cxn ang="0">
                    <a:pos x="11" y="53"/>
                  </a:cxn>
                  <a:cxn ang="0">
                    <a:pos x="0" y="86"/>
                  </a:cxn>
                  <a:cxn ang="0">
                    <a:pos x="11" y="106"/>
                  </a:cxn>
                  <a:cxn ang="0">
                    <a:pos x="32" y="128"/>
                  </a:cxn>
                  <a:cxn ang="0">
                    <a:pos x="53" y="128"/>
                  </a:cxn>
                  <a:cxn ang="0">
                    <a:pos x="96" y="118"/>
                  </a:cxn>
                  <a:cxn ang="0">
                    <a:pos x="107" y="106"/>
                  </a:cxn>
                </a:cxnLst>
                <a:pathLst>
                  <a:path w="139" h="128">
                    <a:moveTo>
                      <a:pt x="107" y="106"/>
                    </a:moveTo>
                    <a:lnTo>
                      <a:pt x="128" y="86"/>
                    </a:lnTo>
                    <a:lnTo>
                      <a:pt x="139" y="64"/>
                    </a:lnTo>
                    <a:lnTo>
                      <a:pt x="139" y="42"/>
                    </a:lnTo>
                    <a:lnTo>
                      <a:pt x="128" y="10"/>
                    </a:lnTo>
                    <a:lnTo>
                      <a:pt x="107" y="0"/>
                    </a:lnTo>
                    <a:lnTo>
                      <a:pt x="75" y="0"/>
                    </a:lnTo>
                    <a:lnTo>
                      <a:pt x="43" y="10"/>
                    </a:lnTo>
                    <a:lnTo>
                      <a:pt x="21" y="32"/>
                    </a:lnTo>
                    <a:lnTo>
                      <a:pt x="11" y="53"/>
                    </a:lnTo>
                    <a:lnTo>
                      <a:pt x="0" y="86"/>
                    </a:lnTo>
                    <a:lnTo>
                      <a:pt x="11" y="106"/>
                    </a:lnTo>
                    <a:lnTo>
                      <a:pt x="32" y="128"/>
                    </a:lnTo>
                    <a:lnTo>
                      <a:pt x="53" y="128"/>
                    </a:lnTo>
                    <a:lnTo>
                      <a:pt x="96" y="118"/>
                    </a:lnTo>
                    <a:lnTo>
                      <a:pt x="107" y="106"/>
                    </a:lnTo>
                    <a:close/>
                  </a:path>
                </a:pathLst>
              </a:custGeom>
              <a:noFill/>
              <a:ln w="0" cap="flat" cmpd="sng">
                <a:solidFill>
                  <a:srgbClr val="FF0000"/>
                </a:solidFill>
                <a:prstDash val="solid"/>
                <a:round/>
                <a:headEnd type="none" w="med" len="med"/>
                <a:tailEnd type="none" w="med" len="med"/>
              </a:ln>
            </p:spPr>
            <p:txBody>
              <a:bodyPr/>
              <a:p>
                <a:endParaRPr lang="zh-CN" altLang="en-US"/>
              </a:p>
            </p:txBody>
          </p:sp>
        </p:grpSp>
        <p:sp>
          <p:nvSpPr>
            <p:cNvPr id="75899" name="Freeform 124"/>
            <p:cNvSpPr/>
            <p:nvPr/>
          </p:nvSpPr>
          <p:spPr>
            <a:xfrm>
              <a:off x="2159" y="1851"/>
              <a:ext cx="1" cy="1914"/>
            </a:xfrm>
            <a:custGeom>
              <a:avLst/>
              <a:gdLst/>
              <a:ahLst/>
              <a:cxnLst>
                <a:cxn ang="0">
                  <a:pos x="0" y="0"/>
                </a:cxn>
                <a:cxn ang="0">
                  <a:pos x="0" y="1914"/>
                </a:cxn>
              </a:cxnLst>
              <a:pathLst>
                <a:path w="1" h="1914">
                  <a:moveTo>
                    <a:pt x="0" y="0"/>
                  </a:moveTo>
                  <a:lnTo>
                    <a:pt x="0" y="1914"/>
                  </a:lnTo>
                </a:path>
              </a:pathLst>
            </a:custGeom>
            <a:noFill/>
            <a:ln w="6350" cap="flat" cmpd="sng">
              <a:solidFill>
                <a:srgbClr val="009900"/>
              </a:solidFill>
              <a:prstDash val="solid"/>
              <a:round/>
              <a:headEnd type="none" w="med" len="med"/>
              <a:tailEnd type="none" w="med" len="med"/>
            </a:ln>
          </p:spPr>
          <p:txBody>
            <a:bodyPr/>
            <a:p>
              <a:endParaRPr lang="zh-CN" altLang="en-US"/>
            </a:p>
          </p:txBody>
        </p:sp>
      </p:grpSp>
      <p:sp>
        <p:nvSpPr>
          <p:cNvPr id="176253" name="Line 125"/>
          <p:cNvSpPr/>
          <p:nvPr/>
        </p:nvSpPr>
        <p:spPr>
          <a:xfrm flipV="1">
            <a:off x="3179763" y="2943225"/>
            <a:ext cx="0" cy="2881313"/>
          </a:xfrm>
          <a:prstGeom prst="line">
            <a:avLst/>
          </a:prstGeom>
          <a:ln w="6350" cap="flat" cmpd="sng">
            <a:solidFill>
              <a:srgbClr val="FF0000"/>
            </a:solidFill>
            <a:prstDash val="solid"/>
            <a:round/>
            <a:headEnd type="none" w="med" len="med"/>
            <a:tailEnd type="none" w="med" len="med"/>
          </a:ln>
        </p:spPr>
      </p:sp>
      <p:sp>
        <p:nvSpPr>
          <p:cNvPr id="176254" name="Line 126"/>
          <p:cNvSpPr/>
          <p:nvPr/>
        </p:nvSpPr>
        <p:spPr>
          <a:xfrm>
            <a:off x="4451350" y="2933700"/>
            <a:ext cx="0" cy="2881313"/>
          </a:xfrm>
          <a:prstGeom prst="line">
            <a:avLst/>
          </a:prstGeom>
          <a:ln w="6350" cap="flat" cmpd="sng">
            <a:solidFill>
              <a:srgbClr val="FF0000"/>
            </a:solidFill>
            <a:prstDash val="solid"/>
            <a:round/>
            <a:headEnd type="none" w="med" len="med"/>
            <a:tailEnd type="none" w="med" len="med"/>
          </a:ln>
        </p:spPr>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1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76133"/>
                                        </p:tgtEl>
                                        <p:attrNameLst>
                                          <p:attrName>style.visibility</p:attrName>
                                        </p:attrNameLst>
                                      </p:cBhvr>
                                      <p:to>
                                        <p:strVal val="visible"/>
                                      </p:to>
                                    </p:set>
                                    <p:animEffect transition="in" filter="wipe(down)">
                                      <p:cBhvr>
                                        <p:cTn id="12" dur="2000"/>
                                        <p:tgtEl>
                                          <p:spTgt spid="17613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up)">
                                      <p:cBhvr>
                                        <p:cTn id="22" dur="20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76131"/>
                                        </p:tgtEl>
                                        <p:attrNameLst>
                                          <p:attrName>style.visibility</p:attrName>
                                        </p:attrNameLst>
                                      </p:cBhvr>
                                      <p:to>
                                        <p:strVal val="visible"/>
                                      </p:to>
                                    </p:set>
                                    <p:animEffect transition="in" filter="wipe(down)">
                                      <p:cBhvr>
                                        <p:cTn id="32" dur="2000"/>
                                        <p:tgtEl>
                                          <p:spTgt spid="17613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76136"/>
                                        </p:tgtEl>
                                        <p:attrNameLst>
                                          <p:attrName>style.visibility</p:attrName>
                                        </p:attrNameLst>
                                      </p:cBhvr>
                                      <p:to>
                                        <p:strVal val="visible"/>
                                      </p:to>
                                    </p:set>
                                    <p:animEffect transition="in" filter="wipe(down)">
                                      <p:cBhvr>
                                        <p:cTn id="37" dur="2000"/>
                                        <p:tgtEl>
                                          <p:spTgt spid="17613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10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up)">
                                      <p:cBhvr>
                                        <p:cTn id="47" dur="20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10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176146"/>
                                        </p:tgtEl>
                                        <p:attrNameLst>
                                          <p:attrName>style.visibility</p:attrName>
                                        </p:attrNameLst>
                                      </p:cBhvr>
                                      <p:to>
                                        <p:strVal val="visible"/>
                                      </p:to>
                                    </p:set>
                                    <p:animEffect transition="in" filter="wipe(down)">
                                      <p:cBhvr>
                                        <p:cTn id="57" dur="2000"/>
                                        <p:tgtEl>
                                          <p:spTgt spid="17614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176138"/>
                                        </p:tgtEl>
                                        <p:attrNameLst>
                                          <p:attrName>style.visibility</p:attrName>
                                        </p:attrNameLst>
                                      </p:cBhvr>
                                      <p:to>
                                        <p:strVal val="visible"/>
                                      </p:to>
                                    </p:set>
                                    <p:animEffect transition="in" filter="wipe(down)">
                                      <p:cBhvr>
                                        <p:cTn id="62" dur="2000"/>
                                        <p:tgtEl>
                                          <p:spTgt spid="176138"/>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1000"/>
                                        <p:tgtEl>
                                          <p:spTgt spid="18"/>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nodeType="clickEffect">
                                  <p:stCondLst>
                                    <p:cond delay="0"/>
                                  </p:stCondLst>
                                  <p:childTnLst>
                                    <p:set>
                                      <p:cBhvr>
                                        <p:cTn id="71" dur="1" fill="hold">
                                          <p:stCondLst>
                                            <p:cond delay="0"/>
                                          </p:stCondLst>
                                        </p:cTn>
                                        <p:tgtEl>
                                          <p:spTgt spid="176254"/>
                                        </p:tgtEl>
                                        <p:attrNameLst>
                                          <p:attrName>style.visibility</p:attrName>
                                        </p:attrNameLst>
                                      </p:cBhvr>
                                      <p:to>
                                        <p:strVal val="visible"/>
                                      </p:to>
                                    </p:set>
                                    <p:animEffect transition="in" filter="wipe(up)">
                                      <p:cBhvr>
                                        <p:cTn id="72" dur="2000"/>
                                        <p:tgtEl>
                                          <p:spTgt spid="176254"/>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7"/>
                                        </p:tgtEl>
                                        <p:attrNameLst>
                                          <p:attrName>style.visibility</p:attrName>
                                        </p:attrNameLst>
                                      </p:cBhvr>
                                      <p:to>
                                        <p:strVal val="visible"/>
                                      </p:to>
                                    </p:set>
                                    <p:animEffect transition="in" filter="fade">
                                      <p:cBhvr>
                                        <p:cTn id="77" dur="1000"/>
                                        <p:tgtEl>
                                          <p:spTgt spid="7"/>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176137"/>
                                        </p:tgtEl>
                                        <p:attrNameLst>
                                          <p:attrName>style.visibility</p:attrName>
                                        </p:attrNameLst>
                                      </p:cBhvr>
                                      <p:to>
                                        <p:strVal val="visible"/>
                                      </p:to>
                                    </p:set>
                                    <p:animEffect transition="in" filter="wipe(down)">
                                      <p:cBhvr>
                                        <p:cTn id="82" dur="2000"/>
                                        <p:tgtEl>
                                          <p:spTgt spid="176137"/>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1" fill="hold" nodeType="clickEffect">
                                  <p:stCondLst>
                                    <p:cond delay="0"/>
                                  </p:stCondLst>
                                  <p:childTnLst>
                                    <p:set>
                                      <p:cBhvr>
                                        <p:cTn id="86" dur="1" fill="hold">
                                          <p:stCondLst>
                                            <p:cond delay="0"/>
                                          </p:stCondLst>
                                        </p:cTn>
                                        <p:tgtEl>
                                          <p:spTgt spid="176253"/>
                                        </p:tgtEl>
                                        <p:attrNameLst>
                                          <p:attrName>style.visibility</p:attrName>
                                        </p:attrNameLst>
                                      </p:cBhvr>
                                      <p:to>
                                        <p:strVal val="visible"/>
                                      </p:to>
                                    </p:set>
                                    <p:animEffect transition="in" filter="wipe(up)">
                                      <p:cBhvr>
                                        <p:cTn id="87" dur="2000"/>
                                        <p:tgtEl>
                                          <p:spTgt spid="176253"/>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3"/>
                                        </p:tgtEl>
                                        <p:attrNameLst>
                                          <p:attrName>style.visibility</p:attrName>
                                        </p:attrNameLst>
                                      </p:cBhvr>
                                      <p:to>
                                        <p:strVal val="visible"/>
                                      </p:to>
                                    </p:set>
                                    <p:animEffect transition="in" filter="fade">
                                      <p:cBhvr>
                                        <p:cTn id="92" dur="1000"/>
                                        <p:tgtEl>
                                          <p:spTgt spid="3"/>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nodeType="clickEffect">
                                  <p:stCondLst>
                                    <p:cond delay="0"/>
                                  </p:stCondLst>
                                  <p:childTnLst>
                                    <p:set>
                                      <p:cBhvr>
                                        <p:cTn id="96" dur="1" fill="hold">
                                          <p:stCondLst>
                                            <p:cond delay="0"/>
                                          </p:stCondLst>
                                        </p:cTn>
                                        <p:tgtEl>
                                          <p:spTgt spid="9"/>
                                        </p:tgtEl>
                                        <p:attrNameLst>
                                          <p:attrName>style.visibility</p:attrName>
                                        </p:attrNameLst>
                                      </p:cBhvr>
                                      <p:to>
                                        <p:strVal val="visible"/>
                                      </p:to>
                                    </p:set>
                                    <p:animEffect transition="in" filter="wipe(down)">
                                      <p:cBhvr>
                                        <p:cTn id="97" dur="2000"/>
                                        <p:tgtEl>
                                          <p:spTgt spid="9"/>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nodeType="clickEffect">
                                  <p:stCondLst>
                                    <p:cond delay="0"/>
                                  </p:stCondLst>
                                  <p:childTnLst>
                                    <p:set>
                                      <p:cBhvr>
                                        <p:cTn id="101" dur="1" fill="hold">
                                          <p:stCondLst>
                                            <p:cond delay="0"/>
                                          </p:stCondLst>
                                        </p:cTn>
                                        <p:tgtEl>
                                          <p:spTgt spid="5"/>
                                        </p:tgtEl>
                                        <p:attrNameLst>
                                          <p:attrName>style.visibility</p:attrName>
                                        </p:attrNameLst>
                                      </p:cBhvr>
                                      <p:to>
                                        <p:strVal val="visible"/>
                                      </p:to>
                                    </p:set>
                                    <p:animEffect transition="in" filter="fade">
                                      <p:cBhvr>
                                        <p:cTn id="102" dur="1000"/>
                                        <p:tgtEl>
                                          <p:spTgt spid="5"/>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nodeType="clickEffect">
                                  <p:stCondLst>
                                    <p:cond delay="0"/>
                                  </p:stCondLst>
                                  <p:childTnLst>
                                    <p:set>
                                      <p:cBhvr>
                                        <p:cTn id="106" dur="1" fill="hold">
                                          <p:stCondLst>
                                            <p:cond delay="0"/>
                                          </p:stCondLst>
                                        </p:cTn>
                                        <p:tgtEl>
                                          <p:spTgt spid="176154"/>
                                        </p:tgtEl>
                                        <p:attrNameLst>
                                          <p:attrName>style.visibility</p:attrName>
                                        </p:attrNameLst>
                                      </p:cBhvr>
                                      <p:to>
                                        <p:strVal val="visible"/>
                                      </p:to>
                                    </p:set>
                                    <p:animEffect transition="in" filter="wipe(down)">
                                      <p:cBhvr>
                                        <p:cTn id="107" dur="2000"/>
                                        <p:tgtEl>
                                          <p:spTgt spid="176154"/>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1" fill="hold" nodeType="clickEffect">
                                  <p:stCondLst>
                                    <p:cond delay="0"/>
                                  </p:stCondLst>
                                  <p:childTnLst>
                                    <p:set>
                                      <p:cBhvr>
                                        <p:cTn id="111" dur="1" fill="hold">
                                          <p:stCondLst>
                                            <p:cond delay="0"/>
                                          </p:stCondLst>
                                        </p:cTn>
                                        <p:tgtEl>
                                          <p:spTgt spid="2"/>
                                        </p:tgtEl>
                                        <p:attrNameLst>
                                          <p:attrName>style.visibility</p:attrName>
                                        </p:attrNameLst>
                                      </p:cBhvr>
                                      <p:to>
                                        <p:strVal val="visible"/>
                                      </p:to>
                                    </p:set>
                                    <p:animEffect transition="in" filter="wipe(up)">
                                      <p:cBhvr>
                                        <p:cTn id="112" dur="2000"/>
                                        <p:tgtEl>
                                          <p:spTgt spid="2"/>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nodeType="clickEffect">
                                  <p:stCondLst>
                                    <p:cond delay="0"/>
                                  </p:stCondLst>
                                  <p:childTnLst>
                                    <p:set>
                                      <p:cBhvr>
                                        <p:cTn id="116" dur="1" fill="hold">
                                          <p:stCondLst>
                                            <p:cond delay="0"/>
                                          </p:stCondLst>
                                        </p:cTn>
                                        <p:tgtEl>
                                          <p:spTgt spid="4"/>
                                        </p:tgtEl>
                                        <p:attrNameLst>
                                          <p:attrName>style.visibility</p:attrName>
                                        </p:attrNameLst>
                                      </p:cBhvr>
                                      <p:to>
                                        <p:strVal val="visible"/>
                                      </p:to>
                                    </p:set>
                                    <p:animEffect transition="in" filter="wipe(down)">
                                      <p:cBhvr>
                                        <p:cTn id="117" dur="2000"/>
                                        <p:tgtEl>
                                          <p:spTgt spid="4"/>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4" fill="hold" nodeType="clickEffect">
                                  <p:stCondLst>
                                    <p:cond delay="0"/>
                                  </p:stCondLst>
                                  <p:childTnLst>
                                    <p:set>
                                      <p:cBhvr>
                                        <p:cTn id="121" dur="1" fill="hold">
                                          <p:stCondLst>
                                            <p:cond delay="0"/>
                                          </p:stCondLst>
                                        </p:cTn>
                                        <p:tgtEl>
                                          <p:spTgt spid="176151"/>
                                        </p:tgtEl>
                                        <p:attrNameLst>
                                          <p:attrName>style.visibility</p:attrName>
                                        </p:attrNameLst>
                                      </p:cBhvr>
                                      <p:to>
                                        <p:strVal val="visible"/>
                                      </p:to>
                                    </p:set>
                                    <p:animEffect transition="in" filter="wipe(down)">
                                      <p:cBhvr>
                                        <p:cTn id="122" dur="2000"/>
                                        <p:tgtEl>
                                          <p:spTgt spid="176151"/>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4" fill="hold" nodeType="clickEffect">
                                  <p:stCondLst>
                                    <p:cond delay="0"/>
                                  </p:stCondLst>
                                  <p:childTnLst>
                                    <p:set>
                                      <p:cBhvr>
                                        <p:cTn id="126" dur="1" fill="hold">
                                          <p:stCondLst>
                                            <p:cond delay="0"/>
                                          </p:stCondLst>
                                        </p:cTn>
                                        <p:tgtEl>
                                          <p:spTgt spid="176172"/>
                                        </p:tgtEl>
                                        <p:attrNameLst>
                                          <p:attrName>style.visibility</p:attrName>
                                        </p:attrNameLst>
                                      </p:cBhvr>
                                      <p:to>
                                        <p:strVal val="visible"/>
                                      </p:to>
                                    </p:set>
                                    <p:animEffect transition="in" filter="wipe(down)">
                                      <p:cBhvr>
                                        <p:cTn id="127" dur="2000"/>
                                        <p:tgtEl>
                                          <p:spTgt spid="176172"/>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1" fill="hold" nodeType="clickEffect">
                                  <p:stCondLst>
                                    <p:cond delay="0"/>
                                  </p:stCondLst>
                                  <p:childTnLst>
                                    <p:set>
                                      <p:cBhvr>
                                        <p:cTn id="131" dur="1" fill="hold">
                                          <p:stCondLst>
                                            <p:cond delay="0"/>
                                          </p:stCondLst>
                                        </p:cTn>
                                        <p:tgtEl>
                                          <p:spTgt spid="6"/>
                                        </p:tgtEl>
                                        <p:attrNameLst>
                                          <p:attrName>style.visibility</p:attrName>
                                        </p:attrNameLst>
                                      </p:cBhvr>
                                      <p:to>
                                        <p:strVal val="visible"/>
                                      </p:to>
                                    </p:set>
                                    <p:animEffect transition="in" filter="wipe(up)">
                                      <p:cBhvr>
                                        <p:cTn id="132" dur="2000"/>
                                        <p:tgtEl>
                                          <p:spTgt spid="6"/>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xit" presetSubtype="0" fill="hold" nodeType="clickEffect">
                                  <p:stCondLst>
                                    <p:cond delay="0"/>
                                  </p:stCondLst>
                                  <p:childTnLst>
                                    <p:animEffect transition="out" filter="fade">
                                      <p:cBhvr>
                                        <p:cTn id="136" dur="2000"/>
                                        <p:tgtEl>
                                          <p:spTgt spid="19"/>
                                        </p:tgtEl>
                                      </p:cBhvr>
                                    </p:animEffect>
                                    <p:set>
                                      <p:cBhvr>
                                        <p:cTn id="137" dur="1" fill="hold">
                                          <p:stCondLst>
                                            <p:cond delay="19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76801" name="Rectangle 2"/>
          <p:cNvSpPr>
            <a:spLocks noGrp="1"/>
          </p:cNvSpPr>
          <p:nvPr>
            <p:ph type="body" sz="half" idx="1"/>
          </p:nvPr>
        </p:nvSpPr>
        <p:spPr>
          <a:xfrm>
            <a:off x="0" y="981075"/>
            <a:ext cx="9144000" cy="4537075"/>
          </a:xfrm>
        </p:spPr>
        <p:txBody>
          <a:bodyPr vert="horz" wrap="square" lIns="91440" tIns="45720" rIns="91440" bIns="45720" anchor="t"/>
          <a:p>
            <a:pPr eaLnBrk="1" hangingPunct="1"/>
            <a:r>
              <a:rPr lang="zh-CN" altLang="en-US" sz="2800" dirty="0">
                <a:solidFill>
                  <a:srgbClr val="FFCCFF"/>
                </a:solidFill>
              </a:rPr>
              <a:t>在作透视平面图时，为了能准确作图，可以临时降低或提高基面</a:t>
            </a:r>
            <a:r>
              <a:rPr lang="zh-CN" altLang="en-US" sz="2800" b="1" dirty="0">
                <a:solidFill>
                  <a:srgbClr val="009900"/>
                </a:solidFill>
              </a:rPr>
              <a:t>：</a:t>
            </a:r>
            <a:endParaRPr lang="zh-CN" altLang="en-US" sz="2800" b="1" dirty="0"/>
          </a:p>
        </p:txBody>
      </p:sp>
      <p:grpSp>
        <p:nvGrpSpPr>
          <p:cNvPr id="76802" name="Group 3"/>
          <p:cNvGrpSpPr>
            <a:grpSpLocks noChangeAspect="1"/>
          </p:cNvGrpSpPr>
          <p:nvPr/>
        </p:nvGrpSpPr>
        <p:grpSpPr>
          <a:xfrm>
            <a:off x="1258888" y="1622425"/>
            <a:ext cx="6697662" cy="4579938"/>
            <a:chOff x="2951" y="1488"/>
            <a:chExt cx="2696" cy="1843"/>
          </a:xfrm>
        </p:grpSpPr>
        <p:sp>
          <p:nvSpPr>
            <p:cNvPr id="76803" name="AutoShape 4"/>
            <p:cNvSpPr>
              <a:spLocks noChangeAspect="1" noTextEdit="1"/>
            </p:cNvSpPr>
            <p:nvPr/>
          </p:nvSpPr>
          <p:spPr>
            <a:xfrm>
              <a:off x="2951" y="1488"/>
              <a:ext cx="2696" cy="1843"/>
            </a:xfrm>
            <a:prstGeom prst="rect">
              <a:avLst/>
            </a:prstGeom>
            <a:noFill/>
            <a:ln w="9525">
              <a:noFill/>
            </a:ln>
          </p:spPr>
          <p:txBody>
            <a:bodyPr anchor="t"/>
            <a:p>
              <a:endParaRPr lang="zh-CN" altLang="en-US">
                <a:latin typeface="Times New Roman" panose="02020603050405020304" pitchFamily="18" charset="0"/>
                <a:ea typeface="宋体" panose="02010600030101010101" pitchFamily="2" charset="-122"/>
              </a:endParaRPr>
            </a:p>
          </p:txBody>
        </p:sp>
        <p:sp>
          <p:nvSpPr>
            <p:cNvPr id="76804" name="Line 5"/>
            <p:cNvSpPr/>
            <p:nvPr/>
          </p:nvSpPr>
          <p:spPr>
            <a:xfrm>
              <a:off x="3217" y="2457"/>
              <a:ext cx="2056" cy="1"/>
            </a:xfrm>
            <a:prstGeom prst="line">
              <a:avLst/>
            </a:prstGeom>
            <a:ln w="0" cap="flat" cmpd="sng">
              <a:solidFill>
                <a:srgbClr val="000000"/>
              </a:solidFill>
              <a:prstDash val="solid"/>
              <a:round/>
              <a:headEnd type="none" w="med" len="med"/>
              <a:tailEnd type="none" w="med" len="med"/>
            </a:ln>
          </p:spPr>
        </p:sp>
        <p:sp>
          <p:nvSpPr>
            <p:cNvPr id="76805" name="Line 6"/>
            <p:cNvSpPr/>
            <p:nvPr/>
          </p:nvSpPr>
          <p:spPr>
            <a:xfrm>
              <a:off x="3217" y="1850"/>
              <a:ext cx="2056" cy="1"/>
            </a:xfrm>
            <a:prstGeom prst="line">
              <a:avLst/>
            </a:prstGeom>
            <a:ln w="0" cap="flat" cmpd="sng">
              <a:solidFill>
                <a:srgbClr val="FF0000"/>
              </a:solidFill>
              <a:prstDash val="solid"/>
              <a:round/>
              <a:headEnd type="none" w="med" len="med"/>
              <a:tailEnd type="none" w="med" len="med"/>
            </a:ln>
          </p:spPr>
        </p:sp>
        <p:sp>
          <p:nvSpPr>
            <p:cNvPr id="76806" name="Line 7"/>
            <p:cNvSpPr/>
            <p:nvPr/>
          </p:nvSpPr>
          <p:spPr>
            <a:xfrm>
              <a:off x="3217" y="2954"/>
              <a:ext cx="2056" cy="1"/>
            </a:xfrm>
            <a:prstGeom prst="line">
              <a:avLst/>
            </a:prstGeom>
            <a:ln w="0" cap="flat" cmpd="sng">
              <a:solidFill>
                <a:srgbClr val="FF0000"/>
              </a:solidFill>
              <a:prstDash val="solid"/>
              <a:round/>
              <a:headEnd type="none" w="med" len="med"/>
              <a:tailEnd type="none" w="med" len="med"/>
            </a:ln>
          </p:spPr>
        </p:sp>
        <p:sp>
          <p:nvSpPr>
            <p:cNvPr id="76807" name="Line 8"/>
            <p:cNvSpPr/>
            <p:nvPr/>
          </p:nvSpPr>
          <p:spPr>
            <a:xfrm>
              <a:off x="3217" y="2258"/>
              <a:ext cx="2056" cy="1"/>
            </a:xfrm>
            <a:prstGeom prst="line">
              <a:avLst/>
            </a:prstGeom>
            <a:ln w="0" cap="flat" cmpd="sng">
              <a:solidFill>
                <a:srgbClr val="000000"/>
              </a:solidFill>
              <a:prstDash val="solid"/>
              <a:round/>
              <a:headEnd type="none" w="med" len="med"/>
              <a:tailEnd type="none" w="med" len="med"/>
            </a:ln>
          </p:spPr>
        </p:sp>
        <p:sp>
          <p:nvSpPr>
            <p:cNvPr id="76808" name="Line 9"/>
            <p:cNvSpPr/>
            <p:nvPr/>
          </p:nvSpPr>
          <p:spPr>
            <a:xfrm flipV="1">
              <a:off x="3702" y="2258"/>
              <a:ext cx="1452" cy="199"/>
            </a:xfrm>
            <a:prstGeom prst="line">
              <a:avLst/>
            </a:prstGeom>
            <a:ln w="0" cap="flat" cmpd="sng">
              <a:solidFill>
                <a:srgbClr val="000000"/>
              </a:solidFill>
              <a:prstDash val="solid"/>
              <a:round/>
              <a:headEnd type="none" w="med" len="med"/>
              <a:tailEnd type="none" w="med" len="med"/>
            </a:ln>
          </p:spPr>
        </p:sp>
        <p:sp>
          <p:nvSpPr>
            <p:cNvPr id="76809" name="Line 10"/>
            <p:cNvSpPr/>
            <p:nvPr/>
          </p:nvSpPr>
          <p:spPr>
            <a:xfrm>
              <a:off x="3702" y="1850"/>
              <a:ext cx="1452" cy="408"/>
            </a:xfrm>
            <a:prstGeom prst="line">
              <a:avLst/>
            </a:prstGeom>
            <a:ln w="0" cap="flat" cmpd="sng">
              <a:solidFill>
                <a:srgbClr val="FF0000"/>
              </a:solidFill>
              <a:prstDash val="solid"/>
              <a:round/>
              <a:headEnd type="none" w="med" len="med"/>
              <a:tailEnd type="none" w="med" len="med"/>
            </a:ln>
          </p:spPr>
        </p:sp>
        <p:sp>
          <p:nvSpPr>
            <p:cNvPr id="76810" name="Line 11"/>
            <p:cNvSpPr/>
            <p:nvPr/>
          </p:nvSpPr>
          <p:spPr>
            <a:xfrm flipV="1">
              <a:off x="3702" y="2258"/>
              <a:ext cx="1452" cy="696"/>
            </a:xfrm>
            <a:prstGeom prst="line">
              <a:avLst/>
            </a:prstGeom>
            <a:ln w="0" cap="flat" cmpd="sng">
              <a:solidFill>
                <a:srgbClr val="FF0000"/>
              </a:solidFill>
              <a:prstDash val="solid"/>
              <a:round/>
              <a:headEnd type="none" w="med" len="med"/>
              <a:tailEnd type="none" w="med" len="med"/>
            </a:ln>
          </p:spPr>
        </p:sp>
        <p:sp>
          <p:nvSpPr>
            <p:cNvPr id="76811" name="Line 12"/>
            <p:cNvSpPr/>
            <p:nvPr/>
          </p:nvSpPr>
          <p:spPr>
            <a:xfrm flipH="1">
              <a:off x="3352" y="2202"/>
              <a:ext cx="152" cy="56"/>
            </a:xfrm>
            <a:prstGeom prst="line">
              <a:avLst/>
            </a:prstGeom>
            <a:ln w="0" cap="flat" cmpd="sng">
              <a:solidFill>
                <a:srgbClr val="FF0000"/>
              </a:solidFill>
              <a:prstDash val="solid"/>
              <a:round/>
              <a:headEnd type="none" w="med" len="med"/>
              <a:tailEnd type="none" w="med" len="med"/>
            </a:ln>
          </p:spPr>
        </p:sp>
        <p:sp>
          <p:nvSpPr>
            <p:cNvPr id="76812" name="Line 13"/>
            <p:cNvSpPr/>
            <p:nvPr/>
          </p:nvSpPr>
          <p:spPr>
            <a:xfrm flipH="1">
              <a:off x="3352" y="1850"/>
              <a:ext cx="350" cy="408"/>
            </a:xfrm>
            <a:prstGeom prst="line">
              <a:avLst/>
            </a:prstGeom>
            <a:ln w="0" cap="flat" cmpd="sng">
              <a:solidFill>
                <a:srgbClr val="FF0000"/>
              </a:solidFill>
              <a:prstDash val="solid"/>
              <a:round/>
              <a:headEnd type="none" w="med" len="med"/>
              <a:tailEnd type="none" w="med" len="med"/>
            </a:ln>
          </p:spPr>
        </p:sp>
        <p:sp>
          <p:nvSpPr>
            <p:cNvPr id="76813" name="Freeform 14"/>
            <p:cNvSpPr/>
            <p:nvPr/>
          </p:nvSpPr>
          <p:spPr>
            <a:xfrm>
              <a:off x="3594" y="2395"/>
              <a:ext cx="3" cy="4"/>
            </a:xfrm>
            <a:custGeom>
              <a:avLst/>
              <a:gdLst/>
              <a:ahLst/>
              <a:cxnLst>
                <a:cxn ang="0">
                  <a:pos x="28" y="28"/>
                </a:cxn>
                <a:cxn ang="0">
                  <a:pos x="14" y="53"/>
                </a:cxn>
                <a:cxn ang="0">
                  <a:pos x="6" y="48"/>
                </a:cxn>
                <a:cxn ang="0">
                  <a:pos x="2" y="40"/>
                </a:cxn>
                <a:cxn ang="0">
                  <a:pos x="0" y="32"/>
                </a:cxn>
                <a:cxn ang="0">
                  <a:pos x="0" y="23"/>
                </a:cxn>
                <a:cxn ang="0">
                  <a:pos x="3" y="14"/>
                </a:cxn>
                <a:cxn ang="0">
                  <a:pos x="8" y="7"/>
                </a:cxn>
                <a:cxn ang="0">
                  <a:pos x="16" y="2"/>
                </a:cxn>
                <a:cxn ang="0">
                  <a:pos x="24" y="0"/>
                </a:cxn>
                <a:cxn ang="0">
                  <a:pos x="33" y="0"/>
                </a:cxn>
                <a:cxn ang="0">
                  <a:pos x="42" y="4"/>
                </a:cxn>
                <a:cxn ang="0">
                  <a:pos x="28" y="28"/>
                </a:cxn>
              </a:cxnLst>
              <a:pathLst>
                <a:path w="42" h="53">
                  <a:moveTo>
                    <a:pt x="28" y="28"/>
                  </a:moveTo>
                  <a:lnTo>
                    <a:pt x="14" y="53"/>
                  </a:lnTo>
                  <a:lnTo>
                    <a:pt x="6" y="48"/>
                  </a:lnTo>
                  <a:lnTo>
                    <a:pt x="2" y="40"/>
                  </a:lnTo>
                  <a:lnTo>
                    <a:pt x="0" y="32"/>
                  </a:lnTo>
                  <a:lnTo>
                    <a:pt x="0" y="23"/>
                  </a:lnTo>
                  <a:lnTo>
                    <a:pt x="3" y="14"/>
                  </a:lnTo>
                  <a:lnTo>
                    <a:pt x="8" y="7"/>
                  </a:lnTo>
                  <a:lnTo>
                    <a:pt x="16" y="2"/>
                  </a:lnTo>
                  <a:lnTo>
                    <a:pt x="24" y="0"/>
                  </a:lnTo>
                  <a:lnTo>
                    <a:pt x="33" y="0"/>
                  </a:lnTo>
                  <a:lnTo>
                    <a:pt x="42" y="4"/>
                  </a:lnTo>
                  <a:lnTo>
                    <a:pt x="28" y="28"/>
                  </a:lnTo>
                  <a:close/>
                </a:path>
              </a:pathLst>
            </a:custGeom>
            <a:solidFill>
              <a:srgbClr val="000000"/>
            </a:solidFill>
            <a:ln w="9525">
              <a:noFill/>
            </a:ln>
          </p:spPr>
          <p:txBody>
            <a:bodyPr/>
            <a:p>
              <a:endParaRPr lang="zh-CN" altLang="en-US"/>
            </a:p>
          </p:txBody>
        </p:sp>
        <p:sp>
          <p:nvSpPr>
            <p:cNvPr id="76814" name="Freeform 15"/>
            <p:cNvSpPr/>
            <p:nvPr/>
          </p:nvSpPr>
          <p:spPr>
            <a:xfrm>
              <a:off x="3594" y="2395"/>
              <a:ext cx="3" cy="4"/>
            </a:xfrm>
            <a:custGeom>
              <a:avLst/>
              <a:gdLst/>
              <a:ahLst/>
              <a:cxnLst>
                <a:cxn ang="0">
                  <a:pos x="14" y="53"/>
                </a:cxn>
                <a:cxn ang="0">
                  <a:pos x="6" y="48"/>
                </a:cxn>
                <a:cxn ang="0">
                  <a:pos x="2" y="40"/>
                </a:cxn>
                <a:cxn ang="0">
                  <a:pos x="0" y="32"/>
                </a:cxn>
                <a:cxn ang="0">
                  <a:pos x="0" y="23"/>
                </a:cxn>
                <a:cxn ang="0">
                  <a:pos x="3" y="14"/>
                </a:cxn>
                <a:cxn ang="0">
                  <a:pos x="8" y="7"/>
                </a:cxn>
                <a:cxn ang="0">
                  <a:pos x="16" y="2"/>
                </a:cxn>
                <a:cxn ang="0">
                  <a:pos x="24" y="0"/>
                </a:cxn>
                <a:cxn ang="0">
                  <a:pos x="33" y="0"/>
                </a:cxn>
                <a:cxn ang="0">
                  <a:pos x="42" y="4"/>
                </a:cxn>
              </a:cxnLst>
              <a:pathLst>
                <a:path w="42" h="53">
                  <a:moveTo>
                    <a:pt x="14" y="53"/>
                  </a:moveTo>
                  <a:lnTo>
                    <a:pt x="6" y="48"/>
                  </a:lnTo>
                  <a:lnTo>
                    <a:pt x="2" y="40"/>
                  </a:lnTo>
                  <a:lnTo>
                    <a:pt x="0" y="32"/>
                  </a:lnTo>
                  <a:lnTo>
                    <a:pt x="0" y="23"/>
                  </a:lnTo>
                  <a:lnTo>
                    <a:pt x="3" y="14"/>
                  </a:lnTo>
                  <a:lnTo>
                    <a:pt x="8" y="7"/>
                  </a:lnTo>
                  <a:lnTo>
                    <a:pt x="16" y="2"/>
                  </a:lnTo>
                  <a:lnTo>
                    <a:pt x="24" y="0"/>
                  </a:lnTo>
                  <a:lnTo>
                    <a:pt x="33" y="0"/>
                  </a:lnTo>
                  <a:lnTo>
                    <a:pt x="42" y="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815" name="Freeform 16"/>
            <p:cNvSpPr/>
            <p:nvPr/>
          </p:nvSpPr>
          <p:spPr>
            <a:xfrm>
              <a:off x="3595" y="2395"/>
              <a:ext cx="108" cy="64"/>
            </a:xfrm>
            <a:custGeom>
              <a:avLst/>
              <a:gdLst/>
              <a:ahLst/>
              <a:cxnLst>
                <a:cxn ang="0">
                  <a:pos x="28" y="0"/>
                </a:cxn>
                <a:cxn ang="0">
                  <a:pos x="14" y="24"/>
                </a:cxn>
                <a:cxn ang="0">
                  <a:pos x="0" y="49"/>
                </a:cxn>
                <a:cxn ang="0">
                  <a:pos x="1377" y="834"/>
                </a:cxn>
                <a:cxn ang="0">
                  <a:pos x="1391" y="810"/>
                </a:cxn>
                <a:cxn ang="0">
                  <a:pos x="1405" y="785"/>
                </a:cxn>
                <a:cxn ang="0">
                  <a:pos x="28" y="0"/>
                </a:cxn>
              </a:cxnLst>
              <a:pathLst>
                <a:path w="1405" h="834">
                  <a:moveTo>
                    <a:pt x="28" y="0"/>
                  </a:moveTo>
                  <a:lnTo>
                    <a:pt x="14" y="24"/>
                  </a:lnTo>
                  <a:lnTo>
                    <a:pt x="0" y="49"/>
                  </a:lnTo>
                  <a:lnTo>
                    <a:pt x="1377" y="834"/>
                  </a:lnTo>
                  <a:lnTo>
                    <a:pt x="1391" y="810"/>
                  </a:lnTo>
                  <a:lnTo>
                    <a:pt x="1405" y="785"/>
                  </a:lnTo>
                  <a:lnTo>
                    <a:pt x="28" y="0"/>
                  </a:lnTo>
                  <a:close/>
                </a:path>
              </a:pathLst>
            </a:custGeom>
            <a:solidFill>
              <a:srgbClr val="000000"/>
            </a:solidFill>
            <a:ln w="9525">
              <a:noFill/>
            </a:ln>
          </p:spPr>
          <p:txBody>
            <a:bodyPr/>
            <a:p>
              <a:endParaRPr lang="zh-CN" altLang="en-US"/>
            </a:p>
          </p:txBody>
        </p:sp>
        <p:sp>
          <p:nvSpPr>
            <p:cNvPr id="76816" name="Freeform 17"/>
            <p:cNvSpPr/>
            <p:nvPr/>
          </p:nvSpPr>
          <p:spPr>
            <a:xfrm>
              <a:off x="3595" y="2395"/>
              <a:ext cx="108" cy="64"/>
            </a:xfrm>
            <a:custGeom>
              <a:avLst/>
              <a:gdLst/>
              <a:ahLst/>
              <a:cxnLst>
                <a:cxn ang="0">
                  <a:pos x="28" y="0"/>
                </a:cxn>
                <a:cxn ang="0">
                  <a:pos x="14" y="24"/>
                </a:cxn>
                <a:cxn ang="0">
                  <a:pos x="0" y="49"/>
                </a:cxn>
                <a:cxn ang="0">
                  <a:pos x="1377" y="834"/>
                </a:cxn>
                <a:cxn ang="0">
                  <a:pos x="1391" y="810"/>
                </a:cxn>
                <a:cxn ang="0">
                  <a:pos x="1405" y="785"/>
                </a:cxn>
                <a:cxn ang="0">
                  <a:pos x="28" y="0"/>
                </a:cxn>
              </a:cxnLst>
              <a:pathLst>
                <a:path w="1405" h="834">
                  <a:moveTo>
                    <a:pt x="28" y="0"/>
                  </a:moveTo>
                  <a:lnTo>
                    <a:pt x="14" y="24"/>
                  </a:lnTo>
                  <a:lnTo>
                    <a:pt x="0" y="49"/>
                  </a:lnTo>
                  <a:lnTo>
                    <a:pt x="1377" y="834"/>
                  </a:lnTo>
                  <a:lnTo>
                    <a:pt x="1391" y="810"/>
                  </a:lnTo>
                  <a:lnTo>
                    <a:pt x="1405" y="785"/>
                  </a:lnTo>
                  <a:lnTo>
                    <a:pt x="28"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817" name="Freeform 18"/>
            <p:cNvSpPr/>
            <p:nvPr/>
          </p:nvSpPr>
          <p:spPr>
            <a:xfrm>
              <a:off x="3701" y="2456"/>
              <a:ext cx="3" cy="4"/>
            </a:xfrm>
            <a:custGeom>
              <a:avLst/>
              <a:gdLst/>
              <a:ahLst/>
              <a:cxnLst>
                <a:cxn ang="0">
                  <a:pos x="14" y="25"/>
                </a:cxn>
                <a:cxn ang="0">
                  <a:pos x="28" y="0"/>
                </a:cxn>
                <a:cxn ang="0">
                  <a:pos x="36" y="5"/>
                </a:cxn>
                <a:cxn ang="0">
                  <a:pos x="40" y="13"/>
                </a:cxn>
                <a:cxn ang="0">
                  <a:pos x="42" y="21"/>
                </a:cxn>
                <a:cxn ang="0">
                  <a:pos x="42" y="30"/>
                </a:cxn>
                <a:cxn ang="0">
                  <a:pos x="39" y="39"/>
                </a:cxn>
                <a:cxn ang="0">
                  <a:pos x="34" y="46"/>
                </a:cxn>
                <a:cxn ang="0">
                  <a:pos x="26" y="50"/>
                </a:cxn>
                <a:cxn ang="0">
                  <a:pos x="17" y="53"/>
                </a:cxn>
                <a:cxn ang="0">
                  <a:pos x="9" y="53"/>
                </a:cxn>
                <a:cxn ang="0">
                  <a:pos x="0" y="49"/>
                </a:cxn>
                <a:cxn ang="0">
                  <a:pos x="14" y="25"/>
                </a:cxn>
              </a:cxnLst>
              <a:pathLst>
                <a:path w="42" h="53">
                  <a:moveTo>
                    <a:pt x="14" y="25"/>
                  </a:moveTo>
                  <a:lnTo>
                    <a:pt x="28" y="0"/>
                  </a:lnTo>
                  <a:lnTo>
                    <a:pt x="36" y="5"/>
                  </a:lnTo>
                  <a:lnTo>
                    <a:pt x="40" y="13"/>
                  </a:lnTo>
                  <a:lnTo>
                    <a:pt x="42" y="21"/>
                  </a:lnTo>
                  <a:lnTo>
                    <a:pt x="42" y="30"/>
                  </a:lnTo>
                  <a:lnTo>
                    <a:pt x="39" y="39"/>
                  </a:lnTo>
                  <a:lnTo>
                    <a:pt x="34" y="46"/>
                  </a:lnTo>
                  <a:lnTo>
                    <a:pt x="26" y="50"/>
                  </a:lnTo>
                  <a:lnTo>
                    <a:pt x="17" y="53"/>
                  </a:lnTo>
                  <a:lnTo>
                    <a:pt x="9" y="53"/>
                  </a:lnTo>
                  <a:lnTo>
                    <a:pt x="0" y="49"/>
                  </a:lnTo>
                  <a:lnTo>
                    <a:pt x="14" y="25"/>
                  </a:lnTo>
                  <a:close/>
                </a:path>
              </a:pathLst>
            </a:custGeom>
            <a:solidFill>
              <a:srgbClr val="000000"/>
            </a:solidFill>
            <a:ln w="9525">
              <a:noFill/>
            </a:ln>
          </p:spPr>
          <p:txBody>
            <a:bodyPr/>
            <a:p>
              <a:endParaRPr lang="zh-CN" altLang="en-US"/>
            </a:p>
          </p:txBody>
        </p:sp>
        <p:sp>
          <p:nvSpPr>
            <p:cNvPr id="76818" name="Freeform 19"/>
            <p:cNvSpPr/>
            <p:nvPr/>
          </p:nvSpPr>
          <p:spPr>
            <a:xfrm>
              <a:off x="3701" y="2456"/>
              <a:ext cx="3" cy="4"/>
            </a:xfrm>
            <a:custGeom>
              <a:avLst/>
              <a:gdLst/>
              <a:ahLst/>
              <a:cxnLst>
                <a:cxn ang="0">
                  <a:pos x="28" y="0"/>
                </a:cxn>
                <a:cxn ang="0">
                  <a:pos x="36" y="5"/>
                </a:cxn>
                <a:cxn ang="0">
                  <a:pos x="40" y="13"/>
                </a:cxn>
                <a:cxn ang="0">
                  <a:pos x="42" y="21"/>
                </a:cxn>
                <a:cxn ang="0">
                  <a:pos x="42" y="30"/>
                </a:cxn>
                <a:cxn ang="0">
                  <a:pos x="39" y="39"/>
                </a:cxn>
                <a:cxn ang="0">
                  <a:pos x="34" y="46"/>
                </a:cxn>
                <a:cxn ang="0">
                  <a:pos x="26" y="50"/>
                </a:cxn>
                <a:cxn ang="0">
                  <a:pos x="17" y="53"/>
                </a:cxn>
                <a:cxn ang="0">
                  <a:pos x="9" y="53"/>
                </a:cxn>
                <a:cxn ang="0">
                  <a:pos x="0" y="49"/>
                </a:cxn>
              </a:cxnLst>
              <a:pathLst>
                <a:path w="42" h="53">
                  <a:moveTo>
                    <a:pt x="28" y="0"/>
                  </a:moveTo>
                  <a:lnTo>
                    <a:pt x="36" y="5"/>
                  </a:lnTo>
                  <a:lnTo>
                    <a:pt x="40" y="13"/>
                  </a:lnTo>
                  <a:lnTo>
                    <a:pt x="42" y="21"/>
                  </a:lnTo>
                  <a:lnTo>
                    <a:pt x="42" y="30"/>
                  </a:lnTo>
                  <a:lnTo>
                    <a:pt x="39" y="39"/>
                  </a:lnTo>
                  <a:lnTo>
                    <a:pt x="34" y="46"/>
                  </a:lnTo>
                  <a:lnTo>
                    <a:pt x="26" y="50"/>
                  </a:lnTo>
                  <a:lnTo>
                    <a:pt x="17" y="53"/>
                  </a:lnTo>
                  <a:lnTo>
                    <a:pt x="9" y="53"/>
                  </a:lnTo>
                  <a:lnTo>
                    <a:pt x="0" y="4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819" name="Line 20"/>
            <p:cNvSpPr/>
            <p:nvPr/>
          </p:nvSpPr>
          <p:spPr>
            <a:xfrm>
              <a:off x="3352" y="2258"/>
              <a:ext cx="350" cy="199"/>
            </a:xfrm>
            <a:prstGeom prst="line">
              <a:avLst/>
            </a:prstGeom>
            <a:ln w="0" cap="flat" cmpd="sng">
              <a:solidFill>
                <a:srgbClr val="000000"/>
              </a:solidFill>
              <a:prstDash val="solid"/>
              <a:round/>
              <a:headEnd type="none" w="med" len="med"/>
              <a:tailEnd type="none" w="med" len="med"/>
            </a:ln>
          </p:spPr>
        </p:sp>
        <p:sp>
          <p:nvSpPr>
            <p:cNvPr id="76820" name="Freeform 21"/>
            <p:cNvSpPr/>
            <p:nvPr/>
          </p:nvSpPr>
          <p:spPr>
            <a:xfrm>
              <a:off x="3643" y="2981"/>
              <a:ext cx="19" cy="26"/>
            </a:xfrm>
            <a:custGeom>
              <a:avLst/>
              <a:gdLst/>
              <a:ahLst/>
              <a:cxnLst>
                <a:cxn ang="0">
                  <a:pos x="219" y="330"/>
                </a:cxn>
                <a:cxn ang="0">
                  <a:pos x="177" y="261"/>
                </a:cxn>
                <a:cxn ang="0">
                  <a:pos x="246" y="0"/>
                </a:cxn>
                <a:cxn ang="0">
                  <a:pos x="137" y="0"/>
                </a:cxn>
                <a:cxn ang="0">
                  <a:pos x="82" y="14"/>
                </a:cxn>
                <a:cxn ang="0">
                  <a:pos x="55" y="42"/>
                </a:cxn>
                <a:cxn ang="0">
                  <a:pos x="41" y="68"/>
                </a:cxn>
                <a:cxn ang="0">
                  <a:pos x="0" y="247"/>
                </a:cxn>
                <a:cxn ang="0">
                  <a:pos x="0" y="275"/>
                </a:cxn>
                <a:cxn ang="0">
                  <a:pos x="13" y="316"/>
                </a:cxn>
                <a:cxn ang="0">
                  <a:pos x="41" y="330"/>
                </a:cxn>
                <a:cxn ang="0">
                  <a:pos x="82" y="330"/>
                </a:cxn>
                <a:cxn ang="0">
                  <a:pos x="123" y="316"/>
                </a:cxn>
                <a:cxn ang="0">
                  <a:pos x="150" y="302"/>
                </a:cxn>
                <a:cxn ang="0">
                  <a:pos x="177" y="261"/>
                </a:cxn>
              </a:cxnLst>
              <a:pathLst>
                <a:path w="246" h="330">
                  <a:moveTo>
                    <a:pt x="219" y="330"/>
                  </a:moveTo>
                  <a:lnTo>
                    <a:pt x="177" y="261"/>
                  </a:lnTo>
                  <a:lnTo>
                    <a:pt x="246" y="0"/>
                  </a:lnTo>
                  <a:lnTo>
                    <a:pt x="137" y="0"/>
                  </a:lnTo>
                  <a:lnTo>
                    <a:pt x="82" y="14"/>
                  </a:lnTo>
                  <a:lnTo>
                    <a:pt x="55" y="42"/>
                  </a:lnTo>
                  <a:lnTo>
                    <a:pt x="41" y="68"/>
                  </a:lnTo>
                  <a:lnTo>
                    <a:pt x="0" y="247"/>
                  </a:lnTo>
                  <a:lnTo>
                    <a:pt x="0" y="275"/>
                  </a:lnTo>
                  <a:lnTo>
                    <a:pt x="13" y="316"/>
                  </a:lnTo>
                  <a:lnTo>
                    <a:pt x="41" y="330"/>
                  </a:lnTo>
                  <a:lnTo>
                    <a:pt x="82" y="330"/>
                  </a:lnTo>
                  <a:lnTo>
                    <a:pt x="123" y="316"/>
                  </a:lnTo>
                  <a:lnTo>
                    <a:pt x="150" y="302"/>
                  </a:lnTo>
                  <a:lnTo>
                    <a:pt x="177" y="26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821" name="Freeform 22"/>
            <p:cNvSpPr/>
            <p:nvPr/>
          </p:nvSpPr>
          <p:spPr>
            <a:xfrm>
              <a:off x="3679" y="2969"/>
              <a:ext cx="13" cy="12"/>
            </a:xfrm>
            <a:custGeom>
              <a:avLst/>
              <a:gdLst/>
              <a:ahLst/>
              <a:cxnLst>
                <a:cxn ang="0">
                  <a:pos x="138" y="138"/>
                </a:cxn>
                <a:cxn ang="0">
                  <a:pos x="165" y="110"/>
                </a:cxn>
                <a:cxn ang="0">
                  <a:pos x="179" y="83"/>
                </a:cxn>
                <a:cxn ang="0">
                  <a:pos x="179" y="55"/>
                </a:cxn>
                <a:cxn ang="0">
                  <a:pos x="165" y="14"/>
                </a:cxn>
                <a:cxn ang="0">
                  <a:pos x="138" y="0"/>
                </a:cxn>
                <a:cxn ang="0">
                  <a:pos x="96" y="0"/>
                </a:cxn>
                <a:cxn ang="0">
                  <a:pos x="55" y="14"/>
                </a:cxn>
                <a:cxn ang="0">
                  <a:pos x="28" y="42"/>
                </a:cxn>
                <a:cxn ang="0">
                  <a:pos x="14" y="69"/>
                </a:cxn>
                <a:cxn ang="0">
                  <a:pos x="0" y="110"/>
                </a:cxn>
                <a:cxn ang="0">
                  <a:pos x="14" y="138"/>
                </a:cxn>
                <a:cxn ang="0">
                  <a:pos x="41" y="165"/>
                </a:cxn>
                <a:cxn ang="0">
                  <a:pos x="69" y="165"/>
                </a:cxn>
                <a:cxn ang="0">
                  <a:pos x="124" y="152"/>
                </a:cxn>
                <a:cxn ang="0">
                  <a:pos x="138" y="138"/>
                </a:cxn>
              </a:cxnLst>
              <a:pathLst>
                <a:path w="179" h="165">
                  <a:moveTo>
                    <a:pt x="138" y="138"/>
                  </a:moveTo>
                  <a:lnTo>
                    <a:pt x="165" y="110"/>
                  </a:lnTo>
                  <a:lnTo>
                    <a:pt x="179" y="83"/>
                  </a:lnTo>
                  <a:lnTo>
                    <a:pt x="179" y="55"/>
                  </a:lnTo>
                  <a:lnTo>
                    <a:pt x="165" y="14"/>
                  </a:lnTo>
                  <a:lnTo>
                    <a:pt x="138" y="0"/>
                  </a:lnTo>
                  <a:lnTo>
                    <a:pt x="96" y="0"/>
                  </a:lnTo>
                  <a:lnTo>
                    <a:pt x="55" y="14"/>
                  </a:lnTo>
                  <a:lnTo>
                    <a:pt x="28" y="42"/>
                  </a:lnTo>
                  <a:lnTo>
                    <a:pt x="14" y="69"/>
                  </a:lnTo>
                  <a:lnTo>
                    <a:pt x="0" y="110"/>
                  </a:lnTo>
                  <a:lnTo>
                    <a:pt x="14" y="138"/>
                  </a:lnTo>
                  <a:lnTo>
                    <a:pt x="41" y="165"/>
                  </a:lnTo>
                  <a:lnTo>
                    <a:pt x="69" y="165"/>
                  </a:lnTo>
                  <a:lnTo>
                    <a:pt x="124" y="152"/>
                  </a:lnTo>
                  <a:lnTo>
                    <a:pt x="138" y="138"/>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822" name="Line 23"/>
            <p:cNvSpPr/>
            <p:nvPr/>
          </p:nvSpPr>
          <p:spPr>
            <a:xfrm>
              <a:off x="3352" y="2258"/>
              <a:ext cx="350" cy="696"/>
            </a:xfrm>
            <a:prstGeom prst="line">
              <a:avLst/>
            </a:prstGeom>
            <a:ln w="0" cap="flat" cmpd="sng">
              <a:solidFill>
                <a:srgbClr val="FF0000"/>
              </a:solidFill>
              <a:prstDash val="solid"/>
              <a:round/>
              <a:headEnd type="none" w="med" len="med"/>
              <a:tailEnd type="none" w="med" len="med"/>
            </a:ln>
          </p:spPr>
        </p:sp>
        <p:sp>
          <p:nvSpPr>
            <p:cNvPr id="76823" name="Freeform 24"/>
            <p:cNvSpPr/>
            <p:nvPr/>
          </p:nvSpPr>
          <p:spPr>
            <a:xfrm>
              <a:off x="3594" y="2741"/>
              <a:ext cx="4" cy="3"/>
            </a:xfrm>
            <a:custGeom>
              <a:avLst/>
              <a:gdLst/>
              <a:ahLst/>
              <a:cxnLst>
                <a:cxn ang="0">
                  <a:pos x="28" y="27"/>
                </a:cxn>
                <a:cxn ang="0">
                  <a:pos x="2" y="40"/>
                </a:cxn>
                <a:cxn ang="0">
                  <a:pos x="0" y="32"/>
                </a:cxn>
                <a:cxn ang="0">
                  <a:pos x="0" y="23"/>
                </a:cxn>
                <a:cxn ang="0">
                  <a:pos x="2" y="15"/>
                </a:cxn>
                <a:cxn ang="0">
                  <a:pos x="7" y="7"/>
                </a:cxn>
                <a:cxn ang="0">
                  <a:pos x="15" y="2"/>
                </a:cxn>
                <a:cxn ang="0">
                  <a:pos x="23" y="0"/>
                </a:cxn>
                <a:cxn ang="0">
                  <a:pos x="32" y="0"/>
                </a:cxn>
                <a:cxn ang="0">
                  <a:pos x="40" y="2"/>
                </a:cxn>
                <a:cxn ang="0">
                  <a:pos x="48" y="7"/>
                </a:cxn>
                <a:cxn ang="0">
                  <a:pos x="53" y="15"/>
                </a:cxn>
                <a:cxn ang="0">
                  <a:pos x="28" y="27"/>
                </a:cxn>
              </a:cxnLst>
              <a:pathLst>
                <a:path w="53" h="40">
                  <a:moveTo>
                    <a:pt x="28" y="27"/>
                  </a:moveTo>
                  <a:lnTo>
                    <a:pt x="2" y="40"/>
                  </a:lnTo>
                  <a:lnTo>
                    <a:pt x="0" y="32"/>
                  </a:lnTo>
                  <a:lnTo>
                    <a:pt x="0" y="23"/>
                  </a:lnTo>
                  <a:lnTo>
                    <a:pt x="2" y="15"/>
                  </a:lnTo>
                  <a:lnTo>
                    <a:pt x="7" y="7"/>
                  </a:lnTo>
                  <a:lnTo>
                    <a:pt x="15" y="2"/>
                  </a:lnTo>
                  <a:lnTo>
                    <a:pt x="23" y="0"/>
                  </a:lnTo>
                  <a:lnTo>
                    <a:pt x="32" y="0"/>
                  </a:lnTo>
                  <a:lnTo>
                    <a:pt x="40" y="2"/>
                  </a:lnTo>
                  <a:lnTo>
                    <a:pt x="48" y="7"/>
                  </a:lnTo>
                  <a:lnTo>
                    <a:pt x="53" y="15"/>
                  </a:lnTo>
                  <a:lnTo>
                    <a:pt x="28" y="27"/>
                  </a:lnTo>
                  <a:close/>
                </a:path>
              </a:pathLst>
            </a:custGeom>
            <a:solidFill>
              <a:srgbClr val="FF0000"/>
            </a:solidFill>
            <a:ln w="9525">
              <a:noFill/>
            </a:ln>
          </p:spPr>
          <p:txBody>
            <a:bodyPr/>
            <a:p>
              <a:endParaRPr lang="zh-CN" altLang="en-US"/>
            </a:p>
          </p:txBody>
        </p:sp>
        <p:sp>
          <p:nvSpPr>
            <p:cNvPr id="76824" name="Freeform 25"/>
            <p:cNvSpPr/>
            <p:nvPr/>
          </p:nvSpPr>
          <p:spPr>
            <a:xfrm>
              <a:off x="3594" y="2741"/>
              <a:ext cx="4" cy="3"/>
            </a:xfrm>
            <a:custGeom>
              <a:avLst/>
              <a:gdLst/>
              <a:ahLst/>
              <a:cxnLst>
                <a:cxn ang="0">
                  <a:pos x="2" y="40"/>
                </a:cxn>
                <a:cxn ang="0">
                  <a:pos x="0" y="32"/>
                </a:cxn>
                <a:cxn ang="0">
                  <a:pos x="0" y="23"/>
                </a:cxn>
                <a:cxn ang="0">
                  <a:pos x="2" y="15"/>
                </a:cxn>
                <a:cxn ang="0">
                  <a:pos x="7" y="7"/>
                </a:cxn>
                <a:cxn ang="0">
                  <a:pos x="15" y="2"/>
                </a:cxn>
                <a:cxn ang="0">
                  <a:pos x="23" y="0"/>
                </a:cxn>
                <a:cxn ang="0">
                  <a:pos x="32" y="0"/>
                </a:cxn>
                <a:cxn ang="0">
                  <a:pos x="40" y="2"/>
                </a:cxn>
                <a:cxn ang="0">
                  <a:pos x="48" y="7"/>
                </a:cxn>
                <a:cxn ang="0">
                  <a:pos x="53" y="15"/>
                </a:cxn>
              </a:cxnLst>
              <a:pathLst>
                <a:path w="53" h="40">
                  <a:moveTo>
                    <a:pt x="2" y="40"/>
                  </a:moveTo>
                  <a:lnTo>
                    <a:pt x="0" y="32"/>
                  </a:lnTo>
                  <a:lnTo>
                    <a:pt x="0" y="23"/>
                  </a:lnTo>
                  <a:lnTo>
                    <a:pt x="2" y="15"/>
                  </a:lnTo>
                  <a:lnTo>
                    <a:pt x="7" y="7"/>
                  </a:lnTo>
                  <a:lnTo>
                    <a:pt x="15" y="2"/>
                  </a:lnTo>
                  <a:lnTo>
                    <a:pt x="23" y="0"/>
                  </a:lnTo>
                  <a:lnTo>
                    <a:pt x="32" y="0"/>
                  </a:lnTo>
                  <a:lnTo>
                    <a:pt x="40" y="2"/>
                  </a:lnTo>
                  <a:lnTo>
                    <a:pt x="48" y="7"/>
                  </a:lnTo>
                  <a:lnTo>
                    <a:pt x="53" y="1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825" name="Freeform 26"/>
            <p:cNvSpPr/>
            <p:nvPr/>
          </p:nvSpPr>
          <p:spPr>
            <a:xfrm>
              <a:off x="3594" y="2742"/>
              <a:ext cx="110" cy="213"/>
            </a:xfrm>
            <a:custGeom>
              <a:avLst/>
              <a:gdLst/>
              <a:ahLst/>
              <a:cxnLst>
                <a:cxn ang="0">
                  <a:pos x="51" y="0"/>
                </a:cxn>
                <a:cxn ang="0">
                  <a:pos x="26" y="12"/>
                </a:cxn>
                <a:cxn ang="0">
                  <a:pos x="0" y="25"/>
                </a:cxn>
                <a:cxn ang="0">
                  <a:pos x="1377" y="2767"/>
                </a:cxn>
                <a:cxn ang="0">
                  <a:pos x="1403" y="2754"/>
                </a:cxn>
                <a:cxn ang="0">
                  <a:pos x="1429" y="2741"/>
                </a:cxn>
                <a:cxn ang="0">
                  <a:pos x="51" y="0"/>
                </a:cxn>
              </a:cxnLst>
              <a:pathLst>
                <a:path w="1429" h="2767">
                  <a:moveTo>
                    <a:pt x="51" y="0"/>
                  </a:moveTo>
                  <a:lnTo>
                    <a:pt x="26" y="12"/>
                  </a:lnTo>
                  <a:lnTo>
                    <a:pt x="0" y="25"/>
                  </a:lnTo>
                  <a:lnTo>
                    <a:pt x="1377" y="2767"/>
                  </a:lnTo>
                  <a:lnTo>
                    <a:pt x="1403" y="2754"/>
                  </a:lnTo>
                  <a:lnTo>
                    <a:pt x="1429" y="2741"/>
                  </a:lnTo>
                  <a:lnTo>
                    <a:pt x="51" y="0"/>
                  </a:lnTo>
                  <a:close/>
                </a:path>
              </a:pathLst>
            </a:custGeom>
            <a:solidFill>
              <a:srgbClr val="FF0000"/>
            </a:solidFill>
            <a:ln w="9525">
              <a:noFill/>
            </a:ln>
          </p:spPr>
          <p:txBody>
            <a:bodyPr/>
            <a:p>
              <a:endParaRPr lang="zh-CN" altLang="en-US"/>
            </a:p>
          </p:txBody>
        </p:sp>
        <p:sp>
          <p:nvSpPr>
            <p:cNvPr id="76826" name="Freeform 27"/>
            <p:cNvSpPr/>
            <p:nvPr/>
          </p:nvSpPr>
          <p:spPr>
            <a:xfrm>
              <a:off x="3594" y="2742"/>
              <a:ext cx="110" cy="213"/>
            </a:xfrm>
            <a:custGeom>
              <a:avLst/>
              <a:gdLst/>
              <a:ahLst/>
              <a:cxnLst>
                <a:cxn ang="0">
                  <a:pos x="51" y="0"/>
                </a:cxn>
                <a:cxn ang="0">
                  <a:pos x="26" y="12"/>
                </a:cxn>
                <a:cxn ang="0">
                  <a:pos x="0" y="25"/>
                </a:cxn>
                <a:cxn ang="0">
                  <a:pos x="1377" y="2767"/>
                </a:cxn>
                <a:cxn ang="0">
                  <a:pos x="1403" y="2754"/>
                </a:cxn>
                <a:cxn ang="0">
                  <a:pos x="1429" y="2741"/>
                </a:cxn>
                <a:cxn ang="0">
                  <a:pos x="51" y="0"/>
                </a:cxn>
              </a:cxnLst>
              <a:pathLst>
                <a:path w="1429" h="2767">
                  <a:moveTo>
                    <a:pt x="51" y="0"/>
                  </a:moveTo>
                  <a:lnTo>
                    <a:pt x="26" y="12"/>
                  </a:lnTo>
                  <a:lnTo>
                    <a:pt x="0" y="25"/>
                  </a:lnTo>
                  <a:lnTo>
                    <a:pt x="1377" y="2767"/>
                  </a:lnTo>
                  <a:lnTo>
                    <a:pt x="1403" y="2754"/>
                  </a:lnTo>
                  <a:lnTo>
                    <a:pt x="1429" y="2741"/>
                  </a:lnTo>
                  <a:lnTo>
                    <a:pt x="51"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827" name="Freeform 28"/>
            <p:cNvSpPr/>
            <p:nvPr/>
          </p:nvSpPr>
          <p:spPr>
            <a:xfrm>
              <a:off x="3700" y="2953"/>
              <a:ext cx="4" cy="3"/>
            </a:xfrm>
            <a:custGeom>
              <a:avLst/>
              <a:gdLst/>
              <a:ahLst/>
              <a:cxnLst>
                <a:cxn ang="0">
                  <a:pos x="26" y="13"/>
                </a:cxn>
                <a:cxn ang="0">
                  <a:pos x="52" y="0"/>
                </a:cxn>
                <a:cxn ang="0">
                  <a:pos x="54" y="9"/>
                </a:cxn>
                <a:cxn ang="0">
                  <a:pos x="54" y="17"/>
                </a:cxn>
                <a:cxn ang="0">
                  <a:pos x="52" y="26"/>
                </a:cxn>
                <a:cxn ang="0">
                  <a:pos x="47" y="33"/>
                </a:cxn>
                <a:cxn ang="0">
                  <a:pos x="39" y="39"/>
                </a:cxn>
                <a:cxn ang="0">
                  <a:pos x="30" y="41"/>
                </a:cxn>
                <a:cxn ang="0">
                  <a:pos x="22" y="41"/>
                </a:cxn>
                <a:cxn ang="0">
                  <a:pos x="13" y="39"/>
                </a:cxn>
                <a:cxn ang="0">
                  <a:pos x="6" y="33"/>
                </a:cxn>
                <a:cxn ang="0">
                  <a:pos x="0" y="26"/>
                </a:cxn>
                <a:cxn ang="0">
                  <a:pos x="26" y="13"/>
                </a:cxn>
              </a:cxnLst>
              <a:pathLst>
                <a:path w="54" h="41">
                  <a:moveTo>
                    <a:pt x="26" y="13"/>
                  </a:moveTo>
                  <a:lnTo>
                    <a:pt x="52" y="0"/>
                  </a:lnTo>
                  <a:lnTo>
                    <a:pt x="54" y="9"/>
                  </a:lnTo>
                  <a:lnTo>
                    <a:pt x="54" y="17"/>
                  </a:lnTo>
                  <a:lnTo>
                    <a:pt x="52" y="26"/>
                  </a:lnTo>
                  <a:lnTo>
                    <a:pt x="47" y="33"/>
                  </a:lnTo>
                  <a:lnTo>
                    <a:pt x="39" y="39"/>
                  </a:lnTo>
                  <a:lnTo>
                    <a:pt x="30" y="41"/>
                  </a:lnTo>
                  <a:lnTo>
                    <a:pt x="22" y="41"/>
                  </a:lnTo>
                  <a:lnTo>
                    <a:pt x="13" y="39"/>
                  </a:lnTo>
                  <a:lnTo>
                    <a:pt x="6" y="33"/>
                  </a:lnTo>
                  <a:lnTo>
                    <a:pt x="0" y="26"/>
                  </a:lnTo>
                  <a:lnTo>
                    <a:pt x="26" y="13"/>
                  </a:lnTo>
                  <a:close/>
                </a:path>
              </a:pathLst>
            </a:custGeom>
            <a:solidFill>
              <a:srgbClr val="FF0000"/>
            </a:solidFill>
            <a:ln w="9525">
              <a:noFill/>
            </a:ln>
          </p:spPr>
          <p:txBody>
            <a:bodyPr/>
            <a:p>
              <a:endParaRPr lang="zh-CN" altLang="en-US"/>
            </a:p>
          </p:txBody>
        </p:sp>
        <p:sp>
          <p:nvSpPr>
            <p:cNvPr id="76828" name="Freeform 29"/>
            <p:cNvSpPr/>
            <p:nvPr/>
          </p:nvSpPr>
          <p:spPr>
            <a:xfrm>
              <a:off x="3700" y="2953"/>
              <a:ext cx="4" cy="3"/>
            </a:xfrm>
            <a:custGeom>
              <a:avLst/>
              <a:gdLst/>
              <a:ahLst/>
              <a:cxnLst>
                <a:cxn ang="0">
                  <a:pos x="52" y="0"/>
                </a:cxn>
                <a:cxn ang="0">
                  <a:pos x="54" y="9"/>
                </a:cxn>
                <a:cxn ang="0">
                  <a:pos x="54" y="17"/>
                </a:cxn>
                <a:cxn ang="0">
                  <a:pos x="52" y="26"/>
                </a:cxn>
                <a:cxn ang="0">
                  <a:pos x="47" y="33"/>
                </a:cxn>
                <a:cxn ang="0">
                  <a:pos x="39" y="39"/>
                </a:cxn>
                <a:cxn ang="0">
                  <a:pos x="30" y="41"/>
                </a:cxn>
                <a:cxn ang="0">
                  <a:pos x="22" y="41"/>
                </a:cxn>
                <a:cxn ang="0">
                  <a:pos x="13" y="39"/>
                </a:cxn>
                <a:cxn ang="0">
                  <a:pos x="6" y="33"/>
                </a:cxn>
                <a:cxn ang="0">
                  <a:pos x="0" y="26"/>
                </a:cxn>
              </a:cxnLst>
              <a:pathLst>
                <a:path w="54" h="41">
                  <a:moveTo>
                    <a:pt x="52" y="0"/>
                  </a:moveTo>
                  <a:lnTo>
                    <a:pt x="54" y="9"/>
                  </a:lnTo>
                  <a:lnTo>
                    <a:pt x="54" y="17"/>
                  </a:lnTo>
                  <a:lnTo>
                    <a:pt x="52" y="26"/>
                  </a:lnTo>
                  <a:lnTo>
                    <a:pt x="47" y="33"/>
                  </a:lnTo>
                  <a:lnTo>
                    <a:pt x="39" y="39"/>
                  </a:lnTo>
                  <a:lnTo>
                    <a:pt x="30" y="41"/>
                  </a:lnTo>
                  <a:lnTo>
                    <a:pt x="22" y="41"/>
                  </a:lnTo>
                  <a:lnTo>
                    <a:pt x="13" y="39"/>
                  </a:lnTo>
                  <a:lnTo>
                    <a:pt x="6" y="33"/>
                  </a:lnTo>
                  <a:lnTo>
                    <a:pt x="0" y="2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829" name="Line 30"/>
            <p:cNvSpPr/>
            <p:nvPr/>
          </p:nvSpPr>
          <p:spPr>
            <a:xfrm flipV="1">
              <a:off x="3596" y="2595"/>
              <a:ext cx="477" cy="148"/>
            </a:xfrm>
            <a:prstGeom prst="line">
              <a:avLst/>
            </a:prstGeom>
            <a:ln w="0" cap="flat" cmpd="sng">
              <a:solidFill>
                <a:srgbClr val="FF0000"/>
              </a:solidFill>
              <a:prstDash val="solid"/>
              <a:round/>
              <a:headEnd type="none" w="med" len="med"/>
              <a:tailEnd type="none" w="med" len="med"/>
            </a:ln>
          </p:spPr>
        </p:sp>
        <p:sp>
          <p:nvSpPr>
            <p:cNvPr id="76830" name="Freeform 31"/>
            <p:cNvSpPr/>
            <p:nvPr/>
          </p:nvSpPr>
          <p:spPr>
            <a:xfrm>
              <a:off x="3948" y="2631"/>
              <a:ext cx="3" cy="4"/>
            </a:xfrm>
            <a:custGeom>
              <a:avLst/>
              <a:gdLst/>
              <a:ahLst/>
              <a:cxnLst>
                <a:cxn ang="0">
                  <a:pos x="8" y="28"/>
                </a:cxn>
                <a:cxn ang="0">
                  <a:pos x="0" y="1"/>
                </a:cxn>
                <a:cxn ang="0">
                  <a:pos x="8" y="0"/>
                </a:cxn>
                <a:cxn ang="0">
                  <a:pos x="18" y="1"/>
                </a:cxn>
                <a:cxn ang="0">
                  <a:pos x="25" y="5"/>
                </a:cxn>
                <a:cxn ang="0">
                  <a:pos x="32" y="12"/>
                </a:cxn>
                <a:cxn ang="0">
                  <a:pos x="35" y="19"/>
                </a:cxn>
                <a:cxn ang="0">
                  <a:pos x="36" y="28"/>
                </a:cxn>
                <a:cxn ang="0">
                  <a:pos x="35" y="37"/>
                </a:cxn>
                <a:cxn ang="0">
                  <a:pos x="31" y="45"/>
                </a:cxn>
                <a:cxn ang="0">
                  <a:pos x="24" y="51"/>
                </a:cxn>
                <a:cxn ang="0">
                  <a:pos x="17" y="54"/>
                </a:cxn>
                <a:cxn ang="0">
                  <a:pos x="8" y="28"/>
                </a:cxn>
              </a:cxnLst>
              <a:pathLst>
                <a:path w="36" h="54">
                  <a:moveTo>
                    <a:pt x="8" y="28"/>
                  </a:moveTo>
                  <a:lnTo>
                    <a:pt x="0" y="1"/>
                  </a:lnTo>
                  <a:lnTo>
                    <a:pt x="8" y="0"/>
                  </a:lnTo>
                  <a:lnTo>
                    <a:pt x="18" y="1"/>
                  </a:lnTo>
                  <a:lnTo>
                    <a:pt x="25" y="5"/>
                  </a:lnTo>
                  <a:lnTo>
                    <a:pt x="32" y="12"/>
                  </a:lnTo>
                  <a:lnTo>
                    <a:pt x="35" y="19"/>
                  </a:lnTo>
                  <a:lnTo>
                    <a:pt x="36" y="28"/>
                  </a:lnTo>
                  <a:lnTo>
                    <a:pt x="35" y="37"/>
                  </a:lnTo>
                  <a:lnTo>
                    <a:pt x="31" y="45"/>
                  </a:lnTo>
                  <a:lnTo>
                    <a:pt x="24" y="51"/>
                  </a:lnTo>
                  <a:lnTo>
                    <a:pt x="17" y="54"/>
                  </a:lnTo>
                  <a:lnTo>
                    <a:pt x="8" y="28"/>
                  </a:lnTo>
                  <a:close/>
                </a:path>
              </a:pathLst>
            </a:custGeom>
            <a:solidFill>
              <a:srgbClr val="FF0000"/>
            </a:solidFill>
            <a:ln w="9525">
              <a:noFill/>
            </a:ln>
          </p:spPr>
          <p:txBody>
            <a:bodyPr/>
            <a:p>
              <a:endParaRPr lang="zh-CN" altLang="en-US"/>
            </a:p>
          </p:txBody>
        </p:sp>
        <p:sp>
          <p:nvSpPr>
            <p:cNvPr id="76831" name="Freeform 32"/>
            <p:cNvSpPr/>
            <p:nvPr/>
          </p:nvSpPr>
          <p:spPr>
            <a:xfrm>
              <a:off x="3948" y="2631"/>
              <a:ext cx="3" cy="4"/>
            </a:xfrm>
            <a:custGeom>
              <a:avLst/>
              <a:gdLst/>
              <a:ahLst/>
              <a:cxnLst>
                <a:cxn ang="0">
                  <a:pos x="0" y="1"/>
                </a:cxn>
                <a:cxn ang="0">
                  <a:pos x="8" y="0"/>
                </a:cxn>
                <a:cxn ang="0">
                  <a:pos x="18" y="1"/>
                </a:cxn>
                <a:cxn ang="0">
                  <a:pos x="25" y="5"/>
                </a:cxn>
                <a:cxn ang="0">
                  <a:pos x="32" y="12"/>
                </a:cxn>
                <a:cxn ang="0">
                  <a:pos x="35" y="19"/>
                </a:cxn>
                <a:cxn ang="0">
                  <a:pos x="36" y="28"/>
                </a:cxn>
                <a:cxn ang="0">
                  <a:pos x="35" y="37"/>
                </a:cxn>
                <a:cxn ang="0">
                  <a:pos x="31" y="45"/>
                </a:cxn>
                <a:cxn ang="0">
                  <a:pos x="24" y="51"/>
                </a:cxn>
                <a:cxn ang="0">
                  <a:pos x="17" y="54"/>
                </a:cxn>
              </a:cxnLst>
              <a:pathLst>
                <a:path w="36" h="54">
                  <a:moveTo>
                    <a:pt x="0" y="1"/>
                  </a:moveTo>
                  <a:lnTo>
                    <a:pt x="8" y="0"/>
                  </a:lnTo>
                  <a:lnTo>
                    <a:pt x="18" y="1"/>
                  </a:lnTo>
                  <a:lnTo>
                    <a:pt x="25" y="5"/>
                  </a:lnTo>
                  <a:lnTo>
                    <a:pt x="32" y="12"/>
                  </a:lnTo>
                  <a:lnTo>
                    <a:pt x="35" y="19"/>
                  </a:lnTo>
                  <a:lnTo>
                    <a:pt x="36" y="28"/>
                  </a:lnTo>
                  <a:lnTo>
                    <a:pt x="35" y="37"/>
                  </a:lnTo>
                  <a:lnTo>
                    <a:pt x="31" y="45"/>
                  </a:lnTo>
                  <a:lnTo>
                    <a:pt x="24" y="51"/>
                  </a:lnTo>
                  <a:lnTo>
                    <a:pt x="17" y="5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832" name="Freeform 33"/>
            <p:cNvSpPr/>
            <p:nvPr/>
          </p:nvSpPr>
          <p:spPr>
            <a:xfrm>
              <a:off x="3595" y="2631"/>
              <a:ext cx="355" cy="114"/>
            </a:xfrm>
            <a:custGeom>
              <a:avLst/>
              <a:gdLst/>
              <a:ahLst/>
              <a:cxnLst>
                <a:cxn ang="0">
                  <a:pos x="4609" y="53"/>
                </a:cxn>
                <a:cxn ang="0">
                  <a:pos x="4600" y="27"/>
                </a:cxn>
                <a:cxn ang="0">
                  <a:pos x="4592" y="0"/>
                </a:cxn>
                <a:cxn ang="0">
                  <a:pos x="0" y="1429"/>
                </a:cxn>
                <a:cxn ang="0">
                  <a:pos x="9" y="1455"/>
                </a:cxn>
                <a:cxn ang="0">
                  <a:pos x="17" y="1482"/>
                </a:cxn>
                <a:cxn ang="0">
                  <a:pos x="4609" y="53"/>
                </a:cxn>
              </a:cxnLst>
              <a:pathLst>
                <a:path w="4609" h="1482">
                  <a:moveTo>
                    <a:pt x="4609" y="53"/>
                  </a:moveTo>
                  <a:lnTo>
                    <a:pt x="4600" y="27"/>
                  </a:lnTo>
                  <a:lnTo>
                    <a:pt x="4592" y="0"/>
                  </a:lnTo>
                  <a:lnTo>
                    <a:pt x="0" y="1429"/>
                  </a:lnTo>
                  <a:lnTo>
                    <a:pt x="9" y="1455"/>
                  </a:lnTo>
                  <a:lnTo>
                    <a:pt x="17" y="1482"/>
                  </a:lnTo>
                  <a:lnTo>
                    <a:pt x="4609" y="53"/>
                  </a:lnTo>
                  <a:close/>
                </a:path>
              </a:pathLst>
            </a:custGeom>
            <a:solidFill>
              <a:srgbClr val="FF0000"/>
            </a:solidFill>
            <a:ln w="9525">
              <a:noFill/>
            </a:ln>
          </p:spPr>
          <p:txBody>
            <a:bodyPr/>
            <a:p>
              <a:endParaRPr lang="zh-CN" altLang="en-US"/>
            </a:p>
          </p:txBody>
        </p:sp>
        <p:sp>
          <p:nvSpPr>
            <p:cNvPr id="76833" name="Freeform 34"/>
            <p:cNvSpPr/>
            <p:nvPr/>
          </p:nvSpPr>
          <p:spPr>
            <a:xfrm>
              <a:off x="3595" y="2631"/>
              <a:ext cx="355" cy="114"/>
            </a:xfrm>
            <a:custGeom>
              <a:avLst/>
              <a:gdLst/>
              <a:ahLst/>
              <a:cxnLst>
                <a:cxn ang="0">
                  <a:pos x="4609" y="53"/>
                </a:cxn>
                <a:cxn ang="0">
                  <a:pos x="4600" y="27"/>
                </a:cxn>
                <a:cxn ang="0">
                  <a:pos x="4592" y="0"/>
                </a:cxn>
                <a:cxn ang="0">
                  <a:pos x="0" y="1429"/>
                </a:cxn>
                <a:cxn ang="0">
                  <a:pos x="9" y="1455"/>
                </a:cxn>
                <a:cxn ang="0">
                  <a:pos x="17" y="1482"/>
                </a:cxn>
                <a:cxn ang="0">
                  <a:pos x="4609" y="53"/>
                </a:cxn>
              </a:cxnLst>
              <a:pathLst>
                <a:path w="4609" h="1482">
                  <a:moveTo>
                    <a:pt x="4609" y="53"/>
                  </a:moveTo>
                  <a:lnTo>
                    <a:pt x="4600" y="27"/>
                  </a:lnTo>
                  <a:lnTo>
                    <a:pt x="4592" y="0"/>
                  </a:lnTo>
                  <a:lnTo>
                    <a:pt x="0" y="1429"/>
                  </a:lnTo>
                  <a:lnTo>
                    <a:pt x="9" y="1455"/>
                  </a:lnTo>
                  <a:lnTo>
                    <a:pt x="17" y="1482"/>
                  </a:lnTo>
                  <a:lnTo>
                    <a:pt x="4609" y="53"/>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834" name="Freeform 35"/>
            <p:cNvSpPr/>
            <p:nvPr/>
          </p:nvSpPr>
          <p:spPr>
            <a:xfrm>
              <a:off x="3594" y="2741"/>
              <a:ext cx="2" cy="4"/>
            </a:xfrm>
            <a:custGeom>
              <a:avLst/>
              <a:gdLst/>
              <a:ahLst/>
              <a:cxnLst>
                <a:cxn ang="0">
                  <a:pos x="28" y="26"/>
                </a:cxn>
                <a:cxn ang="0">
                  <a:pos x="36" y="53"/>
                </a:cxn>
                <a:cxn ang="0">
                  <a:pos x="28" y="54"/>
                </a:cxn>
                <a:cxn ang="0">
                  <a:pos x="18" y="53"/>
                </a:cxn>
                <a:cxn ang="0">
                  <a:pos x="10" y="49"/>
                </a:cxn>
                <a:cxn ang="0">
                  <a:pos x="4" y="43"/>
                </a:cxn>
                <a:cxn ang="0">
                  <a:pos x="1" y="35"/>
                </a:cxn>
                <a:cxn ang="0">
                  <a:pos x="0" y="26"/>
                </a:cxn>
                <a:cxn ang="0">
                  <a:pos x="1" y="17"/>
                </a:cxn>
                <a:cxn ang="0">
                  <a:pos x="5" y="9"/>
                </a:cxn>
                <a:cxn ang="0">
                  <a:pos x="11" y="3"/>
                </a:cxn>
                <a:cxn ang="0">
                  <a:pos x="19" y="0"/>
                </a:cxn>
                <a:cxn ang="0">
                  <a:pos x="28" y="26"/>
                </a:cxn>
              </a:cxnLst>
              <a:pathLst>
                <a:path w="36" h="54">
                  <a:moveTo>
                    <a:pt x="28" y="26"/>
                  </a:moveTo>
                  <a:lnTo>
                    <a:pt x="36" y="53"/>
                  </a:lnTo>
                  <a:lnTo>
                    <a:pt x="28" y="54"/>
                  </a:lnTo>
                  <a:lnTo>
                    <a:pt x="18" y="53"/>
                  </a:lnTo>
                  <a:lnTo>
                    <a:pt x="10" y="49"/>
                  </a:lnTo>
                  <a:lnTo>
                    <a:pt x="4" y="43"/>
                  </a:lnTo>
                  <a:lnTo>
                    <a:pt x="1" y="35"/>
                  </a:lnTo>
                  <a:lnTo>
                    <a:pt x="0" y="26"/>
                  </a:lnTo>
                  <a:lnTo>
                    <a:pt x="1" y="17"/>
                  </a:lnTo>
                  <a:lnTo>
                    <a:pt x="5" y="9"/>
                  </a:lnTo>
                  <a:lnTo>
                    <a:pt x="11" y="3"/>
                  </a:lnTo>
                  <a:lnTo>
                    <a:pt x="19" y="0"/>
                  </a:lnTo>
                  <a:lnTo>
                    <a:pt x="28" y="26"/>
                  </a:lnTo>
                  <a:close/>
                </a:path>
              </a:pathLst>
            </a:custGeom>
            <a:solidFill>
              <a:srgbClr val="FF0000"/>
            </a:solidFill>
            <a:ln w="9525">
              <a:noFill/>
            </a:ln>
          </p:spPr>
          <p:txBody>
            <a:bodyPr/>
            <a:p>
              <a:endParaRPr lang="zh-CN" altLang="en-US"/>
            </a:p>
          </p:txBody>
        </p:sp>
        <p:sp>
          <p:nvSpPr>
            <p:cNvPr id="76835" name="Freeform 36"/>
            <p:cNvSpPr/>
            <p:nvPr/>
          </p:nvSpPr>
          <p:spPr>
            <a:xfrm>
              <a:off x="3594" y="2741"/>
              <a:ext cx="2" cy="4"/>
            </a:xfrm>
            <a:custGeom>
              <a:avLst/>
              <a:gdLst/>
              <a:ahLst/>
              <a:cxnLst>
                <a:cxn ang="0">
                  <a:pos x="36" y="53"/>
                </a:cxn>
                <a:cxn ang="0">
                  <a:pos x="28" y="54"/>
                </a:cxn>
                <a:cxn ang="0">
                  <a:pos x="18" y="53"/>
                </a:cxn>
                <a:cxn ang="0">
                  <a:pos x="10" y="49"/>
                </a:cxn>
                <a:cxn ang="0">
                  <a:pos x="4" y="43"/>
                </a:cxn>
                <a:cxn ang="0">
                  <a:pos x="1" y="35"/>
                </a:cxn>
                <a:cxn ang="0">
                  <a:pos x="0" y="26"/>
                </a:cxn>
                <a:cxn ang="0">
                  <a:pos x="1" y="17"/>
                </a:cxn>
                <a:cxn ang="0">
                  <a:pos x="5" y="9"/>
                </a:cxn>
                <a:cxn ang="0">
                  <a:pos x="11" y="3"/>
                </a:cxn>
                <a:cxn ang="0">
                  <a:pos x="19" y="0"/>
                </a:cxn>
              </a:cxnLst>
              <a:pathLst>
                <a:path w="36" h="54">
                  <a:moveTo>
                    <a:pt x="36" y="53"/>
                  </a:moveTo>
                  <a:lnTo>
                    <a:pt x="28" y="54"/>
                  </a:lnTo>
                  <a:lnTo>
                    <a:pt x="18" y="53"/>
                  </a:lnTo>
                  <a:lnTo>
                    <a:pt x="10" y="49"/>
                  </a:lnTo>
                  <a:lnTo>
                    <a:pt x="4" y="43"/>
                  </a:lnTo>
                  <a:lnTo>
                    <a:pt x="1" y="35"/>
                  </a:lnTo>
                  <a:lnTo>
                    <a:pt x="0" y="26"/>
                  </a:lnTo>
                  <a:lnTo>
                    <a:pt x="1" y="17"/>
                  </a:lnTo>
                  <a:lnTo>
                    <a:pt x="5" y="9"/>
                  </a:lnTo>
                  <a:lnTo>
                    <a:pt x="11" y="3"/>
                  </a:lnTo>
                  <a:lnTo>
                    <a:pt x="19"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836" name="Line 37"/>
            <p:cNvSpPr/>
            <p:nvPr/>
          </p:nvSpPr>
          <p:spPr>
            <a:xfrm flipV="1">
              <a:off x="3596" y="2357"/>
              <a:ext cx="444" cy="40"/>
            </a:xfrm>
            <a:prstGeom prst="line">
              <a:avLst/>
            </a:prstGeom>
            <a:ln w="0" cap="flat" cmpd="sng">
              <a:solidFill>
                <a:srgbClr val="000000"/>
              </a:solidFill>
              <a:prstDash val="solid"/>
              <a:round/>
              <a:headEnd type="none" w="med" len="med"/>
              <a:tailEnd type="none" w="med" len="med"/>
            </a:ln>
          </p:spPr>
        </p:sp>
        <p:sp>
          <p:nvSpPr>
            <p:cNvPr id="76837" name="Freeform 38"/>
            <p:cNvSpPr/>
            <p:nvPr/>
          </p:nvSpPr>
          <p:spPr>
            <a:xfrm>
              <a:off x="3949" y="2363"/>
              <a:ext cx="2" cy="5"/>
            </a:xfrm>
            <a:custGeom>
              <a:avLst/>
              <a:gdLst/>
              <a:ahLst/>
              <a:cxnLst>
                <a:cxn ang="0">
                  <a:pos x="2" y="28"/>
                </a:cxn>
                <a:cxn ang="0">
                  <a:pos x="0" y="0"/>
                </a:cxn>
                <a:cxn ang="0">
                  <a:pos x="9" y="0"/>
                </a:cxn>
                <a:cxn ang="0">
                  <a:pos x="17" y="3"/>
                </a:cxn>
                <a:cxn ang="0">
                  <a:pos x="24" y="10"/>
                </a:cxn>
                <a:cxn ang="0">
                  <a:pos x="28" y="17"/>
                </a:cxn>
                <a:cxn ang="0">
                  <a:pos x="30" y="26"/>
                </a:cxn>
                <a:cxn ang="0">
                  <a:pos x="30" y="34"/>
                </a:cxn>
                <a:cxn ang="0">
                  <a:pos x="27" y="43"/>
                </a:cxn>
                <a:cxn ang="0">
                  <a:pos x="20" y="49"/>
                </a:cxn>
                <a:cxn ang="0">
                  <a:pos x="13" y="54"/>
                </a:cxn>
                <a:cxn ang="0">
                  <a:pos x="4" y="56"/>
                </a:cxn>
                <a:cxn ang="0">
                  <a:pos x="2" y="28"/>
                </a:cxn>
              </a:cxnLst>
              <a:pathLst>
                <a:path w="30" h="56">
                  <a:moveTo>
                    <a:pt x="2" y="28"/>
                  </a:moveTo>
                  <a:lnTo>
                    <a:pt x="0" y="0"/>
                  </a:lnTo>
                  <a:lnTo>
                    <a:pt x="9" y="0"/>
                  </a:lnTo>
                  <a:lnTo>
                    <a:pt x="17" y="3"/>
                  </a:lnTo>
                  <a:lnTo>
                    <a:pt x="24" y="10"/>
                  </a:lnTo>
                  <a:lnTo>
                    <a:pt x="28" y="17"/>
                  </a:lnTo>
                  <a:lnTo>
                    <a:pt x="30" y="26"/>
                  </a:lnTo>
                  <a:lnTo>
                    <a:pt x="30" y="34"/>
                  </a:lnTo>
                  <a:lnTo>
                    <a:pt x="27" y="43"/>
                  </a:lnTo>
                  <a:lnTo>
                    <a:pt x="20" y="49"/>
                  </a:lnTo>
                  <a:lnTo>
                    <a:pt x="13" y="54"/>
                  </a:lnTo>
                  <a:lnTo>
                    <a:pt x="4" y="56"/>
                  </a:lnTo>
                  <a:lnTo>
                    <a:pt x="2" y="28"/>
                  </a:lnTo>
                  <a:close/>
                </a:path>
              </a:pathLst>
            </a:custGeom>
            <a:solidFill>
              <a:srgbClr val="000000"/>
            </a:solidFill>
            <a:ln w="9525">
              <a:noFill/>
            </a:ln>
          </p:spPr>
          <p:txBody>
            <a:bodyPr/>
            <a:p>
              <a:endParaRPr lang="zh-CN" altLang="en-US"/>
            </a:p>
          </p:txBody>
        </p:sp>
        <p:sp>
          <p:nvSpPr>
            <p:cNvPr id="76838" name="Freeform 39"/>
            <p:cNvSpPr/>
            <p:nvPr/>
          </p:nvSpPr>
          <p:spPr>
            <a:xfrm>
              <a:off x="3949" y="2363"/>
              <a:ext cx="2" cy="5"/>
            </a:xfrm>
            <a:custGeom>
              <a:avLst/>
              <a:gdLst/>
              <a:ahLst/>
              <a:cxnLst>
                <a:cxn ang="0">
                  <a:pos x="0" y="0"/>
                </a:cxn>
                <a:cxn ang="0">
                  <a:pos x="9" y="0"/>
                </a:cxn>
                <a:cxn ang="0">
                  <a:pos x="17" y="3"/>
                </a:cxn>
                <a:cxn ang="0">
                  <a:pos x="24" y="10"/>
                </a:cxn>
                <a:cxn ang="0">
                  <a:pos x="28" y="17"/>
                </a:cxn>
                <a:cxn ang="0">
                  <a:pos x="30" y="26"/>
                </a:cxn>
                <a:cxn ang="0">
                  <a:pos x="30" y="34"/>
                </a:cxn>
                <a:cxn ang="0">
                  <a:pos x="27" y="43"/>
                </a:cxn>
                <a:cxn ang="0">
                  <a:pos x="20" y="49"/>
                </a:cxn>
                <a:cxn ang="0">
                  <a:pos x="13" y="54"/>
                </a:cxn>
                <a:cxn ang="0">
                  <a:pos x="4" y="56"/>
                </a:cxn>
              </a:cxnLst>
              <a:pathLst>
                <a:path w="30" h="56">
                  <a:moveTo>
                    <a:pt x="0" y="0"/>
                  </a:moveTo>
                  <a:lnTo>
                    <a:pt x="9" y="0"/>
                  </a:lnTo>
                  <a:lnTo>
                    <a:pt x="17" y="3"/>
                  </a:lnTo>
                  <a:lnTo>
                    <a:pt x="24" y="10"/>
                  </a:lnTo>
                  <a:lnTo>
                    <a:pt x="28" y="17"/>
                  </a:lnTo>
                  <a:lnTo>
                    <a:pt x="30" y="26"/>
                  </a:lnTo>
                  <a:lnTo>
                    <a:pt x="30" y="34"/>
                  </a:lnTo>
                  <a:lnTo>
                    <a:pt x="27" y="43"/>
                  </a:lnTo>
                  <a:lnTo>
                    <a:pt x="20" y="49"/>
                  </a:lnTo>
                  <a:lnTo>
                    <a:pt x="13" y="54"/>
                  </a:lnTo>
                  <a:lnTo>
                    <a:pt x="4" y="5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839" name="Freeform 40"/>
            <p:cNvSpPr/>
            <p:nvPr/>
          </p:nvSpPr>
          <p:spPr>
            <a:xfrm>
              <a:off x="3596" y="2363"/>
              <a:ext cx="353" cy="36"/>
            </a:xfrm>
            <a:custGeom>
              <a:avLst/>
              <a:gdLst/>
              <a:ahLst/>
              <a:cxnLst>
                <a:cxn ang="0">
                  <a:pos x="4596" y="56"/>
                </a:cxn>
                <a:cxn ang="0">
                  <a:pos x="4594" y="28"/>
                </a:cxn>
                <a:cxn ang="0">
                  <a:pos x="4592" y="0"/>
                </a:cxn>
                <a:cxn ang="0">
                  <a:pos x="0" y="409"/>
                </a:cxn>
                <a:cxn ang="0">
                  <a:pos x="3" y="437"/>
                </a:cxn>
                <a:cxn ang="0">
                  <a:pos x="5" y="465"/>
                </a:cxn>
                <a:cxn ang="0">
                  <a:pos x="4596" y="56"/>
                </a:cxn>
              </a:cxnLst>
              <a:pathLst>
                <a:path w="4596" h="465">
                  <a:moveTo>
                    <a:pt x="4596" y="56"/>
                  </a:moveTo>
                  <a:lnTo>
                    <a:pt x="4594" y="28"/>
                  </a:lnTo>
                  <a:lnTo>
                    <a:pt x="4592" y="0"/>
                  </a:lnTo>
                  <a:lnTo>
                    <a:pt x="0" y="409"/>
                  </a:lnTo>
                  <a:lnTo>
                    <a:pt x="3" y="437"/>
                  </a:lnTo>
                  <a:lnTo>
                    <a:pt x="5" y="465"/>
                  </a:lnTo>
                  <a:lnTo>
                    <a:pt x="4596" y="56"/>
                  </a:lnTo>
                  <a:close/>
                </a:path>
              </a:pathLst>
            </a:custGeom>
            <a:solidFill>
              <a:srgbClr val="000000"/>
            </a:solidFill>
            <a:ln w="9525">
              <a:noFill/>
            </a:ln>
          </p:spPr>
          <p:txBody>
            <a:bodyPr/>
            <a:p>
              <a:endParaRPr lang="zh-CN" altLang="en-US"/>
            </a:p>
          </p:txBody>
        </p:sp>
        <p:sp>
          <p:nvSpPr>
            <p:cNvPr id="76840" name="Freeform 41"/>
            <p:cNvSpPr/>
            <p:nvPr/>
          </p:nvSpPr>
          <p:spPr>
            <a:xfrm>
              <a:off x="3596" y="2363"/>
              <a:ext cx="353" cy="36"/>
            </a:xfrm>
            <a:custGeom>
              <a:avLst/>
              <a:gdLst/>
              <a:ahLst/>
              <a:cxnLst>
                <a:cxn ang="0">
                  <a:pos x="4596" y="56"/>
                </a:cxn>
                <a:cxn ang="0">
                  <a:pos x="4594" y="28"/>
                </a:cxn>
                <a:cxn ang="0">
                  <a:pos x="4592" y="0"/>
                </a:cxn>
                <a:cxn ang="0">
                  <a:pos x="0" y="409"/>
                </a:cxn>
                <a:cxn ang="0">
                  <a:pos x="3" y="437"/>
                </a:cxn>
                <a:cxn ang="0">
                  <a:pos x="5" y="465"/>
                </a:cxn>
                <a:cxn ang="0">
                  <a:pos x="4596" y="56"/>
                </a:cxn>
              </a:cxnLst>
              <a:pathLst>
                <a:path w="4596" h="465">
                  <a:moveTo>
                    <a:pt x="4596" y="56"/>
                  </a:moveTo>
                  <a:lnTo>
                    <a:pt x="4594" y="28"/>
                  </a:lnTo>
                  <a:lnTo>
                    <a:pt x="4592" y="0"/>
                  </a:lnTo>
                  <a:lnTo>
                    <a:pt x="0" y="409"/>
                  </a:lnTo>
                  <a:lnTo>
                    <a:pt x="3" y="437"/>
                  </a:lnTo>
                  <a:lnTo>
                    <a:pt x="5" y="465"/>
                  </a:lnTo>
                  <a:lnTo>
                    <a:pt x="4596" y="5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841" name="Freeform 42"/>
            <p:cNvSpPr/>
            <p:nvPr/>
          </p:nvSpPr>
          <p:spPr>
            <a:xfrm>
              <a:off x="3594" y="2395"/>
              <a:ext cx="2" cy="4"/>
            </a:xfrm>
            <a:custGeom>
              <a:avLst/>
              <a:gdLst/>
              <a:ahLst/>
              <a:cxnLst>
                <a:cxn ang="0">
                  <a:pos x="28" y="28"/>
                </a:cxn>
                <a:cxn ang="0">
                  <a:pos x="30" y="56"/>
                </a:cxn>
                <a:cxn ang="0">
                  <a:pos x="21" y="56"/>
                </a:cxn>
                <a:cxn ang="0">
                  <a:pos x="13" y="53"/>
                </a:cxn>
                <a:cxn ang="0">
                  <a:pos x="6" y="47"/>
                </a:cxn>
                <a:cxn ang="0">
                  <a:pos x="2" y="39"/>
                </a:cxn>
                <a:cxn ang="0">
                  <a:pos x="0" y="30"/>
                </a:cxn>
                <a:cxn ang="0">
                  <a:pos x="0" y="22"/>
                </a:cxn>
                <a:cxn ang="0">
                  <a:pos x="3" y="13"/>
                </a:cxn>
                <a:cxn ang="0">
                  <a:pos x="9" y="7"/>
                </a:cxn>
                <a:cxn ang="0">
                  <a:pos x="17" y="2"/>
                </a:cxn>
                <a:cxn ang="0">
                  <a:pos x="25" y="0"/>
                </a:cxn>
                <a:cxn ang="0">
                  <a:pos x="28" y="28"/>
                </a:cxn>
              </a:cxnLst>
              <a:pathLst>
                <a:path w="30" h="56">
                  <a:moveTo>
                    <a:pt x="28" y="28"/>
                  </a:moveTo>
                  <a:lnTo>
                    <a:pt x="30" y="56"/>
                  </a:lnTo>
                  <a:lnTo>
                    <a:pt x="21" y="56"/>
                  </a:lnTo>
                  <a:lnTo>
                    <a:pt x="13" y="53"/>
                  </a:lnTo>
                  <a:lnTo>
                    <a:pt x="6" y="47"/>
                  </a:lnTo>
                  <a:lnTo>
                    <a:pt x="2" y="39"/>
                  </a:lnTo>
                  <a:lnTo>
                    <a:pt x="0" y="30"/>
                  </a:lnTo>
                  <a:lnTo>
                    <a:pt x="0" y="22"/>
                  </a:lnTo>
                  <a:lnTo>
                    <a:pt x="3" y="13"/>
                  </a:lnTo>
                  <a:lnTo>
                    <a:pt x="9" y="7"/>
                  </a:lnTo>
                  <a:lnTo>
                    <a:pt x="17" y="2"/>
                  </a:lnTo>
                  <a:lnTo>
                    <a:pt x="25" y="0"/>
                  </a:lnTo>
                  <a:lnTo>
                    <a:pt x="28" y="28"/>
                  </a:lnTo>
                  <a:close/>
                </a:path>
              </a:pathLst>
            </a:custGeom>
            <a:solidFill>
              <a:srgbClr val="000000"/>
            </a:solidFill>
            <a:ln w="9525">
              <a:noFill/>
            </a:ln>
          </p:spPr>
          <p:txBody>
            <a:bodyPr/>
            <a:p>
              <a:endParaRPr lang="zh-CN" altLang="en-US"/>
            </a:p>
          </p:txBody>
        </p:sp>
        <p:sp>
          <p:nvSpPr>
            <p:cNvPr id="76842" name="Freeform 43"/>
            <p:cNvSpPr/>
            <p:nvPr/>
          </p:nvSpPr>
          <p:spPr>
            <a:xfrm>
              <a:off x="3594" y="2395"/>
              <a:ext cx="2" cy="4"/>
            </a:xfrm>
            <a:custGeom>
              <a:avLst/>
              <a:gdLst/>
              <a:ahLst/>
              <a:cxnLst>
                <a:cxn ang="0">
                  <a:pos x="30" y="56"/>
                </a:cxn>
                <a:cxn ang="0">
                  <a:pos x="21" y="56"/>
                </a:cxn>
                <a:cxn ang="0">
                  <a:pos x="13" y="53"/>
                </a:cxn>
                <a:cxn ang="0">
                  <a:pos x="6" y="47"/>
                </a:cxn>
                <a:cxn ang="0">
                  <a:pos x="2" y="39"/>
                </a:cxn>
                <a:cxn ang="0">
                  <a:pos x="0" y="30"/>
                </a:cxn>
                <a:cxn ang="0">
                  <a:pos x="0" y="22"/>
                </a:cxn>
                <a:cxn ang="0">
                  <a:pos x="3" y="13"/>
                </a:cxn>
                <a:cxn ang="0">
                  <a:pos x="9" y="7"/>
                </a:cxn>
                <a:cxn ang="0">
                  <a:pos x="17" y="2"/>
                </a:cxn>
                <a:cxn ang="0">
                  <a:pos x="25" y="0"/>
                </a:cxn>
              </a:cxnLst>
              <a:pathLst>
                <a:path w="30" h="56">
                  <a:moveTo>
                    <a:pt x="30" y="56"/>
                  </a:moveTo>
                  <a:lnTo>
                    <a:pt x="21" y="56"/>
                  </a:lnTo>
                  <a:lnTo>
                    <a:pt x="13" y="53"/>
                  </a:lnTo>
                  <a:lnTo>
                    <a:pt x="6" y="47"/>
                  </a:lnTo>
                  <a:lnTo>
                    <a:pt x="2" y="39"/>
                  </a:lnTo>
                  <a:lnTo>
                    <a:pt x="0" y="30"/>
                  </a:lnTo>
                  <a:lnTo>
                    <a:pt x="0" y="22"/>
                  </a:lnTo>
                  <a:lnTo>
                    <a:pt x="3" y="13"/>
                  </a:lnTo>
                  <a:lnTo>
                    <a:pt x="9" y="7"/>
                  </a:lnTo>
                  <a:lnTo>
                    <a:pt x="17" y="2"/>
                  </a:lnTo>
                  <a:lnTo>
                    <a:pt x="25"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843" name="Line 44"/>
            <p:cNvSpPr/>
            <p:nvPr/>
          </p:nvSpPr>
          <p:spPr>
            <a:xfrm>
              <a:off x="3352" y="2258"/>
              <a:ext cx="143" cy="90"/>
            </a:xfrm>
            <a:prstGeom prst="line">
              <a:avLst/>
            </a:prstGeom>
            <a:ln w="0" cap="flat" cmpd="sng">
              <a:solidFill>
                <a:srgbClr val="FF0000"/>
              </a:solidFill>
              <a:prstDash val="solid"/>
              <a:round/>
              <a:headEnd type="none" w="med" len="med"/>
              <a:tailEnd type="none" w="med" len="med"/>
            </a:ln>
          </p:spPr>
        </p:sp>
        <p:sp>
          <p:nvSpPr>
            <p:cNvPr id="76844" name="Line 45"/>
            <p:cNvSpPr/>
            <p:nvPr/>
          </p:nvSpPr>
          <p:spPr>
            <a:xfrm>
              <a:off x="3352" y="2258"/>
              <a:ext cx="155" cy="28"/>
            </a:xfrm>
            <a:prstGeom prst="line">
              <a:avLst/>
            </a:prstGeom>
            <a:ln w="0" cap="flat" cmpd="sng">
              <a:solidFill>
                <a:srgbClr val="000000"/>
              </a:solidFill>
              <a:prstDash val="solid"/>
              <a:round/>
              <a:headEnd type="none" w="med" len="med"/>
              <a:tailEnd type="none" w="med" len="med"/>
            </a:ln>
          </p:spPr>
        </p:sp>
        <p:sp>
          <p:nvSpPr>
            <p:cNvPr id="76845" name="Line 46"/>
            <p:cNvSpPr/>
            <p:nvPr/>
          </p:nvSpPr>
          <p:spPr>
            <a:xfrm>
              <a:off x="3596" y="2629"/>
              <a:ext cx="1" cy="114"/>
            </a:xfrm>
            <a:prstGeom prst="line">
              <a:avLst/>
            </a:prstGeom>
            <a:ln w="0" cap="flat" cmpd="sng">
              <a:solidFill>
                <a:srgbClr val="FF0000"/>
              </a:solidFill>
              <a:prstDash val="solid"/>
              <a:round/>
              <a:headEnd type="none" w="med" len="med"/>
              <a:tailEnd type="none" w="med" len="med"/>
            </a:ln>
          </p:spPr>
        </p:sp>
        <p:sp>
          <p:nvSpPr>
            <p:cNvPr id="76846" name="Freeform 47"/>
            <p:cNvSpPr/>
            <p:nvPr/>
          </p:nvSpPr>
          <p:spPr>
            <a:xfrm>
              <a:off x="3516" y="2751"/>
              <a:ext cx="25" cy="38"/>
            </a:xfrm>
            <a:custGeom>
              <a:avLst/>
              <a:gdLst/>
              <a:ahLst/>
              <a:cxnLst>
                <a:cxn ang="0">
                  <a:pos x="329" y="0"/>
                </a:cxn>
                <a:cxn ang="0">
                  <a:pos x="206" y="493"/>
                </a:cxn>
                <a:cxn ang="0">
                  <a:pos x="69" y="493"/>
                </a:cxn>
                <a:cxn ang="0">
                  <a:pos x="27" y="479"/>
                </a:cxn>
                <a:cxn ang="0">
                  <a:pos x="14" y="465"/>
                </a:cxn>
                <a:cxn ang="0">
                  <a:pos x="0" y="438"/>
                </a:cxn>
                <a:cxn ang="0">
                  <a:pos x="0" y="410"/>
                </a:cxn>
                <a:cxn ang="0">
                  <a:pos x="41" y="246"/>
                </a:cxn>
                <a:cxn ang="0">
                  <a:pos x="69" y="205"/>
                </a:cxn>
                <a:cxn ang="0">
                  <a:pos x="96" y="178"/>
                </a:cxn>
                <a:cxn ang="0">
                  <a:pos x="137" y="164"/>
                </a:cxn>
                <a:cxn ang="0">
                  <a:pos x="288" y="164"/>
                </a:cxn>
              </a:cxnLst>
              <a:pathLst>
                <a:path w="329" h="493">
                  <a:moveTo>
                    <a:pt x="329" y="0"/>
                  </a:moveTo>
                  <a:lnTo>
                    <a:pt x="206" y="493"/>
                  </a:lnTo>
                  <a:lnTo>
                    <a:pt x="69" y="493"/>
                  </a:lnTo>
                  <a:lnTo>
                    <a:pt x="27" y="479"/>
                  </a:lnTo>
                  <a:lnTo>
                    <a:pt x="14" y="465"/>
                  </a:lnTo>
                  <a:lnTo>
                    <a:pt x="0" y="438"/>
                  </a:lnTo>
                  <a:lnTo>
                    <a:pt x="0" y="410"/>
                  </a:lnTo>
                  <a:lnTo>
                    <a:pt x="41" y="246"/>
                  </a:lnTo>
                  <a:lnTo>
                    <a:pt x="69" y="205"/>
                  </a:lnTo>
                  <a:lnTo>
                    <a:pt x="96" y="178"/>
                  </a:lnTo>
                  <a:lnTo>
                    <a:pt x="137" y="164"/>
                  </a:lnTo>
                  <a:lnTo>
                    <a:pt x="288" y="16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847" name="Freeform 48"/>
            <p:cNvSpPr/>
            <p:nvPr/>
          </p:nvSpPr>
          <p:spPr>
            <a:xfrm>
              <a:off x="3552" y="2751"/>
              <a:ext cx="13" cy="13"/>
            </a:xfrm>
            <a:custGeom>
              <a:avLst/>
              <a:gdLst/>
              <a:ahLst/>
              <a:cxnLst>
                <a:cxn ang="0">
                  <a:pos x="137" y="136"/>
                </a:cxn>
                <a:cxn ang="0">
                  <a:pos x="164" y="109"/>
                </a:cxn>
                <a:cxn ang="0">
                  <a:pos x="178" y="81"/>
                </a:cxn>
                <a:cxn ang="0">
                  <a:pos x="178" y="54"/>
                </a:cxn>
                <a:cxn ang="0">
                  <a:pos x="164" y="14"/>
                </a:cxn>
                <a:cxn ang="0">
                  <a:pos x="137" y="0"/>
                </a:cxn>
                <a:cxn ang="0">
                  <a:pos x="96" y="0"/>
                </a:cxn>
                <a:cxn ang="0">
                  <a:pos x="55" y="14"/>
                </a:cxn>
                <a:cxn ang="0">
                  <a:pos x="28" y="40"/>
                </a:cxn>
                <a:cxn ang="0">
                  <a:pos x="14" y="68"/>
                </a:cxn>
                <a:cxn ang="0">
                  <a:pos x="0" y="109"/>
                </a:cxn>
                <a:cxn ang="0">
                  <a:pos x="14" y="136"/>
                </a:cxn>
                <a:cxn ang="0">
                  <a:pos x="42" y="164"/>
                </a:cxn>
                <a:cxn ang="0">
                  <a:pos x="68" y="164"/>
                </a:cxn>
                <a:cxn ang="0">
                  <a:pos x="123" y="150"/>
                </a:cxn>
                <a:cxn ang="0">
                  <a:pos x="137" y="136"/>
                </a:cxn>
              </a:cxnLst>
              <a:pathLst>
                <a:path w="178" h="164">
                  <a:moveTo>
                    <a:pt x="137" y="136"/>
                  </a:moveTo>
                  <a:lnTo>
                    <a:pt x="164" y="109"/>
                  </a:lnTo>
                  <a:lnTo>
                    <a:pt x="178" y="81"/>
                  </a:lnTo>
                  <a:lnTo>
                    <a:pt x="178" y="54"/>
                  </a:lnTo>
                  <a:lnTo>
                    <a:pt x="164" y="14"/>
                  </a:lnTo>
                  <a:lnTo>
                    <a:pt x="137" y="0"/>
                  </a:lnTo>
                  <a:lnTo>
                    <a:pt x="96" y="0"/>
                  </a:lnTo>
                  <a:lnTo>
                    <a:pt x="55" y="14"/>
                  </a:lnTo>
                  <a:lnTo>
                    <a:pt x="28" y="40"/>
                  </a:lnTo>
                  <a:lnTo>
                    <a:pt x="14" y="68"/>
                  </a:lnTo>
                  <a:lnTo>
                    <a:pt x="0" y="109"/>
                  </a:lnTo>
                  <a:lnTo>
                    <a:pt x="14" y="136"/>
                  </a:lnTo>
                  <a:lnTo>
                    <a:pt x="42" y="164"/>
                  </a:lnTo>
                  <a:lnTo>
                    <a:pt x="68" y="164"/>
                  </a:lnTo>
                  <a:lnTo>
                    <a:pt x="123" y="150"/>
                  </a:lnTo>
                  <a:lnTo>
                    <a:pt x="137" y="136"/>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848" name="Freeform 49"/>
            <p:cNvSpPr/>
            <p:nvPr/>
          </p:nvSpPr>
          <p:spPr>
            <a:xfrm>
              <a:off x="3549" y="2775"/>
              <a:ext cx="6" cy="23"/>
            </a:xfrm>
            <a:custGeom>
              <a:avLst/>
              <a:gdLst/>
              <a:ahLst/>
              <a:cxnLst>
                <a:cxn ang="0">
                  <a:pos x="0" y="297"/>
                </a:cxn>
                <a:cxn ang="0">
                  <a:pos x="82" y="0"/>
                </a:cxn>
                <a:cxn ang="0">
                  <a:pos x="0" y="67"/>
                </a:cxn>
              </a:cxnLst>
              <a:pathLst>
                <a:path w="82" h="297">
                  <a:moveTo>
                    <a:pt x="0" y="297"/>
                  </a:moveTo>
                  <a:lnTo>
                    <a:pt x="82" y="0"/>
                  </a:lnTo>
                  <a:lnTo>
                    <a:pt x="0" y="67"/>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849" name="Freeform 50"/>
            <p:cNvSpPr/>
            <p:nvPr/>
          </p:nvSpPr>
          <p:spPr>
            <a:xfrm>
              <a:off x="3508" y="2397"/>
              <a:ext cx="26" cy="38"/>
            </a:xfrm>
            <a:custGeom>
              <a:avLst/>
              <a:gdLst/>
              <a:ahLst/>
              <a:cxnLst>
                <a:cxn ang="0">
                  <a:pos x="329" y="0"/>
                </a:cxn>
                <a:cxn ang="0">
                  <a:pos x="205" y="494"/>
                </a:cxn>
                <a:cxn ang="0">
                  <a:pos x="67" y="494"/>
                </a:cxn>
                <a:cxn ang="0">
                  <a:pos x="27" y="480"/>
                </a:cxn>
                <a:cxn ang="0">
                  <a:pos x="13" y="467"/>
                </a:cxn>
                <a:cxn ang="0">
                  <a:pos x="0" y="440"/>
                </a:cxn>
                <a:cxn ang="0">
                  <a:pos x="0" y="412"/>
                </a:cxn>
                <a:cxn ang="0">
                  <a:pos x="41" y="247"/>
                </a:cxn>
                <a:cxn ang="0">
                  <a:pos x="67" y="207"/>
                </a:cxn>
                <a:cxn ang="0">
                  <a:pos x="95" y="179"/>
                </a:cxn>
                <a:cxn ang="0">
                  <a:pos x="136" y="165"/>
                </a:cxn>
                <a:cxn ang="0">
                  <a:pos x="287" y="165"/>
                </a:cxn>
              </a:cxnLst>
              <a:pathLst>
                <a:path w="329" h="494">
                  <a:moveTo>
                    <a:pt x="329" y="0"/>
                  </a:moveTo>
                  <a:lnTo>
                    <a:pt x="205" y="494"/>
                  </a:lnTo>
                  <a:lnTo>
                    <a:pt x="67" y="494"/>
                  </a:lnTo>
                  <a:lnTo>
                    <a:pt x="27" y="480"/>
                  </a:lnTo>
                  <a:lnTo>
                    <a:pt x="13" y="467"/>
                  </a:lnTo>
                  <a:lnTo>
                    <a:pt x="0" y="440"/>
                  </a:lnTo>
                  <a:lnTo>
                    <a:pt x="0" y="412"/>
                  </a:lnTo>
                  <a:lnTo>
                    <a:pt x="41" y="247"/>
                  </a:lnTo>
                  <a:lnTo>
                    <a:pt x="67" y="207"/>
                  </a:lnTo>
                  <a:lnTo>
                    <a:pt x="95" y="179"/>
                  </a:lnTo>
                  <a:lnTo>
                    <a:pt x="136" y="165"/>
                  </a:lnTo>
                  <a:lnTo>
                    <a:pt x="287" y="16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850" name="Freeform 51"/>
            <p:cNvSpPr/>
            <p:nvPr/>
          </p:nvSpPr>
          <p:spPr>
            <a:xfrm>
              <a:off x="3544" y="2397"/>
              <a:ext cx="14" cy="13"/>
            </a:xfrm>
            <a:custGeom>
              <a:avLst/>
              <a:gdLst/>
              <a:ahLst/>
              <a:cxnLst>
                <a:cxn ang="0">
                  <a:pos x="138" y="138"/>
                </a:cxn>
                <a:cxn ang="0">
                  <a:pos x="164" y="110"/>
                </a:cxn>
                <a:cxn ang="0">
                  <a:pos x="178" y="83"/>
                </a:cxn>
                <a:cxn ang="0">
                  <a:pos x="178" y="55"/>
                </a:cxn>
                <a:cxn ang="0">
                  <a:pos x="164" y="14"/>
                </a:cxn>
                <a:cxn ang="0">
                  <a:pos x="138" y="0"/>
                </a:cxn>
                <a:cxn ang="0">
                  <a:pos x="96" y="0"/>
                </a:cxn>
                <a:cxn ang="0">
                  <a:pos x="55" y="14"/>
                </a:cxn>
                <a:cxn ang="0">
                  <a:pos x="28" y="42"/>
                </a:cxn>
                <a:cxn ang="0">
                  <a:pos x="14" y="69"/>
                </a:cxn>
                <a:cxn ang="0">
                  <a:pos x="0" y="110"/>
                </a:cxn>
                <a:cxn ang="0">
                  <a:pos x="14" y="138"/>
                </a:cxn>
                <a:cxn ang="0">
                  <a:pos x="41" y="165"/>
                </a:cxn>
                <a:cxn ang="0">
                  <a:pos x="69" y="165"/>
                </a:cxn>
                <a:cxn ang="0">
                  <a:pos x="124" y="152"/>
                </a:cxn>
                <a:cxn ang="0">
                  <a:pos x="138" y="138"/>
                </a:cxn>
              </a:cxnLst>
              <a:pathLst>
                <a:path w="178" h="165">
                  <a:moveTo>
                    <a:pt x="138" y="138"/>
                  </a:moveTo>
                  <a:lnTo>
                    <a:pt x="164" y="110"/>
                  </a:lnTo>
                  <a:lnTo>
                    <a:pt x="178" y="83"/>
                  </a:lnTo>
                  <a:lnTo>
                    <a:pt x="178" y="55"/>
                  </a:lnTo>
                  <a:lnTo>
                    <a:pt x="164" y="14"/>
                  </a:lnTo>
                  <a:lnTo>
                    <a:pt x="138" y="0"/>
                  </a:lnTo>
                  <a:lnTo>
                    <a:pt x="96" y="0"/>
                  </a:lnTo>
                  <a:lnTo>
                    <a:pt x="55" y="14"/>
                  </a:lnTo>
                  <a:lnTo>
                    <a:pt x="28" y="42"/>
                  </a:lnTo>
                  <a:lnTo>
                    <a:pt x="14" y="69"/>
                  </a:lnTo>
                  <a:lnTo>
                    <a:pt x="0" y="110"/>
                  </a:lnTo>
                  <a:lnTo>
                    <a:pt x="14" y="138"/>
                  </a:lnTo>
                  <a:lnTo>
                    <a:pt x="41" y="165"/>
                  </a:lnTo>
                  <a:lnTo>
                    <a:pt x="69" y="165"/>
                  </a:lnTo>
                  <a:lnTo>
                    <a:pt x="124" y="152"/>
                  </a:lnTo>
                  <a:lnTo>
                    <a:pt x="138" y="138"/>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851" name="Line 52"/>
            <p:cNvSpPr/>
            <p:nvPr/>
          </p:nvSpPr>
          <p:spPr>
            <a:xfrm>
              <a:off x="3596" y="2318"/>
              <a:ext cx="1" cy="184"/>
            </a:xfrm>
            <a:prstGeom prst="line">
              <a:avLst/>
            </a:prstGeom>
            <a:ln w="0" cap="flat" cmpd="sng">
              <a:solidFill>
                <a:srgbClr val="FF0000"/>
              </a:solidFill>
              <a:prstDash val="solid"/>
              <a:round/>
              <a:headEnd type="none" w="med" len="med"/>
              <a:tailEnd type="none" w="med" len="med"/>
            </a:ln>
          </p:spPr>
        </p:sp>
        <p:sp>
          <p:nvSpPr>
            <p:cNvPr id="76852" name="Freeform 53"/>
            <p:cNvSpPr/>
            <p:nvPr/>
          </p:nvSpPr>
          <p:spPr>
            <a:xfrm>
              <a:off x="3911" y="2678"/>
              <a:ext cx="18" cy="26"/>
            </a:xfrm>
            <a:custGeom>
              <a:avLst/>
              <a:gdLst/>
              <a:ahLst/>
              <a:cxnLst>
                <a:cxn ang="0">
                  <a:pos x="233" y="0"/>
                </a:cxn>
                <a:cxn ang="0">
                  <a:pos x="150" y="0"/>
                </a:cxn>
                <a:cxn ang="0">
                  <a:pos x="109" y="14"/>
                </a:cxn>
                <a:cxn ang="0">
                  <a:pos x="69" y="41"/>
                </a:cxn>
                <a:cxn ang="0">
                  <a:pos x="41" y="82"/>
                </a:cxn>
                <a:cxn ang="0">
                  <a:pos x="0" y="247"/>
                </a:cxn>
                <a:cxn ang="0">
                  <a:pos x="0" y="274"/>
                </a:cxn>
                <a:cxn ang="0">
                  <a:pos x="14" y="302"/>
                </a:cxn>
                <a:cxn ang="0">
                  <a:pos x="41" y="329"/>
                </a:cxn>
                <a:cxn ang="0">
                  <a:pos x="137" y="329"/>
                </a:cxn>
              </a:cxnLst>
              <a:pathLst>
                <a:path w="233" h="329">
                  <a:moveTo>
                    <a:pt x="233" y="0"/>
                  </a:moveTo>
                  <a:lnTo>
                    <a:pt x="150" y="0"/>
                  </a:lnTo>
                  <a:lnTo>
                    <a:pt x="109" y="14"/>
                  </a:lnTo>
                  <a:lnTo>
                    <a:pt x="69" y="41"/>
                  </a:lnTo>
                  <a:lnTo>
                    <a:pt x="41" y="82"/>
                  </a:lnTo>
                  <a:lnTo>
                    <a:pt x="0" y="247"/>
                  </a:lnTo>
                  <a:lnTo>
                    <a:pt x="0" y="274"/>
                  </a:lnTo>
                  <a:lnTo>
                    <a:pt x="14" y="302"/>
                  </a:lnTo>
                  <a:lnTo>
                    <a:pt x="41" y="329"/>
                  </a:lnTo>
                  <a:lnTo>
                    <a:pt x="137" y="3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853" name="Freeform 54"/>
            <p:cNvSpPr/>
            <p:nvPr/>
          </p:nvSpPr>
          <p:spPr>
            <a:xfrm>
              <a:off x="3942" y="2666"/>
              <a:ext cx="14" cy="12"/>
            </a:xfrm>
            <a:custGeom>
              <a:avLst/>
              <a:gdLst/>
              <a:ahLst/>
              <a:cxnLst>
                <a:cxn ang="0">
                  <a:pos x="137" y="136"/>
                </a:cxn>
                <a:cxn ang="0">
                  <a:pos x="165" y="109"/>
                </a:cxn>
                <a:cxn ang="0">
                  <a:pos x="178" y="81"/>
                </a:cxn>
                <a:cxn ang="0">
                  <a:pos x="178" y="55"/>
                </a:cxn>
                <a:cxn ang="0">
                  <a:pos x="165" y="14"/>
                </a:cxn>
                <a:cxn ang="0">
                  <a:pos x="137" y="0"/>
                </a:cxn>
                <a:cxn ang="0">
                  <a:pos x="96" y="0"/>
                </a:cxn>
                <a:cxn ang="0">
                  <a:pos x="55" y="14"/>
                </a:cxn>
                <a:cxn ang="0">
                  <a:pos x="27" y="41"/>
                </a:cxn>
                <a:cxn ang="0">
                  <a:pos x="13" y="69"/>
                </a:cxn>
                <a:cxn ang="0">
                  <a:pos x="0" y="109"/>
                </a:cxn>
                <a:cxn ang="0">
                  <a:pos x="13" y="136"/>
                </a:cxn>
                <a:cxn ang="0">
                  <a:pos x="41" y="164"/>
                </a:cxn>
                <a:cxn ang="0">
                  <a:pos x="68" y="164"/>
                </a:cxn>
                <a:cxn ang="0">
                  <a:pos x="123" y="150"/>
                </a:cxn>
                <a:cxn ang="0">
                  <a:pos x="137" y="136"/>
                </a:cxn>
              </a:cxnLst>
              <a:pathLst>
                <a:path w="178" h="164">
                  <a:moveTo>
                    <a:pt x="137" y="136"/>
                  </a:moveTo>
                  <a:lnTo>
                    <a:pt x="165" y="109"/>
                  </a:lnTo>
                  <a:lnTo>
                    <a:pt x="178" y="81"/>
                  </a:lnTo>
                  <a:lnTo>
                    <a:pt x="178" y="55"/>
                  </a:lnTo>
                  <a:lnTo>
                    <a:pt x="165" y="14"/>
                  </a:lnTo>
                  <a:lnTo>
                    <a:pt x="137" y="0"/>
                  </a:lnTo>
                  <a:lnTo>
                    <a:pt x="96" y="0"/>
                  </a:lnTo>
                  <a:lnTo>
                    <a:pt x="55" y="14"/>
                  </a:lnTo>
                  <a:lnTo>
                    <a:pt x="27" y="41"/>
                  </a:lnTo>
                  <a:lnTo>
                    <a:pt x="13" y="69"/>
                  </a:lnTo>
                  <a:lnTo>
                    <a:pt x="0" y="109"/>
                  </a:lnTo>
                  <a:lnTo>
                    <a:pt x="13" y="136"/>
                  </a:lnTo>
                  <a:lnTo>
                    <a:pt x="41" y="164"/>
                  </a:lnTo>
                  <a:lnTo>
                    <a:pt x="68" y="164"/>
                  </a:lnTo>
                  <a:lnTo>
                    <a:pt x="123" y="150"/>
                  </a:lnTo>
                  <a:lnTo>
                    <a:pt x="137" y="136"/>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854" name="Freeform 55"/>
            <p:cNvSpPr/>
            <p:nvPr/>
          </p:nvSpPr>
          <p:spPr>
            <a:xfrm>
              <a:off x="4131" y="2396"/>
              <a:ext cx="3" cy="5"/>
            </a:xfrm>
            <a:custGeom>
              <a:avLst/>
              <a:gdLst/>
              <a:ahLst/>
              <a:cxnLst>
                <a:cxn ang="0">
                  <a:pos x="5" y="28"/>
                </a:cxn>
                <a:cxn ang="0">
                  <a:pos x="10" y="0"/>
                </a:cxn>
                <a:cxn ang="0">
                  <a:pos x="19" y="3"/>
                </a:cxn>
                <a:cxn ang="0">
                  <a:pos x="25" y="8"/>
                </a:cxn>
                <a:cxn ang="0">
                  <a:pos x="31" y="15"/>
                </a:cxn>
                <a:cxn ang="0">
                  <a:pos x="33" y="23"/>
                </a:cxn>
                <a:cxn ang="0">
                  <a:pos x="33" y="33"/>
                </a:cxn>
                <a:cxn ang="0">
                  <a:pos x="30" y="42"/>
                </a:cxn>
                <a:cxn ang="0">
                  <a:pos x="24" y="48"/>
                </a:cxn>
                <a:cxn ang="0">
                  <a:pos x="18" y="53"/>
                </a:cxn>
                <a:cxn ang="0">
                  <a:pos x="9" y="55"/>
                </a:cxn>
                <a:cxn ang="0">
                  <a:pos x="0" y="55"/>
                </a:cxn>
                <a:cxn ang="0">
                  <a:pos x="5" y="28"/>
                </a:cxn>
              </a:cxnLst>
              <a:pathLst>
                <a:path w="33" h="55">
                  <a:moveTo>
                    <a:pt x="5" y="28"/>
                  </a:moveTo>
                  <a:lnTo>
                    <a:pt x="10" y="0"/>
                  </a:lnTo>
                  <a:lnTo>
                    <a:pt x="19" y="3"/>
                  </a:lnTo>
                  <a:lnTo>
                    <a:pt x="25" y="8"/>
                  </a:lnTo>
                  <a:lnTo>
                    <a:pt x="31" y="15"/>
                  </a:lnTo>
                  <a:lnTo>
                    <a:pt x="33" y="23"/>
                  </a:lnTo>
                  <a:lnTo>
                    <a:pt x="33" y="33"/>
                  </a:lnTo>
                  <a:lnTo>
                    <a:pt x="30" y="42"/>
                  </a:lnTo>
                  <a:lnTo>
                    <a:pt x="24" y="48"/>
                  </a:lnTo>
                  <a:lnTo>
                    <a:pt x="18" y="53"/>
                  </a:lnTo>
                  <a:lnTo>
                    <a:pt x="9" y="55"/>
                  </a:lnTo>
                  <a:lnTo>
                    <a:pt x="0" y="55"/>
                  </a:lnTo>
                  <a:lnTo>
                    <a:pt x="5" y="28"/>
                  </a:lnTo>
                  <a:close/>
                </a:path>
              </a:pathLst>
            </a:custGeom>
            <a:solidFill>
              <a:srgbClr val="000000"/>
            </a:solidFill>
            <a:ln w="9525">
              <a:noFill/>
            </a:ln>
          </p:spPr>
          <p:txBody>
            <a:bodyPr/>
            <a:p>
              <a:endParaRPr lang="zh-CN" altLang="en-US"/>
            </a:p>
          </p:txBody>
        </p:sp>
        <p:sp>
          <p:nvSpPr>
            <p:cNvPr id="76855" name="Freeform 56"/>
            <p:cNvSpPr/>
            <p:nvPr/>
          </p:nvSpPr>
          <p:spPr>
            <a:xfrm>
              <a:off x="4131" y="2396"/>
              <a:ext cx="3" cy="5"/>
            </a:xfrm>
            <a:custGeom>
              <a:avLst/>
              <a:gdLst/>
              <a:ahLst/>
              <a:cxnLst>
                <a:cxn ang="0">
                  <a:pos x="10" y="0"/>
                </a:cxn>
                <a:cxn ang="0">
                  <a:pos x="19" y="3"/>
                </a:cxn>
                <a:cxn ang="0">
                  <a:pos x="25" y="8"/>
                </a:cxn>
                <a:cxn ang="0">
                  <a:pos x="31" y="15"/>
                </a:cxn>
                <a:cxn ang="0">
                  <a:pos x="33" y="23"/>
                </a:cxn>
                <a:cxn ang="0">
                  <a:pos x="33" y="33"/>
                </a:cxn>
                <a:cxn ang="0">
                  <a:pos x="30" y="42"/>
                </a:cxn>
                <a:cxn ang="0">
                  <a:pos x="24" y="48"/>
                </a:cxn>
                <a:cxn ang="0">
                  <a:pos x="18" y="53"/>
                </a:cxn>
                <a:cxn ang="0">
                  <a:pos x="9" y="55"/>
                </a:cxn>
                <a:cxn ang="0">
                  <a:pos x="0" y="55"/>
                </a:cxn>
              </a:cxnLst>
              <a:pathLst>
                <a:path w="33" h="55">
                  <a:moveTo>
                    <a:pt x="10" y="0"/>
                  </a:moveTo>
                  <a:lnTo>
                    <a:pt x="19" y="3"/>
                  </a:lnTo>
                  <a:lnTo>
                    <a:pt x="25" y="8"/>
                  </a:lnTo>
                  <a:lnTo>
                    <a:pt x="31" y="15"/>
                  </a:lnTo>
                  <a:lnTo>
                    <a:pt x="33" y="23"/>
                  </a:lnTo>
                  <a:lnTo>
                    <a:pt x="33" y="33"/>
                  </a:lnTo>
                  <a:lnTo>
                    <a:pt x="30" y="42"/>
                  </a:lnTo>
                  <a:lnTo>
                    <a:pt x="24" y="48"/>
                  </a:lnTo>
                  <a:lnTo>
                    <a:pt x="18" y="53"/>
                  </a:lnTo>
                  <a:lnTo>
                    <a:pt x="9" y="55"/>
                  </a:lnTo>
                  <a:lnTo>
                    <a:pt x="0" y="5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856" name="Freeform 57"/>
            <p:cNvSpPr/>
            <p:nvPr/>
          </p:nvSpPr>
          <p:spPr>
            <a:xfrm>
              <a:off x="3949" y="2363"/>
              <a:ext cx="183" cy="38"/>
            </a:xfrm>
            <a:custGeom>
              <a:avLst/>
              <a:gdLst/>
              <a:ahLst/>
              <a:cxnLst>
                <a:cxn ang="0">
                  <a:pos x="2375" y="483"/>
                </a:cxn>
                <a:cxn ang="0">
                  <a:pos x="2380" y="456"/>
                </a:cxn>
                <a:cxn ang="0">
                  <a:pos x="2385" y="428"/>
                </a:cxn>
                <a:cxn ang="0">
                  <a:pos x="11" y="0"/>
                </a:cxn>
                <a:cxn ang="0">
                  <a:pos x="5" y="28"/>
                </a:cxn>
                <a:cxn ang="0">
                  <a:pos x="0" y="56"/>
                </a:cxn>
                <a:cxn ang="0">
                  <a:pos x="2375" y="483"/>
                </a:cxn>
              </a:cxnLst>
              <a:pathLst>
                <a:path w="2385" h="483">
                  <a:moveTo>
                    <a:pt x="2375" y="483"/>
                  </a:moveTo>
                  <a:lnTo>
                    <a:pt x="2380" y="456"/>
                  </a:lnTo>
                  <a:lnTo>
                    <a:pt x="2385" y="428"/>
                  </a:lnTo>
                  <a:lnTo>
                    <a:pt x="11" y="0"/>
                  </a:lnTo>
                  <a:lnTo>
                    <a:pt x="5" y="28"/>
                  </a:lnTo>
                  <a:lnTo>
                    <a:pt x="0" y="56"/>
                  </a:lnTo>
                  <a:lnTo>
                    <a:pt x="2375" y="483"/>
                  </a:lnTo>
                  <a:close/>
                </a:path>
              </a:pathLst>
            </a:custGeom>
            <a:solidFill>
              <a:srgbClr val="000000"/>
            </a:solidFill>
            <a:ln w="9525">
              <a:noFill/>
            </a:ln>
          </p:spPr>
          <p:txBody>
            <a:bodyPr/>
            <a:p>
              <a:endParaRPr lang="zh-CN" altLang="en-US"/>
            </a:p>
          </p:txBody>
        </p:sp>
        <p:sp>
          <p:nvSpPr>
            <p:cNvPr id="76857" name="Freeform 58"/>
            <p:cNvSpPr/>
            <p:nvPr/>
          </p:nvSpPr>
          <p:spPr>
            <a:xfrm>
              <a:off x="3949" y="2363"/>
              <a:ext cx="183" cy="38"/>
            </a:xfrm>
            <a:custGeom>
              <a:avLst/>
              <a:gdLst/>
              <a:ahLst/>
              <a:cxnLst>
                <a:cxn ang="0">
                  <a:pos x="2375" y="483"/>
                </a:cxn>
                <a:cxn ang="0">
                  <a:pos x="2380" y="456"/>
                </a:cxn>
                <a:cxn ang="0">
                  <a:pos x="2385" y="428"/>
                </a:cxn>
                <a:cxn ang="0">
                  <a:pos x="11" y="0"/>
                </a:cxn>
                <a:cxn ang="0">
                  <a:pos x="5" y="28"/>
                </a:cxn>
                <a:cxn ang="0">
                  <a:pos x="0" y="56"/>
                </a:cxn>
                <a:cxn ang="0">
                  <a:pos x="2375" y="483"/>
                </a:cxn>
              </a:cxnLst>
              <a:pathLst>
                <a:path w="2385" h="483">
                  <a:moveTo>
                    <a:pt x="2375" y="483"/>
                  </a:moveTo>
                  <a:lnTo>
                    <a:pt x="2380" y="456"/>
                  </a:lnTo>
                  <a:lnTo>
                    <a:pt x="2385" y="428"/>
                  </a:lnTo>
                  <a:lnTo>
                    <a:pt x="11" y="0"/>
                  </a:lnTo>
                  <a:lnTo>
                    <a:pt x="5" y="28"/>
                  </a:lnTo>
                  <a:lnTo>
                    <a:pt x="0" y="56"/>
                  </a:lnTo>
                  <a:lnTo>
                    <a:pt x="2375" y="48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858" name="Freeform 59"/>
            <p:cNvSpPr/>
            <p:nvPr/>
          </p:nvSpPr>
          <p:spPr>
            <a:xfrm>
              <a:off x="3947" y="2363"/>
              <a:ext cx="2" cy="5"/>
            </a:xfrm>
            <a:custGeom>
              <a:avLst/>
              <a:gdLst/>
              <a:ahLst/>
              <a:cxnLst>
                <a:cxn ang="0">
                  <a:pos x="28" y="28"/>
                </a:cxn>
                <a:cxn ang="0">
                  <a:pos x="23" y="56"/>
                </a:cxn>
                <a:cxn ang="0">
                  <a:pos x="14" y="53"/>
                </a:cxn>
                <a:cxn ang="0">
                  <a:pos x="8" y="47"/>
                </a:cxn>
                <a:cxn ang="0">
                  <a:pos x="2" y="41"/>
                </a:cxn>
                <a:cxn ang="0">
                  <a:pos x="0" y="32"/>
                </a:cxn>
                <a:cxn ang="0">
                  <a:pos x="0" y="23"/>
                </a:cxn>
                <a:cxn ang="0">
                  <a:pos x="4" y="14"/>
                </a:cxn>
                <a:cxn ang="0">
                  <a:pos x="9" y="8"/>
                </a:cxn>
                <a:cxn ang="0">
                  <a:pos x="15" y="2"/>
                </a:cxn>
                <a:cxn ang="0">
                  <a:pos x="24" y="0"/>
                </a:cxn>
                <a:cxn ang="0">
                  <a:pos x="34" y="0"/>
                </a:cxn>
                <a:cxn ang="0">
                  <a:pos x="28" y="28"/>
                </a:cxn>
              </a:cxnLst>
              <a:pathLst>
                <a:path w="34" h="56">
                  <a:moveTo>
                    <a:pt x="28" y="28"/>
                  </a:moveTo>
                  <a:lnTo>
                    <a:pt x="23" y="56"/>
                  </a:lnTo>
                  <a:lnTo>
                    <a:pt x="14" y="53"/>
                  </a:lnTo>
                  <a:lnTo>
                    <a:pt x="8" y="47"/>
                  </a:lnTo>
                  <a:lnTo>
                    <a:pt x="2" y="41"/>
                  </a:lnTo>
                  <a:lnTo>
                    <a:pt x="0" y="32"/>
                  </a:lnTo>
                  <a:lnTo>
                    <a:pt x="0" y="23"/>
                  </a:lnTo>
                  <a:lnTo>
                    <a:pt x="4" y="14"/>
                  </a:lnTo>
                  <a:lnTo>
                    <a:pt x="9" y="8"/>
                  </a:lnTo>
                  <a:lnTo>
                    <a:pt x="15" y="2"/>
                  </a:lnTo>
                  <a:lnTo>
                    <a:pt x="24" y="0"/>
                  </a:lnTo>
                  <a:lnTo>
                    <a:pt x="34" y="0"/>
                  </a:lnTo>
                  <a:lnTo>
                    <a:pt x="28" y="28"/>
                  </a:lnTo>
                  <a:close/>
                </a:path>
              </a:pathLst>
            </a:custGeom>
            <a:solidFill>
              <a:srgbClr val="000000"/>
            </a:solidFill>
            <a:ln w="9525">
              <a:noFill/>
            </a:ln>
          </p:spPr>
          <p:txBody>
            <a:bodyPr/>
            <a:p>
              <a:endParaRPr lang="zh-CN" altLang="en-US"/>
            </a:p>
          </p:txBody>
        </p:sp>
        <p:sp>
          <p:nvSpPr>
            <p:cNvPr id="76859" name="Freeform 60"/>
            <p:cNvSpPr/>
            <p:nvPr/>
          </p:nvSpPr>
          <p:spPr>
            <a:xfrm>
              <a:off x="3947" y="2363"/>
              <a:ext cx="2" cy="5"/>
            </a:xfrm>
            <a:custGeom>
              <a:avLst/>
              <a:gdLst/>
              <a:ahLst/>
              <a:cxnLst>
                <a:cxn ang="0">
                  <a:pos x="23" y="56"/>
                </a:cxn>
                <a:cxn ang="0">
                  <a:pos x="14" y="53"/>
                </a:cxn>
                <a:cxn ang="0">
                  <a:pos x="8" y="47"/>
                </a:cxn>
                <a:cxn ang="0">
                  <a:pos x="2" y="41"/>
                </a:cxn>
                <a:cxn ang="0">
                  <a:pos x="0" y="32"/>
                </a:cxn>
                <a:cxn ang="0">
                  <a:pos x="0" y="23"/>
                </a:cxn>
                <a:cxn ang="0">
                  <a:pos x="4" y="14"/>
                </a:cxn>
                <a:cxn ang="0">
                  <a:pos x="9" y="8"/>
                </a:cxn>
                <a:cxn ang="0">
                  <a:pos x="15" y="2"/>
                </a:cxn>
                <a:cxn ang="0">
                  <a:pos x="24" y="0"/>
                </a:cxn>
                <a:cxn ang="0">
                  <a:pos x="34" y="0"/>
                </a:cxn>
              </a:cxnLst>
              <a:pathLst>
                <a:path w="34" h="56">
                  <a:moveTo>
                    <a:pt x="23" y="56"/>
                  </a:moveTo>
                  <a:lnTo>
                    <a:pt x="14" y="53"/>
                  </a:lnTo>
                  <a:lnTo>
                    <a:pt x="8" y="47"/>
                  </a:lnTo>
                  <a:lnTo>
                    <a:pt x="2" y="41"/>
                  </a:lnTo>
                  <a:lnTo>
                    <a:pt x="0" y="32"/>
                  </a:lnTo>
                  <a:lnTo>
                    <a:pt x="0" y="23"/>
                  </a:lnTo>
                  <a:lnTo>
                    <a:pt x="4" y="14"/>
                  </a:lnTo>
                  <a:lnTo>
                    <a:pt x="9" y="8"/>
                  </a:lnTo>
                  <a:lnTo>
                    <a:pt x="15" y="2"/>
                  </a:lnTo>
                  <a:lnTo>
                    <a:pt x="24" y="0"/>
                  </a:lnTo>
                  <a:lnTo>
                    <a:pt x="34"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860" name="Line 61"/>
            <p:cNvSpPr/>
            <p:nvPr/>
          </p:nvSpPr>
          <p:spPr>
            <a:xfrm>
              <a:off x="3819" y="2342"/>
              <a:ext cx="313" cy="56"/>
            </a:xfrm>
            <a:prstGeom prst="line">
              <a:avLst/>
            </a:prstGeom>
            <a:ln w="0" cap="flat" cmpd="sng">
              <a:solidFill>
                <a:srgbClr val="000000"/>
              </a:solidFill>
              <a:prstDash val="solid"/>
              <a:round/>
              <a:headEnd type="none" w="med" len="med"/>
              <a:tailEnd type="none" w="med" len="med"/>
            </a:ln>
          </p:spPr>
        </p:sp>
        <p:sp>
          <p:nvSpPr>
            <p:cNvPr id="76861" name="Freeform 62"/>
            <p:cNvSpPr/>
            <p:nvPr/>
          </p:nvSpPr>
          <p:spPr>
            <a:xfrm>
              <a:off x="4130" y="2746"/>
              <a:ext cx="4" cy="4"/>
            </a:xfrm>
            <a:custGeom>
              <a:avLst/>
              <a:gdLst/>
              <a:ahLst/>
              <a:cxnLst>
                <a:cxn ang="0">
                  <a:pos x="15" y="24"/>
                </a:cxn>
                <a:cxn ang="0">
                  <a:pos x="30" y="0"/>
                </a:cxn>
                <a:cxn ang="0">
                  <a:pos x="36" y="6"/>
                </a:cxn>
                <a:cxn ang="0">
                  <a:pos x="42" y="13"/>
                </a:cxn>
                <a:cxn ang="0">
                  <a:pos x="43" y="22"/>
                </a:cxn>
                <a:cxn ang="0">
                  <a:pos x="43" y="30"/>
                </a:cxn>
                <a:cxn ang="0">
                  <a:pos x="39" y="39"/>
                </a:cxn>
                <a:cxn ang="0">
                  <a:pos x="33" y="45"/>
                </a:cxn>
                <a:cxn ang="0">
                  <a:pos x="26" y="51"/>
                </a:cxn>
                <a:cxn ang="0">
                  <a:pos x="17" y="52"/>
                </a:cxn>
                <a:cxn ang="0">
                  <a:pos x="9" y="52"/>
                </a:cxn>
                <a:cxn ang="0">
                  <a:pos x="0" y="48"/>
                </a:cxn>
                <a:cxn ang="0">
                  <a:pos x="15" y="24"/>
                </a:cxn>
              </a:cxnLst>
              <a:pathLst>
                <a:path w="43" h="52">
                  <a:moveTo>
                    <a:pt x="15" y="24"/>
                  </a:moveTo>
                  <a:lnTo>
                    <a:pt x="30" y="0"/>
                  </a:lnTo>
                  <a:lnTo>
                    <a:pt x="36" y="6"/>
                  </a:lnTo>
                  <a:lnTo>
                    <a:pt x="42" y="13"/>
                  </a:lnTo>
                  <a:lnTo>
                    <a:pt x="43" y="22"/>
                  </a:lnTo>
                  <a:lnTo>
                    <a:pt x="43" y="30"/>
                  </a:lnTo>
                  <a:lnTo>
                    <a:pt x="39" y="39"/>
                  </a:lnTo>
                  <a:lnTo>
                    <a:pt x="33" y="45"/>
                  </a:lnTo>
                  <a:lnTo>
                    <a:pt x="26" y="51"/>
                  </a:lnTo>
                  <a:lnTo>
                    <a:pt x="17" y="52"/>
                  </a:lnTo>
                  <a:lnTo>
                    <a:pt x="9" y="52"/>
                  </a:lnTo>
                  <a:lnTo>
                    <a:pt x="0" y="48"/>
                  </a:lnTo>
                  <a:lnTo>
                    <a:pt x="15" y="24"/>
                  </a:lnTo>
                  <a:close/>
                </a:path>
              </a:pathLst>
            </a:custGeom>
            <a:solidFill>
              <a:srgbClr val="FF0000"/>
            </a:solidFill>
            <a:ln w="9525">
              <a:noFill/>
            </a:ln>
          </p:spPr>
          <p:txBody>
            <a:bodyPr/>
            <a:p>
              <a:endParaRPr lang="zh-CN" altLang="en-US"/>
            </a:p>
          </p:txBody>
        </p:sp>
        <p:sp>
          <p:nvSpPr>
            <p:cNvPr id="76862" name="Freeform 63"/>
            <p:cNvSpPr/>
            <p:nvPr/>
          </p:nvSpPr>
          <p:spPr>
            <a:xfrm>
              <a:off x="4130" y="2746"/>
              <a:ext cx="4" cy="4"/>
            </a:xfrm>
            <a:custGeom>
              <a:avLst/>
              <a:gdLst/>
              <a:ahLst/>
              <a:cxnLst>
                <a:cxn ang="0">
                  <a:pos x="30" y="0"/>
                </a:cxn>
                <a:cxn ang="0">
                  <a:pos x="36" y="6"/>
                </a:cxn>
                <a:cxn ang="0">
                  <a:pos x="42" y="13"/>
                </a:cxn>
                <a:cxn ang="0">
                  <a:pos x="43" y="22"/>
                </a:cxn>
                <a:cxn ang="0">
                  <a:pos x="43" y="30"/>
                </a:cxn>
                <a:cxn ang="0">
                  <a:pos x="39" y="39"/>
                </a:cxn>
                <a:cxn ang="0">
                  <a:pos x="33" y="45"/>
                </a:cxn>
                <a:cxn ang="0">
                  <a:pos x="26" y="51"/>
                </a:cxn>
                <a:cxn ang="0">
                  <a:pos x="17" y="52"/>
                </a:cxn>
                <a:cxn ang="0">
                  <a:pos x="9" y="52"/>
                </a:cxn>
                <a:cxn ang="0">
                  <a:pos x="0" y="48"/>
                </a:cxn>
              </a:cxnLst>
              <a:pathLst>
                <a:path w="43" h="52">
                  <a:moveTo>
                    <a:pt x="30" y="0"/>
                  </a:moveTo>
                  <a:lnTo>
                    <a:pt x="36" y="6"/>
                  </a:lnTo>
                  <a:lnTo>
                    <a:pt x="42" y="13"/>
                  </a:lnTo>
                  <a:lnTo>
                    <a:pt x="43" y="22"/>
                  </a:lnTo>
                  <a:lnTo>
                    <a:pt x="43" y="30"/>
                  </a:lnTo>
                  <a:lnTo>
                    <a:pt x="39" y="39"/>
                  </a:lnTo>
                  <a:lnTo>
                    <a:pt x="33" y="45"/>
                  </a:lnTo>
                  <a:lnTo>
                    <a:pt x="26" y="51"/>
                  </a:lnTo>
                  <a:lnTo>
                    <a:pt x="17" y="52"/>
                  </a:lnTo>
                  <a:lnTo>
                    <a:pt x="9" y="52"/>
                  </a:lnTo>
                  <a:lnTo>
                    <a:pt x="0" y="48"/>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863" name="Freeform 64"/>
            <p:cNvSpPr/>
            <p:nvPr/>
          </p:nvSpPr>
          <p:spPr>
            <a:xfrm>
              <a:off x="3948" y="2631"/>
              <a:ext cx="185" cy="119"/>
            </a:xfrm>
            <a:custGeom>
              <a:avLst/>
              <a:gdLst/>
              <a:ahLst/>
              <a:cxnLst>
                <a:cxn ang="0">
                  <a:pos x="2375" y="1541"/>
                </a:cxn>
                <a:cxn ang="0">
                  <a:pos x="2390" y="1517"/>
                </a:cxn>
                <a:cxn ang="0">
                  <a:pos x="2405" y="1493"/>
                </a:cxn>
                <a:cxn ang="0">
                  <a:pos x="30" y="0"/>
                </a:cxn>
                <a:cxn ang="0">
                  <a:pos x="15" y="24"/>
                </a:cxn>
                <a:cxn ang="0">
                  <a:pos x="0" y="47"/>
                </a:cxn>
                <a:cxn ang="0">
                  <a:pos x="2375" y="1541"/>
                </a:cxn>
              </a:cxnLst>
              <a:pathLst>
                <a:path w="2405" h="1541">
                  <a:moveTo>
                    <a:pt x="2375" y="1541"/>
                  </a:moveTo>
                  <a:lnTo>
                    <a:pt x="2390" y="1517"/>
                  </a:lnTo>
                  <a:lnTo>
                    <a:pt x="2405" y="1493"/>
                  </a:lnTo>
                  <a:lnTo>
                    <a:pt x="30" y="0"/>
                  </a:lnTo>
                  <a:lnTo>
                    <a:pt x="15" y="24"/>
                  </a:lnTo>
                  <a:lnTo>
                    <a:pt x="0" y="47"/>
                  </a:lnTo>
                  <a:lnTo>
                    <a:pt x="2375" y="1541"/>
                  </a:lnTo>
                  <a:close/>
                </a:path>
              </a:pathLst>
            </a:custGeom>
            <a:solidFill>
              <a:srgbClr val="FF0000"/>
            </a:solidFill>
            <a:ln w="9525">
              <a:noFill/>
            </a:ln>
          </p:spPr>
          <p:txBody>
            <a:bodyPr/>
            <a:p>
              <a:endParaRPr lang="zh-CN" altLang="en-US"/>
            </a:p>
          </p:txBody>
        </p:sp>
        <p:sp>
          <p:nvSpPr>
            <p:cNvPr id="76864" name="Freeform 65"/>
            <p:cNvSpPr/>
            <p:nvPr/>
          </p:nvSpPr>
          <p:spPr>
            <a:xfrm>
              <a:off x="3948" y="2631"/>
              <a:ext cx="185" cy="119"/>
            </a:xfrm>
            <a:custGeom>
              <a:avLst/>
              <a:gdLst/>
              <a:ahLst/>
              <a:cxnLst>
                <a:cxn ang="0">
                  <a:pos x="2375" y="1541"/>
                </a:cxn>
                <a:cxn ang="0">
                  <a:pos x="2390" y="1517"/>
                </a:cxn>
                <a:cxn ang="0">
                  <a:pos x="2405" y="1493"/>
                </a:cxn>
                <a:cxn ang="0">
                  <a:pos x="30" y="0"/>
                </a:cxn>
                <a:cxn ang="0">
                  <a:pos x="15" y="24"/>
                </a:cxn>
                <a:cxn ang="0">
                  <a:pos x="0" y="47"/>
                </a:cxn>
                <a:cxn ang="0">
                  <a:pos x="2375" y="1541"/>
                </a:cxn>
              </a:cxnLst>
              <a:pathLst>
                <a:path w="2405" h="1541">
                  <a:moveTo>
                    <a:pt x="2375" y="1541"/>
                  </a:moveTo>
                  <a:lnTo>
                    <a:pt x="2390" y="1517"/>
                  </a:lnTo>
                  <a:lnTo>
                    <a:pt x="2405" y="1493"/>
                  </a:lnTo>
                  <a:lnTo>
                    <a:pt x="30" y="0"/>
                  </a:lnTo>
                  <a:lnTo>
                    <a:pt x="15" y="24"/>
                  </a:lnTo>
                  <a:lnTo>
                    <a:pt x="0" y="47"/>
                  </a:lnTo>
                  <a:lnTo>
                    <a:pt x="2375" y="1541"/>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865" name="Freeform 66"/>
            <p:cNvSpPr/>
            <p:nvPr/>
          </p:nvSpPr>
          <p:spPr>
            <a:xfrm>
              <a:off x="3947" y="2631"/>
              <a:ext cx="3" cy="4"/>
            </a:xfrm>
            <a:custGeom>
              <a:avLst/>
              <a:gdLst/>
              <a:ahLst/>
              <a:cxnLst>
                <a:cxn ang="0">
                  <a:pos x="28" y="28"/>
                </a:cxn>
                <a:cxn ang="0">
                  <a:pos x="13" y="51"/>
                </a:cxn>
                <a:cxn ang="0">
                  <a:pos x="7" y="46"/>
                </a:cxn>
                <a:cxn ang="0">
                  <a:pos x="1" y="38"/>
                </a:cxn>
                <a:cxn ang="0">
                  <a:pos x="0" y="30"/>
                </a:cxn>
                <a:cxn ang="0">
                  <a:pos x="0" y="21"/>
                </a:cxn>
                <a:cxn ang="0">
                  <a:pos x="5" y="13"/>
                </a:cxn>
                <a:cxn ang="0">
                  <a:pos x="10" y="6"/>
                </a:cxn>
                <a:cxn ang="0">
                  <a:pos x="17" y="1"/>
                </a:cxn>
                <a:cxn ang="0">
                  <a:pos x="26" y="0"/>
                </a:cxn>
                <a:cxn ang="0">
                  <a:pos x="35" y="0"/>
                </a:cxn>
                <a:cxn ang="0">
                  <a:pos x="43" y="4"/>
                </a:cxn>
                <a:cxn ang="0">
                  <a:pos x="28" y="28"/>
                </a:cxn>
              </a:cxnLst>
              <a:pathLst>
                <a:path w="43" h="51">
                  <a:moveTo>
                    <a:pt x="28" y="28"/>
                  </a:moveTo>
                  <a:lnTo>
                    <a:pt x="13" y="51"/>
                  </a:lnTo>
                  <a:lnTo>
                    <a:pt x="7" y="46"/>
                  </a:lnTo>
                  <a:lnTo>
                    <a:pt x="1" y="38"/>
                  </a:lnTo>
                  <a:lnTo>
                    <a:pt x="0" y="30"/>
                  </a:lnTo>
                  <a:lnTo>
                    <a:pt x="0" y="21"/>
                  </a:lnTo>
                  <a:lnTo>
                    <a:pt x="5" y="13"/>
                  </a:lnTo>
                  <a:lnTo>
                    <a:pt x="10" y="6"/>
                  </a:lnTo>
                  <a:lnTo>
                    <a:pt x="17" y="1"/>
                  </a:lnTo>
                  <a:lnTo>
                    <a:pt x="26" y="0"/>
                  </a:lnTo>
                  <a:lnTo>
                    <a:pt x="35" y="0"/>
                  </a:lnTo>
                  <a:lnTo>
                    <a:pt x="43" y="4"/>
                  </a:lnTo>
                  <a:lnTo>
                    <a:pt x="28" y="28"/>
                  </a:lnTo>
                  <a:close/>
                </a:path>
              </a:pathLst>
            </a:custGeom>
            <a:solidFill>
              <a:srgbClr val="FF0000"/>
            </a:solidFill>
            <a:ln w="9525">
              <a:noFill/>
            </a:ln>
          </p:spPr>
          <p:txBody>
            <a:bodyPr/>
            <a:p>
              <a:endParaRPr lang="zh-CN" altLang="en-US"/>
            </a:p>
          </p:txBody>
        </p:sp>
        <p:sp>
          <p:nvSpPr>
            <p:cNvPr id="76866" name="Freeform 67"/>
            <p:cNvSpPr/>
            <p:nvPr/>
          </p:nvSpPr>
          <p:spPr>
            <a:xfrm>
              <a:off x="3947" y="2631"/>
              <a:ext cx="3" cy="4"/>
            </a:xfrm>
            <a:custGeom>
              <a:avLst/>
              <a:gdLst/>
              <a:ahLst/>
              <a:cxnLst>
                <a:cxn ang="0">
                  <a:pos x="13" y="51"/>
                </a:cxn>
                <a:cxn ang="0">
                  <a:pos x="7" y="46"/>
                </a:cxn>
                <a:cxn ang="0">
                  <a:pos x="1" y="38"/>
                </a:cxn>
                <a:cxn ang="0">
                  <a:pos x="0" y="30"/>
                </a:cxn>
                <a:cxn ang="0">
                  <a:pos x="0" y="21"/>
                </a:cxn>
                <a:cxn ang="0">
                  <a:pos x="5" y="13"/>
                </a:cxn>
                <a:cxn ang="0">
                  <a:pos x="10" y="6"/>
                </a:cxn>
                <a:cxn ang="0">
                  <a:pos x="17" y="1"/>
                </a:cxn>
                <a:cxn ang="0">
                  <a:pos x="26" y="0"/>
                </a:cxn>
                <a:cxn ang="0">
                  <a:pos x="35" y="0"/>
                </a:cxn>
                <a:cxn ang="0">
                  <a:pos x="43" y="4"/>
                </a:cxn>
              </a:cxnLst>
              <a:pathLst>
                <a:path w="43" h="51">
                  <a:moveTo>
                    <a:pt x="13" y="51"/>
                  </a:moveTo>
                  <a:lnTo>
                    <a:pt x="7" y="46"/>
                  </a:lnTo>
                  <a:lnTo>
                    <a:pt x="1" y="38"/>
                  </a:lnTo>
                  <a:lnTo>
                    <a:pt x="0" y="30"/>
                  </a:lnTo>
                  <a:lnTo>
                    <a:pt x="0" y="21"/>
                  </a:lnTo>
                  <a:lnTo>
                    <a:pt x="5" y="13"/>
                  </a:lnTo>
                  <a:lnTo>
                    <a:pt x="10" y="6"/>
                  </a:lnTo>
                  <a:lnTo>
                    <a:pt x="17" y="1"/>
                  </a:lnTo>
                  <a:lnTo>
                    <a:pt x="26" y="0"/>
                  </a:lnTo>
                  <a:lnTo>
                    <a:pt x="35" y="0"/>
                  </a:lnTo>
                  <a:lnTo>
                    <a:pt x="43" y="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867" name="Line 68"/>
            <p:cNvSpPr/>
            <p:nvPr/>
          </p:nvSpPr>
          <p:spPr>
            <a:xfrm>
              <a:off x="3824" y="2555"/>
              <a:ext cx="308" cy="193"/>
            </a:xfrm>
            <a:prstGeom prst="line">
              <a:avLst/>
            </a:prstGeom>
            <a:ln w="0" cap="flat" cmpd="sng">
              <a:solidFill>
                <a:srgbClr val="FF0000"/>
              </a:solidFill>
              <a:prstDash val="solid"/>
              <a:round/>
              <a:headEnd type="none" w="med" len="med"/>
              <a:tailEnd type="none" w="med" len="med"/>
            </a:ln>
          </p:spPr>
        </p:sp>
        <p:sp>
          <p:nvSpPr>
            <p:cNvPr id="76868" name="Freeform 69"/>
            <p:cNvSpPr/>
            <p:nvPr/>
          </p:nvSpPr>
          <p:spPr>
            <a:xfrm>
              <a:off x="3700" y="2455"/>
              <a:ext cx="2" cy="5"/>
            </a:xfrm>
            <a:custGeom>
              <a:avLst/>
              <a:gdLst/>
              <a:ahLst/>
              <a:cxnLst>
                <a:cxn ang="0">
                  <a:pos x="28" y="28"/>
                </a:cxn>
                <a:cxn ang="0">
                  <a:pos x="32" y="56"/>
                </a:cxn>
                <a:cxn ang="0">
                  <a:pos x="23" y="56"/>
                </a:cxn>
                <a:cxn ang="0">
                  <a:pos x="14" y="52"/>
                </a:cxn>
                <a:cxn ang="0">
                  <a:pos x="8" y="47"/>
                </a:cxn>
                <a:cxn ang="0">
                  <a:pos x="2" y="40"/>
                </a:cxn>
                <a:cxn ang="0">
                  <a:pos x="0" y="32"/>
                </a:cxn>
                <a:cxn ang="0">
                  <a:pos x="0" y="22"/>
                </a:cxn>
                <a:cxn ang="0">
                  <a:pos x="3" y="14"/>
                </a:cxn>
                <a:cxn ang="0">
                  <a:pos x="9" y="7"/>
                </a:cxn>
                <a:cxn ang="0">
                  <a:pos x="15" y="2"/>
                </a:cxn>
                <a:cxn ang="0">
                  <a:pos x="24" y="0"/>
                </a:cxn>
                <a:cxn ang="0">
                  <a:pos x="28" y="28"/>
                </a:cxn>
              </a:cxnLst>
              <a:pathLst>
                <a:path w="32" h="56">
                  <a:moveTo>
                    <a:pt x="28" y="28"/>
                  </a:moveTo>
                  <a:lnTo>
                    <a:pt x="32" y="56"/>
                  </a:lnTo>
                  <a:lnTo>
                    <a:pt x="23" y="56"/>
                  </a:lnTo>
                  <a:lnTo>
                    <a:pt x="14" y="52"/>
                  </a:lnTo>
                  <a:lnTo>
                    <a:pt x="8" y="47"/>
                  </a:lnTo>
                  <a:lnTo>
                    <a:pt x="2" y="40"/>
                  </a:lnTo>
                  <a:lnTo>
                    <a:pt x="0" y="32"/>
                  </a:lnTo>
                  <a:lnTo>
                    <a:pt x="0" y="22"/>
                  </a:lnTo>
                  <a:lnTo>
                    <a:pt x="3" y="14"/>
                  </a:lnTo>
                  <a:lnTo>
                    <a:pt x="9" y="7"/>
                  </a:lnTo>
                  <a:lnTo>
                    <a:pt x="15" y="2"/>
                  </a:lnTo>
                  <a:lnTo>
                    <a:pt x="24" y="0"/>
                  </a:lnTo>
                  <a:lnTo>
                    <a:pt x="28" y="28"/>
                  </a:lnTo>
                  <a:close/>
                </a:path>
              </a:pathLst>
            </a:custGeom>
            <a:solidFill>
              <a:srgbClr val="000000"/>
            </a:solidFill>
            <a:ln w="9525">
              <a:noFill/>
            </a:ln>
          </p:spPr>
          <p:txBody>
            <a:bodyPr/>
            <a:p>
              <a:endParaRPr lang="zh-CN" altLang="en-US"/>
            </a:p>
          </p:txBody>
        </p:sp>
        <p:sp>
          <p:nvSpPr>
            <p:cNvPr id="76869" name="Freeform 70"/>
            <p:cNvSpPr/>
            <p:nvPr/>
          </p:nvSpPr>
          <p:spPr>
            <a:xfrm>
              <a:off x="3700" y="2455"/>
              <a:ext cx="2" cy="5"/>
            </a:xfrm>
            <a:custGeom>
              <a:avLst/>
              <a:gdLst/>
              <a:ahLst/>
              <a:cxnLst>
                <a:cxn ang="0">
                  <a:pos x="32" y="56"/>
                </a:cxn>
                <a:cxn ang="0">
                  <a:pos x="23" y="56"/>
                </a:cxn>
                <a:cxn ang="0">
                  <a:pos x="14" y="52"/>
                </a:cxn>
                <a:cxn ang="0">
                  <a:pos x="8" y="47"/>
                </a:cxn>
                <a:cxn ang="0">
                  <a:pos x="2" y="40"/>
                </a:cxn>
                <a:cxn ang="0">
                  <a:pos x="0" y="32"/>
                </a:cxn>
                <a:cxn ang="0">
                  <a:pos x="0" y="22"/>
                </a:cxn>
                <a:cxn ang="0">
                  <a:pos x="3" y="14"/>
                </a:cxn>
                <a:cxn ang="0">
                  <a:pos x="9" y="7"/>
                </a:cxn>
                <a:cxn ang="0">
                  <a:pos x="15" y="2"/>
                </a:cxn>
                <a:cxn ang="0">
                  <a:pos x="24" y="0"/>
                </a:cxn>
              </a:cxnLst>
              <a:pathLst>
                <a:path w="32" h="56">
                  <a:moveTo>
                    <a:pt x="32" y="56"/>
                  </a:moveTo>
                  <a:lnTo>
                    <a:pt x="23" y="56"/>
                  </a:lnTo>
                  <a:lnTo>
                    <a:pt x="14" y="52"/>
                  </a:lnTo>
                  <a:lnTo>
                    <a:pt x="8" y="47"/>
                  </a:lnTo>
                  <a:lnTo>
                    <a:pt x="2" y="40"/>
                  </a:lnTo>
                  <a:lnTo>
                    <a:pt x="0" y="32"/>
                  </a:lnTo>
                  <a:lnTo>
                    <a:pt x="0" y="22"/>
                  </a:lnTo>
                  <a:lnTo>
                    <a:pt x="3" y="14"/>
                  </a:lnTo>
                  <a:lnTo>
                    <a:pt x="9" y="7"/>
                  </a:lnTo>
                  <a:lnTo>
                    <a:pt x="15" y="2"/>
                  </a:lnTo>
                  <a:lnTo>
                    <a:pt x="24"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870" name="Freeform 71"/>
            <p:cNvSpPr/>
            <p:nvPr/>
          </p:nvSpPr>
          <p:spPr>
            <a:xfrm>
              <a:off x="3701" y="2396"/>
              <a:ext cx="431" cy="64"/>
            </a:xfrm>
            <a:custGeom>
              <a:avLst/>
              <a:gdLst/>
              <a:ahLst/>
              <a:cxnLst>
                <a:cxn ang="0">
                  <a:pos x="0" y="767"/>
                </a:cxn>
                <a:cxn ang="0">
                  <a:pos x="4" y="795"/>
                </a:cxn>
                <a:cxn ang="0">
                  <a:pos x="8" y="823"/>
                </a:cxn>
                <a:cxn ang="0">
                  <a:pos x="5597" y="55"/>
                </a:cxn>
                <a:cxn ang="0">
                  <a:pos x="5593" y="28"/>
                </a:cxn>
                <a:cxn ang="0">
                  <a:pos x="5589" y="0"/>
                </a:cxn>
                <a:cxn ang="0">
                  <a:pos x="0" y="767"/>
                </a:cxn>
              </a:cxnLst>
              <a:pathLst>
                <a:path w="5597" h="823">
                  <a:moveTo>
                    <a:pt x="0" y="767"/>
                  </a:moveTo>
                  <a:lnTo>
                    <a:pt x="4" y="795"/>
                  </a:lnTo>
                  <a:lnTo>
                    <a:pt x="8" y="823"/>
                  </a:lnTo>
                  <a:lnTo>
                    <a:pt x="5597" y="55"/>
                  </a:lnTo>
                  <a:lnTo>
                    <a:pt x="5593" y="28"/>
                  </a:lnTo>
                  <a:lnTo>
                    <a:pt x="5589" y="0"/>
                  </a:lnTo>
                  <a:lnTo>
                    <a:pt x="0" y="767"/>
                  </a:lnTo>
                  <a:close/>
                </a:path>
              </a:pathLst>
            </a:custGeom>
            <a:solidFill>
              <a:srgbClr val="000000"/>
            </a:solidFill>
            <a:ln w="9525">
              <a:noFill/>
            </a:ln>
          </p:spPr>
          <p:txBody>
            <a:bodyPr/>
            <a:p>
              <a:endParaRPr lang="zh-CN" altLang="en-US"/>
            </a:p>
          </p:txBody>
        </p:sp>
        <p:sp>
          <p:nvSpPr>
            <p:cNvPr id="76871" name="Freeform 72"/>
            <p:cNvSpPr/>
            <p:nvPr/>
          </p:nvSpPr>
          <p:spPr>
            <a:xfrm>
              <a:off x="3701" y="2396"/>
              <a:ext cx="431" cy="64"/>
            </a:xfrm>
            <a:custGeom>
              <a:avLst/>
              <a:gdLst/>
              <a:ahLst/>
              <a:cxnLst>
                <a:cxn ang="0">
                  <a:pos x="0" y="767"/>
                </a:cxn>
                <a:cxn ang="0">
                  <a:pos x="4" y="795"/>
                </a:cxn>
                <a:cxn ang="0">
                  <a:pos x="8" y="823"/>
                </a:cxn>
                <a:cxn ang="0">
                  <a:pos x="5597" y="55"/>
                </a:cxn>
                <a:cxn ang="0">
                  <a:pos x="5593" y="28"/>
                </a:cxn>
                <a:cxn ang="0">
                  <a:pos x="5589" y="0"/>
                </a:cxn>
                <a:cxn ang="0">
                  <a:pos x="0" y="767"/>
                </a:cxn>
              </a:cxnLst>
              <a:pathLst>
                <a:path w="5597" h="823">
                  <a:moveTo>
                    <a:pt x="0" y="767"/>
                  </a:moveTo>
                  <a:lnTo>
                    <a:pt x="4" y="795"/>
                  </a:lnTo>
                  <a:lnTo>
                    <a:pt x="8" y="823"/>
                  </a:lnTo>
                  <a:lnTo>
                    <a:pt x="5597" y="55"/>
                  </a:lnTo>
                  <a:lnTo>
                    <a:pt x="5593" y="28"/>
                  </a:lnTo>
                  <a:lnTo>
                    <a:pt x="5589" y="0"/>
                  </a:lnTo>
                  <a:lnTo>
                    <a:pt x="0" y="76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872" name="Freeform 73"/>
            <p:cNvSpPr/>
            <p:nvPr/>
          </p:nvSpPr>
          <p:spPr>
            <a:xfrm>
              <a:off x="4131" y="2396"/>
              <a:ext cx="3" cy="5"/>
            </a:xfrm>
            <a:custGeom>
              <a:avLst/>
              <a:gdLst/>
              <a:ahLst/>
              <a:cxnLst>
                <a:cxn ang="0">
                  <a:pos x="4" y="28"/>
                </a:cxn>
                <a:cxn ang="0">
                  <a:pos x="0" y="0"/>
                </a:cxn>
                <a:cxn ang="0">
                  <a:pos x="9" y="0"/>
                </a:cxn>
                <a:cxn ang="0">
                  <a:pos x="18" y="3"/>
                </a:cxn>
                <a:cxn ang="0">
                  <a:pos x="24" y="8"/>
                </a:cxn>
                <a:cxn ang="0">
                  <a:pos x="30" y="15"/>
                </a:cxn>
                <a:cxn ang="0">
                  <a:pos x="32" y="23"/>
                </a:cxn>
                <a:cxn ang="0">
                  <a:pos x="32" y="33"/>
                </a:cxn>
                <a:cxn ang="0">
                  <a:pos x="29" y="42"/>
                </a:cxn>
                <a:cxn ang="0">
                  <a:pos x="23" y="48"/>
                </a:cxn>
                <a:cxn ang="0">
                  <a:pos x="17" y="53"/>
                </a:cxn>
                <a:cxn ang="0">
                  <a:pos x="8" y="55"/>
                </a:cxn>
                <a:cxn ang="0">
                  <a:pos x="4" y="28"/>
                </a:cxn>
              </a:cxnLst>
              <a:pathLst>
                <a:path w="32" h="55">
                  <a:moveTo>
                    <a:pt x="4" y="28"/>
                  </a:moveTo>
                  <a:lnTo>
                    <a:pt x="0" y="0"/>
                  </a:lnTo>
                  <a:lnTo>
                    <a:pt x="9" y="0"/>
                  </a:lnTo>
                  <a:lnTo>
                    <a:pt x="18" y="3"/>
                  </a:lnTo>
                  <a:lnTo>
                    <a:pt x="24" y="8"/>
                  </a:lnTo>
                  <a:lnTo>
                    <a:pt x="30" y="15"/>
                  </a:lnTo>
                  <a:lnTo>
                    <a:pt x="32" y="23"/>
                  </a:lnTo>
                  <a:lnTo>
                    <a:pt x="32" y="33"/>
                  </a:lnTo>
                  <a:lnTo>
                    <a:pt x="29" y="42"/>
                  </a:lnTo>
                  <a:lnTo>
                    <a:pt x="23" y="48"/>
                  </a:lnTo>
                  <a:lnTo>
                    <a:pt x="17" y="53"/>
                  </a:lnTo>
                  <a:lnTo>
                    <a:pt x="8" y="55"/>
                  </a:lnTo>
                  <a:lnTo>
                    <a:pt x="4" y="28"/>
                  </a:lnTo>
                  <a:close/>
                </a:path>
              </a:pathLst>
            </a:custGeom>
            <a:solidFill>
              <a:srgbClr val="000000"/>
            </a:solidFill>
            <a:ln w="9525">
              <a:noFill/>
            </a:ln>
          </p:spPr>
          <p:txBody>
            <a:bodyPr/>
            <a:p>
              <a:endParaRPr lang="zh-CN" altLang="en-US"/>
            </a:p>
          </p:txBody>
        </p:sp>
        <p:sp>
          <p:nvSpPr>
            <p:cNvPr id="76873" name="Freeform 74"/>
            <p:cNvSpPr/>
            <p:nvPr/>
          </p:nvSpPr>
          <p:spPr>
            <a:xfrm>
              <a:off x="4131" y="2396"/>
              <a:ext cx="3" cy="5"/>
            </a:xfrm>
            <a:custGeom>
              <a:avLst/>
              <a:gdLst/>
              <a:ahLst/>
              <a:cxnLst>
                <a:cxn ang="0">
                  <a:pos x="0" y="0"/>
                </a:cxn>
                <a:cxn ang="0">
                  <a:pos x="9" y="0"/>
                </a:cxn>
                <a:cxn ang="0">
                  <a:pos x="18" y="3"/>
                </a:cxn>
                <a:cxn ang="0">
                  <a:pos x="24" y="8"/>
                </a:cxn>
                <a:cxn ang="0">
                  <a:pos x="30" y="15"/>
                </a:cxn>
                <a:cxn ang="0">
                  <a:pos x="32" y="23"/>
                </a:cxn>
                <a:cxn ang="0">
                  <a:pos x="32" y="33"/>
                </a:cxn>
                <a:cxn ang="0">
                  <a:pos x="29" y="42"/>
                </a:cxn>
                <a:cxn ang="0">
                  <a:pos x="23" y="48"/>
                </a:cxn>
                <a:cxn ang="0">
                  <a:pos x="17" y="53"/>
                </a:cxn>
                <a:cxn ang="0">
                  <a:pos x="8" y="55"/>
                </a:cxn>
              </a:cxnLst>
              <a:pathLst>
                <a:path w="32" h="55">
                  <a:moveTo>
                    <a:pt x="0" y="0"/>
                  </a:moveTo>
                  <a:lnTo>
                    <a:pt x="9" y="0"/>
                  </a:lnTo>
                  <a:lnTo>
                    <a:pt x="18" y="3"/>
                  </a:lnTo>
                  <a:lnTo>
                    <a:pt x="24" y="8"/>
                  </a:lnTo>
                  <a:lnTo>
                    <a:pt x="30" y="15"/>
                  </a:lnTo>
                  <a:lnTo>
                    <a:pt x="32" y="23"/>
                  </a:lnTo>
                  <a:lnTo>
                    <a:pt x="32" y="33"/>
                  </a:lnTo>
                  <a:lnTo>
                    <a:pt x="29" y="42"/>
                  </a:lnTo>
                  <a:lnTo>
                    <a:pt x="23" y="48"/>
                  </a:lnTo>
                  <a:lnTo>
                    <a:pt x="17" y="53"/>
                  </a:lnTo>
                  <a:lnTo>
                    <a:pt x="8" y="5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874" name="Freeform 75"/>
            <p:cNvSpPr/>
            <p:nvPr/>
          </p:nvSpPr>
          <p:spPr>
            <a:xfrm>
              <a:off x="3700" y="2952"/>
              <a:ext cx="3" cy="4"/>
            </a:xfrm>
            <a:custGeom>
              <a:avLst/>
              <a:gdLst/>
              <a:ahLst/>
              <a:cxnLst>
                <a:cxn ang="0">
                  <a:pos x="28" y="26"/>
                </a:cxn>
                <a:cxn ang="0">
                  <a:pos x="40" y="52"/>
                </a:cxn>
                <a:cxn ang="0">
                  <a:pos x="32" y="54"/>
                </a:cxn>
                <a:cxn ang="0">
                  <a:pos x="23" y="54"/>
                </a:cxn>
                <a:cxn ang="0">
                  <a:pos x="14" y="51"/>
                </a:cxn>
                <a:cxn ang="0">
                  <a:pos x="8" y="45"/>
                </a:cxn>
                <a:cxn ang="0">
                  <a:pos x="2" y="38"/>
                </a:cxn>
                <a:cxn ang="0">
                  <a:pos x="0" y="30"/>
                </a:cxn>
                <a:cxn ang="0">
                  <a:pos x="0" y="21"/>
                </a:cxn>
                <a:cxn ang="0">
                  <a:pos x="3" y="12"/>
                </a:cxn>
                <a:cxn ang="0">
                  <a:pos x="9" y="6"/>
                </a:cxn>
                <a:cxn ang="0">
                  <a:pos x="16" y="0"/>
                </a:cxn>
                <a:cxn ang="0">
                  <a:pos x="28" y="26"/>
                </a:cxn>
              </a:cxnLst>
              <a:pathLst>
                <a:path w="40" h="54">
                  <a:moveTo>
                    <a:pt x="28" y="26"/>
                  </a:moveTo>
                  <a:lnTo>
                    <a:pt x="40" y="52"/>
                  </a:lnTo>
                  <a:lnTo>
                    <a:pt x="32" y="54"/>
                  </a:lnTo>
                  <a:lnTo>
                    <a:pt x="23" y="54"/>
                  </a:lnTo>
                  <a:lnTo>
                    <a:pt x="14" y="51"/>
                  </a:lnTo>
                  <a:lnTo>
                    <a:pt x="8" y="45"/>
                  </a:lnTo>
                  <a:lnTo>
                    <a:pt x="2" y="38"/>
                  </a:lnTo>
                  <a:lnTo>
                    <a:pt x="0" y="30"/>
                  </a:lnTo>
                  <a:lnTo>
                    <a:pt x="0" y="21"/>
                  </a:lnTo>
                  <a:lnTo>
                    <a:pt x="3" y="12"/>
                  </a:lnTo>
                  <a:lnTo>
                    <a:pt x="9" y="6"/>
                  </a:lnTo>
                  <a:lnTo>
                    <a:pt x="16" y="0"/>
                  </a:lnTo>
                  <a:lnTo>
                    <a:pt x="28" y="26"/>
                  </a:lnTo>
                  <a:close/>
                </a:path>
              </a:pathLst>
            </a:custGeom>
            <a:solidFill>
              <a:srgbClr val="FF0000"/>
            </a:solidFill>
            <a:ln w="9525">
              <a:noFill/>
            </a:ln>
          </p:spPr>
          <p:txBody>
            <a:bodyPr/>
            <a:p>
              <a:endParaRPr lang="zh-CN" altLang="en-US"/>
            </a:p>
          </p:txBody>
        </p:sp>
        <p:sp>
          <p:nvSpPr>
            <p:cNvPr id="76875" name="Freeform 76"/>
            <p:cNvSpPr/>
            <p:nvPr/>
          </p:nvSpPr>
          <p:spPr>
            <a:xfrm>
              <a:off x="3700" y="2952"/>
              <a:ext cx="3" cy="4"/>
            </a:xfrm>
            <a:custGeom>
              <a:avLst/>
              <a:gdLst/>
              <a:ahLst/>
              <a:cxnLst>
                <a:cxn ang="0">
                  <a:pos x="40" y="52"/>
                </a:cxn>
                <a:cxn ang="0">
                  <a:pos x="32" y="54"/>
                </a:cxn>
                <a:cxn ang="0">
                  <a:pos x="23" y="54"/>
                </a:cxn>
                <a:cxn ang="0">
                  <a:pos x="14" y="51"/>
                </a:cxn>
                <a:cxn ang="0">
                  <a:pos x="8" y="45"/>
                </a:cxn>
                <a:cxn ang="0">
                  <a:pos x="2" y="38"/>
                </a:cxn>
                <a:cxn ang="0">
                  <a:pos x="0" y="30"/>
                </a:cxn>
                <a:cxn ang="0">
                  <a:pos x="0" y="21"/>
                </a:cxn>
                <a:cxn ang="0">
                  <a:pos x="3" y="12"/>
                </a:cxn>
                <a:cxn ang="0">
                  <a:pos x="9" y="6"/>
                </a:cxn>
                <a:cxn ang="0">
                  <a:pos x="16" y="0"/>
                </a:cxn>
              </a:cxnLst>
              <a:pathLst>
                <a:path w="40" h="54">
                  <a:moveTo>
                    <a:pt x="40" y="52"/>
                  </a:moveTo>
                  <a:lnTo>
                    <a:pt x="32" y="54"/>
                  </a:lnTo>
                  <a:lnTo>
                    <a:pt x="23" y="54"/>
                  </a:lnTo>
                  <a:lnTo>
                    <a:pt x="14" y="51"/>
                  </a:lnTo>
                  <a:lnTo>
                    <a:pt x="8" y="45"/>
                  </a:lnTo>
                  <a:lnTo>
                    <a:pt x="2" y="38"/>
                  </a:lnTo>
                  <a:lnTo>
                    <a:pt x="0" y="30"/>
                  </a:lnTo>
                  <a:lnTo>
                    <a:pt x="0" y="21"/>
                  </a:lnTo>
                  <a:lnTo>
                    <a:pt x="3" y="12"/>
                  </a:lnTo>
                  <a:lnTo>
                    <a:pt x="9" y="6"/>
                  </a:lnTo>
                  <a:lnTo>
                    <a:pt x="16"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876" name="Freeform 77"/>
            <p:cNvSpPr/>
            <p:nvPr/>
          </p:nvSpPr>
          <p:spPr>
            <a:xfrm>
              <a:off x="3701" y="2746"/>
              <a:ext cx="432" cy="210"/>
            </a:xfrm>
            <a:custGeom>
              <a:avLst/>
              <a:gdLst/>
              <a:ahLst/>
              <a:cxnLst>
                <a:cxn ang="0">
                  <a:pos x="0" y="2677"/>
                </a:cxn>
                <a:cxn ang="0">
                  <a:pos x="12" y="2703"/>
                </a:cxn>
                <a:cxn ang="0">
                  <a:pos x="24" y="2729"/>
                </a:cxn>
                <a:cxn ang="0">
                  <a:pos x="5613" y="52"/>
                </a:cxn>
                <a:cxn ang="0">
                  <a:pos x="5601" y="26"/>
                </a:cxn>
                <a:cxn ang="0">
                  <a:pos x="5589" y="0"/>
                </a:cxn>
                <a:cxn ang="0">
                  <a:pos x="0" y="2677"/>
                </a:cxn>
              </a:cxnLst>
              <a:pathLst>
                <a:path w="5613" h="2729">
                  <a:moveTo>
                    <a:pt x="0" y="2677"/>
                  </a:moveTo>
                  <a:lnTo>
                    <a:pt x="12" y="2703"/>
                  </a:lnTo>
                  <a:lnTo>
                    <a:pt x="24" y="2729"/>
                  </a:lnTo>
                  <a:lnTo>
                    <a:pt x="5613" y="52"/>
                  </a:lnTo>
                  <a:lnTo>
                    <a:pt x="5601" y="26"/>
                  </a:lnTo>
                  <a:lnTo>
                    <a:pt x="5589" y="0"/>
                  </a:lnTo>
                  <a:lnTo>
                    <a:pt x="0" y="2677"/>
                  </a:lnTo>
                  <a:close/>
                </a:path>
              </a:pathLst>
            </a:custGeom>
            <a:solidFill>
              <a:srgbClr val="FF0000"/>
            </a:solidFill>
            <a:ln w="9525">
              <a:noFill/>
            </a:ln>
          </p:spPr>
          <p:txBody>
            <a:bodyPr/>
            <a:p>
              <a:endParaRPr lang="zh-CN" altLang="en-US"/>
            </a:p>
          </p:txBody>
        </p:sp>
        <p:sp>
          <p:nvSpPr>
            <p:cNvPr id="76877" name="Freeform 78"/>
            <p:cNvSpPr/>
            <p:nvPr/>
          </p:nvSpPr>
          <p:spPr>
            <a:xfrm>
              <a:off x="3701" y="2746"/>
              <a:ext cx="432" cy="210"/>
            </a:xfrm>
            <a:custGeom>
              <a:avLst/>
              <a:gdLst/>
              <a:ahLst/>
              <a:cxnLst>
                <a:cxn ang="0">
                  <a:pos x="0" y="2677"/>
                </a:cxn>
                <a:cxn ang="0">
                  <a:pos x="12" y="2703"/>
                </a:cxn>
                <a:cxn ang="0">
                  <a:pos x="24" y="2729"/>
                </a:cxn>
                <a:cxn ang="0">
                  <a:pos x="5613" y="52"/>
                </a:cxn>
                <a:cxn ang="0">
                  <a:pos x="5601" y="26"/>
                </a:cxn>
                <a:cxn ang="0">
                  <a:pos x="5589" y="0"/>
                </a:cxn>
                <a:cxn ang="0">
                  <a:pos x="0" y="2677"/>
                </a:cxn>
              </a:cxnLst>
              <a:pathLst>
                <a:path w="5613" h="2729">
                  <a:moveTo>
                    <a:pt x="0" y="2677"/>
                  </a:moveTo>
                  <a:lnTo>
                    <a:pt x="12" y="2703"/>
                  </a:lnTo>
                  <a:lnTo>
                    <a:pt x="24" y="2729"/>
                  </a:lnTo>
                  <a:lnTo>
                    <a:pt x="5613" y="52"/>
                  </a:lnTo>
                  <a:lnTo>
                    <a:pt x="5601" y="26"/>
                  </a:lnTo>
                  <a:lnTo>
                    <a:pt x="5589" y="0"/>
                  </a:lnTo>
                  <a:lnTo>
                    <a:pt x="0" y="2677"/>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878" name="Freeform 79"/>
            <p:cNvSpPr/>
            <p:nvPr/>
          </p:nvSpPr>
          <p:spPr>
            <a:xfrm>
              <a:off x="4131" y="2746"/>
              <a:ext cx="3" cy="4"/>
            </a:xfrm>
            <a:custGeom>
              <a:avLst/>
              <a:gdLst/>
              <a:ahLst/>
              <a:cxnLst>
                <a:cxn ang="0">
                  <a:pos x="12" y="28"/>
                </a:cxn>
                <a:cxn ang="0">
                  <a:pos x="0" y="2"/>
                </a:cxn>
                <a:cxn ang="0">
                  <a:pos x="8" y="0"/>
                </a:cxn>
                <a:cxn ang="0">
                  <a:pos x="17" y="0"/>
                </a:cxn>
                <a:cxn ang="0">
                  <a:pos x="26" y="3"/>
                </a:cxn>
                <a:cxn ang="0">
                  <a:pos x="32" y="9"/>
                </a:cxn>
                <a:cxn ang="0">
                  <a:pos x="38" y="16"/>
                </a:cxn>
                <a:cxn ang="0">
                  <a:pos x="40" y="24"/>
                </a:cxn>
                <a:cxn ang="0">
                  <a:pos x="40" y="33"/>
                </a:cxn>
                <a:cxn ang="0">
                  <a:pos x="37" y="42"/>
                </a:cxn>
                <a:cxn ang="0">
                  <a:pos x="31" y="48"/>
                </a:cxn>
                <a:cxn ang="0">
                  <a:pos x="24" y="54"/>
                </a:cxn>
                <a:cxn ang="0">
                  <a:pos x="12" y="28"/>
                </a:cxn>
              </a:cxnLst>
              <a:pathLst>
                <a:path w="40" h="54">
                  <a:moveTo>
                    <a:pt x="12" y="28"/>
                  </a:moveTo>
                  <a:lnTo>
                    <a:pt x="0" y="2"/>
                  </a:lnTo>
                  <a:lnTo>
                    <a:pt x="8" y="0"/>
                  </a:lnTo>
                  <a:lnTo>
                    <a:pt x="17" y="0"/>
                  </a:lnTo>
                  <a:lnTo>
                    <a:pt x="26" y="3"/>
                  </a:lnTo>
                  <a:lnTo>
                    <a:pt x="32" y="9"/>
                  </a:lnTo>
                  <a:lnTo>
                    <a:pt x="38" y="16"/>
                  </a:lnTo>
                  <a:lnTo>
                    <a:pt x="40" y="24"/>
                  </a:lnTo>
                  <a:lnTo>
                    <a:pt x="40" y="33"/>
                  </a:lnTo>
                  <a:lnTo>
                    <a:pt x="37" y="42"/>
                  </a:lnTo>
                  <a:lnTo>
                    <a:pt x="31" y="48"/>
                  </a:lnTo>
                  <a:lnTo>
                    <a:pt x="24" y="54"/>
                  </a:lnTo>
                  <a:lnTo>
                    <a:pt x="12" y="28"/>
                  </a:lnTo>
                  <a:close/>
                </a:path>
              </a:pathLst>
            </a:custGeom>
            <a:solidFill>
              <a:srgbClr val="FF0000"/>
            </a:solidFill>
            <a:ln w="9525">
              <a:noFill/>
            </a:ln>
          </p:spPr>
          <p:txBody>
            <a:bodyPr/>
            <a:p>
              <a:endParaRPr lang="zh-CN" altLang="en-US"/>
            </a:p>
          </p:txBody>
        </p:sp>
        <p:sp>
          <p:nvSpPr>
            <p:cNvPr id="76879" name="Freeform 80"/>
            <p:cNvSpPr/>
            <p:nvPr/>
          </p:nvSpPr>
          <p:spPr>
            <a:xfrm>
              <a:off x="4131" y="2746"/>
              <a:ext cx="3" cy="4"/>
            </a:xfrm>
            <a:custGeom>
              <a:avLst/>
              <a:gdLst/>
              <a:ahLst/>
              <a:cxnLst>
                <a:cxn ang="0">
                  <a:pos x="0" y="2"/>
                </a:cxn>
                <a:cxn ang="0">
                  <a:pos x="8" y="0"/>
                </a:cxn>
                <a:cxn ang="0">
                  <a:pos x="17" y="0"/>
                </a:cxn>
                <a:cxn ang="0">
                  <a:pos x="26" y="3"/>
                </a:cxn>
                <a:cxn ang="0">
                  <a:pos x="32" y="9"/>
                </a:cxn>
                <a:cxn ang="0">
                  <a:pos x="38" y="16"/>
                </a:cxn>
                <a:cxn ang="0">
                  <a:pos x="40" y="24"/>
                </a:cxn>
                <a:cxn ang="0">
                  <a:pos x="40" y="33"/>
                </a:cxn>
                <a:cxn ang="0">
                  <a:pos x="37" y="42"/>
                </a:cxn>
                <a:cxn ang="0">
                  <a:pos x="31" y="48"/>
                </a:cxn>
                <a:cxn ang="0">
                  <a:pos x="24" y="54"/>
                </a:cxn>
              </a:cxnLst>
              <a:pathLst>
                <a:path w="40" h="54">
                  <a:moveTo>
                    <a:pt x="0" y="2"/>
                  </a:moveTo>
                  <a:lnTo>
                    <a:pt x="8" y="0"/>
                  </a:lnTo>
                  <a:lnTo>
                    <a:pt x="17" y="0"/>
                  </a:lnTo>
                  <a:lnTo>
                    <a:pt x="26" y="3"/>
                  </a:lnTo>
                  <a:lnTo>
                    <a:pt x="32" y="9"/>
                  </a:lnTo>
                  <a:lnTo>
                    <a:pt x="38" y="16"/>
                  </a:lnTo>
                  <a:lnTo>
                    <a:pt x="40" y="24"/>
                  </a:lnTo>
                  <a:lnTo>
                    <a:pt x="40" y="33"/>
                  </a:lnTo>
                  <a:lnTo>
                    <a:pt x="37" y="42"/>
                  </a:lnTo>
                  <a:lnTo>
                    <a:pt x="31" y="48"/>
                  </a:lnTo>
                  <a:lnTo>
                    <a:pt x="24" y="5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880" name="Line 81"/>
            <p:cNvSpPr/>
            <p:nvPr/>
          </p:nvSpPr>
          <p:spPr>
            <a:xfrm>
              <a:off x="3702" y="2954"/>
              <a:ext cx="270" cy="1"/>
            </a:xfrm>
            <a:prstGeom prst="line">
              <a:avLst/>
            </a:prstGeom>
            <a:ln w="0" cap="flat" cmpd="sng">
              <a:solidFill>
                <a:srgbClr val="FF0000"/>
              </a:solidFill>
              <a:prstDash val="solid"/>
              <a:round/>
              <a:headEnd type="none" w="med" len="med"/>
              <a:tailEnd type="none" w="med" len="med"/>
            </a:ln>
          </p:spPr>
        </p:sp>
        <p:sp>
          <p:nvSpPr>
            <p:cNvPr id="76881" name="Line 82"/>
            <p:cNvSpPr/>
            <p:nvPr/>
          </p:nvSpPr>
          <p:spPr>
            <a:xfrm>
              <a:off x="3702" y="2806"/>
              <a:ext cx="1" cy="148"/>
            </a:xfrm>
            <a:prstGeom prst="line">
              <a:avLst/>
            </a:prstGeom>
            <a:ln w="0" cap="flat" cmpd="sng">
              <a:solidFill>
                <a:srgbClr val="FF0000"/>
              </a:solidFill>
              <a:prstDash val="solid"/>
              <a:round/>
              <a:headEnd type="none" w="med" len="med"/>
              <a:tailEnd type="none" w="med" len="med"/>
            </a:ln>
          </p:spPr>
        </p:sp>
        <p:sp>
          <p:nvSpPr>
            <p:cNvPr id="76882" name="Freeform 83"/>
            <p:cNvSpPr/>
            <p:nvPr/>
          </p:nvSpPr>
          <p:spPr>
            <a:xfrm>
              <a:off x="3677" y="2994"/>
              <a:ext cx="6" cy="22"/>
            </a:xfrm>
            <a:custGeom>
              <a:avLst/>
              <a:gdLst/>
              <a:ahLst/>
              <a:cxnLst>
                <a:cxn ang="0">
                  <a:pos x="0" y="296"/>
                </a:cxn>
                <a:cxn ang="0">
                  <a:pos x="82" y="0"/>
                </a:cxn>
                <a:cxn ang="0">
                  <a:pos x="0" y="66"/>
                </a:cxn>
              </a:cxnLst>
              <a:pathLst>
                <a:path w="82" h="296">
                  <a:moveTo>
                    <a:pt x="0" y="296"/>
                  </a:moveTo>
                  <a:lnTo>
                    <a:pt x="82" y="0"/>
                  </a:lnTo>
                  <a:lnTo>
                    <a:pt x="0" y="6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883" name="Line 84"/>
            <p:cNvSpPr/>
            <p:nvPr/>
          </p:nvSpPr>
          <p:spPr>
            <a:xfrm>
              <a:off x="3702" y="2891"/>
              <a:ext cx="1" cy="1"/>
            </a:xfrm>
            <a:prstGeom prst="line">
              <a:avLst/>
            </a:prstGeom>
            <a:ln w="0" cap="flat" cmpd="sng">
              <a:solidFill>
                <a:srgbClr val="FF0000"/>
              </a:solidFill>
              <a:prstDash val="solid"/>
              <a:round/>
              <a:headEnd type="none" w="med" len="med"/>
              <a:tailEnd type="none" w="med" len="med"/>
            </a:ln>
          </p:spPr>
        </p:sp>
        <p:sp>
          <p:nvSpPr>
            <p:cNvPr id="76884" name="Freeform 85"/>
            <p:cNvSpPr/>
            <p:nvPr/>
          </p:nvSpPr>
          <p:spPr>
            <a:xfrm>
              <a:off x="3937" y="2693"/>
              <a:ext cx="7" cy="23"/>
            </a:xfrm>
            <a:custGeom>
              <a:avLst/>
              <a:gdLst/>
              <a:ahLst/>
              <a:cxnLst>
                <a:cxn ang="0">
                  <a:pos x="0" y="296"/>
                </a:cxn>
                <a:cxn ang="0">
                  <a:pos x="83" y="0"/>
                </a:cxn>
                <a:cxn ang="0">
                  <a:pos x="0" y="66"/>
                </a:cxn>
              </a:cxnLst>
              <a:pathLst>
                <a:path w="83" h="296">
                  <a:moveTo>
                    <a:pt x="0" y="296"/>
                  </a:moveTo>
                  <a:lnTo>
                    <a:pt x="83" y="0"/>
                  </a:lnTo>
                  <a:lnTo>
                    <a:pt x="0" y="6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885" name="Line 86"/>
            <p:cNvSpPr/>
            <p:nvPr/>
          </p:nvSpPr>
          <p:spPr>
            <a:xfrm>
              <a:off x="3702" y="2318"/>
              <a:ext cx="1" cy="273"/>
            </a:xfrm>
            <a:prstGeom prst="line">
              <a:avLst/>
            </a:prstGeom>
            <a:ln w="0" cap="flat" cmpd="sng">
              <a:solidFill>
                <a:srgbClr val="FF0000"/>
              </a:solidFill>
              <a:prstDash val="solid"/>
              <a:round/>
              <a:headEnd type="none" w="med" len="med"/>
              <a:tailEnd type="none" w="med" len="med"/>
            </a:ln>
          </p:spPr>
        </p:sp>
        <p:sp>
          <p:nvSpPr>
            <p:cNvPr id="76886" name="Freeform 87"/>
            <p:cNvSpPr/>
            <p:nvPr/>
          </p:nvSpPr>
          <p:spPr>
            <a:xfrm>
              <a:off x="3712" y="2492"/>
              <a:ext cx="19" cy="25"/>
            </a:xfrm>
            <a:custGeom>
              <a:avLst/>
              <a:gdLst/>
              <a:ahLst/>
              <a:cxnLst>
                <a:cxn ang="0">
                  <a:pos x="219" y="329"/>
                </a:cxn>
                <a:cxn ang="0">
                  <a:pos x="179" y="261"/>
                </a:cxn>
                <a:cxn ang="0">
                  <a:pos x="247" y="0"/>
                </a:cxn>
                <a:cxn ang="0">
                  <a:pos x="138" y="0"/>
                </a:cxn>
                <a:cxn ang="0">
                  <a:pos x="83" y="14"/>
                </a:cxn>
                <a:cxn ang="0">
                  <a:pos x="55" y="41"/>
                </a:cxn>
                <a:cxn ang="0">
                  <a:pos x="42" y="69"/>
                </a:cxn>
                <a:cxn ang="0">
                  <a:pos x="0" y="247"/>
                </a:cxn>
                <a:cxn ang="0">
                  <a:pos x="0" y="274"/>
                </a:cxn>
                <a:cxn ang="0">
                  <a:pos x="14" y="316"/>
                </a:cxn>
                <a:cxn ang="0">
                  <a:pos x="42" y="329"/>
                </a:cxn>
                <a:cxn ang="0">
                  <a:pos x="83" y="329"/>
                </a:cxn>
                <a:cxn ang="0">
                  <a:pos x="124" y="316"/>
                </a:cxn>
                <a:cxn ang="0">
                  <a:pos x="152" y="302"/>
                </a:cxn>
                <a:cxn ang="0">
                  <a:pos x="179" y="261"/>
                </a:cxn>
              </a:cxnLst>
              <a:pathLst>
                <a:path w="247" h="329">
                  <a:moveTo>
                    <a:pt x="219" y="329"/>
                  </a:moveTo>
                  <a:lnTo>
                    <a:pt x="179" y="261"/>
                  </a:lnTo>
                  <a:lnTo>
                    <a:pt x="247" y="0"/>
                  </a:lnTo>
                  <a:lnTo>
                    <a:pt x="138" y="0"/>
                  </a:lnTo>
                  <a:lnTo>
                    <a:pt x="83" y="14"/>
                  </a:lnTo>
                  <a:lnTo>
                    <a:pt x="55" y="41"/>
                  </a:lnTo>
                  <a:lnTo>
                    <a:pt x="42" y="69"/>
                  </a:lnTo>
                  <a:lnTo>
                    <a:pt x="0" y="247"/>
                  </a:lnTo>
                  <a:lnTo>
                    <a:pt x="0" y="274"/>
                  </a:lnTo>
                  <a:lnTo>
                    <a:pt x="14" y="316"/>
                  </a:lnTo>
                  <a:lnTo>
                    <a:pt x="42" y="329"/>
                  </a:lnTo>
                  <a:lnTo>
                    <a:pt x="83" y="329"/>
                  </a:lnTo>
                  <a:lnTo>
                    <a:pt x="124" y="316"/>
                  </a:lnTo>
                  <a:lnTo>
                    <a:pt x="152" y="302"/>
                  </a:lnTo>
                  <a:lnTo>
                    <a:pt x="179" y="26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887" name="Freeform 88"/>
            <p:cNvSpPr/>
            <p:nvPr/>
          </p:nvSpPr>
          <p:spPr>
            <a:xfrm>
              <a:off x="3748" y="2479"/>
              <a:ext cx="13" cy="13"/>
            </a:xfrm>
            <a:custGeom>
              <a:avLst/>
              <a:gdLst/>
              <a:ahLst/>
              <a:cxnLst>
                <a:cxn ang="0">
                  <a:pos x="136" y="138"/>
                </a:cxn>
                <a:cxn ang="0">
                  <a:pos x="164" y="110"/>
                </a:cxn>
                <a:cxn ang="0">
                  <a:pos x="178" y="83"/>
                </a:cxn>
                <a:cxn ang="0">
                  <a:pos x="178" y="55"/>
                </a:cxn>
                <a:cxn ang="0">
                  <a:pos x="164" y="14"/>
                </a:cxn>
                <a:cxn ang="0">
                  <a:pos x="136" y="0"/>
                </a:cxn>
                <a:cxn ang="0">
                  <a:pos x="95" y="0"/>
                </a:cxn>
                <a:cxn ang="0">
                  <a:pos x="54" y="14"/>
                </a:cxn>
                <a:cxn ang="0">
                  <a:pos x="26" y="41"/>
                </a:cxn>
                <a:cxn ang="0">
                  <a:pos x="14" y="69"/>
                </a:cxn>
                <a:cxn ang="0">
                  <a:pos x="0" y="110"/>
                </a:cxn>
                <a:cxn ang="0">
                  <a:pos x="14" y="138"/>
                </a:cxn>
                <a:cxn ang="0">
                  <a:pos x="40" y="165"/>
                </a:cxn>
                <a:cxn ang="0">
                  <a:pos x="68" y="165"/>
                </a:cxn>
                <a:cxn ang="0">
                  <a:pos x="123" y="151"/>
                </a:cxn>
                <a:cxn ang="0">
                  <a:pos x="136" y="138"/>
                </a:cxn>
              </a:cxnLst>
              <a:pathLst>
                <a:path w="178" h="165">
                  <a:moveTo>
                    <a:pt x="136" y="138"/>
                  </a:moveTo>
                  <a:lnTo>
                    <a:pt x="164" y="110"/>
                  </a:lnTo>
                  <a:lnTo>
                    <a:pt x="178" y="83"/>
                  </a:lnTo>
                  <a:lnTo>
                    <a:pt x="178" y="55"/>
                  </a:lnTo>
                  <a:lnTo>
                    <a:pt x="164" y="14"/>
                  </a:lnTo>
                  <a:lnTo>
                    <a:pt x="136" y="0"/>
                  </a:lnTo>
                  <a:lnTo>
                    <a:pt x="95" y="0"/>
                  </a:lnTo>
                  <a:lnTo>
                    <a:pt x="54" y="14"/>
                  </a:lnTo>
                  <a:lnTo>
                    <a:pt x="26" y="41"/>
                  </a:lnTo>
                  <a:lnTo>
                    <a:pt x="14" y="69"/>
                  </a:lnTo>
                  <a:lnTo>
                    <a:pt x="0" y="110"/>
                  </a:lnTo>
                  <a:lnTo>
                    <a:pt x="14" y="138"/>
                  </a:lnTo>
                  <a:lnTo>
                    <a:pt x="40" y="165"/>
                  </a:lnTo>
                  <a:lnTo>
                    <a:pt x="68" y="165"/>
                  </a:lnTo>
                  <a:lnTo>
                    <a:pt x="123" y="151"/>
                  </a:lnTo>
                  <a:lnTo>
                    <a:pt x="136" y="138"/>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888" name="Line 89"/>
            <p:cNvSpPr/>
            <p:nvPr/>
          </p:nvSpPr>
          <p:spPr>
            <a:xfrm>
              <a:off x="3949" y="2423"/>
              <a:ext cx="1" cy="73"/>
            </a:xfrm>
            <a:prstGeom prst="line">
              <a:avLst/>
            </a:prstGeom>
            <a:ln w="0" cap="flat" cmpd="sng">
              <a:solidFill>
                <a:srgbClr val="FF0000"/>
              </a:solidFill>
              <a:prstDash val="solid"/>
              <a:round/>
              <a:headEnd type="none" w="med" len="med"/>
              <a:tailEnd type="none" w="med" len="med"/>
            </a:ln>
          </p:spPr>
        </p:sp>
        <p:sp>
          <p:nvSpPr>
            <p:cNvPr id="76889" name="Line 90"/>
            <p:cNvSpPr/>
            <p:nvPr/>
          </p:nvSpPr>
          <p:spPr>
            <a:xfrm>
              <a:off x="3949" y="2565"/>
              <a:ext cx="1" cy="68"/>
            </a:xfrm>
            <a:prstGeom prst="line">
              <a:avLst/>
            </a:prstGeom>
            <a:ln w="0" cap="flat" cmpd="sng">
              <a:solidFill>
                <a:srgbClr val="FF0000"/>
              </a:solidFill>
              <a:prstDash val="solid"/>
              <a:round/>
              <a:headEnd type="none" w="med" len="med"/>
              <a:tailEnd type="none" w="med" len="med"/>
            </a:ln>
          </p:spPr>
        </p:sp>
        <p:sp>
          <p:nvSpPr>
            <p:cNvPr id="76890" name="Line 91"/>
            <p:cNvSpPr/>
            <p:nvPr/>
          </p:nvSpPr>
          <p:spPr>
            <a:xfrm>
              <a:off x="3949" y="2299"/>
              <a:ext cx="1" cy="67"/>
            </a:xfrm>
            <a:prstGeom prst="line">
              <a:avLst/>
            </a:prstGeom>
            <a:ln w="0" cap="flat" cmpd="sng">
              <a:solidFill>
                <a:srgbClr val="FF0000"/>
              </a:solidFill>
              <a:prstDash val="solid"/>
              <a:round/>
              <a:headEnd type="none" w="med" len="med"/>
              <a:tailEnd type="none" w="med" len="med"/>
            </a:ln>
          </p:spPr>
        </p:sp>
        <p:sp>
          <p:nvSpPr>
            <p:cNvPr id="76891" name="Freeform 92"/>
            <p:cNvSpPr/>
            <p:nvPr/>
          </p:nvSpPr>
          <p:spPr>
            <a:xfrm>
              <a:off x="4132" y="2768"/>
              <a:ext cx="22" cy="38"/>
            </a:xfrm>
            <a:custGeom>
              <a:avLst/>
              <a:gdLst/>
              <a:ahLst/>
              <a:cxnLst>
                <a:cxn ang="0">
                  <a:pos x="137" y="0"/>
                </a:cxn>
                <a:cxn ang="0">
                  <a:pos x="0" y="493"/>
                </a:cxn>
                <a:cxn ang="0">
                  <a:pos x="123" y="493"/>
                </a:cxn>
                <a:cxn ang="0">
                  <a:pos x="178" y="480"/>
                </a:cxn>
                <a:cxn ang="0">
                  <a:pos x="220" y="452"/>
                </a:cxn>
                <a:cxn ang="0">
                  <a:pos x="247" y="411"/>
                </a:cxn>
                <a:cxn ang="0">
                  <a:pos x="287" y="261"/>
                </a:cxn>
                <a:cxn ang="0">
                  <a:pos x="287" y="219"/>
                </a:cxn>
                <a:cxn ang="0">
                  <a:pos x="274" y="178"/>
                </a:cxn>
                <a:cxn ang="0">
                  <a:pos x="233" y="164"/>
                </a:cxn>
                <a:cxn ang="0">
                  <a:pos x="96" y="164"/>
                </a:cxn>
              </a:cxnLst>
              <a:pathLst>
                <a:path w="287" h="493">
                  <a:moveTo>
                    <a:pt x="137" y="0"/>
                  </a:moveTo>
                  <a:lnTo>
                    <a:pt x="0" y="493"/>
                  </a:lnTo>
                  <a:lnTo>
                    <a:pt x="123" y="493"/>
                  </a:lnTo>
                  <a:lnTo>
                    <a:pt x="178" y="480"/>
                  </a:lnTo>
                  <a:lnTo>
                    <a:pt x="220" y="452"/>
                  </a:lnTo>
                  <a:lnTo>
                    <a:pt x="247" y="411"/>
                  </a:lnTo>
                  <a:lnTo>
                    <a:pt x="287" y="261"/>
                  </a:lnTo>
                  <a:lnTo>
                    <a:pt x="287" y="219"/>
                  </a:lnTo>
                  <a:lnTo>
                    <a:pt x="274" y="178"/>
                  </a:lnTo>
                  <a:lnTo>
                    <a:pt x="233" y="164"/>
                  </a:lnTo>
                  <a:lnTo>
                    <a:pt x="96" y="16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892" name="Freeform 93"/>
            <p:cNvSpPr/>
            <p:nvPr/>
          </p:nvSpPr>
          <p:spPr>
            <a:xfrm>
              <a:off x="4170" y="2768"/>
              <a:ext cx="14" cy="13"/>
            </a:xfrm>
            <a:custGeom>
              <a:avLst/>
              <a:gdLst/>
              <a:ahLst/>
              <a:cxnLst>
                <a:cxn ang="0">
                  <a:pos x="136" y="137"/>
                </a:cxn>
                <a:cxn ang="0">
                  <a:pos x="164" y="109"/>
                </a:cxn>
                <a:cxn ang="0">
                  <a:pos x="177" y="82"/>
                </a:cxn>
                <a:cxn ang="0">
                  <a:pos x="177" y="55"/>
                </a:cxn>
                <a:cxn ang="0">
                  <a:pos x="164" y="14"/>
                </a:cxn>
                <a:cxn ang="0">
                  <a:pos x="136" y="0"/>
                </a:cxn>
                <a:cxn ang="0">
                  <a:pos x="95" y="0"/>
                </a:cxn>
                <a:cxn ang="0">
                  <a:pos x="54" y="14"/>
                </a:cxn>
                <a:cxn ang="0">
                  <a:pos x="27" y="42"/>
                </a:cxn>
                <a:cxn ang="0">
                  <a:pos x="13" y="68"/>
                </a:cxn>
                <a:cxn ang="0">
                  <a:pos x="0" y="109"/>
                </a:cxn>
                <a:cxn ang="0">
                  <a:pos x="13" y="137"/>
                </a:cxn>
                <a:cxn ang="0">
                  <a:pos x="41" y="164"/>
                </a:cxn>
                <a:cxn ang="0">
                  <a:pos x="67" y="164"/>
                </a:cxn>
                <a:cxn ang="0">
                  <a:pos x="122" y="151"/>
                </a:cxn>
                <a:cxn ang="0">
                  <a:pos x="136" y="137"/>
                </a:cxn>
              </a:cxnLst>
              <a:pathLst>
                <a:path w="177" h="164">
                  <a:moveTo>
                    <a:pt x="136" y="137"/>
                  </a:moveTo>
                  <a:lnTo>
                    <a:pt x="164" y="109"/>
                  </a:lnTo>
                  <a:lnTo>
                    <a:pt x="177" y="82"/>
                  </a:lnTo>
                  <a:lnTo>
                    <a:pt x="177" y="55"/>
                  </a:lnTo>
                  <a:lnTo>
                    <a:pt x="164" y="14"/>
                  </a:lnTo>
                  <a:lnTo>
                    <a:pt x="136" y="0"/>
                  </a:lnTo>
                  <a:lnTo>
                    <a:pt x="95" y="0"/>
                  </a:lnTo>
                  <a:lnTo>
                    <a:pt x="54" y="14"/>
                  </a:lnTo>
                  <a:lnTo>
                    <a:pt x="27" y="42"/>
                  </a:lnTo>
                  <a:lnTo>
                    <a:pt x="13" y="68"/>
                  </a:lnTo>
                  <a:lnTo>
                    <a:pt x="0" y="109"/>
                  </a:lnTo>
                  <a:lnTo>
                    <a:pt x="13" y="137"/>
                  </a:lnTo>
                  <a:lnTo>
                    <a:pt x="41" y="164"/>
                  </a:lnTo>
                  <a:lnTo>
                    <a:pt x="67" y="164"/>
                  </a:lnTo>
                  <a:lnTo>
                    <a:pt x="122" y="151"/>
                  </a:lnTo>
                  <a:lnTo>
                    <a:pt x="136" y="137"/>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893" name="Line 94"/>
            <p:cNvSpPr/>
            <p:nvPr/>
          </p:nvSpPr>
          <p:spPr>
            <a:xfrm>
              <a:off x="4132" y="2660"/>
              <a:ext cx="1" cy="88"/>
            </a:xfrm>
            <a:prstGeom prst="line">
              <a:avLst/>
            </a:prstGeom>
            <a:ln w="0" cap="flat" cmpd="sng">
              <a:solidFill>
                <a:srgbClr val="FF0000"/>
              </a:solidFill>
              <a:prstDash val="solid"/>
              <a:round/>
              <a:headEnd type="none" w="med" len="med"/>
              <a:tailEnd type="none" w="med" len="med"/>
            </a:ln>
          </p:spPr>
        </p:sp>
        <p:sp>
          <p:nvSpPr>
            <p:cNvPr id="76894" name="Freeform 95"/>
            <p:cNvSpPr/>
            <p:nvPr/>
          </p:nvSpPr>
          <p:spPr>
            <a:xfrm>
              <a:off x="3967" y="2314"/>
              <a:ext cx="18" cy="26"/>
            </a:xfrm>
            <a:custGeom>
              <a:avLst/>
              <a:gdLst/>
              <a:ahLst/>
              <a:cxnLst>
                <a:cxn ang="0">
                  <a:pos x="232" y="0"/>
                </a:cxn>
                <a:cxn ang="0">
                  <a:pos x="151" y="0"/>
                </a:cxn>
                <a:cxn ang="0">
                  <a:pos x="110" y="14"/>
                </a:cxn>
                <a:cxn ang="0">
                  <a:pos x="68" y="41"/>
                </a:cxn>
                <a:cxn ang="0">
                  <a:pos x="41" y="83"/>
                </a:cxn>
                <a:cxn ang="0">
                  <a:pos x="0" y="247"/>
                </a:cxn>
                <a:cxn ang="0">
                  <a:pos x="0" y="274"/>
                </a:cxn>
                <a:cxn ang="0">
                  <a:pos x="13" y="302"/>
                </a:cxn>
                <a:cxn ang="0">
                  <a:pos x="41" y="329"/>
                </a:cxn>
                <a:cxn ang="0">
                  <a:pos x="137" y="329"/>
                </a:cxn>
              </a:cxnLst>
              <a:pathLst>
                <a:path w="232" h="329">
                  <a:moveTo>
                    <a:pt x="232" y="0"/>
                  </a:moveTo>
                  <a:lnTo>
                    <a:pt x="151" y="0"/>
                  </a:lnTo>
                  <a:lnTo>
                    <a:pt x="110" y="14"/>
                  </a:lnTo>
                  <a:lnTo>
                    <a:pt x="68" y="41"/>
                  </a:lnTo>
                  <a:lnTo>
                    <a:pt x="41" y="83"/>
                  </a:lnTo>
                  <a:lnTo>
                    <a:pt x="0" y="247"/>
                  </a:lnTo>
                  <a:lnTo>
                    <a:pt x="0" y="274"/>
                  </a:lnTo>
                  <a:lnTo>
                    <a:pt x="13" y="302"/>
                  </a:lnTo>
                  <a:lnTo>
                    <a:pt x="41" y="329"/>
                  </a:lnTo>
                  <a:lnTo>
                    <a:pt x="137" y="3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895" name="Freeform 96"/>
            <p:cNvSpPr/>
            <p:nvPr/>
          </p:nvSpPr>
          <p:spPr>
            <a:xfrm>
              <a:off x="3998" y="2302"/>
              <a:ext cx="14" cy="12"/>
            </a:xfrm>
            <a:custGeom>
              <a:avLst/>
              <a:gdLst/>
              <a:ahLst/>
              <a:cxnLst>
                <a:cxn ang="0">
                  <a:pos x="137" y="137"/>
                </a:cxn>
                <a:cxn ang="0">
                  <a:pos x="164" y="109"/>
                </a:cxn>
                <a:cxn ang="0">
                  <a:pos x="178" y="81"/>
                </a:cxn>
                <a:cxn ang="0">
                  <a:pos x="178" y="54"/>
                </a:cxn>
                <a:cxn ang="0">
                  <a:pos x="164" y="14"/>
                </a:cxn>
                <a:cxn ang="0">
                  <a:pos x="137" y="0"/>
                </a:cxn>
                <a:cxn ang="0">
                  <a:pos x="95" y="0"/>
                </a:cxn>
                <a:cxn ang="0">
                  <a:pos x="55" y="14"/>
                </a:cxn>
                <a:cxn ang="0">
                  <a:pos x="28" y="40"/>
                </a:cxn>
                <a:cxn ang="0">
                  <a:pos x="14" y="68"/>
                </a:cxn>
                <a:cxn ang="0">
                  <a:pos x="0" y="109"/>
                </a:cxn>
                <a:cxn ang="0">
                  <a:pos x="14" y="137"/>
                </a:cxn>
                <a:cxn ang="0">
                  <a:pos x="41" y="164"/>
                </a:cxn>
                <a:cxn ang="0">
                  <a:pos x="69" y="164"/>
                </a:cxn>
                <a:cxn ang="0">
                  <a:pos x="123" y="150"/>
                </a:cxn>
                <a:cxn ang="0">
                  <a:pos x="137" y="137"/>
                </a:cxn>
              </a:cxnLst>
              <a:pathLst>
                <a:path w="178" h="164">
                  <a:moveTo>
                    <a:pt x="137" y="137"/>
                  </a:moveTo>
                  <a:lnTo>
                    <a:pt x="164" y="109"/>
                  </a:lnTo>
                  <a:lnTo>
                    <a:pt x="178" y="81"/>
                  </a:lnTo>
                  <a:lnTo>
                    <a:pt x="178" y="54"/>
                  </a:lnTo>
                  <a:lnTo>
                    <a:pt x="164" y="14"/>
                  </a:lnTo>
                  <a:lnTo>
                    <a:pt x="137" y="0"/>
                  </a:lnTo>
                  <a:lnTo>
                    <a:pt x="95" y="0"/>
                  </a:lnTo>
                  <a:lnTo>
                    <a:pt x="55" y="14"/>
                  </a:lnTo>
                  <a:lnTo>
                    <a:pt x="28" y="40"/>
                  </a:lnTo>
                  <a:lnTo>
                    <a:pt x="14" y="68"/>
                  </a:lnTo>
                  <a:lnTo>
                    <a:pt x="0" y="109"/>
                  </a:lnTo>
                  <a:lnTo>
                    <a:pt x="14" y="137"/>
                  </a:lnTo>
                  <a:lnTo>
                    <a:pt x="41" y="164"/>
                  </a:lnTo>
                  <a:lnTo>
                    <a:pt x="69" y="164"/>
                  </a:lnTo>
                  <a:lnTo>
                    <a:pt x="123" y="150"/>
                  </a:lnTo>
                  <a:lnTo>
                    <a:pt x="137" y="13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896" name="Freeform 97"/>
            <p:cNvSpPr/>
            <p:nvPr/>
          </p:nvSpPr>
          <p:spPr>
            <a:xfrm>
              <a:off x="4151" y="2413"/>
              <a:ext cx="22" cy="38"/>
            </a:xfrm>
            <a:custGeom>
              <a:avLst/>
              <a:gdLst/>
              <a:ahLst/>
              <a:cxnLst>
                <a:cxn ang="0">
                  <a:pos x="137" y="0"/>
                </a:cxn>
                <a:cxn ang="0">
                  <a:pos x="0" y="493"/>
                </a:cxn>
                <a:cxn ang="0">
                  <a:pos x="123" y="493"/>
                </a:cxn>
                <a:cxn ang="0">
                  <a:pos x="178" y="479"/>
                </a:cxn>
                <a:cxn ang="0">
                  <a:pos x="220" y="452"/>
                </a:cxn>
                <a:cxn ang="0">
                  <a:pos x="246" y="411"/>
                </a:cxn>
                <a:cxn ang="0">
                  <a:pos x="287" y="260"/>
                </a:cxn>
                <a:cxn ang="0">
                  <a:pos x="287" y="219"/>
                </a:cxn>
                <a:cxn ang="0">
                  <a:pos x="274" y="178"/>
                </a:cxn>
                <a:cxn ang="0">
                  <a:pos x="232" y="164"/>
                </a:cxn>
                <a:cxn ang="0">
                  <a:pos x="96" y="164"/>
                </a:cxn>
              </a:cxnLst>
              <a:pathLst>
                <a:path w="287" h="493">
                  <a:moveTo>
                    <a:pt x="137" y="0"/>
                  </a:moveTo>
                  <a:lnTo>
                    <a:pt x="0" y="493"/>
                  </a:lnTo>
                  <a:lnTo>
                    <a:pt x="123" y="493"/>
                  </a:lnTo>
                  <a:lnTo>
                    <a:pt x="178" y="479"/>
                  </a:lnTo>
                  <a:lnTo>
                    <a:pt x="220" y="452"/>
                  </a:lnTo>
                  <a:lnTo>
                    <a:pt x="246" y="411"/>
                  </a:lnTo>
                  <a:lnTo>
                    <a:pt x="287" y="260"/>
                  </a:lnTo>
                  <a:lnTo>
                    <a:pt x="287" y="219"/>
                  </a:lnTo>
                  <a:lnTo>
                    <a:pt x="274" y="178"/>
                  </a:lnTo>
                  <a:lnTo>
                    <a:pt x="232" y="164"/>
                  </a:lnTo>
                  <a:lnTo>
                    <a:pt x="96" y="16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897" name="Freeform 98"/>
            <p:cNvSpPr/>
            <p:nvPr/>
          </p:nvSpPr>
          <p:spPr>
            <a:xfrm>
              <a:off x="4189" y="2413"/>
              <a:ext cx="13" cy="13"/>
            </a:xfrm>
            <a:custGeom>
              <a:avLst/>
              <a:gdLst/>
              <a:ahLst/>
              <a:cxnLst>
                <a:cxn ang="0">
                  <a:pos x="136" y="138"/>
                </a:cxn>
                <a:cxn ang="0">
                  <a:pos x="164" y="110"/>
                </a:cxn>
                <a:cxn ang="0">
                  <a:pos x="177" y="83"/>
                </a:cxn>
                <a:cxn ang="0">
                  <a:pos x="177" y="55"/>
                </a:cxn>
                <a:cxn ang="0">
                  <a:pos x="164" y="14"/>
                </a:cxn>
                <a:cxn ang="0">
                  <a:pos x="136" y="0"/>
                </a:cxn>
                <a:cxn ang="0">
                  <a:pos x="95" y="0"/>
                </a:cxn>
                <a:cxn ang="0">
                  <a:pos x="54" y="14"/>
                </a:cxn>
                <a:cxn ang="0">
                  <a:pos x="26" y="41"/>
                </a:cxn>
                <a:cxn ang="0">
                  <a:pos x="12" y="69"/>
                </a:cxn>
                <a:cxn ang="0">
                  <a:pos x="0" y="110"/>
                </a:cxn>
                <a:cxn ang="0">
                  <a:pos x="12" y="138"/>
                </a:cxn>
                <a:cxn ang="0">
                  <a:pos x="40" y="164"/>
                </a:cxn>
                <a:cxn ang="0">
                  <a:pos x="67" y="164"/>
                </a:cxn>
                <a:cxn ang="0">
                  <a:pos x="122" y="150"/>
                </a:cxn>
                <a:cxn ang="0">
                  <a:pos x="136" y="138"/>
                </a:cxn>
              </a:cxnLst>
              <a:pathLst>
                <a:path w="177" h="164">
                  <a:moveTo>
                    <a:pt x="136" y="138"/>
                  </a:moveTo>
                  <a:lnTo>
                    <a:pt x="164" y="110"/>
                  </a:lnTo>
                  <a:lnTo>
                    <a:pt x="177" y="83"/>
                  </a:lnTo>
                  <a:lnTo>
                    <a:pt x="177" y="55"/>
                  </a:lnTo>
                  <a:lnTo>
                    <a:pt x="164" y="14"/>
                  </a:lnTo>
                  <a:lnTo>
                    <a:pt x="136" y="0"/>
                  </a:lnTo>
                  <a:lnTo>
                    <a:pt x="95" y="0"/>
                  </a:lnTo>
                  <a:lnTo>
                    <a:pt x="54" y="14"/>
                  </a:lnTo>
                  <a:lnTo>
                    <a:pt x="26" y="41"/>
                  </a:lnTo>
                  <a:lnTo>
                    <a:pt x="12" y="69"/>
                  </a:lnTo>
                  <a:lnTo>
                    <a:pt x="0" y="110"/>
                  </a:lnTo>
                  <a:lnTo>
                    <a:pt x="12" y="138"/>
                  </a:lnTo>
                  <a:lnTo>
                    <a:pt x="40" y="164"/>
                  </a:lnTo>
                  <a:lnTo>
                    <a:pt x="67" y="164"/>
                  </a:lnTo>
                  <a:lnTo>
                    <a:pt x="122" y="150"/>
                  </a:lnTo>
                  <a:lnTo>
                    <a:pt x="136" y="138"/>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898" name="Line 99"/>
            <p:cNvSpPr/>
            <p:nvPr/>
          </p:nvSpPr>
          <p:spPr>
            <a:xfrm>
              <a:off x="4132" y="2331"/>
              <a:ext cx="1" cy="190"/>
            </a:xfrm>
            <a:prstGeom prst="line">
              <a:avLst/>
            </a:prstGeom>
            <a:ln w="0" cap="flat" cmpd="sng">
              <a:solidFill>
                <a:srgbClr val="FF0000"/>
              </a:solidFill>
              <a:prstDash val="solid"/>
              <a:round/>
              <a:headEnd type="none" w="med" len="med"/>
              <a:tailEnd type="none" w="med" len="med"/>
            </a:ln>
          </p:spPr>
        </p:sp>
        <p:sp>
          <p:nvSpPr>
            <p:cNvPr id="76899" name="Freeform 100"/>
            <p:cNvSpPr/>
            <p:nvPr/>
          </p:nvSpPr>
          <p:spPr>
            <a:xfrm>
              <a:off x="3700" y="1848"/>
              <a:ext cx="4" cy="4"/>
            </a:xfrm>
            <a:custGeom>
              <a:avLst/>
              <a:gdLst/>
              <a:ahLst/>
              <a:cxnLst>
                <a:cxn ang="0">
                  <a:pos x="21" y="28"/>
                </a:cxn>
                <a:cxn ang="0">
                  <a:pos x="0" y="10"/>
                </a:cxn>
                <a:cxn ang="0">
                  <a:pos x="6" y="3"/>
                </a:cxn>
                <a:cxn ang="0">
                  <a:pos x="15" y="0"/>
                </a:cxn>
                <a:cxn ang="0">
                  <a:pos x="23" y="0"/>
                </a:cxn>
                <a:cxn ang="0">
                  <a:pos x="32" y="2"/>
                </a:cxn>
                <a:cxn ang="0">
                  <a:pos x="39" y="6"/>
                </a:cxn>
                <a:cxn ang="0">
                  <a:pos x="46" y="13"/>
                </a:cxn>
                <a:cxn ang="0">
                  <a:pos x="49" y="21"/>
                </a:cxn>
                <a:cxn ang="0">
                  <a:pos x="49" y="30"/>
                </a:cxn>
                <a:cxn ang="0">
                  <a:pos x="47" y="39"/>
                </a:cxn>
                <a:cxn ang="0">
                  <a:pos x="43" y="46"/>
                </a:cxn>
                <a:cxn ang="0">
                  <a:pos x="21" y="28"/>
                </a:cxn>
              </a:cxnLst>
              <a:pathLst>
                <a:path w="49" h="46">
                  <a:moveTo>
                    <a:pt x="21" y="28"/>
                  </a:moveTo>
                  <a:lnTo>
                    <a:pt x="0" y="10"/>
                  </a:lnTo>
                  <a:lnTo>
                    <a:pt x="6" y="3"/>
                  </a:lnTo>
                  <a:lnTo>
                    <a:pt x="15" y="0"/>
                  </a:lnTo>
                  <a:lnTo>
                    <a:pt x="23" y="0"/>
                  </a:lnTo>
                  <a:lnTo>
                    <a:pt x="32" y="2"/>
                  </a:lnTo>
                  <a:lnTo>
                    <a:pt x="39" y="6"/>
                  </a:lnTo>
                  <a:lnTo>
                    <a:pt x="46" y="13"/>
                  </a:lnTo>
                  <a:lnTo>
                    <a:pt x="49" y="21"/>
                  </a:lnTo>
                  <a:lnTo>
                    <a:pt x="49" y="30"/>
                  </a:lnTo>
                  <a:lnTo>
                    <a:pt x="47" y="39"/>
                  </a:lnTo>
                  <a:lnTo>
                    <a:pt x="43" y="46"/>
                  </a:lnTo>
                  <a:lnTo>
                    <a:pt x="21" y="28"/>
                  </a:lnTo>
                  <a:close/>
                </a:path>
              </a:pathLst>
            </a:custGeom>
            <a:solidFill>
              <a:srgbClr val="FF0000"/>
            </a:solidFill>
            <a:ln w="9525">
              <a:noFill/>
            </a:ln>
          </p:spPr>
          <p:txBody>
            <a:bodyPr/>
            <a:p>
              <a:endParaRPr lang="zh-CN" altLang="en-US"/>
            </a:p>
          </p:txBody>
        </p:sp>
        <p:sp>
          <p:nvSpPr>
            <p:cNvPr id="76900" name="Freeform 101"/>
            <p:cNvSpPr/>
            <p:nvPr/>
          </p:nvSpPr>
          <p:spPr>
            <a:xfrm>
              <a:off x="3700" y="1848"/>
              <a:ext cx="4" cy="4"/>
            </a:xfrm>
            <a:custGeom>
              <a:avLst/>
              <a:gdLst/>
              <a:ahLst/>
              <a:cxnLst>
                <a:cxn ang="0">
                  <a:pos x="0" y="10"/>
                </a:cxn>
                <a:cxn ang="0">
                  <a:pos x="6" y="3"/>
                </a:cxn>
                <a:cxn ang="0">
                  <a:pos x="15" y="0"/>
                </a:cxn>
                <a:cxn ang="0">
                  <a:pos x="23" y="0"/>
                </a:cxn>
                <a:cxn ang="0">
                  <a:pos x="32" y="2"/>
                </a:cxn>
                <a:cxn ang="0">
                  <a:pos x="39" y="6"/>
                </a:cxn>
                <a:cxn ang="0">
                  <a:pos x="46" y="13"/>
                </a:cxn>
                <a:cxn ang="0">
                  <a:pos x="49" y="21"/>
                </a:cxn>
                <a:cxn ang="0">
                  <a:pos x="49" y="30"/>
                </a:cxn>
                <a:cxn ang="0">
                  <a:pos x="47" y="39"/>
                </a:cxn>
                <a:cxn ang="0">
                  <a:pos x="43" y="46"/>
                </a:cxn>
              </a:cxnLst>
              <a:pathLst>
                <a:path w="49" h="46">
                  <a:moveTo>
                    <a:pt x="0" y="10"/>
                  </a:moveTo>
                  <a:lnTo>
                    <a:pt x="6" y="3"/>
                  </a:lnTo>
                  <a:lnTo>
                    <a:pt x="15" y="0"/>
                  </a:lnTo>
                  <a:lnTo>
                    <a:pt x="23" y="0"/>
                  </a:lnTo>
                  <a:lnTo>
                    <a:pt x="32" y="2"/>
                  </a:lnTo>
                  <a:lnTo>
                    <a:pt x="39" y="6"/>
                  </a:lnTo>
                  <a:lnTo>
                    <a:pt x="46" y="13"/>
                  </a:lnTo>
                  <a:lnTo>
                    <a:pt x="49" y="21"/>
                  </a:lnTo>
                  <a:lnTo>
                    <a:pt x="49" y="30"/>
                  </a:lnTo>
                  <a:lnTo>
                    <a:pt x="47" y="39"/>
                  </a:lnTo>
                  <a:lnTo>
                    <a:pt x="43" y="4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01" name="Freeform 102"/>
            <p:cNvSpPr/>
            <p:nvPr/>
          </p:nvSpPr>
          <p:spPr>
            <a:xfrm>
              <a:off x="3594" y="1849"/>
              <a:ext cx="109" cy="126"/>
            </a:xfrm>
            <a:custGeom>
              <a:avLst/>
              <a:gdLst/>
              <a:ahLst/>
              <a:cxnLst>
                <a:cxn ang="0">
                  <a:pos x="1421" y="36"/>
                </a:cxn>
                <a:cxn ang="0">
                  <a:pos x="1399" y="18"/>
                </a:cxn>
                <a:cxn ang="0">
                  <a:pos x="1378" y="0"/>
                </a:cxn>
                <a:cxn ang="0">
                  <a:pos x="0" y="1606"/>
                </a:cxn>
                <a:cxn ang="0">
                  <a:pos x="22" y="1624"/>
                </a:cxn>
                <a:cxn ang="0">
                  <a:pos x="43" y="1642"/>
                </a:cxn>
                <a:cxn ang="0">
                  <a:pos x="1421" y="36"/>
                </a:cxn>
              </a:cxnLst>
              <a:pathLst>
                <a:path w="1421" h="1642">
                  <a:moveTo>
                    <a:pt x="1421" y="36"/>
                  </a:moveTo>
                  <a:lnTo>
                    <a:pt x="1399" y="18"/>
                  </a:lnTo>
                  <a:lnTo>
                    <a:pt x="1378" y="0"/>
                  </a:lnTo>
                  <a:lnTo>
                    <a:pt x="0" y="1606"/>
                  </a:lnTo>
                  <a:lnTo>
                    <a:pt x="22" y="1624"/>
                  </a:lnTo>
                  <a:lnTo>
                    <a:pt x="43" y="1642"/>
                  </a:lnTo>
                  <a:lnTo>
                    <a:pt x="1421" y="36"/>
                  </a:lnTo>
                  <a:close/>
                </a:path>
              </a:pathLst>
            </a:custGeom>
            <a:solidFill>
              <a:srgbClr val="FF0000"/>
            </a:solidFill>
            <a:ln w="9525">
              <a:noFill/>
            </a:ln>
          </p:spPr>
          <p:txBody>
            <a:bodyPr/>
            <a:p>
              <a:endParaRPr lang="zh-CN" altLang="en-US"/>
            </a:p>
          </p:txBody>
        </p:sp>
        <p:sp>
          <p:nvSpPr>
            <p:cNvPr id="76902" name="Freeform 103"/>
            <p:cNvSpPr/>
            <p:nvPr/>
          </p:nvSpPr>
          <p:spPr>
            <a:xfrm>
              <a:off x="3594" y="1849"/>
              <a:ext cx="109" cy="126"/>
            </a:xfrm>
            <a:custGeom>
              <a:avLst/>
              <a:gdLst/>
              <a:ahLst/>
              <a:cxnLst>
                <a:cxn ang="0">
                  <a:pos x="1421" y="36"/>
                </a:cxn>
                <a:cxn ang="0">
                  <a:pos x="1399" y="18"/>
                </a:cxn>
                <a:cxn ang="0">
                  <a:pos x="1378" y="0"/>
                </a:cxn>
                <a:cxn ang="0">
                  <a:pos x="0" y="1606"/>
                </a:cxn>
                <a:cxn ang="0">
                  <a:pos x="22" y="1624"/>
                </a:cxn>
                <a:cxn ang="0">
                  <a:pos x="43" y="1642"/>
                </a:cxn>
                <a:cxn ang="0">
                  <a:pos x="1421" y="36"/>
                </a:cxn>
              </a:cxnLst>
              <a:pathLst>
                <a:path w="1421" h="1642">
                  <a:moveTo>
                    <a:pt x="1421" y="36"/>
                  </a:moveTo>
                  <a:lnTo>
                    <a:pt x="1399" y="18"/>
                  </a:lnTo>
                  <a:lnTo>
                    <a:pt x="1378" y="0"/>
                  </a:lnTo>
                  <a:lnTo>
                    <a:pt x="0" y="1606"/>
                  </a:lnTo>
                  <a:lnTo>
                    <a:pt x="22" y="1624"/>
                  </a:lnTo>
                  <a:lnTo>
                    <a:pt x="43" y="1642"/>
                  </a:lnTo>
                  <a:lnTo>
                    <a:pt x="1421" y="36"/>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03" name="Freeform 104"/>
            <p:cNvSpPr/>
            <p:nvPr/>
          </p:nvSpPr>
          <p:spPr>
            <a:xfrm>
              <a:off x="3594" y="1973"/>
              <a:ext cx="3" cy="3"/>
            </a:xfrm>
            <a:custGeom>
              <a:avLst/>
              <a:gdLst/>
              <a:ahLst/>
              <a:cxnLst>
                <a:cxn ang="0">
                  <a:pos x="28" y="18"/>
                </a:cxn>
                <a:cxn ang="0">
                  <a:pos x="49" y="36"/>
                </a:cxn>
                <a:cxn ang="0">
                  <a:pos x="43" y="43"/>
                </a:cxn>
                <a:cxn ang="0">
                  <a:pos x="34" y="46"/>
                </a:cxn>
                <a:cxn ang="0">
                  <a:pos x="25" y="46"/>
                </a:cxn>
                <a:cxn ang="0">
                  <a:pos x="17" y="44"/>
                </a:cxn>
                <a:cxn ang="0">
                  <a:pos x="9" y="39"/>
                </a:cxn>
                <a:cxn ang="0">
                  <a:pos x="3" y="33"/>
                </a:cxn>
                <a:cxn ang="0">
                  <a:pos x="0" y="24"/>
                </a:cxn>
                <a:cxn ang="0">
                  <a:pos x="0" y="16"/>
                </a:cxn>
                <a:cxn ang="0">
                  <a:pos x="2" y="7"/>
                </a:cxn>
                <a:cxn ang="0">
                  <a:pos x="6" y="0"/>
                </a:cxn>
                <a:cxn ang="0">
                  <a:pos x="28" y="18"/>
                </a:cxn>
              </a:cxnLst>
              <a:pathLst>
                <a:path w="49" h="46">
                  <a:moveTo>
                    <a:pt x="28" y="18"/>
                  </a:moveTo>
                  <a:lnTo>
                    <a:pt x="49" y="36"/>
                  </a:lnTo>
                  <a:lnTo>
                    <a:pt x="43" y="43"/>
                  </a:lnTo>
                  <a:lnTo>
                    <a:pt x="34" y="46"/>
                  </a:lnTo>
                  <a:lnTo>
                    <a:pt x="25" y="46"/>
                  </a:lnTo>
                  <a:lnTo>
                    <a:pt x="17" y="44"/>
                  </a:lnTo>
                  <a:lnTo>
                    <a:pt x="9" y="39"/>
                  </a:lnTo>
                  <a:lnTo>
                    <a:pt x="3" y="33"/>
                  </a:lnTo>
                  <a:lnTo>
                    <a:pt x="0" y="24"/>
                  </a:lnTo>
                  <a:lnTo>
                    <a:pt x="0" y="16"/>
                  </a:lnTo>
                  <a:lnTo>
                    <a:pt x="2" y="7"/>
                  </a:lnTo>
                  <a:lnTo>
                    <a:pt x="6" y="0"/>
                  </a:lnTo>
                  <a:lnTo>
                    <a:pt x="28" y="18"/>
                  </a:lnTo>
                  <a:close/>
                </a:path>
              </a:pathLst>
            </a:custGeom>
            <a:solidFill>
              <a:srgbClr val="FF0000"/>
            </a:solidFill>
            <a:ln w="9525">
              <a:noFill/>
            </a:ln>
          </p:spPr>
          <p:txBody>
            <a:bodyPr/>
            <a:p>
              <a:endParaRPr lang="zh-CN" altLang="en-US"/>
            </a:p>
          </p:txBody>
        </p:sp>
        <p:sp>
          <p:nvSpPr>
            <p:cNvPr id="76904" name="Freeform 105"/>
            <p:cNvSpPr/>
            <p:nvPr/>
          </p:nvSpPr>
          <p:spPr>
            <a:xfrm>
              <a:off x="3594" y="1973"/>
              <a:ext cx="3" cy="3"/>
            </a:xfrm>
            <a:custGeom>
              <a:avLst/>
              <a:gdLst/>
              <a:ahLst/>
              <a:cxnLst>
                <a:cxn ang="0">
                  <a:pos x="49" y="36"/>
                </a:cxn>
                <a:cxn ang="0">
                  <a:pos x="43" y="43"/>
                </a:cxn>
                <a:cxn ang="0">
                  <a:pos x="34" y="46"/>
                </a:cxn>
                <a:cxn ang="0">
                  <a:pos x="25" y="46"/>
                </a:cxn>
                <a:cxn ang="0">
                  <a:pos x="17" y="44"/>
                </a:cxn>
                <a:cxn ang="0">
                  <a:pos x="9" y="39"/>
                </a:cxn>
                <a:cxn ang="0">
                  <a:pos x="3" y="33"/>
                </a:cxn>
                <a:cxn ang="0">
                  <a:pos x="0" y="24"/>
                </a:cxn>
                <a:cxn ang="0">
                  <a:pos x="0" y="16"/>
                </a:cxn>
                <a:cxn ang="0">
                  <a:pos x="2" y="7"/>
                </a:cxn>
                <a:cxn ang="0">
                  <a:pos x="6" y="0"/>
                </a:cxn>
              </a:cxnLst>
              <a:pathLst>
                <a:path w="49" h="46">
                  <a:moveTo>
                    <a:pt x="49" y="36"/>
                  </a:moveTo>
                  <a:lnTo>
                    <a:pt x="43" y="43"/>
                  </a:lnTo>
                  <a:lnTo>
                    <a:pt x="34" y="46"/>
                  </a:lnTo>
                  <a:lnTo>
                    <a:pt x="25" y="46"/>
                  </a:lnTo>
                  <a:lnTo>
                    <a:pt x="17" y="44"/>
                  </a:lnTo>
                  <a:lnTo>
                    <a:pt x="9" y="39"/>
                  </a:lnTo>
                  <a:lnTo>
                    <a:pt x="3" y="33"/>
                  </a:lnTo>
                  <a:lnTo>
                    <a:pt x="0" y="24"/>
                  </a:lnTo>
                  <a:lnTo>
                    <a:pt x="0" y="16"/>
                  </a:lnTo>
                  <a:lnTo>
                    <a:pt x="2" y="7"/>
                  </a:lnTo>
                  <a:lnTo>
                    <a:pt x="6"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05" name="Line 106"/>
            <p:cNvSpPr/>
            <p:nvPr/>
          </p:nvSpPr>
          <p:spPr>
            <a:xfrm>
              <a:off x="3596" y="1974"/>
              <a:ext cx="443" cy="81"/>
            </a:xfrm>
            <a:prstGeom prst="line">
              <a:avLst/>
            </a:prstGeom>
            <a:ln w="0" cap="flat" cmpd="sng">
              <a:solidFill>
                <a:srgbClr val="FF0000"/>
              </a:solidFill>
              <a:prstDash val="solid"/>
              <a:round/>
              <a:headEnd type="none" w="med" len="med"/>
              <a:tailEnd type="none" w="med" len="med"/>
            </a:ln>
          </p:spPr>
        </p:sp>
        <p:sp>
          <p:nvSpPr>
            <p:cNvPr id="76906" name="Freeform 107"/>
            <p:cNvSpPr/>
            <p:nvPr/>
          </p:nvSpPr>
          <p:spPr>
            <a:xfrm>
              <a:off x="3594" y="1972"/>
              <a:ext cx="2" cy="4"/>
            </a:xfrm>
            <a:custGeom>
              <a:avLst/>
              <a:gdLst/>
              <a:ahLst/>
              <a:cxnLst>
                <a:cxn ang="0">
                  <a:pos x="28" y="28"/>
                </a:cxn>
                <a:cxn ang="0">
                  <a:pos x="22" y="56"/>
                </a:cxn>
                <a:cxn ang="0">
                  <a:pos x="14" y="53"/>
                </a:cxn>
                <a:cxn ang="0">
                  <a:pos x="7" y="47"/>
                </a:cxn>
                <a:cxn ang="0">
                  <a:pos x="2" y="40"/>
                </a:cxn>
                <a:cxn ang="0">
                  <a:pos x="0" y="32"/>
                </a:cxn>
                <a:cxn ang="0">
                  <a:pos x="0" y="23"/>
                </a:cxn>
                <a:cxn ang="0">
                  <a:pos x="3" y="14"/>
                </a:cxn>
                <a:cxn ang="0">
                  <a:pos x="8" y="7"/>
                </a:cxn>
                <a:cxn ang="0">
                  <a:pos x="16" y="2"/>
                </a:cxn>
                <a:cxn ang="0">
                  <a:pos x="23" y="0"/>
                </a:cxn>
                <a:cxn ang="0">
                  <a:pos x="33" y="0"/>
                </a:cxn>
                <a:cxn ang="0">
                  <a:pos x="28" y="28"/>
                </a:cxn>
              </a:cxnLst>
              <a:pathLst>
                <a:path w="33" h="56">
                  <a:moveTo>
                    <a:pt x="28" y="28"/>
                  </a:moveTo>
                  <a:lnTo>
                    <a:pt x="22" y="56"/>
                  </a:lnTo>
                  <a:lnTo>
                    <a:pt x="14" y="53"/>
                  </a:lnTo>
                  <a:lnTo>
                    <a:pt x="7" y="47"/>
                  </a:lnTo>
                  <a:lnTo>
                    <a:pt x="2" y="40"/>
                  </a:lnTo>
                  <a:lnTo>
                    <a:pt x="0" y="32"/>
                  </a:lnTo>
                  <a:lnTo>
                    <a:pt x="0" y="23"/>
                  </a:lnTo>
                  <a:lnTo>
                    <a:pt x="3" y="14"/>
                  </a:lnTo>
                  <a:lnTo>
                    <a:pt x="8" y="7"/>
                  </a:lnTo>
                  <a:lnTo>
                    <a:pt x="16" y="2"/>
                  </a:lnTo>
                  <a:lnTo>
                    <a:pt x="23" y="0"/>
                  </a:lnTo>
                  <a:lnTo>
                    <a:pt x="33" y="0"/>
                  </a:lnTo>
                  <a:lnTo>
                    <a:pt x="28" y="28"/>
                  </a:lnTo>
                  <a:close/>
                </a:path>
              </a:pathLst>
            </a:custGeom>
            <a:solidFill>
              <a:srgbClr val="FF0000"/>
            </a:solidFill>
            <a:ln w="9525">
              <a:noFill/>
            </a:ln>
          </p:spPr>
          <p:txBody>
            <a:bodyPr/>
            <a:p>
              <a:endParaRPr lang="zh-CN" altLang="en-US"/>
            </a:p>
          </p:txBody>
        </p:sp>
        <p:sp>
          <p:nvSpPr>
            <p:cNvPr id="76907" name="Freeform 108"/>
            <p:cNvSpPr/>
            <p:nvPr/>
          </p:nvSpPr>
          <p:spPr>
            <a:xfrm>
              <a:off x="3594" y="1972"/>
              <a:ext cx="2" cy="4"/>
            </a:xfrm>
            <a:custGeom>
              <a:avLst/>
              <a:gdLst/>
              <a:ahLst/>
              <a:cxnLst>
                <a:cxn ang="0">
                  <a:pos x="22" y="56"/>
                </a:cxn>
                <a:cxn ang="0">
                  <a:pos x="14" y="53"/>
                </a:cxn>
                <a:cxn ang="0">
                  <a:pos x="7" y="47"/>
                </a:cxn>
                <a:cxn ang="0">
                  <a:pos x="2" y="40"/>
                </a:cxn>
                <a:cxn ang="0">
                  <a:pos x="0" y="32"/>
                </a:cxn>
                <a:cxn ang="0">
                  <a:pos x="0" y="23"/>
                </a:cxn>
                <a:cxn ang="0">
                  <a:pos x="3" y="14"/>
                </a:cxn>
                <a:cxn ang="0">
                  <a:pos x="8" y="7"/>
                </a:cxn>
                <a:cxn ang="0">
                  <a:pos x="16" y="2"/>
                </a:cxn>
                <a:cxn ang="0">
                  <a:pos x="23" y="0"/>
                </a:cxn>
                <a:cxn ang="0">
                  <a:pos x="33" y="0"/>
                </a:cxn>
              </a:cxnLst>
              <a:pathLst>
                <a:path w="33" h="56">
                  <a:moveTo>
                    <a:pt x="22" y="56"/>
                  </a:moveTo>
                  <a:lnTo>
                    <a:pt x="14" y="53"/>
                  </a:lnTo>
                  <a:lnTo>
                    <a:pt x="7" y="47"/>
                  </a:lnTo>
                  <a:lnTo>
                    <a:pt x="2" y="40"/>
                  </a:lnTo>
                  <a:lnTo>
                    <a:pt x="0" y="32"/>
                  </a:lnTo>
                  <a:lnTo>
                    <a:pt x="0" y="23"/>
                  </a:lnTo>
                  <a:lnTo>
                    <a:pt x="3" y="14"/>
                  </a:lnTo>
                  <a:lnTo>
                    <a:pt x="8" y="7"/>
                  </a:lnTo>
                  <a:lnTo>
                    <a:pt x="16" y="2"/>
                  </a:lnTo>
                  <a:lnTo>
                    <a:pt x="23" y="0"/>
                  </a:lnTo>
                  <a:lnTo>
                    <a:pt x="33"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08" name="Freeform 109"/>
            <p:cNvSpPr/>
            <p:nvPr/>
          </p:nvSpPr>
          <p:spPr>
            <a:xfrm>
              <a:off x="3595" y="1972"/>
              <a:ext cx="354" cy="68"/>
            </a:xfrm>
            <a:custGeom>
              <a:avLst/>
              <a:gdLst/>
              <a:ahLst/>
              <a:cxnLst>
                <a:cxn ang="0">
                  <a:pos x="11" y="0"/>
                </a:cxn>
                <a:cxn ang="0">
                  <a:pos x="6" y="28"/>
                </a:cxn>
                <a:cxn ang="0">
                  <a:pos x="0" y="56"/>
                </a:cxn>
                <a:cxn ang="0">
                  <a:pos x="4592" y="893"/>
                </a:cxn>
                <a:cxn ang="0">
                  <a:pos x="4597" y="865"/>
                </a:cxn>
                <a:cxn ang="0">
                  <a:pos x="4603" y="837"/>
                </a:cxn>
                <a:cxn ang="0">
                  <a:pos x="11" y="0"/>
                </a:cxn>
              </a:cxnLst>
              <a:pathLst>
                <a:path w="4603" h="893">
                  <a:moveTo>
                    <a:pt x="11" y="0"/>
                  </a:moveTo>
                  <a:lnTo>
                    <a:pt x="6" y="28"/>
                  </a:lnTo>
                  <a:lnTo>
                    <a:pt x="0" y="56"/>
                  </a:lnTo>
                  <a:lnTo>
                    <a:pt x="4592" y="893"/>
                  </a:lnTo>
                  <a:lnTo>
                    <a:pt x="4597" y="865"/>
                  </a:lnTo>
                  <a:lnTo>
                    <a:pt x="4603" y="837"/>
                  </a:lnTo>
                  <a:lnTo>
                    <a:pt x="11" y="0"/>
                  </a:lnTo>
                  <a:close/>
                </a:path>
              </a:pathLst>
            </a:custGeom>
            <a:solidFill>
              <a:srgbClr val="FF0000"/>
            </a:solidFill>
            <a:ln w="9525">
              <a:noFill/>
            </a:ln>
          </p:spPr>
          <p:txBody>
            <a:bodyPr/>
            <a:p>
              <a:endParaRPr lang="zh-CN" altLang="en-US"/>
            </a:p>
          </p:txBody>
        </p:sp>
        <p:sp>
          <p:nvSpPr>
            <p:cNvPr id="76909" name="Freeform 110"/>
            <p:cNvSpPr/>
            <p:nvPr/>
          </p:nvSpPr>
          <p:spPr>
            <a:xfrm>
              <a:off x="3595" y="1972"/>
              <a:ext cx="354" cy="68"/>
            </a:xfrm>
            <a:custGeom>
              <a:avLst/>
              <a:gdLst/>
              <a:ahLst/>
              <a:cxnLst>
                <a:cxn ang="0">
                  <a:pos x="11" y="0"/>
                </a:cxn>
                <a:cxn ang="0">
                  <a:pos x="6" y="28"/>
                </a:cxn>
                <a:cxn ang="0">
                  <a:pos x="0" y="56"/>
                </a:cxn>
                <a:cxn ang="0">
                  <a:pos x="4592" y="893"/>
                </a:cxn>
                <a:cxn ang="0">
                  <a:pos x="4597" y="865"/>
                </a:cxn>
                <a:cxn ang="0">
                  <a:pos x="4603" y="837"/>
                </a:cxn>
                <a:cxn ang="0">
                  <a:pos x="11" y="0"/>
                </a:cxn>
              </a:cxnLst>
              <a:pathLst>
                <a:path w="4603" h="893">
                  <a:moveTo>
                    <a:pt x="11" y="0"/>
                  </a:moveTo>
                  <a:lnTo>
                    <a:pt x="6" y="28"/>
                  </a:lnTo>
                  <a:lnTo>
                    <a:pt x="0" y="56"/>
                  </a:lnTo>
                  <a:lnTo>
                    <a:pt x="4592" y="893"/>
                  </a:lnTo>
                  <a:lnTo>
                    <a:pt x="4597" y="865"/>
                  </a:lnTo>
                  <a:lnTo>
                    <a:pt x="4603" y="837"/>
                  </a:lnTo>
                  <a:lnTo>
                    <a:pt x="11"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10" name="Freeform 111"/>
            <p:cNvSpPr/>
            <p:nvPr/>
          </p:nvSpPr>
          <p:spPr>
            <a:xfrm>
              <a:off x="3949" y="2036"/>
              <a:ext cx="2" cy="4"/>
            </a:xfrm>
            <a:custGeom>
              <a:avLst/>
              <a:gdLst/>
              <a:ahLst/>
              <a:cxnLst>
                <a:cxn ang="0">
                  <a:pos x="5" y="28"/>
                </a:cxn>
                <a:cxn ang="0">
                  <a:pos x="11" y="0"/>
                </a:cxn>
                <a:cxn ang="0">
                  <a:pos x="19" y="3"/>
                </a:cxn>
                <a:cxn ang="0">
                  <a:pos x="26" y="8"/>
                </a:cxn>
                <a:cxn ang="0">
                  <a:pos x="31" y="16"/>
                </a:cxn>
                <a:cxn ang="0">
                  <a:pos x="33" y="23"/>
                </a:cxn>
                <a:cxn ang="0">
                  <a:pos x="33" y="33"/>
                </a:cxn>
                <a:cxn ang="0">
                  <a:pos x="30" y="42"/>
                </a:cxn>
                <a:cxn ang="0">
                  <a:pos x="25" y="48"/>
                </a:cxn>
                <a:cxn ang="0">
                  <a:pos x="17" y="54"/>
                </a:cxn>
                <a:cxn ang="0">
                  <a:pos x="10" y="56"/>
                </a:cxn>
                <a:cxn ang="0">
                  <a:pos x="0" y="56"/>
                </a:cxn>
                <a:cxn ang="0">
                  <a:pos x="5" y="28"/>
                </a:cxn>
              </a:cxnLst>
              <a:pathLst>
                <a:path w="33" h="56">
                  <a:moveTo>
                    <a:pt x="5" y="28"/>
                  </a:moveTo>
                  <a:lnTo>
                    <a:pt x="11" y="0"/>
                  </a:lnTo>
                  <a:lnTo>
                    <a:pt x="19" y="3"/>
                  </a:lnTo>
                  <a:lnTo>
                    <a:pt x="26" y="8"/>
                  </a:lnTo>
                  <a:lnTo>
                    <a:pt x="31" y="16"/>
                  </a:lnTo>
                  <a:lnTo>
                    <a:pt x="33" y="23"/>
                  </a:lnTo>
                  <a:lnTo>
                    <a:pt x="33" y="33"/>
                  </a:lnTo>
                  <a:lnTo>
                    <a:pt x="30" y="42"/>
                  </a:lnTo>
                  <a:lnTo>
                    <a:pt x="25" y="48"/>
                  </a:lnTo>
                  <a:lnTo>
                    <a:pt x="17" y="54"/>
                  </a:lnTo>
                  <a:lnTo>
                    <a:pt x="10" y="56"/>
                  </a:lnTo>
                  <a:lnTo>
                    <a:pt x="0" y="56"/>
                  </a:lnTo>
                  <a:lnTo>
                    <a:pt x="5" y="28"/>
                  </a:lnTo>
                  <a:close/>
                </a:path>
              </a:pathLst>
            </a:custGeom>
            <a:solidFill>
              <a:srgbClr val="FF0000"/>
            </a:solidFill>
            <a:ln w="9525">
              <a:noFill/>
            </a:ln>
          </p:spPr>
          <p:txBody>
            <a:bodyPr/>
            <a:p>
              <a:endParaRPr lang="zh-CN" altLang="en-US"/>
            </a:p>
          </p:txBody>
        </p:sp>
        <p:sp>
          <p:nvSpPr>
            <p:cNvPr id="76911" name="Freeform 112"/>
            <p:cNvSpPr/>
            <p:nvPr/>
          </p:nvSpPr>
          <p:spPr>
            <a:xfrm>
              <a:off x="3949" y="2036"/>
              <a:ext cx="2" cy="4"/>
            </a:xfrm>
            <a:custGeom>
              <a:avLst/>
              <a:gdLst/>
              <a:ahLst/>
              <a:cxnLst>
                <a:cxn ang="0">
                  <a:pos x="11" y="0"/>
                </a:cxn>
                <a:cxn ang="0">
                  <a:pos x="19" y="3"/>
                </a:cxn>
                <a:cxn ang="0">
                  <a:pos x="26" y="8"/>
                </a:cxn>
                <a:cxn ang="0">
                  <a:pos x="31" y="16"/>
                </a:cxn>
                <a:cxn ang="0">
                  <a:pos x="33" y="23"/>
                </a:cxn>
                <a:cxn ang="0">
                  <a:pos x="33" y="33"/>
                </a:cxn>
                <a:cxn ang="0">
                  <a:pos x="30" y="42"/>
                </a:cxn>
                <a:cxn ang="0">
                  <a:pos x="25" y="48"/>
                </a:cxn>
                <a:cxn ang="0">
                  <a:pos x="17" y="54"/>
                </a:cxn>
                <a:cxn ang="0">
                  <a:pos x="10" y="56"/>
                </a:cxn>
                <a:cxn ang="0">
                  <a:pos x="0" y="56"/>
                </a:cxn>
              </a:cxnLst>
              <a:pathLst>
                <a:path w="33" h="56">
                  <a:moveTo>
                    <a:pt x="11" y="0"/>
                  </a:moveTo>
                  <a:lnTo>
                    <a:pt x="19" y="3"/>
                  </a:lnTo>
                  <a:lnTo>
                    <a:pt x="26" y="8"/>
                  </a:lnTo>
                  <a:lnTo>
                    <a:pt x="31" y="16"/>
                  </a:lnTo>
                  <a:lnTo>
                    <a:pt x="33" y="23"/>
                  </a:lnTo>
                  <a:lnTo>
                    <a:pt x="33" y="33"/>
                  </a:lnTo>
                  <a:lnTo>
                    <a:pt x="30" y="42"/>
                  </a:lnTo>
                  <a:lnTo>
                    <a:pt x="25" y="48"/>
                  </a:lnTo>
                  <a:lnTo>
                    <a:pt x="17" y="54"/>
                  </a:lnTo>
                  <a:lnTo>
                    <a:pt x="10" y="56"/>
                  </a:lnTo>
                  <a:lnTo>
                    <a:pt x="0" y="5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12" name="Line 113"/>
            <p:cNvSpPr/>
            <p:nvPr/>
          </p:nvSpPr>
          <p:spPr>
            <a:xfrm flipV="1">
              <a:off x="5203" y="2231"/>
              <a:ext cx="14" cy="15"/>
            </a:xfrm>
            <a:prstGeom prst="line">
              <a:avLst/>
            </a:prstGeom>
            <a:ln w="0" cap="flat" cmpd="sng">
              <a:solidFill>
                <a:srgbClr val="000000"/>
              </a:solidFill>
              <a:prstDash val="solid"/>
              <a:round/>
              <a:headEnd type="none" w="med" len="med"/>
              <a:tailEnd type="none" w="med" len="med"/>
            </a:ln>
          </p:spPr>
        </p:sp>
        <p:sp>
          <p:nvSpPr>
            <p:cNvPr id="76913" name="Line 114"/>
            <p:cNvSpPr/>
            <p:nvPr/>
          </p:nvSpPr>
          <p:spPr>
            <a:xfrm>
              <a:off x="5207" y="2231"/>
              <a:ext cx="6" cy="15"/>
            </a:xfrm>
            <a:prstGeom prst="line">
              <a:avLst/>
            </a:prstGeom>
            <a:ln w="0" cap="flat" cmpd="sng">
              <a:solidFill>
                <a:srgbClr val="000000"/>
              </a:solidFill>
              <a:prstDash val="solid"/>
              <a:round/>
              <a:headEnd type="none" w="med" len="med"/>
              <a:tailEnd type="none" w="med" len="med"/>
            </a:ln>
          </p:spPr>
        </p:sp>
        <p:sp>
          <p:nvSpPr>
            <p:cNvPr id="76914" name="Freeform 115"/>
            <p:cNvSpPr/>
            <p:nvPr/>
          </p:nvSpPr>
          <p:spPr>
            <a:xfrm>
              <a:off x="3288" y="2189"/>
              <a:ext cx="26" cy="38"/>
            </a:xfrm>
            <a:custGeom>
              <a:avLst/>
              <a:gdLst/>
              <a:ahLst/>
              <a:cxnLst>
                <a:cxn ang="0">
                  <a:pos x="0" y="0"/>
                </a:cxn>
                <a:cxn ang="0">
                  <a:pos x="28" y="493"/>
                </a:cxn>
                <a:cxn ang="0">
                  <a:pos x="329" y="0"/>
                </a:cxn>
              </a:cxnLst>
              <a:pathLst>
                <a:path w="329" h="493">
                  <a:moveTo>
                    <a:pt x="0" y="0"/>
                  </a:moveTo>
                  <a:lnTo>
                    <a:pt x="28" y="493"/>
                  </a:lnTo>
                  <a:lnTo>
                    <a:pt x="329"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915" name="Line 116"/>
            <p:cNvSpPr/>
            <p:nvPr/>
          </p:nvSpPr>
          <p:spPr>
            <a:xfrm>
              <a:off x="3596" y="1974"/>
              <a:ext cx="1" cy="135"/>
            </a:xfrm>
            <a:prstGeom prst="line">
              <a:avLst/>
            </a:prstGeom>
            <a:ln w="0" cap="flat" cmpd="sng">
              <a:solidFill>
                <a:srgbClr val="FF0000"/>
              </a:solidFill>
              <a:prstDash val="solid"/>
              <a:round/>
              <a:headEnd type="none" w="med" len="med"/>
              <a:tailEnd type="none" w="med" len="med"/>
            </a:ln>
          </p:spPr>
        </p:sp>
        <p:sp>
          <p:nvSpPr>
            <p:cNvPr id="76916" name="Freeform 117"/>
            <p:cNvSpPr/>
            <p:nvPr/>
          </p:nvSpPr>
          <p:spPr>
            <a:xfrm>
              <a:off x="3554" y="1967"/>
              <a:ext cx="15" cy="23"/>
            </a:xfrm>
            <a:custGeom>
              <a:avLst/>
              <a:gdLst/>
              <a:ahLst/>
              <a:cxnLst>
                <a:cxn ang="0">
                  <a:pos x="132" y="296"/>
                </a:cxn>
                <a:cxn ang="0">
                  <a:pos x="0" y="296"/>
                </a:cxn>
                <a:cxn ang="0">
                  <a:pos x="173" y="99"/>
                </a:cxn>
                <a:cxn ang="0">
                  <a:pos x="189" y="74"/>
                </a:cxn>
                <a:cxn ang="0">
                  <a:pos x="198" y="49"/>
                </a:cxn>
                <a:cxn ang="0">
                  <a:pos x="198" y="33"/>
                </a:cxn>
                <a:cxn ang="0">
                  <a:pos x="189" y="17"/>
                </a:cxn>
                <a:cxn ang="0">
                  <a:pos x="165" y="0"/>
                </a:cxn>
                <a:cxn ang="0">
                  <a:pos x="132" y="0"/>
                </a:cxn>
                <a:cxn ang="0">
                  <a:pos x="99" y="8"/>
                </a:cxn>
                <a:cxn ang="0">
                  <a:pos x="74" y="24"/>
                </a:cxn>
                <a:cxn ang="0">
                  <a:pos x="66" y="42"/>
                </a:cxn>
              </a:cxnLst>
              <a:pathLst>
                <a:path w="198" h="296">
                  <a:moveTo>
                    <a:pt x="132" y="296"/>
                  </a:moveTo>
                  <a:lnTo>
                    <a:pt x="0" y="296"/>
                  </a:lnTo>
                  <a:lnTo>
                    <a:pt x="173" y="99"/>
                  </a:lnTo>
                  <a:lnTo>
                    <a:pt x="189" y="74"/>
                  </a:lnTo>
                  <a:lnTo>
                    <a:pt x="198" y="49"/>
                  </a:lnTo>
                  <a:lnTo>
                    <a:pt x="198" y="33"/>
                  </a:lnTo>
                  <a:lnTo>
                    <a:pt x="189" y="17"/>
                  </a:lnTo>
                  <a:lnTo>
                    <a:pt x="165" y="0"/>
                  </a:lnTo>
                  <a:lnTo>
                    <a:pt x="132" y="0"/>
                  </a:lnTo>
                  <a:lnTo>
                    <a:pt x="99" y="8"/>
                  </a:lnTo>
                  <a:lnTo>
                    <a:pt x="74" y="24"/>
                  </a:lnTo>
                  <a:lnTo>
                    <a:pt x="66" y="42"/>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17" name="Freeform 118"/>
            <p:cNvSpPr/>
            <p:nvPr/>
          </p:nvSpPr>
          <p:spPr>
            <a:xfrm>
              <a:off x="3525" y="1939"/>
              <a:ext cx="26" cy="38"/>
            </a:xfrm>
            <a:custGeom>
              <a:avLst/>
              <a:gdLst/>
              <a:ahLst/>
              <a:cxnLst>
                <a:cxn ang="0">
                  <a:pos x="329" y="0"/>
                </a:cxn>
                <a:cxn ang="0">
                  <a:pos x="206" y="493"/>
                </a:cxn>
                <a:cxn ang="0">
                  <a:pos x="69" y="493"/>
                </a:cxn>
                <a:cxn ang="0">
                  <a:pos x="28" y="479"/>
                </a:cxn>
                <a:cxn ang="0">
                  <a:pos x="14" y="465"/>
                </a:cxn>
                <a:cxn ang="0">
                  <a:pos x="0" y="439"/>
                </a:cxn>
                <a:cxn ang="0">
                  <a:pos x="0" y="411"/>
                </a:cxn>
                <a:cxn ang="0">
                  <a:pos x="42" y="246"/>
                </a:cxn>
                <a:cxn ang="0">
                  <a:pos x="69" y="205"/>
                </a:cxn>
                <a:cxn ang="0">
                  <a:pos x="97" y="178"/>
                </a:cxn>
                <a:cxn ang="0">
                  <a:pos x="138" y="165"/>
                </a:cxn>
                <a:cxn ang="0">
                  <a:pos x="288" y="165"/>
                </a:cxn>
              </a:cxnLst>
              <a:pathLst>
                <a:path w="329" h="493">
                  <a:moveTo>
                    <a:pt x="329" y="0"/>
                  </a:moveTo>
                  <a:lnTo>
                    <a:pt x="206" y="493"/>
                  </a:lnTo>
                  <a:lnTo>
                    <a:pt x="69" y="493"/>
                  </a:lnTo>
                  <a:lnTo>
                    <a:pt x="28" y="479"/>
                  </a:lnTo>
                  <a:lnTo>
                    <a:pt x="14" y="465"/>
                  </a:lnTo>
                  <a:lnTo>
                    <a:pt x="0" y="439"/>
                  </a:lnTo>
                  <a:lnTo>
                    <a:pt x="0" y="411"/>
                  </a:lnTo>
                  <a:lnTo>
                    <a:pt x="42" y="246"/>
                  </a:lnTo>
                  <a:lnTo>
                    <a:pt x="69" y="205"/>
                  </a:lnTo>
                  <a:lnTo>
                    <a:pt x="97" y="178"/>
                  </a:lnTo>
                  <a:lnTo>
                    <a:pt x="138" y="165"/>
                  </a:lnTo>
                  <a:lnTo>
                    <a:pt x="288" y="16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18" name="Freeform 119"/>
            <p:cNvSpPr/>
            <p:nvPr/>
          </p:nvSpPr>
          <p:spPr>
            <a:xfrm>
              <a:off x="3561" y="1939"/>
              <a:ext cx="14" cy="12"/>
            </a:xfrm>
            <a:custGeom>
              <a:avLst/>
              <a:gdLst/>
              <a:ahLst/>
              <a:cxnLst>
                <a:cxn ang="0">
                  <a:pos x="137" y="137"/>
                </a:cxn>
                <a:cxn ang="0">
                  <a:pos x="165" y="110"/>
                </a:cxn>
                <a:cxn ang="0">
                  <a:pos x="179" y="82"/>
                </a:cxn>
                <a:cxn ang="0">
                  <a:pos x="179" y="55"/>
                </a:cxn>
                <a:cxn ang="0">
                  <a:pos x="165" y="13"/>
                </a:cxn>
                <a:cxn ang="0">
                  <a:pos x="137" y="0"/>
                </a:cxn>
                <a:cxn ang="0">
                  <a:pos x="96" y="0"/>
                </a:cxn>
                <a:cxn ang="0">
                  <a:pos x="55" y="13"/>
                </a:cxn>
                <a:cxn ang="0">
                  <a:pos x="27" y="41"/>
                </a:cxn>
                <a:cxn ang="0">
                  <a:pos x="14" y="68"/>
                </a:cxn>
                <a:cxn ang="0">
                  <a:pos x="0" y="110"/>
                </a:cxn>
                <a:cxn ang="0">
                  <a:pos x="14" y="137"/>
                </a:cxn>
                <a:cxn ang="0">
                  <a:pos x="41" y="165"/>
                </a:cxn>
                <a:cxn ang="0">
                  <a:pos x="69" y="165"/>
                </a:cxn>
                <a:cxn ang="0">
                  <a:pos x="124" y="151"/>
                </a:cxn>
                <a:cxn ang="0">
                  <a:pos x="137" y="137"/>
                </a:cxn>
              </a:cxnLst>
              <a:pathLst>
                <a:path w="179" h="165">
                  <a:moveTo>
                    <a:pt x="137" y="137"/>
                  </a:moveTo>
                  <a:lnTo>
                    <a:pt x="165" y="110"/>
                  </a:lnTo>
                  <a:lnTo>
                    <a:pt x="179" y="82"/>
                  </a:lnTo>
                  <a:lnTo>
                    <a:pt x="179" y="55"/>
                  </a:lnTo>
                  <a:lnTo>
                    <a:pt x="165" y="13"/>
                  </a:lnTo>
                  <a:lnTo>
                    <a:pt x="137" y="0"/>
                  </a:lnTo>
                  <a:lnTo>
                    <a:pt x="96" y="0"/>
                  </a:lnTo>
                  <a:lnTo>
                    <a:pt x="55" y="13"/>
                  </a:lnTo>
                  <a:lnTo>
                    <a:pt x="27" y="41"/>
                  </a:lnTo>
                  <a:lnTo>
                    <a:pt x="14" y="68"/>
                  </a:lnTo>
                  <a:lnTo>
                    <a:pt x="0" y="110"/>
                  </a:lnTo>
                  <a:lnTo>
                    <a:pt x="14" y="137"/>
                  </a:lnTo>
                  <a:lnTo>
                    <a:pt x="41" y="165"/>
                  </a:lnTo>
                  <a:lnTo>
                    <a:pt x="69" y="165"/>
                  </a:lnTo>
                  <a:lnTo>
                    <a:pt x="124" y="151"/>
                  </a:lnTo>
                  <a:lnTo>
                    <a:pt x="137" y="137"/>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19" name="Freeform 120"/>
            <p:cNvSpPr/>
            <p:nvPr/>
          </p:nvSpPr>
          <p:spPr>
            <a:xfrm>
              <a:off x="3911" y="1986"/>
              <a:ext cx="18" cy="26"/>
            </a:xfrm>
            <a:custGeom>
              <a:avLst/>
              <a:gdLst/>
              <a:ahLst/>
              <a:cxnLst>
                <a:cxn ang="0">
                  <a:pos x="232" y="0"/>
                </a:cxn>
                <a:cxn ang="0">
                  <a:pos x="150" y="0"/>
                </a:cxn>
                <a:cxn ang="0">
                  <a:pos x="109" y="14"/>
                </a:cxn>
                <a:cxn ang="0">
                  <a:pos x="67" y="42"/>
                </a:cxn>
                <a:cxn ang="0">
                  <a:pos x="41" y="83"/>
                </a:cxn>
                <a:cxn ang="0">
                  <a:pos x="0" y="247"/>
                </a:cxn>
                <a:cxn ang="0">
                  <a:pos x="0" y="274"/>
                </a:cxn>
                <a:cxn ang="0">
                  <a:pos x="13" y="302"/>
                </a:cxn>
                <a:cxn ang="0">
                  <a:pos x="41" y="329"/>
                </a:cxn>
                <a:cxn ang="0">
                  <a:pos x="136" y="329"/>
                </a:cxn>
              </a:cxnLst>
              <a:pathLst>
                <a:path w="232" h="329">
                  <a:moveTo>
                    <a:pt x="232" y="0"/>
                  </a:moveTo>
                  <a:lnTo>
                    <a:pt x="150" y="0"/>
                  </a:lnTo>
                  <a:lnTo>
                    <a:pt x="109" y="14"/>
                  </a:lnTo>
                  <a:lnTo>
                    <a:pt x="67" y="42"/>
                  </a:lnTo>
                  <a:lnTo>
                    <a:pt x="41" y="83"/>
                  </a:lnTo>
                  <a:lnTo>
                    <a:pt x="0" y="247"/>
                  </a:lnTo>
                  <a:lnTo>
                    <a:pt x="0" y="274"/>
                  </a:lnTo>
                  <a:lnTo>
                    <a:pt x="13" y="302"/>
                  </a:lnTo>
                  <a:lnTo>
                    <a:pt x="41" y="329"/>
                  </a:lnTo>
                  <a:lnTo>
                    <a:pt x="136" y="3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20" name="Freeform 121"/>
            <p:cNvSpPr/>
            <p:nvPr/>
          </p:nvSpPr>
          <p:spPr>
            <a:xfrm>
              <a:off x="3942" y="1974"/>
              <a:ext cx="14" cy="12"/>
            </a:xfrm>
            <a:custGeom>
              <a:avLst/>
              <a:gdLst/>
              <a:ahLst/>
              <a:cxnLst>
                <a:cxn ang="0">
                  <a:pos x="138" y="137"/>
                </a:cxn>
                <a:cxn ang="0">
                  <a:pos x="165" y="109"/>
                </a:cxn>
                <a:cxn ang="0">
                  <a:pos x="179" y="82"/>
                </a:cxn>
                <a:cxn ang="0">
                  <a:pos x="179" y="55"/>
                </a:cxn>
                <a:cxn ang="0">
                  <a:pos x="165" y="14"/>
                </a:cxn>
                <a:cxn ang="0">
                  <a:pos x="138" y="0"/>
                </a:cxn>
                <a:cxn ang="0">
                  <a:pos x="96" y="0"/>
                </a:cxn>
                <a:cxn ang="0">
                  <a:pos x="55" y="14"/>
                </a:cxn>
                <a:cxn ang="0">
                  <a:pos x="28" y="41"/>
                </a:cxn>
                <a:cxn ang="0">
                  <a:pos x="14" y="68"/>
                </a:cxn>
                <a:cxn ang="0">
                  <a:pos x="0" y="109"/>
                </a:cxn>
                <a:cxn ang="0">
                  <a:pos x="14" y="137"/>
                </a:cxn>
                <a:cxn ang="0">
                  <a:pos x="41" y="164"/>
                </a:cxn>
                <a:cxn ang="0">
                  <a:pos x="69" y="164"/>
                </a:cxn>
                <a:cxn ang="0">
                  <a:pos x="124" y="151"/>
                </a:cxn>
                <a:cxn ang="0">
                  <a:pos x="138" y="137"/>
                </a:cxn>
              </a:cxnLst>
              <a:pathLst>
                <a:path w="179" h="164">
                  <a:moveTo>
                    <a:pt x="138" y="137"/>
                  </a:moveTo>
                  <a:lnTo>
                    <a:pt x="165" y="109"/>
                  </a:lnTo>
                  <a:lnTo>
                    <a:pt x="179" y="82"/>
                  </a:lnTo>
                  <a:lnTo>
                    <a:pt x="179" y="55"/>
                  </a:lnTo>
                  <a:lnTo>
                    <a:pt x="165" y="14"/>
                  </a:lnTo>
                  <a:lnTo>
                    <a:pt x="138" y="0"/>
                  </a:lnTo>
                  <a:lnTo>
                    <a:pt x="96" y="0"/>
                  </a:lnTo>
                  <a:lnTo>
                    <a:pt x="55" y="14"/>
                  </a:lnTo>
                  <a:lnTo>
                    <a:pt x="28" y="41"/>
                  </a:lnTo>
                  <a:lnTo>
                    <a:pt x="14" y="68"/>
                  </a:lnTo>
                  <a:lnTo>
                    <a:pt x="0" y="109"/>
                  </a:lnTo>
                  <a:lnTo>
                    <a:pt x="14" y="137"/>
                  </a:lnTo>
                  <a:lnTo>
                    <a:pt x="41" y="164"/>
                  </a:lnTo>
                  <a:lnTo>
                    <a:pt x="69" y="164"/>
                  </a:lnTo>
                  <a:lnTo>
                    <a:pt x="124" y="151"/>
                  </a:lnTo>
                  <a:lnTo>
                    <a:pt x="138" y="137"/>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21" name="Line 122"/>
            <p:cNvSpPr/>
            <p:nvPr/>
          </p:nvSpPr>
          <p:spPr>
            <a:xfrm flipH="1">
              <a:off x="3852" y="1971"/>
              <a:ext cx="280" cy="103"/>
            </a:xfrm>
            <a:prstGeom prst="line">
              <a:avLst/>
            </a:prstGeom>
            <a:ln w="0" cap="flat" cmpd="sng">
              <a:solidFill>
                <a:srgbClr val="FF0000"/>
              </a:solidFill>
              <a:prstDash val="solid"/>
              <a:round/>
              <a:headEnd type="none" w="med" len="med"/>
              <a:tailEnd type="none" w="med" len="med"/>
            </a:ln>
          </p:spPr>
        </p:sp>
        <p:sp>
          <p:nvSpPr>
            <p:cNvPr id="76922" name="Freeform 123"/>
            <p:cNvSpPr/>
            <p:nvPr/>
          </p:nvSpPr>
          <p:spPr>
            <a:xfrm>
              <a:off x="3947" y="2036"/>
              <a:ext cx="3" cy="4"/>
            </a:xfrm>
            <a:custGeom>
              <a:avLst/>
              <a:gdLst/>
              <a:ahLst/>
              <a:cxnLst>
                <a:cxn ang="0">
                  <a:pos x="28" y="27"/>
                </a:cxn>
                <a:cxn ang="0">
                  <a:pos x="38" y="54"/>
                </a:cxn>
                <a:cxn ang="0">
                  <a:pos x="29" y="55"/>
                </a:cxn>
                <a:cxn ang="0">
                  <a:pos x="21" y="55"/>
                </a:cxn>
                <a:cxn ang="0">
                  <a:pos x="12" y="50"/>
                </a:cxn>
                <a:cxn ang="0">
                  <a:pos x="6" y="44"/>
                </a:cxn>
                <a:cxn ang="0">
                  <a:pos x="1" y="36"/>
                </a:cxn>
                <a:cxn ang="0">
                  <a:pos x="0" y="28"/>
                </a:cxn>
                <a:cxn ang="0">
                  <a:pos x="0" y="19"/>
                </a:cxn>
                <a:cxn ang="0">
                  <a:pos x="5" y="11"/>
                </a:cxn>
                <a:cxn ang="0">
                  <a:pos x="11" y="4"/>
                </a:cxn>
                <a:cxn ang="0">
                  <a:pos x="19" y="0"/>
                </a:cxn>
                <a:cxn ang="0">
                  <a:pos x="28" y="27"/>
                </a:cxn>
              </a:cxnLst>
              <a:pathLst>
                <a:path w="38" h="55">
                  <a:moveTo>
                    <a:pt x="28" y="27"/>
                  </a:moveTo>
                  <a:lnTo>
                    <a:pt x="38" y="54"/>
                  </a:lnTo>
                  <a:lnTo>
                    <a:pt x="29" y="55"/>
                  </a:lnTo>
                  <a:lnTo>
                    <a:pt x="21" y="55"/>
                  </a:lnTo>
                  <a:lnTo>
                    <a:pt x="12" y="50"/>
                  </a:lnTo>
                  <a:lnTo>
                    <a:pt x="6" y="44"/>
                  </a:lnTo>
                  <a:lnTo>
                    <a:pt x="1" y="36"/>
                  </a:lnTo>
                  <a:lnTo>
                    <a:pt x="0" y="28"/>
                  </a:lnTo>
                  <a:lnTo>
                    <a:pt x="0" y="19"/>
                  </a:lnTo>
                  <a:lnTo>
                    <a:pt x="5" y="11"/>
                  </a:lnTo>
                  <a:lnTo>
                    <a:pt x="11" y="4"/>
                  </a:lnTo>
                  <a:lnTo>
                    <a:pt x="19" y="0"/>
                  </a:lnTo>
                  <a:lnTo>
                    <a:pt x="28" y="27"/>
                  </a:lnTo>
                  <a:close/>
                </a:path>
              </a:pathLst>
            </a:custGeom>
            <a:solidFill>
              <a:srgbClr val="FF0000"/>
            </a:solidFill>
            <a:ln w="9525">
              <a:noFill/>
            </a:ln>
          </p:spPr>
          <p:txBody>
            <a:bodyPr/>
            <a:p>
              <a:endParaRPr lang="zh-CN" altLang="en-US"/>
            </a:p>
          </p:txBody>
        </p:sp>
        <p:sp>
          <p:nvSpPr>
            <p:cNvPr id="76923" name="Freeform 124"/>
            <p:cNvSpPr/>
            <p:nvPr/>
          </p:nvSpPr>
          <p:spPr>
            <a:xfrm>
              <a:off x="3947" y="2036"/>
              <a:ext cx="3" cy="4"/>
            </a:xfrm>
            <a:custGeom>
              <a:avLst/>
              <a:gdLst/>
              <a:ahLst/>
              <a:cxnLst>
                <a:cxn ang="0">
                  <a:pos x="38" y="54"/>
                </a:cxn>
                <a:cxn ang="0">
                  <a:pos x="29" y="55"/>
                </a:cxn>
                <a:cxn ang="0">
                  <a:pos x="21" y="55"/>
                </a:cxn>
                <a:cxn ang="0">
                  <a:pos x="12" y="50"/>
                </a:cxn>
                <a:cxn ang="0">
                  <a:pos x="6" y="44"/>
                </a:cxn>
                <a:cxn ang="0">
                  <a:pos x="1" y="36"/>
                </a:cxn>
                <a:cxn ang="0">
                  <a:pos x="0" y="28"/>
                </a:cxn>
                <a:cxn ang="0">
                  <a:pos x="0" y="19"/>
                </a:cxn>
                <a:cxn ang="0">
                  <a:pos x="5" y="11"/>
                </a:cxn>
                <a:cxn ang="0">
                  <a:pos x="11" y="4"/>
                </a:cxn>
                <a:cxn ang="0">
                  <a:pos x="19" y="0"/>
                </a:cxn>
              </a:cxnLst>
              <a:pathLst>
                <a:path w="38" h="55">
                  <a:moveTo>
                    <a:pt x="38" y="54"/>
                  </a:moveTo>
                  <a:lnTo>
                    <a:pt x="29" y="55"/>
                  </a:lnTo>
                  <a:lnTo>
                    <a:pt x="21" y="55"/>
                  </a:lnTo>
                  <a:lnTo>
                    <a:pt x="12" y="50"/>
                  </a:lnTo>
                  <a:lnTo>
                    <a:pt x="6" y="44"/>
                  </a:lnTo>
                  <a:lnTo>
                    <a:pt x="1" y="36"/>
                  </a:lnTo>
                  <a:lnTo>
                    <a:pt x="0" y="28"/>
                  </a:lnTo>
                  <a:lnTo>
                    <a:pt x="0" y="19"/>
                  </a:lnTo>
                  <a:lnTo>
                    <a:pt x="5" y="11"/>
                  </a:lnTo>
                  <a:lnTo>
                    <a:pt x="11" y="4"/>
                  </a:lnTo>
                  <a:lnTo>
                    <a:pt x="19"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24" name="Freeform 125"/>
            <p:cNvSpPr/>
            <p:nvPr/>
          </p:nvSpPr>
          <p:spPr>
            <a:xfrm>
              <a:off x="3948" y="1969"/>
              <a:ext cx="184" cy="71"/>
            </a:xfrm>
            <a:custGeom>
              <a:avLst/>
              <a:gdLst/>
              <a:ahLst/>
              <a:cxnLst>
                <a:cxn ang="0">
                  <a:pos x="0" y="875"/>
                </a:cxn>
                <a:cxn ang="0">
                  <a:pos x="9" y="902"/>
                </a:cxn>
                <a:cxn ang="0">
                  <a:pos x="19" y="929"/>
                </a:cxn>
                <a:cxn ang="0">
                  <a:pos x="2394" y="54"/>
                </a:cxn>
                <a:cxn ang="0">
                  <a:pos x="2384" y="27"/>
                </a:cxn>
                <a:cxn ang="0">
                  <a:pos x="2374" y="0"/>
                </a:cxn>
                <a:cxn ang="0">
                  <a:pos x="0" y="875"/>
                </a:cxn>
              </a:cxnLst>
              <a:pathLst>
                <a:path w="2394" h="929">
                  <a:moveTo>
                    <a:pt x="0" y="875"/>
                  </a:moveTo>
                  <a:lnTo>
                    <a:pt x="9" y="902"/>
                  </a:lnTo>
                  <a:lnTo>
                    <a:pt x="19" y="929"/>
                  </a:lnTo>
                  <a:lnTo>
                    <a:pt x="2394" y="54"/>
                  </a:lnTo>
                  <a:lnTo>
                    <a:pt x="2384" y="27"/>
                  </a:lnTo>
                  <a:lnTo>
                    <a:pt x="2374" y="0"/>
                  </a:lnTo>
                  <a:lnTo>
                    <a:pt x="0" y="875"/>
                  </a:lnTo>
                  <a:close/>
                </a:path>
              </a:pathLst>
            </a:custGeom>
            <a:solidFill>
              <a:srgbClr val="FF0000"/>
            </a:solidFill>
            <a:ln w="9525">
              <a:noFill/>
            </a:ln>
          </p:spPr>
          <p:txBody>
            <a:bodyPr/>
            <a:p>
              <a:endParaRPr lang="zh-CN" altLang="en-US"/>
            </a:p>
          </p:txBody>
        </p:sp>
        <p:sp>
          <p:nvSpPr>
            <p:cNvPr id="76925" name="Freeform 126"/>
            <p:cNvSpPr/>
            <p:nvPr/>
          </p:nvSpPr>
          <p:spPr>
            <a:xfrm>
              <a:off x="3948" y="1969"/>
              <a:ext cx="184" cy="71"/>
            </a:xfrm>
            <a:custGeom>
              <a:avLst/>
              <a:gdLst/>
              <a:ahLst/>
              <a:cxnLst>
                <a:cxn ang="0">
                  <a:pos x="0" y="875"/>
                </a:cxn>
                <a:cxn ang="0">
                  <a:pos x="9" y="902"/>
                </a:cxn>
                <a:cxn ang="0">
                  <a:pos x="19" y="929"/>
                </a:cxn>
                <a:cxn ang="0">
                  <a:pos x="2394" y="54"/>
                </a:cxn>
                <a:cxn ang="0">
                  <a:pos x="2384" y="27"/>
                </a:cxn>
                <a:cxn ang="0">
                  <a:pos x="2374" y="0"/>
                </a:cxn>
                <a:cxn ang="0">
                  <a:pos x="0" y="875"/>
                </a:cxn>
              </a:cxnLst>
              <a:pathLst>
                <a:path w="2394" h="929">
                  <a:moveTo>
                    <a:pt x="0" y="875"/>
                  </a:moveTo>
                  <a:lnTo>
                    <a:pt x="9" y="902"/>
                  </a:lnTo>
                  <a:lnTo>
                    <a:pt x="19" y="929"/>
                  </a:lnTo>
                  <a:lnTo>
                    <a:pt x="2394" y="54"/>
                  </a:lnTo>
                  <a:lnTo>
                    <a:pt x="2384" y="27"/>
                  </a:lnTo>
                  <a:lnTo>
                    <a:pt x="2374" y="0"/>
                  </a:lnTo>
                  <a:lnTo>
                    <a:pt x="0" y="875"/>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26" name="Freeform 127"/>
            <p:cNvSpPr/>
            <p:nvPr/>
          </p:nvSpPr>
          <p:spPr>
            <a:xfrm>
              <a:off x="4131" y="1969"/>
              <a:ext cx="3" cy="4"/>
            </a:xfrm>
            <a:custGeom>
              <a:avLst/>
              <a:gdLst/>
              <a:ahLst/>
              <a:cxnLst>
                <a:cxn ang="0">
                  <a:pos x="10" y="28"/>
                </a:cxn>
                <a:cxn ang="0">
                  <a:pos x="0" y="1"/>
                </a:cxn>
                <a:cxn ang="0">
                  <a:pos x="9" y="0"/>
                </a:cxn>
                <a:cxn ang="0">
                  <a:pos x="18" y="0"/>
                </a:cxn>
                <a:cxn ang="0">
                  <a:pos x="26" y="5"/>
                </a:cxn>
                <a:cxn ang="0">
                  <a:pos x="33" y="11"/>
                </a:cxn>
                <a:cxn ang="0">
                  <a:pos x="37" y="19"/>
                </a:cxn>
                <a:cxn ang="0">
                  <a:pos x="38" y="27"/>
                </a:cxn>
                <a:cxn ang="0">
                  <a:pos x="38" y="36"/>
                </a:cxn>
                <a:cxn ang="0">
                  <a:pos x="34" y="44"/>
                </a:cxn>
                <a:cxn ang="0">
                  <a:pos x="27" y="51"/>
                </a:cxn>
                <a:cxn ang="0">
                  <a:pos x="20" y="55"/>
                </a:cxn>
                <a:cxn ang="0">
                  <a:pos x="10" y="28"/>
                </a:cxn>
              </a:cxnLst>
              <a:pathLst>
                <a:path w="38" h="55">
                  <a:moveTo>
                    <a:pt x="10" y="28"/>
                  </a:moveTo>
                  <a:lnTo>
                    <a:pt x="0" y="1"/>
                  </a:lnTo>
                  <a:lnTo>
                    <a:pt x="9" y="0"/>
                  </a:lnTo>
                  <a:lnTo>
                    <a:pt x="18" y="0"/>
                  </a:lnTo>
                  <a:lnTo>
                    <a:pt x="26" y="5"/>
                  </a:lnTo>
                  <a:lnTo>
                    <a:pt x="33" y="11"/>
                  </a:lnTo>
                  <a:lnTo>
                    <a:pt x="37" y="19"/>
                  </a:lnTo>
                  <a:lnTo>
                    <a:pt x="38" y="27"/>
                  </a:lnTo>
                  <a:lnTo>
                    <a:pt x="38" y="36"/>
                  </a:lnTo>
                  <a:lnTo>
                    <a:pt x="34" y="44"/>
                  </a:lnTo>
                  <a:lnTo>
                    <a:pt x="27" y="51"/>
                  </a:lnTo>
                  <a:lnTo>
                    <a:pt x="20" y="55"/>
                  </a:lnTo>
                  <a:lnTo>
                    <a:pt x="10" y="28"/>
                  </a:lnTo>
                  <a:close/>
                </a:path>
              </a:pathLst>
            </a:custGeom>
            <a:solidFill>
              <a:srgbClr val="FF0000"/>
            </a:solidFill>
            <a:ln w="9525">
              <a:noFill/>
            </a:ln>
          </p:spPr>
          <p:txBody>
            <a:bodyPr/>
            <a:p>
              <a:endParaRPr lang="zh-CN" altLang="en-US"/>
            </a:p>
          </p:txBody>
        </p:sp>
        <p:sp>
          <p:nvSpPr>
            <p:cNvPr id="76927" name="Freeform 128"/>
            <p:cNvSpPr/>
            <p:nvPr/>
          </p:nvSpPr>
          <p:spPr>
            <a:xfrm>
              <a:off x="4131" y="1969"/>
              <a:ext cx="3" cy="4"/>
            </a:xfrm>
            <a:custGeom>
              <a:avLst/>
              <a:gdLst/>
              <a:ahLst/>
              <a:cxnLst>
                <a:cxn ang="0">
                  <a:pos x="0" y="1"/>
                </a:cxn>
                <a:cxn ang="0">
                  <a:pos x="9" y="0"/>
                </a:cxn>
                <a:cxn ang="0">
                  <a:pos x="18" y="0"/>
                </a:cxn>
                <a:cxn ang="0">
                  <a:pos x="26" y="5"/>
                </a:cxn>
                <a:cxn ang="0">
                  <a:pos x="33" y="11"/>
                </a:cxn>
                <a:cxn ang="0">
                  <a:pos x="37" y="19"/>
                </a:cxn>
                <a:cxn ang="0">
                  <a:pos x="38" y="27"/>
                </a:cxn>
                <a:cxn ang="0">
                  <a:pos x="38" y="36"/>
                </a:cxn>
                <a:cxn ang="0">
                  <a:pos x="34" y="44"/>
                </a:cxn>
                <a:cxn ang="0">
                  <a:pos x="27" y="51"/>
                </a:cxn>
                <a:cxn ang="0">
                  <a:pos x="20" y="55"/>
                </a:cxn>
              </a:cxnLst>
              <a:pathLst>
                <a:path w="38" h="55">
                  <a:moveTo>
                    <a:pt x="0" y="1"/>
                  </a:moveTo>
                  <a:lnTo>
                    <a:pt x="9" y="0"/>
                  </a:lnTo>
                  <a:lnTo>
                    <a:pt x="18" y="0"/>
                  </a:lnTo>
                  <a:lnTo>
                    <a:pt x="26" y="5"/>
                  </a:lnTo>
                  <a:lnTo>
                    <a:pt x="33" y="11"/>
                  </a:lnTo>
                  <a:lnTo>
                    <a:pt x="37" y="19"/>
                  </a:lnTo>
                  <a:lnTo>
                    <a:pt x="38" y="27"/>
                  </a:lnTo>
                  <a:lnTo>
                    <a:pt x="38" y="36"/>
                  </a:lnTo>
                  <a:lnTo>
                    <a:pt x="34" y="44"/>
                  </a:lnTo>
                  <a:lnTo>
                    <a:pt x="27" y="51"/>
                  </a:lnTo>
                  <a:lnTo>
                    <a:pt x="20" y="5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28" name="Freeform 129"/>
            <p:cNvSpPr/>
            <p:nvPr/>
          </p:nvSpPr>
          <p:spPr>
            <a:xfrm>
              <a:off x="4131" y="1969"/>
              <a:ext cx="3" cy="4"/>
            </a:xfrm>
            <a:custGeom>
              <a:avLst/>
              <a:gdLst/>
              <a:ahLst/>
              <a:cxnLst>
                <a:cxn ang="0">
                  <a:pos x="8" y="28"/>
                </a:cxn>
                <a:cxn ang="0">
                  <a:pos x="16" y="0"/>
                </a:cxn>
                <a:cxn ang="0">
                  <a:pos x="24" y="5"/>
                </a:cxn>
                <a:cxn ang="0">
                  <a:pos x="31" y="11"/>
                </a:cxn>
                <a:cxn ang="0">
                  <a:pos x="35" y="19"/>
                </a:cxn>
                <a:cxn ang="0">
                  <a:pos x="36" y="27"/>
                </a:cxn>
                <a:cxn ang="0">
                  <a:pos x="36" y="36"/>
                </a:cxn>
                <a:cxn ang="0">
                  <a:pos x="32" y="44"/>
                </a:cxn>
                <a:cxn ang="0">
                  <a:pos x="25" y="51"/>
                </a:cxn>
                <a:cxn ang="0">
                  <a:pos x="18" y="55"/>
                </a:cxn>
                <a:cxn ang="0">
                  <a:pos x="9" y="56"/>
                </a:cxn>
                <a:cxn ang="0">
                  <a:pos x="0" y="56"/>
                </a:cxn>
                <a:cxn ang="0">
                  <a:pos x="8" y="28"/>
                </a:cxn>
              </a:cxnLst>
              <a:pathLst>
                <a:path w="36" h="56">
                  <a:moveTo>
                    <a:pt x="8" y="28"/>
                  </a:moveTo>
                  <a:lnTo>
                    <a:pt x="16" y="0"/>
                  </a:lnTo>
                  <a:lnTo>
                    <a:pt x="24" y="5"/>
                  </a:lnTo>
                  <a:lnTo>
                    <a:pt x="31" y="11"/>
                  </a:lnTo>
                  <a:lnTo>
                    <a:pt x="35" y="19"/>
                  </a:lnTo>
                  <a:lnTo>
                    <a:pt x="36" y="27"/>
                  </a:lnTo>
                  <a:lnTo>
                    <a:pt x="36" y="36"/>
                  </a:lnTo>
                  <a:lnTo>
                    <a:pt x="32" y="44"/>
                  </a:lnTo>
                  <a:lnTo>
                    <a:pt x="25" y="51"/>
                  </a:lnTo>
                  <a:lnTo>
                    <a:pt x="18" y="55"/>
                  </a:lnTo>
                  <a:lnTo>
                    <a:pt x="9" y="56"/>
                  </a:lnTo>
                  <a:lnTo>
                    <a:pt x="0" y="56"/>
                  </a:lnTo>
                  <a:lnTo>
                    <a:pt x="8" y="28"/>
                  </a:lnTo>
                  <a:close/>
                </a:path>
              </a:pathLst>
            </a:custGeom>
            <a:solidFill>
              <a:srgbClr val="FF0000"/>
            </a:solidFill>
            <a:ln w="9525">
              <a:noFill/>
            </a:ln>
          </p:spPr>
          <p:txBody>
            <a:bodyPr/>
            <a:p>
              <a:endParaRPr lang="zh-CN" altLang="en-US"/>
            </a:p>
          </p:txBody>
        </p:sp>
        <p:sp>
          <p:nvSpPr>
            <p:cNvPr id="76929" name="Freeform 130"/>
            <p:cNvSpPr/>
            <p:nvPr/>
          </p:nvSpPr>
          <p:spPr>
            <a:xfrm>
              <a:off x="4131" y="1969"/>
              <a:ext cx="3" cy="4"/>
            </a:xfrm>
            <a:custGeom>
              <a:avLst/>
              <a:gdLst/>
              <a:ahLst/>
              <a:cxnLst>
                <a:cxn ang="0">
                  <a:pos x="16" y="0"/>
                </a:cxn>
                <a:cxn ang="0">
                  <a:pos x="24" y="5"/>
                </a:cxn>
                <a:cxn ang="0">
                  <a:pos x="31" y="11"/>
                </a:cxn>
                <a:cxn ang="0">
                  <a:pos x="35" y="19"/>
                </a:cxn>
                <a:cxn ang="0">
                  <a:pos x="36" y="27"/>
                </a:cxn>
                <a:cxn ang="0">
                  <a:pos x="36" y="36"/>
                </a:cxn>
                <a:cxn ang="0">
                  <a:pos x="32" y="44"/>
                </a:cxn>
                <a:cxn ang="0">
                  <a:pos x="25" y="51"/>
                </a:cxn>
                <a:cxn ang="0">
                  <a:pos x="18" y="55"/>
                </a:cxn>
                <a:cxn ang="0">
                  <a:pos x="9" y="56"/>
                </a:cxn>
                <a:cxn ang="0">
                  <a:pos x="0" y="56"/>
                </a:cxn>
              </a:cxnLst>
              <a:pathLst>
                <a:path w="36" h="56">
                  <a:moveTo>
                    <a:pt x="16" y="0"/>
                  </a:moveTo>
                  <a:lnTo>
                    <a:pt x="24" y="5"/>
                  </a:lnTo>
                  <a:lnTo>
                    <a:pt x="31" y="11"/>
                  </a:lnTo>
                  <a:lnTo>
                    <a:pt x="35" y="19"/>
                  </a:lnTo>
                  <a:lnTo>
                    <a:pt x="36" y="27"/>
                  </a:lnTo>
                  <a:lnTo>
                    <a:pt x="36" y="36"/>
                  </a:lnTo>
                  <a:lnTo>
                    <a:pt x="32" y="44"/>
                  </a:lnTo>
                  <a:lnTo>
                    <a:pt x="25" y="51"/>
                  </a:lnTo>
                  <a:lnTo>
                    <a:pt x="18" y="55"/>
                  </a:lnTo>
                  <a:lnTo>
                    <a:pt x="9" y="56"/>
                  </a:lnTo>
                  <a:lnTo>
                    <a:pt x="0" y="5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30" name="Freeform 131"/>
            <p:cNvSpPr/>
            <p:nvPr/>
          </p:nvSpPr>
          <p:spPr>
            <a:xfrm>
              <a:off x="3701" y="1848"/>
              <a:ext cx="431" cy="125"/>
            </a:xfrm>
            <a:custGeom>
              <a:avLst/>
              <a:gdLst/>
              <a:ahLst/>
              <a:cxnLst>
                <a:cxn ang="0">
                  <a:pos x="5588" y="1624"/>
                </a:cxn>
                <a:cxn ang="0">
                  <a:pos x="5596" y="1596"/>
                </a:cxn>
                <a:cxn ang="0">
                  <a:pos x="5604" y="1568"/>
                </a:cxn>
                <a:cxn ang="0">
                  <a:pos x="15" y="0"/>
                </a:cxn>
                <a:cxn ang="0">
                  <a:pos x="7" y="28"/>
                </a:cxn>
                <a:cxn ang="0">
                  <a:pos x="0" y="56"/>
                </a:cxn>
                <a:cxn ang="0">
                  <a:pos x="5588" y="1624"/>
                </a:cxn>
              </a:cxnLst>
              <a:pathLst>
                <a:path w="5604" h="1624">
                  <a:moveTo>
                    <a:pt x="5588" y="1624"/>
                  </a:moveTo>
                  <a:lnTo>
                    <a:pt x="5596" y="1596"/>
                  </a:lnTo>
                  <a:lnTo>
                    <a:pt x="5604" y="1568"/>
                  </a:lnTo>
                  <a:lnTo>
                    <a:pt x="15" y="0"/>
                  </a:lnTo>
                  <a:lnTo>
                    <a:pt x="7" y="28"/>
                  </a:lnTo>
                  <a:lnTo>
                    <a:pt x="0" y="56"/>
                  </a:lnTo>
                  <a:lnTo>
                    <a:pt x="5588" y="1624"/>
                  </a:lnTo>
                  <a:close/>
                </a:path>
              </a:pathLst>
            </a:custGeom>
            <a:solidFill>
              <a:srgbClr val="FF0000"/>
            </a:solidFill>
            <a:ln w="9525">
              <a:noFill/>
            </a:ln>
          </p:spPr>
          <p:txBody>
            <a:bodyPr/>
            <a:p>
              <a:endParaRPr lang="zh-CN" altLang="en-US"/>
            </a:p>
          </p:txBody>
        </p:sp>
        <p:sp>
          <p:nvSpPr>
            <p:cNvPr id="76931" name="Freeform 132"/>
            <p:cNvSpPr/>
            <p:nvPr/>
          </p:nvSpPr>
          <p:spPr>
            <a:xfrm>
              <a:off x="3701" y="1848"/>
              <a:ext cx="431" cy="125"/>
            </a:xfrm>
            <a:custGeom>
              <a:avLst/>
              <a:gdLst/>
              <a:ahLst/>
              <a:cxnLst>
                <a:cxn ang="0">
                  <a:pos x="5588" y="1624"/>
                </a:cxn>
                <a:cxn ang="0">
                  <a:pos x="5596" y="1596"/>
                </a:cxn>
                <a:cxn ang="0">
                  <a:pos x="5604" y="1568"/>
                </a:cxn>
                <a:cxn ang="0">
                  <a:pos x="15" y="0"/>
                </a:cxn>
                <a:cxn ang="0">
                  <a:pos x="7" y="28"/>
                </a:cxn>
                <a:cxn ang="0">
                  <a:pos x="0" y="56"/>
                </a:cxn>
                <a:cxn ang="0">
                  <a:pos x="5588" y="1624"/>
                </a:cxn>
              </a:cxnLst>
              <a:pathLst>
                <a:path w="5604" h="1624">
                  <a:moveTo>
                    <a:pt x="5588" y="1624"/>
                  </a:moveTo>
                  <a:lnTo>
                    <a:pt x="5596" y="1596"/>
                  </a:lnTo>
                  <a:lnTo>
                    <a:pt x="5604" y="1568"/>
                  </a:lnTo>
                  <a:lnTo>
                    <a:pt x="15" y="0"/>
                  </a:lnTo>
                  <a:lnTo>
                    <a:pt x="7" y="28"/>
                  </a:lnTo>
                  <a:lnTo>
                    <a:pt x="0" y="56"/>
                  </a:lnTo>
                  <a:lnTo>
                    <a:pt x="5588" y="162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32" name="Freeform 133"/>
            <p:cNvSpPr/>
            <p:nvPr/>
          </p:nvSpPr>
          <p:spPr>
            <a:xfrm>
              <a:off x="3700" y="1848"/>
              <a:ext cx="2" cy="5"/>
            </a:xfrm>
            <a:custGeom>
              <a:avLst/>
              <a:gdLst/>
              <a:ahLst/>
              <a:cxnLst>
                <a:cxn ang="0">
                  <a:pos x="28" y="28"/>
                </a:cxn>
                <a:cxn ang="0">
                  <a:pos x="21" y="56"/>
                </a:cxn>
                <a:cxn ang="0">
                  <a:pos x="12" y="51"/>
                </a:cxn>
                <a:cxn ang="0">
                  <a:pos x="6" y="45"/>
                </a:cxn>
                <a:cxn ang="0">
                  <a:pos x="1" y="37"/>
                </a:cxn>
                <a:cxn ang="0">
                  <a:pos x="0" y="29"/>
                </a:cxn>
                <a:cxn ang="0">
                  <a:pos x="0" y="20"/>
                </a:cxn>
                <a:cxn ang="0">
                  <a:pos x="5" y="12"/>
                </a:cxn>
                <a:cxn ang="0">
                  <a:pos x="11" y="5"/>
                </a:cxn>
                <a:cxn ang="0">
                  <a:pos x="19" y="1"/>
                </a:cxn>
                <a:cxn ang="0">
                  <a:pos x="27" y="0"/>
                </a:cxn>
                <a:cxn ang="0">
                  <a:pos x="36" y="0"/>
                </a:cxn>
                <a:cxn ang="0">
                  <a:pos x="28" y="28"/>
                </a:cxn>
              </a:cxnLst>
              <a:pathLst>
                <a:path w="36" h="56">
                  <a:moveTo>
                    <a:pt x="28" y="28"/>
                  </a:moveTo>
                  <a:lnTo>
                    <a:pt x="21" y="56"/>
                  </a:lnTo>
                  <a:lnTo>
                    <a:pt x="12" y="51"/>
                  </a:lnTo>
                  <a:lnTo>
                    <a:pt x="6" y="45"/>
                  </a:lnTo>
                  <a:lnTo>
                    <a:pt x="1" y="37"/>
                  </a:lnTo>
                  <a:lnTo>
                    <a:pt x="0" y="29"/>
                  </a:lnTo>
                  <a:lnTo>
                    <a:pt x="0" y="20"/>
                  </a:lnTo>
                  <a:lnTo>
                    <a:pt x="5" y="12"/>
                  </a:lnTo>
                  <a:lnTo>
                    <a:pt x="11" y="5"/>
                  </a:lnTo>
                  <a:lnTo>
                    <a:pt x="19" y="1"/>
                  </a:lnTo>
                  <a:lnTo>
                    <a:pt x="27" y="0"/>
                  </a:lnTo>
                  <a:lnTo>
                    <a:pt x="36" y="0"/>
                  </a:lnTo>
                  <a:lnTo>
                    <a:pt x="28" y="28"/>
                  </a:lnTo>
                  <a:close/>
                </a:path>
              </a:pathLst>
            </a:custGeom>
            <a:solidFill>
              <a:srgbClr val="FF0000"/>
            </a:solidFill>
            <a:ln w="9525">
              <a:noFill/>
            </a:ln>
          </p:spPr>
          <p:txBody>
            <a:bodyPr/>
            <a:p>
              <a:endParaRPr lang="zh-CN" altLang="en-US"/>
            </a:p>
          </p:txBody>
        </p:sp>
        <p:sp>
          <p:nvSpPr>
            <p:cNvPr id="76933" name="Freeform 134"/>
            <p:cNvSpPr/>
            <p:nvPr/>
          </p:nvSpPr>
          <p:spPr>
            <a:xfrm>
              <a:off x="3700" y="1848"/>
              <a:ext cx="2" cy="5"/>
            </a:xfrm>
            <a:custGeom>
              <a:avLst/>
              <a:gdLst/>
              <a:ahLst/>
              <a:cxnLst>
                <a:cxn ang="0">
                  <a:pos x="21" y="56"/>
                </a:cxn>
                <a:cxn ang="0">
                  <a:pos x="12" y="51"/>
                </a:cxn>
                <a:cxn ang="0">
                  <a:pos x="6" y="45"/>
                </a:cxn>
                <a:cxn ang="0">
                  <a:pos x="1" y="37"/>
                </a:cxn>
                <a:cxn ang="0">
                  <a:pos x="0" y="29"/>
                </a:cxn>
                <a:cxn ang="0">
                  <a:pos x="0" y="20"/>
                </a:cxn>
                <a:cxn ang="0">
                  <a:pos x="5" y="12"/>
                </a:cxn>
                <a:cxn ang="0">
                  <a:pos x="11" y="5"/>
                </a:cxn>
                <a:cxn ang="0">
                  <a:pos x="19" y="1"/>
                </a:cxn>
                <a:cxn ang="0">
                  <a:pos x="27" y="0"/>
                </a:cxn>
                <a:cxn ang="0">
                  <a:pos x="36" y="0"/>
                </a:cxn>
              </a:cxnLst>
              <a:pathLst>
                <a:path w="36" h="56">
                  <a:moveTo>
                    <a:pt x="21" y="56"/>
                  </a:moveTo>
                  <a:lnTo>
                    <a:pt x="12" y="51"/>
                  </a:lnTo>
                  <a:lnTo>
                    <a:pt x="6" y="45"/>
                  </a:lnTo>
                  <a:lnTo>
                    <a:pt x="1" y="37"/>
                  </a:lnTo>
                  <a:lnTo>
                    <a:pt x="0" y="29"/>
                  </a:lnTo>
                  <a:lnTo>
                    <a:pt x="0" y="20"/>
                  </a:lnTo>
                  <a:lnTo>
                    <a:pt x="5" y="12"/>
                  </a:lnTo>
                  <a:lnTo>
                    <a:pt x="11" y="5"/>
                  </a:lnTo>
                  <a:lnTo>
                    <a:pt x="19" y="1"/>
                  </a:lnTo>
                  <a:lnTo>
                    <a:pt x="27" y="0"/>
                  </a:lnTo>
                  <a:lnTo>
                    <a:pt x="36"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34" name="Freeform 135"/>
            <p:cNvSpPr/>
            <p:nvPr/>
          </p:nvSpPr>
          <p:spPr>
            <a:xfrm>
              <a:off x="3709" y="1807"/>
              <a:ext cx="16" cy="23"/>
            </a:xfrm>
            <a:custGeom>
              <a:avLst/>
              <a:gdLst/>
              <a:ahLst/>
              <a:cxnLst>
                <a:cxn ang="0">
                  <a:pos x="131" y="296"/>
                </a:cxn>
                <a:cxn ang="0">
                  <a:pos x="0" y="296"/>
                </a:cxn>
                <a:cxn ang="0">
                  <a:pos x="172" y="98"/>
                </a:cxn>
                <a:cxn ang="0">
                  <a:pos x="189" y="74"/>
                </a:cxn>
                <a:cxn ang="0">
                  <a:pos x="197" y="49"/>
                </a:cxn>
                <a:cxn ang="0">
                  <a:pos x="197" y="33"/>
                </a:cxn>
                <a:cxn ang="0">
                  <a:pos x="189" y="17"/>
                </a:cxn>
                <a:cxn ang="0">
                  <a:pos x="165" y="0"/>
                </a:cxn>
                <a:cxn ang="0">
                  <a:pos x="131" y="0"/>
                </a:cxn>
                <a:cxn ang="0">
                  <a:pos x="99" y="8"/>
                </a:cxn>
                <a:cxn ang="0">
                  <a:pos x="74" y="24"/>
                </a:cxn>
                <a:cxn ang="0">
                  <a:pos x="66" y="42"/>
                </a:cxn>
              </a:cxnLst>
              <a:pathLst>
                <a:path w="197" h="296">
                  <a:moveTo>
                    <a:pt x="131" y="296"/>
                  </a:moveTo>
                  <a:lnTo>
                    <a:pt x="0" y="296"/>
                  </a:lnTo>
                  <a:lnTo>
                    <a:pt x="172" y="98"/>
                  </a:lnTo>
                  <a:lnTo>
                    <a:pt x="189" y="74"/>
                  </a:lnTo>
                  <a:lnTo>
                    <a:pt x="197" y="49"/>
                  </a:lnTo>
                  <a:lnTo>
                    <a:pt x="197" y="33"/>
                  </a:lnTo>
                  <a:lnTo>
                    <a:pt x="189" y="17"/>
                  </a:lnTo>
                  <a:lnTo>
                    <a:pt x="165" y="0"/>
                  </a:lnTo>
                  <a:lnTo>
                    <a:pt x="131" y="0"/>
                  </a:lnTo>
                  <a:lnTo>
                    <a:pt x="99" y="8"/>
                  </a:lnTo>
                  <a:lnTo>
                    <a:pt x="74" y="24"/>
                  </a:lnTo>
                  <a:lnTo>
                    <a:pt x="66" y="42"/>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35" name="Line 136"/>
            <p:cNvSpPr/>
            <p:nvPr/>
          </p:nvSpPr>
          <p:spPr>
            <a:xfrm>
              <a:off x="3702" y="1850"/>
              <a:ext cx="1" cy="100"/>
            </a:xfrm>
            <a:prstGeom prst="line">
              <a:avLst/>
            </a:prstGeom>
            <a:ln w="0" cap="flat" cmpd="sng">
              <a:solidFill>
                <a:srgbClr val="FF0000"/>
              </a:solidFill>
              <a:prstDash val="solid"/>
              <a:round/>
              <a:headEnd type="none" w="med" len="med"/>
              <a:tailEnd type="none" w="med" len="med"/>
            </a:ln>
          </p:spPr>
        </p:sp>
        <p:sp>
          <p:nvSpPr>
            <p:cNvPr id="76936" name="Line 137"/>
            <p:cNvSpPr/>
            <p:nvPr/>
          </p:nvSpPr>
          <p:spPr>
            <a:xfrm>
              <a:off x="3949" y="2038"/>
              <a:ext cx="1" cy="71"/>
            </a:xfrm>
            <a:prstGeom prst="line">
              <a:avLst/>
            </a:prstGeom>
            <a:ln w="0" cap="flat" cmpd="sng">
              <a:solidFill>
                <a:srgbClr val="FF0000"/>
              </a:solidFill>
              <a:prstDash val="solid"/>
              <a:round/>
              <a:headEnd type="none" w="med" len="med"/>
              <a:tailEnd type="none" w="med" len="med"/>
            </a:ln>
          </p:spPr>
        </p:sp>
        <p:sp>
          <p:nvSpPr>
            <p:cNvPr id="76937" name="Freeform 138"/>
            <p:cNvSpPr/>
            <p:nvPr/>
          </p:nvSpPr>
          <p:spPr>
            <a:xfrm>
              <a:off x="3937" y="2000"/>
              <a:ext cx="15" cy="22"/>
            </a:xfrm>
            <a:custGeom>
              <a:avLst/>
              <a:gdLst/>
              <a:ahLst/>
              <a:cxnLst>
                <a:cxn ang="0">
                  <a:pos x="132" y="295"/>
                </a:cxn>
                <a:cxn ang="0">
                  <a:pos x="0" y="295"/>
                </a:cxn>
                <a:cxn ang="0">
                  <a:pos x="173" y="98"/>
                </a:cxn>
                <a:cxn ang="0">
                  <a:pos x="189" y="74"/>
                </a:cxn>
                <a:cxn ang="0">
                  <a:pos x="198" y="49"/>
                </a:cxn>
                <a:cxn ang="0">
                  <a:pos x="198" y="32"/>
                </a:cxn>
                <a:cxn ang="0">
                  <a:pos x="189" y="16"/>
                </a:cxn>
                <a:cxn ang="0">
                  <a:pos x="164" y="0"/>
                </a:cxn>
                <a:cxn ang="0">
                  <a:pos x="132" y="0"/>
                </a:cxn>
                <a:cxn ang="0">
                  <a:pos x="99" y="8"/>
                </a:cxn>
                <a:cxn ang="0">
                  <a:pos x="74" y="25"/>
                </a:cxn>
                <a:cxn ang="0">
                  <a:pos x="67" y="41"/>
                </a:cxn>
              </a:cxnLst>
              <a:pathLst>
                <a:path w="198" h="295">
                  <a:moveTo>
                    <a:pt x="132" y="295"/>
                  </a:moveTo>
                  <a:lnTo>
                    <a:pt x="0" y="295"/>
                  </a:lnTo>
                  <a:lnTo>
                    <a:pt x="173" y="98"/>
                  </a:lnTo>
                  <a:lnTo>
                    <a:pt x="189" y="74"/>
                  </a:lnTo>
                  <a:lnTo>
                    <a:pt x="198" y="49"/>
                  </a:lnTo>
                  <a:lnTo>
                    <a:pt x="198" y="32"/>
                  </a:lnTo>
                  <a:lnTo>
                    <a:pt x="189" y="16"/>
                  </a:lnTo>
                  <a:lnTo>
                    <a:pt x="164" y="0"/>
                  </a:lnTo>
                  <a:lnTo>
                    <a:pt x="132" y="0"/>
                  </a:lnTo>
                  <a:lnTo>
                    <a:pt x="99" y="8"/>
                  </a:lnTo>
                  <a:lnTo>
                    <a:pt x="74" y="25"/>
                  </a:lnTo>
                  <a:lnTo>
                    <a:pt x="67" y="4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38" name="Freeform 139"/>
            <p:cNvSpPr/>
            <p:nvPr/>
          </p:nvSpPr>
          <p:spPr>
            <a:xfrm>
              <a:off x="3680" y="1797"/>
              <a:ext cx="19" cy="25"/>
            </a:xfrm>
            <a:custGeom>
              <a:avLst/>
              <a:gdLst/>
              <a:ahLst/>
              <a:cxnLst>
                <a:cxn ang="0">
                  <a:pos x="219" y="330"/>
                </a:cxn>
                <a:cxn ang="0">
                  <a:pos x="178" y="261"/>
                </a:cxn>
                <a:cxn ang="0">
                  <a:pos x="247" y="0"/>
                </a:cxn>
                <a:cxn ang="0">
                  <a:pos x="137" y="0"/>
                </a:cxn>
                <a:cxn ang="0">
                  <a:pos x="82" y="14"/>
                </a:cxn>
                <a:cxn ang="0">
                  <a:pos x="54" y="42"/>
                </a:cxn>
                <a:cxn ang="0">
                  <a:pos x="42" y="69"/>
                </a:cxn>
                <a:cxn ang="0">
                  <a:pos x="0" y="248"/>
                </a:cxn>
                <a:cxn ang="0">
                  <a:pos x="0" y="275"/>
                </a:cxn>
                <a:cxn ang="0">
                  <a:pos x="14" y="316"/>
                </a:cxn>
                <a:cxn ang="0">
                  <a:pos x="42" y="330"/>
                </a:cxn>
                <a:cxn ang="0">
                  <a:pos x="82" y="330"/>
                </a:cxn>
                <a:cxn ang="0">
                  <a:pos x="123" y="316"/>
                </a:cxn>
                <a:cxn ang="0">
                  <a:pos x="151" y="302"/>
                </a:cxn>
                <a:cxn ang="0">
                  <a:pos x="178" y="261"/>
                </a:cxn>
              </a:cxnLst>
              <a:pathLst>
                <a:path w="247" h="330">
                  <a:moveTo>
                    <a:pt x="219" y="330"/>
                  </a:moveTo>
                  <a:lnTo>
                    <a:pt x="178" y="261"/>
                  </a:lnTo>
                  <a:lnTo>
                    <a:pt x="247" y="0"/>
                  </a:lnTo>
                  <a:lnTo>
                    <a:pt x="137" y="0"/>
                  </a:lnTo>
                  <a:lnTo>
                    <a:pt x="82" y="14"/>
                  </a:lnTo>
                  <a:lnTo>
                    <a:pt x="54" y="42"/>
                  </a:lnTo>
                  <a:lnTo>
                    <a:pt x="42" y="69"/>
                  </a:lnTo>
                  <a:lnTo>
                    <a:pt x="0" y="248"/>
                  </a:lnTo>
                  <a:lnTo>
                    <a:pt x="0" y="275"/>
                  </a:lnTo>
                  <a:lnTo>
                    <a:pt x="14" y="316"/>
                  </a:lnTo>
                  <a:lnTo>
                    <a:pt x="42" y="330"/>
                  </a:lnTo>
                  <a:lnTo>
                    <a:pt x="82" y="330"/>
                  </a:lnTo>
                  <a:lnTo>
                    <a:pt x="123" y="316"/>
                  </a:lnTo>
                  <a:lnTo>
                    <a:pt x="151" y="302"/>
                  </a:lnTo>
                  <a:lnTo>
                    <a:pt x="178" y="26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39" name="Freeform 140"/>
            <p:cNvSpPr/>
            <p:nvPr/>
          </p:nvSpPr>
          <p:spPr>
            <a:xfrm>
              <a:off x="3716" y="1784"/>
              <a:ext cx="14" cy="13"/>
            </a:xfrm>
            <a:custGeom>
              <a:avLst/>
              <a:gdLst/>
              <a:ahLst/>
              <a:cxnLst>
                <a:cxn ang="0">
                  <a:pos x="136" y="138"/>
                </a:cxn>
                <a:cxn ang="0">
                  <a:pos x="164" y="110"/>
                </a:cxn>
                <a:cxn ang="0">
                  <a:pos x="178" y="83"/>
                </a:cxn>
                <a:cxn ang="0">
                  <a:pos x="178" y="55"/>
                </a:cxn>
                <a:cxn ang="0">
                  <a:pos x="164" y="14"/>
                </a:cxn>
                <a:cxn ang="0">
                  <a:pos x="136" y="0"/>
                </a:cxn>
                <a:cxn ang="0">
                  <a:pos x="96" y="0"/>
                </a:cxn>
                <a:cxn ang="0">
                  <a:pos x="55" y="14"/>
                </a:cxn>
                <a:cxn ang="0">
                  <a:pos x="27" y="42"/>
                </a:cxn>
                <a:cxn ang="0">
                  <a:pos x="14" y="69"/>
                </a:cxn>
                <a:cxn ang="0">
                  <a:pos x="0" y="110"/>
                </a:cxn>
                <a:cxn ang="0">
                  <a:pos x="14" y="138"/>
                </a:cxn>
                <a:cxn ang="0">
                  <a:pos x="41" y="164"/>
                </a:cxn>
                <a:cxn ang="0">
                  <a:pos x="69" y="164"/>
                </a:cxn>
                <a:cxn ang="0">
                  <a:pos x="124" y="152"/>
                </a:cxn>
                <a:cxn ang="0">
                  <a:pos x="136" y="138"/>
                </a:cxn>
              </a:cxnLst>
              <a:pathLst>
                <a:path w="178" h="164">
                  <a:moveTo>
                    <a:pt x="136" y="138"/>
                  </a:moveTo>
                  <a:lnTo>
                    <a:pt x="164" y="110"/>
                  </a:lnTo>
                  <a:lnTo>
                    <a:pt x="178" y="83"/>
                  </a:lnTo>
                  <a:lnTo>
                    <a:pt x="178" y="55"/>
                  </a:lnTo>
                  <a:lnTo>
                    <a:pt x="164" y="14"/>
                  </a:lnTo>
                  <a:lnTo>
                    <a:pt x="136" y="0"/>
                  </a:lnTo>
                  <a:lnTo>
                    <a:pt x="96" y="0"/>
                  </a:lnTo>
                  <a:lnTo>
                    <a:pt x="55" y="14"/>
                  </a:lnTo>
                  <a:lnTo>
                    <a:pt x="27" y="42"/>
                  </a:lnTo>
                  <a:lnTo>
                    <a:pt x="14" y="69"/>
                  </a:lnTo>
                  <a:lnTo>
                    <a:pt x="0" y="110"/>
                  </a:lnTo>
                  <a:lnTo>
                    <a:pt x="14" y="138"/>
                  </a:lnTo>
                  <a:lnTo>
                    <a:pt x="41" y="164"/>
                  </a:lnTo>
                  <a:lnTo>
                    <a:pt x="69" y="164"/>
                  </a:lnTo>
                  <a:lnTo>
                    <a:pt x="124" y="152"/>
                  </a:lnTo>
                  <a:lnTo>
                    <a:pt x="136" y="138"/>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40" name="Line 141"/>
            <p:cNvSpPr/>
            <p:nvPr/>
          </p:nvSpPr>
          <p:spPr>
            <a:xfrm>
              <a:off x="4132" y="1971"/>
              <a:ext cx="1" cy="68"/>
            </a:xfrm>
            <a:prstGeom prst="line">
              <a:avLst/>
            </a:prstGeom>
            <a:ln w="0" cap="flat" cmpd="sng">
              <a:solidFill>
                <a:srgbClr val="FF0000"/>
              </a:solidFill>
              <a:prstDash val="solid"/>
              <a:round/>
              <a:headEnd type="none" w="med" len="med"/>
              <a:tailEnd type="none" w="med" len="med"/>
            </a:ln>
          </p:spPr>
        </p:sp>
        <p:sp>
          <p:nvSpPr>
            <p:cNvPr id="76941" name="Freeform 142"/>
            <p:cNvSpPr/>
            <p:nvPr/>
          </p:nvSpPr>
          <p:spPr>
            <a:xfrm>
              <a:off x="4169" y="1925"/>
              <a:ext cx="23" cy="38"/>
            </a:xfrm>
            <a:custGeom>
              <a:avLst/>
              <a:gdLst/>
              <a:ahLst/>
              <a:cxnLst>
                <a:cxn ang="0">
                  <a:pos x="138" y="0"/>
                </a:cxn>
                <a:cxn ang="0">
                  <a:pos x="0" y="493"/>
                </a:cxn>
                <a:cxn ang="0">
                  <a:pos x="124" y="493"/>
                </a:cxn>
                <a:cxn ang="0">
                  <a:pos x="178" y="479"/>
                </a:cxn>
                <a:cxn ang="0">
                  <a:pos x="219" y="451"/>
                </a:cxn>
                <a:cxn ang="0">
                  <a:pos x="247" y="411"/>
                </a:cxn>
                <a:cxn ang="0">
                  <a:pos x="288" y="260"/>
                </a:cxn>
                <a:cxn ang="0">
                  <a:pos x="288" y="219"/>
                </a:cxn>
                <a:cxn ang="0">
                  <a:pos x="274" y="177"/>
                </a:cxn>
                <a:cxn ang="0">
                  <a:pos x="233" y="165"/>
                </a:cxn>
                <a:cxn ang="0">
                  <a:pos x="97" y="165"/>
                </a:cxn>
              </a:cxnLst>
              <a:pathLst>
                <a:path w="288" h="493">
                  <a:moveTo>
                    <a:pt x="138" y="0"/>
                  </a:moveTo>
                  <a:lnTo>
                    <a:pt x="0" y="493"/>
                  </a:lnTo>
                  <a:lnTo>
                    <a:pt x="124" y="493"/>
                  </a:lnTo>
                  <a:lnTo>
                    <a:pt x="178" y="479"/>
                  </a:lnTo>
                  <a:lnTo>
                    <a:pt x="219" y="451"/>
                  </a:lnTo>
                  <a:lnTo>
                    <a:pt x="247" y="411"/>
                  </a:lnTo>
                  <a:lnTo>
                    <a:pt x="288" y="260"/>
                  </a:lnTo>
                  <a:lnTo>
                    <a:pt x="288" y="219"/>
                  </a:lnTo>
                  <a:lnTo>
                    <a:pt x="274" y="177"/>
                  </a:lnTo>
                  <a:lnTo>
                    <a:pt x="233" y="165"/>
                  </a:lnTo>
                  <a:lnTo>
                    <a:pt x="97" y="16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42" name="Freeform 143"/>
            <p:cNvSpPr/>
            <p:nvPr/>
          </p:nvSpPr>
          <p:spPr>
            <a:xfrm>
              <a:off x="4207" y="1925"/>
              <a:ext cx="14" cy="13"/>
            </a:xfrm>
            <a:custGeom>
              <a:avLst/>
              <a:gdLst/>
              <a:ahLst/>
              <a:cxnLst>
                <a:cxn ang="0">
                  <a:pos x="138" y="137"/>
                </a:cxn>
                <a:cxn ang="0">
                  <a:pos x="165" y="110"/>
                </a:cxn>
                <a:cxn ang="0">
                  <a:pos x="179" y="82"/>
                </a:cxn>
                <a:cxn ang="0">
                  <a:pos x="179" y="55"/>
                </a:cxn>
                <a:cxn ang="0">
                  <a:pos x="165" y="13"/>
                </a:cxn>
                <a:cxn ang="0">
                  <a:pos x="138" y="0"/>
                </a:cxn>
                <a:cxn ang="0">
                  <a:pos x="97" y="0"/>
                </a:cxn>
                <a:cxn ang="0">
                  <a:pos x="55" y="13"/>
                </a:cxn>
                <a:cxn ang="0">
                  <a:pos x="28" y="41"/>
                </a:cxn>
                <a:cxn ang="0">
                  <a:pos x="14" y="68"/>
                </a:cxn>
                <a:cxn ang="0">
                  <a:pos x="0" y="110"/>
                </a:cxn>
                <a:cxn ang="0">
                  <a:pos x="14" y="137"/>
                </a:cxn>
                <a:cxn ang="0">
                  <a:pos x="42" y="165"/>
                </a:cxn>
                <a:cxn ang="0">
                  <a:pos x="69" y="165"/>
                </a:cxn>
                <a:cxn ang="0">
                  <a:pos x="124" y="151"/>
                </a:cxn>
                <a:cxn ang="0">
                  <a:pos x="138" y="137"/>
                </a:cxn>
              </a:cxnLst>
              <a:pathLst>
                <a:path w="179" h="165">
                  <a:moveTo>
                    <a:pt x="138" y="137"/>
                  </a:moveTo>
                  <a:lnTo>
                    <a:pt x="165" y="110"/>
                  </a:lnTo>
                  <a:lnTo>
                    <a:pt x="179" y="82"/>
                  </a:lnTo>
                  <a:lnTo>
                    <a:pt x="179" y="55"/>
                  </a:lnTo>
                  <a:lnTo>
                    <a:pt x="165" y="13"/>
                  </a:lnTo>
                  <a:lnTo>
                    <a:pt x="138" y="0"/>
                  </a:lnTo>
                  <a:lnTo>
                    <a:pt x="97" y="0"/>
                  </a:lnTo>
                  <a:lnTo>
                    <a:pt x="55" y="13"/>
                  </a:lnTo>
                  <a:lnTo>
                    <a:pt x="28" y="41"/>
                  </a:lnTo>
                  <a:lnTo>
                    <a:pt x="14" y="68"/>
                  </a:lnTo>
                  <a:lnTo>
                    <a:pt x="0" y="110"/>
                  </a:lnTo>
                  <a:lnTo>
                    <a:pt x="14" y="137"/>
                  </a:lnTo>
                  <a:lnTo>
                    <a:pt x="42" y="165"/>
                  </a:lnTo>
                  <a:lnTo>
                    <a:pt x="69" y="165"/>
                  </a:lnTo>
                  <a:lnTo>
                    <a:pt x="124" y="151"/>
                  </a:lnTo>
                  <a:lnTo>
                    <a:pt x="138" y="137"/>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43" name="Freeform 144"/>
            <p:cNvSpPr/>
            <p:nvPr/>
          </p:nvSpPr>
          <p:spPr>
            <a:xfrm>
              <a:off x="4205" y="1950"/>
              <a:ext cx="15" cy="23"/>
            </a:xfrm>
            <a:custGeom>
              <a:avLst/>
              <a:gdLst/>
              <a:ahLst/>
              <a:cxnLst>
                <a:cxn ang="0">
                  <a:pos x="131" y="296"/>
                </a:cxn>
                <a:cxn ang="0">
                  <a:pos x="0" y="296"/>
                </a:cxn>
                <a:cxn ang="0">
                  <a:pos x="172" y="99"/>
                </a:cxn>
                <a:cxn ang="0">
                  <a:pos x="189" y="74"/>
                </a:cxn>
                <a:cxn ang="0">
                  <a:pos x="197" y="50"/>
                </a:cxn>
                <a:cxn ang="0">
                  <a:pos x="197" y="32"/>
                </a:cxn>
                <a:cxn ang="0">
                  <a:pos x="189" y="16"/>
                </a:cxn>
                <a:cxn ang="0">
                  <a:pos x="165" y="0"/>
                </a:cxn>
                <a:cxn ang="0">
                  <a:pos x="131" y="0"/>
                </a:cxn>
                <a:cxn ang="0">
                  <a:pos x="99" y="8"/>
                </a:cxn>
                <a:cxn ang="0">
                  <a:pos x="74" y="25"/>
                </a:cxn>
                <a:cxn ang="0">
                  <a:pos x="66" y="41"/>
                </a:cxn>
              </a:cxnLst>
              <a:pathLst>
                <a:path w="197" h="296">
                  <a:moveTo>
                    <a:pt x="131" y="296"/>
                  </a:moveTo>
                  <a:lnTo>
                    <a:pt x="0" y="296"/>
                  </a:lnTo>
                  <a:lnTo>
                    <a:pt x="172" y="99"/>
                  </a:lnTo>
                  <a:lnTo>
                    <a:pt x="189" y="74"/>
                  </a:lnTo>
                  <a:lnTo>
                    <a:pt x="197" y="50"/>
                  </a:lnTo>
                  <a:lnTo>
                    <a:pt x="197" y="32"/>
                  </a:lnTo>
                  <a:lnTo>
                    <a:pt x="189" y="16"/>
                  </a:lnTo>
                  <a:lnTo>
                    <a:pt x="165" y="0"/>
                  </a:lnTo>
                  <a:lnTo>
                    <a:pt x="131" y="0"/>
                  </a:lnTo>
                  <a:lnTo>
                    <a:pt x="99" y="8"/>
                  </a:lnTo>
                  <a:lnTo>
                    <a:pt x="74" y="25"/>
                  </a:lnTo>
                  <a:lnTo>
                    <a:pt x="66" y="4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44" name="Freeform 145"/>
            <p:cNvSpPr/>
            <p:nvPr/>
          </p:nvSpPr>
          <p:spPr>
            <a:xfrm>
              <a:off x="3312" y="2216"/>
              <a:ext cx="17" cy="23"/>
            </a:xfrm>
            <a:custGeom>
              <a:avLst/>
              <a:gdLst/>
              <a:ahLst/>
              <a:cxnLst>
                <a:cxn ang="0">
                  <a:pos x="0" y="295"/>
                </a:cxn>
                <a:cxn ang="0">
                  <a:pos x="33" y="295"/>
                </a:cxn>
                <a:cxn ang="0">
                  <a:pos x="214" y="0"/>
                </a:cxn>
              </a:cxnLst>
              <a:pathLst>
                <a:path w="214" h="295">
                  <a:moveTo>
                    <a:pt x="0" y="295"/>
                  </a:moveTo>
                  <a:lnTo>
                    <a:pt x="33" y="295"/>
                  </a:lnTo>
                  <a:lnTo>
                    <a:pt x="214"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945" name="Line 146"/>
            <p:cNvSpPr/>
            <p:nvPr/>
          </p:nvSpPr>
          <p:spPr>
            <a:xfrm>
              <a:off x="3318" y="2216"/>
              <a:ext cx="2" cy="15"/>
            </a:xfrm>
            <a:prstGeom prst="line">
              <a:avLst/>
            </a:prstGeom>
            <a:ln w="0" cap="flat" cmpd="sng">
              <a:solidFill>
                <a:srgbClr val="000000"/>
              </a:solidFill>
              <a:prstDash val="solid"/>
              <a:round/>
              <a:headEnd type="none" w="med" len="med"/>
              <a:tailEnd type="none" w="med" len="med"/>
            </a:ln>
          </p:spPr>
        </p:sp>
        <p:sp>
          <p:nvSpPr>
            <p:cNvPr id="76946" name="Line 147"/>
            <p:cNvSpPr/>
            <p:nvPr/>
          </p:nvSpPr>
          <p:spPr>
            <a:xfrm flipV="1">
              <a:off x="5327" y="2238"/>
              <a:ext cx="11" cy="38"/>
            </a:xfrm>
            <a:prstGeom prst="line">
              <a:avLst/>
            </a:prstGeom>
            <a:ln w="0" cap="flat" cmpd="sng">
              <a:solidFill>
                <a:srgbClr val="000000"/>
              </a:solidFill>
              <a:prstDash val="solid"/>
              <a:round/>
              <a:headEnd type="none" w="med" len="med"/>
              <a:tailEnd type="none" w="med" len="med"/>
            </a:ln>
          </p:spPr>
        </p:sp>
        <p:sp>
          <p:nvSpPr>
            <p:cNvPr id="76947" name="Freeform 148"/>
            <p:cNvSpPr/>
            <p:nvPr/>
          </p:nvSpPr>
          <p:spPr>
            <a:xfrm>
              <a:off x="5335" y="2251"/>
              <a:ext cx="15" cy="25"/>
            </a:xfrm>
            <a:custGeom>
              <a:avLst/>
              <a:gdLst/>
              <a:ahLst/>
              <a:cxnLst>
                <a:cxn ang="0">
                  <a:pos x="0" y="0"/>
                </a:cxn>
                <a:cxn ang="0">
                  <a:pos x="137" y="0"/>
                </a:cxn>
                <a:cxn ang="0">
                  <a:pos x="165" y="14"/>
                </a:cxn>
                <a:cxn ang="0">
                  <a:pos x="192" y="40"/>
                </a:cxn>
                <a:cxn ang="0">
                  <a:pos x="192" y="68"/>
                </a:cxn>
                <a:cxn ang="0">
                  <a:pos x="192" y="95"/>
                </a:cxn>
                <a:cxn ang="0">
                  <a:pos x="137" y="328"/>
                </a:cxn>
              </a:cxnLst>
              <a:pathLst>
                <a:path w="192" h="328">
                  <a:moveTo>
                    <a:pt x="0" y="0"/>
                  </a:moveTo>
                  <a:lnTo>
                    <a:pt x="137" y="0"/>
                  </a:lnTo>
                  <a:lnTo>
                    <a:pt x="165" y="14"/>
                  </a:lnTo>
                  <a:lnTo>
                    <a:pt x="192" y="40"/>
                  </a:lnTo>
                  <a:lnTo>
                    <a:pt x="192" y="68"/>
                  </a:lnTo>
                  <a:lnTo>
                    <a:pt x="192" y="95"/>
                  </a:lnTo>
                  <a:lnTo>
                    <a:pt x="137" y="32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948" name="Freeform 149"/>
            <p:cNvSpPr/>
            <p:nvPr/>
          </p:nvSpPr>
          <p:spPr>
            <a:xfrm>
              <a:off x="5175" y="2195"/>
              <a:ext cx="25" cy="38"/>
            </a:xfrm>
            <a:custGeom>
              <a:avLst/>
              <a:gdLst/>
              <a:ahLst/>
              <a:cxnLst>
                <a:cxn ang="0">
                  <a:pos x="0" y="0"/>
                </a:cxn>
                <a:cxn ang="0">
                  <a:pos x="27" y="495"/>
                </a:cxn>
                <a:cxn ang="0">
                  <a:pos x="329" y="0"/>
                </a:cxn>
              </a:cxnLst>
              <a:pathLst>
                <a:path w="329" h="495">
                  <a:moveTo>
                    <a:pt x="0" y="0"/>
                  </a:moveTo>
                  <a:lnTo>
                    <a:pt x="27" y="495"/>
                  </a:lnTo>
                  <a:lnTo>
                    <a:pt x="329"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949" name="Line 150"/>
            <p:cNvSpPr/>
            <p:nvPr/>
          </p:nvSpPr>
          <p:spPr>
            <a:xfrm>
              <a:off x="4739" y="2182"/>
              <a:ext cx="415" cy="76"/>
            </a:xfrm>
            <a:prstGeom prst="line">
              <a:avLst/>
            </a:prstGeom>
            <a:ln w="0" cap="flat" cmpd="sng">
              <a:solidFill>
                <a:srgbClr val="FF0000"/>
              </a:solidFill>
              <a:prstDash val="solid"/>
              <a:round/>
              <a:headEnd type="none" w="med" len="med"/>
              <a:tailEnd type="none" w="med" len="med"/>
            </a:ln>
          </p:spPr>
        </p:sp>
        <p:sp>
          <p:nvSpPr>
            <p:cNvPr id="76950" name="Line 151"/>
            <p:cNvSpPr/>
            <p:nvPr/>
          </p:nvSpPr>
          <p:spPr>
            <a:xfrm flipV="1">
              <a:off x="4815" y="2258"/>
              <a:ext cx="339" cy="106"/>
            </a:xfrm>
            <a:prstGeom prst="line">
              <a:avLst/>
            </a:prstGeom>
            <a:ln w="0" cap="flat" cmpd="sng">
              <a:solidFill>
                <a:srgbClr val="FF0000"/>
              </a:solidFill>
              <a:prstDash val="solid"/>
              <a:round/>
              <a:headEnd type="none" w="med" len="med"/>
              <a:tailEnd type="none" w="med" len="med"/>
            </a:ln>
          </p:spPr>
        </p:sp>
        <p:sp>
          <p:nvSpPr>
            <p:cNvPr id="76951" name="Line 152"/>
            <p:cNvSpPr/>
            <p:nvPr/>
          </p:nvSpPr>
          <p:spPr>
            <a:xfrm flipV="1">
              <a:off x="4691" y="2258"/>
              <a:ext cx="463" cy="41"/>
            </a:xfrm>
            <a:prstGeom prst="line">
              <a:avLst/>
            </a:prstGeom>
            <a:ln w="0" cap="flat" cmpd="sng">
              <a:solidFill>
                <a:srgbClr val="000000"/>
              </a:solidFill>
              <a:prstDash val="solid"/>
              <a:round/>
              <a:headEnd type="none" w="med" len="med"/>
              <a:tailEnd type="none" w="med" len="med"/>
            </a:ln>
          </p:spPr>
        </p:sp>
        <p:sp>
          <p:nvSpPr>
            <p:cNvPr id="76952" name="Freeform 153"/>
            <p:cNvSpPr/>
            <p:nvPr/>
          </p:nvSpPr>
          <p:spPr>
            <a:xfrm>
              <a:off x="5326" y="2932"/>
              <a:ext cx="20" cy="25"/>
            </a:xfrm>
            <a:custGeom>
              <a:avLst/>
              <a:gdLst/>
              <a:ahLst/>
              <a:cxnLst>
                <a:cxn ang="0">
                  <a:pos x="233" y="233"/>
                </a:cxn>
                <a:cxn ang="0">
                  <a:pos x="261" y="110"/>
                </a:cxn>
                <a:cxn ang="0">
                  <a:pos x="261" y="68"/>
                </a:cxn>
                <a:cxn ang="0">
                  <a:pos x="247" y="27"/>
                </a:cxn>
                <a:cxn ang="0">
                  <a:pos x="206" y="0"/>
                </a:cxn>
                <a:cxn ang="0">
                  <a:pos x="164" y="0"/>
                </a:cxn>
                <a:cxn ang="0">
                  <a:pos x="123" y="13"/>
                </a:cxn>
                <a:cxn ang="0">
                  <a:pos x="82" y="41"/>
                </a:cxn>
                <a:cxn ang="0">
                  <a:pos x="54" y="68"/>
                </a:cxn>
                <a:cxn ang="0">
                  <a:pos x="0" y="233"/>
                </a:cxn>
                <a:cxn ang="0">
                  <a:pos x="0" y="260"/>
                </a:cxn>
                <a:cxn ang="0">
                  <a:pos x="14" y="288"/>
                </a:cxn>
                <a:cxn ang="0">
                  <a:pos x="42" y="315"/>
                </a:cxn>
                <a:cxn ang="0">
                  <a:pos x="68" y="329"/>
                </a:cxn>
                <a:cxn ang="0">
                  <a:pos x="109" y="329"/>
                </a:cxn>
                <a:cxn ang="0">
                  <a:pos x="151" y="315"/>
                </a:cxn>
                <a:cxn ang="0">
                  <a:pos x="192" y="288"/>
                </a:cxn>
                <a:cxn ang="0">
                  <a:pos x="219" y="260"/>
                </a:cxn>
                <a:cxn ang="0">
                  <a:pos x="233" y="233"/>
                </a:cxn>
              </a:cxnLst>
              <a:pathLst>
                <a:path w="261" h="329">
                  <a:moveTo>
                    <a:pt x="233" y="233"/>
                  </a:moveTo>
                  <a:lnTo>
                    <a:pt x="261" y="110"/>
                  </a:lnTo>
                  <a:lnTo>
                    <a:pt x="261" y="68"/>
                  </a:lnTo>
                  <a:lnTo>
                    <a:pt x="247" y="27"/>
                  </a:lnTo>
                  <a:lnTo>
                    <a:pt x="206" y="0"/>
                  </a:lnTo>
                  <a:lnTo>
                    <a:pt x="164" y="0"/>
                  </a:lnTo>
                  <a:lnTo>
                    <a:pt x="123" y="13"/>
                  </a:lnTo>
                  <a:lnTo>
                    <a:pt x="82" y="41"/>
                  </a:lnTo>
                  <a:lnTo>
                    <a:pt x="54" y="68"/>
                  </a:lnTo>
                  <a:lnTo>
                    <a:pt x="0" y="233"/>
                  </a:lnTo>
                  <a:lnTo>
                    <a:pt x="0" y="260"/>
                  </a:lnTo>
                  <a:lnTo>
                    <a:pt x="14" y="288"/>
                  </a:lnTo>
                  <a:lnTo>
                    <a:pt x="42" y="315"/>
                  </a:lnTo>
                  <a:lnTo>
                    <a:pt x="68" y="329"/>
                  </a:lnTo>
                  <a:lnTo>
                    <a:pt x="109" y="329"/>
                  </a:lnTo>
                  <a:lnTo>
                    <a:pt x="151" y="315"/>
                  </a:lnTo>
                  <a:lnTo>
                    <a:pt x="192" y="288"/>
                  </a:lnTo>
                  <a:lnTo>
                    <a:pt x="219" y="260"/>
                  </a:lnTo>
                  <a:lnTo>
                    <a:pt x="233" y="233"/>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53" name="Freeform 154"/>
            <p:cNvSpPr/>
            <p:nvPr/>
          </p:nvSpPr>
          <p:spPr>
            <a:xfrm>
              <a:off x="5363" y="2945"/>
              <a:ext cx="6" cy="23"/>
            </a:xfrm>
            <a:custGeom>
              <a:avLst/>
              <a:gdLst/>
              <a:ahLst/>
              <a:cxnLst>
                <a:cxn ang="0">
                  <a:pos x="0" y="295"/>
                </a:cxn>
                <a:cxn ang="0">
                  <a:pos x="82" y="0"/>
                </a:cxn>
                <a:cxn ang="0">
                  <a:pos x="0" y="65"/>
                </a:cxn>
              </a:cxnLst>
              <a:pathLst>
                <a:path w="82" h="295">
                  <a:moveTo>
                    <a:pt x="0" y="295"/>
                  </a:moveTo>
                  <a:lnTo>
                    <a:pt x="82" y="0"/>
                  </a:lnTo>
                  <a:lnTo>
                    <a:pt x="0" y="6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54" name="Freeform 155"/>
            <p:cNvSpPr/>
            <p:nvPr/>
          </p:nvSpPr>
          <p:spPr>
            <a:xfrm>
              <a:off x="5325" y="2445"/>
              <a:ext cx="20" cy="25"/>
            </a:xfrm>
            <a:custGeom>
              <a:avLst/>
              <a:gdLst/>
              <a:ahLst/>
              <a:cxnLst>
                <a:cxn ang="0">
                  <a:pos x="234" y="233"/>
                </a:cxn>
                <a:cxn ang="0">
                  <a:pos x="261" y="110"/>
                </a:cxn>
                <a:cxn ang="0">
                  <a:pos x="261" y="69"/>
                </a:cxn>
                <a:cxn ang="0">
                  <a:pos x="247" y="28"/>
                </a:cxn>
                <a:cxn ang="0">
                  <a:pos x="207" y="0"/>
                </a:cxn>
                <a:cxn ang="0">
                  <a:pos x="165" y="0"/>
                </a:cxn>
                <a:cxn ang="0">
                  <a:pos x="124" y="14"/>
                </a:cxn>
                <a:cxn ang="0">
                  <a:pos x="83" y="42"/>
                </a:cxn>
                <a:cxn ang="0">
                  <a:pos x="55" y="69"/>
                </a:cxn>
                <a:cxn ang="0">
                  <a:pos x="0" y="233"/>
                </a:cxn>
                <a:cxn ang="0">
                  <a:pos x="0" y="261"/>
                </a:cxn>
                <a:cxn ang="0">
                  <a:pos x="14" y="288"/>
                </a:cxn>
                <a:cxn ang="0">
                  <a:pos x="42" y="316"/>
                </a:cxn>
                <a:cxn ang="0">
                  <a:pos x="69" y="329"/>
                </a:cxn>
                <a:cxn ang="0">
                  <a:pos x="110" y="329"/>
                </a:cxn>
                <a:cxn ang="0">
                  <a:pos x="152" y="316"/>
                </a:cxn>
                <a:cxn ang="0">
                  <a:pos x="193" y="288"/>
                </a:cxn>
                <a:cxn ang="0">
                  <a:pos x="220" y="261"/>
                </a:cxn>
                <a:cxn ang="0">
                  <a:pos x="234" y="233"/>
                </a:cxn>
              </a:cxnLst>
              <a:pathLst>
                <a:path w="261" h="329">
                  <a:moveTo>
                    <a:pt x="234" y="233"/>
                  </a:moveTo>
                  <a:lnTo>
                    <a:pt x="261" y="110"/>
                  </a:lnTo>
                  <a:lnTo>
                    <a:pt x="261" y="69"/>
                  </a:lnTo>
                  <a:lnTo>
                    <a:pt x="247" y="28"/>
                  </a:lnTo>
                  <a:lnTo>
                    <a:pt x="207" y="0"/>
                  </a:lnTo>
                  <a:lnTo>
                    <a:pt x="165" y="0"/>
                  </a:lnTo>
                  <a:lnTo>
                    <a:pt x="124" y="14"/>
                  </a:lnTo>
                  <a:lnTo>
                    <a:pt x="83" y="42"/>
                  </a:lnTo>
                  <a:lnTo>
                    <a:pt x="55" y="69"/>
                  </a:lnTo>
                  <a:lnTo>
                    <a:pt x="0" y="233"/>
                  </a:lnTo>
                  <a:lnTo>
                    <a:pt x="0" y="261"/>
                  </a:lnTo>
                  <a:lnTo>
                    <a:pt x="14" y="288"/>
                  </a:lnTo>
                  <a:lnTo>
                    <a:pt x="42" y="316"/>
                  </a:lnTo>
                  <a:lnTo>
                    <a:pt x="69" y="329"/>
                  </a:lnTo>
                  <a:lnTo>
                    <a:pt x="110" y="329"/>
                  </a:lnTo>
                  <a:lnTo>
                    <a:pt x="152" y="316"/>
                  </a:lnTo>
                  <a:lnTo>
                    <a:pt x="193" y="288"/>
                  </a:lnTo>
                  <a:lnTo>
                    <a:pt x="220" y="261"/>
                  </a:lnTo>
                  <a:lnTo>
                    <a:pt x="234" y="23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6955" name="Freeform 156"/>
            <p:cNvSpPr/>
            <p:nvPr/>
          </p:nvSpPr>
          <p:spPr>
            <a:xfrm>
              <a:off x="5351" y="1851"/>
              <a:ext cx="15" cy="22"/>
            </a:xfrm>
            <a:custGeom>
              <a:avLst/>
              <a:gdLst/>
              <a:ahLst/>
              <a:cxnLst>
                <a:cxn ang="0">
                  <a:pos x="131" y="296"/>
                </a:cxn>
                <a:cxn ang="0">
                  <a:pos x="0" y="296"/>
                </a:cxn>
                <a:cxn ang="0">
                  <a:pos x="173" y="99"/>
                </a:cxn>
                <a:cxn ang="0">
                  <a:pos x="189" y="74"/>
                </a:cxn>
                <a:cxn ang="0">
                  <a:pos x="198" y="49"/>
                </a:cxn>
                <a:cxn ang="0">
                  <a:pos x="198" y="33"/>
                </a:cxn>
                <a:cxn ang="0">
                  <a:pos x="189" y="17"/>
                </a:cxn>
                <a:cxn ang="0">
                  <a:pos x="164" y="0"/>
                </a:cxn>
                <a:cxn ang="0">
                  <a:pos x="131" y="0"/>
                </a:cxn>
                <a:cxn ang="0">
                  <a:pos x="99" y="9"/>
                </a:cxn>
                <a:cxn ang="0">
                  <a:pos x="74" y="25"/>
                </a:cxn>
                <a:cxn ang="0">
                  <a:pos x="65" y="42"/>
                </a:cxn>
              </a:cxnLst>
              <a:pathLst>
                <a:path w="198" h="296">
                  <a:moveTo>
                    <a:pt x="131" y="296"/>
                  </a:moveTo>
                  <a:lnTo>
                    <a:pt x="0" y="296"/>
                  </a:lnTo>
                  <a:lnTo>
                    <a:pt x="173" y="99"/>
                  </a:lnTo>
                  <a:lnTo>
                    <a:pt x="189" y="74"/>
                  </a:lnTo>
                  <a:lnTo>
                    <a:pt x="198" y="49"/>
                  </a:lnTo>
                  <a:lnTo>
                    <a:pt x="198" y="33"/>
                  </a:lnTo>
                  <a:lnTo>
                    <a:pt x="189" y="17"/>
                  </a:lnTo>
                  <a:lnTo>
                    <a:pt x="164" y="0"/>
                  </a:lnTo>
                  <a:lnTo>
                    <a:pt x="131" y="0"/>
                  </a:lnTo>
                  <a:lnTo>
                    <a:pt x="99" y="9"/>
                  </a:lnTo>
                  <a:lnTo>
                    <a:pt x="74" y="25"/>
                  </a:lnTo>
                  <a:lnTo>
                    <a:pt x="65" y="42"/>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56" name="Freeform 157"/>
            <p:cNvSpPr/>
            <p:nvPr/>
          </p:nvSpPr>
          <p:spPr>
            <a:xfrm>
              <a:off x="5325" y="1835"/>
              <a:ext cx="20" cy="25"/>
            </a:xfrm>
            <a:custGeom>
              <a:avLst/>
              <a:gdLst/>
              <a:ahLst/>
              <a:cxnLst>
                <a:cxn ang="0">
                  <a:pos x="233" y="233"/>
                </a:cxn>
                <a:cxn ang="0">
                  <a:pos x="260" y="109"/>
                </a:cxn>
                <a:cxn ang="0">
                  <a:pos x="260" y="69"/>
                </a:cxn>
                <a:cxn ang="0">
                  <a:pos x="247" y="28"/>
                </a:cxn>
                <a:cxn ang="0">
                  <a:pos x="205" y="0"/>
                </a:cxn>
                <a:cxn ang="0">
                  <a:pos x="164" y="0"/>
                </a:cxn>
                <a:cxn ang="0">
                  <a:pos x="123" y="14"/>
                </a:cxn>
                <a:cxn ang="0">
                  <a:pos x="82" y="41"/>
                </a:cxn>
                <a:cxn ang="0">
                  <a:pos x="54" y="69"/>
                </a:cxn>
                <a:cxn ang="0">
                  <a:pos x="0" y="233"/>
                </a:cxn>
                <a:cxn ang="0">
                  <a:pos x="0" y="260"/>
                </a:cxn>
                <a:cxn ang="0">
                  <a:pos x="14" y="288"/>
                </a:cxn>
                <a:cxn ang="0">
                  <a:pos x="40" y="315"/>
                </a:cxn>
                <a:cxn ang="0">
                  <a:pos x="68" y="329"/>
                </a:cxn>
                <a:cxn ang="0">
                  <a:pos x="109" y="329"/>
                </a:cxn>
                <a:cxn ang="0">
                  <a:pos x="150" y="315"/>
                </a:cxn>
                <a:cxn ang="0">
                  <a:pos x="192" y="288"/>
                </a:cxn>
                <a:cxn ang="0">
                  <a:pos x="219" y="260"/>
                </a:cxn>
                <a:cxn ang="0">
                  <a:pos x="233" y="233"/>
                </a:cxn>
              </a:cxnLst>
              <a:pathLst>
                <a:path w="260" h="329">
                  <a:moveTo>
                    <a:pt x="233" y="233"/>
                  </a:moveTo>
                  <a:lnTo>
                    <a:pt x="260" y="109"/>
                  </a:lnTo>
                  <a:lnTo>
                    <a:pt x="260" y="69"/>
                  </a:lnTo>
                  <a:lnTo>
                    <a:pt x="247" y="28"/>
                  </a:lnTo>
                  <a:lnTo>
                    <a:pt x="205" y="0"/>
                  </a:lnTo>
                  <a:lnTo>
                    <a:pt x="164" y="0"/>
                  </a:lnTo>
                  <a:lnTo>
                    <a:pt x="123" y="14"/>
                  </a:lnTo>
                  <a:lnTo>
                    <a:pt x="82" y="41"/>
                  </a:lnTo>
                  <a:lnTo>
                    <a:pt x="54" y="69"/>
                  </a:lnTo>
                  <a:lnTo>
                    <a:pt x="0" y="233"/>
                  </a:lnTo>
                  <a:lnTo>
                    <a:pt x="0" y="260"/>
                  </a:lnTo>
                  <a:lnTo>
                    <a:pt x="14" y="288"/>
                  </a:lnTo>
                  <a:lnTo>
                    <a:pt x="40" y="315"/>
                  </a:lnTo>
                  <a:lnTo>
                    <a:pt x="68" y="329"/>
                  </a:lnTo>
                  <a:lnTo>
                    <a:pt x="109" y="329"/>
                  </a:lnTo>
                  <a:lnTo>
                    <a:pt x="150" y="315"/>
                  </a:lnTo>
                  <a:lnTo>
                    <a:pt x="192" y="288"/>
                  </a:lnTo>
                  <a:lnTo>
                    <a:pt x="219" y="260"/>
                  </a:lnTo>
                  <a:lnTo>
                    <a:pt x="233" y="233"/>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57" name="Line 158"/>
            <p:cNvSpPr/>
            <p:nvPr/>
          </p:nvSpPr>
          <p:spPr>
            <a:xfrm flipV="1">
              <a:off x="3140" y="2439"/>
              <a:ext cx="23" cy="25"/>
            </a:xfrm>
            <a:prstGeom prst="line">
              <a:avLst/>
            </a:prstGeom>
            <a:ln w="0" cap="flat" cmpd="sng">
              <a:solidFill>
                <a:srgbClr val="000000"/>
              </a:solidFill>
              <a:prstDash val="solid"/>
              <a:round/>
              <a:headEnd type="none" w="med" len="med"/>
              <a:tailEnd type="none" w="med" len="med"/>
            </a:ln>
          </p:spPr>
        </p:sp>
        <p:sp>
          <p:nvSpPr>
            <p:cNvPr id="76958" name="Line 159"/>
            <p:cNvSpPr/>
            <p:nvPr/>
          </p:nvSpPr>
          <p:spPr>
            <a:xfrm>
              <a:off x="3146" y="2439"/>
              <a:ext cx="11" cy="25"/>
            </a:xfrm>
            <a:prstGeom prst="line">
              <a:avLst/>
            </a:prstGeom>
            <a:ln w="0" cap="flat" cmpd="sng">
              <a:solidFill>
                <a:srgbClr val="000000"/>
              </a:solidFill>
              <a:prstDash val="solid"/>
              <a:round/>
              <a:headEnd type="none" w="med" len="med"/>
              <a:tailEnd type="none" w="med" len="med"/>
            </a:ln>
          </p:spPr>
        </p:sp>
        <p:sp>
          <p:nvSpPr>
            <p:cNvPr id="76959" name="Line 160"/>
            <p:cNvSpPr/>
            <p:nvPr/>
          </p:nvSpPr>
          <p:spPr>
            <a:xfrm flipV="1">
              <a:off x="3134" y="1840"/>
              <a:ext cx="23" cy="26"/>
            </a:xfrm>
            <a:prstGeom prst="line">
              <a:avLst/>
            </a:prstGeom>
            <a:ln w="0" cap="flat" cmpd="sng">
              <a:solidFill>
                <a:srgbClr val="FF0000"/>
              </a:solidFill>
              <a:prstDash val="solid"/>
              <a:round/>
              <a:headEnd type="none" w="med" len="med"/>
              <a:tailEnd type="none" w="med" len="med"/>
            </a:ln>
          </p:spPr>
        </p:sp>
        <p:sp>
          <p:nvSpPr>
            <p:cNvPr id="76960" name="Line 161"/>
            <p:cNvSpPr/>
            <p:nvPr/>
          </p:nvSpPr>
          <p:spPr>
            <a:xfrm>
              <a:off x="3140" y="1840"/>
              <a:ext cx="11" cy="26"/>
            </a:xfrm>
            <a:prstGeom prst="line">
              <a:avLst/>
            </a:prstGeom>
            <a:ln w="0" cap="flat" cmpd="sng">
              <a:solidFill>
                <a:srgbClr val="FF0000"/>
              </a:solidFill>
              <a:prstDash val="solid"/>
              <a:round/>
              <a:headEnd type="none" w="med" len="med"/>
              <a:tailEnd type="none" w="med" len="med"/>
            </a:ln>
          </p:spPr>
        </p:sp>
        <p:sp>
          <p:nvSpPr>
            <p:cNvPr id="76961" name="Line 162"/>
            <p:cNvSpPr/>
            <p:nvPr/>
          </p:nvSpPr>
          <p:spPr>
            <a:xfrm flipV="1">
              <a:off x="3131" y="2946"/>
              <a:ext cx="23" cy="25"/>
            </a:xfrm>
            <a:prstGeom prst="line">
              <a:avLst/>
            </a:prstGeom>
            <a:ln w="0" cap="flat" cmpd="sng">
              <a:solidFill>
                <a:srgbClr val="FF0000"/>
              </a:solidFill>
              <a:prstDash val="solid"/>
              <a:round/>
              <a:headEnd type="none" w="med" len="med"/>
              <a:tailEnd type="none" w="med" len="med"/>
            </a:ln>
          </p:spPr>
        </p:sp>
        <p:sp>
          <p:nvSpPr>
            <p:cNvPr id="76962" name="Line 163"/>
            <p:cNvSpPr/>
            <p:nvPr/>
          </p:nvSpPr>
          <p:spPr>
            <a:xfrm>
              <a:off x="3137" y="2946"/>
              <a:ext cx="11" cy="25"/>
            </a:xfrm>
            <a:prstGeom prst="line">
              <a:avLst/>
            </a:prstGeom>
            <a:ln w="0" cap="flat" cmpd="sng">
              <a:solidFill>
                <a:srgbClr val="FF0000"/>
              </a:solidFill>
              <a:prstDash val="solid"/>
              <a:round/>
              <a:headEnd type="none" w="med" len="med"/>
              <a:tailEnd type="none" w="med" len="med"/>
            </a:ln>
          </p:spPr>
        </p:sp>
        <p:sp>
          <p:nvSpPr>
            <p:cNvPr id="76963" name="Freeform 164"/>
            <p:cNvSpPr/>
            <p:nvPr/>
          </p:nvSpPr>
          <p:spPr>
            <a:xfrm>
              <a:off x="3166" y="2967"/>
              <a:ext cx="6" cy="23"/>
            </a:xfrm>
            <a:custGeom>
              <a:avLst/>
              <a:gdLst/>
              <a:ahLst/>
              <a:cxnLst>
                <a:cxn ang="0">
                  <a:pos x="0" y="296"/>
                </a:cxn>
                <a:cxn ang="0">
                  <a:pos x="83" y="0"/>
                </a:cxn>
                <a:cxn ang="0">
                  <a:pos x="0" y="66"/>
                </a:cxn>
              </a:cxnLst>
              <a:pathLst>
                <a:path w="83" h="296">
                  <a:moveTo>
                    <a:pt x="0" y="296"/>
                  </a:moveTo>
                  <a:lnTo>
                    <a:pt x="83" y="0"/>
                  </a:lnTo>
                  <a:lnTo>
                    <a:pt x="0" y="6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64" name="Freeform 165"/>
            <p:cNvSpPr/>
            <p:nvPr/>
          </p:nvSpPr>
          <p:spPr>
            <a:xfrm>
              <a:off x="4171" y="2797"/>
              <a:ext cx="6" cy="23"/>
            </a:xfrm>
            <a:custGeom>
              <a:avLst/>
              <a:gdLst/>
              <a:ahLst/>
              <a:cxnLst>
                <a:cxn ang="0">
                  <a:pos x="0" y="296"/>
                </a:cxn>
                <a:cxn ang="0">
                  <a:pos x="83" y="0"/>
                </a:cxn>
                <a:cxn ang="0">
                  <a:pos x="0" y="66"/>
                </a:cxn>
              </a:cxnLst>
              <a:pathLst>
                <a:path w="83" h="296">
                  <a:moveTo>
                    <a:pt x="0" y="296"/>
                  </a:moveTo>
                  <a:lnTo>
                    <a:pt x="83" y="0"/>
                  </a:lnTo>
                  <a:lnTo>
                    <a:pt x="0" y="6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65" name="Freeform 166"/>
            <p:cNvSpPr/>
            <p:nvPr/>
          </p:nvSpPr>
          <p:spPr>
            <a:xfrm>
              <a:off x="3166" y="1854"/>
              <a:ext cx="16" cy="22"/>
            </a:xfrm>
            <a:custGeom>
              <a:avLst/>
              <a:gdLst/>
              <a:ahLst/>
              <a:cxnLst>
                <a:cxn ang="0">
                  <a:pos x="132" y="296"/>
                </a:cxn>
                <a:cxn ang="0">
                  <a:pos x="0" y="296"/>
                </a:cxn>
                <a:cxn ang="0">
                  <a:pos x="173" y="99"/>
                </a:cxn>
                <a:cxn ang="0">
                  <a:pos x="189" y="74"/>
                </a:cxn>
                <a:cxn ang="0">
                  <a:pos x="198" y="49"/>
                </a:cxn>
                <a:cxn ang="0">
                  <a:pos x="198" y="33"/>
                </a:cxn>
                <a:cxn ang="0">
                  <a:pos x="189" y="17"/>
                </a:cxn>
                <a:cxn ang="0">
                  <a:pos x="165" y="0"/>
                </a:cxn>
                <a:cxn ang="0">
                  <a:pos x="132" y="0"/>
                </a:cxn>
                <a:cxn ang="0">
                  <a:pos x="99" y="8"/>
                </a:cxn>
                <a:cxn ang="0">
                  <a:pos x="74" y="24"/>
                </a:cxn>
                <a:cxn ang="0">
                  <a:pos x="67" y="42"/>
                </a:cxn>
              </a:cxnLst>
              <a:pathLst>
                <a:path w="198" h="296">
                  <a:moveTo>
                    <a:pt x="132" y="296"/>
                  </a:moveTo>
                  <a:lnTo>
                    <a:pt x="0" y="296"/>
                  </a:lnTo>
                  <a:lnTo>
                    <a:pt x="173" y="99"/>
                  </a:lnTo>
                  <a:lnTo>
                    <a:pt x="189" y="74"/>
                  </a:lnTo>
                  <a:lnTo>
                    <a:pt x="198" y="49"/>
                  </a:lnTo>
                  <a:lnTo>
                    <a:pt x="198" y="33"/>
                  </a:lnTo>
                  <a:lnTo>
                    <a:pt x="189" y="17"/>
                  </a:lnTo>
                  <a:lnTo>
                    <a:pt x="165" y="0"/>
                  </a:lnTo>
                  <a:lnTo>
                    <a:pt x="132" y="0"/>
                  </a:lnTo>
                  <a:lnTo>
                    <a:pt x="99" y="8"/>
                  </a:lnTo>
                  <a:lnTo>
                    <a:pt x="74" y="24"/>
                  </a:lnTo>
                  <a:lnTo>
                    <a:pt x="67" y="42"/>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6966" name="Line 167"/>
            <p:cNvSpPr/>
            <p:nvPr/>
          </p:nvSpPr>
          <p:spPr>
            <a:xfrm flipV="1">
              <a:off x="3144" y="2229"/>
              <a:ext cx="10" cy="37"/>
            </a:xfrm>
            <a:prstGeom prst="line">
              <a:avLst/>
            </a:prstGeom>
            <a:ln w="0" cap="flat" cmpd="sng">
              <a:solidFill>
                <a:srgbClr val="000000"/>
              </a:solidFill>
              <a:prstDash val="solid"/>
              <a:round/>
              <a:headEnd type="none" w="med" len="med"/>
              <a:tailEnd type="none" w="med" len="med"/>
            </a:ln>
          </p:spPr>
        </p:sp>
        <p:sp>
          <p:nvSpPr>
            <p:cNvPr id="76967" name="Freeform 168"/>
            <p:cNvSpPr/>
            <p:nvPr/>
          </p:nvSpPr>
          <p:spPr>
            <a:xfrm>
              <a:off x="3151" y="2241"/>
              <a:ext cx="15" cy="25"/>
            </a:xfrm>
            <a:custGeom>
              <a:avLst/>
              <a:gdLst/>
              <a:ahLst/>
              <a:cxnLst>
                <a:cxn ang="0">
                  <a:pos x="0" y="0"/>
                </a:cxn>
                <a:cxn ang="0">
                  <a:pos x="137" y="0"/>
                </a:cxn>
                <a:cxn ang="0">
                  <a:pos x="165" y="14"/>
                </a:cxn>
                <a:cxn ang="0">
                  <a:pos x="192" y="42"/>
                </a:cxn>
                <a:cxn ang="0">
                  <a:pos x="192" y="69"/>
                </a:cxn>
                <a:cxn ang="0">
                  <a:pos x="192" y="97"/>
                </a:cxn>
                <a:cxn ang="0">
                  <a:pos x="137" y="329"/>
                </a:cxn>
              </a:cxnLst>
              <a:pathLst>
                <a:path w="192" h="329">
                  <a:moveTo>
                    <a:pt x="0" y="0"/>
                  </a:moveTo>
                  <a:lnTo>
                    <a:pt x="137" y="0"/>
                  </a:lnTo>
                  <a:lnTo>
                    <a:pt x="165" y="14"/>
                  </a:lnTo>
                  <a:lnTo>
                    <a:pt x="192" y="42"/>
                  </a:lnTo>
                  <a:lnTo>
                    <a:pt x="192" y="69"/>
                  </a:lnTo>
                  <a:lnTo>
                    <a:pt x="192" y="97"/>
                  </a:lnTo>
                  <a:lnTo>
                    <a:pt x="137" y="329"/>
                  </a:lnTo>
                </a:path>
              </a:pathLst>
            </a:custGeom>
            <a:noFill/>
            <a:ln w="0" cap="flat" cmpd="sng">
              <a:solidFill>
                <a:srgbClr val="000000"/>
              </a:solidFill>
              <a:prstDash val="solid"/>
              <a:round/>
              <a:headEnd type="none" w="med" len="med"/>
              <a:tailEnd type="none" w="med" len="med"/>
            </a:ln>
          </p:spPr>
          <p:txBody>
            <a:bodyPr/>
            <a:p>
              <a:endParaRPr lang="zh-CN" altLang="en-US"/>
            </a:p>
          </p:txBody>
        </p:sp>
      </p:grpSp>
    </p:spTree>
  </p:cSld>
  <p:clrMapOvr>
    <a:masterClrMapping/>
  </p:clrMapOvr>
  <p:transition spd="med" advClick="0"/>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77825" name="Rectangle 2"/>
          <p:cNvSpPr>
            <a:spLocks noGrp="1"/>
          </p:cNvSpPr>
          <p:nvPr>
            <p:ph type="body" sz="half" idx="1"/>
          </p:nvPr>
        </p:nvSpPr>
        <p:spPr>
          <a:xfrm>
            <a:off x="0" y="981075"/>
            <a:ext cx="9685338" cy="4537075"/>
          </a:xfrm>
        </p:spPr>
        <p:txBody>
          <a:bodyPr vert="horz" wrap="square" lIns="91440" tIns="45720" rIns="91440" bIns="45720" anchor="t"/>
          <a:p>
            <a:pPr eaLnBrk="1" hangingPunct="1"/>
            <a:r>
              <a:rPr lang="zh-CN" altLang="en-US" sz="2800" dirty="0">
                <a:solidFill>
                  <a:srgbClr val="CC0000"/>
                </a:solidFill>
              </a:rPr>
              <a:t>例</a:t>
            </a:r>
            <a:r>
              <a:rPr lang="en-US" altLang="zh-CN" sz="2800" dirty="0">
                <a:solidFill>
                  <a:srgbClr val="CC0000"/>
                </a:solidFill>
              </a:rPr>
              <a:t>10-1</a:t>
            </a:r>
            <a:r>
              <a:rPr lang="en-US" altLang="zh-CN" sz="2800" dirty="0">
                <a:solidFill>
                  <a:srgbClr val="009900"/>
                </a:solidFill>
              </a:rPr>
              <a:t> </a:t>
            </a:r>
            <a:r>
              <a:rPr lang="zh-CN" altLang="en-US" sz="2800" b="1" dirty="0"/>
              <a:t>用建筑师法作台阶的一点透视。</a:t>
            </a:r>
            <a:endParaRPr lang="zh-CN" altLang="en-US" sz="2800" b="1" dirty="0"/>
          </a:p>
          <a:p>
            <a:pPr eaLnBrk="1" hangingPunct="1"/>
            <a:r>
              <a:rPr lang="zh-CN" altLang="en-US" sz="2800" dirty="0">
                <a:solidFill>
                  <a:srgbClr val="CC0000"/>
                </a:solidFill>
              </a:rPr>
              <a:t>解：</a:t>
            </a:r>
            <a:r>
              <a:rPr lang="zh-CN" altLang="en-US" sz="2800" b="1" dirty="0"/>
              <a:t>平面图放在上方，</a:t>
            </a:r>
            <a:r>
              <a:rPr lang="en-US" altLang="zh-CN" sz="2800" b="1" dirty="0"/>
              <a:t>……</a:t>
            </a:r>
            <a:endParaRPr lang="en-US" altLang="zh-CN" sz="2800" dirty="0">
              <a:solidFill>
                <a:srgbClr val="CC0000"/>
              </a:solidFill>
            </a:endParaRPr>
          </a:p>
        </p:txBody>
      </p:sp>
      <p:sp>
        <p:nvSpPr>
          <p:cNvPr id="77826" name="Line 3"/>
          <p:cNvSpPr/>
          <p:nvPr/>
        </p:nvSpPr>
        <p:spPr>
          <a:xfrm>
            <a:off x="2841625" y="5229225"/>
            <a:ext cx="136525" cy="3175"/>
          </a:xfrm>
          <a:prstGeom prst="line">
            <a:avLst/>
          </a:prstGeom>
          <a:ln w="0" cap="flat" cmpd="sng">
            <a:solidFill>
              <a:srgbClr val="000000"/>
            </a:solidFill>
            <a:prstDash val="solid"/>
            <a:round/>
            <a:headEnd type="none" w="med" len="med"/>
            <a:tailEnd type="none" w="med" len="med"/>
          </a:ln>
        </p:spPr>
      </p:sp>
      <p:sp>
        <p:nvSpPr>
          <p:cNvPr id="77827" name="Line 4"/>
          <p:cNvSpPr/>
          <p:nvPr/>
        </p:nvSpPr>
        <p:spPr>
          <a:xfrm>
            <a:off x="3011488" y="5229225"/>
            <a:ext cx="122237" cy="3175"/>
          </a:xfrm>
          <a:prstGeom prst="line">
            <a:avLst/>
          </a:prstGeom>
          <a:ln w="0" cap="flat" cmpd="sng">
            <a:solidFill>
              <a:srgbClr val="000000"/>
            </a:solidFill>
            <a:prstDash val="solid"/>
            <a:round/>
            <a:headEnd type="none" w="med" len="med"/>
            <a:tailEnd type="none" w="med" len="med"/>
          </a:ln>
        </p:spPr>
      </p:sp>
      <p:sp>
        <p:nvSpPr>
          <p:cNvPr id="77828" name="Line 5"/>
          <p:cNvSpPr/>
          <p:nvPr/>
        </p:nvSpPr>
        <p:spPr>
          <a:xfrm>
            <a:off x="3163888" y="5229225"/>
            <a:ext cx="125412" cy="3175"/>
          </a:xfrm>
          <a:prstGeom prst="line">
            <a:avLst/>
          </a:prstGeom>
          <a:ln w="0" cap="flat" cmpd="sng">
            <a:solidFill>
              <a:srgbClr val="000000"/>
            </a:solidFill>
            <a:prstDash val="solid"/>
            <a:round/>
            <a:headEnd type="none" w="med" len="med"/>
            <a:tailEnd type="none" w="med" len="med"/>
          </a:ln>
        </p:spPr>
      </p:sp>
      <p:sp>
        <p:nvSpPr>
          <p:cNvPr id="77829" name="Line 6"/>
          <p:cNvSpPr/>
          <p:nvPr/>
        </p:nvSpPr>
        <p:spPr>
          <a:xfrm>
            <a:off x="3319463" y="5229225"/>
            <a:ext cx="136525" cy="3175"/>
          </a:xfrm>
          <a:prstGeom prst="line">
            <a:avLst/>
          </a:prstGeom>
          <a:ln w="0" cap="flat" cmpd="sng">
            <a:solidFill>
              <a:srgbClr val="000000"/>
            </a:solidFill>
            <a:prstDash val="solid"/>
            <a:round/>
            <a:headEnd type="none" w="med" len="med"/>
            <a:tailEnd type="none" w="med" len="med"/>
          </a:ln>
        </p:spPr>
      </p:sp>
      <p:sp>
        <p:nvSpPr>
          <p:cNvPr id="77830" name="Line 7"/>
          <p:cNvSpPr/>
          <p:nvPr/>
        </p:nvSpPr>
        <p:spPr>
          <a:xfrm>
            <a:off x="2714625" y="5788025"/>
            <a:ext cx="4246563" cy="3175"/>
          </a:xfrm>
          <a:prstGeom prst="line">
            <a:avLst/>
          </a:prstGeom>
          <a:ln w="0" cap="flat" cmpd="sng">
            <a:solidFill>
              <a:srgbClr val="000000"/>
            </a:solidFill>
            <a:prstDash val="solid"/>
            <a:round/>
            <a:headEnd type="none" w="med" len="med"/>
            <a:tailEnd type="none" w="med" len="med"/>
          </a:ln>
        </p:spPr>
      </p:sp>
      <p:sp>
        <p:nvSpPr>
          <p:cNvPr id="77831" name="Freeform 8"/>
          <p:cNvSpPr/>
          <p:nvPr/>
        </p:nvSpPr>
        <p:spPr>
          <a:xfrm>
            <a:off x="4325938" y="4968875"/>
            <a:ext cx="4762" cy="11113"/>
          </a:xfrm>
          <a:custGeom>
            <a:avLst/>
            <a:gdLst/>
            <a:ahLst/>
            <a:cxnLst>
              <a:cxn ang="0">
                <a:pos x="0" y="29"/>
              </a:cxn>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6"/>
              </a:cxn>
              <a:cxn ang="0">
                <a:pos x="0" y="29"/>
              </a:cxn>
            </a:cxnLst>
            <a:pathLst>
              <a:path w="29" h="56">
                <a:moveTo>
                  <a:pt x="0" y="29"/>
                </a:moveTo>
                <a:lnTo>
                  <a:pt x="0" y="0"/>
                </a:lnTo>
                <a:lnTo>
                  <a:pt x="9" y="2"/>
                </a:lnTo>
                <a:lnTo>
                  <a:pt x="17" y="6"/>
                </a:lnTo>
                <a:lnTo>
                  <a:pt x="23" y="11"/>
                </a:lnTo>
                <a:lnTo>
                  <a:pt x="27" y="20"/>
                </a:lnTo>
                <a:lnTo>
                  <a:pt x="29" y="29"/>
                </a:lnTo>
                <a:lnTo>
                  <a:pt x="27" y="37"/>
                </a:lnTo>
                <a:lnTo>
                  <a:pt x="23" y="46"/>
                </a:lnTo>
                <a:lnTo>
                  <a:pt x="17" y="51"/>
                </a:lnTo>
                <a:lnTo>
                  <a:pt x="9" y="55"/>
                </a:lnTo>
                <a:lnTo>
                  <a:pt x="0" y="56"/>
                </a:lnTo>
                <a:lnTo>
                  <a:pt x="0" y="29"/>
                </a:lnTo>
                <a:close/>
              </a:path>
            </a:pathLst>
          </a:custGeom>
          <a:solidFill>
            <a:srgbClr val="000000"/>
          </a:solidFill>
          <a:ln w="9525">
            <a:noFill/>
          </a:ln>
        </p:spPr>
        <p:txBody>
          <a:bodyPr/>
          <a:p>
            <a:endParaRPr lang="zh-CN" altLang="en-US"/>
          </a:p>
        </p:txBody>
      </p:sp>
      <p:sp>
        <p:nvSpPr>
          <p:cNvPr id="77832" name="Freeform 9"/>
          <p:cNvSpPr/>
          <p:nvPr/>
        </p:nvSpPr>
        <p:spPr>
          <a:xfrm>
            <a:off x="4325938" y="4968875"/>
            <a:ext cx="4762" cy="11113"/>
          </a:xfrm>
          <a:custGeom>
            <a:avLst/>
            <a:gdLst/>
            <a:ahLst/>
            <a:cxnLst>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6"/>
              </a:cxn>
            </a:cxnLst>
            <a:pathLst>
              <a:path w="29" h="56">
                <a:moveTo>
                  <a:pt x="0" y="0"/>
                </a:moveTo>
                <a:lnTo>
                  <a:pt x="9" y="2"/>
                </a:lnTo>
                <a:lnTo>
                  <a:pt x="17" y="6"/>
                </a:lnTo>
                <a:lnTo>
                  <a:pt x="23" y="11"/>
                </a:lnTo>
                <a:lnTo>
                  <a:pt x="27" y="20"/>
                </a:lnTo>
                <a:lnTo>
                  <a:pt x="29" y="29"/>
                </a:lnTo>
                <a:lnTo>
                  <a:pt x="27" y="37"/>
                </a:lnTo>
                <a:lnTo>
                  <a:pt x="23" y="46"/>
                </a:lnTo>
                <a:lnTo>
                  <a:pt x="17" y="51"/>
                </a:lnTo>
                <a:lnTo>
                  <a:pt x="9" y="55"/>
                </a:lnTo>
                <a:lnTo>
                  <a:pt x="0" y="5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33" name="Freeform 10"/>
          <p:cNvSpPr/>
          <p:nvPr/>
        </p:nvSpPr>
        <p:spPr>
          <a:xfrm>
            <a:off x="2841625" y="4968875"/>
            <a:ext cx="1484313" cy="11113"/>
          </a:xfrm>
          <a:custGeom>
            <a:avLst/>
            <a:gdLst/>
            <a:ahLst/>
            <a:cxnLst>
              <a:cxn ang="0">
                <a:pos x="6940" y="56"/>
              </a:cxn>
              <a:cxn ang="0">
                <a:pos x="6940" y="29"/>
              </a:cxn>
              <a:cxn ang="0">
                <a:pos x="6940" y="0"/>
              </a:cxn>
              <a:cxn ang="0">
                <a:pos x="0" y="0"/>
              </a:cxn>
              <a:cxn ang="0">
                <a:pos x="0" y="29"/>
              </a:cxn>
              <a:cxn ang="0">
                <a:pos x="0" y="56"/>
              </a:cxn>
              <a:cxn ang="0">
                <a:pos x="6940" y="56"/>
              </a:cxn>
            </a:cxnLst>
            <a:pathLst>
              <a:path w="6940" h="56">
                <a:moveTo>
                  <a:pt x="6940" y="56"/>
                </a:moveTo>
                <a:lnTo>
                  <a:pt x="6940" y="29"/>
                </a:lnTo>
                <a:lnTo>
                  <a:pt x="6940" y="0"/>
                </a:lnTo>
                <a:lnTo>
                  <a:pt x="0" y="0"/>
                </a:lnTo>
                <a:lnTo>
                  <a:pt x="0" y="29"/>
                </a:lnTo>
                <a:lnTo>
                  <a:pt x="0" y="56"/>
                </a:lnTo>
                <a:lnTo>
                  <a:pt x="6940" y="56"/>
                </a:lnTo>
                <a:close/>
              </a:path>
            </a:pathLst>
          </a:custGeom>
          <a:solidFill>
            <a:srgbClr val="000000"/>
          </a:solidFill>
          <a:ln w="9525">
            <a:noFill/>
          </a:ln>
        </p:spPr>
        <p:txBody>
          <a:bodyPr/>
          <a:p>
            <a:endParaRPr lang="zh-CN" altLang="en-US"/>
          </a:p>
        </p:txBody>
      </p:sp>
      <p:sp>
        <p:nvSpPr>
          <p:cNvPr id="77834" name="Freeform 11"/>
          <p:cNvSpPr/>
          <p:nvPr/>
        </p:nvSpPr>
        <p:spPr>
          <a:xfrm>
            <a:off x="2841625" y="4968875"/>
            <a:ext cx="1484313" cy="11113"/>
          </a:xfrm>
          <a:custGeom>
            <a:avLst/>
            <a:gdLst/>
            <a:ahLst/>
            <a:cxnLst>
              <a:cxn ang="0">
                <a:pos x="6940" y="56"/>
              </a:cxn>
              <a:cxn ang="0">
                <a:pos x="6940" y="29"/>
              </a:cxn>
              <a:cxn ang="0">
                <a:pos x="6940" y="0"/>
              </a:cxn>
              <a:cxn ang="0">
                <a:pos x="0" y="0"/>
              </a:cxn>
              <a:cxn ang="0">
                <a:pos x="0" y="29"/>
              </a:cxn>
              <a:cxn ang="0">
                <a:pos x="0" y="56"/>
              </a:cxn>
              <a:cxn ang="0">
                <a:pos x="6940" y="56"/>
              </a:cxn>
            </a:cxnLst>
            <a:pathLst>
              <a:path w="6940" h="56">
                <a:moveTo>
                  <a:pt x="6940" y="56"/>
                </a:moveTo>
                <a:lnTo>
                  <a:pt x="6940" y="29"/>
                </a:lnTo>
                <a:lnTo>
                  <a:pt x="6940" y="0"/>
                </a:lnTo>
                <a:lnTo>
                  <a:pt x="0" y="0"/>
                </a:lnTo>
                <a:lnTo>
                  <a:pt x="0" y="29"/>
                </a:lnTo>
                <a:lnTo>
                  <a:pt x="0" y="56"/>
                </a:lnTo>
                <a:lnTo>
                  <a:pt x="6940" y="5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35" name="Freeform 12"/>
          <p:cNvSpPr/>
          <p:nvPr/>
        </p:nvSpPr>
        <p:spPr>
          <a:xfrm>
            <a:off x="2836863" y="4968875"/>
            <a:ext cx="4762" cy="11113"/>
          </a:xfrm>
          <a:custGeom>
            <a:avLst/>
            <a:gdLst/>
            <a:ahLst/>
            <a:cxnLst>
              <a:cxn ang="0">
                <a:pos x="28" y="29"/>
              </a:cxn>
              <a:cxn ang="0">
                <a:pos x="28" y="56"/>
              </a:cxn>
              <a:cxn ang="0">
                <a:pos x="20" y="55"/>
              </a:cxn>
              <a:cxn ang="0">
                <a:pos x="11" y="51"/>
              </a:cxn>
              <a:cxn ang="0">
                <a:pos x="6" y="46"/>
              </a:cxn>
              <a:cxn ang="0">
                <a:pos x="2" y="37"/>
              </a:cxn>
              <a:cxn ang="0">
                <a:pos x="0" y="29"/>
              </a:cxn>
              <a:cxn ang="0">
                <a:pos x="2" y="20"/>
              </a:cxn>
              <a:cxn ang="0">
                <a:pos x="6" y="11"/>
              </a:cxn>
              <a:cxn ang="0">
                <a:pos x="11" y="6"/>
              </a:cxn>
              <a:cxn ang="0">
                <a:pos x="20" y="2"/>
              </a:cxn>
              <a:cxn ang="0">
                <a:pos x="28" y="0"/>
              </a:cxn>
              <a:cxn ang="0">
                <a:pos x="28" y="29"/>
              </a:cxn>
            </a:cxnLst>
            <a:pathLst>
              <a:path w="28" h="56">
                <a:moveTo>
                  <a:pt x="28" y="29"/>
                </a:moveTo>
                <a:lnTo>
                  <a:pt x="28" y="56"/>
                </a:lnTo>
                <a:lnTo>
                  <a:pt x="20" y="55"/>
                </a:lnTo>
                <a:lnTo>
                  <a:pt x="11" y="51"/>
                </a:lnTo>
                <a:lnTo>
                  <a:pt x="6" y="46"/>
                </a:lnTo>
                <a:lnTo>
                  <a:pt x="2" y="37"/>
                </a:lnTo>
                <a:lnTo>
                  <a:pt x="0" y="29"/>
                </a:lnTo>
                <a:lnTo>
                  <a:pt x="2" y="20"/>
                </a:lnTo>
                <a:lnTo>
                  <a:pt x="6" y="11"/>
                </a:lnTo>
                <a:lnTo>
                  <a:pt x="11" y="6"/>
                </a:lnTo>
                <a:lnTo>
                  <a:pt x="20" y="2"/>
                </a:lnTo>
                <a:lnTo>
                  <a:pt x="28" y="0"/>
                </a:lnTo>
                <a:lnTo>
                  <a:pt x="28" y="29"/>
                </a:lnTo>
                <a:close/>
              </a:path>
            </a:pathLst>
          </a:custGeom>
          <a:solidFill>
            <a:srgbClr val="000000"/>
          </a:solidFill>
          <a:ln w="9525">
            <a:noFill/>
          </a:ln>
        </p:spPr>
        <p:txBody>
          <a:bodyPr/>
          <a:p>
            <a:endParaRPr lang="zh-CN" altLang="en-US"/>
          </a:p>
        </p:txBody>
      </p:sp>
      <p:sp>
        <p:nvSpPr>
          <p:cNvPr id="77836" name="Freeform 13"/>
          <p:cNvSpPr/>
          <p:nvPr/>
        </p:nvSpPr>
        <p:spPr>
          <a:xfrm>
            <a:off x="2836863" y="4968875"/>
            <a:ext cx="4762" cy="11113"/>
          </a:xfrm>
          <a:custGeom>
            <a:avLst/>
            <a:gdLst/>
            <a:ahLst/>
            <a:cxnLst>
              <a:cxn ang="0">
                <a:pos x="28" y="56"/>
              </a:cxn>
              <a:cxn ang="0">
                <a:pos x="20" y="55"/>
              </a:cxn>
              <a:cxn ang="0">
                <a:pos x="11" y="51"/>
              </a:cxn>
              <a:cxn ang="0">
                <a:pos x="6" y="46"/>
              </a:cxn>
              <a:cxn ang="0">
                <a:pos x="2" y="37"/>
              </a:cxn>
              <a:cxn ang="0">
                <a:pos x="0" y="29"/>
              </a:cxn>
              <a:cxn ang="0">
                <a:pos x="2" y="20"/>
              </a:cxn>
              <a:cxn ang="0">
                <a:pos x="6" y="11"/>
              </a:cxn>
              <a:cxn ang="0">
                <a:pos x="11" y="6"/>
              </a:cxn>
              <a:cxn ang="0">
                <a:pos x="20" y="2"/>
              </a:cxn>
              <a:cxn ang="0">
                <a:pos x="28" y="0"/>
              </a:cxn>
            </a:cxnLst>
            <a:pathLst>
              <a:path w="28" h="56">
                <a:moveTo>
                  <a:pt x="28" y="56"/>
                </a:moveTo>
                <a:lnTo>
                  <a:pt x="20" y="55"/>
                </a:lnTo>
                <a:lnTo>
                  <a:pt x="11" y="51"/>
                </a:lnTo>
                <a:lnTo>
                  <a:pt x="6" y="46"/>
                </a:lnTo>
                <a:lnTo>
                  <a:pt x="2" y="37"/>
                </a:lnTo>
                <a:lnTo>
                  <a:pt x="0" y="29"/>
                </a:lnTo>
                <a:lnTo>
                  <a:pt x="2" y="20"/>
                </a:lnTo>
                <a:lnTo>
                  <a:pt x="6" y="11"/>
                </a:lnTo>
                <a:lnTo>
                  <a:pt x="11" y="6"/>
                </a:lnTo>
                <a:lnTo>
                  <a:pt x="20"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37" name="Freeform 14"/>
          <p:cNvSpPr/>
          <p:nvPr/>
        </p:nvSpPr>
        <p:spPr>
          <a:xfrm>
            <a:off x="4325938" y="4968875"/>
            <a:ext cx="4762" cy="11113"/>
          </a:xfrm>
          <a:custGeom>
            <a:avLst/>
            <a:gdLst/>
            <a:ahLst/>
            <a:cxnLst>
              <a:cxn ang="0">
                <a:pos x="0" y="29"/>
              </a:cxn>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6"/>
              </a:cxn>
              <a:cxn ang="0">
                <a:pos x="0" y="29"/>
              </a:cxn>
            </a:cxnLst>
            <a:pathLst>
              <a:path w="29" h="56">
                <a:moveTo>
                  <a:pt x="0" y="29"/>
                </a:moveTo>
                <a:lnTo>
                  <a:pt x="0" y="0"/>
                </a:lnTo>
                <a:lnTo>
                  <a:pt x="9" y="2"/>
                </a:lnTo>
                <a:lnTo>
                  <a:pt x="17" y="6"/>
                </a:lnTo>
                <a:lnTo>
                  <a:pt x="23" y="11"/>
                </a:lnTo>
                <a:lnTo>
                  <a:pt x="27" y="20"/>
                </a:lnTo>
                <a:lnTo>
                  <a:pt x="29" y="29"/>
                </a:lnTo>
                <a:lnTo>
                  <a:pt x="27" y="37"/>
                </a:lnTo>
                <a:lnTo>
                  <a:pt x="23" y="46"/>
                </a:lnTo>
                <a:lnTo>
                  <a:pt x="17" y="51"/>
                </a:lnTo>
                <a:lnTo>
                  <a:pt x="9" y="55"/>
                </a:lnTo>
                <a:lnTo>
                  <a:pt x="0" y="56"/>
                </a:lnTo>
                <a:lnTo>
                  <a:pt x="0" y="29"/>
                </a:lnTo>
                <a:close/>
              </a:path>
            </a:pathLst>
          </a:custGeom>
          <a:solidFill>
            <a:srgbClr val="000000"/>
          </a:solidFill>
          <a:ln w="9525">
            <a:noFill/>
          </a:ln>
        </p:spPr>
        <p:txBody>
          <a:bodyPr/>
          <a:p>
            <a:endParaRPr lang="zh-CN" altLang="en-US"/>
          </a:p>
        </p:txBody>
      </p:sp>
      <p:sp>
        <p:nvSpPr>
          <p:cNvPr id="77838" name="Freeform 15"/>
          <p:cNvSpPr/>
          <p:nvPr/>
        </p:nvSpPr>
        <p:spPr>
          <a:xfrm>
            <a:off x="4325938" y="4968875"/>
            <a:ext cx="4762" cy="11113"/>
          </a:xfrm>
          <a:custGeom>
            <a:avLst/>
            <a:gdLst/>
            <a:ahLst/>
            <a:cxnLst>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6"/>
              </a:cxn>
            </a:cxnLst>
            <a:pathLst>
              <a:path w="29" h="56">
                <a:moveTo>
                  <a:pt x="0" y="0"/>
                </a:moveTo>
                <a:lnTo>
                  <a:pt x="9" y="2"/>
                </a:lnTo>
                <a:lnTo>
                  <a:pt x="17" y="6"/>
                </a:lnTo>
                <a:lnTo>
                  <a:pt x="23" y="11"/>
                </a:lnTo>
                <a:lnTo>
                  <a:pt x="27" y="20"/>
                </a:lnTo>
                <a:lnTo>
                  <a:pt x="29" y="29"/>
                </a:lnTo>
                <a:lnTo>
                  <a:pt x="27" y="37"/>
                </a:lnTo>
                <a:lnTo>
                  <a:pt x="23" y="46"/>
                </a:lnTo>
                <a:lnTo>
                  <a:pt x="17" y="51"/>
                </a:lnTo>
                <a:lnTo>
                  <a:pt x="9" y="55"/>
                </a:lnTo>
                <a:lnTo>
                  <a:pt x="0" y="5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39" name="Freeform 16"/>
          <p:cNvSpPr/>
          <p:nvPr/>
        </p:nvSpPr>
        <p:spPr>
          <a:xfrm>
            <a:off x="2841625" y="4968875"/>
            <a:ext cx="1484313" cy="11113"/>
          </a:xfrm>
          <a:custGeom>
            <a:avLst/>
            <a:gdLst/>
            <a:ahLst/>
            <a:cxnLst>
              <a:cxn ang="0">
                <a:pos x="6940" y="56"/>
              </a:cxn>
              <a:cxn ang="0">
                <a:pos x="6940" y="29"/>
              </a:cxn>
              <a:cxn ang="0">
                <a:pos x="6940" y="0"/>
              </a:cxn>
              <a:cxn ang="0">
                <a:pos x="0" y="0"/>
              </a:cxn>
              <a:cxn ang="0">
                <a:pos x="0" y="29"/>
              </a:cxn>
              <a:cxn ang="0">
                <a:pos x="0" y="56"/>
              </a:cxn>
              <a:cxn ang="0">
                <a:pos x="6940" y="56"/>
              </a:cxn>
            </a:cxnLst>
            <a:pathLst>
              <a:path w="6940" h="56">
                <a:moveTo>
                  <a:pt x="6940" y="56"/>
                </a:moveTo>
                <a:lnTo>
                  <a:pt x="6940" y="29"/>
                </a:lnTo>
                <a:lnTo>
                  <a:pt x="6940" y="0"/>
                </a:lnTo>
                <a:lnTo>
                  <a:pt x="0" y="0"/>
                </a:lnTo>
                <a:lnTo>
                  <a:pt x="0" y="29"/>
                </a:lnTo>
                <a:lnTo>
                  <a:pt x="0" y="56"/>
                </a:lnTo>
                <a:lnTo>
                  <a:pt x="6940" y="56"/>
                </a:lnTo>
                <a:close/>
              </a:path>
            </a:pathLst>
          </a:custGeom>
          <a:solidFill>
            <a:srgbClr val="000000"/>
          </a:solidFill>
          <a:ln w="9525">
            <a:noFill/>
          </a:ln>
        </p:spPr>
        <p:txBody>
          <a:bodyPr/>
          <a:p>
            <a:endParaRPr lang="zh-CN" altLang="en-US"/>
          </a:p>
        </p:txBody>
      </p:sp>
      <p:sp>
        <p:nvSpPr>
          <p:cNvPr id="77840" name="Freeform 17"/>
          <p:cNvSpPr/>
          <p:nvPr/>
        </p:nvSpPr>
        <p:spPr>
          <a:xfrm>
            <a:off x="2841625" y="4968875"/>
            <a:ext cx="1484313" cy="11113"/>
          </a:xfrm>
          <a:custGeom>
            <a:avLst/>
            <a:gdLst/>
            <a:ahLst/>
            <a:cxnLst>
              <a:cxn ang="0">
                <a:pos x="6940" y="56"/>
              </a:cxn>
              <a:cxn ang="0">
                <a:pos x="6940" y="29"/>
              </a:cxn>
              <a:cxn ang="0">
                <a:pos x="6940" y="0"/>
              </a:cxn>
              <a:cxn ang="0">
                <a:pos x="0" y="0"/>
              </a:cxn>
              <a:cxn ang="0">
                <a:pos x="0" y="29"/>
              </a:cxn>
              <a:cxn ang="0">
                <a:pos x="0" y="56"/>
              </a:cxn>
              <a:cxn ang="0">
                <a:pos x="6940" y="56"/>
              </a:cxn>
            </a:cxnLst>
            <a:pathLst>
              <a:path w="6940" h="56">
                <a:moveTo>
                  <a:pt x="6940" y="56"/>
                </a:moveTo>
                <a:lnTo>
                  <a:pt x="6940" y="29"/>
                </a:lnTo>
                <a:lnTo>
                  <a:pt x="6940" y="0"/>
                </a:lnTo>
                <a:lnTo>
                  <a:pt x="0" y="0"/>
                </a:lnTo>
                <a:lnTo>
                  <a:pt x="0" y="29"/>
                </a:lnTo>
                <a:lnTo>
                  <a:pt x="0" y="56"/>
                </a:lnTo>
                <a:lnTo>
                  <a:pt x="6940" y="5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41" name="Freeform 18"/>
          <p:cNvSpPr/>
          <p:nvPr/>
        </p:nvSpPr>
        <p:spPr>
          <a:xfrm>
            <a:off x="2836863" y="4968875"/>
            <a:ext cx="4762" cy="11113"/>
          </a:xfrm>
          <a:custGeom>
            <a:avLst/>
            <a:gdLst/>
            <a:ahLst/>
            <a:cxnLst>
              <a:cxn ang="0">
                <a:pos x="28" y="29"/>
              </a:cxn>
              <a:cxn ang="0">
                <a:pos x="28" y="56"/>
              </a:cxn>
              <a:cxn ang="0">
                <a:pos x="20" y="55"/>
              </a:cxn>
              <a:cxn ang="0">
                <a:pos x="11" y="51"/>
              </a:cxn>
              <a:cxn ang="0">
                <a:pos x="6" y="46"/>
              </a:cxn>
              <a:cxn ang="0">
                <a:pos x="2" y="37"/>
              </a:cxn>
              <a:cxn ang="0">
                <a:pos x="0" y="29"/>
              </a:cxn>
              <a:cxn ang="0">
                <a:pos x="2" y="20"/>
              </a:cxn>
              <a:cxn ang="0">
                <a:pos x="6" y="11"/>
              </a:cxn>
              <a:cxn ang="0">
                <a:pos x="11" y="6"/>
              </a:cxn>
              <a:cxn ang="0">
                <a:pos x="20" y="2"/>
              </a:cxn>
              <a:cxn ang="0">
                <a:pos x="28" y="0"/>
              </a:cxn>
              <a:cxn ang="0">
                <a:pos x="28" y="29"/>
              </a:cxn>
            </a:cxnLst>
            <a:pathLst>
              <a:path w="28" h="56">
                <a:moveTo>
                  <a:pt x="28" y="29"/>
                </a:moveTo>
                <a:lnTo>
                  <a:pt x="28" y="56"/>
                </a:lnTo>
                <a:lnTo>
                  <a:pt x="20" y="55"/>
                </a:lnTo>
                <a:lnTo>
                  <a:pt x="11" y="51"/>
                </a:lnTo>
                <a:lnTo>
                  <a:pt x="6" y="46"/>
                </a:lnTo>
                <a:lnTo>
                  <a:pt x="2" y="37"/>
                </a:lnTo>
                <a:lnTo>
                  <a:pt x="0" y="29"/>
                </a:lnTo>
                <a:lnTo>
                  <a:pt x="2" y="20"/>
                </a:lnTo>
                <a:lnTo>
                  <a:pt x="6" y="11"/>
                </a:lnTo>
                <a:lnTo>
                  <a:pt x="11" y="6"/>
                </a:lnTo>
                <a:lnTo>
                  <a:pt x="20" y="2"/>
                </a:lnTo>
                <a:lnTo>
                  <a:pt x="28" y="0"/>
                </a:lnTo>
                <a:lnTo>
                  <a:pt x="28" y="29"/>
                </a:lnTo>
                <a:close/>
              </a:path>
            </a:pathLst>
          </a:custGeom>
          <a:solidFill>
            <a:srgbClr val="000000"/>
          </a:solidFill>
          <a:ln w="9525">
            <a:noFill/>
          </a:ln>
        </p:spPr>
        <p:txBody>
          <a:bodyPr/>
          <a:p>
            <a:endParaRPr lang="zh-CN" altLang="en-US"/>
          </a:p>
        </p:txBody>
      </p:sp>
      <p:sp>
        <p:nvSpPr>
          <p:cNvPr id="77842" name="Freeform 19"/>
          <p:cNvSpPr/>
          <p:nvPr/>
        </p:nvSpPr>
        <p:spPr>
          <a:xfrm>
            <a:off x="2836863" y="4968875"/>
            <a:ext cx="4762" cy="11113"/>
          </a:xfrm>
          <a:custGeom>
            <a:avLst/>
            <a:gdLst/>
            <a:ahLst/>
            <a:cxnLst>
              <a:cxn ang="0">
                <a:pos x="28" y="56"/>
              </a:cxn>
              <a:cxn ang="0">
                <a:pos x="20" y="55"/>
              </a:cxn>
              <a:cxn ang="0">
                <a:pos x="11" y="51"/>
              </a:cxn>
              <a:cxn ang="0">
                <a:pos x="6" y="46"/>
              </a:cxn>
              <a:cxn ang="0">
                <a:pos x="2" y="37"/>
              </a:cxn>
              <a:cxn ang="0">
                <a:pos x="0" y="29"/>
              </a:cxn>
              <a:cxn ang="0">
                <a:pos x="2" y="20"/>
              </a:cxn>
              <a:cxn ang="0">
                <a:pos x="6" y="11"/>
              </a:cxn>
              <a:cxn ang="0">
                <a:pos x="11" y="6"/>
              </a:cxn>
              <a:cxn ang="0">
                <a:pos x="20" y="2"/>
              </a:cxn>
              <a:cxn ang="0">
                <a:pos x="28" y="0"/>
              </a:cxn>
            </a:cxnLst>
            <a:pathLst>
              <a:path w="28" h="56">
                <a:moveTo>
                  <a:pt x="28" y="56"/>
                </a:moveTo>
                <a:lnTo>
                  <a:pt x="20" y="55"/>
                </a:lnTo>
                <a:lnTo>
                  <a:pt x="11" y="51"/>
                </a:lnTo>
                <a:lnTo>
                  <a:pt x="6" y="46"/>
                </a:lnTo>
                <a:lnTo>
                  <a:pt x="2" y="37"/>
                </a:lnTo>
                <a:lnTo>
                  <a:pt x="0" y="29"/>
                </a:lnTo>
                <a:lnTo>
                  <a:pt x="2" y="20"/>
                </a:lnTo>
                <a:lnTo>
                  <a:pt x="6" y="11"/>
                </a:lnTo>
                <a:lnTo>
                  <a:pt x="11" y="6"/>
                </a:lnTo>
                <a:lnTo>
                  <a:pt x="20"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43" name="Freeform 20"/>
          <p:cNvSpPr/>
          <p:nvPr/>
        </p:nvSpPr>
        <p:spPr>
          <a:xfrm>
            <a:off x="2836863" y="5781675"/>
            <a:ext cx="4762" cy="14288"/>
          </a:xfrm>
          <a:custGeom>
            <a:avLst/>
            <a:gdLst/>
            <a:ahLst/>
            <a:cxnLst>
              <a:cxn ang="0">
                <a:pos x="28" y="29"/>
              </a:cxn>
              <a:cxn ang="0">
                <a:pos x="28" y="57"/>
              </a:cxn>
              <a:cxn ang="0">
                <a:pos x="20" y="55"/>
              </a:cxn>
              <a:cxn ang="0">
                <a:pos x="11" y="51"/>
              </a:cxn>
              <a:cxn ang="0">
                <a:pos x="6" y="46"/>
              </a:cxn>
              <a:cxn ang="0">
                <a:pos x="2" y="37"/>
              </a:cxn>
              <a:cxn ang="0">
                <a:pos x="0" y="29"/>
              </a:cxn>
              <a:cxn ang="0">
                <a:pos x="2" y="20"/>
              </a:cxn>
              <a:cxn ang="0">
                <a:pos x="6" y="11"/>
              </a:cxn>
              <a:cxn ang="0">
                <a:pos x="11" y="6"/>
              </a:cxn>
              <a:cxn ang="0">
                <a:pos x="20" y="2"/>
              </a:cxn>
              <a:cxn ang="0">
                <a:pos x="28" y="0"/>
              </a:cxn>
              <a:cxn ang="0">
                <a:pos x="28" y="29"/>
              </a:cxn>
            </a:cxnLst>
            <a:pathLst>
              <a:path w="28" h="57">
                <a:moveTo>
                  <a:pt x="28" y="29"/>
                </a:moveTo>
                <a:lnTo>
                  <a:pt x="28" y="57"/>
                </a:lnTo>
                <a:lnTo>
                  <a:pt x="20" y="55"/>
                </a:lnTo>
                <a:lnTo>
                  <a:pt x="11" y="51"/>
                </a:lnTo>
                <a:lnTo>
                  <a:pt x="6" y="46"/>
                </a:lnTo>
                <a:lnTo>
                  <a:pt x="2" y="37"/>
                </a:lnTo>
                <a:lnTo>
                  <a:pt x="0" y="29"/>
                </a:lnTo>
                <a:lnTo>
                  <a:pt x="2" y="20"/>
                </a:lnTo>
                <a:lnTo>
                  <a:pt x="6" y="11"/>
                </a:lnTo>
                <a:lnTo>
                  <a:pt x="11" y="6"/>
                </a:lnTo>
                <a:lnTo>
                  <a:pt x="20" y="2"/>
                </a:lnTo>
                <a:lnTo>
                  <a:pt x="28" y="0"/>
                </a:lnTo>
                <a:lnTo>
                  <a:pt x="28" y="29"/>
                </a:lnTo>
                <a:close/>
              </a:path>
            </a:pathLst>
          </a:custGeom>
          <a:solidFill>
            <a:srgbClr val="000000"/>
          </a:solidFill>
          <a:ln w="9525">
            <a:noFill/>
          </a:ln>
        </p:spPr>
        <p:txBody>
          <a:bodyPr/>
          <a:p>
            <a:endParaRPr lang="zh-CN" altLang="en-US"/>
          </a:p>
        </p:txBody>
      </p:sp>
      <p:sp>
        <p:nvSpPr>
          <p:cNvPr id="77844" name="Freeform 21"/>
          <p:cNvSpPr/>
          <p:nvPr/>
        </p:nvSpPr>
        <p:spPr>
          <a:xfrm>
            <a:off x="2836863" y="5781675"/>
            <a:ext cx="4762" cy="14288"/>
          </a:xfrm>
          <a:custGeom>
            <a:avLst/>
            <a:gdLst/>
            <a:ahLst/>
            <a:cxnLst>
              <a:cxn ang="0">
                <a:pos x="28" y="57"/>
              </a:cxn>
              <a:cxn ang="0">
                <a:pos x="20" y="55"/>
              </a:cxn>
              <a:cxn ang="0">
                <a:pos x="11" y="51"/>
              </a:cxn>
              <a:cxn ang="0">
                <a:pos x="6" y="46"/>
              </a:cxn>
              <a:cxn ang="0">
                <a:pos x="2" y="37"/>
              </a:cxn>
              <a:cxn ang="0">
                <a:pos x="0" y="29"/>
              </a:cxn>
              <a:cxn ang="0">
                <a:pos x="2" y="20"/>
              </a:cxn>
              <a:cxn ang="0">
                <a:pos x="6" y="11"/>
              </a:cxn>
              <a:cxn ang="0">
                <a:pos x="11" y="6"/>
              </a:cxn>
              <a:cxn ang="0">
                <a:pos x="20" y="2"/>
              </a:cxn>
              <a:cxn ang="0">
                <a:pos x="28" y="0"/>
              </a:cxn>
            </a:cxnLst>
            <a:pathLst>
              <a:path w="28" h="57">
                <a:moveTo>
                  <a:pt x="28" y="57"/>
                </a:moveTo>
                <a:lnTo>
                  <a:pt x="20" y="55"/>
                </a:lnTo>
                <a:lnTo>
                  <a:pt x="11" y="51"/>
                </a:lnTo>
                <a:lnTo>
                  <a:pt x="6" y="46"/>
                </a:lnTo>
                <a:lnTo>
                  <a:pt x="2" y="37"/>
                </a:lnTo>
                <a:lnTo>
                  <a:pt x="0" y="29"/>
                </a:lnTo>
                <a:lnTo>
                  <a:pt x="2" y="20"/>
                </a:lnTo>
                <a:lnTo>
                  <a:pt x="6" y="11"/>
                </a:lnTo>
                <a:lnTo>
                  <a:pt x="11" y="6"/>
                </a:lnTo>
                <a:lnTo>
                  <a:pt x="20"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45" name="Freeform 22"/>
          <p:cNvSpPr/>
          <p:nvPr/>
        </p:nvSpPr>
        <p:spPr>
          <a:xfrm>
            <a:off x="2841625" y="5781675"/>
            <a:ext cx="1484313" cy="14288"/>
          </a:xfrm>
          <a:custGeom>
            <a:avLst/>
            <a:gdLst/>
            <a:ahLst/>
            <a:cxnLst>
              <a:cxn ang="0">
                <a:pos x="0" y="0"/>
              </a:cxn>
              <a:cxn ang="0">
                <a:pos x="0" y="29"/>
              </a:cxn>
              <a:cxn ang="0">
                <a:pos x="0" y="57"/>
              </a:cxn>
              <a:cxn ang="0">
                <a:pos x="6940" y="57"/>
              </a:cxn>
              <a:cxn ang="0">
                <a:pos x="6940" y="29"/>
              </a:cxn>
              <a:cxn ang="0">
                <a:pos x="6940" y="0"/>
              </a:cxn>
              <a:cxn ang="0">
                <a:pos x="0" y="0"/>
              </a:cxn>
            </a:cxnLst>
            <a:pathLst>
              <a:path w="6940" h="57">
                <a:moveTo>
                  <a:pt x="0" y="0"/>
                </a:moveTo>
                <a:lnTo>
                  <a:pt x="0" y="29"/>
                </a:lnTo>
                <a:lnTo>
                  <a:pt x="0" y="57"/>
                </a:lnTo>
                <a:lnTo>
                  <a:pt x="6940" y="57"/>
                </a:lnTo>
                <a:lnTo>
                  <a:pt x="6940" y="29"/>
                </a:lnTo>
                <a:lnTo>
                  <a:pt x="6940" y="0"/>
                </a:lnTo>
                <a:lnTo>
                  <a:pt x="0" y="0"/>
                </a:lnTo>
                <a:close/>
              </a:path>
            </a:pathLst>
          </a:custGeom>
          <a:solidFill>
            <a:srgbClr val="000000"/>
          </a:solidFill>
          <a:ln w="9525">
            <a:noFill/>
          </a:ln>
        </p:spPr>
        <p:txBody>
          <a:bodyPr/>
          <a:p>
            <a:endParaRPr lang="zh-CN" altLang="en-US"/>
          </a:p>
        </p:txBody>
      </p:sp>
      <p:sp>
        <p:nvSpPr>
          <p:cNvPr id="77846" name="Freeform 23"/>
          <p:cNvSpPr/>
          <p:nvPr/>
        </p:nvSpPr>
        <p:spPr>
          <a:xfrm>
            <a:off x="2841625" y="5781675"/>
            <a:ext cx="1484313" cy="14288"/>
          </a:xfrm>
          <a:custGeom>
            <a:avLst/>
            <a:gdLst/>
            <a:ahLst/>
            <a:cxnLst>
              <a:cxn ang="0">
                <a:pos x="0" y="0"/>
              </a:cxn>
              <a:cxn ang="0">
                <a:pos x="0" y="29"/>
              </a:cxn>
              <a:cxn ang="0">
                <a:pos x="0" y="57"/>
              </a:cxn>
              <a:cxn ang="0">
                <a:pos x="6940" y="57"/>
              </a:cxn>
              <a:cxn ang="0">
                <a:pos x="6940" y="29"/>
              </a:cxn>
              <a:cxn ang="0">
                <a:pos x="6940" y="0"/>
              </a:cxn>
              <a:cxn ang="0">
                <a:pos x="0" y="0"/>
              </a:cxn>
            </a:cxnLst>
            <a:pathLst>
              <a:path w="6940" h="57">
                <a:moveTo>
                  <a:pt x="0" y="0"/>
                </a:moveTo>
                <a:lnTo>
                  <a:pt x="0" y="29"/>
                </a:lnTo>
                <a:lnTo>
                  <a:pt x="0" y="57"/>
                </a:lnTo>
                <a:lnTo>
                  <a:pt x="6940" y="57"/>
                </a:lnTo>
                <a:lnTo>
                  <a:pt x="6940" y="29"/>
                </a:lnTo>
                <a:lnTo>
                  <a:pt x="6940"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47" name="Freeform 24"/>
          <p:cNvSpPr/>
          <p:nvPr/>
        </p:nvSpPr>
        <p:spPr>
          <a:xfrm>
            <a:off x="4325938" y="5781675"/>
            <a:ext cx="4762" cy="14288"/>
          </a:xfrm>
          <a:custGeom>
            <a:avLst/>
            <a:gdLst/>
            <a:ahLst/>
            <a:cxnLst>
              <a:cxn ang="0">
                <a:pos x="0" y="29"/>
              </a:cxn>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7"/>
              </a:cxn>
              <a:cxn ang="0">
                <a:pos x="0" y="29"/>
              </a:cxn>
            </a:cxnLst>
            <a:pathLst>
              <a:path w="29" h="57">
                <a:moveTo>
                  <a:pt x="0" y="29"/>
                </a:moveTo>
                <a:lnTo>
                  <a:pt x="0" y="0"/>
                </a:lnTo>
                <a:lnTo>
                  <a:pt x="9" y="2"/>
                </a:lnTo>
                <a:lnTo>
                  <a:pt x="17" y="6"/>
                </a:lnTo>
                <a:lnTo>
                  <a:pt x="23" y="11"/>
                </a:lnTo>
                <a:lnTo>
                  <a:pt x="27" y="20"/>
                </a:lnTo>
                <a:lnTo>
                  <a:pt x="29" y="29"/>
                </a:lnTo>
                <a:lnTo>
                  <a:pt x="27" y="37"/>
                </a:lnTo>
                <a:lnTo>
                  <a:pt x="23" y="46"/>
                </a:lnTo>
                <a:lnTo>
                  <a:pt x="17" y="51"/>
                </a:lnTo>
                <a:lnTo>
                  <a:pt x="9" y="55"/>
                </a:lnTo>
                <a:lnTo>
                  <a:pt x="0" y="57"/>
                </a:lnTo>
                <a:lnTo>
                  <a:pt x="0" y="29"/>
                </a:lnTo>
                <a:close/>
              </a:path>
            </a:pathLst>
          </a:custGeom>
          <a:solidFill>
            <a:srgbClr val="000000"/>
          </a:solidFill>
          <a:ln w="9525">
            <a:noFill/>
          </a:ln>
        </p:spPr>
        <p:txBody>
          <a:bodyPr/>
          <a:p>
            <a:endParaRPr lang="zh-CN" altLang="en-US"/>
          </a:p>
        </p:txBody>
      </p:sp>
      <p:sp>
        <p:nvSpPr>
          <p:cNvPr id="77848" name="Freeform 25"/>
          <p:cNvSpPr/>
          <p:nvPr/>
        </p:nvSpPr>
        <p:spPr>
          <a:xfrm>
            <a:off x="4325938" y="5781675"/>
            <a:ext cx="4762" cy="14288"/>
          </a:xfrm>
          <a:custGeom>
            <a:avLst/>
            <a:gdLst/>
            <a:ahLst/>
            <a:cxnLst>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7"/>
              </a:cxn>
            </a:cxnLst>
            <a:pathLst>
              <a:path w="29" h="57">
                <a:moveTo>
                  <a:pt x="0" y="0"/>
                </a:moveTo>
                <a:lnTo>
                  <a:pt x="9" y="2"/>
                </a:lnTo>
                <a:lnTo>
                  <a:pt x="17" y="6"/>
                </a:lnTo>
                <a:lnTo>
                  <a:pt x="23" y="11"/>
                </a:lnTo>
                <a:lnTo>
                  <a:pt x="27" y="20"/>
                </a:lnTo>
                <a:lnTo>
                  <a:pt x="29" y="29"/>
                </a:lnTo>
                <a:lnTo>
                  <a:pt x="27" y="37"/>
                </a:lnTo>
                <a:lnTo>
                  <a:pt x="23" y="46"/>
                </a:lnTo>
                <a:lnTo>
                  <a:pt x="17" y="51"/>
                </a:lnTo>
                <a:lnTo>
                  <a:pt x="9" y="55"/>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49" name="Freeform 26"/>
          <p:cNvSpPr/>
          <p:nvPr/>
        </p:nvSpPr>
        <p:spPr>
          <a:xfrm>
            <a:off x="2836863" y="4968875"/>
            <a:ext cx="11112" cy="4763"/>
          </a:xfrm>
          <a:custGeom>
            <a:avLst/>
            <a:gdLst/>
            <a:ahLst/>
            <a:cxnLst>
              <a:cxn ang="0">
                <a:pos x="28" y="29"/>
              </a:cxn>
              <a:cxn ang="0">
                <a:pos x="0" y="29"/>
              </a:cxn>
              <a:cxn ang="0">
                <a:pos x="2" y="20"/>
              </a:cxn>
              <a:cxn ang="0">
                <a:pos x="6" y="11"/>
              </a:cxn>
              <a:cxn ang="0">
                <a:pos x="11" y="6"/>
              </a:cxn>
              <a:cxn ang="0">
                <a:pos x="20" y="2"/>
              </a:cxn>
              <a:cxn ang="0">
                <a:pos x="28" y="0"/>
              </a:cxn>
              <a:cxn ang="0">
                <a:pos x="37" y="2"/>
              </a:cxn>
              <a:cxn ang="0">
                <a:pos x="46" y="6"/>
              </a:cxn>
              <a:cxn ang="0">
                <a:pos x="51" y="11"/>
              </a:cxn>
              <a:cxn ang="0">
                <a:pos x="55" y="20"/>
              </a:cxn>
              <a:cxn ang="0">
                <a:pos x="57" y="29"/>
              </a:cxn>
              <a:cxn ang="0">
                <a:pos x="28" y="29"/>
              </a:cxn>
            </a:cxnLst>
            <a:pathLst>
              <a:path w="57" h="29">
                <a:moveTo>
                  <a:pt x="28" y="29"/>
                </a:moveTo>
                <a:lnTo>
                  <a:pt x="0" y="29"/>
                </a:lnTo>
                <a:lnTo>
                  <a:pt x="2" y="20"/>
                </a:lnTo>
                <a:lnTo>
                  <a:pt x="6" y="11"/>
                </a:lnTo>
                <a:lnTo>
                  <a:pt x="11" y="6"/>
                </a:lnTo>
                <a:lnTo>
                  <a:pt x="20" y="2"/>
                </a:lnTo>
                <a:lnTo>
                  <a:pt x="28" y="0"/>
                </a:lnTo>
                <a:lnTo>
                  <a:pt x="37" y="2"/>
                </a:lnTo>
                <a:lnTo>
                  <a:pt x="46" y="6"/>
                </a:lnTo>
                <a:lnTo>
                  <a:pt x="51" y="11"/>
                </a:lnTo>
                <a:lnTo>
                  <a:pt x="55" y="20"/>
                </a:lnTo>
                <a:lnTo>
                  <a:pt x="57" y="29"/>
                </a:lnTo>
                <a:lnTo>
                  <a:pt x="28" y="29"/>
                </a:lnTo>
                <a:close/>
              </a:path>
            </a:pathLst>
          </a:custGeom>
          <a:solidFill>
            <a:srgbClr val="000000"/>
          </a:solidFill>
          <a:ln w="9525">
            <a:noFill/>
          </a:ln>
        </p:spPr>
        <p:txBody>
          <a:bodyPr/>
          <a:p>
            <a:endParaRPr lang="zh-CN" altLang="en-US"/>
          </a:p>
        </p:txBody>
      </p:sp>
      <p:sp>
        <p:nvSpPr>
          <p:cNvPr id="77850" name="Freeform 27"/>
          <p:cNvSpPr/>
          <p:nvPr/>
        </p:nvSpPr>
        <p:spPr>
          <a:xfrm>
            <a:off x="2836863" y="4968875"/>
            <a:ext cx="11112" cy="4763"/>
          </a:xfrm>
          <a:custGeom>
            <a:avLst/>
            <a:gdLst/>
            <a:ahLst/>
            <a:cxnLst>
              <a:cxn ang="0">
                <a:pos x="0" y="29"/>
              </a:cxn>
              <a:cxn ang="0">
                <a:pos x="2" y="20"/>
              </a:cxn>
              <a:cxn ang="0">
                <a:pos x="6" y="11"/>
              </a:cxn>
              <a:cxn ang="0">
                <a:pos x="11" y="6"/>
              </a:cxn>
              <a:cxn ang="0">
                <a:pos x="20" y="2"/>
              </a:cxn>
              <a:cxn ang="0">
                <a:pos x="28" y="0"/>
              </a:cxn>
              <a:cxn ang="0">
                <a:pos x="37" y="2"/>
              </a:cxn>
              <a:cxn ang="0">
                <a:pos x="46" y="6"/>
              </a:cxn>
              <a:cxn ang="0">
                <a:pos x="51" y="11"/>
              </a:cxn>
              <a:cxn ang="0">
                <a:pos x="55" y="20"/>
              </a:cxn>
              <a:cxn ang="0">
                <a:pos x="57" y="29"/>
              </a:cxn>
            </a:cxnLst>
            <a:pathLst>
              <a:path w="57" h="29">
                <a:moveTo>
                  <a:pt x="0" y="29"/>
                </a:moveTo>
                <a:lnTo>
                  <a:pt x="2" y="20"/>
                </a:lnTo>
                <a:lnTo>
                  <a:pt x="6" y="11"/>
                </a:lnTo>
                <a:lnTo>
                  <a:pt x="11" y="6"/>
                </a:lnTo>
                <a:lnTo>
                  <a:pt x="20" y="2"/>
                </a:lnTo>
                <a:lnTo>
                  <a:pt x="28" y="0"/>
                </a:lnTo>
                <a:lnTo>
                  <a:pt x="37" y="2"/>
                </a:lnTo>
                <a:lnTo>
                  <a:pt x="46" y="6"/>
                </a:lnTo>
                <a:lnTo>
                  <a:pt x="51" y="11"/>
                </a:lnTo>
                <a:lnTo>
                  <a:pt x="55"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51" name="Freeform 28"/>
          <p:cNvSpPr/>
          <p:nvPr/>
        </p:nvSpPr>
        <p:spPr>
          <a:xfrm>
            <a:off x="2836863" y="4973638"/>
            <a:ext cx="11112" cy="814387"/>
          </a:xfrm>
          <a:custGeom>
            <a:avLst/>
            <a:gdLst/>
            <a:ahLst/>
            <a:cxnLst>
              <a:cxn ang="0">
                <a:pos x="57" y="0"/>
              </a:cxn>
              <a:cxn ang="0">
                <a:pos x="28" y="0"/>
              </a:cxn>
              <a:cxn ang="0">
                <a:pos x="0" y="0"/>
              </a:cxn>
              <a:cxn ang="0">
                <a:pos x="0" y="3818"/>
              </a:cxn>
              <a:cxn ang="0">
                <a:pos x="28" y="3818"/>
              </a:cxn>
              <a:cxn ang="0">
                <a:pos x="57" y="3818"/>
              </a:cxn>
              <a:cxn ang="0">
                <a:pos x="57" y="0"/>
              </a:cxn>
            </a:cxnLst>
            <a:pathLst>
              <a:path w="57" h="3818">
                <a:moveTo>
                  <a:pt x="57" y="0"/>
                </a:moveTo>
                <a:lnTo>
                  <a:pt x="28" y="0"/>
                </a:lnTo>
                <a:lnTo>
                  <a:pt x="0" y="0"/>
                </a:lnTo>
                <a:lnTo>
                  <a:pt x="0" y="3818"/>
                </a:lnTo>
                <a:lnTo>
                  <a:pt x="28" y="3818"/>
                </a:lnTo>
                <a:lnTo>
                  <a:pt x="57" y="3818"/>
                </a:lnTo>
                <a:lnTo>
                  <a:pt x="57" y="0"/>
                </a:lnTo>
                <a:close/>
              </a:path>
            </a:pathLst>
          </a:custGeom>
          <a:solidFill>
            <a:srgbClr val="000000"/>
          </a:solidFill>
          <a:ln w="9525">
            <a:noFill/>
          </a:ln>
        </p:spPr>
        <p:txBody>
          <a:bodyPr/>
          <a:p>
            <a:endParaRPr lang="zh-CN" altLang="en-US"/>
          </a:p>
        </p:txBody>
      </p:sp>
      <p:sp>
        <p:nvSpPr>
          <p:cNvPr id="77852" name="Freeform 29"/>
          <p:cNvSpPr/>
          <p:nvPr/>
        </p:nvSpPr>
        <p:spPr>
          <a:xfrm>
            <a:off x="2836863" y="4973638"/>
            <a:ext cx="11112" cy="814387"/>
          </a:xfrm>
          <a:custGeom>
            <a:avLst/>
            <a:gdLst/>
            <a:ahLst/>
            <a:cxnLst>
              <a:cxn ang="0">
                <a:pos x="57" y="0"/>
              </a:cxn>
              <a:cxn ang="0">
                <a:pos x="28" y="0"/>
              </a:cxn>
              <a:cxn ang="0">
                <a:pos x="0" y="0"/>
              </a:cxn>
              <a:cxn ang="0">
                <a:pos x="0" y="3818"/>
              </a:cxn>
              <a:cxn ang="0">
                <a:pos x="28" y="3818"/>
              </a:cxn>
              <a:cxn ang="0">
                <a:pos x="57" y="3818"/>
              </a:cxn>
              <a:cxn ang="0">
                <a:pos x="57" y="0"/>
              </a:cxn>
            </a:cxnLst>
            <a:pathLst>
              <a:path w="57" h="3818">
                <a:moveTo>
                  <a:pt x="57" y="0"/>
                </a:moveTo>
                <a:lnTo>
                  <a:pt x="28" y="0"/>
                </a:lnTo>
                <a:lnTo>
                  <a:pt x="0" y="0"/>
                </a:lnTo>
                <a:lnTo>
                  <a:pt x="0" y="3818"/>
                </a:lnTo>
                <a:lnTo>
                  <a:pt x="28" y="3818"/>
                </a:lnTo>
                <a:lnTo>
                  <a:pt x="57" y="3818"/>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53" name="Freeform 30"/>
          <p:cNvSpPr/>
          <p:nvPr/>
        </p:nvSpPr>
        <p:spPr>
          <a:xfrm>
            <a:off x="2836863" y="5788025"/>
            <a:ext cx="11112" cy="7938"/>
          </a:xfrm>
          <a:custGeom>
            <a:avLst/>
            <a:gdLst/>
            <a:ahLst/>
            <a:cxnLst>
              <a:cxn ang="0">
                <a:pos x="28" y="0"/>
              </a:cxn>
              <a:cxn ang="0">
                <a:pos x="57" y="0"/>
              </a:cxn>
              <a:cxn ang="0">
                <a:pos x="55" y="8"/>
              </a:cxn>
              <a:cxn ang="0">
                <a:pos x="51" y="17"/>
              </a:cxn>
              <a:cxn ang="0">
                <a:pos x="46" y="22"/>
              </a:cxn>
              <a:cxn ang="0">
                <a:pos x="37" y="26"/>
              </a:cxn>
              <a:cxn ang="0">
                <a:pos x="28" y="28"/>
              </a:cxn>
              <a:cxn ang="0">
                <a:pos x="20" y="26"/>
              </a:cxn>
              <a:cxn ang="0">
                <a:pos x="11" y="22"/>
              </a:cxn>
              <a:cxn ang="0">
                <a:pos x="6" y="17"/>
              </a:cxn>
              <a:cxn ang="0">
                <a:pos x="2" y="8"/>
              </a:cxn>
              <a:cxn ang="0">
                <a:pos x="0" y="0"/>
              </a:cxn>
              <a:cxn ang="0">
                <a:pos x="28" y="0"/>
              </a:cxn>
            </a:cxnLst>
            <a:pathLst>
              <a:path w="57" h="28">
                <a:moveTo>
                  <a:pt x="28" y="0"/>
                </a:moveTo>
                <a:lnTo>
                  <a:pt x="57" y="0"/>
                </a:lnTo>
                <a:lnTo>
                  <a:pt x="55" y="8"/>
                </a:lnTo>
                <a:lnTo>
                  <a:pt x="51" y="17"/>
                </a:lnTo>
                <a:lnTo>
                  <a:pt x="46" y="22"/>
                </a:lnTo>
                <a:lnTo>
                  <a:pt x="37" y="26"/>
                </a:lnTo>
                <a:lnTo>
                  <a:pt x="28" y="28"/>
                </a:lnTo>
                <a:lnTo>
                  <a:pt x="20" y="26"/>
                </a:lnTo>
                <a:lnTo>
                  <a:pt x="11" y="22"/>
                </a:lnTo>
                <a:lnTo>
                  <a:pt x="6" y="17"/>
                </a:lnTo>
                <a:lnTo>
                  <a:pt x="2" y="8"/>
                </a:lnTo>
                <a:lnTo>
                  <a:pt x="0" y="0"/>
                </a:lnTo>
                <a:lnTo>
                  <a:pt x="28" y="0"/>
                </a:lnTo>
                <a:close/>
              </a:path>
            </a:pathLst>
          </a:custGeom>
          <a:solidFill>
            <a:srgbClr val="000000"/>
          </a:solidFill>
          <a:ln w="9525">
            <a:noFill/>
          </a:ln>
        </p:spPr>
        <p:txBody>
          <a:bodyPr/>
          <a:p>
            <a:endParaRPr lang="zh-CN" altLang="en-US"/>
          </a:p>
        </p:txBody>
      </p:sp>
      <p:sp>
        <p:nvSpPr>
          <p:cNvPr id="77854" name="Freeform 31"/>
          <p:cNvSpPr/>
          <p:nvPr/>
        </p:nvSpPr>
        <p:spPr>
          <a:xfrm>
            <a:off x="2836863" y="5788025"/>
            <a:ext cx="11112" cy="7938"/>
          </a:xfrm>
          <a:custGeom>
            <a:avLst/>
            <a:gdLst/>
            <a:ahLst/>
            <a:cxnLst>
              <a:cxn ang="0">
                <a:pos x="57" y="0"/>
              </a:cxn>
              <a:cxn ang="0">
                <a:pos x="55" y="8"/>
              </a:cxn>
              <a:cxn ang="0">
                <a:pos x="51" y="17"/>
              </a:cxn>
              <a:cxn ang="0">
                <a:pos x="46" y="22"/>
              </a:cxn>
              <a:cxn ang="0">
                <a:pos x="37" y="26"/>
              </a:cxn>
              <a:cxn ang="0">
                <a:pos x="28" y="28"/>
              </a:cxn>
              <a:cxn ang="0">
                <a:pos x="20" y="26"/>
              </a:cxn>
              <a:cxn ang="0">
                <a:pos x="11" y="22"/>
              </a:cxn>
              <a:cxn ang="0">
                <a:pos x="6" y="17"/>
              </a:cxn>
              <a:cxn ang="0">
                <a:pos x="2" y="8"/>
              </a:cxn>
              <a:cxn ang="0">
                <a:pos x="0" y="0"/>
              </a:cxn>
            </a:cxnLst>
            <a:pathLst>
              <a:path w="57" h="28">
                <a:moveTo>
                  <a:pt x="57" y="0"/>
                </a:moveTo>
                <a:lnTo>
                  <a:pt x="55" y="8"/>
                </a:lnTo>
                <a:lnTo>
                  <a:pt x="51" y="17"/>
                </a:lnTo>
                <a:lnTo>
                  <a:pt x="46" y="22"/>
                </a:lnTo>
                <a:lnTo>
                  <a:pt x="37" y="26"/>
                </a:lnTo>
                <a:lnTo>
                  <a:pt x="28" y="28"/>
                </a:lnTo>
                <a:lnTo>
                  <a:pt x="20" y="26"/>
                </a:lnTo>
                <a:lnTo>
                  <a:pt x="11" y="22"/>
                </a:lnTo>
                <a:lnTo>
                  <a:pt x="6" y="17"/>
                </a:lnTo>
                <a:lnTo>
                  <a:pt x="2"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55" name="Freeform 32"/>
          <p:cNvSpPr/>
          <p:nvPr/>
        </p:nvSpPr>
        <p:spPr>
          <a:xfrm>
            <a:off x="6834188" y="1539875"/>
            <a:ext cx="11112" cy="6350"/>
          </a:xfrm>
          <a:custGeom>
            <a:avLst/>
            <a:gdLst/>
            <a:ahLst/>
            <a:cxnLst>
              <a:cxn ang="0">
                <a:pos x="28" y="29"/>
              </a:cxn>
              <a:cxn ang="0">
                <a:pos x="0" y="29"/>
              </a:cxn>
              <a:cxn ang="0">
                <a:pos x="1" y="21"/>
              </a:cxn>
              <a:cxn ang="0">
                <a:pos x="6" y="12"/>
              </a:cxn>
              <a:cxn ang="0">
                <a:pos x="11" y="7"/>
              </a:cxn>
              <a:cxn ang="0">
                <a:pos x="20" y="3"/>
              </a:cxn>
              <a:cxn ang="0">
                <a:pos x="28" y="0"/>
              </a:cxn>
              <a:cxn ang="0">
                <a:pos x="37" y="3"/>
              </a:cxn>
              <a:cxn ang="0">
                <a:pos x="45" y="7"/>
              </a:cxn>
              <a:cxn ang="0">
                <a:pos x="51" y="12"/>
              </a:cxn>
              <a:cxn ang="0">
                <a:pos x="55" y="21"/>
              </a:cxn>
              <a:cxn ang="0">
                <a:pos x="57" y="29"/>
              </a:cxn>
              <a:cxn ang="0">
                <a:pos x="28" y="29"/>
              </a:cxn>
            </a:cxnLst>
            <a:pathLst>
              <a:path w="57" h="29">
                <a:moveTo>
                  <a:pt x="28" y="29"/>
                </a:moveTo>
                <a:lnTo>
                  <a:pt x="0" y="29"/>
                </a:lnTo>
                <a:lnTo>
                  <a:pt x="1" y="21"/>
                </a:lnTo>
                <a:lnTo>
                  <a:pt x="6" y="12"/>
                </a:lnTo>
                <a:lnTo>
                  <a:pt x="11" y="7"/>
                </a:lnTo>
                <a:lnTo>
                  <a:pt x="20" y="3"/>
                </a:lnTo>
                <a:lnTo>
                  <a:pt x="28" y="0"/>
                </a:lnTo>
                <a:lnTo>
                  <a:pt x="37" y="3"/>
                </a:lnTo>
                <a:lnTo>
                  <a:pt x="45" y="7"/>
                </a:lnTo>
                <a:lnTo>
                  <a:pt x="51" y="12"/>
                </a:lnTo>
                <a:lnTo>
                  <a:pt x="55" y="21"/>
                </a:lnTo>
                <a:lnTo>
                  <a:pt x="57" y="29"/>
                </a:lnTo>
                <a:lnTo>
                  <a:pt x="28" y="29"/>
                </a:lnTo>
                <a:close/>
              </a:path>
            </a:pathLst>
          </a:custGeom>
          <a:solidFill>
            <a:srgbClr val="000000"/>
          </a:solidFill>
          <a:ln w="9525">
            <a:noFill/>
          </a:ln>
        </p:spPr>
        <p:txBody>
          <a:bodyPr/>
          <a:p>
            <a:endParaRPr lang="zh-CN" altLang="en-US"/>
          </a:p>
        </p:txBody>
      </p:sp>
      <p:sp>
        <p:nvSpPr>
          <p:cNvPr id="77856" name="Freeform 33"/>
          <p:cNvSpPr/>
          <p:nvPr/>
        </p:nvSpPr>
        <p:spPr>
          <a:xfrm>
            <a:off x="6834188" y="1539875"/>
            <a:ext cx="11112" cy="6350"/>
          </a:xfrm>
          <a:custGeom>
            <a:avLst/>
            <a:gdLst/>
            <a:ahLst/>
            <a:cxnLst>
              <a:cxn ang="0">
                <a:pos x="0" y="29"/>
              </a:cxn>
              <a:cxn ang="0">
                <a:pos x="1" y="21"/>
              </a:cxn>
              <a:cxn ang="0">
                <a:pos x="6" y="12"/>
              </a:cxn>
              <a:cxn ang="0">
                <a:pos x="11" y="7"/>
              </a:cxn>
              <a:cxn ang="0">
                <a:pos x="20" y="3"/>
              </a:cxn>
              <a:cxn ang="0">
                <a:pos x="28" y="0"/>
              </a:cxn>
              <a:cxn ang="0">
                <a:pos x="37" y="3"/>
              </a:cxn>
              <a:cxn ang="0">
                <a:pos x="45" y="7"/>
              </a:cxn>
              <a:cxn ang="0">
                <a:pos x="51" y="12"/>
              </a:cxn>
              <a:cxn ang="0">
                <a:pos x="55" y="21"/>
              </a:cxn>
              <a:cxn ang="0">
                <a:pos x="57" y="29"/>
              </a:cxn>
            </a:cxnLst>
            <a:pathLst>
              <a:path w="57" h="29">
                <a:moveTo>
                  <a:pt x="0" y="29"/>
                </a:moveTo>
                <a:lnTo>
                  <a:pt x="1" y="21"/>
                </a:lnTo>
                <a:lnTo>
                  <a:pt x="6" y="12"/>
                </a:lnTo>
                <a:lnTo>
                  <a:pt x="11" y="7"/>
                </a:lnTo>
                <a:lnTo>
                  <a:pt x="20" y="3"/>
                </a:lnTo>
                <a:lnTo>
                  <a:pt x="28" y="0"/>
                </a:lnTo>
                <a:lnTo>
                  <a:pt x="37" y="3"/>
                </a:lnTo>
                <a:lnTo>
                  <a:pt x="45" y="7"/>
                </a:lnTo>
                <a:lnTo>
                  <a:pt x="51" y="12"/>
                </a:lnTo>
                <a:lnTo>
                  <a:pt x="55" y="21"/>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57" name="Freeform 34"/>
          <p:cNvSpPr/>
          <p:nvPr/>
        </p:nvSpPr>
        <p:spPr>
          <a:xfrm>
            <a:off x="6834188" y="1546225"/>
            <a:ext cx="11112" cy="1482725"/>
          </a:xfrm>
          <a:custGeom>
            <a:avLst/>
            <a:gdLst/>
            <a:ahLst/>
            <a:cxnLst>
              <a:cxn ang="0">
                <a:pos x="57" y="0"/>
              </a:cxn>
              <a:cxn ang="0">
                <a:pos x="28" y="0"/>
              </a:cxn>
              <a:cxn ang="0">
                <a:pos x="0" y="0"/>
              </a:cxn>
              <a:cxn ang="0">
                <a:pos x="0" y="6940"/>
              </a:cxn>
              <a:cxn ang="0">
                <a:pos x="28" y="6940"/>
              </a:cxn>
              <a:cxn ang="0">
                <a:pos x="57" y="6940"/>
              </a:cxn>
              <a:cxn ang="0">
                <a:pos x="57" y="0"/>
              </a:cxn>
            </a:cxnLst>
            <a:pathLst>
              <a:path w="57" h="6940">
                <a:moveTo>
                  <a:pt x="57" y="0"/>
                </a:moveTo>
                <a:lnTo>
                  <a:pt x="28" y="0"/>
                </a:lnTo>
                <a:lnTo>
                  <a:pt x="0" y="0"/>
                </a:lnTo>
                <a:lnTo>
                  <a:pt x="0" y="6940"/>
                </a:lnTo>
                <a:lnTo>
                  <a:pt x="28" y="6940"/>
                </a:lnTo>
                <a:lnTo>
                  <a:pt x="57" y="6940"/>
                </a:lnTo>
                <a:lnTo>
                  <a:pt x="57" y="0"/>
                </a:lnTo>
                <a:close/>
              </a:path>
            </a:pathLst>
          </a:custGeom>
          <a:solidFill>
            <a:srgbClr val="000000"/>
          </a:solidFill>
          <a:ln w="9525">
            <a:noFill/>
          </a:ln>
        </p:spPr>
        <p:txBody>
          <a:bodyPr/>
          <a:p>
            <a:endParaRPr lang="zh-CN" altLang="en-US"/>
          </a:p>
        </p:txBody>
      </p:sp>
      <p:sp>
        <p:nvSpPr>
          <p:cNvPr id="77858" name="Freeform 35"/>
          <p:cNvSpPr/>
          <p:nvPr/>
        </p:nvSpPr>
        <p:spPr>
          <a:xfrm>
            <a:off x="6834188" y="1546225"/>
            <a:ext cx="11112" cy="1482725"/>
          </a:xfrm>
          <a:custGeom>
            <a:avLst/>
            <a:gdLst/>
            <a:ahLst/>
            <a:cxnLst>
              <a:cxn ang="0">
                <a:pos x="57" y="0"/>
              </a:cxn>
              <a:cxn ang="0">
                <a:pos x="28" y="0"/>
              </a:cxn>
              <a:cxn ang="0">
                <a:pos x="0" y="0"/>
              </a:cxn>
              <a:cxn ang="0">
                <a:pos x="0" y="6940"/>
              </a:cxn>
              <a:cxn ang="0">
                <a:pos x="28" y="6940"/>
              </a:cxn>
              <a:cxn ang="0">
                <a:pos x="57" y="6940"/>
              </a:cxn>
              <a:cxn ang="0">
                <a:pos x="57" y="0"/>
              </a:cxn>
            </a:cxnLst>
            <a:pathLst>
              <a:path w="57" h="6940">
                <a:moveTo>
                  <a:pt x="57" y="0"/>
                </a:moveTo>
                <a:lnTo>
                  <a:pt x="28" y="0"/>
                </a:lnTo>
                <a:lnTo>
                  <a:pt x="0" y="0"/>
                </a:lnTo>
                <a:lnTo>
                  <a:pt x="0" y="6940"/>
                </a:lnTo>
                <a:lnTo>
                  <a:pt x="28" y="6940"/>
                </a:lnTo>
                <a:lnTo>
                  <a:pt x="57" y="6940"/>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59" name="Freeform 36"/>
          <p:cNvSpPr/>
          <p:nvPr/>
        </p:nvSpPr>
        <p:spPr>
          <a:xfrm>
            <a:off x="6834188" y="3028950"/>
            <a:ext cx="11112" cy="6350"/>
          </a:xfrm>
          <a:custGeom>
            <a:avLst/>
            <a:gdLst/>
            <a:ahLst/>
            <a:cxnLst>
              <a:cxn ang="0">
                <a:pos x="28" y="0"/>
              </a:cxn>
              <a:cxn ang="0">
                <a:pos x="57" y="0"/>
              </a:cxn>
              <a:cxn ang="0">
                <a:pos x="55" y="9"/>
              </a:cxn>
              <a:cxn ang="0">
                <a:pos x="51" y="18"/>
              </a:cxn>
              <a:cxn ang="0">
                <a:pos x="45" y="23"/>
              </a:cxn>
              <a:cxn ang="0">
                <a:pos x="37" y="27"/>
              </a:cxn>
              <a:cxn ang="0">
                <a:pos x="28" y="28"/>
              </a:cxn>
              <a:cxn ang="0">
                <a:pos x="20" y="27"/>
              </a:cxn>
              <a:cxn ang="0">
                <a:pos x="11" y="23"/>
              </a:cxn>
              <a:cxn ang="0">
                <a:pos x="6" y="18"/>
              </a:cxn>
              <a:cxn ang="0">
                <a:pos x="1" y="9"/>
              </a:cxn>
              <a:cxn ang="0">
                <a:pos x="0" y="0"/>
              </a:cxn>
              <a:cxn ang="0">
                <a:pos x="28" y="0"/>
              </a:cxn>
            </a:cxnLst>
            <a:pathLst>
              <a:path w="57" h="28">
                <a:moveTo>
                  <a:pt x="28" y="0"/>
                </a:moveTo>
                <a:lnTo>
                  <a:pt x="57" y="0"/>
                </a:lnTo>
                <a:lnTo>
                  <a:pt x="55" y="9"/>
                </a:lnTo>
                <a:lnTo>
                  <a:pt x="51" y="18"/>
                </a:lnTo>
                <a:lnTo>
                  <a:pt x="45" y="23"/>
                </a:lnTo>
                <a:lnTo>
                  <a:pt x="37" y="27"/>
                </a:lnTo>
                <a:lnTo>
                  <a:pt x="28" y="28"/>
                </a:lnTo>
                <a:lnTo>
                  <a:pt x="20" y="27"/>
                </a:lnTo>
                <a:lnTo>
                  <a:pt x="11" y="23"/>
                </a:lnTo>
                <a:lnTo>
                  <a:pt x="6" y="18"/>
                </a:lnTo>
                <a:lnTo>
                  <a:pt x="1" y="9"/>
                </a:lnTo>
                <a:lnTo>
                  <a:pt x="0" y="0"/>
                </a:lnTo>
                <a:lnTo>
                  <a:pt x="28" y="0"/>
                </a:lnTo>
                <a:close/>
              </a:path>
            </a:pathLst>
          </a:custGeom>
          <a:solidFill>
            <a:srgbClr val="000000"/>
          </a:solidFill>
          <a:ln w="9525">
            <a:noFill/>
          </a:ln>
        </p:spPr>
        <p:txBody>
          <a:bodyPr/>
          <a:p>
            <a:endParaRPr lang="zh-CN" altLang="en-US"/>
          </a:p>
        </p:txBody>
      </p:sp>
      <p:sp>
        <p:nvSpPr>
          <p:cNvPr id="77860" name="Freeform 37"/>
          <p:cNvSpPr/>
          <p:nvPr/>
        </p:nvSpPr>
        <p:spPr>
          <a:xfrm>
            <a:off x="6834188" y="3028950"/>
            <a:ext cx="11112" cy="6350"/>
          </a:xfrm>
          <a:custGeom>
            <a:avLst/>
            <a:gdLst/>
            <a:ahLst/>
            <a:cxnLst>
              <a:cxn ang="0">
                <a:pos x="57" y="0"/>
              </a:cxn>
              <a:cxn ang="0">
                <a:pos x="55" y="9"/>
              </a:cxn>
              <a:cxn ang="0">
                <a:pos x="51" y="18"/>
              </a:cxn>
              <a:cxn ang="0">
                <a:pos x="45" y="23"/>
              </a:cxn>
              <a:cxn ang="0">
                <a:pos x="37" y="27"/>
              </a:cxn>
              <a:cxn ang="0">
                <a:pos x="28" y="28"/>
              </a:cxn>
              <a:cxn ang="0">
                <a:pos x="20" y="27"/>
              </a:cxn>
              <a:cxn ang="0">
                <a:pos x="11" y="23"/>
              </a:cxn>
              <a:cxn ang="0">
                <a:pos x="6" y="18"/>
              </a:cxn>
              <a:cxn ang="0">
                <a:pos x="1" y="9"/>
              </a:cxn>
              <a:cxn ang="0">
                <a:pos x="0" y="0"/>
              </a:cxn>
            </a:cxnLst>
            <a:pathLst>
              <a:path w="57" h="28">
                <a:moveTo>
                  <a:pt x="57" y="0"/>
                </a:moveTo>
                <a:lnTo>
                  <a:pt x="55" y="9"/>
                </a:lnTo>
                <a:lnTo>
                  <a:pt x="51" y="18"/>
                </a:lnTo>
                <a:lnTo>
                  <a:pt x="45" y="23"/>
                </a:lnTo>
                <a:lnTo>
                  <a:pt x="37" y="27"/>
                </a:lnTo>
                <a:lnTo>
                  <a:pt x="28" y="28"/>
                </a:lnTo>
                <a:lnTo>
                  <a:pt x="20" y="27"/>
                </a:lnTo>
                <a:lnTo>
                  <a:pt x="11" y="23"/>
                </a:lnTo>
                <a:lnTo>
                  <a:pt x="6" y="18"/>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61" name="Freeform 38"/>
          <p:cNvSpPr/>
          <p:nvPr/>
        </p:nvSpPr>
        <p:spPr>
          <a:xfrm>
            <a:off x="6523038" y="1539875"/>
            <a:ext cx="11112" cy="6350"/>
          </a:xfrm>
          <a:custGeom>
            <a:avLst/>
            <a:gdLst/>
            <a:ahLst/>
            <a:cxnLst>
              <a:cxn ang="0">
                <a:pos x="27" y="29"/>
              </a:cxn>
              <a:cxn ang="0">
                <a:pos x="0" y="29"/>
              </a:cxn>
              <a:cxn ang="0">
                <a:pos x="1" y="21"/>
              </a:cxn>
              <a:cxn ang="0">
                <a:pos x="5" y="12"/>
              </a:cxn>
              <a:cxn ang="0">
                <a:pos x="10" y="7"/>
              </a:cxn>
              <a:cxn ang="0">
                <a:pos x="19" y="3"/>
              </a:cxn>
              <a:cxn ang="0">
                <a:pos x="27" y="0"/>
              </a:cxn>
              <a:cxn ang="0">
                <a:pos x="36" y="3"/>
              </a:cxn>
              <a:cxn ang="0">
                <a:pos x="45" y="7"/>
              </a:cxn>
              <a:cxn ang="0">
                <a:pos x="50" y="12"/>
              </a:cxn>
              <a:cxn ang="0">
                <a:pos x="54" y="21"/>
              </a:cxn>
              <a:cxn ang="0">
                <a:pos x="56" y="29"/>
              </a:cxn>
              <a:cxn ang="0">
                <a:pos x="27" y="29"/>
              </a:cxn>
            </a:cxnLst>
            <a:pathLst>
              <a:path w="56" h="29">
                <a:moveTo>
                  <a:pt x="27" y="29"/>
                </a:moveTo>
                <a:lnTo>
                  <a:pt x="0" y="29"/>
                </a:lnTo>
                <a:lnTo>
                  <a:pt x="1" y="21"/>
                </a:lnTo>
                <a:lnTo>
                  <a:pt x="5" y="12"/>
                </a:lnTo>
                <a:lnTo>
                  <a:pt x="10" y="7"/>
                </a:lnTo>
                <a:lnTo>
                  <a:pt x="19" y="3"/>
                </a:lnTo>
                <a:lnTo>
                  <a:pt x="27" y="0"/>
                </a:lnTo>
                <a:lnTo>
                  <a:pt x="36" y="3"/>
                </a:lnTo>
                <a:lnTo>
                  <a:pt x="45" y="7"/>
                </a:lnTo>
                <a:lnTo>
                  <a:pt x="50" y="12"/>
                </a:lnTo>
                <a:lnTo>
                  <a:pt x="54" y="21"/>
                </a:lnTo>
                <a:lnTo>
                  <a:pt x="56" y="29"/>
                </a:lnTo>
                <a:lnTo>
                  <a:pt x="27" y="29"/>
                </a:lnTo>
                <a:close/>
              </a:path>
            </a:pathLst>
          </a:custGeom>
          <a:solidFill>
            <a:srgbClr val="000000"/>
          </a:solidFill>
          <a:ln w="9525">
            <a:noFill/>
          </a:ln>
        </p:spPr>
        <p:txBody>
          <a:bodyPr/>
          <a:p>
            <a:endParaRPr lang="zh-CN" altLang="en-US"/>
          </a:p>
        </p:txBody>
      </p:sp>
      <p:sp>
        <p:nvSpPr>
          <p:cNvPr id="77862" name="Freeform 39"/>
          <p:cNvSpPr/>
          <p:nvPr/>
        </p:nvSpPr>
        <p:spPr>
          <a:xfrm>
            <a:off x="6523038" y="1539875"/>
            <a:ext cx="11112" cy="6350"/>
          </a:xfrm>
          <a:custGeom>
            <a:avLst/>
            <a:gdLst/>
            <a:ahLst/>
            <a:cxnLst>
              <a:cxn ang="0">
                <a:pos x="0" y="29"/>
              </a:cxn>
              <a:cxn ang="0">
                <a:pos x="1" y="21"/>
              </a:cxn>
              <a:cxn ang="0">
                <a:pos x="5" y="12"/>
              </a:cxn>
              <a:cxn ang="0">
                <a:pos x="10" y="7"/>
              </a:cxn>
              <a:cxn ang="0">
                <a:pos x="19" y="3"/>
              </a:cxn>
              <a:cxn ang="0">
                <a:pos x="27" y="0"/>
              </a:cxn>
              <a:cxn ang="0">
                <a:pos x="36" y="3"/>
              </a:cxn>
              <a:cxn ang="0">
                <a:pos x="45" y="7"/>
              </a:cxn>
              <a:cxn ang="0">
                <a:pos x="50" y="12"/>
              </a:cxn>
              <a:cxn ang="0">
                <a:pos x="54" y="21"/>
              </a:cxn>
              <a:cxn ang="0">
                <a:pos x="56" y="29"/>
              </a:cxn>
            </a:cxnLst>
            <a:pathLst>
              <a:path w="56" h="29">
                <a:moveTo>
                  <a:pt x="0" y="29"/>
                </a:moveTo>
                <a:lnTo>
                  <a:pt x="1" y="21"/>
                </a:lnTo>
                <a:lnTo>
                  <a:pt x="5" y="12"/>
                </a:lnTo>
                <a:lnTo>
                  <a:pt x="10" y="7"/>
                </a:lnTo>
                <a:lnTo>
                  <a:pt x="19" y="3"/>
                </a:lnTo>
                <a:lnTo>
                  <a:pt x="27" y="0"/>
                </a:lnTo>
                <a:lnTo>
                  <a:pt x="36" y="3"/>
                </a:lnTo>
                <a:lnTo>
                  <a:pt x="45" y="7"/>
                </a:lnTo>
                <a:lnTo>
                  <a:pt x="50" y="12"/>
                </a:lnTo>
                <a:lnTo>
                  <a:pt x="54" y="21"/>
                </a:lnTo>
                <a:lnTo>
                  <a:pt x="56"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63" name="Freeform 40"/>
          <p:cNvSpPr/>
          <p:nvPr/>
        </p:nvSpPr>
        <p:spPr>
          <a:xfrm>
            <a:off x="6523038" y="1546225"/>
            <a:ext cx="11112" cy="1482725"/>
          </a:xfrm>
          <a:custGeom>
            <a:avLst/>
            <a:gdLst/>
            <a:ahLst/>
            <a:cxnLst>
              <a:cxn ang="0">
                <a:pos x="56" y="0"/>
              </a:cxn>
              <a:cxn ang="0">
                <a:pos x="27" y="0"/>
              </a:cxn>
              <a:cxn ang="0">
                <a:pos x="0" y="0"/>
              </a:cxn>
              <a:cxn ang="0">
                <a:pos x="0" y="6940"/>
              </a:cxn>
              <a:cxn ang="0">
                <a:pos x="27" y="6940"/>
              </a:cxn>
              <a:cxn ang="0">
                <a:pos x="56" y="6940"/>
              </a:cxn>
              <a:cxn ang="0">
                <a:pos x="56" y="0"/>
              </a:cxn>
            </a:cxnLst>
            <a:pathLst>
              <a:path w="56" h="6940">
                <a:moveTo>
                  <a:pt x="56" y="0"/>
                </a:moveTo>
                <a:lnTo>
                  <a:pt x="27" y="0"/>
                </a:lnTo>
                <a:lnTo>
                  <a:pt x="0" y="0"/>
                </a:lnTo>
                <a:lnTo>
                  <a:pt x="0" y="6940"/>
                </a:lnTo>
                <a:lnTo>
                  <a:pt x="27" y="6940"/>
                </a:lnTo>
                <a:lnTo>
                  <a:pt x="56" y="6940"/>
                </a:lnTo>
                <a:lnTo>
                  <a:pt x="56" y="0"/>
                </a:lnTo>
                <a:close/>
              </a:path>
            </a:pathLst>
          </a:custGeom>
          <a:solidFill>
            <a:srgbClr val="000000"/>
          </a:solidFill>
          <a:ln w="9525">
            <a:noFill/>
          </a:ln>
        </p:spPr>
        <p:txBody>
          <a:bodyPr/>
          <a:p>
            <a:endParaRPr lang="zh-CN" altLang="en-US"/>
          </a:p>
        </p:txBody>
      </p:sp>
      <p:sp>
        <p:nvSpPr>
          <p:cNvPr id="77864" name="Freeform 41"/>
          <p:cNvSpPr/>
          <p:nvPr/>
        </p:nvSpPr>
        <p:spPr>
          <a:xfrm>
            <a:off x="6523038" y="1546225"/>
            <a:ext cx="11112" cy="1482725"/>
          </a:xfrm>
          <a:custGeom>
            <a:avLst/>
            <a:gdLst/>
            <a:ahLst/>
            <a:cxnLst>
              <a:cxn ang="0">
                <a:pos x="56" y="0"/>
              </a:cxn>
              <a:cxn ang="0">
                <a:pos x="27" y="0"/>
              </a:cxn>
              <a:cxn ang="0">
                <a:pos x="0" y="0"/>
              </a:cxn>
              <a:cxn ang="0">
                <a:pos x="0" y="6940"/>
              </a:cxn>
              <a:cxn ang="0">
                <a:pos x="27" y="6940"/>
              </a:cxn>
              <a:cxn ang="0">
                <a:pos x="56" y="6940"/>
              </a:cxn>
              <a:cxn ang="0">
                <a:pos x="56" y="0"/>
              </a:cxn>
            </a:cxnLst>
            <a:pathLst>
              <a:path w="56" h="6940">
                <a:moveTo>
                  <a:pt x="56" y="0"/>
                </a:moveTo>
                <a:lnTo>
                  <a:pt x="27" y="0"/>
                </a:lnTo>
                <a:lnTo>
                  <a:pt x="0" y="0"/>
                </a:lnTo>
                <a:lnTo>
                  <a:pt x="0" y="6940"/>
                </a:lnTo>
                <a:lnTo>
                  <a:pt x="27" y="6940"/>
                </a:lnTo>
                <a:lnTo>
                  <a:pt x="56" y="6940"/>
                </a:lnTo>
                <a:lnTo>
                  <a:pt x="56"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65" name="Freeform 42"/>
          <p:cNvSpPr/>
          <p:nvPr/>
        </p:nvSpPr>
        <p:spPr>
          <a:xfrm>
            <a:off x="6523038" y="3028950"/>
            <a:ext cx="11112" cy="6350"/>
          </a:xfrm>
          <a:custGeom>
            <a:avLst/>
            <a:gdLst/>
            <a:ahLst/>
            <a:cxnLst>
              <a:cxn ang="0">
                <a:pos x="27" y="0"/>
              </a:cxn>
              <a:cxn ang="0">
                <a:pos x="56" y="0"/>
              </a:cxn>
              <a:cxn ang="0">
                <a:pos x="54" y="9"/>
              </a:cxn>
              <a:cxn ang="0">
                <a:pos x="50" y="18"/>
              </a:cxn>
              <a:cxn ang="0">
                <a:pos x="45" y="23"/>
              </a:cxn>
              <a:cxn ang="0">
                <a:pos x="36" y="27"/>
              </a:cxn>
              <a:cxn ang="0">
                <a:pos x="27" y="28"/>
              </a:cxn>
              <a:cxn ang="0">
                <a:pos x="19" y="27"/>
              </a:cxn>
              <a:cxn ang="0">
                <a:pos x="10" y="23"/>
              </a:cxn>
              <a:cxn ang="0">
                <a:pos x="5" y="18"/>
              </a:cxn>
              <a:cxn ang="0">
                <a:pos x="1" y="9"/>
              </a:cxn>
              <a:cxn ang="0">
                <a:pos x="0" y="0"/>
              </a:cxn>
              <a:cxn ang="0">
                <a:pos x="27" y="0"/>
              </a:cxn>
            </a:cxnLst>
            <a:pathLst>
              <a:path w="56" h="28">
                <a:moveTo>
                  <a:pt x="27" y="0"/>
                </a:moveTo>
                <a:lnTo>
                  <a:pt x="56" y="0"/>
                </a:lnTo>
                <a:lnTo>
                  <a:pt x="54" y="9"/>
                </a:lnTo>
                <a:lnTo>
                  <a:pt x="50" y="18"/>
                </a:lnTo>
                <a:lnTo>
                  <a:pt x="45" y="23"/>
                </a:lnTo>
                <a:lnTo>
                  <a:pt x="36" y="27"/>
                </a:lnTo>
                <a:lnTo>
                  <a:pt x="27" y="28"/>
                </a:lnTo>
                <a:lnTo>
                  <a:pt x="19" y="27"/>
                </a:lnTo>
                <a:lnTo>
                  <a:pt x="10" y="23"/>
                </a:lnTo>
                <a:lnTo>
                  <a:pt x="5" y="18"/>
                </a:lnTo>
                <a:lnTo>
                  <a:pt x="1" y="9"/>
                </a:lnTo>
                <a:lnTo>
                  <a:pt x="0" y="0"/>
                </a:lnTo>
                <a:lnTo>
                  <a:pt x="27" y="0"/>
                </a:lnTo>
                <a:close/>
              </a:path>
            </a:pathLst>
          </a:custGeom>
          <a:solidFill>
            <a:srgbClr val="000000"/>
          </a:solidFill>
          <a:ln w="9525">
            <a:noFill/>
          </a:ln>
        </p:spPr>
        <p:txBody>
          <a:bodyPr/>
          <a:p>
            <a:endParaRPr lang="zh-CN" altLang="en-US"/>
          </a:p>
        </p:txBody>
      </p:sp>
      <p:sp>
        <p:nvSpPr>
          <p:cNvPr id="77866" name="Freeform 43"/>
          <p:cNvSpPr/>
          <p:nvPr/>
        </p:nvSpPr>
        <p:spPr>
          <a:xfrm>
            <a:off x="6523038" y="3028950"/>
            <a:ext cx="11112" cy="6350"/>
          </a:xfrm>
          <a:custGeom>
            <a:avLst/>
            <a:gdLst/>
            <a:ahLst/>
            <a:cxnLst>
              <a:cxn ang="0">
                <a:pos x="56" y="0"/>
              </a:cxn>
              <a:cxn ang="0">
                <a:pos x="54" y="9"/>
              </a:cxn>
              <a:cxn ang="0">
                <a:pos x="50" y="18"/>
              </a:cxn>
              <a:cxn ang="0">
                <a:pos x="45" y="23"/>
              </a:cxn>
              <a:cxn ang="0">
                <a:pos x="36" y="27"/>
              </a:cxn>
              <a:cxn ang="0">
                <a:pos x="27" y="28"/>
              </a:cxn>
              <a:cxn ang="0">
                <a:pos x="19" y="27"/>
              </a:cxn>
              <a:cxn ang="0">
                <a:pos x="10" y="23"/>
              </a:cxn>
              <a:cxn ang="0">
                <a:pos x="5" y="18"/>
              </a:cxn>
              <a:cxn ang="0">
                <a:pos x="1" y="9"/>
              </a:cxn>
              <a:cxn ang="0">
                <a:pos x="0" y="0"/>
              </a:cxn>
            </a:cxnLst>
            <a:pathLst>
              <a:path w="56" h="28">
                <a:moveTo>
                  <a:pt x="56" y="0"/>
                </a:moveTo>
                <a:lnTo>
                  <a:pt x="54" y="9"/>
                </a:lnTo>
                <a:lnTo>
                  <a:pt x="50" y="18"/>
                </a:lnTo>
                <a:lnTo>
                  <a:pt x="45" y="23"/>
                </a:lnTo>
                <a:lnTo>
                  <a:pt x="36" y="27"/>
                </a:lnTo>
                <a:lnTo>
                  <a:pt x="27" y="28"/>
                </a:lnTo>
                <a:lnTo>
                  <a:pt x="19" y="27"/>
                </a:lnTo>
                <a:lnTo>
                  <a:pt x="10" y="23"/>
                </a:lnTo>
                <a:lnTo>
                  <a:pt x="5" y="18"/>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67" name="Freeform 44"/>
          <p:cNvSpPr/>
          <p:nvPr/>
        </p:nvSpPr>
        <p:spPr>
          <a:xfrm>
            <a:off x="4864100" y="3028950"/>
            <a:ext cx="11113" cy="6350"/>
          </a:xfrm>
          <a:custGeom>
            <a:avLst/>
            <a:gdLst/>
            <a:ahLst/>
            <a:cxnLst>
              <a:cxn ang="0">
                <a:pos x="28" y="0"/>
              </a:cxn>
              <a:cxn ang="0">
                <a:pos x="57" y="0"/>
              </a:cxn>
              <a:cxn ang="0">
                <a:pos x="55" y="9"/>
              </a:cxn>
              <a:cxn ang="0">
                <a:pos x="50" y="18"/>
              </a:cxn>
              <a:cxn ang="0">
                <a:pos x="45" y="23"/>
              </a:cxn>
              <a:cxn ang="0">
                <a:pos x="36" y="27"/>
              </a:cxn>
              <a:cxn ang="0">
                <a:pos x="28" y="28"/>
              </a:cxn>
              <a:cxn ang="0">
                <a:pos x="19" y="27"/>
              </a:cxn>
              <a:cxn ang="0">
                <a:pos x="11" y="23"/>
              </a:cxn>
              <a:cxn ang="0">
                <a:pos x="5" y="18"/>
              </a:cxn>
              <a:cxn ang="0">
                <a:pos x="1" y="9"/>
              </a:cxn>
              <a:cxn ang="0">
                <a:pos x="0" y="0"/>
              </a:cxn>
              <a:cxn ang="0">
                <a:pos x="28" y="0"/>
              </a:cxn>
            </a:cxnLst>
            <a:pathLst>
              <a:path w="57" h="28">
                <a:moveTo>
                  <a:pt x="28" y="0"/>
                </a:moveTo>
                <a:lnTo>
                  <a:pt x="57" y="0"/>
                </a:lnTo>
                <a:lnTo>
                  <a:pt x="55" y="9"/>
                </a:lnTo>
                <a:lnTo>
                  <a:pt x="50" y="18"/>
                </a:lnTo>
                <a:lnTo>
                  <a:pt x="45" y="23"/>
                </a:lnTo>
                <a:lnTo>
                  <a:pt x="36" y="27"/>
                </a:lnTo>
                <a:lnTo>
                  <a:pt x="28" y="28"/>
                </a:lnTo>
                <a:lnTo>
                  <a:pt x="19" y="27"/>
                </a:lnTo>
                <a:lnTo>
                  <a:pt x="11" y="23"/>
                </a:lnTo>
                <a:lnTo>
                  <a:pt x="5" y="18"/>
                </a:lnTo>
                <a:lnTo>
                  <a:pt x="1" y="9"/>
                </a:lnTo>
                <a:lnTo>
                  <a:pt x="0" y="0"/>
                </a:lnTo>
                <a:lnTo>
                  <a:pt x="28" y="0"/>
                </a:lnTo>
                <a:close/>
              </a:path>
            </a:pathLst>
          </a:custGeom>
          <a:solidFill>
            <a:srgbClr val="000000"/>
          </a:solidFill>
          <a:ln w="9525">
            <a:noFill/>
          </a:ln>
        </p:spPr>
        <p:txBody>
          <a:bodyPr/>
          <a:p>
            <a:endParaRPr lang="zh-CN" altLang="en-US"/>
          </a:p>
        </p:txBody>
      </p:sp>
      <p:sp>
        <p:nvSpPr>
          <p:cNvPr id="77868" name="Freeform 45"/>
          <p:cNvSpPr/>
          <p:nvPr/>
        </p:nvSpPr>
        <p:spPr>
          <a:xfrm>
            <a:off x="4864100" y="3028950"/>
            <a:ext cx="11113" cy="6350"/>
          </a:xfrm>
          <a:custGeom>
            <a:avLst/>
            <a:gdLst/>
            <a:ahLst/>
            <a:cxnLst>
              <a:cxn ang="0">
                <a:pos x="57" y="0"/>
              </a:cxn>
              <a:cxn ang="0">
                <a:pos x="55" y="9"/>
              </a:cxn>
              <a:cxn ang="0">
                <a:pos x="50" y="18"/>
              </a:cxn>
              <a:cxn ang="0">
                <a:pos x="45" y="23"/>
              </a:cxn>
              <a:cxn ang="0">
                <a:pos x="36" y="27"/>
              </a:cxn>
              <a:cxn ang="0">
                <a:pos x="28" y="28"/>
              </a:cxn>
              <a:cxn ang="0">
                <a:pos x="19" y="27"/>
              </a:cxn>
              <a:cxn ang="0">
                <a:pos x="11" y="23"/>
              </a:cxn>
              <a:cxn ang="0">
                <a:pos x="5" y="18"/>
              </a:cxn>
              <a:cxn ang="0">
                <a:pos x="1" y="9"/>
              </a:cxn>
              <a:cxn ang="0">
                <a:pos x="0" y="0"/>
              </a:cxn>
            </a:cxnLst>
            <a:pathLst>
              <a:path w="57" h="28">
                <a:moveTo>
                  <a:pt x="57" y="0"/>
                </a:moveTo>
                <a:lnTo>
                  <a:pt x="55" y="9"/>
                </a:lnTo>
                <a:lnTo>
                  <a:pt x="50" y="18"/>
                </a:lnTo>
                <a:lnTo>
                  <a:pt x="45" y="23"/>
                </a:lnTo>
                <a:lnTo>
                  <a:pt x="36" y="27"/>
                </a:lnTo>
                <a:lnTo>
                  <a:pt x="28" y="28"/>
                </a:lnTo>
                <a:lnTo>
                  <a:pt x="19" y="27"/>
                </a:lnTo>
                <a:lnTo>
                  <a:pt x="11" y="23"/>
                </a:lnTo>
                <a:lnTo>
                  <a:pt x="5" y="18"/>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69" name="Freeform 46"/>
          <p:cNvSpPr/>
          <p:nvPr/>
        </p:nvSpPr>
        <p:spPr>
          <a:xfrm>
            <a:off x="4864100" y="1546225"/>
            <a:ext cx="11113" cy="1482725"/>
          </a:xfrm>
          <a:custGeom>
            <a:avLst/>
            <a:gdLst/>
            <a:ahLst/>
            <a:cxnLst>
              <a:cxn ang="0">
                <a:pos x="0" y="6940"/>
              </a:cxn>
              <a:cxn ang="0">
                <a:pos x="28" y="6940"/>
              </a:cxn>
              <a:cxn ang="0">
                <a:pos x="57" y="6940"/>
              </a:cxn>
              <a:cxn ang="0">
                <a:pos x="57" y="0"/>
              </a:cxn>
              <a:cxn ang="0">
                <a:pos x="28" y="0"/>
              </a:cxn>
              <a:cxn ang="0">
                <a:pos x="0" y="0"/>
              </a:cxn>
              <a:cxn ang="0">
                <a:pos x="0" y="6940"/>
              </a:cxn>
            </a:cxnLst>
            <a:pathLst>
              <a:path w="57" h="6940">
                <a:moveTo>
                  <a:pt x="0" y="6940"/>
                </a:moveTo>
                <a:lnTo>
                  <a:pt x="28" y="6940"/>
                </a:lnTo>
                <a:lnTo>
                  <a:pt x="57" y="6940"/>
                </a:lnTo>
                <a:lnTo>
                  <a:pt x="57" y="0"/>
                </a:lnTo>
                <a:lnTo>
                  <a:pt x="28" y="0"/>
                </a:lnTo>
                <a:lnTo>
                  <a:pt x="0" y="0"/>
                </a:lnTo>
                <a:lnTo>
                  <a:pt x="0" y="6940"/>
                </a:lnTo>
                <a:close/>
              </a:path>
            </a:pathLst>
          </a:custGeom>
          <a:solidFill>
            <a:srgbClr val="000000"/>
          </a:solidFill>
          <a:ln w="9525">
            <a:noFill/>
          </a:ln>
        </p:spPr>
        <p:txBody>
          <a:bodyPr/>
          <a:p>
            <a:endParaRPr lang="zh-CN" altLang="en-US"/>
          </a:p>
        </p:txBody>
      </p:sp>
      <p:sp>
        <p:nvSpPr>
          <p:cNvPr id="77870" name="Freeform 47"/>
          <p:cNvSpPr/>
          <p:nvPr/>
        </p:nvSpPr>
        <p:spPr>
          <a:xfrm>
            <a:off x="4864100" y="1546225"/>
            <a:ext cx="11113" cy="1482725"/>
          </a:xfrm>
          <a:custGeom>
            <a:avLst/>
            <a:gdLst/>
            <a:ahLst/>
            <a:cxnLst>
              <a:cxn ang="0">
                <a:pos x="0" y="6940"/>
              </a:cxn>
              <a:cxn ang="0">
                <a:pos x="28" y="6940"/>
              </a:cxn>
              <a:cxn ang="0">
                <a:pos x="57" y="6940"/>
              </a:cxn>
              <a:cxn ang="0">
                <a:pos x="57" y="0"/>
              </a:cxn>
              <a:cxn ang="0">
                <a:pos x="28" y="0"/>
              </a:cxn>
              <a:cxn ang="0">
                <a:pos x="0" y="0"/>
              </a:cxn>
              <a:cxn ang="0">
                <a:pos x="0" y="6940"/>
              </a:cxn>
            </a:cxnLst>
            <a:pathLst>
              <a:path w="57" h="6940">
                <a:moveTo>
                  <a:pt x="0" y="6940"/>
                </a:moveTo>
                <a:lnTo>
                  <a:pt x="28" y="6940"/>
                </a:lnTo>
                <a:lnTo>
                  <a:pt x="57" y="6940"/>
                </a:lnTo>
                <a:lnTo>
                  <a:pt x="57" y="0"/>
                </a:lnTo>
                <a:lnTo>
                  <a:pt x="28" y="0"/>
                </a:lnTo>
                <a:lnTo>
                  <a:pt x="0" y="0"/>
                </a:lnTo>
                <a:lnTo>
                  <a:pt x="0" y="694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71" name="Freeform 48"/>
          <p:cNvSpPr/>
          <p:nvPr/>
        </p:nvSpPr>
        <p:spPr>
          <a:xfrm>
            <a:off x="4864100" y="1539875"/>
            <a:ext cx="11113" cy="6350"/>
          </a:xfrm>
          <a:custGeom>
            <a:avLst/>
            <a:gdLst/>
            <a:ahLst/>
            <a:cxnLst>
              <a:cxn ang="0">
                <a:pos x="28" y="29"/>
              </a:cxn>
              <a:cxn ang="0">
                <a:pos x="0" y="29"/>
              </a:cxn>
              <a:cxn ang="0">
                <a:pos x="1" y="21"/>
              </a:cxn>
              <a:cxn ang="0">
                <a:pos x="5" y="12"/>
              </a:cxn>
              <a:cxn ang="0">
                <a:pos x="11" y="7"/>
              </a:cxn>
              <a:cxn ang="0">
                <a:pos x="19" y="3"/>
              </a:cxn>
              <a:cxn ang="0">
                <a:pos x="28" y="0"/>
              </a:cxn>
              <a:cxn ang="0">
                <a:pos x="36" y="3"/>
              </a:cxn>
              <a:cxn ang="0">
                <a:pos x="45" y="7"/>
              </a:cxn>
              <a:cxn ang="0">
                <a:pos x="50" y="12"/>
              </a:cxn>
              <a:cxn ang="0">
                <a:pos x="55" y="21"/>
              </a:cxn>
              <a:cxn ang="0">
                <a:pos x="57" y="29"/>
              </a:cxn>
              <a:cxn ang="0">
                <a:pos x="28" y="29"/>
              </a:cxn>
            </a:cxnLst>
            <a:pathLst>
              <a:path w="57" h="29">
                <a:moveTo>
                  <a:pt x="28" y="29"/>
                </a:moveTo>
                <a:lnTo>
                  <a:pt x="0" y="29"/>
                </a:lnTo>
                <a:lnTo>
                  <a:pt x="1" y="21"/>
                </a:lnTo>
                <a:lnTo>
                  <a:pt x="5" y="12"/>
                </a:lnTo>
                <a:lnTo>
                  <a:pt x="11" y="7"/>
                </a:lnTo>
                <a:lnTo>
                  <a:pt x="19" y="3"/>
                </a:lnTo>
                <a:lnTo>
                  <a:pt x="28" y="0"/>
                </a:lnTo>
                <a:lnTo>
                  <a:pt x="36" y="3"/>
                </a:lnTo>
                <a:lnTo>
                  <a:pt x="45" y="7"/>
                </a:lnTo>
                <a:lnTo>
                  <a:pt x="50" y="12"/>
                </a:lnTo>
                <a:lnTo>
                  <a:pt x="55" y="21"/>
                </a:lnTo>
                <a:lnTo>
                  <a:pt x="57" y="29"/>
                </a:lnTo>
                <a:lnTo>
                  <a:pt x="28" y="29"/>
                </a:lnTo>
                <a:close/>
              </a:path>
            </a:pathLst>
          </a:custGeom>
          <a:solidFill>
            <a:srgbClr val="000000"/>
          </a:solidFill>
          <a:ln w="9525">
            <a:noFill/>
          </a:ln>
        </p:spPr>
        <p:txBody>
          <a:bodyPr/>
          <a:p>
            <a:endParaRPr lang="zh-CN" altLang="en-US"/>
          </a:p>
        </p:txBody>
      </p:sp>
      <p:sp>
        <p:nvSpPr>
          <p:cNvPr id="77872" name="Freeform 49"/>
          <p:cNvSpPr/>
          <p:nvPr/>
        </p:nvSpPr>
        <p:spPr>
          <a:xfrm>
            <a:off x="4864100" y="1539875"/>
            <a:ext cx="11113" cy="6350"/>
          </a:xfrm>
          <a:custGeom>
            <a:avLst/>
            <a:gdLst/>
            <a:ahLst/>
            <a:cxnLst>
              <a:cxn ang="0">
                <a:pos x="0" y="29"/>
              </a:cxn>
              <a:cxn ang="0">
                <a:pos x="1" y="21"/>
              </a:cxn>
              <a:cxn ang="0">
                <a:pos x="5" y="12"/>
              </a:cxn>
              <a:cxn ang="0">
                <a:pos x="11" y="7"/>
              </a:cxn>
              <a:cxn ang="0">
                <a:pos x="19" y="3"/>
              </a:cxn>
              <a:cxn ang="0">
                <a:pos x="28" y="0"/>
              </a:cxn>
              <a:cxn ang="0">
                <a:pos x="36" y="3"/>
              </a:cxn>
              <a:cxn ang="0">
                <a:pos x="45" y="7"/>
              </a:cxn>
              <a:cxn ang="0">
                <a:pos x="50" y="12"/>
              </a:cxn>
              <a:cxn ang="0">
                <a:pos x="55" y="21"/>
              </a:cxn>
              <a:cxn ang="0">
                <a:pos x="57" y="29"/>
              </a:cxn>
            </a:cxnLst>
            <a:pathLst>
              <a:path w="57" h="29">
                <a:moveTo>
                  <a:pt x="0" y="29"/>
                </a:moveTo>
                <a:lnTo>
                  <a:pt x="1" y="21"/>
                </a:lnTo>
                <a:lnTo>
                  <a:pt x="5" y="12"/>
                </a:lnTo>
                <a:lnTo>
                  <a:pt x="11" y="7"/>
                </a:lnTo>
                <a:lnTo>
                  <a:pt x="19" y="3"/>
                </a:lnTo>
                <a:lnTo>
                  <a:pt x="28" y="0"/>
                </a:lnTo>
                <a:lnTo>
                  <a:pt x="36" y="3"/>
                </a:lnTo>
                <a:lnTo>
                  <a:pt x="45" y="7"/>
                </a:lnTo>
                <a:lnTo>
                  <a:pt x="50" y="12"/>
                </a:lnTo>
                <a:lnTo>
                  <a:pt x="55" y="21"/>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73" name="Freeform 50"/>
          <p:cNvSpPr/>
          <p:nvPr/>
        </p:nvSpPr>
        <p:spPr>
          <a:xfrm>
            <a:off x="4552950" y="3028950"/>
            <a:ext cx="14288" cy="6350"/>
          </a:xfrm>
          <a:custGeom>
            <a:avLst/>
            <a:gdLst/>
            <a:ahLst/>
            <a:cxnLst>
              <a:cxn ang="0">
                <a:pos x="28" y="0"/>
              </a:cxn>
              <a:cxn ang="0">
                <a:pos x="57" y="0"/>
              </a:cxn>
              <a:cxn ang="0">
                <a:pos x="55" y="9"/>
              </a:cxn>
              <a:cxn ang="0">
                <a:pos x="51" y="18"/>
              </a:cxn>
              <a:cxn ang="0">
                <a:pos x="45" y="23"/>
              </a:cxn>
              <a:cxn ang="0">
                <a:pos x="37" y="27"/>
              </a:cxn>
              <a:cxn ang="0">
                <a:pos x="28" y="28"/>
              </a:cxn>
              <a:cxn ang="0">
                <a:pos x="20" y="27"/>
              </a:cxn>
              <a:cxn ang="0">
                <a:pos x="11" y="23"/>
              </a:cxn>
              <a:cxn ang="0">
                <a:pos x="6" y="18"/>
              </a:cxn>
              <a:cxn ang="0">
                <a:pos x="1" y="9"/>
              </a:cxn>
              <a:cxn ang="0">
                <a:pos x="0" y="0"/>
              </a:cxn>
              <a:cxn ang="0">
                <a:pos x="28" y="0"/>
              </a:cxn>
            </a:cxnLst>
            <a:pathLst>
              <a:path w="57" h="28">
                <a:moveTo>
                  <a:pt x="28" y="0"/>
                </a:moveTo>
                <a:lnTo>
                  <a:pt x="57" y="0"/>
                </a:lnTo>
                <a:lnTo>
                  <a:pt x="55" y="9"/>
                </a:lnTo>
                <a:lnTo>
                  <a:pt x="51" y="18"/>
                </a:lnTo>
                <a:lnTo>
                  <a:pt x="45" y="23"/>
                </a:lnTo>
                <a:lnTo>
                  <a:pt x="37" y="27"/>
                </a:lnTo>
                <a:lnTo>
                  <a:pt x="28" y="28"/>
                </a:lnTo>
                <a:lnTo>
                  <a:pt x="20" y="27"/>
                </a:lnTo>
                <a:lnTo>
                  <a:pt x="11" y="23"/>
                </a:lnTo>
                <a:lnTo>
                  <a:pt x="6" y="18"/>
                </a:lnTo>
                <a:lnTo>
                  <a:pt x="1" y="9"/>
                </a:lnTo>
                <a:lnTo>
                  <a:pt x="0" y="0"/>
                </a:lnTo>
                <a:lnTo>
                  <a:pt x="28" y="0"/>
                </a:lnTo>
                <a:close/>
              </a:path>
            </a:pathLst>
          </a:custGeom>
          <a:solidFill>
            <a:srgbClr val="000000"/>
          </a:solidFill>
          <a:ln w="9525">
            <a:noFill/>
          </a:ln>
        </p:spPr>
        <p:txBody>
          <a:bodyPr/>
          <a:p>
            <a:endParaRPr lang="zh-CN" altLang="en-US"/>
          </a:p>
        </p:txBody>
      </p:sp>
      <p:sp>
        <p:nvSpPr>
          <p:cNvPr id="77874" name="Freeform 51"/>
          <p:cNvSpPr/>
          <p:nvPr/>
        </p:nvSpPr>
        <p:spPr>
          <a:xfrm>
            <a:off x="4552950" y="3028950"/>
            <a:ext cx="14288" cy="6350"/>
          </a:xfrm>
          <a:custGeom>
            <a:avLst/>
            <a:gdLst/>
            <a:ahLst/>
            <a:cxnLst>
              <a:cxn ang="0">
                <a:pos x="57" y="0"/>
              </a:cxn>
              <a:cxn ang="0">
                <a:pos x="55" y="9"/>
              </a:cxn>
              <a:cxn ang="0">
                <a:pos x="51" y="18"/>
              </a:cxn>
              <a:cxn ang="0">
                <a:pos x="45" y="23"/>
              </a:cxn>
              <a:cxn ang="0">
                <a:pos x="37" y="27"/>
              </a:cxn>
              <a:cxn ang="0">
                <a:pos x="28" y="28"/>
              </a:cxn>
              <a:cxn ang="0">
                <a:pos x="20" y="27"/>
              </a:cxn>
              <a:cxn ang="0">
                <a:pos x="11" y="23"/>
              </a:cxn>
              <a:cxn ang="0">
                <a:pos x="6" y="18"/>
              </a:cxn>
              <a:cxn ang="0">
                <a:pos x="1" y="9"/>
              </a:cxn>
              <a:cxn ang="0">
                <a:pos x="0" y="0"/>
              </a:cxn>
            </a:cxnLst>
            <a:pathLst>
              <a:path w="57" h="28">
                <a:moveTo>
                  <a:pt x="57" y="0"/>
                </a:moveTo>
                <a:lnTo>
                  <a:pt x="55" y="9"/>
                </a:lnTo>
                <a:lnTo>
                  <a:pt x="51" y="18"/>
                </a:lnTo>
                <a:lnTo>
                  <a:pt x="45" y="23"/>
                </a:lnTo>
                <a:lnTo>
                  <a:pt x="37" y="27"/>
                </a:lnTo>
                <a:lnTo>
                  <a:pt x="28" y="28"/>
                </a:lnTo>
                <a:lnTo>
                  <a:pt x="20" y="27"/>
                </a:lnTo>
                <a:lnTo>
                  <a:pt x="11" y="23"/>
                </a:lnTo>
                <a:lnTo>
                  <a:pt x="6" y="18"/>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75" name="Freeform 52"/>
          <p:cNvSpPr/>
          <p:nvPr/>
        </p:nvSpPr>
        <p:spPr>
          <a:xfrm>
            <a:off x="4552950" y="1546225"/>
            <a:ext cx="14288" cy="1482725"/>
          </a:xfrm>
          <a:custGeom>
            <a:avLst/>
            <a:gdLst/>
            <a:ahLst/>
            <a:cxnLst>
              <a:cxn ang="0">
                <a:pos x="0" y="6940"/>
              </a:cxn>
              <a:cxn ang="0">
                <a:pos x="28" y="6940"/>
              </a:cxn>
              <a:cxn ang="0">
                <a:pos x="57" y="6940"/>
              </a:cxn>
              <a:cxn ang="0">
                <a:pos x="57" y="0"/>
              </a:cxn>
              <a:cxn ang="0">
                <a:pos x="28" y="0"/>
              </a:cxn>
              <a:cxn ang="0">
                <a:pos x="0" y="0"/>
              </a:cxn>
              <a:cxn ang="0">
                <a:pos x="0" y="6940"/>
              </a:cxn>
            </a:cxnLst>
            <a:pathLst>
              <a:path w="57" h="6940">
                <a:moveTo>
                  <a:pt x="0" y="6940"/>
                </a:moveTo>
                <a:lnTo>
                  <a:pt x="28" y="6940"/>
                </a:lnTo>
                <a:lnTo>
                  <a:pt x="57" y="6940"/>
                </a:lnTo>
                <a:lnTo>
                  <a:pt x="57" y="0"/>
                </a:lnTo>
                <a:lnTo>
                  <a:pt x="28" y="0"/>
                </a:lnTo>
                <a:lnTo>
                  <a:pt x="0" y="0"/>
                </a:lnTo>
                <a:lnTo>
                  <a:pt x="0" y="6940"/>
                </a:lnTo>
                <a:close/>
              </a:path>
            </a:pathLst>
          </a:custGeom>
          <a:solidFill>
            <a:srgbClr val="000000"/>
          </a:solidFill>
          <a:ln w="9525">
            <a:noFill/>
          </a:ln>
        </p:spPr>
        <p:txBody>
          <a:bodyPr/>
          <a:p>
            <a:endParaRPr lang="zh-CN" altLang="en-US"/>
          </a:p>
        </p:txBody>
      </p:sp>
      <p:sp>
        <p:nvSpPr>
          <p:cNvPr id="77876" name="Freeform 53"/>
          <p:cNvSpPr/>
          <p:nvPr/>
        </p:nvSpPr>
        <p:spPr>
          <a:xfrm>
            <a:off x="4552950" y="1546225"/>
            <a:ext cx="14288" cy="1482725"/>
          </a:xfrm>
          <a:custGeom>
            <a:avLst/>
            <a:gdLst/>
            <a:ahLst/>
            <a:cxnLst>
              <a:cxn ang="0">
                <a:pos x="0" y="6940"/>
              </a:cxn>
              <a:cxn ang="0">
                <a:pos x="28" y="6940"/>
              </a:cxn>
              <a:cxn ang="0">
                <a:pos x="57" y="6940"/>
              </a:cxn>
              <a:cxn ang="0">
                <a:pos x="57" y="0"/>
              </a:cxn>
              <a:cxn ang="0">
                <a:pos x="28" y="0"/>
              </a:cxn>
              <a:cxn ang="0">
                <a:pos x="0" y="0"/>
              </a:cxn>
              <a:cxn ang="0">
                <a:pos x="0" y="6940"/>
              </a:cxn>
            </a:cxnLst>
            <a:pathLst>
              <a:path w="57" h="6940">
                <a:moveTo>
                  <a:pt x="0" y="6940"/>
                </a:moveTo>
                <a:lnTo>
                  <a:pt x="28" y="6940"/>
                </a:lnTo>
                <a:lnTo>
                  <a:pt x="57" y="6940"/>
                </a:lnTo>
                <a:lnTo>
                  <a:pt x="57" y="0"/>
                </a:lnTo>
                <a:lnTo>
                  <a:pt x="28" y="0"/>
                </a:lnTo>
                <a:lnTo>
                  <a:pt x="0" y="0"/>
                </a:lnTo>
                <a:lnTo>
                  <a:pt x="0" y="694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77" name="Freeform 54"/>
          <p:cNvSpPr/>
          <p:nvPr/>
        </p:nvSpPr>
        <p:spPr>
          <a:xfrm>
            <a:off x="4552950" y="1539875"/>
            <a:ext cx="14288" cy="6350"/>
          </a:xfrm>
          <a:custGeom>
            <a:avLst/>
            <a:gdLst/>
            <a:ahLst/>
            <a:cxnLst>
              <a:cxn ang="0">
                <a:pos x="28" y="29"/>
              </a:cxn>
              <a:cxn ang="0">
                <a:pos x="0" y="29"/>
              </a:cxn>
              <a:cxn ang="0">
                <a:pos x="1" y="21"/>
              </a:cxn>
              <a:cxn ang="0">
                <a:pos x="6" y="12"/>
              </a:cxn>
              <a:cxn ang="0">
                <a:pos x="11" y="7"/>
              </a:cxn>
              <a:cxn ang="0">
                <a:pos x="20" y="3"/>
              </a:cxn>
              <a:cxn ang="0">
                <a:pos x="28" y="0"/>
              </a:cxn>
              <a:cxn ang="0">
                <a:pos x="37" y="3"/>
              </a:cxn>
              <a:cxn ang="0">
                <a:pos x="45" y="7"/>
              </a:cxn>
              <a:cxn ang="0">
                <a:pos x="51" y="12"/>
              </a:cxn>
              <a:cxn ang="0">
                <a:pos x="55" y="21"/>
              </a:cxn>
              <a:cxn ang="0">
                <a:pos x="57" y="29"/>
              </a:cxn>
              <a:cxn ang="0">
                <a:pos x="28" y="29"/>
              </a:cxn>
            </a:cxnLst>
            <a:pathLst>
              <a:path w="57" h="29">
                <a:moveTo>
                  <a:pt x="28" y="29"/>
                </a:moveTo>
                <a:lnTo>
                  <a:pt x="0" y="29"/>
                </a:lnTo>
                <a:lnTo>
                  <a:pt x="1" y="21"/>
                </a:lnTo>
                <a:lnTo>
                  <a:pt x="6" y="12"/>
                </a:lnTo>
                <a:lnTo>
                  <a:pt x="11" y="7"/>
                </a:lnTo>
                <a:lnTo>
                  <a:pt x="20" y="3"/>
                </a:lnTo>
                <a:lnTo>
                  <a:pt x="28" y="0"/>
                </a:lnTo>
                <a:lnTo>
                  <a:pt x="37" y="3"/>
                </a:lnTo>
                <a:lnTo>
                  <a:pt x="45" y="7"/>
                </a:lnTo>
                <a:lnTo>
                  <a:pt x="51" y="12"/>
                </a:lnTo>
                <a:lnTo>
                  <a:pt x="55" y="21"/>
                </a:lnTo>
                <a:lnTo>
                  <a:pt x="57" y="29"/>
                </a:lnTo>
                <a:lnTo>
                  <a:pt x="28" y="29"/>
                </a:lnTo>
                <a:close/>
              </a:path>
            </a:pathLst>
          </a:custGeom>
          <a:solidFill>
            <a:srgbClr val="000000"/>
          </a:solidFill>
          <a:ln w="9525">
            <a:noFill/>
          </a:ln>
        </p:spPr>
        <p:txBody>
          <a:bodyPr/>
          <a:p>
            <a:endParaRPr lang="zh-CN" altLang="en-US"/>
          </a:p>
        </p:txBody>
      </p:sp>
      <p:sp>
        <p:nvSpPr>
          <p:cNvPr id="77878" name="Freeform 55"/>
          <p:cNvSpPr/>
          <p:nvPr/>
        </p:nvSpPr>
        <p:spPr>
          <a:xfrm>
            <a:off x="4552950" y="1539875"/>
            <a:ext cx="14288" cy="6350"/>
          </a:xfrm>
          <a:custGeom>
            <a:avLst/>
            <a:gdLst/>
            <a:ahLst/>
            <a:cxnLst>
              <a:cxn ang="0">
                <a:pos x="0" y="29"/>
              </a:cxn>
              <a:cxn ang="0">
                <a:pos x="1" y="21"/>
              </a:cxn>
              <a:cxn ang="0">
                <a:pos x="6" y="12"/>
              </a:cxn>
              <a:cxn ang="0">
                <a:pos x="11" y="7"/>
              </a:cxn>
              <a:cxn ang="0">
                <a:pos x="20" y="3"/>
              </a:cxn>
              <a:cxn ang="0">
                <a:pos x="28" y="0"/>
              </a:cxn>
              <a:cxn ang="0">
                <a:pos x="37" y="3"/>
              </a:cxn>
              <a:cxn ang="0">
                <a:pos x="45" y="7"/>
              </a:cxn>
              <a:cxn ang="0">
                <a:pos x="51" y="12"/>
              </a:cxn>
              <a:cxn ang="0">
                <a:pos x="55" y="21"/>
              </a:cxn>
              <a:cxn ang="0">
                <a:pos x="57" y="29"/>
              </a:cxn>
            </a:cxnLst>
            <a:pathLst>
              <a:path w="57" h="29">
                <a:moveTo>
                  <a:pt x="0" y="29"/>
                </a:moveTo>
                <a:lnTo>
                  <a:pt x="1" y="21"/>
                </a:lnTo>
                <a:lnTo>
                  <a:pt x="6" y="12"/>
                </a:lnTo>
                <a:lnTo>
                  <a:pt x="11" y="7"/>
                </a:lnTo>
                <a:lnTo>
                  <a:pt x="20" y="3"/>
                </a:lnTo>
                <a:lnTo>
                  <a:pt x="28" y="0"/>
                </a:lnTo>
                <a:lnTo>
                  <a:pt x="37" y="3"/>
                </a:lnTo>
                <a:lnTo>
                  <a:pt x="45" y="7"/>
                </a:lnTo>
                <a:lnTo>
                  <a:pt x="51" y="12"/>
                </a:lnTo>
                <a:lnTo>
                  <a:pt x="55" y="21"/>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79" name="Line 56"/>
          <p:cNvSpPr/>
          <p:nvPr/>
        </p:nvSpPr>
        <p:spPr>
          <a:xfrm>
            <a:off x="4152900" y="3028950"/>
            <a:ext cx="2767013" cy="3175"/>
          </a:xfrm>
          <a:prstGeom prst="line">
            <a:avLst/>
          </a:prstGeom>
          <a:ln w="0" cap="flat" cmpd="sng">
            <a:solidFill>
              <a:srgbClr val="000000"/>
            </a:solidFill>
            <a:prstDash val="solid"/>
            <a:round/>
            <a:headEnd type="none" w="med" len="med"/>
            <a:tailEnd type="none" w="med" len="med"/>
          </a:ln>
        </p:spPr>
      </p:sp>
      <p:sp>
        <p:nvSpPr>
          <p:cNvPr id="77880" name="Line 57"/>
          <p:cNvSpPr/>
          <p:nvPr/>
        </p:nvSpPr>
        <p:spPr>
          <a:xfrm>
            <a:off x="4152900" y="3821113"/>
            <a:ext cx="1938338" cy="3175"/>
          </a:xfrm>
          <a:prstGeom prst="line">
            <a:avLst/>
          </a:prstGeom>
          <a:ln w="0" cap="flat" cmpd="sng">
            <a:solidFill>
              <a:srgbClr val="000000"/>
            </a:solidFill>
            <a:prstDash val="solid"/>
            <a:round/>
            <a:headEnd type="none" w="med" len="med"/>
            <a:tailEnd type="none" w="med" len="med"/>
          </a:ln>
        </p:spPr>
      </p:sp>
      <p:sp>
        <p:nvSpPr>
          <p:cNvPr id="77881" name="Freeform 58"/>
          <p:cNvSpPr/>
          <p:nvPr/>
        </p:nvSpPr>
        <p:spPr>
          <a:xfrm>
            <a:off x="4859338" y="4884738"/>
            <a:ext cx="23812" cy="22225"/>
          </a:xfrm>
          <a:custGeom>
            <a:avLst/>
            <a:gdLst/>
            <a:ahLst/>
            <a:cxnLst>
              <a:cxn ang="0">
                <a:pos x="84" y="84"/>
              </a:cxn>
              <a:cxn ang="0">
                <a:pos x="101" y="67"/>
              </a:cxn>
              <a:cxn ang="0">
                <a:pos x="110" y="51"/>
              </a:cxn>
              <a:cxn ang="0">
                <a:pos x="110" y="34"/>
              </a:cxn>
              <a:cxn ang="0">
                <a:pos x="101" y="9"/>
              </a:cxn>
              <a:cxn ang="0">
                <a:pos x="84" y="0"/>
              </a:cxn>
              <a:cxn ang="0">
                <a:pos x="60" y="0"/>
              </a:cxn>
              <a:cxn ang="0">
                <a:pos x="34" y="9"/>
              </a:cxn>
              <a:cxn ang="0">
                <a:pos x="18" y="25"/>
              </a:cxn>
              <a:cxn ang="0">
                <a:pos x="9" y="42"/>
              </a:cxn>
              <a:cxn ang="0">
                <a:pos x="0" y="67"/>
              </a:cxn>
              <a:cxn ang="0">
                <a:pos x="9" y="84"/>
              </a:cxn>
              <a:cxn ang="0">
                <a:pos x="25" y="101"/>
              </a:cxn>
              <a:cxn ang="0">
                <a:pos x="42" y="101"/>
              </a:cxn>
              <a:cxn ang="0">
                <a:pos x="76" y="93"/>
              </a:cxn>
              <a:cxn ang="0">
                <a:pos x="84" y="84"/>
              </a:cxn>
            </a:cxnLst>
            <a:pathLst>
              <a:path w="110" h="101">
                <a:moveTo>
                  <a:pt x="84" y="84"/>
                </a:moveTo>
                <a:lnTo>
                  <a:pt x="101" y="67"/>
                </a:lnTo>
                <a:lnTo>
                  <a:pt x="110" y="51"/>
                </a:lnTo>
                <a:lnTo>
                  <a:pt x="110" y="34"/>
                </a:lnTo>
                <a:lnTo>
                  <a:pt x="101" y="9"/>
                </a:lnTo>
                <a:lnTo>
                  <a:pt x="84" y="0"/>
                </a:lnTo>
                <a:lnTo>
                  <a:pt x="60" y="0"/>
                </a:lnTo>
                <a:lnTo>
                  <a:pt x="34" y="9"/>
                </a:lnTo>
                <a:lnTo>
                  <a:pt x="18" y="25"/>
                </a:lnTo>
                <a:lnTo>
                  <a:pt x="9" y="42"/>
                </a:lnTo>
                <a:lnTo>
                  <a:pt x="0" y="67"/>
                </a:lnTo>
                <a:lnTo>
                  <a:pt x="9" y="84"/>
                </a:lnTo>
                <a:lnTo>
                  <a:pt x="25" y="101"/>
                </a:lnTo>
                <a:lnTo>
                  <a:pt x="42" y="101"/>
                </a:lnTo>
                <a:lnTo>
                  <a:pt x="76" y="93"/>
                </a:lnTo>
                <a:lnTo>
                  <a:pt x="84" y="8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7882" name="Freeform 59"/>
          <p:cNvSpPr/>
          <p:nvPr/>
        </p:nvSpPr>
        <p:spPr>
          <a:xfrm>
            <a:off x="6527800" y="2776538"/>
            <a:ext cx="6350" cy="11112"/>
          </a:xfrm>
          <a:custGeom>
            <a:avLst/>
            <a:gdLst/>
            <a:ahLst/>
            <a:cxnLst>
              <a:cxn ang="0">
                <a:pos x="0" y="29"/>
              </a:cxn>
              <a:cxn ang="0">
                <a:pos x="0" y="0"/>
              </a:cxn>
              <a:cxn ang="0">
                <a:pos x="9" y="2"/>
              </a:cxn>
              <a:cxn ang="0">
                <a:pos x="18" y="7"/>
              </a:cxn>
              <a:cxn ang="0">
                <a:pos x="23" y="12"/>
              </a:cxn>
              <a:cxn ang="0">
                <a:pos x="27" y="21"/>
              </a:cxn>
              <a:cxn ang="0">
                <a:pos x="29" y="29"/>
              </a:cxn>
              <a:cxn ang="0">
                <a:pos x="27" y="38"/>
              </a:cxn>
              <a:cxn ang="0">
                <a:pos x="23" y="46"/>
              </a:cxn>
              <a:cxn ang="0">
                <a:pos x="18" y="52"/>
              </a:cxn>
              <a:cxn ang="0">
                <a:pos x="9" y="56"/>
              </a:cxn>
              <a:cxn ang="0">
                <a:pos x="0" y="57"/>
              </a:cxn>
              <a:cxn ang="0">
                <a:pos x="0" y="29"/>
              </a:cxn>
            </a:cxnLst>
            <a:pathLst>
              <a:path w="29" h="57">
                <a:moveTo>
                  <a:pt x="0" y="29"/>
                </a:moveTo>
                <a:lnTo>
                  <a:pt x="0" y="0"/>
                </a:lnTo>
                <a:lnTo>
                  <a:pt x="9" y="2"/>
                </a:lnTo>
                <a:lnTo>
                  <a:pt x="18" y="7"/>
                </a:lnTo>
                <a:lnTo>
                  <a:pt x="23" y="12"/>
                </a:lnTo>
                <a:lnTo>
                  <a:pt x="27" y="21"/>
                </a:lnTo>
                <a:lnTo>
                  <a:pt x="29" y="29"/>
                </a:lnTo>
                <a:lnTo>
                  <a:pt x="27" y="38"/>
                </a:lnTo>
                <a:lnTo>
                  <a:pt x="23" y="46"/>
                </a:lnTo>
                <a:lnTo>
                  <a:pt x="18" y="52"/>
                </a:lnTo>
                <a:lnTo>
                  <a:pt x="9" y="56"/>
                </a:lnTo>
                <a:lnTo>
                  <a:pt x="0" y="57"/>
                </a:lnTo>
                <a:lnTo>
                  <a:pt x="0" y="29"/>
                </a:lnTo>
                <a:close/>
              </a:path>
            </a:pathLst>
          </a:custGeom>
          <a:solidFill>
            <a:srgbClr val="000000"/>
          </a:solidFill>
          <a:ln w="9525">
            <a:noFill/>
          </a:ln>
        </p:spPr>
        <p:txBody>
          <a:bodyPr/>
          <a:p>
            <a:endParaRPr lang="zh-CN" altLang="en-US"/>
          </a:p>
        </p:txBody>
      </p:sp>
      <p:sp>
        <p:nvSpPr>
          <p:cNvPr id="77883" name="Freeform 60"/>
          <p:cNvSpPr/>
          <p:nvPr/>
        </p:nvSpPr>
        <p:spPr>
          <a:xfrm>
            <a:off x="6527800" y="2776538"/>
            <a:ext cx="6350" cy="11112"/>
          </a:xfrm>
          <a:custGeom>
            <a:avLst/>
            <a:gdLst/>
            <a:ahLst/>
            <a:cxnLst>
              <a:cxn ang="0">
                <a:pos x="0" y="0"/>
              </a:cxn>
              <a:cxn ang="0">
                <a:pos x="9" y="2"/>
              </a:cxn>
              <a:cxn ang="0">
                <a:pos x="18" y="7"/>
              </a:cxn>
              <a:cxn ang="0">
                <a:pos x="23" y="12"/>
              </a:cxn>
              <a:cxn ang="0">
                <a:pos x="27" y="21"/>
              </a:cxn>
              <a:cxn ang="0">
                <a:pos x="29" y="29"/>
              </a:cxn>
              <a:cxn ang="0">
                <a:pos x="27" y="38"/>
              </a:cxn>
              <a:cxn ang="0">
                <a:pos x="23" y="46"/>
              </a:cxn>
              <a:cxn ang="0">
                <a:pos x="18" y="52"/>
              </a:cxn>
              <a:cxn ang="0">
                <a:pos x="9" y="56"/>
              </a:cxn>
              <a:cxn ang="0">
                <a:pos x="0" y="57"/>
              </a:cxn>
            </a:cxnLst>
            <a:pathLst>
              <a:path w="29" h="57">
                <a:moveTo>
                  <a:pt x="0" y="0"/>
                </a:moveTo>
                <a:lnTo>
                  <a:pt x="9" y="2"/>
                </a:lnTo>
                <a:lnTo>
                  <a:pt x="18" y="7"/>
                </a:lnTo>
                <a:lnTo>
                  <a:pt x="23" y="12"/>
                </a:lnTo>
                <a:lnTo>
                  <a:pt x="27" y="21"/>
                </a:lnTo>
                <a:lnTo>
                  <a:pt x="29" y="29"/>
                </a:lnTo>
                <a:lnTo>
                  <a:pt x="27" y="38"/>
                </a:lnTo>
                <a:lnTo>
                  <a:pt x="23" y="46"/>
                </a:lnTo>
                <a:lnTo>
                  <a:pt x="18" y="52"/>
                </a:lnTo>
                <a:lnTo>
                  <a:pt x="9"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84" name="Freeform 61"/>
          <p:cNvSpPr/>
          <p:nvPr/>
        </p:nvSpPr>
        <p:spPr>
          <a:xfrm>
            <a:off x="4870450" y="2776538"/>
            <a:ext cx="1657350" cy="11112"/>
          </a:xfrm>
          <a:custGeom>
            <a:avLst/>
            <a:gdLst/>
            <a:ahLst/>
            <a:cxnLst>
              <a:cxn ang="0">
                <a:pos x="7762" y="57"/>
              </a:cxn>
              <a:cxn ang="0">
                <a:pos x="7762" y="29"/>
              </a:cxn>
              <a:cxn ang="0">
                <a:pos x="7762" y="0"/>
              </a:cxn>
              <a:cxn ang="0">
                <a:pos x="0" y="0"/>
              </a:cxn>
              <a:cxn ang="0">
                <a:pos x="0" y="29"/>
              </a:cxn>
              <a:cxn ang="0">
                <a:pos x="0" y="57"/>
              </a:cxn>
              <a:cxn ang="0">
                <a:pos x="7762" y="57"/>
              </a:cxn>
            </a:cxnLst>
            <a:pathLst>
              <a:path w="7762" h="57">
                <a:moveTo>
                  <a:pt x="7762" y="57"/>
                </a:moveTo>
                <a:lnTo>
                  <a:pt x="7762" y="29"/>
                </a:lnTo>
                <a:lnTo>
                  <a:pt x="7762" y="0"/>
                </a:lnTo>
                <a:lnTo>
                  <a:pt x="0" y="0"/>
                </a:lnTo>
                <a:lnTo>
                  <a:pt x="0" y="29"/>
                </a:lnTo>
                <a:lnTo>
                  <a:pt x="0" y="57"/>
                </a:lnTo>
                <a:lnTo>
                  <a:pt x="7762" y="57"/>
                </a:lnTo>
                <a:close/>
              </a:path>
            </a:pathLst>
          </a:custGeom>
          <a:solidFill>
            <a:srgbClr val="000000"/>
          </a:solidFill>
          <a:ln w="9525">
            <a:noFill/>
          </a:ln>
        </p:spPr>
        <p:txBody>
          <a:bodyPr/>
          <a:p>
            <a:endParaRPr lang="zh-CN" altLang="en-US"/>
          </a:p>
        </p:txBody>
      </p:sp>
      <p:sp>
        <p:nvSpPr>
          <p:cNvPr id="77885" name="Freeform 62"/>
          <p:cNvSpPr/>
          <p:nvPr/>
        </p:nvSpPr>
        <p:spPr>
          <a:xfrm>
            <a:off x="4870450" y="2776538"/>
            <a:ext cx="1657350" cy="11112"/>
          </a:xfrm>
          <a:custGeom>
            <a:avLst/>
            <a:gdLst/>
            <a:ahLst/>
            <a:cxnLst>
              <a:cxn ang="0">
                <a:pos x="7762" y="57"/>
              </a:cxn>
              <a:cxn ang="0">
                <a:pos x="7762" y="29"/>
              </a:cxn>
              <a:cxn ang="0">
                <a:pos x="7762" y="0"/>
              </a:cxn>
              <a:cxn ang="0">
                <a:pos x="0" y="0"/>
              </a:cxn>
              <a:cxn ang="0">
                <a:pos x="0" y="29"/>
              </a:cxn>
              <a:cxn ang="0">
                <a:pos x="0" y="57"/>
              </a:cxn>
              <a:cxn ang="0">
                <a:pos x="7762" y="57"/>
              </a:cxn>
            </a:cxnLst>
            <a:pathLst>
              <a:path w="7762" h="57">
                <a:moveTo>
                  <a:pt x="7762" y="57"/>
                </a:moveTo>
                <a:lnTo>
                  <a:pt x="7762" y="29"/>
                </a:lnTo>
                <a:lnTo>
                  <a:pt x="7762" y="0"/>
                </a:lnTo>
                <a:lnTo>
                  <a:pt x="0" y="0"/>
                </a:lnTo>
                <a:lnTo>
                  <a:pt x="0" y="29"/>
                </a:lnTo>
                <a:lnTo>
                  <a:pt x="0" y="57"/>
                </a:lnTo>
                <a:lnTo>
                  <a:pt x="7762" y="5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86" name="Freeform 63"/>
          <p:cNvSpPr/>
          <p:nvPr/>
        </p:nvSpPr>
        <p:spPr>
          <a:xfrm>
            <a:off x="4864100" y="2776538"/>
            <a:ext cx="6350" cy="11112"/>
          </a:xfrm>
          <a:custGeom>
            <a:avLst/>
            <a:gdLst/>
            <a:ahLst/>
            <a:cxnLst>
              <a:cxn ang="0">
                <a:pos x="28" y="29"/>
              </a:cxn>
              <a:cxn ang="0">
                <a:pos x="28" y="57"/>
              </a:cxn>
              <a:cxn ang="0">
                <a:pos x="19" y="56"/>
              </a:cxn>
              <a:cxn ang="0">
                <a:pos x="11" y="52"/>
              </a:cxn>
              <a:cxn ang="0">
                <a:pos x="5" y="46"/>
              </a:cxn>
              <a:cxn ang="0">
                <a:pos x="1" y="38"/>
              </a:cxn>
              <a:cxn ang="0">
                <a:pos x="0" y="29"/>
              </a:cxn>
              <a:cxn ang="0">
                <a:pos x="1" y="21"/>
              </a:cxn>
              <a:cxn ang="0">
                <a:pos x="5" y="12"/>
              </a:cxn>
              <a:cxn ang="0">
                <a:pos x="11" y="7"/>
              </a:cxn>
              <a:cxn ang="0">
                <a:pos x="19" y="2"/>
              </a:cxn>
              <a:cxn ang="0">
                <a:pos x="28" y="0"/>
              </a:cxn>
              <a:cxn ang="0">
                <a:pos x="28" y="29"/>
              </a:cxn>
            </a:cxnLst>
            <a:pathLst>
              <a:path w="28" h="57">
                <a:moveTo>
                  <a:pt x="28" y="29"/>
                </a:moveTo>
                <a:lnTo>
                  <a:pt x="28" y="57"/>
                </a:lnTo>
                <a:lnTo>
                  <a:pt x="19" y="56"/>
                </a:lnTo>
                <a:lnTo>
                  <a:pt x="11" y="52"/>
                </a:lnTo>
                <a:lnTo>
                  <a:pt x="5" y="46"/>
                </a:lnTo>
                <a:lnTo>
                  <a:pt x="1" y="38"/>
                </a:lnTo>
                <a:lnTo>
                  <a:pt x="0" y="29"/>
                </a:lnTo>
                <a:lnTo>
                  <a:pt x="1" y="21"/>
                </a:lnTo>
                <a:lnTo>
                  <a:pt x="5" y="12"/>
                </a:lnTo>
                <a:lnTo>
                  <a:pt x="11" y="7"/>
                </a:lnTo>
                <a:lnTo>
                  <a:pt x="19" y="2"/>
                </a:lnTo>
                <a:lnTo>
                  <a:pt x="28" y="0"/>
                </a:lnTo>
                <a:lnTo>
                  <a:pt x="28" y="29"/>
                </a:lnTo>
                <a:close/>
              </a:path>
            </a:pathLst>
          </a:custGeom>
          <a:solidFill>
            <a:srgbClr val="000000"/>
          </a:solidFill>
          <a:ln w="9525">
            <a:noFill/>
          </a:ln>
        </p:spPr>
        <p:txBody>
          <a:bodyPr/>
          <a:p>
            <a:endParaRPr lang="zh-CN" altLang="en-US"/>
          </a:p>
        </p:txBody>
      </p:sp>
      <p:sp>
        <p:nvSpPr>
          <p:cNvPr id="77887" name="Freeform 64"/>
          <p:cNvSpPr/>
          <p:nvPr/>
        </p:nvSpPr>
        <p:spPr>
          <a:xfrm>
            <a:off x="4864100" y="2776538"/>
            <a:ext cx="6350" cy="11112"/>
          </a:xfrm>
          <a:custGeom>
            <a:avLst/>
            <a:gdLst/>
            <a:ahLst/>
            <a:cxnLst>
              <a:cxn ang="0">
                <a:pos x="28" y="57"/>
              </a:cxn>
              <a:cxn ang="0">
                <a:pos x="19" y="56"/>
              </a:cxn>
              <a:cxn ang="0">
                <a:pos x="11" y="52"/>
              </a:cxn>
              <a:cxn ang="0">
                <a:pos x="5" y="46"/>
              </a:cxn>
              <a:cxn ang="0">
                <a:pos x="1" y="38"/>
              </a:cxn>
              <a:cxn ang="0">
                <a:pos x="0" y="29"/>
              </a:cxn>
              <a:cxn ang="0">
                <a:pos x="1" y="21"/>
              </a:cxn>
              <a:cxn ang="0">
                <a:pos x="5" y="12"/>
              </a:cxn>
              <a:cxn ang="0">
                <a:pos x="11" y="7"/>
              </a:cxn>
              <a:cxn ang="0">
                <a:pos x="19" y="2"/>
              </a:cxn>
              <a:cxn ang="0">
                <a:pos x="28" y="0"/>
              </a:cxn>
            </a:cxnLst>
            <a:pathLst>
              <a:path w="28" h="57">
                <a:moveTo>
                  <a:pt x="28" y="57"/>
                </a:moveTo>
                <a:lnTo>
                  <a:pt x="19" y="56"/>
                </a:lnTo>
                <a:lnTo>
                  <a:pt x="11" y="52"/>
                </a:lnTo>
                <a:lnTo>
                  <a:pt x="5" y="46"/>
                </a:lnTo>
                <a:lnTo>
                  <a:pt x="1" y="38"/>
                </a:lnTo>
                <a:lnTo>
                  <a:pt x="0" y="29"/>
                </a:lnTo>
                <a:lnTo>
                  <a:pt x="1" y="21"/>
                </a:lnTo>
                <a:lnTo>
                  <a:pt x="5" y="12"/>
                </a:lnTo>
                <a:lnTo>
                  <a:pt x="11" y="7"/>
                </a:lnTo>
                <a:lnTo>
                  <a:pt x="19"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88" name="Freeform 65"/>
          <p:cNvSpPr/>
          <p:nvPr/>
        </p:nvSpPr>
        <p:spPr>
          <a:xfrm>
            <a:off x="6527800" y="2465388"/>
            <a:ext cx="6350" cy="11112"/>
          </a:xfrm>
          <a:custGeom>
            <a:avLst/>
            <a:gdLst/>
            <a:ahLst/>
            <a:cxnLst>
              <a:cxn ang="0">
                <a:pos x="0" y="29"/>
              </a:cxn>
              <a:cxn ang="0">
                <a:pos x="0" y="0"/>
              </a:cxn>
              <a:cxn ang="0">
                <a:pos x="9" y="2"/>
              </a:cxn>
              <a:cxn ang="0">
                <a:pos x="18" y="6"/>
              </a:cxn>
              <a:cxn ang="0">
                <a:pos x="23" y="12"/>
              </a:cxn>
              <a:cxn ang="0">
                <a:pos x="27" y="20"/>
              </a:cxn>
              <a:cxn ang="0">
                <a:pos x="29" y="29"/>
              </a:cxn>
              <a:cxn ang="0">
                <a:pos x="27" y="37"/>
              </a:cxn>
              <a:cxn ang="0">
                <a:pos x="23" y="46"/>
              </a:cxn>
              <a:cxn ang="0">
                <a:pos x="18" y="51"/>
              </a:cxn>
              <a:cxn ang="0">
                <a:pos x="9" y="56"/>
              </a:cxn>
              <a:cxn ang="0">
                <a:pos x="0" y="57"/>
              </a:cxn>
              <a:cxn ang="0">
                <a:pos x="0" y="29"/>
              </a:cxn>
            </a:cxnLst>
            <a:pathLst>
              <a:path w="29" h="57">
                <a:moveTo>
                  <a:pt x="0" y="29"/>
                </a:moveTo>
                <a:lnTo>
                  <a:pt x="0" y="0"/>
                </a:lnTo>
                <a:lnTo>
                  <a:pt x="9" y="2"/>
                </a:lnTo>
                <a:lnTo>
                  <a:pt x="18" y="6"/>
                </a:lnTo>
                <a:lnTo>
                  <a:pt x="23" y="12"/>
                </a:lnTo>
                <a:lnTo>
                  <a:pt x="27" y="20"/>
                </a:lnTo>
                <a:lnTo>
                  <a:pt x="29" y="29"/>
                </a:lnTo>
                <a:lnTo>
                  <a:pt x="27" y="37"/>
                </a:lnTo>
                <a:lnTo>
                  <a:pt x="23" y="46"/>
                </a:lnTo>
                <a:lnTo>
                  <a:pt x="18" y="51"/>
                </a:lnTo>
                <a:lnTo>
                  <a:pt x="9" y="56"/>
                </a:lnTo>
                <a:lnTo>
                  <a:pt x="0" y="57"/>
                </a:lnTo>
                <a:lnTo>
                  <a:pt x="0" y="29"/>
                </a:lnTo>
                <a:close/>
              </a:path>
            </a:pathLst>
          </a:custGeom>
          <a:solidFill>
            <a:srgbClr val="000000"/>
          </a:solidFill>
          <a:ln w="9525">
            <a:noFill/>
          </a:ln>
        </p:spPr>
        <p:txBody>
          <a:bodyPr/>
          <a:p>
            <a:endParaRPr lang="zh-CN" altLang="en-US"/>
          </a:p>
        </p:txBody>
      </p:sp>
      <p:sp>
        <p:nvSpPr>
          <p:cNvPr id="77889" name="Freeform 66"/>
          <p:cNvSpPr/>
          <p:nvPr/>
        </p:nvSpPr>
        <p:spPr>
          <a:xfrm>
            <a:off x="6527800" y="2465388"/>
            <a:ext cx="6350" cy="11112"/>
          </a:xfrm>
          <a:custGeom>
            <a:avLst/>
            <a:gdLst/>
            <a:ahLst/>
            <a:cxnLst>
              <a:cxn ang="0">
                <a:pos x="0" y="0"/>
              </a:cxn>
              <a:cxn ang="0">
                <a:pos x="9" y="2"/>
              </a:cxn>
              <a:cxn ang="0">
                <a:pos x="18" y="6"/>
              </a:cxn>
              <a:cxn ang="0">
                <a:pos x="23" y="12"/>
              </a:cxn>
              <a:cxn ang="0">
                <a:pos x="27" y="20"/>
              </a:cxn>
              <a:cxn ang="0">
                <a:pos x="29" y="29"/>
              </a:cxn>
              <a:cxn ang="0">
                <a:pos x="27" y="37"/>
              </a:cxn>
              <a:cxn ang="0">
                <a:pos x="23" y="46"/>
              </a:cxn>
              <a:cxn ang="0">
                <a:pos x="18" y="51"/>
              </a:cxn>
              <a:cxn ang="0">
                <a:pos x="9" y="56"/>
              </a:cxn>
              <a:cxn ang="0">
                <a:pos x="0" y="57"/>
              </a:cxn>
            </a:cxnLst>
            <a:pathLst>
              <a:path w="29" h="57">
                <a:moveTo>
                  <a:pt x="0" y="0"/>
                </a:moveTo>
                <a:lnTo>
                  <a:pt x="9" y="2"/>
                </a:lnTo>
                <a:lnTo>
                  <a:pt x="18" y="6"/>
                </a:lnTo>
                <a:lnTo>
                  <a:pt x="23" y="12"/>
                </a:lnTo>
                <a:lnTo>
                  <a:pt x="27" y="20"/>
                </a:lnTo>
                <a:lnTo>
                  <a:pt x="29" y="29"/>
                </a:lnTo>
                <a:lnTo>
                  <a:pt x="27" y="37"/>
                </a:lnTo>
                <a:lnTo>
                  <a:pt x="23" y="46"/>
                </a:lnTo>
                <a:lnTo>
                  <a:pt x="18" y="51"/>
                </a:lnTo>
                <a:lnTo>
                  <a:pt x="9"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90" name="Freeform 67"/>
          <p:cNvSpPr/>
          <p:nvPr/>
        </p:nvSpPr>
        <p:spPr>
          <a:xfrm>
            <a:off x="4870450" y="2465388"/>
            <a:ext cx="1657350" cy="11112"/>
          </a:xfrm>
          <a:custGeom>
            <a:avLst/>
            <a:gdLst/>
            <a:ahLst/>
            <a:cxnLst>
              <a:cxn ang="0">
                <a:pos x="7762" y="57"/>
              </a:cxn>
              <a:cxn ang="0">
                <a:pos x="7762" y="29"/>
              </a:cxn>
              <a:cxn ang="0">
                <a:pos x="7762" y="0"/>
              </a:cxn>
              <a:cxn ang="0">
                <a:pos x="0" y="0"/>
              </a:cxn>
              <a:cxn ang="0">
                <a:pos x="0" y="29"/>
              </a:cxn>
              <a:cxn ang="0">
                <a:pos x="0" y="57"/>
              </a:cxn>
              <a:cxn ang="0">
                <a:pos x="7762" y="57"/>
              </a:cxn>
            </a:cxnLst>
            <a:pathLst>
              <a:path w="7762" h="57">
                <a:moveTo>
                  <a:pt x="7762" y="57"/>
                </a:moveTo>
                <a:lnTo>
                  <a:pt x="7762" y="29"/>
                </a:lnTo>
                <a:lnTo>
                  <a:pt x="7762" y="0"/>
                </a:lnTo>
                <a:lnTo>
                  <a:pt x="0" y="0"/>
                </a:lnTo>
                <a:lnTo>
                  <a:pt x="0" y="29"/>
                </a:lnTo>
                <a:lnTo>
                  <a:pt x="0" y="57"/>
                </a:lnTo>
                <a:lnTo>
                  <a:pt x="7762" y="57"/>
                </a:lnTo>
                <a:close/>
              </a:path>
            </a:pathLst>
          </a:custGeom>
          <a:solidFill>
            <a:srgbClr val="000000"/>
          </a:solidFill>
          <a:ln w="9525">
            <a:noFill/>
          </a:ln>
        </p:spPr>
        <p:txBody>
          <a:bodyPr/>
          <a:p>
            <a:endParaRPr lang="zh-CN" altLang="en-US"/>
          </a:p>
        </p:txBody>
      </p:sp>
      <p:sp>
        <p:nvSpPr>
          <p:cNvPr id="77891" name="Freeform 68"/>
          <p:cNvSpPr/>
          <p:nvPr/>
        </p:nvSpPr>
        <p:spPr>
          <a:xfrm>
            <a:off x="4870450" y="2465388"/>
            <a:ext cx="1657350" cy="11112"/>
          </a:xfrm>
          <a:custGeom>
            <a:avLst/>
            <a:gdLst/>
            <a:ahLst/>
            <a:cxnLst>
              <a:cxn ang="0">
                <a:pos x="7762" y="57"/>
              </a:cxn>
              <a:cxn ang="0">
                <a:pos x="7762" y="29"/>
              </a:cxn>
              <a:cxn ang="0">
                <a:pos x="7762" y="0"/>
              </a:cxn>
              <a:cxn ang="0">
                <a:pos x="0" y="0"/>
              </a:cxn>
              <a:cxn ang="0">
                <a:pos x="0" y="29"/>
              </a:cxn>
              <a:cxn ang="0">
                <a:pos x="0" y="57"/>
              </a:cxn>
              <a:cxn ang="0">
                <a:pos x="7762" y="57"/>
              </a:cxn>
            </a:cxnLst>
            <a:pathLst>
              <a:path w="7762" h="57">
                <a:moveTo>
                  <a:pt x="7762" y="57"/>
                </a:moveTo>
                <a:lnTo>
                  <a:pt x="7762" y="29"/>
                </a:lnTo>
                <a:lnTo>
                  <a:pt x="7762" y="0"/>
                </a:lnTo>
                <a:lnTo>
                  <a:pt x="0" y="0"/>
                </a:lnTo>
                <a:lnTo>
                  <a:pt x="0" y="29"/>
                </a:lnTo>
                <a:lnTo>
                  <a:pt x="0" y="57"/>
                </a:lnTo>
                <a:lnTo>
                  <a:pt x="7762" y="5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92" name="Freeform 69"/>
          <p:cNvSpPr/>
          <p:nvPr/>
        </p:nvSpPr>
        <p:spPr>
          <a:xfrm>
            <a:off x="4864100" y="2465388"/>
            <a:ext cx="6350" cy="11112"/>
          </a:xfrm>
          <a:custGeom>
            <a:avLst/>
            <a:gdLst/>
            <a:ahLst/>
            <a:cxnLst>
              <a:cxn ang="0">
                <a:pos x="28" y="29"/>
              </a:cxn>
              <a:cxn ang="0">
                <a:pos x="28" y="57"/>
              </a:cxn>
              <a:cxn ang="0">
                <a:pos x="19" y="56"/>
              </a:cxn>
              <a:cxn ang="0">
                <a:pos x="11" y="51"/>
              </a:cxn>
              <a:cxn ang="0">
                <a:pos x="5" y="46"/>
              </a:cxn>
              <a:cxn ang="0">
                <a:pos x="1" y="37"/>
              </a:cxn>
              <a:cxn ang="0">
                <a:pos x="0" y="29"/>
              </a:cxn>
              <a:cxn ang="0">
                <a:pos x="1" y="20"/>
              </a:cxn>
              <a:cxn ang="0">
                <a:pos x="5" y="12"/>
              </a:cxn>
              <a:cxn ang="0">
                <a:pos x="11" y="6"/>
              </a:cxn>
              <a:cxn ang="0">
                <a:pos x="19" y="2"/>
              </a:cxn>
              <a:cxn ang="0">
                <a:pos x="28" y="0"/>
              </a:cxn>
              <a:cxn ang="0">
                <a:pos x="28" y="29"/>
              </a:cxn>
            </a:cxnLst>
            <a:pathLst>
              <a:path w="28" h="57">
                <a:moveTo>
                  <a:pt x="28" y="29"/>
                </a:moveTo>
                <a:lnTo>
                  <a:pt x="28" y="57"/>
                </a:lnTo>
                <a:lnTo>
                  <a:pt x="19" y="56"/>
                </a:lnTo>
                <a:lnTo>
                  <a:pt x="11" y="51"/>
                </a:lnTo>
                <a:lnTo>
                  <a:pt x="5" y="46"/>
                </a:lnTo>
                <a:lnTo>
                  <a:pt x="1" y="37"/>
                </a:lnTo>
                <a:lnTo>
                  <a:pt x="0" y="29"/>
                </a:lnTo>
                <a:lnTo>
                  <a:pt x="1" y="20"/>
                </a:lnTo>
                <a:lnTo>
                  <a:pt x="5" y="12"/>
                </a:lnTo>
                <a:lnTo>
                  <a:pt x="11" y="6"/>
                </a:lnTo>
                <a:lnTo>
                  <a:pt x="19" y="2"/>
                </a:lnTo>
                <a:lnTo>
                  <a:pt x="28" y="0"/>
                </a:lnTo>
                <a:lnTo>
                  <a:pt x="28" y="29"/>
                </a:lnTo>
                <a:close/>
              </a:path>
            </a:pathLst>
          </a:custGeom>
          <a:solidFill>
            <a:srgbClr val="000000"/>
          </a:solidFill>
          <a:ln w="9525">
            <a:noFill/>
          </a:ln>
        </p:spPr>
        <p:txBody>
          <a:bodyPr/>
          <a:p>
            <a:endParaRPr lang="zh-CN" altLang="en-US"/>
          </a:p>
        </p:txBody>
      </p:sp>
      <p:sp>
        <p:nvSpPr>
          <p:cNvPr id="77893" name="Freeform 70"/>
          <p:cNvSpPr/>
          <p:nvPr/>
        </p:nvSpPr>
        <p:spPr>
          <a:xfrm>
            <a:off x="4864100" y="2465388"/>
            <a:ext cx="6350" cy="11112"/>
          </a:xfrm>
          <a:custGeom>
            <a:avLst/>
            <a:gdLst/>
            <a:ahLst/>
            <a:cxnLst>
              <a:cxn ang="0">
                <a:pos x="28" y="57"/>
              </a:cxn>
              <a:cxn ang="0">
                <a:pos x="19" y="56"/>
              </a:cxn>
              <a:cxn ang="0">
                <a:pos x="11" y="51"/>
              </a:cxn>
              <a:cxn ang="0">
                <a:pos x="5" y="46"/>
              </a:cxn>
              <a:cxn ang="0">
                <a:pos x="1" y="37"/>
              </a:cxn>
              <a:cxn ang="0">
                <a:pos x="0" y="29"/>
              </a:cxn>
              <a:cxn ang="0">
                <a:pos x="1" y="20"/>
              </a:cxn>
              <a:cxn ang="0">
                <a:pos x="5" y="12"/>
              </a:cxn>
              <a:cxn ang="0">
                <a:pos x="11" y="6"/>
              </a:cxn>
              <a:cxn ang="0">
                <a:pos x="19" y="2"/>
              </a:cxn>
              <a:cxn ang="0">
                <a:pos x="28" y="0"/>
              </a:cxn>
            </a:cxnLst>
            <a:pathLst>
              <a:path w="28" h="57">
                <a:moveTo>
                  <a:pt x="28" y="57"/>
                </a:moveTo>
                <a:lnTo>
                  <a:pt x="19" y="56"/>
                </a:lnTo>
                <a:lnTo>
                  <a:pt x="11" y="51"/>
                </a:lnTo>
                <a:lnTo>
                  <a:pt x="5" y="46"/>
                </a:lnTo>
                <a:lnTo>
                  <a:pt x="1" y="37"/>
                </a:lnTo>
                <a:lnTo>
                  <a:pt x="0" y="29"/>
                </a:lnTo>
                <a:lnTo>
                  <a:pt x="1" y="20"/>
                </a:lnTo>
                <a:lnTo>
                  <a:pt x="5" y="12"/>
                </a:lnTo>
                <a:lnTo>
                  <a:pt x="11" y="6"/>
                </a:lnTo>
                <a:lnTo>
                  <a:pt x="19"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94" name="Line 71"/>
          <p:cNvSpPr/>
          <p:nvPr/>
        </p:nvSpPr>
        <p:spPr>
          <a:xfrm>
            <a:off x="4870450" y="5788025"/>
            <a:ext cx="1657350" cy="3175"/>
          </a:xfrm>
          <a:prstGeom prst="line">
            <a:avLst/>
          </a:prstGeom>
          <a:ln w="0" cap="flat" cmpd="sng">
            <a:solidFill>
              <a:srgbClr val="FF0000"/>
            </a:solidFill>
            <a:prstDash val="solid"/>
            <a:round/>
            <a:headEnd type="none" w="med" len="med"/>
            <a:tailEnd type="none" w="med" len="med"/>
          </a:ln>
        </p:spPr>
      </p:sp>
      <p:sp>
        <p:nvSpPr>
          <p:cNvPr id="77895" name="Line 72"/>
          <p:cNvSpPr/>
          <p:nvPr/>
        </p:nvSpPr>
        <p:spPr>
          <a:xfrm flipV="1">
            <a:off x="4870450" y="4973638"/>
            <a:ext cx="1588" cy="814387"/>
          </a:xfrm>
          <a:prstGeom prst="line">
            <a:avLst/>
          </a:prstGeom>
          <a:ln w="0" cap="flat" cmpd="sng">
            <a:solidFill>
              <a:srgbClr val="FF0000"/>
            </a:solidFill>
            <a:prstDash val="solid"/>
            <a:round/>
            <a:headEnd type="none" w="med" len="med"/>
            <a:tailEnd type="none" w="med" len="med"/>
          </a:ln>
        </p:spPr>
      </p:sp>
      <p:sp>
        <p:nvSpPr>
          <p:cNvPr id="77896" name="Freeform 73"/>
          <p:cNvSpPr/>
          <p:nvPr/>
        </p:nvSpPr>
        <p:spPr>
          <a:xfrm>
            <a:off x="4319588" y="4968875"/>
            <a:ext cx="11112" cy="4763"/>
          </a:xfrm>
          <a:custGeom>
            <a:avLst/>
            <a:gdLst/>
            <a:ahLst/>
            <a:cxnLst>
              <a:cxn ang="0">
                <a:pos x="28" y="29"/>
              </a:cxn>
              <a:cxn ang="0">
                <a:pos x="0" y="29"/>
              </a:cxn>
              <a:cxn ang="0">
                <a:pos x="1" y="20"/>
              </a:cxn>
              <a:cxn ang="0">
                <a:pos x="5" y="11"/>
              </a:cxn>
              <a:cxn ang="0">
                <a:pos x="11" y="6"/>
              </a:cxn>
              <a:cxn ang="0">
                <a:pos x="19" y="2"/>
              </a:cxn>
              <a:cxn ang="0">
                <a:pos x="28" y="0"/>
              </a:cxn>
              <a:cxn ang="0">
                <a:pos x="37" y="2"/>
              </a:cxn>
              <a:cxn ang="0">
                <a:pos x="45" y="6"/>
              </a:cxn>
              <a:cxn ang="0">
                <a:pos x="51" y="11"/>
              </a:cxn>
              <a:cxn ang="0">
                <a:pos x="55" y="20"/>
              </a:cxn>
              <a:cxn ang="0">
                <a:pos x="57" y="29"/>
              </a:cxn>
              <a:cxn ang="0">
                <a:pos x="28" y="29"/>
              </a:cxn>
            </a:cxnLst>
            <a:pathLst>
              <a:path w="57" h="29">
                <a:moveTo>
                  <a:pt x="28" y="29"/>
                </a:moveTo>
                <a:lnTo>
                  <a:pt x="0" y="29"/>
                </a:lnTo>
                <a:lnTo>
                  <a:pt x="1" y="20"/>
                </a:lnTo>
                <a:lnTo>
                  <a:pt x="5" y="11"/>
                </a:lnTo>
                <a:lnTo>
                  <a:pt x="11" y="6"/>
                </a:lnTo>
                <a:lnTo>
                  <a:pt x="19" y="2"/>
                </a:lnTo>
                <a:lnTo>
                  <a:pt x="28" y="0"/>
                </a:lnTo>
                <a:lnTo>
                  <a:pt x="37" y="2"/>
                </a:lnTo>
                <a:lnTo>
                  <a:pt x="45" y="6"/>
                </a:lnTo>
                <a:lnTo>
                  <a:pt x="51" y="11"/>
                </a:lnTo>
                <a:lnTo>
                  <a:pt x="55" y="20"/>
                </a:lnTo>
                <a:lnTo>
                  <a:pt x="57" y="29"/>
                </a:lnTo>
                <a:lnTo>
                  <a:pt x="28" y="29"/>
                </a:lnTo>
                <a:close/>
              </a:path>
            </a:pathLst>
          </a:custGeom>
          <a:solidFill>
            <a:srgbClr val="000000"/>
          </a:solidFill>
          <a:ln w="9525">
            <a:noFill/>
          </a:ln>
        </p:spPr>
        <p:txBody>
          <a:bodyPr/>
          <a:p>
            <a:endParaRPr lang="zh-CN" altLang="en-US"/>
          </a:p>
        </p:txBody>
      </p:sp>
      <p:sp>
        <p:nvSpPr>
          <p:cNvPr id="77897" name="Freeform 74"/>
          <p:cNvSpPr/>
          <p:nvPr/>
        </p:nvSpPr>
        <p:spPr>
          <a:xfrm>
            <a:off x="4319588" y="4968875"/>
            <a:ext cx="11112" cy="4763"/>
          </a:xfrm>
          <a:custGeom>
            <a:avLst/>
            <a:gdLst/>
            <a:ahLst/>
            <a:cxnLst>
              <a:cxn ang="0">
                <a:pos x="0" y="29"/>
              </a:cxn>
              <a:cxn ang="0">
                <a:pos x="1" y="20"/>
              </a:cxn>
              <a:cxn ang="0">
                <a:pos x="5" y="11"/>
              </a:cxn>
              <a:cxn ang="0">
                <a:pos x="11" y="6"/>
              </a:cxn>
              <a:cxn ang="0">
                <a:pos x="19" y="2"/>
              </a:cxn>
              <a:cxn ang="0">
                <a:pos x="28" y="0"/>
              </a:cxn>
              <a:cxn ang="0">
                <a:pos x="37" y="2"/>
              </a:cxn>
              <a:cxn ang="0">
                <a:pos x="45" y="6"/>
              </a:cxn>
              <a:cxn ang="0">
                <a:pos x="51" y="11"/>
              </a:cxn>
              <a:cxn ang="0">
                <a:pos x="55" y="20"/>
              </a:cxn>
              <a:cxn ang="0">
                <a:pos x="57" y="29"/>
              </a:cxn>
            </a:cxnLst>
            <a:pathLst>
              <a:path w="57" h="29">
                <a:moveTo>
                  <a:pt x="0" y="29"/>
                </a:moveTo>
                <a:lnTo>
                  <a:pt x="1" y="20"/>
                </a:lnTo>
                <a:lnTo>
                  <a:pt x="5" y="11"/>
                </a:lnTo>
                <a:lnTo>
                  <a:pt x="11" y="6"/>
                </a:lnTo>
                <a:lnTo>
                  <a:pt x="19" y="2"/>
                </a:lnTo>
                <a:lnTo>
                  <a:pt x="28" y="0"/>
                </a:lnTo>
                <a:lnTo>
                  <a:pt x="37" y="2"/>
                </a:lnTo>
                <a:lnTo>
                  <a:pt x="45" y="6"/>
                </a:lnTo>
                <a:lnTo>
                  <a:pt x="51" y="11"/>
                </a:lnTo>
                <a:lnTo>
                  <a:pt x="55"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898" name="Freeform 75"/>
          <p:cNvSpPr/>
          <p:nvPr/>
        </p:nvSpPr>
        <p:spPr>
          <a:xfrm>
            <a:off x="4319588" y="4973638"/>
            <a:ext cx="11112" cy="814387"/>
          </a:xfrm>
          <a:custGeom>
            <a:avLst/>
            <a:gdLst/>
            <a:ahLst/>
            <a:cxnLst>
              <a:cxn ang="0">
                <a:pos x="57" y="0"/>
              </a:cxn>
              <a:cxn ang="0">
                <a:pos x="28" y="0"/>
              </a:cxn>
              <a:cxn ang="0">
                <a:pos x="0" y="0"/>
              </a:cxn>
              <a:cxn ang="0">
                <a:pos x="0" y="3818"/>
              </a:cxn>
              <a:cxn ang="0">
                <a:pos x="28" y="3818"/>
              </a:cxn>
              <a:cxn ang="0">
                <a:pos x="57" y="3818"/>
              </a:cxn>
              <a:cxn ang="0">
                <a:pos x="57" y="0"/>
              </a:cxn>
            </a:cxnLst>
            <a:pathLst>
              <a:path w="57" h="3818">
                <a:moveTo>
                  <a:pt x="57" y="0"/>
                </a:moveTo>
                <a:lnTo>
                  <a:pt x="28" y="0"/>
                </a:lnTo>
                <a:lnTo>
                  <a:pt x="0" y="0"/>
                </a:lnTo>
                <a:lnTo>
                  <a:pt x="0" y="3818"/>
                </a:lnTo>
                <a:lnTo>
                  <a:pt x="28" y="3818"/>
                </a:lnTo>
                <a:lnTo>
                  <a:pt x="57" y="3818"/>
                </a:lnTo>
                <a:lnTo>
                  <a:pt x="57" y="0"/>
                </a:lnTo>
                <a:close/>
              </a:path>
            </a:pathLst>
          </a:custGeom>
          <a:solidFill>
            <a:srgbClr val="000000"/>
          </a:solidFill>
          <a:ln w="9525">
            <a:noFill/>
          </a:ln>
        </p:spPr>
        <p:txBody>
          <a:bodyPr/>
          <a:p>
            <a:endParaRPr lang="zh-CN" altLang="en-US"/>
          </a:p>
        </p:txBody>
      </p:sp>
      <p:sp>
        <p:nvSpPr>
          <p:cNvPr id="77899" name="Freeform 76"/>
          <p:cNvSpPr/>
          <p:nvPr/>
        </p:nvSpPr>
        <p:spPr>
          <a:xfrm>
            <a:off x="4319588" y="4973638"/>
            <a:ext cx="11112" cy="814387"/>
          </a:xfrm>
          <a:custGeom>
            <a:avLst/>
            <a:gdLst/>
            <a:ahLst/>
            <a:cxnLst>
              <a:cxn ang="0">
                <a:pos x="57" y="0"/>
              </a:cxn>
              <a:cxn ang="0">
                <a:pos x="28" y="0"/>
              </a:cxn>
              <a:cxn ang="0">
                <a:pos x="0" y="0"/>
              </a:cxn>
              <a:cxn ang="0">
                <a:pos x="0" y="3818"/>
              </a:cxn>
              <a:cxn ang="0">
                <a:pos x="28" y="3818"/>
              </a:cxn>
              <a:cxn ang="0">
                <a:pos x="57" y="3818"/>
              </a:cxn>
              <a:cxn ang="0">
                <a:pos x="57" y="0"/>
              </a:cxn>
            </a:cxnLst>
            <a:pathLst>
              <a:path w="57" h="3818">
                <a:moveTo>
                  <a:pt x="57" y="0"/>
                </a:moveTo>
                <a:lnTo>
                  <a:pt x="28" y="0"/>
                </a:lnTo>
                <a:lnTo>
                  <a:pt x="0" y="0"/>
                </a:lnTo>
                <a:lnTo>
                  <a:pt x="0" y="3818"/>
                </a:lnTo>
                <a:lnTo>
                  <a:pt x="28" y="3818"/>
                </a:lnTo>
                <a:lnTo>
                  <a:pt x="57" y="3818"/>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900" name="Freeform 77"/>
          <p:cNvSpPr/>
          <p:nvPr/>
        </p:nvSpPr>
        <p:spPr>
          <a:xfrm>
            <a:off x="4319588" y="5788025"/>
            <a:ext cx="11112" cy="7938"/>
          </a:xfrm>
          <a:custGeom>
            <a:avLst/>
            <a:gdLst/>
            <a:ahLst/>
            <a:cxnLst>
              <a:cxn ang="0">
                <a:pos x="28" y="0"/>
              </a:cxn>
              <a:cxn ang="0">
                <a:pos x="57" y="0"/>
              </a:cxn>
              <a:cxn ang="0">
                <a:pos x="55" y="8"/>
              </a:cxn>
              <a:cxn ang="0">
                <a:pos x="51" y="17"/>
              </a:cxn>
              <a:cxn ang="0">
                <a:pos x="45" y="22"/>
              </a:cxn>
              <a:cxn ang="0">
                <a:pos x="37" y="26"/>
              </a:cxn>
              <a:cxn ang="0">
                <a:pos x="28" y="28"/>
              </a:cxn>
              <a:cxn ang="0">
                <a:pos x="19" y="26"/>
              </a:cxn>
              <a:cxn ang="0">
                <a:pos x="11" y="22"/>
              </a:cxn>
              <a:cxn ang="0">
                <a:pos x="5" y="17"/>
              </a:cxn>
              <a:cxn ang="0">
                <a:pos x="1" y="8"/>
              </a:cxn>
              <a:cxn ang="0">
                <a:pos x="0" y="0"/>
              </a:cxn>
              <a:cxn ang="0">
                <a:pos x="28" y="0"/>
              </a:cxn>
            </a:cxnLst>
            <a:pathLst>
              <a:path w="57" h="28">
                <a:moveTo>
                  <a:pt x="28" y="0"/>
                </a:moveTo>
                <a:lnTo>
                  <a:pt x="57" y="0"/>
                </a:lnTo>
                <a:lnTo>
                  <a:pt x="55" y="8"/>
                </a:lnTo>
                <a:lnTo>
                  <a:pt x="51" y="17"/>
                </a:lnTo>
                <a:lnTo>
                  <a:pt x="45" y="22"/>
                </a:lnTo>
                <a:lnTo>
                  <a:pt x="37" y="26"/>
                </a:lnTo>
                <a:lnTo>
                  <a:pt x="28" y="28"/>
                </a:lnTo>
                <a:lnTo>
                  <a:pt x="19" y="26"/>
                </a:lnTo>
                <a:lnTo>
                  <a:pt x="11" y="22"/>
                </a:lnTo>
                <a:lnTo>
                  <a:pt x="5" y="17"/>
                </a:lnTo>
                <a:lnTo>
                  <a:pt x="1" y="8"/>
                </a:lnTo>
                <a:lnTo>
                  <a:pt x="0" y="0"/>
                </a:lnTo>
                <a:lnTo>
                  <a:pt x="28" y="0"/>
                </a:lnTo>
                <a:close/>
              </a:path>
            </a:pathLst>
          </a:custGeom>
          <a:solidFill>
            <a:srgbClr val="000000"/>
          </a:solidFill>
          <a:ln w="9525">
            <a:noFill/>
          </a:ln>
        </p:spPr>
        <p:txBody>
          <a:bodyPr/>
          <a:p>
            <a:endParaRPr lang="zh-CN" altLang="en-US"/>
          </a:p>
        </p:txBody>
      </p:sp>
      <p:sp>
        <p:nvSpPr>
          <p:cNvPr id="77901" name="Freeform 78"/>
          <p:cNvSpPr/>
          <p:nvPr/>
        </p:nvSpPr>
        <p:spPr>
          <a:xfrm>
            <a:off x="4319588" y="5788025"/>
            <a:ext cx="11112" cy="7938"/>
          </a:xfrm>
          <a:custGeom>
            <a:avLst/>
            <a:gdLst/>
            <a:ahLst/>
            <a:cxnLst>
              <a:cxn ang="0">
                <a:pos x="57" y="0"/>
              </a:cxn>
              <a:cxn ang="0">
                <a:pos x="55" y="8"/>
              </a:cxn>
              <a:cxn ang="0">
                <a:pos x="51" y="17"/>
              </a:cxn>
              <a:cxn ang="0">
                <a:pos x="45" y="22"/>
              </a:cxn>
              <a:cxn ang="0">
                <a:pos x="37" y="26"/>
              </a:cxn>
              <a:cxn ang="0">
                <a:pos x="28" y="28"/>
              </a:cxn>
              <a:cxn ang="0">
                <a:pos x="19" y="26"/>
              </a:cxn>
              <a:cxn ang="0">
                <a:pos x="11" y="22"/>
              </a:cxn>
              <a:cxn ang="0">
                <a:pos x="5" y="17"/>
              </a:cxn>
              <a:cxn ang="0">
                <a:pos x="1" y="8"/>
              </a:cxn>
              <a:cxn ang="0">
                <a:pos x="0" y="0"/>
              </a:cxn>
            </a:cxnLst>
            <a:pathLst>
              <a:path w="57" h="28">
                <a:moveTo>
                  <a:pt x="57" y="0"/>
                </a:moveTo>
                <a:lnTo>
                  <a:pt x="55" y="8"/>
                </a:lnTo>
                <a:lnTo>
                  <a:pt x="51" y="17"/>
                </a:lnTo>
                <a:lnTo>
                  <a:pt x="45" y="22"/>
                </a:lnTo>
                <a:lnTo>
                  <a:pt x="37" y="26"/>
                </a:lnTo>
                <a:lnTo>
                  <a:pt x="28" y="28"/>
                </a:lnTo>
                <a:lnTo>
                  <a:pt x="19" y="26"/>
                </a:lnTo>
                <a:lnTo>
                  <a:pt x="11" y="22"/>
                </a:lnTo>
                <a:lnTo>
                  <a:pt x="5" y="17"/>
                </a:lnTo>
                <a:lnTo>
                  <a:pt x="1"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902" name="Line 79"/>
          <p:cNvSpPr/>
          <p:nvPr/>
        </p:nvSpPr>
        <p:spPr>
          <a:xfrm>
            <a:off x="4560888" y="4973638"/>
            <a:ext cx="3175" cy="814387"/>
          </a:xfrm>
          <a:prstGeom prst="line">
            <a:avLst/>
          </a:prstGeom>
          <a:ln w="0" cap="flat" cmpd="sng">
            <a:solidFill>
              <a:srgbClr val="FF0000"/>
            </a:solidFill>
            <a:prstDash val="solid"/>
            <a:round/>
            <a:headEnd type="none" w="med" len="med"/>
            <a:tailEnd type="none" w="med" len="med"/>
          </a:ln>
        </p:spPr>
      </p:sp>
      <p:sp>
        <p:nvSpPr>
          <p:cNvPr id="77903" name="Line 80"/>
          <p:cNvSpPr/>
          <p:nvPr/>
        </p:nvSpPr>
        <p:spPr>
          <a:xfrm>
            <a:off x="3767138" y="5602288"/>
            <a:ext cx="61912" cy="1587"/>
          </a:xfrm>
          <a:prstGeom prst="line">
            <a:avLst/>
          </a:prstGeom>
          <a:ln w="0" cap="flat" cmpd="sng">
            <a:solidFill>
              <a:srgbClr val="000000"/>
            </a:solidFill>
            <a:prstDash val="solid"/>
            <a:round/>
            <a:headEnd type="none" w="med" len="med"/>
            <a:tailEnd type="none" w="med" len="med"/>
          </a:ln>
        </p:spPr>
      </p:sp>
      <p:sp>
        <p:nvSpPr>
          <p:cNvPr id="77904" name="Line 81"/>
          <p:cNvSpPr/>
          <p:nvPr/>
        </p:nvSpPr>
        <p:spPr>
          <a:xfrm>
            <a:off x="3862388" y="5602288"/>
            <a:ext cx="122237" cy="1587"/>
          </a:xfrm>
          <a:prstGeom prst="line">
            <a:avLst/>
          </a:prstGeom>
          <a:ln w="0" cap="flat" cmpd="sng">
            <a:solidFill>
              <a:srgbClr val="000000"/>
            </a:solidFill>
            <a:prstDash val="solid"/>
            <a:round/>
            <a:headEnd type="none" w="med" len="med"/>
            <a:tailEnd type="none" w="med" len="med"/>
          </a:ln>
        </p:spPr>
      </p:sp>
      <p:sp>
        <p:nvSpPr>
          <p:cNvPr id="77905" name="Line 82"/>
          <p:cNvSpPr/>
          <p:nvPr/>
        </p:nvSpPr>
        <p:spPr>
          <a:xfrm>
            <a:off x="4014788" y="5602288"/>
            <a:ext cx="63500" cy="1587"/>
          </a:xfrm>
          <a:prstGeom prst="line">
            <a:avLst/>
          </a:prstGeom>
          <a:ln w="0" cap="flat" cmpd="sng">
            <a:solidFill>
              <a:srgbClr val="000000"/>
            </a:solidFill>
            <a:prstDash val="solid"/>
            <a:round/>
            <a:headEnd type="none" w="med" len="med"/>
            <a:tailEnd type="none" w="med" len="med"/>
          </a:ln>
        </p:spPr>
      </p:sp>
      <p:sp>
        <p:nvSpPr>
          <p:cNvPr id="77906" name="Line 83"/>
          <p:cNvSpPr/>
          <p:nvPr/>
        </p:nvSpPr>
        <p:spPr>
          <a:xfrm>
            <a:off x="3455988" y="5414963"/>
            <a:ext cx="63500" cy="3175"/>
          </a:xfrm>
          <a:prstGeom prst="line">
            <a:avLst/>
          </a:prstGeom>
          <a:ln w="0" cap="flat" cmpd="sng">
            <a:solidFill>
              <a:srgbClr val="000000"/>
            </a:solidFill>
            <a:prstDash val="solid"/>
            <a:round/>
            <a:headEnd type="none" w="med" len="med"/>
            <a:tailEnd type="none" w="med" len="med"/>
          </a:ln>
        </p:spPr>
      </p:sp>
      <p:sp>
        <p:nvSpPr>
          <p:cNvPr id="77907" name="Line 84"/>
          <p:cNvSpPr/>
          <p:nvPr/>
        </p:nvSpPr>
        <p:spPr>
          <a:xfrm>
            <a:off x="3551238" y="5414963"/>
            <a:ext cx="123825" cy="3175"/>
          </a:xfrm>
          <a:prstGeom prst="line">
            <a:avLst/>
          </a:prstGeom>
          <a:ln w="0" cap="flat" cmpd="sng">
            <a:solidFill>
              <a:srgbClr val="000000"/>
            </a:solidFill>
            <a:prstDash val="solid"/>
            <a:round/>
            <a:headEnd type="none" w="med" len="med"/>
            <a:tailEnd type="none" w="med" len="med"/>
          </a:ln>
        </p:spPr>
      </p:sp>
      <p:sp>
        <p:nvSpPr>
          <p:cNvPr id="77908" name="Line 85"/>
          <p:cNvSpPr/>
          <p:nvPr/>
        </p:nvSpPr>
        <p:spPr>
          <a:xfrm>
            <a:off x="3706813" y="5414963"/>
            <a:ext cx="60325" cy="3175"/>
          </a:xfrm>
          <a:prstGeom prst="line">
            <a:avLst/>
          </a:prstGeom>
          <a:ln w="0" cap="flat" cmpd="sng">
            <a:solidFill>
              <a:srgbClr val="000000"/>
            </a:solidFill>
            <a:prstDash val="solid"/>
            <a:round/>
            <a:headEnd type="none" w="med" len="med"/>
            <a:tailEnd type="none" w="med" len="med"/>
          </a:ln>
        </p:spPr>
      </p:sp>
      <p:sp>
        <p:nvSpPr>
          <p:cNvPr id="77909" name="Line 86"/>
          <p:cNvSpPr/>
          <p:nvPr/>
        </p:nvSpPr>
        <p:spPr>
          <a:xfrm>
            <a:off x="3455988" y="5229225"/>
            <a:ext cx="3175" cy="77788"/>
          </a:xfrm>
          <a:prstGeom prst="line">
            <a:avLst/>
          </a:prstGeom>
          <a:ln w="0" cap="flat" cmpd="sng">
            <a:solidFill>
              <a:srgbClr val="000000"/>
            </a:solidFill>
            <a:prstDash val="solid"/>
            <a:round/>
            <a:headEnd type="none" w="med" len="med"/>
            <a:tailEnd type="none" w="med" len="med"/>
          </a:ln>
        </p:spPr>
      </p:sp>
      <p:sp>
        <p:nvSpPr>
          <p:cNvPr id="77910" name="Line 87"/>
          <p:cNvSpPr/>
          <p:nvPr/>
        </p:nvSpPr>
        <p:spPr>
          <a:xfrm>
            <a:off x="3455988" y="5337175"/>
            <a:ext cx="3175" cy="77788"/>
          </a:xfrm>
          <a:prstGeom prst="line">
            <a:avLst/>
          </a:prstGeom>
          <a:ln w="0" cap="flat" cmpd="sng">
            <a:solidFill>
              <a:srgbClr val="000000"/>
            </a:solidFill>
            <a:prstDash val="solid"/>
            <a:round/>
            <a:headEnd type="none" w="med" len="med"/>
            <a:tailEnd type="none" w="med" len="med"/>
          </a:ln>
        </p:spPr>
      </p:sp>
      <p:sp>
        <p:nvSpPr>
          <p:cNvPr id="77911" name="Line 88"/>
          <p:cNvSpPr/>
          <p:nvPr/>
        </p:nvSpPr>
        <p:spPr>
          <a:xfrm>
            <a:off x="3767138" y="5414963"/>
            <a:ext cx="3175" cy="77787"/>
          </a:xfrm>
          <a:prstGeom prst="line">
            <a:avLst/>
          </a:prstGeom>
          <a:ln w="0" cap="flat" cmpd="sng">
            <a:solidFill>
              <a:srgbClr val="000000"/>
            </a:solidFill>
            <a:prstDash val="solid"/>
            <a:round/>
            <a:headEnd type="none" w="med" len="med"/>
            <a:tailEnd type="none" w="med" len="med"/>
          </a:ln>
        </p:spPr>
      </p:sp>
      <p:sp>
        <p:nvSpPr>
          <p:cNvPr id="77912" name="Line 89"/>
          <p:cNvSpPr/>
          <p:nvPr/>
        </p:nvSpPr>
        <p:spPr>
          <a:xfrm>
            <a:off x="3767138" y="5524500"/>
            <a:ext cx="3175" cy="77788"/>
          </a:xfrm>
          <a:prstGeom prst="line">
            <a:avLst/>
          </a:prstGeom>
          <a:ln w="0" cap="flat" cmpd="sng">
            <a:solidFill>
              <a:srgbClr val="000000"/>
            </a:solidFill>
            <a:prstDash val="solid"/>
            <a:round/>
            <a:headEnd type="none" w="med" len="med"/>
            <a:tailEnd type="none" w="med" len="med"/>
          </a:ln>
        </p:spPr>
      </p:sp>
      <p:sp>
        <p:nvSpPr>
          <p:cNvPr id="77913" name="Line 90"/>
          <p:cNvSpPr/>
          <p:nvPr/>
        </p:nvSpPr>
        <p:spPr>
          <a:xfrm>
            <a:off x="4078288" y="5602288"/>
            <a:ext cx="3175" cy="77787"/>
          </a:xfrm>
          <a:prstGeom prst="line">
            <a:avLst/>
          </a:prstGeom>
          <a:ln w="0" cap="flat" cmpd="sng">
            <a:solidFill>
              <a:srgbClr val="000000"/>
            </a:solidFill>
            <a:prstDash val="solid"/>
            <a:round/>
            <a:headEnd type="none" w="med" len="med"/>
            <a:tailEnd type="none" w="med" len="med"/>
          </a:ln>
        </p:spPr>
      </p:sp>
      <p:sp>
        <p:nvSpPr>
          <p:cNvPr id="77914" name="Line 91"/>
          <p:cNvSpPr/>
          <p:nvPr/>
        </p:nvSpPr>
        <p:spPr>
          <a:xfrm>
            <a:off x="4078288" y="5710238"/>
            <a:ext cx="3175" cy="77787"/>
          </a:xfrm>
          <a:prstGeom prst="line">
            <a:avLst/>
          </a:prstGeom>
          <a:ln w="0" cap="flat" cmpd="sng">
            <a:solidFill>
              <a:srgbClr val="000000"/>
            </a:solidFill>
            <a:prstDash val="solid"/>
            <a:round/>
            <a:headEnd type="none" w="med" len="med"/>
            <a:tailEnd type="none" w="med" len="med"/>
          </a:ln>
        </p:spPr>
      </p:sp>
      <p:sp>
        <p:nvSpPr>
          <p:cNvPr id="77915" name="Line 92"/>
          <p:cNvSpPr/>
          <p:nvPr/>
        </p:nvSpPr>
        <p:spPr>
          <a:xfrm>
            <a:off x="4560888" y="5788025"/>
            <a:ext cx="309562" cy="3175"/>
          </a:xfrm>
          <a:prstGeom prst="line">
            <a:avLst/>
          </a:prstGeom>
          <a:ln w="0" cap="flat" cmpd="sng">
            <a:solidFill>
              <a:srgbClr val="FF0000"/>
            </a:solidFill>
            <a:prstDash val="solid"/>
            <a:round/>
            <a:headEnd type="none" w="med" len="med"/>
            <a:tailEnd type="none" w="med" len="med"/>
          </a:ln>
        </p:spPr>
      </p:sp>
      <p:grpSp>
        <p:nvGrpSpPr>
          <p:cNvPr id="2" name="Group 93"/>
          <p:cNvGrpSpPr/>
          <p:nvPr/>
        </p:nvGrpSpPr>
        <p:grpSpPr>
          <a:xfrm>
            <a:off x="4752975" y="5113338"/>
            <a:ext cx="88900" cy="466725"/>
            <a:chOff x="2994" y="3221"/>
            <a:chExt cx="56" cy="294"/>
          </a:xfrm>
        </p:grpSpPr>
        <p:sp>
          <p:nvSpPr>
            <p:cNvPr id="77917" name="Freeform 94"/>
            <p:cNvSpPr/>
            <p:nvPr/>
          </p:nvSpPr>
          <p:spPr>
            <a:xfrm>
              <a:off x="3005" y="3236"/>
              <a:ext cx="17" cy="18"/>
            </a:xfrm>
            <a:custGeom>
              <a:avLst/>
              <a:gdLst/>
              <a:ahLst/>
              <a:cxnLst>
                <a:cxn ang="0">
                  <a:pos x="42" y="136"/>
                </a:cxn>
                <a:cxn ang="0">
                  <a:pos x="75" y="127"/>
                </a:cxn>
                <a:cxn ang="0">
                  <a:pos x="101" y="110"/>
                </a:cxn>
                <a:cxn ang="0">
                  <a:pos x="117" y="85"/>
                </a:cxn>
                <a:cxn ang="0">
                  <a:pos x="125" y="60"/>
                </a:cxn>
                <a:cxn ang="0">
                  <a:pos x="125" y="35"/>
                </a:cxn>
                <a:cxn ang="0">
                  <a:pos x="117" y="18"/>
                </a:cxn>
                <a:cxn ang="0">
                  <a:pos x="109" y="9"/>
                </a:cxn>
                <a:cxn ang="0">
                  <a:pos x="92" y="0"/>
                </a:cxn>
                <a:cxn ang="0">
                  <a:pos x="0" y="0"/>
                </a:cxn>
              </a:cxnLst>
              <a:pathLst>
                <a:path w="125" h="136">
                  <a:moveTo>
                    <a:pt x="42" y="136"/>
                  </a:moveTo>
                  <a:lnTo>
                    <a:pt x="75" y="127"/>
                  </a:lnTo>
                  <a:lnTo>
                    <a:pt x="101" y="110"/>
                  </a:lnTo>
                  <a:lnTo>
                    <a:pt x="117" y="85"/>
                  </a:lnTo>
                  <a:lnTo>
                    <a:pt x="125" y="60"/>
                  </a:lnTo>
                  <a:lnTo>
                    <a:pt x="125" y="35"/>
                  </a:lnTo>
                  <a:lnTo>
                    <a:pt x="117" y="18"/>
                  </a:lnTo>
                  <a:lnTo>
                    <a:pt x="109" y="9"/>
                  </a:lnTo>
                  <a:lnTo>
                    <a:pt x="92" y="0"/>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grpSp>
          <p:nvGrpSpPr>
            <p:cNvPr id="77918" name="Group 95"/>
            <p:cNvGrpSpPr/>
            <p:nvPr/>
          </p:nvGrpSpPr>
          <p:grpSpPr>
            <a:xfrm>
              <a:off x="2994" y="3221"/>
              <a:ext cx="56" cy="294"/>
              <a:chOff x="2994" y="3221"/>
              <a:chExt cx="56" cy="294"/>
            </a:xfrm>
          </p:grpSpPr>
          <p:sp>
            <p:nvSpPr>
              <p:cNvPr id="77919" name="Freeform 96"/>
              <p:cNvSpPr/>
              <p:nvPr/>
            </p:nvSpPr>
            <p:spPr>
              <a:xfrm>
                <a:off x="2994" y="3359"/>
                <a:ext cx="28" cy="40"/>
              </a:xfrm>
              <a:custGeom>
                <a:avLst/>
                <a:gdLst/>
                <a:ahLst/>
                <a:cxnLst>
                  <a:cxn ang="0">
                    <a:pos x="135" y="301"/>
                  </a:cxn>
                  <a:cxn ang="0">
                    <a:pos x="0" y="301"/>
                  </a:cxn>
                  <a:cxn ang="0">
                    <a:pos x="177" y="100"/>
                  </a:cxn>
                  <a:cxn ang="0">
                    <a:pos x="193" y="75"/>
                  </a:cxn>
                  <a:cxn ang="0">
                    <a:pos x="202" y="50"/>
                  </a:cxn>
                  <a:cxn ang="0">
                    <a:pos x="202" y="33"/>
                  </a:cxn>
                  <a:cxn ang="0">
                    <a:pos x="193" y="16"/>
                  </a:cxn>
                  <a:cxn ang="0">
                    <a:pos x="169" y="0"/>
                  </a:cxn>
                  <a:cxn ang="0">
                    <a:pos x="135" y="0"/>
                  </a:cxn>
                  <a:cxn ang="0">
                    <a:pos x="101" y="8"/>
                  </a:cxn>
                  <a:cxn ang="0">
                    <a:pos x="76" y="24"/>
                  </a:cxn>
                  <a:cxn ang="0">
                    <a:pos x="68" y="41"/>
                  </a:cxn>
                </a:cxnLst>
                <a:pathLst>
                  <a:path w="202" h="301">
                    <a:moveTo>
                      <a:pt x="135" y="301"/>
                    </a:moveTo>
                    <a:lnTo>
                      <a:pt x="0" y="301"/>
                    </a:lnTo>
                    <a:lnTo>
                      <a:pt x="177" y="100"/>
                    </a:lnTo>
                    <a:lnTo>
                      <a:pt x="193" y="75"/>
                    </a:lnTo>
                    <a:lnTo>
                      <a:pt x="202" y="50"/>
                    </a:lnTo>
                    <a:lnTo>
                      <a:pt x="202" y="33"/>
                    </a:lnTo>
                    <a:lnTo>
                      <a:pt x="193" y="16"/>
                    </a:lnTo>
                    <a:lnTo>
                      <a:pt x="169" y="0"/>
                    </a:lnTo>
                    <a:lnTo>
                      <a:pt x="135" y="0"/>
                    </a:lnTo>
                    <a:lnTo>
                      <a:pt x="101" y="8"/>
                    </a:lnTo>
                    <a:lnTo>
                      <a:pt x="76" y="24"/>
                    </a:lnTo>
                    <a:lnTo>
                      <a:pt x="68" y="4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7920" name="Freeform 97"/>
              <p:cNvSpPr/>
              <p:nvPr/>
            </p:nvSpPr>
            <p:spPr>
              <a:xfrm>
                <a:off x="3010" y="3474"/>
                <a:ext cx="12" cy="41"/>
              </a:xfrm>
              <a:custGeom>
                <a:avLst/>
                <a:gdLst/>
                <a:ahLst/>
                <a:cxnLst>
                  <a:cxn ang="0">
                    <a:pos x="0" y="302"/>
                  </a:cxn>
                  <a:cxn ang="0">
                    <a:pos x="84" y="0"/>
                  </a:cxn>
                  <a:cxn ang="0">
                    <a:pos x="0" y="67"/>
                  </a:cxn>
                </a:cxnLst>
                <a:pathLst>
                  <a:path w="84" h="302">
                    <a:moveTo>
                      <a:pt x="0" y="302"/>
                    </a:moveTo>
                    <a:lnTo>
                      <a:pt x="84" y="0"/>
                    </a:lnTo>
                    <a:lnTo>
                      <a:pt x="0" y="67"/>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7921" name="Freeform 98"/>
              <p:cNvSpPr/>
              <p:nvPr/>
            </p:nvSpPr>
            <p:spPr>
              <a:xfrm>
                <a:off x="3029" y="3462"/>
                <a:ext cx="16" cy="14"/>
              </a:xfrm>
              <a:custGeom>
                <a:avLst/>
                <a:gdLst/>
                <a:ahLst/>
                <a:cxnLst>
                  <a:cxn ang="0">
                    <a:pos x="85" y="84"/>
                  </a:cxn>
                  <a:cxn ang="0">
                    <a:pos x="101" y="66"/>
                  </a:cxn>
                  <a:cxn ang="0">
                    <a:pos x="110" y="50"/>
                  </a:cxn>
                  <a:cxn ang="0">
                    <a:pos x="110" y="33"/>
                  </a:cxn>
                  <a:cxn ang="0">
                    <a:pos x="101" y="8"/>
                  </a:cxn>
                  <a:cxn ang="0">
                    <a:pos x="85" y="0"/>
                  </a:cxn>
                  <a:cxn ang="0">
                    <a:pos x="59" y="0"/>
                  </a:cxn>
                  <a:cxn ang="0">
                    <a:pos x="34" y="8"/>
                  </a:cxn>
                  <a:cxn ang="0">
                    <a:pos x="17" y="24"/>
                  </a:cxn>
                  <a:cxn ang="0">
                    <a:pos x="9" y="42"/>
                  </a:cxn>
                  <a:cxn ang="0">
                    <a:pos x="0" y="66"/>
                  </a:cxn>
                  <a:cxn ang="0">
                    <a:pos x="9" y="84"/>
                  </a:cxn>
                  <a:cxn ang="0">
                    <a:pos x="26" y="101"/>
                  </a:cxn>
                  <a:cxn ang="0">
                    <a:pos x="42" y="101"/>
                  </a:cxn>
                  <a:cxn ang="0">
                    <a:pos x="76" y="92"/>
                  </a:cxn>
                  <a:cxn ang="0">
                    <a:pos x="85" y="84"/>
                  </a:cxn>
                </a:cxnLst>
                <a:pathLst>
                  <a:path w="110" h="101">
                    <a:moveTo>
                      <a:pt x="85" y="84"/>
                    </a:moveTo>
                    <a:lnTo>
                      <a:pt x="101" y="66"/>
                    </a:lnTo>
                    <a:lnTo>
                      <a:pt x="110" y="50"/>
                    </a:lnTo>
                    <a:lnTo>
                      <a:pt x="110" y="33"/>
                    </a:lnTo>
                    <a:lnTo>
                      <a:pt x="101" y="8"/>
                    </a:lnTo>
                    <a:lnTo>
                      <a:pt x="85" y="0"/>
                    </a:lnTo>
                    <a:lnTo>
                      <a:pt x="59" y="0"/>
                    </a:lnTo>
                    <a:lnTo>
                      <a:pt x="34" y="8"/>
                    </a:lnTo>
                    <a:lnTo>
                      <a:pt x="17" y="24"/>
                    </a:lnTo>
                    <a:lnTo>
                      <a:pt x="9" y="42"/>
                    </a:lnTo>
                    <a:lnTo>
                      <a:pt x="0" y="66"/>
                    </a:lnTo>
                    <a:lnTo>
                      <a:pt x="9" y="84"/>
                    </a:lnTo>
                    <a:lnTo>
                      <a:pt x="26" y="101"/>
                    </a:lnTo>
                    <a:lnTo>
                      <a:pt x="42" y="101"/>
                    </a:lnTo>
                    <a:lnTo>
                      <a:pt x="76" y="92"/>
                    </a:lnTo>
                    <a:lnTo>
                      <a:pt x="85" y="8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7922" name="Freeform 99"/>
              <p:cNvSpPr/>
              <p:nvPr/>
            </p:nvSpPr>
            <p:spPr>
              <a:xfrm>
                <a:off x="3036" y="3343"/>
                <a:ext cx="14" cy="14"/>
              </a:xfrm>
              <a:custGeom>
                <a:avLst/>
                <a:gdLst/>
                <a:ahLst/>
                <a:cxnLst>
                  <a:cxn ang="0">
                    <a:pos x="84" y="83"/>
                  </a:cxn>
                  <a:cxn ang="0">
                    <a:pos x="101" y="67"/>
                  </a:cxn>
                  <a:cxn ang="0">
                    <a:pos x="110" y="50"/>
                  </a:cxn>
                  <a:cxn ang="0">
                    <a:pos x="110" y="33"/>
                  </a:cxn>
                  <a:cxn ang="0">
                    <a:pos x="101" y="8"/>
                  </a:cxn>
                  <a:cxn ang="0">
                    <a:pos x="84" y="0"/>
                  </a:cxn>
                  <a:cxn ang="0">
                    <a:pos x="60" y="0"/>
                  </a:cxn>
                  <a:cxn ang="0">
                    <a:pos x="35" y="8"/>
                  </a:cxn>
                  <a:cxn ang="0">
                    <a:pos x="18" y="25"/>
                  </a:cxn>
                  <a:cxn ang="0">
                    <a:pos x="9" y="41"/>
                  </a:cxn>
                  <a:cxn ang="0">
                    <a:pos x="0" y="67"/>
                  </a:cxn>
                  <a:cxn ang="0">
                    <a:pos x="9" y="83"/>
                  </a:cxn>
                  <a:cxn ang="0">
                    <a:pos x="26" y="101"/>
                  </a:cxn>
                  <a:cxn ang="0">
                    <a:pos x="42" y="101"/>
                  </a:cxn>
                  <a:cxn ang="0">
                    <a:pos x="77" y="92"/>
                  </a:cxn>
                  <a:cxn ang="0">
                    <a:pos x="84" y="83"/>
                  </a:cxn>
                </a:cxnLst>
                <a:pathLst>
                  <a:path w="110" h="101">
                    <a:moveTo>
                      <a:pt x="84" y="83"/>
                    </a:moveTo>
                    <a:lnTo>
                      <a:pt x="101" y="67"/>
                    </a:lnTo>
                    <a:lnTo>
                      <a:pt x="110" y="50"/>
                    </a:lnTo>
                    <a:lnTo>
                      <a:pt x="110" y="33"/>
                    </a:lnTo>
                    <a:lnTo>
                      <a:pt x="101" y="8"/>
                    </a:lnTo>
                    <a:lnTo>
                      <a:pt x="84" y="0"/>
                    </a:lnTo>
                    <a:lnTo>
                      <a:pt x="60" y="0"/>
                    </a:lnTo>
                    <a:lnTo>
                      <a:pt x="35" y="8"/>
                    </a:lnTo>
                    <a:lnTo>
                      <a:pt x="18" y="25"/>
                    </a:lnTo>
                    <a:lnTo>
                      <a:pt x="9" y="41"/>
                    </a:lnTo>
                    <a:lnTo>
                      <a:pt x="0" y="67"/>
                    </a:lnTo>
                    <a:lnTo>
                      <a:pt x="9" y="83"/>
                    </a:lnTo>
                    <a:lnTo>
                      <a:pt x="26" y="101"/>
                    </a:lnTo>
                    <a:lnTo>
                      <a:pt x="42" y="101"/>
                    </a:lnTo>
                    <a:lnTo>
                      <a:pt x="77" y="92"/>
                    </a:lnTo>
                    <a:lnTo>
                      <a:pt x="84" y="83"/>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7923" name="Freeform 100"/>
              <p:cNvSpPr/>
              <p:nvPr/>
            </p:nvSpPr>
            <p:spPr>
              <a:xfrm>
                <a:off x="2994" y="3254"/>
                <a:ext cx="23" cy="23"/>
              </a:xfrm>
              <a:custGeom>
                <a:avLst/>
                <a:gdLst/>
                <a:ahLst/>
                <a:cxnLst>
                  <a:cxn ang="0">
                    <a:pos x="0" y="167"/>
                  </a:cxn>
                  <a:cxn ang="0">
                    <a:pos x="66" y="167"/>
                  </a:cxn>
                  <a:cxn ang="0">
                    <a:pos x="108" y="159"/>
                  </a:cxn>
                  <a:cxn ang="0">
                    <a:pos x="134" y="142"/>
                  </a:cxn>
                  <a:cxn ang="0">
                    <a:pos x="150" y="117"/>
                  </a:cxn>
                  <a:cxn ang="0">
                    <a:pos x="167" y="58"/>
                  </a:cxn>
                  <a:cxn ang="0">
                    <a:pos x="167" y="33"/>
                  </a:cxn>
                  <a:cxn ang="0">
                    <a:pos x="159" y="16"/>
                  </a:cxn>
                  <a:cxn ang="0">
                    <a:pos x="143" y="7"/>
                  </a:cxn>
                  <a:cxn ang="0">
                    <a:pos x="117" y="0"/>
                  </a:cxn>
                  <a:cxn ang="0">
                    <a:pos x="84" y="0"/>
                  </a:cxn>
                </a:cxnLst>
                <a:pathLst>
                  <a:path w="167" h="167">
                    <a:moveTo>
                      <a:pt x="0" y="167"/>
                    </a:moveTo>
                    <a:lnTo>
                      <a:pt x="66" y="167"/>
                    </a:lnTo>
                    <a:lnTo>
                      <a:pt x="108" y="159"/>
                    </a:lnTo>
                    <a:lnTo>
                      <a:pt x="134" y="142"/>
                    </a:lnTo>
                    <a:lnTo>
                      <a:pt x="150" y="117"/>
                    </a:lnTo>
                    <a:lnTo>
                      <a:pt x="167" y="58"/>
                    </a:lnTo>
                    <a:lnTo>
                      <a:pt x="167" y="33"/>
                    </a:lnTo>
                    <a:lnTo>
                      <a:pt x="159" y="16"/>
                    </a:lnTo>
                    <a:lnTo>
                      <a:pt x="143" y="7"/>
                    </a:lnTo>
                    <a:lnTo>
                      <a:pt x="117" y="0"/>
                    </a:lnTo>
                    <a:lnTo>
                      <a:pt x="84"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7924" name="Freeform 101"/>
              <p:cNvSpPr/>
              <p:nvPr/>
            </p:nvSpPr>
            <p:spPr>
              <a:xfrm>
                <a:off x="3033" y="3221"/>
                <a:ext cx="15" cy="14"/>
              </a:xfrm>
              <a:custGeom>
                <a:avLst/>
                <a:gdLst/>
                <a:ahLst/>
                <a:cxnLst>
                  <a:cxn ang="0">
                    <a:pos x="85" y="83"/>
                  </a:cxn>
                  <a:cxn ang="0">
                    <a:pos x="101" y="66"/>
                  </a:cxn>
                  <a:cxn ang="0">
                    <a:pos x="110" y="50"/>
                  </a:cxn>
                  <a:cxn ang="0">
                    <a:pos x="110" y="33"/>
                  </a:cxn>
                  <a:cxn ang="0">
                    <a:pos x="101" y="8"/>
                  </a:cxn>
                  <a:cxn ang="0">
                    <a:pos x="85" y="0"/>
                  </a:cxn>
                  <a:cxn ang="0">
                    <a:pos x="59" y="0"/>
                  </a:cxn>
                  <a:cxn ang="0">
                    <a:pos x="34" y="8"/>
                  </a:cxn>
                  <a:cxn ang="0">
                    <a:pos x="17" y="24"/>
                  </a:cxn>
                  <a:cxn ang="0">
                    <a:pos x="9" y="41"/>
                  </a:cxn>
                  <a:cxn ang="0">
                    <a:pos x="0" y="66"/>
                  </a:cxn>
                  <a:cxn ang="0">
                    <a:pos x="9" y="83"/>
                  </a:cxn>
                  <a:cxn ang="0">
                    <a:pos x="26" y="101"/>
                  </a:cxn>
                  <a:cxn ang="0">
                    <a:pos x="42" y="101"/>
                  </a:cxn>
                  <a:cxn ang="0">
                    <a:pos x="76" y="92"/>
                  </a:cxn>
                  <a:cxn ang="0">
                    <a:pos x="85" y="83"/>
                  </a:cxn>
                </a:cxnLst>
                <a:pathLst>
                  <a:path w="110" h="101">
                    <a:moveTo>
                      <a:pt x="85" y="83"/>
                    </a:moveTo>
                    <a:lnTo>
                      <a:pt x="101" y="66"/>
                    </a:lnTo>
                    <a:lnTo>
                      <a:pt x="110" y="50"/>
                    </a:lnTo>
                    <a:lnTo>
                      <a:pt x="110" y="33"/>
                    </a:lnTo>
                    <a:lnTo>
                      <a:pt x="101" y="8"/>
                    </a:lnTo>
                    <a:lnTo>
                      <a:pt x="85" y="0"/>
                    </a:lnTo>
                    <a:lnTo>
                      <a:pt x="59" y="0"/>
                    </a:lnTo>
                    <a:lnTo>
                      <a:pt x="34" y="8"/>
                    </a:lnTo>
                    <a:lnTo>
                      <a:pt x="17" y="24"/>
                    </a:lnTo>
                    <a:lnTo>
                      <a:pt x="9" y="41"/>
                    </a:lnTo>
                    <a:lnTo>
                      <a:pt x="0" y="66"/>
                    </a:lnTo>
                    <a:lnTo>
                      <a:pt x="9" y="83"/>
                    </a:lnTo>
                    <a:lnTo>
                      <a:pt x="26" y="101"/>
                    </a:lnTo>
                    <a:lnTo>
                      <a:pt x="42" y="101"/>
                    </a:lnTo>
                    <a:lnTo>
                      <a:pt x="76" y="92"/>
                    </a:lnTo>
                    <a:lnTo>
                      <a:pt x="85" y="83"/>
                    </a:lnTo>
                    <a:close/>
                  </a:path>
                </a:pathLst>
              </a:custGeom>
              <a:noFill/>
              <a:ln w="0" cap="flat" cmpd="sng">
                <a:solidFill>
                  <a:srgbClr val="FF0000"/>
                </a:solidFill>
                <a:prstDash val="solid"/>
                <a:round/>
                <a:headEnd type="none" w="med" len="med"/>
                <a:tailEnd type="none" w="med" len="med"/>
              </a:ln>
            </p:spPr>
            <p:txBody>
              <a:bodyPr/>
              <a:p>
                <a:endParaRPr lang="zh-CN" altLang="en-US"/>
              </a:p>
            </p:txBody>
          </p:sp>
        </p:grpSp>
      </p:grpSp>
      <p:sp>
        <p:nvSpPr>
          <p:cNvPr id="77925" name="Line 102"/>
          <p:cNvSpPr/>
          <p:nvPr/>
        </p:nvSpPr>
        <p:spPr>
          <a:xfrm>
            <a:off x="4560888" y="4973638"/>
            <a:ext cx="309562" cy="3175"/>
          </a:xfrm>
          <a:prstGeom prst="line">
            <a:avLst/>
          </a:prstGeom>
          <a:ln w="0" cap="flat" cmpd="sng">
            <a:solidFill>
              <a:srgbClr val="FF0000"/>
            </a:solidFill>
            <a:prstDash val="solid"/>
            <a:round/>
            <a:headEnd type="none" w="med" len="med"/>
            <a:tailEnd type="none" w="med" len="med"/>
          </a:ln>
        </p:spPr>
      </p:sp>
      <p:sp>
        <p:nvSpPr>
          <p:cNvPr id="77926" name="Freeform 103"/>
          <p:cNvSpPr/>
          <p:nvPr/>
        </p:nvSpPr>
        <p:spPr>
          <a:xfrm>
            <a:off x="4811713" y="4903788"/>
            <a:ext cx="33337" cy="44450"/>
          </a:xfrm>
          <a:custGeom>
            <a:avLst/>
            <a:gdLst/>
            <a:ahLst/>
            <a:cxnLst>
              <a:cxn ang="0">
                <a:pos x="134" y="202"/>
              </a:cxn>
              <a:cxn ang="0">
                <a:pos x="109" y="160"/>
              </a:cxn>
              <a:cxn ang="0">
                <a:pos x="151" y="0"/>
              </a:cxn>
              <a:cxn ang="0">
                <a:pos x="83" y="0"/>
              </a:cxn>
              <a:cxn ang="0">
                <a:pos x="50" y="9"/>
              </a:cxn>
              <a:cxn ang="0">
                <a:pos x="33" y="26"/>
              </a:cxn>
              <a:cxn ang="0">
                <a:pos x="24" y="42"/>
              </a:cxn>
              <a:cxn ang="0">
                <a:pos x="0" y="152"/>
              </a:cxn>
              <a:cxn ang="0">
                <a:pos x="0" y="169"/>
              </a:cxn>
              <a:cxn ang="0">
                <a:pos x="8" y="194"/>
              </a:cxn>
              <a:cxn ang="0">
                <a:pos x="24" y="202"/>
              </a:cxn>
              <a:cxn ang="0">
                <a:pos x="50" y="202"/>
              </a:cxn>
              <a:cxn ang="0">
                <a:pos x="75" y="194"/>
              </a:cxn>
              <a:cxn ang="0">
                <a:pos x="92" y="185"/>
              </a:cxn>
              <a:cxn ang="0">
                <a:pos x="109" y="160"/>
              </a:cxn>
            </a:cxnLst>
            <a:pathLst>
              <a:path w="151" h="202">
                <a:moveTo>
                  <a:pt x="134" y="202"/>
                </a:moveTo>
                <a:lnTo>
                  <a:pt x="109" y="160"/>
                </a:lnTo>
                <a:lnTo>
                  <a:pt x="151" y="0"/>
                </a:lnTo>
                <a:lnTo>
                  <a:pt x="83" y="0"/>
                </a:lnTo>
                <a:lnTo>
                  <a:pt x="50" y="9"/>
                </a:lnTo>
                <a:lnTo>
                  <a:pt x="33" y="26"/>
                </a:lnTo>
                <a:lnTo>
                  <a:pt x="24" y="42"/>
                </a:lnTo>
                <a:lnTo>
                  <a:pt x="0" y="152"/>
                </a:lnTo>
                <a:lnTo>
                  <a:pt x="0" y="169"/>
                </a:lnTo>
                <a:lnTo>
                  <a:pt x="8" y="194"/>
                </a:lnTo>
                <a:lnTo>
                  <a:pt x="24" y="202"/>
                </a:lnTo>
                <a:lnTo>
                  <a:pt x="50" y="202"/>
                </a:lnTo>
                <a:lnTo>
                  <a:pt x="75" y="194"/>
                </a:lnTo>
                <a:lnTo>
                  <a:pt x="92" y="185"/>
                </a:lnTo>
                <a:lnTo>
                  <a:pt x="109" y="16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7927" name="Freeform 104"/>
          <p:cNvSpPr/>
          <p:nvPr/>
        </p:nvSpPr>
        <p:spPr>
          <a:xfrm>
            <a:off x="4870450" y="3024188"/>
            <a:ext cx="4763" cy="11112"/>
          </a:xfrm>
          <a:custGeom>
            <a:avLst/>
            <a:gdLst/>
            <a:ahLst/>
            <a:cxnLst>
              <a:cxn ang="0">
                <a:pos x="0" y="29"/>
              </a:cxn>
              <a:cxn ang="0">
                <a:pos x="0" y="0"/>
              </a:cxn>
              <a:cxn ang="0">
                <a:pos x="8" y="3"/>
              </a:cxn>
              <a:cxn ang="0">
                <a:pos x="17" y="7"/>
              </a:cxn>
              <a:cxn ang="0">
                <a:pos x="22" y="12"/>
              </a:cxn>
              <a:cxn ang="0">
                <a:pos x="27" y="21"/>
              </a:cxn>
              <a:cxn ang="0">
                <a:pos x="29" y="29"/>
              </a:cxn>
              <a:cxn ang="0">
                <a:pos x="27" y="38"/>
              </a:cxn>
              <a:cxn ang="0">
                <a:pos x="22" y="47"/>
              </a:cxn>
              <a:cxn ang="0">
                <a:pos x="17" y="52"/>
              </a:cxn>
              <a:cxn ang="0">
                <a:pos x="8" y="56"/>
              </a:cxn>
              <a:cxn ang="0">
                <a:pos x="0" y="57"/>
              </a:cxn>
              <a:cxn ang="0">
                <a:pos x="0" y="29"/>
              </a:cxn>
            </a:cxnLst>
            <a:pathLst>
              <a:path w="29" h="57">
                <a:moveTo>
                  <a:pt x="0" y="29"/>
                </a:moveTo>
                <a:lnTo>
                  <a:pt x="0" y="0"/>
                </a:lnTo>
                <a:lnTo>
                  <a:pt x="8" y="3"/>
                </a:lnTo>
                <a:lnTo>
                  <a:pt x="17" y="7"/>
                </a:lnTo>
                <a:lnTo>
                  <a:pt x="22" y="12"/>
                </a:lnTo>
                <a:lnTo>
                  <a:pt x="27" y="21"/>
                </a:lnTo>
                <a:lnTo>
                  <a:pt x="29" y="29"/>
                </a:lnTo>
                <a:lnTo>
                  <a:pt x="27" y="38"/>
                </a:lnTo>
                <a:lnTo>
                  <a:pt x="22" y="47"/>
                </a:lnTo>
                <a:lnTo>
                  <a:pt x="17" y="52"/>
                </a:lnTo>
                <a:lnTo>
                  <a:pt x="8" y="56"/>
                </a:lnTo>
                <a:lnTo>
                  <a:pt x="0" y="57"/>
                </a:lnTo>
                <a:lnTo>
                  <a:pt x="0" y="29"/>
                </a:lnTo>
                <a:close/>
              </a:path>
            </a:pathLst>
          </a:custGeom>
          <a:solidFill>
            <a:srgbClr val="000000"/>
          </a:solidFill>
          <a:ln w="9525">
            <a:noFill/>
          </a:ln>
        </p:spPr>
        <p:txBody>
          <a:bodyPr/>
          <a:p>
            <a:endParaRPr lang="zh-CN" altLang="en-US"/>
          </a:p>
        </p:txBody>
      </p:sp>
      <p:sp>
        <p:nvSpPr>
          <p:cNvPr id="77928" name="Freeform 105"/>
          <p:cNvSpPr/>
          <p:nvPr/>
        </p:nvSpPr>
        <p:spPr>
          <a:xfrm>
            <a:off x="4870450" y="3024188"/>
            <a:ext cx="4763" cy="11112"/>
          </a:xfrm>
          <a:custGeom>
            <a:avLst/>
            <a:gdLst/>
            <a:ahLst/>
            <a:cxnLst>
              <a:cxn ang="0">
                <a:pos x="0" y="0"/>
              </a:cxn>
              <a:cxn ang="0">
                <a:pos x="8" y="3"/>
              </a:cxn>
              <a:cxn ang="0">
                <a:pos x="17" y="7"/>
              </a:cxn>
              <a:cxn ang="0">
                <a:pos x="22" y="12"/>
              </a:cxn>
              <a:cxn ang="0">
                <a:pos x="27" y="21"/>
              </a:cxn>
              <a:cxn ang="0">
                <a:pos x="29" y="29"/>
              </a:cxn>
              <a:cxn ang="0">
                <a:pos x="27" y="38"/>
              </a:cxn>
              <a:cxn ang="0">
                <a:pos x="22" y="47"/>
              </a:cxn>
              <a:cxn ang="0">
                <a:pos x="17" y="52"/>
              </a:cxn>
              <a:cxn ang="0">
                <a:pos x="8" y="56"/>
              </a:cxn>
              <a:cxn ang="0">
                <a:pos x="0" y="57"/>
              </a:cxn>
            </a:cxnLst>
            <a:pathLst>
              <a:path w="29" h="57">
                <a:moveTo>
                  <a:pt x="0" y="0"/>
                </a:moveTo>
                <a:lnTo>
                  <a:pt x="8" y="3"/>
                </a:lnTo>
                <a:lnTo>
                  <a:pt x="17" y="7"/>
                </a:lnTo>
                <a:lnTo>
                  <a:pt x="22" y="12"/>
                </a:lnTo>
                <a:lnTo>
                  <a:pt x="27" y="21"/>
                </a:lnTo>
                <a:lnTo>
                  <a:pt x="29" y="29"/>
                </a:lnTo>
                <a:lnTo>
                  <a:pt x="27" y="38"/>
                </a:lnTo>
                <a:lnTo>
                  <a:pt x="22" y="47"/>
                </a:lnTo>
                <a:lnTo>
                  <a:pt x="17" y="52"/>
                </a:lnTo>
                <a:lnTo>
                  <a:pt x="8"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929" name="Freeform 106"/>
          <p:cNvSpPr/>
          <p:nvPr/>
        </p:nvSpPr>
        <p:spPr>
          <a:xfrm>
            <a:off x="4560888" y="3024188"/>
            <a:ext cx="309562" cy="11112"/>
          </a:xfrm>
          <a:custGeom>
            <a:avLst/>
            <a:gdLst/>
            <a:ahLst/>
            <a:cxnLst>
              <a:cxn ang="0">
                <a:pos x="1451" y="57"/>
              </a:cxn>
              <a:cxn ang="0">
                <a:pos x="1451" y="29"/>
              </a:cxn>
              <a:cxn ang="0">
                <a:pos x="1451" y="0"/>
              </a:cxn>
              <a:cxn ang="0">
                <a:pos x="0" y="0"/>
              </a:cxn>
              <a:cxn ang="0">
                <a:pos x="0" y="29"/>
              </a:cxn>
              <a:cxn ang="0">
                <a:pos x="0" y="57"/>
              </a:cxn>
              <a:cxn ang="0">
                <a:pos x="1451" y="57"/>
              </a:cxn>
            </a:cxnLst>
            <a:pathLst>
              <a:path w="1451" h="57">
                <a:moveTo>
                  <a:pt x="1451" y="57"/>
                </a:moveTo>
                <a:lnTo>
                  <a:pt x="1451" y="29"/>
                </a:lnTo>
                <a:lnTo>
                  <a:pt x="1451" y="0"/>
                </a:lnTo>
                <a:lnTo>
                  <a:pt x="0" y="0"/>
                </a:lnTo>
                <a:lnTo>
                  <a:pt x="0" y="29"/>
                </a:lnTo>
                <a:lnTo>
                  <a:pt x="0" y="57"/>
                </a:lnTo>
                <a:lnTo>
                  <a:pt x="1451" y="57"/>
                </a:lnTo>
                <a:close/>
              </a:path>
            </a:pathLst>
          </a:custGeom>
          <a:solidFill>
            <a:srgbClr val="000000"/>
          </a:solidFill>
          <a:ln w="9525">
            <a:noFill/>
          </a:ln>
        </p:spPr>
        <p:txBody>
          <a:bodyPr/>
          <a:p>
            <a:endParaRPr lang="zh-CN" altLang="en-US"/>
          </a:p>
        </p:txBody>
      </p:sp>
      <p:sp>
        <p:nvSpPr>
          <p:cNvPr id="77930" name="Freeform 107"/>
          <p:cNvSpPr/>
          <p:nvPr/>
        </p:nvSpPr>
        <p:spPr>
          <a:xfrm>
            <a:off x="4560888" y="3024188"/>
            <a:ext cx="309562" cy="11112"/>
          </a:xfrm>
          <a:custGeom>
            <a:avLst/>
            <a:gdLst/>
            <a:ahLst/>
            <a:cxnLst>
              <a:cxn ang="0">
                <a:pos x="1451" y="57"/>
              </a:cxn>
              <a:cxn ang="0">
                <a:pos x="1451" y="29"/>
              </a:cxn>
              <a:cxn ang="0">
                <a:pos x="1451" y="0"/>
              </a:cxn>
              <a:cxn ang="0">
                <a:pos x="0" y="0"/>
              </a:cxn>
              <a:cxn ang="0">
                <a:pos x="0" y="29"/>
              </a:cxn>
              <a:cxn ang="0">
                <a:pos x="0" y="57"/>
              </a:cxn>
              <a:cxn ang="0">
                <a:pos x="1451" y="57"/>
              </a:cxn>
            </a:cxnLst>
            <a:pathLst>
              <a:path w="1451" h="57">
                <a:moveTo>
                  <a:pt x="1451" y="57"/>
                </a:moveTo>
                <a:lnTo>
                  <a:pt x="1451" y="29"/>
                </a:lnTo>
                <a:lnTo>
                  <a:pt x="1451" y="0"/>
                </a:lnTo>
                <a:lnTo>
                  <a:pt x="0" y="0"/>
                </a:lnTo>
                <a:lnTo>
                  <a:pt x="0" y="29"/>
                </a:lnTo>
                <a:lnTo>
                  <a:pt x="0" y="57"/>
                </a:lnTo>
                <a:lnTo>
                  <a:pt x="1451" y="5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931" name="Freeform 108"/>
          <p:cNvSpPr/>
          <p:nvPr/>
        </p:nvSpPr>
        <p:spPr>
          <a:xfrm>
            <a:off x="4552950" y="3024188"/>
            <a:ext cx="7938" cy="11112"/>
          </a:xfrm>
          <a:custGeom>
            <a:avLst/>
            <a:gdLst/>
            <a:ahLst/>
            <a:cxnLst>
              <a:cxn ang="0">
                <a:pos x="28" y="29"/>
              </a:cxn>
              <a:cxn ang="0">
                <a:pos x="28" y="57"/>
              </a:cxn>
              <a:cxn ang="0">
                <a:pos x="20" y="56"/>
              </a:cxn>
              <a:cxn ang="0">
                <a:pos x="11" y="52"/>
              </a:cxn>
              <a:cxn ang="0">
                <a:pos x="6" y="47"/>
              </a:cxn>
              <a:cxn ang="0">
                <a:pos x="1" y="38"/>
              </a:cxn>
              <a:cxn ang="0">
                <a:pos x="0" y="29"/>
              </a:cxn>
              <a:cxn ang="0">
                <a:pos x="1" y="21"/>
              </a:cxn>
              <a:cxn ang="0">
                <a:pos x="6" y="12"/>
              </a:cxn>
              <a:cxn ang="0">
                <a:pos x="11" y="7"/>
              </a:cxn>
              <a:cxn ang="0">
                <a:pos x="20" y="3"/>
              </a:cxn>
              <a:cxn ang="0">
                <a:pos x="28" y="0"/>
              </a:cxn>
              <a:cxn ang="0">
                <a:pos x="28" y="29"/>
              </a:cxn>
            </a:cxnLst>
            <a:pathLst>
              <a:path w="28" h="57">
                <a:moveTo>
                  <a:pt x="28" y="29"/>
                </a:moveTo>
                <a:lnTo>
                  <a:pt x="28" y="57"/>
                </a:lnTo>
                <a:lnTo>
                  <a:pt x="20" y="56"/>
                </a:lnTo>
                <a:lnTo>
                  <a:pt x="11" y="52"/>
                </a:lnTo>
                <a:lnTo>
                  <a:pt x="6" y="47"/>
                </a:lnTo>
                <a:lnTo>
                  <a:pt x="1" y="38"/>
                </a:lnTo>
                <a:lnTo>
                  <a:pt x="0" y="29"/>
                </a:lnTo>
                <a:lnTo>
                  <a:pt x="1" y="21"/>
                </a:lnTo>
                <a:lnTo>
                  <a:pt x="6" y="12"/>
                </a:lnTo>
                <a:lnTo>
                  <a:pt x="11" y="7"/>
                </a:lnTo>
                <a:lnTo>
                  <a:pt x="20" y="3"/>
                </a:lnTo>
                <a:lnTo>
                  <a:pt x="28" y="0"/>
                </a:lnTo>
                <a:lnTo>
                  <a:pt x="28" y="29"/>
                </a:lnTo>
                <a:close/>
              </a:path>
            </a:pathLst>
          </a:custGeom>
          <a:solidFill>
            <a:srgbClr val="000000"/>
          </a:solidFill>
          <a:ln w="9525">
            <a:noFill/>
          </a:ln>
        </p:spPr>
        <p:txBody>
          <a:bodyPr/>
          <a:p>
            <a:endParaRPr lang="zh-CN" altLang="en-US"/>
          </a:p>
        </p:txBody>
      </p:sp>
      <p:sp>
        <p:nvSpPr>
          <p:cNvPr id="77932" name="Freeform 109"/>
          <p:cNvSpPr/>
          <p:nvPr/>
        </p:nvSpPr>
        <p:spPr>
          <a:xfrm>
            <a:off x="4552950" y="3024188"/>
            <a:ext cx="7938" cy="11112"/>
          </a:xfrm>
          <a:custGeom>
            <a:avLst/>
            <a:gdLst/>
            <a:ahLst/>
            <a:cxnLst>
              <a:cxn ang="0">
                <a:pos x="28" y="57"/>
              </a:cxn>
              <a:cxn ang="0">
                <a:pos x="20" y="56"/>
              </a:cxn>
              <a:cxn ang="0">
                <a:pos x="11" y="52"/>
              </a:cxn>
              <a:cxn ang="0">
                <a:pos x="6" y="47"/>
              </a:cxn>
              <a:cxn ang="0">
                <a:pos x="1" y="38"/>
              </a:cxn>
              <a:cxn ang="0">
                <a:pos x="0" y="29"/>
              </a:cxn>
              <a:cxn ang="0">
                <a:pos x="1" y="21"/>
              </a:cxn>
              <a:cxn ang="0">
                <a:pos x="6" y="12"/>
              </a:cxn>
              <a:cxn ang="0">
                <a:pos x="11" y="7"/>
              </a:cxn>
              <a:cxn ang="0">
                <a:pos x="20" y="3"/>
              </a:cxn>
              <a:cxn ang="0">
                <a:pos x="28" y="0"/>
              </a:cxn>
            </a:cxnLst>
            <a:pathLst>
              <a:path w="28" h="57">
                <a:moveTo>
                  <a:pt x="28" y="57"/>
                </a:moveTo>
                <a:lnTo>
                  <a:pt x="20" y="56"/>
                </a:lnTo>
                <a:lnTo>
                  <a:pt x="11" y="52"/>
                </a:lnTo>
                <a:lnTo>
                  <a:pt x="6" y="47"/>
                </a:lnTo>
                <a:lnTo>
                  <a:pt x="1" y="38"/>
                </a:lnTo>
                <a:lnTo>
                  <a:pt x="0" y="29"/>
                </a:lnTo>
                <a:lnTo>
                  <a:pt x="1" y="21"/>
                </a:lnTo>
                <a:lnTo>
                  <a:pt x="6" y="12"/>
                </a:lnTo>
                <a:lnTo>
                  <a:pt x="11" y="7"/>
                </a:lnTo>
                <a:lnTo>
                  <a:pt x="20" y="3"/>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933" name="Line 110"/>
          <p:cNvSpPr/>
          <p:nvPr/>
        </p:nvSpPr>
        <p:spPr>
          <a:xfrm>
            <a:off x="4560888" y="3028950"/>
            <a:ext cx="3175" cy="1022350"/>
          </a:xfrm>
          <a:prstGeom prst="line">
            <a:avLst/>
          </a:prstGeom>
          <a:ln w="0" cap="flat" cmpd="sng">
            <a:solidFill>
              <a:srgbClr val="FF0000"/>
            </a:solidFill>
            <a:prstDash val="solid"/>
            <a:round/>
            <a:headEnd type="none" w="med" len="med"/>
            <a:tailEnd type="none" w="med" len="med"/>
          </a:ln>
        </p:spPr>
      </p:sp>
      <p:sp>
        <p:nvSpPr>
          <p:cNvPr id="77934" name="Line 111"/>
          <p:cNvSpPr/>
          <p:nvPr/>
        </p:nvSpPr>
        <p:spPr>
          <a:xfrm>
            <a:off x="4870450" y="3028950"/>
            <a:ext cx="1588" cy="1022350"/>
          </a:xfrm>
          <a:prstGeom prst="line">
            <a:avLst/>
          </a:prstGeom>
          <a:ln w="0" cap="flat" cmpd="sng">
            <a:solidFill>
              <a:srgbClr val="FF0000"/>
            </a:solidFill>
            <a:prstDash val="solid"/>
            <a:round/>
            <a:headEnd type="none" w="med" len="med"/>
            <a:tailEnd type="none" w="med" len="med"/>
          </a:ln>
        </p:spPr>
      </p:sp>
      <p:sp>
        <p:nvSpPr>
          <p:cNvPr id="77935" name="Freeform 112"/>
          <p:cNvSpPr/>
          <p:nvPr/>
        </p:nvSpPr>
        <p:spPr>
          <a:xfrm>
            <a:off x="4764088" y="3073400"/>
            <a:ext cx="30162" cy="44450"/>
          </a:xfrm>
          <a:custGeom>
            <a:avLst/>
            <a:gdLst/>
            <a:ahLst/>
            <a:cxnLst>
              <a:cxn ang="0">
                <a:pos x="134" y="202"/>
              </a:cxn>
              <a:cxn ang="0">
                <a:pos x="110" y="160"/>
              </a:cxn>
              <a:cxn ang="0">
                <a:pos x="152" y="0"/>
              </a:cxn>
              <a:cxn ang="0">
                <a:pos x="84" y="0"/>
              </a:cxn>
              <a:cxn ang="0">
                <a:pos x="51" y="9"/>
              </a:cxn>
              <a:cxn ang="0">
                <a:pos x="34" y="26"/>
              </a:cxn>
              <a:cxn ang="0">
                <a:pos x="26" y="42"/>
              </a:cxn>
              <a:cxn ang="0">
                <a:pos x="0" y="152"/>
              </a:cxn>
              <a:cxn ang="0">
                <a:pos x="0" y="169"/>
              </a:cxn>
              <a:cxn ang="0">
                <a:pos x="9" y="193"/>
              </a:cxn>
              <a:cxn ang="0">
                <a:pos x="26" y="202"/>
              </a:cxn>
              <a:cxn ang="0">
                <a:pos x="51" y="202"/>
              </a:cxn>
              <a:cxn ang="0">
                <a:pos x="76" y="193"/>
              </a:cxn>
              <a:cxn ang="0">
                <a:pos x="92" y="185"/>
              </a:cxn>
              <a:cxn ang="0">
                <a:pos x="110" y="160"/>
              </a:cxn>
            </a:cxnLst>
            <a:pathLst>
              <a:path w="152" h="202">
                <a:moveTo>
                  <a:pt x="134" y="202"/>
                </a:moveTo>
                <a:lnTo>
                  <a:pt x="110" y="160"/>
                </a:lnTo>
                <a:lnTo>
                  <a:pt x="152" y="0"/>
                </a:lnTo>
                <a:lnTo>
                  <a:pt x="84" y="0"/>
                </a:lnTo>
                <a:lnTo>
                  <a:pt x="51" y="9"/>
                </a:lnTo>
                <a:lnTo>
                  <a:pt x="34" y="26"/>
                </a:lnTo>
                <a:lnTo>
                  <a:pt x="26" y="42"/>
                </a:lnTo>
                <a:lnTo>
                  <a:pt x="0" y="152"/>
                </a:lnTo>
                <a:lnTo>
                  <a:pt x="0" y="169"/>
                </a:lnTo>
                <a:lnTo>
                  <a:pt x="9" y="193"/>
                </a:lnTo>
                <a:lnTo>
                  <a:pt x="26" y="202"/>
                </a:lnTo>
                <a:lnTo>
                  <a:pt x="51" y="202"/>
                </a:lnTo>
                <a:lnTo>
                  <a:pt x="76" y="193"/>
                </a:lnTo>
                <a:lnTo>
                  <a:pt x="92" y="185"/>
                </a:lnTo>
                <a:lnTo>
                  <a:pt x="110" y="16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936" name="Freeform 113"/>
          <p:cNvSpPr/>
          <p:nvPr/>
        </p:nvSpPr>
        <p:spPr>
          <a:xfrm>
            <a:off x="4767263" y="2743200"/>
            <a:ext cx="33337" cy="44450"/>
          </a:xfrm>
          <a:custGeom>
            <a:avLst/>
            <a:gdLst/>
            <a:ahLst/>
            <a:cxnLst>
              <a:cxn ang="0">
                <a:pos x="126" y="202"/>
              </a:cxn>
              <a:cxn ang="0">
                <a:pos x="34" y="202"/>
              </a:cxn>
              <a:cxn ang="0">
                <a:pos x="9" y="193"/>
              </a:cxn>
              <a:cxn ang="0">
                <a:pos x="0" y="176"/>
              </a:cxn>
              <a:cxn ang="0">
                <a:pos x="0" y="151"/>
              </a:cxn>
              <a:cxn ang="0">
                <a:pos x="26" y="59"/>
              </a:cxn>
              <a:cxn ang="0">
                <a:pos x="42" y="33"/>
              </a:cxn>
              <a:cxn ang="0">
                <a:pos x="68" y="9"/>
              </a:cxn>
              <a:cxn ang="0">
                <a:pos x="93" y="0"/>
              </a:cxn>
              <a:cxn ang="0">
                <a:pos x="119" y="0"/>
              </a:cxn>
              <a:cxn ang="0">
                <a:pos x="143" y="9"/>
              </a:cxn>
              <a:cxn ang="0">
                <a:pos x="161" y="26"/>
              </a:cxn>
              <a:cxn ang="0">
                <a:pos x="161" y="50"/>
              </a:cxn>
              <a:cxn ang="0">
                <a:pos x="152" y="101"/>
              </a:cxn>
              <a:cxn ang="0">
                <a:pos x="18" y="101"/>
              </a:cxn>
            </a:cxnLst>
            <a:pathLst>
              <a:path w="161" h="202">
                <a:moveTo>
                  <a:pt x="126" y="202"/>
                </a:moveTo>
                <a:lnTo>
                  <a:pt x="34" y="202"/>
                </a:lnTo>
                <a:lnTo>
                  <a:pt x="9" y="193"/>
                </a:lnTo>
                <a:lnTo>
                  <a:pt x="0" y="176"/>
                </a:lnTo>
                <a:lnTo>
                  <a:pt x="0" y="151"/>
                </a:lnTo>
                <a:lnTo>
                  <a:pt x="26" y="59"/>
                </a:lnTo>
                <a:lnTo>
                  <a:pt x="42" y="33"/>
                </a:lnTo>
                <a:lnTo>
                  <a:pt x="68" y="9"/>
                </a:lnTo>
                <a:lnTo>
                  <a:pt x="93" y="0"/>
                </a:lnTo>
                <a:lnTo>
                  <a:pt x="119" y="0"/>
                </a:lnTo>
                <a:lnTo>
                  <a:pt x="143" y="9"/>
                </a:lnTo>
                <a:lnTo>
                  <a:pt x="161" y="26"/>
                </a:lnTo>
                <a:lnTo>
                  <a:pt x="161" y="50"/>
                </a:lnTo>
                <a:lnTo>
                  <a:pt x="152" y="101"/>
                </a:lnTo>
                <a:lnTo>
                  <a:pt x="18" y="10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937" name="Freeform 114"/>
          <p:cNvSpPr/>
          <p:nvPr/>
        </p:nvSpPr>
        <p:spPr>
          <a:xfrm>
            <a:off x="4767263" y="2439988"/>
            <a:ext cx="30162" cy="66675"/>
          </a:xfrm>
          <a:custGeom>
            <a:avLst/>
            <a:gdLst/>
            <a:ahLst/>
            <a:cxnLst>
              <a:cxn ang="0">
                <a:pos x="0" y="303"/>
              </a:cxn>
              <a:cxn ang="0">
                <a:pos x="68" y="68"/>
              </a:cxn>
              <a:cxn ang="0">
                <a:pos x="84" y="35"/>
              </a:cxn>
              <a:cxn ang="0">
                <a:pos x="101" y="17"/>
              </a:cxn>
              <a:cxn ang="0">
                <a:pos x="117" y="9"/>
              </a:cxn>
              <a:cxn ang="0">
                <a:pos x="152" y="0"/>
              </a:cxn>
            </a:cxnLst>
            <a:pathLst>
              <a:path w="152" h="303">
                <a:moveTo>
                  <a:pt x="0" y="303"/>
                </a:moveTo>
                <a:lnTo>
                  <a:pt x="68" y="68"/>
                </a:lnTo>
                <a:lnTo>
                  <a:pt x="84" y="35"/>
                </a:lnTo>
                <a:lnTo>
                  <a:pt x="101" y="17"/>
                </a:lnTo>
                <a:lnTo>
                  <a:pt x="117" y="9"/>
                </a:lnTo>
                <a:lnTo>
                  <a:pt x="152"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938" name="Line 115"/>
          <p:cNvSpPr/>
          <p:nvPr/>
        </p:nvSpPr>
        <p:spPr>
          <a:xfrm flipH="1">
            <a:off x="4772025" y="2462213"/>
            <a:ext cx="20638" cy="3175"/>
          </a:xfrm>
          <a:prstGeom prst="line">
            <a:avLst/>
          </a:prstGeom>
          <a:ln w="0" cap="flat" cmpd="sng">
            <a:solidFill>
              <a:srgbClr val="000000"/>
            </a:solidFill>
            <a:prstDash val="solid"/>
            <a:round/>
            <a:headEnd type="none" w="med" len="med"/>
            <a:tailEnd type="none" w="med" len="med"/>
          </a:ln>
        </p:spPr>
      </p:sp>
      <p:sp>
        <p:nvSpPr>
          <p:cNvPr id="77939" name="Line 116"/>
          <p:cNvSpPr/>
          <p:nvPr/>
        </p:nvSpPr>
        <p:spPr>
          <a:xfrm flipV="1">
            <a:off x="6838950" y="4973638"/>
            <a:ext cx="3175" cy="814387"/>
          </a:xfrm>
          <a:prstGeom prst="line">
            <a:avLst/>
          </a:prstGeom>
          <a:ln w="0" cap="flat" cmpd="sng">
            <a:solidFill>
              <a:srgbClr val="FF0000"/>
            </a:solidFill>
            <a:prstDash val="solid"/>
            <a:round/>
            <a:headEnd type="none" w="med" len="med"/>
            <a:tailEnd type="none" w="med" len="med"/>
          </a:ln>
        </p:spPr>
      </p:sp>
      <p:sp>
        <p:nvSpPr>
          <p:cNvPr id="77940" name="Line 117"/>
          <p:cNvSpPr/>
          <p:nvPr/>
        </p:nvSpPr>
        <p:spPr>
          <a:xfrm>
            <a:off x="6527800" y="4973638"/>
            <a:ext cx="3175" cy="814387"/>
          </a:xfrm>
          <a:prstGeom prst="line">
            <a:avLst/>
          </a:prstGeom>
          <a:ln w="0" cap="flat" cmpd="sng">
            <a:solidFill>
              <a:srgbClr val="FF0000"/>
            </a:solidFill>
            <a:prstDash val="solid"/>
            <a:round/>
            <a:headEnd type="none" w="med" len="med"/>
            <a:tailEnd type="none" w="med" len="med"/>
          </a:ln>
        </p:spPr>
      </p:sp>
      <p:sp>
        <p:nvSpPr>
          <p:cNvPr id="77941" name="Freeform 118"/>
          <p:cNvSpPr/>
          <p:nvPr/>
        </p:nvSpPr>
        <p:spPr>
          <a:xfrm>
            <a:off x="6091238" y="6273800"/>
            <a:ext cx="36512" cy="33338"/>
          </a:xfrm>
          <a:custGeom>
            <a:avLst/>
            <a:gdLst/>
            <a:ahLst/>
            <a:cxnLst>
              <a:cxn ang="0">
                <a:pos x="161" y="80"/>
              </a:cxn>
              <a:cxn ang="0">
                <a:pos x="137" y="23"/>
              </a:cxn>
              <a:cxn ang="0">
                <a:pos x="80" y="0"/>
              </a:cxn>
              <a:cxn ang="0">
                <a:pos x="23" y="23"/>
              </a:cxn>
              <a:cxn ang="0">
                <a:pos x="0" y="80"/>
              </a:cxn>
              <a:cxn ang="0">
                <a:pos x="23" y="137"/>
              </a:cxn>
              <a:cxn ang="0">
                <a:pos x="80" y="161"/>
              </a:cxn>
              <a:cxn ang="0">
                <a:pos x="137" y="137"/>
              </a:cxn>
              <a:cxn ang="0">
                <a:pos x="161" y="80"/>
              </a:cxn>
            </a:cxnLst>
            <a:pathLst>
              <a:path w="161" h="161">
                <a:moveTo>
                  <a:pt x="161" y="80"/>
                </a:moveTo>
                <a:lnTo>
                  <a:pt x="137" y="23"/>
                </a:lnTo>
                <a:lnTo>
                  <a:pt x="80" y="0"/>
                </a:lnTo>
                <a:lnTo>
                  <a:pt x="23" y="23"/>
                </a:lnTo>
                <a:lnTo>
                  <a:pt x="0" y="80"/>
                </a:lnTo>
                <a:lnTo>
                  <a:pt x="23" y="137"/>
                </a:lnTo>
                <a:lnTo>
                  <a:pt x="80" y="161"/>
                </a:lnTo>
                <a:lnTo>
                  <a:pt x="137" y="137"/>
                </a:lnTo>
                <a:lnTo>
                  <a:pt x="161" y="80"/>
                </a:lnTo>
                <a:close/>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4" name="Group 119"/>
          <p:cNvGrpSpPr/>
          <p:nvPr/>
        </p:nvGrpSpPr>
        <p:grpSpPr>
          <a:xfrm>
            <a:off x="4870450" y="1546225"/>
            <a:ext cx="1235075" cy="4727575"/>
            <a:chOff x="3068" y="974"/>
            <a:chExt cx="778" cy="2978"/>
          </a:xfrm>
        </p:grpSpPr>
        <p:sp>
          <p:nvSpPr>
            <p:cNvPr id="77943" name="Line 120"/>
            <p:cNvSpPr/>
            <p:nvPr/>
          </p:nvSpPr>
          <p:spPr>
            <a:xfrm>
              <a:off x="3068" y="1360"/>
              <a:ext cx="399" cy="1330"/>
            </a:xfrm>
            <a:prstGeom prst="line">
              <a:avLst/>
            </a:prstGeom>
            <a:ln w="0" cap="flat" cmpd="sng">
              <a:solidFill>
                <a:srgbClr val="FF0000"/>
              </a:solidFill>
              <a:prstDash val="solid"/>
              <a:round/>
              <a:headEnd type="none" w="med" len="med"/>
              <a:tailEnd type="none" w="med" len="med"/>
            </a:ln>
          </p:spPr>
        </p:sp>
        <p:sp>
          <p:nvSpPr>
            <p:cNvPr id="77944" name="Line 121"/>
            <p:cNvSpPr/>
            <p:nvPr/>
          </p:nvSpPr>
          <p:spPr>
            <a:xfrm flipH="1" flipV="1">
              <a:off x="3068" y="974"/>
              <a:ext cx="440" cy="1687"/>
            </a:xfrm>
            <a:prstGeom prst="line">
              <a:avLst/>
            </a:prstGeom>
            <a:ln w="0" cap="flat" cmpd="sng">
              <a:solidFill>
                <a:srgbClr val="FF0000"/>
              </a:solidFill>
              <a:prstDash val="solid"/>
              <a:round/>
              <a:headEnd type="none" w="med" len="med"/>
              <a:tailEnd type="none" w="med" len="med"/>
            </a:ln>
          </p:spPr>
        </p:sp>
        <p:sp>
          <p:nvSpPr>
            <p:cNvPr id="77945" name="Line 122"/>
            <p:cNvSpPr/>
            <p:nvPr/>
          </p:nvSpPr>
          <p:spPr>
            <a:xfrm>
              <a:off x="3068" y="1752"/>
              <a:ext cx="346" cy="979"/>
            </a:xfrm>
            <a:prstGeom prst="line">
              <a:avLst/>
            </a:prstGeom>
            <a:ln w="0" cap="flat" cmpd="sng">
              <a:solidFill>
                <a:srgbClr val="FF0000"/>
              </a:solidFill>
              <a:prstDash val="solid"/>
              <a:round/>
              <a:headEnd type="none" w="med" len="med"/>
              <a:tailEnd type="none" w="med" len="med"/>
            </a:ln>
          </p:spPr>
        </p:sp>
        <p:sp>
          <p:nvSpPr>
            <p:cNvPr id="77946" name="Line 123"/>
            <p:cNvSpPr/>
            <p:nvPr/>
          </p:nvSpPr>
          <p:spPr>
            <a:xfrm>
              <a:off x="3068" y="1556"/>
              <a:ext cx="374" cy="1154"/>
            </a:xfrm>
            <a:prstGeom prst="line">
              <a:avLst/>
            </a:prstGeom>
            <a:ln w="0" cap="flat" cmpd="sng">
              <a:solidFill>
                <a:srgbClr val="FF0000"/>
              </a:solidFill>
              <a:prstDash val="solid"/>
              <a:round/>
              <a:headEnd type="none" w="med" len="med"/>
              <a:tailEnd type="none" w="med" len="med"/>
            </a:ln>
          </p:spPr>
        </p:sp>
        <p:sp>
          <p:nvSpPr>
            <p:cNvPr id="77947" name="Line 124"/>
            <p:cNvSpPr/>
            <p:nvPr/>
          </p:nvSpPr>
          <p:spPr>
            <a:xfrm flipH="1" flipV="1">
              <a:off x="3766" y="3646"/>
              <a:ext cx="80" cy="306"/>
            </a:xfrm>
            <a:prstGeom prst="line">
              <a:avLst/>
            </a:prstGeom>
            <a:ln w="0" cap="flat" cmpd="sng">
              <a:solidFill>
                <a:srgbClr val="FF0000"/>
              </a:solidFill>
              <a:prstDash val="solid"/>
              <a:round/>
              <a:headEnd type="none" w="med" len="med"/>
              <a:tailEnd type="none" w="med" len="med"/>
            </a:ln>
          </p:spPr>
        </p:sp>
        <p:sp>
          <p:nvSpPr>
            <p:cNvPr id="77948" name="Line 125"/>
            <p:cNvSpPr/>
            <p:nvPr/>
          </p:nvSpPr>
          <p:spPr>
            <a:xfrm>
              <a:off x="3738" y="3646"/>
              <a:ext cx="106" cy="306"/>
            </a:xfrm>
            <a:prstGeom prst="line">
              <a:avLst/>
            </a:prstGeom>
            <a:ln w="0" cap="flat" cmpd="sng">
              <a:solidFill>
                <a:srgbClr val="FF0000"/>
              </a:solidFill>
              <a:prstDash val="solid"/>
              <a:round/>
              <a:headEnd type="none" w="med" len="med"/>
              <a:tailEnd type="none" w="med" len="med"/>
            </a:ln>
          </p:spPr>
        </p:sp>
        <p:sp>
          <p:nvSpPr>
            <p:cNvPr id="77949" name="Line 126"/>
            <p:cNvSpPr/>
            <p:nvPr/>
          </p:nvSpPr>
          <p:spPr>
            <a:xfrm>
              <a:off x="3753" y="3646"/>
              <a:ext cx="93" cy="306"/>
            </a:xfrm>
            <a:prstGeom prst="line">
              <a:avLst/>
            </a:prstGeom>
            <a:ln w="0" cap="flat" cmpd="sng">
              <a:solidFill>
                <a:srgbClr val="FF0000"/>
              </a:solidFill>
              <a:prstDash val="solid"/>
              <a:round/>
              <a:headEnd type="none" w="med" len="med"/>
              <a:tailEnd type="none" w="med" len="med"/>
            </a:ln>
          </p:spPr>
        </p:sp>
        <p:sp>
          <p:nvSpPr>
            <p:cNvPr id="77950" name="Line 127"/>
            <p:cNvSpPr/>
            <p:nvPr/>
          </p:nvSpPr>
          <p:spPr>
            <a:xfrm>
              <a:off x="3746" y="3646"/>
              <a:ext cx="100" cy="306"/>
            </a:xfrm>
            <a:prstGeom prst="line">
              <a:avLst/>
            </a:prstGeom>
            <a:ln w="0" cap="flat" cmpd="sng">
              <a:solidFill>
                <a:srgbClr val="FF0000"/>
              </a:solidFill>
              <a:prstDash val="solid"/>
              <a:round/>
              <a:headEnd type="none" w="med" len="med"/>
              <a:tailEnd type="none" w="med" len="med"/>
            </a:ln>
          </p:spPr>
        </p:sp>
      </p:grpSp>
      <p:sp>
        <p:nvSpPr>
          <p:cNvPr id="77951" name="Freeform 128"/>
          <p:cNvSpPr/>
          <p:nvPr/>
        </p:nvSpPr>
        <p:spPr>
          <a:xfrm>
            <a:off x="6208713" y="6313488"/>
            <a:ext cx="33337" cy="41275"/>
          </a:xfrm>
          <a:custGeom>
            <a:avLst/>
            <a:gdLst/>
            <a:ahLst/>
            <a:cxnLst>
              <a:cxn ang="0">
                <a:pos x="0" y="184"/>
              </a:cxn>
              <a:cxn ang="0">
                <a:pos x="33" y="202"/>
              </a:cxn>
              <a:cxn ang="0">
                <a:pos x="84" y="202"/>
              </a:cxn>
              <a:cxn ang="0">
                <a:pos x="117" y="193"/>
              </a:cxn>
              <a:cxn ang="0">
                <a:pos x="134" y="177"/>
              </a:cxn>
              <a:cxn ang="0">
                <a:pos x="143" y="151"/>
              </a:cxn>
              <a:cxn ang="0">
                <a:pos x="143" y="135"/>
              </a:cxn>
              <a:cxn ang="0">
                <a:pos x="126" y="118"/>
              </a:cxn>
              <a:cxn ang="0">
                <a:pos x="51" y="76"/>
              </a:cxn>
              <a:cxn ang="0">
                <a:pos x="33" y="59"/>
              </a:cxn>
              <a:cxn ang="0">
                <a:pos x="33" y="43"/>
              </a:cxn>
              <a:cxn ang="0">
                <a:pos x="42" y="17"/>
              </a:cxn>
              <a:cxn ang="0">
                <a:pos x="58" y="0"/>
              </a:cxn>
              <a:cxn ang="0">
                <a:pos x="93" y="0"/>
              </a:cxn>
              <a:cxn ang="0">
                <a:pos x="134" y="8"/>
              </a:cxn>
              <a:cxn ang="0">
                <a:pos x="159" y="25"/>
              </a:cxn>
            </a:cxnLst>
            <a:pathLst>
              <a:path w="159" h="202">
                <a:moveTo>
                  <a:pt x="0" y="184"/>
                </a:moveTo>
                <a:lnTo>
                  <a:pt x="33" y="202"/>
                </a:lnTo>
                <a:lnTo>
                  <a:pt x="84" y="202"/>
                </a:lnTo>
                <a:lnTo>
                  <a:pt x="117" y="193"/>
                </a:lnTo>
                <a:lnTo>
                  <a:pt x="134" y="177"/>
                </a:lnTo>
                <a:lnTo>
                  <a:pt x="143" y="151"/>
                </a:lnTo>
                <a:lnTo>
                  <a:pt x="143" y="135"/>
                </a:lnTo>
                <a:lnTo>
                  <a:pt x="126" y="118"/>
                </a:lnTo>
                <a:lnTo>
                  <a:pt x="51" y="76"/>
                </a:lnTo>
                <a:lnTo>
                  <a:pt x="33" y="59"/>
                </a:lnTo>
                <a:lnTo>
                  <a:pt x="33" y="43"/>
                </a:lnTo>
                <a:lnTo>
                  <a:pt x="42" y="17"/>
                </a:lnTo>
                <a:lnTo>
                  <a:pt x="58" y="0"/>
                </a:lnTo>
                <a:lnTo>
                  <a:pt x="93" y="0"/>
                </a:lnTo>
                <a:lnTo>
                  <a:pt x="134" y="8"/>
                </a:lnTo>
                <a:lnTo>
                  <a:pt x="159" y="2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7952" name="Line 129"/>
          <p:cNvSpPr/>
          <p:nvPr/>
        </p:nvSpPr>
        <p:spPr>
          <a:xfrm>
            <a:off x="6527800" y="5788025"/>
            <a:ext cx="311150" cy="3175"/>
          </a:xfrm>
          <a:prstGeom prst="line">
            <a:avLst/>
          </a:prstGeom>
          <a:ln w="0" cap="flat" cmpd="sng">
            <a:solidFill>
              <a:srgbClr val="FF0000"/>
            </a:solidFill>
            <a:prstDash val="solid"/>
            <a:round/>
            <a:headEnd type="none" w="med" len="med"/>
            <a:tailEnd type="none" w="med" len="med"/>
          </a:ln>
        </p:spPr>
      </p:sp>
      <p:grpSp>
        <p:nvGrpSpPr>
          <p:cNvPr id="5" name="Group 130"/>
          <p:cNvGrpSpPr/>
          <p:nvPr/>
        </p:nvGrpSpPr>
        <p:grpSpPr>
          <a:xfrm>
            <a:off x="4916488" y="3028950"/>
            <a:ext cx="458787" cy="2619375"/>
            <a:chOff x="3097" y="1908"/>
            <a:chExt cx="289" cy="1650"/>
          </a:xfrm>
        </p:grpSpPr>
        <p:sp>
          <p:nvSpPr>
            <p:cNvPr id="77954" name="Freeform 131"/>
            <p:cNvSpPr/>
            <p:nvPr/>
          </p:nvSpPr>
          <p:spPr>
            <a:xfrm>
              <a:off x="3127" y="3397"/>
              <a:ext cx="16" cy="14"/>
            </a:xfrm>
            <a:custGeom>
              <a:avLst/>
              <a:gdLst/>
              <a:ahLst/>
              <a:cxnLst>
                <a:cxn ang="0">
                  <a:pos x="83" y="85"/>
                </a:cxn>
                <a:cxn ang="0">
                  <a:pos x="101" y="67"/>
                </a:cxn>
                <a:cxn ang="0">
                  <a:pos x="109" y="50"/>
                </a:cxn>
                <a:cxn ang="0">
                  <a:pos x="109" y="34"/>
                </a:cxn>
                <a:cxn ang="0">
                  <a:pos x="101" y="8"/>
                </a:cxn>
                <a:cxn ang="0">
                  <a:pos x="83" y="0"/>
                </a:cxn>
                <a:cxn ang="0">
                  <a:pos x="59" y="0"/>
                </a:cxn>
                <a:cxn ang="0">
                  <a:pos x="33" y="8"/>
                </a:cxn>
                <a:cxn ang="0">
                  <a:pos x="17" y="26"/>
                </a:cxn>
                <a:cxn ang="0">
                  <a:pos x="8" y="43"/>
                </a:cxn>
                <a:cxn ang="0">
                  <a:pos x="0" y="67"/>
                </a:cxn>
                <a:cxn ang="0">
                  <a:pos x="8" y="85"/>
                </a:cxn>
                <a:cxn ang="0">
                  <a:pos x="25" y="101"/>
                </a:cxn>
                <a:cxn ang="0">
                  <a:pos x="42" y="101"/>
                </a:cxn>
                <a:cxn ang="0">
                  <a:pos x="76" y="92"/>
                </a:cxn>
                <a:cxn ang="0">
                  <a:pos x="83" y="85"/>
                </a:cxn>
              </a:cxnLst>
              <a:pathLst>
                <a:path w="109" h="101">
                  <a:moveTo>
                    <a:pt x="83" y="85"/>
                  </a:moveTo>
                  <a:lnTo>
                    <a:pt x="101" y="67"/>
                  </a:lnTo>
                  <a:lnTo>
                    <a:pt x="109" y="50"/>
                  </a:lnTo>
                  <a:lnTo>
                    <a:pt x="109" y="34"/>
                  </a:lnTo>
                  <a:lnTo>
                    <a:pt x="101" y="8"/>
                  </a:lnTo>
                  <a:lnTo>
                    <a:pt x="83" y="0"/>
                  </a:lnTo>
                  <a:lnTo>
                    <a:pt x="59" y="0"/>
                  </a:lnTo>
                  <a:lnTo>
                    <a:pt x="33" y="8"/>
                  </a:lnTo>
                  <a:lnTo>
                    <a:pt x="17" y="26"/>
                  </a:lnTo>
                  <a:lnTo>
                    <a:pt x="8" y="43"/>
                  </a:lnTo>
                  <a:lnTo>
                    <a:pt x="0" y="67"/>
                  </a:lnTo>
                  <a:lnTo>
                    <a:pt x="8" y="85"/>
                  </a:lnTo>
                  <a:lnTo>
                    <a:pt x="25" y="101"/>
                  </a:lnTo>
                  <a:lnTo>
                    <a:pt x="42" y="101"/>
                  </a:lnTo>
                  <a:lnTo>
                    <a:pt x="76" y="92"/>
                  </a:lnTo>
                  <a:lnTo>
                    <a:pt x="83" y="85"/>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7955" name="Freeform 132"/>
            <p:cNvSpPr/>
            <p:nvPr/>
          </p:nvSpPr>
          <p:spPr>
            <a:xfrm>
              <a:off x="3097" y="3404"/>
              <a:ext cx="21" cy="27"/>
            </a:xfrm>
            <a:custGeom>
              <a:avLst/>
              <a:gdLst/>
              <a:ahLst/>
              <a:cxnLst>
                <a:cxn ang="0">
                  <a:pos x="126" y="201"/>
                </a:cxn>
                <a:cxn ang="0">
                  <a:pos x="33" y="201"/>
                </a:cxn>
                <a:cxn ang="0">
                  <a:pos x="9" y="193"/>
                </a:cxn>
                <a:cxn ang="0">
                  <a:pos x="0" y="176"/>
                </a:cxn>
                <a:cxn ang="0">
                  <a:pos x="0" y="150"/>
                </a:cxn>
                <a:cxn ang="0">
                  <a:pos x="26" y="58"/>
                </a:cxn>
                <a:cxn ang="0">
                  <a:pos x="42" y="33"/>
                </a:cxn>
                <a:cxn ang="0">
                  <a:pos x="68" y="8"/>
                </a:cxn>
                <a:cxn ang="0">
                  <a:pos x="92" y="0"/>
                </a:cxn>
                <a:cxn ang="0">
                  <a:pos x="118" y="0"/>
                </a:cxn>
                <a:cxn ang="0">
                  <a:pos x="143" y="8"/>
                </a:cxn>
                <a:cxn ang="0">
                  <a:pos x="160" y="25"/>
                </a:cxn>
                <a:cxn ang="0">
                  <a:pos x="160" y="50"/>
                </a:cxn>
                <a:cxn ang="0">
                  <a:pos x="152" y="101"/>
                </a:cxn>
                <a:cxn ang="0">
                  <a:pos x="17" y="101"/>
                </a:cxn>
              </a:cxnLst>
              <a:pathLst>
                <a:path w="160" h="201">
                  <a:moveTo>
                    <a:pt x="126" y="201"/>
                  </a:moveTo>
                  <a:lnTo>
                    <a:pt x="33" y="201"/>
                  </a:lnTo>
                  <a:lnTo>
                    <a:pt x="9" y="193"/>
                  </a:lnTo>
                  <a:lnTo>
                    <a:pt x="0" y="176"/>
                  </a:lnTo>
                  <a:lnTo>
                    <a:pt x="0" y="150"/>
                  </a:lnTo>
                  <a:lnTo>
                    <a:pt x="26" y="58"/>
                  </a:lnTo>
                  <a:lnTo>
                    <a:pt x="42" y="33"/>
                  </a:lnTo>
                  <a:lnTo>
                    <a:pt x="68" y="8"/>
                  </a:lnTo>
                  <a:lnTo>
                    <a:pt x="92" y="0"/>
                  </a:lnTo>
                  <a:lnTo>
                    <a:pt x="118" y="0"/>
                  </a:lnTo>
                  <a:lnTo>
                    <a:pt x="143" y="8"/>
                  </a:lnTo>
                  <a:lnTo>
                    <a:pt x="160" y="25"/>
                  </a:lnTo>
                  <a:lnTo>
                    <a:pt x="160" y="50"/>
                  </a:lnTo>
                  <a:lnTo>
                    <a:pt x="152" y="101"/>
                  </a:lnTo>
                  <a:lnTo>
                    <a:pt x="17" y="10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7956" name="Freeform 133"/>
            <p:cNvSpPr/>
            <p:nvPr/>
          </p:nvSpPr>
          <p:spPr>
            <a:xfrm>
              <a:off x="3145" y="3221"/>
              <a:ext cx="19" cy="42"/>
            </a:xfrm>
            <a:custGeom>
              <a:avLst/>
              <a:gdLst/>
              <a:ahLst/>
              <a:cxnLst>
                <a:cxn ang="0">
                  <a:pos x="0" y="303"/>
                </a:cxn>
                <a:cxn ang="0">
                  <a:pos x="68" y="68"/>
                </a:cxn>
                <a:cxn ang="0">
                  <a:pos x="84" y="33"/>
                </a:cxn>
                <a:cxn ang="0">
                  <a:pos x="101" y="17"/>
                </a:cxn>
                <a:cxn ang="0">
                  <a:pos x="118" y="9"/>
                </a:cxn>
                <a:cxn ang="0">
                  <a:pos x="151" y="0"/>
                </a:cxn>
              </a:cxnLst>
              <a:pathLst>
                <a:path w="151" h="303">
                  <a:moveTo>
                    <a:pt x="0" y="303"/>
                  </a:moveTo>
                  <a:lnTo>
                    <a:pt x="68" y="68"/>
                  </a:lnTo>
                  <a:lnTo>
                    <a:pt x="84" y="33"/>
                  </a:lnTo>
                  <a:lnTo>
                    <a:pt x="101" y="17"/>
                  </a:lnTo>
                  <a:lnTo>
                    <a:pt x="118" y="9"/>
                  </a:lnTo>
                  <a:lnTo>
                    <a:pt x="151"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7957" name="Line 134"/>
            <p:cNvSpPr/>
            <p:nvPr/>
          </p:nvSpPr>
          <p:spPr>
            <a:xfrm flipH="1">
              <a:off x="3148" y="3235"/>
              <a:ext cx="12" cy="1"/>
            </a:xfrm>
            <a:prstGeom prst="line">
              <a:avLst/>
            </a:prstGeom>
            <a:ln w="0" cap="flat" cmpd="sng">
              <a:solidFill>
                <a:srgbClr val="FF0000"/>
              </a:solidFill>
              <a:prstDash val="solid"/>
              <a:round/>
              <a:headEnd type="none" w="med" len="med"/>
              <a:tailEnd type="none" w="med" len="med"/>
            </a:ln>
          </p:spPr>
        </p:sp>
        <p:sp>
          <p:nvSpPr>
            <p:cNvPr id="77958" name="Freeform 135"/>
            <p:cNvSpPr/>
            <p:nvPr/>
          </p:nvSpPr>
          <p:spPr>
            <a:xfrm>
              <a:off x="3167" y="3229"/>
              <a:ext cx="16" cy="14"/>
            </a:xfrm>
            <a:custGeom>
              <a:avLst/>
              <a:gdLst/>
              <a:ahLst/>
              <a:cxnLst>
                <a:cxn ang="0">
                  <a:pos x="83" y="84"/>
                </a:cxn>
                <a:cxn ang="0">
                  <a:pos x="101" y="67"/>
                </a:cxn>
                <a:cxn ang="0">
                  <a:pos x="109" y="51"/>
                </a:cxn>
                <a:cxn ang="0">
                  <a:pos x="109" y="33"/>
                </a:cxn>
                <a:cxn ang="0">
                  <a:pos x="101" y="8"/>
                </a:cxn>
                <a:cxn ang="0">
                  <a:pos x="83" y="0"/>
                </a:cxn>
                <a:cxn ang="0">
                  <a:pos x="59" y="0"/>
                </a:cxn>
                <a:cxn ang="0">
                  <a:pos x="33" y="8"/>
                </a:cxn>
                <a:cxn ang="0">
                  <a:pos x="17" y="25"/>
                </a:cxn>
                <a:cxn ang="0">
                  <a:pos x="8" y="42"/>
                </a:cxn>
                <a:cxn ang="0">
                  <a:pos x="0" y="67"/>
                </a:cxn>
                <a:cxn ang="0">
                  <a:pos x="8" y="84"/>
                </a:cxn>
                <a:cxn ang="0">
                  <a:pos x="25" y="100"/>
                </a:cxn>
                <a:cxn ang="0">
                  <a:pos x="41" y="100"/>
                </a:cxn>
                <a:cxn ang="0">
                  <a:pos x="75" y="93"/>
                </a:cxn>
                <a:cxn ang="0">
                  <a:pos x="83" y="84"/>
                </a:cxn>
              </a:cxnLst>
              <a:pathLst>
                <a:path w="109" h="100">
                  <a:moveTo>
                    <a:pt x="83" y="84"/>
                  </a:moveTo>
                  <a:lnTo>
                    <a:pt x="101" y="67"/>
                  </a:lnTo>
                  <a:lnTo>
                    <a:pt x="109" y="51"/>
                  </a:lnTo>
                  <a:lnTo>
                    <a:pt x="109" y="33"/>
                  </a:lnTo>
                  <a:lnTo>
                    <a:pt x="101" y="8"/>
                  </a:lnTo>
                  <a:lnTo>
                    <a:pt x="83" y="0"/>
                  </a:lnTo>
                  <a:lnTo>
                    <a:pt x="59" y="0"/>
                  </a:lnTo>
                  <a:lnTo>
                    <a:pt x="33" y="8"/>
                  </a:lnTo>
                  <a:lnTo>
                    <a:pt x="17" y="25"/>
                  </a:lnTo>
                  <a:lnTo>
                    <a:pt x="8" y="42"/>
                  </a:lnTo>
                  <a:lnTo>
                    <a:pt x="0" y="67"/>
                  </a:lnTo>
                  <a:lnTo>
                    <a:pt x="8" y="84"/>
                  </a:lnTo>
                  <a:lnTo>
                    <a:pt x="25" y="100"/>
                  </a:lnTo>
                  <a:lnTo>
                    <a:pt x="41" y="100"/>
                  </a:lnTo>
                  <a:lnTo>
                    <a:pt x="75" y="93"/>
                  </a:lnTo>
                  <a:lnTo>
                    <a:pt x="83" y="8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7959" name="Freeform 136"/>
            <p:cNvSpPr/>
            <p:nvPr/>
          </p:nvSpPr>
          <p:spPr>
            <a:xfrm>
              <a:off x="3197" y="3074"/>
              <a:ext cx="26" cy="40"/>
            </a:xfrm>
            <a:custGeom>
              <a:avLst/>
              <a:gdLst/>
              <a:ahLst/>
              <a:cxnLst>
                <a:cxn ang="0">
                  <a:pos x="0" y="302"/>
                </a:cxn>
                <a:cxn ang="0">
                  <a:pos x="67" y="302"/>
                </a:cxn>
                <a:cxn ang="0">
                  <a:pos x="93" y="293"/>
                </a:cxn>
                <a:cxn ang="0">
                  <a:pos x="110" y="286"/>
                </a:cxn>
                <a:cxn ang="0">
                  <a:pos x="126" y="268"/>
                </a:cxn>
                <a:cxn ang="0">
                  <a:pos x="143" y="244"/>
                </a:cxn>
                <a:cxn ang="0">
                  <a:pos x="202" y="0"/>
                </a:cxn>
                <a:cxn ang="0">
                  <a:pos x="117" y="0"/>
                </a:cxn>
                <a:cxn ang="0">
                  <a:pos x="76" y="16"/>
                </a:cxn>
                <a:cxn ang="0">
                  <a:pos x="59" y="33"/>
                </a:cxn>
                <a:cxn ang="0">
                  <a:pos x="25" y="151"/>
                </a:cxn>
                <a:cxn ang="0">
                  <a:pos x="25" y="167"/>
                </a:cxn>
                <a:cxn ang="0">
                  <a:pos x="34" y="193"/>
                </a:cxn>
                <a:cxn ang="0">
                  <a:pos x="59" y="201"/>
                </a:cxn>
                <a:cxn ang="0">
                  <a:pos x="152" y="201"/>
                </a:cxn>
              </a:cxnLst>
              <a:pathLst>
                <a:path w="202" h="302">
                  <a:moveTo>
                    <a:pt x="0" y="302"/>
                  </a:moveTo>
                  <a:lnTo>
                    <a:pt x="67" y="302"/>
                  </a:lnTo>
                  <a:lnTo>
                    <a:pt x="93" y="293"/>
                  </a:lnTo>
                  <a:lnTo>
                    <a:pt x="110" y="286"/>
                  </a:lnTo>
                  <a:lnTo>
                    <a:pt x="126" y="268"/>
                  </a:lnTo>
                  <a:lnTo>
                    <a:pt x="143" y="244"/>
                  </a:lnTo>
                  <a:lnTo>
                    <a:pt x="202" y="0"/>
                  </a:lnTo>
                  <a:lnTo>
                    <a:pt x="117" y="0"/>
                  </a:lnTo>
                  <a:lnTo>
                    <a:pt x="76" y="16"/>
                  </a:lnTo>
                  <a:lnTo>
                    <a:pt x="59" y="33"/>
                  </a:lnTo>
                  <a:lnTo>
                    <a:pt x="25" y="151"/>
                  </a:lnTo>
                  <a:lnTo>
                    <a:pt x="25" y="167"/>
                  </a:lnTo>
                  <a:lnTo>
                    <a:pt x="34" y="193"/>
                  </a:lnTo>
                  <a:lnTo>
                    <a:pt x="59" y="201"/>
                  </a:lnTo>
                  <a:lnTo>
                    <a:pt x="152" y="20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7960" name="Freeform 137"/>
            <p:cNvSpPr/>
            <p:nvPr/>
          </p:nvSpPr>
          <p:spPr>
            <a:xfrm>
              <a:off x="3234" y="3067"/>
              <a:ext cx="14" cy="14"/>
            </a:xfrm>
            <a:custGeom>
              <a:avLst/>
              <a:gdLst/>
              <a:ahLst/>
              <a:cxnLst>
                <a:cxn ang="0">
                  <a:pos x="84" y="84"/>
                </a:cxn>
                <a:cxn ang="0">
                  <a:pos x="101" y="66"/>
                </a:cxn>
                <a:cxn ang="0">
                  <a:pos x="110" y="49"/>
                </a:cxn>
                <a:cxn ang="0">
                  <a:pos x="110" y="33"/>
                </a:cxn>
                <a:cxn ang="0">
                  <a:pos x="101" y="7"/>
                </a:cxn>
                <a:cxn ang="0">
                  <a:pos x="84" y="0"/>
                </a:cxn>
                <a:cxn ang="0">
                  <a:pos x="59" y="0"/>
                </a:cxn>
                <a:cxn ang="0">
                  <a:pos x="33" y="7"/>
                </a:cxn>
                <a:cxn ang="0">
                  <a:pos x="17" y="25"/>
                </a:cxn>
                <a:cxn ang="0">
                  <a:pos x="9" y="42"/>
                </a:cxn>
                <a:cxn ang="0">
                  <a:pos x="0" y="66"/>
                </a:cxn>
                <a:cxn ang="0">
                  <a:pos x="9" y="84"/>
                </a:cxn>
                <a:cxn ang="0">
                  <a:pos x="25" y="100"/>
                </a:cxn>
                <a:cxn ang="0">
                  <a:pos x="42" y="100"/>
                </a:cxn>
                <a:cxn ang="0">
                  <a:pos x="75" y="92"/>
                </a:cxn>
                <a:cxn ang="0">
                  <a:pos x="84" y="84"/>
                </a:cxn>
              </a:cxnLst>
              <a:pathLst>
                <a:path w="110" h="100">
                  <a:moveTo>
                    <a:pt x="84" y="84"/>
                  </a:moveTo>
                  <a:lnTo>
                    <a:pt x="101" y="66"/>
                  </a:lnTo>
                  <a:lnTo>
                    <a:pt x="110" y="49"/>
                  </a:lnTo>
                  <a:lnTo>
                    <a:pt x="110" y="33"/>
                  </a:lnTo>
                  <a:lnTo>
                    <a:pt x="101" y="7"/>
                  </a:lnTo>
                  <a:lnTo>
                    <a:pt x="84" y="0"/>
                  </a:lnTo>
                  <a:lnTo>
                    <a:pt x="59" y="0"/>
                  </a:lnTo>
                  <a:lnTo>
                    <a:pt x="33" y="7"/>
                  </a:lnTo>
                  <a:lnTo>
                    <a:pt x="17" y="25"/>
                  </a:lnTo>
                  <a:lnTo>
                    <a:pt x="9" y="42"/>
                  </a:lnTo>
                  <a:lnTo>
                    <a:pt x="0" y="66"/>
                  </a:lnTo>
                  <a:lnTo>
                    <a:pt x="9" y="84"/>
                  </a:lnTo>
                  <a:lnTo>
                    <a:pt x="25" y="100"/>
                  </a:lnTo>
                  <a:lnTo>
                    <a:pt x="42" y="100"/>
                  </a:lnTo>
                  <a:lnTo>
                    <a:pt x="75" y="92"/>
                  </a:lnTo>
                  <a:lnTo>
                    <a:pt x="84" y="8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7961" name="Freeform 138"/>
            <p:cNvSpPr/>
            <p:nvPr/>
          </p:nvSpPr>
          <p:spPr>
            <a:xfrm>
              <a:off x="3372" y="2897"/>
              <a:ext cx="14" cy="12"/>
            </a:xfrm>
            <a:custGeom>
              <a:avLst/>
              <a:gdLst/>
              <a:ahLst/>
              <a:cxnLst>
                <a:cxn ang="0">
                  <a:pos x="84" y="84"/>
                </a:cxn>
                <a:cxn ang="0">
                  <a:pos x="100" y="68"/>
                </a:cxn>
                <a:cxn ang="0">
                  <a:pos x="108" y="51"/>
                </a:cxn>
                <a:cxn ang="0">
                  <a:pos x="108" y="33"/>
                </a:cxn>
                <a:cxn ang="0">
                  <a:pos x="100" y="9"/>
                </a:cxn>
                <a:cxn ang="0">
                  <a:pos x="84" y="0"/>
                </a:cxn>
                <a:cxn ang="0">
                  <a:pos x="58" y="0"/>
                </a:cxn>
                <a:cxn ang="0">
                  <a:pos x="33" y="9"/>
                </a:cxn>
                <a:cxn ang="0">
                  <a:pos x="16" y="26"/>
                </a:cxn>
                <a:cxn ang="0">
                  <a:pos x="7" y="42"/>
                </a:cxn>
                <a:cxn ang="0">
                  <a:pos x="0" y="68"/>
                </a:cxn>
                <a:cxn ang="0">
                  <a:pos x="7" y="84"/>
                </a:cxn>
                <a:cxn ang="0">
                  <a:pos x="24" y="101"/>
                </a:cxn>
                <a:cxn ang="0">
                  <a:pos x="42" y="101"/>
                </a:cxn>
                <a:cxn ang="0">
                  <a:pos x="75" y="92"/>
                </a:cxn>
                <a:cxn ang="0">
                  <a:pos x="84" y="84"/>
                </a:cxn>
              </a:cxnLst>
              <a:pathLst>
                <a:path w="108" h="101">
                  <a:moveTo>
                    <a:pt x="84" y="84"/>
                  </a:moveTo>
                  <a:lnTo>
                    <a:pt x="100" y="68"/>
                  </a:lnTo>
                  <a:lnTo>
                    <a:pt x="108" y="51"/>
                  </a:lnTo>
                  <a:lnTo>
                    <a:pt x="108" y="33"/>
                  </a:lnTo>
                  <a:lnTo>
                    <a:pt x="100" y="9"/>
                  </a:lnTo>
                  <a:lnTo>
                    <a:pt x="84" y="0"/>
                  </a:lnTo>
                  <a:lnTo>
                    <a:pt x="58" y="0"/>
                  </a:lnTo>
                  <a:lnTo>
                    <a:pt x="33" y="9"/>
                  </a:lnTo>
                  <a:lnTo>
                    <a:pt x="16" y="26"/>
                  </a:lnTo>
                  <a:lnTo>
                    <a:pt x="7" y="42"/>
                  </a:lnTo>
                  <a:lnTo>
                    <a:pt x="0" y="68"/>
                  </a:lnTo>
                  <a:lnTo>
                    <a:pt x="7" y="84"/>
                  </a:lnTo>
                  <a:lnTo>
                    <a:pt x="24" y="101"/>
                  </a:lnTo>
                  <a:lnTo>
                    <a:pt x="42" y="101"/>
                  </a:lnTo>
                  <a:lnTo>
                    <a:pt x="75" y="92"/>
                  </a:lnTo>
                  <a:lnTo>
                    <a:pt x="84" y="8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7962" name="Freeform 139"/>
            <p:cNvSpPr/>
            <p:nvPr/>
          </p:nvSpPr>
          <p:spPr>
            <a:xfrm>
              <a:off x="3337" y="2892"/>
              <a:ext cx="25" cy="42"/>
            </a:xfrm>
            <a:custGeom>
              <a:avLst/>
              <a:gdLst/>
              <a:ahLst/>
              <a:cxnLst>
                <a:cxn ang="0">
                  <a:pos x="84" y="0"/>
                </a:cxn>
                <a:cxn ang="0">
                  <a:pos x="0" y="302"/>
                </a:cxn>
                <a:cxn ang="0">
                  <a:pos x="76" y="302"/>
                </a:cxn>
                <a:cxn ang="0">
                  <a:pos x="110" y="294"/>
                </a:cxn>
                <a:cxn ang="0">
                  <a:pos x="134" y="277"/>
                </a:cxn>
                <a:cxn ang="0">
                  <a:pos x="152" y="252"/>
                </a:cxn>
                <a:cxn ang="0">
                  <a:pos x="176" y="159"/>
                </a:cxn>
                <a:cxn ang="0">
                  <a:pos x="176" y="134"/>
                </a:cxn>
                <a:cxn ang="0">
                  <a:pos x="169" y="109"/>
                </a:cxn>
                <a:cxn ang="0">
                  <a:pos x="143" y="101"/>
                </a:cxn>
                <a:cxn ang="0">
                  <a:pos x="59" y="101"/>
                </a:cxn>
              </a:cxnLst>
              <a:pathLst>
                <a:path w="176" h="302">
                  <a:moveTo>
                    <a:pt x="84" y="0"/>
                  </a:moveTo>
                  <a:lnTo>
                    <a:pt x="0" y="302"/>
                  </a:lnTo>
                  <a:lnTo>
                    <a:pt x="76" y="302"/>
                  </a:lnTo>
                  <a:lnTo>
                    <a:pt x="110" y="294"/>
                  </a:lnTo>
                  <a:lnTo>
                    <a:pt x="134" y="277"/>
                  </a:lnTo>
                  <a:lnTo>
                    <a:pt x="152" y="252"/>
                  </a:lnTo>
                  <a:lnTo>
                    <a:pt x="176" y="159"/>
                  </a:lnTo>
                  <a:lnTo>
                    <a:pt x="176" y="134"/>
                  </a:lnTo>
                  <a:lnTo>
                    <a:pt x="169" y="109"/>
                  </a:lnTo>
                  <a:lnTo>
                    <a:pt x="143" y="101"/>
                  </a:lnTo>
                  <a:lnTo>
                    <a:pt x="59" y="101"/>
                  </a:lnTo>
                </a:path>
              </a:pathLst>
            </a:custGeom>
            <a:noFill/>
            <a:ln w="0" cap="flat" cmpd="sng">
              <a:solidFill>
                <a:srgbClr val="FF0000"/>
              </a:solidFill>
              <a:prstDash val="solid"/>
              <a:round/>
              <a:headEnd type="none" w="med" len="med"/>
              <a:tailEnd type="none" w="med" len="med"/>
            </a:ln>
          </p:spPr>
          <p:txBody>
            <a:bodyPr/>
            <a:p>
              <a:endParaRPr lang="zh-CN" altLang="en-US"/>
            </a:p>
          </p:txBody>
        </p:sp>
        <p:grpSp>
          <p:nvGrpSpPr>
            <p:cNvPr id="77963" name="Group 140"/>
            <p:cNvGrpSpPr/>
            <p:nvPr/>
          </p:nvGrpSpPr>
          <p:grpSpPr>
            <a:xfrm>
              <a:off x="3124" y="1908"/>
              <a:ext cx="190" cy="1650"/>
              <a:chOff x="3124" y="1908"/>
              <a:chExt cx="190" cy="1650"/>
            </a:xfrm>
          </p:grpSpPr>
          <p:sp>
            <p:nvSpPr>
              <p:cNvPr id="77964" name="Line 141"/>
              <p:cNvSpPr/>
              <p:nvPr/>
            </p:nvSpPr>
            <p:spPr>
              <a:xfrm>
                <a:off x="3232" y="3109"/>
                <a:ext cx="2" cy="84"/>
              </a:xfrm>
              <a:prstGeom prst="line">
                <a:avLst/>
              </a:prstGeom>
              <a:ln w="0" cap="flat" cmpd="sng">
                <a:solidFill>
                  <a:srgbClr val="FF0000"/>
                </a:solidFill>
                <a:prstDash val="solid"/>
                <a:round/>
                <a:headEnd type="none" w="med" len="med"/>
                <a:tailEnd type="none" w="med" len="med"/>
              </a:ln>
            </p:spPr>
          </p:sp>
          <p:sp>
            <p:nvSpPr>
              <p:cNvPr id="77965" name="Line 142"/>
              <p:cNvSpPr/>
              <p:nvPr/>
            </p:nvSpPr>
            <p:spPr>
              <a:xfrm>
                <a:off x="3124" y="3450"/>
                <a:ext cx="1" cy="108"/>
              </a:xfrm>
              <a:prstGeom prst="line">
                <a:avLst/>
              </a:prstGeom>
              <a:ln w="0" cap="flat" cmpd="sng">
                <a:solidFill>
                  <a:srgbClr val="FF0000"/>
                </a:solidFill>
                <a:prstDash val="solid"/>
                <a:round/>
                <a:headEnd type="none" w="med" len="med"/>
                <a:tailEnd type="none" w="med" len="med"/>
              </a:ln>
            </p:spPr>
          </p:sp>
          <p:sp>
            <p:nvSpPr>
              <p:cNvPr id="77966" name="Line 143"/>
              <p:cNvSpPr/>
              <p:nvPr/>
            </p:nvSpPr>
            <p:spPr>
              <a:xfrm>
                <a:off x="3181" y="3264"/>
                <a:ext cx="2" cy="102"/>
              </a:xfrm>
              <a:prstGeom prst="line">
                <a:avLst/>
              </a:prstGeom>
              <a:ln w="0" cap="flat" cmpd="sng">
                <a:solidFill>
                  <a:srgbClr val="FF0000"/>
                </a:solidFill>
                <a:prstDash val="solid"/>
                <a:round/>
                <a:headEnd type="none" w="med" len="med"/>
                <a:tailEnd type="none" w="med" len="med"/>
              </a:ln>
            </p:spPr>
          </p:sp>
          <p:sp>
            <p:nvSpPr>
              <p:cNvPr id="77967" name="Line 144"/>
              <p:cNvSpPr/>
              <p:nvPr/>
            </p:nvSpPr>
            <p:spPr>
              <a:xfrm>
                <a:off x="3313" y="2906"/>
                <a:ext cx="1" cy="112"/>
              </a:xfrm>
              <a:prstGeom prst="line">
                <a:avLst/>
              </a:prstGeom>
              <a:ln w="0" cap="flat" cmpd="sng">
                <a:solidFill>
                  <a:srgbClr val="FF0000"/>
                </a:solidFill>
                <a:prstDash val="solid"/>
                <a:round/>
                <a:headEnd type="none" w="med" len="med"/>
                <a:tailEnd type="none" w="med" len="med"/>
              </a:ln>
            </p:spPr>
          </p:sp>
          <p:sp>
            <p:nvSpPr>
              <p:cNvPr id="77968" name="Line 145"/>
              <p:cNvSpPr/>
              <p:nvPr/>
            </p:nvSpPr>
            <p:spPr>
              <a:xfrm>
                <a:off x="3124" y="1908"/>
                <a:ext cx="1" cy="634"/>
              </a:xfrm>
              <a:prstGeom prst="line">
                <a:avLst/>
              </a:prstGeom>
              <a:ln w="0" cap="flat" cmpd="sng">
                <a:solidFill>
                  <a:srgbClr val="FF0000"/>
                </a:solidFill>
                <a:prstDash val="solid"/>
                <a:round/>
                <a:headEnd type="none" w="med" len="med"/>
                <a:tailEnd type="none" w="med" len="med"/>
              </a:ln>
            </p:spPr>
          </p:sp>
          <p:sp>
            <p:nvSpPr>
              <p:cNvPr id="77969" name="Line 146"/>
              <p:cNvSpPr/>
              <p:nvPr/>
            </p:nvSpPr>
            <p:spPr>
              <a:xfrm>
                <a:off x="3181" y="1908"/>
                <a:ext cx="2" cy="649"/>
              </a:xfrm>
              <a:prstGeom prst="line">
                <a:avLst/>
              </a:prstGeom>
              <a:ln w="0" cap="flat" cmpd="sng">
                <a:solidFill>
                  <a:srgbClr val="FF0000"/>
                </a:solidFill>
                <a:prstDash val="solid"/>
                <a:round/>
                <a:headEnd type="none" w="med" len="med"/>
                <a:tailEnd type="none" w="med" len="med"/>
              </a:ln>
            </p:spPr>
          </p:sp>
          <p:sp>
            <p:nvSpPr>
              <p:cNvPr id="77970" name="Line 147"/>
              <p:cNvSpPr/>
              <p:nvPr/>
            </p:nvSpPr>
            <p:spPr>
              <a:xfrm>
                <a:off x="3313" y="1908"/>
                <a:ext cx="1" cy="649"/>
              </a:xfrm>
              <a:prstGeom prst="line">
                <a:avLst/>
              </a:prstGeom>
              <a:ln w="0" cap="flat" cmpd="sng">
                <a:solidFill>
                  <a:srgbClr val="FF0000"/>
                </a:solidFill>
                <a:prstDash val="solid"/>
                <a:round/>
                <a:headEnd type="none" w="med" len="med"/>
                <a:tailEnd type="none" w="med" len="med"/>
              </a:ln>
            </p:spPr>
          </p:sp>
          <p:sp>
            <p:nvSpPr>
              <p:cNvPr id="77971" name="Line 148"/>
              <p:cNvSpPr/>
              <p:nvPr/>
            </p:nvSpPr>
            <p:spPr>
              <a:xfrm>
                <a:off x="3232" y="1908"/>
                <a:ext cx="2" cy="630"/>
              </a:xfrm>
              <a:prstGeom prst="line">
                <a:avLst/>
              </a:prstGeom>
              <a:ln w="0" cap="flat" cmpd="sng">
                <a:solidFill>
                  <a:srgbClr val="FF0000"/>
                </a:solidFill>
                <a:prstDash val="solid"/>
                <a:round/>
                <a:headEnd type="none" w="med" len="med"/>
                <a:tailEnd type="none" w="med" len="med"/>
              </a:ln>
            </p:spPr>
          </p:sp>
        </p:grpSp>
      </p:grpSp>
      <p:grpSp>
        <p:nvGrpSpPr>
          <p:cNvPr id="7" name="Group 149"/>
          <p:cNvGrpSpPr/>
          <p:nvPr/>
        </p:nvGrpSpPr>
        <p:grpSpPr>
          <a:xfrm>
            <a:off x="4959350" y="4613275"/>
            <a:ext cx="1652588" cy="1038225"/>
            <a:chOff x="3124" y="2906"/>
            <a:chExt cx="1041" cy="654"/>
          </a:xfrm>
        </p:grpSpPr>
        <p:sp>
          <p:nvSpPr>
            <p:cNvPr id="77973" name="Line 150"/>
            <p:cNvSpPr/>
            <p:nvPr/>
          </p:nvSpPr>
          <p:spPr>
            <a:xfrm>
              <a:off x="3232" y="3193"/>
              <a:ext cx="826" cy="1"/>
            </a:xfrm>
            <a:prstGeom prst="line">
              <a:avLst/>
            </a:prstGeom>
            <a:ln w="0" cap="flat" cmpd="sng">
              <a:solidFill>
                <a:srgbClr val="FF0000"/>
              </a:solidFill>
              <a:prstDash val="solid"/>
              <a:round/>
              <a:headEnd type="none" w="med" len="med"/>
              <a:tailEnd type="none" w="med" len="med"/>
            </a:ln>
          </p:spPr>
        </p:sp>
        <p:sp>
          <p:nvSpPr>
            <p:cNvPr id="77974" name="Line 151"/>
            <p:cNvSpPr/>
            <p:nvPr/>
          </p:nvSpPr>
          <p:spPr>
            <a:xfrm>
              <a:off x="3181" y="3264"/>
              <a:ext cx="896" cy="2"/>
            </a:xfrm>
            <a:prstGeom prst="line">
              <a:avLst/>
            </a:prstGeom>
            <a:ln w="0" cap="flat" cmpd="sng">
              <a:solidFill>
                <a:srgbClr val="FF0000"/>
              </a:solidFill>
              <a:prstDash val="solid"/>
              <a:round/>
              <a:headEnd type="none" w="med" len="med"/>
              <a:tailEnd type="none" w="med" len="med"/>
            </a:ln>
          </p:spPr>
        </p:sp>
        <p:sp>
          <p:nvSpPr>
            <p:cNvPr id="77975" name="Line 152"/>
            <p:cNvSpPr/>
            <p:nvPr/>
          </p:nvSpPr>
          <p:spPr>
            <a:xfrm>
              <a:off x="3181" y="3366"/>
              <a:ext cx="896" cy="2"/>
            </a:xfrm>
            <a:prstGeom prst="line">
              <a:avLst/>
            </a:prstGeom>
            <a:ln w="0" cap="flat" cmpd="sng">
              <a:solidFill>
                <a:srgbClr val="FF0000"/>
              </a:solidFill>
              <a:prstDash val="solid"/>
              <a:round/>
              <a:headEnd type="none" w="med" len="med"/>
              <a:tailEnd type="none" w="med" len="med"/>
            </a:ln>
          </p:spPr>
        </p:sp>
        <p:sp>
          <p:nvSpPr>
            <p:cNvPr id="77976" name="Line 153"/>
            <p:cNvSpPr/>
            <p:nvPr/>
          </p:nvSpPr>
          <p:spPr>
            <a:xfrm>
              <a:off x="3124" y="3450"/>
              <a:ext cx="971" cy="2"/>
            </a:xfrm>
            <a:prstGeom prst="line">
              <a:avLst/>
            </a:prstGeom>
            <a:ln w="0" cap="flat" cmpd="sng">
              <a:solidFill>
                <a:srgbClr val="FF0000"/>
              </a:solidFill>
              <a:prstDash val="solid"/>
              <a:round/>
              <a:headEnd type="none" w="med" len="med"/>
              <a:tailEnd type="none" w="med" len="med"/>
            </a:ln>
          </p:spPr>
        </p:sp>
        <p:sp>
          <p:nvSpPr>
            <p:cNvPr id="77977" name="Line 154"/>
            <p:cNvSpPr/>
            <p:nvPr/>
          </p:nvSpPr>
          <p:spPr>
            <a:xfrm>
              <a:off x="3124" y="3558"/>
              <a:ext cx="971" cy="2"/>
            </a:xfrm>
            <a:prstGeom prst="line">
              <a:avLst/>
            </a:prstGeom>
            <a:ln w="0" cap="flat" cmpd="sng">
              <a:solidFill>
                <a:srgbClr val="FF0000"/>
              </a:solidFill>
              <a:prstDash val="solid"/>
              <a:round/>
              <a:headEnd type="none" w="med" len="med"/>
              <a:tailEnd type="none" w="med" len="med"/>
            </a:ln>
          </p:spPr>
        </p:sp>
        <p:sp>
          <p:nvSpPr>
            <p:cNvPr id="77978" name="Line 155"/>
            <p:cNvSpPr/>
            <p:nvPr/>
          </p:nvSpPr>
          <p:spPr>
            <a:xfrm>
              <a:off x="3232" y="3109"/>
              <a:ext cx="826" cy="1"/>
            </a:xfrm>
            <a:prstGeom prst="line">
              <a:avLst/>
            </a:prstGeom>
            <a:ln w="0" cap="flat" cmpd="sng">
              <a:solidFill>
                <a:srgbClr val="FF0000"/>
              </a:solidFill>
              <a:prstDash val="solid"/>
              <a:round/>
              <a:headEnd type="none" w="med" len="med"/>
              <a:tailEnd type="none" w="med" len="med"/>
            </a:ln>
          </p:spPr>
        </p:sp>
        <p:sp>
          <p:nvSpPr>
            <p:cNvPr id="77979" name="Line 156"/>
            <p:cNvSpPr/>
            <p:nvPr/>
          </p:nvSpPr>
          <p:spPr>
            <a:xfrm>
              <a:off x="3313" y="3018"/>
              <a:ext cx="717" cy="1"/>
            </a:xfrm>
            <a:prstGeom prst="line">
              <a:avLst/>
            </a:prstGeom>
            <a:ln w="0" cap="flat" cmpd="sng">
              <a:solidFill>
                <a:srgbClr val="FF0000"/>
              </a:solidFill>
              <a:prstDash val="solid"/>
              <a:round/>
              <a:headEnd type="none" w="med" len="med"/>
              <a:tailEnd type="none" w="med" len="med"/>
            </a:ln>
          </p:spPr>
        </p:sp>
        <p:sp>
          <p:nvSpPr>
            <p:cNvPr id="77980" name="Line 157"/>
            <p:cNvSpPr/>
            <p:nvPr/>
          </p:nvSpPr>
          <p:spPr>
            <a:xfrm>
              <a:off x="3178" y="2906"/>
              <a:ext cx="135" cy="1"/>
            </a:xfrm>
            <a:prstGeom prst="line">
              <a:avLst/>
            </a:prstGeom>
            <a:ln w="0" cap="flat" cmpd="sng">
              <a:solidFill>
                <a:srgbClr val="FF0000"/>
              </a:solidFill>
              <a:prstDash val="solid"/>
              <a:round/>
              <a:headEnd type="none" w="med" len="med"/>
              <a:tailEnd type="none" w="med" len="med"/>
            </a:ln>
          </p:spPr>
        </p:sp>
        <p:sp>
          <p:nvSpPr>
            <p:cNvPr id="77981" name="Line 158"/>
            <p:cNvSpPr/>
            <p:nvPr/>
          </p:nvSpPr>
          <p:spPr>
            <a:xfrm>
              <a:off x="4030" y="2906"/>
              <a:ext cx="135" cy="1"/>
            </a:xfrm>
            <a:prstGeom prst="line">
              <a:avLst/>
            </a:prstGeom>
            <a:ln w="0" cap="flat" cmpd="sng">
              <a:solidFill>
                <a:srgbClr val="FF0000"/>
              </a:solidFill>
              <a:prstDash val="solid"/>
              <a:round/>
              <a:headEnd type="none" w="med" len="med"/>
              <a:tailEnd type="none" w="med" len="med"/>
            </a:ln>
          </p:spPr>
        </p:sp>
      </p:grpSp>
      <p:sp>
        <p:nvSpPr>
          <p:cNvPr id="77982" name="Line 159"/>
          <p:cNvSpPr/>
          <p:nvPr/>
        </p:nvSpPr>
        <p:spPr>
          <a:xfrm flipH="1">
            <a:off x="6527800" y="4973638"/>
            <a:ext cx="311150" cy="3175"/>
          </a:xfrm>
          <a:prstGeom prst="line">
            <a:avLst/>
          </a:prstGeom>
          <a:ln w="0" cap="flat" cmpd="sng">
            <a:solidFill>
              <a:srgbClr val="FF0000"/>
            </a:solidFill>
            <a:prstDash val="solid"/>
            <a:round/>
            <a:headEnd type="none" w="med" len="med"/>
            <a:tailEnd type="none" w="med" len="med"/>
          </a:ln>
        </p:spPr>
      </p:sp>
      <p:grpSp>
        <p:nvGrpSpPr>
          <p:cNvPr id="8" name="Group 160"/>
          <p:cNvGrpSpPr/>
          <p:nvPr/>
        </p:nvGrpSpPr>
        <p:grpSpPr>
          <a:xfrm>
            <a:off x="6397625" y="4613275"/>
            <a:ext cx="104775" cy="1035050"/>
            <a:chOff x="4030" y="2906"/>
            <a:chExt cx="66" cy="652"/>
          </a:xfrm>
        </p:grpSpPr>
        <p:sp>
          <p:nvSpPr>
            <p:cNvPr id="77984" name="Line 161"/>
            <p:cNvSpPr/>
            <p:nvPr/>
          </p:nvSpPr>
          <p:spPr>
            <a:xfrm flipV="1">
              <a:off x="4058" y="3109"/>
              <a:ext cx="2" cy="84"/>
            </a:xfrm>
            <a:prstGeom prst="line">
              <a:avLst/>
            </a:prstGeom>
            <a:ln w="0" cap="flat" cmpd="sng">
              <a:solidFill>
                <a:srgbClr val="FF0000"/>
              </a:solidFill>
              <a:prstDash val="solid"/>
              <a:round/>
              <a:headEnd type="none" w="med" len="med"/>
              <a:tailEnd type="none" w="med" len="med"/>
            </a:ln>
          </p:spPr>
        </p:sp>
        <p:sp>
          <p:nvSpPr>
            <p:cNvPr id="77985" name="Line 162"/>
            <p:cNvSpPr/>
            <p:nvPr/>
          </p:nvSpPr>
          <p:spPr>
            <a:xfrm flipV="1">
              <a:off x="4095" y="3450"/>
              <a:ext cx="1" cy="108"/>
            </a:xfrm>
            <a:prstGeom prst="line">
              <a:avLst/>
            </a:prstGeom>
            <a:ln w="0" cap="flat" cmpd="sng">
              <a:solidFill>
                <a:srgbClr val="FF0000"/>
              </a:solidFill>
              <a:prstDash val="solid"/>
              <a:round/>
              <a:headEnd type="none" w="med" len="med"/>
              <a:tailEnd type="none" w="med" len="med"/>
            </a:ln>
          </p:spPr>
        </p:sp>
        <p:sp>
          <p:nvSpPr>
            <p:cNvPr id="77986" name="Line 163"/>
            <p:cNvSpPr/>
            <p:nvPr/>
          </p:nvSpPr>
          <p:spPr>
            <a:xfrm flipV="1">
              <a:off x="4077" y="3264"/>
              <a:ext cx="2" cy="102"/>
            </a:xfrm>
            <a:prstGeom prst="line">
              <a:avLst/>
            </a:prstGeom>
            <a:ln w="0" cap="flat" cmpd="sng">
              <a:solidFill>
                <a:srgbClr val="FF0000"/>
              </a:solidFill>
              <a:prstDash val="solid"/>
              <a:round/>
              <a:headEnd type="none" w="med" len="med"/>
              <a:tailEnd type="none" w="med" len="med"/>
            </a:ln>
          </p:spPr>
        </p:sp>
        <p:sp>
          <p:nvSpPr>
            <p:cNvPr id="77987" name="Line 164"/>
            <p:cNvSpPr/>
            <p:nvPr/>
          </p:nvSpPr>
          <p:spPr>
            <a:xfrm flipV="1">
              <a:off x="4030" y="2906"/>
              <a:ext cx="2" cy="112"/>
            </a:xfrm>
            <a:prstGeom prst="line">
              <a:avLst/>
            </a:prstGeom>
            <a:ln w="0" cap="flat" cmpd="sng">
              <a:solidFill>
                <a:srgbClr val="FF0000"/>
              </a:solidFill>
              <a:prstDash val="solid"/>
              <a:round/>
              <a:headEnd type="none" w="med" len="med"/>
              <a:tailEnd type="none" w="med" len="med"/>
            </a:ln>
          </p:spPr>
        </p:sp>
      </p:grpSp>
      <p:grpSp>
        <p:nvGrpSpPr>
          <p:cNvPr id="9" name="Group 165"/>
          <p:cNvGrpSpPr/>
          <p:nvPr/>
        </p:nvGrpSpPr>
        <p:grpSpPr>
          <a:xfrm>
            <a:off x="4562475" y="3832225"/>
            <a:ext cx="2278063" cy="1955800"/>
            <a:chOff x="2873" y="2414"/>
            <a:chExt cx="1435" cy="1232"/>
          </a:xfrm>
        </p:grpSpPr>
        <p:sp>
          <p:nvSpPr>
            <p:cNvPr id="77989" name="Line 166"/>
            <p:cNvSpPr/>
            <p:nvPr/>
          </p:nvSpPr>
          <p:spPr>
            <a:xfrm flipV="1">
              <a:off x="3068" y="3109"/>
              <a:ext cx="164" cy="185"/>
            </a:xfrm>
            <a:prstGeom prst="line">
              <a:avLst/>
            </a:prstGeom>
            <a:ln w="0" cap="flat" cmpd="sng">
              <a:solidFill>
                <a:srgbClr val="FF0000"/>
              </a:solidFill>
              <a:prstDash val="solid"/>
              <a:round/>
              <a:headEnd type="none" w="med" len="med"/>
              <a:tailEnd type="none" w="med" len="med"/>
            </a:ln>
          </p:spPr>
        </p:sp>
        <p:sp>
          <p:nvSpPr>
            <p:cNvPr id="77990" name="Line 167"/>
            <p:cNvSpPr/>
            <p:nvPr/>
          </p:nvSpPr>
          <p:spPr>
            <a:xfrm flipV="1">
              <a:off x="3068" y="3450"/>
              <a:ext cx="56" cy="79"/>
            </a:xfrm>
            <a:prstGeom prst="line">
              <a:avLst/>
            </a:prstGeom>
            <a:ln w="0" cap="flat" cmpd="sng">
              <a:solidFill>
                <a:srgbClr val="FF0000"/>
              </a:solidFill>
              <a:prstDash val="solid"/>
              <a:round/>
              <a:headEnd type="none" w="med" len="med"/>
              <a:tailEnd type="none" w="med" len="med"/>
            </a:ln>
          </p:spPr>
        </p:sp>
        <p:sp>
          <p:nvSpPr>
            <p:cNvPr id="77991" name="Line 168"/>
            <p:cNvSpPr/>
            <p:nvPr/>
          </p:nvSpPr>
          <p:spPr>
            <a:xfrm flipV="1">
              <a:off x="3068" y="3558"/>
              <a:ext cx="56" cy="88"/>
            </a:xfrm>
            <a:prstGeom prst="line">
              <a:avLst/>
            </a:prstGeom>
            <a:ln w="0" cap="flat" cmpd="sng">
              <a:solidFill>
                <a:srgbClr val="FF0000"/>
              </a:solidFill>
              <a:prstDash val="solid"/>
              <a:round/>
              <a:headEnd type="none" w="med" len="med"/>
              <a:tailEnd type="none" w="med" len="med"/>
            </a:ln>
          </p:spPr>
        </p:sp>
        <p:sp>
          <p:nvSpPr>
            <p:cNvPr id="77992" name="Line 169"/>
            <p:cNvSpPr/>
            <p:nvPr/>
          </p:nvSpPr>
          <p:spPr>
            <a:xfrm flipV="1">
              <a:off x="3068" y="3264"/>
              <a:ext cx="113" cy="147"/>
            </a:xfrm>
            <a:prstGeom prst="line">
              <a:avLst/>
            </a:prstGeom>
            <a:ln w="0" cap="flat" cmpd="sng">
              <a:solidFill>
                <a:srgbClr val="FF0000"/>
              </a:solidFill>
              <a:prstDash val="solid"/>
              <a:round/>
              <a:headEnd type="none" w="med" len="med"/>
              <a:tailEnd type="none" w="med" len="med"/>
            </a:ln>
          </p:spPr>
        </p:sp>
        <p:sp>
          <p:nvSpPr>
            <p:cNvPr id="77993" name="Line 170"/>
            <p:cNvSpPr/>
            <p:nvPr/>
          </p:nvSpPr>
          <p:spPr>
            <a:xfrm flipV="1">
              <a:off x="3068" y="2414"/>
              <a:ext cx="773" cy="719"/>
            </a:xfrm>
            <a:prstGeom prst="line">
              <a:avLst/>
            </a:prstGeom>
            <a:ln w="0" cap="flat" cmpd="sng">
              <a:solidFill>
                <a:srgbClr val="FF0000"/>
              </a:solidFill>
              <a:prstDash val="solid"/>
              <a:round/>
              <a:headEnd type="none" w="med" len="med"/>
              <a:tailEnd type="none" w="med" len="med"/>
            </a:ln>
          </p:spPr>
        </p:sp>
        <p:sp>
          <p:nvSpPr>
            <p:cNvPr id="77994" name="Line 171"/>
            <p:cNvSpPr/>
            <p:nvPr/>
          </p:nvSpPr>
          <p:spPr>
            <a:xfrm flipV="1">
              <a:off x="2873" y="2414"/>
              <a:ext cx="966" cy="719"/>
            </a:xfrm>
            <a:prstGeom prst="line">
              <a:avLst/>
            </a:prstGeom>
            <a:ln w="0" cap="flat" cmpd="sng">
              <a:solidFill>
                <a:srgbClr val="FF0000"/>
              </a:solidFill>
              <a:prstDash val="solid"/>
              <a:round/>
              <a:headEnd type="none" w="med" len="med"/>
              <a:tailEnd type="none" w="med" len="med"/>
            </a:ln>
          </p:spPr>
        </p:sp>
        <p:sp>
          <p:nvSpPr>
            <p:cNvPr id="77995" name="Line 172"/>
            <p:cNvSpPr/>
            <p:nvPr/>
          </p:nvSpPr>
          <p:spPr>
            <a:xfrm flipH="1">
              <a:off x="3181" y="3193"/>
              <a:ext cx="51" cy="71"/>
            </a:xfrm>
            <a:prstGeom prst="line">
              <a:avLst/>
            </a:prstGeom>
            <a:ln w="0" cap="flat" cmpd="sng">
              <a:solidFill>
                <a:srgbClr val="FF0000"/>
              </a:solidFill>
              <a:prstDash val="solid"/>
              <a:round/>
              <a:headEnd type="none" w="med" len="med"/>
              <a:tailEnd type="none" w="med" len="med"/>
            </a:ln>
          </p:spPr>
        </p:sp>
        <p:sp>
          <p:nvSpPr>
            <p:cNvPr id="77996" name="Line 173"/>
            <p:cNvSpPr/>
            <p:nvPr/>
          </p:nvSpPr>
          <p:spPr>
            <a:xfrm flipH="1">
              <a:off x="3124" y="3366"/>
              <a:ext cx="57" cy="84"/>
            </a:xfrm>
            <a:prstGeom prst="line">
              <a:avLst/>
            </a:prstGeom>
            <a:ln w="0" cap="flat" cmpd="sng">
              <a:solidFill>
                <a:srgbClr val="FF0000"/>
              </a:solidFill>
              <a:prstDash val="solid"/>
              <a:round/>
              <a:headEnd type="none" w="med" len="med"/>
              <a:tailEnd type="none" w="med" len="med"/>
            </a:ln>
          </p:spPr>
        </p:sp>
        <p:sp>
          <p:nvSpPr>
            <p:cNvPr id="77997" name="Line 174"/>
            <p:cNvSpPr/>
            <p:nvPr/>
          </p:nvSpPr>
          <p:spPr>
            <a:xfrm>
              <a:off x="4095" y="3558"/>
              <a:ext cx="17" cy="88"/>
            </a:xfrm>
            <a:prstGeom prst="line">
              <a:avLst/>
            </a:prstGeom>
            <a:ln w="0" cap="flat" cmpd="sng">
              <a:solidFill>
                <a:srgbClr val="FF0000"/>
              </a:solidFill>
              <a:prstDash val="solid"/>
              <a:round/>
              <a:headEnd type="none" w="med" len="med"/>
              <a:tailEnd type="none" w="med" len="med"/>
            </a:ln>
          </p:spPr>
        </p:sp>
        <p:sp>
          <p:nvSpPr>
            <p:cNvPr id="77998" name="Line 175"/>
            <p:cNvSpPr/>
            <p:nvPr/>
          </p:nvSpPr>
          <p:spPr>
            <a:xfrm flipH="1" flipV="1">
              <a:off x="4077" y="3366"/>
              <a:ext cx="18" cy="84"/>
            </a:xfrm>
            <a:prstGeom prst="line">
              <a:avLst/>
            </a:prstGeom>
            <a:ln w="0" cap="flat" cmpd="sng">
              <a:solidFill>
                <a:srgbClr val="FF0000"/>
              </a:solidFill>
              <a:prstDash val="solid"/>
              <a:round/>
              <a:headEnd type="none" w="med" len="med"/>
              <a:tailEnd type="none" w="med" len="med"/>
            </a:ln>
          </p:spPr>
        </p:sp>
        <p:sp>
          <p:nvSpPr>
            <p:cNvPr id="77999" name="Line 176"/>
            <p:cNvSpPr/>
            <p:nvPr/>
          </p:nvSpPr>
          <p:spPr>
            <a:xfrm flipH="1" flipV="1">
              <a:off x="4058" y="3193"/>
              <a:ext cx="19" cy="71"/>
            </a:xfrm>
            <a:prstGeom prst="line">
              <a:avLst/>
            </a:prstGeom>
            <a:ln w="0" cap="flat" cmpd="sng">
              <a:solidFill>
                <a:srgbClr val="FF0000"/>
              </a:solidFill>
              <a:prstDash val="solid"/>
              <a:round/>
              <a:headEnd type="none" w="med" len="med"/>
              <a:tailEnd type="none" w="med" len="med"/>
            </a:ln>
          </p:spPr>
        </p:sp>
        <p:sp>
          <p:nvSpPr>
            <p:cNvPr id="78000" name="Line 177"/>
            <p:cNvSpPr/>
            <p:nvPr/>
          </p:nvSpPr>
          <p:spPr>
            <a:xfrm flipV="1">
              <a:off x="3313" y="2416"/>
              <a:ext cx="528" cy="602"/>
            </a:xfrm>
            <a:prstGeom prst="line">
              <a:avLst/>
            </a:prstGeom>
            <a:ln w="0" cap="flat" cmpd="sng">
              <a:solidFill>
                <a:srgbClr val="FF0000"/>
              </a:solidFill>
              <a:prstDash val="solid"/>
              <a:round/>
              <a:headEnd type="none" w="med" len="med"/>
              <a:tailEnd type="none" w="med" len="med"/>
            </a:ln>
          </p:spPr>
        </p:sp>
        <p:sp>
          <p:nvSpPr>
            <p:cNvPr id="78001" name="Line 178"/>
            <p:cNvSpPr/>
            <p:nvPr/>
          </p:nvSpPr>
          <p:spPr>
            <a:xfrm flipV="1">
              <a:off x="3232" y="3018"/>
              <a:ext cx="81" cy="91"/>
            </a:xfrm>
            <a:prstGeom prst="line">
              <a:avLst/>
            </a:prstGeom>
            <a:ln w="0" cap="flat" cmpd="sng">
              <a:solidFill>
                <a:srgbClr val="FF0000"/>
              </a:solidFill>
              <a:prstDash val="solid"/>
              <a:round/>
              <a:headEnd type="none" w="med" len="med"/>
              <a:tailEnd type="none" w="med" len="med"/>
            </a:ln>
          </p:spPr>
        </p:sp>
        <p:sp>
          <p:nvSpPr>
            <p:cNvPr id="78002" name="Line 179"/>
            <p:cNvSpPr/>
            <p:nvPr/>
          </p:nvSpPr>
          <p:spPr>
            <a:xfrm>
              <a:off x="3855" y="2416"/>
              <a:ext cx="453" cy="717"/>
            </a:xfrm>
            <a:prstGeom prst="line">
              <a:avLst/>
            </a:prstGeom>
            <a:ln w="0" cap="flat" cmpd="sng">
              <a:solidFill>
                <a:srgbClr val="FF0000"/>
              </a:solidFill>
              <a:prstDash val="solid"/>
              <a:round/>
              <a:headEnd type="none" w="med" len="med"/>
              <a:tailEnd type="none" w="med" len="med"/>
            </a:ln>
          </p:spPr>
        </p:sp>
        <p:sp>
          <p:nvSpPr>
            <p:cNvPr id="78003" name="Line 180"/>
            <p:cNvSpPr/>
            <p:nvPr/>
          </p:nvSpPr>
          <p:spPr>
            <a:xfrm>
              <a:off x="3853" y="2417"/>
              <a:ext cx="259" cy="716"/>
            </a:xfrm>
            <a:prstGeom prst="line">
              <a:avLst/>
            </a:prstGeom>
            <a:ln w="0" cap="flat" cmpd="sng">
              <a:solidFill>
                <a:srgbClr val="FF0000"/>
              </a:solidFill>
              <a:prstDash val="solid"/>
              <a:round/>
              <a:headEnd type="none" w="med" len="med"/>
              <a:tailEnd type="none" w="med" len="med"/>
            </a:ln>
          </p:spPr>
        </p:sp>
        <p:sp>
          <p:nvSpPr>
            <p:cNvPr id="78004" name="Line 181"/>
            <p:cNvSpPr/>
            <p:nvPr/>
          </p:nvSpPr>
          <p:spPr>
            <a:xfrm flipV="1">
              <a:off x="3374" y="2416"/>
              <a:ext cx="469" cy="602"/>
            </a:xfrm>
            <a:prstGeom prst="line">
              <a:avLst/>
            </a:prstGeom>
            <a:ln w="0" cap="flat" cmpd="sng">
              <a:solidFill>
                <a:srgbClr val="FF0000"/>
              </a:solidFill>
              <a:prstDash val="solid"/>
              <a:round/>
              <a:headEnd type="none" w="med" len="med"/>
              <a:tailEnd type="none" w="med" len="med"/>
            </a:ln>
          </p:spPr>
        </p:sp>
        <p:sp>
          <p:nvSpPr>
            <p:cNvPr id="78005" name="Line 182"/>
            <p:cNvSpPr/>
            <p:nvPr/>
          </p:nvSpPr>
          <p:spPr>
            <a:xfrm flipV="1">
              <a:off x="3425" y="2416"/>
              <a:ext cx="418" cy="602"/>
            </a:xfrm>
            <a:prstGeom prst="line">
              <a:avLst/>
            </a:prstGeom>
            <a:ln w="0" cap="flat" cmpd="sng">
              <a:solidFill>
                <a:srgbClr val="FF0000"/>
              </a:solidFill>
              <a:prstDash val="solid"/>
              <a:round/>
              <a:headEnd type="none" w="med" len="med"/>
              <a:tailEnd type="none" w="med" len="med"/>
            </a:ln>
          </p:spPr>
        </p:sp>
        <p:sp>
          <p:nvSpPr>
            <p:cNvPr id="78006" name="Line 183"/>
            <p:cNvSpPr/>
            <p:nvPr/>
          </p:nvSpPr>
          <p:spPr>
            <a:xfrm flipV="1">
              <a:off x="3465" y="2416"/>
              <a:ext cx="378" cy="602"/>
            </a:xfrm>
            <a:prstGeom prst="line">
              <a:avLst/>
            </a:prstGeom>
            <a:ln w="0" cap="flat" cmpd="sng">
              <a:solidFill>
                <a:srgbClr val="FF0000"/>
              </a:solidFill>
              <a:prstDash val="solid"/>
              <a:round/>
              <a:headEnd type="none" w="med" len="med"/>
              <a:tailEnd type="none" w="med" len="med"/>
            </a:ln>
          </p:spPr>
        </p:sp>
        <p:sp>
          <p:nvSpPr>
            <p:cNvPr id="78007" name="Line 184"/>
            <p:cNvSpPr/>
            <p:nvPr/>
          </p:nvSpPr>
          <p:spPr>
            <a:xfrm>
              <a:off x="3851" y="2417"/>
              <a:ext cx="142" cy="601"/>
            </a:xfrm>
            <a:prstGeom prst="line">
              <a:avLst/>
            </a:prstGeom>
            <a:ln w="0" cap="flat" cmpd="sng">
              <a:solidFill>
                <a:srgbClr val="FF0000"/>
              </a:solidFill>
              <a:prstDash val="solid"/>
              <a:round/>
              <a:headEnd type="none" w="med" len="med"/>
              <a:tailEnd type="none" w="med" len="med"/>
            </a:ln>
          </p:spPr>
        </p:sp>
        <p:sp>
          <p:nvSpPr>
            <p:cNvPr id="78008" name="Line 185"/>
            <p:cNvSpPr/>
            <p:nvPr/>
          </p:nvSpPr>
          <p:spPr>
            <a:xfrm>
              <a:off x="3851" y="2417"/>
              <a:ext cx="179" cy="601"/>
            </a:xfrm>
            <a:prstGeom prst="line">
              <a:avLst/>
            </a:prstGeom>
            <a:ln w="0" cap="flat" cmpd="sng">
              <a:solidFill>
                <a:srgbClr val="FF0000"/>
              </a:solidFill>
              <a:prstDash val="solid"/>
              <a:round/>
              <a:headEnd type="none" w="med" len="med"/>
              <a:tailEnd type="none" w="med" len="med"/>
            </a:ln>
          </p:spPr>
        </p:sp>
        <p:sp>
          <p:nvSpPr>
            <p:cNvPr id="78009" name="Line 186"/>
            <p:cNvSpPr/>
            <p:nvPr/>
          </p:nvSpPr>
          <p:spPr>
            <a:xfrm>
              <a:off x="3851" y="2417"/>
              <a:ext cx="160" cy="601"/>
            </a:xfrm>
            <a:prstGeom prst="line">
              <a:avLst/>
            </a:prstGeom>
            <a:ln w="0" cap="flat" cmpd="sng">
              <a:solidFill>
                <a:srgbClr val="FF0000"/>
              </a:solidFill>
              <a:prstDash val="solid"/>
              <a:round/>
              <a:headEnd type="none" w="med" len="med"/>
              <a:tailEnd type="none" w="med" len="med"/>
            </a:ln>
          </p:spPr>
        </p:sp>
        <p:sp>
          <p:nvSpPr>
            <p:cNvPr id="78010" name="Line 187"/>
            <p:cNvSpPr/>
            <p:nvPr/>
          </p:nvSpPr>
          <p:spPr>
            <a:xfrm flipH="1" flipV="1">
              <a:off x="4030" y="3018"/>
              <a:ext cx="28" cy="91"/>
            </a:xfrm>
            <a:prstGeom prst="line">
              <a:avLst/>
            </a:prstGeom>
            <a:ln w="0" cap="flat" cmpd="sng">
              <a:solidFill>
                <a:srgbClr val="FF0000"/>
              </a:solidFill>
              <a:prstDash val="solid"/>
              <a:round/>
              <a:headEnd type="none" w="med" len="med"/>
              <a:tailEnd type="none" w="med" len="med"/>
            </a:ln>
          </p:spPr>
        </p:sp>
      </p:grpSp>
      <p:sp>
        <p:nvSpPr>
          <p:cNvPr id="78011" name="Freeform 188"/>
          <p:cNvSpPr/>
          <p:nvPr/>
        </p:nvSpPr>
        <p:spPr>
          <a:xfrm>
            <a:off x="6553200" y="4899025"/>
            <a:ext cx="30163" cy="44450"/>
          </a:xfrm>
          <a:custGeom>
            <a:avLst/>
            <a:gdLst/>
            <a:ahLst/>
            <a:cxnLst>
              <a:cxn ang="0">
                <a:pos x="143" y="0"/>
              </a:cxn>
              <a:cxn ang="0">
                <a:pos x="93" y="0"/>
              </a:cxn>
              <a:cxn ang="0">
                <a:pos x="67" y="8"/>
              </a:cxn>
              <a:cxn ang="0">
                <a:pos x="42" y="25"/>
              </a:cxn>
              <a:cxn ang="0">
                <a:pos x="25" y="50"/>
              </a:cxn>
              <a:cxn ang="0">
                <a:pos x="0" y="151"/>
              </a:cxn>
              <a:cxn ang="0">
                <a:pos x="0" y="168"/>
              </a:cxn>
              <a:cxn ang="0">
                <a:pos x="9" y="186"/>
              </a:cxn>
              <a:cxn ang="0">
                <a:pos x="25" y="202"/>
              </a:cxn>
              <a:cxn ang="0">
                <a:pos x="84" y="202"/>
              </a:cxn>
            </a:cxnLst>
            <a:pathLst>
              <a:path w="143" h="202">
                <a:moveTo>
                  <a:pt x="143" y="0"/>
                </a:moveTo>
                <a:lnTo>
                  <a:pt x="93" y="0"/>
                </a:lnTo>
                <a:lnTo>
                  <a:pt x="67" y="8"/>
                </a:lnTo>
                <a:lnTo>
                  <a:pt x="42" y="25"/>
                </a:lnTo>
                <a:lnTo>
                  <a:pt x="25" y="50"/>
                </a:lnTo>
                <a:lnTo>
                  <a:pt x="0" y="151"/>
                </a:lnTo>
                <a:lnTo>
                  <a:pt x="0" y="168"/>
                </a:lnTo>
                <a:lnTo>
                  <a:pt x="9" y="186"/>
                </a:lnTo>
                <a:lnTo>
                  <a:pt x="25" y="202"/>
                </a:lnTo>
                <a:lnTo>
                  <a:pt x="84" y="202"/>
                </a:lnTo>
              </a:path>
            </a:pathLst>
          </a:custGeom>
          <a:noFill/>
          <a:ln w="0" cap="flat" cmpd="sng">
            <a:solidFill>
              <a:srgbClr val="FF0000"/>
            </a:solidFill>
            <a:prstDash val="solid"/>
            <a:round/>
            <a:headEnd type="none" w="med" len="med"/>
            <a:tailEnd type="none" w="med" len="med"/>
          </a:ln>
        </p:spPr>
        <p:txBody>
          <a:bodyPr/>
          <a:p>
            <a:endParaRPr lang="zh-CN" altLang="en-US"/>
          </a:p>
        </p:txBody>
      </p:sp>
      <p:grpSp>
        <p:nvGrpSpPr>
          <p:cNvPr id="10" name="Group 189"/>
          <p:cNvGrpSpPr/>
          <p:nvPr/>
        </p:nvGrpSpPr>
        <p:grpSpPr>
          <a:xfrm>
            <a:off x="6416675" y="4510088"/>
            <a:ext cx="77788" cy="63500"/>
            <a:chOff x="4042" y="2841"/>
            <a:chExt cx="49" cy="40"/>
          </a:xfrm>
        </p:grpSpPr>
        <p:sp>
          <p:nvSpPr>
            <p:cNvPr id="78013" name="Freeform 190"/>
            <p:cNvSpPr/>
            <p:nvPr/>
          </p:nvSpPr>
          <p:spPr>
            <a:xfrm>
              <a:off x="4042" y="2841"/>
              <a:ext cx="28" cy="40"/>
            </a:xfrm>
            <a:custGeom>
              <a:avLst/>
              <a:gdLst/>
              <a:ahLst/>
              <a:cxnLst>
                <a:cxn ang="0">
                  <a:pos x="201" y="0"/>
                </a:cxn>
                <a:cxn ang="0">
                  <a:pos x="126" y="302"/>
                </a:cxn>
                <a:cxn ang="0">
                  <a:pos x="42" y="302"/>
                </a:cxn>
                <a:cxn ang="0">
                  <a:pos x="17" y="294"/>
                </a:cxn>
                <a:cxn ang="0">
                  <a:pos x="9" y="285"/>
                </a:cxn>
                <a:cxn ang="0">
                  <a:pos x="0" y="269"/>
                </a:cxn>
                <a:cxn ang="0">
                  <a:pos x="0" y="252"/>
                </a:cxn>
                <a:cxn ang="0">
                  <a:pos x="25" y="151"/>
                </a:cxn>
                <a:cxn ang="0">
                  <a:pos x="42" y="126"/>
                </a:cxn>
                <a:cxn ang="0">
                  <a:pos x="60" y="109"/>
                </a:cxn>
                <a:cxn ang="0">
                  <a:pos x="84" y="100"/>
                </a:cxn>
                <a:cxn ang="0">
                  <a:pos x="177" y="100"/>
                </a:cxn>
              </a:cxnLst>
              <a:pathLst>
                <a:path w="201" h="302">
                  <a:moveTo>
                    <a:pt x="201" y="0"/>
                  </a:moveTo>
                  <a:lnTo>
                    <a:pt x="126" y="302"/>
                  </a:lnTo>
                  <a:lnTo>
                    <a:pt x="42" y="302"/>
                  </a:lnTo>
                  <a:lnTo>
                    <a:pt x="17" y="294"/>
                  </a:lnTo>
                  <a:lnTo>
                    <a:pt x="9" y="285"/>
                  </a:lnTo>
                  <a:lnTo>
                    <a:pt x="0" y="269"/>
                  </a:lnTo>
                  <a:lnTo>
                    <a:pt x="0" y="252"/>
                  </a:lnTo>
                  <a:lnTo>
                    <a:pt x="25" y="151"/>
                  </a:lnTo>
                  <a:lnTo>
                    <a:pt x="42" y="126"/>
                  </a:lnTo>
                  <a:lnTo>
                    <a:pt x="60" y="109"/>
                  </a:lnTo>
                  <a:lnTo>
                    <a:pt x="84" y="100"/>
                  </a:lnTo>
                  <a:lnTo>
                    <a:pt x="177" y="10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8014" name="Freeform 191"/>
            <p:cNvSpPr/>
            <p:nvPr/>
          </p:nvSpPr>
          <p:spPr>
            <a:xfrm>
              <a:off x="4075" y="2844"/>
              <a:ext cx="16" cy="13"/>
            </a:xfrm>
            <a:custGeom>
              <a:avLst/>
              <a:gdLst/>
              <a:ahLst/>
              <a:cxnLst>
                <a:cxn ang="0">
                  <a:pos x="83" y="84"/>
                </a:cxn>
                <a:cxn ang="0">
                  <a:pos x="100" y="68"/>
                </a:cxn>
                <a:cxn ang="0">
                  <a:pos x="108" y="51"/>
                </a:cxn>
                <a:cxn ang="0">
                  <a:pos x="108" y="34"/>
                </a:cxn>
                <a:cxn ang="0">
                  <a:pos x="100" y="9"/>
                </a:cxn>
                <a:cxn ang="0">
                  <a:pos x="83" y="0"/>
                </a:cxn>
                <a:cxn ang="0">
                  <a:pos x="58" y="0"/>
                </a:cxn>
                <a:cxn ang="0">
                  <a:pos x="33" y="9"/>
                </a:cxn>
                <a:cxn ang="0">
                  <a:pos x="16" y="26"/>
                </a:cxn>
                <a:cxn ang="0">
                  <a:pos x="7" y="42"/>
                </a:cxn>
                <a:cxn ang="0">
                  <a:pos x="0" y="68"/>
                </a:cxn>
                <a:cxn ang="0">
                  <a:pos x="7" y="84"/>
                </a:cxn>
                <a:cxn ang="0">
                  <a:pos x="24" y="101"/>
                </a:cxn>
                <a:cxn ang="0">
                  <a:pos x="42" y="101"/>
                </a:cxn>
                <a:cxn ang="0">
                  <a:pos x="75" y="92"/>
                </a:cxn>
                <a:cxn ang="0">
                  <a:pos x="83" y="84"/>
                </a:cxn>
              </a:cxnLst>
              <a:pathLst>
                <a:path w="108" h="101">
                  <a:moveTo>
                    <a:pt x="83" y="84"/>
                  </a:moveTo>
                  <a:lnTo>
                    <a:pt x="100" y="68"/>
                  </a:lnTo>
                  <a:lnTo>
                    <a:pt x="108" y="51"/>
                  </a:lnTo>
                  <a:lnTo>
                    <a:pt x="108" y="34"/>
                  </a:lnTo>
                  <a:lnTo>
                    <a:pt x="100" y="9"/>
                  </a:lnTo>
                  <a:lnTo>
                    <a:pt x="83" y="0"/>
                  </a:lnTo>
                  <a:lnTo>
                    <a:pt x="58" y="0"/>
                  </a:lnTo>
                  <a:lnTo>
                    <a:pt x="33" y="9"/>
                  </a:lnTo>
                  <a:lnTo>
                    <a:pt x="16" y="26"/>
                  </a:lnTo>
                  <a:lnTo>
                    <a:pt x="7" y="42"/>
                  </a:lnTo>
                  <a:lnTo>
                    <a:pt x="0" y="68"/>
                  </a:lnTo>
                  <a:lnTo>
                    <a:pt x="7" y="84"/>
                  </a:lnTo>
                  <a:lnTo>
                    <a:pt x="24" y="101"/>
                  </a:lnTo>
                  <a:lnTo>
                    <a:pt x="42" y="101"/>
                  </a:lnTo>
                  <a:lnTo>
                    <a:pt x="75" y="92"/>
                  </a:lnTo>
                  <a:lnTo>
                    <a:pt x="83" y="84"/>
                  </a:lnTo>
                  <a:close/>
                </a:path>
              </a:pathLst>
            </a:custGeom>
            <a:noFill/>
            <a:ln w="0" cap="flat" cmpd="sng">
              <a:solidFill>
                <a:srgbClr val="FF0000"/>
              </a:solidFill>
              <a:prstDash val="solid"/>
              <a:round/>
              <a:headEnd type="none" w="med" len="med"/>
              <a:tailEnd type="none" w="med" len="med"/>
            </a:ln>
          </p:spPr>
          <p:txBody>
            <a:bodyPr/>
            <a:p>
              <a:endParaRPr lang="zh-CN" altLang="en-US"/>
            </a:p>
          </p:txBody>
        </p:sp>
      </p:grpSp>
      <p:sp>
        <p:nvSpPr>
          <p:cNvPr id="78015" name="Freeform 192"/>
          <p:cNvSpPr/>
          <p:nvPr/>
        </p:nvSpPr>
        <p:spPr>
          <a:xfrm>
            <a:off x="6597650" y="4881563"/>
            <a:ext cx="25400" cy="22225"/>
          </a:xfrm>
          <a:custGeom>
            <a:avLst/>
            <a:gdLst/>
            <a:ahLst/>
            <a:cxnLst>
              <a:cxn ang="0">
                <a:pos x="84" y="85"/>
              </a:cxn>
              <a:cxn ang="0">
                <a:pos x="100" y="68"/>
              </a:cxn>
              <a:cxn ang="0">
                <a:pos x="109" y="51"/>
              </a:cxn>
              <a:cxn ang="0">
                <a:pos x="109" y="35"/>
              </a:cxn>
              <a:cxn ang="0">
                <a:pos x="100" y="9"/>
              </a:cxn>
              <a:cxn ang="0">
                <a:pos x="84" y="0"/>
              </a:cxn>
              <a:cxn ang="0">
                <a:pos x="58" y="0"/>
              </a:cxn>
              <a:cxn ang="0">
                <a:pos x="33" y="9"/>
              </a:cxn>
              <a:cxn ang="0">
                <a:pos x="16" y="26"/>
              </a:cxn>
              <a:cxn ang="0">
                <a:pos x="9" y="42"/>
              </a:cxn>
              <a:cxn ang="0">
                <a:pos x="0" y="68"/>
              </a:cxn>
              <a:cxn ang="0">
                <a:pos x="9" y="85"/>
              </a:cxn>
              <a:cxn ang="0">
                <a:pos x="25" y="101"/>
              </a:cxn>
              <a:cxn ang="0">
                <a:pos x="42" y="101"/>
              </a:cxn>
              <a:cxn ang="0">
                <a:pos x="75" y="93"/>
              </a:cxn>
              <a:cxn ang="0">
                <a:pos x="84" y="85"/>
              </a:cxn>
            </a:cxnLst>
            <a:pathLst>
              <a:path w="109" h="101">
                <a:moveTo>
                  <a:pt x="84" y="85"/>
                </a:moveTo>
                <a:lnTo>
                  <a:pt x="100" y="68"/>
                </a:lnTo>
                <a:lnTo>
                  <a:pt x="109" y="51"/>
                </a:lnTo>
                <a:lnTo>
                  <a:pt x="109" y="35"/>
                </a:lnTo>
                <a:lnTo>
                  <a:pt x="100" y="9"/>
                </a:lnTo>
                <a:lnTo>
                  <a:pt x="84" y="0"/>
                </a:lnTo>
                <a:lnTo>
                  <a:pt x="58" y="0"/>
                </a:lnTo>
                <a:lnTo>
                  <a:pt x="33" y="9"/>
                </a:lnTo>
                <a:lnTo>
                  <a:pt x="16" y="26"/>
                </a:lnTo>
                <a:lnTo>
                  <a:pt x="9" y="42"/>
                </a:lnTo>
                <a:lnTo>
                  <a:pt x="0" y="68"/>
                </a:lnTo>
                <a:lnTo>
                  <a:pt x="9" y="85"/>
                </a:lnTo>
                <a:lnTo>
                  <a:pt x="25" y="101"/>
                </a:lnTo>
                <a:lnTo>
                  <a:pt x="42" y="101"/>
                </a:lnTo>
                <a:lnTo>
                  <a:pt x="75" y="93"/>
                </a:lnTo>
                <a:lnTo>
                  <a:pt x="84" y="85"/>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8016" name="Freeform 193"/>
          <p:cNvSpPr/>
          <p:nvPr/>
        </p:nvSpPr>
        <p:spPr>
          <a:xfrm>
            <a:off x="6838950" y="3024188"/>
            <a:ext cx="6350" cy="11112"/>
          </a:xfrm>
          <a:custGeom>
            <a:avLst/>
            <a:gdLst/>
            <a:ahLst/>
            <a:cxnLst>
              <a:cxn ang="0">
                <a:pos x="0" y="29"/>
              </a:cxn>
              <a:cxn ang="0">
                <a:pos x="0" y="0"/>
              </a:cxn>
              <a:cxn ang="0">
                <a:pos x="9" y="3"/>
              </a:cxn>
              <a:cxn ang="0">
                <a:pos x="17" y="7"/>
              </a:cxn>
              <a:cxn ang="0">
                <a:pos x="23" y="12"/>
              </a:cxn>
              <a:cxn ang="0">
                <a:pos x="27" y="21"/>
              </a:cxn>
              <a:cxn ang="0">
                <a:pos x="29" y="29"/>
              </a:cxn>
              <a:cxn ang="0">
                <a:pos x="27" y="38"/>
              </a:cxn>
              <a:cxn ang="0">
                <a:pos x="23" y="47"/>
              </a:cxn>
              <a:cxn ang="0">
                <a:pos x="17" y="52"/>
              </a:cxn>
              <a:cxn ang="0">
                <a:pos x="9" y="56"/>
              </a:cxn>
              <a:cxn ang="0">
                <a:pos x="0" y="57"/>
              </a:cxn>
              <a:cxn ang="0">
                <a:pos x="0" y="29"/>
              </a:cxn>
            </a:cxnLst>
            <a:pathLst>
              <a:path w="29" h="57">
                <a:moveTo>
                  <a:pt x="0" y="29"/>
                </a:moveTo>
                <a:lnTo>
                  <a:pt x="0" y="0"/>
                </a:lnTo>
                <a:lnTo>
                  <a:pt x="9" y="3"/>
                </a:lnTo>
                <a:lnTo>
                  <a:pt x="17" y="7"/>
                </a:lnTo>
                <a:lnTo>
                  <a:pt x="23" y="12"/>
                </a:lnTo>
                <a:lnTo>
                  <a:pt x="27" y="21"/>
                </a:lnTo>
                <a:lnTo>
                  <a:pt x="29" y="29"/>
                </a:lnTo>
                <a:lnTo>
                  <a:pt x="27" y="38"/>
                </a:lnTo>
                <a:lnTo>
                  <a:pt x="23" y="47"/>
                </a:lnTo>
                <a:lnTo>
                  <a:pt x="17" y="52"/>
                </a:lnTo>
                <a:lnTo>
                  <a:pt x="9" y="56"/>
                </a:lnTo>
                <a:lnTo>
                  <a:pt x="0" y="57"/>
                </a:lnTo>
                <a:lnTo>
                  <a:pt x="0" y="29"/>
                </a:lnTo>
                <a:close/>
              </a:path>
            </a:pathLst>
          </a:custGeom>
          <a:solidFill>
            <a:srgbClr val="000000"/>
          </a:solidFill>
          <a:ln w="9525">
            <a:noFill/>
          </a:ln>
        </p:spPr>
        <p:txBody>
          <a:bodyPr/>
          <a:p>
            <a:endParaRPr lang="zh-CN" altLang="en-US"/>
          </a:p>
        </p:txBody>
      </p:sp>
      <p:sp>
        <p:nvSpPr>
          <p:cNvPr id="78017" name="Freeform 194"/>
          <p:cNvSpPr/>
          <p:nvPr/>
        </p:nvSpPr>
        <p:spPr>
          <a:xfrm>
            <a:off x="6838950" y="3024188"/>
            <a:ext cx="6350" cy="11112"/>
          </a:xfrm>
          <a:custGeom>
            <a:avLst/>
            <a:gdLst/>
            <a:ahLst/>
            <a:cxnLst>
              <a:cxn ang="0">
                <a:pos x="0" y="0"/>
              </a:cxn>
              <a:cxn ang="0">
                <a:pos x="9" y="3"/>
              </a:cxn>
              <a:cxn ang="0">
                <a:pos x="17" y="7"/>
              </a:cxn>
              <a:cxn ang="0">
                <a:pos x="23" y="12"/>
              </a:cxn>
              <a:cxn ang="0">
                <a:pos x="27" y="21"/>
              </a:cxn>
              <a:cxn ang="0">
                <a:pos x="29" y="29"/>
              </a:cxn>
              <a:cxn ang="0">
                <a:pos x="27" y="38"/>
              </a:cxn>
              <a:cxn ang="0">
                <a:pos x="23" y="47"/>
              </a:cxn>
              <a:cxn ang="0">
                <a:pos x="17" y="52"/>
              </a:cxn>
              <a:cxn ang="0">
                <a:pos x="9" y="56"/>
              </a:cxn>
              <a:cxn ang="0">
                <a:pos x="0" y="57"/>
              </a:cxn>
            </a:cxnLst>
            <a:pathLst>
              <a:path w="29" h="57">
                <a:moveTo>
                  <a:pt x="0" y="0"/>
                </a:moveTo>
                <a:lnTo>
                  <a:pt x="9" y="3"/>
                </a:lnTo>
                <a:lnTo>
                  <a:pt x="17" y="7"/>
                </a:lnTo>
                <a:lnTo>
                  <a:pt x="23" y="12"/>
                </a:lnTo>
                <a:lnTo>
                  <a:pt x="27" y="21"/>
                </a:lnTo>
                <a:lnTo>
                  <a:pt x="29" y="29"/>
                </a:lnTo>
                <a:lnTo>
                  <a:pt x="27" y="38"/>
                </a:lnTo>
                <a:lnTo>
                  <a:pt x="23" y="47"/>
                </a:lnTo>
                <a:lnTo>
                  <a:pt x="17" y="52"/>
                </a:lnTo>
                <a:lnTo>
                  <a:pt x="9"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018" name="Freeform 195"/>
          <p:cNvSpPr/>
          <p:nvPr/>
        </p:nvSpPr>
        <p:spPr>
          <a:xfrm>
            <a:off x="6527800" y="3024188"/>
            <a:ext cx="311150" cy="11112"/>
          </a:xfrm>
          <a:custGeom>
            <a:avLst/>
            <a:gdLst/>
            <a:ahLst/>
            <a:cxnLst>
              <a:cxn ang="0">
                <a:pos x="1452" y="57"/>
              </a:cxn>
              <a:cxn ang="0">
                <a:pos x="1452" y="29"/>
              </a:cxn>
              <a:cxn ang="0">
                <a:pos x="1452" y="0"/>
              </a:cxn>
              <a:cxn ang="0">
                <a:pos x="0" y="0"/>
              </a:cxn>
              <a:cxn ang="0">
                <a:pos x="0" y="29"/>
              </a:cxn>
              <a:cxn ang="0">
                <a:pos x="0" y="57"/>
              </a:cxn>
              <a:cxn ang="0">
                <a:pos x="1452" y="57"/>
              </a:cxn>
            </a:cxnLst>
            <a:pathLst>
              <a:path w="1452" h="57">
                <a:moveTo>
                  <a:pt x="1452" y="57"/>
                </a:moveTo>
                <a:lnTo>
                  <a:pt x="1452" y="29"/>
                </a:lnTo>
                <a:lnTo>
                  <a:pt x="1452" y="0"/>
                </a:lnTo>
                <a:lnTo>
                  <a:pt x="0" y="0"/>
                </a:lnTo>
                <a:lnTo>
                  <a:pt x="0" y="29"/>
                </a:lnTo>
                <a:lnTo>
                  <a:pt x="0" y="57"/>
                </a:lnTo>
                <a:lnTo>
                  <a:pt x="1452" y="57"/>
                </a:lnTo>
                <a:close/>
              </a:path>
            </a:pathLst>
          </a:custGeom>
          <a:solidFill>
            <a:srgbClr val="000000"/>
          </a:solidFill>
          <a:ln w="9525">
            <a:noFill/>
          </a:ln>
        </p:spPr>
        <p:txBody>
          <a:bodyPr/>
          <a:p>
            <a:endParaRPr lang="zh-CN" altLang="en-US"/>
          </a:p>
        </p:txBody>
      </p:sp>
      <p:sp>
        <p:nvSpPr>
          <p:cNvPr id="78019" name="Freeform 196"/>
          <p:cNvSpPr/>
          <p:nvPr/>
        </p:nvSpPr>
        <p:spPr>
          <a:xfrm>
            <a:off x="6527800" y="3024188"/>
            <a:ext cx="311150" cy="11112"/>
          </a:xfrm>
          <a:custGeom>
            <a:avLst/>
            <a:gdLst/>
            <a:ahLst/>
            <a:cxnLst>
              <a:cxn ang="0">
                <a:pos x="1452" y="57"/>
              </a:cxn>
              <a:cxn ang="0">
                <a:pos x="1452" y="29"/>
              </a:cxn>
              <a:cxn ang="0">
                <a:pos x="1452" y="0"/>
              </a:cxn>
              <a:cxn ang="0">
                <a:pos x="0" y="0"/>
              </a:cxn>
              <a:cxn ang="0">
                <a:pos x="0" y="29"/>
              </a:cxn>
              <a:cxn ang="0">
                <a:pos x="0" y="57"/>
              </a:cxn>
              <a:cxn ang="0">
                <a:pos x="1452" y="57"/>
              </a:cxn>
            </a:cxnLst>
            <a:pathLst>
              <a:path w="1452" h="57">
                <a:moveTo>
                  <a:pt x="1452" y="57"/>
                </a:moveTo>
                <a:lnTo>
                  <a:pt x="1452" y="29"/>
                </a:lnTo>
                <a:lnTo>
                  <a:pt x="1452" y="0"/>
                </a:lnTo>
                <a:lnTo>
                  <a:pt x="0" y="0"/>
                </a:lnTo>
                <a:lnTo>
                  <a:pt x="0" y="29"/>
                </a:lnTo>
                <a:lnTo>
                  <a:pt x="0" y="57"/>
                </a:lnTo>
                <a:lnTo>
                  <a:pt x="1452" y="5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020" name="Freeform 197"/>
          <p:cNvSpPr/>
          <p:nvPr/>
        </p:nvSpPr>
        <p:spPr>
          <a:xfrm>
            <a:off x="6523038" y="3024188"/>
            <a:ext cx="4762" cy="11112"/>
          </a:xfrm>
          <a:custGeom>
            <a:avLst/>
            <a:gdLst/>
            <a:ahLst/>
            <a:cxnLst>
              <a:cxn ang="0">
                <a:pos x="27" y="29"/>
              </a:cxn>
              <a:cxn ang="0">
                <a:pos x="27" y="57"/>
              </a:cxn>
              <a:cxn ang="0">
                <a:pos x="19" y="56"/>
              </a:cxn>
              <a:cxn ang="0">
                <a:pos x="10" y="52"/>
              </a:cxn>
              <a:cxn ang="0">
                <a:pos x="5" y="47"/>
              </a:cxn>
              <a:cxn ang="0">
                <a:pos x="1" y="38"/>
              </a:cxn>
              <a:cxn ang="0">
                <a:pos x="0" y="29"/>
              </a:cxn>
              <a:cxn ang="0">
                <a:pos x="1" y="21"/>
              </a:cxn>
              <a:cxn ang="0">
                <a:pos x="5" y="12"/>
              </a:cxn>
              <a:cxn ang="0">
                <a:pos x="10" y="7"/>
              </a:cxn>
              <a:cxn ang="0">
                <a:pos x="19" y="3"/>
              </a:cxn>
              <a:cxn ang="0">
                <a:pos x="27" y="0"/>
              </a:cxn>
              <a:cxn ang="0">
                <a:pos x="27" y="29"/>
              </a:cxn>
            </a:cxnLst>
            <a:pathLst>
              <a:path w="27" h="57">
                <a:moveTo>
                  <a:pt x="27" y="29"/>
                </a:moveTo>
                <a:lnTo>
                  <a:pt x="27" y="57"/>
                </a:lnTo>
                <a:lnTo>
                  <a:pt x="19" y="56"/>
                </a:lnTo>
                <a:lnTo>
                  <a:pt x="10" y="52"/>
                </a:lnTo>
                <a:lnTo>
                  <a:pt x="5" y="47"/>
                </a:lnTo>
                <a:lnTo>
                  <a:pt x="1" y="38"/>
                </a:lnTo>
                <a:lnTo>
                  <a:pt x="0" y="29"/>
                </a:lnTo>
                <a:lnTo>
                  <a:pt x="1" y="21"/>
                </a:lnTo>
                <a:lnTo>
                  <a:pt x="5" y="12"/>
                </a:lnTo>
                <a:lnTo>
                  <a:pt x="10" y="7"/>
                </a:lnTo>
                <a:lnTo>
                  <a:pt x="19" y="3"/>
                </a:lnTo>
                <a:lnTo>
                  <a:pt x="27" y="0"/>
                </a:lnTo>
                <a:lnTo>
                  <a:pt x="27" y="29"/>
                </a:lnTo>
                <a:close/>
              </a:path>
            </a:pathLst>
          </a:custGeom>
          <a:solidFill>
            <a:srgbClr val="000000"/>
          </a:solidFill>
          <a:ln w="9525">
            <a:noFill/>
          </a:ln>
        </p:spPr>
        <p:txBody>
          <a:bodyPr/>
          <a:p>
            <a:endParaRPr lang="zh-CN" altLang="en-US"/>
          </a:p>
        </p:txBody>
      </p:sp>
      <p:sp>
        <p:nvSpPr>
          <p:cNvPr id="78021" name="Freeform 198"/>
          <p:cNvSpPr/>
          <p:nvPr/>
        </p:nvSpPr>
        <p:spPr>
          <a:xfrm>
            <a:off x="6523038" y="3024188"/>
            <a:ext cx="4762" cy="11112"/>
          </a:xfrm>
          <a:custGeom>
            <a:avLst/>
            <a:gdLst/>
            <a:ahLst/>
            <a:cxnLst>
              <a:cxn ang="0">
                <a:pos x="27" y="57"/>
              </a:cxn>
              <a:cxn ang="0">
                <a:pos x="19" y="56"/>
              </a:cxn>
              <a:cxn ang="0">
                <a:pos x="10" y="52"/>
              </a:cxn>
              <a:cxn ang="0">
                <a:pos x="5" y="47"/>
              </a:cxn>
              <a:cxn ang="0">
                <a:pos x="1" y="38"/>
              </a:cxn>
              <a:cxn ang="0">
                <a:pos x="0" y="29"/>
              </a:cxn>
              <a:cxn ang="0">
                <a:pos x="1" y="21"/>
              </a:cxn>
              <a:cxn ang="0">
                <a:pos x="5" y="12"/>
              </a:cxn>
              <a:cxn ang="0">
                <a:pos x="10" y="7"/>
              </a:cxn>
              <a:cxn ang="0">
                <a:pos x="19" y="3"/>
              </a:cxn>
              <a:cxn ang="0">
                <a:pos x="27" y="0"/>
              </a:cxn>
            </a:cxnLst>
            <a:pathLst>
              <a:path w="27" h="57">
                <a:moveTo>
                  <a:pt x="27" y="57"/>
                </a:moveTo>
                <a:lnTo>
                  <a:pt x="19" y="56"/>
                </a:lnTo>
                <a:lnTo>
                  <a:pt x="10" y="52"/>
                </a:lnTo>
                <a:lnTo>
                  <a:pt x="5" y="47"/>
                </a:lnTo>
                <a:lnTo>
                  <a:pt x="1" y="38"/>
                </a:lnTo>
                <a:lnTo>
                  <a:pt x="0" y="29"/>
                </a:lnTo>
                <a:lnTo>
                  <a:pt x="1" y="21"/>
                </a:lnTo>
                <a:lnTo>
                  <a:pt x="5" y="12"/>
                </a:lnTo>
                <a:lnTo>
                  <a:pt x="10" y="7"/>
                </a:lnTo>
                <a:lnTo>
                  <a:pt x="19" y="3"/>
                </a:lnTo>
                <a:lnTo>
                  <a:pt x="27"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022" name="Line 199"/>
          <p:cNvSpPr/>
          <p:nvPr/>
        </p:nvSpPr>
        <p:spPr>
          <a:xfrm>
            <a:off x="6527800" y="3028950"/>
            <a:ext cx="3175" cy="992188"/>
          </a:xfrm>
          <a:prstGeom prst="line">
            <a:avLst/>
          </a:prstGeom>
          <a:ln w="0" cap="flat" cmpd="sng">
            <a:solidFill>
              <a:srgbClr val="FF0000"/>
            </a:solidFill>
            <a:prstDash val="solid"/>
            <a:round/>
            <a:headEnd type="none" w="med" len="med"/>
            <a:tailEnd type="none" w="med" len="med"/>
          </a:ln>
        </p:spPr>
      </p:sp>
      <p:sp>
        <p:nvSpPr>
          <p:cNvPr id="78023" name="Freeform 200"/>
          <p:cNvSpPr/>
          <p:nvPr/>
        </p:nvSpPr>
        <p:spPr>
          <a:xfrm>
            <a:off x="6556375" y="3090863"/>
            <a:ext cx="30163" cy="44450"/>
          </a:xfrm>
          <a:custGeom>
            <a:avLst/>
            <a:gdLst/>
            <a:ahLst/>
            <a:cxnLst>
              <a:cxn ang="0">
                <a:pos x="143" y="0"/>
              </a:cxn>
              <a:cxn ang="0">
                <a:pos x="93" y="0"/>
              </a:cxn>
              <a:cxn ang="0">
                <a:pos x="68" y="8"/>
              </a:cxn>
              <a:cxn ang="0">
                <a:pos x="42" y="24"/>
              </a:cxn>
              <a:cxn ang="0">
                <a:pos x="26" y="50"/>
              </a:cxn>
              <a:cxn ang="0">
                <a:pos x="0" y="151"/>
              </a:cxn>
              <a:cxn ang="0">
                <a:pos x="0" y="167"/>
              </a:cxn>
              <a:cxn ang="0">
                <a:pos x="9" y="184"/>
              </a:cxn>
              <a:cxn ang="0">
                <a:pos x="26" y="200"/>
              </a:cxn>
              <a:cxn ang="0">
                <a:pos x="84" y="200"/>
              </a:cxn>
            </a:cxnLst>
            <a:pathLst>
              <a:path w="143" h="200">
                <a:moveTo>
                  <a:pt x="143" y="0"/>
                </a:moveTo>
                <a:lnTo>
                  <a:pt x="93" y="0"/>
                </a:lnTo>
                <a:lnTo>
                  <a:pt x="68" y="8"/>
                </a:lnTo>
                <a:lnTo>
                  <a:pt x="42" y="24"/>
                </a:lnTo>
                <a:lnTo>
                  <a:pt x="26" y="50"/>
                </a:lnTo>
                <a:lnTo>
                  <a:pt x="0" y="151"/>
                </a:lnTo>
                <a:lnTo>
                  <a:pt x="0" y="167"/>
                </a:lnTo>
                <a:lnTo>
                  <a:pt x="9" y="184"/>
                </a:lnTo>
                <a:lnTo>
                  <a:pt x="26" y="200"/>
                </a:lnTo>
                <a:lnTo>
                  <a:pt x="84" y="20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024" name="Line 201"/>
          <p:cNvSpPr/>
          <p:nvPr/>
        </p:nvSpPr>
        <p:spPr>
          <a:xfrm>
            <a:off x="6838950" y="3028950"/>
            <a:ext cx="3175" cy="1022350"/>
          </a:xfrm>
          <a:prstGeom prst="line">
            <a:avLst/>
          </a:prstGeom>
          <a:ln w="0" cap="flat" cmpd="sng">
            <a:solidFill>
              <a:srgbClr val="FF0000"/>
            </a:solidFill>
            <a:prstDash val="solid"/>
            <a:round/>
            <a:headEnd type="none" w="med" len="med"/>
            <a:tailEnd type="none" w="med" len="med"/>
          </a:ln>
        </p:spPr>
      </p:sp>
      <p:sp>
        <p:nvSpPr>
          <p:cNvPr id="78025" name="Freeform 202"/>
          <p:cNvSpPr/>
          <p:nvPr/>
        </p:nvSpPr>
        <p:spPr>
          <a:xfrm>
            <a:off x="7035800" y="5761038"/>
            <a:ext cx="33338" cy="44450"/>
          </a:xfrm>
          <a:custGeom>
            <a:avLst/>
            <a:gdLst/>
            <a:ahLst/>
            <a:cxnLst>
              <a:cxn ang="0">
                <a:pos x="143" y="143"/>
              </a:cxn>
              <a:cxn ang="0">
                <a:pos x="159" y="68"/>
              </a:cxn>
              <a:cxn ang="0">
                <a:pos x="159" y="42"/>
              </a:cxn>
              <a:cxn ang="0">
                <a:pos x="152" y="17"/>
              </a:cxn>
              <a:cxn ang="0">
                <a:pos x="126" y="0"/>
              </a:cxn>
              <a:cxn ang="0">
                <a:pos x="101" y="0"/>
              </a:cxn>
              <a:cxn ang="0">
                <a:pos x="75" y="9"/>
              </a:cxn>
              <a:cxn ang="0">
                <a:pos x="51" y="26"/>
              </a:cxn>
              <a:cxn ang="0">
                <a:pos x="33" y="42"/>
              </a:cxn>
              <a:cxn ang="0">
                <a:pos x="0" y="143"/>
              </a:cxn>
              <a:cxn ang="0">
                <a:pos x="0" y="160"/>
              </a:cxn>
              <a:cxn ang="0">
                <a:pos x="9" y="176"/>
              </a:cxn>
              <a:cxn ang="0">
                <a:pos x="25" y="194"/>
              </a:cxn>
              <a:cxn ang="0">
                <a:pos x="42" y="202"/>
              </a:cxn>
              <a:cxn ang="0">
                <a:pos x="67" y="202"/>
              </a:cxn>
              <a:cxn ang="0">
                <a:pos x="93" y="194"/>
              </a:cxn>
              <a:cxn ang="0">
                <a:pos x="117" y="176"/>
              </a:cxn>
              <a:cxn ang="0">
                <a:pos x="134" y="160"/>
              </a:cxn>
              <a:cxn ang="0">
                <a:pos x="143" y="143"/>
              </a:cxn>
            </a:cxnLst>
            <a:pathLst>
              <a:path w="159" h="202">
                <a:moveTo>
                  <a:pt x="143" y="143"/>
                </a:moveTo>
                <a:lnTo>
                  <a:pt x="159" y="68"/>
                </a:lnTo>
                <a:lnTo>
                  <a:pt x="159" y="42"/>
                </a:lnTo>
                <a:lnTo>
                  <a:pt x="152" y="17"/>
                </a:lnTo>
                <a:lnTo>
                  <a:pt x="126" y="0"/>
                </a:lnTo>
                <a:lnTo>
                  <a:pt x="101" y="0"/>
                </a:lnTo>
                <a:lnTo>
                  <a:pt x="75" y="9"/>
                </a:lnTo>
                <a:lnTo>
                  <a:pt x="51" y="26"/>
                </a:lnTo>
                <a:lnTo>
                  <a:pt x="33" y="42"/>
                </a:lnTo>
                <a:lnTo>
                  <a:pt x="0" y="143"/>
                </a:lnTo>
                <a:lnTo>
                  <a:pt x="0" y="160"/>
                </a:lnTo>
                <a:lnTo>
                  <a:pt x="9" y="176"/>
                </a:lnTo>
                <a:lnTo>
                  <a:pt x="25" y="194"/>
                </a:lnTo>
                <a:lnTo>
                  <a:pt x="42" y="202"/>
                </a:lnTo>
                <a:lnTo>
                  <a:pt x="67" y="202"/>
                </a:lnTo>
                <a:lnTo>
                  <a:pt x="93" y="194"/>
                </a:lnTo>
                <a:lnTo>
                  <a:pt x="117" y="176"/>
                </a:lnTo>
                <a:lnTo>
                  <a:pt x="134" y="160"/>
                </a:lnTo>
                <a:lnTo>
                  <a:pt x="143" y="14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026" name="Line 203"/>
          <p:cNvSpPr/>
          <p:nvPr/>
        </p:nvSpPr>
        <p:spPr>
          <a:xfrm flipV="1">
            <a:off x="7021513" y="3802063"/>
            <a:ext cx="20637" cy="66675"/>
          </a:xfrm>
          <a:prstGeom prst="line">
            <a:avLst/>
          </a:prstGeom>
          <a:ln w="0" cap="flat" cmpd="sng">
            <a:solidFill>
              <a:srgbClr val="000000"/>
            </a:solidFill>
            <a:prstDash val="solid"/>
            <a:round/>
            <a:headEnd type="none" w="med" len="med"/>
            <a:tailEnd type="none" w="med" len="med"/>
          </a:ln>
        </p:spPr>
      </p:sp>
      <p:sp>
        <p:nvSpPr>
          <p:cNvPr id="78027" name="Freeform 204"/>
          <p:cNvSpPr/>
          <p:nvPr/>
        </p:nvSpPr>
        <p:spPr>
          <a:xfrm>
            <a:off x="7035800" y="3824288"/>
            <a:ext cx="25400" cy="44450"/>
          </a:xfrm>
          <a:custGeom>
            <a:avLst/>
            <a:gdLst/>
            <a:ahLst/>
            <a:cxnLst>
              <a:cxn ang="0">
                <a:pos x="0" y="0"/>
              </a:cxn>
              <a:cxn ang="0">
                <a:pos x="85" y="0"/>
              </a:cxn>
              <a:cxn ang="0">
                <a:pos x="101" y="8"/>
              </a:cxn>
              <a:cxn ang="0">
                <a:pos x="118" y="25"/>
              </a:cxn>
              <a:cxn ang="0">
                <a:pos x="118" y="42"/>
              </a:cxn>
              <a:cxn ang="0">
                <a:pos x="118" y="59"/>
              </a:cxn>
              <a:cxn ang="0">
                <a:pos x="85" y="202"/>
              </a:cxn>
            </a:cxnLst>
            <a:pathLst>
              <a:path w="118" h="202">
                <a:moveTo>
                  <a:pt x="0" y="0"/>
                </a:moveTo>
                <a:lnTo>
                  <a:pt x="85" y="0"/>
                </a:lnTo>
                <a:lnTo>
                  <a:pt x="101" y="8"/>
                </a:lnTo>
                <a:lnTo>
                  <a:pt x="118" y="25"/>
                </a:lnTo>
                <a:lnTo>
                  <a:pt x="118" y="42"/>
                </a:lnTo>
                <a:lnTo>
                  <a:pt x="118" y="59"/>
                </a:lnTo>
                <a:lnTo>
                  <a:pt x="85" y="20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028" name="Freeform 205"/>
          <p:cNvSpPr/>
          <p:nvPr/>
        </p:nvSpPr>
        <p:spPr>
          <a:xfrm>
            <a:off x="7016750" y="3006725"/>
            <a:ext cx="44450" cy="65088"/>
          </a:xfrm>
          <a:custGeom>
            <a:avLst/>
            <a:gdLst/>
            <a:ahLst/>
            <a:cxnLst>
              <a:cxn ang="0">
                <a:pos x="0" y="302"/>
              </a:cxn>
              <a:cxn ang="0">
                <a:pos x="84" y="0"/>
              </a:cxn>
              <a:cxn ang="0">
                <a:pos x="159" y="0"/>
              </a:cxn>
              <a:cxn ang="0">
                <a:pos x="185" y="9"/>
              </a:cxn>
              <a:cxn ang="0">
                <a:pos x="202" y="25"/>
              </a:cxn>
              <a:cxn ang="0">
                <a:pos x="202" y="51"/>
              </a:cxn>
              <a:cxn ang="0">
                <a:pos x="177" y="151"/>
              </a:cxn>
              <a:cxn ang="0">
                <a:pos x="159" y="176"/>
              </a:cxn>
              <a:cxn ang="0">
                <a:pos x="143" y="193"/>
              </a:cxn>
              <a:cxn ang="0">
                <a:pos x="118" y="202"/>
              </a:cxn>
              <a:cxn ang="0">
                <a:pos x="34" y="202"/>
              </a:cxn>
            </a:cxnLst>
            <a:pathLst>
              <a:path w="202" h="302">
                <a:moveTo>
                  <a:pt x="0" y="302"/>
                </a:moveTo>
                <a:lnTo>
                  <a:pt x="84" y="0"/>
                </a:lnTo>
                <a:lnTo>
                  <a:pt x="159" y="0"/>
                </a:lnTo>
                <a:lnTo>
                  <a:pt x="185" y="9"/>
                </a:lnTo>
                <a:lnTo>
                  <a:pt x="202" y="25"/>
                </a:lnTo>
                <a:lnTo>
                  <a:pt x="202" y="51"/>
                </a:lnTo>
                <a:lnTo>
                  <a:pt x="177" y="151"/>
                </a:lnTo>
                <a:lnTo>
                  <a:pt x="159" y="176"/>
                </a:lnTo>
                <a:lnTo>
                  <a:pt x="143" y="193"/>
                </a:lnTo>
                <a:lnTo>
                  <a:pt x="118" y="202"/>
                </a:lnTo>
                <a:lnTo>
                  <a:pt x="34" y="20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029" name="Freeform 206"/>
          <p:cNvSpPr/>
          <p:nvPr/>
        </p:nvSpPr>
        <p:spPr>
          <a:xfrm>
            <a:off x="4552950" y="1539875"/>
            <a:ext cx="7938" cy="11113"/>
          </a:xfrm>
          <a:custGeom>
            <a:avLst/>
            <a:gdLst/>
            <a:ahLst/>
            <a:cxnLst>
              <a:cxn ang="0">
                <a:pos x="28" y="29"/>
              </a:cxn>
              <a:cxn ang="0">
                <a:pos x="28" y="57"/>
              </a:cxn>
              <a:cxn ang="0">
                <a:pos x="20" y="56"/>
              </a:cxn>
              <a:cxn ang="0">
                <a:pos x="11" y="52"/>
              </a:cxn>
              <a:cxn ang="0">
                <a:pos x="6" y="47"/>
              </a:cxn>
              <a:cxn ang="0">
                <a:pos x="1" y="38"/>
              </a:cxn>
              <a:cxn ang="0">
                <a:pos x="0" y="29"/>
              </a:cxn>
              <a:cxn ang="0">
                <a:pos x="1" y="21"/>
              </a:cxn>
              <a:cxn ang="0">
                <a:pos x="6" y="12"/>
              </a:cxn>
              <a:cxn ang="0">
                <a:pos x="11" y="7"/>
              </a:cxn>
              <a:cxn ang="0">
                <a:pos x="20" y="3"/>
              </a:cxn>
              <a:cxn ang="0">
                <a:pos x="28" y="0"/>
              </a:cxn>
              <a:cxn ang="0">
                <a:pos x="28" y="29"/>
              </a:cxn>
            </a:cxnLst>
            <a:pathLst>
              <a:path w="28" h="57">
                <a:moveTo>
                  <a:pt x="28" y="29"/>
                </a:moveTo>
                <a:lnTo>
                  <a:pt x="28" y="57"/>
                </a:lnTo>
                <a:lnTo>
                  <a:pt x="20" y="56"/>
                </a:lnTo>
                <a:lnTo>
                  <a:pt x="11" y="52"/>
                </a:lnTo>
                <a:lnTo>
                  <a:pt x="6" y="47"/>
                </a:lnTo>
                <a:lnTo>
                  <a:pt x="1" y="38"/>
                </a:lnTo>
                <a:lnTo>
                  <a:pt x="0" y="29"/>
                </a:lnTo>
                <a:lnTo>
                  <a:pt x="1" y="21"/>
                </a:lnTo>
                <a:lnTo>
                  <a:pt x="6" y="12"/>
                </a:lnTo>
                <a:lnTo>
                  <a:pt x="11" y="7"/>
                </a:lnTo>
                <a:lnTo>
                  <a:pt x="20" y="3"/>
                </a:lnTo>
                <a:lnTo>
                  <a:pt x="28" y="0"/>
                </a:lnTo>
                <a:lnTo>
                  <a:pt x="28" y="29"/>
                </a:lnTo>
                <a:close/>
              </a:path>
            </a:pathLst>
          </a:custGeom>
          <a:solidFill>
            <a:srgbClr val="000000"/>
          </a:solidFill>
          <a:ln w="9525">
            <a:noFill/>
          </a:ln>
        </p:spPr>
        <p:txBody>
          <a:bodyPr/>
          <a:p>
            <a:endParaRPr lang="zh-CN" altLang="en-US"/>
          </a:p>
        </p:txBody>
      </p:sp>
      <p:sp>
        <p:nvSpPr>
          <p:cNvPr id="78030" name="Freeform 207"/>
          <p:cNvSpPr/>
          <p:nvPr/>
        </p:nvSpPr>
        <p:spPr>
          <a:xfrm>
            <a:off x="4552950" y="1539875"/>
            <a:ext cx="7938" cy="11113"/>
          </a:xfrm>
          <a:custGeom>
            <a:avLst/>
            <a:gdLst/>
            <a:ahLst/>
            <a:cxnLst>
              <a:cxn ang="0">
                <a:pos x="28" y="57"/>
              </a:cxn>
              <a:cxn ang="0">
                <a:pos x="20" y="56"/>
              </a:cxn>
              <a:cxn ang="0">
                <a:pos x="11" y="52"/>
              </a:cxn>
              <a:cxn ang="0">
                <a:pos x="6" y="47"/>
              </a:cxn>
              <a:cxn ang="0">
                <a:pos x="1" y="38"/>
              </a:cxn>
              <a:cxn ang="0">
                <a:pos x="0" y="29"/>
              </a:cxn>
              <a:cxn ang="0">
                <a:pos x="1" y="21"/>
              </a:cxn>
              <a:cxn ang="0">
                <a:pos x="6" y="12"/>
              </a:cxn>
              <a:cxn ang="0">
                <a:pos x="11" y="7"/>
              </a:cxn>
              <a:cxn ang="0">
                <a:pos x="20" y="3"/>
              </a:cxn>
              <a:cxn ang="0">
                <a:pos x="28" y="0"/>
              </a:cxn>
            </a:cxnLst>
            <a:pathLst>
              <a:path w="28" h="57">
                <a:moveTo>
                  <a:pt x="28" y="57"/>
                </a:moveTo>
                <a:lnTo>
                  <a:pt x="20" y="56"/>
                </a:lnTo>
                <a:lnTo>
                  <a:pt x="11" y="52"/>
                </a:lnTo>
                <a:lnTo>
                  <a:pt x="6" y="47"/>
                </a:lnTo>
                <a:lnTo>
                  <a:pt x="1" y="38"/>
                </a:lnTo>
                <a:lnTo>
                  <a:pt x="0" y="29"/>
                </a:lnTo>
                <a:lnTo>
                  <a:pt x="1" y="21"/>
                </a:lnTo>
                <a:lnTo>
                  <a:pt x="6" y="12"/>
                </a:lnTo>
                <a:lnTo>
                  <a:pt x="11" y="7"/>
                </a:lnTo>
                <a:lnTo>
                  <a:pt x="20" y="3"/>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031" name="Freeform 208"/>
          <p:cNvSpPr/>
          <p:nvPr/>
        </p:nvSpPr>
        <p:spPr>
          <a:xfrm>
            <a:off x="4560888" y="1539875"/>
            <a:ext cx="2278062" cy="11113"/>
          </a:xfrm>
          <a:custGeom>
            <a:avLst/>
            <a:gdLst/>
            <a:ahLst/>
            <a:cxnLst>
              <a:cxn ang="0">
                <a:pos x="0" y="0"/>
              </a:cxn>
              <a:cxn ang="0">
                <a:pos x="0" y="29"/>
              </a:cxn>
              <a:cxn ang="0">
                <a:pos x="0" y="57"/>
              </a:cxn>
              <a:cxn ang="0">
                <a:pos x="10665" y="57"/>
              </a:cxn>
              <a:cxn ang="0">
                <a:pos x="10665" y="29"/>
              </a:cxn>
              <a:cxn ang="0">
                <a:pos x="10665" y="0"/>
              </a:cxn>
              <a:cxn ang="0">
                <a:pos x="0" y="0"/>
              </a:cxn>
            </a:cxnLst>
            <a:pathLst>
              <a:path w="10665" h="57">
                <a:moveTo>
                  <a:pt x="0" y="0"/>
                </a:moveTo>
                <a:lnTo>
                  <a:pt x="0" y="29"/>
                </a:lnTo>
                <a:lnTo>
                  <a:pt x="0" y="57"/>
                </a:lnTo>
                <a:lnTo>
                  <a:pt x="10665" y="57"/>
                </a:lnTo>
                <a:lnTo>
                  <a:pt x="10665" y="29"/>
                </a:lnTo>
                <a:lnTo>
                  <a:pt x="10665" y="0"/>
                </a:lnTo>
                <a:lnTo>
                  <a:pt x="0" y="0"/>
                </a:lnTo>
                <a:close/>
              </a:path>
            </a:pathLst>
          </a:custGeom>
          <a:solidFill>
            <a:srgbClr val="000000"/>
          </a:solidFill>
          <a:ln w="9525">
            <a:noFill/>
          </a:ln>
        </p:spPr>
        <p:txBody>
          <a:bodyPr/>
          <a:p>
            <a:endParaRPr lang="zh-CN" altLang="en-US"/>
          </a:p>
        </p:txBody>
      </p:sp>
      <p:sp>
        <p:nvSpPr>
          <p:cNvPr id="78032" name="Freeform 209"/>
          <p:cNvSpPr/>
          <p:nvPr/>
        </p:nvSpPr>
        <p:spPr>
          <a:xfrm>
            <a:off x="4560888" y="1539875"/>
            <a:ext cx="2278062" cy="11113"/>
          </a:xfrm>
          <a:custGeom>
            <a:avLst/>
            <a:gdLst/>
            <a:ahLst/>
            <a:cxnLst>
              <a:cxn ang="0">
                <a:pos x="0" y="0"/>
              </a:cxn>
              <a:cxn ang="0">
                <a:pos x="0" y="29"/>
              </a:cxn>
              <a:cxn ang="0">
                <a:pos x="0" y="57"/>
              </a:cxn>
              <a:cxn ang="0">
                <a:pos x="10665" y="57"/>
              </a:cxn>
              <a:cxn ang="0">
                <a:pos x="10665" y="29"/>
              </a:cxn>
              <a:cxn ang="0">
                <a:pos x="10665" y="0"/>
              </a:cxn>
              <a:cxn ang="0">
                <a:pos x="0" y="0"/>
              </a:cxn>
            </a:cxnLst>
            <a:pathLst>
              <a:path w="10665" h="57">
                <a:moveTo>
                  <a:pt x="0" y="0"/>
                </a:moveTo>
                <a:lnTo>
                  <a:pt x="0" y="29"/>
                </a:lnTo>
                <a:lnTo>
                  <a:pt x="0" y="57"/>
                </a:lnTo>
                <a:lnTo>
                  <a:pt x="10665" y="57"/>
                </a:lnTo>
                <a:lnTo>
                  <a:pt x="10665" y="29"/>
                </a:lnTo>
                <a:lnTo>
                  <a:pt x="10665"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033" name="Freeform 210"/>
          <p:cNvSpPr/>
          <p:nvPr/>
        </p:nvSpPr>
        <p:spPr>
          <a:xfrm>
            <a:off x="6838950" y="1539875"/>
            <a:ext cx="6350" cy="11113"/>
          </a:xfrm>
          <a:custGeom>
            <a:avLst/>
            <a:gdLst/>
            <a:ahLst/>
            <a:cxnLst>
              <a:cxn ang="0">
                <a:pos x="0" y="29"/>
              </a:cxn>
              <a:cxn ang="0">
                <a:pos x="0" y="0"/>
              </a:cxn>
              <a:cxn ang="0">
                <a:pos x="9" y="3"/>
              </a:cxn>
              <a:cxn ang="0">
                <a:pos x="17" y="7"/>
              </a:cxn>
              <a:cxn ang="0">
                <a:pos x="23" y="12"/>
              </a:cxn>
              <a:cxn ang="0">
                <a:pos x="27" y="21"/>
              </a:cxn>
              <a:cxn ang="0">
                <a:pos x="29" y="29"/>
              </a:cxn>
              <a:cxn ang="0">
                <a:pos x="27" y="38"/>
              </a:cxn>
              <a:cxn ang="0">
                <a:pos x="23" y="47"/>
              </a:cxn>
              <a:cxn ang="0">
                <a:pos x="17" y="52"/>
              </a:cxn>
              <a:cxn ang="0">
                <a:pos x="9" y="56"/>
              </a:cxn>
              <a:cxn ang="0">
                <a:pos x="0" y="57"/>
              </a:cxn>
              <a:cxn ang="0">
                <a:pos x="0" y="29"/>
              </a:cxn>
            </a:cxnLst>
            <a:pathLst>
              <a:path w="29" h="57">
                <a:moveTo>
                  <a:pt x="0" y="29"/>
                </a:moveTo>
                <a:lnTo>
                  <a:pt x="0" y="0"/>
                </a:lnTo>
                <a:lnTo>
                  <a:pt x="9" y="3"/>
                </a:lnTo>
                <a:lnTo>
                  <a:pt x="17" y="7"/>
                </a:lnTo>
                <a:lnTo>
                  <a:pt x="23" y="12"/>
                </a:lnTo>
                <a:lnTo>
                  <a:pt x="27" y="21"/>
                </a:lnTo>
                <a:lnTo>
                  <a:pt x="29" y="29"/>
                </a:lnTo>
                <a:lnTo>
                  <a:pt x="27" y="38"/>
                </a:lnTo>
                <a:lnTo>
                  <a:pt x="23" y="47"/>
                </a:lnTo>
                <a:lnTo>
                  <a:pt x="17" y="52"/>
                </a:lnTo>
                <a:lnTo>
                  <a:pt x="9" y="56"/>
                </a:lnTo>
                <a:lnTo>
                  <a:pt x="0" y="57"/>
                </a:lnTo>
                <a:lnTo>
                  <a:pt x="0" y="29"/>
                </a:lnTo>
                <a:close/>
              </a:path>
            </a:pathLst>
          </a:custGeom>
          <a:solidFill>
            <a:srgbClr val="000000"/>
          </a:solidFill>
          <a:ln w="9525">
            <a:noFill/>
          </a:ln>
        </p:spPr>
        <p:txBody>
          <a:bodyPr/>
          <a:p>
            <a:endParaRPr lang="zh-CN" altLang="en-US"/>
          </a:p>
        </p:txBody>
      </p:sp>
      <p:sp>
        <p:nvSpPr>
          <p:cNvPr id="78034" name="Freeform 211"/>
          <p:cNvSpPr/>
          <p:nvPr/>
        </p:nvSpPr>
        <p:spPr>
          <a:xfrm>
            <a:off x="6838950" y="1539875"/>
            <a:ext cx="6350" cy="11113"/>
          </a:xfrm>
          <a:custGeom>
            <a:avLst/>
            <a:gdLst/>
            <a:ahLst/>
            <a:cxnLst>
              <a:cxn ang="0">
                <a:pos x="0" y="0"/>
              </a:cxn>
              <a:cxn ang="0">
                <a:pos x="9" y="3"/>
              </a:cxn>
              <a:cxn ang="0">
                <a:pos x="17" y="7"/>
              </a:cxn>
              <a:cxn ang="0">
                <a:pos x="23" y="12"/>
              </a:cxn>
              <a:cxn ang="0">
                <a:pos x="27" y="21"/>
              </a:cxn>
              <a:cxn ang="0">
                <a:pos x="29" y="29"/>
              </a:cxn>
              <a:cxn ang="0">
                <a:pos x="27" y="38"/>
              </a:cxn>
              <a:cxn ang="0">
                <a:pos x="23" y="47"/>
              </a:cxn>
              <a:cxn ang="0">
                <a:pos x="17" y="52"/>
              </a:cxn>
              <a:cxn ang="0">
                <a:pos x="9" y="56"/>
              </a:cxn>
              <a:cxn ang="0">
                <a:pos x="0" y="57"/>
              </a:cxn>
            </a:cxnLst>
            <a:pathLst>
              <a:path w="29" h="57">
                <a:moveTo>
                  <a:pt x="0" y="0"/>
                </a:moveTo>
                <a:lnTo>
                  <a:pt x="9" y="3"/>
                </a:lnTo>
                <a:lnTo>
                  <a:pt x="17" y="7"/>
                </a:lnTo>
                <a:lnTo>
                  <a:pt x="23" y="12"/>
                </a:lnTo>
                <a:lnTo>
                  <a:pt x="27" y="21"/>
                </a:lnTo>
                <a:lnTo>
                  <a:pt x="29" y="29"/>
                </a:lnTo>
                <a:lnTo>
                  <a:pt x="27" y="38"/>
                </a:lnTo>
                <a:lnTo>
                  <a:pt x="23" y="47"/>
                </a:lnTo>
                <a:lnTo>
                  <a:pt x="17" y="52"/>
                </a:lnTo>
                <a:lnTo>
                  <a:pt x="9"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035" name="Freeform 212"/>
          <p:cNvSpPr/>
          <p:nvPr/>
        </p:nvSpPr>
        <p:spPr>
          <a:xfrm>
            <a:off x="6527800" y="2154238"/>
            <a:ext cx="6350" cy="14287"/>
          </a:xfrm>
          <a:custGeom>
            <a:avLst/>
            <a:gdLst/>
            <a:ahLst/>
            <a:cxnLst>
              <a:cxn ang="0">
                <a:pos x="0" y="29"/>
              </a:cxn>
              <a:cxn ang="0">
                <a:pos x="0" y="0"/>
              </a:cxn>
              <a:cxn ang="0">
                <a:pos x="9" y="3"/>
              </a:cxn>
              <a:cxn ang="0">
                <a:pos x="18" y="7"/>
              </a:cxn>
              <a:cxn ang="0">
                <a:pos x="23" y="12"/>
              </a:cxn>
              <a:cxn ang="0">
                <a:pos x="27" y="21"/>
              </a:cxn>
              <a:cxn ang="0">
                <a:pos x="29" y="29"/>
              </a:cxn>
              <a:cxn ang="0">
                <a:pos x="27" y="38"/>
              </a:cxn>
              <a:cxn ang="0">
                <a:pos x="23" y="47"/>
              </a:cxn>
              <a:cxn ang="0">
                <a:pos x="18" y="52"/>
              </a:cxn>
              <a:cxn ang="0">
                <a:pos x="9" y="56"/>
              </a:cxn>
              <a:cxn ang="0">
                <a:pos x="0" y="57"/>
              </a:cxn>
              <a:cxn ang="0">
                <a:pos x="0" y="29"/>
              </a:cxn>
            </a:cxnLst>
            <a:pathLst>
              <a:path w="29" h="57">
                <a:moveTo>
                  <a:pt x="0" y="29"/>
                </a:moveTo>
                <a:lnTo>
                  <a:pt x="0" y="0"/>
                </a:lnTo>
                <a:lnTo>
                  <a:pt x="9" y="3"/>
                </a:lnTo>
                <a:lnTo>
                  <a:pt x="18" y="7"/>
                </a:lnTo>
                <a:lnTo>
                  <a:pt x="23" y="12"/>
                </a:lnTo>
                <a:lnTo>
                  <a:pt x="27" y="21"/>
                </a:lnTo>
                <a:lnTo>
                  <a:pt x="29" y="29"/>
                </a:lnTo>
                <a:lnTo>
                  <a:pt x="27" y="38"/>
                </a:lnTo>
                <a:lnTo>
                  <a:pt x="23" y="47"/>
                </a:lnTo>
                <a:lnTo>
                  <a:pt x="18" y="52"/>
                </a:lnTo>
                <a:lnTo>
                  <a:pt x="9" y="56"/>
                </a:lnTo>
                <a:lnTo>
                  <a:pt x="0" y="57"/>
                </a:lnTo>
                <a:lnTo>
                  <a:pt x="0" y="29"/>
                </a:lnTo>
                <a:close/>
              </a:path>
            </a:pathLst>
          </a:custGeom>
          <a:solidFill>
            <a:srgbClr val="000000"/>
          </a:solidFill>
          <a:ln w="9525">
            <a:noFill/>
          </a:ln>
        </p:spPr>
        <p:txBody>
          <a:bodyPr/>
          <a:p>
            <a:endParaRPr lang="zh-CN" altLang="en-US"/>
          </a:p>
        </p:txBody>
      </p:sp>
      <p:sp>
        <p:nvSpPr>
          <p:cNvPr id="78036" name="Freeform 213"/>
          <p:cNvSpPr/>
          <p:nvPr/>
        </p:nvSpPr>
        <p:spPr>
          <a:xfrm>
            <a:off x="6527800" y="2154238"/>
            <a:ext cx="6350" cy="14287"/>
          </a:xfrm>
          <a:custGeom>
            <a:avLst/>
            <a:gdLst/>
            <a:ahLst/>
            <a:cxnLst>
              <a:cxn ang="0">
                <a:pos x="0" y="0"/>
              </a:cxn>
              <a:cxn ang="0">
                <a:pos x="9" y="3"/>
              </a:cxn>
              <a:cxn ang="0">
                <a:pos x="18" y="7"/>
              </a:cxn>
              <a:cxn ang="0">
                <a:pos x="23" y="12"/>
              </a:cxn>
              <a:cxn ang="0">
                <a:pos x="27" y="21"/>
              </a:cxn>
              <a:cxn ang="0">
                <a:pos x="29" y="29"/>
              </a:cxn>
              <a:cxn ang="0">
                <a:pos x="27" y="38"/>
              </a:cxn>
              <a:cxn ang="0">
                <a:pos x="23" y="47"/>
              </a:cxn>
              <a:cxn ang="0">
                <a:pos x="18" y="52"/>
              </a:cxn>
              <a:cxn ang="0">
                <a:pos x="9" y="56"/>
              </a:cxn>
              <a:cxn ang="0">
                <a:pos x="0" y="57"/>
              </a:cxn>
            </a:cxnLst>
            <a:pathLst>
              <a:path w="29" h="57">
                <a:moveTo>
                  <a:pt x="0" y="0"/>
                </a:moveTo>
                <a:lnTo>
                  <a:pt x="9" y="3"/>
                </a:lnTo>
                <a:lnTo>
                  <a:pt x="18" y="7"/>
                </a:lnTo>
                <a:lnTo>
                  <a:pt x="23" y="12"/>
                </a:lnTo>
                <a:lnTo>
                  <a:pt x="27" y="21"/>
                </a:lnTo>
                <a:lnTo>
                  <a:pt x="29" y="29"/>
                </a:lnTo>
                <a:lnTo>
                  <a:pt x="27" y="38"/>
                </a:lnTo>
                <a:lnTo>
                  <a:pt x="23" y="47"/>
                </a:lnTo>
                <a:lnTo>
                  <a:pt x="18" y="52"/>
                </a:lnTo>
                <a:lnTo>
                  <a:pt x="9"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037" name="Freeform 214"/>
          <p:cNvSpPr/>
          <p:nvPr/>
        </p:nvSpPr>
        <p:spPr>
          <a:xfrm>
            <a:off x="4870450" y="2154238"/>
            <a:ext cx="1657350" cy="14287"/>
          </a:xfrm>
          <a:custGeom>
            <a:avLst/>
            <a:gdLst/>
            <a:ahLst/>
            <a:cxnLst>
              <a:cxn ang="0">
                <a:pos x="7762" y="57"/>
              </a:cxn>
              <a:cxn ang="0">
                <a:pos x="7762" y="29"/>
              </a:cxn>
              <a:cxn ang="0">
                <a:pos x="7762" y="0"/>
              </a:cxn>
              <a:cxn ang="0">
                <a:pos x="0" y="0"/>
              </a:cxn>
              <a:cxn ang="0">
                <a:pos x="0" y="29"/>
              </a:cxn>
              <a:cxn ang="0">
                <a:pos x="0" y="57"/>
              </a:cxn>
              <a:cxn ang="0">
                <a:pos x="7762" y="57"/>
              </a:cxn>
            </a:cxnLst>
            <a:pathLst>
              <a:path w="7762" h="57">
                <a:moveTo>
                  <a:pt x="7762" y="57"/>
                </a:moveTo>
                <a:lnTo>
                  <a:pt x="7762" y="29"/>
                </a:lnTo>
                <a:lnTo>
                  <a:pt x="7762" y="0"/>
                </a:lnTo>
                <a:lnTo>
                  <a:pt x="0" y="0"/>
                </a:lnTo>
                <a:lnTo>
                  <a:pt x="0" y="29"/>
                </a:lnTo>
                <a:lnTo>
                  <a:pt x="0" y="57"/>
                </a:lnTo>
                <a:lnTo>
                  <a:pt x="7762" y="57"/>
                </a:lnTo>
                <a:close/>
              </a:path>
            </a:pathLst>
          </a:custGeom>
          <a:solidFill>
            <a:srgbClr val="000000"/>
          </a:solidFill>
          <a:ln w="9525">
            <a:noFill/>
          </a:ln>
        </p:spPr>
        <p:txBody>
          <a:bodyPr/>
          <a:p>
            <a:endParaRPr lang="zh-CN" altLang="en-US"/>
          </a:p>
        </p:txBody>
      </p:sp>
      <p:sp>
        <p:nvSpPr>
          <p:cNvPr id="78038" name="Freeform 215"/>
          <p:cNvSpPr/>
          <p:nvPr/>
        </p:nvSpPr>
        <p:spPr>
          <a:xfrm>
            <a:off x="4870450" y="2154238"/>
            <a:ext cx="1657350" cy="14287"/>
          </a:xfrm>
          <a:custGeom>
            <a:avLst/>
            <a:gdLst/>
            <a:ahLst/>
            <a:cxnLst>
              <a:cxn ang="0">
                <a:pos x="7762" y="57"/>
              </a:cxn>
              <a:cxn ang="0">
                <a:pos x="7762" y="29"/>
              </a:cxn>
              <a:cxn ang="0">
                <a:pos x="7762" y="0"/>
              </a:cxn>
              <a:cxn ang="0">
                <a:pos x="0" y="0"/>
              </a:cxn>
              <a:cxn ang="0">
                <a:pos x="0" y="29"/>
              </a:cxn>
              <a:cxn ang="0">
                <a:pos x="0" y="57"/>
              </a:cxn>
              <a:cxn ang="0">
                <a:pos x="7762" y="57"/>
              </a:cxn>
            </a:cxnLst>
            <a:pathLst>
              <a:path w="7762" h="57">
                <a:moveTo>
                  <a:pt x="7762" y="57"/>
                </a:moveTo>
                <a:lnTo>
                  <a:pt x="7762" y="29"/>
                </a:lnTo>
                <a:lnTo>
                  <a:pt x="7762" y="0"/>
                </a:lnTo>
                <a:lnTo>
                  <a:pt x="0" y="0"/>
                </a:lnTo>
                <a:lnTo>
                  <a:pt x="0" y="29"/>
                </a:lnTo>
                <a:lnTo>
                  <a:pt x="0" y="57"/>
                </a:lnTo>
                <a:lnTo>
                  <a:pt x="7762" y="5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039" name="Freeform 216"/>
          <p:cNvSpPr/>
          <p:nvPr/>
        </p:nvSpPr>
        <p:spPr>
          <a:xfrm>
            <a:off x="4864100" y="2154238"/>
            <a:ext cx="6350" cy="14287"/>
          </a:xfrm>
          <a:custGeom>
            <a:avLst/>
            <a:gdLst/>
            <a:ahLst/>
            <a:cxnLst>
              <a:cxn ang="0">
                <a:pos x="28" y="29"/>
              </a:cxn>
              <a:cxn ang="0">
                <a:pos x="28" y="57"/>
              </a:cxn>
              <a:cxn ang="0">
                <a:pos x="19" y="56"/>
              </a:cxn>
              <a:cxn ang="0">
                <a:pos x="11" y="52"/>
              </a:cxn>
              <a:cxn ang="0">
                <a:pos x="5" y="47"/>
              </a:cxn>
              <a:cxn ang="0">
                <a:pos x="1" y="38"/>
              </a:cxn>
              <a:cxn ang="0">
                <a:pos x="0" y="29"/>
              </a:cxn>
              <a:cxn ang="0">
                <a:pos x="1" y="21"/>
              </a:cxn>
              <a:cxn ang="0">
                <a:pos x="5" y="12"/>
              </a:cxn>
              <a:cxn ang="0">
                <a:pos x="11" y="7"/>
              </a:cxn>
              <a:cxn ang="0">
                <a:pos x="19" y="3"/>
              </a:cxn>
              <a:cxn ang="0">
                <a:pos x="28" y="0"/>
              </a:cxn>
              <a:cxn ang="0">
                <a:pos x="28" y="29"/>
              </a:cxn>
            </a:cxnLst>
            <a:pathLst>
              <a:path w="28" h="57">
                <a:moveTo>
                  <a:pt x="28" y="29"/>
                </a:moveTo>
                <a:lnTo>
                  <a:pt x="28" y="57"/>
                </a:lnTo>
                <a:lnTo>
                  <a:pt x="19" y="56"/>
                </a:lnTo>
                <a:lnTo>
                  <a:pt x="11" y="52"/>
                </a:lnTo>
                <a:lnTo>
                  <a:pt x="5" y="47"/>
                </a:lnTo>
                <a:lnTo>
                  <a:pt x="1" y="38"/>
                </a:lnTo>
                <a:lnTo>
                  <a:pt x="0" y="29"/>
                </a:lnTo>
                <a:lnTo>
                  <a:pt x="1" y="21"/>
                </a:lnTo>
                <a:lnTo>
                  <a:pt x="5" y="12"/>
                </a:lnTo>
                <a:lnTo>
                  <a:pt x="11" y="7"/>
                </a:lnTo>
                <a:lnTo>
                  <a:pt x="19" y="3"/>
                </a:lnTo>
                <a:lnTo>
                  <a:pt x="28" y="0"/>
                </a:lnTo>
                <a:lnTo>
                  <a:pt x="28" y="29"/>
                </a:lnTo>
                <a:close/>
              </a:path>
            </a:pathLst>
          </a:custGeom>
          <a:solidFill>
            <a:srgbClr val="000000"/>
          </a:solidFill>
          <a:ln w="9525">
            <a:noFill/>
          </a:ln>
        </p:spPr>
        <p:txBody>
          <a:bodyPr/>
          <a:p>
            <a:endParaRPr lang="zh-CN" altLang="en-US"/>
          </a:p>
        </p:txBody>
      </p:sp>
      <p:sp>
        <p:nvSpPr>
          <p:cNvPr id="78040" name="Freeform 217"/>
          <p:cNvSpPr/>
          <p:nvPr/>
        </p:nvSpPr>
        <p:spPr>
          <a:xfrm>
            <a:off x="4864100" y="2154238"/>
            <a:ext cx="6350" cy="14287"/>
          </a:xfrm>
          <a:custGeom>
            <a:avLst/>
            <a:gdLst/>
            <a:ahLst/>
            <a:cxnLst>
              <a:cxn ang="0">
                <a:pos x="28" y="57"/>
              </a:cxn>
              <a:cxn ang="0">
                <a:pos x="19" y="56"/>
              </a:cxn>
              <a:cxn ang="0">
                <a:pos x="11" y="52"/>
              </a:cxn>
              <a:cxn ang="0">
                <a:pos x="5" y="47"/>
              </a:cxn>
              <a:cxn ang="0">
                <a:pos x="1" y="38"/>
              </a:cxn>
              <a:cxn ang="0">
                <a:pos x="0" y="29"/>
              </a:cxn>
              <a:cxn ang="0">
                <a:pos x="1" y="21"/>
              </a:cxn>
              <a:cxn ang="0">
                <a:pos x="5" y="12"/>
              </a:cxn>
              <a:cxn ang="0">
                <a:pos x="11" y="7"/>
              </a:cxn>
              <a:cxn ang="0">
                <a:pos x="19" y="3"/>
              </a:cxn>
              <a:cxn ang="0">
                <a:pos x="28" y="0"/>
              </a:cxn>
            </a:cxnLst>
            <a:pathLst>
              <a:path w="28" h="57">
                <a:moveTo>
                  <a:pt x="28" y="57"/>
                </a:moveTo>
                <a:lnTo>
                  <a:pt x="19" y="56"/>
                </a:lnTo>
                <a:lnTo>
                  <a:pt x="11" y="52"/>
                </a:lnTo>
                <a:lnTo>
                  <a:pt x="5" y="47"/>
                </a:lnTo>
                <a:lnTo>
                  <a:pt x="1" y="38"/>
                </a:lnTo>
                <a:lnTo>
                  <a:pt x="0" y="29"/>
                </a:lnTo>
                <a:lnTo>
                  <a:pt x="1" y="21"/>
                </a:lnTo>
                <a:lnTo>
                  <a:pt x="5" y="12"/>
                </a:lnTo>
                <a:lnTo>
                  <a:pt x="11" y="7"/>
                </a:lnTo>
                <a:lnTo>
                  <a:pt x="19" y="3"/>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041" name="Freeform 218"/>
          <p:cNvSpPr/>
          <p:nvPr/>
        </p:nvSpPr>
        <p:spPr>
          <a:xfrm>
            <a:off x="4764088" y="2127250"/>
            <a:ext cx="44450" cy="66675"/>
          </a:xfrm>
          <a:custGeom>
            <a:avLst/>
            <a:gdLst/>
            <a:ahLst/>
            <a:cxnLst>
              <a:cxn ang="0">
                <a:pos x="0" y="301"/>
              </a:cxn>
              <a:cxn ang="0">
                <a:pos x="67" y="301"/>
              </a:cxn>
              <a:cxn ang="0">
                <a:pos x="92" y="294"/>
              </a:cxn>
              <a:cxn ang="0">
                <a:pos x="109" y="285"/>
              </a:cxn>
              <a:cxn ang="0">
                <a:pos x="125" y="268"/>
              </a:cxn>
              <a:cxn ang="0">
                <a:pos x="142" y="243"/>
              </a:cxn>
              <a:cxn ang="0">
                <a:pos x="202" y="0"/>
              </a:cxn>
              <a:cxn ang="0">
                <a:pos x="117" y="0"/>
              </a:cxn>
              <a:cxn ang="0">
                <a:pos x="75" y="17"/>
              </a:cxn>
              <a:cxn ang="0">
                <a:pos x="59" y="33"/>
              </a:cxn>
              <a:cxn ang="0">
                <a:pos x="24" y="151"/>
              </a:cxn>
              <a:cxn ang="0">
                <a:pos x="24" y="167"/>
              </a:cxn>
              <a:cxn ang="0">
                <a:pos x="33" y="193"/>
              </a:cxn>
              <a:cxn ang="0">
                <a:pos x="59" y="202"/>
              </a:cxn>
              <a:cxn ang="0">
                <a:pos x="151" y="202"/>
              </a:cxn>
            </a:cxnLst>
            <a:pathLst>
              <a:path w="202" h="301">
                <a:moveTo>
                  <a:pt x="0" y="301"/>
                </a:moveTo>
                <a:lnTo>
                  <a:pt x="67" y="301"/>
                </a:lnTo>
                <a:lnTo>
                  <a:pt x="92" y="294"/>
                </a:lnTo>
                <a:lnTo>
                  <a:pt x="109" y="285"/>
                </a:lnTo>
                <a:lnTo>
                  <a:pt x="125" y="268"/>
                </a:lnTo>
                <a:lnTo>
                  <a:pt x="142" y="243"/>
                </a:lnTo>
                <a:lnTo>
                  <a:pt x="202" y="0"/>
                </a:lnTo>
                <a:lnTo>
                  <a:pt x="117" y="0"/>
                </a:lnTo>
                <a:lnTo>
                  <a:pt x="75" y="17"/>
                </a:lnTo>
                <a:lnTo>
                  <a:pt x="59" y="33"/>
                </a:lnTo>
                <a:lnTo>
                  <a:pt x="24" y="151"/>
                </a:lnTo>
                <a:lnTo>
                  <a:pt x="24" y="167"/>
                </a:lnTo>
                <a:lnTo>
                  <a:pt x="33" y="193"/>
                </a:lnTo>
                <a:lnTo>
                  <a:pt x="59" y="202"/>
                </a:lnTo>
                <a:lnTo>
                  <a:pt x="151" y="20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042" name="Freeform 219"/>
          <p:cNvSpPr/>
          <p:nvPr/>
        </p:nvSpPr>
        <p:spPr>
          <a:xfrm>
            <a:off x="4819650" y="1449388"/>
            <a:ext cx="39688" cy="63500"/>
          </a:xfrm>
          <a:custGeom>
            <a:avLst/>
            <a:gdLst/>
            <a:ahLst/>
            <a:cxnLst>
              <a:cxn ang="0">
                <a:pos x="84" y="0"/>
              </a:cxn>
              <a:cxn ang="0">
                <a:pos x="0" y="303"/>
              </a:cxn>
              <a:cxn ang="0">
                <a:pos x="75" y="303"/>
              </a:cxn>
              <a:cxn ang="0">
                <a:pos x="109" y="294"/>
              </a:cxn>
              <a:cxn ang="0">
                <a:pos x="134" y="277"/>
              </a:cxn>
              <a:cxn ang="0">
                <a:pos x="151" y="252"/>
              </a:cxn>
              <a:cxn ang="0">
                <a:pos x="176" y="160"/>
              </a:cxn>
              <a:cxn ang="0">
                <a:pos x="176" y="134"/>
              </a:cxn>
              <a:cxn ang="0">
                <a:pos x="167" y="109"/>
              </a:cxn>
              <a:cxn ang="0">
                <a:pos x="143" y="101"/>
              </a:cxn>
              <a:cxn ang="0">
                <a:pos x="59" y="101"/>
              </a:cxn>
            </a:cxnLst>
            <a:pathLst>
              <a:path w="176" h="303">
                <a:moveTo>
                  <a:pt x="84" y="0"/>
                </a:moveTo>
                <a:lnTo>
                  <a:pt x="0" y="303"/>
                </a:lnTo>
                <a:lnTo>
                  <a:pt x="75" y="303"/>
                </a:lnTo>
                <a:lnTo>
                  <a:pt x="109" y="294"/>
                </a:lnTo>
                <a:lnTo>
                  <a:pt x="134" y="277"/>
                </a:lnTo>
                <a:lnTo>
                  <a:pt x="151" y="252"/>
                </a:lnTo>
                <a:lnTo>
                  <a:pt x="176" y="160"/>
                </a:lnTo>
                <a:lnTo>
                  <a:pt x="176" y="134"/>
                </a:lnTo>
                <a:lnTo>
                  <a:pt x="167" y="109"/>
                </a:lnTo>
                <a:lnTo>
                  <a:pt x="143" y="101"/>
                </a:lnTo>
                <a:lnTo>
                  <a:pt x="59" y="10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043" name="Freeform 220"/>
          <p:cNvSpPr/>
          <p:nvPr/>
        </p:nvSpPr>
        <p:spPr>
          <a:xfrm>
            <a:off x="6472238" y="1443038"/>
            <a:ext cx="44450" cy="63500"/>
          </a:xfrm>
          <a:custGeom>
            <a:avLst/>
            <a:gdLst/>
            <a:ahLst/>
            <a:cxnLst>
              <a:cxn ang="0">
                <a:pos x="202" y="0"/>
              </a:cxn>
              <a:cxn ang="0">
                <a:pos x="126" y="302"/>
              </a:cxn>
              <a:cxn ang="0">
                <a:pos x="42" y="302"/>
              </a:cxn>
              <a:cxn ang="0">
                <a:pos x="18" y="293"/>
              </a:cxn>
              <a:cxn ang="0">
                <a:pos x="9" y="285"/>
              </a:cxn>
              <a:cxn ang="0">
                <a:pos x="0" y="268"/>
              </a:cxn>
              <a:cxn ang="0">
                <a:pos x="0" y="251"/>
              </a:cxn>
              <a:cxn ang="0">
                <a:pos x="25" y="150"/>
              </a:cxn>
              <a:cxn ang="0">
                <a:pos x="42" y="126"/>
              </a:cxn>
              <a:cxn ang="0">
                <a:pos x="60" y="108"/>
              </a:cxn>
              <a:cxn ang="0">
                <a:pos x="84" y="100"/>
              </a:cxn>
              <a:cxn ang="0">
                <a:pos x="177" y="100"/>
              </a:cxn>
            </a:cxnLst>
            <a:pathLst>
              <a:path w="202" h="302">
                <a:moveTo>
                  <a:pt x="202" y="0"/>
                </a:moveTo>
                <a:lnTo>
                  <a:pt x="126" y="302"/>
                </a:lnTo>
                <a:lnTo>
                  <a:pt x="42" y="302"/>
                </a:lnTo>
                <a:lnTo>
                  <a:pt x="18" y="293"/>
                </a:lnTo>
                <a:lnTo>
                  <a:pt x="9" y="285"/>
                </a:lnTo>
                <a:lnTo>
                  <a:pt x="0" y="268"/>
                </a:lnTo>
                <a:lnTo>
                  <a:pt x="0" y="251"/>
                </a:lnTo>
                <a:lnTo>
                  <a:pt x="25" y="150"/>
                </a:lnTo>
                <a:lnTo>
                  <a:pt x="42" y="126"/>
                </a:lnTo>
                <a:lnTo>
                  <a:pt x="60" y="108"/>
                </a:lnTo>
                <a:lnTo>
                  <a:pt x="84" y="100"/>
                </a:lnTo>
                <a:lnTo>
                  <a:pt x="177" y="100"/>
                </a:lnTo>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11" name="Group 221"/>
          <p:cNvGrpSpPr/>
          <p:nvPr/>
        </p:nvGrpSpPr>
        <p:grpSpPr>
          <a:xfrm>
            <a:off x="6053138" y="3714750"/>
            <a:ext cx="74612" cy="2559050"/>
            <a:chOff x="3813" y="2340"/>
            <a:chExt cx="47" cy="1612"/>
          </a:xfrm>
        </p:grpSpPr>
        <p:sp>
          <p:nvSpPr>
            <p:cNvPr id="78045" name="Line 222"/>
            <p:cNvSpPr/>
            <p:nvPr/>
          </p:nvSpPr>
          <p:spPr>
            <a:xfrm flipV="1">
              <a:off x="3848" y="3646"/>
              <a:ext cx="2" cy="306"/>
            </a:xfrm>
            <a:prstGeom prst="line">
              <a:avLst/>
            </a:prstGeom>
            <a:ln w="0" cap="flat" cmpd="sng">
              <a:solidFill>
                <a:srgbClr val="FF0000"/>
              </a:solidFill>
              <a:prstDash val="solid"/>
              <a:round/>
              <a:headEnd type="none" w="med" len="med"/>
              <a:tailEnd type="none" w="med" len="med"/>
            </a:ln>
          </p:spPr>
        </p:sp>
        <p:grpSp>
          <p:nvGrpSpPr>
            <p:cNvPr id="78046" name="Group 223"/>
            <p:cNvGrpSpPr/>
            <p:nvPr/>
          </p:nvGrpSpPr>
          <p:grpSpPr>
            <a:xfrm>
              <a:off x="3813" y="2340"/>
              <a:ext cx="47" cy="1306"/>
              <a:chOff x="3813" y="2340"/>
              <a:chExt cx="47" cy="1306"/>
            </a:xfrm>
          </p:grpSpPr>
          <p:sp>
            <p:nvSpPr>
              <p:cNvPr id="78047" name="Freeform 224"/>
              <p:cNvSpPr/>
              <p:nvPr/>
            </p:nvSpPr>
            <p:spPr>
              <a:xfrm>
                <a:off x="3813" y="2354"/>
                <a:ext cx="21" cy="28"/>
              </a:xfrm>
              <a:custGeom>
                <a:avLst/>
                <a:gdLst/>
                <a:ahLst/>
                <a:cxnLst>
                  <a:cxn ang="0">
                    <a:pos x="0" y="185"/>
                  </a:cxn>
                  <a:cxn ang="0">
                    <a:pos x="33" y="201"/>
                  </a:cxn>
                  <a:cxn ang="0">
                    <a:pos x="84" y="201"/>
                  </a:cxn>
                  <a:cxn ang="0">
                    <a:pos x="117" y="192"/>
                  </a:cxn>
                  <a:cxn ang="0">
                    <a:pos x="134" y="176"/>
                  </a:cxn>
                  <a:cxn ang="0">
                    <a:pos x="143" y="150"/>
                  </a:cxn>
                  <a:cxn ang="0">
                    <a:pos x="143" y="134"/>
                  </a:cxn>
                  <a:cxn ang="0">
                    <a:pos x="126" y="117"/>
                  </a:cxn>
                  <a:cxn ang="0">
                    <a:pos x="50" y="75"/>
                  </a:cxn>
                  <a:cxn ang="0">
                    <a:pos x="33" y="58"/>
                  </a:cxn>
                  <a:cxn ang="0">
                    <a:pos x="33" y="42"/>
                  </a:cxn>
                  <a:cxn ang="0">
                    <a:pos x="42" y="16"/>
                  </a:cxn>
                  <a:cxn ang="0">
                    <a:pos x="59" y="0"/>
                  </a:cxn>
                  <a:cxn ang="0">
                    <a:pos x="92" y="0"/>
                  </a:cxn>
                  <a:cxn ang="0">
                    <a:pos x="134" y="7"/>
                  </a:cxn>
                  <a:cxn ang="0">
                    <a:pos x="159" y="25"/>
                  </a:cxn>
                </a:cxnLst>
                <a:pathLst>
                  <a:path w="159" h="201">
                    <a:moveTo>
                      <a:pt x="0" y="185"/>
                    </a:moveTo>
                    <a:lnTo>
                      <a:pt x="33" y="201"/>
                    </a:lnTo>
                    <a:lnTo>
                      <a:pt x="84" y="201"/>
                    </a:lnTo>
                    <a:lnTo>
                      <a:pt x="117" y="192"/>
                    </a:lnTo>
                    <a:lnTo>
                      <a:pt x="134" y="176"/>
                    </a:lnTo>
                    <a:lnTo>
                      <a:pt x="143" y="150"/>
                    </a:lnTo>
                    <a:lnTo>
                      <a:pt x="143" y="134"/>
                    </a:lnTo>
                    <a:lnTo>
                      <a:pt x="126" y="117"/>
                    </a:lnTo>
                    <a:lnTo>
                      <a:pt x="50" y="75"/>
                    </a:lnTo>
                    <a:lnTo>
                      <a:pt x="33" y="58"/>
                    </a:lnTo>
                    <a:lnTo>
                      <a:pt x="33" y="42"/>
                    </a:lnTo>
                    <a:lnTo>
                      <a:pt x="42" y="16"/>
                    </a:lnTo>
                    <a:lnTo>
                      <a:pt x="59" y="0"/>
                    </a:lnTo>
                    <a:lnTo>
                      <a:pt x="92" y="0"/>
                    </a:lnTo>
                    <a:lnTo>
                      <a:pt x="134" y="7"/>
                    </a:lnTo>
                    <a:lnTo>
                      <a:pt x="159" y="2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8048" name="Line 225"/>
              <p:cNvSpPr/>
              <p:nvPr/>
            </p:nvSpPr>
            <p:spPr>
              <a:xfrm flipV="1">
                <a:off x="3851" y="2340"/>
                <a:ext cx="6" cy="9"/>
              </a:xfrm>
              <a:prstGeom prst="line">
                <a:avLst/>
              </a:prstGeom>
              <a:ln w="0" cap="flat" cmpd="sng">
                <a:solidFill>
                  <a:srgbClr val="FF0000"/>
                </a:solidFill>
                <a:prstDash val="solid"/>
                <a:round/>
                <a:headEnd type="none" w="med" len="med"/>
                <a:tailEnd type="none" w="med" len="med"/>
              </a:ln>
            </p:spPr>
          </p:sp>
          <p:sp>
            <p:nvSpPr>
              <p:cNvPr id="78049" name="Line 226"/>
              <p:cNvSpPr/>
              <p:nvPr/>
            </p:nvSpPr>
            <p:spPr>
              <a:xfrm>
                <a:off x="3848" y="2417"/>
                <a:ext cx="2" cy="1229"/>
              </a:xfrm>
              <a:prstGeom prst="line">
                <a:avLst/>
              </a:prstGeom>
              <a:ln w="0" cap="flat" cmpd="sng">
                <a:solidFill>
                  <a:srgbClr val="FF0000"/>
                </a:solidFill>
                <a:prstDash val="solid"/>
                <a:round/>
                <a:headEnd type="none" w="med" len="med"/>
                <a:tailEnd type="none" w="med" len="med"/>
              </a:ln>
            </p:spPr>
          </p:sp>
          <p:sp>
            <p:nvSpPr>
              <p:cNvPr id="78050" name="Freeform 227"/>
              <p:cNvSpPr/>
              <p:nvPr/>
            </p:nvSpPr>
            <p:spPr>
              <a:xfrm>
                <a:off x="3837" y="2397"/>
                <a:ext cx="23" cy="21"/>
              </a:xfrm>
              <a:custGeom>
                <a:avLst/>
                <a:gdLst/>
                <a:ahLst/>
                <a:cxnLst>
                  <a:cxn ang="0">
                    <a:pos x="161" y="80"/>
                  </a:cxn>
                  <a:cxn ang="0">
                    <a:pos x="137" y="24"/>
                  </a:cxn>
                  <a:cxn ang="0">
                    <a:pos x="80" y="0"/>
                  </a:cxn>
                  <a:cxn ang="0">
                    <a:pos x="23" y="24"/>
                  </a:cxn>
                  <a:cxn ang="0">
                    <a:pos x="0" y="80"/>
                  </a:cxn>
                  <a:cxn ang="0">
                    <a:pos x="23" y="137"/>
                  </a:cxn>
                  <a:cxn ang="0">
                    <a:pos x="80" y="161"/>
                  </a:cxn>
                  <a:cxn ang="0">
                    <a:pos x="137" y="137"/>
                  </a:cxn>
                  <a:cxn ang="0">
                    <a:pos x="161" y="80"/>
                  </a:cxn>
                </a:cxnLst>
                <a:pathLst>
                  <a:path w="161" h="161">
                    <a:moveTo>
                      <a:pt x="161" y="80"/>
                    </a:moveTo>
                    <a:lnTo>
                      <a:pt x="137" y="24"/>
                    </a:lnTo>
                    <a:lnTo>
                      <a:pt x="80" y="0"/>
                    </a:lnTo>
                    <a:lnTo>
                      <a:pt x="23" y="24"/>
                    </a:lnTo>
                    <a:lnTo>
                      <a:pt x="0" y="80"/>
                    </a:lnTo>
                    <a:lnTo>
                      <a:pt x="23" y="137"/>
                    </a:lnTo>
                    <a:lnTo>
                      <a:pt x="80" y="161"/>
                    </a:lnTo>
                    <a:lnTo>
                      <a:pt x="137" y="137"/>
                    </a:lnTo>
                    <a:lnTo>
                      <a:pt x="161" y="80"/>
                    </a:lnTo>
                    <a:close/>
                  </a:path>
                </a:pathLst>
              </a:custGeom>
              <a:noFill/>
              <a:ln w="0" cap="flat" cmpd="sng">
                <a:solidFill>
                  <a:srgbClr val="FF0000"/>
                </a:solidFill>
                <a:prstDash val="solid"/>
                <a:round/>
                <a:headEnd type="none" w="med" len="med"/>
                <a:tailEnd type="none" w="med" len="med"/>
              </a:ln>
            </p:spPr>
            <p:txBody>
              <a:bodyPr/>
              <a:p>
                <a:endParaRPr lang="zh-CN" altLang="en-US"/>
              </a:p>
            </p:txBody>
          </p:sp>
        </p:grpSp>
      </p:grpSp>
      <p:sp>
        <p:nvSpPr>
          <p:cNvPr id="78051" name="Line 228"/>
          <p:cNvSpPr/>
          <p:nvPr/>
        </p:nvSpPr>
        <p:spPr>
          <a:xfrm flipV="1">
            <a:off x="4067175" y="3776663"/>
            <a:ext cx="19050" cy="63500"/>
          </a:xfrm>
          <a:prstGeom prst="line">
            <a:avLst/>
          </a:prstGeom>
          <a:ln w="0" cap="flat" cmpd="sng">
            <a:solidFill>
              <a:srgbClr val="000000"/>
            </a:solidFill>
            <a:prstDash val="solid"/>
            <a:round/>
            <a:headEnd type="none" w="med" len="med"/>
            <a:tailEnd type="none" w="med" len="med"/>
          </a:ln>
        </p:spPr>
      </p:sp>
      <p:sp>
        <p:nvSpPr>
          <p:cNvPr id="78052" name="Freeform 229"/>
          <p:cNvSpPr/>
          <p:nvPr/>
        </p:nvSpPr>
        <p:spPr>
          <a:xfrm>
            <a:off x="4081463" y="3798888"/>
            <a:ext cx="23812" cy="41275"/>
          </a:xfrm>
          <a:custGeom>
            <a:avLst/>
            <a:gdLst/>
            <a:ahLst/>
            <a:cxnLst>
              <a:cxn ang="0">
                <a:pos x="0" y="0"/>
              </a:cxn>
              <a:cxn ang="0">
                <a:pos x="84" y="0"/>
              </a:cxn>
              <a:cxn ang="0">
                <a:pos x="101" y="8"/>
              </a:cxn>
              <a:cxn ang="0">
                <a:pos x="119" y="25"/>
              </a:cxn>
              <a:cxn ang="0">
                <a:pos x="119" y="42"/>
              </a:cxn>
              <a:cxn ang="0">
                <a:pos x="119" y="59"/>
              </a:cxn>
              <a:cxn ang="0">
                <a:pos x="84" y="201"/>
              </a:cxn>
            </a:cxnLst>
            <a:pathLst>
              <a:path w="119" h="201">
                <a:moveTo>
                  <a:pt x="0" y="0"/>
                </a:moveTo>
                <a:lnTo>
                  <a:pt x="84" y="0"/>
                </a:lnTo>
                <a:lnTo>
                  <a:pt x="101" y="8"/>
                </a:lnTo>
                <a:lnTo>
                  <a:pt x="119" y="25"/>
                </a:lnTo>
                <a:lnTo>
                  <a:pt x="119" y="42"/>
                </a:lnTo>
                <a:lnTo>
                  <a:pt x="119" y="59"/>
                </a:lnTo>
                <a:lnTo>
                  <a:pt x="84" y="20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053" name="Line 230"/>
          <p:cNvSpPr/>
          <p:nvPr/>
        </p:nvSpPr>
        <p:spPr>
          <a:xfrm flipV="1">
            <a:off x="2617788" y="5772150"/>
            <a:ext cx="38100" cy="44450"/>
          </a:xfrm>
          <a:prstGeom prst="line">
            <a:avLst/>
          </a:prstGeom>
          <a:ln w="0" cap="flat" cmpd="sng">
            <a:solidFill>
              <a:srgbClr val="000000"/>
            </a:solidFill>
            <a:prstDash val="solid"/>
            <a:round/>
            <a:headEnd type="none" w="med" len="med"/>
            <a:tailEnd type="none" w="med" len="med"/>
          </a:ln>
        </p:spPr>
      </p:sp>
      <p:sp>
        <p:nvSpPr>
          <p:cNvPr id="78054" name="Line 231"/>
          <p:cNvSpPr/>
          <p:nvPr/>
        </p:nvSpPr>
        <p:spPr>
          <a:xfrm>
            <a:off x="2628900" y="5772150"/>
            <a:ext cx="15875" cy="44450"/>
          </a:xfrm>
          <a:prstGeom prst="line">
            <a:avLst/>
          </a:prstGeom>
          <a:ln w="0" cap="flat" cmpd="sng">
            <a:solidFill>
              <a:srgbClr val="000000"/>
            </a:solidFill>
            <a:prstDash val="solid"/>
            <a:round/>
            <a:headEnd type="none" w="med" len="med"/>
            <a:tailEnd type="none" w="med" len="med"/>
          </a:ln>
        </p:spPr>
      </p:sp>
      <p:sp>
        <p:nvSpPr>
          <p:cNvPr id="78055" name="Freeform 232"/>
          <p:cNvSpPr/>
          <p:nvPr/>
        </p:nvSpPr>
        <p:spPr>
          <a:xfrm>
            <a:off x="4003675" y="3006725"/>
            <a:ext cx="41275" cy="65088"/>
          </a:xfrm>
          <a:custGeom>
            <a:avLst/>
            <a:gdLst/>
            <a:ahLst/>
            <a:cxnLst>
              <a:cxn ang="0">
                <a:pos x="0" y="302"/>
              </a:cxn>
              <a:cxn ang="0">
                <a:pos x="84" y="0"/>
              </a:cxn>
              <a:cxn ang="0">
                <a:pos x="160" y="0"/>
              </a:cxn>
              <a:cxn ang="0">
                <a:pos x="185" y="9"/>
              </a:cxn>
              <a:cxn ang="0">
                <a:pos x="202" y="25"/>
              </a:cxn>
              <a:cxn ang="0">
                <a:pos x="202" y="51"/>
              </a:cxn>
              <a:cxn ang="0">
                <a:pos x="176" y="151"/>
              </a:cxn>
              <a:cxn ang="0">
                <a:pos x="160" y="176"/>
              </a:cxn>
              <a:cxn ang="0">
                <a:pos x="143" y="193"/>
              </a:cxn>
              <a:cxn ang="0">
                <a:pos x="118" y="202"/>
              </a:cxn>
              <a:cxn ang="0">
                <a:pos x="33" y="202"/>
              </a:cxn>
            </a:cxnLst>
            <a:pathLst>
              <a:path w="202" h="302">
                <a:moveTo>
                  <a:pt x="0" y="302"/>
                </a:moveTo>
                <a:lnTo>
                  <a:pt x="84" y="0"/>
                </a:lnTo>
                <a:lnTo>
                  <a:pt x="160" y="0"/>
                </a:lnTo>
                <a:lnTo>
                  <a:pt x="185" y="9"/>
                </a:lnTo>
                <a:lnTo>
                  <a:pt x="202" y="25"/>
                </a:lnTo>
                <a:lnTo>
                  <a:pt x="202" y="51"/>
                </a:lnTo>
                <a:lnTo>
                  <a:pt x="176" y="151"/>
                </a:lnTo>
                <a:lnTo>
                  <a:pt x="160" y="176"/>
                </a:lnTo>
                <a:lnTo>
                  <a:pt x="143" y="193"/>
                </a:lnTo>
                <a:lnTo>
                  <a:pt x="118" y="202"/>
                </a:lnTo>
                <a:lnTo>
                  <a:pt x="33" y="20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056" name="Line 233"/>
          <p:cNvSpPr/>
          <p:nvPr/>
        </p:nvSpPr>
        <p:spPr>
          <a:xfrm>
            <a:off x="6127750" y="3821113"/>
            <a:ext cx="793750" cy="3175"/>
          </a:xfrm>
          <a:prstGeom prst="line">
            <a:avLst/>
          </a:prstGeom>
          <a:ln w="0" cap="flat" cmpd="sng">
            <a:solidFill>
              <a:srgbClr val="000000"/>
            </a:solidFill>
            <a:prstDash val="solid"/>
            <a:round/>
            <a:headEnd type="none" w="med" len="med"/>
            <a:tailEnd type="none" w="med" len="med"/>
          </a:ln>
        </p:spPr>
      </p:sp>
      <p:grpSp>
        <p:nvGrpSpPr>
          <p:cNvPr id="13" name="Group 234"/>
          <p:cNvGrpSpPr/>
          <p:nvPr/>
        </p:nvGrpSpPr>
        <p:grpSpPr>
          <a:xfrm>
            <a:off x="3455988" y="5229225"/>
            <a:ext cx="1414462" cy="376238"/>
            <a:chOff x="2177" y="3294"/>
            <a:chExt cx="891" cy="237"/>
          </a:xfrm>
        </p:grpSpPr>
        <p:sp>
          <p:nvSpPr>
            <p:cNvPr id="78058" name="Line 235"/>
            <p:cNvSpPr/>
            <p:nvPr/>
          </p:nvSpPr>
          <p:spPr>
            <a:xfrm>
              <a:off x="2177" y="3294"/>
              <a:ext cx="891" cy="2"/>
            </a:xfrm>
            <a:prstGeom prst="line">
              <a:avLst/>
            </a:prstGeom>
            <a:ln w="0" cap="flat" cmpd="sng">
              <a:solidFill>
                <a:srgbClr val="FF0000"/>
              </a:solidFill>
              <a:prstDash val="solid"/>
              <a:round/>
              <a:headEnd type="none" w="med" len="med"/>
              <a:tailEnd type="none" w="med" len="med"/>
            </a:ln>
          </p:spPr>
        </p:sp>
        <p:sp>
          <p:nvSpPr>
            <p:cNvPr id="78059" name="Line 236"/>
            <p:cNvSpPr/>
            <p:nvPr/>
          </p:nvSpPr>
          <p:spPr>
            <a:xfrm>
              <a:off x="2373" y="3412"/>
              <a:ext cx="695" cy="1"/>
            </a:xfrm>
            <a:prstGeom prst="line">
              <a:avLst/>
            </a:prstGeom>
            <a:ln w="0" cap="flat" cmpd="sng">
              <a:solidFill>
                <a:srgbClr val="FF0000"/>
              </a:solidFill>
              <a:prstDash val="solid"/>
              <a:round/>
              <a:headEnd type="none" w="med" len="med"/>
              <a:tailEnd type="none" w="med" len="med"/>
            </a:ln>
          </p:spPr>
        </p:sp>
        <p:sp>
          <p:nvSpPr>
            <p:cNvPr id="78060" name="Line 237"/>
            <p:cNvSpPr/>
            <p:nvPr/>
          </p:nvSpPr>
          <p:spPr>
            <a:xfrm>
              <a:off x="2569" y="3529"/>
              <a:ext cx="499" cy="2"/>
            </a:xfrm>
            <a:prstGeom prst="line">
              <a:avLst/>
            </a:prstGeom>
            <a:ln w="0" cap="flat" cmpd="sng">
              <a:solidFill>
                <a:srgbClr val="FF0000"/>
              </a:solidFill>
              <a:prstDash val="solid"/>
              <a:round/>
              <a:headEnd type="none" w="med" len="med"/>
              <a:tailEnd type="none" w="med" len="med"/>
            </a:ln>
          </p:spPr>
        </p:sp>
      </p:grpSp>
      <p:sp>
        <p:nvSpPr>
          <p:cNvPr id="178414" name="Text Box 238"/>
          <p:cNvSpPr txBox="1"/>
          <p:nvPr/>
        </p:nvSpPr>
        <p:spPr>
          <a:xfrm>
            <a:off x="6877050" y="6092825"/>
            <a:ext cx="2266950" cy="336550"/>
          </a:xfrm>
          <a:prstGeom prst="rect">
            <a:avLst/>
          </a:prstGeom>
          <a:noFill/>
          <a:ln w="9525">
            <a:noFill/>
          </a:ln>
        </p:spPr>
        <p:txBody>
          <a:bodyPr anchor="t">
            <a:spAutoFit/>
          </a:bodyPr>
          <a:p>
            <a:pPr>
              <a:spcBef>
                <a:spcPct val="50000"/>
              </a:spcBef>
            </a:pPr>
            <a:r>
              <a:rPr lang="en-US" altLang="zh-CN" sz="1600" dirty="0">
                <a:solidFill>
                  <a:srgbClr val="CC00FF"/>
                </a:solidFill>
                <a:latin typeface="仿宋_GB2312" pitchFamily="49" charset="-122"/>
                <a:ea typeface="仿宋_GB2312" pitchFamily="49" charset="-122"/>
              </a:rPr>
              <a:t>15</a:t>
            </a:r>
            <a:r>
              <a:rPr lang="zh-CN" altLang="en-US" sz="1600" dirty="0">
                <a:solidFill>
                  <a:srgbClr val="CC00FF"/>
                </a:solidFill>
                <a:latin typeface="仿宋_GB2312" pitchFamily="49" charset="-122"/>
                <a:ea typeface="仿宋_GB2312" pitchFamily="49" charset="-122"/>
              </a:rPr>
              <a:t>秒后</a:t>
            </a:r>
            <a:r>
              <a:rPr lang="zh-CN" altLang="en-US" sz="1600" dirty="0">
                <a:solidFill>
                  <a:srgbClr val="CC00FF"/>
                </a:solidFill>
                <a:latin typeface="Arial" panose="020B0604020202020204" pitchFamily="34" charset="0"/>
                <a:ea typeface="仿宋_GB2312" pitchFamily="49" charset="-122"/>
              </a:rPr>
              <a:t>自动演播</a:t>
            </a:r>
            <a:endParaRPr lang="zh-CN" altLang="en-US" sz="1600" dirty="0">
              <a:solidFill>
                <a:srgbClr val="CC00FF"/>
              </a:solidFill>
              <a:latin typeface="Arial" panose="020B0604020202020204" pitchFamily="34" charset="0"/>
              <a:ea typeface="仿宋_GB2312" pitchFamily="49" charset="-122"/>
            </a:endParaRPr>
          </a:p>
        </p:txBody>
      </p:sp>
      <p:sp>
        <p:nvSpPr>
          <p:cNvPr id="178415" name="AutoShape 239"/>
          <p:cNvSpPr/>
          <p:nvPr/>
        </p:nvSpPr>
        <p:spPr>
          <a:xfrm>
            <a:off x="7885113" y="6021388"/>
            <a:ext cx="863600" cy="476250"/>
          </a:xfrm>
          <a:prstGeom prst="bevel">
            <a:avLst>
              <a:gd name="adj" fmla="val 12500"/>
            </a:avLst>
          </a:prstGeom>
          <a:solidFill>
            <a:schemeClr val="bg2"/>
          </a:solidFill>
          <a:ln w="9525" cap="flat" cmpd="sng">
            <a:solidFill>
              <a:schemeClr val="tx1"/>
            </a:solidFill>
            <a:prstDash val="solid"/>
            <a:miter/>
            <a:headEnd type="none" w="med" len="med"/>
            <a:tailEnd type="none" w="med" len="med"/>
          </a:ln>
        </p:spPr>
        <p:txBody>
          <a:bodyPr wrap="none" anchor="ctr"/>
          <a:p>
            <a:pPr algn="ctr"/>
            <a:r>
              <a:rPr lang="zh-CN" altLang="en-US" sz="1600" dirty="0">
                <a:solidFill>
                  <a:srgbClr val="CC00FF"/>
                </a:solidFill>
                <a:latin typeface="Arial" panose="020B0604020202020204" pitchFamily="34" charset="0"/>
                <a:ea typeface="楷体_GB2312" pitchFamily="49" charset="-122"/>
              </a:rPr>
              <a:t>重播</a:t>
            </a:r>
            <a:endParaRPr lang="zh-CN" altLang="en-US" sz="1600" dirty="0">
              <a:solidFill>
                <a:srgbClr val="CC00FF"/>
              </a:solidFill>
              <a:latin typeface="Arial" panose="020B0604020202020204" pitchFamily="34" charset="0"/>
              <a:ea typeface="楷体_GB2312" pitchFamily="49" charset="-122"/>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1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20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up)">
                                      <p:cBhvr>
                                        <p:cTn id="32" dur="20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20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down)">
                                      <p:cBhvr>
                                        <p:cTn id="42" dur="20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1000"/>
                                        <p:tgtEl>
                                          <p:spTgt spid="13"/>
                                        </p:tgtEl>
                                      </p:cBhvr>
                                    </p:animEffect>
                                    <p:set>
                                      <p:cBhvr>
                                        <p:cTn id="52" dur="1" fill="hold">
                                          <p:stCondLst>
                                            <p:cond delay="999"/>
                                          </p:stCondLst>
                                        </p:cTn>
                                        <p:tgtEl>
                                          <p:spTgt spid="13"/>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1000"/>
                                        <p:tgtEl>
                                          <p:spTgt spid="178414"/>
                                        </p:tgtEl>
                                      </p:cBhvr>
                                    </p:animEffect>
                                    <p:set>
                                      <p:cBhvr>
                                        <p:cTn id="57" dur="1" fill="hold">
                                          <p:stCondLst>
                                            <p:cond delay="999"/>
                                          </p:stCondLst>
                                        </p:cTn>
                                        <p:tgtEl>
                                          <p:spTgt spid="178414"/>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78415"/>
                                        </p:tgtEl>
                                        <p:attrNameLst>
                                          <p:attrName>style.visibility</p:attrName>
                                        </p:attrNameLst>
                                      </p:cBhvr>
                                      <p:to>
                                        <p:strVal val="visible"/>
                                      </p:to>
                                    </p:set>
                                    <p:animEffect transition="in" filter="fade">
                                      <p:cBhvr>
                                        <p:cTn id="62" dur="2000"/>
                                        <p:tgtEl>
                                          <p:spTgt spid="1784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414" grpId="0"/>
      <p:bldP spid="178415" grpId="0" animBg="1"/>
    </p:bldLst>
  </p:timing>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78849" name="Rectangle 2"/>
          <p:cNvSpPr>
            <a:spLocks noGrp="1"/>
          </p:cNvSpPr>
          <p:nvPr>
            <p:ph type="body" sz="half" idx="1"/>
          </p:nvPr>
        </p:nvSpPr>
        <p:spPr>
          <a:xfrm>
            <a:off x="0" y="981075"/>
            <a:ext cx="9685338" cy="4537075"/>
          </a:xfrm>
        </p:spPr>
        <p:txBody>
          <a:bodyPr vert="horz" wrap="square" lIns="91440" tIns="45720" rIns="91440" bIns="45720" anchor="t"/>
          <a:p>
            <a:pPr eaLnBrk="1" hangingPunct="1"/>
            <a:r>
              <a:rPr lang="zh-CN" altLang="en-US" sz="2800" dirty="0">
                <a:solidFill>
                  <a:srgbClr val="CC0000"/>
                </a:solidFill>
              </a:rPr>
              <a:t>例</a:t>
            </a:r>
            <a:r>
              <a:rPr lang="en-US" altLang="zh-CN" sz="2800" dirty="0">
                <a:solidFill>
                  <a:srgbClr val="CC0000"/>
                </a:solidFill>
              </a:rPr>
              <a:t>10-1</a:t>
            </a:r>
            <a:r>
              <a:rPr lang="en-US" altLang="zh-CN" sz="2800" dirty="0">
                <a:solidFill>
                  <a:srgbClr val="009900"/>
                </a:solidFill>
              </a:rPr>
              <a:t> </a:t>
            </a:r>
            <a:r>
              <a:rPr lang="zh-CN" altLang="en-US" sz="2800" b="1" dirty="0"/>
              <a:t>用建筑师法作台阶的一点透视。</a:t>
            </a:r>
            <a:endParaRPr lang="zh-CN" altLang="en-US" sz="2800" b="1" dirty="0"/>
          </a:p>
          <a:p>
            <a:pPr eaLnBrk="1" hangingPunct="1"/>
            <a:r>
              <a:rPr lang="zh-CN" altLang="en-US" sz="2800" dirty="0">
                <a:solidFill>
                  <a:srgbClr val="CC0000"/>
                </a:solidFill>
              </a:rPr>
              <a:t>解：</a:t>
            </a:r>
            <a:r>
              <a:rPr lang="zh-CN" altLang="en-US" sz="2800" b="1" dirty="0"/>
              <a:t>平面图放在上方，</a:t>
            </a:r>
            <a:r>
              <a:rPr lang="en-US" altLang="zh-CN" sz="2800" b="1" dirty="0"/>
              <a:t>……</a:t>
            </a:r>
            <a:endParaRPr lang="en-US" altLang="zh-CN" sz="2800" dirty="0">
              <a:solidFill>
                <a:srgbClr val="CC0000"/>
              </a:solidFill>
            </a:endParaRPr>
          </a:p>
        </p:txBody>
      </p:sp>
      <p:sp>
        <p:nvSpPr>
          <p:cNvPr id="78850" name="Line 3"/>
          <p:cNvSpPr/>
          <p:nvPr/>
        </p:nvSpPr>
        <p:spPr>
          <a:xfrm>
            <a:off x="2841625" y="5229225"/>
            <a:ext cx="136525" cy="3175"/>
          </a:xfrm>
          <a:prstGeom prst="line">
            <a:avLst/>
          </a:prstGeom>
          <a:ln w="0" cap="flat" cmpd="sng">
            <a:solidFill>
              <a:srgbClr val="000000"/>
            </a:solidFill>
            <a:prstDash val="solid"/>
            <a:round/>
            <a:headEnd type="none" w="med" len="med"/>
            <a:tailEnd type="none" w="med" len="med"/>
          </a:ln>
        </p:spPr>
      </p:sp>
      <p:sp>
        <p:nvSpPr>
          <p:cNvPr id="78851" name="Line 4"/>
          <p:cNvSpPr/>
          <p:nvPr/>
        </p:nvSpPr>
        <p:spPr>
          <a:xfrm>
            <a:off x="3011488" y="5229225"/>
            <a:ext cx="122237" cy="3175"/>
          </a:xfrm>
          <a:prstGeom prst="line">
            <a:avLst/>
          </a:prstGeom>
          <a:ln w="0" cap="flat" cmpd="sng">
            <a:solidFill>
              <a:srgbClr val="000000"/>
            </a:solidFill>
            <a:prstDash val="solid"/>
            <a:round/>
            <a:headEnd type="none" w="med" len="med"/>
            <a:tailEnd type="none" w="med" len="med"/>
          </a:ln>
        </p:spPr>
      </p:sp>
      <p:sp>
        <p:nvSpPr>
          <p:cNvPr id="78852" name="Line 5"/>
          <p:cNvSpPr/>
          <p:nvPr/>
        </p:nvSpPr>
        <p:spPr>
          <a:xfrm>
            <a:off x="3163888" y="5229225"/>
            <a:ext cx="125412" cy="3175"/>
          </a:xfrm>
          <a:prstGeom prst="line">
            <a:avLst/>
          </a:prstGeom>
          <a:ln w="0" cap="flat" cmpd="sng">
            <a:solidFill>
              <a:srgbClr val="000000"/>
            </a:solidFill>
            <a:prstDash val="solid"/>
            <a:round/>
            <a:headEnd type="none" w="med" len="med"/>
            <a:tailEnd type="none" w="med" len="med"/>
          </a:ln>
        </p:spPr>
      </p:sp>
      <p:sp>
        <p:nvSpPr>
          <p:cNvPr id="78853" name="Line 6"/>
          <p:cNvSpPr/>
          <p:nvPr/>
        </p:nvSpPr>
        <p:spPr>
          <a:xfrm>
            <a:off x="3319463" y="5229225"/>
            <a:ext cx="136525" cy="3175"/>
          </a:xfrm>
          <a:prstGeom prst="line">
            <a:avLst/>
          </a:prstGeom>
          <a:ln w="0" cap="flat" cmpd="sng">
            <a:solidFill>
              <a:srgbClr val="000000"/>
            </a:solidFill>
            <a:prstDash val="solid"/>
            <a:round/>
            <a:headEnd type="none" w="med" len="med"/>
            <a:tailEnd type="none" w="med" len="med"/>
          </a:ln>
        </p:spPr>
      </p:sp>
      <p:sp>
        <p:nvSpPr>
          <p:cNvPr id="78854" name="Line 7"/>
          <p:cNvSpPr/>
          <p:nvPr/>
        </p:nvSpPr>
        <p:spPr>
          <a:xfrm>
            <a:off x="2714625" y="5788025"/>
            <a:ext cx="4246563" cy="3175"/>
          </a:xfrm>
          <a:prstGeom prst="line">
            <a:avLst/>
          </a:prstGeom>
          <a:ln w="0" cap="flat" cmpd="sng">
            <a:solidFill>
              <a:srgbClr val="000000"/>
            </a:solidFill>
            <a:prstDash val="solid"/>
            <a:round/>
            <a:headEnd type="none" w="med" len="med"/>
            <a:tailEnd type="none" w="med" len="med"/>
          </a:ln>
        </p:spPr>
      </p:sp>
      <p:sp>
        <p:nvSpPr>
          <p:cNvPr id="78855" name="Freeform 8"/>
          <p:cNvSpPr/>
          <p:nvPr/>
        </p:nvSpPr>
        <p:spPr>
          <a:xfrm>
            <a:off x="4325938" y="4968875"/>
            <a:ext cx="4762" cy="11113"/>
          </a:xfrm>
          <a:custGeom>
            <a:avLst/>
            <a:gdLst/>
            <a:ahLst/>
            <a:cxnLst>
              <a:cxn ang="0">
                <a:pos x="0" y="29"/>
              </a:cxn>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6"/>
              </a:cxn>
              <a:cxn ang="0">
                <a:pos x="0" y="29"/>
              </a:cxn>
            </a:cxnLst>
            <a:pathLst>
              <a:path w="29" h="56">
                <a:moveTo>
                  <a:pt x="0" y="29"/>
                </a:moveTo>
                <a:lnTo>
                  <a:pt x="0" y="0"/>
                </a:lnTo>
                <a:lnTo>
                  <a:pt x="9" y="2"/>
                </a:lnTo>
                <a:lnTo>
                  <a:pt x="17" y="6"/>
                </a:lnTo>
                <a:lnTo>
                  <a:pt x="23" y="11"/>
                </a:lnTo>
                <a:lnTo>
                  <a:pt x="27" y="20"/>
                </a:lnTo>
                <a:lnTo>
                  <a:pt x="29" y="29"/>
                </a:lnTo>
                <a:lnTo>
                  <a:pt x="27" y="37"/>
                </a:lnTo>
                <a:lnTo>
                  <a:pt x="23" y="46"/>
                </a:lnTo>
                <a:lnTo>
                  <a:pt x="17" y="51"/>
                </a:lnTo>
                <a:lnTo>
                  <a:pt x="9" y="55"/>
                </a:lnTo>
                <a:lnTo>
                  <a:pt x="0" y="56"/>
                </a:lnTo>
                <a:lnTo>
                  <a:pt x="0" y="29"/>
                </a:lnTo>
                <a:close/>
              </a:path>
            </a:pathLst>
          </a:custGeom>
          <a:solidFill>
            <a:srgbClr val="000000"/>
          </a:solidFill>
          <a:ln w="9525">
            <a:noFill/>
          </a:ln>
        </p:spPr>
        <p:txBody>
          <a:bodyPr/>
          <a:p>
            <a:endParaRPr lang="zh-CN" altLang="en-US"/>
          </a:p>
        </p:txBody>
      </p:sp>
      <p:sp>
        <p:nvSpPr>
          <p:cNvPr id="78856" name="Freeform 9"/>
          <p:cNvSpPr/>
          <p:nvPr/>
        </p:nvSpPr>
        <p:spPr>
          <a:xfrm>
            <a:off x="4325938" y="4968875"/>
            <a:ext cx="4762" cy="11113"/>
          </a:xfrm>
          <a:custGeom>
            <a:avLst/>
            <a:gdLst/>
            <a:ahLst/>
            <a:cxnLst>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6"/>
              </a:cxn>
            </a:cxnLst>
            <a:pathLst>
              <a:path w="29" h="56">
                <a:moveTo>
                  <a:pt x="0" y="0"/>
                </a:moveTo>
                <a:lnTo>
                  <a:pt x="9" y="2"/>
                </a:lnTo>
                <a:lnTo>
                  <a:pt x="17" y="6"/>
                </a:lnTo>
                <a:lnTo>
                  <a:pt x="23" y="11"/>
                </a:lnTo>
                <a:lnTo>
                  <a:pt x="27" y="20"/>
                </a:lnTo>
                <a:lnTo>
                  <a:pt x="29" y="29"/>
                </a:lnTo>
                <a:lnTo>
                  <a:pt x="27" y="37"/>
                </a:lnTo>
                <a:lnTo>
                  <a:pt x="23" y="46"/>
                </a:lnTo>
                <a:lnTo>
                  <a:pt x="17" y="51"/>
                </a:lnTo>
                <a:lnTo>
                  <a:pt x="9" y="55"/>
                </a:lnTo>
                <a:lnTo>
                  <a:pt x="0" y="5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857" name="Freeform 10"/>
          <p:cNvSpPr/>
          <p:nvPr/>
        </p:nvSpPr>
        <p:spPr>
          <a:xfrm>
            <a:off x="2841625" y="4968875"/>
            <a:ext cx="1484313" cy="11113"/>
          </a:xfrm>
          <a:custGeom>
            <a:avLst/>
            <a:gdLst/>
            <a:ahLst/>
            <a:cxnLst>
              <a:cxn ang="0">
                <a:pos x="6940" y="56"/>
              </a:cxn>
              <a:cxn ang="0">
                <a:pos x="6940" y="29"/>
              </a:cxn>
              <a:cxn ang="0">
                <a:pos x="6940" y="0"/>
              </a:cxn>
              <a:cxn ang="0">
                <a:pos x="0" y="0"/>
              </a:cxn>
              <a:cxn ang="0">
                <a:pos x="0" y="29"/>
              </a:cxn>
              <a:cxn ang="0">
                <a:pos x="0" y="56"/>
              </a:cxn>
              <a:cxn ang="0">
                <a:pos x="6940" y="56"/>
              </a:cxn>
            </a:cxnLst>
            <a:pathLst>
              <a:path w="6940" h="56">
                <a:moveTo>
                  <a:pt x="6940" y="56"/>
                </a:moveTo>
                <a:lnTo>
                  <a:pt x="6940" y="29"/>
                </a:lnTo>
                <a:lnTo>
                  <a:pt x="6940" y="0"/>
                </a:lnTo>
                <a:lnTo>
                  <a:pt x="0" y="0"/>
                </a:lnTo>
                <a:lnTo>
                  <a:pt x="0" y="29"/>
                </a:lnTo>
                <a:lnTo>
                  <a:pt x="0" y="56"/>
                </a:lnTo>
                <a:lnTo>
                  <a:pt x="6940" y="56"/>
                </a:lnTo>
                <a:close/>
              </a:path>
            </a:pathLst>
          </a:custGeom>
          <a:solidFill>
            <a:srgbClr val="000000"/>
          </a:solidFill>
          <a:ln w="9525">
            <a:noFill/>
          </a:ln>
        </p:spPr>
        <p:txBody>
          <a:bodyPr/>
          <a:p>
            <a:endParaRPr lang="zh-CN" altLang="en-US"/>
          </a:p>
        </p:txBody>
      </p:sp>
      <p:sp>
        <p:nvSpPr>
          <p:cNvPr id="78858" name="Freeform 11"/>
          <p:cNvSpPr/>
          <p:nvPr/>
        </p:nvSpPr>
        <p:spPr>
          <a:xfrm>
            <a:off x="2841625" y="4968875"/>
            <a:ext cx="1484313" cy="11113"/>
          </a:xfrm>
          <a:custGeom>
            <a:avLst/>
            <a:gdLst/>
            <a:ahLst/>
            <a:cxnLst>
              <a:cxn ang="0">
                <a:pos x="6940" y="56"/>
              </a:cxn>
              <a:cxn ang="0">
                <a:pos x="6940" y="29"/>
              </a:cxn>
              <a:cxn ang="0">
                <a:pos x="6940" y="0"/>
              </a:cxn>
              <a:cxn ang="0">
                <a:pos x="0" y="0"/>
              </a:cxn>
              <a:cxn ang="0">
                <a:pos x="0" y="29"/>
              </a:cxn>
              <a:cxn ang="0">
                <a:pos x="0" y="56"/>
              </a:cxn>
              <a:cxn ang="0">
                <a:pos x="6940" y="56"/>
              </a:cxn>
            </a:cxnLst>
            <a:pathLst>
              <a:path w="6940" h="56">
                <a:moveTo>
                  <a:pt x="6940" y="56"/>
                </a:moveTo>
                <a:lnTo>
                  <a:pt x="6940" y="29"/>
                </a:lnTo>
                <a:lnTo>
                  <a:pt x="6940" y="0"/>
                </a:lnTo>
                <a:lnTo>
                  <a:pt x="0" y="0"/>
                </a:lnTo>
                <a:lnTo>
                  <a:pt x="0" y="29"/>
                </a:lnTo>
                <a:lnTo>
                  <a:pt x="0" y="56"/>
                </a:lnTo>
                <a:lnTo>
                  <a:pt x="6940" y="5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859" name="Freeform 12"/>
          <p:cNvSpPr/>
          <p:nvPr/>
        </p:nvSpPr>
        <p:spPr>
          <a:xfrm>
            <a:off x="2836863" y="4968875"/>
            <a:ext cx="4762" cy="11113"/>
          </a:xfrm>
          <a:custGeom>
            <a:avLst/>
            <a:gdLst/>
            <a:ahLst/>
            <a:cxnLst>
              <a:cxn ang="0">
                <a:pos x="28" y="29"/>
              </a:cxn>
              <a:cxn ang="0">
                <a:pos x="28" y="56"/>
              </a:cxn>
              <a:cxn ang="0">
                <a:pos x="20" y="55"/>
              </a:cxn>
              <a:cxn ang="0">
                <a:pos x="11" y="51"/>
              </a:cxn>
              <a:cxn ang="0">
                <a:pos x="6" y="46"/>
              </a:cxn>
              <a:cxn ang="0">
                <a:pos x="2" y="37"/>
              </a:cxn>
              <a:cxn ang="0">
                <a:pos x="0" y="29"/>
              </a:cxn>
              <a:cxn ang="0">
                <a:pos x="2" y="20"/>
              </a:cxn>
              <a:cxn ang="0">
                <a:pos x="6" y="11"/>
              </a:cxn>
              <a:cxn ang="0">
                <a:pos x="11" y="6"/>
              </a:cxn>
              <a:cxn ang="0">
                <a:pos x="20" y="2"/>
              </a:cxn>
              <a:cxn ang="0">
                <a:pos x="28" y="0"/>
              </a:cxn>
              <a:cxn ang="0">
                <a:pos x="28" y="29"/>
              </a:cxn>
            </a:cxnLst>
            <a:pathLst>
              <a:path w="28" h="56">
                <a:moveTo>
                  <a:pt x="28" y="29"/>
                </a:moveTo>
                <a:lnTo>
                  <a:pt x="28" y="56"/>
                </a:lnTo>
                <a:lnTo>
                  <a:pt x="20" y="55"/>
                </a:lnTo>
                <a:lnTo>
                  <a:pt x="11" y="51"/>
                </a:lnTo>
                <a:lnTo>
                  <a:pt x="6" y="46"/>
                </a:lnTo>
                <a:lnTo>
                  <a:pt x="2" y="37"/>
                </a:lnTo>
                <a:lnTo>
                  <a:pt x="0" y="29"/>
                </a:lnTo>
                <a:lnTo>
                  <a:pt x="2" y="20"/>
                </a:lnTo>
                <a:lnTo>
                  <a:pt x="6" y="11"/>
                </a:lnTo>
                <a:lnTo>
                  <a:pt x="11" y="6"/>
                </a:lnTo>
                <a:lnTo>
                  <a:pt x="20" y="2"/>
                </a:lnTo>
                <a:lnTo>
                  <a:pt x="28" y="0"/>
                </a:lnTo>
                <a:lnTo>
                  <a:pt x="28" y="29"/>
                </a:lnTo>
                <a:close/>
              </a:path>
            </a:pathLst>
          </a:custGeom>
          <a:solidFill>
            <a:srgbClr val="000000"/>
          </a:solidFill>
          <a:ln w="9525">
            <a:noFill/>
          </a:ln>
        </p:spPr>
        <p:txBody>
          <a:bodyPr/>
          <a:p>
            <a:endParaRPr lang="zh-CN" altLang="en-US"/>
          </a:p>
        </p:txBody>
      </p:sp>
      <p:sp>
        <p:nvSpPr>
          <p:cNvPr id="78860" name="Freeform 13"/>
          <p:cNvSpPr/>
          <p:nvPr/>
        </p:nvSpPr>
        <p:spPr>
          <a:xfrm>
            <a:off x="2836863" y="4968875"/>
            <a:ext cx="4762" cy="11113"/>
          </a:xfrm>
          <a:custGeom>
            <a:avLst/>
            <a:gdLst/>
            <a:ahLst/>
            <a:cxnLst>
              <a:cxn ang="0">
                <a:pos x="28" y="56"/>
              </a:cxn>
              <a:cxn ang="0">
                <a:pos x="20" y="55"/>
              </a:cxn>
              <a:cxn ang="0">
                <a:pos x="11" y="51"/>
              </a:cxn>
              <a:cxn ang="0">
                <a:pos x="6" y="46"/>
              </a:cxn>
              <a:cxn ang="0">
                <a:pos x="2" y="37"/>
              </a:cxn>
              <a:cxn ang="0">
                <a:pos x="0" y="29"/>
              </a:cxn>
              <a:cxn ang="0">
                <a:pos x="2" y="20"/>
              </a:cxn>
              <a:cxn ang="0">
                <a:pos x="6" y="11"/>
              </a:cxn>
              <a:cxn ang="0">
                <a:pos x="11" y="6"/>
              </a:cxn>
              <a:cxn ang="0">
                <a:pos x="20" y="2"/>
              </a:cxn>
              <a:cxn ang="0">
                <a:pos x="28" y="0"/>
              </a:cxn>
            </a:cxnLst>
            <a:pathLst>
              <a:path w="28" h="56">
                <a:moveTo>
                  <a:pt x="28" y="56"/>
                </a:moveTo>
                <a:lnTo>
                  <a:pt x="20" y="55"/>
                </a:lnTo>
                <a:lnTo>
                  <a:pt x="11" y="51"/>
                </a:lnTo>
                <a:lnTo>
                  <a:pt x="6" y="46"/>
                </a:lnTo>
                <a:lnTo>
                  <a:pt x="2" y="37"/>
                </a:lnTo>
                <a:lnTo>
                  <a:pt x="0" y="29"/>
                </a:lnTo>
                <a:lnTo>
                  <a:pt x="2" y="20"/>
                </a:lnTo>
                <a:lnTo>
                  <a:pt x="6" y="11"/>
                </a:lnTo>
                <a:lnTo>
                  <a:pt x="11" y="6"/>
                </a:lnTo>
                <a:lnTo>
                  <a:pt x="20"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861" name="Freeform 14"/>
          <p:cNvSpPr/>
          <p:nvPr/>
        </p:nvSpPr>
        <p:spPr>
          <a:xfrm>
            <a:off x="4325938" y="4968875"/>
            <a:ext cx="4762" cy="11113"/>
          </a:xfrm>
          <a:custGeom>
            <a:avLst/>
            <a:gdLst/>
            <a:ahLst/>
            <a:cxnLst>
              <a:cxn ang="0">
                <a:pos x="0" y="29"/>
              </a:cxn>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6"/>
              </a:cxn>
              <a:cxn ang="0">
                <a:pos x="0" y="29"/>
              </a:cxn>
            </a:cxnLst>
            <a:pathLst>
              <a:path w="29" h="56">
                <a:moveTo>
                  <a:pt x="0" y="29"/>
                </a:moveTo>
                <a:lnTo>
                  <a:pt x="0" y="0"/>
                </a:lnTo>
                <a:lnTo>
                  <a:pt x="9" y="2"/>
                </a:lnTo>
                <a:lnTo>
                  <a:pt x="17" y="6"/>
                </a:lnTo>
                <a:lnTo>
                  <a:pt x="23" y="11"/>
                </a:lnTo>
                <a:lnTo>
                  <a:pt x="27" y="20"/>
                </a:lnTo>
                <a:lnTo>
                  <a:pt x="29" y="29"/>
                </a:lnTo>
                <a:lnTo>
                  <a:pt x="27" y="37"/>
                </a:lnTo>
                <a:lnTo>
                  <a:pt x="23" y="46"/>
                </a:lnTo>
                <a:lnTo>
                  <a:pt x="17" y="51"/>
                </a:lnTo>
                <a:lnTo>
                  <a:pt x="9" y="55"/>
                </a:lnTo>
                <a:lnTo>
                  <a:pt x="0" y="56"/>
                </a:lnTo>
                <a:lnTo>
                  <a:pt x="0" y="29"/>
                </a:lnTo>
                <a:close/>
              </a:path>
            </a:pathLst>
          </a:custGeom>
          <a:solidFill>
            <a:srgbClr val="000000"/>
          </a:solidFill>
          <a:ln w="9525">
            <a:noFill/>
          </a:ln>
        </p:spPr>
        <p:txBody>
          <a:bodyPr/>
          <a:p>
            <a:endParaRPr lang="zh-CN" altLang="en-US"/>
          </a:p>
        </p:txBody>
      </p:sp>
      <p:sp>
        <p:nvSpPr>
          <p:cNvPr id="78862" name="Freeform 15"/>
          <p:cNvSpPr/>
          <p:nvPr/>
        </p:nvSpPr>
        <p:spPr>
          <a:xfrm>
            <a:off x="4325938" y="4968875"/>
            <a:ext cx="4762" cy="11113"/>
          </a:xfrm>
          <a:custGeom>
            <a:avLst/>
            <a:gdLst/>
            <a:ahLst/>
            <a:cxnLst>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6"/>
              </a:cxn>
            </a:cxnLst>
            <a:pathLst>
              <a:path w="29" h="56">
                <a:moveTo>
                  <a:pt x="0" y="0"/>
                </a:moveTo>
                <a:lnTo>
                  <a:pt x="9" y="2"/>
                </a:lnTo>
                <a:lnTo>
                  <a:pt x="17" y="6"/>
                </a:lnTo>
                <a:lnTo>
                  <a:pt x="23" y="11"/>
                </a:lnTo>
                <a:lnTo>
                  <a:pt x="27" y="20"/>
                </a:lnTo>
                <a:lnTo>
                  <a:pt x="29" y="29"/>
                </a:lnTo>
                <a:lnTo>
                  <a:pt x="27" y="37"/>
                </a:lnTo>
                <a:lnTo>
                  <a:pt x="23" y="46"/>
                </a:lnTo>
                <a:lnTo>
                  <a:pt x="17" y="51"/>
                </a:lnTo>
                <a:lnTo>
                  <a:pt x="9" y="55"/>
                </a:lnTo>
                <a:lnTo>
                  <a:pt x="0" y="5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863" name="Freeform 16"/>
          <p:cNvSpPr/>
          <p:nvPr/>
        </p:nvSpPr>
        <p:spPr>
          <a:xfrm>
            <a:off x="2841625" y="4968875"/>
            <a:ext cx="1484313" cy="11113"/>
          </a:xfrm>
          <a:custGeom>
            <a:avLst/>
            <a:gdLst/>
            <a:ahLst/>
            <a:cxnLst>
              <a:cxn ang="0">
                <a:pos x="6940" y="56"/>
              </a:cxn>
              <a:cxn ang="0">
                <a:pos x="6940" y="29"/>
              </a:cxn>
              <a:cxn ang="0">
                <a:pos x="6940" y="0"/>
              </a:cxn>
              <a:cxn ang="0">
                <a:pos x="0" y="0"/>
              </a:cxn>
              <a:cxn ang="0">
                <a:pos x="0" y="29"/>
              </a:cxn>
              <a:cxn ang="0">
                <a:pos x="0" y="56"/>
              </a:cxn>
              <a:cxn ang="0">
                <a:pos x="6940" y="56"/>
              </a:cxn>
            </a:cxnLst>
            <a:pathLst>
              <a:path w="6940" h="56">
                <a:moveTo>
                  <a:pt x="6940" y="56"/>
                </a:moveTo>
                <a:lnTo>
                  <a:pt x="6940" y="29"/>
                </a:lnTo>
                <a:lnTo>
                  <a:pt x="6940" y="0"/>
                </a:lnTo>
                <a:lnTo>
                  <a:pt x="0" y="0"/>
                </a:lnTo>
                <a:lnTo>
                  <a:pt x="0" y="29"/>
                </a:lnTo>
                <a:lnTo>
                  <a:pt x="0" y="56"/>
                </a:lnTo>
                <a:lnTo>
                  <a:pt x="6940" y="56"/>
                </a:lnTo>
                <a:close/>
              </a:path>
            </a:pathLst>
          </a:custGeom>
          <a:solidFill>
            <a:srgbClr val="000000"/>
          </a:solidFill>
          <a:ln w="9525">
            <a:noFill/>
          </a:ln>
        </p:spPr>
        <p:txBody>
          <a:bodyPr/>
          <a:p>
            <a:endParaRPr lang="zh-CN" altLang="en-US"/>
          </a:p>
        </p:txBody>
      </p:sp>
      <p:sp>
        <p:nvSpPr>
          <p:cNvPr id="78864" name="Freeform 17"/>
          <p:cNvSpPr/>
          <p:nvPr/>
        </p:nvSpPr>
        <p:spPr>
          <a:xfrm>
            <a:off x="2841625" y="4968875"/>
            <a:ext cx="1484313" cy="11113"/>
          </a:xfrm>
          <a:custGeom>
            <a:avLst/>
            <a:gdLst/>
            <a:ahLst/>
            <a:cxnLst>
              <a:cxn ang="0">
                <a:pos x="6940" y="56"/>
              </a:cxn>
              <a:cxn ang="0">
                <a:pos x="6940" y="29"/>
              </a:cxn>
              <a:cxn ang="0">
                <a:pos x="6940" y="0"/>
              </a:cxn>
              <a:cxn ang="0">
                <a:pos x="0" y="0"/>
              </a:cxn>
              <a:cxn ang="0">
                <a:pos x="0" y="29"/>
              </a:cxn>
              <a:cxn ang="0">
                <a:pos x="0" y="56"/>
              </a:cxn>
              <a:cxn ang="0">
                <a:pos x="6940" y="56"/>
              </a:cxn>
            </a:cxnLst>
            <a:pathLst>
              <a:path w="6940" h="56">
                <a:moveTo>
                  <a:pt x="6940" y="56"/>
                </a:moveTo>
                <a:lnTo>
                  <a:pt x="6940" y="29"/>
                </a:lnTo>
                <a:lnTo>
                  <a:pt x="6940" y="0"/>
                </a:lnTo>
                <a:lnTo>
                  <a:pt x="0" y="0"/>
                </a:lnTo>
                <a:lnTo>
                  <a:pt x="0" y="29"/>
                </a:lnTo>
                <a:lnTo>
                  <a:pt x="0" y="56"/>
                </a:lnTo>
                <a:lnTo>
                  <a:pt x="6940" y="5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865" name="Freeform 18"/>
          <p:cNvSpPr/>
          <p:nvPr/>
        </p:nvSpPr>
        <p:spPr>
          <a:xfrm>
            <a:off x="2836863" y="4968875"/>
            <a:ext cx="4762" cy="11113"/>
          </a:xfrm>
          <a:custGeom>
            <a:avLst/>
            <a:gdLst/>
            <a:ahLst/>
            <a:cxnLst>
              <a:cxn ang="0">
                <a:pos x="28" y="29"/>
              </a:cxn>
              <a:cxn ang="0">
                <a:pos x="28" y="56"/>
              </a:cxn>
              <a:cxn ang="0">
                <a:pos x="20" y="55"/>
              </a:cxn>
              <a:cxn ang="0">
                <a:pos x="11" y="51"/>
              </a:cxn>
              <a:cxn ang="0">
                <a:pos x="6" y="46"/>
              </a:cxn>
              <a:cxn ang="0">
                <a:pos x="2" y="37"/>
              </a:cxn>
              <a:cxn ang="0">
                <a:pos x="0" y="29"/>
              </a:cxn>
              <a:cxn ang="0">
                <a:pos x="2" y="20"/>
              </a:cxn>
              <a:cxn ang="0">
                <a:pos x="6" y="11"/>
              </a:cxn>
              <a:cxn ang="0">
                <a:pos x="11" y="6"/>
              </a:cxn>
              <a:cxn ang="0">
                <a:pos x="20" y="2"/>
              </a:cxn>
              <a:cxn ang="0">
                <a:pos x="28" y="0"/>
              </a:cxn>
              <a:cxn ang="0">
                <a:pos x="28" y="29"/>
              </a:cxn>
            </a:cxnLst>
            <a:pathLst>
              <a:path w="28" h="56">
                <a:moveTo>
                  <a:pt x="28" y="29"/>
                </a:moveTo>
                <a:lnTo>
                  <a:pt x="28" y="56"/>
                </a:lnTo>
                <a:lnTo>
                  <a:pt x="20" y="55"/>
                </a:lnTo>
                <a:lnTo>
                  <a:pt x="11" y="51"/>
                </a:lnTo>
                <a:lnTo>
                  <a:pt x="6" y="46"/>
                </a:lnTo>
                <a:lnTo>
                  <a:pt x="2" y="37"/>
                </a:lnTo>
                <a:lnTo>
                  <a:pt x="0" y="29"/>
                </a:lnTo>
                <a:lnTo>
                  <a:pt x="2" y="20"/>
                </a:lnTo>
                <a:lnTo>
                  <a:pt x="6" y="11"/>
                </a:lnTo>
                <a:lnTo>
                  <a:pt x="11" y="6"/>
                </a:lnTo>
                <a:lnTo>
                  <a:pt x="20" y="2"/>
                </a:lnTo>
                <a:lnTo>
                  <a:pt x="28" y="0"/>
                </a:lnTo>
                <a:lnTo>
                  <a:pt x="28" y="29"/>
                </a:lnTo>
                <a:close/>
              </a:path>
            </a:pathLst>
          </a:custGeom>
          <a:solidFill>
            <a:srgbClr val="000000"/>
          </a:solidFill>
          <a:ln w="9525">
            <a:noFill/>
          </a:ln>
        </p:spPr>
        <p:txBody>
          <a:bodyPr/>
          <a:p>
            <a:endParaRPr lang="zh-CN" altLang="en-US"/>
          </a:p>
        </p:txBody>
      </p:sp>
      <p:sp>
        <p:nvSpPr>
          <p:cNvPr id="78866" name="Freeform 19"/>
          <p:cNvSpPr/>
          <p:nvPr/>
        </p:nvSpPr>
        <p:spPr>
          <a:xfrm>
            <a:off x="2836863" y="4968875"/>
            <a:ext cx="4762" cy="11113"/>
          </a:xfrm>
          <a:custGeom>
            <a:avLst/>
            <a:gdLst/>
            <a:ahLst/>
            <a:cxnLst>
              <a:cxn ang="0">
                <a:pos x="28" y="56"/>
              </a:cxn>
              <a:cxn ang="0">
                <a:pos x="20" y="55"/>
              </a:cxn>
              <a:cxn ang="0">
                <a:pos x="11" y="51"/>
              </a:cxn>
              <a:cxn ang="0">
                <a:pos x="6" y="46"/>
              </a:cxn>
              <a:cxn ang="0">
                <a:pos x="2" y="37"/>
              </a:cxn>
              <a:cxn ang="0">
                <a:pos x="0" y="29"/>
              </a:cxn>
              <a:cxn ang="0">
                <a:pos x="2" y="20"/>
              </a:cxn>
              <a:cxn ang="0">
                <a:pos x="6" y="11"/>
              </a:cxn>
              <a:cxn ang="0">
                <a:pos x="11" y="6"/>
              </a:cxn>
              <a:cxn ang="0">
                <a:pos x="20" y="2"/>
              </a:cxn>
              <a:cxn ang="0">
                <a:pos x="28" y="0"/>
              </a:cxn>
            </a:cxnLst>
            <a:pathLst>
              <a:path w="28" h="56">
                <a:moveTo>
                  <a:pt x="28" y="56"/>
                </a:moveTo>
                <a:lnTo>
                  <a:pt x="20" y="55"/>
                </a:lnTo>
                <a:lnTo>
                  <a:pt x="11" y="51"/>
                </a:lnTo>
                <a:lnTo>
                  <a:pt x="6" y="46"/>
                </a:lnTo>
                <a:lnTo>
                  <a:pt x="2" y="37"/>
                </a:lnTo>
                <a:lnTo>
                  <a:pt x="0" y="29"/>
                </a:lnTo>
                <a:lnTo>
                  <a:pt x="2" y="20"/>
                </a:lnTo>
                <a:lnTo>
                  <a:pt x="6" y="11"/>
                </a:lnTo>
                <a:lnTo>
                  <a:pt x="11" y="6"/>
                </a:lnTo>
                <a:lnTo>
                  <a:pt x="20"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867" name="Freeform 20"/>
          <p:cNvSpPr/>
          <p:nvPr/>
        </p:nvSpPr>
        <p:spPr>
          <a:xfrm>
            <a:off x="2836863" y="5781675"/>
            <a:ext cx="4762" cy="14288"/>
          </a:xfrm>
          <a:custGeom>
            <a:avLst/>
            <a:gdLst/>
            <a:ahLst/>
            <a:cxnLst>
              <a:cxn ang="0">
                <a:pos x="28" y="29"/>
              </a:cxn>
              <a:cxn ang="0">
                <a:pos x="28" y="57"/>
              </a:cxn>
              <a:cxn ang="0">
                <a:pos x="20" y="55"/>
              </a:cxn>
              <a:cxn ang="0">
                <a:pos x="11" y="51"/>
              </a:cxn>
              <a:cxn ang="0">
                <a:pos x="6" y="46"/>
              </a:cxn>
              <a:cxn ang="0">
                <a:pos x="2" y="37"/>
              </a:cxn>
              <a:cxn ang="0">
                <a:pos x="0" y="29"/>
              </a:cxn>
              <a:cxn ang="0">
                <a:pos x="2" y="20"/>
              </a:cxn>
              <a:cxn ang="0">
                <a:pos x="6" y="11"/>
              </a:cxn>
              <a:cxn ang="0">
                <a:pos x="11" y="6"/>
              </a:cxn>
              <a:cxn ang="0">
                <a:pos x="20" y="2"/>
              </a:cxn>
              <a:cxn ang="0">
                <a:pos x="28" y="0"/>
              </a:cxn>
              <a:cxn ang="0">
                <a:pos x="28" y="29"/>
              </a:cxn>
            </a:cxnLst>
            <a:pathLst>
              <a:path w="28" h="57">
                <a:moveTo>
                  <a:pt x="28" y="29"/>
                </a:moveTo>
                <a:lnTo>
                  <a:pt x="28" y="57"/>
                </a:lnTo>
                <a:lnTo>
                  <a:pt x="20" y="55"/>
                </a:lnTo>
                <a:lnTo>
                  <a:pt x="11" y="51"/>
                </a:lnTo>
                <a:lnTo>
                  <a:pt x="6" y="46"/>
                </a:lnTo>
                <a:lnTo>
                  <a:pt x="2" y="37"/>
                </a:lnTo>
                <a:lnTo>
                  <a:pt x="0" y="29"/>
                </a:lnTo>
                <a:lnTo>
                  <a:pt x="2" y="20"/>
                </a:lnTo>
                <a:lnTo>
                  <a:pt x="6" y="11"/>
                </a:lnTo>
                <a:lnTo>
                  <a:pt x="11" y="6"/>
                </a:lnTo>
                <a:lnTo>
                  <a:pt x="20" y="2"/>
                </a:lnTo>
                <a:lnTo>
                  <a:pt x="28" y="0"/>
                </a:lnTo>
                <a:lnTo>
                  <a:pt x="28" y="29"/>
                </a:lnTo>
                <a:close/>
              </a:path>
            </a:pathLst>
          </a:custGeom>
          <a:solidFill>
            <a:srgbClr val="000000"/>
          </a:solidFill>
          <a:ln w="9525">
            <a:noFill/>
          </a:ln>
        </p:spPr>
        <p:txBody>
          <a:bodyPr/>
          <a:p>
            <a:endParaRPr lang="zh-CN" altLang="en-US"/>
          </a:p>
        </p:txBody>
      </p:sp>
      <p:sp>
        <p:nvSpPr>
          <p:cNvPr id="78868" name="Freeform 21"/>
          <p:cNvSpPr/>
          <p:nvPr/>
        </p:nvSpPr>
        <p:spPr>
          <a:xfrm>
            <a:off x="2836863" y="5781675"/>
            <a:ext cx="4762" cy="14288"/>
          </a:xfrm>
          <a:custGeom>
            <a:avLst/>
            <a:gdLst/>
            <a:ahLst/>
            <a:cxnLst>
              <a:cxn ang="0">
                <a:pos x="28" y="57"/>
              </a:cxn>
              <a:cxn ang="0">
                <a:pos x="20" y="55"/>
              </a:cxn>
              <a:cxn ang="0">
                <a:pos x="11" y="51"/>
              </a:cxn>
              <a:cxn ang="0">
                <a:pos x="6" y="46"/>
              </a:cxn>
              <a:cxn ang="0">
                <a:pos x="2" y="37"/>
              </a:cxn>
              <a:cxn ang="0">
                <a:pos x="0" y="29"/>
              </a:cxn>
              <a:cxn ang="0">
                <a:pos x="2" y="20"/>
              </a:cxn>
              <a:cxn ang="0">
                <a:pos x="6" y="11"/>
              </a:cxn>
              <a:cxn ang="0">
                <a:pos x="11" y="6"/>
              </a:cxn>
              <a:cxn ang="0">
                <a:pos x="20" y="2"/>
              </a:cxn>
              <a:cxn ang="0">
                <a:pos x="28" y="0"/>
              </a:cxn>
            </a:cxnLst>
            <a:pathLst>
              <a:path w="28" h="57">
                <a:moveTo>
                  <a:pt x="28" y="57"/>
                </a:moveTo>
                <a:lnTo>
                  <a:pt x="20" y="55"/>
                </a:lnTo>
                <a:lnTo>
                  <a:pt x="11" y="51"/>
                </a:lnTo>
                <a:lnTo>
                  <a:pt x="6" y="46"/>
                </a:lnTo>
                <a:lnTo>
                  <a:pt x="2" y="37"/>
                </a:lnTo>
                <a:lnTo>
                  <a:pt x="0" y="29"/>
                </a:lnTo>
                <a:lnTo>
                  <a:pt x="2" y="20"/>
                </a:lnTo>
                <a:lnTo>
                  <a:pt x="6" y="11"/>
                </a:lnTo>
                <a:lnTo>
                  <a:pt x="11" y="6"/>
                </a:lnTo>
                <a:lnTo>
                  <a:pt x="20"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869" name="Freeform 22"/>
          <p:cNvSpPr/>
          <p:nvPr/>
        </p:nvSpPr>
        <p:spPr>
          <a:xfrm>
            <a:off x="2841625" y="5781675"/>
            <a:ext cx="1484313" cy="14288"/>
          </a:xfrm>
          <a:custGeom>
            <a:avLst/>
            <a:gdLst/>
            <a:ahLst/>
            <a:cxnLst>
              <a:cxn ang="0">
                <a:pos x="0" y="0"/>
              </a:cxn>
              <a:cxn ang="0">
                <a:pos x="0" y="29"/>
              </a:cxn>
              <a:cxn ang="0">
                <a:pos x="0" y="57"/>
              </a:cxn>
              <a:cxn ang="0">
                <a:pos x="6940" y="57"/>
              </a:cxn>
              <a:cxn ang="0">
                <a:pos x="6940" y="29"/>
              </a:cxn>
              <a:cxn ang="0">
                <a:pos x="6940" y="0"/>
              </a:cxn>
              <a:cxn ang="0">
                <a:pos x="0" y="0"/>
              </a:cxn>
            </a:cxnLst>
            <a:pathLst>
              <a:path w="6940" h="57">
                <a:moveTo>
                  <a:pt x="0" y="0"/>
                </a:moveTo>
                <a:lnTo>
                  <a:pt x="0" y="29"/>
                </a:lnTo>
                <a:lnTo>
                  <a:pt x="0" y="57"/>
                </a:lnTo>
                <a:lnTo>
                  <a:pt x="6940" y="57"/>
                </a:lnTo>
                <a:lnTo>
                  <a:pt x="6940" y="29"/>
                </a:lnTo>
                <a:lnTo>
                  <a:pt x="6940" y="0"/>
                </a:lnTo>
                <a:lnTo>
                  <a:pt x="0" y="0"/>
                </a:lnTo>
                <a:close/>
              </a:path>
            </a:pathLst>
          </a:custGeom>
          <a:solidFill>
            <a:srgbClr val="000000"/>
          </a:solidFill>
          <a:ln w="9525">
            <a:noFill/>
          </a:ln>
        </p:spPr>
        <p:txBody>
          <a:bodyPr/>
          <a:p>
            <a:endParaRPr lang="zh-CN" altLang="en-US"/>
          </a:p>
        </p:txBody>
      </p:sp>
      <p:sp>
        <p:nvSpPr>
          <p:cNvPr id="78870" name="Freeform 23"/>
          <p:cNvSpPr/>
          <p:nvPr/>
        </p:nvSpPr>
        <p:spPr>
          <a:xfrm>
            <a:off x="2841625" y="5781675"/>
            <a:ext cx="1484313" cy="14288"/>
          </a:xfrm>
          <a:custGeom>
            <a:avLst/>
            <a:gdLst/>
            <a:ahLst/>
            <a:cxnLst>
              <a:cxn ang="0">
                <a:pos x="0" y="0"/>
              </a:cxn>
              <a:cxn ang="0">
                <a:pos x="0" y="29"/>
              </a:cxn>
              <a:cxn ang="0">
                <a:pos x="0" y="57"/>
              </a:cxn>
              <a:cxn ang="0">
                <a:pos x="6940" y="57"/>
              </a:cxn>
              <a:cxn ang="0">
                <a:pos x="6940" y="29"/>
              </a:cxn>
              <a:cxn ang="0">
                <a:pos x="6940" y="0"/>
              </a:cxn>
              <a:cxn ang="0">
                <a:pos x="0" y="0"/>
              </a:cxn>
            </a:cxnLst>
            <a:pathLst>
              <a:path w="6940" h="57">
                <a:moveTo>
                  <a:pt x="0" y="0"/>
                </a:moveTo>
                <a:lnTo>
                  <a:pt x="0" y="29"/>
                </a:lnTo>
                <a:lnTo>
                  <a:pt x="0" y="57"/>
                </a:lnTo>
                <a:lnTo>
                  <a:pt x="6940" y="57"/>
                </a:lnTo>
                <a:lnTo>
                  <a:pt x="6940" y="29"/>
                </a:lnTo>
                <a:lnTo>
                  <a:pt x="6940"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871" name="Freeform 24"/>
          <p:cNvSpPr/>
          <p:nvPr/>
        </p:nvSpPr>
        <p:spPr>
          <a:xfrm>
            <a:off x="4325938" y="5781675"/>
            <a:ext cx="4762" cy="14288"/>
          </a:xfrm>
          <a:custGeom>
            <a:avLst/>
            <a:gdLst/>
            <a:ahLst/>
            <a:cxnLst>
              <a:cxn ang="0">
                <a:pos x="0" y="29"/>
              </a:cxn>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7"/>
              </a:cxn>
              <a:cxn ang="0">
                <a:pos x="0" y="29"/>
              </a:cxn>
            </a:cxnLst>
            <a:pathLst>
              <a:path w="29" h="57">
                <a:moveTo>
                  <a:pt x="0" y="29"/>
                </a:moveTo>
                <a:lnTo>
                  <a:pt x="0" y="0"/>
                </a:lnTo>
                <a:lnTo>
                  <a:pt x="9" y="2"/>
                </a:lnTo>
                <a:lnTo>
                  <a:pt x="17" y="6"/>
                </a:lnTo>
                <a:lnTo>
                  <a:pt x="23" y="11"/>
                </a:lnTo>
                <a:lnTo>
                  <a:pt x="27" y="20"/>
                </a:lnTo>
                <a:lnTo>
                  <a:pt x="29" y="29"/>
                </a:lnTo>
                <a:lnTo>
                  <a:pt x="27" y="37"/>
                </a:lnTo>
                <a:lnTo>
                  <a:pt x="23" y="46"/>
                </a:lnTo>
                <a:lnTo>
                  <a:pt x="17" y="51"/>
                </a:lnTo>
                <a:lnTo>
                  <a:pt x="9" y="55"/>
                </a:lnTo>
                <a:lnTo>
                  <a:pt x="0" y="57"/>
                </a:lnTo>
                <a:lnTo>
                  <a:pt x="0" y="29"/>
                </a:lnTo>
                <a:close/>
              </a:path>
            </a:pathLst>
          </a:custGeom>
          <a:solidFill>
            <a:srgbClr val="000000"/>
          </a:solidFill>
          <a:ln w="9525">
            <a:noFill/>
          </a:ln>
        </p:spPr>
        <p:txBody>
          <a:bodyPr/>
          <a:p>
            <a:endParaRPr lang="zh-CN" altLang="en-US"/>
          </a:p>
        </p:txBody>
      </p:sp>
      <p:sp>
        <p:nvSpPr>
          <p:cNvPr id="78872" name="Freeform 25"/>
          <p:cNvSpPr/>
          <p:nvPr/>
        </p:nvSpPr>
        <p:spPr>
          <a:xfrm>
            <a:off x="4325938" y="5781675"/>
            <a:ext cx="4762" cy="14288"/>
          </a:xfrm>
          <a:custGeom>
            <a:avLst/>
            <a:gdLst/>
            <a:ahLst/>
            <a:cxnLst>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7"/>
              </a:cxn>
            </a:cxnLst>
            <a:pathLst>
              <a:path w="29" h="57">
                <a:moveTo>
                  <a:pt x="0" y="0"/>
                </a:moveTo>
                <a:lnTo>
                  <a:pt x="9" y="2"/>
                </a:lnTo>
                <a:lnTo>
                  <a:pt x="17" y="6"/>
                </a:lnTo>
                <a:lnTo>
                  <a:pt x="23" y="11"/>
                </a:lnTo>
                <a:lnTo>
                  <a:pt x="27" y="20"/>
                </a:lnTo>
                <a:lnTo>
                  <a:pt x="29" y="29"/>
                </a:lnTo>
                <a:lnTo>
                  <a:pt x="27" y="37"/>
                </a:lnTo>
                <a:lnTo>
                  <a:pt x="23" y="46"/>
                </a:lnTo>
                <a:lnTo>
                  <a:pt x="17" y="51"/>
                </a:lnTo>
                <a:lnTo>
                  <a:pt x="9" y="55"/>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873" name="Freeform 26"/>
          <p:cNvSpPr/>
          <p:nvPr/>
        </p:nvSpPr>
        <p:spPr>
          <a:xfrm>
            <a:off x="2836863" y="4968875"/>
            <a:ext cx="11112" cy="4763"/>
          </a:xfrm>
          <a:custGeom>
            <a:avLst/>
            <a:gdLst/>
            <a:ahLst/>
            <a:cxnLst>
              <a:cxn ang="0">
                <a:pos x="28" y="29"/>
              </a:cxn>
              <a:cxn ang="0">
                <a:pos x="0" y="29"/>
              </a:cxn>
              <a:cxn ang="0">
                <a:pos x="2" y="20"/>
              </a:cxn>
              <a:cxn ang="0">
                <a:pos x="6" y="11"/>
              </a:cxn>
              <a:cxn ang="0">
                <a:pos x="11" y="6"/>
              </a:cxn>
              <a:cxn ang="0">
                <a:pos x="20" y="2"/>
              </a:cxn>
              <a:cxn ang="0">
                <a:pos x="28" y="0"/>
              </a:cxn>
              <a:cxn ang="0">
                <a:pos x="37" y="2"/>
              </a:cxn>
              <a:cxn ang="0">
                <a:pos x="46" y="6"/>
              </a:cxn>
              <a:cxn ang="0">
                <a:pos x="51" y="11"/>
              </a:cxn>
              <a:cxn ang="0">
                <a:pos x="55" y="20"/>
              </a:cxn>
              <a:cxn ang="0">
                <a:pos x="57" y="29"/>
              </a:cxn>
              <a:cxn ang="0">
                <a:pos x="28" y="29"/>
              </a:cxn>
            </a:cxnLst>
            <a:pathLst>
              <a:path w="57" h="29">
                <a:moveTo>
                  <a:pt x="28" y="29"/>
                </a:moveTo>
                <a:lnTo>
                  <a:pt x="0" y="29"/>
                </a:lnTo>
                <a:lnTo>
                  <a:pt x="2" y="20"/>
                </a:lnTo>
                <a:lnTo>
                  <a:pt x="6" y="11"/>
                </a:lnTo>
                <a:lnTo>
                  <a:pt x="11" y="6"/>
                </a:lnTo>
                <a:lnTo>
                  <a:pt x="20" y="2"/>
                </a:lnTo>
                <a:lnTo>
                  <a:pt x="28" y="0"/>
                </a:lnTo>
                <a:lnTo>
                  <a:pt x="37" y="2"/>
                </a:lnTo>
                <a:lnTo>
                  <a:pt x="46" y="6"/>
                </a:lnTo>
                <a:lnTo>
                  <a:pt x="51" y="11"/>
                </a:lnTo>
                <a:lnTo>
                  <a:pt x="55" y="20"/>
                </a:lnTo>
                <a:lnTo>
                  <a:pt x="57" y="29"/>
                </a:lnTo>
                <a:lnTo>
                  <a:pt x="28" y="29"/>
                </a:lnTo>
                <a:close/>
              </a:path>
            </a:pathLst>
          </a:custGeom>
          <a:solidFill>
            <a:srgbClr val="000000"/>
          </a:solidFill>
          <a:ln w="9525">
            <a:noFill/>
          </a:ln>
        </p:spPr>
        <p:txBody>
          <a:bodyPr/>
          <a:p>
            <a:endParaRPr lang="zh-CN" altLang="en-US"/>
          </a:p>
        </p:txBody>
      </p:sp>
      <p:sp>
        <p:nvSpPr>
          <p:cNvPr id="78874" name="Freeform 27"/>
          <p:cNvSpPr/>
          <p:nvPr/>
        </p:nvSpPr>
        <p:spPr>
          <a:xfrm>
            <a:off x="2836863" y="4968875"/>
            <a:ext cx="11112" cy="4763"/>
          </a:xfrm>
          <a:custGeom>
            <a:avLst/>
            <a:gdLst/>
            <a:ahLst/>
            <a:cxnLst>
              <a:cxn ang="0">
                <a:pos x="0" y="29"/>
              </a:cxn>
              <a:cxn ang="0">
                <a:pos x="2" y="20"/>
              </a:cxn>
              <a:cxn ang="0">
                <a:pos x="6" y="11"/>
              </a:cxn>
              <a:cxn ang="0">
                <a:pos x="11" y="6"/>
              </a:cxn>
              <a:cxn ang="0">
                <a:pos x="20" y="2"/>
              </a:cxn>
              <a:cxn ang="0">
                <a:pos x="28" y="0"/>
              </a:cxn>
              <a:cxn ang="0">
                <a:pos x="37" y="2"/>
              </a:cxn>
              <a:cxn ang="0">
                <a:pos x="46" y="6"/>
              </a:cxn>
              <a:cxn ang="0">
                <a:pos x="51" y="11"/>
              </a:cxn>
              <a:cxn ang="0">
                <a:pos x="55" y="20"/>
              </a:cxn>
              <a:cxn ang="0">
                <a:pos x="57" y="29"/>
              </a:cxn>
            </a:cxnLst>
            <a:pathLst>
              <a:path w="57" h="29">
                <a:moveTo>
                  <a:pt x="0" y="29"/>
                </a:moveTo>
                <a:lnTo>
                  <a:pt x="2" y="20"/>
                </a:lnTo>
                <a:lnTo>
                  <a:pt x="6" y="11"/>
                </a:lnTo>
                <a:lnTo>
                  <a:pt x="11" y="6"/>
                </a:lnTo>
                <a:lnTo>
                  <a:pt x="20" y="2"/>
                </a:lnTo>
                <a:lnTo>
                  <a:pt x="28" y="0"/>
                </a:lnTo>
                <a:lnTo>
                  <a:pt x="37" y="2"/>
                </a:lnTo>
                <a:lnTo>
                  <a:pt x="46" y="6"/>
                </a:lnTo>
                <a:lnTo>
                  <a:pt x="51" y="11"/>
                </a:lnTo>
                <a:lnTo>
                  <a:pt x="55"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875" name="Freeform 28"/>
          <p:cNvSpPr/>
          <p:nvPr/>
        </p:nvSpPr>
        <p:spPr>
          <a:xfrm>
            <a:off x="2836863" y="4973638"/>
            <a:ext cx="11112" cy="814387"/>
          </a:xfrm>
          <a:custGeom>
            <a:avLst/>
            <a:gdLst/>
            <a:ahLst/>
            <a:cxnLst>
              <a:cxn ang="0">
                <a:pos x="57" y="0"/>
              </a:cxn>
              <a:cxn ang="0">
                <a:pos x="28" y="0"/>
              </a:cxn>
              <a:cxn ang="0">
                <a:pos x="0" y="0"/>
              </a:cxn>
              <a:cxn ang="0">
                <a:pos x="0" y="3818"/>
              </a:cxn>
              <a:cxn ang="0">
                <a:pos x="28" y="3818"/>
              </a:cxn>
              <a:cxn ang="0">
                <a:pos x="57" y="3818"/>
              </a:cxn>
              <a:cxn ang="0">
                <a:pos x="57" y="0"/>
              </a:cxn>
            </a:cxnLst>
            <a:pathLst>
              <a:path w="57" h="3818">
                <a:moveTo>
                  <a:pt x="57" y="0"/>
                </a:moveTo>
                <a:lnTo>
                  <a:pt x="28" y="0"/>
                </a:lnTo>
                <a:lnTo>
                  <a:pt x="0" y="0"/>
                </a:lnTo>
                <a:lnTo>
                  <a:pt x="0" y="3818"/>
                </a:lnTo>
                <a:lnTo>
                  <a:pt x="28" y="3818"/>
                </a:lnTo>
                <a:lnTo>
                  <a:pt x="57" y="3818"/>
                </a:lnTo>
                <a:lnTo>
                  <a:pt x="57" y="0"/>
                </a:lnTo>
                <a:close/>
              </a:path>
            </a:pathLst>
          </a:custGeom>
          <a:solidFill>
            <a:srgbClr val="000000"/>
          </a:solidFill>
          <a:ln w="9525">
            <a:noFill/>
          </a:ln>
        </p:spPr>
        <p:txBody>
          <a:bodyPr/>
          <a:p>
            <a:endParaRPr lang="zh-CN" altLang="en-US"/>
          </a:p>
        </p:txBody>
      </p:sp>
      <p:sp>
        <p:nvSpPr>
          <p:cNvPr id="78876" name="Freeform 29"/>
          <p:cNvSpPr/>
          <p:nvPr/>
        </p:nvSpPr>
        <p:spPr>
          <a:xfrm>
            <a:off x="2836863" y="4973638"/>
            <a:ext cx="11112" cy="814387"/>
          </a:xfrm>
          <a:custGeom>
            <a:avLst/>
            <a:gdLst/>
            <a:ahLst/>
            <a:cxnLst>
              <a:cxn ang="0">
                <a:pos x="57" y="0"/>
              </a:cxn>
              <a:cxn ang="0">
                <a:pos x="28" y="0"/>
              </a:cxn>
              <a:cxn ang="0">
                <a:pos x="0" y="0"/>
              </a:cxn>
              <a:cxn ang="0">
                <a:pos x="0" y="3818"/>
              </a:cxn>
              <a:cxn ang="0">
                <a:pos x="28" y="3818"/>
              </a:cxn>
              <a:cxn ang="0">
                <a:pos x="57" y="3818"/>
              </a:cxn>
              <a:cxn ang="0">
                <a:pos x="57" y="0"/>
              </a:cxn>
            </a:cxnLst>
            <a:pathLst>
              <a:path w="57" h="3818">
                <a:moveTo>
                  <a:pt x="57" y="0"/>
                </a:moveTo>
                <a:lnTo>
                  <a:pt x="28" y="0"/>
                </a:lnTo>
                <a:lnTo>
                  <a:pt x="0" y="0"/>
                </a:lnTo>
                <a:lnTo>
                  <a:pt x="0" y="3818"/>
                </a:lnTo>
                <a:lnTo>
                  <a:pt x="28" y="3818"/>
                </a:lnTo>
                <a:lnTo>
                  <a:pt x="57" y="3818"/>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877" name="Freeform 30"/>
          <p:cNvSpPr/>
          <p:nvPr/>
        </p:nvSpPr>
        <p:spPr>
          <a:xfrm>
            <a:off x="2836863" y="5788025"/>
            <a:ext cx="11112" cy="7938"/>
          </a:xfrm>
          <a:custGeom>
            <a:avLst/>
            <a:gdLst/>
            <a:ahLst/>
            <a:cxnLst>
              <a:cxn ang="0">
                <a:pos x="28" y="0"/>
              </a:cxn>
              <a:cxn ang="0">
                <a:pos x="57" y="0"/>
              </a:cxn>
              <a:cxn ang="0">
                <a:pos x="55" y="8"/>
              </a:cxn>
              <a:cxn ang="0">
                <a:pos x="51" y="17"/>
              </a:cxn>
              <a:cxn ang="0">
                <a:pos x="46" y="22"/>
              </a:cxn>
              <a:cxn ang="0">
                <a:pos x="37" y="26"/>
              </a:cxn>
              <a:cxn ang="0">
                <a:pos x="28" y="28"/>
              </a:cxn>
              <a:cxn ang="0">
                <a:pos x="20" y="26"/>
              </a:cxn>
              <a:cxn ang="0">
                <a:pos x="11" y="22"/>
              </a:cxn>
              <a:cxn ang="0">
                <a:pos x="6" y="17"/>
              </a:cxn>
              <a:cxn ang="0">
                <a:pos x="2" y="8"/>
              </a:cxn>
              <a:cxn ang="0">
                <a:pos x="0" y="0"/>
              </a:cxn>
              <a:cxn ang="0">
                <a:pos x="28" y="0"/>
              </a:cxn>
            </a:cxnLst>
            <a:pathLst>
              <a:path w="57" h="28">
                <a:moveTo>
                  <a:pt x="28" y="0"/>
                </a:moveTo>
                <a:lnTo>
                  <a:pt x="57" y="0"/>
                </a:lnTo>
                <a:lnTo>
                  <a:pt x="55" y="8"/>
                </a:lnTo>
                <a:lnTo>
                  <a:pt x="51" y="17"/>
                </a:lnTo>
                <a:lnTo>
                  <a:pt x="46" y="22"/>
                </a:lnTo>
                <a:lnTo>
                  <a:pt x="37" y="26"/>
                </a:lnTo>
                <a:lnTo>
                  <a:pt x="28" y="28"/>
                </a:lnTo>
                <a:lnTo>
                  <a:pt x="20" y="26"/>
                </a:lnTo>
                <a:lnTo>
                  <a:pt x="11" y="22"/>
                </a:lnTo>
                <a:lnTo>
                  <a:pt x="6" y="17"/>
                </a:lnTo>
                <a:lnTo>
                  <a:pt x="2" y="8"/>
                </a:lnTo>
                <a:lnTo>
                  <a:pt x="0" y="0"/>
                </a:lnTo>
                <a:lnTo>
                  <a:pt x="28" y="0"/>
                </a:lnTo>
                <a:close/>
              </a:path>
            </a:pathLst>
          </a:custGeom>
          <a:solidFill>
            <a:srgbClr val="000000"/>
          </a:solidFill>
          <a:ln w="9525">
            <a:noFill/>
          </a:ln>
        </p:spPr>
        <p:txBody>
          <a:bodyPr/>
          <a:p>
            <a:endParaRPr lang="zh-CN" altLang="en-US"/>
          </a:p>
        </p:txBody>
      </p:sp>
      <p:sp>
        <p:nvSpPr>
          <p:cNvPr id="78878" name="Freeform 31"/>
          <p:cNvSpPr/>
          <p:nvPr/>
        </p:nvSpPr>
        <p:spPr>
          <a:xfrm>
            <a:off x="2836863" y="5788025"/>
            <a:ext cx="11112" cy="7938"/>
          </a:xfrm>
          <a:custGeom>
            <a:avLst/>
            <a:gdLst/>
            <a:ahLst/>
            <a:cxnLst>
              <a:cxn ang="0">
                <a:pos x="57" y="0"/>
              </a:cxn>
              <a:cxn ang="0">
                <a:pos x="55" y="8"/>
              </a:cxn>
              <a:cxn ang="0">
                <a:pos x="51" y="17"/>
              </a:cxn>
              <a:cxn ang="0">
                <a:pos x="46" y="22"/>
              </a:cxn>
              <a:cxn ang="0">
                <a:pos x="37" y="26"/>
              </a:cxn>
              <a:cxn ang="0">
                <a:pos x="28" y="28"/>
              </a:cxn>
              <a:cxn ang="0">
                <a:pos x="20" y="26"/>
              </a:cxn>
              <a:cxn ang="0">
                <a:pos x="11" y="22"/>
              </a:cxn>
              <a:cxn ang="0">
                <a:pos x="6" y="17"/>
              </a:cxn>
              <a:cxn ang="0">
                <a:pos x="2" y="8"/>
              </a:cxn>
              <a:cxn ang="0">
                <a:pos x="0" y="0"/>
              </a:cxn>
            </a:cxnLst>
            <a:pathLst>
              <a:path w="57" h="28">
                <a:moveTo>
                  <a:pt x="57" y="0"/>
                </a:moveTo>
                <a:lnTo>
                  <a:pt x="55" y="8"/>
                </a:lnTo>
                <a:lnTo>
                  <a:pt x="51" y="17"/>
                </a:lnTo>
                <a:lnTo>
                  <a:pt x="46" y="22"/>
                </a:lnTo>
                <a:lnTo>
                  <a:pt x="37" y="26"/>
                </a:lnTo>
                <a:lnTo>
                  <a:pt x="28" y="28"/>
                </a:lnTo>
                <a:lnTo>
                  <a:pt x="20" y="26"/>
                </a:lnTo>
                <a:lnTo>
                  <a:pt x="11" y="22"/>
                </a:lnTo>
                <a:lnTo>
                  <a:pt x="6" y="17"/>
                </a:lnTo>
                <a:lnTo>
                  <a:pt x="2"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879" name="Freeform 32"/>
          <p:cNvSpPr/>
          <p:nvPr/>
        </p:nvSpPr>
        <p:spPr>
          <a:xfrm>
            <a:off x="6834188" y="1539875"/>
            <a:ext cx="11112" cy="6350"/>
          </a:xfrm>
          <a:custGeom>
            <a:avLst/>
            <a:gdLst/>
            <a:ahLst/>
            <a:cxnLst>
              <a:cxn ang="0">
                <a:pos x="28" y="29"/>
              </a:cxn>
              <a:cxn ang="0">
                <a:pos x="0" y="29"/>
              </a:cxn>
              <a:cxn ang="0">
                <a:pos x="1" y="21"/>
              </a:cxn>
              <a:cxn ang="0">
                <a:pos x="6" y="12"/>
              </a:cxn>
              <a:cxn ang="0">
                <a:pos x="11" y="7"/>
              </a:cxn>
              <a:cxn ang="0">
                <a:pos x="20" y="3"/>
              </a:cxn>
              <a:cxn ang="0">
                <a:pos x="28" y="0"/>
              </a:cxn>
              <a:cxn ang="0">
                <a:pos x="37" y="3"/>
              </a:cxn>
              <a:cxn ang="0">
                <a:pos x="45" y="7"/>
              </a:cxn>
              <a:cxn ang="0">
                <a:pos x="51" y="12"/>
              </a:cxn>
              <a:cxn ang="0">
                <a:pos x="55" y="21"/>
              </a:cxn>
              <a:cxn ang="0">
                <a:pos x="57" y="29"/>
              </a:cxn>
              <a:cxn ang="0">
                <a:pos x="28" y="29"/>
              </a:cxn>
            </a:cxnLst>
            <a:pathLst>
              <a:path w="57" h="29">
                <a:moveTo>
                  <a:pt x="28" y="29"/>
                </a:moveTo>
                <a:lnTo>
                  <a:pt x="0" y="29"/>
                </a:lnTo>
                <a:lnTo>
                  <a:pt x="1" y="21"/>
                </a:lnTo>
                <a:lnTo>
                  <a:pt x="6" y="12"/>
                </a:lnTo>
                <a:lnTo>
                  <a:pt x="11" y="7"/>
                </a:lnTo>
                <a:lnTo>
                  <a:pt x="20" y="3"/>
                </a:lnTo>
                <a:lnTo>
                  <a:pt x="28" y="0"/>
                </a:lnTo>
                <a:lnTo>
                  <a:pt x="37" y="3"/>
                </a:lnTo>
                <a:lnTo>
                  <a:pt x="45" y="7"/>
                </a:lnTo>
                <a:lnTo>
                  <a:pt x="51" y="12"/>
                </a:lnTo>
                <a:lnTo>
                  <a:pt x="55" y="21"/>
                </a:lnTo>
                <a:lnTo>
                  <a:pt x="57" y="29"/>
                </a:lnTo>
                <a:lnTo>
                  <a:pt x="28" y="29"/>
                </a:lnTo>
                <a:close/>
              </a:path>
            </a:pathLst>
          </a:custGeom>
          <a:solidFill>
            <a:srgbClr val="000000"/>
          </a:solidFill>
          <a:ln w="9525">
            <a:noFill/>
          </a:ln>
        </p:spPr>
        <p:txBody>
          <a:bodyPr/>
          <a:p>
            <a:endParaRPr lang="zh-CN" altLang="en-US"/>
          </a:p>
        </p:txBody>
      </p:sp>
      <p:sp>
        <p:nvSpPr>
          <p:cNvPr id="78880" name="Freeform 33"/>
          <p:cNvSpPr/>
          <p:nvPr/>
        </p:nvSpPr>
        <p:spPr>
          <a:xfrm>
            <a:off x="6834188" y="1539875"/>
            <a:ext cx="11112" cy="6350"/>
          </a:xfrm>
          <a:custGeom>
            <a:avLst/>
            <a:gdLst/>
            <a:ahLst/>
            <a:cxnLst>
              <a:cxn ang="0">
                <a:pos x="0" y="29"/>
              </a:cxn>
              <a:cxn ang="0">
                <a:pos x="1" y="21"/>
              </a:cxn>
              <a:cxn ang="0">
                <a:pos x="6" y="12"/>
              </a:cxn>
              <a:cxn ang="0">
                <a:pos x="11" y="7"/>
              </a:cxn>
              <a:cxn ang="0">
                <a:pos x="20" y="3"/>
              </a:cxn>
              <a:cxn ang="0">
                <a:pos x="28" y="0"/>
              </a:cxn>
              <a:cxn ang="0">
                <a:pos x="37" y="3"/>
              </a:cxn>
              <a:cxn ang="0">
                <a:pos x="45" y="7"/>
              </a:cxn>
              <a:cxn ang="0">
                <a:pos x="51" y="12"/>
              </a:cxn>
              <a:cxn ang="0">
                <a:pos x="55" y="21"/>
              </a:cxn>
              <a:cxn ang="0">
                <a:pos x="57" y="29"/>
              </a:cxn>
            </a:cxnLst>
            <a:pathLst>
              <a:path w="57" h="29">
                <a:moveTo>
                  <a:pt x="0" y="29"/>
                </a:moveTo>
                <a:lnTo>
                  <a:pt x="1" y="21"/>
                </a:lnTo>
                <a:lnTo>
                  <a:pt x="6" y="12"/>
                </a:lnTo>
                <a:lnTo>
                  <a:pt x="11" y="7"/>
                </a:lnTo>
                <a:lnTo>
                  <a:pt x="20" y="3"/>
                </a:lnTo>
                <a:lnTo>
                  <a:pt x="28" y="0"/>
                </a:lnTo>
                <a:lnTo>
                  <a:pt x="37" y="3"/>
                </a:lnTo>
                <a:lnTo>
                  <a:pt x="45" y="7"/>
                </a:lnTo>
                <a:lnTo>
                  <a:pt x="51" y="12"/>
                </a:lnTo>
                <a:lnTo>
                  <a:pt x="55" y="21"/>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881" name="Freeform 34"/>
          <p:cNvSpPr/>
          <p:nvPr/>
        </p:nvSpPr>
        <p:spPr>
          <a:xfrm>
            <a:off x="6834188" y="1546225"/>
            <a:ext cx="11112" cy="1482725"/>
          </a:xfrm>
          <a:custGeom>
            <a:avLst/>
            <a:gdLst/>
            <a:ahLst/>
            <a:cxnLst>
              <a:cxn ang="0">
                <a:pos x="57" y="0"/>
              </a:cxn>
              <a:cxn ang="0">
                <a:pos x="28" y="0"/>
              </a:cxn>
              <a:cxn ang="0">
                <a:pos x="0" y="0"/>
              </a:cxn>
              <a:cxn ang="0">
                <a:pos x="0" y="6940"/>
              </a:cxn>
              <a:cxn ang="0">
                <a:pos x="28" y="6940"/>
              </a:cxn>
              <a:cxn ang="0">
                <a:pos x="57" y="6940"/>
              </a:cxn>
              <a:cxn ang="0">
                <a:pos x="57" y="0"/>
              </a:cxn>
            </a:cxnLst>
            <a:pathLst>
              <a:path w="57" h="6940">
                <a:moveTo>
                  <a:pt x="57" y="0"/>
                </a:moveTo>
                <a:lnTo>
                  <a:pt x="28" y="0"/>
                </a:lnTo>
                <a:lnTo>
                  <a:pt x="0" y="0"/>
                </a:lnTo>
                <a:lnTo>
                  <a:pt x="0" y="6940"/>
                </a:lnTo>
                <a:lnTo>
                  <a:pt x="28" y="6940"/>
                </a:lnTo>
                <a:lnTo>
                  <a:pt x="57" y="6940"/>
                </a:lnTo>
                <a:lnTo>
                  <a:pt x="57" y="0"/>
                </a:lnTo>
                <a:close/>
              </a:path>
            </a:pathLst>
          </a:custGeom>
          <a:solidFill>
            <a:srgbClr val="000000"/>
          </a:solidFill>
          <a:ln w="9525">
            <a:noFill/>
          </a:ln>
        </p:spPr>
        <p:txBody>
          <a:bodyPr/>
          <a:p>
            <a:endParaRPr lang="zh-CN" altLang="en-US"/>
          </a:p>
        </p:txBody>
      </p:sp>
      <p:sp>
        <p:nvSpPr>
          <p:cNvPr id="78882" name="Freeform 35"/>
          <p:cNvSpPr/>
          <p:nvPr/>
        </p:nvSpPr>
        <p:spPr>
          <a:xfrm>
            <a:off x="6834188" y="1546225"/>
            <a:ext cx="11112" cy="1482725"/>
          </a:xfrm>
          <a:custGeom>
            <a:avLst/>
            <a:gdLst/>
            <a:ahLst/>
            <a:cxnLst>
              <a:cxn ang="0">
                <a:pos x="57" y="0"/>
              </a:cxn>
              <a:cxn ang="0">
                <a:pos x="28" y="0"/>
              </a:cxn>
              <a:cxn ang="0">
                <a:pos x="0" y="0"/>
              </a:cxn>
              <a:cxn ang="0">
                <a:pos x="0" y="6940"/>
              </a:cxn>
              <a:cxn ang="0">
                <a:pos x="28" y="6940"/>
              </a:cxn>
              <a:cxn ang="0">
                <a:pos x="57" y="6940"/>
              </a:cxn>
              <a:cxn ang="0">
                <a:pos x="57" y="0"/>
              </a:cxn>
            </a:cxnLst>
            <a:pathLst>
              <a:path w="57" h="6940">
                <a:moveTo>
                  <a:pt x="57" y="0"/>
                </a:moveTo>
                <a:lnTo>
                  <a:pt x="28" y="0"/>
                </a:lnTo>
                <a:lnTo>
                  <a:pt x="0" y="0"/>
                </a:lnTo>
                <a:lnTo>
                  <a:pt x="0" y="6940"/>
                </a:lnTo>
                <a:lnTo>
                  <a:pt x="28" y="6940"/>
                </a:lnTo>
                <a:lnTo>
                  <a:pt x="57" y="6940"/>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883" name="Freeform 36"/>
          <p:cNvSpPr/>
          <p:nvPr/>
        </p:nvSpPr>
        <p:spPr>
          <a:xfrm>
            <a:off x="6834188" y="3028950"/>
            <a:ext cx="11112" cy="6350"/>
          </a:xfrm>
          <a:custGeom>
            <a:avLst/>
            <a:gdLst/>
            <a:ahLst/>
            <a:cxnLst>
              <a:cxn ang="0">
                <a:pos x="28" y="0"/>
              </a:cxn>
              <a:cxn ang="0">
                <a:pos x="57" y="0"/>
              </a:cxn>
              <a:cxn ang="0">
                <a:pos x="55" y="9"/>
              </a:cxn>
              <a:cxn ang="0">
                <a:pos x="51" y="18"/>
              </a:cxn>
              <a:cxn ang="0">
                <a:pos x="45" y="23"/>
              </a:cxn>
              <a:cxn ang="0">
                <a:pos x="37" y="27"/>
              </a:cxn>
              <a:cxn ang="0">
                <a:pos x="28" y="28"/>
              </a:cxn>
              <a:cxn ang="0">
                <a:pos x="20" y="27"/>
              </a:cxn>
              <a:cxn ang="0">
                <a:pos x="11" y="23"/>
              </a:cxn>
              <a:cxn ang="0">
                <a:pos x="6" y="18"/>
              </a:cxn>
              <a:cxn ang="0">
                <a:pos x="1" y="9"/>
              </a:cxn>
              <a:cxn ang="0">
                <a:pos x="0" y="0"/>
              </a:cxn>
              <a:cxn ang="0">
                <a:pos x="28" y="0"/>
              </a:cxn>
            </a:cxnLst>
            <a:pathLst>
              <a:path w="57" h="28">
                <a:moveTo>
                  <a:pt x="28" y="0"/>
                </a:moveTo>
                <a:lnTo>
                  <a:pt x="57" y="0"/>
                </a:lnTo>
                <a:lnTo>
                  <a:pt x="55" y="9"/>
                </a:lnTo>
                <a:lnTo>
                  <a:pt x="51" y="18"/>
                </a:lnTo>
                <a:lnTo>
                  <a:pt x="45" y="23"/>
                </a:lnTo>
                <a:lnTo>
                  <a:pt x="37" y="27"/>
                </a:lnTo>
                <a:lnTo>
                  <a:pt x="28" y="28"/>
                </a:lnTo>
                <a:lnTo>
                  <a:pt x="20" y="27"/>
                </a:lnTo>
                <a:lnTo>
                  <a:pt x="11" y="23"/>
                </a:lnTo>
                <a:lnTo>
                  <a:pt x="6" y="18"/>
                </a:lnTo>
                <a:lnTo>
                  <a:pt x="1" y="9"/>
                </a:lnTo>
                <a:lnTo>
                  <a:pt x="0" y="0"/>
                </a:lnTo>
                <a:lnTo>
                  <a:pt x="28" y="0"/>
                </a:lnTo>
                <a:close/>
              </a:path>
            </a:pathLst>
          </a:custGeom>
          <a:solidFill>
            <a:srgbClr val="000000"/>
          </a:solidFill>
          <a:ln w="9525">
            <a:noFill/>
          </a:ln>
        </p:spPr>
        <p:txBody>
          <a:bodyPr/>
          <a:p>
            <a:endParaRPr lang="zh-CN" altLang="en-US"/>
          </a:p>
        </p:txBody>
      </p:sp>
      <p:sp>
        <p:nvSpPr>
          <p:cNvPr id="78884" name="Freeform 37"/>
          <p:cNvSpPr/>
          <p:nvPr/>
        </p:nvSpPr>
        <p:spPr>
          <a:xfrm>
            <a:off x="6834188" y="3028950"/>
            <a:ext cx="11112" cy="6350"/>
          </a:xfrm>
          <a:custGeom>
            <a:avLst/>
            <a:gdLst/>
            <a:ahLst/>
            <a:cxnLst>
              <a:cxn ang="0">
                <a:pos x="57" y="0"/>
              </a:cxn>
              <a:cxn ang="0">
                <a:pos x="55" y="9"/>
              </a:cxn>
              <a:cxn ang="0">
                <a:pos x="51" y="18"/>
              </a:cxn>
              <a:cxn ang="0">
                <a:pos x="45" y="23"/>
              </a:cxn>
              <a:cxn ang="0">
                <a:pos x="37" y="27"/>
              </a:cxn>
              <a:cxn ang="0">
                <a:pos x="28" y="28"/>
              </a:cxn>
              <a:cxn ang="0">
                <a:pos x="20" y="27"/>
              </a:cxn>
              <a:cxn ang="0">
                <a:pos x="11" y="23"/>
              </a:cxn>
              <a:cxn ang="0">
                <a:pos x="6" y="18"/>
              </a:cxn>
              <a:cxn ang="0">
                <a:pos x="1" y="9"/>
              </a:cxn>
              <a:cxn ang="0">
                <a:pos x="0" y="0"/>
              </a:cxn>
            </a:cxnLst>
            <a:pathLst>
              <a:path w="57" h="28">
                <a:moveTo>
                  <a:pt x="57" y="0"/>
                </a:moveTo>
                <a:lnTo>
                  <a:pt x="55" y="9"/>
                </a:lnTo>
                <a:lnTo>
                  <a:pt x="51" y="18"/>
                </a:lnTo>
                <a:lnTo>
                  <a:pt x="45" y="23"/>
                </a:lnTo>
                <a:lnTo>
                  <a:pt x="37" y="27"/>
                </a:lnTo>
                <a:lnTo>
                  <a:pt x="28" y="28"/>
                </a:lnTo>
                <a:lnTo>
                  <a:pt x="20" y="27"/>
                </a:lnTo>
                <a:lnTo>
                  <a:pt x="11" y="23"/>
                </a:lnTo>
                <a:lnTo>
                  <a:pt x="6" y="18"/>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885" name="Freeform 38"/>
          <p:cNvSpPr/>
          <p:nvPr/>
        </p:nvSpPr>
        <p:spPr>
          <a:xfrm>
            <a:off x="6523038" y="1539875"/>
            <a:ext cx="11112" cy="6350"/>
          </a:xfrm>
          <a:custGeom>
            <a:avLst/>
            <a:gdLst/>
            <a:ahLst/>
            <a:cxnLst>
              <a:cxn ang="0">
                <a:pos x="27" y="29"/>
              </a:cxn>
              <a:cxn ang="0">
                <a:pos x="0" y="29"/>
              </a:cxn>
              <a:cxn ang="0">
                <a:pos x="1" y="21"/>
              </a:cxn>
              <a:cxn ang="0">
                <a:pos x="5" y="12"/>
              </a:cxn>
              <a:cxn ang="0">
                <a:pos x="10" y="7"/>
              </a:cxn>
              <a:cxn ang="0">
                <a:pos x="19" y="3"/>
              </a:cxn>
              <a:cxn ang="0">
                <a:pos x="27" y="0"/>
              </a:cxn>
              <a:cxn ang="0">
                <a:pos x="36" y="3"/>
              </a:cxn>
              <a:cxn ang="0">
                <a:pos x="45" y="7"/>
              </a:cxn>
              <a:cxn ang="0">
                <a:pos x="50" y="12"/>
              </a:cxn>
              <a:cxn ang="0">
                <a:pos x="54" y="21"/>
              </a:cxn>
              <a:cxn ang="0">
                <a:pos x="56" y="29"/>
              </a:cxn>
              <a:cxn ang="0">
                <a:pos x="27" y="29"/>
              </a:cxn>
            </a:cxnLst>
            <a:pathLst>
              <a:path w="56" h="29">
                <a:moveTo>
                  <a:pt x="27" y="29"/>
                </a:moveTo>
                <a:lnTo>
                  <a:pt x="0" y="29"/>
                </a:lnTo>
                <a:lnTo>
                  <a:pt x="1" y="21"/>
                </a:lnTo>
                <a:lnTo>
                  <a:pt x="5" y="12"/>
                </a:lnTo>
                <a:lnTo>
                  <a:pt x="10" y="7"/>
                </a:lnTo>
                <a:lnTo>
                  <a:pt x="19" y="3"/>
                </a:lnTo>
                <a:lnTo>
                  <a:pt x="27" y="0"/>
                </a:lnTo>
                <a:lnTo>
                  <a:pt x="36" y="3"/>
                </a:lnTo>
                <a:lnTo>
                  <a:pt x="45" y="7"/>
                </a:lnTo>
                <a:lnTo>
                  <a:pt x="50" y="12"/>
                </a:lnTo>
                <a:lnTo>
                  <a:pt x="54" y="21"/>
                </a:lnTo>
                <a:lnTo>
                  <a:pt x="56" y="29"/>
                </a:lnTo>
                <a:lnTo>
                  <a:pt x="27" y="29"/>
                </a:lnTo>
                <a:close/>
              </a:path>
            </a:pathLst>
          </a:custGeom>
          <a:solidFill>
            <a:srgbClr val="000000"/>
          </a:solidFill>
          <a:ln w="9525">
            <a:noFill/>
          </a:ln>
        </p:spPr>
        <p:txBody>
          <a:bodyPr/>
          <a:p>
            <a:endParaRPr lang="zh-CN" altLang="en-US"/>
          </a:p>
        </p:txBody>
      </p:sp>
      <p:sp>
        <p:nvSpPr>
          <p:cNvPr id="78886" name="Freeform 39"/>
          <p:cNvSpPr/>
          <p:nvPr/>
        </p:nvSpPr>
        <p:spPr>
          <a:xfrm>
            <a:off x="6523038" y="1539875"/>
            <a:ext cx="11112" cy="6350"/>
          </a:xfrm>
          <a:custGeom>
            <a:avLst/>
            <a:gdLst/>
            <a:ahLst/>
            <a:cxnLst>
              <a:cxn ang="0">
                <a:pos x="0" y="29"/>
              </a:cxn>
              <a:cxn ang="0">
                <a:pos x="1" y="21"/>
              </a:cxn>
              <a:cxn ang="0">
                <a:pos x="5" y="12"/>
              </a:cxn>
              <a:cxn ang="0">
                <a:pos x="10" y="7"/>
              </a:cxn>
              <a:cxn ang="0">
                <a:pos x="19" y="3"/>
              </a:cxn>
              <a:cxn ang="0">
                <a:pos x="27" y="0"/>
              </a:cxn>
              <a:cxn ang="0">
                <a:pos x="36" y="3"/>
              </a:cxn>
              <a:cxn ang="0">
                <a:pos x="45" y="7"/>
              </a:cxn>
              <a:cxn ang="0">
                <a:pos x="50" y="12"/>
              </a:cxn>
              <a:cxn ang="0">
                <a:pos x="54" y="21"/>
              </a:cxn>
              <a:cxn ang="0">
                <a:pos x="56" y="29"/>
              </a:cxn>
            </a:cxnLst>
            <a:pathLst>
              <a:path w="56" h="29">
                <a:moveTo>
                  <a:pt x="0" y="29"/>
                </a:moveTo>
                <a:lnTo>
                  <a:pt x="1" y="21"/>
                </a:lnTo>
                <a:lnTo>
                  <a:pt x="5" y="12"/>
                </a:lnTo>
                <a:lnTo>
                  <a:pt x="10" y="7"/>
                </a:lnTo>
                <a:lnTo>
                  <a:pt x="19" y="3"/>
                </a:lnTo>
                <a:lnTo>
                  <a:pt x="27" y="0"/>
                </a:lnTo>
                <a:lnTo>
                  <a:pt x="36" y="3"/>
                </a:lnTo>
                <a:lnTo>
                  <a:pt x="45" y="7"/>
                </a:lnTo>
                <a:lnTo>
                  <a:pt x="50" y="12"/>
                </a:lnTo>
                <a:lnTo>
                  <a:pt x="54" y="21"/>
                </a:lnTo>
                <a:lnTo>
                  <a:pt x="56"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887" name="Freeform 40"/>
          <p:cNvSpPr/>
          <p:nvPr/>
        </p:nvSpPr>
        <p:spPr>
          <a:xfrm>
            <a:off x="6523038" y="1546225"/>
            <a:ext cx="11112" cy="1482725"/>
          </a:xfrm>
          <a:custGeom>
            <a:avLst/>
            <a:gdLst/>
            <a:ahLst/>
            <a:cxnLst>
              <a:cxn ang="0">
                <a:pos x="56" y="0"/>
              </a:cxn>
              <a:cxn ang="0">
                <a:pos x="27" y="0"/>
              </a:cxn>
              <a:cxn ang="0">
                <a:pos x="0" y="0"/>
              </a:cxn>
              <a:cxn ang="0">
                <a:pos x="0" y="6940"/>
              </a:cxn>
              <a:cxn ang="0">
                <a:pos x="27" y="6940"/>
              </a:cxn>
              <a:cxn ang="0">
                <a:pos x="56" y="6940"/>
              </a:cxn>
              <a:cxn ang="0">
                <a:pos x="56" y="0"/>
              </a:cxn>
            </a:cxnLst>
            <a:pathLst>
              <a:path w="56" h="6940">
                <a:moveTo>
                  <a:pt x="56" y="0"/>
                </a:moveTo>
                <a:lnTo>
                  <a:pt x="27" y="0"/>
                </a:lnTo>
                <a:lnTo>
                  <a:pt x="0" y="0"/>
                </a:lnTo>
                <a:lnTo>
                  <a:pt x="0" y="6940"/>
                </a:lnTo>
                <a:lnTo>
                  <a:pt x="27" y="6940"/>
                </a:lnTo>
                <a:lnTo>
                  <a:pt x="56" y="6940"/>
                </a:lnTo>
                <a:lnTo>
                  <a:pt x="56" y="0"/>
                </a:lnTo>
                <a:close/>
              </a:path>
            </a:pathLst>
          </a:custGeom>
          <a:solidFill>
            <a:srgbClr val="000000"/>
          </a:solidFill>
          <a:ln w="9525">
            <a:noFill/>
          </a:ln>
        </p:spPr>
        <p:txBody>
          <a:bodyPr/>
          <a:p>
            <a:endParaRPr lang="zh-CN" altLang="en-US"/>
          </a:p>
        </p:txBody>
      </p:sp>
      <p:sp>
        <p:nvSpPr>
          <p:cNvPr id="78888" name="Freeform 41"/>
          <p:cNvSpPr/>
          <p:nvPr/>
        </p:nvSpPr>
        <p:spPr>
          <a:xfrm>
            <a:off x="6523038" y="1546225"/>
            <a:ext cx="11112" cy="1482725"/>
          </a:xfrm>
          <a:custGeom>
            <a:avLst/>
            <a:gdLst/>
            <a:ahLst/>
            <a:cxnLst>
              <a:cxn ang="0">
                <a:pos x="56" y="0"/>
              </a:cxn>
              <a:cxn ang="0">
                <a:pos x="27" y="0"/>
              </a:cxn>
              <a:cxn ang="0">
                <a:pos x="0" y="0"/>
              </a:cxn>
              <a:cxn ang="0">
                <a:pos x="0" y="6940"/>
              </a:cxn>
              <a:cxn ang="0">
                <a:pos x="27" y="6940"/>
              </a:cxn>
              <a:cxn ang="0">
                <a:pos x="56" y="6940"/>
              </a:cxn>
              <a:cxn ang="0">
                <a:pos x="56" y="0"/>
              </a:cxn>
            </a:cxnLst>
            <a:pathLst>
              <a:path w="56" h="6940">
                <a:moveTo>
                  <a:pt x="56" y="0"/>
                </a:moveTo>
                <a:lnTo>
                  <a:pt x="27" y="0"/>
                </a:lnTo>
                <a:lnTo>
                  <a:pt x="0" y="0"/>
                </a:lnTo>
                <a:lnTo>
                  <a:pt x="0" y="6940"/>
                </a:lnTo>
                <a:lnTo>
                  <a:pt x="27" y="6940"/>
                </a:lnTo>
                <a:lnTo>
                  <a:pt x="56" y="6940"/>
                </a:lnTo>
                <a:lnTo>
                  <a:pt x="56"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889" name="Freeform 42"/>
          <p:cNvSpPr/>
          <p:nvPr/>
        </p:nvSpPr>
        <p:spPr>
          <a:xfrm>
            <a:off x="6523038" y="3028950"/>
            <a:ext cx="11112" cy="6350"/>
          </a:xfrm>
          <a:custGeom>
            <a:avLst/>
            <a:gdLst/>
            <a:ahLst/>
            <a:cxnLst>
              <a:cxn ang="0">
                <a:pos x="27" y="0"/>
              </a:cxn>
              <a:cxn ang="0">
                <a:pos x="56" y="0"/>
              </a:cxn>
              <a:cxn ang="0">
                <a:pos x="54" y="9"/>
              </a:cxn>
              <a:cxn ang="0">
                <a:pos x="50" y="18"/>
              </a:cxn>
              <a:cxn ang="0">
                <a:pos x="45" y="23"/>
              </a:cxn>
              <a:cxn ang="0">
                <a:pos x="36" y="27"/>
              </a:cxn>
              <a:cxn ang="0">
                <a:pos x="27" y="28"/>
              </a:cxn>
              <a:cxn ang="0">
                <a:pos x="19" y="27"/>
              </a:cxn>
              <a:cxn ang="0">
                <a:pos x="10" y="23"/>
              </a:cxn>
              <a:cxn ang="0">
                <a:pos x="5" y="18"/>
              </a:cxn>
              <a:cxn ang="0">
                <a:pos x="1" y="9"/>
              </a:cxn>
              <a:cxn ang="0">
                <a:pos x="0" y="0"/>
              </a:cxn>
              <a:cxn ang="0">
                <a:pos x="27" y="0"/>
              </a:cxn>
            </a:cxnLst>
            <a:pathLst>
              <a:path w="56" h="28">
                <a:moveTo>
                  <a:pt x="27" y="0"/>
                </a:moveTo>
                <a:lnTo>
                  <a:pt x="56" y="0"/>
                </a:lnTo>
                <a:lnTo>
                  <a:pt x="54" y="9"/>
                </a:lnTo>
                <a:lnTo>
                  <a:pt x="50" y="18"/>
                </a:lnTo>
                <a:lnTo>
                  <a:pt x="45" y="23"/>
                </a:lnTo>
                <a:lnTo>
                  <a:pt x="36" y="27"/>
                </a:lnTo>
                <a:lnTo>
                  <a:pt x="27" y="28"/>
                </a:lnTo>
                <a:lnTo>
                  <a:pt x="19" y="27"/>
                </a:lnTo>
                <a:lnTo>
                  <a:pt x="10" y="23"/>
                </a:lnTo>
                <a:lnTo>
                  <a:pt x="5" y="18"/>
                </a:lnTo>
                <a:lnTo>
                  <a:pt x="1" y="9"/>
                </a:lnTo>
                <a:lnTo>
                  <a:pt x="0" y="0"/>
                </a:lnTo>
                <a:lnTo>
                  <a:pt x="27" y="0"/>
                </a:lnTo>
                <a:close/>
              </a:path>
            </a:pathLst>
          </a:custGeom>
          <a:solidFill>
            <a:srgbClr val="000000"/>
          </a:solidFill>
          <a:ln w="9525">
            <a:noFill/>
          </a:ln>
        </p:spPr>
        <p:txBody>
          <a:bodyPr/>
          <a:p>
            <a:endParaRPr lang="zh-CN" altLang="en-US"/>
          </a:p>
        </p:txBody>
      </p:sp>
      <p:sp>
        <p:nvSpPr>
          <p:cNvPr id="78890" name="Freeform 43"/>
          <p:cNvSpPr/>
          <p:nvPr/>
        </p:nvSpPr>
        <p:spPr>
          <a:xfrm>
            <a:off x="6523038" y="3028950"/>
            <a:ext cx="11112" cy="6350"/>
          </a:xfrm>
          <a:custGeom>
            <a:avLst/>
            <a:gdLst/>
            <a:ahLst/>
            <a:cxnLst>
              <a:cxn ang="0">
                <a:pos x="56" y="0"/>
              </a:cxn>
              <a:cxn ang="0">
                <a:pos x="54" y="9"/>
              </a:cxn>
              <a:cxn ang="0">
                <a:pos x="50" y="18"/>
              </a:cxn>
              <a:cxn ang="0">
                <a:pos x="45" y="23"/>
              </a:cxn>
              <a:cxn ang="0">
                <a:pos x="36" y="27"/>
              </a:cxn>
              <a:cxn ang="0">
                <a:pos x="27" y="28"/>
              </a:cxn>
              <a:cxn ang="0">
                <a:pos x="19" y="27"/>
              </a:cxn>
              <a:cxn ang="0">
                <a:pos x="10" y="23"/>
              </a:cxn>
              <a:cxn ang="0">
                <a:pos x="5" y="18"/>
              </a:cxn>
              <a:cxn ang="0">
                <a:pos x="1" y="9"/>
              </a:cxn>
              <a:cxn ang="0">
                <a:pos x="0" y="0"/>
              </a:cxn>
            </a:cxnLst>
            <a:pathLst>
              <a:path w="56" h="28">
                <a:moveTo>
                  <a:pt x="56" y="0"/>
                </a:moveTo>
                <a:lnTo>
                  <a:pt x="54" y="9"/>
                </a:lnTo>
                <a:lnTo>
                  <a:pt x="50" y="18"/>
                </a:lnTo>
                <a:lnTo>
                  <a:pt x="45" y="23"/>
                </a:lnTo>
                <a:lnTo>
                  <a:pt x="36" y="27"/>
                </a:lnTo>
                <a:lnTo>
                  <a:pt x="27" y="28"/>
                </a:lnTo>
                <a:lnTo>
                  <a:pt x="19" y="27"/>
                </a:lnTo>
                <a:lnTo>
                  <a:pt x="10" y="23"/>
                </a:lnTo>
                <a:lnTo>
                  <a:pt x="5" y="18"/>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891" name="Freeform 44"/>
          <p:cNvSpPr/>
          <p:nvPr/>
        </p:nvSpPr>
        <p:spPr>
          <a:xfrm>
            <a:off x="4864100" y="3028950"/>
            <a:ext cx="11113" cy="6350"/>
          </a:xfrm>
          <a:custGeom>
            <a:avLst/>
            <a:gdLst/>
            <a:ahLst/>
            <a:cxnLst>
              <a:cxn ang="0">
                <a:pos x="28" y="0"/>
              </a:cxn>
              <a:cxn ang="0">
                <a:pos x="57" y="0"/>
              </a:cxn>
              <a:cxn ang="0">
                <a:pos x="55" y="9"/>
              </a:cxn>
              <a:cxn ang="0">
                <a:pos x="50" y="18"/>
              </a:cxn>
              <a:cxn ang="0">
                <a:pos x="45" y="23"/>
              </a:cxn>
              <a:cxn ang="0">
                <a:pos x="36" y="27"/>
              </a:cxn>
              <a:cxn ang="0">
                <a:pos x="28" y="28"/>
              </a:cxn>
              <a:cxn ang="0">
                <a:pos x="19" y="27"/>
              </a:cxn>
              <a:cxn ang="0">
                <a:pos x="11" y="23"/>
              </a:cxn>
              <a:cxn ang="0">
                <a:pos x="5" y="18"/>
              </a:cxn>
              <a:cxn ang="0">
                <a:pos x="1" y="9"/>
              </a:cxn>
              <a:cxn ang="0">
                <a:pos x="0" y="0"/>
              </a:cxn>
              <a:cxn ang="0">
                <a:pos x="28" y="0"/>
              </a:cxn>
            </a:cxnLst>
            <a:pathLst>
              <a:path w="57" h="28">
                <a:moveTo>
                  <a:pt x="28" y="0"/>
                </a:moveTo>
                <a:lnTo>
                  <a:pt x="57" y="0"/>
                </a:lnTo>
                <a:lnTo>
                  <a:pt x="55" y="9"/>
                </a:lnTo>
                <a:lnTo>
                  <a:pt x="50" y="18"/>
                </a:lnTo>
                <a:lnTo>
                  <a:pt x="45" y="23"/>
                </a:lnTo>
                <a:lnTo>
                  <a:pt x="36" y="27"/>
                </a:lnTo>
                <a:lnTo>
                  <a:pt x="28" y="28"/>
                </a:lnTo>
                <a:lnTo>
                  <a:pt x="19" y="27"/>
                </a:lnTo>
                <a:lnTo>
                  <a:pt x="11" y="23"/>
                </a:lnTo>
                <a:lnTo>
                  <a:pt x="5" y="18"/>
                </a:lnTo>
                <a:lnTo>
                  <a:pt x="1" y="9"/>
                </a:lnTo>
                <a:lnTo>
                  <a:pt x="0" y="0"/>
                </a:lnTo>
                <a:lnTo>
                  <a:pt x="28" y="0"/>
                </a:lnTo>
                <a:close/>
              </a:path>
            </a:pathLst>
          </a:custGeom>
          <a:solidFill>
            <a:srgbClr val="000000"/>
          </a:solidFill>
          <a:ln w="9525">
            <a:noFill/>
          </a:ln>
        </p:spPr>
        <p:txBody>
          <a:bodyPr/>
          <a:p>
            <a:endParaRPr lang="zh-CN" altLang="en-US"/>
          </a:p>
        </p:txBody>
      </p:sp>
      <p:sp>
        <p:nvSpPr>
          <p:cNvPr id="78892" name="Freeform 45"/>
          <p:cNvSpPr/>
          <p:nvPr/>
        </p:nvSpPr>
        <p:spPr>
          <a:xfrm>
            <a:off x="4864100" y="3028950"/>
            <a:ext cx="11113" cy="6350"/>
          </a:xfrm>
          <a:custGeom>
            <a:avLst/>
            <a:gdLst/>
            <a:ahLst/>
            <a:cxnLst>
              <a:cxn ang="0">
                <a:pos x="57" y="0"/>
              </a:cxn>
              <a:cxn ang="0">
                <a:pos x="55" y="9"/>
              </a:cxn>
              <a:cxn ang="0">
                <a:pos x="50" y="18"/>
              </a:cxn>
              <a:cxn ang="0">
                <a:pos x="45" y="23"/>
              </a:cxn>
              <a:cxn ang="0">
                <a:pos x="36" y="27"/>
              </a:cxn>
              <a:cxn ang="0">
                <a:pos x="28" y="28"/>
              </a:cxn>
              <a:cxn ang="0">
                <a:pos x="19" y="27"/>
              </a:cxn>
              <a:cxn ang="0">
                <a:pos x="11" y="23"/>
              </a:cxn>
              <a:cxn ang="0">
                <a:pos x="5" y="18"/>
              </a:cxn>
              <a:cxn ang="0">
                <a:pos x="1" y="9"/>
              </a:cxn>
              <a:cxn ang="0">
                <a:pos x="0" y="0"/>
              </a:cxn>
            </a:cxnLst>
            <a:pathLst>
              <a:path w="57" h="28">
                <a:moveTo>
                  <a:pt x="57" y="0"/>
                </a:moveTo>
                <a:lnTo>
                  <a:pt x="55" y="9"/>
                </a:lnTo>
                <a:lnTo>
                  <a:pt x="50" y="18"/>
                </a:lnTo>
                <a:lnTo>
                  <a:pt x="45" y="23"/>
                </a:lnTo>
                <a:lnTo>
                  <a:pt x="36" y="27"/>
                </a:lnTo>
                <a:lnTo>
                  <a:pt x="28" y="28"/>
                </a:lnTo>
                <a:lnTo>
                  <a:pt x="19" y="27"/>
                </a:lnTo>
                <a:lnTo>
                  <a:pt x="11" y="23"/>
                </a:lnTo>
                <a:lnTo>
                  <a:pt x="5" y="18"/>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893" name="Freeform 46"/>
          <p:cNvSpPr/>
          <p:nvPr/>
        </p:nvSpPr>
        <p:spPr>
          <a:xfrm>
            <a:off x="4864100" y="1546225"/>
            <a:ext cx="11113" cy="1482725"/>
          </a:xfrm>
          <a:custGeom>
            <a:avLst/>
            <a:gdLst/>
            <a:ahLst/>
            <a:cxnLst>
              <a:cxn ang="0">
                <a:pos x="0" y="6940"/>
              </a:cxn>
              <a:cxn ang="0">
                <a:pos x="28" y="6940"/>
              </a:cxn>
              <a:cxn ang="0">
                <a:pos x="57" y="6940"/>
              </a:cxn>
              <a:cxn ang="0">
                <a:pos x="57" y="0"/>
              </a:cxn>
              <a:cxn ang="0">
                <a:pos x="28" y="0"/>
              </a:cxn>
              <a:cxn ang="0">
                <a:pos x="0" y="0"/>
              </a:cxn>
              <a:cxn ang="0">
                <a:pos x="0" y="6940"/>
              </a:cxn>
            </a:cxnLst>
            <a:pathLst>
              <a:path w="57" h="6940">
                <a:moveTo>
                  <a:pt x="0" y="6940"/>
                </a:moveTo>
                <a:lnTo>
                  <a:pt x="28" y="6940"/>
                </a:lnTo>
                <a:lnTo>
                  <a:pt x="57" y="6940"/>
                </a:lnTo>
                <a:lnTo>
                  <a:pt x="57" y="0"/>
                </a:lnTo>
                <a:lnTo>
                  <a:pt x="28" y="0"/>
                </a:lnTo>
                <a:lnTo>
                  <a:pt x="0" y="0"/>
                </a:lnTo>
                <a:lnTo>
                  <a:pt x="0" y="6940"/>
                </a:lnTo>
                <a:close/>
              </a:path>
            </a:pathLst>
          </a:custGeom>
          <a:solidFill>
            <a:srgbClr val="000000"/>
          </a:solidFill>
          <a:ln w="9525">
            <a:noFill/>
          </a:ln>
        </p:spPr>
        <p:txBody>
          <a:bodyPr/>
          <a:p>
            <a:endParaRPr lang="zh-CN" altLang="en-US"/>
          </a:p>
        </p:txBody>
      </p:sp>
      <p:sp>
        <p:nvSpPr>
          <p:cNvPr id="78894" name="Freeform 47"/>
          <p:cNvSpPr/>
          <p:nvPr/>
        </p:nvSpPr>
        <p:spPr>
          <a:xfrm>
            <a:off x="4864100" y="1546225"/>
            <a:ext cx="11113" cy="1482725"/>
          </a:xfrm>
          <a:custGeom>
            <a:avLst/>
            <a:gdLst/>
            <a:ahLst/>
            <a:cxnLst>
              <a:cxn ang="0">
                <a:pos x="0" y="6940"/>
              </a:cxn>
              <a:cxn ang="0">
                <a:pos x="28" y="6940"/>
              </a:cxn>
              <a:cxn ang="0">
                <a:pos x="57" y="6940"/>
              </a:cxn>
              <a:cxn ang="0">
                <a:pos x="57" y="0"/>
              </a:cxn>
              <a:cxn ang="0">
                <a:pos x="28" y="0"/>
              </a:cxn>
              <a:cxn ang="0">
                <a:pos x="0" y="0"/>
              </a:cxn>
              <a:cxn ang="0">
                <a:pos x="0" y="6940"/>
              </a:cxn>
            </a:cxnLst>
            <a:pathLst>
              <a:path w="57" h="6940">
                <a:moveTo>
                  <a:pt x="0" y="6940"/>
                </a:moveTo>
                <a:lnTo>
                  <a:pt x="28" y="6940"/>
                </a:lnTo>
                <a:lnTo>
                  <a:pt x="57" y="6940"/>
                </a:lnTo>
                <a:lnTo>
                  <a:pt x="57" y="0"/>
                </a:lnTo>
                <a:lnTo>
                  <a:pt x="28" y="0"/>
                </a:lnTo>
                <a:lnTo>
                  <a:pt x="0" y="0"/>
                </a:lnTo>
                <a:lnTo>
                  <a:pt x="0" y="694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895" name="Freeform 48"/>
          <p:cNvSpPr/>
          <p:nvPr/>
        </p:nvSpPr>
        <p:spPr>
          <a:xfrm>
            <a:off x="4864100" y="1539875"/>
            <a:ext cx="11113" cy="6350"/>
          </a:xfrm>
          <a:custGeom>
            <a:avLst/>
            <a:gdLst/>
            <a:ahLst/>
            <a:cxnLst>
              <a:cxn ang="0">
                <a:pos x="28" y="29"/>
              </a:cxn>
              <a:cxn ang="0">
                <a:pos x="0" y="29"/>
              </a:cxn>
              <a:cxn ang="0">
                <a:pos x="1" y="21"/>
              </a:cxn>
              <a:cxn ang="0">
                <a:pos x="5" y="12"/>
              </a:cxn>
              <a:cxn ang="0">
                <a:pos x="11" y="7"/>
              </a:cxn>
              <a:cxn ang="0">
                <a:pos x="19" y="3"/>
              </a:cxn>
              <a:cxn ang="0">
                <a:pos x="28" y="0"/>
              </a:cxn>
              <a:cxn ang="0">
                <a:pos x="36" y="3"/>
              </a:cxn>
              <a:cxn ang="0">
                <a:pos x="45" y="7"/>
              </a:cxn>
              <a:cxn ang="0">
                <a:pos x="50" y="12"/>
              </a:cxn>
              <a:cxn ang="0">
                <a:pos x="55" y="21"/>
              </a:cxn>
              <a:cxn ang="0">
                <a:pos x="57" y="29"/>
              </a:cxn>
              <a:cxn ang="0">
                <a:pos x="28" y="29"/>
              </a:cxn>
            </a:cxnLst>
            <a:pathLst>
              <a:path w="57" h="29">
                <a:moveTo>
                  <a:pt x="28" y="29"/>
                </a:moveTo>
                <a:lnTo>
                  <a:pt x="0" y="29"/>
                </a:lnTo>
                <a:lnTo>
                  <a:pt x="1" y="21"/>
                </a:lnTo>
                <a:lnTo>
                  <a:pt x="5" y="12"/>
                </a:lnTo>
                <a:lnTo>
                  <a:pt x="11" y="7"/>
                </a:lnTo>
                <a:lnTo>
                  <a:pt x="19" y="3"/>
                </a:lnTo>
                <a:lnTo>
                  <a:pt x="28" y="0"/>
                </a:lnTo>
                <a:lnTo>
                  <a:pt x="36" y="3"/>
                </a:lnTo>
                <a:lnTo>
                  <a:pt x="45" y="7"/>
                </a:lnTo>
                <a:lnTo>
                  <a:pt x="50" y="12"/>
                </a:lnTo>
                <a:lnTo>
                  <a:pt x="55" y="21"/>
                </a:lnTo>
                <a:lnTo>
                  <a:pt x="57" y="29"/>
                </a:lnTo>
                <a:lnTo>
                  <a:pt x="28" y="29"/>
                </a:lnTo>
                <a:close/>
              </a:path>
            </a:pathLst>
          </a:custGeom>
          <a:solidFill>
            <a:srgbClr val="000000"/>
          </a:solidFill>
          <a:ln w="9525">
            <a:noFill/>
          </a:ln>
        </p:spPr>
        <p:txBody>
          <a:bodyPr/>
          <a:p>
            <a:endParaRPr lang="zh-CN" altLang="en-US"/>
          </a:p>
        </p:txBody>
      </p:sp>
      <p:sp>
        <p:nvSpPr>
          <p:cNvPr id="78896" name="Freeform 49"/>
          <p:cNvSpPr/>
          <p:nvPr/>
        </p:nvSpPr>
        <p:spPr>
          <a:xfrm>
            <a:off x="4864100" y="1539875"/>
            <a:ext cx="11113" cy="6350"/>
          </a:xfrm>
          <a:custGeom>
            <a:avLst/>
            <a:gdLst/>
            <a:ahLst/>
            <a:cxnLst>
              <a:cxn ang="0">
                <a:pos x="0" y="29"/>
              </a:cxn>
              <a:cxn ang="0">
                <a:pos x="1" y="21"/>
              </a:cxn>
              <a:cxn ang="0">
                <a:pos x="5" y="12"/>
              </a:cxn>
              <a:cxn ang="0">
                <a:pos x="11" y="7"/>
              </a:cxn>
              <a:cxn ang="0">
                <a:pos x="19" y="3"/>
              </a:cxn>
              <a:cxn ang="0">
                <a:pos x="28" y="0"/>
              </a:cxn>
              <a:cxn ang="0">
                <a:pos x="36" y="3"/>
              </a:cxn>
              <a:cxn ang="0">
                <a:pos x="45" y="7"/>
              </a:cxn>
              <a:cxn ang="0">
                <a:pos x="50" y="12"/>
              </a:cxn>
              <a:cxn ang="0">
                <a:pos x="55" y="21"/>
              </a:cxn>
              <a:cxn ang="0">
                <a:pos x="57" y="29"/>
              </a:cxn>
            </a:cxnLst>
            <a:pathLst>
              <a:path w="57" h="29">
                <a:moveTo>
                  <a:pt x="0" y="29"/>
                </a:moveTo>
                <a:lnTo>
                  <a:pt x="1" y="21"/>
                </a:lnTo>
                <a:lnTo>
                  <a:pt x="5" y="12"/>
                </a:lnTo>
                <a:lnTo>
                  <a:pt x="11" y="7"/>
                </a:lnTo>
                <a:lnTo>
                  <a:pt x="19" y="3"/>
                </a:lnTo>
                <a:lnTo>
                  <a:pt x="28" y="0"/>
                </a:lnTo>
                <a:lnTo>
                  <a:pt x="36" y="3"/>
                </a:lnTo>
                <a:lnTo>
                  <a:pt x="45" y="7"/>
                </a:lnTo>
                <a:lnTo>
                  <a:pt x="50" y="12"/>
                </a:lnTo>
                <a:lnTo>
                  <a:pt x="55" y="21"/>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897" name="Freeform 50"/>
          <p:cNvSpPr/>
          <p:nvPr/>
        </p:nvSpPr>
        <p:spPr>
          <a:xfrm>
            <a:off x="4552950" y="3028950"/>
            <a:ext cx="14288" cy="6350"/>
          </a:xfrm>
          <a:custGeom>
            <a:avLst/>
            <a:gdLst/>
            <a:ahLst/>
            <a:cxnLst>
              <a:cxn ang="0">
                <a:pos x="28" y="0"/>
              </a:cxn>
              <a:cxn ang="0">
                <a:pos x="57" y="0"/>
              </a:cxn>
              <a:cxn ang="0">
                <a:pos x="55" y="9"/>
              </a:cxn>
              <a:cxn ang="0">
                <a:pos x="51" y="18"/>
              </a:cxn>
              <a:cxn ang="0">
                <a:pos x="45" y="23"/>
              </a:cxn>
              <a:cxn ang="0">
                <a:pos x="37" y="27"/>
              </a:cxn>
              <a:cxn ang="0">
                <a:pos x="28" y="28"/>
              </a:cxn>
              <a:cxn ang="0">
                <a:pos x="20" y="27"/>
              </a:cxn>
              <a:cxn ang="0">
                <a:pos x="11" y="23"/>
              </a:cxn>
              <a:cxn ang="0">
                <a:pos x="6" y="18"/>
              </a:cxn>
              <a:cxn ang="0">
                <a:pos x="1" y="9"/>
              </a:cxn>
              <a:cxn ang="0">
                <a:pos x="0" y="0"/>
              </a:cxn>
              <a:cxn ang="0">
                <a:pos x="28" y="0"/>
              </a:cxn>
            </a:cxnLst>
            <a:pathLst>
              <a:path w="57" h="28">
                <a:moveTo>
                  <a:pt x="28" y="0"/>
                </a:moveTo>
                <a:lnTo>
                  <a:pt x="57" y="0"/>
                </a:lnTo>
                <a:lnTo>
                  <a:pt x="55" y="9"/>
                </a:lnTo>
                <a:lnTo>
                  <a:pt x="51" y="18"/>
                </a:lnTo>
                <a:lnTo>
                  <a:pt x="45" y="23"/>
                </a:lnTo>
                <a:lnTo>
                  <a:pt x="37" y="27"/>
                </a:lnTo>
                <a:lnTo>
                  <a:pt x="28" y="28"/>
                </a:lnTo>
                <a:lnTo>
                  <a:pt x="20" y="27"/>
                </a:lnTo>
                <a:lnTo>
                  <a:pt x="11" y="23"/>
                </a:lnTo>
                <a:lnTo>
                  <a:pt x="6" y="18"/>
                </a:lnTo>
                <a:lnTo>
                  <a:pt x="1" y="9"/>
                </a:lnTo>
                <a:lnTo>
                  <a:pt x="0" y="0"/>
                </a:lnTo>
                <a:lnTo>
                  <a:pt x="28" y="0"/>
                </a:lnTo>
                <a:close/>
              </a:path>
            </a:pathLst>
          </a:custGeom>
          <a:solidFill>
            <a:srgbClr val="000000"/>
          </a:solidFill>
          <a:ln w="9525">
            <a:noFill/>
          </a:ln>
        </p:spPr>
        <p:txBody>
          <a:bodyPr/>
          <a:p>
            <a:endParaRPr lang="zh-CN" altLang="en-US"/>
          </a:p>
        </p:txBody>
      </p:sp>
      <p:sp>
        <p:nvSpPr>
          <p:cNvPr id="78898" name="Freeform 51"/>
          <p:cNvSpPr/>
          <p:nvPr/>
        </p:nvSpPr>
        <p:spPr>
          <a:xfrm>
            <a:off x="4552950" y="3028950"/>
            <a:ext cx="14288" cy="6350"/>
          </a:xfrm>
          <a:custGeom>
            <a:avLst/>
            <a:gdLst/>
            <a:ahLst/>
            <a:cxnLst>
              <a:cxn ang="0">
                <a:pos x="57" y="0"/>
              </a:cxn>
              <a:cxn ang="0">
                <a:pos x="55" y="9"/>
              </a:cxn>
              <a:cxn ang="0">
                <a:pos x="51" y="18"/>
              </a:cxn>
              <a:cxn ang="0">
                <a:pos x="45" y="23"/>
              </a:cxn>
              <a:cxn ang="0">
                <a:pos x="37" y="27"/>
              </a:cxn>
              <a:cxn ang="0">
                <a:pos x="28" y="28"/>
              </a:cxn>
              <a:cxn ang="0">
                <a:pos x="20" y="27"/>
              </a:cxn>
              <a:cxn ang="0">
                <a:pos x="11" y="23"/>
              </a:cxn>
              <a:cxn ang="0">
                <a:pos x="6" y="18"/>
              </a:cxn>
              <a:cxn ang="0">
                <a:pos x="1" y="9"/>
              </a:cxn>
              <a:cxn ang="0">
                <a:pos x="0" y="0"/>
              </a:cxn>
            </a:cxnLst>
            <a:pathLst>
              <a:path w="57" h="28">
                <a:moveTo>
                  <a:pt x="57" y="0"/>
                </a:moveTo>
                <a:lnTo>
                  <a:pt x="55" y="9"/>
                </a:lnTo>
                <a:lnTo>
                  <a:pt x="51" y="18"/>
                </a:lnTo>
                <a:lnTo>
                  <a:pt x="45" y="23"/>
                </a:lnTo>
                <a:lnTo>
                  <a:pt x="37" y="27"/>
                </a:lnTo>
                <a:lnTo>
                  <a:pt x="28" y="28"/>
                </a:lnTo>
                <a:lnTo>
                  <a:pt x="20" y="27"/>
                </a:lnTo>
                <a:lnTo>
                  <a:pt x="11" y="23"/>
                </a:lnTo>
                <a:lnTo>
                  <a:pt x="6" y="18"/>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899" name="Freeform 52"/>
          <p:cNvSpPr/>
          <p:nvPr/>
        </p:nvSpPr>
        <p:spPr>
          <a:xfrm>
            <a:off x="4552950" y="1546225"/>
            <a:ext cx="14288" cy="1482725"/>
          </a:xfrm>
          <a:custGeom>
            <a:avLst/>
            <a:gdLst/>
            <a:ahLst/>
            <a:cxnLst>
              <a:cxn ang="0">
                <a:pos x="0" y="6940"/>
              </a:cxn>
              <a:cxn ang="0">
                <a:pos x="28" y="6940"/>
              </a:cxn>
              <a:cxn ang="0">
                <a:pos x="57" y="6940"/>
              </a:cxn>
              <a:cxn ang="0">
                <a:pos x="57" y="0"/>
              </a:cxn>
              <a:cxn ang="0">
                <a:pos x="28" y="0"/>
              </a:cxn>
              <a:cxn ang="0">
                <a:pos x="0" y="0"/>
              </a:cxn>
              <a:cxn ang="0">
                <a:pos x="0" y="6940"/>
              </a:cxn>
            </a:cxnLst>
            <a:pathLst>
              <a:path w="57" h="6940">
                <a:moveTo>
                  <a:pt x="0" y="6940"/>
                </a:moveTo>
                <a:lnTo>
                  <a:pt x="28" y="6940"/>
                </a:lnTo>
                <a:lnTo>
                  <a:pt x="57" y="6940"/>
                </a:lnTo>
                <a:lnTo>
                  <a:pt x="57" y="0"/>
                </a:lnTo>
                <a:lnTo>
                  <a:pt x="28" y="0"/>
                </a:lnTo>
                <a:lnTo>
                  <a:pt x="0" y="0"/>
                </a:lnTo>
                <a:lnTo>
                  <a:pt x="0" y="6940"/>
                </a:lnTo>
                <a:close/>
              </a:path>
            </a:pathLst>
          </a:custGeom>
          <a:solidFill>
            <a:srgbClr val="000000"/>
          </a:solidFill>
          <a:ln w="9525">
            <a:noFill/>
          </a:ln>
        </p:spPr>
        <p:txBody>
          <a:bodyPr/>
          <a:p>
            <a:endParaRPr lang="zh-CN" altLang="en-US"/>
          </a:p>
        </p:txBody>
      </p:sp>
      <p:sp>
        <p:nvSpPr>
          <p:cNvPr id="78900" name="Freeform 53"/>
          <p:cNvSpPr/>
          <p:nvPr/>
        </p:nvSpPr>
        <p:spPr>
          <a:xfrm>
            <a:off x="4552950" y="1546225"/>
            <a:ext cx="14288" cy="1482725"/>
          </a:xfrm>
          <a:custGeom>
            <a:avLst/>
            <a:gdLst/>
            <a:ahLst/>
            <a:cxnLst>
              <a:cxn ang="0">
                <a:pos x="0" y="6940"/>
              </a:cxn>
              <a:cxn ang="0">
                <a:pos x="28" y="6940"/>
              </a:cxn>
              <a:cxn ang="0">
                <a:pos x="57" y="6940"/>
              </a:cxn>
              <a:cxn ang="0">
                <a:pos x="57" y="0"/>
              </a:cxn>
              <a:cxn ang="0">
                <a:pos x="28" y="0"/>
              </a:cxn>
              <a:cxn ang="0">
                <a:pos x="0" y="0"/>
              </a:cxn>
              <a:cxn ang="0">
                <a:pos x="0" y="6940"/>
              </a:cxn>
            </a:cxnLst>
            <a:pathLst>
              <a:path w="57" h="6940">
                <a:moveTo>
                  <a:pt x="0" y="6940"/>
                </a:moveTo>
                <a:lnTo>
                  <a:pt x="28" y="6940"/>
                </a:lnTo>
                <a:lnTo>
                  <a:pt x="57" y="6940"/>
                </a:lnTo>
                <a:lnTo>
                  <a:pt x="57" y="0"/>
                </a:lnTo>
                <a:lnTo>
                  <a:pt x="28" y="0"/>
                </a:lnTo>
                <a:lnTo>
                  <a:pt x="0" y="0"/>
                </a:lnTo>
                <a:lnTo>
                  <a:pt x="0" y="694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901" name="Freeform 54"/>
          <p:cNvSpPr/>
          <p:nvPr/>
        </p:nvSpPr>
        <p:spPr>
          <a:xfrm>
            <a:off x="4552950" y="1539875"/>
            <a:ext cx="14288" cy="6350"/>
          </a:xfrm>
          <a:custGeom>
            <a:avLst/>
            <a:gdLst/>
            <a:ahLst/>
            <a:cxnLst>
              <a:cxn ang="0">
                <a:pos x="28" y="29"/>
              </a:cxn>
              <a:cxn ang="0">
                <a:pos x="0" y="29"/>
              </a:cxn>
              <a:cxn ang="0">
                <a:pos x="1" y="21"/>
              </a:cxn>
              <a:cxn ang="0">
                <a:pos x="6" y="12"/>
              </a:cxn>
              <a:cxn ang="0">
                <a:pos x="11" y="7"/>
              </a:cxn>
              <a:cxn ang="0">
                <a:pos x="20" y="3"/>
              </a:cxn>
              <a:cxn ang="0">
                <a:pos x="28" y="0"/>
              </a:cxn>
              <a:cxn ang="0">
                <a:pos x="37" y="3"/>
              </a:cxn>
              <a:cxn ang="0">
                <a:pos x="45" y="7"/>
              </a:cxn>
              <a:cxn ang="0">
                <a:pos x="51" y="12"/>
              </a:cxn>
              <a:cxn ang="0">
                <a:pos x="55" y="21"/>
              </a:cxn>
              <a:cxn ang="0">
                <a:pos x="57" y="29"/>
              </a:cxn>
              <a:cxn ang="0">
                <a:pos x="28" y="29"/>
              </a:cxn>
            </a:cxnLst>
            <a:pathLst>
              <a:path w="57" h="29">
                <a:moveTo>
                  <a:pt x="28" y="29"/>
                </a:moveTo>
                <a:lnTo>
                  <a:pt x="0" y="29"/>
                </a:lnTo>
                <a:lnTo>
                  <a:pt x="1" y="21"/>
                </a:lnTo>
                <a:lnTo>
                  <a:pt x="6" y="12"/>
                </a:lnTo>
                <a:lnTo>
                  <a:pt x="11" y="7"/>
                </a:lnTo>
                <a:lnTo>
                  <a:pt x="20" y="3"/>
                </a:lnTo>
                <a:lnTo>
                  <a:pt x="28" y="0"/>
                </a:lnTo>
                <a:lnTo>
                  <a:pt x="37" y="3"/>
                </a:lnTo>
                <a:lnTo>
                  <a:pt x="45" y="7"/>
                </a:lnTo>
                <a:lnTo>
                  <a:pt x="51" y="12"/>
                </a:lnTo>
                <a:lnTo>
                  <a:pt x="55" y="21"/>
                </a:lnTo>
                <a:lnTo>
                  <a:pt x="57" y="29"/>
                </a:lnTo>
                <a:lnTo>
                  <a:pt x="28" y="29"/>
                </a:lnTo>
                <a:close/>
              </a:path>
            </a:pathLst>
          </a:custGeom>
          <a:solidFill>
            <a:srgbClr val="000000"/>
          </a:solidFill>
          <a:ln w="9525">
            <a:noFill/>
          </a:ln>
        </p:spPr>
        <p:txBody>
          <a:bodyPr/>
          <a:p>
            <a:endParaRPr lang="zh-CN" altLang="en-US"/>
          </a:p>
        </p:txBody>
      </p:sp>
      <p:sp>
        <p:nvSpPr>
          <p:cNvPr id="78902" name="Freeform 55"/>
          <p:cNvSpPr/>
          <p:nvPr/>
        </p:nvSpPr>
        <p:spPr>
          <a:xfrm>
            <a:off x="4552950" y="1539875"/>
            <a:ext cx="14288" cy="6350"/>
          </a:xfrm>
          <a:custGeom>
            <a:avLst/>
            <a:gdLst/>
            <a:ahLst/>
            <a:cxnLst>
              <a:cxn ang="0">
                <a:pos x="0" y="29"/>
              </a:cxn>
              <a:cxn ang="0">
                <a:pos x="1" y="21"/>
              </a:cxn>
              <a:cxn ang="0">
                <a:pos x="6" y="12"/>
              </a:cxn>
              <a:cxn ang="0">
                <a:pos x="11" y="7"/>
              </a:cxn>
              <a:cxn ang="0">
                <a:pos x="20" y="3"/>
              </a:cxn>
              <a:cxn ang="0">
                <a:pos x="28" y="0"/>
              </a:cxn>
              <a:cxn ang="0">
                <a:pos x="37" y="3"/>
              </a:cxn>
              <a:cxn ang="0">
                <a:pos x="45" y="7"/>
              </a:cxn>
              <a:cxn ang="0">
                <a:pos x="51" y="12"/>
              </a:cxn>
              <a:cxn ang="0">
                <a:pos x="55" y="21"/>
              </a:cxn>
              <a:cxn ang="0">
                <a:pos x="57" y="29"/>
              </a:cxn>
            </a:cxnLst>
            <a:pathLst>
              <a:path w="57" h="29">
                <a:moveTo>
                  <a:pt x="0" y="29"/>
                </a:moveTo>
                <a:lnTo>
                  <a:pt x="1" y="21"/>
                </a:lnTo>
                <a:lnTo>
                  <a:pt x="6" y="12"/>
                </a:lnTo>
                <a:lnTo>
                  <a:pt x="11" y="7"/>
                </a:lnTo>
                <a:lnTo>
                  <a:pt x="20" y="3"/>
                </a:lnTo>
                <a:lnTo>
                  <a:pt x="28" y="0"/>
                </a:lnTo>
                <a:lnTo>
                  <a:pt x="37" y="3"/>
                </a:lnTo>
                <a:lnTo>
                  <a:pt x="45" y="7"/>
                </a:lnTo>
                <a:lnTo>
                  <a:pt x="51" y="12"/>
                </a:lnTo>
                <a:lnTo>
                  <a:pt x="55" y="21"/>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903" name="Line 56"/>
          <p:cNvSpPr/>
          <p:nvPr/>
        </p:nvSpPr>
        <p:spPr>
          <a:xfrm>
            <a:off x="4152900" y="3028950"/>
            <a:ext cx="2767013" cy="3175"/>
          </a:xfrm>
          <a:prstGeom prst="line">
            <a:avLst/>
          </a:prstGeom>
          <a:ln w="0" cap="flat" cmpd="sng">
            <a:solidFill>
              <a:srgbClr val="000000"/>
            </a:solidFill>
            <a:prstDash val="solid"/>
            <a:round/>
            <a:headEnd type="none" w="med" len="med"/>
            <a:tailEnd type="none" w="med" len="med"/>
          </a:ln>
        </p:spPr>
      </p:sp>
      <p:sp>
        <p:nvSpPr>
          <p:cNvPr id="78904" name="Line 57"/>
          <p:cNvSpPr/>
          <p:nvPr/>
        </p:nvSpPr>
        <p:spPr>
          <a:xfrm>
            <a:off x="4152900" y="3821113"/>
            <a:ext cx="1938338" cy="3175"/>
          </a:xfrm>
          <a:prstGeom prst="line">
            <a:avLst/>
          </a:prstGeom>
          <a:ln w="0" cap="flat" cmpd="sng">
            <a:solidFill>
              <a:srgbClr val="000000"/>
            </a:solidFill>
            <a:prstDash val="solid"/>
            <a:round/>
            <a:headEnd type="none" w="med" len="med"/>
            <a:tailEnd type="none" w="med" len="med"/>
          </a:ln>
        </p:spPr>
      </p:sp>
      <p:sp>
        <p:nvSpPr>
          <p:cNvPr id="78905" name="Freeform 58"/>
          <p:cNvSpPr/>
          <p:nvPr/>
        </p:nvSpPr>
        <p:spPr>
          <a:xfrm>
            <a:off x="4859338" y="4884738"/>
            <a:ext cx="23812" cy="22225"/>
          </a:xfrm>
          <a:custGeom>
            <a:avLst/>
            <a:gdLst/>
            <a:ahLst/>
            <a:cxnLst>
              <a:cxn ang="0">
                <a:pos x="84" y="84"/>
              </a:cxn>
              <a:cxn ang="0">
                <a:pos x="101" y="67"/>
              </a:cxn>
              <a:cxn ang="0">
                <a:pos x="110" y="51"/>
              </a:cxn>
              <a:cxn ang="0">
                <a:pos x="110" y="34"/>
              </a:cxn>
              <a:cxn ang="0">
                <a:pos x="101" y="9"/>
              </a:cxn>
              <a:cxn ang="0">
                <a:pos x="84" y="0"/>
              </a:cxn>
              <a:cxn ang="0">
                <a:pos x="60" y="0"/>
              </a:cxn>
              <a:cxn ang="0">
                <a:pos x="34" y="9"/>
              </a:cxn>
              <a:cxn ang="0">
                <a:pos x="18" y="25"/>
              </a:cxn>
              <a:cxn ang="0">
                <a:pos x="9" y="42"/>
              </a:cxn>
              <a:cxn ang="0">
                <a:pos x="0" y="67"/>
              </a:cxn>
              <a:cxn ang="0">
                <a:pos x="9" y="84"/>
              </a:cxn>
              <a:cxn ang="0">
                <a:pos x="25" y="101"/>
              </a:cxn>
              <a:cxn ang="0">
                <a:pos x="42" y="101"/>
              </a:cxn>
              <a:cxn ang="0">
                <a:pos x="76" y="93"/>
              </a:cxn>
              <a:cxn ang="0">
                <a:pos x="84" y="84"/>
              </a:cxn>
            </a:cxnLst>
            <a:pathLst>
              <a:path w="110" h="101">
                <a:moveTo>
                  <a:pt x="84" y="84"/>
                </a:moveTo>
                <a:lnTo>
                  <a:pt x="101" y="67"/>
                </a:lnTo>
                <a:lnTo>
                  <a:pt x="110" y="51"/>
                </a:lnTo>
                <a:lnTo>
                  <a:pt x="110" y="34"/>
                </a:lnTo>
                <a:lnTo>
                  <a:pt x="101" y="9"/>
                </a:lnTo>
                <a:lnTo>
                  <a:pt x="84" y="0"/>
                </a:lnTo>
                <a:lnTo>
                  <a:pt x="60" y="0"/>
                </a:lnTo>
                <a:lnTo>
                  <a:pt x="34" y="9"/>
                </a:lnTo>
                <a:lnTo>
                  <a:pt x="18" y="25"/>
                </a:lnTo>
                <a:lnTo>
                  <a:pt x="9" y="42"/>
                </a:lnTo>
                <a:lnTo>
                  <a:pt x="0" y="67"/>
                </a:lnTo>
                <a:lnTo>
                  <a:pt x="9" y="84"/>
                </a:lnTo>
                <a:lnTo>
                  <a:pt x="25" y="101"/>
                </a:lnTo>
                <a:lnTo>
                  <a:pt x="42" y="101"/>
                </a:lnTo>
                <a:lnTo>
                  <a:pt x="76" y="93"/>
                </a:lnTo>
                <a:lnTo>
                  <a:pt x="84" y="8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8906" name="Freeform 59"/>
          <p:cNvSpPr/>
          <p:nvPr/>
        </p:nvSpPr>
        <p:spPr>
          <a:xfrm>
            <a:off x="6527800" y="2776538"/>
            <a:ext cx="6350" cy="11112"/>
          </a:xfrm>
          <a:custGeom>
            <a:avLst/>
            <a:gdLst/>
            <a:ahLst/>
            <a:cxnLst>
              <a:cxn ang="0">
                <a:pos x="0" y="29"/>
              </a:cxn>
              <a:cxn ang="0">
                <a:pos x="0" y="0"/>
              </a:cxn>
              <a:cxn ang="0">
                <a:pos x="9" y="2"/>
              </a:cxn>
              <a:cxn ang="0">
                <a:pos x="18" y="7"/>
              </a:cxn>
              <a:cxn ang="0">
                <a:pos x="23" y="12"/>
              </a:cxn>
              <a:cxn ang="0">
                <a:pos x="27" y="21"/>
              </a:cxn>
              <a:cxn ang="0">
                <a:pos x="29" y="29"/>
              </a:cxn>
              <a:cxn ang="0">
                <a:pos x="27" y="38"/>
              </a:cxn>
              <a:cxn ang="0">
                <a:pos x="23" y="46"/>
              </a:cxn>
              <a:cxn ang="0">
                <a:pos x="18" y="52"/>
              </a:cxn>
              <a:cxn ang="0">
                <a:pos x="9" y="56"/>
              </a:cxn>
              <a:cxn ang="0">
                <a:pos x="0" y="57"/>
              </a:cxn>
              <a:cxn ang="0">
                <a:pos x="0" y="29"/>
              </a:cxn>
            </a:cxnLst>
            <a:pathLst>
              <a:path w="29" h="57">
                <a:moveTo>
                  <a:pt x="0" y="29"/>
                </a:moveTo>
                <a:lnTo>
                  <a:pt x="0" y="0"/>
                </a:lnTo>
                <a:lnTo>
                  <a:pt x="9" y="2"/>
                </a:lnTo>
                <a:lnTo>
                  <a:pt x="18" y="7"/>
                </a:lnTo>
                <a:lnTo>
                  <a:pt x="23" y="12"/>
                </a:lnTo>
                <a:lnTo>
                  <a:pt x="27" y="21"/>
                </a:lnTo>
                <a:lnTo>
                  <a:pt x="29" y="29"/>
                </a:lnTo>
                <a:lnTo>
                  <a:pt x="27" y="38"/>
                </a:lnTo>
                <a:lnTo>
                  <a:pt x="23" y="46"/>
                </a:lnTo>
                <a:lnTo>
                  <a:pt x="18" y="52"/>
                </a:lnTo>
                <a:lnTo>
                  <a:pt x="9" y="56"/>
                </a:lnTo>
                <a:lnTo>
                  <a:pt x="0" y="57"/>
                </a:lnTo>
                <a:lnTo>
                  <a:pt x="0" y="29"/>
                </a:lnTo>
                <a:close/>
              </a:path>
            </a:pathLst>
          </a:custGeom>
          <a:solidFill>
            <a:srgbClr val="000000"/>
          </a:solidFill>
          <a:ln w="9525">
            <a:noFill/>
          </a:ln>
        </p:spPr>
        <p:txBody>
          <a:bodyPr/>
          <a:p>
            <a:endParaRPr lang="zh-CN" altLang="en-US"/>
          </a:p>
        </p:txBody>
      </p:sp>
      <p:sp>
        <p:nvSpPr>
          <p:cNvPr id="78907" name="Freeform 60"/>
          <p:cNvSpPr/>
          <p:nvPr/>
        </p:nvSpPr>
        <p:spPr>
          <a:xfrm>
            <a:off x="6527800" y="2776538"/>
            <a:ext cx="6350" cy="11112"/>
          </a:xfrm>
          <a:custGeom>
            <a:avLst/>
            <a:gdLst/>
            <a:ahLst/>
            <a:cxnLst>
              <a:cxn ang="0">
                <a:pos x="0" y="0"/>
              </a:cxn>
              <a:cxn ang="0">
                <a:pos x="9" y="2"/>
              </a:cxn>
              <a:cxn ang="0">
                <a:pos x="18" y="7"/>
              </a:cxn>
              <a:cxn ang="0">
                <a:pos x="23" y="12"/>
              </a:cxn>
              <a:cxn ang="0">
                <a:pos x="27" y="21"/>
              </a:cxn>
              <a:cxn ang="0">
                <a:pos x="29" y="29"/>
              </a:cxn>
              <a:cxn ang="0">
                <a:pos x="27" y="38"/>
              </a:cxn>
              <a:cxn ang="0">
                <a:pos x="23" y="46"/>
              </a:cxn>
              <a:cxn ang="0">
                <a:pos x="18" y="52"/>
              </a:cxn>
              <a:cxn ang="0">
                <a:pos x="9" y="56"/>
              </a:cxn>
              <a:cxn ang="0">
                <a:pos x="0" y="57"/>
              </a:cxn>
            </a:cxnLst>
            <a:pathLst>
              <a:path w="29" h="57">
                <a:moveTo>
                  <a:pt x="0" y="0"/>
                </a:moveTo>
                <a:lnTo>
                  <a:pt x="9" y="2"/>
                </a:lnTo>
                <a:lnTo>
                  <a:pt x="18" y="7"/>
                </a:lnTo>
                <a:lnTo>
                  <a:pt x="23" y="12"/>
                </a:lnTo>
                <a:lnTo>
                  <a:pt x="27" y="21"/>
                </a:lnTo>
                <a:lnTo>
                  <a:pt x="29" y="29"/>
                </a:lnTo>
                <a:lnTo>
                  <a:pt x="27" y="38"/>
                </a:lnTo>
                <a:lnTo>
                  <a:pt x="23" y="46"/>
                </a:lnTo>
                <a:lnTo>
                  <a:pt x="18" y="52"/>
                </a:lnTo>
                <a:lnTo>
                  <a:pt x="9"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908" name="Freeform 61"/>
          <p:cNvSpPr/>
          <p:nvPr/>
        </p:nvSpPr>
        <p:spPr>
          <a:xfrm>
            <a:off x="4870450" y="2776538"/>
            <a:ext cx="1657350" cy="11112"/>
          </a:xfrm>
          <a:custGeom>
            <a:avLst/>
            <a:gdLst/>
            <a:ahLst/>
            <a:cxnLst>
              <a:cxn ang="0">
                <a:pos x="7762" y="57"/>
              </a:cxn>
              <a:cxn ang="0">
                <a:pos x="7762" y="29"/>
              </a:cxn>
              <a:cxn ang="0">
                <a:pos x="7762" y="0"/>
              </a:cxn>
              <a:cxn ang="0">
                <a:pos x="0" y="0"/>
              </a:cxn>
              <a:cxn ang="0">
                <a:pos x="0" y="29"/>
              </a:cxn>
              <a:cxn ang="0">
                <a:pos x="0" y="57"/>
              </a:cxn>
              <a:cxn ang="0">
                <a:pos x="7762" y="57"/>
              </a:cxn>
            </a:cxnLst>
            <a:pathLst>
              <a:path w="7762" h="57">
                <a:moveTo>
                  <a:pt x="7762" y="57"/>
                </a:moveTo>
                <a:lnTo>
                  <a:pt x="7762" y="29"/>
                </a:lnTo>
                <a:lnTo>
                  <a:pt x="7762" y="0"/>
                </a:lnTo>
                <a:lnTo>
                  <a:pt x="0" y="0"/>
                </a:lnTo>
                <a:lnTo>
                  <a:pt x="0" y="29"/>
                </a:lnTo>
                <a:lnTo>
                  <a:pt x="0" y="57"/>
                </a:lnTo>
                <a:lnTo>
                  <a:pt x="7762" y="57"/>
                </a:lnTo>
                <a:close/>
              </a:path>
            </a:pathLst>
          </a:custGeom>
          <a:solidFill>
            <a:srgbClr val="000000"/>
          </a:solidFill>
          <a:ln w="9525">
            <a:noFill/>
          </a:ln>
        </p:spPr>
        <p:txBody>
          <a:bodyPr/>
          <a:p>
            <a:endParaRPr lang="zh-CN" altLang="en-US"/>
          </a:p>
        </p:txBody>
      </p:sp>
      <p:sp>
        <p:nvSpPr>
          <p:cNvPr id="78909" name="Freeform 62"/>
          <p:cNvSpPr/>
          <p:nvPr/>
        </p:nvSpPr>
        <p:spPr>
          <a:xfrm>
            <a:off x="4870450" y="2776538"/>
            <a:ext cx="1657350" cy="11112"/>
          </a:xfrm>
          <a:custGeom>
            <a:avLst/>
            <a:gdLst/>
            <a:ahLst/>
            <a:cxnLst>
              <a:cxn ang="0">
                <a:pos x="7762" y="57"/>
              </a:cxn>
              <a:cxn ang="0">
                <a:pos x="7762" y="29"/>
              </a:cxn>
              <a:cxn ang="0">
                <a:pos x="7762" y="0"/>
              </a:cxn>
              <a:cxn ang="0">
                <a:pos x="0" y="0"/>
              </a:cxn>
              <a:cxn ang="0">
                <a:pos x="0" y="29"/>
              </a:cxn>
              <a:cxn ang="0">
                <a:pos x="0" y="57"/>
              </a:cxn>
              <a:cxn ang="0">
                <a:pos x="7762" y="57"/>
              </a:cxn>
            </a:cxnLst>
            <a:pathLst>
              <a:path w="7762" h="57">
                <a:moveTo>
                  <a:pt x="7762" y="57"/>
                </a:moveTo>
                <a:lnTo>
                  <a:pt x="7762" y="29"/>
                </a:lnTo>
                <a:lnTo>
                  <a:pt x="7762" y="0"/>
                </a:lnTo>
                <a:lnTo>
                  <a:pt x="0" y="0"/>
                </a:lnTo>
                <a:lnTo>
                  <a:pt x="0" y="29"/>
                </a:lnTo>
                <a:lnTo>
                  <a:pt x="0" y="57"/>
                </a:lnTo>
                <a:lnTo>
                  <a:pt x="7762" y="5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910" name="Freeform 63"/>
          <p:cNvSpPr/>
          <p:nvPr/>
        </p:nvSpPr>
        <p:spPr>
          <a:xfrm>
            <a:off x="4864100" y="2776538"/>
            <a:ext cx="6350" cy="11112"/>
          </a:xfrm>
          <a:custGeom>
            <a:avLst/>
            <a:gdLst/>
            <a:ahLst/>
            <a:cxnLst>
              <a:cxn ang="0">
                <a:pos x="28" y="29"/>
              </a:cxn>
              <a:cxn ang="0">
                <a:pos x="28" y="57"/>
              </a:cxn>
              <a:cxn ang="0">
                <a:pos x="19" y="56"/>
              </a:cxn>
              <a:cxn ang="0">
                <a:pos x="11" y="52"/>
              </a:cxn>
              <a:cxn ang="0">
                <a:pos x="5" y="46"/>
              </a:cxn>
              <a:cxn ang="0">
                <a:pos x="1" y="38"/>
              </a:cxn>
              <a:cxn ang="0">
                <a:pos x="0" y="29"/>
              </a:cxn>
              <a:cxn ang="0">
                <a:pos x="1" y="21"/>
              </a:cxn>
              <a:cxn ang="0">
                <a:pos x="5" y="12"/>
              </a:cxn>
              <a:cxn ang="0">
                <a:pos x="11" y="7"/>
              </a:cxn>
              <a:cxn ang="0">
                <a:pos x="19" y="2"/>
              </a:cxn>
              <a:cxn ang="0">
                <a:pos x="28" y="0"/>
              </a:cxn>
              <a:cxn ang="0">
                <a:pos x="28" y="29"/>
              </a:cxn>
            </a:cxnLst>
            <a:pathLst>
              <a:path w="28" h="57">
                <a:moveTo>
                  <a:pt x="28" y="29"/>
                </a:moveTo>
                <a:lnTo>
                  <a:pt x="28" y="57"/>
                </a:lnTo>
                <a:lnTo>
                  <a:pt x="19" y="56"/>
                </a:lnTo>
                <a:lnTo>
                  <a:pt x="11" y="52"/>
                </a:lnTo>
                <a:lnTo>
                  <a:pt x="5" y="46"/>
                </a:lnTo>
                <a:lnTo>
                  <a:pt x="1" y="38"/>
                </a:lnTo>
                <a:lnTo>
                  <a:pt x="0" y="29"/>
                </a:lnTo>
                <a:lnTo>
                  <a:pt x="1" y="21"/>
                </a:lnTo>
                <a:lnTo>
                  <a:pt x="5" y="12"/>
                </a:lnTo>
                <a:lnTo>
                  <a:pt x="11" y="7"/>
                </a:lnTo>
                <a:lnTo>
                  <a:pt x="19" y="2"/>
                </a:lnTo>
                <a:lnTo>
                  <a:pt x="28" y="0"/>
                </a:lnTo>
                <a:lnTo>
                  <a:pt x="28" y="29"/>
                </a:lnTo>
                <a:close/>
              </a:path>
            </a:pathLst>
          </a:custGeom>
          <a:solidFill>
            <a:srgbClr val="000000"/>
          </a:solidFill>
          <a:ln w="9525">
            <a:noFill/>
          </a:ln>
        </p:spPr>
        <p:txBody>
          <a:bodyPr/>
          <a:p>
            <a:endParaRPr lang="zh-CN" altLang="en-US"/>
          </a:p>
        </p:txBody>
      </p:sp>
      <p:sp>
        <p:nvSpPr>
          <p:cNvPr id="78911" name="Freeform 64"/>
          <p:cNvSpPr/>
          <p:nvPr/>
        </p:nvSpPr>
        <p:spPr>
          <a:xfrm>
            <a:off x="4864100" y="2776538"/>
            <a:ext cx="6350" cy="11112"/>
          </a:xfrm>
          <a:custGeom>
            <a:avLst/>
            <a:gdLst/>
            <a:ahLst/>
            <a:cxnLst>
              <a:cxn ang="0">
                <a:pos x="28" y="57"/>
              </a:cxn>
              <a:cxn ang="0">
                <a:pos x="19" y="56"/>
              </a:cxn>
              <a:cxn ang="0">
                <a:pos x="11" y="52"/>
              </a:cxn>
              <a:cxn ang="0">
                <a:pos x="5" y="46"/>
              </a:cxn>
              <a:cxn ang="0">
                <a:pos x="1" y="38"/>
              </a:cxn>
              <a:cxn ang="0">
                <a:pos x="0" y="29"/>
              </a:cxn>
              <a:cxn ang="0">
                <a:pos x="1" y="21"/>
              </a:cxn>
              <a:cxn ang="0">
                <a:pos x="5" y="12"/>
              </a:cxn>
              <a:cxn ang="0">
                <a:pos x="11" y="7"/>
              </a:cxn>
              <a:cxn ang="0">
                <a:pos x="19" y="2"/>
              </a:cxn>
              <a:cxn ang="0">
                <a:pos x="28" y="0"/>
              </a:cxn>
            </a:cxnLst>
            <a:pathLst>
              <a:path w="28" h="57">
                <a:moveTo>
                  <a:pt x="28" y="57"/>
                </a:moveTo>
                <a:lnTo>
                  <a:pt x="19" y="56"/>
                </a:lnTo>
                <a:lnTo>
                  <a:pt x="11" y="52"/>
                </a:lnTo>
                <a:lnTo>
                  <a:pt x="5" y="46"/>
                </a:lnTo>
                <a:lnTo>
                  <a:pt x="1" y="38"/>
                </a:lnTo>
                <a:lnTo>
                  <a:pt x="0" y="29"/>
                </a:lnTo>
                <a:lnTo>
                  <a:pt x="1" y="21"/>
                </a:lnTo>
                <a:lnTo>
                  <a:pt x="5" y="12"/>
                </a:lnTo>
                <a:lnTo>
                  <a:pt x="11" y="7"/>
                </a:lnTo>
                <a:lnTo>
                  <a:pt x="19"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912" name="Freeform 65"/>
          <p:cNvSpPr/>
          <p:nvPr/>
        </p:nvSpPr>
        <p:spPr>
          <a:xfrm>
            <a:off x="6527800" y="2465388"/>
            <a:ext cx="6350" cy="11112"/>
          </a:xfrm>
          <a:custGeom>
            <a:avLst/>
            <a:gdLst/>
            <a:ahLst/>
            <a:cxnLst>
              <a:cxn ang="0">
                <a:pos x="0" y="29"/>
              </a:cxn>
              <a:cxn ang="0">
                <a:pos x="0" y="0"/>
              </a:cxn>
              <a:cxn ang="0">
                <a:pos x="9" y="2"/>
              </a:cxn>
              <a:cxn ang="0">
                <a:pos x="18" y="6"/>
              </a:cxn>
              <a:cxn ang="0">
                <a:pos x="23" y="12"/>
              </a:cxn>
              <a:cxn ang="0">
                <a:pos x="27" y="20"/>
              </a:cxn>
              <a:cxn ang="0">
                <a:pos x="29" y="29"/>
              </a:cxn>
              <a:cxn ang="0">
                <a:pos x="27" y="37"/>
              </a:cxn>
              <a:cxn ang="0">
                <a:pos x="23" y="46"/>
              </a:cxn>
              <a:cxn ang="0">
                <a:pos x="18" y="51"/>
              </a:cxn>
              <a:cxn ang="0">
                <a:pos x="9" y="56"/>
              </a:cxn>
              <a:cxn ang="0">
                <a:pos x="0" y="57"/>
              </a:cxn>
              <a:cxn ang="0">
                <a:pos x="0" y="29"/>
              </a:cxn>
            </a:cxnLst>
            <a:pathLst>
              <a:path w="29" h="57">
                <a:moveTo>
                  <a:pt x="0" y="29"/>
                </a:moveTo>
                <a:lnTo>
                  <a:pt x="0" y="0"/>
                </a:lnTo>
                <a:lnTo>
                  <a:pt x="9" y="2"/>
                </a:lnTo>
                <a:lnTo>
                  <a:pt x="18" y="6"/>
                </a:lnTo>
                <a:lnTo>
                  <a:pt x="23" y="12"/>
                </a:lnTo>
                <a:lnTo>
                  <a:pt x="27" y="20"/>
                </a:lnTo>
                <a:lnTo>
                  <a:pt x="29" y="29"/>
                </a:lnTo>
                <a:lnTo>
                  <a:pt x="27" y="37"/>
                </a:lnTo>
                <a:lnTo>
                  <a:pt x="23" y="46"/>
                </a:lnTo>
                <a:lnTo>
                  <a:pt x="18" y="51"/>
                </a:lnTo>
                <a:lnTo>
                  <a:pt x="9" y="56"/>
                </a:lnTo>
                <a:lnTo>
                  <a:pt x="0" y="57"/>
                </a:lnTo>
                <a:lnTo>
                  <a:pt x="0" y="29"/>
                </a:lnTo>
                <a:close/>
              </a:path>
            </a:pathLst>
          </a:custGeom>
          <a:solidFill>
            <a:srgbClr val="000000"/>
          </a:solidFill>
          <a:ln w="9525">
            <a:noFill/>
          </a:ln>
        </p:spPr>
        <p:txBody>
          <a:bodyPr/>
          <a:p>
            <a:endParaRPr lang="zh-CN" altLang="en-US"/>
          </a:p>
        </p:txBody>
      </p:sp>
      <p:sp>
        <p:nvSpPr>
          <p:cNvPr id="78913" name="Freeform 66"/>
          <p:cNvSpPr/>
          <p:nvPr/>
        </p:nvSpPr>
        <p:spPr>
          <a:xfrm>
            <a:off x="6527800" y="2465388"/>
            <a:ext cx="6350" cy="11112"/>
          </a:xfrm>
          <a:custGeom>
            <a:avLst/>
            <a:gdLst/>
            <a:ahLst/>
            <a:cxnLst>
              <a:cxn ang="0">
                <a:pos x="0" y="0"/>
              </a:cxn>
              <a:cxn ang="0">
                <a:pos x="9" y="2"/>
              </a:cxn>
              <a:cxn ang="0">
                <a:pos x="18" y="6"/>
              </a:cxn>
              <a:cxn ang="0">
                <a:pos x="23" y="12"/>
              </a:cxn>
              <a:cxn ang="0">
                <a:pos x="27" y="20"/>
              </a:cxn>
              <a:cxn ang="0">
                <a:pos x="29" y="29"/>
              </a:cxn>
              <a:cxn ang="0">
                <a:pos x="27" y="37"/>
              </a:cxn>
              <a:cxn ang="0">
                <a:pos x="23" y="46"/>
              </a:cxn>
              <a:cxn ang="0">
                <a:pos x="18" y="51"/>
              </a:cxn>
              <a:cxn ang="0">
                <a:pos x="9" y="56"/>
              </a:cxn>
              <a:cxn ang="0">
                <a:pos x="0" y="57"/>
              </a:cxn>
            </a:cxnLst>
            <a:pathLst>
              <a:path w="29" h="57">
                <a:moveTo>
                  <a:pt x="0" y="0"/>
                </a:moveTo>
                <a:lnTo>
                  <a:pt x="9" y="2"/>
                </a:lnTo>
                <a:lnTo>
                  <a:pt x="18" y="6"/>
                </a:lnTo>
                <a:lnTo>
                  <a:pt x="23" y="12"/>
                </a:lnTo>
                <a:lnTo>
                  <a:pt x="27" y="20"/>
                </a:lnTo>
                <a:lnTo>
                  <a:pt x="29" y="29"/>
                </a:lnTo>
                <a:lnTo>
                  <a:pt x="27" y="37"/>
                </a:lnTo>
                <a:lnTo>
                  <a:pt x="23" y="46"/>
                </a:lnTo>
                <a:lnTo>
                  <a:pt x="18" y="51"/>
                </a:lnTo>
                <a:lnTo>
                  <a:pt x="9"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914" name="Freeform 67"/>
          <p:cNvSpPr/>
          <p:nvPr/>
        </p:nvSpPr>
        <p:spPr>
          <a:xfrm>
            <a:off x="4870450" y="2465388"/>
            <a:ext cx="1657350" cy="11112"/>
          </a:xfrm>
          <a:custGeom>
            <a:avLst/>
            <a:gdLst/>
            <a:ahLst/>
            <a:cxnLst>
              <a:cxn ang="0">
                <a:pos x="7762" y="57"/>
              </a:cxn>
              <a:cxn ang="0">
                <a:pos x="7762" y="29"/>
              </a:cxn>
              <a:cxn ang="0">
                <a:pos x="7762" y="0"/>
              </a:cxn>
              <a:cxn ang="0">
                <a:pos x="0" y="0"/>
              </a:cxn>
              <a:cxn ang="0">
                <a:pos x="0" y="29"/>
              </a:cxn>
              <a:cxn ang="0">
                <a:pos x="0" y="57"/>
              </a:cxn>
              <a:cxn ang="0">
                <a:pos x="7762" y="57"/>
              </a:cxn>
            </a:cxnLst>
            <a:pathLst>
              <a:path w="7762" h="57">
                <a:moveTo>
                  <a:pt x="7762" y="57"/>
                </a:moveTo>
                <a:lnTo>
                  <a:pt x="7762" y="29"/>
                </a:lnTo>
                <a:lnTo>
                  <a:pt x="7762" y="0"/>
                </a:lnTo>
                <a:lnTo>
                  <a:pt x="0" y="0"/>
                </a:lnTo>
                <a:lnTo>
                  <a:pt x="0" y="29"/>
                </a:lnTo>
                <a:lnTo>
                  <a:pt x="0" y="57"/>
                </a:lnTo>
                <a:lnTo>
                  <a:pt x="7762" y="57"/>
                </a:lnTo>
                <a:close/>
              </a:path>
            </a:pathLst>
          </a:custGeom>
          <a:solidFill>
            <a:srgbClr val="000000"/>
          </a:solidFill>
          <a:ln w="9525">
            <a:noFill/>
          </a:ln>
        </p:spPr>
        <p:txBody>
          <a:bodyPr/>
          <a:p>
            <a:endParaRPr lang="zh-CN" altLang="en-US"/>
          </a:p>
        </p:txBody>
      </p:sp>
      <p:sp>
        <p:nvSpPr>
          <p:cNvPr id="78915" name="Freeform 68"/>
          <p:cNvSpPr/>
          <p:nvPr/>
        </p:nvSpPr>
        <p:spPr>
          <a:xfrm>
            <a:off x="4870450" y="2465388"/>
            <a:ext cx="1657350" cy="11112"/>
          </a:xfrm>
          <a:custGeom>
            <a:avLst/>
            <a:gdLst/>
            <a:ahLst/>
            <a:cxnLst>
              <a:cxn ang="0">
                <a:pos x="7762" y="57"/>
              </a:cxn>
              <a:cxn ang="0">
                <a:pos x="7762" y="29"/>
              </a:cxn>
              <a:cxn ang="0">
                <a:pos x="7762" y="0"/>
              </a:cxn>
              <a:cxn ang="0">
                <a:pos x="0" y="0"/>
              </a:cxn>
              <a:cxn ang="0">
                <a:pos x="0" y="29"/>
              </a:cxn>
              <a:cxn ang="0">
                <a:pos x="0" y="57"/>
              </a:cxn>
              <a:cxn ang="0">
                <a:pos x="7762" y="57"/>
              </a:cxn>
            </a:cxnLst>
            <a:pathLst>
              <a:path w="7762" h="57">
                <a:moveTo>
                  <a:pt x="7762" y="57"/>
                </a:moveTo>
                <a:lnTo>
                  <a:pt x="7762" y="29"/>
                </a:lnTo>
                <a:lnTo>
                  <a:pt x="7762" y="0"/>
                </a:lnTo>
                <a:lnTo>
                  <a:pt x="0" y="0"/>
                </a:lnTo>
                <a:lnTo>
                  <a:pt x="0" y="29"/>
                </a:lnTo>
                <a:lnTo>
                  <a:pt x="0" y="57"/>
                </a:lnTo>
                <a:lnTo>
                  <a:pt x="7762" y="5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916" name="Freeform 69"/>
          <p:cNvSpPr/>
          <p:nvPr/>
        </p:nvSpPr>
        <p:spPr>
          <a:xfrm>
            <a:off x="4864100" y="2465388"/>
            <a:ext cx="6350" cy="11112"/>
          </a:xfrm>
          <a:custGeom>
            <a:avLst/>
            <a:gdLst/>
            <a:ahLst/>
            <a:cxnLst>
              <a:cxn ang="0">
                <a:pos x="28" y="29"/>
              </a:cxn>
              <a:cxn ang="0">
                <a:pos x="28" y="57"/>
              </a:cxn>
              <a:cxn ang="0">
                <a:pos x="19" y="56"/>
              </a:cxn>
              <a:cxn ang="0">
                <a:pos x="11" y="51"/>
              </a:cxn>
              <a:cxn ang="0">
                <a:pos x="5" y="46"/>
              </a:cxn>
              <a:cxn ang="0">
                <a:pos x="1" y="37"/>
              </a:cxn>
              <a:cxn ang="0">
                <a:pos x="0" y="29"/>
              </a:cxn>
              <a:cxn ang="0">
                <a:pos x="1" y="20"/>
              </a:cxn>
              <a:cxn ang="0">
                <a:pos x="5" y="12"/>
              </a:cxn>
              <a:cxn ang="0">
                <a:pos x="11" y="6"/>
              </a:cxn>
              <a:cxn ang="0">
                <a:pos x="19" y="2"/>
              </a:cxn>
              <a:cxn ang="0">
                <a:pos x="28" y="0"/>
              </a:cxn>
              <a:cxn ang="0">
                <a:pos x="28" y="29"/>
              </a:cxn>
            </a:cxnLst>
            <a:pathLst>
              <a:path w="28" h="57">
                <a:moveTo>
                  <a:pt x="28" y="29"/>
                </a:moveTo>
                <a:lnTo>
                  <a:pt x="28" y="57"/>
                </a:lnTo>
                <a:lnTo>
                  <a:pt x="19" y="56"/>
                </a:lnTo>
                <a:lnTo>
                  <a:pt x="11" y="51"/>
                </a:lnTo>
                <a:lnTo>
                  <a:pt x="5" y="46"/>
                </a:lnTo>
                <a:lnTo>
                  <a:pt x="1" y="37"/>
                </a:lnTo>
                <a:lnTo>
                  <a:pt x="0" y="29"/>
                </a:lnTo>
                <a:lnTo>
                  <a:pt x="1" y="20"/>
                </a:lnTo>
                <a:lnTo>
                  <a:pt x="5" y="12"/>
                </a:lnTo>
                <a:lnTo>
                  <a:pt x="11" y="6"/>
                </a:lnTo>
                <a:lnTo>
                  <a:pt x="19" y="2"/>
                </a:lnTo>
                <a:lnTo>
                  <a:pt x="28" y="0"/>
                </a:lnTo>
                <a:lnTo>
                  <a:pt x="28" y="29"/>
                </a:lnTo>
                <a:close/>
              </a:path>
            </a:pathLst>
          </a:custGeom>
          <a:solidFill>
            <a:srgbClr val="000000"/>
          </a:solidFill>
          <a:ln w="9525">
            <a:noFill/>
          </a:ln>
        </p:spPr>
        <p:txBody>
          <a:bodyPr/>
          <a:p>
            <a:endParaRPr lang="zh-CN" altLang="en-US"/>
          </a:p>
        </p:txBody>
      </p:sp>
      <p:sp>
        <p:nvSpPr>
          <p:cNvPr id="78917" name="Freeform 70"/>
          <p:cNvSpPr/>
          <p:nvPr/>
        </p:nvSpPr>
        <p:spPr>
          <a:xfrm>
            <a:off x="4864100" y="2465388"/>
            <a:ext cx="6350" cy="11112"/>
          </a:xfrm>
          <a:custGeom>
            <a:avLst/>
            <a:gdLst/>
            <a:ahLst/>
            <a:cxnLst>
              <a:cxn ang="0">
                <a:pos x="28" y="57"/>
              </a:cxn>
              <a:cxn ang="0">
                <a:pos x="19" y="56"/>
              </a:cxn>
              <a:cxn ang="0">
                <a:pos x="11" y="51"/>
              </a:cxn>
              <a:cxn ang="0">
                <a:pos x="5" y="46"/>
              </a:cxn>
              <a:cxn ang="0">
                <a:pos x="1" y="37"/>
              </a:cxn>
              <a:cxn ang="0">
                <a:pos x="0" y="29"/>
              </a:cxn>
              <a:cxn ang="0">
                <a:pos x="1" y="20"/>
              </a:cxn>
              <a:cxn ang="0">
                <a:pos x="5" y="12"/>
              </a:cxn>
              <a:cxn ang="0">
                <a:pos x="11" y="6"/>
              </a:cxn>
              <a:cxn ang="0">
                <a:pos x="19" y="2"/>
              </a:cxn>
              <a:cxn ang="0">
                <a:pos x="28" y="0"/>
              </a:cxn>
            </a:cxnLst>
            <a:pathLst>
              <a:path w="28" h="57">
                <a:moveTo>
                  <a:pt x="28" y="57"/>
                </a:moveTo>
                <a:lnTo>
                  <a:pt x="19" y="56"/>
                </a:lnTo>
                <a:lnTo>
                  <a:pt x="11" y="51"/>
                </a:lnTo>
                <a:lnTo>
                  <a:pt x="5" y="46"/>
                </a:lnTo>
                <a:lnTo>
                  <a:pt x="1" y="37"/>
                </a:lnTo>
                <a:lnTo>
                  <a:pt x="0" y="29"/>
                </a:lnTo>
                <a:lnTo>
                  <a:pt x="1" y="20"/>
                </a:lnTo>
                <a:lnTo>
                  <a:pt x="5" y="12"/>
                </a:lnTo>
                <a:lnTo>
                  <a:pt x="11" y="6"/>
                </a:lnTo>
                <a:lnTo>
                  <a:pt x="19"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918" name="Line 71"/>
          <p:cNvSpPr/>
          <p:nvPr/>
        </p:nvSpPr>
        <p:spPr>
          <a:xfrm>
            <a:off x="4870450" y="5788025"/>
            <a:ext cx="1657350" cy="3175"/>
          </a:xfrm>
          <a:prstGeom prst="line">
            <a:avLst/>
          </a:prstGeom>
          <a:ln w="0" cap="flat" cmpd="sng">
            <a:solidFill>
              <a:srgbClr val="FF0000"/>
            </a:solidFill>
            <a:prstDash val="solid"/>
            <a:round/>
            <a:headEnd type="none" w="med" len="med"/>
            <a:tailEnd type="none" w="med" len="med"/>
          </a:ln>
        </p:spPr>
      </p:sp>
      <p:sp>
        <p:nvSpPr>
          <p:cNvPr id="78919" name="Line 72"/>
          <p:cNvSpPr/>
          <p:nvPr/>
        </p:nvSpPr>
        <p:spPr>
          <a:xfrm flipV="1">
            <a:off x="4870450" y="4973638"/>
            <a:ext cx="1588" cy="814387"/>
          </a:xfrm>
          <a:prstGeom prst="line">
            <a:avLst/>
          </a:prstGeom>
          <a:ln w="0" cap="flat" cmpd="sng">
            <a:solidFill>
              <a:srgbClr val="FF0000"/>
            </a:solidFill>
            <a:prstDash val="solid"/>
            <a:round/>
            <a:headEnd type="none" w="med" len="med"/>
            <a:tailEnd type="none" w="med" len="med"/>
          </a:ln>
        </p:spPr>
      </p:sp>
      <p:sp>
        <p:nvSpPr>
          <p:cNvPr id="78920" name="Freeform 73"/>
          <p:cNvSpPr/>
          <p:nvPr/>
        </p:nvSpPr>
        <p:spPr>
          <a:xfrm>
            <a:off x="4319588" y="4968875"/>
            <a:ext cx="11112" cy="4763"/>
          </a:xfrm>
          <a:custGeom>
            <a:avLst/>
            <a:gdLst/>
            <a:ahLst/>
            <a:cxnLst>
              <a:cxn ang="0">
                <a:pos x="28" y="29"/>
              </a:cxn>
              <a:cxn ang="0">
                <a:pos x="0" y="29"/>
              </a:cxn>
              <a:cxn ang="0">
                <a:pos x="1" y="20"/>
              </a:cxn>
              <a:cxn ang="0">
                <a:pos x="5" y="11"/>
              </a:cxn>
              <a:cxn ang="0">
                <a:pos x="11" y="6"/>
              </a:cxn>
              <a:cxn ang="0">
                <a:pos x="19" y="2"/>
              </a:cxn>
              <a:cxn ang="0">
                <a:pos x="28" y="0"/>
              </a:cxn>
              <a:cxn ang="0">
                <a:pos x="37" y="2"/>
              </a:cxn>
              <a:cxn ang="0">
                <a:pos x="45" y="6"/>
              </a:cxn>
              <a:cxn ang="0">
                <a:pos x="51" y="11"/>
              </a:cxn>
              <a:cxn ang="0">
                <a:pos x="55" y="20"/>
              </a:cxn>
              <a:cxn ang="0">
                <a:pos x="57" y="29"/>
              </a:cxn>
              <a:cxn ang="0">
                <a:pos x="28" y="29"/>
              </a:cxn>
            </a:cxnLst>
            <a:pathLst>
              <a:path w="57" h="29">
                <a:moveTo>
                  <a:pt x="28" y="29"/>
                </a:moveTo>
                <a:lnTo>
                  <a:pt x="0" y="29"/>
                </a:lnTo>
                <a:lnTo>
                  <a:pt x="1" y="20"/>
                </a:lnTo>
                <a:lnTo>
                  <a:pt x="5" y="11"/>
                </a:lnTo>
                <a:lnTo>
                  <a:pt x="11" y="6"/>
                </a:lnTo>
                <a:lnTo>
                  <a:pt x="19" y="2"/>
                </a:lnTo>
                <a:lnTo>
                  <a:pt x="28" y="0"/>
                </a:lnTo>
                <a:lnTo>
                  <a:pt x="37" y="2"/>
                </a:lnTo>
                <a:lnTo>
                  <a:pt x="45" y="6"/>
                </a:lnTo>
                <a:lnTo>
                  <a:pt x="51" y="11"/>
                </a:lnTo>
                <a:lnTo>
                  <a:pt x="55" y="20"/>
                </a:lnTo>
                <a:lnTo>
                  <a:pt x="57" y="29"/>
                </a:lnTo>
                <a:lnTo>
                  <a:pt x="28" y="29"/>
                </a:lnTo>
                <a:close/>
              </a:path>
            </a:pathLst>
          </a:custGeom>
          <a:solidFill>
            <a:srgbClr val="000000"/>
          </a:solidFill>
          <a:ln w="9525">
            <a:noFill/>
          </a:ln>
        </p:spPr>
        <p:txBody>
          <a:bodyPr/>
          <a:p>
            <a:endParaRPr lang="zh-CN" altLang="en-US"/>
          </a:p>
        </p:txBody>
      </p:sp>
      <p:sp>
        <p:nvSpPr>
          <p:cNvPr id="78921" name="Freeform 74"/>
          <p:cNvSpPr/>
          <p:nvPr/>
        </p:nvSpPr>
        <p:spPr>
          <a:xfrm>
            <a:off x="4319588" y="4968875"/>
            <a:ext cx="11112" cy="4763"/>
          </a:xfrm>
          <a:custGeom>
            <a:avLst/>
            <a:gdLst/>
            <a:ahLst/>
            <a:cxnLst>
              <a:cxn ang="0">
                <a:pos x="0" y="29"/>
              </a:cxn>
              <a:cxn ang="0">
                <a:pos x="1" y="20"/>
              </a:cxn>
              <a:cxn ang="0">
                <a:pos x="5" y="11"/>
              </a:cxn>
              <a:cxn ang="0">
                <a:pos x="11" y="6"/>
              </a:cxn>
              <a:cxn ang="0">
                <a:pos x="19" y="2"/>
              </a:cxn>
              <a:cxn ang="0">
                <a:pos x="28" y="0"/>
              </a:cxn>
              <a:cxn ang="0">
                <a:pos x="37" y="2"/>
              </a:cxn>
              <a:cxn ang="0">
                <a:pos x="45" y="6"/>
              </a:cxn>
              <a:cxn ang="0">
                <a:pos x="51" y="11"/>
              </a:cxn>
              <a:cxn ang="0">
                <a:pos x="55" y="20"/>
              </a:cxn>
              <a:cxn ang="0">
                <a:pos x="57" y="29"/>
              </a:cxn>
            </a:cxnLst>
            <a:pathLst>
              <a:path w="57" h="29">
                <a:moveTo>
                  <a:pt x="0" y="29"/>
                </a:moveTo>
                <a:lnTo>
                  <a:pt x="1" y="20"/>
                </a:lnTo>
                <a:lnTo>
                  <a:pt x="5" y="11"/>
                </a:lnTo>
                <a:lnTo>
                  <a:pt x="11" y="6"/>
                </a:lnTo>
                <a:lnTo>
                  <a:pt x="19" y="2"/>
                </a:lnTo>
                <a:lnTo>
                  <a:pt x="28" y="0"/>
                </a:lnTo>
                <a:lnTo>
                  <a:pt x="37" y="2"/>
                </a:lnTo>
                <a:lnTo>
                  <a:pt x="45" y="6"/>
                </a:lnTo>
                <a:lnTo>
                  <a:pt x="51" y="11"/>
                </a:lnTo>
                <a:lnTo>
                  <a:pt x="55"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922" name="Freeform 75"/>
          <p:cNvSpPr/>
          <p:nvPr/>
        </p:nvSpPr>
        <p:spPr>
          <a:xfrm>
            <a:off x="4319588" y="4973638"/>
            <a:ext cx="11112" cy="814387"/>
          </a:xfrm>
          <a:custGeom>
            <a:avLst/>
            <a:gdLst/>
            <a:ahLst/>
            <a:cxnLst>
              <a:cxn ang="0">
                <a:pos x="57" y="0"/>
              </a:cxn>
              <a:cxn ang="0">
                <a:pos x="28" y="0"/>
              </a:cxn>
              <a:cxn ang="0">
                <a:pos x="0" y="0"/>
              </a:cxn>
              <a:cxn ang="0">
                <a:pos x="0" y="3818"/>
              </a:cxn>
              <a:cxn ang="0">
                <a:pos x="28" y="3818"/>
              </a:cxn>
              <a:cxn ang="0">
                <a:pos x="57" y="3818"/>
              </a:cxn>
              <a:cxn ang="0">
                <a:pos x="57" y="0"/>
              </a:cxn>
            </a:cxnLst>
            <a:pathLst>
              <a:path w="57" h="3818">
                <a:moveTo>
                  <a:pt x="57" y="0"/>
                </a:moveTo>
                <a:lnTo>
                  <a:pt x="28" y="0"/>
                </a:lnTo>
                <a:lnTo>
                  <a:pt x="0" y="0"/>
                </a:lnTo>
                <a:lnTo>
                  <a:pt x="0" y="3818"/>
                </a:lnTo>
                <a:lnTo>
                  <a:pt x="28" y="3818"/>
                </a:lnTo>
                <a:lnTo>
                  <a:pt x="57" y="3818"/>
                </a:lnTo>
                <a:lnTo>
                  <a:pt x="57" y="0"/>
                </a:lnTo>
                <a:close/>
              </a:path>
            </a:pathLst>
          </a:custGeom>
          <a:solidFill>
            <a:srgbClr val="000000"/>
          </a:solidFill>
          <a:ln w="9525">
            <a:noFill/>
          </a:ln>
        </p:spPr>
        <p:txBody>
          <a:bodyPr/>
          <a:p>
            <a:endParaRPr lang="zh-CN" altLang="en-US"/>
          </a:p>
        </p:txBody>
      </p:sp>
      <p:sp>
        <p:nvSpPr>
          <p:cNvPr id="78923" name="Freeform 76"/>
          <p:cNvSpPr/>
          <p:nvPr/>
        </p:nvSpPr>
        <p:spPr>
          <a:xfrm>
            <a:off x="4319588" y="4973638"/>
            <a:ext cx="11112" cy="814387"/>
          </a:xfrm>
          <a:custGeom>
            <a:avLst/>
            <a:gdLst/>
            <a:ahLst/>
            <a:cxnLst>
              <a:cxn ang="0">
                <a:pos x="57" y="0"/>
              </a:cxn>
              <a:cxn ang="0">
                <a:pos x="28" y="0"/>
              </a:cxn>
              <a:cxn ang="0">
                <a:pos x="0" y="0"/>
              </a:cxn>
              <a:cxn ang="0">
                <a:pos x="0" y="3818"/>
              </a:cxn>
              <a:cxn ang="0">
                <a:pos x="28" y="3818"/>
              </a:cxn>
              <a:cxn ang="0">
                <a:pos x="57" y="3818"/>
              </a:cxn>
              <a:cxn ang="0">
                <a:pos x="57" y="0"/>
              </a:cxn>
            </a:cxnLst>
            <a:pathLst>
              <a:path w="57" h="3818">
                <a:moveTo>
                  <a:pt x="57" y="0"/>
                </a:moveTo>
                <a:lnTo>
                  <a:pt x="28" y="0"/>
                </a:lnTo>
                <a:lnTo>
                  <a:pt x="0" y="0"/>
                </a:lnTo>
                <a:lnTo>
                  <a:pt x="0" y="3818"/>
                </a:lnTo>
                <a:lnTo>
                  <a:pt x="28" y="3818"/>
                </a:lnTo>
                <a:lnTo>
                  <a:pt x="57" y="3818"/>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924" name="Freeform 77"/>
          <p:cNvSpPr/>
          <p:nvPr/>
        </p:nvSpPr>
        <p:spPr>
          <a:xfrm>
            <a:off x="4319588" y="5788025"/>
            <a:ext cx="11112" cy="7938"/>
          </a:xfrm>
          <a:custGeom>
            <a:avLst/>
            <a:gdLst/>
            <a:ahLst/>
            <a:cxnLst>
              <a:cxn ang="0">
                <a:pos x="28" y="0"/>
              </a:cxn>
              <a:cxn ang="0">
                <a:pos x="57" y="0"/>
              </a:cxn>
              <a:cxn ang="0">
                <a:pos x="55" y="8"/>
              </a:cxn>
              <a:cxn ang="0">
                <a:pos x="51" y="17"/>
              </a:cxn>
              <a:cxn ang="0">
                <a:pos x="45" y="22"/>
              </a:cxn>
              <a:cxn ang="0">
                <a:pos x="37" y="26"/>
              </a:cxn>
              <a:cxn ang="0">
                <a:pos x="28" y="28"/>
              </a:cxn>
              <a:cxn ang="0">
                <a:pos x="19" y="26"/>
              </a:cxn>
              <a:cxn ang="0">
                <a:pos x="11" y="22"/>
              </a:cxn>
              <a:cxn ang="0">
                <a:pos x="5" y="17"/>
              </a:cxn>
              <a:cxn ang="0">
                <a:pos x="1" y="8"/>
              </a:cxn>
              <a:cxn ang="0">
                <a:pos x="0" y="0"/>
              </a:cxn>
              <a:cxn ang="0">
                <a:pos x="28" y="0"/>
              </a:cxn>
            </a:cxnLst>
            <a:pathLst>
              <a:path w="57" h="28">
                <a:moveTo>
                  <a:pt x="28" y="0"/>
                </a:moveTo>
                <a:lnTo>
                  <a:pt x="57" y="0"/>
                </a:lnTo>
                <a:lnTo>
                  <a:pt x="55" y="8"/>
                </a:lnTo>
                <a:lnTo>
                  <a:pt x="51" y="17"/>
                </a:lnTo>
                <a:lnTo>
                  <a:pt x="45" y="22"/>
                </a:lnTo>
                <a:lnTo>
                  <a:pt x="37" y="26"/>
                </a:lnTo>
                <a:lnTo>
                  <a:pt x="28" y="28"/>
                </a:lnTo>
                <a:lnTo>
                  <a:pt x="19" y="26"/>
                </a:lnTo>
                <a:lnTo>
                  <a:pt x="11" y="22"/>
                </a:lnTo>
                <a:lnTo>
                  <a:pt x="5" y="17"/>
                </a:lnTo>
                <a:lnTo>
                  <a:pt x="1" y="8"/>
                </a:lnTo>
                <a:lnTo>
                  <a:pt x="0" y="0"/>
                </a:lnTo>
                <a:lnTo>
                  <a:pt x="28" y="0"/>
                </a:lnTo>
                <a:close/>
              </a:path>
            </a:pathLst>
          </a:custGeom>
          <a:solidFill>
            <a:srgbClr val="000000"/>
          </a:solidFill>
          <a:ln w="9525">
            <a:noFill/>
          </a:ln>
        </p:spPr>
        <p:txBody>
          <a:bodyPr/>
          <a:p>
            <a:endParaRPr lang="zh-CN" altLang="en-US"/>
          </a:p>
        </p:txBody>
      </p:sp>
      <p:sp>
        <p:nvSpPr>
          <p:cNvPr id="78925" name="Freeform 78"/>
          <p:cNvSpPr/>
          <p:nvPr/>
        </p:nvSpPr>
        <p:spPr>
          <a:xfrm>
            <a:off x="4319588" y="5788025"/>
            <a:ext cx="11112" cy="7938"/>
          </a:xfrm>
          <a:custGeom>
            <a:avLst/>
            <a:gdLst/>
            <a:ahLst/>
            <a:cxnLst>
              <a:cxn ang="0">
                <a:pos x="57" y="0"/>
              </a:cxn>
              <a:cxn ang="0">
                <a:pos x="55" y="8"/>
              </a:cxn>
              <a:cxn ang="0">
                <a:pos x="51" y="17"/>
              </a:cxn>
              <a:cxn ang="0">
                <a:pos x="45" y="22"/>
              </a:cxn>
              <a:cxn ang="0">
                <a:pos x="37" y="26"/>
              </a:cxn>
              <a:cxn ang="0">
                <a:pos x="28" y="28"/>
              </a:cxn>
              <a:cxn ang="0">
                <a:pos x="19" y="26"/>
              </a:cxn>
              <a:cxn ang="0">
                <a:pos x="11" y="22"/>
              </a:cxn>
              <a:cxn ang="0">
                <a:pos x="5" y="17"/>
              </a:cxn>
              <a:cxn ang="0">
                <a:pos x="1" y="8"/>
              </a:cxn>
              <a:cxn ang="0">
                <a:pos x="0" y="0"/>
              </a:cxn>
            </a:cxnLst>
            <a:pathLst>
              <a:path w="57" h="28">
                <a:moveTo>
                  <a:pt x="57" y="0"/>
                </a:moveTo>
                <a:lnTo>
                  <a:pt x="55" y="8"/>
                </a:lnTo>
                <a:lnTo>
                  <a:pt x="51" y="17"/>
                </a:lnTo>
                <a:lnTo>
                  <a:pt x="45" y="22"/>
                </a:lnTo>
                <a:lnTo>
                  <a:pt x="37" y="26"/>
                </a:lnTo>
                <a:lnTo>
                  <a:pt x="28" y="28"/>
                </a:lnTo>
                <a:lnTo>
                  <a:pt x="19" y="26"/>
                </a:lnTo>
                <a:lnTo>
                  <a:pt x="11" y="22"/>
                </a:lnTo>
                <a:lnTo>
                  <a:pt x="5" y="17"/>
                </a:lnTo>
                <a:lnTo>
                  <a:pt x="1"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926" name="Line 79"/>
          <p:cNvSpPr/>
          <p:nvPr/>
        </p:nvSpPr>
        <p:spPr>
          <a:xfrm>
            <a:off x="4560888" y="4973638"/>
            <a:ext cx="3175" cy="814387"/>
          </a:xfrm>
          <a:prstGeom prst="line">
            <a:avLst/>
          </a:prstGeom>
          <a:ln w="0" cap="flat" cmpd="sng">
            <a:solidFill>
              <a:srgbClr val="FF0000"/>
            </a:solidFill>
            <a:prstDash val="solid"/>
            <a:round/>
            <a:headEnd type="none" w="med" len="med"/>
            <a:tailEnd type="none" w="med" len="med"/>
          </a:ln>
        </p:spPr>
      </p:sp>
      <p:sp>
        <p:nvSpPr>
          <p:cNvPr id="78927" name="Line 80"/>
          <p:cNvSpPr/>
          <p:nvPr/>
        </p:nvSpPr>
        <p:spPr>
          <a:xfrm>
            <a:off x="3767138" y="5602288"/>
            <a:ext cx="61912" cy="1587"/>
          </a:xfrm>
          <a:prstGeom prst="line">
            <a:avLst/>
          </a:prstGeom>
          <a:ln w="0" cap="flat" cmpd="sng">
            <a:solidFill>
              <a:srgbClr val="000000"/>
            </a:solidFill>
            <a:prstDash val="solid"/>
            <a:round/>
            <a:headEnd type="none" w="med" len="med"/>
            <a:tailEnd type="none" w="med" len="med"/>
          </a:ln>
        </p:spPr>
      </p:sp>
      <p:sp>
        <p:nvSpPr>
          <p:cNvPr id="78928" name="Line 81"/>
          <p:cNvSpPr/>
          <p:nvPr/>
        </p:nvSpPr>
        <p:spPr>
          <a:xfrm>
            <a:off x="3862388" y="5602288"/>
            <a:ext cx="122237" cy="1587"/>
          </a:xfrm>
          <a:prstGeom prst="line">
            <a:avLst/>
          </a:prstGeom>
          <a:ln w="0" cap="flat" cmpd="sng">
            <a:solidFill>
              <a:srgbClr val="000000"/>
            </a:solidFill>
            <a:prstDash val="solid"/>
            <a:round/>
            <a:headEnd type="none" w="med" len="med"/>
            <a:tailEnd type="none" w="med" len="med"/>
          </a:ln>
        </p:spPr>
      </p:sp>
      <p:sp>
        <p:nvSpPr>
          <p:cNvPr id="78929" name="Line 82"/>
          <p:cNvSpPr/>
          <p:nvPr/>
        </p:nvSpPr>
        <p:spPr>
          <a:xfrm>
            <a:off x="4014788" y="5602288"/>
            <a:ext cx="63500" cy="1587"/>
          </a:xfrm>
          <a:prstGeom prst="line">
            <a:avLst/>
          </a:prstGeom>
          <a:ln w="0" cap="flat" cmpd="sng">
            <a:solidFill>
              <a:srgbClr val="000000"/>
            </a:solidFill>
            <a:prstDash val="solid"/>
            <a:round/>
            <a:headEnd type="none" w="med" len="med"/>
            <a:tailEnd type="none" w="med" len="med"/>
          </a:ln>
        </p:spPr>
      </p:sp>
      <p:sp>
        <p:nvSpPr>
          <p:cNvPr id="78930" name="Line 83"/>
          <p:cNvSpPr/>
          <p:nvPr/>
        </p:nvSpPr>
        <p:spPr>
          <a:xfrm>
            <a:off x="3455988" y="5414963"/>
            <a:ext cx="63500" cy="3175"/>
          </a:xfrm>
          <a:prstGeom prst="line">
            <a:avLst/>
          </a:prstGeom>
          <a:ln w="0" cap="flat" cmpd="sng">
            <a:solidFill>
              <a:srgbClr val="000000"/>
            </a:solidFill>
            <a:prstDash val="solid"/>
            <a:round/>
            <a:headEnd type="none" w="med" len="med"/>
            <a:tailEnd type="none" w="med" len="med"/>
          </a:ln>
        </p:spPr>
      </p:sp>
      <p:sp>
        <p:nvSpPr>
          <p:cNvPr id="78931" name="Line 84"/>
          <p:cNvSpPr/>
          <p:nvPr/>
        </p:nvSpPr>
        <p:spPr>
          <a:xfrm>
            <a:off x="3551238" y="5414963"/>
            <a:ext cx="123825" cy="3175"/>
          </a:xfrm>
          <a:prstGeom prst="line">
            <a:avLst/>
          </a:prstGeom>
          <a:ln w="0" cap="flat" cmpd="sng">
            <a:solidFill>
              <a:srgbClr val="000000"/>
            </a:solidFill>
            <a:prstDash val="solid"/>
            <a:round/>
            <a:headEnd type="none" w="med" len="med"/>
            <a:tailEnd type="none" w="med" len="med"/>
          </a:ln>
        </p:spPr>
      </p:sp>
      <p:sp>
        <p:nvSpPr>
          <p:cNvPr id="78932" name="Line 85"/>
          <p:cNvSpPr/>
          <p:nvPr/>
        </p:nvSpPr>
        <p:spPr>
          <a:xfrm>
            <a:off x="3706813" y="5414963"/>
            <a:ext cx="60325" cy="3175"/>
          </a:xfrm>
          <a:prstGeom prst="line">
            <a:avLst/>
          </a:prstGeom>
          <a:ln w="0" cap="flat" cmpd="sng">
            <a:solidFill>
              <a:srgbClr val="000000"/>
            </a:solidFill>
            <a:prstDash val="solid"/>
            <a:round/>
            <a:headEnd type="none" w="med" len="med"/>
            <a:tailEnd type="none" w="med" len="med"/>
          </a:ln>
        </p:spPr>
      </p:sp>
      <p:sp>
        <p:nvSpPr>
          <p:cNvPr id="78933" name="Line 86"/>
          <p:cNvSpPr/>
          <p:nvPr/>
        </p:nvSpPr>
        <p:spPr>
          <a:xfrm>
            <a:off x="3455988" y="5229225"/>
            <a:ext cx="3175" cy="77788"/>
          </a:xfrm>
          <a:prstGeom prst="line">
            <a:avLst/>
          </a:prstGeom>
          <a:ln w="0" cap="flat" cmpd="sng">
            <a:solidFill>
              <a:srgbClr val="000000"/>
            </a:solidFill>
            <a:prstDash val="solid"/>
            <a:round/>
            <a:headEnd type="none" w="med" len="med"/>
            <a:tailEnd type="none" w="med" len="med"/>
          </a:ln>
        </p:spPr>
      </p:sp>
      <p:sp>
        <p:nvSpPr>
          <p:cNvPr id="78934" name="Line 87"/>
          <p:cNvSpPr/>
          <p:nvPr/>
        </p:nvSpPr>
        <p:spPr>
          <a:xfrm>
            <a:off x="3455988" y="5337175"/>
            <a:ext cx="3175" cy="77788"/>
          </a:xfrm>
          <a:prstGeom prst="line">
            <a:avLst/>
          </a:prstGeom>
          <a:ln w="0" cap="flat" cmpd="sng">
            <a:solidFill>
              <a:srgbClr val="000000"/>
            </a:solidFill>
            <a:prstDash val="solid"/>
            <a:round/>
            <a:headEnd type="none" w="med" len="med"/>
            <a:tailEnd type="none" w="med" len="med"/>
          </a:ln>
        </p:spPr>
      </p:sp>
      <p:sp>
        <p:nvSpPr>
          <p:cNvPr id="78935" name="Line 88"/>
          <p:cNvSpPr/>
          <p:nvPr/>
        </p:nvSpPr>
        <p:spPr>
          <a:xfrm>
            <a:off x="3767138" y="5414963"/>
            <a:ext cx="3175" cy="77787"/>
          </a:xfrm>
          <a:prstGeom prst="line">
            <a:avLst/>
          </a:prstGeom>
          <a:ln w="0" cap="flat" cmpd="sng">
            <a:solidFill>
              <a:srgbClr val="000000"/>
            </a:solidFill>
            <a:prstDash val="solid"/>
            <a:round/>
            <a:headEnd type="none" w="med" len="med"/>
            <a:tailEnd type="none" w="med" len="med"/>
          </a:ln>
        </p:spPr>
      </p:sp>
      <p:sp>
        <p:nvSpPr>
          <p:cNvPr id="78936" name="Line 89"/>
          <p:cNvSpPr/>
          <p:nvPr/>
        </p:nvSpPr>
        <p:spPr>
          <a:xfrm>
            <a:off x="3767138" y="5524500"/>
            <a:ext cx="3175" cy="77788"/>
          </a:xfrm>
          <a:prstGeom prst="line">
            <a:avLst/>
          </a:prstGeom>
          <a:ln w="0" cap="flat" cmpd="sng">
            <a:solidFill>
              <a:srgbClr val="000000"/>
            </a:solidFill>
            <a:prstDash val="solid"/>
            <a:round/>
            <a:headEnd type="none" w="med" len="med"/>
            <a:tailEnd type="none" w="med" len="med"/>
          </a:ln>
        </p:spPr>
      </p:sp>
      <p:sp>
        <p:nvSpPr>
          <p:cNvPr id="78937" name="Line 90"/>
          <p:cNvSpPr/>
          <p:nvPr/>
        </p:nvSpPr>
        <p:spPr>
          <a:xfrm>
            <a:off x="4078288" y="5602288"/>
            <a:ext cx="3175" cy="77787"/>
          </a:xfrm>
          <a:prstGeom prst="line">
            <a:avLst/>
          </a:prstGeom>
          <a:ln w="0" cap="flat" cmpd="sng">
            <a:solidFill>
              <a:srgbClr val="000000"/>
            </a:solidFill>
            <a:prstDash val="solid"/>
            <a:round/>
            <a:headEnd type="none" w="med" len="med"/>
            <a:tailEnd type="none" w="med" len="med"/>
          </a:ln>
        </p:spPr>
      </p:sp>
      <p:sp>
        <p:nvSpPr>
          <p:cNvPr id="78938" name="Line 91"/>
          <p:cNvSpPr/>
          <p:nvPr/>
        </p:nvSpPr>
        <p:spPr>
          <a:xfrm>
            <a:off x="4078288" y="5710238"/>
            <a:ext cx="3175" cy="77787"/>
          </a:xfrm>
          <a:prstGeom prst="line">
            <a:avLst/>
          </a:prstGeom>
          <a:ln w="0" cap="flat" cmpd="sng">
            <a:solidFill>
              <a:srgbClr val="000000"/>
            </a:solidFill>
            <a:prstDash val="solid"/>
            <a:round/>
            <a:headEnd type="none" w="med" len="med"/>
            <a:tailEnd type="none" w="med" len="med"/>
          </a:ln>
        </p:spPr>
      </p:sp>
      <p:sp>
        <p:nvSpPr>
          <p:cNvPr id="78939" name="Line 92"/>
          <p:cNvSpPr/>
          <p:nvPr/>
        </p:nvSpPr>
        <p:spPr>
          <a:xfrm>
            <a:off x="4560888" y="5788025"/>
            <a:ext cx="309562" cy="3175"/>
          </a:xfrm>
          <a:prstGeom prst="line">
            <a:avLst/>
          </a:prstGeom>
          <a:ln w="0" cap="flat" cmpd="sng">
            <a:solidFill>
              <a:srgbClr val="FF0000"/>
            </a:solidFill>
            <a:prstDash val="solid"/>
            <a:round/>
            <a:headEnd type="none" w="med" len="med"/>
            <a:tailEnd type="none" w="med" len="med"/>
          </a:ln>
        </p:spPr>
      </p:sp>
      <p:grpSp>
        <p:nvGrpSpPr>
          <p:cNvPr id="2" name="Group 93"/>
          <p:cNvGrpSpPr/>
          <p:nvPr/>
        </p:nvGrpSpPr>
        <p:grpSpPr>
          <a:xfrm>
            <a:off x="4752975" y="5113338"/>
            <a:ext cx="88900" cy="466725"/>
            <a:chOff x="2994" y="3221"/>
            <a:chExt cx="56" cy="294"/>
          </a:xfrm>
        </p:grpSpPr>
        <p:sp>
          <p:nvSpPr>
            <p:cNvPr id="78941" name="Freeform 94"/>
            <p:cNvSpPr/>
            <p:nvPr/>
          </p:nvSpPr>
          <p:spPr>
            <a:xfrm>
              <a:off x="3005" y="3236"/>
              <a:ext cx="17" cy="18"/>
            </a:xfrm>
            <a:custGeom>
              <a:avLst/>
              <a:gdLst/>
              <a:ahLst/>
              <a:cxnLst>
                <a:cxn ang="0">
                  <a:pos x="42" y="136"/>
                </a:cxn>
                <a:cxn ang="0">
                  <a:pos x="75" y="127"/>
                </a:cxn>
                <a:cxn ang="0">
                  <a:pos x="101" y="110"/>
                </a:cxn>
                <a:cxn ang="0">
                  <a:pos x="117" y="85"/>
                </a:cxn>
                <a:cxn ang="0">
                  <a:pos x="125" y="60"/>
                </a:cxn>
                <a:cxn ang="0">
                  <a:pos x="125" y="35"/>
                </a:cxn>
                <a:cxn ang="0">
                  <a:pos x="117" y="18"/>
                </a:cxn>
                <a:cxn ang="0">
                  <a:pos x="109" y="9"/>
                </a:cxn>
                <a:cxn ang="0">
                  <a:pos x="92" y="0"/>
                </a:cxn>
                <a:cxn ang="0">
                  <a:pos x="0" y="0"/>
                </a:cxn>
              </a:cxnLst>
              <a:pathLst>
                <a:path w="125" h="136">
                  <a:moveTo>
                    <a:pt x="42" y="136"/>
                  </a:moveTo>
                  <a:lnTo>
                    <a:pt x="75" y="127"/>
                  </a:lnTo>
                  <a:lnTo>
                    <a:pt x="101" y="110"/>
                  </a:lnTo>
                  <a:lnTo>
                    <a:pt x="117" y="85"/>
                  </a:lnTo>
                  <a:lnTo>
                    <a:pt x="125" y="60"/>
                  </a:lnTo>
                  <a:lnTo>
                    <a:pt x="125" y="35"/>
                  </a:lnTo>
                  <a:lnTo>
                    <a:pt x="117" y="18"/>
                  </a:lnTo>
                  <a:lnTo>
                    <a:pt x="109" y="9"/>
                  </a:lnTo>
                  <a:lnTo>
                    <a:pt x="92" y="0"/>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grpSp>
          <p:nvGrpSpPr>
            <p:cNvPr id="78942" name="Group 95"/>
            <p:cNvGrpSpPr/>
            <p:nvPr/>
          </p:nvGrpSpPr>
          <p:grpSpPr>
            <a:xfrm>
              <a:off x="2994" y="3221"/>
              <a:ext cx="56" cy="294"/>
              <a:chOff x="2994" y="3221"/>
              <a:chExt cx="56" cy="294"/>
            </a:xfrm>
          </p:grpSpPr>
          <p:sp>
            <p:nvSpPr>
              <p:cNvPr id="78943" name="Freeform 96"/>
              <p:cNvSpPr/>
              <p:nvPr/>
            </p:nvSpPr>
            <p:spPr>
              <a:xfrm>
                <a:off x="2994" y="3359"/>
                <a:ext cx="28" cy="40"/>
              </a:xfrm>
              <a:custGeom>
                <a:avLst/>
                <a:gdLst/>
                <a:ahLst/>
                <a:cxnLst>
                  <a:cxn ang="0">
                    <a:pos x="135" y="301"/>
                  </a:cxn>
                  <a:cxn ang="0">
                    <a:pos x="0" y="301"/>
                  </a:cxn>
                  <a:cxn ang="0">
                    <a:pos x="177" y="100"/>
                  </a:cxn>
                  <a:cxn ang="0">
                    <a:pos x="193" y="75"/>
                  </a:cxn>
                  <a:cxn ang="0">
                    <a:pos x="202" y="50"/>
                  </a:cxn>
                  <a:cxn ang="0">
                    <a:pos x="202" y="33"/>
                  </a:cxn>
                  <a:cxn ang="0">
                    <a:pos x="193" y="16"/>
                  </a:cxn>
                  <a:cxn ang="0">
                    <a:pos x="169" y="0"/>
                  </a:cxn>
                  <a:cxn ang="0">
                    <a:pos x="135" y="0"/>
                  </a:cxn>
                  <a:cxn ang="0">
                    <a:pos x="101" y="8"/>
                  </a:cxn>
                  <a:cxn ang="0">
                    <a:pos x="76" y="24"/>
                  </a:cxn>
                  <a:cxn ang="0">
                    <a:pos x="68" y="41"/>
                  </a:cxn>
                </a:cxnLst>
                <a:pathLst>
                  <a:path w="202" h="301">
                    <a:moveTo>
                      <a:pt x="135" y="301"/>
                    </a:moveTo>
                    <a:lnTo>
                      <a:pt x="0" y="301"/>
                    </a:lnTo>
                    <a:lnTo>
                      <a:pt x="177" y="100"/>
                    </a:lnTo>
                    <a:lnTo>
                      <a:pt x="193" y="75"/>
                    </a:lnTo>
                    <a:lnTo>
                      <a:pt x="202" y="50"/>
                    </a:lnTo>
                    <a:lnTo>
                      <a:pt x="202" y="33"/>
                    </a:lnTo>
                    <a:lnTo>
                      <a:pt x="193" y="16"/>
                    </a:lnTo>
                    <a:lnTo>
                      <a:pt x="169" y="0"/>
                    </a:lnTo>
                    <a:lnTo>
                      <a:pt x="135" y="0"/>
                    </a:lnTo>
                    <a:lnTo>
                      <a:pt x="101" y="8"/>
                    </a:lnTo>
                    <a:lnTo>
                      <a:pt x="76" y="24"/>
                    </a:lnTo>
                    <a:lnTo>
                      <a:pt x="68" y="4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8944" name="Freeform 97"/>
              <p:cNvSpPr/>
              <p:nvPr/>
            </p:nvSpPr>
            <p:spPr>
              <a:xfrm>
                <a:off x="3010" y="3474"/>
                <a:ext cx="12" cy="41"/>
              </a:xfrm>
              <a:custGeom>
                <a:avLst/>
                <a:gdLst/>
                <a:ahLst/>
                <a:cxnLst>
                  <a:cxn ang="0">
                    <a:pos x="0" y="302"/>
                  </a:cxn>
                  <a:cxn ang="0">
                    <a:pos x="84" y="0"/>
                  </a:cxn>
                  <a:cxn ang="0">
                    <a:pos x="0" y="67"/>
                  </a:cxn>
                </a:cxnLst>
                <a:pathLst>
                  <a:path w="84" h="302">
                    <a:moveTo>
                      <a:pt x="0" y="302"/>
                    </a:moveTo>
                    <a:lnTo>
                      <a:pt x="84" y="0"/>
                    </a:lnTo>
                    <a:lnTo>
                      <a:pt x="0" y="67"/>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8945" name="Freeform 98"/>
              <p:cNvSpPr/>
              <p:nvPr/>
            </p:nvSpPr>
            <p:spPr>
              <a:xfrm>
                <a:off x="3029" y="3462"/>
                <a:ext cx="16" cy="14"/>
              </a:xfrm>
              <a:custGeom>
                <a:avLst/>
                <a:gdLst/>
                <a:ahLst/>
                <a:cxnLst>
                  <a:cxn ang="0">
                    <a:pos x="85" y="84"/>
                  </a:cxn>
                  <a:cxn ang="0">
                    <a:pos x="101" y="66"/>
                  </a:cxn>
                  <a:cxn ang="0">
                    <a:pos x="110" y="50"/>
                  </a:cxn>
                  <a:cxn ang="0">
                    <a:pos x="110" y="33"/>
                  </a:cxn>
                  <a:cxn ang="0">
                    <a:pos x="101" y="8"/>
                  </a:cxn>
                  <a:cxn ang="0">
                    <a:pos x="85" y="0"/>
                  </a:cxn>
                  <a:cxn ang="0">
                    <a:pos x="59" y="0"/>
                  </a:cxn>
                  <a:cxn ang="0">
                    <a:pos x="34" y="8"/>
                  </a:cxn>
                  <a:cxn ang="0">
                    <a:pos x="17" y="24"/>
                  </a:cxn>
                  <a:cxn ang="0">
                    <a:pos x="9" y="42"/>
                  </a:cxn>
                  <a:cxn ang="0">
                    <a:pos x="0" y="66"/>
                  </a:cxn>
                  <a:cxn ang="0">
                    <a:pos x="9" y="84"/>
                  </a:cxn>
                  <a:cxn ang="0">
                    <a:pos x="26" y="101"/>
                  </a:cxn>
                  <a:cxn ang="0">
                    <a:pos x="42" y="101"/>
                  </a:cxn>
                  <a:cxn ang="0">
                    <a:pos x="76" y="92"/>
                  </a:cxn>
                  <a:cxn ang="0">
                    <a:pos x="85" y="84"/>
                  </a:cxn>
                </a:cxnLst>
                <a:pathLst>
                  <a:path w="110" h="101">
                    <a:moveTo>
                      <a:pt x="85" y="84"/>
                    </a:moveTo>
                    <a:lnTo>
                      <a:pt x="101" y="66"/>
                    </a:lnTo>
                    <a:lnTo>
                      <a:pt x="110" y="50"/>
                    </a:lnTo>
                    <a:lnTo>
                      <a:pt x="110" y="33"/>
                    </a:lnTo>
                    <a:lnTo>
                      <a:pt x="101" y="8"/>
                    </a:lnTo>
                    <a:lnTo>
                      <a:pt x="85" y="0"/>
                    </a:lnTo>
                    <a:lnTo>
                      <a:pt x="59" y="0"/>
                    </a:lnTo>
                    <a:lnTo>
                      <a:pt x="34" y="8"/>
                    </a:lnTo>
                    <a:lnTo>
                      <a:pt x="17" y="24"/>
                    </a:lnTo>
                    <a:lnTo>
                      <a:pt x="9" y="42"/>
                    </a:lnTo>
                    <a:lnTo>
                      <a:pt x="0" y="66"/>
                    </a:lnTo>
                    <a:lnTo>
                      <a:pt x="9" y="84"/>
                    </a:lnTo>
                    <a:lnTo>
                      <a:pt x="26" y="101"/>
                    </a:lnTo>
                    <a:lnTo>
                      <a:pt x="42" y="101"/>
                    </a:lnTo>
                    <a:lnTo>
                      <a:pt x="76" y="92"/>
                    </a:lnTo>
                    <a:lnTo>
                      <a:pt x="85" y="8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8946" name="Freeform 99"/>
              <p:cNvSpPr/>
              <p:nvPr/>
            </p:nvSpPr>
            <p:spPr>
              <a:xfrm>
                <a:off x="3036" y="3343"/>
                <a:ext cx="14" cy="14"/>
              </a:xfrm>
              <a:custGeom>
                <a:avLst/>
                <a:gdLst/>
                <a:ahLst/>
                <a:cxnLst>
                  <a:cxn ang="0">
                    <a:pos x="84" y="83"/>
                  </a:cxn>
                  <a:cxn ang="0">
                    <a:pos x="101" y="67"/>
                  </a:cxn>
                  <a:cxn ang="0">
                    <a:pos x="110" y="50"/>
                  </a:cxn>
                  <a:cxn ang="0">
                    <a:pos x="110" y="33"/>
                  </a:cxn>
                  <a:cxn ang="0">
                    <a:pos x="101" y="8"/>
                  </a:cxn>
                  <a:cxn ang="0">
                    <a:pos x="84" y="0"/>
                  </a:cxn>
                  <a:cxn ang="0">
                    <a:pos x="60" y="0"/>
                  </a:cxn>
                  <a:cxn ang="0">
                    <a:pos x="35" y="8"/>
                  </a:cxn>
                  <a:cxn ang="0">
                    <a:pos x="18" y="25"/>
                  </a:cxn>
                  <a:cxn ang="0">
                    <a:pos x="9" y="41"/>
                  </a:cxn>
                  <a:cxn ang="0">
                    <a:pos x="0" y="67"/>
                  </a:cxn>
                  <a:cxn ang="0">
                    <a:pos x="9" y="83"/>
                  </a:cxn>
                  <a:cxn ang="0">
                    <a:pos x="26" y="101"/>
                  </a:cxn>
                  <a:cxn ang="0">
                    <a:pos x="42" y="101"/>
                  </a:cxn>
                  <a:cxn ang="0">
                    <a:pos x="77" y="92"/>
                  </a:cxn>
                  <a:cxn ang="0">
                    <a:pos x="84" y="83"/>
                  </a:cxn>
                </a:cxnLst>
                <a:pathLst>
                  <a:path w="110" h="101">
                    <a:moveTo>
                      <a:pt x="84" y="83"/>
                    </a:moveTo>
                    <a:lnTo>
                      <a:pt x="101" y="67"/>
                    </a:lnTo>
                    <a:lnTo>
                      <a:pt x="110" y="50"/>
                    </a:lnTo>
                    <a:lnTo>
                      <a:pt x="110" y="33"/>
                    </a:lnTo>
                    <a:lnTo>
                      <a:pt x="101" y="8"/>
                    </a:lnTo>
                    <a:lnTo>
                      <a:pt x="84" y="0"/>
                    </a:lnTo>
                    <a:lnTo>
                      <a:pt x="60" y="0"/>
                    </a:lnTo>
                    <a:lnTo>
                      <a:pt x="35" y="8"/>
                    </a:lnTo>
                    <a:lnTo>
                      <a:pt x="18" y="25"/>
                    </a:lnTo>
                    <a:lnTo>
                      <a:pt x="9" y="41"/>
                    </a:lnTo>
                    <a:lnTo>
                      <a:pt x="0" y="67"/>
                    </a:lnTo>
                    <a:lnTo>
                      <a:pt x="9" y="83"/>
                    </a:lnTo>
                    <a:lnTo>
                      <a:pt x="26" y="101"/>
                    </a:lnTo>
                    <a:lnTo>
                      <a:pt x="42" y="101"/>
                    </a:lnTo>
                    <a:lnTo>
                      <a:pt x="77" y="92"/>
                    </a:lnTo>
                    <a:lnTo>
                      <a:pt x="84" y="83"/>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8947" name="Freeform 100"/>
              <p:cNvSpPr/>
              <p:nvPr/>
            </p:nvSpPr>
            <p:spPr>
              <a:xfrm>
                <a:off x="2994" y="3254"/>
                <a:ext cx="23" cy="23"/>
              </a:xfrm>
              <a:custGeom>
                <a:avLst/>
                <a:gdLst/>
                <a:ahLst/>
                <a:cxnLst>
                  <a:cxn ang="0">
                    <a:pos x="0" y="167"/>
                  </a:cxn>
                  <a:cxn ang="0">
                    <a:pos x="66" y="167"/>
                  </a:cxn>
                  <a:cxn ang="0">
                    <a:pos x="108" y="159"/>
                  </a:cxn>
                  <a:cxn ang="0">
                    <a:pos x="134" y="142"/>
                  </a:cxn>
                  <a:cxn ang="0">
                    <a:pos x="150" y="117"/>
                  </a:cxn>
                  <a:cxn ang="0">
                    <a:pos x="167" y="58"/>
                  </a:cxn>
                  <a:cxn ang="0">
                    <a:pos x="167" y="33"/>
                  </a:cxn>
                  <a:cxn ang="0">
                    <a:pos x="159" y="16"/>
                  </a:cxn>
                  <a:cxn ang="0">
                    <a:pos x="143" y="7"/>
                  </a:cxn>
                  <a:cxn ang="0">
                    <a:pos x="117" y="0"/>
                  </a:cxn>
                  <a:cxn ang="0">
                    <a:pos x="84" y="0"/>
                  </a:cxn>
                </a:cxnLst>
                <a:pathLst>
                  <a:path w="167" h="167">
                    <a:moveTo>
                      <a:pt x="0" y="167"/>
                    </a:moveTo>
                    <a:lnTo>
                      <a:pt x="66" y="167"/>
                    </a:lnTo>
                    <a:lnTo>
                      <a:pt x="108" y="159"/>
                    </a:lnTo>
                    <a:lnTo>
                      <a:pt x="134" y="142"/>
                    </a:lnTo>
                    <a:lnTo>
                      <a:pt x="150" y="117"/>
                    </a:lnTo>
                    <a:lnTo>
                      <a:pt x="167" y="58"/>
                    </a:lnTo>
                    <a:lnTo>
                      <a:pt x="167" y="33"/>
                    </a:lnTo>
                    <a:lnTo>
                      <a:pt x="159" y="16"/>
                    </a:lnTo>
                    <a:lnTo>
                      <a:pt x="143" y="7"/>
                    </a:lnTo>
                    <a:lnTo>
                      <a:pt x="117" y="0"/>
                    </a:lnTo>
                    <a:lnTo>
                      <a:pt x="84"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8948" name="Freeform 101"/>
              <p:cNvSpPr/>
              <p:nvPr/>
            </p:nvSpPr>
            <p:spPr>
              <a:xfrm>
                <a:off x="3033" y="3221"/>
                <a:ext cx="15" cy="14"/>
              </a:xfrm>
              <a:custGeom>
                <a:avLst/>
                <a:gdLst/>
                <a:ahLst/>
                <a:cxnLst>
                  <a:cxn ang="0">
                    <a:pos x="85" y="83"/>
                  </a:cxn>
                  <a:cxn ang="0">
                    <a:pos x="101" y="66"/>
                  </a:cxn>
                  <a:cxn ang="0">
                    <a:pos x="110" y="50"/>
                  </a:cxn>
                  <a:cxn ang="0">
                    <a:pos x="110" y="33"/>
                  </a:cxn>
                  <a:cxn ang="0">
                    <a:pos x="101" y="8"/>
                  </a:cxn>
                  <a:cxn ang="0">
                    <a:pos x="85" y="0"/>
                  </a:cxn>
                  <a:cxn ang="0">
                    <a:pos x="59" y="0"/>
                  </a:cxn>
                  <a:cxn ang="0">
                    <a:pos x="34" y="8"/>
                  </a:cxn>
                  <a:cxn ang="0">
                    <a:pos x="17" y="24"/>
                  </a:cxn>
                  <a:cxn ang="0">
                    <a:pos x="9" y="41"/>
                  </a:cxn>
                  <a:cxn ang="0">
                    <a:pos x="0" y="66"/>
                  </a:cxn>
                  <a:cxn ang="0">
                    <a:pos x="9" y="83"/>
                  </a:cxn>
                  <a:cxn ang="0">
                    <a:pos x="26" y="101"/>
                  </a:cxn>
                  <a:cxn ang="0">
                    <a:pos x="42" y="101"/>
                  </a:cxn>
                  <a:cxn ang="0">
                    <a:pos x="76" y="92"/>
                  </a:cxn>
                  <a:cxn ang="0">
                    <a:pos x="85" y="83"/>
                  </a:cxn>
                </a:cxnLst>
                <a:pathLst>
                  <a:path w="110" h="101">
                    <a:moveTo>
                      <a:pt x="85" y="83"/>
                    </a:moveTo>
                    <a:lnTo>
                      <a:pt x="101" y="66"/>
                    </a:lnTo>
                    <a:lnTo>
                      <a:pt x="110" y="50"/>
                    </a:lnTo>
                    <a:lnTo>
                      <a:pt x="110" y="33"/>
                    </a:lnTo>
                    <a:lnTo>
                      <a:pt x="101" y="8"/>
                    </a:lnTo>
                    <a:lnTo>
                      <a:pt x="85" y="0"/>
                    </a:lnTo>
                    <a:lnTo>
                      <a:pt x="59" y="0"/>
                    </a:lnTo>
                    <a:lnTo>
                      <a:pt x="34" y="8"/>
                    </a:lnTo>
                    <a:lnTo>
                      <a:pt x="17" y="24"/>
                    </a:lnTo>
                    <a:lnTo>
                      <a:pt x="9" y="41"/>
                    </a:lnTo>
                    <a:lnTo>
                      <a:pt x="0" y="66"/>
                    </a:lnTo>
                    <a:lnTo>
                      <a:pt x="9" y="83"/>
                    </a:lnTo>
                    <a:lnTo>
                      <a:pt x="26" y="101"/>
                    </a:lnTo>
                    <a:lnTo>
                      <a:pt x="42" y="101"/>
                    </a:lnTo>
                    <a:lnTo>
                      <a:pt x="76" y="92"/>
                    </a:lnTo>
                    <a:lnTo>
                      <a:pt x="85" y="83"/>
                    </a:lnTo>
                    <a:close/>
                  </a:path>
                </a:pathLst>
              </a:custGeom>
              <a:noFill/>
              <a:ln w="0" cap="flat" cmpd="sng">
                <a:solidFill>
                  <a:srgbClr val="FF0000"/>
                </a:solidFill>
                <a:prstDash val="solid"/>
                <a:round/>
                <a:headEnd type="none" w="med" len="med"/>
                <a:tailEnd type="none" w="med" len="med"/>
              </a:ln>
            </p:spPr>
            <p:txBody>
              <a:bodyPr/>
              <a:p>
                <a:endParaRPr lang="zh-CN" altLang="en-US"/>
              </a:p>
            </p:txBody>
          </p:sp>
        </p:grpSp>
      </p:grpSp>
      <p:sp>
        <p:nvSpPr>
          <p:cNvPr id="78949" name="Line 102"/>
          <p:cNvSpPr/>
          <p:nvPr/>
        </p:nvSpPr>
        <p:spPr>
          <a:xfrm>
            <a:off x="4560888" y="4973638"/>
            <a:ext cx="309562" cy="3175"/>
          </a:xfrm>
          <a:prstGeom prst="line">
            <a:avLst/>
          </a:prstGeom>
          <a:ln w="0" cap="flat" cmpd="sng">
            <a:solidFill>
              <a:srgbClr val="FF0000"/>
            </a:solidFill>
            <a:prstDash val="solid"/>
            <a:round/>
            <a:headEnd type="none" w="med" len="med"/>
            <a:tailEnd type="none" w="med" len="med"/>
          </a:ln>
        </p:spPr>
      </p:sp>
      <p:sp>
        <p:nvSpPr>
          <p:cNvPr id="78950" name="Freeform 103"/>
          <p:cNvSpPr/>
          <p:nvPr/>
        </p:nvSpPr>
        <p:spPr>
          <a:xfrm>
            <a:off x="4811713" y="4903788"/>
            <a:ext cx="33337" cy="44450"/>
          </a:xfrm>
          <a:custGeom>
            <a:avLst/>
            <a:gdLst/>
            <a:ahLst/>
            <a:cxnLst>
              <a:cxn ang="0">
                <a:pos x="134" y="202"/>
              </a:cxn>
              <a:cxn ang="0">
                <a:pos x="109" y="160"/>
              </a:cxn>
              <a:cxn ang="0">
                <a:pos x="151" y="0"/>
              </a:cxn>
              <a:cxn ang="0">
                <a:pos x="83" y="0"/>
              </a:cxn>
              <a:cxn ang="0">
                <a:pos x="50" y="9"/>
              </a:cxn>
              <a:cxn ang="0">
                <a:pos x="33" y="26"/>
              </a:cxn>
              <a:cxn ang="0">
                <a:pos x="24" y="42"/>
              </a:cxn>
              <a:cxn ang="0">
                <a:pos x="0" y="152"/>
              </a:cxn>
              <a:cxn ang="0">
                <a:pos x="0" y="169"/>
              </a:cxn>
              <a:cxn ang="0">
                <a:pos x="8" y="194"/>
              </a:cxn>
              <a:cxn ang="0">
                <a:pos x="24" y="202"/>
              </a:cxn>
              <a:cxn ang="0">
                <a:pos x="50" y="202"/>
              </a:cxn>
              <a:cxn ang="0">
                <a:pos x="75" y="194"/>
              </a:cxn>
              <a:cxn ang="0">
                <a:pos x="92" y="185"/>
              </a:cxn>
              <a:cxn ang="0">
                <a:pos x="109" y="160"/>
              </a:cxn>
            </a:cxnLst>
            <a:pathLst>
              <a:path w="151" h="202">
                <a:moveTo>
                  <a:pt x="134" y="202"/>
                </a:moveTo>
                <a:lnTo>
                  <a:pt x="109" y="160"/>
                </a:lnTo>
                <a:lnTo>
                  <a:pt x="151" y="0"/>
                </a:lnTo>
                <a:lnTo>
                  <a:pt x="83" y="0"/>
                </a:lnTo>
                <a:lnTo>
                  <a:pt x="50" y="9"/>
                </a:lnTo>
                <a:lnTo>
                  <a:pt x="33" y="26"/>
                </a:lnTo>
                <a:lnTo>
                  <a:pt x="24" y="42"/>
                </a:lnTo>
                <a:lnTo>
                  <a:pt x="0" y="152"/>
                </a:lnTo>
                <a:lnTo>
                  <a:pt x="0" y="169"/>
                </a:lnTo>
                <a:lnTo>
                  <a:pt x="8" y="194"/>
                </a:lnTo>
                <a:lnTo>
                  <a:pt x="24" y="202"/>
                </a:lnTo>
                <a:lnTo>
                  <a:pt x="50" y="202"/>
                </a:lnTo>
                <a:lnTo>
                  <a:pt x="75" y="194"/>
                </a:lnTo>
                <a:lnTo>
                  <a:pt x="92" y="185"/>
                </a:lnTo>
                <a:lnTo>
                  <a:pt x="109" y="16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8951" name="Freeform 104"/>
          <p:cNvSpPr/>
          <p:nvPr/>
        </p:nvSpPr>
        <p:spPr>
          <a:xfrm>
            <a:off x="4870450" y="3024188"/>
            <a:ext cx="4763" cy="11112"/>
          </a:xfrm>
          <a:custGeom>
            <a:avLst/>
            <a:gdLst/>
            <a:ahLst/>
            <a:cxnLst>
              <a:cxn ang="0">
                <a:pos x="0" y="29"/>
              </a:cxn>
              <a:cxn ang="0">
                <a:pos x="0" y="0"/>
              </a:cxn>
              <a:cxn ang="0">
                <a:pos x="8" y="3"/>
              </a:cxn>
              <a:cxn ang="0">
                <a:pos x="17" y="7"/>
              </a:cxn>
              <a:cxn ang="0">
                <a:pos x="22" y="12"/>
              </a:cxn>
              <a:cxn ang="0">
                <a:pos x="27" y="21"/>
              </a:cxn>
              <a:cxn ang="0">
                <a:pos x="29" y="29"/>
              </a:cxn>
              <a:cxn ang="0">
                <a:pos x="27" y="38"/>
              </a:cxn>
              <a:cxn ang="0">
                <a:pos x="22" y="47"/>
              </a:cxn>
              <a:cxn ang="0">
                <a:pos x="17" y="52"/>
              </a:cxn>
              <a:cxn ang="0">
                <a:pos x="8" y="56"/>
              </a:cxn>
              <a:cxn ang="0">
                <a:pos x="0" y="57"/>
              </a:cxn>
              <a:cxn ang="0">
                <a:pos x="0" y="29"/>
              </a:cxn>
            </a:cxnLst>
            <a:pathLst>
              <a:path w="29" h="57">
                <a:moveTo>
                  <a:pt x="0" y="29"/>
                </a:moveTo>
                <a:lnTo>
                  <a:pt x="0" y="0"/>
                </a:lnTo>
                <a:lnTo>
                  <a:pt x="8" y="3"/>
                </a:lnTo>
                <a:lnTo>
                  <a:pt x="17" y="7"/>
                </a:lnTo>
                <a:lnTo>
                  <a:pt x="22" y="12"/>
                </a:lnTo>
                <a:lnTo>
                  <a:pt x="27" y="21"/>
                </a:lnTo>
                <a:lnTo>
                  <a:pt x="29" y="29"/>
                </a:lnTo>
                <a:lnTo>
                  <a:pt x="27" y="38"/>
                </a:lnTo>
                <a:lnTo>
                  <a:pt x="22" y="47"/>
                </a:lnTo>
                <a:lnTo>
                  <a:pt x="17" y="52"/>
                </a:lnTo>
                <a:lnTo>
                  <a:pt x="8" y="56"/>
                </a:lnTo>
                <a:lnTo>
                  <a:pt x="0" y="57"/>
                </a:lnTo>
                <a:lnTo>
                  <a:pt x="0" y="29"/>
                </a:lnTo>
                <a:close/>
              </a:path>
            </a:pathLst>
          </a:custGeom>
          <a:solidFill>
            <a:srgbClr val="000000"/>
          </a:solidFill>
          <a:ln w="9525">
            <a:noFill/>
          </a:ln>
        </p:spPr>
        <p:txBody>
          <a:bodyPr/>
          <a:p>
            <a:endParaRPr lang="zh-CN" altLang="en-US"/>
          </a:p>
        </p:txBody>
      </p:sp>
      <p:sp>
        <p:nvSpPr>
          <p:cNvPr id="78952" name="Freeform 105"/>
          <p:cNvSpPr/>
          <p:nvPr/>
        </p:nvSpPr>
        <p:spPr>
          <a:xfrm>
            <a:off x="4870450" y="3024188"/>
            <a:ext cx="4763" cy="11112"/>
          </a:xfrm>
          <a:custGeom>
            <a:avLst/>
            <a:gdLst/>
            <a:ahLst/>
            <a:cxnLst>
              <a:cxn ang="0">
                <a:pos x="0" y="0"/>
              </a:cxn>
              <a:cxn ang="0">
                <a:pos x="8" y="3"/>
              </a:cxn>
              <a:cxn ang="0">
                <a:pos x="17" y="7"/>
              </a:cxn>
              <a:cxn ang="0">
                <a:pos x="22" y="12"/>
              </a:cxn>
              <a:cxn ang="0">
                <a:pos x="27" y="21"/>
              </a:cxn>
              <a:cxn ang="0">
                <a:pos x="29" y="29"/>
              </a:cxn>
              <a:cxn ang="0">
                <a:pos x="27" y="38"/>
              </a:cxn>
              <a:cxn ang="0">
                <a:pos x="22" y="47"/>
              </a:cxn>
              <a:cxn ang="0">
                <a:pos x="17" y="52"/>
              </a:cxn>
              <a:cxn ang="0">
                <a:pos x="8" y="56"/>
              </a:cxn>
              <a:cxn ang="0">
                <a:pos x="0" y="57"/>
              </a:cxn>
            </a:cxnLst>
            <a:pathLst>
              <a:path w="29" h="57">
                <a:moveTo>
                  <a:pt x="0" y="0"/>
                </a:moveTo>
                <a:lnTo>
                  <a:pt x="8" y="3"/>
                </a:lnTo>
                <a:lnTo>
                  <a:pt x="17" y="7"/>
                </a:lnTo>
                <a:lnTo>
                  <a:pt x="22" y="12"/>
                </a:lnTo>
                <a:lnTo>
                  <a:pt x="27" y="21"/>
                </a:lnTo>
                <a:lnTo>
                  <a:pt x="29" y="29"/>
                </a:lnTo>
                <a:lnTo>
                  <a:pt x="27" y="38"/>
                </a:lnTo>
                <a:lnTo>
                  <a:pt x="22" y="47"/>
                </a:lnTo>
                <a:lnTo>
                  <a:pt x="17" y="52"/>
                </a:lnTo>
                <a:lnTo>
                  <a:pt x="8"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953" name="Freeform 106"/>
          <p:cNvSpPr/>
          <p:nvPr/>
        </p:nvSpPr>
        <p:spPr>
          <a:xfrm>
            <a:off x="4560888" y="3024188"/>
            <a:ext cx="309562" cy="11112"/>
          </a:xfrm>
          <a:custGeom>
            <a:avLst/>
            <a:gdLst/>
            <a:ahLst/>
            <a:cxnLst>
              <a:cxn ang="0">
                <a:pos x="1451" y="57"/>
              </a:cxn>
              <a:cxn ang="0">
                <a:pos x="1451" y="29"/>
              </a:cxn>
              <a:cxn ang="0">
                <a:pos x="1451" y="0"/>
              </a:cxn>
              <a:cxn ang="0">
                <a:pos x="0" y="0"/>
              </a:cxn>
              <a:cxn ang="0">
                <a:pos x="0" y="29"/>
              </a:cxn>
              <a:cxn ang="0">
                <a:pos x="0" y="57"/>
              </a:cxn>
              <a:cxn ang="0">
                <a:pos x="1451" y="57"/>
              </a:cxn>
            </a:cxnLst>
            <a:pathLst>
              <a:path w="1451" h="57">
                <a:moveTo>
                  <a:pt x="1451" y="57"/>
                </a:moveTo>
                <a:lnTo>
                  <a:pt x="1451" y="29"/>
                </a:lnTo>
                <a:lnTo>
                  <a:pt x="1451" y="0"/>
                </a:lnTo>
                <a:lnTo>
                  <a:pt x="0" y="0"/>
                </a:lnTo>
                <a:lnTo>
                  <a:pt x="0" y="29"/>
                </a:lnTo>
                <a:lnTo>
                  <a:pt x="0" y="57"/>
                </a:lnTo>
                <a:lnTo>
                  <a:pt x="1451" y="57"/>
                </a:lnTo>
                <a:close/>
              </a:path>
            </a:pathLst>
          </a:custGeom>
          <a:solidFill>
            <a:srgbClr val="000000"/>
          </a:solidFill>
          <a:ln w="9525">
            <a:noFill/>
          </a:ln>
        </p:spPr>
        <p:txBody>
          <a:bodyPr/>
          <a:p>
            <a:endParaRPr lang="zh-CN" altLang="en-US"/>
          </a:p>
        </p:txBody>
      </p:sp>
      <p:sp>
        <p:nvSpPr>
          <p:cNvPr id="78954" name="Freeform 107"/>
          <p:cNvSpPr/>
          <p:nvPr/>
        </p:nvSpPr>
        <p:spPr>
          <a:xfrm>
            <a:off x="4560888" y="3024188"/>
            <a:ext cx="309562" cy="11112"/>
          </a:xfrm>
          <a:custGeom>
            <a:avLst/>
            <a:gdLst/>
            <a:ahLst/>
            <a:cxnLst>
              <a:cxn ang="0">
                <a:pos x="1451" y="57"/>
              </a:cxn>
              <a:cxn ang="0">
                <a:pos x="1451" y="29"/>
              </a:cxn>
              <a:cxn ang="0">
                <a:pos x="1451" y="0"/>
              </a:cxn>
              <a:cxn ang="0">
                <a:pos x="0" y="0"/>
              </a:cxn>
              <a:cxn ang="0">
                <a:pos x="0" y="29"/>
              </a:cxn>
              <a:cxn ang="0">
                <a:pos x="0" y="57"/>
              </a:cxn>
              <a:cxn ang="0">
                <a:pos x="1451" y="57"/>
              </a:cxn>
            </a:cxnLst>
            <a:pathLst>
              <a:path w="1451" h="57">
                <a:moveTo>
                  <a:pt x="1451" y="57"/>
                </a:moveTo>
                <a:lnTo>
                  <a:pt x="1451" y="29"/>
                </a:lnTo>
                <a:lnTo>
                  <a:pt x="1451" y="0"/>
                </a:lnTo>
                <a:lnTo>
                  <a:pt x="0" y="0"/>
                </a:lnTo>
                <a:lnTo>
                  <a:pt x="0" y="29"/>
                </a:lnTo>
                <a:lnTo>
                  <a:pt x="0" y="57"/>
                </a:lnTo>
                <a:lnTo>
                  <a:pt x="1451" y="5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955" name="Freeform 108"/>
          <p:cNvSpPr/>
          <p:nvPr/>
        </p:nvSpPr>
        <p:spPr>
          <a:xfrm>
            <a:off x="4552950" y="3024188"/>
            <a:ext cx="7938" cy="11112"/>
          </a:xfrm>
          <a:custGeom>
            <a:avLst/>
            <a:gdLst/>
            <a:ahLst/>
            <a:cxnLst>
              <a:cxn ang="0">
                <a:pos x="28" y="29"/>
              </a:cxn>
              <a:cxn ang="0">
                <a:pos x="28" y="57"/>
              </a:cxn>
              <a:cxn ang="0">
                <a:pos x="20" y="56"/>
              </a:cxn>
              <a:cxn ang="0">
                <a:pos x="11" y="52"/>
              </a:cxn>
              <a:cxn ang="0">
                <a:pos x="6" y="47"/>
              </a:cxn>
              <a:cxn ang="0">
                <a:pos x="1" y="38"/>
              </a:cxn>
              <a:cxn ang="0">
                <a:pos x="0" y="29"/>
              </a:cxn>
              <a:cxn ang="0">
                <a:pos x="1" y="21"/>
              </a:cxn>
              <a:cxn ang="0">
                <a:pos x="6" y="12"/>
              </a:cxn>
              <a:cxn ang="0">
                <a:pos x="11" y="7"/>
              </a:cxn>
              <a:cxn ang="0">
                <a:pos x="20" y="3"/>
              </a:cxn>
              <a:cxn ang="0">
                <a:pos x="28" y="0"/>
              </a:cxn>
              <a:cxn ang="0">
                <a:pos x="28" y="29"/>
              </a:cxn>
            </a:cxnLst>
            <a:pathLst>
              <a:path w="28" h="57">
                <a:moveTo>
                  <a:pt x="28" y="29"/>
                </a:moveTo>
                <a:lnTo>
                  <a:pt x="28" y="57"/>
                </a:lnTo>
                <a:lnTo>
                  <a:pt x="20" y="56"/>
                </a:lnTo>
                <a:lnTo>
                  <a:pt x="11" y="52"/>
                </a:lnTo>
                <a:lnTo>
                  <a:pt x="6" y="47"/>
                </a:lnTo>
                <a:lnTo>
                  <a:pt x="1" y="38"/>
                </a:lnTo>
                <a:lnTo>
                  <a:pt x="0" y="29"/>
                </a:lnTo>
                <a:lnTo>
                  <a:pt x="1" y="21"/>
                </a:lnTo>
                <a:lnTo>
                  <a:pt x="6" y="12"/>
                </a:lnTo>
                <a:lnTo>
                  <a:pt x="11" y="7"/>
                </a:lnTo>
                <a:lnTo>
                  <a:pt x="20" y="3"/>
                </a:lnTo>
                <a:lnTo>
                  <a:pt x="28" y="0"/>
                </a:lnTo>
                <a:lnTo>
                  <a:pt x="28" y="29"/>
                </a:lnTo>
                <a:close/>
              </a:path>
            </a:pathLst>
          </a:custGeom>
          <a:solidFill>
            <a:srgbClr val="000000"/>
          </a:solidFill>
          <a:ln w="9525">
            <a:noFill/>
          </a:ln>
        </p:spPr>
        <p:txBody>
          <a:bodyPr/>
          <a:p>
            <a:endParaRPr lang="zh-CN" altLang="en-US"/>
          </a:p>
        </p:txBody>
      </p:sp>
      <p:sp>
        <p:nvSpPr>
          <p:cNvPr id="78956" name="Freeform 109"/>
          <p:cNvSpPr/>
          <p:nvPr/>
        </p:nvSpPr>
        <p:spPr>
          <a:xfrm>
            <a:off x="4552950" y="3024188"/>
            <a:ext cx="7938" cy="11112"/>
          </a:xfrm>
          <a:custGeom>
            <a:avLst/>
            <a:gdLst/>
            <a:ahLst/>
            <a:cxnLst>
              <a:cxn ang="0">
                <a:pos x="28" y="57"/>
              </a:cxn>
              <a:cxn ang="0">
                <a:pos x="20" y="56"/>
              </a:cxn>
              <a:cxn ang="0">
                <a:pos x="11" y="52"/>
              </a:cxn>
              <a:cxn ang="0">
                <a:pos x="6" y="47"/>
              </a:cxn>
              <a:cxn ang="0">
                <a:pos x="1" y="38"/>
              </a:cxn>
              <a:cxn ang="0">
                <a:pos x="0" y="29"/>
              </a:cxn>
              <a:cxn ang="0">
                <a:pos x="1" y="21"/>
              </a:cxn>
              <a:cxn ang="0">
                <a:pos x="6" y="12"/>
              </a:cxn>
              <a:cxn ang="0">
                <a:pos x="11" y="7"/>
              </a:cxn>
              <a:cxn ang="0">
                <a:pos x="20" y="3"/>
              </a:cxn>
              <a:cxn ang="0">
                <a:pos x="28" y="0"/>
              </a:cxn>
            </a:cxnLst>
            <a:pathLst>
              <a:path w="28" h="57">
                <a:moveTo>
                  <a:pt x="28" y="57"/>
                </a:moveTo>
                <a:lnTo>
                  <a:pt x="20" y="56"/>
                </a:lnTo>
                <a:lnTo>
                  <a:pt x="11" y="52"/>
                </a:lnTo>
                <a:lnTo>
                  <a:pt x="6" y="47"/>
                </a:lnTo>
                <a:lnTo>
                  <a:pt x="1" y="38"/>
                </a:lnTo>
                <a:lnTo>
                  <a:pt x="0" y="29"/>
                </a:lnTo>
                <a:lnTo>
                  <a:pt x="1" y="21"/>
                </a:lnTo>
                <a:lnTo>
                  <a:pt x="6" y="12"/>
                </a:lnTo>
                <a:lnTo>
                  <a:pt x="11" y="7"/>
                </a:lnTo>
                <a:lnTo>
                  <a:pt x="20" y="3"/>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957" name="Line 110"/>
          <p:cNvSpPr/>
          <p:nvPr/>
        </p:nvSpPr>
        <p:spPr>
          <a:xfrm>
            <a:off x="4560888" y="3028950"/>
            <a:ext cx="3175" cy="1022350"/>
          </a:xfrm>
          <a:prstGeom prst="line">
            <a:avLst/>
          </a:prstGeom>
          <a:ln w="0" cap="flat" cmpd="sng">
            <a:solidFill>
              <a:srgbClr val="FF0000"/>
            </a:solidFill>
            <a:prstDash val="solid"/>
            <a:round/>
            <a:headEnd type="none" w="med" len="med"/>
            <a:tailEnd type="none" w="med" len="med"/>
          </a:ln>
        </p:spPr>
      </p:sp>
      <p:sp>
        <p:nvSpPr>
          <p:cNvPr id="78958" name="Line 111"/>
          <p:cNvSpPr/>
          <p:nvPr/>
        </p:nvSpPr>
        <p:spPr>
          <a:xfrm>
            <a:off x="4870450" y="3028950"/>
            <a:ext cx="1588" cy="1022350"/>
          </a:xfrm>
          <a:prstGeom prst="line">
            <a:avLst/>
          </a:prstGeom>
          <a:ln w="0" cap="flat" cmpd="sng">
            <a:solidFill>
              <a:srgbClr val="FF0000"/>
            </a:solidFill>
            <a:prstDash val="solid"/>
            <a:round/>
            <a:headEnd type="none" w="med" len="med"/>
            <a:tailEnd type="none" w="med" len="med"/>
          </a:ln>
        </p:spPr>
      </p:sp>
      <p:sp>
        <p:nvSpPr>
          <p:cNvPr id="78959" name="Freeform 112"/>
          <p:cNvSpPr/>
          <p:nvPr/>
        </p:nvSpPr>
        <p:spPr>
          <a:xfrm>
            <a:off x="4764088" y="3073400"/>
            <a:ext cx="30162" cy="44450"/>
          </a:xfrm>
          <a:custGeom>
            <a:avLst/>
            <a:gdLst/>
            <a:ahLst/>
            <a:cxnLst>
              <a:cxn ang="0">
                <a:pos x="134" y="202"/>
              </a:cxn>
              <a:cxn ang="0">
                <a:pos x="110" y="160"/>
              </a:cxn>
              <a:cxn ang="0">
                <a:pos x="152" y="0"/>
              </a:cxn>
              <a:cxn ang="0">
                <a:pos x="84" y="0"/>
              </a:cxn>
              <a:cxn ang="0">
                <a:pos x="51" y="9"/>
              </a:cxn>
              <a:cxn ang="0">
                <a:pos x="34" y="26"/>
              </a:cxn>
              <a:cxn ang="0">
                <a:pos x="26" y="42"/>
              </a:cxn>
              <a:cxn ang="0">
                <a:pos x="0" y="152"/>
              </a:cxn>
              <a:cxn ang="0">
                <a:pos x="0" y="169"/>
              </a:cxn>
              <a:cxn ang="0">
                <a:pos x="9" y="193"/>
              </a:cxn>
              <a:cxn ang="0">
                <a:pos x="26" y="202"/>
              </a:cxn>
              <a:cxn ang="0">
                <a:pos x="51" y="202"/>
              </a:cxn>
              <a:cxn ang="0">
                <a:pos x="76" y="193"/>
              </a:cxn>
              <a:cxn ang="0">
                <a:pos x="92" y="185"/>
              </a:cxn>
              <a:cxn ang="0">
                <a:pos x="110" y="160"/>
              </a:cxn>
            </a:cxnLst>
            <a:pathLst>
              <a:path w="152" h="202">
                <a:moveTo>
                  <a:pt x="134" y="202"/>
                </a:moveTo>
                <a:lnTo>
                  <a:pt x="110" y="160"/>
                </a:lnTo>
                <a:lnTo>
                  <a:pt x="152" y="0"/>
                </a:lnTo>
                <a:lnTo>
                  <a:pt x="84" y="0"/>
                </a:lnTo>
                <a:lnTo>
                  <a:pt x="51" y="9"/>
                </a:lnTo>
                <a:lnTo>
                  <a:pt x="34" y="26"/>
                </a:lnTo>
                <a:lnTo>
                  <a:pt x="26" y="42"/>
                </a:lnTo>
                <a:lnTo>
                  <a:pt x="0" y="152"/>
                </a:lnTo>
                <a:lnTo>
                  <a:pt x="0" y="169"/>
                </a:lnTo>
                <a:lnTo>
                  <a:pt x="9" y="193"/>
                </a:lnTo>
                <a:lnTo>
                  <a:pt x="26" y="202"/>
                </a:lnTo>
                <a:lnTo>
                  <a:pt x="51" y="202"/>
                </a:lnTo>
                <a:lnTo>
                  <a:pt x="76" y="193"/>
                </a:lnTo>
                <a:lnTo>
                  <a:pt x="92" y="185"/>
                </a:lnTo>
                <a:lnTo>
                  <a:pt x="110" y="16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960" name="Freeform 113"/>
          <p:cNvSpPr/>
          <p:nvPr/>
        </p:nvSpPr>
        <p:spPr>
          <a:xfrm>
            <a:off x="4767263" y="2743200"/>
            <a:ext cx="33337" cy="44450"/>
          </a:xfrm>
          <a:custGeom>
            <a:avLst/>
            <a:gdLst/>
            <a:ahLst/>
            <a:cxnLst>
              <a:cxn ang="0">
                <a:pos x="126" y="202"/>
              </a:cxn>
              <a:cxn ang="0">
                <a:pos x="34" y="202"/>
              </a:cxn>
              <a:cxn ang="0">
                <a:pos x="9" y="193"/>
              </a:cxn>
              <a:cxn ang="0">
                <a:pos x="0" y="176"/>
              </a:cxn>
              <a:cxn ang="0">
                <a:pos x="0" y="151"/>
              </a:cxn>
              <a:cxn ang="0">
                <a:pos x="26" y="59"/>
              </a:cxn>
              <a:cxn ang="0">
                <a:pos x="42" y="33"/>
              </a:cxn>
              <a:cxn ang="0">
                <a:pos x="68" y="9"/>
              </a:cxn>
              <a:cxn ang="0">
                <a:pos x="93" y="0"/>
              </a:cxn>
              <a:cxn ang="0">
                <a:pos x="119" y="0"/>
              </a:cxn>
              <a:cxn ang="0">
                <a:pos x="143" y="9"/>
              </a:cxn>
              <a:cxn ang="0">
                <a:pos x="161" y="26"/>
              </a:cxn>
              <a:cxn ang="0">
                <a:pos x="161" y="50"/>
              </a:cxn>
              <a:cxn ang="0">
                <a:pos x="152" y="101"/>
              </a:cxn>
              <a:cxn ang="0">
                <a:pos x="18" y="101"/>
              </a:cxn>
            </a:cxnLst>
            <a:pathLst>
              <a:path w="161" h="202">
                <a:moveTo>
                  <a:pt x="126" y="202"/>
                </a:moveTo>
                <a:lnTo>
                  <a:pt x="34" y="202"/>
                </a:lnTo>
                <a:lnTo>
                  <a:pt x="9" y="193"/>
                </a:lnTo>
                <a:lnTo>
                  <a:pt x="0" y="176"/>
                </a:lnTo>
                <a:lnTo>
                  <a:pt x="0" y="151"/>
                </a:lnTo>
                <a:lnTo>
                  <a:pt x="26" y="59"/>
                </a:lnTo>
                <a:lnTo>
                  <a:pt x="42" y="33"/>
                </a:lnTo>
                <a:lnTo>
                  <a:pt x="68" y="9"/>
                </a:lnTo>
                <a:lnTo>
                  <a:pt x="93" y="0"/>
                </a:lnTo>
                <a:lnTo>
                  <a:pt x="119" y="0"/>
                </a:lnTo>
                <a:lnTo>
                  <a:pt x="143" y="9"/>
                </a:lnTo>
                <a:lnTo>
                  <a:pt x="161" y="26"/>
                </a:lnTo>
                <a:lnTo>
                  <a:pt x="161" y="50"/>
                </a:lnTo>
                <a:lnTo>
                  <a:pt x="152" y="101"/>
                </a:lnTo>
                <a:lnTo>
                  <a:pt x="18" y="10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961" name="Freeform 114"/>
          <p:cNvSpPr/>
          <p:nvPr/>
        </p:nvSpPr>
        <p:spPr>
          <a:xfrm>
            <a:off x="4767263" y="2439988"/>
            <a:ext cx="30162" cy="66675"/>
          </a:xfrm>
          <a:custGeom>
            <a:avLst/>
            <a:gdLst/>
            <a:ahLst/>
            <a:cxnLst>
              <a:cxn ang="0">
                <a:pos x="0" y="303"/>
              </a:cxn>
              <a:cxn ang="0">
                <a:pos x="68" y="68"/>
              </a:cxn>
              <a:cxn ang="0">
                <a:pos x="84" y="35"/>
              </a:cxn>
              <a:cxn ang="0">
                <a:pos x="101" y="17"/>
              </a:cxn>
              <a:cxn ang="0">
                <a:pos x="117" y="9"/>
              </a:cxn>
              <a:cxn ang="0">
                <a:pos x="152" y="0"/>
              </a:cxn>
            </a:cxnLst>
            <a:pathLst>
              <a:path w="152" h="303">
                <a:moveTo>
                  <a:pt x="0" y="303"/>
                </a:moveTo>
                <a:lnTo>
                  <a:pt x="68" y="68"/>
                </a:lnTo>
                <a:lnTo>
                  <a:pt x="84" y="35"/>
                </a:lnTo>
                <a:lnTo>
                  <a:pt x="101" y="17"/>
                </a:lnTo>
                <a:lnTo>
                  <a:pt x="117" y="9"/>
                </a:lnTo>
                <a:lnTo>
                  <a:pt x="152"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962" name="Line 115"/>
          <p:cNvSpPr/>
          <p:nvPr/>
        </p:nvSpPr>
        <p:spPr>
          <a:xfrm flipH="1">
            <a:off x="4772025" y="2462213"/>
            <a:ext cx="20638" cy="3175"/>
          </a:xfrm>
          <a:prstGeom prst="line">
            <a:avLst/>
          </a:prstGeom>
          <a:ln w="0" cap="flat" cmpd="sng">
            <a:solidFill>
              <a:srgbClr val="000000"/>
            </a:solidFill>
            <a:prstDash val="solid"/>
            <a:round/>
            <a:headEnd type="none" w="med" len="med"/>
            <a:tailEnd type="none" w="med" len="med"/>
          </a:ln>
        </p:spPr>
      </p:sp>
      <p:sp>
        <p:nvSpPr>
          <p:cNvPr id="78963" name="Line 116"/>
          <p:cNvSpPr/>
          <p:nvPr/>
        </p:nvSpPr>
        <p:spPr>
          <a:xfrm flipV="1">
            <a:off x="6838950" y="4973638"/>
            <a:ext cx="3175" cy="814387"/>
          </a:xfrm>
          <a:prstGeom prst="line">
            <a:avLst/>
          </a:prstGeom>
          <a:ln w="0" cap="flat" cmpd="sng">
            <a:solidFill>
              <a:srgbClr val="FF0000"/>
            </a:solidFill>
            <a:prstDash val="solid"/>
            <a:round/>
            <a:headEnd type="none" w="med" len="med"/>
            <a:tailEnd type="none" w="med" len="med"/>
          </a:ln>
        </p:spPr>
      </p:sp>
      <p:sp>
        <p:nvSpPr>
          <p:cNvPr id="78964" name="Line 117"/>
          <p:cNvSpPr/>
          <p:nvPr/>
        </p:nvSpPr>
        <p:spPr>
          <a:xfrm>
            <a:off x="6527800" y="4973638"/>
            <a:ext cx="3175" cy="814387"/>
          </a:xfrm>
          <a:prstGeom prst="line">
            <a:avLst/>
          </a:prstGeom>
          <a:ln w="0" cap="flat" cmpd="sng">
            <a:solidFill>
              <a:srgbClr val="FF0000"/>
            </a:solidFill>
            <a:prstDash val="solid"/>
            <a:round/>
            <a:headEnd type="none" w="med" len="med"/>
            <a:tailEnd type="none" w="med" len="med"/>
          </a:ln>
        </p:spPr>
      </p:sp>
      <p:sp>
        <p:nvSpPr>
          <p:cNvPr id="78965" name="Freeform 118"/>
          <p:cNvSpPr/>
          <p:nvPr/>
        </p:nvSpPr>
        <p:spPr>
          <a:xfrm>
            <a:off x="6091238" y="6273800"/>
            <a:ext cx="36512" cy="33338"/>
          </a:xfrm>
          <a:custGeom>
            <a:avLst/>
            <a:gdLst/>
            <a:ahLst/>
            <a:cxnLst>
              <a:cxn ang="0">
                <a:pos x="161" y="80"/>
              </a:cxn>
              <a:cxn ang="0">
                <a:pos x="137" y="23"/>
              </a:cxn>
              <a:cxn ang="0">
                <a:pos x="80" y="0"/>
              </a:cxn>
              <a:cxn ang="0">
                <a:pos x="23" y="23"/>
              </a:cxn>
              <a:cxn ang="0">
                <a:pos x="0" y="80"/>
              </a:cxn>
              <a:cxn ang="0">
                <a:pos x="23" y="137"/>
              </a:cxn>
              <a:cxn ang="0">
                <a:pos x="80" y="161"/>
              </a:cxn>
              <a:cxn ang="0">
                <a:pos x="137" y="137"/>
              </a:cxn>
              <a:cxn ang="0">
                <a:pos x="161" y="80"/>
              </a:cxn>
            </a:cxnLst>
            <a:pathLst>
              <a:path w="161" h="161">
                <a:moveTo>
                  <a:pt x="161" y="80"/>
                </a:moveTo>
                <a:lnTo>
                  <a:pt x="137" y="23"/>
                </a:lnTo>
                <a:lnTo>
                  <a:pt x="80" y="0"/>
                </a:lnTo>
                <a:lnTo>
                  <a:pt x="23" y="23"/>
                </a:lnTo>
                <a:lnTo>
                  <a:pt x="0" y="80"/>
                </a:lnTo>
                <a:lnTo>
                  <a:pt x="23" y="137"/>
                </a:lnTo>
                <a:lnTo>
                  <a:pt x="80" y="161"/>
                </a:lnTo>
                <a:lnTo>
                  <a:pt x="137" y="137"/>
                </a:lnTo>
                <a:lnTo>
                  <a:pt x="161" y="80"/>
                </a:lnTo>
                <a:close/>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4" name="Group 119"/>
          <p:cNvGrpSpPr/>
          <p:nvPr/>
        </p:nvGrpSpPr>
        <p:grpSpPr>
          <a:xfrm>
            <a:off x="4870450" y="1546225"/>
            <a:ext cx="1235075" cy="4727575"/>
            <a:chOff x="3068" y="974"/>
            <a:chExt cx="778" cy="2978"/>
          </a:xfrm>
        </p:grpSpPr>
        <p:sp>
          <p:nvSpPr>
            <p:cNvPr id="78967" name="Line 120"/>
            <p:cNvSpPr/>
            <p:nvPr/>
          </p:nvSpPr>
          <p:spPr>
            <a:xfrm>
              <a:off x="3068" y="1360"/>
              <a:ext cx="399" cy="1330"/>
            </a:xfrm>
            <a:prstGeom prst="line">
              <a:avLst/>
            </a:prstGeom>
            <a:ln w="0" cap="flat" cmpd="sng">
              <a:solidFill>
                <a:srgbClr val="FF0000"/>
              </a:solidFill>
              <a:prstDash val="solid"/>
              <a:round/>
              <a:headEnd type="none" w="med" len="med"/>
              <a:tailEnd type="none" w="med" len="med"/>
            </a:ln>
          </p:spPr>
        </p:sp>
        <p:sp>
          <p:nvSpPr>
            <p:cNvPr id="78968" name="Line 121"/>
            <p:cNvSpPr/>
            <p:nvPr/>
          </p:nvSpPr>
          <p:spPr>
            <a:xfrm flipH="1" flipV="1">
              <a:off x="3068" y="974"/>
              <a:ext cx="440" cy="1687"/>
            </a:xfrm>
            <a:prstGeom prst="line">
              <a:avLst/>
            </a:prstGeom>
            <a:ln w="0" cap="flat" cmpd="sng">
              <a:solidFill>
                <a:srgbClr val="FF0000"/>
              </a:solidFill>
              <a:prstDash val="solid"/>
              <a:round/>
              <a:headEnd type="none" w="med" len="med"/>
              <a:tailEnd type="none" w="med" len="med"/>
            </a:ln>
          </p:spPr>
        </p:sp>
        <p:sp>
          <p:nvSpPr>
            <p:cNvPr id="78969" name="Line 122"/>
            <p:cNvSpPr/>
            <p:nvPr/>
          </p:nvSpPr>
          <p:spPr>
            <a:xfrm>
              <a:off x="3068" y="1752"/>
              <a:ext cx="346" cy="979"/>
            </a:xfrm>
            <a:prstGeom prst="line">
              <a:avLst/>
            </a:prstGeom>
            <a:ln w="0" cap="flat" cmpd="sng">
              <a:solidFill>
                <a:srgbClr val="FF0000"/>
              </a:solidFill>
              <a:prstDash val="solid"/>
              <a:round/>
              <a:headEnd type="none" w="med" len="med"/>
              <a:tailEnd type="none" w="med" len="med"/>
            </a:ln>
          </p:spPr>
        </p:sp>
        <p:sp>
          <p:nvSpPr>
            <p:cNvPr id="78970" name="Line 123"/>
            <p:cNvSpPr/>
            <p:nvPr/>
          </p:nvSpPr>
          <p:spPr>
            <a:xfrm>
              <a:off x="3068" y="1556"/>
              <a:ext cx="374" cy="1154"/>
            </a:xfrm>
            <a:prstGeom prst="line">
              <a:avLst/>
            </a:prstGeom>
            <a:ln w="0" cap="flat" cmpd="sng">
              <a:solidFill>
                <a:srgbClr val="FF0000"/>
              </a:solidFill>
              <a:prstDash val="solid"/>
              <a:round/>
              <a:headEnd type="none" w="med" len="med"/>
              <a:tailEnd type="none" w="med" len="med"/>
            </a:ln>
          </p:spPr>
        </p:sp>
        <p:sp>
          <p:nvSpPr>
            <p:cNvPr id="78971" name="Line 124"/>
            <p:cNvSpPr/>
            <p:nvPr/>
          </p:nvSpPr>
          <p:spPr>
            <a:xfrm flipH="1" flipV="1">
              <a:off x="3766" y="3646"/>
              <a:ext cx="80" cy="306"/>
            </a:xfrm>
            <a:prstGeom prst="line">
              <a:avLst/>
            </a:prstGeom>
            <a:ln w="0" cap="flat" cmpd="sng">
              <a:solidFill>
                <a:srgbClr val="FF0000"/>
              </a:solidFill>
              <a:prstDash val="solid"/>
              <a:round/>
              <a:headEnd type="none" w="med" len="med"/>
              <a:tailEnd type="none" w="med" len="med"/>
            </a:ln>
          </p:spPr>
        </p:sp>
        <p:sp>
          <p:nvSpPr>
            <p:cNvPr id="78972" name="Line 125"/>
            <p:cNvSpPr/>
            <p:nvPr/>
          </p:nvSpPr>
          <p:spPr>
            <a:xfrm>
              <a:off x="3738" y="3646"/>
              <a:ext cx="106" cy="306"/>
            </a:xfrm>
            <a:prstGeom prst="line">
              <a:avLst/>
            </a:prstGeom>
            <a:ln w="0" cap="flat" cmpd="sng">
              <a:solidFill>
                <a:srgbClr val="FF0000"/>
              </a:solidFill>
              <a:prstDash val="solid"/>
              <a:round/>
              <a:headEnd type="none" w="med" len="med"/>
              <a:tailEnd type="none" w="med" len="med"/>
            </a:ln>
          </p:spPr>
        </p:sp>
        <p:sp>
          <p:nvSpPr>
            <p:cNvPr id="78973" name="Line 126"/>
            <p:cNvSpPr/>
            <p:nvPr/>
          </p:nvSpPr>
          <p:spPr>
            <a:xfrm>
              <a:off x="3753" y="3646"/>
              <a:ext cx="93" cy="306"/>
            </a:xfrm>
            <a:prstGeom prst="line">
              <a:avLst/>
            </a:prstGeom>
            <a:ln w="0" cap="flat" cmpd="sng">
              <a:solidFill>
                <a:srgbClr val="FF0000"/>
              </a:solidFill>
              <a:prstDash val="solid"/>
              <a:round/>
              <a:headEnd type="none" w="med" len="med"/>
              <a:tailEnd type="none" w="med" len="med"/>
            </a:ln>
          </p:spPr>
        </p:sp>
        <p:sp>
          <p:nvSpPr>
            <p:cNvPr id="78974" name="Line 127"/>
            <p:cNvSpPr/>
            <p:nvPr/>
          </p:nvSpPr>
          <p:spPr>
            <a:xfrm>
              <a:off x="3746" y="3646"/>
              <a:ext cx="100" cy="306"/>
            </a:xfrm>
            <a:prstGeom prst="line">
              <a:avLst/>
            </a:prstGeom>
            <a:ln w="0" cap="flat" cmpd="sng">
              <a:solidFill>
                <a:srgbClr val="FF0000"/>
              </a:solidFill>
              <a:prstDash val="solid"/>
              <a:round/>
              <a:headEnd type="none" w="med" len="med"/>
              <a:tailEnd type="none" w="med" len="med"/>
            </a:ln>
          </p:spPr>
        </p:sp>
      </p:grpSp>
      <p:sp>
        <p:nvSpPr>
          <p:cNvPr id="78975" name="Freeform 128"/>
          <p:cNvSpPr/>
          <p:nvPr/>
        </p:nvSpPr>
        <p:spPr>
          <a:xfrm>
            <a:off x="6208713" y="6313488"/>
            <a:ext cx="33337" cy="41275"/>
          </a:xfrm>
          <a:custGeom>
            <a:avLst/>
            <a:gdLst/>
            <a:ahLst/>
            <a:cxnLst>
              <a:cxn ang="0">
                <a:pos x="0" y="184"/>
              </a:cxn>
              <a:cxn ang="0">
                <a:pos x="33" y="202"/>
              </a:cxn>
              <a:cxn ang="0">
                <a:pos x="84" y="202"/>
              </a:cxn>
              <a:cxn ang="0">
                <a:pos x="117" y="193"/>
              </a:cxn>
              <a:cxn ang="0">
                <a:pos x="134" y="177"/>
              </a:cxn>
              <a:cxn ang="0">
                <a:pos x="143" y="151"/>
              </a:cxn>
              <a:cxn ang="0">
                <a:pos x="143" y="135"/>
              </a:cxn>
              <a:cxn ang="0">
                <a:pos x="126" y="118"/>
              </a:cxn>
              <a:cxn ang="0">
                <a:pos x="51" y="76"/>
              </a:cxn>
              <a:cxn ang="0">
                <a:pos x="33" y="59"/>
              </a:cxn>
              <a:cxn ang="0">
                <a:pos x="33" y="43"/>
              </a:cxn>
              <a:cxn ang="0">
                <a:pos x="42" y="17"/>
              </a:cxn>
              <a:cxn ang="0">
                <a:pos x="58" y="0"/>
              </a:cxn>
              <a:cxn ang="0">
                <a:pos x="93" y="0"/>
              </a:cxn>
              <a:cxn ang="0">
                <a:pos x="134" y="8"/>
              </a:cxn>
              <a:cxn ang="0">
                <a:pos x="159" y="25"/>
              </a:cxn>
            </a:cxnLst>
            <a:pathLst>
              <a:path w="159" h="202">
                <a:moveTo>
                  <a:pt x="0" y="184"/>
                </a:moveTo>
                <a:lnTo>
                  <a:pt x="33" y="202"/>
                </a:lnTo>
                <a:lnTo>
                  <a:pt x="84" y="202"/>
                </a:lnTo>
                <a:lnTo>
                  <a:pt x="117" y="193"/>
                </a:lnTo>
                <a:lnTo>
                  <a:pt x="134" y="177"/>
                </a:lnTo>
                <a:lnTo>
                  <a:pt x="143" y="151"/>
                </a:lnTo>
                <a:lnTo>
                  <a:pt x="143" y="135"/>
                </a:lnTo>
                <a:lnTo>
                  <a:pt x="126" y="118"/>
                </a:lnTo>
                <a:lnTo>
                  <a:pt x="51" y="76"/>
                </a:lnTo>
                <a:lnTo>
                  <a:pt x="33" y="59"/>
                </a:lnTo>
                <a:lnTo>
                  <a:pt x="33" y="43"/>
                </a:lnTo>
                <a:lnTo>
                  <a:pt x="42" y="17"/>
                </a:lnTo>
                <a:lnTo>
                  <a:pt x="58" y="0"/>
                </a:lnTo>
                <a:lnTo>
                  <a:pt x="93" y="0"/>
                </a:lnTo>
                <a:lnTo>
                  <a:pt x="134" y="8"/>
                </a:lnTo>
                <a:lnTo>
                  <a:pt x="159" y="2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8976" name="Line 129"/>
          <p:cNvSpPr/>
          <p:nvPr/>
        </p:nvSpPr>
        <p:spPr>
          <a:xfrm>
            <a:off x="6527800" y="5788025"/>
            <a:ext cx="311150" cy="3175"/>
          </a:xfrm>
          <a:prstGeom prst="line">
            <a:avLst/>
          </a:prstGeom>
          <a:ln w="0" cap="flat" cmpd="sng">
            <a:solidFill>
              <a:srgbClr val="FF0000"/>
            </a:solidFill>
            <a:prstDash val="solid"/>
            <a:round/>
            <a:headEnd type="none" w="med" len="med"/>
            <a:tailEnd type="none" w="med" len="med"/>
          </a:ln>
        </p:spPr>
      </p:sp>
      <p:grpSp>
        <p:nvGrpSpPr>
          <p:cNvPr id="5" name="Group 130"/>
          <p:cNvGrpSpPr/>
          <p:nvPr/>
        </p:nvGrpSpPr>
        <p:grpSpPr>
          <a:xfrm>
            <a:off x="4916488" y="3028950"/>
            <a:ext cx="458787" cy="2619375"/>
            <a:chOff x="3097" y="1908"/>
            <a:chExt cx="289" cy="1650"/>
          </a:xfrm>
        </p:grpSpPr>
        <p:sp>
          <p:nvSpPr>
            <p:cNvPr id="78978" name="Freeform 131"/>
            <p:cNvSpPr/>
            <p:nvPr/>
          </p:nvSpPr>
          <p:spPr>
            <a:xfrm>
              <a:off x="3127" y="3397"/>
              <a:ext cx="16" cy="14"/>
            </a:xfrm>
            <a:custGeom>
              <a:avLst/>
              <a:gdLst/>
              <a:ahLst/>
              <a:cxnLst>
                <a:cxn ang="0">
                  <a:pos x="83" y="85"/>
                </a:cxn>
                <a:cxn ang="0">
                  <a:pos x="101" y="67"/>
                </a:cxn>
                <a:cxn ang="0">
                  <a:pos x="109" y="50"/>
                </a:cxn>
                <a:cxn ang="0">
                  <a:pos x="109" y="34"/>
                </a:cxn>
                <a:cxn ang="0">
                  <a:pos x="101" y="8"/>
                </a:cxn>
                <a:cxn ang="0">
                  <a:pos x="83" y="0"/>
                </a:cxn>
                <a:cxn ang="0">
                  <a:pos x="59" y="0"/>
                </a:cxn>
                <a:cxn ang="0">
                  <a:pos x="33" y="8"/>
                </a:cxn>
                <a:cxn ang="0">
                  <a:pos x="17" y="26"/>
                </a:cxn>
                <a:cxn ang="0">
                  <a:pos x="8" y="43"/>
                </a:cxn>
                <a:cxn ang="0">
                  <a:pos x="0" y="67"/>
                </a:cxn>
                <a:cxn ang="0">
                  <a:pos x="8" y="85"/>
                </a:cxn>
                <a:cxn ang="0">
                  <a:pos x="25" y="101"/>
                </a:cxn>
                <a:cxn ang="0">
                  <a:pos x="42" y="101"/>
                </a:cxn>
                <a:cxn ang="0">
                  <a:pos x="76" y="92"/>
                </a:cxn>
                <a:cxn ang="0">
                  <a:pos x="83" y="85"/>
                </a:cxn>
              </a:cxnLst>
              <a:pathLst>
                <a:path w="109" h="101">
                  <a:moveTo>
                    <a:pt x="83" y="85"/>
                  </a:moveTo>
                  <a:lnTo>
                    <a:pt x="101" y="67"/>
                  </a:lnTo>
                  <a:lnTo>
                    <a:pt x="109" y="50"/>
                  </a:lnTo>
                  <a:lnTo>
                    <a:pt x="109" y="34"/>
                  </a:lnTo>
                  <a:lnTo>
                    <a:pt x="101" y="8"/>
                  </a:lnTo>
                  <a:lnTo>
                    <a:pt x="83" y="0"/>
                  </a:lnTo>
                  <a:lnTo>
                    <a:pt x="59" y="0"/>
                  </a:lnTo>
                  <a:lnTo>
                    <a:pt x="33" y="8"/>
                  </a:lnTo>
                  <a:lnTo>
                    <a:pt x="17" y="26"/>
                  </a:lnTo>
                  <a:lnTo>
                    <a:pt x="8" y="43"/>
                  </a:lnTo>
                  <a:lnTo>
                    <a:pt x="0" y="67"/>
                  </a:lnTo>
                  <a:lnTo>
                    <a:pt x="8" y="85"/>
                  </a:lnTo>
                  <a:lnTo>
                    <a:pt x="25" y="101"/>
                  </a:lnTo>
                  <a:lnTo>
                    <a:pt x="42" y="101"/>
                  </a:lnTo>
                  <a:lnTo>
                    <a:pt x="76" y="92"/>
                  </a:lnTo>
                  <a:lnTo>
                    <a:pt x="83" y="85"/>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8979" name="Freeform 132"/>
            <p:cNvSpPr/>
            <p:nvPr/>
          </p:nvSpPr>
          <p:spPr>
            <a:xfrm>
              <a:off x="3097" y="3404"/>
              <a:ext cx="21" cy="27"/>
            </a:xfrm>
            <a:custGeom>
              <a:avLst/>
              <a:gdLst/>
              <a:ahLst/>
              <a:cxnLst>
                <a:cxn ang="0">
                  <a:pos x="126" y="201"/>
                </a:cxn>
                <a:cxn ang="0">
                  <a:pos x="33" y="201"/>
                </a:cxn>
                <a:cxn ang="0">
                  <a:pos x="9" y="193"/>
                </a:cxn>
                <a:cxn ang="0">
                  <a:pos x="0" y="176"/>
                </a:cxn>
                <a:cxn ang="0">
                  <a:pos x="0" y="150"/>
                </a:cxn>
                <a:cxn ang="0">
                  <a:pos x="26" y="58"/>
                </a:cxn>
                <a:cxn ang="0">
                  <a:pos x="42" y="33"/>
                </a:cxn>
                <a:cxn ang="0">
                  <a:pos x="68" y="8"/>
                </a:cxn>
                <a:cxn ang="0">
                  <a:pos x="92" y="0"/>
                </a:cxn>
                <a:cxn ang="0">
                  <a:pos x="118" y="0"/>
                </a:cxn>
                <a:cxn ang="0">
                  <a:pos x="143" y="8"/>
                </a:cxn>
                <a:cxn ang="0">
                  <a:pos x="160" y="25"/>
                </a:cxn>
                <a:cxn ang="0">
                  <a:pos x="160" y="50"/>
                </a:cxn>
                <a:cxn ang="0">
                  <a:pos x="152" y="101"/>
                </a:cxn>
                <a:cxn ang="0">
                  <a:pos x="17" y="101"/>
                </a:cxn>
              </a:cxnLst>
              <a:pathLst>
                <a:path w="160" h="201">
                  <a:moveTo>
                    <a:pt x="126" y="201"/>
                  </a:moveTo>
                  <a:lnTo>
                    <a:pt x="33" y="201"/>
                  </a:lnTo>
                  <a:lnTo>
                    <a:pt x="9" y="193"/>
                  </a:lnTo>
                  <a:lnTo>
                    <a:pt x="0" y="176"/>
                  </a:lnTo>
                  <a:lnTo>
                    <a:pt x="0" y="150"/>
                  </a:lnTo>
                  <a:lnTo>
                    <a:pt x="26" y="58"/>
                  </a:lnTo>
                  <a:lnTo>
                    <a:pt x="42" y="33"/>
                  </a:lnTo>
                  <a:lnTo>
                    <a:pt x="68" y="8"/>
                  </a:lnTo>
                  <a:lnTo>
                    <a:pt x="92" y="0"/>
                  </a:lnTo>
                  <a:lnTo>
                    <a:pt x="118" y="0"/>
                  </a:lnTo>
                  <a:lnTo>
                    <a:pt x="143" y="8"/>
                  </a:lnTo>
                  <a:lnTo>
                    <a:pt x="160" y="25"/>
                  </a:lnTo>
                  <a:lnTo>
                    <a:pt x="160" y="50"/>
                  </a:lnTo>
                  <a:lnTo>
                    <a:pt x="152" y="101"/>
                  </a:lnTo>
                  <a:lnTo>
                    <a:pt x="17" y="10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8980" name="Freeform 133"/>
            <p:cNvSpPr/>
            <p:nvPr/>
          </p:nvSpPr>
          <p:spPr>
            <a:xfrm>
              <a:off x="3145" y="3221"/>
              <a:ext cx="19" cy="42"/>
            </a:xfrm>
            <a:custGeom>
              <a:avLst/>
              <a:gdLst/>
              <a:ahLst/>
              <a:cxnLst>
                <a:cxn ang="0">
                  <a:pos x="0" y="303"/>
                </a:cxn>
                <a:cxn ang="0">
                  <a:pos x="68" y="68"/>
                </a:cxn>
                <a:cxn ang="0">
                  <a:pos x="84" y="33"/>
                </a:cxn>
                <a:cxn ang="0">
                  <a:pos x="101" y="17"/>
                </a:cxn>
                <a:cxn ang="0">
                  <a:pos x="118" y="9"/>
                </a:cxn>
                <a:cxn ang="0">
                  <a:pos x="151" y="0"/>
                </a:cxn>
              </a:cxnLst>
              <a:pathLst>
                <a:path w="151" h="303">
                  <a:moveTo>
                    <a:pt x="0" y="303"/>
                  </a:moveTo>
                  <a:lnTo>
                    <a:pt x="68" y="68"/>
                  </a:lnTo>
                  <a:lnTo>
                    <a:pt x="84" y="33"/>
                  </a:lnTo>
                  <a:lnTo>
                    <a:pt x="101" y="17"/>
                  </a:lnTo>
                  <a:lnTo>
                    <a:pt x="118" y="9"/>
                  </a:lnTo>
                  <a:lnTo>
                    <a:pt x="151"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8981" name="Line 134"/>
            <p:cNvSpPr/>
            <p:nvPr/>
          </p:nvSpPr>
          <p:spPr>
            <a:xfrm flipH="1">
              <a:off x="3148" y="3235"/>
              <a:ext cx="12" cy="1"/>
            </a:xfrm>
            <a:prstGeom prst="line">
              <a:avLst/>
            </a:prstGeom>
            <a:ln w="0" cap="flat" cmpd="sng">
              <a:solidFill>
                <a:srgbClr val="FF0000"/>
              </a:solidFill>
              <a:prstDash val="solid"/>
              <a:round/>
              <a:headEnd type="none" w="med" len="med"/>
              <a:tailEnd type="none" w="med" len="med"/>
            </a:ln>
          </p:spPr>
        </p:sp>
        <p:sp>
          <p:nvSpPr>
            <p:cNvPr id="78982" name="Freeform 135"/>
            <p:cNvSpPr/>
            <p:nvPr/>
          </p:nvSpPr>
          <p:spPr>
            <a:xfrm>
              <a:off x="3167" y="3229"/>
              <a:ext cx="16" cy="14"/>
            </a:xfrm>
            <a:custGeom>
              <a:avLst/>
              <a:gdLst/>
              <a:ahLst/>
              <a:cxnLst>
                <a:cxn ang="0">
                  <a:pos x="83" y="84"/>
                </a:cxn>
                <a:cxn ang="0">
                  <a:pos x="101" y="67"/>
                </a:cxn>
                <a:cxn ang="0">
                  <a:pos x="109" y="51"/>
                </a:cxn>
                <a:cxn ang="0">
                  <a:pos x="109" y="33"/>
                </a:cxn>
                <a:cxn ang="0">
                  <a:pos x="101" y="8"/>
                </a:cxn>
                <a:cxn ang="0">
                  <a:pos x="83" y="0"/>
                </a:cxn>
                <a:cxn ang="0">
                  <a:pos x="59" y="0"/>
                </a:cxn>
                <a:cxn ang="0">
                  <a:pos x="33" y="8"/>
                </a:cxn>
                <a:cxn ang="0">
                  <a:pos x="17" y="25"/>
                </a:cxn>
                <a:cxn ang="0">
                  <a:pos x="8" y="42"/>
                </a:cxn>
                <a:cxn ang="0">
                  <a:pos x="0" y="67"/>
                </a:cxn>
                <a:cxn ang="0">
                  <a:pos x="8" y="84"/>
                </a:cxn>
                <a:cxn ang="0">
                  <a:pos x="25" y="100"/>
                </a:cxn>
                <a:cxn ang="0">
                  <a:pos x="41" y="100"/>
                </a:cxn>
                <a:cxn ang="0">
                  <a:pos x="75" y="93"/>
                </a:cxn>
                <a:cxn ang="0">
                  <a:pos x="83" y="84"/>
                </a:cxn>
              </a:cxnLst>
              <a:pathLst>
                <a:path w="109" h="100">
                  <a:moveTo>
                    <a:pt x="83" y="84"/>
                  </a:moveTo>
                  <a:lnTo>
                    <a:pt x="101" y="67"/>
                  </a:lnTo>
                  <a:lnTo>
                    <a:pt x="109" y="51"/>
                  </a:lnTo>
                  <a:lnTo>
                    <a:pt x="109" y="33"/>
                  </a:lnTo>
                  <a:lnTo>
                    <a:pt x="101" y="8"/>
                  </a:lnTo>
                  <a:lnTo>
                    <a:pt x="83" y="0"/>
                  </a:lnTo>
                  <a:lnTo>
                    <a:pt x="59" y="0"/>
                  </a:lnTo>
                  <a:lnTo>
                    <a:pt x="33" y="8"/>
                  </a:lnTo>
                  <a:lnTo>
                    <a:pt x="17" y="25"/>
                  </a:lnTo>
                  <a:lnTo>
                    <a:pt x="8" y="42"/>
                  </a:lnTo>
                  <a:lnTo>
                    <a:pt x="0" y="67"/>
                  </a:lnTo>
                  <a:lnTo>
                    <a:pt x="8" y="84"/>
                  </a:lnTo>
                  <a:lnTo>
                    <a:pt x="25" y="100"/>
                  </a:lnTo>
                  <a:lnTo>
                    <a:pt x="41" y="100"/>
                  </a:lnTo>
                  <a:lnTo>
                    <a:pt x="75" y="93"/>
                  </a:lnTo>
                  <a:lnTo>
                    <a:pt x="83" y="8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8983" name="Freeform 136"/>
            <p:cNvSpPr/>
            <p:nvPr/>
          </p:nvSpPr>
          <p:spPr>
            <a:xfrm>
              <a:off x="3197" y="3074"/>
              <a:ext cx="26" cy="40"/>
            </a:xfrm>
            <a:custGeom>
              <a:avLst/>
              <a:gdLst/>
              <a:ahLst/>
              <a:cxnLst>
                <a:cxn ang="0">
                  <a:pos x="0" y="302"/>
                </a:cxn>
                <a:cxn ang="0">
                  <a:pos x="67" y="302"/>
                </a:cxn>
                <a:cxn ang="0">
                  <a:pos x="93" y="293"/>
                </a:cxn>
                <a:cxn ang="0">
                  <a:pos x="110" y="286"/>
                </a:cxn>
                <a:cxn ang="0">
                  <a:pos x="126" y="268"/>
                </a:cxn>
                <a:cxn ang="0">
                  <a:pos x="143" y="244"/>
                </a:cxn>
                <a:cxn ang="0">
                  <a:pos x="202" y="0"/>
                </a:cxn>
                <a:cxn ang="0">
                  <a:pos x="117" y="0"/>
                </a:cxn>
                <a:cxn ang="0">
                  <a:pos x="76" y="16"/>
                </a:cxn>
                <a:cxn ang="0">
                  <a:pos x="59" y="33"/>
                </a:cxn>
                <a:cxn ang="0">
                  <a:pos x="25" y="151"/>
                </a:cxn>
                <a:cxn ang="0">
                  <a:pos x="25" y="167"/>
                </a:cxn>
                <a:cxn ang="0">
                  <a:pos x="34" y="193"/>
                </a:cxn>
                <a:cxn ang="0">
                  <a:pos x="59" y="201"/>
                </a:cxn>
                <a:cxn ang="0">
                  <a:pos x="152" y="201"/>
                </a:cxn>
              </a:cxnLst>
              <a:pathLst>
                <a:path w="202" h="302">
                  <a:moveTo>
                    <a:pt x="0" y="302"/>
                  </a:moveTo>
                  <a:lnTo>
                    <a:pt x="67" y="302"/>
                  </a:lnTo>
                  <a:lnTo>
                    <a:pt x="93" y="293"/>
                  </a:lnTo>
                  <a:lnTo>
                    <a:pt x="110" y="286"/>
                  </a:lnTo>
                  <a:lnTo>
                    <a:pt x="126" y="268"/>
                  </a:lnTo>
                  <a:lnTo>
                    <a:pt x="143" y="244"/>
                  </a:lnTo>
                  <a:lnTo>
                    <a:pt x="202" y="0"/>
                  </a:lnTo>
                  <a:lnTo>
                    <a:pt x="117" y="0"/>
                  </a:lnTo>
                  <a:lnTo>
                    <a:pt x="76" y="16"/>
                  </a:lnTo>
                  <a:lnTo>
                    <a:pt x="59" y="33"/>
                  </a:lnTo>
                  <a:lnTo>
                    <a:pt x="25" y="151"/>
                  </a:lnTo>
                  <a:lnTo>
                    <a:pt x="25" y="167"/>
                  </a:lnTo>
                  <a:lnTo>
                    <a:pt x="34" y="193"/>
                  </a:lnTo>
                  <a:lnTo>
                    <a:pt x="59" y="201"/>
                  </a:lnTo>
                  <a:lnTo>
                    <a:pt x="152" y="20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8984" name="Freeform 137"/>
            <p:cNvSpPr/>
            <p:nvPr/>
          </p:nvSpPr>
          <p:spPr>
            <a:xfrm>
              <a:off x="3234" y="3067"/>
              <a:ext cx="14" cy="14"/>
            </a:xfrm>
            <a:custGeom>
              <a:avLst/>
              <a:gdLst/>
              <a:ahLst/>
              <a:cxnLst>
                <a:cxn ang="0">
                  <a:pos x="84" y="84"/>
                </a:cxn>
                <a:cxn ang="0">
                  <a:pos x="101" y="66"/>
                </a:cxn>
                <a:cxn ang="0">
                  <a:pos x="110" y="49"/>
                </a:cxn>
                <a:cxn ang="0">
                  <a:pos x="110" y="33"/>
                </a:cxn>
                <a:cxn ang="0">
                  <a:pos x="101" y="7"/>
                </a:cxn>
                <a:cxn ang="0">
                  <a:pos x="84" y="0"/>
                </a:cxn>
                <a:cxn ang="0">
                  <a:pos x="59" y="0"/>
                </a:cxn>
                <a:cxn ang="0">
                  <a:pos x="33" y="7"/>
                </a:cxn>
                <a:cxn ang="0">
                  <a:pos x="17" y="25"/>
                </a:cxn>
                <a:cxn ang="0">
                  <a:pos x="9" y="42"/>
                </a:cxn>
                <a:cxn ang="0">
                  <a:pos x="0" y="66"/>
                </a:cxn>
                <a:cxn ang="0">
                  <a:pos x="9" y="84"/>
                </a:cxn>
                <a:cxn ang="0">
                  <a:pos x="25" y="100"/>
                </a:cxn>
                <a:cxn ang="0">
                  <a:pos x="42" y="100"/>
                </a:cxn>
                <a:cxn ang="0">
                  <a:pos x="75" y="92"/>
                </a:cxn>
                <a:cxn ang="0">
                  <a:pos x="84" y="84"/>
                </a:cxn>
              </a:cxnLst>
              <a:pathLst>
                <a:path w="110" h="100">
                  <a:moveTo>
                    <a:pt x="84" y="84"/>
                  </a:moveTo>
                  <a:lnTo>
                    <a:pt x="101" y="66"/>
                  </a:lnTo>
                  <a:lnTo>
                    <a:pt x="110" y="49"/>
                  </a:lnTo>
                  <a:lnTo>
                    <a:pt x="110" y="33"/>
                  </a:lnTo>
                  <a:lnTo>
                    <a:pt x="101" y="7"/>
                  </a:lnTo>
                  <a:lnTo>
                    <a:pt x="84" y="0"/>
                  </a:lnTo>
                  <a:lnTo>
                    <a:pt x="59" y="0"/>
                  </a:lnTo>
                  <a:lnTo>
                    <a:pt x="33" y="7"/>
                  </a:lnTo>
                  <a:lnTo>
                    <a:pt x="17" y="25"/>
                  </a:lnTo>
                  <a:lnTo>
                    <a:pt x="9" y="42"/>
                  </a:lnTo>
                  <a:lnTo>
                    <a:pt x="0" y="66"/>
                  </a:lnTo>
                  <a:lnTo>
                    <a:pt x="9" y="84"/>
                  </a:lnTo>
                  <a:lnTo>
                    <a:pt x="25" y="100"/>
                  </a:lnTo>
                  <a:lnTo>
                    <a:pt x="42" y="100"/>
                  </a:lnTo>
                  <a:lnTo>
                    <a:pt x="75" y="92"/>
                  </a:lnTo>
                  <a:lnTo>
                    <a:pt x="84" y="8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8985" name="Freeform 138"/>
            <p:cNvSpPr/>
            <p:nvPr/>
          </p:nvSpPr>
          <p:spPr>
            <a:xfrm>
              <a:off x="3372" y="2897"/>
              <a:ext cx="14" cy="12"/>
            </a:xfrm>
            <a:custGeom>
              <a:avLst/>
              <a:gdLst/>
              <a:ahLst/>
              <a:cxnLst>
                <a:cxn ang="0">
                  <a:pos x="84" y="84"/>
                </a:cxn>
                <a:cxn ang="0">
                  <a:pos x="100" y="68"/>
                </a:cxn>
                <a:cxn ang="0">
                  <a:pos x="108" y="51"/>
                </a:cxn>
                <a:cxn ang="0">
                  <a:pos x="108" y="33"/>
                </a:cxn>
                <a:cxn ang="0">
                  <a:pos x="100" y="9"/>
                </a:cxn>
                <a:cxn ang="0">
                  <a:pos x="84" y="0"/>
                </a:cxn>
                <a:cxn ang="0">
                  <a:pos x="58" y="0"/>
                </a:cxn>
                <a:cxn ang="0">
                  <a:pos x="33" y="9"/>
                </a:cxn>
                <a:cxn ang="0">
                  <a:pos x="16" y="26"/>
                </a:cxn>
                <a:cxn ang="0">
                  <a:pos x="7" y="42"/>
                </a:cxn>
                <a:cxn ang="0">
                  <a:pos x="0" y="68"/>
                </a:cxn>
                <a:cxn ang="0">
                  <a:pos x="7" y="84"/>
                </a:cxn>
                <a:cxn ang="0">
                  <a:pos x="24" y="101"/>
                </a:cxn>
                <a:cxn ang="0">
                  <a:pos x="42" y="101"/>
                </a:cxn>
                <a:cxn ang="0">
                  <a:pos x="75" y="92"/>
                </a:cxn>
                <a:cxn ang="0">
                  <a:pos x="84" y="84"/>
                </a:cxn>
              </a:cxnLst>
              <a:pathLst>
                <a:path w="108" h="101">
                  <a:moveTo>
                    <a:pt x="84" y="84"/>
                  </a:moveTo>
                  <a:lnTo>
                    <a:pt x="100" y="68"/>
                  </a:lnTo>
                  <a:lnTo>
                    <a:pt x="108" y="51"/>
                  </a:lnTo>
                  <a:lnTo>
                    <a:pt x="108" y="33"/>
                  </a:lnTo>
                  <a:lnTo>
                    <a:pt x="100" y="9"/>
                  </a:lnTo>
                  <a:lnTo>
                    <a:pt x="84" y="0"/>
                  </a:lnTo>
                  <a:lnTo>
                    <a:pt x="58" y="0"/>
                  </a:lnTo>
                  <a:lnTo>
                    <a:pt x="33" y="9"/>
                  </a:lnTo>
                  <a:lnTo>
                    <a:pt x="16" y="26"/>
                  </a:lnTo>
                  <a:lnTo>
                    <a:pt x="7" y="42"/>
                  </a:lnTo>
                  <a:lnTo>
                    <a:pt x="0" y="68"/>
                  </a:lnTo>
                  <a:lnTo>
                    <a:pt x="7" y="84"/>
                  </a:lnTo>
                  <a:lnTo>
                    <a:pt x="24" y="101"/>
                  </a:lnTo>
                  <a:lnTo>
                    <a:pt x="42" y="101"/>
                  </a:lnTo>
                  <a:lnTo>
                    <a:pt x="75" y="92"/>
                  </a:lnTo>
                  <a:lnTo>
                    <a:pt x="84" y="8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8986" name="Freeform 139"/>
            <p:cNvSpPr/>
            <p:nvPr/>
          </p:nvSpPr>
          <p:spPr>
            <a:xfrm>
              <a:off x="3337" y="2892"/>
              <a:ext cx="25" cy="42"/>
            </a:xfrm>
            <a:custGeom>
              <a:avLst/>
              <a:gdLst/>
              <a:ahLst/>
              <a:cxnLst>
                <a:cxn ang="0">
                  <a:pos x="84" y="0"/>
                </a:cxn>
                <a:cxn ang="0">
                  <a:pos x="0" y="302"/>
                </a:cxn>
                <a:cxn ang="0">
                  <a:pos x="76" y="302"/>
                </a:cxn>
                <a:cxn ang="0">
                  <a:pos x="110" y="294"/>
                </a:cxn>
                <a:cxn ang="0">
                  <a:pos x="134" y="277"/>
                </a:cxn>
                <a:cxn ang="0">
                  <a:pos x="152" y="252"/>
                </a:cxn>
                <a:cxn ang="0">
                  <a:pos x="176" y="159"/>
                </a:cxn>
                <a:cxn ang="0">
                  <a:pos x="176" y="134"/>
                </a:cxn>
                <a:cxn ang="0">
                  <a:pos x="169" y="109"/>
                </a:cxn>
                <a:cxn ang="0">
                  <a:pos x="143" y="101"/>
                </a:cxn>
                <a:cxn ang="0">
                  <a:pos x="59" y="101"/>
                </a:cxn>
              </a:cxnLst>
              <a:pathLst>
                <a:path w="176" h="302">
                  <a:moveTo>
                    <a:pt x="84" y="0"/>
                  </a:moveTo>
                  <a:lnTo>
                    <a:pt x="0" y="302"/>
                  </a:lnTo>
                  <a:lnTo>
                    <a:pt x="76" y="302"/>
                  </a:lnTo>
                  <a:lnTo>
                    <a:pt x="110" y="294"/>
                  </a:lnTo>
                  <a:lnTo>
                    <a:pt x="134" y="277"/>
                  </a:lnTo>
                  <a:lnTo>
                    <a:pt x="152" y="252"/>
                  </a:lnTo>
                  <a:lnTo>
                    <a:pt x="176" y="159"/>
                  </a:lnTo>
                  <a:lnTo>
                    <a:pt x="176" y="134"/>
                  </a:lnTo>
                  <a:lnTo>
                    <a:pt x="169" y="109"/>
                  </a:lnTo>
                  <a:lnTo>
                    <a:pt x="143" y="101"/>
                  </a:lnTo>
                  <a:lnTo>
                    <a:pt x="59" y="101"/>
                  </a:lnTo>
                </a:path>
              </a:pathLst>
            </a:custGeom>
            <a:noFill/>
            <a:ln w="0" cap="flat" cmpd="sng">
              <a:solidFill>
                <a:srgbClr val="FF0000"/>
              </a:solidFill>
              <a:prstDash val="solid"/>
              <a:round/>
              <a:headEnd type="none" w="med" len="med"/>
              <a:tailEnd type="none" w="med" len="med"/>
            </a:ln>
          </p:spPr>
          <p:txBody>
            <a:bodyPr/>
            <a:p>
              <a:endParaRPr lang="zh-CN" altLang="en-US"/>
            </a:p>
          </p:txBody>
        </p:sp>
        <p:grpSp>
          <p:nvGrpSpPr>
            <p:cNvPr id="78987" name="Group 140"/>
            <p:cNvGrpSpPr/>
            <p:nvPr/>
          </p:nvGrpSpPr>
          <p:grpSpPr>
            <a:xfrm>
              <a:off x="3124" y="1908"/>
              <a:ext cx="190" cy="1650"/>
              <a:chOff x="3124" y="1908"/>
              <a:chExt cx="190" cy="1650"/>
            </a:xfrm>
          </p:grpSpPr>
          <p:sp>
            <p:nvSpPr>
              <p:cNvPr id="78988" name="Line 141"/>
              <p:cNvSpPr/>
              <p:nvPr/>
            </p:nvSpPr>
            <p:spPr>
              <a:xfrm>
                <a:off x="3232" y="3109"/>
                <a:ext cx="2" cy="84"/>
              </a:xfrm>
              <a:prstGeom prst="line">
                <a:avLst/>
              </a:prstGeom>
              <a:ln w="0" cap="flat" cmpd="sng">
                <a:solidFill>
                  <a:srgbClr val="FF0000"/>
                </a:solidFill>
                <a:prstDash val="solid"/>
                <a:round/>
                <a:headEnd type="none" w="med" len="med"/>
                <a:tailEnd type="none" w="med" len="med"/>
              </a:ln>
            </p:spPr>
          </p:sp>
          <p:sp>
            <p:nvSpPr>
              <p:cNvPr id="78989" name="Line 142"/>
              <p:cNvSpPr/>
              <p:nvPr/>
            </p:nvSpPr>
            <p:spPr>
              <a:xfrm>
                <a:off x="3124" y="3450"/>
                <a:ext cx="1" cy="108"/>
              </a:xfrm>
              <a:prstGeom prst="line">
                <a:avLst/>
              </a:prstGeom>
              <a:ln w="0" cap="flat" cmpd="sng">
                <a:solidFill>
                  <a:srgbClr val="FF0000"/>
                </a:solidFill>
                <a:prstDash val="solid"/>
                <a:round/>
                <a:headEnd type="none" w="med" len="med"/>
                <a:tailEnd type="none" w="med" len="med"/>
              </a:ln>
            </p:spPr>
          </p:sp>
          <p:sp>
            <p:nvSpPr>
              <p:cNvPr id="78990" name="Line 143"/>
              <p:cNvSpPr/>
              <p:nvPr/>
            </p:nvSpPr>
            <p:spPr>
              <a:xfrm>
                <a:off x="3181" y="3264"/>
                <a:ext cx="2" cy="102"/>
              </a:xfrm>
              <a:prstGeom prst="line">
                <a:avLst/>
              </a:prstGeom>
              <a:ln w="0" cap="flat" cmpd="sng">
                <a:solidFill>
                  <a:srgbClr val="FF0000"/>
                </a:solidFill>
                <a:prstDash val="solid"/>
                <a:round/>
                <a:headEnd type="none" w="med" len="med"/>
                <a:tailEnd type="none" w="med" len="med"/>
              </a:ln>
            </p:spPr>
          </p:sp>
          <p:sp>
            <p:nvSpPr>
              <p:cNvPr id="78991" name="Line 144"/>
              <p:cNvSpPr/>
              <p:nvPr/>
            </p:nvSpPr>
            <p:spPr>
              <a:xfrm>
                <a:off x="3313" y="2906"/>
                <a:ext cx="1" cy="112"/>
              </a:xfrm>
              <a:prstGeom prst="line">
                <a:avLst/>
              </a:prstGeom>
              <a:ln w="0" cap="flat" cmpd="sng">
                <a:solidFill>
                  <a:srgbClr val="FF0000"/>
                </a:solidFill>
                <a:prstDash val="solid"/>
                <a:round/>
                <a:headEnd type="none" w="med" len="med"/>
                <a:tailEnd type="none" w="med" len="med"/>
              </a:ln>
            </p:spPr>
          </p:sp>
          <p:sp>
            <p:nvSpPr>
              <p:cNvPr id="78992" name="Line 145"/>
              <p:cNvSpPr/>
              <p:nvPr/>
            </p:nvSpPr>
            <p:spPr>
              <a:xfrm>
                <a:off x="3124" y="1908"/>
                <a:ext cx="1" cy="634"/>
              </a:xfrm>
              <a:prstGeom prst="line">
                <a:avLst/>
              </a:prstGeom>
              <a:ln w="0" cap="flat" cmpd="sng">
                <a:solidFill>
                  <a:srgbClr val="FF0000"/>
                </a:solidFill>
                <a:prstDash val="solid"/>
                <a:round/>
                <a:headEnd type="none" w="med" len="med"/>
                <a:tailEnd type="none" w="med" len="med"/>
              </a:ln>
            </p:spPr>
          </p:sp>
          <p:sp>
            <p:nvSpPr>
              <p:cNvPr id="78993" name="Line 146"/>
              <p:cNvSpPr/>
              <p:nvPr/>
            </p:nvSpPr>
            <p:spPr>
              <a:xfrm>
                <a:off x="3181" y="1908"/>
                <a:ext cx="2" cy="649"/>
              </a:xfrm>
              <a:prstGeom prst="line">
                <a:avLst/>
              </a:prstGeom>
              <a:ln w="0" cap="flat" cmpd="sng">
                <a:solidFill>
                  <a:srgbClr val="FF0000"/>
                </a:solidFill>
                <a:prstDash val="solid"/>
                <a:round/>
                <a:headEnd type="none" w="med" len="med"/>
                <a:tailEnd type="none" w="med" len="med"/>
              </a:ln>
            </p:spPr>
          </p:sp>
          <p:sp>
            <p:nvSpPr>
              <p:cNvPr id="78994" name="Line 147"/>
              <p:cNvSpPr/>
              <p:nvPr/>
            </p:nvSpPr>
            <p:spPr>
              <a:xfrm>
                <a:off x="3313" y="1908"/>
                <a:ext cx="1" cy="649"/>
              </a:xfrm>
              <a:prstGeom prst="line">
                <a:avLst/>
              </a:prstGeom>
              <a:ln w="0" cap="flat" cmpd="sng">
                <a:solidFill>
                  <a:srgbClr val="FF0000"/>
                </a:solidFill>
                <a:prstDash val="solid"/>
                <a:round/>
                <a:headEnd type="none" w="med" len="med"/>
                <a:tailEnd type="none" w="med" len="med"/>
              </a:ln>
            </p:spPr>
          </p:sp>
          <p:sp>
            <p:nvSpPr>
              <p:cNvPr id="78995" name="Line 148"/>
              <p:cNvSpPr/>
              <p:nvPr/>
            </p:nvSpPr>
            <p:spPr>
              <a:xfrm>
                <a:off x="3232" y="1908"/>
                <a:ext cx="2" cy="630"/>
              </a:xfrm>
              <a:prstGeom prst="line">
                <a:avLst/>
              </a:prstGeom>
              <a:ln w="0" cap="flat" cmpd="sng">
                <a:solidFill>
                  <a:srgbClr val="FF0000"/>
                </a:solidFill>
                <a:prstDash val="solid"/>
                <a:round/>
                <a:headEnd type="none" w="med" len="med"/>
                <a:tailEnd type="none" w="med" len="med"/>
              </a:ln>
            </p:spPr>
          </p:sp>
        </p:grpSp>
      </p:grpSp>
      <p:grpSp>
        <p:nvGrpSpPr>
          <p:cNvPr id="7" name="Group 149"/>
          <p:cNvGrpSpPr/>
          <p:nvPr/>
        </p:nvGrpSpPr>
        <p:grpSpPr>
          <a:xfrm>
            <a:off x="4959350" y="4613275"/>
            <a:ext cx="1652588" cy="1038225"/>
            <a:chOff x="3124" y="2906"/>
            <a:chExt cx="1041" cy="654"/>
          </a:xfrm>
        </p:grpSpPr>
        <p:sp>
          <p:nvSpPr>
            <p:cNvPr id="78997" name="Line 150"/>
            <p:cNvSpPr/>
            <p:nvPr/>
          </p:nvSpPr>
          <p:spPr>
            <a:xfrm>
              <a:off x="3232" y="3193"/>
              <a:ext cx="826" cy="1"/>
            </a:xfrm>
            <a:prstGeom prst="line">
              <a:avLst/>
            </a:prstGeom>
            <a:ln w="0" cap="flat" cmpd="sng">
              <a:solidFill>
                <a:srgbClr val="FF0000"/>
              </a:solidFill>
              <a:prstDash val="solid"/>
              <a:round/>
              <a:headEnd type="none" w="med" len="med"/>
              <a:tailEnd type="none" w="med" len="med"/>
            </a:ln>
          </p:spPr>
        </p:sp>
        <p:sp>
          <p:nvSpPr>
            <p:cNvPr id="78998" name="Line 151"/>
            <p:cNvSpPr/>
            <p:nvPr/>
          </p:nvSpPr>
          <p:spPr>
            <a:xfrm>
              <a:off x="3181" y="3264"/>
              <a:ext cx="896" cy="2"/>
            </a:xfrm>
            <a:prstGeom prst="line">
              <a:avLst/>
            </a:prstGeom>
            <a:ln w="0" cap="flat" cmpd="sng">
              <a:solidFill>
                <a:srgbClr val="FF0000"/>
              </a:solidFill>
              <a:prstDash val="solid"/>
              <a:round/>
              <a:headEnd type="none" w="med" len="med"/>
              <a:tailEnd type="none" w="med" len="med"/>
            </a:ln>
          </p:spPr>
        </p:sp>
        <p:sp>
          <p:nvSpPr>
            <p:cNvPr id="78999" name="Line 152"/>
            <p:cNvSpPr/>
            <p:nvPr/>
          </p:nvSpPr>
          <p:spPr>
            <a:xfrm>
              <a:off x="3181" y="3366"/>
              <a:ext cx="896" cy="2"/>
            </a:xfrm>
            <a:prstGeom prst="line">
              <a:avLst/>
            </a:prstGeom>
            <a:ln w="0" cap="flat" cmpd="sng">
              <a:solidFill>
                <a:srgbClr val="FF0000"/>
              </a:solidFill>
              <a:prstDash val="solid"/>
              <a:round/>
              <a:headEnd type="none" w="med" len="med"/>
              <a:tailEnd type="none" w="med" len="med"/>
            </a:ln>
          </p:spPr>
        </p:sp>
        <p:sp>
          <p:nvSpPr>
            <p:cNvPr id="79000" name="Line 153"/>
            <p:cNvSpPr/>
            <p:nvPr/>
          </p:nvSpPr>
          <p:spPr>
            <a:xfrm>
              <a:off x="3124" y="3450"/>
              <a:ext cx="971" cy="2"/>
            </a:xfrm>
            <a:prstGeom prst="line">
              <a:avLst/>
            </a:prstGeom>
            <a:ln w="0" cap="flat" cmpd="sng">
              <a:solidFill>
                <a:srgbClr val="FF0000"/>
              </a:solidFill>
              <a:prstDash val="solid"/>
              <a:round/>
              <a:headEnd type="none" w="med" len="med"/>
              <a:tailEnd type="none" w="med" len="med"/>
            </a:ln>
          </p:spPr>
        </p:sp>
        <p:sp>
          <p:nvSpPr>
            <p:cNvPr id="79001" name="Line 154"/>
            <p:cNvSpPr/>
            <p:nvPr/>
          </p:nvSpPr>
          <p:spPr>
            <a:xfrm>
              <a:off x="3124" y="3558"/>
              <a:ext cx="971" cy="2"/>
            </a:xfrm>
            <a:prstGeom prst="line">
              <a:avLst/>
            </a:prstGeom>
            <a:ln w="0" cap="flat" cmpd="sng">
              <a:solidFill>
                <a:srgbClr val="FF0000"/>
              </a:solidFill>
              <a:prstDash val="solid"/>
              <a:round/>
              <a:headEnd type="none" w="med" len="med"/>
              <a:tailEnd type="none" w="med" len="med"/>
            </a:ln>
          </p:spPr>
        </p:sp>
        <p:sp>
          <p:nvSpPr>
            <p:cNvPr id="79002" name="Line 155"/>
            <p:cNvSpPr/>
            <p:nvPr/>
          </p:nvSpPr>
          <p:spPr>
            <a:xfrm>
              <a:off x="3232" y="3109"/>
              <a:ext cx="826" cy="1"/>
            </a:xfrm>
            <a:prstGeom prst="line">
              <a:avLst/>
            </a:prstGeom>
            <a:ln w="0" cap="flat" cmpd="sng">
              <a:solidFill>
                <a:srgbClr val="FF0000"/>
              </a:solidFill>
              <a:prstDash val="solid"/>
              <a:round/>
              <a:headEnd type="none" w="med" len="med"/>
              <a:tailEnd type="none" w="med" len="med"/>
            </a:ln>
          </p:spPr>
        </p:sp>
        <p:sp>
          <p:nvSpPr>
            <p:cNvPr id="79003" name="Line 156"/>
            <p:cNvSpPr/>
            <p:nvPr/>
          </p:nvSpPr>
          <p:spPr>
            <a:xfrm>
              <a:off x="3313" y="3018"/>
              <a:ext cx="717" cy="1"/>
            </a:xfrm>
            <a:prstGeom prst="line">
              <a:avLst/>
            </a:prstGeom>
            <a:ln w="0" cap="flat" cmpd="sng">
              <a:solidFill>
                <a:srgbClr val="FF0000"/>
              </a:solidFill>
              <a:prstDash val="solid"/>
              <a:round/>
              <a:headEnd type="none" w="med" len="med"/>
              <a:tailEnd type="none" w="med" len="med"/>
            </a:ln>
          </p:spPr>
        </p:sp>
        <p:sp>
          <p:nvSpPr>
            <p:cNvPr id="79004" name="Line 157"/>
            <p:cNvSpPr/>
            <p:nvPr/>
          </p:nvSpPr>
          <p:spPr>
            <a:xfrm>
              <a:off x="3178" y="2906"/>
              <a:ext cx="135" cy="1"/>
            </a:xfrm>
            <a:prstGeom prst="line">
              <a:avLst/>
            </a:prstGeom>
            <a:ln w="0" cap="flat" cmpd="sng">
              <a:solidFill>
                <a:srgbClr val="FF0000"/>
              </a:solidFill>
              <a:prstDash val="solid"/>
              <a:round/>
              <a:headEnd type="none" w="med" len="med"/>
              <a:tailEnd type="none" w="med" len="med"/>
            </a:ln>
          </p:spPr>
        </p:sp>
        <p:sp>
          <p:nvSpPr>
            <p:cNvPr id="79005" name="Line 158"/>
            <p:cNvSpPr/>
            <p:nvPr/>
          </p:nvSpPr>
          <p:spPr>
            <a:xfrm>
              <a:off x="4030" y="2906"/>
              <a:ext cx="135" cy="1"/>
            </a:xfrm>
            <a:prstGeom prst="line">
              <a:avLst/>
            </a:prstGeom>
            <a:ln w="0" cap="flat" cmpd="sng">
              <a:solidFill>
                <a:srgbClr val="FF0000"/>
              </a:solidFill>
              <a:prstDash val="solid"/>
              <a:round/>
              <a:headEnd type="none" w="med" len="med"/>
              <a:tailEnd type="none" w="med" len="med"/>
            </a:ln>
          </p:spPr>
        </p:sp>
      </p:grpSp>
      <p:sp>
        <p:nvSpPr>
          <p:cNvPr id="79006" name="Line 159"/>
          <p:cNvSpPr/>
          <p:nvPr/>
        </p:nvSpPr>
        <p:spPr>
          <a:xfrm flipH="1">
            <a:off x="6527800" y="4973638"/>
            <a:ext cx="311150" cy="3175"/>
          </a:xfrm>
          <a:prstGeom prst="line">
            <a:avLst/>
          </a:prstGeom>
          <a:ln w="0" cap="flat" cmpd="sng">
            <a:solidFill>
              <a:srgbClr val="FF0000"/>
            </a:solidFill>
            <a:prstDash val="solid"/>
            <a:round/>
            <a:headEnd type="none" w="med" len="med"/>
            <a:tailEnd type="none" w="med" len="med"/>
          </a:ln>
        </p:spPr>
      </p:sp>
      <p:grpSp>
        <p:nvGrpSpPr>
          <p:cNvPr id="8" name="Group 160"/>
          <p:cNvGrpSpPr/>
          <p:nvPr/>
        </p:nvGrpSpPr>
        <p:grpSpPr>
          <a:xfrm>
            <a:off x="6397625" y="4613275"/>
            <a:ext cx="104775" cy="1035050"/>
            <a:chOff x="4030" y="2906"/>
            <a:chExt cx="66" cy="652"/>
          </a:xfrm>
        </p:grpSpPr>
        <p:sp>
          <p:nvSpPr>
            <p:cNvPr id="79008" name="Line 161"/>
            <p:cNvSpPr/>
            <p:nvPr/>
          </p:nvSpPr>
          <p:spPr>
            <a:xfrm flipV="1">
              <a:off x="4058" y="3109"/>
              <a:ext cx="2" cy="84"/>
            </a:xfrm>
            <a:prstGeom prst="line">
              <a:avLst/>
            </a:prstGeom>
            <a:ln w="0" cap="flat" cmpd="sng">
              <a:solidFill>
                <a:srgbClr val="FF0000"/>
              </a:solidFill>
              <a:prstDash val="solid"/>
              <a:round/>
              <a:headEnd type="none" w="med" len="med"/>
              <a:tailEnd type="none" w="med" len="med"/>
            </a:ln>
          </p:spPr>
        </p:sp>
        <p:sp>
          <p:nvSpPr>
            <p:cNvPr id="79009" name="Line 162"/>
            <p:cNvSpPr/>
            <p:nvPr/>
          </p:nvSpPr>
          <p:spPr>
            <a:xfrm flipV="1">
              <a:off x="4095" y="3450"/>
              <a:ext cx="1" cy="108"/>
            </a:xfrm>
            <a:prstGeom prst="line">
              <a:avLst/>
            </a:prstGeom>
            <a:ln w="0" cap="flat" cmpd="sng">
              <a:solidFill>
                <a:srgbClr val="FF0000"/>
              </a:solidFill>
              <a:prstDash val="solid"/>
              <a:round/>
              <a:headEnd type="none" w="med" len="med"/>
              <a:tailEnd type="none" w="med" len="med"/>
            </a:ln>
          </p:spPr>
        </p:sp>
        <p:sp>
          <p:nvSpPr>
            <p:cNvPr id="79010" name="Line 163"/>
            <p:cNvSpPr/>
            <p:nvPr/>
          </p:nvSpPr>
          <p:spPr>
            <a:xfrm flipV="1">
              <a:off x="4077" y="3264"/>
              <a:ext cx="2" cy="102"/>
            </a:xfrm>
            <a:prstGeom prst="line">
              <a:avLst/>
            </a:prstGeom>
            <a:ln w="0" cap="flat" cmpd="sng">
              <a:solidFill>
                <a:srgbClr val="FF0000"/>
              </a:solidFill>
              <a:prstDash val="solid"/>
              <a:round/>
              <a:headEnd type="none" w="med" len="med"/>
              <a:tailEnd type="none" w="med" len="med"/>
            </a:ln>
          </p:spPr>
        </p:sp>
        <p:sp>
          <p:nvSpPr>
            <p:cNvPr id="79011" name="Line 164"/>
            <p:cNvSpPr/>
            <p:nvPr/>
          </p:nvSpPr>
          <p:spPr>
            <a:xfrm flipV="1">
              <a:off x="4030" y="2906"/>
              <a:ext cx="2" cy="112"/>
            </a:xfrm>
            <a:prstGeom prst="line">
              <a:avLst/>
            </a:prstGeom>
            <a:ln w="0" cap="flat" cmpd="sng">
              <a:solidFill>
                <a:srgbClr val="FF0000"/>
              </a:solidFill>
              <a:prstDash val="solid"/>
              <a:round/>
              <a:headEnd type="none" w="med" len="med"/>
              <a:tailEnd type="none" w="med" len="med"/>
            </a:ln>
          </p:spPr>
        </p:sp>
      </p:grpSp>
      <p:grpSp>
        <p:nvGrpSpPr>
          <p:cNvPr id="9" name="Group 165"/>
          <p:cNvGrpSpPr/>
          <p:nvPr/>
        </p:nvGrpSpPr>
        <p:grpSpPr>
          <a:xfrm>
            <a:off x="4562475" y="3832225"/>
            <a:ext cx="2278063" cy="1955800"/>
            <a:chOff x="2873" y="2414"/>
            <a:chExt cx="1435" cy="1232"/>
          </a:xfrm>
        </p:grpSpPr>
        <p:sp>
          <p:nvSpPr>
            <p:cNvPr id="79013" name="Line 166"/>
            <p:cNvSpPr/>
            <p:nvPr/>
          </p:nvSpPr>
          <p:spPr>
            <a:xfrm flipV="1">
              <a:off x="3068" y="3109"/>
              <a:ext cx="164" cy="185"/>
            </a:xfrm>
            <a:prstGeom prst="line">
              <a:avLst/>
            </a:prstGeom>
            <a:ln w="0" cap="flat" cmpd="sng">
              <a:solidFill>
                <a:srgbClr val="FF0000"/>
              </a:solidFill>
              <a:prstDash val="solid"/>
              <a:round/>
              <a:headEnd type="none" w="med" len="med"/>
              <a:tailEnd type="none" w="med" len="med"/>
            </a:ln>
          </p:spPr>
        </p:sp>
        <p:sp>
          <p:nvSpPr>
            <p:cNvPr id="79014" name="Line 167"/>
            <p:cNvSpPr/>
            <p:nvPr/>
          </p:nvSpPr>
          <p:spPr>
            <a:xfrm flipV="1">
              <a:off x="3068" y="3450"/>
              <a:ext cx="56" cy="79"/>
            </a:xfrm>
            <a:prstGeom prst="line">
              <a:avLst/>
            </a:prstGeom>
            <a:ln w="0" cap="flat" cmpd="sng">
              <a:solidFill>
                <a:srgbClr val="FF0000"/>
              </a:solidFill>
              <a:prstDash val="solid"/>
              <a:round/>
              <a:headEnd type="none" w="med" len="med"/>
              <a:tailEnd type="none" w="med" len="med"/>
            </a:ln>
          </p:spPr>
        </p:sp>
        <p:sp>
          <p:nvSpPr>
            <p:cNvPr id="79015" name="Line 168"/>
            <p:cNvSpPr/>
            <p:nvPr/>
          </p:nvSpPr>
          <p:spPr>
            <a:xfrm flipV="1">
              <a:off x="3068" y="3558"/>
              <a:ext cx="56" cy="88"/>
            </a:xfrm>
            <a:prstGeom prst="line">
              <a:avLst/>
            </a:prstGeom>
            <a:ln w="0" cap="flat" cmpd="sng">
              <a:solidFill>
                <a:srgbClr val="FF0000"/>
              </a:solidFill>
              <a:prstDash val="solid"/>
              <a:round/>
              <a:headEnd type="none" w="med" len="med"/>
              <a:tailEnd type="none" w="med" len="med"/>
            </a:ln>
          </p:spPr>
        </p:sp>
        <p:sp>
          <p:nvSpPr>
            <p:cNvPr id="79016" name="Line 169"/>
            <p:cNvSpPr/>
            <p:nvPr/>
          </p:nvSpPr>
          <p:spPr>
            <a:xfrm flipV="1">
              <a:off x="3068" y="3264"/>
              <a:ext cx="113" cy="147"/>
            </a:xfrm>
            <a:prstGeom prst="line">
              <a:avLst/>
            </a:prstGeom>
            <a:ln w="0" cap="flat" cmpd="sng">
              <a:solidFill>
                <a:srgbClr val="FF0000"/>
              </a:solidFill>
              <a:prstDash val="solid"/>
              <a:round/>
              <a:headEnd type="none" w="med" len="med"/>
              <a:tailEnd type="none" w="med" len="med"/>
            </a:ln>
          </p:spPr>
        </p:sp>
        <p:sp>
          <p:nvSpPr>
            <p:cNvPr id="79017" name="Line 170"/>
            <p:cNvSpPr/>
            <p:nvPr/>
          </p:nvSpPr>
          <p:spPr>
            <a:xfrm flipV="1">
              <a:off x="3068" y="2414"/>
              <a:ext cx="773" cy="719"/>
            </a:xfrm>
            <a:prstGeom prst="line">
              <a:avLst/>
            </a:prstGeom>
            <a:ln w="0" cap="flat" cmpd="sng">
              <a:solidFill>
                <a:srgbClr val="FF0000"/>
              </a:solidFill>
              <a:prstDash val="solid"/>
              <a:round/>
              <a:headEnd type="none" w="med" len="med"/>
              <a:tailEnd type="none" w="med" len="med"/>
            </a:ln>
          </p:spPr>
        </p:sp>
        <p:sp>
          <p:nvSpPr>
            <p:cNvPr id="79018" name="Line 171"/>
            <p:cNvSpPr/>
            <p:nvPr/>
          </p:nvSpPr>
          <p:spPr>
            <a:xfrm flipV="1">
              <a:off x="2873" y="2414"/>
              <a:ext cx="966" cy="719"/>
            </a:xfrm>
            <a:prstGeom prst="line">
              <a:avLst/>
            </a:prstGeom>
            <a:ln w="0" cap="flat" cmpd="sng">
              <a:solidFill>
                <a:srgbClr val="FF0000"/>
              </a:solidFill>
              <a:prstDash val="solid"/>
              <a:round/>
              <a:headEnd type="none" w="med" len="med"/>
              <a:tailEnd type="none" w="med" len="med"/>
            </a:ln>
          </p:spPr>
        </p:sp>
        <p:sp>
          <p:nvSpPr>
            <p:cNvPr id="79019" name="Line 172"/>
            <p:cNvSpPr/>
            <p:nvPr/>
          </p:nvSpPr>
          <p:spPr>
            <a:xfrm flipH="1">
              <a:off x="3181" y="3193"/>
              <a:ext cx="51" cy="71"/>
            </a:xfrm>
            <a:prstGeom prst="line">
              <a:avLst/>
            </a:prstGeom>
            <a:ln w="0" cap="flat" cmpd="sng">
              <a:solidFill>
                <a:srgbClr val="FF0000"/>
              </a:solidFill>
              <a:prstDash val="solid"/>
              <a:round/>
              <a:headEnd type="none" w="med" len="med"/>
              <a:tailEnd type="none" w="med" len="med"/>
            </a:ln>
          </p:spPr>
        </p:sp>
        <p:sp>
          <p:nvSpPr>
            <p:cNvPr id="79020" name="Line 173"/>
            <p:cNvSpPr/>
            <p:nvPr/>
          </p:nvSpPr>
          <p:spPr>
            <a:xfrm flipH="1">
              <a:off x="3124" y="3366"/>
              <a:ext cx="57" cy="84"/>
            </a:xfrm>
            <a:prstGeom prst="line">
              <a:avLst/>
            </a:prstGeom>
            <a:ln w="0" cap="flat" cmpd="sng">
              <a:solidFill>
                <a:srgbClr val="FF0000"/>
              </a:solidFill>
              <a:prstDash val="solid"/>
              <a:round/>
              <a:headEnd type="none" w="med" len="med"/>
              <a:tailEnd type="none" w="med" len="med"/>
            </a:ln>
          </p:spPr>
        </p:sp>
        <p:sp>
          <p:nvSpPr>
            <p:cNvPr id="79021" name="Line 174"/>
            <p:cNvSpPr/>
            <p:nvPr/>
          </p:nvSpPr>
          <p:spPr>
            <a:xfrm>
              <a:off x="4095" y="3558"/>
              <a:ext cx="17" cy="88"/>
            </a:xfrm>
            <a:prstGeom prst="line">
              <a:avLst/>
            </a:prstGeom>
            <a:ln w="0" cap="flat" cmpd="sng">
              <a:solidFill>
                <a:srgbClr val="FF0000"/>
              </a:solidFill>
              <a:prstDash val="solid"/>
              <a:round/>
              <a:headEnd type="none" w="med" len="med"/>
              <a:tailEnd type="none" w="med" len="med"/>
            </a:ln>
          </p:spPr>
        </p:sp>
        <p:sp>
          <p:nvSpPr>
            <p:cNvPr id="79022" name="Line 175"/>
            <p:cNvSpPr/>
            <p:nvPr/>
          </p:nvSpPr>
          <p:spPr>
            <a:xfrm flipH="1" flipV="1">
              <a:off x="4077" y="3366"/>
              <a:ext cx="18" cy="84"/>
            </a:xfrm>
            <a:prstGeom prst="line">
              <a:avLst/>
            </a:prstGeom>
            <a:ln w="0" cap="flat" cmpd="sng">
              <a:solidFill>
                <a:srgbClr val="FF0000"/>
              </a:solidFill>
              <a:prstDash val="solid"/>
              <a:round/>
              <a:headEnd type="none" w="med" len="med"/>
              <a:tailEnd type="none" w="med" len="med"/>
            </a:ln>
          </p:spPr>
        </p:sp>
        <p:sp>
          <p:nvSpPr>
            <p:cNvPr id="79023" name="Line 176"/>
            <p:cNvSpPr/>
            <p:nvPr/>
          </p:nvSpPr>
          <p:spPr>
            <a:xfrm flipH="1" flipV="1">
              <a:off x="4058" y="3193"/>
              <a:ext cx="19" cy="71"/>
            </a:xfrm>
            <a:prstGeom prst="line">
              <a:avLst/>
            </a:prstGeom>
            <a:ln w="0" cap="flat" cmpd="sng">
              <a:solidFill>
                <a:srgbClr val="FF0000"/>
              </a:solidFill>
              <a:prstDash val="solid"/>
              <a:round/>
              <a:headEnd type="none" w="med" len="med"/>
              <a:tailEnd type="none" w="med" len="med"/>
            </a:ln>
          </p:spPr>
        </p:sp>
        <p:sp>
          <p:nvSpPr>
            <p:cNvPr id="79024" name="Line 177"/>
            <p:cNvSpPr/>
            <p:nvPr/>
          </p:nvSpPr>
          <p:spPr>
            <a:xfrm flipV="1">
              <a:off x="3313" y="2416"/>
              <a:ext cx="528" cy="602"/>
            </a:xfrm>
            <a:prstGeom prst="line">
              <a:avLst/>
            </a:prstGeom>
            <a:ln w="0" cap="flat" cmpd="sng">
              <a:solidFill>
                <a:srgbClr val="FF0000"/>
              </a:solidFill>
              <a:prstDash val="solid"/>
              <a:round/>
              <a:headEnd type="none" w="med" len="med"/>
              <a:tailEnd type="none" w="med" len="med"/>
            </a:ln>
          </p:spPr>
        </p:sp>
        <p:sp>
          <p:nvSpPr>
            <p:cNvPr id="79025" name="Line 178"/>
            <p:cNvSpPr/>
            <p:nvPr/>
          </p:nvSpPr>
          <p:spPr>
            <a:xfrm flipV="1">
              <a:off x="3232" y="3018"/>
              <a:ext cx="81" cy="91"/>
            </a:xfrm>
            <a:prstGeom prst="line">
              <a:avLst/>
            </a:prstGeom>
            <a:ln w="0" cap="flat" cmpd="sng">
              <a:solidFill>
                <a:srgbClr val="FF0000"/>
              </a:solidFill>
              <a:prstDash val="solid"/>
              <a:round/>
              <a:headEnd type="none" w="med" len="med"/>
              <a:tailEnd type="none" w="med" len="med"/>
            </a:ln>
          </p:spPr>
        </p:sp>
        <p:sp>
          <p:nvSpPr>
            <p:cNvPr id="79026" name="Line 179"/>
            <p:cNvSpPr/>
            <p:nvPr/>
          </p:nvSpPr>
          <p:spPr>
            <a:xfrm>
              <a:off x="3855" y="2416"/>
              <a:ext cx="453" cy="717"/>
            </a:xfrm>
            <a:prstGeom prst="line">
              <a:avLst/>
            </a:prstGeom>
            <a:ln w="0" cap="flat" cmpd="sng">
              <a:solidFill>
                <a:srgbClr val="FF0000"/>
              </a:solidFill>
              <a:prstDash val="solid"/>
              <a:round/>
              <a:headEnd type="none" w="med" len="med"/>
              <a:tailEnd type="none" w="med" len="med"/>
            </a:ln>
          </p:spPr>
        </p:sp>
        <p:sp>
          <p:nvSpPr>
            <p:cNvPr id="79027" name="Line 180"/>
            <p:cNvSpPr/>
            <p:nvPr/>
          </p:nvSpPr>
          <p:spPr>
            <a:xfrm>
              <a:off x="3853" y="2417"/>
              <a:ext cx="259" cy="716"/>
            </a:xfrm>
            <a:prstGeom prst="line">
              <a:avLst/>
            </a:prstGeom>
            <a:ln w="0" cap="flat" cmpd="sng">
              <a:solidFill>
                <a:srgbClr val="FF0000"/>
              </a:solidFill>
              <a:prstDash val="solid"/>
              <a:round/>
              <a:headEnd type="none" w="med" len="med"/>
              <a:tailEnd type="none" w="med" len="med"/>
            </a:ln>
          </p:spPr>
        </p:sp>
        <p:sp>
          <p:nvSpPr>
            <p:cNvPr id="79028" name="Line 181"/>
            <p:cNvSpPr/>
            <p:nvPr/>
          </p:nvSpPr>
          <p:spPr>
            <a:xfrm flipV="1">
              <a:off x="3374" y="2416"/>
              <a:ext cx="469" cy="602"/>
            </a:xfrm>
            <a:prstGeom prst="line">
              <a:avLst/>
            </a:prstGeom>
            <a:ln w="0" cap="flat" cmpd="sng">
              <a:solidFill>
                <a:srgbClr val="FF0000"/>
              </a:solidFill>
              <a:prstDash val="solid"/>
              <a:round/>
              <a:headEnd type="none" w="med" len="med"/>
              <a:tailEnd type="none" w="med" len="med"/>
            </a:ln>
          </p:spPr>
        </p:sp>
        <p:sp>
          <p:nvSpPr>
            <p:cNvPr id="79029" name="Line 182"/>
            <p:cNvSpPr/>
            <p:nvPr/>
          </p:nvSpPr>
          <p:spPr>
            <a:xfrm flipV="1">
              <a:off x="3425" y="2416"/>
              <a:ext cx="418" cy="602"/>
            </a:xfrm>
            <a:prstGeom prst="line">
              <a:avLst/>
            </a:prstGeom>
            <a:ln w="0" cap="flat" cmpd="sng">
              <a:solidFill>
                <a:srgbClr val="FF0000"/>
              </a:solidFill>
              <a:prstDash val="solid"/>
              <a:round/>
              <a:headEnd type="none" w="med" len="med"/>
              <a:tailEnd type="none" w="med" len="med"/>
            </a:ln>
          </p:spPr>
        </p:sp>
        <p:sp>
          <p:nvSpPr>
            <p:cNvPr id="79030" name="Line 183"/>
            <p:cNvSpPr/>
            <p:nvPr/>
          </p:nvSpPr>
          <p:spPr>
            <a:xfrm flipV="1">
              <a:off x="3465" y="2416"/>
              <a:ext cx="378" cy="602"/>
            </a:xfrm>
            <a:prstGeom prst="line">
              <a:avLst/>
            </a:prstGeom>
            <a:ln w="0" cap="flat" cmpd="sng">
              <a:solidFill>
                <a:srgbClr val="FF0000"/>
              </a:solidFill>
              <a:prstDash val="solid"/>
              <a:round/>
              <a:headEnd type="none" w="med" len="med"/>
              <a:tailEnd type="none" w="med" len="med"/>
            </a:ln>
          </p:spPr>
        </p:sp>
        <p:sp>
          <p:nvSpPr>
            <p:cNvPr id="79031" name="Line 184"/>
            <p:cNvSpPr/>
            <p:nvPr/>
          </p:nvSpPr>
          <p:spPr>
            <a:xfrm>
              <a:off x="3851" y="2417"/>
              <a:ext cx="142" cy="601"/>
            </a:xfrm>
            <a:prstGeom prst="line">
              <a:avLst/>
            </a:prstGeom>
            <a:ln w="0" cap="flat" cmpd="sng">
              <a:solidFill>
                <a:srgbClr val="FF0000"/>
              </a:solidFill>
              <a:prstDash val="solid"/>
              <a:round/>
              <a:headEnd type="none" w="med" len="med"/>
              <a:tailEnd type="none" w="med" len="med"/>
            </a:ln>
          </p:spPr>
        </p:sp>
        <p:sp>
          <p:nvSpPr>
            <p:cNvPr id="79032" name="Line 185"/>
            <p:cNvSpPr/>
            <p:nvPr/>
          </p:nvSpPr>
          <p:spPr>
            <a:xfrm>
              <a:off x="3851" y="2417"/>
              <a:ext cx="179" cy="601"/>
            </a:xfrm>
            <a:prstGeom prst="line">
              <a:avLst/>
            </a:prstGeom>
            <a:ln w="0" cap="flat" cmpd="sng">
              <a:solidFill>
                <a:srgbClr val="FF0000"/>
              </a:solidFill>
              <a:prstDash val="solid"/>
              <a:round/>
              <a:headEnd type="none" w="med" len="med"/>
              <a:tailEnd type="none" w="med" len="med"/>
            </a:ln>
          </p:spPr>
        </p:sp>
        <p:sp>
          <p:nvSpPr>
            <p:cNvPr id="79033" name="Line 186"/>
            <p:cNvSpPr/>
            <p:nvPr/>
          </p:nvSpPr>
          <p:spPr>
            <a:xfrm>
              <a:off x="3851" y="2417"/>
              <a:ext cx="160" cy="601"/>
            </a:xfrm>
            <a:prstGeom prst="line">
              <a:avLst/>
            </a:prstGeom>
            <a:ln w="0" cap="flat" cmpd="sng">
              <a:solidFill>
                <a:srgbClr val="FF0000"/>
              </a:solidFill>
              <a:prstDash val="solid"/>
              <a:round/>
              <a:headEnd type="none" w="med" len="med"/>
              <a:tailEnd type="none" w="med" len="med"/>
            </a:ln>
          </p:spPr>
        </p:sp>
        <p:sp>
          <p:nvSpPr>
            <p:cNvPr id="79034" name="Line 187"/>
            <p:cNvSpPr/>
            <p:nvPr/>
          </p:nvSpPr>
          <p:spPr>
            <a:xfrm flipH="1" flipV="1">
              <a:off x="4030" y="3018"/>
              <a:ext cx="28" cy="91"/>
            </a:xfrm>
            <a:prstGeom prst="line">
              <a:avLst/>
            </a:prstGeom>
            <a:ln w="0" cap="flat" cmpd="sng">
              <a:solidFill>
                <a:srgbClr val="FF0000"/>
              </a:solidFill>
              <a:prstDash val="solid"/>
              <a:round/>
              <a:headEnd type="none" w="med" len="med"/>
              <a:tailEnd type="none" w="med" len="med"/>
            </a:ln>
          </p:spPr>
        </p:sp>
      </p:grpSp>
      <p:sp>
        <p:nvSpPr>
          <p:cNvPr id="79035" name="Freeform 188"/>
          <p:cNvSpPr/>
          <p:nvPr/>
        </p:nvSpPr>
        <p:spPr>
          <a:xfrm>
            <a:off x="6553200" y="4899025"/>
            <a:ext cx="30163" cy="44450"/>
          </a:xfrm>
          <a:custGeom>
            <a:avLst/>
            <a:gdLst/>
            <a:ahLst/>
            <a:cxnLst>
              <a:cxn ang="0">
                <a:pos x="143" y="0"/>
              </a:cxn>
              <a:cxn ang="0">
                <a:pos x="93" y="0"/>
              </a:cxn>
              <a:cxn ang="0">
                <a:pos x="67" y="8"/>
              </a:cxn>
              <a:cxn ang="0">
                <a:pos x="42" y="25"/>
              </a:cxn>
              <a:cxn ang="0">
                <a:pos x="25" y="50"/>
              </a:cxn>
              <a:cxn ang="0">
                <a:pos x="0" y="151"/>
              </a:cxn>
              <a:cxn ang="0">
                <a:pos x="0" y="168"/>
              </a:cxn>
              <a:cxn ang="0">
                <a:pos x="9" y="186"/>
              </a:cxn>
              <a:cxn ang="0">
                <a:pos x="25" y="202"/>
              </a:cxn>
              <a:cxn ang="0">
                <a:pos x="84" y="202"/>
              </a:cxn>
            </a:cxnLst>
            <a:pathLst>
              <a:path w="143" h="202">
                <a:moveTo>
                  <a:pt x="143" y="0"/>
                </a:moveTo>
                <a:lnTo>
                  <a:pt x="93" y="0"/>
                </a:lnTo>
                <a:lnTo>
                  <a:pt x="67" y="8"/>
                </a:lnTo>
                <a:lnTo>
                  <a:pt x="42" y="25"/>
                </a:lnTo>
                <a:lnTo>
                  <a:pt x="25" y="50"/>
                </a:lnTo>
                <a:lnTo>
                  <a:pt x="0" y="151"/>
                </a:lnTo>
                <a:lnTo>
                  <a:pt x="0" y="168"/>
                </a:lnTo>
                <a:lnTo>
                  <a:pt x="9" y="186"/>
                </a:lnTo>
                <a:lnTo>
                  <a:pt x="25" y="202"/>
                </a:lnTo>
                <a:lnTo>
                  <a:pt x="84" y="202"/>
                </a:lnTo>
              </a:path>
            </a:pathLst>
          </a:custGeom>
          <a:noFill/>
          <a:ln w="0" cap="flat" cmpd="sng">
            <a:solidFill>
              <a:srgbClr val="FF0000"/>
            </a:solidFill>
            <a:prstDash val="solid"/>
            <a:round/>
            <a:headEnd type="none" w="med" len="med"/>
            <a:tailEnd type="none" w="med" len="med"/>
          </a:ln>
        </p:spPr>
        <p:txBody>
          <a:bodyPr/>
          <a:p>
            <a:endParaRPr lang="zh-CN" altLang="en-US"/>
          </a:p>
        </p:txBody>
      </p:sp>
      <p:grpSp>
        <p:nvGrpSpPr>
          <p:cNvPr id="10" name="Group 189"/>
          <p:cNvGrpSpPr/>
          <p:nvPr/>
        </p:nvGrpSpPr>
        <p:grpSpPr>
          <a:xfrm>
            <a:off x="6416675" y="4510088"/>
            <a:ext cx="77788" cy="63500"/>
            <a:chOff x="4042" y="2841"/>
            <a:chExt cx="49" cy="40"/>
          </a:xfrm>
        </p:grpSpPr>
        <p:sp>
          <p:nvSpPr>
            <p:cNvPr id="79037" name="Freeform 190"/>
            <p:cNvSpPr/>
            <p:nvPr/>
          </p:nvSpPr>
          <p:spPr>
            <a:xfrm>
              <a:off x="4042" y="2841"/>
              <a:ext cx="28" cy="40"/>
            </a:xfrm>
            <a:custGeom>
              <a:avLst/>
              <a:gdLst/>
              <a:ahLst/>
              <a:cxnLst>
                <a:cxn ang="0">
                  <a:pos x="201" y="0"/>
                </a:cxn>
                <a:cxn ang="0">
                  <a:pos x="126" y="302"/>
                </a:cxn>
                <a:cxn ang="0">
                  <a:pos x="42" y="302"/>
                </a:cxn>
                <a:cxn ang="0">
                  <a:pos x="17" y="294"/>
                </a:cxn>
                <a:cxn ang="0">
                  <a:pos x="9" y="285"/>
                </a:cxn>
                <a:cxn ang="0">
                  <a:pos x="0" y="269"/>
                </a:cxn>
                <a:cxn ang="0">
                  <a:pos x="0" y="252"/>
                </a:cxn>
                <a:cxn ang="0">
                  <a:pos x="25" y="151"/>
                </a:cxn>
                <a:cxn ang="0">
                  <a:pos x="42" y="126"/>
                </a:cxn>
                <a:cxn ang="0">
                  <a:pos x="60" y="109"/>
                </a:cxn>
                <a:cxn ang="0">
                  <a:pos x="84" y="100"/>
                </a:cxn>
                <a:cxn ang="0">
                  <a:pos x="177" y="100"/>
                </a:cxn>
              </a:cxnLst>
              <a:pathLst>
                <a:path w="201" h="302">
                  <a:moveTo>
                    <a:pt x="201" y="0"/>
                  </a:moveTo>
                  <a:lnTo>
                    <a:pt x="126" y="302"/>
                  </a:lnTo>
                  <a:lnTo>
                    <a:pt x="42" y="302"/>
                  </a:lnTo>
                  <a:lnTo>
                    <a:pt x="17" y="294"/>
                  </a:lnTo>
                  <a:lnTo>
                    <a:pt x="9" y="285"/>
                  </a:lnTo>
                  <a:lnTo>
                    <a:pt x="0" y="269"/>
                  </a:lnTo>
                  <a:lnTo>
                    <a:pt x="0" y="252"/>
                  </a:lnTo>
                  <a:lnTo>
                    <a:pt x="25" y="151"/>
                  </a:lnTo>
                  <a:lnTo>
                    <a:pt x="42" y="126"/>
                  </a:lnTo>
                  <a:lnTo>
                    <a:pt x="60" y="109"/>
                  </a:lnTo>
                  <a:lnTo>
                    <a:pt x="84" y="100"/>
                  </a:lnTo>
                  <a:lnTo>
                    <a:pt x="177" y="10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9038" name="Freeform 191"/>
            <p:cNvSpPr/>
            <p:nvPr/>
          </p:nvSpPr>
          <p:spPr>
            <a:xfrm>
              <a:off x="4075" y="2844"/>
              <a:ext cx="16" cy="13"/>
            </a:xfrm>
            <a:custGeom>
              <a:avLst/>
              <a:gdLst/>
              <a:ahLst/>
              <a:cxnLst>
                <a:cxn ang="0">
                  <a:pos x="83" y="84"/>
                </a:cxn>
                <a:cxn ang="0">
                  <a:pos x="100" y="68"/>
                </a:cxn>
                <a:cxn ang="0">
                  <a:pos x="108" y="51"/>
                </a:cxn>
                <a:cxn ang="0">
                  <a:pos x="108" y="34"/>
                </a:cxn>
                <a:cxn ang="0">
                  <a:pos x="100" y="9"/>
                </a:cxn>
                <a:cxn ang="0">
                  <a:pos x="83" y="0"/>
                </a:cxn>
                <a:cxn ang="0">
                  <a:pos x="58" y="0"/>
                </a:cxn>
                <a:cxn ang="0">
                  <a:pos x="33" y="9"/>
                </a:cxn>
                <a:cxn ang="0">
                  <a:pos x="16" y="26"/>
                </a:cxn>
                <a:cxn ang="0">
                  <a:pos x="7" y="42"/>
                </a:cxn>
                <a:cxn ang="0">
                  <a:pos x="0" y="68"/>
                </a:cxn>
                <a:cxn ang="0">
                  <a:pos x="7" y="84"/>
                </a:cxn>
                <a:cxn ang="0">
                  <a:pos x="24" y="101"/>
                </a:cxn>
                <a:cxn ang="0">
                  <a:pos x="42" y="101"/>
                </a:cxn>
                <a:cxn ang="0">
                  <a:pos x="75" y="92"/>
                </a:cxn>
                <a:cxn ang="0">
                  <a:pos x="83" y="84"/>
                </a:cxn>
              </a:cxnLst>
              <a:pathLst>
                <a:path w="108" h="101">
                  <a:moveTo>
                    <a:pt x="83" y="84"/>
                  </a:moveTo>
                  <a:lnTo>
                    <a:pt x="100" y="68"/>
                  </a:lnTo>
                  <a:lnTo>
                    <a:pt x="108" y="51"/>
                  </a:lnTo>
                  <a:lnTo>
                    <a:pt x="108" y="34"/>
                  </a:lnTo>
                  <a:lnTo>
                    <a:pt x="100" y="9"/>
                  </a:lnTo>
                  <a:lnTo>
                    <a:pt x="83" y="0"/>
                  </a:lnTo>
                  <a:lnTo>
                    <a:pt x="58" y="0"/>
                  </a:lnTo>
                  <a:lnTo>
                    <a:pt x="33" y="9"/>
                  </a:lnTo>
                  <a:lnTo>
                    <a:pt x="16" y="26"/>
                  </a:lnTo>
                  <a:lnTo>
                    <a:pt x="7" y="42"/>
                  </a:lnTo>
                  <a:lnTo>
                    <a:pt x="0" y="68"/>
                  </a:lnTo>
                  <a:lnTo>
                    <a:pt x="7" y="84"/>
                  </a:lnTo>
                  <a:lnTo>
                    <a:pt x="24" y="101"/>
                  </a:lnTo>
                  <a:lnTo>
                    <a:pt x="42" y="101"/>
                  </a:lnTo>
                  <a:lnTo>
                    <a:pt x="75" y="92"/>
                  </a:lnTo>
                  <a:lnTo>
                    <a:pt x="83" y="84"/>
                  </a:lnTo>
                  <a:close/>
                </a:path>
              </a:pathLst>
            </a:custGeom>
            <a:noFill/>
            <a:ln w="0" cap="flat" cmpd="sng">
              <a:solidFill>
                <a:srgbClr val="FF0000"/>
              </a:solidFill>
              <a:prstDash val="solid"/>
              <a:round/>
              <a:headEnd type="none" w="med" len="med"/>
              <a:tailEnd type="none" w="med" len="med"/>
            </a:ln>
          </p:spPr>
          <p:txBody>
            <a:bodyPr/>
            <a:p>
              <a:endParaRPr lang="zh-CN" altLang="en-US"/>
            </a:p>
          </p:txBody>
        </p:sp>
      </p:grpSp>
      <p:sp>
        <p:nvSpPr>
          <p:cNvPr id="79039" name="Freeform 192"/>
          <p:cNvSpPr/>
          <p:nvPr/>
        </p:nvSpPr>
        <p:spPr>
          <a:xfrm>
            <a:off x="6597650" y="4881563"/>
            <a:ext cx="25400" cy="22225"/>
          </a:xfrm>
          <a:custGeom>
            <a:avLst/>
            <a:gdLst/>
            <a:ahLst/>
            <a:cxnLst>
              <a:cxn ang="0">
                <a:pos x="84" y="85"/>
              </a:cxn>
              <a:cxn ang="0">
                <a:pos x="100" y="68"/>
              </a:cxn>
              <a:cxn ang="0">
                <a:pos x="109" y="51"/>
              </a:cxn>
              <a:cxn ang="0">
                <a:pos x="109" y="35"/>
              </a:cxn>
              <a:cxn ang="0">
                <a:pos x="100" y="9"/>
              </a:cxn>
              <a:cxn ang="0">
                <a:pos x="84" y="0"/>
              </a:cxn>
              <a:cxn ang="0">
                <a:pos x="58" y="0"/>
              </a:cxn>
              <a:cxn ang="0">
                <a:pos x="33" y="9"/>
              </a:cxn>
              <a:cxn ang="0">
                <a:pos x="16" y="26"/>
              </a:cxn>
              <a:cxn ang="0">
                <a:pos x="9" y="42"/>
              </a:cxn>
              <a:cxn ang="0">
                <a:pos x="0" y="68"/>
              </a:cxn>
              <a:cxn ang="0">
                <a:pos x="9" y="85"/>
              </a:cxn>
              <a:cxn ang="0">
                <a:pos x="25" y="101"/>
              </a:cxn>
              <a:cxn ang="0">
                <a:pos x="42" y="101"/>
              </a:cxn>
              <a:cxn ang="0">
                <a:pos x="75" y="93"/>
              </a:cxn>
              <a:cxn ang="0">
                <a:pos x="84" y="85"/>
              </a:cxn>
            </a:cxnLst>
            <a:pathLst>
              <a:path w="109" h="101">
                <a:moveTo>
                  <a:pt x="84" y="85"/>
                </a:moveTo>
                <a:lnTo>
                  <a:pt x="100" y="68"/>
                </a:lnTo>
                <a:lnTo>
                  <a:pt x="109" y="51"/>
                </a:lnTo>
                <a:lnTo>
                  <a:pt x="109" y="35"/>
                </a:lnTo>
                <a:lnTo>
                  <a:pt x="100" y="9"/>
                </a:lnTo>
                <a:lnTo>
                  <a:pt x="84" y="0"/>
                </a:lnTo>
                <a:lnTo>
                  <a:pt x="58" y="0"/>
                </a:lnTo>
                <a:lnTo>
                  <a:pt x="33" y="9"/>
                </a:lnTo>
                <a:lnTo>
                  <a:pt x="16" y="26"/>
                </a:lnTo>
                <a:lnTo>
                  <a:pt x="9" y="42"/>
                </a:lnTo>
                <a:lnTo>
                  <a:pt x="0" y="68"/>
                </a:lnTo>
                <a:lnTo>
                  <a:pt x="9" y="85"/>
                </a:lnTo>
                <a:lnTo>
                  <a:pt x="25" y="101"/>
                </a:lnTo>
                <a:lnTo>
                  <a:pt x="42" y="101"/>
                </a:lnTo>
                <a:lnTo>
                  <a:pt x="75" y="93"/>
                </a:lnTo>
                <a:lnTo>
                  <a:pt x="84" y="85"/>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9040" name="Freeform 193"/>
          <p:cNvSpPr/>
          <p:nvPr/>
        </p:nvSpPr>
        <p:spPr>
          <a:xfrm>
            <a:off x="6838950" y="3024188"/>
            <a:ext cx="6350" cy="11112"/>
          </a:xfrm>
          <a:custGeom>
            <a:avLst/>
            <a:gdLst/>
            <a:ahLst/>
            <a:cxnLst>
              <a:cxn ang="0">
                <a:pos x="0" y="29"/>
              </a:cxn>
              <a:cxn ang="0">
                <a:pos x="0" y="0"/>
              </a:cxn>
              <a:cxn ang="0">
                <a:pos x="9" y="3"/>
              </a:cxn>
              <a:cxn ang="0">
                <a:pos x="17" y="7"/>
              </a:cxn>
              <a:cxn ang="0">
                <a:pos x="23" y="12"/>
              </a:cxn>
              <a:cxn ang="0">
                <a:pos x="27" y="21"/>
              </a:cxn>
              <a:cxn ang="0">
                <a:pos x="29" y="29"/>
              </a:cxn>
              <a:cxn ang="0">
                <a:pos x="27" y="38"/>
              </a:cxn>
              <a:cxn ang="0">
                <a:pos x="23" y="47"/>
              </a:cxn>
              <a:cxn ang="0">
                <a:pos x="17" y="52"/>
              </a:cxn>
              <a:cxn ang="0">
                <a:pos x="9" y="56"/>
              </a:cxn>
              <a:cxn ang="0">
                <a:pos x="0" y="57"/>
              </a:cxn>
              <a:cxn ang="0">
                <a:pos x="0" y="29"/>
              </a:cxn>
            </a:cxnLst>
            <a:pathLst>
              <a:path w="29" h="57">
                <a:moveTo>
                  <a:pt x="0" y="29"/>
                </a:moveTo>
                <a:lnTo>
                  <a:pt x="0" y="0"/>
                </a:lnTo>
                <a:lnTo>
                  <a:pt x="9" y="3"/>
                </a:lnTo>
                <a:lnTo>
                  <a:pt x="17" y="7"/>
                </a:lnTo>
                <a:lnTo>
                  <a:pt x="23" y="12"/>
                </a:lnTo>
                <a:lnTo>
                  <a:pt x="27" y="21"/>
                </a:lnTo>
                <a:lnTo>
                  <a:pt x="29" y="29"/>
                </a:lnTo>
                <a:lnTo>
                  <a:pt x="27" y="38"/>
                </a:lnTo>
                <a:lnTo>
                  <a:pt x="23" y="47"/>
                </a:lnTo>
                <a:lnTo>
                  <a:pt x="17" y="52"/>
                </a:lnTo>
                <a:lnTo>
                  <a:pt x="9" y="56"/>
                </a:lnTo>
                <a:lnTo>
                  <a:pt x="0" y="57"/>
                </a:lnTo>
                <a:lnTo>
                  <a:pt x="0" y="29"/>
                </a:lnTo>
                <a:close/>
              </a:path>
            </a:pathLst>
          </a:custGeom>
          <a:solidFill>
            <a:srgbClr val="000000"/>
          </a:solidFill>
          <a:ln w="9525">
            <a:noFill/>
          </a:ln>
        </p:spPr>
        <p:txBody>
          <a:bodyPr/>
          <a:p>
            <a:endParaRPr lang="zh-CN" altLang="en-US"/>
          </a:p>
        </p:txBody>
      </p:sp>
      <p:sp>
        <p:nvSpPr>
          <p:cNvPr id="79041" name="Freeform 194"/>
          <p:cNvSpPr/>
          <p:nvPr/>
        </p:nvSpPr>
        <p:spPr>
          <a:xfrm>
            <a:off x="6838950" y="3024188"/>
            <a:ext cx="6350" cy="11112"/>
          </a:xfrm>
          <a:custGeom>
            <a:avLst/>
            <a:gdLst/>
            <a:ahLst/>
            <a:cxnLst>
              <a:cxn ang="0">
                <a:pos x="0" y="0"/>
              </a:cxn>
              <a:cxn ang="0">
                <a:pos x="9" y="3"/>
              </a:cxn>
              <a:cxn ang="0">
                <a:pos x="17" y="7"/>
              </a:cxn>
              <a:cxn ang="0">
                <a:pos x="23" y="12"/>
              </a:cxn>
              <a:cxn ang="0">
                <a:pos x="27" y="21"/>
              </a:cxn>
              <a:cxn ang="0">
                <a:pos x="29" y="29"/>
              </a:cxn>
              <a:cxn ang="0">
                <a:pos x="27" y="38"/>
              </a:cxn>
              <a:cxn ang="0">
                <a:pos x="23" y="47"/>
              </a:cxn>
              <a:cxn ang="0">
                <a:pos x="17" y="52"/>
              </a:cxn>
              <a:cxn ang="0">
                <a:pos x="9" y="56"/>
              </a:cxn>
              <a:cxn ang="0">
                <a:pos x="0" y="57"/>
              </a:cxn>
            </a:cxnLst>
            <a:pathLst>
              <a:path w="29" h="57">
                <a:moveTo>
                  <a:pt x="0" y="0"/>
                </a:moveTo>
                <a:lnTo>
                  <a:pt x="9" y="3"/>
                </a:lnTo>
                <a:lnTo>
                  <a:pt x="17" y="7"/>
                </a:lnTo>
                <a:lnTo>
                  <a:pt x="23" y="12"/>
                </a:lnTo>
                <a:lnTo>
                  <a:pt x="27" y="21"/>
                </a:lnTo>
                <a:lnTo>
                  <a:pt x="29" y="29"/>
                </a:lnTo>
                <a:lnTo>
                  <a:pt x="27" y="38"/>
                </a:lnTo>
                <a:lnTo>
                  <a:pt x="23" y="47"/>
                </a:lnTo>
                <a:lnTo>
                  <a:pt x="17" y="52"/>
                </a:lnTo>
                <a:lnTo>
                  <a:pt x="9"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9042" name="Freeform 195"/>
          <p:cNvSpPr/>
          <p:nvPr/>
        </p:nvSpPr>
        <p:spPr>
          <a:xfrm>
            <a:off x="6527800" y="3024188"/>
            <a:ext cx="311150" cy="11112"/>
          </a:xfrm>
          <a:custGeom>
            <a:avLst/>
            <a:gdLst/>
            <a:ahLst/>
            <a:cxnLst>
              <a:cxn ang="0">
                <a:pos x="1452" y="57"/>
              </a:cxn>
              <a:cxn ang="0">
                <a:pos x="1452" y="29"/>
              </a:cxn>
              <a:cxn ang="0">
                <a:pos x="1452" y="0"/>
              </a:cxn>
              <a:cxn ang="0">
                <a:pos x="0" y="0"/>
              </a:cxn>
              <a:cxn ang="0">
                <a:pos x="0" y="29"/>
              </a:cxn>
              <a:cxn ang="0">
                <a:pos x="0" y="57"/>
              </a:cxn>
              <a:cxn ang="0">
                <a:pos x="1452" y="57"/>
              </a:cxn>
            </a:cxnLst>
            <a:pathLst>
              <a:path w="1452" h="57">
                <a:moveTo>
                  <a:pt x="1452" y="57"/>
                </a:moveTo>
                <a:lnTo>
                  <a:pt x="1452" y="29"/>
                </a:lnTo>
                <a:lnTo>
                  <a:pt x="1452" y="0"/>
                </a:lnTo>
                <a:lnTo>
                  <a:pt x="0" y="0"/>
                </a:lnTo>
                <a:lnTo>
                  <a:pt x="0" y="29"/>
                </a:lnTo>
                <a:lnTo>
                  <a:pt x="0" y="57"/>
                </a:lnTo>
                <a:lnTo>
                  <a:pt x="1452" y="57"/>
                </a:lnTo>
                <a:close/>
              </a:path>
            </a:pathLst>
          </a:custGeom>
          <a:solidFill>
            <a:srgbClr val="000000"/>
          </a:solidFill>
          <a:ln w="9525">
            <a:noFill/>
          </a:ln>
        </p:spPr>
        <p:txBody>
          <a:bodyPr/>
          <a:p>
            <a:endParaRPr lang="zh-CN" altLang="en-US"/>
          </a:p>
        </p:txBody>
      </p:sp>
      <p:sp>
        <p:nvSpPr>
          <p:cNvPr id="79043" name="Freeform 196"/>
          <p:cNvSpPr/>
          <p:nvPr/>
        </p:nvSpPr>
        <p:spPr>
          <a:xfrm>
            <a:off x="6527800" y="3024188"/>
            <a:ext cx="311150" cy="11112"/>
          </a:xfrm>
          <a:custGeom>
            <a:avLst/>
            <a:gdLst/>
            <a:ahLst/>
            <a:cxnLst>
              <a:cxn ang="0">
                <a:pos x="1452" y="57"/>
              </a:cxn>
              <a:cxn ang="0">
                <a:pos x="1452" y="29"/>
              </a:cxn>
              <a:cxn ang="0">
                <a:pos x="1452" y="0"/>
              </a:cxn>
              <a:cxn ang="0">
                <a:pos x="0" y="0"/>
              </a:cxn>
              <a:cxn ang="0">
                <a:pos x="0" y="29"/>
              </a:cxn>
              <a:cxn ang="0">
                <a:pos x="0" y="57"/>
              </a:cxn>
              <a:cxn ang="0">
                <a:pos x="1452" y="57"/>
              </a:cxn>
            </a:cxnLst>
            <a:pathLst>
              <a:path w="1452" h="57">
                <a:moveTo>
                  <a:pt x="1452" y="57"/>
                </a:moveTo>
                <a:lnTo>
                  <a:pt x="1452" y="29"/>
                </a:lnTo>
                <a:lnTo>
                  <a:pt x="1452" y="0"/>
                </a:lnTo>
                <a:lnTo>
                  <a:pt x="0" y="0"/>
                </a:lnTo>
                <a:lnTo>
                  <a:pt x="0" y="29"/>
                </a:lnTo>
                <a:lnTo>
                  <a:pt x="0" y="57"/>
                </a:lnTo>
                <a:lnTo>
                  <a:pt x="1452" y="5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9044" name="Freeform 197"/>
          <p:cNvSpPr/>
          <p:nvPr/>
        </p:nvSpPr>
        <p:spPr>
          <a:xfrm>
            <a:off x="6523038" y="3024188"/>
            <a:ext cx="4762" cy="11112"/>
          </a:xfrm>
          <a:custGeom>
            <a:avLst/>
            <a:gdLst/>
            <a:ahLst/>
            <a:cxnLst>
              <a:cxn ang="0">
                <a:pos x="27" y="29"/>
              </a:cxn>
              <a:cxn ang="0">
                <a:pos x="27" y="57"/>
              </a:cxn>
              <a:cxn ang="0">
                <a:pos x="19" y="56"/>
              </a:cxn>
              <a:cxn ang="0">
                <a:pos x="10" y="52"/>
              </a:cxn>
              <a:cxn ang="0">
                <a:pos x="5" y="47"/>
              </a:cxn>
              <a:cxn ang="0">
                <a:pos x="1" y="38"/>
              </a:cxn>
              <a:cxn ang="0">
                <a:pos x="0" y="29"/>
              </a:cxn>
              <a:cxn ang="0">
                <a:pos x="1" y="21"/>
              </a:cxn>
              <a:cxn ang="0">
                <a:pos x="5" y="12"/>
              </a:cxn>
              <a:cxn ang="0">
                <a:pos x="10" y="7"/>
              </a:cxn>
              <a:cxn ang="0">
                <a:pos x="19" y="3"/>
              </a:cxn>
              <a:cxn ang="0">
                <a:pos x="27" y="0"/>
              </a:cxn>
              <a:cxn ang="0">
                <a:pos x="27" y="29"/>
              </a:cxn>
            </a:cxnLst>
            <a:pathLst>
              <a:path w="27" h="57">
                <a:moveTo>
                  <a:pt x="27" y="29"/>
                </a:moveTo>
                <a:lnTo>
                  <a:pt x="27" y="57"/>
                </a:lnTo>
                <a:lnTo>
                  <a:pt x="19" y="56"/>
                </a:lnTo>
                <a:lnTo>
                  <a:pt x="10" y="52"/>
                </a:lnTo>
                <a:lnTo>
                  <a:pt x="5" y="47"/>
                </a:lnTo>
                <a:lnTo>
                  <a:pt x="1" y="38"/>
                </a:lnTo>
                <a:lnTo>
                  <a:pt x="0" y="29"/>
                </a:lnTo>
                <a:lnTo>
                  <a:pt x="1" y="21"/>
                </a:lnTo>
                <a:lnTo>
                  <a:pt x="5" y="12"/>
                </a:lnTo>
                <a:lnTo>
                  <a:pt x="10" y="7"/>
                </a:lnTo>
                <a:lnTo>
                  <a:pt x="19" y="3"/>
                </a:lnTo>
                <a:lnTo>
                  <a:pt x="27" y="0"/>
                </a:lnTo>
                <a:lnTo>
                  <a:pt x="27" y="29"/>
                </a:lnTo>
                <a:close/>
              </a:path>
            </a:pathLst>
          </a:custGeom>
          <a:solidFill>
            <a:srgbClr val="000000"/>
          </a:solidFill>
          <a:ln w="9525">
            <a:noFill/>
          </a:ln>
        </p:spPr>
        <p:txBody>
          <a:bodyPr/>
          <a:p>
            <a:endParaRPr lang="zh-CN" altLang="en-US"/>
          </a:p>
        </p:txBody>
      </p:sp>
      <p:sp>
        <p:nvSpPr>
          <p:cNvPr id="79045" name="Freeform 198"/>
          <p:cNvSpPr/>
          <p:nvPr/>
        </p:nvSpPr>
        <p:spPr>
          <a:xfrm>
            <a:off x="6523038" y="3024188"/>
            <a:ext cx="4762" cy="11112"/>
          </a:xfrm>
          <a:custGeom>
            <a:avLst/>
            <a:gdLst/>
            <a:ahLst/>
            <a:cxnLst>
              <a:cxn ang="0">
                <a:pos x="27" y="57"/>
              </a:cxn>
              <a:cxn ang="0">
                <a:pos x="19" y="56"/>
              </a:cxn>
              <a:cxn ang="0">
                <a:pos x="10" y="52"/>
              </a:cxn>
              <a:cxn ang="0">
                <a:pos x="5" y="47"/>
              </a:cxn>
              <a:cxn ang="0">
                <a:pos x="1" y="38"/>
              </a:cxn>
              <a:cxn ang="0">
                <a:pos x="0" y="29"/>
              </a:cxn>
              <a:cxn ang="0">
                <a:pos x="1" y="21"/>
              </a:cxn>
              <a:cxn ang="0">
                <a:pos x="5" y="12"/>
              </a:cxn>
              <a:cxn ang="0">
                <a:pos x="10" y="7"/>
              </a:cxn>
              <a:cxn ang="0">
                <a:pos x="19" y="3"/>
              </a:cxn>
              <a:cxn ang="0">
                <a:pos x="27" y="0"/>
              </a:cxn>
            </a:cxnLst>
            <a:pathLst>
              <a:path w="27" h="57">
                <a:moveTo>
                  <a:pt x="27" y="57"/>
                </a:moveTo>
                <a:lnTo>
                  <a:pt x="19" y="56"/>
                </a:lnTo>
                <a:lnTo>
                  <a:pt x="10" y="52"/>
                </a:lnTo>
                <a:lnTo>
                  <a:pt x="5" y="47"/>
                </a:lnTo>
                <a:lnTo>
                  <a:pt x="1" y="38"/>
                </a:lnTo>
                <a:lnTo>
                  <a:pt x="0" y="29"/>
                </a:lnTo>
                <a:lnTo>
                  <a:pt x="1" y="21"/>
                </a:lnTo>
                <a:lnTo>
                  <a:pt x="5" y="12"/>
                </a:lnTo>
                <a:lnTo>
                  <a:pt x="10" y="7"/>
                </a:lnTo>
                <a:lnTo>
                  <a:pt x="19" y="3"/>
                </a:lnTo>
                <a:lnTo>
                  <a:pt x="27"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9046" name="Line 199"/>
          <p:cNvSpPr/>
          <p:nvPr/>
        </p:nvSpPr>
        <p:spPr>
          <a:xfrm>
            <a:off x="6527800" y="3028950"/>
            <a:ext cx="3175" cy="992188"/>
          </a:xfrm>
          <a:prstGeom prst="line">
            <a:avLst/>
          </a:prstGeom>
          <a:ln w="0" cap="flat" cmpd="sng">
            <a:solidFill>
              <a:srgbClr val="FF0000"/>
            </a:solidFill>
            <a:prstDash val="solid"/>
            <a:round/>
            <a:headEnd type="none" w="med" len="med"/>
            <a:tailEnd type="none" w="med" len="med"/>
          </a:ln>
        </p:spPr>
      </p:sp>
      <p:sp>
        <p:nvSpPr>
          <p:cNvPr id="79047" name="Freeform 200"/>
          <p:cNvSpPr/>
          <p:nvPr/>
        </p:nvSpPr>
        <p:spPr>
          <a:xfrm>
            <a:off x="6556375" y="3090863"/>
            <a:ext cx="30163" cy="44450"/>
          </a:xfrm>
          <a:custGeom>
            <a:avLst/>
            <a:gdLst/>
            <a:ahLst/>
            <a:cxnLst>
              <a:cxn ang="0">
                <a:pos x="143" y="0"/>
              </a:cxn>
              <a:cxn ang="0">
                <a:pos x="93" y="0"/>
              </a:cxn>
              <a:cxn ang="0">
                <a:pos x="68" y="8"/>
              </a:cxn>
              <a:cxn ang="0">
                <a:pos x="42" y="24"/>
              </a:cxn>
              <a:cxn ang="0">
                <a:pos x="26" y="50"/>
              </a:cxn>
              <a:cxn ang="0">
                <a:pos x="0" y="151"/>
              </a:cxn>
              <a:cxn ang="0">
                <a:pos x="0" y="167"/>
              </a:cxn>
              <a:cxn ang="0">
                <a:pos x="9" y="184"/>
              </a:cxn>
              <a:cxn ang="0">
                <a:pos x="26" y="200"/>
              </a:cxn>
              <a:cxn ang="0">
                <a:pos x="84" y="200"/>
              </a:cxn>
            </a:cxnLst>
            <a:pathLst>
              <a:path w="143" h="200">
                <a:moveTo>
                  <a:pt x="143" y="0"/>
                </a:moveTo>
                <a:lnTo>
                  <a:pt x="93" y="0"/>
                </a:lnTo>
                <a:lnTo>
                  <a:pt x="68" y="8"/>
                </a:lnTo>
                <a:lnTo>
                  <a:pt x="42" y="24"/>
                </a:lnTo>
                <a:lnTo>
                  <a:pt x="26" y="50"/>
                </a:lnTo>
                <a:lnTo>
                  <a:pt x="0" y="151"/>
                </a:lnTo>
                <a:lnTo>
                  <a:pt x="0" y="167"/>
                </a:lnTo>
                <a:lnTo>
                  <a:pt x="9" y="184"/>
                </a:lnTo>
                <a:lnTo>
                  <a:pt x="26" y="200"/>
                </a:lnTo>
                <a:lnTo>
                  <a:pt x="84" y="20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9048" name="Line 201"/>
          <p:cNvSpPr/>
          <p:nvPr/>
        </p:nvSpPr>
        <p:spPr>
          <a:xfrm>
            <a:off x="6838950" y="3028950"/>
            <a:ext cx="3175" cy="1022350"/>
          </a:xfrm>
          <a:prstGeom prst="line">
            <a:avLst/>
          </a:prstGeom>
          <a:ln w="0" cap="flat" cmpd="sng">
            <a:solidFill>
              <a:srgbClr val="FF0000"/>
            </a:solidFill>
            <a:prstDash val="solid"/>
            <a:round/>
            <a:headEnd type="none" w="med" len="med"/>
            <a:tailEnd type="none" w="med" len="med"/>
          </a:ln>
        </p:spPr>
      </p:sp>
      <p:sp>
        <p:nvSpPr>
          <p:cNvPr id="79049" name="Freeform 202"/>
          <p:cNvSpPr/>
          <p:nvPr/>
        </p:nvSpPr>
        <p:spPr>
          <a:xfrm>
            <a:off x="7035800" y="5761038"/>
            <a:ext cx="33338" cy="44450"/>
          </a:xfrm>
          <a:custGeom>
            <a:avLst/>
            <a:gdLst/>
            <a:ahLst/>
            <a:cxnLst>
              <a:cxn ang="0">
                <a:pos x="143" y="143"/>
              </a:cxn>
              <a:cxn ang="0">
                <a:pos x="159" y="68"/>
              </a:cxn>
              <a:cxn ang="0">
                <a:pos x="159" y="42"/>
              </a:cxn>
              <a:cxn ang="0">
                <a:pos x="152" y="17"/>
              </a:cxn>
              <a:cxn ang="0">
                <a:pos x="126" y="0"/>
              </a:cxn>
              <a:cxn ang="0">
                <a:pos x="101" y="0"/>
              </a:cxn>
              <a:cxn ang="0">
                <a:pos x="75" y="9"/>
              </a:cxn>
              <a:cxn ang="0">
                <a:pos x="51" y="26"/>
              </a:cxn>
              <a:cxn ang="0">
                <a:pos x="33" y="42"/>
              </a:cxn>
              <a:cxn ang="0">
                <a:pos x="0" y="143"/>
              </a:cxn>
              <a:cxn ang="0">
                <a:pos x="0" y="160"/>
              </a:cxn>
              <a:cxn ang="0">
                <a:pos x="9" y="176"/>
              </a:cxn>
              <a:cxn ang="0">
                <a:pos x="25" y="194"/>
              </a:cxn>
              <a:cxn ang="0">
                <a:pos x="42" y="202"/>
              </a:cxn>
              <a:cxn ang="0">
                <a:pos x="67" y="202"/>
              </a:cxn>
              <a:cxn ang="0">
                <a:pos x="93" y="194"/>
              </a:cxn>
              <a:cxn ang="0">
                <a:pos x="117" y="176"/>
              </a:cxn>
              <a:cxn ang="0">
                <a:pos x="134" y="160"/>
              </a:cxn>
              <a:cxn ang="0">
                <a:pos x="143" y="143"/>
              </a:cxn>
            </a:cxnLst>
            <a:pathLst>
              <a:path w="159" h="202">
                <a:moveTo>
                  <a:pt x="143" y="143"/>
                </a:moveTo>
                <a:lnTo>
                  <a:pt x="159" y="68"/>
                </a:lnTo>
                <a:lnTo>
                  <a:pt x="159" y="42"/>
                </a:lnTo>
                <a:lnTo>
                  <a:pt x="152" y="17"/>
                </a:lnTo>
                <a:lnTo>
                  <a:pt x="126" y="0"/>
                </a:lnTo>
                <a:lnTo>
                  <a:pt x="101" y="0"/>
                </a:lnTo>
                <a:lnTo>
                  <a:pt x="75" y="9"/>
                </a:lnTo>
                <a:lnTo>
                  <a:pt x="51" y="26"/>
                </a:lnTo>
                <a:lnTo>
                  <a:pt x="33" y="42"/>
                </a:lnTo>
                <a:lnTo>
                  <a:pt x="0" y="143"/>
                </a:lnTo>
                <a:lnTo>
                  <a:pt x="0" y="160"/>
                </a:lnTo>
                <a:lnTo>
                  <a:pt x="9" y="176"/>
                </a:lnTo>
                <a:lnTo>
                  <a:pt x="25" y="194"/>
                </a:lnTo>
                <a:lnTo>
                  <a:pt x="42" y="202"/>
                </a:lnTo>
                <a:lnTo>
                  <a:pt x="67" y="202"/>
                </a:lnTo>
                <a:lnTo>
                  <a:pt x="93" y="194"/>
                </a:lnTo>
                <a:lnTo>
                  <a:pt x="117" y="176"/>
                </a:lnTo>
                <a:lnTo>
                  <a:pt x="134" y="160"/>
                </a:lnTo>
                <a:lnTo>
                  <a:pt x="143" y="14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9050" name="Line 203"/>
          <p:cNvSpPr/>
          <p:nvPr/>
        </p:nvSpPr>
        <p:spPr>
          <a:xfrm flipV="1">
            <a:off x="7021513" y="3802063"/>
            <a:ext cx="20637" cy="66675"/>
          </a:xfrm>
          <a:prstGeom prst="line">
            <a:avLst/>
          </a:prstGeom>
          <a:ln w="0" cap="flat" cmpd="sng">
            <a:solidFill>
              <a:srgbClr val="000000"/>
            </a:solidFill>
            <a:prstDash val="solid"/>
            <a:round/>
            <a:headEnd type="none" w="med" len="med"/>
            <a:tailEnd type="none" w="med" len="med"/>
          </a:ln>
        </p:spPr>
      </p:sp>
      <p:sp>
        <p:nvSpPr>
          <p:cNvPr id="79051" name="Freeform 204"/>
          <p:cNvSpPr/>
          <p:nvPr/>
        </p:nvSpPr>
        <p:spPr>
          <a:xfrm>
            <a:off x="7035800" y="3824288"/>
            <a:ext cx="25400" cy="44450"/>
          </a:xfrm>
          <a:custGeom>
            <a:avLst/>
            <a:gdLst/>
            <a:ahLst/>
            <a:cxnLst>
              <a:cxn ang="0">
                <a:pos x="0" y="0"/>
              </a:cxn>
              <a:cxn ang="0">
                <a:pos x="85" y="0"/>
              </a:cxn>
              <a:cxn ang="0">
                <a:pos x="101" y="8"/>
              </a:cxn>
              <a:cxn ang="0">
                <a:pos x="118" y="25"/>
              </a:cxn>
              <a:cxn ang="0">
                <a:pos x="118" y="42"/>
              </a:cxn>
              <a:cxn ang="0">
                <a:pos x="118" y="59"/>
              </a:cxn>
              <a:cxn ang="0">
                <a:pos x="85" y="202"/>
              </a:cxn>
            </a:cxnLst>
            <a:pathLst>
              <a:path w="118" h="202">
                <a:moveTo>
                  <a:pt x="0" y="0"/>
                </a:moveTo>
                <a:lnTo>
                  <a:pt x="85" y="0"/>
                </a:lnTo>
                <a:lnTo>
                  <a:pt x="101" y="8"/>
                </a:lnTo>
                <a:lnTo>
                  <a:pt x="118" y="25"/>
                </a:lnTo>
                <a:lnTo>
                  <a:pt x="118" y="42"/>
                </a:lnTo>
                <a:lnTo>
                  <a:pt x="118" y="59"/>
                </a:lnTo>
                <a:lnTo>
                  <a:pt x="85" y="20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9052" name="Freeform 205"/>
          <p:cNvSpPr/>
          <p:nvPr/>
        </p:nvSpPr>
        <p:spPr>
          <a:xfrm>
            <a:off x="7016750" y="3006725"/>
            <a:ext cx="44450" cy="65088"/>
          </a:xfrm>
          <a:custGeom>
            <a:avLst/>
            <a:gdLst/>
            <a:ahLst/>
            <a:cxnLst>
              <a:cxn ang="0">
                <a:pos x="0" y="302"/>
              </a:cxn>
              <a:cxn ang="0">
                <a:pos x="84" y="0"/>
              </a:cxn>
              <a:cxn ang="0">
                <a:pos x="159" y="0"/>
              </a:cxn>
              <a:cxn ang="0">
                <a:pos x="185" y="9"/>
              </a:cxn>
              <a:cxn ang="0">
                <a:pos x="202" y="25"/>
              </a:cxn>
              <a:cxn ang="0">
                <a:pos x="202" y="51"/>
              </a:cxn>
              <a:cxn ang="0">
                <a:pos x="177" y="151"/>
              </a:cxn>
              <a:cxn ang="0">
                <a:pos x="159" y="176"/>
              </a:cxn>
              <a:cxn ang="0">
                <a:pos x="143" y="193"/>
              </a:cxn>
              <a:cxn ang="0">
                <a:pos x="118" y="202"/>
              </a:cxn>
              <a:cxn ang="0">
                <a:pos x="34" y="202"/>
              </a:cxn>
            </a:cxnLst>
            <a:pathLst>
              <a:path w="202" h="302">
                <a:moveTo>
                  <a:pt x="0" y="302"/>
                </a:moveTo>
                <a:lnTo>
                  <a:pt x="84" y="0"/>
                </a:lnTo>
                <a:lnTo>
                  <a:pt x="159" y="0"/>
                </a:lnTo>
                <a:lnTo>
                  <a:pt x="185" y="9"/>
                </a:lnTo>
                <a:lnTo>
                  <a:pt x="202" y="25"/>
                </a:lnTo>
                <a:lnTo>
                  <a:pt x="202" y="51"/>
                </a:lnTo>
                <a:lnTo>
                  <a:pt x="177" y="151"/>
                </a:lnTo>
                <a:lnTo>
                  <a:pt x="159" y="176"/>
                </a:lnTo>
                <a:lnTo>
                  <a:pt x="143" y="193"/>
                </a:lnTo>
                <a:lnTo>
                  <a:pt x="118" y="202"/>
                </a:lnTo>
                <a:lnTo>
                  <a:pt x="34" y="20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9053" name="Freeform 206"/>
          <p:cNvSpPr/>
          <p:nvPr/>
        </p:nvSpPr>
        <p:spPr>
          <a:xfrm>
            <a:off x="4552950" y="1539875"/>
            <a:ext cx="7938" cy="11113"/>
          </a:xfrm>
          <a:custGeom>
            <a:avLst/>
            <a:gdLst/>
            <a:ahLst/>
            <a:cxnLst>
              <a:cxn ang="0">
                <a:pos x="28" y="29"/>
              </a:cxn>
              <a:cxn ang="0">
                <a:pos x="28" y="57"/>
              </a:cxn>
              <a:cxn ang="0">
                <a:pos x="20" y="56"/>
              </a:cxn>
              <a:cxn ang="0">
                <a:pos x="11" y="52"/>
              </a:cxn>
              <a:cxn ang="0">
                <a:pos x="6" y="47"/>
              </a:cxn>
              <a:cxn ang="0">
                <a:pos x="1" y="38"/>
              </a:cxn>
              <a:cxn ang="0">
                <a:pos x="0" y="29"/>
              </a:cxn>
              <a:cxn ang="0">
                <a:pos x="1" y="21"/>
              </a:cxn>
              <a:cxn ang="0">
                <a:pos x="6" y="12"/>
              </a:cxn>
              <a:cxn ang="0">
                <a:pos x="11" y="7"/>
              </a:cxn>
              <a:cxn ang="0">
                <a:pos x="20" y="3"/>
              </a:cxn>
              <a:cxn ang="0">
                <a:pos x="28" y="0"/>
              </a:cxn>
              <a:cxn ang="0">
                <a:pos x="28" y="29"/>
              </a:cxn>
            </a:cxnLst>
            <a:pathLst>
              <a:path w="28" h="57">
                <a:moveTo>
                  <a:pt x="28" y="29"/>
                </a:moveTo>
                <a:lnTo>
                  <a:pt x="28" y="57"/>
                </a:lnTo>
                <a:lnTo>
                  <a:pt x="20" y="56"/>
                </a:lnTo>
                <a:lnTo>
                  <a:pt x="11" y="52"/>
                </a:lnTo>
                <a:lnTo>
                  <a:pt x="6" y="47"/>
                </a:lnTo>
                <a:lnTo>
                  <a:pt x="1" y="38"/>
                </a:lnTo>
                <a:lnTo>
                  <a:pt x="0" y="29"/>
                </a:lnTo>
                <a:lnTo>
                  <a:pt x="1" y="21"/>
                </a:lnTo>
                <a:lnTo>
                  <a:pt x="6" y="12"/>
                </a:lnTo>
                <a:lnTo>
                  <a:pt x="11" y="7"/>
                </a:lnTo>
                <a:lnTo>
                  <a:pt x="20" y="3"/>
                </a:lnTo>
                <a:lnTo>
                  <a:pt x="28" y="0"/>
                </a:lnTo>
                <a:lnTo>
                  <a:pt x="28" y="29"/>
                </a:lnTo>
                <a:close/>
              </a:path>
            </a:pathLst>
          </a:custGeom>
          <a:solidFill>
            <a:srgbClr val="000000"/>
          </a:solidFill>
          <a:ln w="9525">
            <a:noFill/>
          </a:ln>
        </p:spPr>
        <p:txBody>
          <a:bodyPr/>
          <a:p>
            <a:endParaRPr lang="zh-CN" altLang="en-US"/>
          </a:p>
        </p:txBody>
      </p:sp>
      <p:sp>
        <p:nvSpPr>
          <p:cNvPr id="79054" name="Freeform 207"/>
          <p:cNvSpPr/>
          <p:nvPr/>
        </p:nvSpPr>
        <p:spPr>
          <a:xfrm>
            <a:off x="4552950" y="1539875"/>
            <a:ext cx="7938" cy="11113"/>
          </a:xfrm>
          <a:custGeom>
            <a:avLst/>
            <a:gdLst/>
            <a:ahLst/>
            <a:cxnLst>
              <a:cxn ang="0">
                <a:pos x="28" y="57"/>
              </a:cxn>
              <a:cxn ang="0">
                <a:pos x="20" y="56"/>
              </a:cxn>
              <a:cxn ang="0">
                <a:pos x="11" y="52"/>
              </a:cxn>
              <a:cxn ang="0">
                <a:pos x="6" y="47"/>
              </a:cxn>
              <a:cxn ang="0">
                <a:pos x="1" y="38"/>
              </a:cxn>
              <a:cxn ang="0">
                <a:pos x="0" y="29"/>
              </a:cxn>
              <a:cxn ang="0">
                <a:pos x="1" y="21"/>
              </a:cxn>
              <a:cxn ang="0">
                <a:pos x="6" y="12"/>
              </a:cxn>
              <a:cxn ang="0">
                <a:pos x="11" y="7"/>
              </a:cxn>
              <a:cxn ang="0">
                <a:pos x="20" y="3"/>
              </a:cxn>
              <a:cxn ang="0">
                <a:pos x="28" y="0"/>
              </a:cxn>
            </a:cxnLst>
            <a:pathLst>
              <a:path w="28" h="57">
                <a:moveTo>
                  <a:pt x="28" y="57"/>
                </a:moveTo>
                <a:lnTo>
                  <a:pt x="20" y="56"/>
                </a:lnTo>
                <a:lnTo>
                  <a:pt x="11" y="52"/>
                </a:lnTo>
                <a:lnTo>
                  <a:pt x="6" y="47"/>
                </a:lnTo>
                <a:lnTo>
                  <a:pt x="1" y="38"/>
                </a:lnTo>
                <a:lnTo>
                  <a:pt x="0" y="29"/>
                </a:lnTo>
                <a:lnTo>
                  <a:pt x="1" y="21"/>
                </a:lnTo>
                <a:lnTo>
                  <a:pt x="6" y="12"/>
                </a:lnTo>
                <a:lnTo>
                  <a:pt x="11" y="7"/>
                </a:lnTo>
                <a:lnTo>
                  <a:pt x="20" y="3"/>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9055" name="Freeform 208"/>
          <p:cNvSpPr/>
          <p:nvPr/>
        </p:nvSpPr>
        <p:spPr>
          <a:xfrm>
            <a:off x="4560888" y="1539875"/>
            <a:ext cx="2278062" cy="11113"/>
          </a:xfrm>
          <a:custGeom>
            <a:avLst/>
            <a:gdLst/>
            <a:ahLst/>
            <a:cxnLst>
              <a:cxn ang="0">
                <a:pos x="0" y="0"/>
              </a:cxn>
              <a:cxn ang="0">
                <a:pos x="0" y="29"/>
              </a:cxn>
              <a:cxn ang="0">
                <a:pos x="0" y="57"/>
              </a:cxn>
              <a:cxn ang="0">
                <a:pos x="10665" y="57"/>
              </a:cxn>
              <a:cxn ang="0">
                <a:pos x="10665" y="29"/>
              </a:cxn>
              <a:cxn ang="0">
                <a:pos x="10665" y="0"/>
              </a:cxn>
              <a:cxn ang="0">
                <a:pos x="0" y="0"/>
              </a:cxn>
            </a:cxnLst>
            <a:pathLst>
              <a:path w="10665" h="57">
                <a:moveTo>
                  <a:pt x="0" y="0"/>
                </a:moveTo>
                <a:lnTo>
                  <a:pt x="0" y="29"/>
                </a:lnTo>
                <a:lnTo>
                  <a:pt x="0" y="57"/>
                </a:lnTo>
                <a:lnTo>
                  <a:pt x="10665" y="57"/>
                </a:lnTo>
                <a:lnTo>
                  <a:pt x="10665" y="29"/>
                </a:lnTo>
                <a:lnTo>
                  <a:pt x="10665" y="0"/>
                </a:lnTo>
                <a:lnTo>
                  <a:pt x="0" y="0"/>
                </a:lnTo>
                <a:close/>
              </a:path>
            </a:pathLst>
          </a:custGeom>
          <a:solidFill>
            <a:srgbClr val="000000"/>
          </a:solidFill>
          <a:ln w="9525">
            <a:noFill/>
          </a:ln>
        </p:spPr>
        <p:txBody>
          <a:bodyPr/>
          <a:p>
            <a:endParaRPr lang="zh-CN" altLang="en-US"/>
          </a:p>
        </p:txBody>
      </p:sp>
      <p:sp>
        <p:nvSpPr>
          <p:cNvPr id="79056" name="Freeform 209"/>
          <p:cNvSpPr/>
          <p:nvPr/>
        </p:nvSpPr>
        <p:spPr>
          <a:xfrm>
            <a:off x="4560888" y="1539875"/>
            <a:ext cx="2278062" cy="11113"/>
          </a:xfrm>
          <a:custGeom>
            <a:avLst/>
            <a:gdLst/>
            <a:ahLst/>
            <a:cxnLst>
              <a:cxn ang="0">
                <a:pos x="0" y="0"/>
              </a:cxn>
              <a:cxn ang="0">
                <a:pos x="0" y="29"/>
              </a:cxn>
              <a:cxn ang="0">
                <a:pos x="0" y="57"/>
              </a:cxn>
              <a:cxn ang="0">
                <a:pos x="10665" y="57"/>
              </a:cxn>
              <a:cxn ang="0">
                <a:pos x="10665" y="29"/>
              </a:cxn>
              <a:cxn ang="0">
                <a:pos x="10665" y="0"/>
              </a:cxn>
              <a:cxn ang="0">
                <a:pos x="0" y="0"/>
              </a:cxn>
            </a:cxnLst>
            <a:pathLst>
              <a:path w="10665" h="57">
                <a:moveTo>
                  <a:pt x="0" y="0"/>
                </a:moveTo>
                <a:lnTo>
                  <a:pt x="0" y="29"/>
                </a:lnTo>
                <a:lnTo>
                  <a:pt x="0" y="57"/>
                </a:lnTo>
                <a:lnTo>
                  <a:pt x="10665" y="57"/>
                </a:lnTo>
                <a:lnTo>
                  <a:pt x="10665" y="29"/>
                </a:lnTo>
                <a:lnTo>
                  <a:pt x="10665"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9057" name="Freeform 210"/>
          <p:cNvSpPr/>
          <p:nvPr/>
        </p:nvSpPr>
        <p:spPr>
          <a:xfrm>
            <a:off x="6838950" y="1539875"/>
            <a:ext cx="6350" cy="11113"/>
          </a:xfrm>
          <a:custGeom>
            <a:avLst/>
            <a:gdLst/>
            <a:ahLst/>
            <a:cxnLst>
              <a:cxn ang="0">
                <a:pos x="0" y="29"/>
              </a:cxn>
              <a:cxn ang="0">
                <a:pos x="0" y="0"/>
              </a:cxn>
              <a:cxn ang="0">
                <a:pos x="9" y="3"/>
              </a:cxn>
              <a:cxn ang="0">
                <a:pos x="17" y="7"/>
              </a:cxn>
              <a:cxn ang="0">
                <a:pos x="23" y="12"/>
              </a:cxn>
              <a:cxn ang="0">
                <a:pos x="27" y="21"/>
              </a:cxn>
              <a:cxn ang="0">
                <a:pos x="29" y="29"/>
              </a:cxn>
              <a:cxn ang="0">
                <a:pos x="27" y="38"/>
              </a:cxn>
              <a:cxn ang="0">
                <a:pos x="23" y="47"/>
              </a:cxn>
              <a:cxn ang="0">
                <a:pos x="17" y="52"/>
              </a:cxn>
              <a:cxn ang="0">
                <a:pos x="9" y="56"/>
              </a:cxn>
              <a:cxn ang="0">
                <a:pos x="0" y="57"/>
              </a:cxn>
              <a:cxn ang="0">
                <a:pos x="0" y="29"/>
              </a:cxn>
            </a:cxnLst>
            <a:pathLst>
              <a:path w="29" h="57">
                <a:moveTo>
                  <a:pt x="0" y="29"/>
                </a:moveTo>
                <a:lnTo>
                  <a:pt x="0" y="0"/>
                </a:lnTo>
                <a:lnTo>
                  <a:pt x="9" y="3"/>
                </a:lnTo>
                <a:lnTo>
                  <a:pt x="17" y="7"/>
                </a:lnTo>
                <a:lnTo>
                  <a:pt x="23" y="12"/>
                </a:lnTo>
                <a:lnTo>
                  <a:pt x="27" y="21"/>
                </a:lnTo>
                <a:lnTo>
                  <a:pt x="29" y="29"/>
                </a:lnTo>
                <a:lnTo>
                  <a:pt x="27" y="38"/>
                </a:lnTo>
                <a:lnTo>
                  <a:pt x="23" y="47"/>
                </a:lnTo>
                <a:lnTo>
                  <a:pt x="17" y="52"/>
                </a:lnTo>
                <a:lnTo>
                  <a:pt x="9" y="56"/>
                </a:lnTo>
                <a:lnTo>
                  <a:pt x="0" y="57"/>
                </a:lnTo>
                <a:lnTo>
                  <a:pt x="0" y="29"/>
                </a:lnTo>
                <a:close/>
              </a:path>
            </a:pathLst>
          </a:custGeom>
          <a:solidFill>
            <a:srgbClr val="000000"/>
          </a:solidFill>
          <a:ln w="9525">
            <a:noFill/>
          </a:ln>
        </p:spPr>
        <p:txBody>
          <a:bodyPr/>
          <a:p>
            <a:endParaRPr lang="zh-CN" altLang="en-US"/>
          </a:p>
        </p:txBody>
      </p:sp>
      <p:sp>
        <p:nvSpPr>
          <p:cNvPr id="79058" name="Freeform 211"/>
          <p:cNvSpPr/>
          <p:nvPr/>
        </p:nvSpPr>
        <p:spPr>
          <a:xfrm>
            <a:off x="6838950" y="1539875"/>
            <a:ext cx="6350" cy="11113"/>
          </a:xfrm>
          <a:custGeom>
            <a:avLst/>
            <a:gdLst/>
            <a:ahLst/>
            <a:cxnLst>
              <a:cxn ang="0">
                <a:pos x="0" y="0"/>
              </a:cxn>
              <a:cxn ang="0">
                <a:pos x="9" y="3"/>
              </a:cxn>
              <a:cxn ang="0">
                <a:pos x="17" y="7"/>
              </a:cxn>
              <a:cxn ang="0">
                <a:pos x="23" y="12"/>
              </a:cxn>
              <a:cxn ang="0">
                <a:pos x="27" y="21"/>
              </a:cxn>
              <a:cxn ang="0">
                <a:pos x="29" y="29"/>
              </a:cxn>
              <a:cxn ang="0">
                <a:pos x="27" y="38"/>
              </a:cxn>
              <a:cxn ang="0">
                <a:pos x="23" y="47"/>
              </a:cxn>
              <a:cxn ang="0">
                <a:pos x="17" y="52"/>
              </a:cxn>
              <a:cxn ang="0">
                <a:pos x="9" y="56"/>
              </a:cxn>
              <a:cxn ang="0">
                <a:pos x="0" y="57"/>
              </a:cxn>
            </a:cxnLst>
            <a:pathLst>
              <a:path w="29" h="57">
                <a:moveTo>
                  <a:pt x="0" y="0"/>
                </a:moveTo>
                <a:lnTo>
                  <a:pt x="9" y="3"/>
                </a:lnTo>
                <a:lnTo>
                  <a:pt x="17" y="7"/>
                </a:lnTo>
                <a:lnTo>
                  <a:pt x="23" y="12"/>
                </a:lnTo>
                <a:lnTo>
                  <a:pt x="27" y="21"/>
                </a:lnTo>
                <a:lnTo>
                  <a:pt x="29" y="29"/>
                </a:lnTo>
                <a:lnTo>
                  <a:pt x="27" y="38"/>
                </a:lnTo>
                <a:lnTo>
                  <a:pt x="23" y="47"/>
                </a:lnTo>
                <a:lnTo>
                  <a:pt x="17" y="52"/>
                </a:lnTo>
                <a:lnTo>
                  <a:pt x="9"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9059" name="Freeform 212"/>
          <p:cNvSpPr/>
          <p:nvPr/>
        </p:nvSpPr>
        <p:spPr>
          <a:xfrm>
            <a:off x="6527800" y="2154238"/>
            <a:ext cx="6350" cy="14287"/>
          </a:xfrm>
          <a:custGeom>
            <a:avLst/>
            <a:gdLst/>
            <a:ahLst/>
            <a:cxnLst>
              <a:cxn ang="0">
                <a:pos x="0" y="29"/>
              </a:cxn>
              <a:cxn ang="0">
                <a:pos x="0" y="0"/>
              </a:cxn>
              <a:cxn ang="0">
                <a:pos x="9" y="3"/>
              </a:cxn>
              <a:cxn ang="0">
                <a:pos x="18" y="7"/>
              </a:cxn>
              <a:cxn ang="0">
                <a:pos x="23" y="12"/>
              </a:cxn>
              <a:cxn ang="0">
                <a:pos x="27" y="21"/>
              </a:cxn>
              <a:cxn ang="0">
                <a:pos x="29" y="29"/>
              </a:cxn>
              <a:cxn ang="0">
                <a:pos x="27" y="38"/>
              </a:cxn>
              <a:cxn ang="0">
                <a:pos x="23" y="47"/>
              </a:cxn>
              <a:cxn ang="0">
                <a:pos x="18" y="52"/>
              </a:cxn>
              <a:cxn ang="0">
                <a:pos x="9" y="56"/>
              </a:cxn>
              <a:cxn ang="0">
                <a:pos x="0" y="57"/>
              </a:cxn>
              <a:cxn ang="0">
                <a:pos x="0" y="29"/>
              </a:cxn>
            </a:cxnLst>
            <a:pathLst>
              <a:path w="29" h="57">
                <a:moveTo>
                  <a:pt x="0" y="29"/>
                </a:moveTo>
                <a:lnTo>
                  <a:pt x="0" y="0"/>
                </a:lnTo>
                <a:lnTo>
                  <a:pt x="9" y="3"/>
                </a:lnTo>
                <a:lnTo>
                  <a:pt x="18" y="7"/>
                </a:lnTo>
                <a:lnTo>
                  <a:pt x="23" y="12"/>
                </a:lnTo>
                <a:lnTo>
                  <a:pt x="27" y="21"/>
                </a:lnTo>
                <a:lnTo>
                  <a:pt x="29" y="29"/>
                </a:lnTo>
                <a:lnTo>
                  <a:pt x="27" y="38"/>
                </a:lnTo>
                <a:lnTo>
                  <a:pt x="23" y="47"/>
                </a:lnTo>
                <a:lnTo>
                  <a:pt x="18" y="52"/>
                </a:lnTo>
                <a:lnTo>
                  <a:pt x="9" y="56"/>
                </a:lnTo>
                <a:lnTo>
                  <a:pt x="0" y="57"/>
                </a:lnTo>
                <a:lnTo>
                  <a:pt x="0" y="29"/>
                </a:lnTo>
                <a:close/>
              </a:path>
            </a:pathLst>
          </a:custGeom>
          <a:solidFill>
            <a:srgbClr val="000000"/>
          </a:solidFill>
          <a:ln w="9525">
            <a:noFill/>
          </a:ln>
        </p:spPr>
        <p:txBody>
          <a:bodyPr/>
          <a:p>
            <a:endParaRPr lang="zh-CN" altLang="en-US"/>
          </a:p>
        </p:txBody>
      </p:sp>
      <p:sp>
        <p:nvSpPr>
          <p:cNvPr id="79060" name="Freeform 213"/>
          <p:cNvSpPr/>
          <p:nvPr/>
        </p:nvSpPr>
        <p:spPr>
          <a:xfrm>
            <a:off x="6527800" y="2154238"/>
            <a:ext cx="6350" cy="14287"/>
          </a:xfrm>
          <a:custGeom>
            <a:avLst/>
            <a:gdLst/>
            <a:ahLst/>
            <a:cxnLst>
              <a:cxn ang="0">
                <a:pos x="0" y="0"/>
              </a:cxn>
              <a:cxn ang="0">
                <a:pos x="9" y="3"/>
              </a:cxn>
              <a:cxn ang="0">
                <a:pos x="18" y="7"/>
              </a:cxn>
              <a:cxn ang="0">
                <a:pos x="23" y="12"/>
              </a:cxn>
              <a:cxn ang="0">
                <a:pos x="27" y="21"/>
              </a:cxn>
              <a:cxn ang="0">
                <a:pos x="29" y="29"/>
              </a:cxn>
              <a:cxn ang="0">
                <a:pos x="27" y="38"/>
              </a:cxn>
              <a:cxn ang="0">
                <a:pos x="23" y="47"/>
              </a:cxn>
              <a:cxn ang="0">
                <a:pos x="18" y="52"/>
              </a:cxn>
              <a:cxn ang="0">
                <a:pos x="9" y="56"/>
              </a:cxn>
              <a:cxn ang="0">
                <a:pos x="0" y="57"/>
              </a:cxn>
            </a:cxnLst>
            <a:pathLst>
              <a:path w="29" h="57">
                <a:moveTo>
                  <a:pt x="0" y="0"/>
                </a:moveTo>
                <a:lnTo>
                  <a:pt x="9" y="3"/>
                </a:lnTo>
                <a:lnTo>
                  <a:pt x="18" y="7"/>
                </a:lnTo>
                <a:lnTo>
                  <a:pt x="23" y="12"/>
                </a:lnTo>
                <a:lnTo>
                  <a:pt x="27" y="21"/>
                </a:lnTo>
                <a:lnTo>
                  <a:pt x="29" y="29"/>
                </a:lnTo>
                <a:lnTo>
                  <a:pt x="27" y="38"/>
                </a:lnTo>
                <a:lnTo>
                  <a:pt x="23" y="47"/>
                </a:lnTo>
                <a:lnTo>
                  <a:pt x="18" y="52"/>
                </a:lnTo>
                <a:lnTo>
                  <a:pt x="9"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9061" name="Freeform 214"/>
          <p:cNvSpPr/>
          <p:nvPr/>
        </p:nvSpPr>
        <p:spPr>
          <a:xfrm>
            <a:off x="4870450" y="2154238"/>
            <a:ext cx="1657350" cy="14287"/>
          </a:xfrm>
          <a:custGeom>
            <a:avLst/>
            <a:gdLst/>
            <a:ahLst/>
            <a:cxnLst>
              <a:cxn ang="0">
                <a:pos x="7762" y="57"/>
              </a:cxn>
              <a:cxn ang="0">
                <a:pos x="7762" y="29"/>
              </a:cxn>
              <a:cxn ang="0">
                <a:pos x="7762" y="0"/>
              </a:cxn>
              <a:cxn ang="0">
                <a:pos x="0" y="0"/>
              </a:cxn>
              <a:cxn ang="0">
                <a:pos x="0" y="29"/>
              </a:cxn>
              <a:cxn ang="0">
                <a:pos x="0" y="57"/>
              </a:cxn>
              <a:cxn ang="0">
                <a:pos x="7762" y="57"/>
              </a:cxn>
            </a:cxnLst>
            <a:pathLst>
              <a:path w="7762" h="57">
                <a:moveTo>
                  <a:pt x="7762" y="57"/>
                </a:moveTo>
                <a:lnTo>
                  <a:pt x="7762" y="29"/>
                </a:lnTo>
                <a:lnTo>
                  <a:pt x="7762" y="0"/>
                </a:lnTo>
                <a:lnTo>
                  <a:pt x="0" y="0"/>
                </a:lnTo>
                <a:lnTo>
                  <a:pt x="0" y="29"/>
                </a:lnTo>
                <a:lnTo>
                  <a:pt x="0" y="57"/>
                </a:lnTo>
                <a:lnTo>
                  <a:pt x="7762" y="57"/>
                </a:lnTo>
                <a:close/>
              </a:path>
            </a:pathLst>
          </a:custGeom>
          <a:solidFill>
            <a:srgbClr val="000000"/>
          </a:solidFill>
          <a:ln w="9525">
            <a:noFill/>
          </a:ln>
        </p:spPr>
        <p:txBody>
          <a:bodyPr/>
          <a:p>
            <a:endParaRPr lang="zh-CN" altLang="en-US"/>
          </a:p>
        </p:txBody>
      </p:sp>
      <p:sp>
        <p:nvSpPr>
          <p:cNvPr id="79062" name="Freeform 215"/>
          <p:cNvSpPr/>
          <p:nvPr/>
        </p:nvSpPr>
        <p:spPr>
          <a:xfrm>
            <a:off x="4870450" y="2154238"/>
            <a:ext cx="1657350" cy="14287"/>
          </a:xfrm>
          <a:custGeom>
            <a:avLst/>
            <a:gdLst/>
            <a:ahLst/>
            <a:cxnLst>
              <a:cxn ang="0">
                <a:pos x="7762" y="57"/>
              </a:cxn>
              <a:cxn ang="0">
                <a:pos x="7762" y="29"/>
              </a:cxn>
              <a:cxn ang="0">
                <a:pos x="7762" y="0"/>
              </a:cxn>
              <a:cxn ang="0">
                <a:pos x="0" y="0"/>
              </a:cxn>
              <a:cxn ang="0">
                <a:pos x="0" y="29"/>
              </a:cxn>
              <a:cxn ang="0">
                <a:pos x="0" y="57"/>
              </a:cxn>
              <a:cxn ang="0">
                <a:pos x="7762" y="57"/>
              </a:cxn>
            </a:cxnLst>
            <a:pathLst>
              <a:path w="7762" h="57">
                <a:moveTo>
                  <a:pt x="7762" y="57"/>
                </a:moveTo>
                <a:lnTo>
                  <a:pt x="7762" y="29"/>
                </a:lnTo>
                <a:lnTo>
                  <a:pt x="7762" y="0"/>
                </a:lnTo>
                <a:lnTo>
                  <a:pt x="0" y="0"/>
                </a:lnTo>
                <a:lnTo>
                  <a:pt x="0" y="29"/>
                </a:lnTo>
                <a:lnTo>
                  <a:pt x="0" y="57"/>
                </a:lnTo>
                <a:lnTo>
                  <a:pt x="7762" y="5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9063" name="Freeform 216"/>
          <p:cNvSpPr/>
          <p:nvPr/>
        </p:nvSpPr>
        <p:spPr>
          <a:xfrm>
            <a:off x="4864100" y="2154238"/>
            <a:ext cx="6350" cy="14287"/>
          </a:xfrm>
          <a:custGeom>
            <a:avLst/>
            <a:gdLst/>
            <a:ahLst/>
            <a:cxnLst>
              <a:cxn ang="0">
                <a:pos x="28" y="29"/>
              </a:cxn>
              <a:cxn ang="0">
                <a:pos x="28" y="57"/>
              </a:cxn>
              <a:cxn ang="0">
                <a:pos x="19" y="56"/>
              </a:cxn>
              <a:cxn ang="0">
                <a:pos x="11" y="52"/>
              </a:cxn>
              <a:cxn ang="0">
                <a:pos x="5" y="47"/>
              </a:cxn>
              <a:cxn ang="0">
                <a:pos x="1" y="38"/>
              </a:cxn>
              <a:cxn ang="0">
                <a:pos x="0" y="29"/>
              </a:cxn>
              <a:cxn ang="0">
                <a:pos x="1" y="21"/>
              </a:cxn>
              <a:cxn ang="0">
                <a:pos x="5" y="12"/>
              </a:cxn>
              <a:cxn ang="0">
                <a:pos x="11" y="7"/>
              </a:cxn>
              <a:cxn ang="0">
                <a:pos x="19" y="3"/>
              </a:cxn>
              <a:cxn ang="0">
                <a:pos x="28" y="0"/>
              </a:cxn>
              <a:cxn ang="0">
                <a:pos x="28" y="29"/>
              </a:cxn>
            </a:cxnLst>
            <a:pathLst>
              <a:path w="28" h="57">
                <a:moveTo>
                  <a:pt x="28" y="29"/>
                </a:moveTo>
                <a:lnTo>
                  <a:pt x="28" y="57"/>
                </a:lnTo>
                <a:lnTo>
                  <a:pt x="19" y="56"/>
                </a:lnTo>
                <a:lnTo>
                  <a:pt x="11" y="52"/>
                </a:lnTo>
                <a:lnTo>
                  <a:pt x="5" y="47"/>
                </a:lnTo>
                <a:lnTo>
                  <a:pt x="1" y="38"/>
                </a:lnTo>
                <a:lnTo>
                  <a:pt x="0" y="29"/>
                </a:lnTo>
                <a:lnTo>
                  <a:pt x="1" y="21"/>
                </a:lnTo>
                <a:lnTo>
                  <a:pt x="5" y="12"/>
                </a:lnTo>
                <a:lnTo>
                  <a:pt x="11" y="7"/>
                </a:lnTo>
                <a:lnTo>
                  <a:pt x="19" y="3"/>
                </a:lnTo>
                <a:lnTo>
                  <a:pt x="28" y="0"/>
                </a:lnTo>
                <a:lnTo>
                  <a:pt x="28" y="29"/>
                </a:lnTo>
                <a:close/>
              </a:path>
            </a:pathLst>
          </a:custGeom>
          <a:solidFill>
            <a:srgbClr val="000000"/>
          </a:solidFill>
          <a:ln w="9525">
            <a:noFill/>
          </a:ln>
        </p:spPr>
        <p:txBody>
          <a:bodyPr/>
          <a:p>
            <a:endParaRPr lang="zh-CN" altLang="en-US"/>
          </a:p>
        </p:txBody>
      </p:sp>
      <p:sp>
        <p:nvSpPr>
          <p:cNvPr id="79064" name="Freeform 217"/>
          <p:cNvSpPr/>
          <p:nvPr/>
        </p:nvSpPr>
        <p:spPr>
          <a:xfrm>
            <a:off x="4864100" y="2154238"/>
            <a:ext cx="6350" cy="14287"/>
          </a:xfrm>
          <a:custGeom>
            <a:avLst/>
            <a:gdLst/>
            <a:ahLst/>
            <a:cxnLst>
              <a:cxn ang="0">
                <a:pos x="28" y="57"/>
              </a:cxn>
              <a:cxn ang="0">
                <a:pos x="19" y="56"/>
              </a:cxn>
              <a:cxn ang="0">
                <a:pos x="11" y="52"/>
              </a:cxn>
              <a:cxn ang="0">
                <a:pos x="5" y="47"/>
              </a:cxn>
              <a:cxn ang="0">
                <a:pos x="1" y="38"/>
              </a:cxn>
              <a:cxn ang="0">
                <a:pos x="0" y="29"/>
              </a:cxn>
              <a:cxn ang="0">
                <a:pos x="1" y="21"/>
              </a:cxn>
              <a:cxn ang="0">
                <a:pos x="5" y="12"/>
              </a:cxn>
              <a:cxn ang="0">
                <a:pos x="11" y="7"/>
              </a:cxn>
              <a:cxn ang="0">
                <a:pos x="19" y="3"/>
              </a:cxn>
              <a:cxn ang="0">
                <a:pos x="28" y="0"/>
              </a:cxn>
            </a:cxnLst>
            <a:pathLst>
              <a:path w="28" h="57">
                <a:moveTo>
                  <a:pt x="28" y="57"/>
                </a:moveTo>
                <a:lnTo>
                  <a:pt x="19" y="56"/>
                </a:lnTo>
                <a:lnTo>
                  <a:pt x="11" y="52"/>
                </a:lnTo>
                <a:lnTo>
                  <a:pt x="5" y="47"/>
                </a:lnTo>
                <a:lnTo>
                  <a:pt x="1" y="38"/>
                </a:lnTo>
                <a:lnTo>
                  <a:pt x="0" y="29"/>
                </a:lnTo>
                <a:lnTo>
                  <a:pt x="1" y="21"/>
                </a:lnTo>
                <a:lnTo>
                  <a:pt x="5" y="12"/>
                </a:lnTo>
                <a:lnTo>
                  <a:pt x="11" y="7"/>
                </a:lnTo>
                <a:lnTo>
                  <a:pt x="19" y="3"/>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9065" name="Freeform 218"/>
          <p:cNvSpPr/>
          <p:nvPr/>
        </p:nvSpPr>
        <p:spPr>
          <a:xfrm>
            <a:off x="4764088" y="2127250"/>
            <a:ext cx="44450" cy="66675"/>
          </a:xfrm>
          <a:custGeom>
            <a:avLst/>
            <a:gdLst/>
            <a:ahLst/>
            <a:cxnLst>
              <a:cxn ang="0">
                <a:pos x="0" y="301"/>
              </a:cxn>
              <a:cxn ang="0">
                <a:pos x="67" y="301"/>
              </a:cxn>
              <a:cxn ang="0">
                <a:pos x="92" y="294"/>
              </a:cxn>
              <a:cxn ang="0">
                <a:pos x="109" y="285"/>
              </a:cxn>
              <a:cxn ang="0">
                <a:pos x="125" y="268"/>
              </a:cxn>
              <a:cxn ang="0">
                <a:pos x="142" y="243"/>
              </a:cxn>
              <a:cxn ang="0">
                <a:pos x="202" y="0"/>
              </a:cxn>
              <a:cxn ang="0">
                <a:pos x="117" y="0"/>
              </a:cxn>
              <a:cxn ang="0">
                <a:pos x="75" y="17"/>
              </a:cxn>
              <a:cxn ang="0">
                <a:pos x="59" y="33"/>
              </a:cxn>
              <a:cxn ang="0">
                <a:pos x="24" y="151"/>
              </a:cxn>
              <a:cxn ang="0">
                <a:pos x="24" y="167"/>
              </a:cxn>
              <a:cxn ang="0">
                <a:pos x="33" y="193"/>
              </a:cxn>
              <a:cxn ang="0">
                <a:pos x="59" y="202"/>
              </a:cxn>
              <a:cxn ang="0">
                <a:pos x="151" y="202"/>
              </a:cxn>
            </a:cxnLst>
            <a:pathLst>
              <a:path w="202" h="301">
                <a:moveTo>
                  <a:pt x="0" y="301"/>
                </a:moveTo>
                <a:lnTo>
                  <a:pt x="67" y="301"/>
                </a:lnTo>
                <a:lnTo>
                  <a:pt x="92" y="294"/>
                </a:lnTo>
                <a:lnTo>
                  <a:pt x="109" y="285"/>
                </a:lnTo>
                <a:lnTo>
                  <a:pt x="125" y="268"/>
                </a:lnTo>
                <a:lnTo>
                  <a:pt x="142" y="243"/>
                </a:lnTo>
                <a:lnTo>
                  <a:pt x="202" y="0"/>
                </a:lnTo>
                <a:lnTo>
                  <a:pt x="117" y="0"/>
                </a:lnTo>
                <a:lnTo>
                  <a:pt x="75" y="17"/>
                </a:lnTo>
                <a:lnTo>
                  <a:pt x="59" y="33"/>
                </a:lnTo>
                <a:lnTo>
                  <a:pt x="24" y="151"/>
                </a:lnTo>
                <a:lnTo>
                  <a:pt x="24" y="167"/>
                </a:lnTo>
                <a:lnTo>
                  <a:pt x="33" y="193"/>
                </a:lnTo>
                <a:lnTo>
                  <a:pt x="59" y="202"/>
                </a:lnTo>
                <a:lnTo>
                  <a:pt x="151" y="20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9066" name="Freeform 219"/>
          <p:cNvSpPr/>
          <p:nvPr/>
        </p:nvSpPr>
        <p:spPr>
          <a:xfrm>
            <a:off x="4819650" y="1449388"/>
            <a:ext cx="39688" cy="63500"/>
          </a:xfrm>
          <a:custGeom>
            <a:avLst/>
            <a:gdLst/>
            <a:ahLst/>
            <a:cxnLst>
              <a:cxn ang="0">
                <a:pos x="84" y="0"/>
              </a:cxn>
              <a:cxn ang="0">
                <a:pos x="0" y="303"/>
              </a:cxn>
              <a:cxn ang="0">
                <a:pos x="75" y="303"/>
              </a:cxn>
              <a:cxn ang="0">
                <a:pos x="109" y="294"/>
              </a:cxn>
              <a:cxn ang="0">
                <a:pos x="134" y="277"/>
              </a:cxn>
              <a:cxn ang="0">
                <a:pos x="151" y="252"/>
              </a:cxn>
              <a:cxn ang="0">
                <a:pos x="176" y="160"/>
              </a:cxn>
              <a:cxn ang="0">
                <a:pos x="176" y="134"/>
              </a:cxn>
              <a:cxn ang="0">
                <a:pos x="167" y="109"/>
              </a:cxn>
              <a:cxn ang="0">
                <a:pos x="143" y="101"/>
              </a:cxn>
              <a:cxn ang="0">
                <a:pos x="59" y="101"/>
              </a:cxn>
            </a:cxnLst>
            <a:pathLst>
              <a:path w="176" h="303">
                <a:moveTo>
                  <a:pt x="84" y="0"/>
                </a:moveTo>
                <a:lnTo>
                  <a:pt x="0" y="303"/>
                </a:lnTo>
                <a:lnTo>
                  <a:pt x="75" y="303"/>
                </a:lnTo>
                <a:lnTo>
                  <a:pt x="109" y="294"/>
                </a:lnTo>
                <a:lnTo>
                  <a:pt x="134" y="277"/>
                </a:lnTo>
                <a:lnTo>
                  <a:pt x="151" y="252"/>
                </a:lnTo>
                <a:lnTo>
                  <a:pt x="176" y="160"/>
                </a:lnTo>
                <a:lnTo>
                  <a:pt x="176" y="134"/>
                </a:lnTo>
                <a:lnTo>
                  <a:pt x="167" y="109"/>
                </a:lnTo>
                <a:lnTo>
                  <a:pt x="143" y="101"/>
                </a:lnTo>
                <a:lnTo>
                  <a:pt x="59" y="10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9067" name="Freeform 220"/>
          <p:cNvSpPr/>
          <p:nvPr/>
        </p:nvSpPr>
        <p:spPr>
          <a:xfrm>
            <a:off x="6472238" y="1443038"/>
            <a:ext cx="44450" cy="63500"/>
          </a:xfrm>
          <a:custGeom>
            <a:avLst/>
            <a:gdLst/>
            <a:ahLst/>
            <a:cxnLst>
              <a:cxn ang="0">
                <a:pos x="202" y="0"/>
              </a:cxn>
              <a:cxn ang="0">
                <a:pos x="126" y="302"/>
              </a:cxn>
              <a:cxn ang="0">
                <a:pos x="42" y="302"/>
              </a:cxn>
              <a:cxn ang="0">
                <a:pos x="18" y="293"/>
              </a:cxn>
              <a:cxn ang="0">
                <a:pos x="9" y="285"/>
              </a:cxn>
              <a:cxn ang="0">
                <a:pos x="0" y="268"/>
              </a:cxn>
              <a:cxn ang="0">
                <a:pos x="0" y="251"/>
              </a:cxn>
              <a:cxn ang="0">
                <a:pos x="25" y="150"/>
              </a:cxn>
              <a:cxn ang="0">
                <a:pos x="42" y="126"/>
              </a:cxn>
              <a:cxn ang="0">
                <a:pos x="60" y="108"/>
              </a:cxn>
              <a:cxn ang="0">
                <a:pos x="84" y="100"/>
              </a:cxn>
              <a:cxn ang="0">
                <a:pos x="177" y="100"/>
              </a:cxn>
            </a:cxnLst>
            <a:pathLst>
              <a:path w="202" h="302">
                <a:moveTo>
                  <a:pt x="202" y="0"/>
                </a:moveTo>
                <a:lnTo>
                  <a:pt x="126" y="302"/>
                </a:lnTo>
                <a:lnTo>
                  <a:pt x="42" y="302"/>
                </a:lnTo>
                <a:lnTo>
                  <a:pt x="18" y="293"/>
                </a:lnTo>
                <a:lnTo>
                  <a:pt x="9" y="285"/>
                </a:lnTo>
                <a:lnTo>
                  <a:pt x="0" y="268"/>
                </a:lnTo>
                <a:lnTo>
                  <a:pt x="0" y="251"/>
                </a:lnTo>
                <a:lnTo>
                  <a:pt x="25" y="150"/>
                </a:lnTo>
                <a:lnTo>
                  <a:pt x="42" y="126"/>
                </a:lnTo>
                <a:lnTo>
                  <a:pt x="60" y="108"/>
                </a:lnTo>
                <a:lnTo>
                  <a:pt x="84" y="100"/>
                </a:lnTo>
                <a:lnTo>
                  <a:pt x="177" y="100"/>
                </a:lnTo>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11" name="Group 221"/>
          <p:cNvGrpSpPr/>
          <p:nvPr/>
        </p:nvGrpSpPr>
        <p:grpSpPr>
          <a:xfrm>
            <a:off x="6053138" y="3714750"/>
            <a:ext cx="74612" cy="2559050"/>
            <a:chOff x="3813" y="2340"/>
            <a:chExt cx="47" cy="1612"/>
          </a:xfrm>
        </p:grpSpPr>
        <p:sp>
          <p:nvSpPr>
            <p:cNvPr id="79069" name="Line 222"/>
            <p:cNvSpPr/>
            <p:nvPr/>
          </p:nvSpPr>
          <p:spPr>
            <a:xfrm flipV="1">
              <a:off x="3848" y="3646"/>
              <a:ext cx="2" cy="306"/>
            </a:xfrm>
            <a:prstGeom prst="line">
              <a:avLst/>
            </a:prstGeom>
            <a:ln w="0" cap="flat" cmpd="sng">
              <a:solidFill>
                <a:srgbClr val="FF0000"/>
              </a:solidFill>
              <a:prstDash val="solid"/>
              <a:round/>
              <a:headEnd type="none" w="med" len="med"/>
              <a:tailEnd type="none" w="med" len="med"/>
            </a:ln>
          </p:spPr>
        </p:sp>
        <p:grpSp>
          <p:nvGrpSpPr>
            <p:cNvPr id="79070" name="Group 223"/>
            <p:cNvGrpSpPr/>
            <p:nvPr/>
          </p:nvGrpSpPr>
          <p:grpSpPr>
            <a:xfrm>
              <a:off x="3813" y="2340"/>
              <a:ext cx="47" cy="1306"/>
              <a:chOff x="3813" y="2340"/>
              <a:chExt cx="47" cy="1306"/>
            </a:xfrm>
          </p:grpSpPr>
          <p:sp>
            <p:nvSpPr>
              <p:cNvPr id="79071" name="Freeform 224"/>
              <p:cNvSpPr/>
              <p:nvPr/>
            </p:nvSpPr>
            <p:spPr>
              <a:xfrm>
                <a:off x="3813" y="2354"/>
                <a:ext cx="21" cy="28"/>
              </a:xfrm>
              <a:custGeom>
                <a:avLst/>
                <a:gdLst/>
                <a:ahLst/>
                <a:cxnLst>
                  <a:cxn ang="0">
                    <a:pos x="0" y="185"/>
                  </a:cxn>
                  <a:cxn ang="0">
                    <a:pos x="33" y="201"/>
                  </a:cxn>
                  <a:cxn ang="0">
                    <a:pos x="84" y="201"/>
                  </a:cxn>
                  <a:cxn ang="0">
                    <a:pos x="117" y="192"/>
                  </a:cxn>
                  <a:cxn ang="0">
                    <a:pos x="134" y="176"/>
                  </a:cxn>
                  <a:cxn ang="0">
                    <a:pos x="143" y="150"/>
                  </a:cxn>
                  <a:cxn ang="0">
                    <a:pos x="143" y="134"/>
                  </a:cxn>
                  <a:cxn ang="0">
                    <a:pos x="126" y="117"/>
                  </a:cxn>
                  <a:cxn ang="0">
                    <a:pos x="50" y="75"/>
                  </a:cxn>
                  <a:cxn ang="0">
                    <a:pos x="33" y="58"/>
                  </a:cxn>
                  <a:cxn ang="0">
                    <a:pos x="33" y="42"/>
                  </a:cxn>
                  <a:cxn ang="0">
                    <a:pos x="42" y="16"/>
                  </a:cxn>
                  <a:cxn ang="0">
                    <a:pos x="59" y="0"/>
                  </a:cxn>
                  <a:cxn ang="0">
                    <a:pos x="92" y="0"/>
                  </a:cxn>
                  <a:cxn ang="0">
                    <a:pos x="134" y="7"/>
                  </a:cxn>
                  <a:cxn ang="0">
                    <a:pos x="159" y="25"/>
                  </a:cxn>
                </a:cxnLst>
                <a:pathLst>
                  <a:path w="159" h="201">
                    <a:moveTo>
                      <a:pt x="0" y="185"/>
                    </a:moveTo>
                    <a:lnTo>
                      <a:pt x="33" y="201"/>
                    </a:lnTo>
                    <a:lnTo>
                      <a:pt x="84" y="201"/>
                    </a:lnTo>
                    <a:lnTo>
                      <a:pt x="117" y="192"/>
                    </a:lnTo>
                    <a:lnTo>
                      <a:pt x="134" y="176"/>
                    </a:lnTo>
                    <a:lnTo>
                      <a:pt x="143" y="150"/>
                    </a:lnTo>
                    <a:lnTo>
                      <a:pt x="143" y="134"/>
                    </a:lnTo>
                    <a:lnTo>
                      <a:pt x="126" y="117"/>
                    </a:lnTo>
                    <a:lnTo>
                      <a:pt x="50" y="75"/>
                    </a:lnTo>
                    <a:lnTo>
                      <a:pt x="33" y="58"/>
                    </a:lnTo>
                    <a:lnTo>
                      <a:pt x="33" y="42"/>
                    </a:lnTo>
                    <a:lnTo>
                      <a:pt x="42" y="16"/>
                    </a:lnTo>
                    <a:lnTo>
                      <a:pt x="59" y="0"/>
                    </a:lnTo>
                    <a:lnTo>
                      <a:pt x="92" y="0"/>
                    </a:lnTo>
                    <a:lnTo>
                      <a:pt x="134" y="7"/>
                    </a:lnTo>
                    <a:lnTo>
                      <a:pt x="159" y="2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79072" name="Line 225"/>
              <p:cNvSpPr/>
              <p:nvPr/>
            </p:nvSpPr>
            <p:spPr>
              <a:xfrm flipV="1">
                <a:off x="3851" y="2340"/>
                <a:ext cx="6" cy="9"/>
              </a:xfrm>
              <a:prstGeom prst="line">
                <a:avLst/>
              </a:prstGeom>
              <a:ln w="0" cap="flat" cmpd="sng">
                <a:solidFill>
                  <a:srgbClr val="FF0000"/>
                </a:solidFill>
                <a:prstDash val="solid"/>
                <a:round/>
                <a:headEnd type="none" w="med" len="med"/>
                <a:tailEnd type="none" w="med" len="med"/>
              </a:ln>
            </p:spPr>
          </p:sp>
          <p:sp>
            <p:nvSpPr>
              <p:cNvPr id="79073" name="Line 226"/>
              <p:cNvSpPr/>
              <p:nvPr/>
            </p:nvSpPr>
            <p:spPr>
              <a:xfrm>
                <a:off x="3848" y="2417"/>
                <a:ext cx="2" cy="1229"/>
              </a:xfrm>
              <a:prstGeom prst="line">
                <a:avLst/>
              </a:prstGeom>
              <a:ln w="0" cap="flat" cmpd="sng">
                <a:solidFill>
                  <a:srgbClr val="FF0000"/>
                </a:solidFill>
                <a:prstDash val="solid"/>
                <a:round/>
                <a:headEnd type="none" w="med" len="med"/>
                <a:tailEnd type="none" w="med" len="med"/>
              </a:ln>
            </p:spPr>
          </p:sp>
          <p:sp>
            <p:nvSpPr>
              <p:cNvPr id="79074" name="Freeform 227"/>
              <p:cNvSpPr/>
              <p:nvPr/>
            </p:nvSpPr>
            <p:spPr>
              <a:xfrm>
                <a:off x="3837" y="2397"/>
                <a:ext cx="23" cy="21"/>
              </a:xfrm>
              <a:custGeom>
                <a:avLst/>
                <a:gdLst/>
                <a:ahLst/>
                <a:cxnLst>
                  <a:cxn ang="0">
                    <a:pos x="161" y="80"/>
                  </a:cxn>
                  <a:cxn ang="0">
                    <a:pos x="137" y="24"/>
                  </a:cxn>
                  <a:cxn ang="0">
                    <a:pos x="80" y="0"/>
                  </a:cxn>
                  <a:cxn ang="0">
                    <a:pos x="23" y="24"/>
                  </a:cxn>
                  <a:cxn ang="0">
                    <a:pos x="0" y="80"/>
                  </a:cxn>
                  <a:cxn ang="0">
                    <a:pos x="23" y="137"/>
                  </a:cxn>
                  <a:cxn ang="0">
                    <a:pos x="80" y="161"/>
                  </a:cxn>
                  <a:cxn ang="0">
                    <a:pos x="137" y="137"/>
                  </a:cxn>
                  <a:cxn ang="0">
                    <a:pos x="161" y="80"/>
                  </a:cxn>
                </a:cxnLst>
                <a:pathLst>
                  <a:path w="161" h="161">
                    <a:moveTo>
                      <a:pt x="161" y="80"/>
                    </a:moveTo>
                    <a:lnTo>
                      <a:pt x="137" y="24"/>
                    </a:lnTo>
                    <a:lnTo>
                      <a:pt x="80" y="0"/>
                    </a:lnTo>
                    <a:lnTo>
                      <a:pt x="23" y="24"/>
                    </a:lnTo>
                    <a:lnTo>
                      <a:pt x="0" y="80"/>
                    </a:lnTo>
                    <a:lnTo>
                      <a:pt x="23" y="137"/>
                    </a:lnTo>
                    <a:lnTo>
                      <a:pt x="80" y="161"/>
                    </a:lnTo>
                    <a:lnTo>
                      <a:pt x="137" y="137"/>
                    </a:lnTo>
                    <a:lnTo>
                      <a:pt x="161" y="80"/>
                    </a:lnTo>
                    <a:close/>
                  </a:path>
                </a:pathLst>
              </a:custGeom>
              <a:noFill/>
              <a:ln w="0" cap="flat" cmpd="sng">
                <a:solidFill>
                  <a:srgbClr val="FF0000"/>
                </a:solidFill>
                <a:prstDash val="solid"/>
                <a:round/>
                <a:headEnd type="none" w="med" len="med"/>
                <a:tailEnd type="none" w="med" len="med"/>
              </a:ln>
            </p:spPr>
            <p:txBody>
              <a:bodyPr/>
              <a:p>
                <a:endParaRPr lang="zh-CN" altLang="en-US"/>
              </a:p>
            </p:txBody>
          </p:sp>
        </p:grpSp>
      </p:grpSp>
      <p:sp>
        <p:nvSpPr>
          <p:cNvPr id="79075" name="Line 228"/>
          <p:cNvSpPr/>
          <p:nvPr/>
        </p:nvSpPr>
        <p:spPr>
          <a:xfrm flipV="1">
            <a:off x="4067175" y="3776663"/>
            <a:ext cx="19050" cy="63500"/>
          </a:xfrm>
          <a:prstGeom prst="line">
            <a:avLst/>
          </a:prstGeom>
          <a:ln w="0" cap="flat" cmpd="sng">
            <a:solidFill>
              <a:srgbClr val="000000"/>
            </a:solidFill>
            <a:prstDash val="solid"/>
            <a:round/>
            <a:headEnd type="none" w="med" len="med"/>
            <a:tailEnd type="none" w="med" len="med"/>
          </a:ln>
        </p:spPr>
      </p:sp>
      <p:sp>
        <p:nvSpPr>
          <p:cNvPr id="79076" name="Freeform 229"/>
          <p:cNvSpPr/>
          <p:nvPr/>
        </p:nvSpPr>
        <p:spPr>
          <a:xfrm>
            <a:off x="4081463" y="3798888"/>
            <a:ext cx="23812" cy="41275"/>
          </a:xfrm>
          <a:custGeom>
            <a:avLst/>
            <a:gdLst/>
            <a:ahLst/>
            <a:cxnLst>
              <a:cxn ang="0">
                <a:pos x="0" y="0"/>
              </a:cxn>
              <a:cxn ang="0">
                <a:pos x="84" y="0"/>
              </a:cxn>
              <a:cxn ang="0">
                <a:pos x="101" y="8"/>
              </a:cxn>
              <a:cxn ang="0">
                <a:pos x="119" y="25"/>
              </a:cxn>
              <a:cxn ang="0">
                <a:pos x="119" y="42"/>
              </a:cxn>
              <a:cxn ang="0">
                <a:pos x="119" y="59"/>
              </a:cxn>
              <a:cxn ang="0">
                <a:pos x="84" y="201"/>
              </a:cxn>
            </a:cxnLst>
            <a:pathLst>
              <a:path w="119" h="201">
                <a:moveTo>
                  <a:pt x="0" y="0"/>
                </a:moveTo>
                <a:lnTo>
                  <a:pt x="84" y="0"/>
                </a:lnTo>
                <a:lnTo>
                  <a:pt x="101" y="8"/>
                </a:lnTo>
                <a:lnTo>
                  <a:pt x="119" y="25"/>
                </a:lnTo>
                <a:lnTo>
                  <a:pt x="119" y="42"/>
                </a:lnTo>
                <a:lnTo>
                  <a:pt x="119" y="59"/>
                </a:lnTo>
                <a:lnTo>
                  <a:pt x="84" y="20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9077" name="Line 230"/>
          <p:cNvSpPr/>
          <p:nvPr/>
        </p:nvSpPr>
        <p:spPr>
          <a:xfrm flipV="1">
            <a:off x="2617788" y="5772150"/>
            <a:ext cx="38100" cy="44450"/>
          </a:xfrm>
          <a:prstGeom prst="line">
            <a:avLst/>
          </a:prstGeom>
          <a:ln w="0" cap="flat" cmpd="sng">
            <a:solidFill>
              <a:srgbClr val="000000"/>
            </a:solidFill>
            <a:prstDash val="solid"/>
            <a:round/>
            <a:headEnd type="none" w="med" len="med"/>
            <a:tailEnd type="none" w="med" len="med"/>
          </a:ln>
        </p:spPr>
      </p:sp>
      <p:sp>
        <p:nvSpPr>
          <p:cNvPr id="79078" name="Line 231"/>
          <p:cNvSpPr/>
          <p:nvPr/>
        </p:nvSpPr>
        <p:spPr>
          <a:xfrm>
            <a:off x="2628900" y="5772150"/>
            <a:ext cx="15875" cy="44450"/>
          </a:xfrm>
          <a:prstGeom prst="line">
            <a:avLst/>
          </a:prstGeom>
          <a:ln w="0" cap="flat" cmpd="sng">
            <a:solidFill>
              <a:srgbClr val="000000"/>
            </a:solidFill>
            <a:prstDash val="solid"/>
            <a:round/>
            <a:headEnd type="none" w="med" len="med"/>
            <a:tailEnd type="none" w="med" len="med"/>
          </a:ln>
        </p:spPr>
      </p:sp>
      <p:sp>
        <p:nvSpPr>
          <p:cNvPr id="79079" name="Freeform 232"/>
          <p:cNvSpPr/>
          <p:nvPr/>
        </p:nvSpPr>
        <p:spPr>
          <a:xfrm>
            <a:off x="4003675" y="3006725"/>
            <a:ext cx="41275" cy="65088"/>
          </a:xfrm>
          <a:custGeom>
            <a:avLst/>
            <a:gdLst/>
            <a:ahLst/>
            <a:cxnLst>
              <a:cxn ang="0">
                <a:pos x="0" y="302"/>
              </a:cxn>
              <a:cxn ang="0">
                <a:pos x="84" y="0"/>
              </a:cxn>
              <a:cxn ang="0">
                <a:pos x="160" y="0"/>
              </a:cxn>
              <a:cxn ang="0">
                <a:pos x="185" y="9"/>
              </a:cxn>
              <a:cxn ang="0">
                <a:pos x="202" y="25"/>
              </a:cxn>
              <a:cxn ang="0">
                <a:pos x="202" y="51"/>
              </a:cxn>
              <a:cxn ang="0">
                <a:pos x="176" y="151"/>
              </a:cxn>
              <a:cxn ang="0">
                <a:pos x="160" y="176"/>
              </a:cxn>
              <a:cxn ang="0">
                <a:pos x="143" y="193"/>
              </a:cxn>
              <a:cxn ang="0">
                <a:pos x="118" y="202"/>
              </a:cxn>
              <a:cxn ang="0">
                <a:pos x="33" y="202"/>
              </a:cxn>
            </a:cxnLst>
            <a:pathLst>
              <a:path w="202" h="302">
                <a:moveTo>
                  <a:pt x="0" y="302"/>
                </a:moveTo>
                <a:lnTo>
                  <a:pt x="84" y="0"/>
                </a:lnTo>
                <a:lnTo>
                  <a:pt x="160" y="0"/>
                </a:lnTo>
                <a:lnTo>
                  <a:pt x="185" y="9"/>
                </a:lnTo>
                <a:lnTo>
                  <a:pt x="202" y="25"/>
                </a:lnTo>
                <a:lnTo>
                  <a:pt x="202" y="51"/>
                </a:lnTo>
                <a:lnTo>
                  <a:pt x="176" y="151"/>
                </a:lnTo>
                <a:lnTo>
                  <a:pt x="160" y="176"/>
                </a:lnTo>
                <a:lnTo>
                  <a:pt x="143" y="193"/>
                </a:lnTo>
                <a:lnTo>
                  <a:pt x="118" y="202"/>
                </a:lnTo>
                <a:lnTo>
                  <a:pt x="33" y="20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79080" name="Line 233"/>
          <p:cNvSpPr/>
          <p:nvPr/>
        </p:nvSpPr>
        <p:spPr>
          <a:xfrm>
            <a:off x="6127750" y="3821113"/>
            <a:ext cx="793750" cy="3175"/>
          </a:xfrm>
          <a:prstGeom prst="line">
            <a:avLst/>
          </a:prstGeom>
          <a:ln w="0" cap="flat" cmpd="sng">
            <a:solidFill>
              <a:srgbClr val="000000"/>
            </a:solidFill>
            <a:prstDash val="solid"/>
            <a:round/>
            <a:headEnd type="none" w="med" len="med"/>
            <a:tailEnd type="none" w="med" len="med"/>
          </a:ln>
        </p:spPr>
      </p:sp>
      <p:grpSp>
        <p:nvGrpSpPr>
          <p:cNvPr id="13" name="Group 234"/>
          <p:cNvGrpSpPr/>
          <p:nvPr/>
        </p:nvGrpSpPr>
        <p:grpSpPr>
          <a:xfrm>
            <a:off x="3455988" y="5229225"/>
            <a:ext cx="1414462" cy="376238"/>
            <a:chOff x="2177" y="3294"/>
            <a:chExt cx="891" cy="237"/>
          </a:xfrm>
        </p:grpSpPr>
        <p:sp>
          <p:nvSpPr>
            <p:cNvPr id="79082" name="Line 235"/>
            <p:cNvSpPr/>
            <p:nvPr/>
          </p:nvSpPr>
          <p:spPr>
            <a:xfrm>
              <a:off x="2177" y="3294"/>
              <a:ext cx="891" cy="2"/>
            </a:xfrm>
            <a:prstGeom prst="line">
              <a:avLst/>
            </a:prstGeom>
            <a:ln w="0" cap="flat" cmpd="sng">
              <a:solidFill>
                <a:srgbClr val="FF0000"/>
              </a:solidFill>
              <a:prstDash val="solid"/>
              <a:round/>
              <a:headEnd type="none" w="med" len="med"/>
              <a:tailEnd type="none" w="med" len="med"/>
            </a:ln>
          </p:spPr>
        </p:sp>
        <p:sp>
          <p:nvSpPr>
            <p:cNvPr id="79083" name="Line 236"/>
            <p:cNvSpPr/>
            <p:nvPr/>
          </p:nvSpPr>
          <p:spPr>
            <a:xfrm>
              <a:off x="2373" y="3412"/>
              <a:ext cx="695" cy="1"/>
            </a:xfrm>
            <a:prstGeom prst="line">
              <a:avLst/>
            </a:prstGeom>
            <a:ln w="0" cap="flat" cmpd="sng">
              <a:solidFill>
                <a:srgbClr val="FF0000"/>
              </a:solidFill>
              <a:prstDash val="solid"/>
              <a:round/>
              <a:headEnd type="none" w="med" len="med"/>
              <a:tailEnd type="none" w="med" len="med"/>
            </a:ln>
          </p:spPr>
        </p:sp>
        <p:sp>
          <p:nvSpPr>
            <p:cNvPr id="79084" name="Line 237"/>
            <p:cNvSpPr/>
            <p:nvPr/>
          </p:nvSpPr>
          <p:spPr>
            <a:xfrm>
              <a:off x="2569" y="3529"/>
              <a:ext cx="499" cy="2"/>
            </a:xfrm>
            <a:prstGeom prst="line">
              <a:avLst/>
            </a:prstGeom>
            <a:ln w="0" cap="flat" cmpd="sng">
              <a:solidFill>
                <a:srgbClr val="FF0000"/>
              </a:solidFill>
              <a:prstDash val="solid"/>
              <a:round/>
              <a:headEnd type="none" w="med" len="med"/>
              <a:tailEnd type="none" w="med" len="med"/>
            </a:ln>
          </p:spPr>
        </p:sp>
      </p:gr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1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20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up)">
                                      <p:cBhvr>
                                        <p:cTn id="32" dur="20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20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down)">
                                      <p:cBhvr>
                                        <p:cTn id="42" dur="20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1000"/>
                                        <p:tgtEl>
                                          <p:spTgt spid="13"/>
                                        </p:tgtEl>
                                      </p:cBhvr>
                                    </p:animEffect>
                                    <p:set>
                                      <p:cBhvr>
                                        <p:cTn id="52" dur="1" fill="hold">
                                          <p:stCondLst>
                                            <p:cond delay="9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79873" name="Rectangle 3"/>
          <p:cNvSpPr>
            <a:spLocks noGrp="1"/>
          </p:cNvSpPr>
          <p:nvPr>
            <p:ph idx="1"/>
          </p:nvPr>
        </p:nvSpPr>
        <p:spPr>
          <a:xfrm>
            <a:off x="755650" y="2347913"/>
            <a:ext cx="7772400" cy="2520950"/>
          </a:xfrm>
        </p:spPr>
        <p:txBody>
          <a:bodyPr vert="horz" wrap="square" lIns="91440" tIns="45720" rIns="91440" bIns="45720" anchor="t"/>
          <a:p>
            <a:pPr eaLnBrk="1" hangingPunct="1">
              <a:lnSpc>
                <a:spcPct val="140000"/>
              </a:lnSpc>
              <a:spcBef>
                <a:spcPct val="30000"/>
              </a:spcBef>
            </a:pPr>
            <a:r>
              <a:rPr lang="zh-CN" altLang="en-US" dirty="0"/>
              <a:t>把正方形划分为若干等距的正方形网格，通过它的对角线求一点透视</a:t>
            </a:r>
            <a:endParaRPr lang="zh-CN" altLang="en-US" dirty="0"/>
          </a:p>
          <a:p>
            <a:pPr eaLnBrk="1" hangingPunct="1">
              <a:lnSpc>
                <a:spcPct val="140000"/>
              </a:lnSpc>
              <a:spcBef>
                <a:spcPct val="30000"/>
              </a:spcBef>
            </a:pPr>
            <a:r>
              <a:rPr lang="zh-CN" altLang="en-US" dirty="0"/>
              <a:t>下图为用网格法求景物位置的示例。 </a:t>
            </a:r>
            <a:endParaRPr lang="zh-CN" altLang="en-US" dirty="0"/>
          </a:p>
        </p:txBody>
      </p:sp>
      <p:pic>
        <p:nvPicPr>
          <p:cNvPr id="79874" name="Picture 4" descr="back"/>
          <p:cNvPicPr>
            <a:picLocks noChangeAspect="1"/>
          </p:cNvPicPr>
          <p:nvPr/>
        </p:nvPicPr>
        <p:blipFill>
          <a:blip r:embed="rId1"/>
          <a:stretch>
            <a:fillRect/>
          </a:stretch>
        </p:blipFill>
        <p:spPr>
          <a:xfrm>
            <a:off x="8316913" y="1125538"/>
            <a:ext cx="428625" cy="407987"/>
          </a:xfrm>
          <a:prstGeom prst="rect">
            <a:avLst/>
          </a:prstGeom>
          <a:noFill/>
          <a:ln w="9525" cap="flat" cmpd="sng">
            <a:solidFill>
              <a:schemeClr val="accent2"/>
            </a:solidFill>
            <a:prstDash val="solid"/>
            <a:miter/>
            <a:headEnd type="none" w="med" len="med"/>
            <a:tailEnd type="none" w="med" len="med"/>
          </a:ln>
        </p:spPr>
      </p:pic>
      <p:sp>
        <p:nvSpPr>
          <p:cNvPr id="79875" name="Rectangle 5"/>
          <p:cNvSpPr/>
          <p:nvPr/>
        </p:nvSpPr>
        <p:spPr>
          <a:xfrm>
            <a:off x="684213" y="1614488"/>
            <a:ext cx="3384550" cy="519112"/>
          </a:xfrm>
          <a:prstGeom prst="rect">
            <a:avLst/>
          </a:prstGeom>
          <a:noFill/>
          <a:ln w="9525">
            <a:noFill/>
          </a:ln>
        </p:spPr>
        <p:txBody>
          <a:bodyPr wrap="none" anchor="ctr">
            <a:spAutoFit/>
          </a:bodyPr>
          <a:p>
            <a:r>
              <a:rPr lang="en-US" altLang="zh-CN" sz="2800" b="1" dirty="0">
                <a:solidFill>
                  <a:srgbClr val="FF0000"/>
                </a:solidFill>
                <a:latin typeface="Times New Roman" panose="02020603050405020304" pitchFamily="18" charset="0"/>
                <a:ea typeface="黑体" panose="02010609060101010101" pitchFamily="49" charset="-122"/>
              </a:rPr>
              <a:t>2 </a:t>
            </a:r>
            <a:r>
              <a:rPr lang="zh-CN" altLang="en-US" sz="2800" b="1" dirty="0">
                <a:solidFill>
                  <a:srgbClr val="FF0000"/>
                </a:solidFill>
                <a:latin typeface="Times New Roman" panose="02020603050405020304" pitchFamily="18" charset="0"/>
                <a:ea typeface="黑体" panose="02010609060101010101" pitchFamily="49" charset="-122"/>
              </a:rPr>
              <a:t>网格法求景物位置</a:t>
            </a:r>
            <a:r>
              <a:rPr lang="zh-CN" altLang="en-US" sz="2800" b="1" dirty="0">
                <a:solidFill>
                  <a:srgbClr val="6666FF"/>
                </a:solidFill>
                <a:latin typeface="Times New Roman" panose="02020603050405020304" pitchFamily="18" charset="0"/>
                <a:ea typeface="黑体" panose="02010609060101010101" pitchFamily="49" charset="-122"/>
              </a:rPr>
              <a:t> </a:t>
            </a:r>
            <a:endParaRPr lang="zh-CN" altLang="en-US" sz="2800" b="1" dirty="0">
              <a:solidFill>
                <a:srgbClr val="6666FF"/>
              </a:solidFill>
              <a:latin typeface="Times New Roman" panose="02020603050405020304" pitchFamily="18" charset="0"/>
              <a:ea typeface="黑体" panose="02010609060101010101" pitchFamily="49" charset="-122"/>
            </a:endParaRPr>
          </a:p>
        </p:txBody>
      </p:sp>
    </p:spTree>
  </p:cSld>
  <p:clrMapOvr>
    <a:masterClrMapping/>
  </p:clrMapOvr>
  <p:transition spd="med" advClick="0"/>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p:sp>
        <p:nvSpPr>
          <p:cNvPr id="80898" name="Rectangle 3"/>
          <p:cNvSpPr>
            <a:spLocks noGrp="1"/>
          </p:cNvSpPr>
          <p:nvPr>
            <p:ph type="body" sz="half" idx="1"/>
          </p:nvPr>
        </p:nvSpPr>
        <p:spPr>
          <a:xfrm>
            <a:off x="0" y="0"/>
            <a:ext cx="9144000" cy="1368425"/>
          </a:xfrm>
        </p:spPr>
        <p:txBody>
          <a:bodyPr vert="horz" wrap="square" lIns="91440" tIns="45720" rIns="91440" bIns="45720" anchor="t"/>
          <a:p>
            <a:pPr eaLnBrk="1" hangingPunct="1"/>
            <a:r>
              <a:rPr lang="zh-CN" altLang="en-US" sz="2000" b="1" dirty="0"/>
              <a:t>在建筑物的平面图上绘制辅助的正方形网格，根据平面图上各控制点与网格的相对位置，凭目测估计它们在透视图上位置，画出透视平面图。</a:t>
            </a:r>
            <a:r>
              <a:rPr lang="zh-CN" altLang="en-US" sz="2400" b="1" dirty="0"/>
              <a:t>        </a:t>
            </a:r>
            <a:endParaRPr lang="zh-CN" altLang="en-US" sz="2400" b="1" dirty="0"/>
          </a:p>
        </p:txBody>
      </p:sp>
      <p:grpSp>
        <p:nvGrpSpPr>
          <p:cNvPr id="80899" name="Group 4"/>
          <p:cNvGrpSpPr>
            <a:grpSpLocks noChangeAspect="1"/>
          </p:cNvGrpSpPr>
          <p:nvPr/>
        </p:nvGrpSpPr>
        <p:grpSpPr>
          <a:xfrm>
            <a:off x="0" y="404813"/>
            <a:ext cx="8497888" cy="5894387"/>
            <a:chOff x="2951" y="1475"/>
            <a:chExt cx="2696" cy="1870"/>
          </a:xfrm>
        </p:grpSpPr>
        <p:sp>
          <p:nvSpPr>
            <p:cNvPr id="80900" name="AutoShape 5"/>
            <p:cNvSpPr>
              <a:spLocks noChangeAspect="1" noTextEdit="1"/>
            </p:cNvSpPr>
            <p:nvPr/>
          </p:nvSpPr>
          <p:spPr>
            <a:xfrm>
              <a:off x="2951" y="1475"/>
              <a:ext cx="2696" cy="1870"/>
            </a:xfrm>
            <a:prstGeom prst="rect">
              <a:avLst/>
            </a:prstGeom>
            <a:noFill/>
            <a:ln w="9525">
              <a:noFill/>
            </a:ln>
          </p:spPr>
          <p:txBody>
            <a:bodyPr anchor="t"/>
            <a:p>
              <a:endParaRPr lang="zh-CN" altLang="en-US">
                <a:latin typeface="Times New Roman" panose="02020603050405020304" pitchFamily="18" charset="0"/>
                <a:ea typeface="宋体" panose="02010600030101010101" pitchFamily="2" charset="-122"/>
              </a:endParaRPr>
            </a:p>
          </p:txBody>
        </p:sp>
        <p:grpSp>
          <p:nvGrpSpPr>
            <p:cNvPr id="80901" name="Group 6"/>
            <p:cNvGrpSpPr/>
            <p:nvPr/>
          </p:nvGrpSpPr>
          <p:grpSpPr>
            <a:xfrm>
              <a:off x="3441" y="1866"/>
              <a:ext cx="2012" cy="1347"/>
              <a:chOff x="3441" y="1866"/>
              <a:chExt cx="2012" cy="1347"/>
            </a:xfrm>
          </p:grpSpPr>
          <p:sp>
            <p:nvSpPr>
              <p:cNvPr id="80902" name="Freeform 7"/>
              <p:cNvSpPr/>
              <p:nvPr/>
            </p:nvSpPr>
            <p:spPr>
              <a:xfrm>
                <a:off x="4556" y="2455"/>
                <a:ext cx="3" cy="4"/>
              </a:xfrm>
              <a:custGeom>
                <a:avLst/>
                <a:gdLst/>
                <a:ahLst/>
                <a:cxnLst>
                  <a:cxn ang="0">
                    <a:pos x="12" y="25"/>
                  </a:cxn>
                  <a:cxn ang="0">
                    <a:pos x="24" y="0"/>
                  </a:cxn>
                  <a:cxn ang="0">
                    <a:pos x="31" y="5"/>
                  </a:cxn>
                  <a:cxn ang="0">
                    <a:pos x="36" y="13"/>
                  </a:cxn>
                  <a:cxn ang="0">
                    <a:pos x="38" y="21"/>
                  </a:cxn>
                  <a:cxn ang="0">
                    <a:pos x="38" y="29"/>
                  </a:cxn>
                  <a:cxn ang="0">
                    <a:pos x="36" y="37"/>
                  </a:cxn>
                  <a:cxn ang="0">
                    <a:pos x="31" y="44"/>
                  </a:cxn>
                  <a:cxn ang="0">
                    <a:pos x="24" y="49"/>
                  </a:cxn>
                  <a:cxn ang="0">
                    <a:pos x="16" y="51"/>
                  </a:cxn>
                  <a:cxn ang="0">
                    <a:pos x="8" y="51"/>
                  </a:cxn>
                  <a:cxn ang="0">
                    <a:pos x="0" y="49"/>
                  </a:cxn>
                  <a:cxn ang="0">
                    <a:pos x="12" y="25"/>
                  </a:cxn>
                </a:cxnLst>
                <a:pathLst>
                  <a:path w="38" h="51">
                    <a:moveTo>
                      <a:pt x="12" y="25"/>
                    </a:moveTo>
                    <a:lnTo>
                      <a:pt x="24" y="0"/>
                    </a:lnTo>
                    <a:lnTo>
                      <a:pt x="31" y="5"/>
                    </a:lnTo>
                    <a:lnTo>
                      <a:pt x="36" y="13"/>
                    </a:lnTo>
                    <a:lnTo>
                      <a:pt x="38" y="21"/>
                    </a:lnTo>
                    <a:lnTo>
                      <a:pt x="38" y="29"/>
                    </a:lnTo>
                    <a:lnTo>
                      <a:pt x="36" y="37"/>
                    </a:lnTo>
                    <a:lnTo>
                      <a:pt x="31" y="44"/>
                    </a:lnTo>
                    <a:lnTo>
                      <a:pt x="24" y="49"/>
                    </a:lnTo>
                    <a:lnTo>
                      <a:pt x="16" y="51"/>
                    </a:lnTo>
                    <a:lnTo>
                      <a:pt x="8" y="51"/>
                    </a:lnTo>
                    <a:lnTo>
                      <a:pt x="0" y="49"/>
                    </a:lnTo>
                    <a:lnTo>
                      <a:pt x="12" y="25"/>
                    </a:lnTo>
                    <a:close/>
                  </a:path>
                </a:pathLst>
              </a:custGeom>
              <a:solidFill>
                <a:srgbClr val="FF0000"/>
              </a:solidFill>
              <a:ln w="9525">
                <a:noFill/>
              </a:ln>
            </p:spPr>
            <p:txBody>
              <a:bodyPr/>
              <a:p>
                <a:endParaRPr lang="zh-CN" altLang="en-US"/>
              </a:p>
            </p:txBody>
          </p:sp>
          <p:sp>
            <p:nvSpPr>
              <p:cNvPr id="80903" name="Freeform 8"/>
              <p:cNvSpPr/>
              <p:nvPr/>
            </p:nvSpPr>
            <p:spPr>
              <a:xfrm>
                <a:off x="4556" y="2455"/>
                <a:ext cx="3" cy="4"/>
              </a:xfrm>
              <a:custGeom>
                <a:avLst/>
                <a:gdLst/>
                <a:ahLst/>
                <a:cxnLst>
                  <a:cxn ang="0">
                    <a:pos x="24" y="0"/>
                  </a:cxn>
                  <a:cxn ang="0">
                    <a:pos x="31" y="5"/>
                  </a:cxn>
                  <a:cxn ang="0">
                    <a:pos x="36" y="13"/>
                  </a:cxn>
                  <a:cxn ang="0">
                    <a:pos x="38" y="21"/>
                  </a:cxn>
                  <a:cxn ang="0">
                    <a:pos x="38" y="29"/>
                  </a:cxn>
                  <a:cxn ang="0">
                    <a:pos x="36" y="37"/>
                  </a:cxn>
                  <a:cxn ang="0">
                    <a:pos x="31" y="44"/>
                  </a:cxn>
                  <a:cxn ang="0">
                    <a:pos x="24" y="49"/>
                  </a:cxn>
                  <a:cxn ang="0">
                    <a:pos x="16" y="51"/>
                  </a:cxn>
                  <a:cxn ang="0">
                    <a:pos x="8" y="51"/>
                  </a:cxn>
                  <a:cxn ang="0">
                    <a:pos x="0" y="49"/>
                  </a:cxn>
                </a:cxnLst>
                <a:pathLst>
                  <a:path w="38" h="51">
                    <a:moveTo>
                      <a:pt x="24" y="0"/>
                    </a:moveTo>
                    <a:lnTo>
                      <a:pt x="31" y="5"/>
                    </a:lnTo>
                    <a:lnTo>
                      <a:pt x="36" y="13"/>
                    </a:lnTo>
                    <a:lnTo>
                      <a:pt x="38" y="21"/>
                    </a:lnTo>
                    <a:lnTo>
                      <a:pt x="38" y="29"/>
                    </a:lnTo>
                    <a:lnTo>
                      <a:pt x="36" y="37"/>
                    </a:lnTo>
                    <a:lnTo>
                      <a:pt x="31" y="44"/>
                    </a:lnTo>
                    <a:lnTo>
                      <a:pt x="24" y="49"/>
                    </a:lnTo>
                    <a:lnTo>
                      <a:pt x="16" y="51"/>
                    </a:lnTo>
                    <a:lnTo>
                      <a:pt x="8" y="51"/>
                    </a:lnTo>
                    <a:lnTo>
                      <a:pt x="0" y="4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0904" name="Freeform 9"/>
              <p:cNvSpPr/>
              <p:nvPr/>
            </p:nvSpPr>
            <p:spPr>
              <a:xfrm>
                <a:off x="4453" y="2402"/>
                <a:ext cx="105" cy="57"/>
              </a:xfrm>
              <a:custGeom>
                <a:avLst/>
                <a:gdLst/>
                <a:ahLst/>
                <a:cxnLst>
                  <a:cxn ang="0">
                    <a:pos x="1238" y="688"/>
                  </a:cxn>
                  <a:cxn ang="0">
                    <a:pos x="1250" y="664"/>
                  </a:cxn>
                  <a:cxn ang="0">
                    <a:pos x="1262" y="639"/>
                  </a:cxn>
                  <a:cxn ang="0">
                    <a:pos x="24" y="0"/>
                  </a:cxn>
                  <a:cxn ang="0">
                    <a:pos x="12" y="24"/>
                  </a:cxn>
                  <a:cxn ang="0">
                    <a:pos x="0" y="49"/>
                  </a:cxn>
                  <a:cxn ang="0">
                    <a:pos x="1238" y="688"/>
                  </a:cxn>
                </a:cxnLst>
                <a:pathLst>
                  <a:path w="1262" h="688">
                    <a:moveTo>
                      <a:pt x="1238" y="688"/>
                    </a:moveTo>
                    <a:lnTo>
                      <a:pt x="1250" y="664"/>
                    </a:lnTo>
                    <a:lnTo>
                      <a:pt x="1262" y="639"/>
                    </a:lnTo>
                    <a:lnTo>
                      <a:pt x="24" y="0"/>
                    </a:lnTo>
                    <a:lnTo>
                      <a:pt x="12" y="24"/>
                    </a:lnTo>
                    <a:lnTo>
                      <a:pt x="0" y="49"/>
                    </a:lnTo>
                    <a:lnTo>
                      <a:pt x="1238" y="688"/>
                    </a:lnTo>
                    <a:close/>
                  </a:path>
                </a:pathLst>
              </a:custGeom>
              <a:solidFill>
                <a:srgbClr val="FF0000"/>
              </a:solidFill>
              <a:ln w="9525">
                <a:noFill/>
              </a:ln>
            </p:spPr>
            <p:txBody>
              <a:bodyPr/>
              <a:p>
                <a:endParaRPr lang="zh-CN" altLang="en-US"/>
              </a:p>
            </p:txBody>
          </p:sp>
          <p:sp>
            <p:nvSpPr>
              <p:cNvPr id="80905" name="Freeform 10"/>
              <p:cNvSpPr/>
              <p:nvPr/>
            </p:nvSpPr>
            <p:spPr>
              <a:xfrm>
                <a:off x="4453" y="2402"/>
                <a:ext cx="105" cy="57"/>
              </a:xfrm>
              <a:custGeom>
                <a:avLst/>
                <a:gdLst/>
                <a:ahLst/>
                <a:cxnLst>
                  <a:cxn ang="0">
                    <a:pos x="1238" y="688"/>
                  </a:cxn>
                  <a:cxn ang="0">
                    <a:pos x="1250" y="664"/>
                  </a:cxn>
                  <a:cxn ang="0">
                    <a:pos x="1262" y="639"/>
                  </a:cxn>
                  <a:cxn ang="0">
                    <a:pos x="24" y="0"/>
                  </a:cxn>
                  <a:cxn ang="0">
                    <a:pos x="12" y="24"/>
                  </a:cxn>
                  <a:cxn ang="0">
                    <a:pos x="0" y="49"/>
                  </a:cxn>
                  <a:cxn ang="0">
                    <a:pos x="1238" y="688"/>
                  </a:cxn>
                </a:cxnLst>
                <a:pathLst>
                  <a:path w="1262" h="688">
                    <a:moveTo>
                      <a:pt x="1238" y="688"/>
                    </a:moveTo>
                    <a:lnTo>
                      <a:pt x="1250" y="664"/>
                    </a:lnTo>
                    <a:lnTo>
                      <a:pt x="1262" y="639"/>
                    </a:lnTo>
                    <a:lnTo>
                      <a:pt x="24" y="0"/>
                    </a:lnTo>
                    <a:lnTo>
                      <a:pt x="12" y="24"/>
                    </a:lnTo>
                    <a:lnTo>
                      <a:pt x="0" y="49"/>
                    </a:lnTo>
                    <a:lnTo>
                      <a:pt x="1238" y="688"/>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0906" name="Freeform 11"/>
              <p:cNvSpPr/>
              <p:nvPr/>
            </p:nvSpPr>
            <p:spPr>
              <a:xfrm>
                <a:off x="4451" y="2402"/>
                <a:ext cx="4" cy="4"/>
              </a:xfrm>
              <a:custGeom>
                <a:avLst/>
                <a:gdLst/>
                <a:ahLst/>
                <a:cxnLst>
                  <a:cxn ang="0">
                    <a:pos x="26" y="26"/>
                  </a:cxn>
                  <a:cxn ang="0">
                    <a:pos x="14" y="51"/>
                  </a:cxn>
                  <a:cxn ang="0">
                    <a:pos x="7" y="46"/>
                  </a:cxn>
                  <a:cxn ang="0">
                    <a:pos x="2" y="39"/>
                  </a:cxn>
                  <a:cxn ang="0">
                    <a:pos x="0" y="30"/>
                  </a:cxn>
                  <a:cxn ang="0">
                    <a:pos x="0" y="22"/>
                  </a:cxn>
                  <a:cxn ang="0">
                    <a:pos x="2" y="14"/>
                  </a:cxn>
                  <a:cxn ang="0">
                    <a:pos x="7" y="7"/>
                  </a:cxn>
                  <a:cxn ang="0">
                    <a:pos x="14" y="2"/>
                  </a:cxn>
                  <a:cxn ang="0">
                    <a:pos x="22" y="0"/>
                  </a:cxn>
                  <a:cxn ang="0">
                    <a:pos x="30" y="0"/>
                  </a:cxn>
                  <a:cxn ang="0">
                    <a:pos x="38" y="2"/>
                  </a:cxn>
                  <a:cxn ang="0">
                    <a:pos x="26" y="26"/>
                  </a:cxn>
                </a:cxnLst>
                <a:pathLst>
                  <a:path w="38" h="51">
                    <a:moveTo>
                      <a:pt x="26" y="26"/>
                    </a:moveTo>
                    <a:lnTo>
                      <a:pt x="14" y="51"/>
                    </a:lnTo>
                    <a:lnTo>
                      <a:pt x="7" y="46"/>
                    </a:lnTo>
                    <a:lnTo>
                      <a:pt x="2" y="39"/>
                    </a:lnTo>
                    <a:lnTo>
                      <a:pt x="0" y="30"/>
                    </a:lnTo>
                    <a:lnTo>
                      <a:pt x="0" y="22"/>
                    </a:lnTo>
                    <a:lnTo>
                      <a:pt x="2" y="14"/>
                    </a:lnTo>
                    <a:lnTo>
                      <a:pt x="7" y="7"/>
                    </a:lnTo>
                    <a:lnTo>
                      <a:pt x="14" y="2"/>
                    </a:lnTo>
                    <a:lnTo>
                      <a:pt x="22" y="0"/>
                    </a:lnTo>
                    <a:lnTo>
                      <a:pt x="30" y="0"/>
                    </a:lnTo>
                    <a:lnTo>
                      <a:pt x="38" y="2"/>
                    </a:lnTo>
                    <a:lnTo>
                      <a:pt x="26" y="26"/>
                    </a:lnTo>
                    <a:close/>
                  </a:path>
                </a:pathLst>
              </a:custGeom>
              <a:solidFill>
                <a:srgbClr val="FF0000"/>
              </a:solidFill>
              <a:ln w="9525">
                <a:noFill/>
              </a:ln>
            </p:spPr>
            <p:txBody>
              <a:bodyPr/>
              <a:p>
                <a:endParaRPr lang="zh-CN" altLang="en-US"/>
              </a:p>
            </p:txBody>
          </p:sp>
          <p:sp>
            <p:nvSpPr>
              <p:cNvPr id="80907" name="Freeform 12"/>
              <p:cNvSpPr/>
              <p:nvPr/>
            </p:nvSpPr>
            <p:spPr>
              <a:xfrm>
                <a:off x="4451" y="2402"/>
                <a:ext cx="4" cy="4"/>
              </a:xfrm>
              <a:custGeom>
                <a:avLst/>
                <a:gdLst/>
                <a:ahLst/>
                <a:cxnLst>
                  <a:cxn ang="0">
                    <a:pos x="14" y="51"/>
                  </a:cxn>
                  <a:cxn ang="0">
                    <a:pos x="7" y="46"/>
                  </a:cxn>
                  <a:cxn ang="0">
                    <a:pos x="2" y="39"/>
                  </a:cxn>
                  <a:cxn ang="0">
                    <a:pos x="0" y="30"/>
                  </a:cxn>
                  <a:cxn ang="0">
                    <a:pos x="0" y="22"/>
                  </a:cxn>
                  <a:cxn ang="0">
                    <a:pos x="2" y="14"/>
                  </a:cxn>
                  <a:cxn ang="0">
                    <a:pos x="7" y="7"/>
                  </a:cxn>
                  <a:cxn ang="0">
                    <a:pos x="14" y="2"/>
                  </a:cxn>
                  <a:cxn ang="0">
                    <a:pos x="22" y="0"/>
                  </a:cxn>
                  <a:cxn ang="0">
                    <a:pos x="30" y="0"/>
                  </a:cxn>
                  <a:cxn ang="0">
                    <a:pos x="38" y="2"/>
                  </a:cxn>
                </a:cxnLst>
                <a:pathLst>
                  <a:path w="38" h="51">
                    <a:moveTo>
                      <a:pt x="14" y="51"/>
                    </a:moveTo>
                    <a:lnTo>
                      <a:pt x="7" y="46"/>
                    </a:lnTo>
                    <a:lnTo>
                      <a:pt x="2" y="39"/>
                    </a:lnTo>
                    <a:lnTo>
                      <a:pt x="0" y="30"/>
                    </a:lnTo>
                    <a:lnTo>
                      <a:pt x="0" y="22"/>
                    </a:lnTo>
                    <a:lnTo>
                      <a:pt x="2" y="14"/>
                    </a:lnTo>
                    <a:lnTo>
                      <a:pt x="7" y="7"/>
                    </a:lnTo>
                    <a:lnTo>
                      <a:pt x="14" y="2"/>
                    </a:lnTo>
                    <a:lnTo>
                      <a:pt x="22" y="0"/>
                    </a:lnTo>
                    <a:lnTo>
                      <a:pt x="30" y="0"/>
                    </a:lnTo>
                    <a:lnTo>
                      <a:pt x="38" y="2"/>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0908" name="Freeform 13"/>
              <p:cNvSpPr/>
              <p:nvPr/>
            </p:nvSpPr>
            <p:spPr>
              <a:xfrm>
                <a:off x="4451" y="2694"/>
                <a:ext cx="4" cy="4"/>
              </a:xfrm>
              <a:custGeom>
                <a:avLst/>
                <a:gdLst/>
                <a:ahLst/>
                <a:cxnLst>
                  <a:cxn ang="0">
                    <a:pos x="26" y="27"/>
                  </a:cxn>
                  <a:cxn ang="0">
                    <a:pos x="6" y="45"/>
                  </a:cxn>
                  <a:cxn ang="0">
                    <a:pos x="2" y="38"/>
                  </a:cxn>
                  <a:cxn ang="0">
                    <a:pos x="0" y="30"/>
                  </a:cxn>
                  <a:cxn ang="0">
                    <a:pos x="0" y="21"/>
                  </a:cxn>
                  <a:cxn ang="0">
                    <a:pos x="3" y="13"/>
                  </a:cxn>
                  <a:cxn ang="0">
                    <a:pos x="8" y="6"/>
                  </a:cxn>
                  <a:cxn ang="0">
                    <a:pos x="15" y="2"/>
                  </a:cxn>
                  <a:cxn ang="0">
                    <a:pos x="23" y="0"/>
                  </a:cxn>
                  <a:cxn ang="0">
                    <a:pos x="32" y="0"/>
                  </a:cxn>
                  <a:cxn ang="0">
                    <a:pos x="39" y="3"/>
                  </a:cxn>
                  <a:cxn ang="0">
                    <a:pos x="46" y="8"/>
                  </a:cxn>
                  <a:cxn ang="0">
                    <a:pos x="26" y="27"/>
                  </a:cxn>
                </a:cxnLst>
                <a:pathLst>
                  <a:path w="46" h="45">
                    <a:moveTo>
                      <a:pt x="26" y="27"/>
                    </a:moveTo>
                    <a:lnTo>
                      <a:pt x="6" y="45"/>
                    </a:lnTo>
                    <a:lnTo>
                      <a:pt x="2" y="38"/>
                    </a:lnTo>
                    <a:lnTo>
                      <a:pt x="0" y="30"/>
                    </a:lnTo>
                    <a:lnTo>
                      <a:pt x="0" y="21"/>
                    </a:lnTo>
                    <a:lnTo>
                      <a:pt x="3" y="13"/>
                    </a:lnTo>
                    <a:lnTo>
                      <a:pt x="8" y="6"/>
                    </a:lnTo>
                    <a:lnTo>
                      <a:pt x="15" y="2"/>
                    </a:lnTo>
                    <a:lnTo>
                      <a:pt x="23" y="0"/>
                    </a:lnTo>
                    <a:lnTo>
                      <a:pt x="32" y="0"/>
                    </a:lnTo>
                    <a:lnTo>
                      <a:pt x="39" y="3"/>
                    </a:lnTo>
                    <a:lnTo>
                      <a:pt x="46" y="8"/>
                    </a:lnTo>
                    <a:lnTo>
                      <a:pt x="26" y="27"/>
                    </a:lnTo>
                    <a:close/>
                  </a:path>
                </a:pathLst>
              </a:custGeom>
              <a:solidFill>
                <a:srgbClr val="FF0000"/>
              </a:solidFill>
              <a:ln w="9525">
                <a:noFill/>
              </a:ln>
            </p:spPr>
            <p:txBody>
              <a:bodyPr/>
              <a:p>
                <a:endParaRPr lang="zh-CN" altLang="en-US"/>
              </a:p>
            </p:txBody>
          </p:sp>
          <p:sp>
            <p:nvSpPr>
              <p:cNvPr id="80909" name="Freeform 14"/>
              <p:cNvSpPr/>
              <p:nvPr/>
            </p:nvSpPr>
            <p:spPr>
              <a:xfrm>
                <a:off x="4451" y="2694"/>
                <a:ext cx="4" cy="4"/>
              </a:xfrm>
              <a:custGeom>
                <a:avLst/>
                <a:gdLst/>
                <a:ahLst/>
                <a:cxnLst>
                  <a:cxn ang="0">
                    <a:pos x="6" y="45"/>
                  </a:cxn>
                  <a:cxn ang="0">
                    <a:pos x="2" y="38"/>
                  </a:cxn>
                  <a:cxn ang="0">
                    <a:pos x="0" y="30"/>
                  </a:cxn>
                  <a:cxn ang="0">
                    <a:pos x="0" y="21"/>
                  </a:cxn>
                  <a:cxn ang="0">
                    <a:pos x="3" y="13"/>
                  </a:cxn>
                  <a:cxn ang="0">
                    <a:pos x="8" y="6"/>
                  </a:cxn>
                  <a:cxn ang="0">
                    <a:pos x="15" y="2"/>
                  </a:cxn>
                  <a:cxn ang="0">
                    <a:pos x="23" y="0"/>
                  </a:cxn>
                  <a:cxn ang="0">
                    <a:pos x="32" y="0"/>
                  </a:cxn>
                  <a:cxn ang="0">
                    <a:pos x="39" y="3"/>
                  </a:cxn>
                  <a:cxn ang="0">
                    <a:pos x="46" y="8"/>
                  </a:cxn>
                </a:cxnLst>
                <a:pathLst>
                  <a:path w="46" h="45">
                    <a:moveTo>
                      <a:pt x="6" y="45"/>
                    </a:moveTo>
                    <a:lnTo>
                      <a:pt x="2" y="38"/>
                    </a:lnTo>
                    <a:lnTo>
                      <a:pt x="0" y="30"/>
                    </a:lnTo>
                    <a:lnTo>
                      <a:pt x="0" y="21"/>
                    </a:lnTo>
                    <a:lnTo>
                      <a:pt x="3" y="13"/>
                    </a:lnTo>
                    <a:lnTo>
                      <a:pt x="8" y="6"/>
                    </a:lnTo>
                    <a:lnTo>
                      <a:pt x="15" y="2"/>
                    </a:lnTo>
                    <a:lnTo>
                      <a:pt x="23" y="0"/>
                    </a:lnTo>
                    <a:lnTo>
                      <a:pt x="32" y="0"/>
                    </a:lnTo>
                    <a:lnTo>
                      <a:pt x="39" y="3"/>
                    </a:lnTo>
                    <a:lnTo>
                      <a:pt x="46" y="8"/>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0910" name="Freeform 15"/>
              <p:cNvSpPr/>
              <p:nvPr/>
            </p:nvSpPr>
            <p:spPr>
              <a:xfrm>
                <a:off x="4452" y="2695"/>
                <a:ext cx="106" cy="118"/>
              </a:xfrm>
              <a:custGeom>
                <a:avLst/>
                <a:gdLst/>
                <a:ahLst/>
                <a:cxnLst>
                  <a:cxn ang="0">
                    <a:pos x="40" y="0"/>
                  </a:cxn>
                  <a:cxn ang="0">
                    <a:pos x="20" y="19"/>
                  </a:cxn>
                  <a:cxn ang="0">
                    <a:pos x="0" y="37"/>
                  </a:cxn>
                  <a:cxn ang="0">
                    <a:pos x="1238" y="1415"/>
                  </a:cxn>
                  <a:cxn ang="0">
                    <a:pos x="1258" y="1397"/>
                  </a:cxn>
                  <a:cxn ang="0">
                    <a:pos x="1278" y="1378"/>
                  </a:cxn>
                  <a:cxn ang="0">
                    <a:pos x="40" y="0"/>
                  </a:cxn>
                </a:cxnLst>
                <a:pathLst>
                  <a:path w="1278" h="1415">
                    <a:moveTo>
                      <a:pt x="40" y="0"/>
                    </a:moveTo>
                    <a:lnTo>
                      <a:pt x="20" y="19"/>
                    </a:lnTo>
                    <a:lnTo>
                      <a:pt x="0" y="37"/>
                    </a:lnTo>
                    <a:lnTo>
                      <a:pt x="1238" y="1415"/>
                    </a:lnTo>
                    <a:lnTo>
                      <a:pt x="1258" y="1397"/>
                    </a:lnTo>
                    <a:lnTo>
                      <a:pt x="1278" y="1378"/>
                    </a:lnTo>
                    <a:lnTo>
                      <a:pt x="40" y="0"/>
                    </a:lnTo>
                    <a:close/>
                  </a:path>
                </a:pathLst>
              </a:custGeom>
              <a:solidFill>
                <a:srgbClr val="FF0000"/>
              </a:solidFill>
              <a:ln w="9525">
                <a:noFill/>
              </a:ln>
            </p:spPr>
            <p:txBody>
              <a:bodyPr/>
              <a:p>
                <a:endParaRPr lang="zh-CN" altLang="en-US"/>
              </a:p>
            </p:txBody>
          </p:sp>
          <p:sp>
            <p:nvSpPr>
              <p:cNvPr id="80911" name="Freeform 16"/>
              <p:cNvSpPr/>
              <p:nvPr/>
            </p:nvSpPr>
            <p:spPr>
              <a:xfrm>
                <a:off x="4452" y="2695"/>
                <a:ext cx="106" cy="118"/>
              </a:xfrm>
              <a:custGeom>
                <a:avLst/>
                <a:gdLst/>
                <a:ahLst/>
                <a:cxnLst>
                  <a:cxn ang="0">
                    <a:pos x="40" y="0"/>
                  </a:cxn>
                  <a:cxn ang="0">
                    <a:pos x="20" y="19"/>
                  </a:cxn>
                  <a:cxn ang="0">
                    <a:pos x="0" y="37"/>
                  </a:cxn>
                  <a:cxn ang="0">
                    <a:pos x="1238" y="1415"/>
                  </a:cxn>
                  <a:cxn ang="0">
                    <a:pos x="1258" y="1397"/>
                  </a:cxn>
                  <a:cxn ang="0">
                    <a:pos x="1278" y="1378"/>
                  </a:cxn>
                  <a:cxn ang="0">
                    <a:pos x="40" y="0"/>
                  </a:cxn>
                </a:cxnLst>
                <a:pathLst>
                  <a:path w="1278" h="1415">
                    <a:moveTo>
                      <a:pt x="40" y="0"/>
                    </a:moveTo>
                    <a:lnTo>
                      <a:pt x="20" y="19"/>
                    </a:lnTo>
                    <a:lnTo>
                      <a:pt x="0" y="37"/>
                    </a:lnTo>
                    <a:lnTo>
                      <a:pt x="1238" y="1415"/>
                    </a:lnTo>
                    <a:lnTo>
                      <a:pt x="1258" y="1397"/>
                    </a:lnTo>
                    <a:lnTo>
                      <a:pt x="1278" y="1378"/>
                    </a:lnTo>
                    <a:lnTo>
                      <a:pt x="40"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0912" name="Freeform 17"/>
              <p:cNvSpPr/>
              <p:nvPr/>
            </p:nvSpPr>
            <p:spPr>
              <a:xfrm>
                <a:off x="4555" y="2810"/>
                <a:ext cx="4" cy="4"/>
              </a:xfrm>
              <a:custGeom>
                <a:avLst/>
                <a:gdLst/>
                <a:ahLst/>
                <a:cxnLst>
                  <a:cxn ang="0">
                    <a:pos x="20" y="19"/>
                  </a:cxn>
                  <a:cxn ang="0">
                    <a:pos x="40" y="0"/>
                  </a:cxn>
                  <a:cxn ang="0">
                    <a:pos x="44" y="8"/>
                  </a:cxn>
                  <a:cxn ang="0">
                    <a:pos x="46" y="16"/>
                  </a:cxn>
                  <a:cxn ang="0">
                    <a:pos x="46" y="25"/>
                  </a:cxn>
                  <a:cxn ang="0">
                    <a:pos x="43" y="32"/>
                  </a:cxn>
                  <a:cxn ang="0">
                    <a:pos x="38" y="39"/>
                  </a:cxn>
                  <a:cxn ang="0">
                    <a:pos x="31" y="43"/>
                  </a:cxn>
                  <a:cxn ang="0">
                    <a:pos x="23" y="45"/>
                  </a:cxn>
                  <a:cxn ang="0">
                    <a:pos x="14" y="45"/>
                  </a:cxn>
                  <a:cxn ang="0">
                    <a:pos x="7" y="42"/>
                  </a:cxn>
                  <a:cxn ang="0">
                    <a:pos x="0" y="37"/>
                  </a:cxn>
                  <a:cxn ang="0">
                    <a:pos x="20" y="19"/>
                  </a:cxn>
                </a:cxnLst>
                <a:pathLst>
                  <a:path w="46" h="45">
                    <a:moveTo>
                      <a:pt x="20" y="19"/>
                    </a:moveTo>
                    <a:lnTo>
                      <a:pt x="40" y="0"/>
                    </a:lnTo>
                    <a:lnTo>
                      <a:pt x="44" y="8"/>
                    </a:lnTo>
                    <a:lnTo>
                      <a:pt x="46" y="16"/>
                    </a:lnTo>
                    <a:lnTo>
                      <a:pt x="46" y="25"/>
                    </a:lnTo>
                    <a:lnTo>
                      <a:pt x="43" y="32"/>
                    </a:lnTo>
                    <a:lnTo>
                      <a:pt x="38" y="39"/>
                    </a:lnTo>
                    <a:lnTo>
                      <a:pt x="31" y="43"/>
                    </a:lnTo>
                    <a:lnTo>
                      <a:pt x="23" y="45"/>
                    </a:lnTo>
                    <a:lnTo>
                      <a:pt x="14" y="45"/>
                    </a:lnTo>
                    <a:lnTo>
                      <a:pt x="7" y="42"/>
                    </a:lnTo>
                    <a:lnTo>
                      <a:pt x="0" y="37"/>
                    </a:lnTo>
                    <a:lnTo>
                      <a:pt x="20" y="19"/>
                    </a:lnTo>
                    <a:close/>
                  </a:path>
                </a:pathLst>
              </a:custGeom>
              <a:solidFill>
                <a:srgbClr val="FF0000"/>
              </a:solidFill>
              <a:ln w="9525">
                <a:noFill/>
              </a:ln>
            </p:spPr>
            <p:txBody>
              <a:bodyPr/>
              <a:p>
                <a:endParaRPr lang="zh-CN" altLang="en-US"/>
              </a:p>
            </p:txBody>
          </p:sp>
          <p:sp>
            <p:nvSpPr>
              <p:cNvPr id="80913" name="Freeform 18"/>
              <p:cNvSpPr/>
              <p:nvPr/>
            </p:nvSpPr>
            <p:spPr>
              <a:xfrm>
                <a:off x="4555" y="2810"/>
                <a:ext cx="4" cy="4"/>
              </a:xfrm>
              <a:custGeom>
                <a:avLst/>
                <a:gdLst/>
                <a:ahLst/>
                <a:cxnLst>
                  <a:cxn ang="0">
                    <a:pos x="40" y="0"/>
                  </a:cxn>
                  <a:cxn ang="0">
                    <a:pos x="44" y="8"/>
                  </a:cxn>
                  <a:cxn ang="0">
                    <a:pos x="46" y="16"/>
                  </a:cxn>
                  <a:cxn ang="0">
                    <a:pos x="46" y="25"/>
                  </a:cxn>
                  <a:cxn ang="0">
                    <a:pos x="43" y="32"/>
                  </a:cxn>
                  <a:cxn ang="0">
                    <a:pos x="38" y="39"/>
                  </a:cxn>
                  <a:cxn ang="0">
                    <a:pos x="31" y="43"/>
                  </a:cxn>
                  <a:cxn ang="0">
                    <a:pos x="23" y="45"/>
                  </a:cxn>
                  <a:cxn ang="0">
                    <a:pos x="14" y="45"/>
                  </a:cxn>
                  <a:cxn ang="0">
                    <a:pos x="7" y="42"/>
                  </a:cxn>
                  <a:cxn ang="0">
                    <a:pos x="0" y="37"/>
                  </a:cxn>
                </a:cxnLst>
                <a:pathLst>
                  <a:path w="46" h="45">
                    <a:moveTo>
                      <a:pt x="40" y="0"/>
                    </a:moveTo>
                    <a:lnTo>
                      <a:pt x="44" y="8"/>
                    </a:lnTo>
                    <a:lnTo>
                      <a:pt x="46" y="16"/>
                    </a:lnTo>
                    <a:lnTo>
                      <a:pt x="46" y="25"/>
                    </a:lnTo>
                    <a:lnTo>
                      <a:pt x="43" y="32"/>
                    </a:lnTo>
                    <a:lnTo>
                      <a:pt x="38" y="39"/>
                    </a:lnTo>
                    <a:lnTo>
                      <a:pt x="31" y="43"/>
                    </a:lnTo>
                    <a:lnTo>
                      <a:pt x="23" y="45"/>
                    </a:lnTo>
                    <a:lnTo>
                      <a:pt x="14" y="45"/>
                    </a:lnTo>
                    <a:lnTo>
                      <a:pt x="7" y="42"/>
                    </a:lnTo>
                    <a:lnTo>
                      <a:pt x="0" y="37"/>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0914" name="Line 19"/>
              <p:cNvSpPr/>
              <p:nvPr/>
            </p:nvSpPr>
            <p:spPr>
              <a:xfrm>
                <a:off x="3963" y="2150"/>
                <a:ext cx="594" cy="307"/>
              </a:xfrm>
              <a:prstGeom prst="line">
                <a:avLst/>
              </a:prstGeom>
              <a:ln w="0" cap="flat" cmpd="sng">
                <a:solidFill>
                  <a:srgbClr val="FF0000"/>
                </a:solidFill>
                <a:prstDash val="solid"/>
                <a:round/>
                <a:headEnd type="none" w="med" len="med"/>
                <a:tailEnd type="none" w="med" len="med"/>
              </a:ln>
            </p:spPr>
          </p:sp>
          <p:sp>
            <p:nvSpPr>
              <p:cNvPr id="80915" name="Line 20"/>
              <p:cNvSpPr/>
              <p:nvPr/>
            </p:nvSpPr>
            <p:spPr>
              <a:xfrm>
                <a:off x="3875" y="2150"/>
                <a:ext cx="1233" cy="796"/>
              </a:xfrm>
              <a:prstGeom prst="line">
                <a:avLst/>
              </a:prstGeom>
              <a:ln w="0" cap="flat" cmpd="sng">
                <a:solidFill>
                  <a:srgbClr val="FF0000"/>
                </a:solidFill>
                <a:prstDash val="solid"/>
                <a:round/>
                <a:headEnd type="none" w="med" len="med"/>
                <a:tailEnd type="none" w="med" len="med"/>
              </a:ln>
            </p:spPr>
          </p:sp>
          <p:sp>
            <p:nvSpPr>
              <p:cNvPr id="80916" name="Line 21"/>
              <p:cNvSpPr/>
              <p:nvPr/>
            </p:nvSpPr>
            <p:spPr>
              <a:xfrm flipH="1">
                <a:off x="4364" y="2527"/>
                <a:ext cx="283" cy="419"/>
              </a:xfrm>
              <a:prstGeom prst="line">
                <a:avLst/>
              </a:prstGeom>
              <a:ln w="0" cap="flat" cmpd="sng">
                <a:solidFill>
                  <a:srgbClr val="FF0000"/>
                </a:solidFill>
                <a:prstDash val="solid"/>
                <a:round/>
                <a:headEnd type="none" w="med" len="med"/>
                <a:tailEnd type="none" w="med" len="med"/>
              </a:ln>
            </p:spPr>
          </p:sp>
          <p:sp>
            <p:nvSpPr>
              <p:cNvPr id="80917" name="Line 22"/>
              <p:cNvSpPr/>
              <p:nvPr/>
            </p:nvSpPr>
            <p:spPr>
              <a:xfrm>
                <a:off x="4241" y="2946"/>
                <a:ext cx="653" cy="1"/>
              </a:xfrm>
              <a:prstGeom prst="line">
                <a:avLst/>
              </a:prstGeom>
              <a:ln w="0" cap="flat" cmpd="sng">
                <a:solidFill>
                  <a:srgbClr val="000000"/>
                </a:solidFill>
                <a:prstDash val="solid"/>
                <a:round/>
                <a:headEnd type="none" w="med" len="med"/>
                <a:tailEnd type="none" w="med" len="med"/>
              </a:ln>
            </p:spPr>
          </p:sp>
          <p:sp>
            <p:nvSpPr>
              <p:cNvPr id="80918" name="Freeform 23"/>
              <p:cNvSpPr/>
              <p:nvPr/>
            </p:nvSpPr>
            <p:spPr>
              <a:xfrm>
                <a:off x="4451" y="2402"/>
                <a:ext cx="3" cy="4"/>
              </a:xfrm>
              <a:custGeom>
                <a:avLst/>
                <a:gdLst/>
                <a:ahLst/>
                <a:cxnLst>
                  <a:cxn ang="0">
                    <a:pos x="26" y="26"/>
                  </a:cxn>
                  <a:cxn ang="0">
                    <a:pos x="31" y="53"/>
                  </a:cxn>
                  <a:cxn ang="0">
                    <a:pos x="23" y="53"/>
                  </a:cxn>
                  <a:cxn ang="0">
                    <a:pos x="15" y="51"/>
                  </a:cxn>
                  <a:cxn ang="0">
                    <a:pos x="8" y="46"/>
                  </a:cxn>
                  <a:cxn ang="0">
                    <a:pos x="3" y="40"/>
                  </a:cxn>
                  <a:cxn ang="0">
                    <a:pos x="0" y="32"/>
                  </a:cxn>
                  <a:cxn ang="0">
                    <a:pos x="0" y="23"/>
                  </a:cxn>
                  <a:cxn ang="0">
                    <a:pos x="2" y="15"/>
                  </a:cxn>
                  <a:cxn ang="0">
                    <a:pos x="7" y="8"/>
                  </a:cxn>
                  <a:cxn ang="0">
                    <a:pos x="13" y="3"/>
                  </a:cxn>
                  <a:cxn ang="0">
                    <a:pos x="21" y="0"/>
                  </a:cxn>
                  <a:cxn ang="0">
                    <a:pos x="26" y="26"/>
                  </a:cxn>
                </a:cxnLst>
                <a:pathLst>
                  <a:path w="31" h="53">
                    <a:moveTo>
                      <a:pt x="26" y="26"/>
                    </a:moveTo>
                    <a:lnTo>
                      <a:pt x="31" y="53"/>
                    </a:lnTo>
                    <a:lnTo>
                      <a:pt x="23" y="53"/>
                    </a:lnTo>
                    <a:lnTo>
                      <a:pt x="15" y="51"/>
                    </a:lnTo>
                    <a:lnTo>
                      <a:pt x="8" y="46"/>
                    </a:lnTo>
                    <a:lnTo>
                      <a:pt x="3" y="40"/>
                    </a:lnTo>
                    <a:lnTo>
                      <a:pt x="0" y="32"/>
                    </a:lnTo>
                    <a:lnTo>
                      <a:pt x="0" y="23"/>
                    </a:lnTo>
                    <a:lnTo>
                      <a:pt x="2" y="15"/>
                    </a:lnTo>
                    <a:lnTo>
                      <a:pt x="7" y="8"/>
                    </a:lnTo>
                    <a:lnTo>
                      <a:pt x="13" y="3"/>
                    </a:lnTo>
                    <a:lnTo>
                      <a:pt x="21" y="0"/>
                    </a:lnTo>
                    <a:lnTo>
                      <a:pt x="26" y="26"/>
                    </a:lnTo>
                    <a:close/>
                  </a:path>
                </a:pathLst>
              </a:custGeom>
              <a:solidFill>
                <a:srgbClr val="FF0000"/>
              </a:solidFill>
              <a:ln w="9525">
                <a:noFill/>
              </a:ln>
            </p:spPr>
            <p:txBody>
              <a:bodyPr/>
              <a:p>
                <a:endParaRPr lang="zh-CN" altLang="en-US"/>
              </a:p>
            </p:txBody>
          </p:sp>
          <p:sp>
            <p:nvSpPr>
              <p:cNvPr id="80919" name="Freeform 24"/>
              <p:cNvSpPr/>
              <p:nvPr/>
            </p:nvSpPr>
            <p:spPr>
              <a:xfrm>
                <a:off x="4451" y="2402"/>
                <a:ext cx="3" cy="4"/>
              </a:xfrm>
              <a:custGeom>
                <a:avLst/>
                <a:gdLst/>
                <a:ahLst/>
                <a:cxnLst>
                  <a:cxn ang="0">
                    <a:pos x="31" y="53"/>
                  </a:cxn>
                  <a:cxn ang="0">
                    <a:pos x="23" y="53"/>
                  </a:cxn>
                  <a:cxn ang="0">
                    <a:pos x="15" y="51"/>
                  </a:cxn>
                  <a:cxn ang="0">
                    <a:pos x="8" y="46"/>
                  </a:cxn>
                  <a:cxn ang="0">
                    <a:pos x="3" y="40"/>
                  </a:cxn>
                  <a:cxn ang="0">
                    <a:pos x="0" y="32"/>
                  </a:cxn>
                  <a:cxn ang="0">
                    <a:pos x="0" y="23"/>
                  </a:cxn>
                  <a:cxn ang="0">
                    <a:pos x="2" y="15"/>
                  </a:cxn>
                  <a:cxn ang="0">
                    <a:pos x="7" y="8"/>
                  </a:cxn>
                  <a:cxn ang="0">
                    <a:pos x="13" y="3"/>
                  </a:cxn>
                  <a:cxn ang="0">
                    <a:pos x="21" y="0"/>
                  </a:cxn>
                </a:cxnLst>
                <a:pathLst>
                  <a:path w="31" h="53">
                    <a:moveTo>
                      <a:pt x="31" y="53"/>
                    </a:moveTo>
                    <a:lnTo>
                      <a:pt x="23" y="53"/>
                    </a:lnTo>
                    <a:lnTo>
                      <a:pt x="15" y="51"/>
                    </a:lnTo>
                    <a:lnTo>
                      <a:pt x="8" y="46"/>
                    </a:lnTo>
                    <a:lnTo>
                      <a:pt x="3" y="40"/>
                    </a:lnTo>
                    <a:lnTo>
                      <a:pt x="0" y="32"/>
                    </a:lnTo>
                    <a:lnTo>
                      <a:pt x="0" y="23"/>
                    </a:lnTo>
                    <a:lnTo>
                      <a:pt x="2" y="15"/>
                    </a:lnTo>
                    <a:lnTo>
                      <a:pt x="7" y="8"/>
                    </a:lnTo>
                    <a:lnTo>
                      <a:pt x="13" y="3"/>
                    </a:lnTo>
                    <a:lnTo>
                      <a:pt x="21"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0920" name="Freeform 25"/>
              <p:cNvSpPr/>
              <p:nvPr/>
            </p:nvSpPr>
            <p:spPr>
              <a:xfrm>
                <a:off x="4453" y="2359"/>
                <a:ext cx="223" cy="47"/>
              </a:xfrm>
              <a:custGeom>
                <a:avLst/>
                <a:gdLst/>
                <a:ahLst/>
                <a:cxnLst>
                  <a:cxn ang="0">
                    <a:pos x="0" y="516"/>
                  </a:cxn>
                  <a:cxn ang="0">
                    <a:pos x="5" y="542"/>
                  </a:cxn>
                  <a:cxn ang="0">
                    <a:pos x="10" y="569"/>
                  </a:cxn>
                  <a:cxn ang="0">
                    <a:pos x="2678" y="52"/>
                  </a:cxn>
                  <a:cxn ang="0">
                    <a:pos x="2673" y="26"/>
                  </a:cxn>
                  <a:cxn ang="0">
                    <a:pos x="2667" y="0"/>
                  </a:cxn>
                  <a:cxn ang="0">
                    <a:pos x="0" y="516"/>
                  </a:cxn>
                </a:cxnLst>
                <a:pathLst>
                  <a:path w="2678" h="569">
                    <a:moveTo>
                      <a:pt x="0" y="516"/>
                    </a:moveTo>
                    <a:lnTo>
                      <a:pt x="5" y="542"/>
                    </a:lnTo>
                    <a:lnTo>
                      <a:pt x="10" y="569"/>
                    </a:lnTo>
                    <a:lnTo>
                      <a:pt x="2678" y="52"/>
                    </a:lnTo>
                    <a:lnTo>
                      <a:pt x="2673" y="26"/>
                    </a:lnTo>
                    <a:lnTo>
                      <a:pt x="2667" y="0"/>
                    </a:lnTo>
                    <a:lnTo>
                      <a:pt x="0" y="516"/>
                    </a:lnTo>
                    <a:close/>
                  </a:path>
                </a:pathLst>
              </a:custGeom>
              <a:solidFill>
                <a:srgbClr val="FF0000"/>
              </a:solidFill>
              <a:ln w="9525">
                <a:noFill/>
              </a:ln>
            </p:spPr>
            <p:txBody>
              <a:bodyPr/>
              <a:p>
                <a:endParaRPr lang="zh-CN" altLang="en-US"/>
              </a:p>
            </p:txBody>
          </p:sp>
          <p:sp>
            <p:nvSpPr>
              <p:cNvPr id="80921" name="Freeform 26"/>
              <p:cNvSpPr/>
              <p:nvPr/>
            </p:nvSpPr>
            <p:spPr>
              <a:xfrm>
                <a:off x="4453" y="2359"/>
                <a:ext cx="223" cy="47"/>
              </a:xfrm>
              <a:custGeom>
                <a:avLst/>
                <a:gdLst/>
                <a:ahLst/>
                <a:cxnLst>
                  <a:cxn ang="0">
                    <a:pos x="0" y="516"/>
                  </a:cxn>
                  <a:cxn ang="0">
                    <a:pos x="5" y="542"/>
                  </a:cxn>
                  <a:cxn ang="0">
                    <a:pos x="10" y="569"/>
                  </a:cxn>
                  <a:cxn ang="0">
                    <a:pos x="2678" y="52"/>
                  </a:cxn>
                  <a:cxn ang="0">
                    <a:pos x="2673" y="26"/>
                  </a:cxn>
                  <a:cxn ang="0">
                    <a:pos x="2667" y="0"/>
                  </a:cxn>
                  <a:cxn ang="0">
                    <a:pos x="0" y="516"/>
                  </a:cxn>
                </a:cxnLst>
                <a:pathLst>
                  <a:path w="2678" h="569">
                    <a:moveTo>
                      <a:pt x="0" y="516"/>
                    </a:moveTo>
                    <a:lnTo>
                      <a:pt x="5" y="542"/>
                    </a:lnTo>
                    <a:lnTo>
                      <a:pt x="10" y="569"/>
                    </a:lnTo>
                    <a:lnTo>
                      <a:pt x="2678" y="52"/>
                    </a:lnTo>
                    <a:lnTo>
                      <a:pt x="2673" y="26"/>
                    </a:lnTo>
                    <a:lnTo>
                      <a:pt x="2667" y="0"/>
                    </a:lnTo>
                    <a:lnTo>
                      <a:pt x="0" y="516"/>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0922" name="Freeform 27"/>
              <p:cNvSpPr/>
              <p:nvPr/>
            </p:nvSpPr>
            <p:spPr>
              <a:xfrm>
                <a:off x="4675" y="2359"/>
                <a:ext cx="3" cy="4"/>
              </a:xfrm>
              <a:custGeom>
                <a:avLst/>
                <a:gdLst/>
                <a:ahLst/>
                <a:cxnLst>
                  <a:cxn ang="0">
                    <a:pos x="6" y="26"/>
                  </a:cxn>
                  <a:cxn ang="0">
                    <a:pos x="0" y="0"/>
                  </a:cxn>
                  <a:cxn ang="0">
                    <a:pos x="9" y="0"/>
                  </a:cxn>
                  <a:cxn ang="0">
                    <a:pos x="17" y="2"/>
                  </a:cxn>
                  <a:cxn ang="0">
                    <a:pos x="24" y="7"/>
                  </a:cxn>
                  <a:cxn ang="0">
                    <a:pos x="29" y="13"/>
                  </a:cxn>
                  <a:cxn ang="0">
                    <a:pos x="32" y="21"/>
                  </a:cxn>
                  <a:cxn ang="0">
                    <a:pos x="32" y="29"/>
                  </a:cxn>
                  <a:cxn ang="0">
                    <a:pos x="30" y="37"/>
                  </a:cxn>
                  <a:cxn ang="0">
                    <a:pos x="25" y="44"/>
                  </a:cxn>
                  <a:cxn ang="0">
                    <a:pos x="19" y="49"/>
                  </a:cxn>
                  <a:cxn ang="0">
                    <a:pos x="11" y="52"/>
                  </a:cxn>
                  <a:cxn ang="0">
                    <a:pos x="6" y="26"/>
                  </a:cxn>
                </a:cxnLst>
                <a:pathLst>
                  <a:path w="32" h="52">
                    <a:moveTo>
                      <a:pt x="6" y="26"/>
                    </a:moveTo>
                    <a:lnTo>
                      <a:pt x="0" y="0"/>
                    </a:lnTo>
                    <a:lnTo>
                      <a:pt x="9" y="0"/>
                    </a:lnTo>
                    <a:lnTo>
                      <a:pt x="17" y="2"/>
                    </a:lnTo>
                    <a:lnTo>
                      <a:pt x="24" y="7"/>
                    </a:lnTo>
                    <a:lnTo>
                      <a:pt x="29" y="13"/>
                    </a:lnTo>
                    <a:lnTo>
                      <a:pt x="32" y="21"/>
                    </a:lnTo>
                    <a:lnTo>
                      <a:pt x="32" y="29"/>
                    </a:lnTo>
                    <a:lnTo>
                      <a:pt x="30" y="37"/>
                    </a:lnTo>
                    <a:lnTo>
                      <a:pt x="25" y="44"/>
                    </a:lnTo>
                    <a:lnTo>
                      <a:pt x="19" y="49"/>
                    </a:lnTo>
                    <a:lnTo>
                      <a:pt x="11" y="52"/>
                    </a:lnTo>
                    <a:lnTo>
                      <a:pt x="6" y="26"/>
                    </a:lnTo>
                    <a:close/>
                  </a:path>
                </a:pathLst>
              </a:custGeom>
              <a:solidFill>
                <a:srgbClr val="FF0000"/>
              </a:solidFill>
              <a:ln w="9525">
                <a:noFill/>
              </a:ln>
            </p:spPr>
            <p:txBody>
              <a:bodyPr/>
              <a:p>
                <a:endParaRPr lang="zh-CN" altLang="en-US"/>
              </a:p>
            </p:txBody>
          </p:sp>
          <p:sp>
            <p:nvSpPr>
              <p:cNvPr id="80923" name="Freeform 28"/>
              <p:cNvSpPr/>
              <p:nvPr/>
            </p:nvSpPr>
            <p:spPr>
              <a:xfrm>
                <a:off x="4675" y="2359"/>
                <a:ext cx="3" cy="4"/>
              </a:xfrm>
              <a:custGeom>
                <a:avLst/>
                <a:gdLst/>
                <a:ahLst/>
                <a:cxnLst>
                  <a:cxn ang="0">
                    <a:pos x="0" y="0"/>
                  </a:cxn>
                  <a:cxn ang="0">
                    <a:pos x="9" y="0"/>
                  </a:cxn>
                  <a:cxn ang="0">
                    <a:pos x="17" y="2"/>
                  </a:cxn>
                  <a:cxn ang="0">
                    <a:pos x="24" y="7"/>
                  </a:cxn>
                  <a:cxn ang="0">
                    <a:pos x="29" y="13"/>
                  </a:cxn>
                  <a:cxn ang="0">
                    <a:pos x="32" y="21"/>
                  </a:cxn>
                  <a:cxn ang="0">
                    <a:pos x="32" y="29"/>
                  </a:cxn>
                  <a:cxn ang="0">
                    <a:pos x="30" y="37"/>
                  </a:cxn>
                  <a:cxn ang="0">
                    <a:pos x="25" y="44"/>
                  </a:cxn>
                  <a:cxn ang="0">
                    <a:pos x="19" y="49"/>
                  </a:cxn>
                  <a:cxn ang="0">
                    <a:pos x="11" y="52"/>
                  </a:cxn>
                </a:cxnLst>
                <a:pathLst>
                  <a:path w="32" h="52">
                    <a:moveTo>
                      <a:pt x="0" y="0"/>
                    </a:moveTo>
                    <a:lnTo>
                      <a:pt x="9" y="0"/>
                    </a:lnTo>
                    <a:lnTo>
                      <a:pt x="17" y="2"/>
                    </a:lnTo>
                    <a:lnTo>
                      <a:pt x="24" y="7"/>
                    </a:lnTo>
                    <a:lnTo>
                      <a:pt x="29" y="13"/>
                    </a:lnTo>
                    <a:lnTo>
                      <a:pt x="32" y="21"/>
                    </a:lnTo>
                    <a:lnTo>
                      <a:pt x="32" y="29"/>
                    </a:lnTo>
                    <a:lnTo>
                      <a:pt x="30" y="37"/>
                    </a:lnTo>
                    <a:lnTo>
                      <a:pt x="25" y="44"/>
                    </a:lnTo>
                    <a:lnTo>
                      <a:pt x="19" y="49"/>
                    </a:lnTo>
                    <a:lnTo>
                      <a:pt x="11" y="52"/>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0924" name="Line 29"/>
              <p:cNvSpPr/>
              <p:nvPr/>
            </p:nvSpPr>
            <p:spPr>
              <a:xfrm flipV="1">
                <a:off x="4454" y="2678"/>
                <a:ext cx="42" cy="19"/>
              </a:xfrm>
              <a:prstGeom prst="line">
                <a:avLst/>
              </a:prstGeom>
              <a:ln w="0" cap="flat" cmpd="sng">
                <a:solidFill>
                  <a:srgbClr val="FF0000"/>
                </a:solidFill>
                <a:prstDash val="solid"/>
                <a:round/>
                <a:headEnd type="none" w="med" len="med"/>
                <a:tailEnd type="none" w="med" len="med"/>
              </a:ln>
            </p:spPr>
          </p:sp>
          <p:sp>
            <p:nvSpPr>
              <p:cNvPr id="80925" name="Line 30"/>
              <p:cNvSpPr/>
              <p:nvPr/>
            </p:nvSpPr>
            <p:spPr>
              <a:xfrm flipV="1">
                <a:off x="4508" y="2650"/>
                <a:ext cx="50" cy="22"/>
              </a:xfrm>
              <a:prstGeom prst="line">
                <a:avLst/>
              </a:prstGeom>
              <a:ln w="0" cap="flat" cmpd="sng">
                <a:solidFill>
                  <a:srgbClr val="FF0000"/>
                </a:solidFill>
                <a:prstDash val="solid"/>
                <a:round/>
                <a:headEnd type="none" w="med" len="med"/>
                <a:tailEnd type="none" w="med" len="med"/>
              </a:ln>
            </p:spPr>
          </p:sp>
          <p:sp>
            <p:nvSpPr>
              <p:cNvPr id="80926" name="Line 31"/>
              <p:cNvSpPr/>
              <p:nvPr/>
            </p:nvSpPr>
            <p:spPr>
              <a:xfrm flipV="1">
                <a:off x="4571" y="2622"/>
                <a:ext cx="50" cy="22"/>
              </a:xfrm>
              <a:prstGeom prst="line">
                <a:avLst/>
              </a:prstGeom>
              <a:ln w="0" cap="flat" cmpd="sng">
                <a:solidFill>
                  <a:srgbClr val="FF0000"/>
                </a:solidFill>
                <a:prstDash val="solid"/>
                <a:round/>
                <a:headEnd type="none" w="med" len="med"/>
                <a:tailEnd type="none" w="med" len="med"/>
              </a:ln>
            </p:spPr>
          </p:sp>
          <p:sp>
            <p:nvSpPr>
              <p:cNvPr id="80927" name="Line 32"/>
              <p:cNvSpPr/>
              <p:nvPr/>
            </p:nvSpPr>
            <p:spPr>
              <a:xfrm flipV="1">
                <a:off x="4634" y="2598"/>
                <a:ext cx="42" cy="18"/>
              </a:xfrm>
              <a:prstGeom prst="line">
                <a:avLst/>
              </a:prstGeom>
              <a:ln w="0" cap="flat" cmpd="sng">
                <a:solidFill>
                  <a:srgbClr val="FF0000"/>
                </a:solidFill>
                <a:prstDash val="solid"/>
                <a:round/>
                <a:headEnd type="none" w="med" len="med"/>
                <a:tailEnd type="none" w="med" len="med"/>
              </a:ln>
            </p:spPr>
          </p:sp>
          <p:sp>
            <p:nvSpPr>
              <p:cNvPr id="80928" name="Line 33"/>
              <p:cNvSpPr/>
              <p:nvPr/>
            </p:nvSpPr>
            <p:spPr>
              <a:xfrm>
                <a:off x="4312" y="2860"/>
                <a:ext cx="995" cy="1"/>
              </a:xfrm>
              <a:prstGeom prst="line">
                <a:avLst/>
              </a:prstGeom>
              <a:ln w="0" cap="flat" cmpd="sng">
                <a:solidFill>
                  <a:srgbClr val="FF0000"/>
                </a:solidFill>
                <a:prstDash val="solid"/>
                <a:round/>
                <a:headEnd type="none" w="med" len="med"/>
                <a:tailEnd type="none" w="med" len="med"/>
              </a:ln>
            </p:spPr>
          </p:sp>
          <p:sp>
            <p:nvSpPr>
              <p:cNvPr id="80929" name="Line 34"/>
              <p:cNvSpPr/>
              <p:nvPr/>
            </p:nvSpPr>
            <p:spPr>
              <a:xfrm>
                <a:off x="4369" y="2791"/>
                <a:ext cx="898" cy="1"/>
              </a:xfrm>
              <a:prstGeom prst="line">
                <a:avLst/>
              </a:prstGeom>
              <a:ln w="0" cap="flat" cmpd="sng">
                <a:solidFill>
                  <a:srgbClr val="FF0000"/>
                </a:solidFill>
                <a:prstDash val="solid"/>
                <a:round/>
                <a:headEnd type="none" w="med" len="med"/>
                <a:tailEnd type="none" w="med" len="med"/>
              </a:ln>
            </p:spPr>
          </p:sp>
          <p:sp>
            <p:nvSpPr>
              <p:cNvPr id="80930" name="Line 35"/>
              <p:cNvSpPr/>
              <p:nvPr/>
            </p:nvSpPr>
            <p:spPr>
              <a:xfrm>
                <a:off x="4416" y="2734"/>
                <a:ext cx="819" cy="1"/>
              </a:xfrm>
              <a:prstGeom prst="line">
                <a:avLst/>
              </a:prstGeom>
              <a:ln w="0" cap="flat" cmpd="sng">
                <a:solidFill>
                  <a:srgbClr val="FF0000"/>
                </a:solidFill>
                <a:prstDash val="solid"/>
                <a:round/>
                <a:headEnd type="none" w="med" len="med"/>
                <a:tailEnd type="none" w="med" len="med"/>
              </a:ln>
            </p:spPr>
          </p:sp>
          <p:sp>
            <p:nvSpPr>
              <p:cNvPr id="80931" name="Line 36"/>
              <p:cNvSpPr/>
              <p:nvPr/>
            </p:nvSpPr>
            <p:spPr>
              <a:xfrm flipV="1">
                <a:off x="4455" y="2686"/>
                <a:ext cx="752" cy="1"/>
              </a:xfrm>
              <a:prstGeom prst="line">
                <a:avLst/>
              </a:prstGeom>
              <a:ln w="0" cap="flat" cmpd="sng">
                <a:solidFill>
                  <a:srgbClr val="FF0000"/>
                </a:solidFill>
                <a:prstDash val="solid"/>
                <a:round/>
                <a:headEnd type="none" w="med" len="med"/>
                <a:tailEnd type="none" w="med" len="med"/>
              </a:ln>
            </p:spPr>
          </p:sp>
          <p:sp>
            <p:nvSpPr>
              <p:cNvPr id="80932" name="Line 37"/>
              <p:cNvSpPr/>
              <p:nvPr/>
            </p:nvSpPr>
            <p:spPr>
              <a:xfrm flipV="1">
                <a:off x="4488" y="2508"/>
                <a:ext cx="228" cy="438"/>
              </a:xfrm>
              <a:prstGeom prst="line">
                <a:avLst/>
              </a:prstGeom>
              <a:ln w="0" cap="flat" cmpd="sng">
                <a:solidFill>
                  <a:srgbClr val="FF0000"/>
                </a:solidFill>
                <a:prstDash val="solid"/>
                <a:round/>
                <a:headEnd type="none" w="med" len="med"/>
                <a:tailEnd type="none" w="med" len="med"/>
              </a:ln>
            </p:spPr>
          </p:sp>
          <p:sp>
            <p:nvSpPr>
              <p:cNvPr id="80933" name="Line 38"/>
              <p:cNvSpPr/>
              <p:nvPr/>
            </p:nvSpPr>
            <p:spPr>
              <a:xfrm flipV="1">
                <a:off x="4241" y="2504"/>
                <a:ext cx="366" cy="442"/>
              </a:xfrm>
              <a:prstGeom prst="line">
                <a:avLst/>
              </a:prstGeom>
              <a:ln w="0" cap="flat" cmpd="sng">
                <a:solidFill>
                  <a:srgbClr val="FF0000"/>
                </a:solidFill>
                <a:prstDash val="solid"/>
                <a:round/>
                <a:headEnd type="none" w="med" len="med"/>
                <a:tailEnd type="none" w="med" len="med"/>
              </a:ln>
            </p:spPr>
          </p:sp>
          <p:sp>
            <p:nvSpPr>
              <p:cNvPr id="80934" name="Line 39"/>
              <p:cNvSpPr/>
              <p:nvPr/>
            </p:nvSpPr>
            <p:spPr>
              <a:xfrm>
                <a:off x="3839" y="2150"/>
                <a:ext cx="1056" cy="1"/>
              </a:xfrm>
              <a:prstGeom prst="line">
                <a:avLst/>
              </a:prstGeom>
              <a:ln w="0" cap="flat" cmpd="sng">
                <a:solidFill>
                  <a:srgbClr val="000000"/>
                </a:solidFill>
                <a:prstDash val="solid"/>
                <a:round/>
                <a:headEnd type="none" w="med" len="med"/>
                <a:tailEnd type="none" w="med" len="med"/>
              </a:ln>
            </p:spPr>
          </p:sp>
          <p:sp>
            <p:nvSpPr>
              <p:cNvPr id="80935" name="Line 40"/>
              <p:cNvSpPr/>
              <p:nvPr/>
            </p:nvSpPr>
            <p:spPr>
              <a:xfrm>
                <a:off x="4111" y="2946"/>
                <a:ext cx="783" cy="1"/>
              </a:xfrm>
              <a:prstGeom prst="line">
                <a:avLst/>
              </a:prstGeom>
              <a:ln w="0" cap="flat" cmpd="sng">
                <a:solidFill>
                  <a:srgbClr val="000000"/>
                </a:solidFill>
                <a:prstDash val="solid"/>
                <a:round/>
                <a:headEnd type="none" w="med" len="med"/>
                <a:tailEnd type="none" w="med" len="med"/>
              </a:ln>
            </p:spPr>
          </p:sp>
          <p:sp>
            <p:nvSpPr>
              <p:cNvPr id="80936" name="Line 41"/>
              <p:cNvSpPr/>
              <p:nvPr/>
            </p:nvSpPr>
            <p:spPr>
              <a:xfrm>
                <a:off x="3851" y="2691"/>
                <a:ext cx="1" cy="508"/>
              </a:xfrm>
              <a:prstGeom prst="line">
                <a:avLst/>
              </a:prstGeom>
              <a:ln w="0" cap="flat" cmpd="sng">
                <a:solidFill>
                  <a:srgbClr val="000000"/>
                </a:solidFill>
                <a:prstDash val="solid"/>
                <a:round/>
                <a:headEnd type="none" w="med" len="med"/>
                <a:tailEnd type="none" w="med" len="med"/>
              </a:ln>
            </p:spPr>
          </p:sp>
          <p:sp>
            <p:nvSpPr>
              <p:cNvPr id="80937" name="Freeform 42"/>
              <p:cNvSpPr/>
              <p:nvPr/>
            </p:nvSpPr>
            <p:spPr>
              <a:xfrm>
                <a:off x="3845" y="3199"/>
                <a:ext cx="12" cy="12"/>
              </a:xfrm>
              <a:custGeom>
                <a:avLst/>
                <a:gdLst/>
                <a:ahLst/>
                <a:cxnLst>
                  <a:cxn ang="0">
                    <a:pos x="138" y="69"/>
                  </a:cxn>
                  <a:cxn ang="0">
                    <a:pos x="118" y="21"/>
                  </a:cxn>
                  <a:cxn ang="0">
                    <a:pos x="69" y="0"/>
                  </a:cxn>
                  <a:cxn ang="0">
                    <a:pos x="20" y="21"/>
                  </a:cxn>
                  <a:cxn ang="0">
                    <a:pos x="0" y="69"/>
                  </a:cxn>
                  <a:cxn ang="0">
                    <a:pos x="20" y="118"/>
                  </a:cxn>
                  <a:cxn ang="0">
                    <a:pos x="69" y="139"/>
                  </a:cxn>
                  <a:cxn ang="0">
                    <a:pos x="118" y="118"/>
                  </a:cxn>
                  <a:cxn ang="0">
                    <a:pos x="138" y="69"/>
                  </a:cxn>
                </a:cxnLst>
                <a:pathLst>
                  <a:path w="138" h="139">
                    <a:moveTo>
                      <a:pt x="138" y="69"/>
                    </a:moveTo>
                    <a:lnTo>
                      <a:pt x="118" y="21"/>
                    </a:lnTo>
                    <a:lnTo>
                      <a:pt x="69" y="0"/>
                    </a:lnTo>
                    <a:lnTo>
                      <a:pt x="20" y="21"/>
                    </a:lnTo>
                    <a:lnTo>
                      <a:pt x="0" y="69"/>
                    </a:lnTo>
                    <a:lnTo>
                      <a:pt x="20" y="118"/>
                    </a:lnTo>
                    <a:lnTo>
                      <a:pt x="69" y="139"/>
                    </a:lnTo>
                    <a:lnTo>
                      <a:pt x="118" y="118"/>
                    </a:lnTo>
                    <a:lnTo>
                      <a:pt x="138" y="69"/>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38" name="Freeform 43"/>
              <p:cNvSpPr/>
              <p:nvPr/>
            </p:nvSpPr>
            <p:spPr>
              <a:xfrm>
                <a:off x="3876" y="3199"/>
                <a:ext cx="11" cy="14"/>
              </a:xfrm>
              <a:custGeom>
                <a:avLst/>
                <a:gdLst/>
                <a:ahLst/>
                <a:cxnLst>
                  <a:cxn ang="0">
                    <a:pos x="0" y="159"/>
                  </a:cxn>
                  <a:cxn ang="0">
                    <a:pos x="29" y="173"/>
                  </a:cxn>
                  <a:cxn ang="0">
                    <a:pos x="72" y="173"/>
                  </a:cxn>
                  <a:cxn ang="0">
                    <a:pos x="100" y="166"/>
                  </a:cxn>
                  <a:cxn ang="0">
                    <a:pos x="114" y="152"/>
                  </a:cxn>
                  <a:cxn ang="0">
                    <a:pos x="121" y="129"/>
                  </a:cxn>
                  <a:cxn ang="0">
                    <a:pos x="121" y="115"/>
                  </a:cxn>
                  <a:cxn ang="0">
                    <a:pos x="107" y="101"/>
                  </a:cxn>
                  <a:cxn ang="0">
                    <a:pos x="43" y="65"/>
                  </a:cxn>
                  <a:cxn ang="0">
                    <a:pos x="29" y="51"/>
                  </a:cxn>
                  <a:cxn ang="0">
                    <a:pos x="29" y="37"/>
                  </a:cxn>
                  <a:cxn ang="0">
                    <a:pos x="36" y="15"/>
                  </a:cxn>
                  <a:cxn ang="0">
                    <a:pos x="50" y="0"/>
                  </a:cxn>
                  <a:cxn ang="0">
                    <a:pos x="79" y="0"/>
                  </a:cxn>
                  <a:cxn ang="0">
                    <a:pos x="114" y="8"/>
                  </a:cxn>
                  <a:cxn ang="0">
                    <a:pos x="137" y="22"/>
                  </a:cxn>
                </a:cxnLst>
                <a:pathLst>
                  <a:path w="137" h="173">
                    <a:moveTo>
                      <a:pt x="0" y="159"/>
                    </a:moveTo>
                    <a:lnTo>
                      <a:pt x="29" y="173"/>
                    </a:lnTo>
                    <a:lnTo>
                      <a:pt x="72" y="173"/>
                    </a:lnTo>
                    <a:lnTo>
                      <a:pt x="100" y="166"/>
                    </a:lnTo>
                    <a:lnTo>
                      <a:pt x="114" y="152"/>
                    </a:lnTo>
                    <a:lnTo>
                      <a:pt x="121" y="129"/>
                    </a:lnTo>
                    <a:lnTo>
                      <a:pt x="121" y="115"/>
                    </a:lnTo>
                    <a:lnTo>
                      <a:pt x="107" y="101"/>
                    </a:lnTo>
                    <a:lnTo>
                      <a:pt x="43" y="65"/>
                    </a:lnTo>
                    <a:lnTo>
                      <a:pt x="29" y="51"/>
                    </a:lnTo>
                    <a:lnTo>
                      <a:pt x="29" y="37"/>
                    </a:lnTo>
                    <a:lnTo>
                      <a:pt x="36" y="15"/>
                    </a:lnTo>
                    <a:lnTo>
                      <a:pt x="50" y="0"/>
                    </a:lnTo>
                    <a:lnTo>
                      <a:pt x="79" y="0"/>
                    </a:lnTo>
                    <a:lnTo>
                      <a:pt x="114" y="8"/>
                    </a:lnTo>
                    <a:lnTo>
                      <a:pt x="137" y="2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39" name="Freeform 44"/>
              <p:cNvSpPr/>
              <p:nvPr/>
            </p:nvSpPr>
            <p:spPr>
              <a:xfrm>
                <a:off x="4026" y="2078"/>
                <a:ext cx="4" cy="3"/>
              </a:xfrm>
              <a:custGeom>
                <a:avLst/>
                <a:gdLst/>
                <a:ahLst/>
                <a:cxnLst>
                  <a:cxn ang="0">
                    <a:pos x="27" y="0"/>
                  </a:cxn>
                  <a:cxn ang="0">
                    <a:pos x="54" y="0"/>
                  </a:cxn>
                  <a:cxn ang="0">
                    <a:pos x="52" y="8"/>
                  </a:cxn>
                  <a:cxn ang="0">
                    <a:pos x="48" y="16"/>
                  </a:cxn>
                  <a:cxn ang="0">
                    <a:pos x="43" y="21"/>
                  </a:cxn>
                  <a:cxn ang="0">
                    <a:pos x="35" y="25"/>
                  </a:cxn>
                  <a:cxn ang="0">
                    <a:pos x="27" y="26"/>
                  </a:cxn>
                  <a:cxn ang="0">
                    <a:pos x="19" y="25"/>
                  </a:cxn>
                  <a:cxn ang="0">
                    <a:pos x="10" y="21"/>
                  </a:cxn>
                  <a:cxn ang="0">
                    <a:pos x="5" y="16"/>
                  </a:cxn>
                  <a:cxn ang="0">
                    <a:pos x="1" y="8"/>
                  </a:cxn>
                  <a:cxn ang="0">
                    <a:pos x="0" y="0"/>
                  </a:cxn>
                  <a:cxn ang="0">
                    <a:pos x="27" y="0"/>
                  </a:cxn>
                </a:cxnLst>
                <a:pathLst>
                  <a:path w="54" h="26">
                    <a:moveTo>
                      <a:pt x="27" y="0"/>
                    </a:moveTo>
                    <a:lnTo>
                      <a:pt x="54" y="0"/>
                    </a:lnTo>
                    <a:lnTo>
                      <a:pt x="52" y="8"/>
                    </a:lnTo>
                    <a:lnTo>
                      <a:pt x="48" y="16"/>
                    </a:lnTo>
                    <a:lnTo>
                      <a:pt x="43" y="21"/>
                    </a:lnTo>
                    <a:lnTo>
                      <a:pt x="35" y="25"/>
                    </a:lnTo>
                    <a:lnTo>
                      <a:pt x="27" y="26"/>
                    </a:lnTo>
                    <a:lnTo>
                      <a:pt x="19" y="25"/>
                    </a:lnTo>
                    <a:lnTo>
                      <a:pt x="10" y="21"/>
                    </a:lnTo>
                    <a:lnTo>
                      <a:pt x="5" y="16"/>
                    </a:lnTo>
                    <a:lnTo>
                      <a:pt x="1" y="8"/>
                    </a:lnTo>
                    <a:lnTo>
                      <a:pt x="0" y="0"/>
                    </a:lnTo>
                    <a:lnTo>
                      <a:pt x="27" y="0"/>
                    </a:lnTo>
                    <a:close/>
                  </a:path>
                </a:pathLst>
              </a:custGeom>
              <a:solidFill>
                <a:srgbClr val="000000"/>
              </a:solidFill>
              <a:ln w="9525">
                <a:noFill/>
              </a:ln>
            </p:spPr>
            <p:txBody>
              <a:bodyPr/>
              <a:p>
                <a:endParaRPr lang="zh-CN" altLang="en-US"/>
              </a:p>
            </p:txBody>
          </p:sp>
          <p:sp>
            <p:nvSpPr>
              <p:cNvPr id="80940" name="Freeform 45"/>
              <p:cNvSpPr/>
              <p:nvPr/>
            </p:nvSpPr>
            <p:spPr>
              <a:xfrm>
                <a:off x="4026" y="2078"/>
                <a:ext cx="4" cy="3"/>
              </a:xfrm>
              <a:custGeom>
                <a:avLst/>
                <a:gdLst/>
                <a:ahLst/>
                <a:cxnLst>
                  <a:cxn ang="0">
                    <a:pos x="54" y="0"/>
                  </a:cxn>
                  <a:cxn ang="0">
                    <a:pos x="52" y="8"/>
                  </a:cxn>
                  <a:cxn ang="0">
                    <a:pos x="48" y="16"/>
                  </a:cxn>
                  <a:cxn ang="0">
                    <a:pos x="43" y="21"/>
                  </a:cxn>
                  <a:cxn ang="0">
                    <a:pos x="35" y="25"/>
                  </a:cxn>
                  <a:cxn ang="0">
                    <a:pos x="27" y="26"/>
                  </a:cxn>
                  <a:cxn ang="0">
                    <a:pos x="19" y="25"/>
                  </a:cxn>
                  <a:cxn ang="0">
                    <a:pos x="10" y="21"/>
                  </a:cxn>
                  <a:cxn ang="0">
                    <a:pos x="5" y="16"/>
                  </a:cxn>
                  <a:cxn ang="0">
                    <a:pos x="1" y="8"/>
                  </a:cxn>
                  <a:cxn ang="0">
                    <a:pos x="0" y="0"/>
                  </a:cxn>
                </a:cxnLst>
                <a:pathLst>
                  <a:path w="54" h="26">
                    <a:moveTo>
                      <a:pt x="54" y="0"/>
                    </a:moveTo>
                    <a:lnTo>
                      <a:pt x="52" y="8"/>
                    </a:lnTo>
                    <a:lnTo>
                      <a:pt x="48" y="16"/>
                    </a:lnTo>
                    <a:lnTo>
                      <a:pt x="43" y="21"/>
                    </a:lnTo>
                    <a:lnTo>
                      <a:pt x="35" y="25"/>
                    </a:lnTo>
                    <a:lnTo>
                      <a:pt x="27" y="26"/>
                    </a:lnTo>
                    <a:lnTo>
                      <a:pt x="19" y="25"/>
                    </a:lnTo>
                    <a:lnTo>
                      <a:pt x="10" y="21"/>
                    </a:lnTo>
                    <a:lnTo>
                      <a:pt x="5" y="16"/>
                    </a:lnTo>
                    <a:lnTo>
                      <a:pt x="1"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41" name="Freeform 46"/>
              <p:cNvSpPr/>
              <p:nvPr/>
            </p:nvSpPr>
            <p:spPr>
              <a:xfrm>
                <a:off x="4026" y="1868"/>
                <a:ext cx="4" cy="210"/>
              </a:xfrm>
              <a:custGeom>
                <a:avLst/>
                <a:gdLst/>
                <a:ahLst/>
                <a:cxnLst>
                  <a:cxn ang="0">
                    <a:pos x="0" y="2525"/>
                  </a:cxn>
                  <a:cxn ang="0">
                    <a:pos x="27" y="2525"/>
                  </a:cxn>
                  <a:cxn ang="0">
                    <a:pos x="54" y="2525"/>
                  </a:cxn>
                  <a:cxn ang="0">
                    <a:pos x="54" y="0"/>
                  </a:cxn>
                  <a:cxn ang="0">
                    <a:pos x="27" y="0"/>
                  </a:cxn>
                  <a:cxn ang="0">
                    <a:pos x="0" y="0"/>
                  </a:cxn>
                  <a:cxn ang="0">
                    <a:pos x="0" y="2525"/>
                  </a:cxn>
                </a:cxnLst>
                <a:pathLst>
                  <a:path w="54" h="2525">
                    <a:moveTo>
                      <a:pt x="0" y="2525"/>
                    </a:moveTo>
                    <a:lnTo>
                      <a:pt x="27" y="2525"/>
                    </a:lnTo>
                    <a:lnTo>
                      <a:pt x="54" y="2525"/>
                    </a:lnTo>
                    <a:lnTo>
                      <a:pt x="54" y="0"/>
                    </a:lnTo>
                    <a:lnTo>
                      <a:pt x="27" y="0"/>
                    </a:lnTo>
                    <a:lnTo>
                      <a:pt x="0" y="0"/>
                    </a:lnTo>
                    <a:lnTo>
                      <a:pt x="0" y="2525"/>
                    </a:lnTo>
                    <a:close/>
                  </a:path>
                </a:pathLst>
              </a:custGeom>
              <a:solidFill>
                <a:srgbClr val="000000"/>
              </a:solidFill>
              <a:ln w="9525">
                <a:noFill/>
              </a:ln>
            </p:spPr>
            <p:txBody>
              <a:bodyPr/>
              <a:p>
                <a:endParaRPr lang="zh-CN" altLang="en-US"/>
              </a:p>
            </p:txBody>
          </p:sp>
          <p:sp>
            <p:nvSpPr>
              <p:cNvPr id="80942" name="Freeform 47"/>
              <p:cNvSpPr/>
              <p:nvPr/>
            </p:nvSpPr>
            <p:spPr>
              <a:xfrm>
                <a:off x="4026" y="1868"/>
                <a:ext cx="4" cy="210"/>
              </a:xfrm>
              <a:custGeom>
                <a:avLst/>
                <a:gdLst/>
                <a:ahLst/>
                <a:cxnLst>
                  <a:cxn ang="0">
                    <a:pos x="0" y="2525"/>
                  </a:cxn>
                  <a:cxn ang="0">
                    <a:pos x="27" y="2525"/>
                  </a:cxn>
                  <a:cxn ang="0">
                    <a:pos x="54" y="2525"/>
                  </a:cxn>
                  <a:cxn ang="0">
                    <a:pos x="54" y="0"/>
                  </a:cxn>
                  <a:cxn ang="0">
                    <a:pos x="27" y="0"/>
                  </a:cxn>
                  <a:cxn ang="0">
                    <a:pos x="0" y="0"/>
                  </a:cxn>
                  <a:cxn ang="0">
                    <a:pos x="0" y="2525"/>
                  </a:cxn>
                </a:cxnLst>
                <a:pathLst>
                  <a:path w="54" h="2525">
                    <a:moveTo>
                      <a:pt x="0" y="2525"/>
                    </a:moveTo>
                    <a:lnTo>
                      <a:pt x="27" y="2525"/>
                    </a:lnTo>
                    <a:lnTo>
                      <a:pt x="54" y="2525"/>
                    </a:lnTo>
                    <a:lnTo>
                      <a:pt x="54" y="0"/>
                    </a:lnTo>
                    <a:lnTo>
                      <a:pt x="27" y="0"/>
                    </a:lnTo>
                    <a:lnTo>
                      <a:pt x="0" y="0"/>
                    </a:lnTo>
                    <a:lnTo>
                      <a:pt x="0" y="252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43" name="Freeform 48"/>
              <p:cNvSpPr/>
              <p:nvPr/>
            </p:nvSpPr>
            <p:spPr>
              <a:xfrm>
                <a:off x="4026" y="1866"/>
                <a:ext cx="4" cy="2"/>
              </a:xfrm>
              <a:custGeom>
                <a:avLst/>
                <a:gdLst/>
                <a:ahLst/>
                <a:cxnLst>
                  <a:cxn ang="0">
                    <a:pos x="27" y="28"/>
                  </a:cxn>
                  <a:cxn ang="0">
                    <a:pos x="0" y="28"/>
                  </a:cxn>
                  <a:cxn ang="0">
                    <a:pos x="1" y="20"/>
                  </a:cxn>
                  <a:cxn ang="0">
                    <a:pos x="5" y="11"/>
                  </a:cxn>
                  <a:cxn ang="0">
                    <a:pos x="10" y="6"/>
                  </a:cxn>
                  <a:cxn ang="0">
                    <a:pos x="19" y="2"/>
                  </a:cxn>
                  <a:cxn ang="0">
                    <a:pos x="27" y="0"/>
                  </a:cxn>
                  <a:cxn ang="0">
                    <a:pos x="35" y="2"/>
                  </a:cxn>
                  <a:cxn ang="0">
                    <a:pos x="43" y="6"/>
                  </a:cxn>
                  <a:cxn ang="0">
                    <a:pos x="48" y="11"/>
                  </a:cxn>
                  <a:cxn ang="0">
                    <a:pos x="52" y="20"/>
                  </a:cxn>
                  <a:cxn ang="0">
                    <a:pos x="54" y="28"/>
                  </a:cxn>
                  <a:cxn ang="0">
                    <a:pos x="27" y="28"/>
                  </a:cxn>
                </a:cxnLst>
                <a:pathLst>
                  <a:path w="54" h="28">
                    <a:moveTo>
                      <a:pt x="27" y="28"/>
                    </a:moveTo>
                    <a:lnTo>
                      <a:pt x="0" y="28"/>
                    </a:lnTo>
                    <a:lnTo>
                      <a:pt x="1" y="20"/>
                    </a:lnTo>
                    <a:lnTo>
                      <a:pt x="5" y="11"/>
                    </a:lnTo>
                    <a:lnTo>
                      <a:pt x="10" y="6"/>
                    </a:lnTo>
                    <a:lnTo>
                      <a:pt x="19" y="2"/>
                    </a:lnTo>
                    <a:lnTo>
                      <a:pt x="27" y="0"/>
                    </a:lnTo>
                    <a:lnTo>
                      <a:pt x="35" y="2"/>
                    </a:lnTo>
                    <a:lnTo>
                      <a:pt x="43" y="6"/>
                    </a:lnTo>
                    <a:lnTo>
                      <a:pt x="48" y="11"/>
                    </a:lnTo>
                    <a:lnTo>
                      <a:pt x="52" y="20"/>
                    </a:lnTo>
                    <a:lnTo>
                      <a:pt x="54" y="28"/>
                    </a:lnTo>
                    <a:lnTo>
                      <a:pt x="27" y="28"/>
                    </a:lnTo>
                    <a:close/>
                  </a:path>
                </a:pathLst>
              </a:custGeom>
              <a:solidFill>
                <a:srgbClr val="000000"/>
              </a:solidFill>
              <a:ln w="9525">
                <a:noFill/>
              </a:ln>
            </p:spPr>
            <p:txBody>
              <a:bodyPr/>
              <a:p>
                <a:endParaRPr lang="zh-CN" altLang="en-US"/>
              </a:p>
            </p:txBody>
          </p:sp>
          <p:sp>
            <p:nvSpPr>
              <p:cNvPr id="80944" name="Freeform 49"/>
              <p:cNvSpPr/>
              <p:nvPr/>
            </p:nvSpPr>
            <p:spPr>
              <a:xfrm>
                <a:off x="4026" y="1866"/>
                <a:ext cx="4" cy="2"/>
              </a:xfrm>
              <a:custGeom>
                <a:avLst/>
                <a:gdLst/>
                <a:ahLst/>
                <a:cxnLst>
                  <a:cxn ang="0">
                    <a:pos x="0" y="28"/>
                  </a:cxn>
                  <a:cxn ang="0">
                    <a:pos x="1" y="20"/>
                  </a:cxn>
                  <a:cxn ang="0">
                    <a:pos x="5" y="11"/>
                  </a:cxn>
                  <a:cxn ang="0">
                    <a:pos x="10" y="6"/>
                  </a:cxn>
                  <a:cxn ang="0">
                    <a:pos x="19" y="2"/>
                  </a:cxn>
                  <a:cxn ang="0">
                    <a:pos x="27" y="0"/>
                  </a:cxn>
                  <a:cxn ang="0">
                    <a:pos x="35" y="2"/>
                  </a:cxn>
                  <a:cxn ang="0">
                    <a:pos x="43" y="6"/>
                  </a:cxn>
                  <a:cxn ang="0">
                    <a:pos x="48" y="11"/>
                  </a:cxn>
                  <a:cxn ang="0">
                    <a:pos x="52" y="20"/>
                  </a:cxn>
                  <a:cxn ang="0">
                    <a:pos x="54" y="28"/>
                  </a:cxn>
                </a:cxnLst>
                <a:pathLst>
                  <a:path w="54" h="28">
                    <a:moveTo>
                      <a:pt x="0" y="28"/>
                    </a:moveTo>
                    <a:lnTo>
                      <a:pt x="1" y="20"/>
                    </a:lnTo>
                    <a:lnTo>
                      <a:pt x="5" y="11"/>
                    </a:lnTo>
                    <a:lnTo>
                      <a:pt x="10" y="6"/>
                    </a:lnTo>
                    <a:lnTo>
                      <a:pt x="19" y="2"/>
                    </a:lnTo>
                    <a:lnTo>
                      <a:pt x="27" y="0"/>
                    </a:lnTo>
                    <a:lnTo>
                      <a:pt x="35" y="2"/>
                    </a:lnTo>
                    <a:lnTo>
                      <a:pt x="43" y="6"/>
                    </a:lnTo>
                    <a:lnTo>
                      <a:pt x="48" y="11"/>
                    </a:lnTo>
                    <a:lnTo>
                      <a:pt x="52" y="20"/>
                    </a:lnTo>
                    <a:lnTo>
                      <a:pt x="54" y="2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45" name="Line 50"/>
              <p:cNvSpPr/>
              <p:nvPr/>
            </p:nvSpPr>
            <p:spPr>
              <a:xfrm flipV="1">
                <a:off x="3839" y="2050"/>
                <a:ext cx="1" cy="28"/>
              </a:xfrm>
              <a:prstGeom prst="line">
                <a:avLst/>
              </a:prstGeom>
              <a:ln w="0" cap="flat" cmpd="sng">
                <a:solidFill>
                  <a:srgbClr val="000000"/>
                </a:solidFill>
                <a:prstDash val="solid"/>
                <a:round/>
                <a:headEnd type="none" w="med" len="med"/>
                <a:tailEnd type="none" w="med" len="med"/>
              </a:ln>
            </p:spPr>
          </p:sp>
          <p:sp>
            <p:nvSpPr>
              <p:cNvPr id="80946" name="Line 51"/>
              <p:cNvSpPr/>
              <p:nvPr/>
            </p:nvSpPr>
            <p:spPr>
              <a:xfrm flipV="1">
                <a:off x="3839" y="2002"/>
                <a:ext cx="1" cy="39"/>
              </a:xfrm>
              <a:prstGeom prst="line">
                <a:avLst/>
              </a:prstGeom>
              <a:ln w="0" cap="flat" cmpd="sng">
                <a:solidFill>
                  <a:srgbClr val="000000"/>
                </a:solidFill>
                <a:prstDash val="solid"/>
                <a:round/>
                <a:headEnd type="none" w="med" len="med"/>
                <a:tailEnd type="none" w="med" len="med"/>
              </a:ln>
            </p:spPr>
          </p:sp>
          <p:sp>
            <p:nvSpPr>
              <p:cNvPr id="80947" name="Line 52"/>
              <p:cNvSpPr/>
              <p:nvPr/>
            </p:nvSpPr>
            <p:spPr>
              <a:xfrm flipV="1">
                <a:off x="3839" y="1954"/>
                <a:ext cx="1" cy="38"/>
              </a:xfrm>
              <a:prstGeom prst="line">
                <a:avLst/>
              </a:prstGeom>
              <a:ln w="0" cap="flat" cmpd="sng">
                <a:solidFill>
                  <a:srgbClr val="000000"/>
                </a:solidFill>
                <a:prstDash val="solid"/>
                <a:round/>
                <a:headEnd type="none" w="med" len="med"/>
                <a:tailEnd type="none" w="med" len="med"/>
              </a:ln>
            </p:spPr>
          </p:sp>
          <p:sp>
            <p:nvSpPr>
              <p:cNvPr id="80948" name="Line 53"/>
              <p:cNvSpPr/>
              <p:nvPr/>
            </p:nvSpPr>
            <p:spPr>
              <a:xfrm flipV="1">
                <a:off x="3839" y="1906"/>
                <a:ext cx="1" cy="38"/>
              </a:xfrm>
              <a:prstGeom prst="line">
                <a:avLst/>
              </a:prstGeom>
              <a:ln w="0" cap="flat" cmpd="sng">
                <a:solidFill>
                  <a:srgbClr val="000000"/>
                </a:solidFill>
                <a:prstDash val="solid"/>
                <a:round/>
                <a:headEnd type="none" w="med" len="med"/>
                <a:tailEnd type="none" w="med" len="med"/>
              </a:ln>
            </p:spPr>
          </p:sp>
          <p:sp>
            <p:nvSpPr>
              <p:cNvPr id="80949" name="Line 54"/>
              <p:cNvSpPr/>
              <p:nvPr/>
            </p:nvSpPr>
            <p:spPr>
              <a:xfrm flipV="1">
                <a:off x="3839" y="1868"/>
                <a:ext cx="1" cy="28"/>
              </a:xfrm>
              <a:prstGeom prst="line">
                <a:avLst/>
              </a:prstGeom>
              <a:ln w="0" cap="flat" cmpd="sng">
                <a:solidFill>
                  <a:srgbClr val="000000"/>
                </a:solidFill>
                <a:prstDash val="solid"/>
                <a:round/>
                <a:headEnd type="none" w="med" len="med"/>
                <a:tailEnd type="none" w="med" len="med"/>
              </a:ln>
            </p:spPr>
          </p:sp>
          <p:sp>
            <p:nvSpPr>
              <p:cNvPr id="80950" name="Freeform 55"/>
              <p:cNvSpPr/>
              <p:nvPr/>
            </p:nvSpPr>
            <p:spPr>
              <a:xfrm>
                <a:off x="3642" y="2078"/>
                <a:ext cx="5" cy="3"/>
              </a:xfrm>
              <a:custGeom>
                <a:avLst/>
                <a:gdLst/>
                <a:ahLst/>
                <a:cxnLst>
                  <a:cxn ang="0">
                    <a:pos x="27" y="0"/>
                  </a:cxn>
                  <a:cxn ang="0">
                    <a:pos x="54" y="0"/>
                  </a:cxn>
                  <a:cxn ang="0">
                    <a:pos x="52" y="8"/>
                  </a:cxn>
                  <a:cxn ang="0">
                    <a:pos x="48" y="16"/>
                  </a:cxn>
                  <a:cxn ang="0">
                    <a:pos x="43" y="21"/>
                  </a:cxn>
                  <a:cxn ang="0">
                    <a:pos x="35" y="25"/>
                  </a:cxn>
                  <a:cxn ang="0">
                    <a:pos x="27" y="26"/>
                  </a:cxn>
                  <a:cxn ang="0">
                    <a:pos x="18" y="25"/>
                  </a:cxn>
                  <a:cxn ang="0">
                    <a:pos x="10" y="21"/>
                  </a:cxn>
                  <a:cxn ang="0">
                    <a:pos x="5" y="16"/>
                  </a:cxn>
                  <a:cxn ang="0">
                    <a:pos x="1" y="8"/>
                  </a:cxn>
                  <a:cxn ang="0">
                    <a:pos x="0" y="0"/>
                  </a:cxn>
                  <a:cxn ang="0">
                    <a:pos x="27" y="0"/>
                  </a:cxn>
                </a:cxnLst>
                <a:pathLst>
                  <a:path w="54" h="26">
                    <a:moveTo>
                      <a:pt x="27" y="0"/>
                    </a:moveTo>
                    <a:lnTo>
                      <a:pt x="54" y="0"/>
                    </a:lnTo>
                    <a:lnTo>
                      <a:pt x="52" y="8"/>
                    </a:lnTo>
                    <a:lnTo>
                      <a:pt x="48" y="16"/>
                    </a:lnTo>
                    <a:lnTo>
                      <a:pt x="43" y="21"/>
                    </a:lnTo>
                    <a:lnTo>
                      <a:pt x="35" y="25"/>
                    </a:lnTo>
                    <a:lnTo>
                      <a:pt x="27" y="26"/>
                    </a:lnTo>
                    <a:lnTo>
                      <a:pt x="18" y="25"/>
                    </a:lnTo>
                    <a:lnTo>
                      <a:pt x="10" y="21"/>
                    </a:lnTo>
                    <a:lnTo>
                      <a:pt x="5" y="16"/>
                    </a:lnTo>
                    <a:lnTo>
                      <a:pt x="1" y="8"/>
                    </a:lnTo>
                    <a:lnTo>
                      <a:pt x="0" y="0"/>
                    </a:lnTo>
                    <a:lnTo>
                      <a:pt x="27" y="0"/>
                    </a:lnTo>
                    <a:close/>
                  </a:path>
                </a:pathLst>
              </a:custGeom>
              <a:solidFill>
                <a:srgbClr val="000000"/>
              </a:solidFill>
              <a:ln w="9525">
                <a:noFill/>
              </a:ln>
            </p:spPr>
            <p:txBody>
              <a:bodyPr/>
              <a:p>
                <a:endParaRPr lang="zh-CN" altLang="en-US"/>
              </a:p>
            </p:txBody>
          </p:sp>
          <p:sp>
            <p:nvSpPr>
              <p:cNvPr id="80951" name="Freeform 56"/>
              <p:cNvSpPr/>
              <p:nvPr/>
            </p:nvSpPr>
            <p:spPr>
              <a:xfrm>
                <a:off x="3642" y="2078"/>
                <a:ext cx="5" cy="3"/>
              </a:xfrm>
              <a:custGeom>
                <a:avLst/>
                <a:gdLst/>
                <a:ahLst/>
                <a:cxnLst>
                  <a:cxn ang="0">
                    <a:pos x="54" y="0"/>
                  </a:cxn>
                  <a:cxn ang="0">
                    <a:pos x="52" y="8"/>
                  </a:cxn>
                  <a:cxn ang="0">
                    <a:pos x="48" y="16"/>
                  </a:cxn>
                  <a:cxn ang="0">
                    <a:pos x="43" y="21"/>
                  </a:cxn>
                  <a:cxn ang="0">
                    <a:pos x="35" y="25"/>
                  </a:cxn>
                  <a:cxn ang="0">
                    <a:pos x="27" y="26"/>
                  </a:cxn>
                  <a:cxn ang="0">
                    <a:pos x="18" y="25"/>
                  </a:cxn>
                  <a:cxn ang="0">
                    <a:pos x="10" y="21"/>
                  </a:cxn>
                  <a:cxn ang="0">
                    <a:pos x="5" y="16"/>
                  </a:cxn>
                  <a:cxn ang="0">
                    <a:pos x="1" y="8"/>
                  </a:cxn>
                  <a:cxn ang="0">
                    <a:pos x="0" y="0"/>
                  </a:cxn>
                </a:cxnLst>
                <a:pathLst>
                  <a:path w="54" h="26">
                    <a:moveTo>
                      <a:pt x="54" y="0"/>
                    </a:moveTo>
                    <a:lnTo>
                      <a:pt x="52" y="8"/>
                    </a:lnTo>
                    <a:lnTo>
                      <a:pt x="48" y="16"/>
                    </a:lnTo>
                    <a:lnTo>
                      <a:pt x="43" y="21"/>
                    </a:lnTo>
                    <a:lnTo>
                      <a:pt x="35" y="25"/>
                    </a:lnTo>
                    <a:lnTo>
                      <a:pt x="27" y="26"/>
                    </a:lnTo>
                    <a:lnTo>
                      <a:pt x="18" y="25"/>
                    </a:lnTo>
                    <a:lnTo>
                      <a:pt x="10" y="21"/>
                    </a:lnTo>
                    <a:lnTo>
                      <a:pt x="5" y="16"/>
                    </a:lnTo>
                    <a:lnTo>
                      <a:pt x="1"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52" name="Freeform 57"/>
              <p:cNvSpPr/>
              <p:nvPr/>
            </p:nvSpPr>
            <p:spPr>
              <a:xfrm>
                <a:off x="3642" y="1868"/>
                <a:ext cx="5" cy="210"/>
              </a:xfrm>
              <a:custGeom>
                <a:avLst/>
                <a:gdLst/>
                <a:ahLst/>
                <a:cxnLst>
                  <a:cxn ang="0">
                    <a:pos x="0" y="2525"/>
                  </a:cxn>
                  <a:cxn ang="0">
                    <a:pos x="27" y="2525"/>
                  </a:cxn>
                  <a:cxn ang="0">
                    <a:pos x="54" y="2525"/>
                  </a:cxn>
                  <a:cxn ang="0">
                    <a:pos x="54" y="0"/>
                  </a:cxn>
                  <a:cxn ang="0">
                    <a:pos x="27" y="0"/>
                  </a:cxn>
                  <a:cxn ang="0">
                    <a:pos x="0" y="0"/>
                  </a:cxn>
                  <a:cxn ang="0">
                    <a:pos x="0" y="2525"/>
                  </a:cxn>
                </a:cxnLst>
                <a:pathLst>
                  <a:path w="54" h="2525">
                    <a:moveTo>
                      <a:pt x="0" y="2525"/>
                    </a:moveTo>
                    <a:lnTo>
                      <a:pt x="27" y="2525"/>
                    </a:lnTo>
                    <a:lnTo>
                      <a:pt x="54" y="2525"/>
                    </a:lnTo>
                    <a:lnTo>
                      <a:pt x="54" y="0"/>
                    </a:lnTo>
                    <a:lnTo>
                      <a:pt x="27" y="0"/>
                    </a:lnTo>
                    <a:lnTo>
                      <a:pt x="0" y="0"/>
                    </a:lnTo>
                    <a:lnTo>
                      <a:pt x="0" y="2525"/>
                    </a:lnTo>
                    <a:close/>
                  </a:path>
                </a:pathLst>
              </a:custGeom>
              <a:solidFill>
                <a:srgbClr val="000000"/>
              </a:solidFill>
              <a:ln w="9525">
                <a:noFill/>
              </a:ln>
            </p:spPr>
            <p:txBody>
              <a:bodyPr/>
              <a:p>
                <a:endParaRPr lang="zh-CN" altLang="en-US"/>
              </a:p>
            </p:txBody>
          </p:sp>
          <p:sp>
            <p:nvSpPr>
              <p:cNvPr id="80953" name="Freeform 58"/>
              <p:cNvSpPr/>
              <p:nvPr/>
            </p:nvSpPr>
            <p:spPr>
              <a:xfrm>
                <a:off x="3642" y="1868"/>
                <a:ext cx="5" cy="210"/>
              </a:xfrm>
              <a:custGeom>
                <a:avLst/>
                <a:gdLst/>
                <a:ahLst/>
                <a:cxnLst>
                  <a:cxn ang="0">
                    <a:pos x="0" y="2525"/>
                  </a:cxn>
                  <a:cxn ang="0">
                    <a:pos x="27" y="2525"/>
                  </a:cxn>
                  <a:cxn ang="0">
                    <a:pos x="54" y="2525"/>
                  </a:cxn>
                  <a:cxn ang="0">
                    <a:pos x="54" y="0"/>
                  </a:cxn>
                  <a:cxn ang="0">
                    <a:pos x="27" y="0"/>
                  </a:cxn>
                  <a:cxn ang="0">
                    <a:pos x="0" y="0"/>
                  </a:cxn>
                  <a:cxn ang="0">
                    <a:pos x="0" y="2525"/>
                  </a:cxn>
                </a:cxnLst>
                <a:pathLst>
                  <a:path w="54" h="2525">
                    <a:moveTo>
                      <a:pt x="0" y="2525"/>
                    </a:moveTo>
                    <a:lnTo>
                      <a:pt x="27" y="2525"/>
                    </a:lnTo>
                    <a:lnTo>
                      <a:pt x="54" y="2525"/>
                    </a:lnTo>
                    <a:lnTo>
                      <a:pt x="54" y="0"/>
                    </a:lnTo>
                    <a:lnTo>
                      <a:pt x="27" y="0"/>
                    </a:lnTo>
                    <a:lnTo>
                      <a:pt x="0" y="0"/>
                    </a:lnTo>
                    <a:lnTo>
                      <a:pt x="0" y="252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54" name="Freeform 59"/>
              <p:cNvSpPr/>
              <p:nvPr/>
            </p:nvSpPr>
            <p:spPr>
              <a:xfrm>
                <a:off x="3642" y="1866"/>
                <a:ext cx="5" cy="2"/>
              </a:xfrm>
              <a:custGeom>
                <a:avLst/>
                <a:gdLst/>
                <a:ahLst/>
                <a:cxnLst>
                  <a:cxn ang="0">
                    <a:pos x="27" y="28"/>
                  </a:cxn>
                  <a:cxn ang="0">
                    <a:pos x="0" y="28"/>
                  </a:cxn>
                  <a:cxn ang="0">
                    <a:pos x="1" y="20"/>
                  </a:cxn>
                  <a:cxn ang="0">
                    <a:pos x="5" y="11"/>
                  </a:cxn>
                  <a:cxn ang="0">
                    <a:pos x="10" y="6"/>
                  </a:cxn>
                  <a:cxn ang="0">
                    <a:pos x="18" y="2"/>
                  </a:cxn>
                  <a:cxn ang="0">
                    <a:pos x="27" y="0"/>
                  </a:cxn>
                  <a:cxn ang="0">
                    <a:pos x="35" y="2"/>
                  </a:cxn>
                  <a:cxn ang="0">
                    <a:pos x="43" y="6"/>
                  </a:cxn>
                  <a:cxn ang="0">
                    <a:pos x="48" y="11"/>
                  </a:cxn>
                  <a:cxn ang="0">
                    <a:pos x="52" y="20"/>
                  </a:cxn>
                  <a:cxn ang="0">
                    <a:pos x="54" y="28"/>
                  </a:cxn>
                  <a:cxn ang="0">
                    <a:pos x="27" y="28"/>
                  </a:cxn>
                </a:cxnLst>
                <a:pathLst>
                  <a:path w="54" h="28">
                    <a:moveTo>
                      <a:pt x="27" y="28"/>
                    </a:moveTo>
                    <a:lnTo>
                      <a:pt x="0" y="28"/>
                    </a:lnTo>
                    <a:lnTo>
                      <a:pt x="1" y="20"/>
                    </a:lnTo>
                    <a:lnTo>
                      <a:pt x="5" y="11"/>
                    </a:lnTo>
                    <a:lnTo>
                      <a:pt x="10" y="6"/>
                    </a:lnTo>
                    <a:lnTo>
                      <a:pt x="18" y="2"/>
                    </a:lnTo>
                    <a:lnTo>
                      <a:pt x="27" y="0"/>
                    </a:lnTo>
                    <a:lnTo>
                      <a:pt x="35" y="2"/>
                    </a:lnTo>
                    <a:lnTo>
                      <a:pt x="43" y="6"/>
                    </a:lnTo>
                    <a:lnTo>
                      <a:pt x="48" y="11"/>
                    </a:lnTo>
                    <a:lnTo>
                      <a:pt x="52" y="20"/>
                    </a:lnTo>
                    <a:lnTo>
                      <a:pt x="54" y="28"/>
                    </a:lnTo>
                    <a:lnTo>
                      <a:pt x="27" y="28"/>
                    </a:lnTo>
                    <a:close/>
                  </a:path>
                </a:pathLst>
              </a:custGeom>
              <a:solidFill>
                <a:srgbClr val="000000"/>
              </a:solidFill>
              <a:ln w="9525">
                <a:noFill/>
              </a:ln>
            </p:spPr>
            <p:txBody>
              <a:bodyPr/>
              <a:p>
                <a:endParaRPr lang="zh-CN" altLang="en-US"/>
              </a:p>
            </p:txBody>
          </p:sp>
          <p:sp>
            <p:nvSpPr>
              <p:cNvPr id="80955" name="Freeform 60"/>
              <p:cNvSpPr/>
              <p:nvPr/>
            </p:nvSpPr>
            <p:spPr>
              <a:xfrm>
                <a:off x="3642" y="1866"/>
                <a:ext cx="5" cy="2"/>
              </a:xfrm>
              <a:custGeom>
                <a:avLst/>
                <a:gdLst/>
                <a:ahLst/>
                <a:cxnLst>
                  <a:cxn ang="0">
                    <a:pos x="0" y="28"/>
                  </a:cxn>
                  <a:cxn ang="0">
                    <a:pos x="1" y="20"/>
                  </a:cxn>
                  <a:cxn ang="0">
                    <a:pos x="5" y="11"/>
                  </a:cxn>
                  <a:cxn ang="0">
                    <a:pos x="10" y="6"/>
                  </a:cxn>
                  <a:cxn ang="0">
                    <a:pos x="18" y="2"/>
                  </a:cxn>
                  <a:cxn ang="0">
                    <a:pos x="27" y="0"/>
                  </a:cxn>
                  <a:cxn ang="0">
                    <a:pos x="35" y="2"/>
                  </a:cxn>
                  <a:cxn ang="0">
                    <a:pos x="43" y="6"/>
                  </a:cxn>
                  <a:cxn ang="0">
                    <a:pos x="48" y="11"/>
                  </a:cxn>
                  <a:cxn ang="0">
                    <a:pos x="52" y="20"/>
                  </a:cxn>
                  <a:cxn ang="0">
                    <a:pos x="54" y="28"/>
                  </a:cxn>
                </a:cxnLst>
                <a:pathLst>
                  <a:path w="54" h="28">
                    <a:moveTo>
                      <a:pt x="0" y="28"/>
                    </a:moveTo>
                    <a:lnTo>
                      <a:pt x="1" y="20"/>
                    </a:lnTo>
                    <a:lnTo>
                      <a:pt x="5" y="11"/>
                    </a:lnTo>
                    <a:lnTo>
                      <a:pt x="10" y="6"/>
                    </a:lnTo>
                    <a:lnTo>
                      <a:pt x="18" y="2"/>
                    </a:lnTo>
                    <a:lnTo>
                      <a:pt x="27" y="0"/>
                    </a:lnTo>
                    <a:lnTo>
                      <a:pt x="35" y="2"/>
                    </a:lnTo>
                    <a:lnTo>
                      <a:pt x="43" y="6"/>
                    </a:lnTo>
                    <a:lnTo>
                      <a:pt x="48" y="11"/>
                    </a:lnTo>
                    <a:lnTo>
                      <a:pt x="52" y="20"/>
                    </a:lnTo>
                    <a:lnTo>
                      <a:pt x="54" y="2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56" name="Freeform 61"/>
              <p:cNvSpPr/>
              <p:nvPr/>
            </p:nvSpPr>
            <p:spPr>
              <a:xfrm>
                <a:off x="3764" y="2078"/>
                <a:ext cx="4" cy="3"/>
              </a:xfrm>
              <a:custGeom>
                <a:avLst/>
                <a:gdLst/>
                <a:ahLst/>
                <a:cxnLst>
                  <a:cxn ang="0">
                    <a:pos x="27" y="0"/>
                  </a:cxn>
                  <a:cxn ang="0">
                    <a:pos x="54" y="0"/>
                  </a:cxn>
                  <a:cxn ang="0">
                    <a:pos x="52" y="8"/>
                  </a:cxn>
                  <a:cxn ang="0">
                    <a:pos x="48" y="16"/>
                  </a:cxn>
                  <a:cxn ang="0">
                    <a:pos x="43" y="21"/>
                  </a:cxn>
                  <a:cxn ang="0">
                    <a:pos x="35" y="25"/>
                  </a:cxn>
                  <a:cxn ang="0">
                    <a:pos x="27" y="26"/>
                  </a:cxn>
                  <a:cxn ang="0">
                    <a:pos x="18" y="25"/>
                  </a:cxn>
                  <a:cxn ang="0">
                    <a:pos x="10" y="21"/>
                  </a:cxn>
                  <a:cxn ang="0">
                    <a:pos x="5" y="16"/>
                  </a:cxn>
                  <a:cxn ang="0">
                    <a:pos x="1" y="8"/>
                  </a:cxn>
                  <a:cxn ang="0">
                    <a:pos x="0" y="0"/>
                  </a:cxn>
                  <a:cxn ang="0">
                    <a:pos x="27" y="0"/>
                  </a:cxn>
                </a:cxnLst>
                <a:pathLst>
                  <a:path w="54" h="26">
                    <a:moveTo>
                      <a:pt x="27" y="0"/>
                    </a:moveTo>
                    <a:lnTo>
                      <a:pt x="54" y="0"/>
                    </a:lnTo>
                    <a:lnTo>
                      <a:pt x="52" y="8"/>
                    </a:lnTo>
                    <a:lnTo>
                      <a:pt x="48" y="16"/>
                    </a:lnTo>
                    <a:lnTo>
                      <a:pt x="43" y="21"/>
                    </a:lnTo>
                    <a:lnTo>
                      <a:pt x="35" y="25"/>
                    </a:lnTo>
                    <a:lnTo>
                      <a:pt x="27" y="26"/>
                    </a:lnTo>
                    <a:lnTo>
                      <a:pt x="18" y="25"/>
                    </a:lnTo>
                    <a:lnTo>
                      <a:pt x="10" y="21"/>
                    </a:lnTo>
                    <a:lnTo>
                      <a:pt x="5" y="16"/>
                    </a:lnTo>
                    <a:lnTo>
                      <a:pt x="1" y="8"/>
                    </a:lnTo>
                    <a:lnTo>
                      <a:pt x="0" y="0"/>
                    </a:lnTo>
                    <a:lnTo>
                      <a:pt x="27" y="0"/>
                    </a:lnTo>
                    <a:close/>
                  </a:path>
                </a:pathLst>
              </a:custGeom>
              <a:solidFill>
                <a:srgbClr val="000000"/>
              </a:solidFill>
              <a:ln w="9525">
                <a:noFill/>
              </a:ln>
            </p:spPr>
            <p:txBody>
              <a:bodyPr/>
              <a:p>
                <a:endParaRPr lang="zh-CN" altLang="en-US"/>
              </a:p>
            </p:txBody>
          </p:sp>
          <p:sp>
            <p:nvSpPr>
              <p:cNvPr id="80957" name="Freeform 62"/>
              <p:cNvSpPr/>
              <p:nvPr/>
            </p:nvSpPr>
            <p:spPr>
              <a:xfrm>
                <a:off x="3764" y="2078"/>
                <a:ext cx="4" cy="3"/>
              </a:xfrm>
              <a:custGeom>
                <a:avLst/>
                <a:gdLst/>
                <a:ahLst/>
                <a:cxnLst>
                  <a:cxn ang="0">
                    <a:pos x="54" y="0"/>
                  </a:cxn>
                  <a:cxn ang="0">
                    <a:pos x="52" y="8"/>
                  </a:cxn>
                  <a:cxn ang="0">
                    <a:pos x="48" y="16"/>
                  </a:cxn>
                  <a:cxn ang="0">
                    <a:pos x="43" y="21"/>
                  </a:cxn>
                  <a:cxn ang="0">
                    <a:pos x="35" y="25"/>
                  </a:cxn>
                  <a:cxn ang="0">
                    <a:pos x="27" y="26"/>
                  </a:cxn>
                  <a:cxn ang="0">
                    <a:pos x="18" y="25"/>
                  </a:cxn>
                  <a:cxn ang="0">
                    <a:pos x="10" y="21"/>
                  </a:cxn>
                  <a:cxn ang="0">
                    <a:pos x="5" y="16"/>
                  </a:cxn>
                  <a:cxn ang="0">
                    <a:pos x="1" y="8"/>
                  </a:cxn>
                  <a:cxn ang="0">
                    <a:pos x="0" y="0"/>
                  </a:cxn>
                </a:cxnLst>
                <a:pathLst>
                  <a:path w="54" h="26">
                    <a:moveTo>
                      <a:pt x="54" y="0"/>
                    </a:moveTo>
                    <a:lnTo>
                      <a:pt x="52" y="8"/>
                    </a:lnTo>
                    <a:lnTo>
                      <a:pt x="48" y="16"/>
                    </a:lnTo>
                    <a:lnTo>
                      <a:pt x="43" y="21"/>
                    </a:lnTo>
                    <a:lnTo>
                      <a:pt x="35" y="25"/>
                    </a:lnTo>
                    <a:lnTo>
                      <a:pt x="27" y="26"/>
                    </a:lnTo>
                    <a:lnTo>
                      <a:pt x="18" y="25"/>
                    </a:lnTo>
                    <a:lnTo>
                      <a:pt x="10" y="21"/>
                    </a:lnTo>
                    <a:lnTo>
                      <a:pt x="5" y="16"/>
                    </a:lnTo>
                    <a:lnTo>
                      <a:pt x="1"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58" name="Freeform 63"/>
              <p:cNvSpPr/>
              <p:nvPr/>
            </p:nvSpPr>
            <p:spPr>
              <a:xfrm>
                <a:off x="3764" y="1868"/>
                <a:ext cx="4" cy="210"/>
              </a:xfrm>
              <a:custGeom>
                <a:avLst/>
                <a:gdLst/>
                <a:ahLst/>
                <a:cxnLst>
                  <a:cxn ang="0">
                    <a:pos x="0" y="2525"/>
                  </a:cxn>
                  <a:cxn ang="0">
                    <a:pos x="27" y="2525"/>
                  </a:cxn>
                  <a:cxn ang="0">
                    <a:pos x="54" y="2525"/>
                  </a:cxn>
                  <a:cxn ang="0">
                    <a:pos x="54" y="0"/>
                  </a:cxn>
                  <a:cxn ang="0">
                    <a:pos x="27" y="0"/>
                  </a:cxn>
                  <a:cxn ang="0">
                    <a:pos x="0" y="0"/>
                  </a:cxn>
                  <a:cxn ang="0">
                    <a:pos x="0" y="2525"/>
                  </a:cxn>
                </a:cxnLst>
                <a:pathLst>
                  <a:path w="54" h="2525">
                    <a:moveTo>
                      <a:pt x="0" y="2525"/>
                    </a:moveTo>
                    <a:lnTo>
                      <a:pt x="27" y="2525"/>
                    </a:lnTo>
                    <a:lnTo>
                      <a:pt x="54" y="2525"/>
                    </a:lnTo>
                    <a:lnTo>
                      <a:pt x="54" y="0"/>
                    </a:lnTo>
                    <a:lnTo>
                      <a:pt x="27" y="0"/>
                    </a:lnTo>
                    <a:lnTo>
                      <a:pt x="0" y="0"/>
                    </a:lnTo>
                    <a:lnTo>
                      <a:pt x="0" y="2525"/>
                    </a:lnTo>
                    <a:close/>
                  </a:path>
                </a:pathLst>
              </a:custGeom>
              <a:solidFill>
                <a:srgbClr val="000000"/>
              </a:solidFill>
              <a:ln w="9525">
                <a:noFill/>
              </a:ln>
            </p:spPr>
            <p:txBody>
              <a:bodyPr/>
              <a:p>
                <a:endParaRPr lang="zh-CN" altLang="en-US"/>
              </a:p>
            </p:txBody>
          </p:sp>
          <p:sp>
            <p:nvSpPr>
              <p:cNvPr id="80959" name="Freeform 64"/>
              <p:cNvSpPr/>
              <p:nvPr/>
            </p:nvSpPr>
            <p:spPr>
              <a:xfrm>
                <a:off x="3764" y="1868"/>
                <a:ext cx="4" cy="210"/>
              </a:xfrm>
              <a:custGeom>
                <a:avLst/>
                <a:gdLst/>
                <a:ahLst/>
                <a:cxnLst>
                  <a:cxn ang="0">
                    <a:pos x="0" y="2525"/>
                  </a:cxn>
                  <a:cxn ang="0">
                    <a:pos x="27" y="2525"/>
                  </a:cxn>
                  <a:cxn ang="0">
                    <a:pos x="54" y="2525"/>
                  </a:cxn>
                  <a:cxn ang="0">
                    <a:pos x="54" y="0"/>
                  </a:cxn>
                  <a:cxn ang="0">
                    <a:pos x="27" y="0"/>
                  </a:cxn>
                  <a:cxn ang="0">
                    <a:pos x="0" y="0"/>
                  </a:cxn>
                  <a:cxn ang="0">
                    <a:pos x="0" y="2525"/>
                  </a:cxn>
                </a:cxnLst>
                <a:pathLst>
                  <a:path w="54" h="2525">
                    <a:moveTo>
                      <a:pt x="0" y="2525"/>
                    </a:moveTo>
                    <a:lnTo>
                      <a:pt x="27" y="2525"/>
                    </a:lnTo>
                    <a:lnTo>
                      <a:pt x="54" y="2525"/>
                    </a:lnTo>
                    <a:lnTo>
                      <a:pt x="54" y="0"/>
                    </a:lnTo>
                    <a:lnTo>
                      <a:pt x="27" y="0"/>
                    </a:lnTo>
                    <a:lnTo>
                      <a:pt x="0" y="0"/>
                    </a:lnTo>
                    <a:lnTo>
                      <a:pt x="0" y="252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60" name="Freeform 65"/>
              <p:cNvSpPr/>
              <p:nvPr/>
            </p:nvSpPr>
            <p:spPr>
              <a:xfrm>
                <a:off x="3764" y="1866"/>
                <a:ext cx="4" cy="2"/>
              </a:xfrm>
              <a:custGeom>
                <a:avLst/>
                <a:gdLst/>
                <a:ahLst/>
                <a:cxnLst>
                  <a:cxn ang="0">
                    <a:pos x="27" y="28"/>
                  </a:cxn>
                  <a:cxn ang="0">
                    <a:pos x="0" y="28"/>
                  </a:cxn>
                  <a:cxn ang="0">
                    <a:pos x="1" y="20"/>
                  </a:cxn>
                  <a:cxn ang="0">
                    <a:pos x="5" y="11"/>
                  </a:cxn>
                  <a:cxn ang="0">
                    <a:pos x="10" y="6"/>
                  </a:cxn>
                  <a:cxn ang="0">
                    <a:pos x="18" y="2"/>
                  </a:cxn>
                  <a:cxn ang="0">
                    <a:pos x="27" y="0"/>
                  </a:cxn>
                  <a:cxn ang="0">
                    <a:pos x="35" y="2"/>
                  </a:cxn>
                  <a:cxn ang="0">
                    <a:pos x="43" y="6"/>
                  </a:cxn>
                  <a:cxn ang="0">
                    <a:pos x="48" y="11"/>
                  </a:cxn>
                  <a:cxn ang="0">
                    <a:pos x="52" y="20"/>
                  </a:cxn>
                  <a:cxn ang="0">
                    <a:pos x="54" y="28"/>
                  </a:cxn>
                  <a:cxn ang="0">
                    <a:pos x="27" y="28"/>
                  </a:cxn>
                </a:cxnLst>
                <a:pathLst>
                  <a:path w="54" h="28">
                    <a:moveTo>
                      <a:pt x="27" y="28"/>
                    </a:moveTo>
                    <a:lnTo>
                      <a:pt x="0" y="28"/>
                    </a:lnTo>
                    <a:lnTo>
                      <a:pt x="1" y="20"/>
                    </a:lnTo>
                    <a:lnTo>
                      <a:pt x="5" y="11"/>
                    </a:lnTo>
                    <a:lnTo>
                      <a:pt x="10" y="6"/>
                    </a:lnTo>
                    <a:lnTo>
                      <a:pt x="18" y="2"/>
                    </a:lnTo>
                    <a:lnTo>
                      <a:pt x="27" y="0"/>
                    </a:lnTo>
                    <a:lnTo>
                      <a:pt x="35" y="2"/>
                    </a:lnTo>
                    <a:lnTo>
                      <a:pt x="43" y="6"/>
                    </a:lnTo>
                    <a:lnTo>
                      <a:pt x="48" y="11"/>
                    </a:lnTo>
                    <a:lnTo>
                      <a:pt x="52" y="20"/>
                    </a:lnTo>
                    <a:lnTo>
                      <a:pt x="54" y="28"/>
                    </a:lnTo>
                    <a:lnTo>
                      <a:pt x="27" y="28"/>
                    </a:lnTo>
                    <a:close/>
                  </a:path>
                </a:pathLst>
              </a:custGeom>
              <a:solidFill>
                <a:srgbClr val="000000"/>
              </a:solidFill>
              <a:ln w="9525">
                <a:noFill/>
              </a:ln>
            </p:spPr>
            <p:txBody>
              <a:bodyPr/>
              <a:p>
                <a:endParaRPr lang="zh-CN" altLang="en-US"/>
              </a:p>
            </p:txBody>
          </p:sp>
          <p:sp>
            <p:nvSpPr>
              <p:cNvPr id="80961" name="Freeform 66"/>
              <p:cNvSpPr/>
              <p:nvPr/>
            </p:nvSpPr>
            <p:spPr>
              <a:xfrm>
                <a:off x="3764" y="1866"/>
                <a:ext cx="4" cy="2"/>
              </a:xfrm>
              <a:custGeom>
                <a:avLst/>
                <a:gdLst/>
                <a:ahLst/>
                <a:cxnLst>
                  <a:cxn ang="0">
                    <a:pos x="0" y="28"/>
                  </a:cxn>
                  <a:cxn ang="0">
                    <a:pos x="1" y="20"/>
                  </a:cxn>
                  <a:cxn ang="0">
                    <a:pos x="5" y="11"/>
                  </a:cxn>
                  <a:cxn ang="0">
                    <a:pos x="10" y="6"/>
                  </a:cxn>
                  <a:cxn ang="0">
                    <a:pos x="18" y="2"/>
                  </a:cxn>
                  <a:cxn ang="0">
                    <a:pos x="27" y="0"/>
                  </a:cxn>
                  <a:cxn ang="0">
                    <a:pos x="35" y="2"/>
                  </a:cxn>
                  <a:cxn ang="0">
                    <a:pos x="43" y="6"/>
                  </a:cxn>
                  <a:cxn ang="0">
                    <a:pos x="48" y="11"/>
                  </a:cxn>
                  <a:cxn ang="0">
                    <a:pos x="52" y="20"/>
                  </a:cxn>
                  <a:cxn ang="0">
                    <a:pos x="54" y="28"/>
                  </a:cxn>
                </a:cxnLst>
                <a:pathLst>
                  <a:path w="54" h="28">
                    <a:moveTo>
                      <a:pt x="0" y="28"/>
                    </a:moveTo>
                    <a:lnTo>
                      <a:pt x="1" y="20"/>
                    </a:lnTo>
                    <a:lnTo>
                      <a:pt x="5" y="11"/>
                    </a:lnTo>
                    <a:lnTo>
                      <a:pt x="10" y="6"/>
                    </a:lnTo>
                    <a:lnTo>
                      <a:pt x="18" y="2"/>
                    </a:lnTo>
                    <a:lnTo>
                      <a:pt x="27" y="0"/>
                    </a:lnTo>
                    <a:lnTo>
                      <a:pt x="35" y="2"/>
                    </a:lnTo>
                    <a:lnTo>
                      <a:pt x="43" y="6"/>
                    </a:lnTo>
                    <a:lnTo>
                      <a:pt x="48" y="11"/>
                    </a:lnTo>
                    <a:lnTo>
                      <a:pt x="52" y="20"/>
                    </a:lnTo>
                    <a:lnTo>
                      <a:pt x="54" y="2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62" name="Freeform 67"/>
              <p:cNvSpPr/>
              <p:nvPr/>
            </p:nvSpPr>
            <p:spPr>
              <a:xfrm>
                <a:off x="3518" y="2078"/>
                <a:ext cx="5" cy="3"/>
              </a:xfrm>
              <a:custGeom>
                <a:avLst/>
                <a:gdLst/>
                <a:ahLst/>
                <a:cxnLst>
                  <a:cxn ang="0">
                    <a:pos x="26" y="0"/>
                  </a:cxn>
                  <a:cxn ang="0">
                    <a:pos x="54" y="0"/>
                  </a:cxn>
                  <a:cxn ang="0">
                    <a:pos x="52" y="8"/>
                  </a:cxn>
                  <a:cxn ang="0">
                    <a:pos x="48" y="16"/>
                  </a:cxn>
                  <a:cxn ang="0">
                    <a:pos x="42" y="21"/>
                  </a:cxn>
                  <a:cxn ang="0">
                    <a:pos x="34" y="25"/>
                  </a:cxn>
                  <a:cxn ang="0">
                    <a:pos x="26" y="26"/>
                  </a:cxn>
                  <a:cxn ang="0">
                    <a:pos x="18" y="25"/>
                  </a:cxn>
                  <a:cxn ang="0">
                    <a:pos x="10" y="21"/>
                  </a:cxn>
                  <a:cxn ang="0">
                    <a:pos x="5" y="16"/>
                  </a:cxn>
                  <a:cxn ang="0">
                    <a:pos x="1" y="8"/>
                  </a:cxn>
                  <a:cxn ang="0">
                    <a:pos x="0" y="0"/>
                  </a:cxn>
                  <a:cxn ang="0">
                    <a:pos x="26" y="0"/>
                  </a:cxn>
                </a:cxnLst>
                <a:pathLst>
                  <a:path w="54" h="26">
                    <a:moveTo>
                      <a:pt x="26" y="0"/>
                    </a:moveTo>
                    <a:lnTo>
                      <a:pt x="54" y="0"/>
                    </a:lnTo>
                    <a:lnTo>
                      <a:pt x="52" y="8"/>
                    </a:lnTo>
                    <a:lnTo>
                      <a:pt x="48" y="16"/>
                    </a:lnTo>
                    <a:lnTo>
                      <a:pt x="42" y="21"/>
                    </a:lnTo>
                    <a:lnTo>
                      <a:pt x="34" y="25"/>
                    </a:lnTo>
                    <a:lnTo>
                      <a:pt x="26" y="26"/>
                    </a:lnTo>
                    <a:lnTo>
                      <a:pt x="18" y="25"/>
                    </a:lnTo>
                    <a:lnTo>
                      <a:pt x="10" y="21"/>
                    </a:lnTo>
                    <a:lnTo>
                      <a:pt x="5" y="16"/>
                    </a:lnTo>
                    <a:lnTo>
                      <a:pt x="1" y="8"/>
                    </a:lnTo>
                    <a:lnTo>
                      <a:pt x="0" y="0"/>
                    </a:lnTo>
                    <a:lnTo>
                      <a:pt x="26" y="0"/>
                    </a:lnTo>
                    <a:close/>
                  </a:path>
                </a:pathLst>
              </a:custGeom>
              <a:solidFill>
                <a:srgbClr val="000000"/>
              </a:solidFill>
              <a:ln w="9525">
                <a:noFill/>
              </a:ln>
            </p:spPr>
            <p:txBody>
              <a:bodyPr/>
              <a:p>
                <a:endParaRPr lang="zh-CN" altLang="en-US"/>
              </a:p>
            </p:txBody>
          </p:sp>
          <p:sp>
            <p:nvSpPr>
              <p:cNvPr id="80963" name="Freeform 68"/>
              <p:cNvSpPr/>
              <p:nvPr/>
            </p:nvSpPr>
            <p:spPr>
              <a:xfrm>
                <a:off x="3518" y="2078"/>
                <a:ext cx="5" cy="3"/>
              </a:xfrm>
              <a:custGeom>
                <a:avLst/>
                <a:gdLst/>
                <a:ahLst/>
                <a:cxnLst>
                  <a:cxn ang="0">
                    <a:pos x="54" y="0"/>
                  </a:cxn>
                  <a:cxn ang="0">
                    <a:pos x="52" y="8"/>
                  </a:cxn>
                  <a:cxn ang="0">
                    <a:pos x="48" y="16"/>
                  </a:cxn>
                  <a:cxn ang="0">
                    <a:pos x="42" y="21"/>
                  </a:cxn>
                  <a:cxn ang="0">
                    <a:pos x="34" y="25"/>
                  </a:cxn>
                  <a:cxn ang="0">
                    <a:pos x="26" y="26"/>
                  </a:cxn>
                  <a:cxn ang="0">
                    <a:pos x="18" y="25"/>
                  </a:cxn>
                  <a:cxn ang="0">
                    <a:pos x="10" y="21"/>
                  </a:cxn>
                  <a:cxn ang="0">
                    <a:pos x="5" y="16"/>
                  </a:cxn>
                  <a:cxn ang="0">
                    <a:pos x="1" y="8"/>
                  </a:cxn>
                  <a:cxn ang="0">
                    <a:pos x="0" y="0"/>
                  </a:cxn>
                </a:cxnLst>
                <a:pathLst>
                  <a:path w="54" h="26">
                    <a:moveTo>
                      <a:pt x="54" y="0"/>
                    </a:moveTo>
                    <a:lnTo>
                      <a:pt x="52" y="8"/>
                    </a:lnTo>
                    <a:lnTo>
                      <a:pt x="48" y="16"/>
                    </a:lnTo>
                    <a:lnTo>
                      <a:pt x="42" y="21"/>
                    </a:lnTo>
                    <a:lnTo>
                      <a:pt x="34" y="25"/>
                    </a:lnTo>
                    <a:lnTo>
                      <a:pt x="26" y="26"/>
                    </a:lnTo>
                    <a:lnTo>
                      <a:pt x="18" y="25"/>
                    </a:lnTo>
                    <a:lnTo>
                      <a:pt x="10" y="21"/>
                    </a:lnTo>
                    <a:lnTo>
                      <a:pt x="5" y="16"/>
                    </a:lnTo>
                    <a:lnTo>
                      <a:pt x="1"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64" name="Freeform 69"/>
              <p:cNvSpPr/>
              <p:nvPr/>
            </p:nvSpPr>
            <p:spPr>
              <a:xfrm>
                <a:off x="3518" y="1868"/>
                <a:ext cx="5" cy="210"/>
              </a:xfrm>
              <a:custGeom>
                <a:avLst/>
                <a:gdLst/>
                <a:ahLst/>
                <a:cxnLst>
                  <a:cxn ang="0">
                    <a:pos x="0" y="2525"/>
                  </a:cxn>
                  <a:cxn ang="0">
                    <a:pos x="26" y="2525"/>
                  </a:cxn>
                  <a:cxn ang="0">
                    <a:pos x="54" y="2525"/>
                  </a:cxn>
                  <a:cxn ang="0">
                    <a:pos x="54" y="0"/>
                  </a:cxn>
                  <a:cxn ang="0">
                    <a:pos x="26" y="0"/>
                  </a:cxn>
                  <a:cxn ang="0">
                    <a:pos x="0" y="0"/>
                  </a:cxn>
                  <a:cxn ang="0">
                    <a:pos x="0" y="2525"/>
                  </a:cxn>
                </a:cxnLst>
                <a:pathLst>
                  <a:path w="54" h="2525">
                    <a:moveTo>
                      <a:pt x="0" y="2525"/>
                    </a:moveTo>
                    <a:lnTo>
                      <a:pt x="26" y="2525"/>
                    </a:lnTo>
                    <a:lnTo>
                      <a:pt x="54" y="2525"/>
                    </a:lnTo>
                    <a:lnTo>
                      <a:pt x="54" y="0"/>
                    </a:lnTo>
                    <a:lnTo>
                      <a:pt x="26" y="0"/>
                    </a:lnTo>
                    <a:lnTo>
                      <a:pt x="0" y="0"/>
                    </a:lnTo>
                    <a:lnTo>
                      <a:pt x="0" y="2525"/>
                    </a:lnTo>
                    <a:close/>
                  </a:path>
                </a:pathLst>
              </a:custGeom>
              <a:solidFill>
                <a:srgbClr val="000000"/>
              </a:solidFill>
              <a:ln w="9525">
                <a:noFill/>
              </a:ln>
            </p:spPr>
            <p:txBody>
              <a:bodyPr/>
              <a:p>
                <a:endParaRPr lang="zh-CN" altLang="en-US"/>
              </a:p>
            </p:txBody>
          </p:sp>
          <p:sp>
            <p:nvSpPr>
              <p:cNvPr id="80965" name="Freeform 70"/>
              <p:cNvSpPr/>
              <p:nvPr/>
            </p:nvSpPr>
            <p:spPr>
              <a:xfrm>
                <a:off x="3518" y="1868"/>
                <a:ext cx="5" cy="210"/>
              </a:xfrm>
              <a:custGeom>
                <a:avLst/>
                <a:gdLst/>
                <a:ahLst/>
                <a:cxnLst>
                  <a:cxn ang="0">
                    <a:pos x="0" y="2525"/>
                  </a:cxn>
                  <a:cxn ang="0">
                    <a:pos x="26" y="2525"/>
                  </a:cxn>
                  <a:cxn ang="0">
                    <a:pos x="54" y="2525"/>
                  </a:cxn>
                  <a:cxn ang="0">
                    <a:pos x="54" y="0"/>
                  </a:cxn>
                  <a:cxn ang="0">
                    <a:pos x="26" y="0"/>
                  </a:cxn>
                  <a:cxn ang="0">
                    <a:pos x="0" y="0"/>
                  </a:cxn>
                  <a:cxn ang="0">
                    <a:pos x="0" y="2525"/>
                  </a:cxn>
                </a:cxnLst>
                <a:pathLst>
                  <a:path w="54" h="2525">
                    <a:moveTo>
                      <a:pt x="0" y="2525"/>
                    </a:moveTo>
                    <a:lnTo>
                      <a:pt x="26" y="2525"/>
                    </a:lnTo>
                    <a:lnTo>
                      <a:pt x="54" y="2525"/>
                    </a:lnTo>
                    <a:lnTo>
                      <a:pt x="54" y="0"/>
                    </a:lnTo>
                    <a:lnTo>
                      <a:pt x="26" y="0"/>
                    </a:lnTo>
                    <a:lnTo>
                      <a:pt x="0" y="0"/>
                    </a:lnTo>
                    <a:lnTo>
                      <a:pt x="0" y="252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66" name="Freeform 71"/>
              <p:cNvSpPr/>
              <p:nvPr/>
            </p:nvSpPr>
            <p:spPr>
              <a:xfrm>
                <a:off x="3518" y="1866"/>
                <a:ext cx="5" cy="2"/>
              </a:xfrm>
              <a:custGeom>
                <a:avLst/>
                <a:gdLst/>
                <a:ahLst/>
                <a:cxnLst>
                  <a:cxn ang="0">
                    <a:pos x="26" y="28"/>
                  </a:cxn>
                  <a:cxn ang="0">
                    <a:pos x="0" y="28"/>
                  </a:cxn>
                  <a:cxn ang="0">
                    <a:pos x="1" y="20"/>
                  </a:cxn>
                  <a:cxn ang="0">
                    <a:pos x="5" y="11"/>
                  </a:cxn>
                  <a:cxn ang="0">
                    <a:pos x="10" y="6"/>
                  </a:cxn>
                  <a:cxn ang="0">
                    <a:pos x="18" y="2"/>
                  </a:cxn>
                  <a:cxn ang="0">
                    <a:pos x="26" y="0"/>
                  </a:cxn>
                  <a:cxn ang="0">
                    <a:pos x="34" y="2"/>
                  </a:cxn>
                  <a:cxn ang="0">
                    <a:pos x="42" y="6"/>
                  </a:cxn>
                  <a:cxn ang="0">
                    <a:pos x="48" y="11"/>
                  </a:cxn>
                  <a:cxn ang="0">
                    <a:pos x="52" y="20"/>
                  </a:cxn>
                  <a:cxn ang="0">
                    <a:pos x="54" y="28"/>
                  </a:cxn>
                  <a:cxn ang="0">
                    <a:pos x="26" y="28"/>
                  </a:cxn>
                </a:cxnLst>
                <a:pathLst>
                  <a:path w="54" h="28">
                    <a:moveTo>
                      <a:pt x="26" y="28"/>
                    </a:moveTo>
                    <a:lnTo>
                      <a:pt x="0" y="28"/>
                    </a:lnTo>
                    <a:lnTo>
                      <a:pt x="1" y="20"/>
                    </a:lnTo>
                    <a:lnTo>
                      <a:pt x="5" y="11"/>
                    </a:lnTo>
                    <a:lnTo>
                      <a:pt x="10" y="6"/>
                    </a:lnTo>
                    <a:lnTo>
                      <a:pt x="18" y="2"/>
                    </a:lnTo>
                    <a:lnTo>
                      <a:pt x="26" y="0"/>
                    </a:lnTo>
                    <a:lnTo>
                      <a:pt x="34" y="2"/>
                    </a:lnTo>
                    <a:lnTo>
                      <a:pt x="42" y="6"/>
                    </a:lnTo>
                    <a:lnTo>
                      <a:pt x="48" y="11"/>
                    </a:lnTo>
                    <a:lnTo>
                      <a:pt x="52" y="20"/>
                    </a:lnTo>
                    <a:lnTo>
                      <a:pt x="54" y="28"/>
                    </a:lnTo>
                    <a:lnTo>
                      <a:pt x="26" y="28"/>
                    </a:lnTo>
                    <a:close/>
                  </a:path>
                </a:pathLst>
              </a:custGeom>
              <a:solidFill>
                <a:srgbClr val="000000"/>
              </a:solidFill>
              <a:ln w="9525">
                <a:noFill/>
              </a:ln>
            </p:spPr>
            <p:txBody>
              <a:bodyPr/>
              <a:p>
                <a:endParaRPr lang="zh-CN" altLang="en-US"/>
              </a:p>
            </p:txBody>
          </p:sp>
          <p:sp>
            <p:nvSpPr>
              <p:cNvPr id="80967" name="Freeform 72"/>
              <p:cNvSpPr/>
              <p:nvPr/>
            </p:nvSpPr>
            <p:spPr>
              <a:xfrm>
                <a:off x="3518" y="1866"/>
                <a:ext cx="5" cy="2"/>
              </a:xfrm>
              <a:custGeom>
                <a:avLst/>
                <a:gdLst/>
                <a:ahLst/>
                <a:cxnLst>
                  <a:cxn ang="0">
                    <a:pos x="0" y="28"/>
                  </a:cxn>
                  <a:cxn ang="0">
                    <a:pos x="1" y="20"/>
                  </a:cxn>
                  <a:cxn ang="0">
                    <a:pos x="5" y="11"/>
                  </a:cxn>
                  <a:cxn ang="0">
                    <a:pos x="10" y="6"/>
                  </a:cxn>
                  <a:cxn ang="0">
                    <a:pos x="18" y="2"/>
                  </a:cxn>
                  <a:cxn ang="0">
                    <a:pos x="26" y="0"/>
                  </a:cxn>
                  <a:cxn ang="0">
                    <a:pos x="34" y="2"/>
                  </a:cxn>
                  <a:cxn ang="0">
                    <a:pos x="42" y="6"/>
                  </a:cxn>
                  <a:cxn ang="0">
                    <a:pos x="48" y="11"/>
                  </a:cxn>
                  <a:cxn ang="0">
                    <a:pos x="52" y="20"/>
                  </a:cxn>
                  <a:cxn ang="0">
                    <a:pos x="54" y="28"/>
                  </a:cxn>
                </a:cxnLst>
                <a:pathLst>
                  <a:path w="54" h="28">
                    <a:moveTo>
                      <a:pt x="0" y="28"/>
                    </a:moveTo>
                    <a:lnTo>
                      <a:pt x="1" y="20"/>
                    </a:lnTo>
                    <a:lnTo>
                      <a:pt x="5" y="11"/>
                    </a:lnTo>
                    <a:lnTo>
                      <a:pt x="10" y="6"/>
                    </a:lnTo>
                    <a:lnTo>
                      <a:pt x="18" y="2"/>
                    </a:lnTo>
                    <a:lnTo>
                      <a:pt x="26" y="0"/>
                    </a:lnTo>
                    <a:lnTo>
                      <a:pt x="34" y="2"/>
                    </a:lnTo>
                    <a:lnTo>
                      <a:pt x="42" y="6"/>
                    </a:lnTo>
                    <a:lnTo>
                      <a:pt x="48" y="11"/>
                    </a:lnTo>
                    <a:lnTo>
                      <a:pt x="52" y="20"/>
                    </a:lnTo>
                    <a:lnTo>
                      <a:pt x="54" y="2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68" name="Line 73"/>
              <p:cNvSpPr/>
              <p:nvPr/>
            </p:nvSpPr>
            <p:spPr>
              <a:xfrm>
                <a:off x="3520" y="2257"/>
                <a:ext cx="558" cy="1"/>
              </a:xfrm>
              <a:prstGeom prst="line">
                <a:avLst/>
              </a:prstGeom>
              <a:ln w="0" cap="flat" cmpd="sng">
                <a:solidFill>
                  <a:srgbClr val="000000"/>
                </a:solidFill>
                <a:prstDash val="solid"/>
                <a:round/>
                <a:headEnd type="none" w="med" len="med"/>
                <a:tailEnd type="none" w="med" len="med"/>
              </a:ln>
            </p:spPr>
          </p:sp>
          <p:sp>
            <p:nvSpPr>
              <p:cNvPr id="80969" name="Line 74"/>
              <p:cNvSpPr/>
              <p:nvPr/>
            </p:nvSpPr>
            <p:spPr>
              <a:xfrm>
                <a:off x="3520" y="2319"/>
                <a:ext cx="558" cy="1"/>
              </a:xfrm>
              <a:prstGeom prst="line">
                <a:avLst/>
              </a:prstGeom>
              <a:ln w="0" cap="flat" cmpd="sng">
                <a:solidFill>
                  <a:srgbClr val="000000"/>
                </a:solidFill>
                <a:prstDash val="solid"/>
                <a:round/>
                <a:headEnd type="none" w="med" len="med"/>
                <a:tailEnd type="none" w="med" len="med"/>
              </a:ln>
            </p:spPr>
          </p:sp>
          <p:sp>
            <p:nvSpPr>
              <p:cNvPr id="80970" name="Freeform 75"/>
              <p:cNvSpPr/>
              <p:nvPr/>
            </p:nvSpPr>
            <p:spPr>
              <a:xfrm>
                <a:off x="3842" y="2302"/>
                <a:ext cx="3" cy="5"/>
              </a:xfrm>
              <a:custGeom>
                <a:avLst/>
                <a:gdLst/>
                <a:ahLst/>
                <a:cxnLst>
                  <a:cxn ang="0">
                    <a:pos x="0" y="27"/>
                  </a:cxn>
                  <a:cxn ang="0">
                    <a:pos x="0" y="0"/>
                  </a:cxn>
                  <a:cxn ang="0">
                    <a:pos x="8" y="2"/>
                  </a:cxn>
                  <a:cxn ang="0">
                    <a:pos x="16" y="6"/>
                  </a:cxn>
                  <a:cxn ang="0">
                    <a:pos x="21" y="11"/>
                  </a:cxn>
                  <a:cxn ang="0">
                    <a:pos x="25" y="19"/>
                  </a:cxn>
                  <a:cxn ang="0">
                    <a:pos x="27" y="27"/>
                  </a:cxn>
                  <a:cxn ang="0">
                    <a:pos x="25" y="35"/>
                  </a:cxn>
                  <a:cxn ang="0">
                    <a:pos x="21" y="43"/>
                  </a:cxn>
                  <a:cxn ang="0">
                    <a:pos x="16" y="48"/>
                  </a:cxn>
                  <a:cxn ang="0">
                    <a:pos x="8" y="52"/>
                  </a:cxn>
                  <a:cxn ang="0">
                    <a:pos x="0" y="53"/>
                  </a:cxn>
                  <a:cxn ang="0">
                    <a:pos x="0" y="27"/>
                  </a:cxn>
                </a:cxnLst>
                <a:pathLst>
                  <a:path w="27" h="53">
                    <a:moveTo>
                      <a:pt x="0" y="27"/>
                    </a:moveTo>
                    <a:lnTo>
                      <a:pt x="0" y="0"/>
                    </a:lnTo>
                    <a:lnTo>
                      <a:pt x="8" y="2"/>
                    </a:lnTo>
                    <a:lnTo>
                      <a:pt x="16" y="6"/>
                    </a:lnTo>
                    <a:lnTo>
                      <a:pt x="21" y="11"/>
                    </a:lnTo>
                    <a:lnTo>
                      <a:pt x="25" y="19"/>
                    </a:lnTo>
                    <a:lnTo>
                      <a:pt x="27" y="27"/>
                    </a:lnTo>
                    <a:lnTo>
                      <a:pt x="25" y="35"/>
                    </a:lnTo>
                    <a:lnTo>
                      <a:pt x="21" y="43"/>
                    </a:lnTo>
                    <a:lnTo>
                      <a:pt x="16" y="48"/>
                    </a:lnTo>
                    <a:lnTo>
                      <a:pt x="8" y="52"/>
                    </a:lnTo>
                    <a:lnTo>
                      <a:pt x="0" y="53"/>
                    </a:lnTo>
                    <a:lnTo>
                      <a:pt x="0" y="27"/>
                    </a:lnTo>
                    <a:close/>
                  </a:path>
                </a:pathLst>
              </a:custGeom>
              <a:solidFill>
                <a:srgbClr val="000000"/>
              </a:solidFill>
              <a:ln w="9525">
                <a:noFill/>
              </a:ln>
            </p:spPr>
            <p:txBody>
              <a:bodyPr/>
              <a:p>
                <a:endParaRPr lang="zh-CN" altLang="en-US"/>
              </a:p>
            </p:txBody>
          </p:sp>
          <p:sp>
            <p:nvSpPr>
              <p:cNvPr id="80971" name="Freeform 76"/>
              <p:cNvSpPr/>
              <p:nvPr/>
            </p:nvSpPr>
            <p:spPr>
              <a:xfrm>
                <a:off x="3842" y="2302"/>
                <a:ext cx="3" cy="5"/>
              </a:xfrm>
              <a:custGeom>
                <a:avLst/>
                <a:gdLst/>
                <a:ahLst/>
                <a:cxnLst>
                  <a:cxn ang="0">
                    <a:pos x="0" y="0"/>
                  </a:cxn>
                  <a:cxn ang="0">
                    <a:pos x="8" y="2"/>
                  </a:cxn>
                  <a:cxn ang="0">
                    <a:pos x="16" y="6"/>
                  </a:cxn>
                  <a:cxn ang="0">
                    <a:pos x="21" y="11"/>
                  </a:cxn>
                  <a:cxn ang="0">
                    <a:pos x="25" y="19"/>
                  </a:cxn>
                  <a:cxn ang="0">
                    <a:pos x="27" y="27"/>
                  </a:cxn>
                  <a:cxn ang="0">
                    <a:pos x="25" y="35"/>
                  </a:cxn>
                  <a:cxn ang="0">
                    <a:pos x="21" y="43"/>
                  </a:cxn>
                  <a:cxn ang="0">
                    <a:pos x="16" y="48"/>
                  </a:cxn>
                  <a:cxn ang="0">
                    <a:pos x="8" y="52"/>
                  </a:cxn>
                  <a:cxn ang="0">
                    <a:pos x="0" y="53"/>
                  </a:cxn>
                </a:cxnLst>
                <a:pathLst>
                  <a:path w="27" h="53">
                    <a:moveTo>
                      <a:pt x="0" y="0"/>
                    </a:moveTo>
                    <a:lnTo>
                      <a:pt x="8" y="2"/>
                    </a:lnTo>
                    <a:lnTo>
                      <a:pt x="16" y="6"/>
                    </a:lnTo>
                    <a:lnTo>
                      <a:pt x="21" y="11"/>
                    </a:lnTo>
                    <a:lnTo>
                      <a:pt x="25" y="19"/>
                    </a:lnTo>
                    <a:lnTo>
                      <a:pt x="27" y="27"/>
                    </a:lnTo>
                    <a:lnTo>
                      <a:pt x="25" y="35"/>
                    </a:lnTo>
                    <a:lnTo>
                      <a:pt x="21" y="43"/>
                    </a:lnTo>
                    <a:lnTo>
                      <a:pt x="16" y="48"/>
                    </a:lnTo>
                    <a:lnTo>
                      <a:pt x="8" y="52"/>
                    </a:lnTo>
                    <a:lnTo>
                      <a:pt x="0" y="5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72" name="Freeform 77"/>
              <p:cNvSpPr/>
              <p:nvPr/>
            </p:nvSpPr>
            <p:spPr>
              <a:xfrm>
                <a:off x="3646" y="2302"/>
                <a:ext cx="196" cy="5"/>
              </a:xfrm>
              <a:custGeom>
                <a:avLst/>
                <a:gdLst/>
                <a:ahLst/>
                <a:cxnLst>
                  <a:cxn ang="0">
                    <a:pos x="2357" y="53"/>
                  </a:cxn>
                  <a:cxn ang="0">
                    <a:pos x="2357" y="27"/>
                  </a:cxn>
                  <a:cxn ang="0">
                    <a:pos x="2357" y="0"/>
                  </a:cxn>
                  <a:cxn ang="0">
                    <a:pos x="0" y="0"/>
                  </a:cxn>
                  <a:cxn ang="0">
                    <a:pos x="0" y="27"/>
                  </a:cxn>
                  <a:cxn ang="0">
                    <a:pos x="0" y="53"/>
                  </a:cxn>
                  <a:cxn ang="0">
                    <a:pos x="2357" y="53"/>
                  </a:cxn>
                </a:cxnLst>
                <a:pathLst>
                  <a:path w="2357" h="53">
                    <a:moveTo>
                      <a:pt x="2357" y="53"/>
                    </a:moveTo>
                    <a:lnTo>
                      <a:pt x="2357" y="27"/>
                    </a:lnTo>
                    <a:lnTo>
                      <a:pt x="2357" y="0"/>
                    </a:lnTo>
                    <a:lnTo>
                      <a:pt x="0" y="0"/>
                    </a:lnTo>
                    <a:lnTo>
                      <a:pt x="0" y="27"/>
                    </a:lnTo>
                    <a:lnTo>
                      <a:pt x="0" y="53"/>
                    </a:lnTo>
                    <a:lnTo>
                      <a:pt x="2357" y="53"/>
                    </a:lnTo>
                    <a:close/>
                  </a:path>
                </a:pathLst>
              </a:custGeom>
              <a:solidFill>
                <a:srgbClr val="000000"/>
              </a:solidFill>
              <a:ln w="9525">
                <a:noFill/>
              </a:ln>
            </p:spPr>
            <p:txBody>
              <a:bodyPr/>
              <a:p>
                <a:endParaRPr lang="zh-CN" altLang="en-US"/>
              </a:p>
            </p:txBody>
          </p:sp>
          <p:sp>
            <p:nvSpPr>
              <p:cNvPr id="80973" name="Freeform 78"/>
              <p:cNvSpPr/>
              <p:nvPr/>
            </p:nvSpPr>
            <p:spPr>
              <a:xfrm>
                <a:off x="3646" y="2302"/>
                <a:ext cx="196" cy="5"/>
              </a:xfrm>
              <a:custGeom>
                <a:avLst/>
                <a:gdLst/>
                <a:ahLst/>
                <a:cxnLst>
                  <a:cxn ang="0">
                    <a:pos x="2357" y="53"/>
                  </a:cxn>
                  <a:cxn ang="0">
                    <a:pos x="2357" y="27"/>
                  </a:cxn>
                  <a:cxn ang="0">
                    <a:pos x="2357" y="0"/>
                  </a:cxn>
                  <a:cxn ang="0">
                    <a:pos x="0" y="0"/>
                  </a:cxn>
                  <a:cxn ang="0">
                    <a:pos x="0" y="27"/>
                  </a:cxn>
                  <a:cxn ang="0">
                    <a:pos x="0" y="53"/>
                  </a:cxn>
                  <a:cxn ang="0">
                    <a:pos x="2357" y="53"/>
                  </a:cxn>
                </a:cxnLst>
                <a:pathLst>
                  <a:path w="2357" h="53">
                    <a:moveTo>
                      <a:pt x="2357" y="53"/>
                    </a:moveTo>
                    <a:lnTo>
                      <a:pt x="2357" y="27"/>
                    </a:lnTo>
                    <a:lnTo>
                      <a:pt x="2357" y="0"/>
                    </a:lnTo>
                    <a:lnTo>
                      <a:pt x="0" y="0"/>
                    </a:lnTo>
                    <a:lnTo>
                      <a:pt x="0" y="27"/>
                    </a:lnTo>
                    <a:lnTo>
                      <a:pt x="0" y="53"/>
                    </a:lnTo>
                    <a:lnTo>
                      <a:pt x="2357" y="5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74" name="Freeform 79"/>
              <p:cNvSpPr/>
              <p:nvPr/>
            </p:nvSpPr>
            <p:spPr>
              <a:xfrm>
                <a:off x="3644" y="2302"/>
                <a:ext cx="2" cy="5"/>
              </a:xfrm>
              <a:custGeom>
                <a:avLst/>
                <a:gdLst/>
                <a:ahLst/>
                <a:cxnLst>
                  <a:cxn ang="0">
                    <a:pos x="27" y="27"/>
                  </a:cxn>
                  <a:cxn ang="0">
                    <a:pos x="27" y="53"/>
                  </a:cxn>
                  <a:cxn ang="0">
                    <a:pos x="19" y="52"/>
                  </a:cxn>
                  <a:cxn ang="0">
                    <a:pos x="11" y="48"/>
                  </a:cxn>
                  <a:cxn ang="0">
                    <a:pos x="6" y="43"/>
                  </a:cxn>
                  <a:cxn ang="0">
                    <a:pos x="1" y="35"/>
                  </a:cxn>
                  <a:cxn ang="0">
                    <a:pos x="0" y="27"/>
                  </a:cxn>
                  <a:cxn ang="0">
                    <a:pos x="1" y="19"/>
                  </a:cxn>
                  <a:cxn ang="0">
                    <a:pos x="6" y="11"/>
                  </a:cxn>
                  <a:cxn ang="0">
                    <a:pos x="11" y="6"/>
                  </a:cxn>
                  <a:cxn ang="0">
                    <a:pos x="19" y="2"/>
                  </a:cxn>
                  <a:cxn ang="0">
                    <a:pos x="27" y="0"/>
                  </a:cxn>
                  <a:cxn ang="0">
                    <a:pos x="27" y="27"/>
                  </a:cxn>
                </a:cxnLst>
                <a:pathLst>
                  <a:path w="27" h="53">
                    <a:moveTo>
                      <a:pt x="27" y="27"/>
                    </a:moveTo>
                    <a:lnTo>
                      <a:pt x="27" y="53"/>
                    </a:lnTo>
                    <a:lnTo>
                      <a:pt x="19" y="52"/>
                    </a:lnTo>
                    <a:lnTo>
                      <a:pt x="11" y="48"/>
                    </a:lnTo>
                    <a:lnTo>
                      <a:pt x="6" y="43"/>
                    </a:lnTo>
                    <a:lnTo>
                      <a:pt x="1" y="35"/>
                    </a:lnTo>
                    <a:lnTo>
                      <a:pt x="0" y="27"/>
                    </a:lnTo>
                    <a:lnTo>
                      <a:pt x="1" y="19"/>
                    </a:lnTo>
                    <a:lnTo>
                      <a:pt x="6" y="11"/>
                    </a:lnTo>
                    <a:lnTo>
                      <a:pt x="11" y="6"/>
                    </a:lnTo>
                    <a:lnTo>
                      <a:pt x="19" y="2"/>
                    </a:lnTo>
                    <a:lnTo>
                      <a:pt x="27" y="0"/>
                    </a:lnTo>
                    <a:lnTo>
                      <a:pt x="27" y="27"/>
                    </a:lnTo>
                    <a:close/>
                  </a:path>
                </a:pathLst>
              </a:custGeom>
              <a:solidFill>
                <a:srgbClr val="000000"/>
              </a:solidFill>
              <a:ln w="9525">
                <a:noFill/>
              </a:ln>
            </p:spPr>
            <p:txBody>
              <a:bodyPr/>
              <a:p>
                <a:endParaRPr lang="zh-CN" altLang="en-US"/>
              </a:p>
            </p:txBody>
          </p:sp>
          <p:sp>
            <p:nvSpPr>
              <p:cNvPr id="80975" name="Freeform 80"/>
              <p:cNvSpPr/>
              <p:nvPr/>
            </p:nvSpPr>
            <p:spPr>
              <a:xfrm>
                <a:off x="3644" y="2302"/>
                <a:ext cx="2" cy="5"/>
              </a:xfrm>
              <a:custGeom>
                <a:avLst/>
                <a:gdLst/>
                <a:ahLst/>
                <a:cxnLst>
                  <a:cxn ang="0">
                    <a:pos x="27" y="53"/>
                  </a:cxn>
                  <a:cxn ang="0">
                    <a:pos x="19" y="52"/>
                  </a:cxn>
                  <a:cxn ang="0">
                    <a:pos x="11" y="48"/>
                  </a:cxn>
                  <a:cxn ang="0">
                    <a:pos x="6" y="43"/>
                  </a:cxn>
                  <a:cxn ang="0">
                    <a:pos x="1" y="35"/>
                  </a:cxn>
                  <a:cxn ang="0">
                    <a:pos x="0" y="27"/>
                  </a:cxn>
                  <a:cxn ang="0">
                    <a:pos x="1" y="19"/>
                  </a:cxn>
                  <a:cxn ang="0">
                    <a:pos x="6" y="11"/>
                  </a:cxn>
                  <a:cxn ang="0">
                    <a:pos x="11" y="6"/>
                  </a:cxn>
                  <a:cxn ang="0">
                    <a:pos x="19" y="2"/>
                  </a:cxn>
                  <a:cxn ang="0">
                    <a:pos x="27" y="0"/>
                  </a:cxn>
                </a:cxnLst>
                <a:pathLst>
                  <a:path w="27" h="53">
                    <a:moveTo>
                      <a:pt x="27" y="53"/>
                    </a:moveTo>
                    <a:lnTo>
                      <a:pt x="19" y="52"/>
                    </a:lnTo>
                    <a:lnTo>
                      <a:pt x="11" y="48"/>
                    </a:lnTo>
                    <a:lnTo>
                      <a:pt x="6" y="43"/>
                    </a:lnTo>
                    <a:lnTo>
                      <a:pt x="1" y="35"/>
                    </a:lnTo>
                    <a:lnTo>
                      <a:pt x="0" y="27"/>
                    </a:lnTo>
                    <a:lnTo>
                      <a:pt x="1" y="19"/>
                    </a:lnTo>
                    <a:lnTo>
                      <a:pt x="6" y="11"/>
                    </a:lnTo>
                    <a:lnTo>
                      <a:pt x="11" y="6"/>
                    </a:lnTo>
                    <a:lnTo>
                      <a:pt x="19" y="2"/>
                    </a:lnTo>
                    <a:lnTo>
                      <a:pt x="27"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76" name="Freeform 81"/>
              <p:cNvSpPr/>
              <p:nvPr/>
            </p:nvSpPr>
            <p:spPr>
              <a:xfrm>
                <a:off x="3518" y="2076"/>
                <a:ext cx="2" cy="5"/>
              </a:xfrm>
              <a:custGeom>
                <a:avLst/>
                <a:gdLst/>
                <a:ahLst/>
                <a:cxnLst>
                  <a:cxn ang="0">
                    <a:pos x="26" y="28"/>
                  </a:cxn>
                  <a:cxn ang="0">
                    <a:pos x="26" y="54"/>
                  </a:cxn>
                  <a:cxn ang="0">
                    <a:pos x="18" y="53"/>
                  </a:cxn>
                  <a:cxn ang="0">
                    <a:pos x="10" y="49"/>
                  </a:cxn>
                  <a:cxn ang="0">
                    <a:pos x="5" y="44"/>
                  </a:cxn>
                  <a:cxn ang="0">
                    <a:pos x="1" y="36"/>
                  </a:cxn>
                  <a:cxn ang="0">
                    <a:pos x="0" y="28"/>
                  </a:cxn>
                  <a:cxn ang="0">
                    <a:pos x="1" y="19"/>
                  </a:cxn>
                  <a:cxn ang="0">
                    <a:pos x="5" y="11"/>
                  </a:cxn>
                  <a:cxn ang="0">
                    <a:pos x="10" y="6"/>
                  </a:cxn>
                  <a:cxn ang="0">
                    <a:pos x="18" y="2"/>
                  </a:cxn>
                  <a:cxn ang="0">
                    <a:pos x="26" y="0"/>
                  </a:cxn>
                  <a:cxn ang="0">
                    <a:pos x="26" y="28"/>
                  </a:cxn>
                </a:cxnLst>
                <a:pathLst>
                  <a:path w="26" h="54">
                    <a:moveTo>
                      <a:pt x="26" y="28"/>
                    </a:moveTo>
                    <a:lnTo>
                      <a:pt x="26" y="54"/>
                    </a:lnTo>
                    <a:lnTo>
                      <a:pt x="18" y="53"/>
                    </a:lnTo>
                    <a:lnTo>
                      <a:pt x="10" y="49"/>
                    </a:lnTo>
                    <a:lnTo>
                      <a:pt x="5" y="44"/>
                    </a:lnTo>
                    <a:lnTo>
                      <a:pt x="1" y="36"/>
                    </a:lnTo>
                    <a:lnTo>
                      <a:pt x="0" y="28"/>
                    </a:lnTo>
                    <a:lnTo>
                      <a:pt x="1" y="19"/>
                    </a:lnTo>
                    <a:lnTo>
                      <a:pt x="5" y="11"/>
                    </a:lnTo>
                    <a:lnTo>
                      <a:pt x="10" y="6"/>
                    </a:lnTo>
                    <a:lnTo>
                      <a:pt x="18" y="2"/>
                    </a:lnTo>
                    <a:lnTo>
                      <a:pt x="26" y="0"/>
                    </a:lnTo>
                    <a:lnTo>
                      <a:pt x="26" y="28"/>
                    </a:lnTo>
                    <a:close/>
                  </a:path>
                </a:pathLst>
              </a:custGeom>
              <a:solidFill>
                <a:srgbClr val="000000"/>
              </a:solidFill>
              <a:ln w="9525">
                <a:noFill/>
              </a:ln>
            </p:spPr>
            <p:txBody>
              <a:bodyPr/>
              <a:p>
                <a:endParaRPr lang="zh-CN" altLang="en-US"/>
              </a:p>
            </p:txBody>
          </p:sp>
          <p:sp>
            <p:nvSpPr>
              <p:cNvPr id="80977" name="Freeform 82"/>
              <p:cNvSpPr/>
              <p:nvPr/>
            </p:nvSpPr>
            <p:spPr>
              <a:xfrm>
                <a:off x="3518" y="2076"/>
                <a:ext cx="2" cy="5"/>
              </a:xfrm>
              <a:custGeom>
                <a:avLst/>
                <a:gdLst/>
                <a:ahLst/>
                <a:cxnLst>
                  <a:cxn ang="0">
                    <a:pos x="26" y="54"/>
                  </a:cxn>
                  <a:cxn ang="0">
                    <a:pos x="18" y="53"/>
                  </a:cxn>
                  <a:cxn ang="0">
                    <a:pos x="10" y="49"/>
                  </a:cxn>
                  <a:cxn ang="0">
                    <a:pos x="5" y="44"/>
                  </a:cxn>
                  <a:cxn ang="0">
                    <a:pos x="1" y="36"/>
                  </a:cxn>
                  <a:cxn ang="0">
                    <a:pos x="0" y="28"/>
                  </a:cxn>
                  <a:cxn ang="0">
                    <a:pos x="1" y="19"/>
                  </a:cxn>
                  <a:cxn ang="0">
                    <a:pos x="5" y="11"/>
                  </a:cxn>
                  <a:cxn ang="0">
                    <a:pos x="10" y="6"/>
                  </a:cxn>
                  <a:cxn ang="0">
                    <a:pos x="18" y="2"/>
                  </a:cxn>
                  <a:cxn ang="0">
                    <a:pos x="26" y="0"/>
                  </a:cxn>
                </a:cxnLst>
                <a:pathLst>
                  <a:path w="26" h="54">
                    <a:moveTo>
                      <a:pt x="26" y="54"/>
                    </a:moveTo>
                    <a:lnTo>
                      <a:pt x="18" y="53"/>
                    </a:lnTo>
                    <a:lnTo>
                      <a:pt x="10" y="49"/>
                    </a:lnTo>
                    <a:lnTo>
                      <a:pt x="5" y="44"/>
                    </a:lnTo>
                    <a:lnTo>
                      <a:pt x="1" y="36"/>
                    </a:lnTo>
                    <a:lnTo>
                      <a:pt x="0" y="28"/>
                    </a:lnTo>
                    <a:lnTo>
                      <a:pt x="1" y="19"/>
                    </a:lnTo>
                    <a:lnTo>
                      <a:pt x="5" y="11"/>
                    </a:lnTo>
                    <a:lnTo>
                      <a:pt x="10" y="6"/>
                    </a:lnTo>
                    <a:lnTo>
                      <a:pt x="18" y="2"/>
                    </a:lnTo>
                    <a:lnTo>
                      <a:pt x="26"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78" name="Freeform 83"/>
              <p:cNvSpPr/>
              <p:nvPr/>
            </p:nvSpPr>
            <p:spPr>
              <a:xfrm>
                <a:off x="3520" y="2076"/>
                <a:ext cx="508" cy="5"/>
              </a:xfrm>
              <a:custGeom>
                <a:avLst/>
                <a:gdLst/>
                <a:ahLst/>
                <a:cxnLst>
                  <a:cxn ang="0">
                    <a:pos x="0" y="0"/>
                  </a:cxn>
                  <a:cxn ang="0">
                    <a:pos x="0" y="28"/>
                  </a:cxn>
                  <a:cxn ang="0">
                    <a:pos x="0" y="54"/>
                  </a:cxn>
                  <a:cxn ang="0">
                    <a:pos x="6090" y="54"/>
                  </a:cxn>
                  <a:cxn ang="0">
                    <a:pos x="6090" y="28"/>
                  </a:cxn>
                  <a:cxn ang="0">
                    <a:pos x="6090" y="0"/>
                  </a:cxn>
                  <a:cxn ang="0">
                    <a:pos x="0" y="0"/>
                  </a:cxn>
                </a:cxnLst>
                <a:pathLst>
                  <a:path w="6090" h="54">
                    <a:moveTo>
                      <a:pt x="0" y="0"/>
                    </a:moveTo>
                    <a:lnTo>
                      <a:pt x="0" y="28"/>
                    </a:lnTo>
                    <a:lnTo>
                      <a:pt x="0" y="54"/>
                    </a:lnTo>
                    <a:lnTo>
                      <a:pt x="6090" y="54"/>
                    </a:lnTo>
                    <a:lnTo>
                      <a:pt x="6090" y="28"/>
                    </a:lnTo>
                    <a:lnTo>
                      <a:pt x="6090" y="0"/>
                    </a:lnTo>
                    <a:lnTo>
                      <a:pt x="0" y="0"/>
                    </a:lnTo>
                    <a:close/>
                  </a:path>
                </a:pathLst>
              </a:custGeom>
              <a:solidFill>
                <a:srgbClr val="000000"/>
              </a:solidFill>
              <a:ln w="9525">
                <a:noFill/>
              </a:ln>
            </p:spPr>
            <p:txBody>
              <a:bodyPr/>
              <a:p>
                <a:endParaRPr lang="zh-CN" altLang="en-US"/>
              </a:p>
            </p:txBody>
          </p:sp>
          <p:sp>
            <p:nvSpPr>
              <p:cNvPr id="80979" name="Freeform 84"/>
              <p:cNvSpPr/>
              <p:nvPr/>
            </p:nvSpPr>
            <p:spPr>
              <a:xfrm>
                <a:off x="3520" y="2076"/>
                <a:ext cx="508" cy="5"/>
              </a:xfrm>
              <a:custGeom>
                <a:avLst/>
                <a:gdLst/>
                <a:ahLst/>
                <a:cxnLst>
                  <a:cxn ang="0">
                    <a:pos x="0" y="0"/>
                  </a:cxn>
                  <a:cxn ang="0">
                    <a:pos x="0" y="28"/>
                  </a:cxn>
                  <a:cxn ang="0">
                    <a:pos x="0" y="54"/>
                  </a:cxn>
                  <a:cxn ang="0">
                    <a:pos x="6090" y="54"/>
                  </a:cxn>
                  <a:cxn ang="0">
                    <a:pos x="6090" y="28"/>
                  </a:cxn>
                  <a:cxn ang="0">
                    <a:pos x="6090" y="0"/>
                  </a:cxn>
                  <a:cxn ang="0">
                    <a:pos x="0" y="0"/>
                  </a:cxn>
                </a:cxnLst>
                <a:pathLst>
                  <a:path w="6090" h="54">
                    <a:moveTo>
                      <a:pt x="0" y="0"/>
                    </a:moveTo>
                    <a:lnTo>
                      <a:pt x="0" y="28"/>
                    </a:lnTo>
                    <a:lnTo>
                      <a:pt x="0" y="54"/>
                    </a:lnTo>
                    <a:lnTo>
                      <a:pt x="6090" y="54"/>
                    </a:lnTo>
                    <a:lnTo>
                      <a:pt x="6090" y="28"/>
                    </a:lnTo>
                    <a:lnTo>
                      <a:pt x="6090"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80" name="Freeform 85"/>
              <p:cNvSpPr/>
              <p:nvPr/>
            </p:nvSpPr>
            <p:spPr>
              <a:xfrm>
                <a:off x="4028" y="2076"/>
                <a:ext cx="2" cy="5"/>
              </a:xfrm>
              <a:custGeom>
                <a:avLst/>
                <a:gdLst/>
                <a:ahLst/>
                <a:cxnLst>
                  <a:cxn ang="0">
                    <a:pos x="0" y="28"/>
                  </a:cxn>
                  <a:cxn ang="0">
                    <a:pos x="0" y="0"/>
                  </a:cxn>
                  <a:cxn ang="0">
                    <a:pos x="8" y="2"/>
                  </a:cxn>
                  <a:cxn ang="0">
                    <a:pos x="16" y="6"/>
                  </a:cxn>
                  <a:cxn ang="0">
                    <a:pos x="21" y="11"/>
                  </a:cxn>
                  <a:cxn ang="0">
                    <a:pos x="25" y="19"/>
                  </a:cxn>
                  <a:cxn ang="0">
                    <a:pos x="27" y="28"/>
                  </a:cxn>
                  <a:cxn ang="0">
                    <a:pos x="25" y="36"/>
                  </a:cxn>
                  <a:cxn ang="0">
                    <a:pos x="21" y="44"/>
                  </a:cxn>
                  <a:cxn ang="0">
                    <a:pos x="16" y="49"/>
                  </a:cxn>
                  <a:cxn ang="0">
                    <a:pos x="8" y="53"/>
                  </a:cxn>
                  <a:cxn ang="0">
                    <a:pos x="0" y="54"/>
                  </a:cxn>
                  <a:cxn ang="0">
                    <a:pos x="0" y="28"/>
                  </a:cxn>
                </a:cxnLst>
                <a:pathLst>
                  <a:path w="27" h="54">
                    <a:moveTo>
                      <a:pt x="0" y="28"/>
                    </a:moveTo>
                    <a:lnTo>
                      <a:pt x="0" y="0"/>
                    </a:lnTo>
                    <a:lnTo>
                      <a:pt x="8" y="2"/>
                    </a:lnTo>
                    <a:lnTo>
                      <a:pt x="16" y="6"/>
                    </a:lnTo>
                    <a:lnTo>
                      <a:pt x="21" y="11"/>
                    </a:lnTo>
                    <a:lnTo>
                      <a:pt x="25" y="19"/>
                    </a:lnTo>
                    <a:lnTo>
                      <a:pt x="27" y="28"/>
                    </a:lnTo>
                    <a:lnTo>
                      <a:pt x="25" y="36"/>
                    </a:lnTo>
                    <a:lnTo>
                      <a:pt x="21" y="44"/>
                    </a:lnTo>
                    <a:lnTo>
                      <a:pt x="16" y="49"/>
                    </a:lnTo>
                    <a:lnTo>
                      <a:pt x="8" y="53"/>
                    </a:lnTo>
                    <a:lnTo>
                      <a:pt x="0" y="54"/>
                    </a:lnTo>
                    <a:lnTo>
                      <a:pt x="0" y="28"/>
                    </a:lnTo>
                    <a:close/>
                  </a:path>
                </a:pathLst>
              </a:custGeom>
              <a:solidFill>
                <a:srgbClr val="000000"/>
              </a:solidFill>
              <a:ln w="9525">
                <a:noFill/>
              </a:ln>
            </p:spPr>
            <p:txBody>
              <a:bodyPr/>
              <a:p>
                <a:endParaRPr lang="zh-CN" altLang="en-US"/>
              </a:p>
            </p:txBody>
          </p:sp>
          <p:sp>
            <p:nvSpPr>
              <p:cNvPr id="80981" name="Freeform 86"/>
              <p:cNvSpPr/>
              <p:nvPr/>
            </p:nvSpPr>
            <p:spPr>
              <a:xfrm>
                <a:off x="4028" y="2076"/>
                <a:ext cx="2" cy="5"/>
              </a:xfrm>
              <a:custGeom>
                <a:avLst/>
                <a:gdLst/>
                <a:ahLst/>
                <a:cxnLst>
                  <a:cxn ang="0">
                    <a:pos x="0" y="0"/>
                  </a:cxn>
                  <a:cxn ang="0">
                    <a:pos x="8" y="2"/>
                  </a:cxn>
                  <a:cxn ang="0">
                    <a:pos x="16" y="6"/>
                  </a:cxn>
                  <a:cxn ang="0">
                    <a:pos x="21" y="11"/>
                  </a:cxn>
                  <a:cxn ang="0">
                    <a:pos x="25" y="19"/>
                  </a:cxn>
                  <a:cxn ang="0">
                    <a:pos x="27" y="28"/>
                  </a:cxn>
                  <a:cxn ang="0">
                    <a:pos x="25" y="36"/>
                  </a:cxn>
                  <a:cxn ang="0">
                    <a:pos x="21" y="44"/>
                  </a:cxn>
                  <a:cxn ang="0">
                    <a:pos x="16" y="49"/>
                  </a:cxn>
                  <a:cxn ang="0">
                    <a:pos x="8" y="53"/>
                  </a:cxn>
                  <a:cxn ang="0">
                    <a:pos x="0" y="54"/>
                  </a:cxn>
                </a:cxnLst>
                <a:pathLst>
                  <a:path w="27" h="54">
                    <a:moveTo>
                      <a:pt x="0" y="0"/>
                    </a:moveTo>
                    <a:lnTo>
                      <a:pt x="8" y="2"/>
                    </a:lnTo>
                    <a:lnTo>
                      <a:pt x="16" y="6"/>
                    </a:lnTo>
                    <a:lnTo>
                      <a:pt x="21" y="11"/>
                    </a:lnTo>
                    <a:lnTo>
                      <a:pt x="25" y="19"/>
                    </a:lnTo>
                    <a:lnTo>
                      <a:pt x="27" y="28"/>
                    </a:lnTo>
                    <a:lnTo>
                      <a:pt x="25" y="36"/>
                    </a:lnTo>
                    <a:lnTo>
                      <a:pt x="21" y="44"/>
                    </a:lnTo>
                    <a:lnTo>
                      <a:pt x="16" y="49"/>
                    </a:lnTo>
                    <a:lnTo>
                      <a:pt x="8" y="53"/>
                    </a:lnTo>
                    <a:lnTo>
                      <a:pt x="0" y="5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82" name="Freeform 87"/>
              <p:cNvSpPr/>
              <p:nvPr/>
            </p:nvSpPr>
            <p:spPr>
              <a:xfrm>
                <a:off x="3767" y="2477"/>
                <a:ext cx="3" cy="3"/>
              </a:xfrm>
              <a:custGeom>
                <a:avLst/>
                <a:gdLst/>
                <a:ahLst/>
                <a:cxnLst>
                  <a:cxn ang="0">
                    <a:pos x="18" y="27"/>
                  </a:cxn>
                  <a:cxn ang="0">
                    <a:pos x="0" y="7"/>
                  </a:cxn>
                  <a:cxn ang="0">
                    <a:pos x="7" y="2"/>
                  </a:cxn>
                  <a:cxn ang="0">
                    <a:pos x="15" y="0"/>
                  </a:cxn>
                  <a:cxn ang="0">
                    <a:pos x="23" y="0"/>
                  </a:cxn>
                  <a:cxn ang="0">
                    <a:pos x="31" y="3"/>
                  </a:cxn>
                  <a:cxn ang="0">
                    <a:pos x="37" y="8"/>
                  </a:cxn>
                  <a:cxn ang="0">
                    <a:pos x="42" y="15"/>
                  </a:cxn>
                  <a:cxn ang="0">
                    <a:pos x="44" y="23"/>
                  </a:cxn>
                  <a:cxn ang="0">
                    <a:pos x="44" y="32"/>
                  </a:cxn>
                  <a:cxn ang="0">
                    <a:pos x="41" y="40"/>
                  </a:cxn>
                  <a:cxn ang="0">
                    <a:pos x="36" y="46"/>
                  </a:cxn>
                  <a:cxn ang="0">
                    <a:pos x="18" y="27"/>
                  </a:cxn>
                </a:cxnLst>
                <a:pathLst>
                  <a:path w="44" h="46">
                    <a:moveTo>
                      <a:pt x="18" y="27"/>
                    </a:moveTo>
                    <a:lnTo>
                      <a:pt x="0" y="7"/>
                    </a:lnTo>
                    <a:lnTo>
                      <a:pt x="7" y="2"/>
                    </a:lnTo>
                    <a:lnTo>
                      <a:pt x="15" y="0"/>
                    </a:lnTo>
                    <a:lnTo>
                      <a:pt x="23" y="0"/>
                    </a:lnTo>
                    <a:lnTo>
                      <a:pt x="31" y="3"/>
                    </a:lnTo>
                    <a:lnTo>
                      <a:pt x="37" y="8"/>
                    </a:lnTo>
                    <a:lnTo>
                      <a:pt x="42" y="15"/>
                    </a:lnTo>
                    <a:lnTo>
                      <a:pt x="44" y="23"/>
                    </a:lnTo>
                    <a:lnTo>
                      <a:pt x="44" y="32"/>
                    </a:lnTo>
                    <a:lnTo>
                      <a:pt x="41" y="40"/>
                    </a:lnTo>
                    <a:lnTo>
                      <a:pt x="36" y="46"/>
                    </a:lnTo>
                    <a:lnTo>
                      <a:pt x="18" y="27"/>
                    </a:lnTo>
                    <a:close/>
                  </a:path>
                </a:pathLst>
              </a:custGeom>
              <a:solidFill>
                <a:srgbClr val="000000"/>
              </a:solidFill>
              <a:ln w="9525">
                <a:noFill/>
              </a:ln>
            </p:spPr>
            <p:txBody>
              <a:bodyPr/>
              <a:p>
                <a:endParaRPr lang="zh-CN" altLang="en-US"/>
              </a:p>
            </p:txBody>
          </p:sp>
          <p:sp>
            <p:nvSpPr>
              <p:cNvPr id="80983" name="Freeform 88"/>
              <p:cNvSpPr/>
              <p:nvPr/>
            </p:nvSpPr>
            <p:spPr>
              <a:xfrm>
                <a:off x="3767" y="2477"/>
                <a:ext cx="3" cy="3"/>
              </a:xfrm>
              <a:custGeom>
                <a:avLst/>
                <a:gdLst/>
                <a:ahLst/>
                <a:cxnLst>
                  <a:cxn ang="0">
                    <a:pos x="0" y="7"/>
                  </a:cxn>
                  <a:cxn ang="0">
                    <a:pos x="7" y="2"/>
                  </a:cxn>
                  <a:cxn ang="0">
                    <a:pos x="15" y="0"/>
                  </a:cxn>
                  <a:cxn ang="0">
                    <a:pos x="23" y="0"/>
                  </a:cxn>
                  <a:cxn ang="0">
                    <a:pos x="31" y="3"/>
                  </a:cxn>
                  <a:cxn ang="0">
                    <a:pos x="37" y="8"/>
                  </a:cxn>
                  <a:cxn ang="0">
                    <a:pos x="42" y="15"/>
                  </a:cxn>
                  <a:cxn ang="0">
                    <a:pos x="44" y="23"/>
                  </a:cxn>
                  <a:cxn ang="0">
                    <a:pos x="44" y="32"/>
                  </a:cxn>
                  <a:cxn ang="0">
                    <a:pos x="41" y="40"/>
                  </a:cxn>
                  <a:cxn ang="0">
                    <a:pos x="36" y="46"/>
                  </a:cxn>
                </a:cxnLst>
                <a:pathLst>
                  <a:path w="44" h="46">
                    <a:moveTo>
                      <a:pt x="0" y="7"/>
                    </a:moveTo>
                    <a:lnTo>
                      <a:pt x="7" y="2"/>
                    </a:lnTo>
                    <a:lnTo>
                      <a:pt x="15" y="0"/>
                    </a:lnTo>
                    <a:lnTo>
                      <a:pt x="23" y="0"/>
                    </a:lnTo>
                    <a:lnTo>
                      <a:pt x="31" y="3"/>
                    </a:lnTo>
                    <a:lnTo>
                      <a:pt x="37" y="8"/>
                    </a:lnTo>
                    <a:lnTo>
                      <a:pt x="42" y="15"/>
                    </a:lnTo>
                    <a:lnTo>
                      <a:pt x="44" y="23"/>
                    </a:lnTo>
                    <a:lnTo>
                      <a:pt x="44" y="32"/>
                    </a:lnTo>
                    <a:lnTo>
                      <a:pt x="41" y="40"/>
                    </a:lnTo>
                    <a:lnTo>
                      <a:pt x="36" y="4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84" name="Freeform 89"/>
              <p:cNvSpPr/>
              <p:nvPr/>
            </p:nvSpPr>
            <p:spPr>
              <a:xfrm>
                <a:off x="3643" y="2477"/>
                <a:ext cx="127" cy="121"/>
              </a:xfrm>
              <a:custGeom>
                <a:avLst/>
                <a:gdLst/>
                <a:ahLst/>
                <a:cxnLst>
                  <a:cxn ang="0">
                    <a:pos x="1523" y="39"/>
                  </a:cxn>
                  <a:cxn ang="0">
                    <a:pos x="1505" y="20"/>
                  </a:cxn>
                  <a:cxn ang="0">
                    <a:pos x="1487" y="0"/>
                  </a:cxn>
                  <a:cxn ang="0">
                    <a:pos x="0" y="1414"/>
                  </a:cxn>
                  <a:cxn ang="0">
                    <a:pos x="19" y="1433"/>
                  </a:cxn>
                  <a:cxn ang="0">
                    <a:pos x="37" y="1452"/>
                  </a:cxn>
                  <a:cxn ang="0">
                    <a:pos x="1523" y="39"/>
                  </a:cxn>
                </a:cxnLst>
                <a:pathLst>
                  <a:path w="1523" h="1452">
                    <a:moveTo>
                      <a:pt x="1523" y="39"/>
                    </a:moveTo>
                    <a:lnTo>
                      <a:pt x="1505" y="20"/>
                    </a:lnTo>
                    <a:lnTo>
                      <a:pt x="1487" y="0"/>
                    </a:lnTo>
                    <a:lnTo>
                      <a:pt x="0" y="1414"/>
                    </a:lnTo>
                    <a:lnTo>
                      <a:pt x="19" y="1433"/>
                    </a:lnTo>
                    <a:lnTo>
                      <a:pt x="37" y="1452"/>
                    </a:lnTo>
                    <a:lnTo>
                      <a:pt x="1523" y="39"/>
                    </a:lnTo>
                    <a:close/>
                  </a:path>
                </a:pathLst>
              </a:custGeom>
              <a:solidFill>
                <a:srgbClr val="000000"/>
              </a:solidFill>
              <a:ln w="9525">
                <a:noFill/>
              </a:ln>
            </p:spPr>
            <p:txBody>
              <a:bodyPr/>
              <a:p>
                <a:endParaRPr lang="zh-CN" altLang="en-US"/>
              </a:p>
            </p:txBody>
          </p:sp>
          <p:sp>
            <p:nvSpPr>
              <p:cNvPr id="80985" name="Freeform 90"/>
              <p:cNvSpPr/>
              <p:nvPr/>
            </p:nvSpPr>
            <p:spPr>
              <a:xfrm>
                <a:off x="3643" y="2477"/>
                <a:ext cx="127" cy="121"/>
              </a:xfrm>
              <a:custGeom>
                <a:avLst/>
                <a:gdLst/>
                <a:ahLst/>
                <a:cxnLst>
                  <a:cxn ang="0">
                    <a:pos x="1523" y="39"/>
                  </a:cxn>
                  <a:cxn ang="0">
                    <a:pos x="1505" y="20"/>
                  </a:cxn>
                  <a:cxn ang="0">
                    <a:pos x="1487" y="0"/>
                  </a:cxn>
                  <a:cxn ang="0">
                    <a:pos x="0" y="1414"/>
                  </a:cxn>
                  <a:cxn ang="0">
                    <a:pos x="19" y="1433"/>
                  </a:cxn>
                  <a:cxn ang="0">
                    <a:pos x="37" y="1452"/>
                  </a:cxn>
                  <a:cxn ang="0">
                    <a:pos x="1523" y="39"/>
                  </a:cxn>
                </a:cxnLst>
                <a:pathLst>
                  <a:path w="1523" h="1452">
                    <a:moveTo>
                      <a:pt x="1523" y="39"/>
                    </a:moveTo>
                    <a:lnTo>
                      <a:pt x="1505" y="20"/>
                    </a:lnTo>
                    <a:lnTo>
                      <a:pt x="1487" y="0"/>
                    </a:lnTo>
                    <a:lnTo>
                      <a:pt x="0" y="1414"/>
                    </a:lnTo>
                    <a:lnTo>
                      <a:pt x="19" y="1433"/>
                    </a:lnTo>
                    <a:lnTo>
                      <a:pt x="37" y="1452"/>
                    </a:lnTo>
                    <a:lnTo>
                      <a:pt x="1523" y="39"/>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86" name="Freeform 91"/>
              <p:cNvSpPr/>
              <p:nvPr/>
            </p:nvSpPr>
            <p:spPr>
              <a:xfrm>
                <a:off x="3642" y="2595"/>
                <a:ext cx="4" cy="4"/>
              </a:xfrm>
              <a:custGeom>
                <a:avLst/>
                <a:gdLst/>
                <a:ahLst/>
                <a:cxnLst>
                  <a:cxn ang="0">
                    <a:pos x="27" y="19"/>
                  </a:cxn>
                  <a:cxn ang="0">
                    <a:pos x="45" y="38"/>
                  </a:cxn>
                  <a:cxn ang="0">
                    <a:pos x="38" y="43"/>
                  </a:cxn>
                  <a:cxn ang="0">
                    <a:pos x="30" y="45"/>
                  </a:cxn>
                  <a:cxn ang="0">
                    <a:pos x="22" y="45"/>
                  </a:cxn>
                  <a:cxn ang="0">
                    <a:pos x="13" y="42"/>
                  </a:cxn>
                  <a:cxn ang="0">
                    <a:pos x="7" y="37"/>
                  </a:cxn>
                  <a:cxn ang="0">
                    <a:pos x="2" y="30"/>
                  </a:cxn>
                  <a:cxn ang="0">
                    <a:pos x="0" y="22"/>
                  </a:cxn>
                  <a:cxn ang="0">
                    <a:pos x="0" y="14"/>
                  </a:cxn>
                  <a:cxn ang="0">
                    <a:pos x="3" y="6"/>
                  </a:cxn>
                  <a:cxn ang="0">
                    <a:pos x="8" y="0"/>
                  </a:cxn>
                  <a:cxn ang="0">
                    <a:pos x="27" y="19"/>
                  </a:cxn>
                </a:cxnLst>
                <a:pathLst>
                  <a:path w="45" h="45">
                    <a:moveTo>
                      <a:pt x="27" y="19"/>
                    </a:moveTo>
                    <a:lnTo>
                      <a:pt x="45" y="38"/>
                    </a:lnTo>
                    <a:lnTo>
                      <a:pt x="38" y="43"/>
                    </a:lnTo>
                    <a:lnTo>
                      <a:pt x="30" y="45"/>
                    </a:lnTo>
                    <a:lnTo>
                      <a:pt x="22" y="45"/>
                    </a:lnTo>
                    <a:lnTo>
                      <a:pt x="13" y="42"/>
                    </a:lnTo>
                    <a:lnTo>
                      <a:pt x="7" y="37"/>
                    </a:lnTo>
                    <a:lnTo>
                      <a:pt x="2" y="30"/>
                    </a:lnTo>
                    <a:lnTo>
                      <a:pt x="0" y="22"/>
                    </a:lnTo>
                    <a:lnTo>
                      <a:pt x="0" y="14"/>
                    </a:lnTo>
                    <a:lnTo>
                      <a:pt x="3" y="6"/>
                    </a:lnTo>
                    <a:lnTo>
                      <a:pt x="8" y="0"/>
                    </a:lnTo>
                    <a:lnTo>
                      <a:pt x="27" y="19"/>
                    </a:lnTo>
                    <a:close/>
                  </a:path>
                </a:pathLst>
              </a:custGeom>
              <a:solidFill>
                <a:srgbClr val="000000"/>
              </a:solidFill>
              <a:ln w="9525">
                <a:noFill/>
              </a:ln>
            </p:spPr>
            <p:txBody>
              <a:bodyPr/>
              <a:p>
                <a:endParaRPr lang="zh-CN" altLang="en-US"/>
              </a:p>
            </p:txBody>
          </p:sp>
          <p:sp>
            <p:nvSpPr>
              <p:cNvPr id="80987" name="Freeform 92"/>
              <p:cNvSpPr/>
              <p:nvPr/>
            </p:nvSpPr>
            <p:spPr>
              <a:xfrm>
                <a:off x="3642" y="2595"/>
                <a:ext cx="4" cy="4"/>
              </a:xfrm>
              <a:custGeom>
                <a:avLst/>
                <a:gdLst/>
                <a:ahLst/>
                <a:cxnLst>
                  <a:cxn ang="0">
                    <a:pos x="45" y="38"/>
                  </a:cxn>
                  <a:cxn ang="0">
                    <a:pos x="38" y="43"/>
                  </a:cxn>
                  <a:cxn ang="0">
                    <a:pos x="30" y="45"/>
                  </a:cxn>
                  <a:cxn ang="0">
                    <a:pos x="22" y="45"/>
                  </a:cxn>
                  <a:cxn ang="0">
                    <a:pos x="13" y="42"/>
                  </a:cxn>
                  <a:cxn ang="0">
                    <a:pos x="7" y="37"/>
                  </a:cxn>
                  <a:cxn ang="0">
                    <a:pos x="2" y="30"/>
                  </a:cxn>
                  <a:cxn ang="0">
                    <a:pos x="0" y="22"/>
                  </a:cxn>
                  <a:cxn ang="0">
                    <a:pos x="0" y="14"/>
                  </a:cxn>
                  <a:cxn ang="0">
                    <a:pos x="3" y="6"/>
                  </a:cxn>
                  <a:cxn ang="0">
                    <a:pos x="8" y="0"/>
                  </a:cxn>
                </a:cxnLst>
                <a:pathLst>
                  <a:path w="45" h="45">
                    <a:moveTo>
                      <a:pt x="45" y="38"/>
                    </a:moveTo>
                    <a:lnTo>
                      <a:pt x="38" y="43"/>
                    </a:lnTo>
                    <a:lnTo>
                      <a:pt x="30" y="45"/>
                    </a:lnTo>
                    <a:lnTo>
                      <a:pt x="22" y="45"/>
                    </a:lnTo>
                    <a:lnTo>
                      <a:pt x="13" y="42"/>
                    </a:lnTo>
                    <a:lnTo>
                      <a:pt x="7" y="37"/>
                    </a:lnTo>
                    <a:lnTo>
                      <a:pt x="2" y="30"/>
                    </a:lnTo>
                    <a:lnTo>
                      <a:pt x="0" y="22"/>
                    </a:lnTo>
                    <a:lnTo>
                      <a:pt x="0" y="14"/>
                    </a:lnTo>
                    <a:lnTo>
                      <a:pt x="3" y="6"/>
                    </a:lnTo>
                    <a:lnTo>
                      <a:pt x="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88" name="Line 93"/>
              <p:cNvSpPr/>
              <p:nvPr/>
            </p:nvSpPr>
            <p:spPr>
              <a:xfrm>
                <a:off x="3441" y="2691"/>
                <a:ext cx="695" cy="1"/>
              </a:xfrm>
              <a:prstGeom prst="line">
                <a:avLst/>
              </a:prstGeom>
              <a:ln w="0" cap="flat" cmpd="sng">
                <a:solidFill>
                  <a:srgbClr val="000000"/>
                </a:solidFill>
                <a:prstDash val="solid"/>
                <a:round/>
                <a:headEnd type="none" w="med" len="med"/>
                <a:tailEnd type="none" w="med" len="med"/>
              </a:ln>
            </p:spPr>
          </p:sp>
          <p:sp>
            <p:nvSpPr>
              <p:cNvPr id="80989" name="Line 94"/>
              <p:cNvSpPr/>
              <p:nvPr/>
            </p:nvSpPr>
            <p:spPr>
              <a:xfrm>
                <a:off x="3520" y="2443"/>
                <a:ext cx="558" cy="1"/>
              </a:xfrm>
              <a:prstGeom prst="line">
                <a:avLst/>
              </a:prstGeom>
              <a:ln w="0" cap="flat" cmpd="sng">
                <a:solidFill>
                  <a:srgbClr val="000000"/>
                </a:solidFill>
                <a:prstDash val="solid"/>
                <a:round/>
                <a:headEnd type="none" w="med" len="med"/>
                <a:tailEnd type="none" w="med" len="med"/>
              </a:ln>
            </p:spPr>
          </p:sp>
          <p:sp>
            <p:nvSpPr>
              <p:cNvPr id="80990" name="Line 95"/>
              <p:cNvSpPr/>
              <p:nvPr/>
            </p:nvSpPr>
            <p:spPr>
              <a:xfrm>
                <a:off x="3520" y="2505"/>
                <a:ext cx="558" cy="1"/>
              </a:xfrm>
              <a:prstGeom prst="line">
                <a:avLst/>
              </a:prstGeom>
              <a:ln w="0" cap="flat" cmpd="sng">
                <a:solidFill>
                  <a:srgbClr val="000000"/>
                </a:solidFill>
                <a:prstDash val="solid"/>
                <a:round/>
                <a:headEnd type="none" w="med" len="med"/>
                <a:tailEnd type="none" w="med" len="med"/>
              </a:ln>
            </p:spPr>
          </p:sp>
          <p:sp>
            <p:nvSpPr>
              <p:cNvPr id="80991" name="Line 96"/>
              <p:cNvSpPr/>
              <p:nvPr/>
            </p:nvSpPr>
            <p:spPr>
              <a:xfrm>
                <a:off x="3520" y="2567"/>
                <a:ext cx="558" cy="1"/>
              </a:xfrm>
              <a:prstGeom prst="line">
                <a:avLst/>
              </a:prstGeom>
              <a:ln w="0" cap="flat" cmpd="sng">
                <a:solidFill>
                  <a:srgbClr val="000000"/>
                </a:solidFill>
                <a:prstDash val="solid"/>
                <a:round/>
                <a:headEnd type="none" w="med" len="med"/>
                <a:tailEnd type="none" w="med" len="med"/>
              </a:ln>
            </p:spPr>
          </p:sp>
          <p:sp>
            <p:nvSpPr>
              <p:cNvPr id="80992" name="Line 97"/>
              <p:cNvSpPr/>
              <p:nvPr/>
            </p:nvSpPr>
            <p:spPr>
              <a:xfrm>
                <a:off x="3520" y="2629"/>
                <a:ext cx="558" cy="1"/>
              </a:xfrm>
              <a:prstGeom prst="line">
                <a:avLst/>
              </a:prstGeom>
              <a:ln w="0" cap="flat" cmpd="sng">
                <a:solidFill>
                  <a:srgbClr val="000000"/>
                </a:solidFill>
                <a:prstDash val="solid"/>
                <a:round/>
                <a:headEnd type="none" w="med" len="med"/>
                <a:tailEnd type="none" w="med" len="med"/>
              </a:ln>
            </p:spPr>
          </p:sp>
          <p:sp>
            <p:nvSpPr>
              <p:cNvPr id="80993" name="Line 98"/>
              <p:cNvSpPr/>
              <p:nvPr/>
            </p:nvSpPr>
            <p:spPr>
              <a:xfrm>
                <a:off x="3520" y="2691"/>
                <a:ext cx="558" cy="1"/>
              </a:xfrm>
              <a:prstGeom prst="line">
                <a:avLst/>
              </a:prstGeom>
              <a:ln w="0" cap="flat" cmpd="sng">
                <a:solidFill>
                  <a:srgbClr val="000000"/>
                </a:solidFill>
                <a:prstDash val="solid"/>
                <a:round/>
                <a:headEnd type="none" w="med" len="med"/>
                <a:tailEnd type="none" w="med" len="med"/>
              </a:ln>
            </p:spPr>
          </p:sp>
          <p:sp>
            <p:nvSpPr>
              <p:cNvPr id="80994" name="Line 99"/>
              <p:cNvSpPr/>
              <p:nvPr/>
            </p:nvSpPr>
            <p:spPr>
              <a:xfrm>
                <a:off x="3520" y="2381"/>
                <a:ext cx="558" cy="1"/>
              </a:xfrm>
              <a:prstGeom prst="line">
                <a:avLst/>
              </a:prstGeom>
              <a:ln w="0" cap="flat" cmpd="sng">
                <a:solidFill>
                  <a:srgbClr val="000000"/>
                </a:solidFill>
                <a:prstDash val="solid"/>
                <a:round/>
                <a:headEnd type="none" w="med" len="med"/>
                <a:tailEnd type="none" w="med" len="med"/>
              </a:ln>
            </p:spPr>
          </p:sp>
          <p:sp>
            <p:nvSpPr>
              <p:cNvPr id="80995" name="Freeform 100"/>
              <p:cNvSpPr/>
              <p:nvPr/>
            </p:nvSpPr>
            <p:spPr>
              <a:xfrm>
                <a:off x="3518" y="2449"/>
                <a:ext cx="4" cy="4"/>
              </a:xfrm>
              <a:custGeom>
                <a:avLst/>
                <a:gdLst/>
                <a:ahLst/>
                <a:cxnLst>
                  <a:cxn ang="0">
                    <a:pos x="26" y="27"/>
                  </a:cxn>
                  <a:cxn ang="0">
                    <a:pos x="6" y="44"/>
                  </a:cxn>
                  <a:cxn ang="0">
                    <a:pos x="2" y="37"/>
                  </a:cxn>
                  <a:cxn ang="0">
                    <a:pos x="0" y="29"/>
                  </a:cxn>
                  <a:cxn ang="0">
                    <a:pos x="0" y="21"/>
                  </a:cxn>
                  <a:cxn ang="0">
                    <a:pos x="3" y="13"/>
                  </a:cxn>
                  <a:cxn ang="0">
                    <a:pos x="9" y="6"/>
                  </a:cxn>
                  <a:cxn ang="0">
                    <a:pos x="16" y="2"/>
                  </a:cxn>
                  <a:cxn ang="0">
                    <a:pos x="24" y="0"/>
                  </a:cxn>
                  <a:cxn ang="0">
                    <a:pos x="32" y="0"/>
                  </a:cxn>
                  <a:cxn ang="0">
                    <a:pos x="40" y="3"/>
                  </a:cxn>
                  <a:cxn ang="0">
                    <a:pos x="46" y="9"/>
                  </a:cxn>
                  <a:cxn ang="0">
                    <a:pos x="26" y="27"/>
                  </a:cxn>
                </a:cxnLst>
                <a:pathLst>
                  <a:path w="46" h="44">
                    <a:moveTo>
                      <a:pt x="26" y="27"/>
                    </a:moveTo>
                    <a:lnTo>
                      <a:pt x="6" y="44"/>
                    </a:lnTo>
                    <a:lnTo>
                      <a:pt x="2" y="37"/>
                    </a:lnTo>
                    <a:lnTo>
                      <a:pt x="0" y="29"/>
                    </a:lnTo>
                    <a:lnTo>
                      <a:pt x="0" y="21"/>
                    </a:lnTo>
                    <a:lnTo>
                      <a:pt x="3" y="13"/>
                    </a:lnTo>
                    <a:lnTo>
                      <a:pt x="9" y="6"/>
                    </a:lnTo>
                    <a:lnTo>
                      <a:pt x="16" y="2"/>
                    </a:lnTo>
                    <a:lnTo>
                      <a:pt x="24" y="0"/>
                    </a:lnTo>
                    <a:lnTo>
                      <a:pt x="32" y="0"/>
                    </a:lnTo>
                    <a:lnTo>
                      <a:pt x="40" y="3"/>
                    </a:lnTo>
                    <a:lnTo>
                      <a:pt x="46" y="9"/>
                    </a:lnTo>
                    <a:lnTo>
                      <a:pt x="26" y="27"/>
                    </a:lnTo>
                    <a:close/>
                  </a:path>
                </a:pathLst>
              </a:custGeom>
              <a:solidFill>
                <a:srgbClr val="000000"/>
              </a:solidFill>
              <a:ln w="9525">
                <a:noFill/>
              </a:ln>
            </p:spPr>
            <p:txBody>
              <a:bodyPr/>
              <a:p>
                <a:endParaRPr lang="zh-CN" altLang="en-US"/>
              </a:p>
            </p:txBody>
          </p:sp>
          <p:sp>
            <p:nvSpPr>
              <p:cNvPr id="80996" name="Freeform 101"/>
              <p:cNvSpPr/>
              <p:nvPr/>
            </p:nvSpPr>
            <p:spPr>
              <a:xfrm>
                <a:off x="3518" y="2449"/>
                <a:ext cx="4" cy="4"/>
              </a:xfrm>
              <a:custGeom>
                <a:avLst/>
                <a:gdLst/>
                <a:ahLst/>
                <a:cxnLst>
                  <a:cxn ang="0">
                    <a:pos x="6" y="44"/>
                  </a:cxn>
                  <a:cxn ang="0">
                    <a:pos x="2" y="37"/>
                  </a:cxn>
                  <a:cxn ang="0">
                    <a:pos x="0" y="29"/>
                  </a:cxn>
                  <a:cxn ang="0">
                    <a:pos x="0" y="21"/>
                  </a:cxn>
                  <a:cxn ang="0">
                    <a:pos x="3" y="13"/>
                  </a:cxn>
                  <a:cxn ang="0">
                    <a:pos x="9" y="6"/>
                  </a:cxn>
                  <a:cxn ang="0">
                    <a:pos x="16" y="2"/>
                  </a:cxn>
                  <a:cxn ang="0">
                    <a:pos x="24" y="0"/>
                  </a:cxn>
                  <a:cxn ang="0">
                    <a:pos x="32" y="0"/>
                  </a:cxn>
                  <a:cxn ang="0">
                    <a:pos x="40" y="3"/>
                  </a:cxn>
                  <a:cxn ang="0">
                    <a:pos x="46" y="9"/>
                  </a:cxn>
                </a:cxnLst>
                <a:pathLst>
                  <a:path w="46" h="44">
                    <a:moveTo>
                      <a:pt x="6" y="44"/>
                    </a:moveTo>
                    <a:lnTo>
                      <a:pt x="2" y="37"/>
                    </a:lnTo>
                    <a:lnTo>
                      <a:pt x="0" y="29"/>
                    </a:lnTo>
                    <a:lnTo>
                      <a:pt x="0" y="21"/>
                    </a:lnTo>
                    <a:lnTo>
                      <a:pt x="3" y="13"/>
                    </a:lnTo>
                    <a:lnTo>
                      <a:pt x="9" y="6"/>
                    </a:lnTo>
                    <a:lnTo>
                      <a:pt x="16" y="2"/>
                    </a:lnTo>
                    <a:lnTo>
                      <a:pt x="24" y="0"/>
                    </a:lnTo>
                    <a:lnTo>
                      <a:pt x="32" y="0"/>
                    </a:lnTo>
                    <a:lnTo>
                      <a:pt x="40" y="3"/>
                    </a:lnTo>
                    <a:lnTo>
                      <a:pt x="46" y="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97" name="Freeform 102"/>
              <p:cNvSpPr/>
              <p:nvPr/>
            </p:nvSpPr>
            <p:spPr>
              <a:xfrm>
                <a:off x="3519" y="2450"/>
                <a:ext cx="127" cy="148"/>
              </a:xfrm>
              <a:custGeom>
                <a:avLst/>
                <a:gdLst/>
                <a:ahLst/>
                <a:cxnLst>
                  <a:cxn ang="0">
                    <a:pos x="40" y="0"/>
                  </a:cxn>
                  <a:cxn ang="0">
                    <a:pos x="20" y="18"/>
                  </a:cxn>
                  <a:cxn ang="0">
                    <a:pos x="0" y="35"/>
                  </a:cxn>
                  <a:cxn ang="0">
                    <a:pos x="1487" y="1776"/>
                  </a:cxn>
                  <a:cxn ang="0">
                    <a:pos x="1508" y="1759"/>
                  </a:cxn>
                  <a:cxn ang="0">
                    <a:pos x="1528" y="1742"/>
                  </a:cxn>
                  <a:cxn ang="0">
                    <a:pos x="40" y="0"/>
                  </a:cxn>
                </a:cxnLst>
                <a:pathLst>
                  <a:path w="1528" h="1776">
                    <a:moveTo>
                      <a:pt x="40" y="0"/>
                    </a:moveTo>
                    <a:lnTo>
                      <a:pt x="20" y="18"/>
                    </a:lnTo>
                    <a:lnTo>
                      <a:pt x="0" y="35"/>
                    </a:lnTo>
                    <a:lnTo>
                      <a:pt x="1487" y="1776"/>
                    </a:lnTo>
                    <a:lnTo>
                      <a:pt x="1508" y="1759"/>
                    </a:lnTo>
                    <a:lnTo>
                      <a:pt x="1528" y="1742"/>
                    </a:lnTo>
                    <a:lnTo>
                      <a:pt x="40" y="0"/>
                    </a:lnTo>
                    <a:close/>
                  </a:path>
                </a:pathLst>
              </a:custGeom>
              <a:solidFill>
                <a:srgbClr val="000000"/>
              </a:solidFill>
              <a:ln w="9525">
                <a:noFill/>
              </a:ln>
            </p:spPr>
            <p:txBody>
              <a:bodyPr/>
              <a:p>
                <a:endParaRPr lang="zh-CN" altLang="en-US"/>
              </a:p>
            </p:txBody>
          </p:sp>
          <p:sp>
            <p:nvSpPr>
              <p:cNvPr id="80998" name="Freeform 103"/>
              <p:cNvSpPr/>
              <p:nvPr/>
            </p:nvSpPr>
            <p:spPr>
              <a:xfrm>
                <a:off x="3519" y="2450"/>
                <a:ext cx="127" cy="148"/>
              </a:xfrm>
              <a:custGeom>
                <a:avLst/>
                <a:gdLst/>
                <a:ahLst/>
                <a:cxnLst>
                  <a:cxn ang="0">
                    <a:pos x="40" y="0"/>
                  </a:cxn>
                  <a:cxn ang="0">
                    <a:pos x="20" y="18"/>
                  </a:cxn>
                  <a:cxn ang="0">
                    <a:pos x="0" y="35"/>
                  </a:cxn>
                  <a:cxn ang="0">
                    <a:pos x="1487" y="1776"/>
                  </a:cxn>
                  <a:cxn ang="0">
                    <a:pos x="1508" y="1759"/>
                  </a:cxn>
                  <a:cxn ang="0">
                    <a:pos x="1528" y="1742"/>
                  </a:cxn>
                  <a:cxn ang="0">
                    <a:pos x="40" y="0"/>
                  </a:cxn>
                </a:cxnLst>
                <a:pathLst>
                  <a:path w="1528" h="1776">
                    <a:moveTo>
                      <a:pt x="40" y="0"/>
                    </a:moveTo>
                    <a:lnTo>
                      <a:pt x="20" y="18"/>
                    </a:lnTo>
                    <a:lnTo>
                      <a:pt x="0" y="35"/>
                    </a:lnTo>
                    <a:lnTo>
                      <a:pt x="1487" y="1776"/>
                    </a:lnTo>
                    <a:lnTo>
                      <a:pt x="1508" y="1759"/>
                    </a:lnTo>
                    <a:lnTo>
                      <a:pt x="1528" y="1742"/>
                    </a:lnTo>
                    <a:lnTo>
                      <a:pt x="4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0999" name="Freeform 104"/>
              <p:cNvSpPr/>
              <p:nvPr/>
            </p:nvSpPr>
            <p:spPr>
              <a:xfrm>
                <a:off x="3643" y="2595"/>
                <a:ext cx="3" cy="4"/>
              </a:xfrm>
              <a:custGeom>
                <a:avLst/>
                <a:gdLst/>
                <a:ahLst/>
                <a:cxnLst>
                  <a:cxn ang="0">
                    <a:pos x="21" y="17"/>
                  </a:cxn>
                  <a:cxn ang="0">
                    <a:pos x="41" y="0"/>
                  </a:cxn>
                  <a:cxn ang="0">
                    <a:pos x="45" y="7"/>
                  </a:cxn>
                  <a:cxn ang="0">
                    <a:pos x="47" y="15"/>
                  </a:cxn>
                  <a:cxn ang="0">
                    <a:pos x="47" y="23"/>
                  </a:cxn>
                  <a:cxn ang="0">
                    <a:pos x="44" y="31"/>
                  </a:cxn>
                  <a:cxn ang="0">
                    <a:pos x="38" y="37"/>
                  </a:cxn>
                  <a:cxn ang="0">
                    <a:pos x="31" y="41"/>
                  </a:cxn>
                  <a:cxn ang="0">
                    <a:pos x="23" y="43"/>
                  </a:cxn>
                  <a:cxn ang="0">
                    <a:pos x="14" y="43"/>
                  </a:cxn>
                  <a:cxn ang="0">
                    <a:pos x="6" y="40"/>
                  </a:cxn>
                  <a:cxn ang="0">
                    <a:pos x="0" y="34"/>
                  </a:cxn>
                  <a:cxn ang="0">
                    <a:pos x="21" y="17"/>
                  </a:cxn>
                </a:cxnLst>
                <a:pathLst>
                  <a:path w="47" h="43">
                    <a:moveTo>
                      <a:pt x="21" y="17"/>
                    </a:moveTo>
                    <a:lnTo>
                      <a:pt x="41" y="0"/>
                    </a:lnTo>
                    <a:lnTo>
                      <a:pt x="45" y="7"/>
                    </a:lnTo>
                    <a:lnTo>
                      <a:pt x="47" y="15"/>
                    </a:lnTo>
                    <a:lnTo>
                      <a:pt x="47" y="23"/>
                    </a:lnTo>
                    <a:lnTo>
                      <a:pt x="44" y="31"/>
                    </a:lnTo>
                    <a:lnTo>
                      <a:pt x="38" y="37"/>
                    </a:lnTo>
                    <a:lnTo>
                      <a:pt x="31" y="41"/>
                    </a:lnTo>
                    <a:lnTo>
                      <a:pt x="23" y="43"/>
                    </a:lnTo>
                    <a:lnTo>
                      <a:pt x="14" y="43"/>
                    </a:lnTo>
                    <a:lnTo>
                      <a:pt x="6" y="40"/>
                    </a:lnTo>
                    <a:lnTo>
                      <a:pt x="0" y="34"/>
                    </a:lnTo>
                    <a:lnTo>
                      <a:pt x="21" y="17"/>
                    </a:lnTo>
                    <a:close/>
                  </a:path>
                </a:pathLst>
              </a:custGeom>
              <a:solidFill>
                <a:srgbClr val="000000"/>
              </a:solidFill>
              <a:ln w="9525">
                <a:noFill/>
              </a:ln>
            </p:spPr>
            <p:txBody>
              <a:bodyPr/>
              <a:p>
                <a:endParaRPr lang="zh-CN" altLang="en-US"/>
              </a:p>
            </p:txBody>
          </p:sp>
          <p:sp>
            <p:nvSpPr>
              <p:cNvPr id="81000" name="Freeform 105"/>
              <p:cNvSpPr/>
              <p:nvPr/>
            </p:nvSpPr>
            <p:spPr>
              <a:xfrm>
                <a:off x="3643" y="2595"/>
                <a:ext cx="3" cy="4"/>
              </a:xfrm>
              <a:custGeom>
                <a:avLst/>
                <a:gdLst/>
                <a:ahLst/>
                <a:cxnLst>
                  <a:cxn ang="0">
                    <a:pos x="41" y="0"/>
                  </a:cxn>
                  <a:cxn ang="0">
                    <a:pos x="45" y="7"/>
                  </a:cxn>
                  <a:cxn ang="0">
                    <a:pos x="47" y="15"/>
                  </a:cxn>
                  <a:cxn ang="0">
                    <a:pos x="47" y="23"/>
                  </a:cxn>
                  <a:cxn ang="0">
                    <a:pos x="44" y="31"/>
                  </a:cxn>
                  <a:cxn ang="0">
                    <a:pos x="38" y="37"/>
                  </a:cxn>
                  <a:cxn ang="0">
                    <a:pos x="31" y="41"/>
                  </a:cxn>
                  <a:cxn ang="0">
                    <a:pos x="23" y="43"/>
                  </a:cxn>
                  <a:cxn ang="0">
                    <a:pos x="14" y="43"/>
                  </a:cxn>
                  <a:cxn ang="0">
                    <a:pos x="6" y="40"/>
                  </a:cxn>
                  <a:cxn ang="0">
                    <a:pos x="0" y="34"/>
                  </a:cxn>
                </a:cxnLst>
                <a:pathLst>
                  <a:path w="47" h="43">
                    <a:moveTo>
                      <a:pt x="41" y="0"/>
                    </a:moveTo>
                    <a:lnTo>
                      <a:pt x="45" y="7"/>
                    </a:lnTo>
                    <a:lnTo>
                      <a:pt x="47" y="15"/>
                    </a:lnTo>
                    <a:lnTo>
                      <a:pt x="47" y="23"/>
                    </a:lnTo>
                    <a:lnTo>
                      <a:pt x="44" y="31"/>
                    </a:lnTo>
                    <a:lnTo>
                      <a:pt x="38" y="37"/>
                    </a:lnTo>
                    <a:lnTo>
                      <a:pt x="31" y="41"/>
                    </a:lnTo>
                    <a:lnTo>
                      <a:pt x="23" y="43"/>
                    </a:lnTo>
                    <a:lnTo>
                      <a:pt x="14" y="43"/>
                    </a:lnTo>
                    <a:lnTo>
                      <a:pt x="6" y="40"/>
                    </a:lnTo>
                    <a:lnTo>
                      <a:pt x="0" y="3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001" name="Line 106"/>
              <p:cNvSpPr/>
              <p:nvPr/>
            </p:nvSpPr>
            <p:spPr>
              <a:xfrm>
                <a:off x="3706" y="2257"/>
                <a:ext cx="1" cy="434"/>
              </a:xfrm>
              <a:prstGeom prst="line">
                <a:avLst/>
              </a:prstGeom>
              <a:ln w="0" cap="flat" cmpd="sng">
                <a:solidFill>
                  <a:srgbClr val="000000"/>
                </a:solidFill>
                <a:prstDash val="solid"/>
                <a:round/>
                <a:headEnd type="none" w="med" len="med"/>
                <a:tailEnd type="none" w="med" len="med"/>
              </a:ln>
            </p:spPr>
          </p:sp>
          <p:sp>
            <p:nvSpPr>
              <p:cNvPr id="81002" name="Line 107"/>
              <p:cNvSpPr/>
              <p:nvPr/>
            </p:nvSpPr>
            <p:spPr>
              <a:xfrm>
                <a:off x="3706" y="2257"/>
                <a:ext cx="1" cy="434"/>
              </a:xfrm>
              <a:prstGeom prst="line">
                <a:avLst/>
              </a:prstGeom>
              <a:ln w="0" cap="flat" cmpd="sng">
                <a:solidFill>
                  <a:srgbClr val="000000"/>
                </a:solidFill>
                <a:prstDash val="solid"/>
                <a:round/>
                <a:headEnd type="none" w="med" len="med"/>
                <a:tailEnd type="none" w="med" len="med"/>
              </a:ln>
            </p:spPr>
          </p:sp>
          <p:sp>
            <p:nvSpPr>
              <p:cNvPr id="81003" name="Line 108"/>
              <p:cNvSpPr/>
              <p:nvPr/>
            </p:nvSpPr>
            <p:spPr>
              <a:xfrm>
                <a:off x="3644" y="2257"/>
                <a:ext cx="1" cy="434"/>
              </a:xfrm>
              <a:prstGeom prst="line">
                <a:avLst/>
              </a:prstGeom>
              <a:ln w="0" cap="flat" cmpd="sng">
                <a:solidFill>
                  <a:srgbClr val="000000"/>
                </a:solidFill>
                <a:prstDash val="solid"/>
                <a:round/>
                <a:headEnd type="none" w="med" len="med"/>
                <a:tailEnd type="none" w="med" len="med"/>
              </a:ln>
            </p:spPr>
          </p:sp>
          <p:sp>
            <p:nvSpPr>
              <p:cNvPr id="81004" name="Line 109"/>
              <p:cNvSpPr/>
              <p:nvPr/>
            </p:nvSpPr>
            <p:spPr>
              <a:xfrm>
                <a:off x="3582" y="2257"/>
                <a:ext cx="1" cy="434"/>
              </a:xfrm>
              <a:prstGeom prst="line">
                <a:avLst/>
              </a:prstGeom>
              <a:ln w="0" cap="flat" cmpd="sng">
                <a:solidFill>
                  <a:srgbClr val="000000"/>
                </a:solidFill>
                <a:prstDash val="solid"/>
                <a:round/>
                <a:headEnd type="none" w="med" len="med"/>
                <a:tailEnd type="none" w="med" len="med"/>
              </a:ln>
            </p:spPr>
          </p:sp>
          <p:sp>
            <p:nvSpPr>
              <p:cNvPr id="81005" name="Line 110"/>
              <p:cNvSpPr/>
              <p:nvPr/>
            </p:nvSpPr>
            <p:spPr>
              <a:xfrm>
                <a:off x="3520" y="2257"/>
                <a:ext cx="1" cy="434"/>
              </a:xfrm>
              <a:prstGeom prst="line">
                <a:avLst/>
              </a:prstGeom>
              <a:ln w="0" cap="flat" cmpd="sng">
                <a:solidFill>
                  <a:srgbClr val="000000"/>
                </a:solidFill>
                <a:prstDash val="solid"/>
                <a:round/>
                <a:headEnd type="none" w="med" len="med"/>
                <a:tailEnd type="none" w="med" len="med"/>
              </a:ln>
            </p:spPr>
          </p:sp>
          <p:sp>
            <p:nvSpPr>
              <p:cNvPr id="81006" name="Freeform 111"/>
              <p:cNvSpPr/>
              <p:nvPr/>
            </p:nvSpPr>
            <p:spPr>
              <a:xfrm>
                <a:off x="3494" y="2707"/>
                <a:ext cx="11" cy="14"/>
              </a:xfrm>
              <a:custGeom>
                <a:avLst/>
                <a:gdLst/>
                <a:ahLst/>
                <a:cxnLst>
                  <a:cxn ang="0">
                    <a:pos x="114" y="173"/>
                  </a:cxn>
                  <a:cxn ang="0">
                    <a:pos x="93" y="136"/>
                  </a:cxn>
                  <a:cxn ang="0">
                    <a:pos x="130" y="0"/>
                  </a:cxn>
                  <a:cxn ang="0">
                    <a:pos x="72" y="0"/>
                  </a:cxn>
                  <a:cxn ang="0">
                    <a:pos x="43" y="7"/>
                  </a:cxn>
                  <a:cxn ang="0">
                    <a:pos x="29" y="22"/>
                  </a:cxn>
                  <a:cxn ang="0">
                    <a:pos x="22" y="36"/>
                  </a:cxn>
                  <a:cxn ang="0">
                    <a:pos x="0" y="129"/>
                  </a:cxn>
                  <a:cxn ang="0">
                    <a:pos x="0" y="144"/>
                  </a:cxn>
                  <a:cxn ang="0">
                    <a:pos x="7" y="166"/>
                  </a:cxn>
                  <a:cxn ang="0">
                    <a:pos x="22" y="173"/>
                  </a:cxn>
                  <a:cxn ang="0">
                    <a:pos x="43" y="173"/>
                  </a:cxn>
                  <a:cxn ang="0">
                    <a:pos x="65" y="166"/>
                  </a:cxn>
                  <a:cxn ang="0">
                    <a:pos x="79" y="159"/>
                  </a:cxn>
                  <a:cxn ang="0">
                    <a:pos x="93" y="136"/>
                  </a:cxn>
                </a:cxnLst>
                <a:pathLst>
                  <a:path w="130" h="173">
                    <a:moveTo>
                      <a:pt x="114" y="173"/>
                    </a:moveTo>
                    <a:lnTo>
                      <a:pt x="93" y="136"/>
                    </a:lnTo>
                    <a:lnTo>
                      <a:pt x="130" y="0"/>
                    </a:lnTo>
                    <a:lnTo>
                      <a:pt x="72" y="0"/>
                    </a:lnTo>
                    <a:lnTo>
                      <a:pt x="43" y="7"/>
                    </a:lnTo>
                    <a:lnTo>
                      <a:pt x="29" y="22"/>
                    </a:lnTo>
                    <a:lnTo>
                      <a:pt x="22" y="36"/>
                    </a:lnTo>
                    <a:lnTo>
                      <a:pt x="0" y="129"/>
                    </a:lnTo>
                    <a:lnTo>
                      <a:pt x="0" y="144"/>
                    </a:lnTo>
                    <a:lnTo>
                      <a:pt x="7" y="166"/>
                    </a:lnTo>
                    <a:lnTo>
                      <a:pt x="22" y="173"/>
                    </a:lnTo>
                    <a:lnTo>
                      <a:pt x="43" y="173"/>
                    </a:lnTo>
                    <a:lnTo>
                      <a:pt x="65" y="166"/>
                    </a:lnTo>
                    <a:lnTo>
                      <a:pt x="79" y="159"/>
                    </a:lnTo>
                    <a:lnTo>
                      <a:pt x="93" y="13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007" name="Freeform 112"/>
              <p:cNvSpPr/>
              <p:nvPr/>
            </p:nvSpPr>
            <p:spPr>
              <a:xfrm>
                <a:off x="3644" y="2302"/>
                <a:ext cx="4" cy="4"/>
              </a:xfrm>
              <a:custGeom>
                <a:avLst/>
                <a:gdLst/>
                <a:ahLst/>
                <a:cxnLst>
                  <a:cxn ang="0">
                    <a:pos x="20" y="26"/>
                  </a:cxn>
                  <a:cxn ang="0">
                    <a:pos x="0" y="9"/>
                  </a:cxn>
                  <a:cxn ang="0">
                    <a:pos x="6" y="3"/>
                  </a:cxn>
                  <a:cxn ang="0">
                    <a:pos x="14" y="0"/>
                  </a:cxn>
                  <a:cxn ang="0">
                    <a:pos x="22" y="0"/>
                  </a:cxn>
                  <a:cxn ang="0">
                    <a:pos x="30" y="2"/>
                  </a:cxn>
                  <a:cxn ang="0">
                    <a:pos x="37" y="6"/>
                  </a:cxn>
                  <a:cxn ang="0">
                    <a:pos x="43" y="12"/>
                  </a:cxn>
                  <a:cxn ang="0">
                    <a:pos x="46" y="20"/>
                  </a:cxn>
                  <a:cxn ang="0">
                    <a:pos x="46" y="28"/>
                  </a:cxn>
                  <a:cxn ang="0">
                    <a:pos x="44" y="36"/>
                  </a:cxn>
                  <a:cxn ang="0">
                    <a:pos x="40" y="43"/>
                  </a:cxn>
                  <a:cxn ang="0">
                    <a:pos x="20" y="26"/>
                  </a:cxn>
                </a:cxnLst>
                <a:pathLst>
                  <a:path w="46" h="43">
                    <a:moveTo>
                      <a:pt x="20" y="26"/>
                    </a:moveTo>
                    <a:lnTo>
                      <a:pt x="0" y="9"/>
                    </a:lnTo>
                    <a:lnTo>
                      <a:pt x="6" y="3"/>
                    </a:lnTo>
                    <a:lnTo>
                      <a:pt x="14" y="0"/>
                    </a:lnTo>
                    <a:lnTo>
                      <a:pt x="22" y="0"/>
                    </a:lnTo>
                    <a:lnTo>
                      <a:pt x="30" y="2"/>
                    </a:lnTo>
                    <a:lnTo>
                      <a:pt x="37" y="6"/>
                    </a:lnTo>
                    <a:lnTo>
                      <a:pt x="43" y="12"/>
                    </a:lnTo>
                    <a:lnTo>
                      <a:pt x="46" y="20"/>
                    </a:lnTo>
                    <a:lnTo>
                      <a:pt x="46" y="28"/>
                    </a:lnTo>
                    <a:lnTo>
                      <a:pt x="44" y="36"/>
                    </a:lnTo>
                    <a:lnTo>
                      <a:pt x="40" y="43"/>
                    </a:lnTo>
                    <a:lnTo>
                      <a:pt x="20" y="26"/>
                    </a:lnTo>
                    <a:close/>
                  </a:path>
                </a:pathLst>
              </a:custGeom>
              <a:solidFill>
                <a:srgbClr val="000000"/>
              </a:solidFill>
              <a:ln w="9525">
                <a:noFill/>
              </a:ln>
            </p:spPr>
            <p:txBody>
              <a:bodyPr/>
              <a:p>
                <a:endParaRPr lang="zh-CN" altLang="en-US"/>
              </a:p>
            </p:txBody>
          </p:sp>
          <p:sp>
            <p:nvSpPr>
              <p:cNvPr id="81008" name="Freeform 113"/>
              <p:cNvSpPr/>
              <p:nvPr/>
            </p:nvSpPr>
            <p:spPr>
              <a:xfrm>
                <a:off x="3644" y="2302"/>
                <a:ext cx="4" cy="4"/>
              </a:xfrm>
              <a:custGeom>
                <a:avLst/>
                <a:gdLst/>
                <a:ahLst/>
                <a:cxnLst>
                  <a:cxn ang="0">
                    <a:pos x="0" y="9"/>
                  </a:cxn>
                  <a:cxn ang="0">
                    <a:pos x="6" y="3"/>
                  </a:cxn>
                  <a:cxn ang="0">
                    <a:pos x="14" y="0"/>
                  </a:cxn>
                  <a:cxn ang="0">
                    <a:pos x="22" y="0"/>
                  </a:cxn>
                  <a:cxn ang="0">
                    <a:pos x="30" y="2"/>
                  </a:cxn>
                  <a:cxn ang="0">
                    <a:pos x="37" y="6"/>
                  </a:cxn>
                  <a:cxn ang="0">
                    <a:pos x="43" y="12"/>
                  </a:cxn>
                  <a:cxn ang="0">
                    <a:pos x="46" y="20"/>
                  </a:cxn>
                  <a:cxn ang="0">
                    <a:pos x="46" y="28"/>
                  </a:cxn>
                  <a:cxn ang="0">
                    <a:pos x="44" y="36"/>
                  </a:cxn>
                  <a:cxn ang="0">
                    <a:pos x="40" y="43"/>
                  </a:cxn>
                </a:cxnLst>
                <a:pathLst>
                  <a:path w="46" h="43">
                    <a:moveTo>
                      <a:pt x="0" y="9"/>
                    </a:moveTo>
                    <a:lnTo>
                      <a:pt x="6" y="3"/>
                    </a:lnTo>
                    <a:lnTo>
                      <a:pt x="14" y="0"/>
                    </a:lnTo>
                    <a:lnTo>
                      <a:pt x="22" y="0"/>
                    </a:lnTo>
                    <a:lnTo>
                      <a:pt x="30" y="2"/>
                    </a:lnTo>
                    <a:lnTo>
                      <a:pt x="37" y="6"/>
                    </a:lnTo>
                    <a:lnTo>
                      <a:pt x="43" y="12"/>
                    </a:lnTo>
                    <a:lnTo>
                      <a:pt x="46" y="20"/>
                    </a:lnTo>
                    <a:lnTo>
                      <a:pt x="46" y="28"/>
                    </a:lnTo>
                    <a:lnTo>
                      <a:pt x="44" y="36"/>
                    </a:lnTo>
                    <a:lnTo>
                      <a:pt x="40" y="4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009" name="Freeform 114"/>
              <p:cNvSpPr/>
              <p:nvPr/>
            </p:nvSpPr>
            <p:spPr>
              <a:xfrm>
                <a:off x="3519" y="2303"/>
                <a:ext cx="129" cy="150"/>
              </a:xfrm>
              <a:custGeom>
                <a:avLst/>
                <a:gdLst/>
                <a:ahLst/>
                <a:cxnLst>
                  <a:cxn ang="0">
                    <a:pos x="1546" y="34"/>
                  </a:cxn>
                  <a:cxn ang="0">
                    <a:pos x="1526" y="17"/>
                  </a:cxn>
                  <a:cxn ang="0">
                    <a:pos x="1506" y="0"/>
                  </a:cxn>
                  <a:cxn ang="0">
                    <a:pos x="0" y="1763"/>
                  </a:cxn>
                  <a:cxn ang="0">
                    <a:pos x="20" y="1781"/>
                  </a:cxn>
                  <a:cxn ang="0">
                    <a:pos x="40" y="1798"/>
                  </a:cxn>
                  <a:cxn ang="0">
                    <a:pos x="1546" y="34"/>
                  </a:cxn>
                </a:cxnLst>
                <a:pathLst>
                  <a:path w="1546" h="1798">
                    <a:moveTo>
                      <a:pt x="1546" y="34"/>
                    </a:moveTo>
                    <a:lnTo>
                      <a:pt x="1526" y="17"/>
                    </a:lnTo>
                    <a:lnTo>
                      <a:pt x="1506" y="0"/>
                    </a:lnTo>
                    <a:lnTo>
                      <a:pt x="0" y="1763"/>
                    </a:lnTo>
                    <a:lnTo>
                      <a:pt x="20" y="1781"/>
                    </a:lnTo>
                    <a:lnTo>
                      <a:pt x="40" y="1798"/>
                    </a:lnTo>
                    <a:lnTo>
                      <a:pt x="1546" y="34"/>
                    </a:lnTo>
                    <a:close/>
                  </a:path>
                </a:pathLst>
              </a:custGeom>
              <a:solidFill>
                <a:srgbClr val="000000"/>
              </a:solidFill>
              <a:ln w="9525">
                <a:noFill/>
              </a:ln>
            </p:spPr>
            <p:txBody>
              <a:bodyPr/>
              <a:p>
                <a:endParaRPr lang="zh-CN" altLang="en-US"/>
              </a:p>
            </p:txBody>
          </p:sp>
          <p:sp>
            <p:nvSpPr>
              <p:cNvPr id="81010" name="Freeform 115"/>
              <p:cNvSpPr/>
              <p:nvPr/>
            </p:nvSpPr>
            <p:spPr>
              <a:xfrm>
                <a:off x="3519" y="2303"/>
                <a:ext cx="129" cy="150"/>
              </a:xfrm>
              <a:custGeom>
                <a:avLst/>
                <a:gdLst/>
                <a:ahLst/>
                <a:cxnLst>
                  <a:cxn ang="0">
                    <a:pos x="1546" y="34"/>
                  </a:cxn>
                  <a:cxn ang="0">
                    <a:pos x="1526" y="17"/>
                  </a:cxn>
                  <a:cxn ang="0">
                    <a:pos x="1506" y="0"/>
                  </a:cxn>
                  <a:cxn ang="0">
                    <a:pos x="0" y="1763"/>
                  </a:cxn>
                  <a:cxn ang="0">
                    <a:pos x="20" y="1781"/>
                  </a:cxn>
                  <a:cxn ang="0">
                    <a:pos x="40" y="1798"/>
                  </a:cxn>
                  <a:cxn ang="0">
                    <a:pos x="1546" y="34"/>
                  </a:cxn>
                </a:cxnLst>
                <a:pathLst>
                  <a:path w="1546" h="1798">
                    <a:moveTo>
                      <a:pt x="1546" y="34"/>
                    </a:moveTo>
                    <a:lnTo>
                      <a:pt x="1526" y="17"/>
                    </a:lnTo>
                    <a:lnTo>
                      <a:pt x="1506" y="0"/>
                    </a:lnTo>
                    <a:lnTo>
                      <a:pt x="0" y="1763"/>
                    </a:lnTo>
                    <a:lnTo>
                      <a:pt x="20" y="1781"/>
                    </a:lnTo>
                    <a:lnTo>
                      <a:pt x="40" y="1798"/>
                    </a:lnTo>
                    <a:lnTo>
                      <a:pt x="1546" y="34"/>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011" name="Freeform 116"/>
              <p:cNvSpPr/>
              <p:nvPr/>
            </p:nvSpPr>
            <p:spPr>
              <a:xfrm>
                <a:off x="3518" y="2450"/>
                <a:ext cx="4" cy="4"/>
              </a:xfrm>
              <a:custGeom>
                <a:avLst/>
                <a:gdLst/>
                <a:ahLst/>
                <a:cxnLst>
                  <a:cxn ang="0">
                    <a:pos x="26" y="18"/>
                  </a:cxn>
                  <a:cxn ang="0">
                    <a:pos x="46" y="35"/>
                  </a:cxn>
                  <a:cxn ang="0">
                    <a:pos x="40" y="41"/>
                  </a:cxn>
                  <a:cxn ang="0">
                    <a:pos x="32" y="44"/>
                  </a:cxn>
                  <a:cxn ang="0">
                    <a:pos x="24" y="44"/>
                  </a:cxn>
                  <a:cxn ang="0">
                    <a:pos x="16" y="42"/>
                  </a:cxn>
                  <a:cxn ang="0">
                    <a:pos x="9" y="38"/>
                  </a:cxn>
                  <a:cxn ang="0">
                    <a:pos x="3" y="32"/>
                  </a:cxn>
                  <a:cxn ang="0">
                    <a:pos x="0" y="24"/>
                  </a:cxn>
                  <a:cxn ang="0">
                    <a:pos x="0" y="16"/>
                  </a:cxn>
                  <a:cxn ang="0">
                    <a:pos x="2" y="8"/>
                  </a:cxn>
                  <a:cxn ang="0">
                    <a:pos x="6" y="0"/>
                  </a:cxn>
                  <a:cxn ang="0">
                    <a:pos x="26" y="18"/>
                  </a:cxn>
                </a:cxnLst>
                <a:pathLst>
                  <a:path w="46" h="44">
                    <a:moveTo>
                      <a:pt x="26" y="18"/>
                    </a:moveTo>
                    <a:lnTo>
                      <a:pt x="46" y="35"/>
                    </a:lnTo>
                    <a:lnTo>
                      <a:pt x="40" y="41"/>
                    </a:lnTo>
                    <a:lnTo>
                      <a:pt x="32" y="44"/>
                    </a:lnTo>
                    <a:lnTo>
                      <a:pt x="24" y="44"/>
                    </a:lnTo>
                    <a:lnTo>
                      <a:pt x="16" y="42"/>
                    </a:lnTo>
                    <a:lnTo>
                      <a:pt x="9" y="38"/>
                    </a:lnTo>
                    <a:lnTo>
                      <a:pt x="3" y="32"/>
                    </a:lnTo>
                    <a:lnTo>
                      <a:pt x="0" y="24"/>
                    </a:lnTo>
                    <a:lnTo>
                      <a:pt x="0" y="16"/>
                    </a:lnTo>
                    <a:lnTo>
                      <a:pt x="2" y="8"/>
                    </a:lnTo>
                    <a:lnTo>
                      <a:pt x="6" y="0"/>
                    </a:lnTo>
                    <a:lnTo>
                      <a:pt x="26" y="18"/>
                    </a:lnTo>
                    <a:close/>
                  </a:path>
                </a:pathLst>
              </a:custGeom>
              <a:solidFill>
                <a:srgbClr val="000000"/>
              </a:solidFill>
              <a:ln w="9525">
                <a:noFill/>
              </a:ln>
            </p:spPr>
            <p:txBody>
              <a:bodyPr/>
              <a:p>
                <a:endParaRPr lang="zh-CN" altLang="en-US"/>
              </a:p>
            </p:txBody>
          </p:sp>
          <p:sp>
            <p:nvSpPr>
              <p:cNvPr id="81012" name="Freeform 117"/>
              <p:cNvSpPr/>
              <p:nvPr/>
            </p:nvSpPr>
            <p:spPr>
              <a:xfrm>
                <a:off x="3518" y="2450"/>
                <a:ext cx="4" cy="4"/>
              </a:xfrm>
              <a:custGeom>
                <a:avLst/>
                <a:gdLst/>
                <a:ahLst/>
                <a:cxnLst>
                  <a:cxn ang="0">
                    <a:pos x="46" y="35"/>
                  </a:cxn>
                  <a:cxn ang="0">
                    <a:pos x="40" y="41"/>
                  </a:cxn>
                  <a:cxn ang="0">
                    <a:pos x="32" y="44"/>
                  </a:cxn>
                  <a:cxn ang="0">
                    <a:pos x="24" y="44"/>
                  </a:cxn>
                  <a:cxn ang="0">
                    <a:pos x="16" y="42"/>
                  </a:cxn>
                  <a:cxn ang="0">
                    <a:pos x="9" y="38"/>
                  </a:cxn>
                  <a:cxn ang="0">
                    <a:pos x="3" y="32"/>
                  </a:cxn>
                  <a:cxn ang="0">
                    <a:pos x="0" y="24"/>
                  </a:cxn>
                  <a:cxn ang="0">
                    <a:pos x="0" y="16"/>
                  </a:cxn>
                  <a:cxn ang="0">
                    <a:pos x="2" y="8"/>
                  </a:cxn>
                  <a:cxn ang="0">
                    <a:pos x="6" y="0"/>
                  </a:cxn>
                </a:cxnLst>
                <a:pathLst>
                  <a:path w="46" h="44">
                    <a:moveTo>
                      <a:pt x="46" y="35"/>
                    </a:moveTo>
                    <a:lnTo>
                      <a:pt x="40" y="41"/>
                    </a:lnTo>
                    <a:lnTo>
                      <a:pt x="32" y="44"/>
                    </a:lnTo>
                    <a:lnTo>
                      <a:pt x="24" y="44"/>
                    </a:lnTo>
                    <a:lnTo>
                      <a:pt x="16" y="42"/>
                    </a:lnTo>
                    <a:lnTo>
                      <a:pt x="9" y="38"/>
                    </a:lnTo>
                    <a:lnTo>
                      <a:pt x="3" y="32"/>
                    </a:lnTo>
                    <a:lnTo>
                      <a:pt x="0" y="24"/>
                    </a:lnTo>
                    <a:lnTo>
                      <a:pt x="0" y="16"/>
                    </a:lnTo>
                    <a:lnTo>
                      <a:pt x="2" y="8"/>
                    </a:lnTo>
                    <a:lnTo>
                      <a:pt x="6"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013" name="Freeform 118"/>
              <p:cNvSpPr/>
              <p:nvPr/>
            </p:nvSpPr>
            <p:spPr>
              <a:xfrm>
                <a:off x="3491" y="2233"/>
                <a:ext cx="13" cy="22"/>
              </a:xfrm>
              <a:custGeom>
                <a:avLst/>
                <a:gdLst/>
                <a:ahLst/>
                <a:cxnLst>
                  <a:cxn ang="0">
                    <a:pos x="72" y="0"/>
                  </a:cxn>
                  <a:cxn ang="0">
                    <a:pos x="0" y="258"/>
                  </a:cxn>
                  <a:cxn ang="0">
                    <a:pos x="65" y="258"/>
                  </a:cxn>
                  <a:cxn ang="0">
                    <a:pos x="94" y="250"/>
                  </a:cxn>
                  <a:cxn ang="0">
                    <a:pos x="115" y="236"/>
                  </a:cxn>
                  <a:cxn ang="0">
                    <a:pos x="129" y="215"/>
                  </a:cxn>
                  <a:cxn ang="0">
                    <a:pos x="150" y="136"/>
                  </a:cxn>
                  <a:cxn ang="0">
                    <a:pos x="150" y="114"/>
                  </a:cxn>
                  <a:cxn ang="0">
                    <a:pos x="143" y="93"/>
                  </a:cxn>
                  <a:cxn ang="0">
                    <a:pos x="122" y="86"/>
                  </a:cxn>
                  <a:cxn ang="0">
                    <a:pos x="50" y="86"/>
                  </a:cxn>
                </a:cxnLst>
                <a:pathLst>
                  <a:path w="150" h="258">
                    <a:moveTo>
                      <a:pt x="72" y="0"/>
                    </a:moveTo>
                    <a:lnTo>
                      <a:pt x="0" y="258"/>
                    </a:lnTo>
                    <a:lnTo>
                      <a:pt x="65" y="258"/>
                    </a:lnTo>
                    <a:lnTo>
                      <a:pt x="94" y="250"/>
                    </a:lnTo>
                    <a:lnTo>
                      <a:pt x="115" y="236"/>
                    </a:lnTo>
                    <a:lnTo>
                      <a:pt x="129" y="215"/>
                    </a:lnTo>
                    <a:lnTo>
                      <a:pt x="150" y="136"/>
                    </a:lnTo>
                    <a:lnTo>
                      <a:pt x="150" y="114"/>
                    </a:lnTo>
                    <a:lnTo>
                      <a:pt x="143" y="93"/>
                    </a:lnTo>
                    <a:lnTo>
                      <a:pt x="122" y="86"/>
                    </a:lnTo>
                    <a:lnTo>
                      <a:pt x="50" y="8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014" name="Freeform 119"/>
              <p:cNvSpPr/>
              <p:nvPr/>
            </p:nvSpPr>
            <p:spPr>
              <a:xfrm>
                <a:off x="4451" y="2697"/>
                <a:ext cx="5" cy="2"/>
              </a:xfrm>
              <a:custGeom>
                <a:avLst/>
                <a:gdLst/>
                <a:ahLst/>
                <a:cxnLst>
                  <a:cxn ang="0">
                    <a:pos x="26" y="0"/>
                  </a:cxn>
                  <a:cxn ang="0">
                    <a:pos x="54" y="0"/>
                  </a:cxn>
                  <a:cxn ang="0">
                    <a:pos x="52" y="8"/>
                  </a:cxn>
                  <a:cxn ang="0">
                    <a:pos x="47" y="16"/>
                  </a:cxn>
                  <a:cxn ang="0">
                    <a:pos x="42" y="21"/>
                  </a:cxn>
                  <a:cxn ang="0">
                    <a:pos x="34" y="25"/>
                  </a:cxn>
                  <a:cxn ang="0">
                    <a:pos x="26" y="26"/>
                  </a:cxn>
                  <a:cxn ang="0">
                    <a:pos x="18" y="25"/>
                  </a:cxn>
                  <a:cxn ang="0">
                    <a:pos x="10" y="21"/>
                  </a:cxn>
                  <a:cxn ang="0">
                    <a:pos x="5" y="16"/>
                  </a:cxn>
                  <a:cxn ang="0">
                    <a:pos x="1" y="8"/>
                  </a:cxn>
                  <a:cxn ang="0">
                    <a:pos x="0" y="0"/>
                  </a:cxn>
                  <a:cxn ang="0">
                    <a:pos x="26" y="0"/>
                  </a:cxn>
                </a:cxnLst>
                <a:pathLst>
                  <a:path w="54" h="26">
                    <a:moveTo>
                      <a:pt x="26" y="0"/>
                    </a:moveTo>
                    <a:lnTo>
                      <a:pt x="54" y="0"/>
                    </a:lnTo>
                    <a:lnTo>
                      <a:pt x="52" y="8"/>
                    </a:lnTo>
                    <a:lnTo>
                      <a:pt x="47" y="16"/>
                    </a:lnTo>
                    <a:lnTo>
                      <a:pt x="42" y="21"/>
                    </a:lnTo>
                    <a:lnTo>
                      <a:pt x="34" y="25"/>
                    </a:lnTo>
                    <a:lnTo>
                      <a:pt x="26" y="26"/>
                    </a:lnTo>
                    <a:lnTo>
                      <a:pt x="18" y="25"/>
                    </a:lnTo>
                    <a:lnTo>
                      <a:pt x="10" y="21"/>
                    </a:lnTo>
                    <a:lnTo>
                      <a:pt x="5" y="16"/>
                    </a:lnTo>
                    <a:lnTo>
                      <a:pt x="1" y="8"/>
                    </a:lnTo>
                    <a:lnTo>
                      <a:pt x="0" y="0"/>
                    </a:lnTo>
                    <a:lnTo>
                      <a:pt x="26" y="0"/>
                    </a:lnTo>
                    <a:close/>
                  </a:path>
                </a:pathLst>
              </a:custGeom>
              <a:solidFill>
                <a:srgbClr val="FF0000"/>
              </a:solidFill>
              <a:ln w="9525">
                <a:noFill/>
              </a:ln>
            </p:spPr>
            <p:txBody>
              <a:bodyPr/>
              <a:p>
                <a:endParaRPr lang="zh-CN" altLang="en-US"/>
              </a:p>
            </p:txBody>
          </p:sp>
          <p:sp>
            <p:nvSpPr>
              <p:cNvPr id="81015" name="Freeform 120"/>
              <p:cNvSpPr/>
              <p:nvPr/>
            </p:nvSpPr>
            <p:spPr>
              <a:xfrm>
                <a:off x="4451" y="2697"/>
                <a:ext cx="5" cy="2"/>
              </a:xfrm>
              <a:custGeom>
                <a:avLst/>
                <a:gdLst/>
                <a:ahLst/>
                <a:cxnLst>
                  <a:cxn ang="0">
                    <a:pos x="54" y="0"/>
                  </a:cxn>
                  <a:cxn ang="0">
                    <a:pos x="52" y="8"/>
                  </a:cxn>
                  <a:cxn ang="0">
                    <a:pos x="47" y="16"/>
                  </a:cxn>
                  <a:cxn ang="0">
                    <a:pos x="42" y="21"/>
                  </a:cxn>
                  <a:cxn ang="0">
                    <a:pos x="34" y="25"/>
                  </a:cxn>
                  <a:cxn ang="0">
                    <a:pos x="26" y="26"/>
                  </a:cxn>
                  <a:cxn ang="0">
                    <a:pos x="18" y="25"/>
                  </a:cxn>
                  <a:cxn ang="0">
                    <a:pos x="10" y="21"/>
                  </a:cxn>
                  <a:cxn ang="0">
                    <a:pos x="5" y="16"/>
                  </a:cxn>
                  <a:cxn ang="0">
                    <a:pos x="1" y="8"/>
                  </a:cxn>
                  <a:cxn ang="0">
                    <a:pos x="0" y="0"/>
                  </a:cxn>
                </a:cxnLst>
                <a:pathLst>
                  <a:path w="54" h="26">
                    <a:moveTo>
                      <a:pt x="54" y="0"/>
                    </a:moveTo>
                    <a:lnTo>
                      <a:pt x="52" y="8"/>
                    </a:lnTo>
                    <a:lnTo>
                      <a:pt x="47" y="16"/>
                    </a:lnTo>
                    <a:lnTo>
                      <a:pt x="42" y="21"/>
                    </a:lnTo>
                    <a:lnTo>
                      <a:pt x="34" y="25"/>
                    </a:lnTo>
                    <a:lnTo>
                      <a:pt x="26" y="26"/>
                    </a:lnTo>
                    <a:lnTo>
                      <a:pt x="18" y="25"/>
                    </a:lnTo>
                    <a:lnTo>
                      <a:pt x="10" y="21"/>
                    </a:lnTo>
                    <a:lnTo>
                      <a:pt x="5" y="16"/>
                    </a:lnTo>
                    <a:lnTo>
                      <a:pt x="1" y="8"/>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016" name="Freeform 121"/>
              <p:cNvSpPr/>
              <p:nvPr/>
            </p:nvSpPr>
            <p:spPr>
              <a:xfrm>
                <a:off x="4451" y="2404"/>
                <a:ext cx="5" cy="293"/>
              </a:xfrm>
              <a:custGeom>
                <a:avLst/>
                <a:gdLst/>
                <a:ahLst/>
                <a:cxnLst>
                  <a:cxn ang="0">
                    <a:pos x="0" y="3514"/>
                  </a:cxn>
                  <a:cxn ang="0">
                    <a:pos x="26" y="3514"/>
                  </a:cxn>
                  <a:cxn ang="0">
                    <a:pos x="54" y="3514"/>
                  </a:cxn>
                  <a:cxn ang="0">
                    <a:pos x="54" y="0"/>
                  </a:cxn>
                  <a:cxn ang="0">
                    <a:pos x="26" y="0"/>
                  </a:cxn>
                  <a:cxn ang="0">
                    <a:pos x="0" y="0"/>
                  </a:cxn>
                  <a:cxn ang="0">
                    <a:pos x="0" y="3514"/>
                  </a:cxn>
                </a:cxnLst>
                <a:pathLst>
                  <a:path w="54" h="3514">
                    <a:moveTo>
                      <a:pt x="0" y="3514"/>
                    </a:moveTo>
                    <a:lnTo>
                      <a:pt x="26" y="3514"/>
                    </a:lnTo>
                    <a:lnTo>
                      <a:pt x="54" y="3514"/>
                    </a:lnTo>
                    <a:lnTo>
                      <a:pt x="54" y="0"/>
                    </a:lnTo>
                    <a:lnTo>
                      <a:pt x="26" y="0"/>
                    </a:lnTo>
                    <a:lnTo>
                      <a:pt x="0" y="0"/>
                    </a:lnTo>
                    <a:lnTo>
                      <a:pt x="0" y="3514"/>
                    </a:lnTo>
                    <a:close/>
                  </a:path>
                </a:pathLst>
              </a:custGeom>
              <a:solidFill>
                <a:srgbClr val="FF0000"/>
              </a:solidFill>
              <a:ln w="9525">
                <a:noFill/>
              </a:ln>
            </p:spPr>
            <p:txBody>
              <a:bodyPr/>
              <a:p>
                <a:endParaRPr lang="zh-CN" altLang="en-US"/>
              </a:p>
            </p:txBody>
          </p:sp>
          <p:sp>
            <p:nvSpPr>
              <p:cNvPr id="81017" name="Freeform 122"/>
              <p:cNvSpPr/>
              <p:nvPr/>
            </p:nvSpPr>
            <p:spPr>
              <a:xfrm>
                <a:off x="4451" y="2404"/>
                <a:ext cx="5" cy="293"/>
              </a:xfrm>
              <a:custGeom>
                <a:avLst/>
                <a:gdLst/>
                <a:ahLst/>
                <a:cxnLst>
                  <a:cxn ang="0">
                    <a:pos x="0" y="3514"/>
                  </a:cxn>
                  <a:cxn ang="0">
                    <a:pos x="26" y="3514"/>
                  </a:cxn>
                  <a:cxn ang="0">
                    <a:pos x="54" y="3514"/>
                  </a:cxn>
                  <a:cxn ang="0">
                    <a:pos x="54" y="0"/>
                  </a:cxn>
                  <a:cxn ang="0">
                    <a:pos x="26" y="0"/>
                  </a:cxn>
                  <a:cxn ang="0">
                    <a:pos x="0" y="0"/>
                  </a:cxn>
                  <a:cxn ang="0">
                    <a:pos x="0" y="3514"/>
                  </a:cxn>
                </a:cxnLst>
                <a:pathLst>
                  <a:path w="54" h="3514">
                    <a:moveTo>
                      <a:pt x="0" y="3514"/>
                    </a:moveTo>
                    <a:lnTo>
                      <a:pt x="26" y="3514"/>
                    </a:lnTo>
                    <a:lnTo>
                      <a:pt x="54" y="3514"/>
                    </a:lnTo>
                    <a:lnTo>
                      <a:pt x="54" y="0"/>
                    </a:lnTo>
                    <a:lnTo>
                      <a:pt x="26" y="0"/>
                    </a:lnTo>
                    <a:lnTo>
                      <a:pt x="0" y="0"/>
                    </a:lnTo>
                    <a:lnTo>
                      <a:pt x="0" y="351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018" name="Freeform 123"/>
              <p:cNvSpPr/>
              <p:nvPr/>
            </p:nvSpPr>
            <p:spPr>
              <a:xfrm>
                <a:off x="4451" y="2402"/>
                <a:ext cx="5" cy="2"/>
              </a:xfrm>
              <a:custGeom>
                <a:avLst/>
                <a:gdLst/>
                <a:ahLst/>
                <a:cxnLst>
                  <a:cxn ang="0">
                    <a:pos x="26" y="27"/>
                  </a:cxn>
                  <a:cxn ang="0">
                    <a:pos x="0" y="27"/>
                  </a:cxn>
                  <a:cxn ang="0">
                    <a:pos x="1" y="19"/>
                  </a:cxn>
                  <a:cxn ang="0">
                    <a:pos x="5" y="11"/>
                  </a:cxn>
                  <a:cxn ang="0">
                    <a:pos x="10" y="6"/>
                  </a:cxn>
                  <a:cxn ang="0">
                    <a:pos x="18" y="2"/>
                  </a:cxn>
                  <a:cxn ang="0">
                    <a:pos x="26" y="0"/>
                  </a:cxn>
                  <a:cxn ang="0">
                    <a:pos x="34" y="2"/>
                  </a:cxn>
                  <a:cxn ang="0">
                    <a:pos x="42" y="6"/>
                  </a:cxn>
                  <a:cxn ang="0">
                    <a:pos x="47" y="11"/>
                  </a:cxn>
                  <a:cxn ang="0">
                    <a:pos x="52" y="19"/>
                  </a:cxn>
                  <a:cxn ang="0">
                    <a:pos x="54" y="27"/>
                  </a:cxn>
                  <a:cxn ang="0">
                    <a:pos x="26" y="27"/>
                  </a:cxn>
                </a:cxnLst>
                <a:pathLst>
                  <a:path w="54" h="27">
                    <a:moveTo>
                      <a:pt x="26" y="27"/>
                    </a:moveTo>
                    <a:lnTo>
                      <a:pt x="0" y="27"/>
                    </a:lnTo>
                    <a:lnTo>
                      <a:pt x="1" y="19"/>
                    </a:lnTo>
                    <a:lnTo>
                      <a:pt x="5" y="11"/>
                    </a:lnTo>
                    <a:lnTo>
                      <a:pt x="10" y="6"/>
                    </a:lnTo>
                    <a:lnTo>
                      <a:pt x="18" y="2"/>
                    </a:lnTo>
                    <a:lnTo>
                      <a:pt x="26" y="0"/>
                    </a:lnTo>
                    <a:lnTo>
                      <a:pt x="34" y="2"/>
                    </a:lnTo>
                    <a:lnTo>
                      <a:pt x="42" y="6"/>
                    </a:lnTo>
                    <a:lnTo>
                      <a:pt x="47" y="11"/>
                    </a:lnTo>
                    <a:lnTo>
                      <a:pt x="52" y="19"/>
                    </a:lnTo>
                    <a:lnTo>
                      <a:pt x="54" y="27"/>
                    </a:lnTo>
                    <a:lnTo>
                      <a:pt x="26" y="27"/>
                    </a:lnTo>
                    <a:close/>
                  </a:path>
                </a:pathLst>
              </a:custGeom>
              <a:solidFill>
                <a:srgbClr val="FF0000"/>
              </a:solidFill>
              <a:ln w="9525">
                <a:noFill/>
              </a:ln>
            </p:spPr>
            <p:txBody>
              <a:bodyPr/>
              <a:p>
                <a:endParaRPr lang="zh-CN" altLang="en-US"/>
              </a:p>
            </p:txBody>
          </p:sp>
          <p:sp>
            <p:nvSpPr>
              <p:cNvPr id="81019" name="Freeform 124"/>
              <p:cNvSpPr/>
              <p:nvPr/>
            </p:nvSpPr>
            <p:spPr>
              <a:xfrm>
                <a:off x="4451" y="2402"/>
                <a:ext cx="5" cy="2"/>
              </a:xfrm>
              <a:custGeom>
                <a:avLst/>
                <a:gdLst/>
                <a:ahLst/>
                <a:cxnLst>
                  <a:cxn ang="0">
                    <a:pos x="0" y="27"/>
                  </a:cxn>
                  <a:cxn ang="0">
                    <a:pos x="1" y="19"/>
                  </a:cxn>
                  <a:cxn ang="0">
                    <a:pos x="5" y="11"/>
                  </a:cxn>
                  <a:cxn ang="0">
                    <a:pos x="10" y="6"/>
                  </a:cxn>
                  <a:cxn ang="0">
                    <a:pos x="18" y="2"/>
                  </a:cxn>
                  <a:cxn ang="0">
                    <a:pos x="26" y="0"/>
                  </a:cxn>
                  <a:cxn ang="0">
                    <a:pos x="34" y="2"/>
                  </a:cxn>
                  <a:cxn ang="0">
                    <a:pos x="42" y="6"/>
                  </a:cxn>
                  <a:cxn ang="0">
                    <a:pos x="47" y="11"/>
                  </a:cxn>
                  <a:cxn ang="0">
                    <a:pos x="52" y="19"/>
                  </a:cxn>
                  <a:cxn ang="0">
                    <a:pos x="54" y="27"/>
                  </a:cxn>
                </a:cxnLst>
                <a:pathLst>
                  <a:path w="54" h="27">
                    <a:moveTo>
                      <a:pt x="0" y="27"/>
                    </a:moveTo>
                    <a:lnTo>
                      <a:pt x="1" y="19"/>
                    </a:lnTo>
                    <a:lnTo>
                      <a:pt x="5" y="11"/>
                    </a:lnTo>
                    <a:lnTo>
                      <a:pt x="10" y="6"/>
                    </a:lnTo>
                    <a:lnTo>
                      <a:pt x="18" y="2"/>
                    </a:lnTo>
                    <a:lnTo>
                      <a:pt x="26" y="0"/>
                    </a:lnTo>
                    <a:lnTo>
                      <a:pt x="34" y="2"/>
                    </a:lnTo>
                    <a:lnTo>
                      <a:pt x="42" y="6"/>
                    </a:lnTo>
                    <a:lnTo>
                      <a:pt x="47" y="11"/>
                    </a:lnTo>
                    <a:lnTo>
                      <a:pt x="52" y="19"/>
                    </a:lnTo>
                    <a:lnTo>
                      <a:pt x="54" y="27"/>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020" name="Freeform 125"/>
              <p:cNvSpPr/>
              <p:nvPr/>
            </p:nvSpPr>
            <p:spPr>
              <a:xfrm>
                <a:off x="3860" y="2543"/>
                <a:ext cx="3" cy="4"/>
              </a:xfrm>
              <a:custGeom>
                <a:avLst/>
                <a:gdLst/>
                <a:ahLst/>
                <a:cxnLst>
                  <a:cxn ang="0">
                    <a:pos x="26" y="21"/>
                  </a:cxn>
                  <a:cxn ang="0">
                    <a:pos x="42" y="42"/>
                  </a:cxn>
                  <a:cxn ang="0">
                    <a:pos x="35" y="47"/>
                  </a:cxn>
                  <a:cxn ang="0">
                    <a:pos x="27" y="48"/>
                  </a:cxn>
                  <a:cxn ang="0">
                    <a:pos x="19" y="48"/>
                  </a:cxn>
                  <a:cxn ang="0">
                    <a:pos x="11" y="43"/>
                  </a:cxn>
                  <a:cxn ang="0">
                    <a:pos x="5" y="37"/>
                  </a:cxn>
                  <a:cxn ang="0">
                    <a:pos x="1" y="30"/>
                  </a:cxn>
                  <a:cxn ang="0">
                    <a:pos x="0" y="22"/>
                  </a:cxn>
                  <a:cxn ang="0">
                    <a:pos x="0" y="14"/>
                  </a:cxn>
                  <a:cxn ang="0">
                    <a:pos x="4" y="6"/>
                  </a:cxn>
                  <a:cxn ang="0">
                    <a:pos x="10" y="0"/>
                  </a:cxn>
                  <a:cxn ang="0">
                    <a:pos x="26" y="21"/>
                  </a:cxn>
                </a:cxnLst>
                <a:pathLst>
                  <a:path w="42" h="48">
                    <a:moveTo>
                      <a:pt x="26" y="21"/>
                    </a:moveTo>
                    <a:lnTo>
                      <a:pt x="42" y="42"/>
                    </a:lnTo>
                    <a:lnTo>
                      <a:pt x="35" y="47"/>
                    </a:lnTo>
                    <a:lnTo>
                      <a:pt x="27" y="48"/>
                    </a:lnTo>
                    <a:lnTo>
                      <a:pt x="19" y="48"/>
                    </a:lnTo>
                    <a:lnTo>
                      <a:pt x="11" y="43"/>
                    </a:lnTo>
                    <a:lnTo>
                      <a:pt x="5" y="37"/>
                    </a:lnTo>
                    <a:lnTo>
                      <a:pt x="1" y="30"/>
                    </a:lnTo>
                    <a:lnTo>
                      <a:pt x="0" y="22"/>
                    </a:lnTo>
                    <a:lnTo>
                      <a:pt x="0" y="14"/>
                    </a:lnTo>
                    <a:lnTo>
                      <a:pt x="4" y="6"/>
                    </a:lnTo>
                    <a:lnTo>
                      <a:pt x="10" y="0"/>
                    </a:lnTo>
                    <a:lnTo>
                      <a:pt x="26" y="21"/>
                    </a:lnTo>
                    <a:close/>
                  </a:path>
                </a:pathLst>
              </a:custGeom>
              <a:solidFill>
                <a:srgbClr val="000000"/>
              </a:solidFill>
              <a:ln w="9525">
                <a:noFill/>
              </a:ln>
            </p:spPr>
            <p:txBody>
              <a:bodyPr/>
              <a:p>
                <a:endParaRPr lang="zh-CN" altLang="en-US"/>
              </a:p>
            </p:txBody>
          </p:sp>
          <p:sp>
            <p:nvSpPr>
              <p:cNvPr id="81021" name="Freeform 126"/>
              <p:cNvSpPr/>
              <p:nvPr/>
            </p:nvSpPr>
            <p:spPr>
              <a:xfrm>
                <a:off x="3860" y="2543"/>
                <a:ext cx="3" cy="4"/>
              </a:xfrm>
              <a:custGeom>
                <a:avLst/>
                <a:gdLst/>
                <a:ahLst/>
                <a:cxnLst>
                  <a:cxn ang="0">
                    <a:pos x="42" y="42"/>
                  </a:cxn>
                  <a:cxn ang="0">
                    <a:pos x="35" y="47"/>
                  </a:cxn>
                  <a:cxn ang="0">
                    <a:pos x="27" y="48"/>
                  </a:cxn>
                  <a:cxn ang="0">
                    <a:pos x="19" y="48"/>
                  </a:cxn>
                  <a:cxn ang="0">
                    <a:pos x="11" y="43"/>
                  </a:cxn>
                  <a:cxn ang="0">
                    <a:pos x="5" y="37"/>
                  </a:cxn>
                  <a:cxn ang="0">
                    <a:pos x="1" y="30"/>
                  </a:cxn>
                  <a:cxn ang="0">
                    <a:pos x="0" y="22"/>
                  </a:cxn>
                  <a:cxn ang="0">
                    <a:pos x="0" y="14"/>
                  </a:cxn>
                  <a:cxn ang="0">
                    <a:pos x="4" y="6"/>
                  </a:cxn>
                  <a:cxn ang="0">
                    <a:pos x="10" y="0"/>
                  </a:cxn>
                </a:cxnLst>
                <a:pathLst>
                  <a:path w="42" h="48">
                    <a:moveTo>
                      <a:pt x="42" y="42"/>
                    </a:moveTo>
                    <a:lnTo>
                      <a:pt x="35" y="47"/>
                    </a:lnTo>
                    <a:lnTo>
                      <a:pt x="27" y="48"/>
                    </a:lnTo>
                    <a:lnTo>
                      <a:pt x="19" y="48"/>
                    </a:lnTo>
                    <a:lnTo>
                      <a:pt x="11" y="43"/>
                    </a:lnTo>
                    <a:lnTo>
                      <a:pt x="5" y="37"/>
                    </a:lnTo>
                    <a:lnTo>
                      <a:pt x="1" y="30"/>
                    </a:lnTo>
                    <a:lnTo>
                      <a:pt x="0" y="22"/>
                    </a:lnTo>
                    <a:lnTo>
                      <a:pt x="0" y="14"/>
                    </a:lnTo>
                    <a:lnTo>
                      <a:pt x="4" y="6"/>
                    </a:lnTo>
                    <a:lnTo>
                      <a:pt x="1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022" name="Freeform 127"/>
              <p:cNvSpPr/>
              <p:nvPr/>
            </p:nvSpPr>
            <p:spPr>
              <a:xfrm>
                <a:off x="3861" y="2411"/>
                <a:ext cx="168" cy="136"/>
              </a:xfrm>
              <a:custGeom>
                <a:avLst/>
                <a:gdLst/>
                <a:ahLst/>
                <a:cxnLst>
                  <a:cxn ang="0">
                    <a:pos x="0" y="1583"/>
                  </a:cxn>
                  <a:cxn ang="0">
                    <a:pos x="16" y="1604"/>
                  </a:cxn>
                  <a:cxn ang="0">
                    <a:pos x="32" y="1625"/>
                  </a:cxn>
                  <a:cxn ang="0">
                    <a:pos x="2022" y="42"/>
                  </a:cxn>
                  <a:cxn ang="0">
                    <a:pos x="2006" y="21"/>
                  </a:cxn>
                  <a:cxn ang="0">
                    <a:pos x="1989" y="0"/>
                  </a:cxn>
                  <a:cxn ang="0">
                    <a:pos x="0" y="1583"/>
                  </a:cxn>
                </a:cxnLst>
                <a:pathLst>
                  <a:path w="2022" h="1625">
                    <a:moveTo>
                      <a:pt x="0" y="1583"/>
                    </a:moveTo>
                    <a:lnTo>
                      <a:pt x="16" y="1604"/>
                    </a:lnTo>
                    <a:lnTo>
                      <a:pt x="32" y="1625"/>
                    </a:lnTo>
                    <a:lnTo>
                      <a:pt x="2022" y="42"/>
                    </a:lnTo>
                    <a:lnTo>
                      <a:pt x="2006" y="21"/>
                    </a:lnTo>
                    <a:lnTo>
                      <a:pt x="1989" y="0"/>
                    </a:lnTo>
                    <a:lnTo>
                      <a:pt x="0" y="1583"/>
                    </a:lnTo>
                    <a:close/>
                  </a:path>
                </a:pathLst>
              </a:custGeom>
              <a:solidFill>
                <a:srgbClr val="000000"/>
              </a:solidFill>
              <a:ln w="9525">
                <a:noFill/>
              </a:ln>
            </p:spPr>
            <p:txBody>
              <a:bodyPr/>
              <a:p>
                <a:endParaRPr lang="zh-CN" altLang="en-US"/>
              </a:p>
            </p:txBody>
          </p:sp>
          <p:sp>
            <p:nvSpPr>
              <p:cNvPr id="81023" name="Freeform 128"/>
              <p:cNvSpPr/>
              <p:nvPr/>
            </p:nvSpPr>
            <p:spPr>
              <a:xfrm>
                <a:off x="3861" y="2411"/>
                <a:ext cx="168" cy="136"/>
              </a:xfrm>
              <a:custGeom>
                <a:avLst/>
                <a:gdLst/>
                <a:ahLst/>
                <a:cxnLst>
                  <a:cxn ang="0">
                    <a:pos x="0" y="1583"/>
                  </a:cxn>
                  <a:cxn ang="0">
                    <a:pos x="16" y="1604"/>
                  </a:cxn>
                  <a:cxn ang="0">
                    <a:pos x="32" y="1625"/>
                  </a:cxn>
                  <a:cxn ang="0">
                    <a:pos x="2022" y="42"/>
                  </a:cxn>
                  <a:cxn ang="0">
                    <a:pos x="2006" y="21"/>
                  </a:cxn>
                  <a:cxn ang="0">
                    <a:pos x="1989" y="0"/>
                  </a:cxn>
                  <a:cxn ang="0">
                    <a:pos x="0" y="1583"/>
                  </a:cxn>
                </a:cxnLst>
                <a:pathLst>
                  <a:path w="2022" h="1625">
                    <a:moveTo>
                      <a:pt x="0" y="1583"/>
                    </a:moveTo>
                    <a:lnTo>
                      <a:pt x="16" y="1604"/>
                    </a:lnTo>
                    <a:lnTo>
                      <a:pt x="32" y="1625"/>
                    </a:lnTo>
                    <a:lnTo>
                      <a:pt x="2022" y="42"/>
                    </a:lnTo>
                    <a:lnTo>
                      <a:pt x="2006" y="21"/>
                    </a:lnTo>
                    <a:lnTo>
                      <a:pt x="1989" y="0"/>
                    </a:lnTo>
                    <a:lnTo>
                      <a:pt x="0" y="158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024" name="Freeform 129"/>
              <p:cNvSpPr/>
              <p:nvPr/>
            </p:nvSpPr>
            <p:spPr>
              <a:xfrm>
                <a:off x="4026" y="2411"/>
                <a:ext cx="4" cy="4"/>
              </a:xfrm>
              <a:custGeom>
                <a:avLst/>
                <a:gdLst/>
                <a:ahLst/>
                <a:cxnLst>
                  <a:cxn ang="0">
                    <a:pos x="17" y="26"/>
                  </a:cxn>
                  <a:cxn ang="0">
                    <a:pos x="0" y="5"/>
                  </a:cxn>
                  <a:cxn ang="0">
                    <a:pos x="8" y="1"/>
                  </a:cxn>
                  <a:cxn ang="0">
                    <a:pos x="16" y="0"/>
                  </a:cxn>
                  <a:cxn ang="0">
                    <a:pos x="24" y="0"/>
                  </a:cxn>
                  <a:cxn ang="0">
                    <a:pos x="32" y="4"/>
                  </a:cxn>
                  <a:cxn ang="0">
                    <a:pos x="38" y="10"/>
                  </a:cxn>
                  <a:cxn ang="0">
                    <a:pos x="42" y="17"/>
                  </a:cxn>
                  <a:cxn ang="0">
                    <a:pos x="43" y="25"/>
                  </a:cxn>
                  <a:cxn ang="0">
                    <a:pos x="43" y="33"/>
                  </a:cxn>
                  <a:cxn ang="0">
                    <a:pos x="39" y="41"/>
                  </a:cxn>
                  <a:cxn ang="0">
                    <a:pos x="33" y="47"/>
                  </a:cxn>
                  <a:cxn ang="0">
                    <a:pos x="17" y="26"/>
                  </a:cxn>
                </a:cxnLst>
                <a:pathLst>
                  <a:path w="43" h="47">
                    <a:moveTo>
                      <a:pt x="17" y="26"/>
                    </a:moveTo>
                    <a:lnTo>
                      <a:pt x="0" y="5"/>
                    </a:lnTo>
                    <a:lnTo>
                      <a:pt x="8" y="1"/>
                    </a:lnTo>
                    <a:lnTo>
                      <a:pt x="16" y="0"/>
                    </a:lnTo>
                    <a:lnTo>
                      <a:pt x="24" y="0"/>
                    </a:lnTo>
                    <a:lnTo>
                      <a:pt x="32" y="4"/>
                    </a:lnTo>
                    <a:lnTo>
                      <a:pt x="38" y="10"/>
                    </a:lnTo>
                    <a:lnTo>
                      <a:pt x="42" y="17"/>
                    </a:lnTo>
                    <a:lnTo>
                      <a:pt x="43" y="25"/>
                    </a:lnTo>
                    <a:lnTo>
                      <a:pt x="43" y="33"/>
                    </a:lnTo>
                    <a:lnTo>
                      <a:pt x="39" y="41"/>
                    </a:lnTo>
                    <a:lnTo>
                      <a:pt x="33" y="47"/>
                    </a:lnTo>
                    <a:lnTo>
                      <a:pt x="17" y="26"/>
                    </a:lnTo>
                    <a:close/>
                  </a:path>
                </a:pathLst>
              </a:custGeom>
              <a:solidFill>
                <a:srgbClr val="000000"/>
              </a:solidFill>
              <a:ln w="9525">
                <a:noFill/>
              </a:ln>
            </p:spPr>
            <p:txBody>
              <a:bodyPr/>
              <a:p>
                <a:endParaRPr lang="zh-CN" altLang="en-US"/>
              </a:p>
            </p:txBody>
          </p:sp>
          <p:sp>
            <p:nvSpPr>
              <p:cNvPr id="81025" name="Freeform 130"/>
              <p:cNvSpPr/>
              <p:nvPr/>
            </p:nvSpPr>
            <p:spPr>
              <a:xfrm>
                <a:off x="4026" y="2411"/>
                <a:ext cx="4" cy="4"/>
              </a:xfrm>
              <a:custGeom>
                <a:avLst/>
                <a:gdLst/>
                <a:ahLst/>
                <a:cxnLst>
                  <a:cxn ang="0">
                    <a:pos x="0" y="5"/>
                  </a:cxn>
                  <a:cxn ang="0">
                    <a:pos x="8" y="1"/>
                  </a:cxn>
                  <a:cxn ang="0">
                    <a:pos x="16" y="0"/>
                  </a:cxn>
                  <a:cxn ang="0">
                    <a:pos x="24" y="0"/>
                  </a:cxn>
                  <a:cxn ang="0">
                    <a:pos x="32" y="4"/>
                  </a:cxn>
                  <a:cxn ang="0">
                    <a:pos x="38" y="10"/>
                  </a:cxn>
                  <a:cxn ang="0">
                    <a:pos x="42" y="17"/>
                  </a:cxn>
                  <a:cxn ang="0">
                    <a:pos x="43" y="25"/>
                  </a:cxn>
                  <a:cxn ang="0">
                    <a:pos x="43" y="33"/>
                  </a:cxn>
                  <a:cxn ang="0">
                    <a:pos x="39" y="41"/>
                  </a:cxn>
                  <a:cxn ang="0">
                    <a:pos x="33" y="47"/>
                  </a:cxn>
                </a:cxnLst>
                <a:pathLst>
                  <a:path w="43" h="47">
                    <a:moveTo>
                      <a:pt x="0" y="5"/>
                    </a:moveTo>
                    <a:lnTo>
                      <a:pt x="8" y="1"/>
                    </a:lnTo>
                    <a:lnTo>
                      <a:pt x="16" y="0"/>
                    </a:lnTo>
                    <a:lnTo>
                      <a:pt x="24" y="0"/>
                    </a:lnTo>
                    <a:lnTo>
                      <a:pt x="32" y="4"/>
                    </a:lnTo>
                    <a:lnTo>
                      <a:pt x="38" y="10"/>
                    </a:lnTo>
                    <a:lnTo>
                      <a:pt x="42" y="17"/>
                    </a:lnTo>
                    <a:lnTo>
                      <a:pt x="43" y="25"/>
                    </a:lnTo>
                    <a:lnTo>
                      <a:pt x="43" y="33"/>
                    </a:lnTo>
                    <a:lnTo>
                      <a:pt x="39" y="41"/>
                    </a:lnTo>
                    <a:lnTo>
                      <a:pt x="33" y="4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026" name="Freeform 131"/>
              <p:cNvSpPr/>
              <p:nvPr/>
            </p:nvSpPr>
            <p:spPr>
              <a:xfrm>
                <a:off x="3766" y="2477"/>
                <a:ext cx="3" cy="4"/>
              </a:xfrm>
              <a:custGeom>
                <a:avLst/>
                <a:gdLst/>
                <a:ahLst/>
                <a:cxnLst>
                  <a:cxn ang="0">
                    <a:pos x="26" y="27"/>
                  </a:cxn>
                  <a:cxn ang="0">
                    <a:pos x="11" y="49"/>
                  </a:cxn>
                  <a:cxn ang="0">
                    <a:pos x="5" y="43"/>
                  </a:cxn>
                  <a:cxn ang="0">
                    <a:pos x="1" y="35"/>
                  </a:cxn>
                  <a:cxn ang="0">
                    <a:pos x="0" y="27"/>
                  </a:cxn>
                  <a:cxn ang="0">
                    <a:pos x="1" y="18"/>
                  </a:cxn>
                  <a:cxn ang="0">
                    <a:pos x="4" y="11"/>
                  </a:cxn>
                  <a:cxn ang="0">
                    <a:pos x="10" y="5"/>
                  </a:cxn>
                  <a:cxn ang="0">
                    <a:pos x="18" y="1"/>
                  </a:cxn>
                  <a:cxn ang="0">
                    <a:pos x="26" y="0"/>
                  </a:cxn>
                  <a:cxn ang="0">
                    <a:pos x="34" y="1"/>
                  </a:cxn>
                  <a:cxn ang="0">
                    <a:pos x="41" y="4"/>
                  </a:cxn>
                  <a:cxn ang="0">
                    <a:pos x="26" y="27"/>
                  </a:cxn>
                </a:cxnLst>
                <a:pathLst>
                  <a:path w="41" h="49">
                    <a:moveTo>
                      <a:pt x="26" y="27"/>
                    </a:moveTo>
                    <a:lnTo>
                      <a:pt x="11" y="49"/>
                    </a:lnTo>
                    <a:lnTo>
                      <a:pt x="5" y="43"/>
                    </a:lnTo>
                    <a:lnTo>
                      <a:pt x="1" y="35"/>
                    </a:lnTo>
                    <a:lnTo>
                      <a:pt x="0" y="27"/>
                    </a:lnTo>
                    <a:lnTo>
                      <a:pt x="1" y="18"/>
                    </a:lnTo>
                    <a:lnTo>
                      <a:pt x="4" y="11"/>
                    </a:lnTo>
                    <a:lnTo>
                      <a:pt x="10" y="5"/>
                    </a:lnTo>
                    <a:lnTo>
                      <a:pt x="18" y="1"/>
                    </a:lnTo>
                    <a:lnTo>
                      <a:pt x="26" y="0"/>
                    </a:lnTo>
                    <a:lnTo>
                      <a:pt x="34" y="1"/>
                    </a:lnTo>
                    <a:lnTo>
                      <a:pt x="41" y="4"/>
                    </a:lnTo>
                    <a:lnTo>
                      <a:pt x="26" y="27"/>
                    </a:lnTo>
                    <a:close/>
                  </a:path>
                </a:pathLst>
              </a:custGeom>
              <a:solidFill>
                <a:srgbClr val="000000"/>
              </a:solidFill>
              <a:ln w="9525">
                <a:noFill/>
              </a:ln>
            </p:spPr>
            <p:txBody>
              <a:bodyPr/>
              <a:p>
                <a:endParaRPr lang="zh-CN" altLang="en-US"/>
              </a:p>
            </p:txBody>
          </p:sp>
          <p:sp>
            <p:nvSpPr>
              <p:cNvPr id="81027" name="Freeform 132"/>
              <p:cNvSpPr/>
              <p:nvPr/>
            </p:nvSpPr>
            <p:spPr>
              <a:xfrm>
                <a:off x="3766" y="2477"/>
                <a:ext cx="3" cy="4"/>
              </a:xfrm>
              <a:custGeom>
                <a:avLst/>
                <a:gdLst/>
                <a:ahLst/>
                <a:cxnLst>
                  <a:cxn ang="0">
                    <a:pos x="11" y="49"/>
                  </a:cxn>
                  <a:cxn ang="0">
                    <a:pos x="5" y="43"/>
                  </a:cxn>
                  <a:cxn ang="0">
                    <a:pos x="1" y="35"/>
                  </a:cxn>
                  <a:cxn ang="0">
                    <a:pos x="0" y="27"/>
                  </a:cxn>
                  <a:cxn ang="0">
                    <a:pos x="1" y="18"/>
                  </a:cxn>
                  <a:cxn ang="0">
                    <a:pos x="4" y="11"/>
                  </a:cxn>
                  <a:cxn ang="0">
                    <a:pos x="10" y="5"/>
                  </a:cxn>
                  <a:cxn ang="0">
                    <a:pos x="18" y="1"/>
                  </a:cxn>
                  <a:cxn ang="0">
                    <a:pos x="26" y="0"/>
                  </a:cxn>
                  <a:cxn ang="0">
                    <a:pos x="34" y="1"/>
                  </a:cxn>
                  <a:cxn ang="0">
                    <a:pos x="41" y="4"/>
                  </a:cxn>
                </a:cxnLst>
                <a:pathLst>
                  <a:path w="41" h="49">
                    <a:moveTo>
                      <a:pt x="11" y="49"/>
                    </a:moveTo>
                    <a:lnTo>
                      <a:pt x="5" y="43"/>
                    </a:lnTo>
                    <a:lnTo>
                      <a:pt x="1" y="35"/>
                    </a:lnTo>
                    <a:lnTo>
                      <a:pt x="0" y="27"/>
                    </a:lnTo>
                    <a:lnTo>
                      <a:pt x="1" y="18"/>
                    </a:lnTo>
                    <a:lnTo>
                      <a:pt x="4" y="11"/>
                    </a:lnTo>
                    <a:lnTo>
                      <a:pt x="10" y="5"/>
                    </a:lnTo>
                    <a:lnTo>
                      <a:pt x="18" y="1"/>
                    </a:lnTo>
                    <a:lnTo>
                      <a:pt x="26" y="0"/>
                    </a:lnTo>
                    <a:lnTo>
                      <a:pt x="34" y="1"/>
                    </a:lnTo>
                    <a:lnTo>
                      <a:pt x="41" y="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028" name="Freeform 133"/>
              <p:cNvSpPr/>
              <p:nvPr/>
            </p:nvSpPr>
            <p:spPr>
              <a:xfrm>
                <a:off x="3767" y="2477"/>
                <a:ext cx="96" cy="70"/>
              </a:xfrm>
              <a:custGeom>
                <a:avLst/>
                <a:gdLst/>
                <a:ahLst/>
                <a:cxnLst>
                  <a:cxn ang="0">
                    <a:pos x="30" y="0"/>
                  </a:cxn>
                  <a:cxn ang="0">
                    <a:pos x="15" y="23"/>
                  </a:cxn>
                  <a:cxn ang="0">
                    <a:pos x="0" y="45"/>
                  </a:cxn>
                  <a:cxn ang="0">
                    <a:pos x="1126" y="842"/>
                  </a:cxn>
                  <a:cxn ang="0">
                    <a:pos x="1141" y="820"/>
                  </a:cxn>
                  <a:cxn ang="0">
                    <a:pos x="1156" y="798"/>
                  </a:cxn>
                  <a:cxn ang="0">
                    <a:pos x="30" y="0"/>
                  </a:cxn>
                </a:cxnLst>
                <a:pathLst>
                  <a:path w="1156" h="842">
                    <a:moveTo>
                      <a:pt x="30" y="0"/>
                    </a:moveTo>
                    <a:lnTo>
                      <a:pt x="15" y="23"/>
                    </a:lnTo>
                    <a:lnTo>
                      <a:pt x="0" y="45"/>
                    </a:lnTo>
                    <a:lnTo>
                      <a:pt x="1126" y="842"/>
                    </a:lnTo>
                    <a:lnTo>
                      <a:pt x="1141" y="820"/>
                    </a:lnTo>
                    <a:lnTo>
                      <a:pt x="1156" y="798"/>
                    </a:lnTo>
                    <a:lnTo>
                      <a:pt x="30" y="0"/>
                    </a:lnTo>
                    <a:close/>
                  </a:path>
                </a:pathLst>
              </a:custGeom>
              <a:solidFill>
                <a:srgbClr val="000000"/>
              </a:solidFill>
              <a:ln w="9525">
                <a:noFill/>
              </a:ln>
            </p:spPr>
            <p:txBody>
              <a:bodyPr/>
              <a:p>
                <a:endParaRPr lang="zh-CN" altLang="en-US"/>
              </a:p>
            </p:txBody>
          </p:sp>
          <p:sp>
            <p:nvSpPr>
              <p:cNvPr id="81029" name="Freeform 134"/>
              <p:cNvSpPr/>
              <p:nvPr/>
            </p:nvSpPr>
            <p:spPr>
              <a:xfrm>
                <a:off x="3767" y="2477"/>
                <a:ext cx="96" cy="70"/>
              </a:xfrm>
              <a:custGeom>
                <a:avLst/>
                <a:gdLst/>
                <a:ahLst/>
                <a:cxnLst>
                  <a:cxn ang="0">
                    <a:pos x="30" y="0"/>
                  </a:cxn>
                  <a:cxn ang="0">
                    <a:pos x="15" y="23"/>
                  </a:cxn>
                  <a:cxn ang="0">
                    <a:pos x="0" y="45"/>
                  </a:cxn>
                  <a:cxn ang="0">
                    <a:pos x="1126" y="842"/>
                  </a:cxn>
                  <a:cxn ang="0">
                    <a:pos x="1141" y="820"/>
                  </a:cxn>
                  <a:cxn ang="0">
                    <a:pos x="1156" y="798"/>
                  </a:cxn>
                  <a:cxn ang="0">
                    <a:pos x="30" y="0"/>
                  </a:cxn>
                </a:cxnLst>
                <a:pathLst>
                  <a:path w="1156" h="842">
                    <a:moveTo>
                      <a:pt x="30" y="0"/>
                    </a:moveTo>
                    <a:lnTo>
                      <a:pt x="15" y="23"/>
                    </a:lnTo>
                    <a:lnTo>
                      <a:pt x="0" y="45"/>
                    </a:lnTo>
                    <a:lnTo>
                      <a:pt x="1126" y="842"/>
                    </a:lnTo>
                    <a:lnTo>
                      <a:pt x="1141" y="820"/>
                    </a:lnTo>
                    <a:lnTo>
                      <a:pt x="1156" y="798"/>
                    </a:lnTo>
                    <a:lnTo>
                      <a:pt x="3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030" name="Freeform 135"/>
              <p:cNvSpPr/>
              <p:nvPr/>
            </p:nvSpPr>
            <p:spPr>
              <a:xfrm>
                <a:off x="3861" y="2543"/>
                <a:ext cx="3" cy="4"/>
              </a:xfrm>
              <a:custGeom>
                <a:avLst/>
                <a:gdLst/>
                <a:ahLst/>
                <a:cxnLst>
                  <a:cxn ang="0">
                    <a:pos x="15" y="22"/>
                  </a:cxn>
                  <a:cxn ang="0">
                    <a:pos x="30" y="0"/>
                  </a:cxn>
                  <a:cxn ang="0">
                    <a:pos x="36" y="6"/>
                  </a:cxn>
                  <a:cxn ang="0">
                    <a:pos x="40" y="14"/>
                  </a:cxn>
                  <a:cxn ang="0">
                    <a:pos x="42" y="22"/>
                  </a:cxn>
                  <a:cxn ang="0">
                    <a:pos x="40" y="30"/>
                  </a:cxn>
                  <a:cxn ang="0">
                    <a:pos x="37" y="37"/>
                  </a:cxn>
                  <a:cxn ang="0">
                    <a:pos x="31" y="43"/>
                  </a:cxn>
                  <a:cxn ang="0">
                    <a:pos x="23" y="48"/>
                  </a:cxn>
                  <a:cxn ang="0">
                    <a:pos x="15" y="49"/>
                  </a:cxn>
                  <a:cxn ang="0">
                    <a:pos x="7" y="48"/>
                  </a:cxn>
                  <a:cxn ang="0">
                    <a:pos x="0" y="44"/>
                  </a:cxn>
                  <a:cxn ang="0">
                    <a:pos x="15" y="22"/>
                  </a:cxn>
                </a:cxnLst>
                <a:pathLst>
                  <a:path w="42" h="49">
                    <a:moveTo>
                      <a:pt x="15" y="22"/>
                    </a:moveTo>
                    <a:lnTo>
                      <a:pt x="30" y="0"/>
                    </a:lnTo>
                    <a:lnTo>
                      <a:pt x="36" y="6"/>
                    </a:lnTo>
                    <a:lnTo>
                      <a:pt x="40" y="14"/>
                    </a:lnTo>
                    <a:lnTo>
                      <a:pt x="42" y="22"/>
                    </a:lnTo>
                    <a:lnTo>
                      <a:pt x="40" y="30"/>
                    </a:lnTo>
                    <a:lnTo>
                      <a:pt x="37" y="37"/>
                    </a:lnTo>
                    <a:lnTo>
                      <a:pt x="31" y="43"/>
                    </a:lnTo>
                    <a:lnTo>
                      <a:pt x="23" y="48"/>
                    </a:lnTo>
                    <a:lnTo>
                      <a:pt x="15" y="49"/>
                    </a:lnTo>
                    <a:lnTo>
                      <a:pt x="7" y="48"/>
                    </a:lnTo>
                    <a:lnTo>
                      <a:pt x="0" y="44"/>
                    </a:lnTo>
                    <a:lnTo>
                      <a:pt x="15" y="22"/>
                    </a:lnTo>
                    <a:close/>
                  </a:path>
                </a:pathLst>
              </a:custGeom>
              <a:solidFill>
                <a:srgbClr val="000000"/>
              </a:solidFill>
              <a:ln w="9525">
                <a:noFill/>
              </a:ln>
            </p:spPr>
            <p:txBody>
              <a:bodyPr/>
              <a:p>
                <a:endParaRPr lang="zh-CN" altLang="en-US"/>
              </a:p>
            </p:txBody>
          </p:sp>
          <p:sp>
            <p:nvSpPr>
              <p:cNvPr id="81031" name="Freeform 136"/>
              <p:cNvSpPr/>
              <p:nvPr/>
            </p:nvSpPr>
            <p:spPr>
              <a:xfrm>
                <a:off x="3861" y="2543"/>
                <a:ext cx="3" cy="4"/>
              </a:xfrm>
              <a:custGeom>
                <a:avLst/>
                <a:gdLst/>
                <a:ahLst/>
                <a:cxnLst>
                  <a:cxn ang="0">
                    <a:pos x="30" y="0"/>
                  </a:cxn>
                  <a:cxn ang="0">
                    <a:pos x="36" y="6"/>
                  </a:cxn>
                  <a:cxn ang="0">
                    <a:pos x="40" y="14"/>
                  </a:cxn>
                  <a:cxn ang="0">
                    <a:pos x="42" y="22"/>
                  </a:cxn>
                  <a:cxn ang="0">
                    <a:pos x="40" y="30"/>
                  </a:cxn>
                  <a:cxn ang="0">
                    <a:pos x="37" y="37"/>
                  </a:cxn>
                  <a:cxn ang="0">
                    <a:pos x="31" y="43"/>
                  </a:cxn>
                  <a:cxn ang="0">
                    <a:pos x="23" y="48"/>
                  </a:cxn>
                  <a:cxn ang="0">
                    <a:pos x="15" y="49"/>
                  </a:cxn>
                  <a:cxn ang="0">
                    <a:pos x="7" y="48"/>
                  </a:cxn>
                  <a:cxn ang="0">
                    <a:pos x="0" y="44"/>
                  </a:cxn>
                </a:cxnLst>
                <a:pathLst>
                  <a:path w="42" h="49">
                    <a:moveTo>
                      <a:pt x="30" y="0"/>
                    </a:moveTo>
                    <a:lnTo>
                      <a:pt x="36" y="6"/>
                    </a:lnTo>
                    <a:lnTo>
                      <a:pt x="40" y="14"/>
                    </a:lnTo>
                    <a:lnTo>
                      <a:pt x="42" y="22"/>
                    </a:lnTo>
                    <a:lnTo>
                      <a:pt x="40" y="30"/>
                    </a:lnTo>
                    <a:lnTo>
                      <a:pt x="37" y="37"/>
                    </a:lnTo>
                    <a:lnTo>
                      <a:pt x="31" y="43"/>
                    </a:lnTo>
                    <a:lnTo>
                      <a:pt x="23" y="48"/>
                    </a:lnTo>
                    <a:lnTo>
                      <a:pt x="15" y="49"/>
                    </a:lnTo>
                    <a:lnTo>
                      <a:pt x="7" y="48"/>
                    </a:lnTo>
                    <a:lnTo>
                      <a:pt x="0" y="4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032" name="Line 137"/>
              <p:cNvSpPr/>
              <p:nvPr/>
            </p:nvSpPr>
            <p:spPr>
              <a:xfrm>
                <a:off x="3963" y="2150"/>
                <a:ext cx="491" cy="547"/>
              </a:xfrm>
              <a:prstGeom prst="line">
                <a:avLst/>
              </a:prstGeom>
              <a:ln w="0" cap="flat" cmpd="sng">
                <a:solidFill>
                  <a:srgbClr val="FF0000"/>
                </a:solidFill>
                <a:prstDash val="solid"/>
                <a:round/>
                <a:headEnd type="none" w="med" len="med"/>
                <a:tailEnd type="none" w="med" len="med"/>
              </a:ln>
            </p:spPr>
          </p:sp>
          <p:sp>
            <p:nvSpPr>
              <p:cNvPr id="81033" name="Line 138"/>
              <p:cNvSpPr/>
              <p:nvPr/>
            </p:nvSpPr>
            <p:spPr>
              <a:xfrm>
                <a:off x="4078" y="2257"/>
                <a:ext cx="1" cy="434"/>
              </a:xfrm>
              <a:prstGeom prst="line">
                <a:avLst/>
              </a:prstGeom>
              <a:ln w="0" cap="flat" cmpd="sng">
                <a:solidFill>
                  <a:srgbClr val="000000"/>
                </a:solidFill>
                <a:prstDash val="solid"/>
                <a:round/>
                <a:headEnd type="none" w="med" len="med"/>
                <a:tailEnd type="none" w="med" len="med"/>
              </a:ln>
            </p:spPr>
          </p:sp>
          <p:sp>
            <p:nvSpPr>
              <p:cNvPr id="81034" name="Line 139"/>
              <p:cNvSpPr/>
              <p:nvPr/>
            </p:nvSpPr>
            <p:spPr>
              <a:xfrm>
                <a:off x="4016" y="2257"/>
                <a:ext cx="1" cy="434"/>
              </a:xfrm>
              <a:prstGeom prst="line">
                <a:avLst/>
              </a:prstGeom>
              <a:ln w="0" cap="flat" cmpd="sng">
                <a:solidFill>
                  <a:srgbClr val="000000"/>
                </a:solidFill>
                <a:prstDash val="solid"/>
                <a:round/>
                <a:headEnd type="none" w="med" len="med"/>
                <a:tailEnd type="none" w="med" len="med"/>
              </a:ln>
            </p:spPr>
          </p:sp>
          <p:sp>
            <p:nvSpPr>
              <p:cNvPr id="81035" name="Line 140"/>
              <p:cNvSpPr/>
              <p:nvPr/>
            </p:nvSpPr>
            <p:spPr>
              <a:xfrm>
                <a:off x="3954" y="2257"/>
                <a:ext cx="1" cy="434"/>
              </a:xfrm>
              <a:prstGeom prst="line">
                <a:avLst/>
              </a:prstGeom>
              <a:ln w="0" cap="flat" cmpd="sng">
                <a:solidFill>
                  <a:srgbClr val="000000"/>
                </a:solidFill>
                <a:prstDash val="solid"/>
                <a:round/>
                <a:headEnd type="none" w="med" len="med"/>
                <a:tailEnd type="none" w="med" len="med"/>
              </a:ln>
            </p:spPr>
          </p:sp>
          <p:sp>
            <p:nvSpPr>
              <p:cNvPr id="81036" name="Line 141"/>
              <p:cNvSpPr/>
              <p:nvPr/>
            </p:nvSpPr>
            <p:spPr>
              <a:xfrm>
                <a:off x="3892" y="2257"/>
                <a:ext cx="1" cy="434"/>
              </a:xfrm>
              <a:prstGeom prst="line">
                <a:avLst/>
              </a:prstGeom>
              <a:ln w="0" cap="flat" cmpd="sng">
                <a:solidFill>
                  <a:srgbClr val="000000"/>
                </a:solidFill>
                <a:prstDash val="solid"/>
                <a:round/>
                <a:headEnd type="none" w="med" len="med"/>
                <a:tailEnd type="none" w="med" len="med"/>
              </a:ln>
            </p:spPr>
          </p:sp>
          <p:sp>
            <p:nvSpPr>
              <p:cNvPr id="81037" name="Line 142"/>
              <p:cNvSpPr/>
              <p:nvPr/>
            </p:nvSpPr>
            <p:spPr>
              <a:xfrm>
                <a:off x="3830" y="2257"/>
                <a:ext cx="1" cy="434"/>
              </a:xfrm>
              <a:prstGeom prst="line">
                <a:avLst/>
              </a:prstGeom>
              <a:ln w="0" cap="flat" cmpd="sng">
                <a:solidFill>
                  <a:srgbClr val="000000"/>
                </a:solidFill>
                <a:prstDash val="solid"/>
                <a:round/>
                <a:headEnd type="none" w="med" len="med"/>
                <a:tailEnd type="none" w="med" len="med"/>
              </a:ln>
            </p:spPr>
          </p:sp>
          <p:sp>
            <p:nvSpPr>
              <p:cNvPr id="81038" name="Line 143"/>
              <p:cNvSpPr/>
              <p:nvPr/>
            </p:nvSpPr>
            <p:spPr>
              <a:xfrm>
                <a:off x="3768" y="2257"/>
                <a:ext cx="1" cy="434"/>
              </a:xfrm>
              <a:prstGeom prst="line">
                <a:avLst/>
              </a:prstGeom>
              <a:ln w="0" cap="flat" cmpd="sng">
                <a:solidFill>
                  <a:srgbClr val="000000"/>
                </a:solidFill>
                <a:prstDash val="solid"/>
                <a:round/>
                <a:headEnd type="none" w="med" len="med"/>
                <a:tailEnd type="none" w="med" len="med"/>
              </a:ln>
            </p:spPr>
          </p:sp>
          <p:sp>
            <p:nvSpPr>
              <p:cNvPr id="81039" name="Freeform 144"/>
              <p:cNvSpPr/>
              <p:nvPr/>
            </p:nvSpPr>
            <p:spPr>
              <a:xfrm>
                <a:off x="3870" y="2706"/>
                <a:ext cx="11" cy="14"/>
              </a:xfrm>
              <a:custGeom>
                <a:avLst/>
                <a:gdLst/>
                <a:ahLst/>
                <a:cxnLst>
                  <a:cxn ang="0">
                    <a:pos x="108" y="172"/>
                  </a:cxn>
                  <a:cxn ang="0">
                    <a:pos x="29" y="172"/>
                  </a:cxn>
                  <a:cxn ang="0">
                    <a:pos x="8" y="165"/>
                  </a:cxn>
                  <a:cxn ang="0">
                    <a:pos x="0" y="150"/>
                  </a:cxn>
                  <a:cxn ang="0">
                    <a:pos x="0" y="129"/>
                  </a:cxn>
                  <a:cxn ang="0">
                    <a:pos x="22" y="50"/>
                  </a:cxn>
                  <a:cxn ang="0">
                    <a:pos x="36" y="29"/>
                  </a:cxn>
                  <a:cxn ang="0">
                    <a:pos x="57" y="7"/>
                  </a:cxn>
                  <a:cxn ang="0">
                    <a:pos x="79" y="0"/>
                  </a:cxn>
                  <a:cxn ang="0">
                    <a:pos x="101" y="0"/>
                  </a:cxn>
                  <a:cxn ang="0">
                    <a:pos x="122" y="7"/>
                  </a:cxn>
                  <a:cxn ang="0">
                    <a:pos x="136" y="22"/>
                  </a:cxn>
                  <a:cxn ang="0">
                    <a:pos x="136" y="43"/>
                  </a:cxn>
                  <a:cxn ang="0">
                    <a:pos x="129" y="86"/>
                  </a:cxn>
                  <a:cxn ang="0">
                    <a:pos x="15" y="86"/>
                  </a:cxn>
                </a:cxnLst>
                <a:pathLst>
                  <a:path w="136" h="172">
                    <a:moveTo>
                      <a:pt x="108" y="172"/>
                    </a:moveTo>
                    <a:lnTo>
                      <a:pt x="29" y="172"/>
                    </a:lnTo>
                    <a:lnTo>
                      <a:pt x="8" y="165"/>
                    </a:lnTo>
                    <a:lnTo>
                      <a:pt x="0" y="150"/>
                    </a:lnTo>
                    <a:lnTo>
                      <a:pt x="0" y="129"/>
                    </a:lnTo>
                    <a:lnTo>
                      <a:pt x="22" y="50"/>
                    </a:lnTo>
                    <a:lnTo>
                      <a:pt x="36" y="29"/>
                    </a:lnTo>
                    <a:lnTo>
                      <a:pt x="57" y="7"/>
                    </a:lnTo>
                    <a:lnTo>
                      <a:pt x="79" y="0"/>
                    </a:lnTo>
                    <a:lnTo>
                      <a:pt x="101" y="0"/>
                    </a:lnTo>
                    <a:lnTo>
                      <a:pt x="122" y="7"/>
                    </a:lnTo>
                    <a:lnTo>
                      <a:pt x="136" y="22"/>
                    </a:lnTo>
                    <a:lnTo>
                      <a:pt x="136" y="43"/>
                    </a:lnTo>
                    <a:lnTo>
                      <a:pt x="129" y="86"/>
                    </a:lnTo>
                    <a:lnTo>
                      <a:pt x="15" y="8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040" name="Freeform 145"/>
              <p:cNvSpPr/>
              <p:nvPr/>
            </p:nvSpPr>
            <p:spPr>
              <a:xfrm>
                <a:off x="4072" y="2708"/>
                <a:ext cx="10" cy="14"/>
              </a:xfrm>
              <a:custGeom>
                <a:avLst/>
                <a:gdLst/>
                <a:ahLst/>
                <a:cxnLst>
                  <a:cxn ang="0">
                    <a:pos x="122" y="0"/>
                  </a:cxn>
                  <a:cxn ang="0">
                    <a:pos x="79" y="0"/>
                  </a:cxn>
                  <a:cxn ang="0">
                    <a:pos x="58" y="7"/>
                  </a:cxn>
                  <a:cxn ang="0">
                    <a:pos x="36" y="21"/>
                  </a:cxn>
                  <a:cxn ang="0">
                    <a:pos x="22" y="42"/>
                  </a:cxn>
                  <a:cxn ang="0">
                    <a:pos x="0" y="128"/>
                  </a:cxn>
                  <a:cxn ang="0">
                    <a:pos x="0" y="143"/>
                  </a:cxn>
                  <a:cxn ang="0">
                    <a:pos x="7" y="158"/>
                  </a:cxn>
                  <a:cxn ang="0">
                    <a:pos x="22" y="172"/>
                  </a:cxn>
                  <a:cxn ang="0">
                    <a:pos x="72" y="172"/>
                  </a:cxn>
                </a:cxnLst>
                <a:pathLst>
                  <a:path w="122" h="172">
                    <a:moveTo>
                      <a:pt x="122" y="0"/>
                    </a:moveTo>
                    <a:lnTo>
                      <a:pt x="79" y="0"/>
                    </a:lnTo>
                    <a:lnTo>
                      <a:pt x="58" y="7"/>
                    </a:lnTo>
                    <a:lnTo>
                      <a:pt x="36" y="21"/>
                    </a:lnTo>
                    <a:lnTo>
                      <a:pt x="22" y="42"/>
                    </a:lnTo>
                    <a:lnTo>
                      <a:pt x="0" y="128"/>
                    </a:lnTo>
                    <a:lnTo>
                      <a:pt x="0" y="143"/>
                    </a:lnTo>
                    <a:lnTo>
                      <a:pt x="7" y="158"/>
                    </a:lnTo>
                    <a:lnTo>
                      <a:pt x="22" y="172"/>
                    </a:lnTo>
                    <a:lnTo>
                      <a:pt x="72" y="17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041" name="Freeform 146"/>
              <p:cNvSpPr/>
              <p:nvPr/>
            </p:nvSpPr>
            <p:spPr>
              <a:xfrm>
                <a:off x="4215" y="2975"/>
                <a:ext cx="10" cy="14"/>
              </a:xfrm>
              <a:custGeom>
                <a:avLst/>
                <a:gdLst/>
                <a:ahLst/>
                <a:cxnLst>
                  <a:cxn ang="0">
                    <a:pos x="115" y="173"/>
                  </a:cxn>
                  <a:cxn ang="0">
                    <a:pos x="92" y="136"/>
                  </a:cxn>
                  <a:cxn ang="0">
                    <a:pos x="129" y="0"/>
                  </a:cxn>
                  <a:cxn ang="0">
                    <a:pos x="71" y="0"/>
                  </a:cxn>
                  <a:cxn ang="0">
                    <a:pos x="43" y="7"/>
                  </a:cxn>
                  <a:cxn ang="0">
                    <a:pos x="28" y="22"/>
                  </a:cxn>
                  <a:cxn ang="0">
                    <a:pos x="21" y="36"/>
                  </a:cxn>
                  <a:cxn ang="0">
                    <a:pos x="0" y="129"/>
                  </a:cxn>
                  <a:cxn ang="0">
                    <a:pos x="0" y="144"/>
                  </a:cxn>
                  <a:cxn ang="0">
                    <a:pos x="7" y="166"/>
                  </a:cxn>
                  <a:cxn ang="0">
                    <a:pos x="21" y="173"/>
                  </a:cxn>
                  <a:cxn ang="0">
                    <a:pos x="43" y="173"/>
                  </a:cxn>
                  <a:cxn ang="0">
                    <a:pos x="64" y="166"/>
                  </a:cxn>
                  <a:cxn ang="0">
                    <a:pos x="78" y="159"/>
                  </a:cxn>
                  <a:cxn ang="0">
                    <a:pos x="92" y="136"/>
                  </a:cxn>
                </a:cxnLst>
                <a:pathLst>
                  <a:path w="129" h="173">
                    <a:moveTo>
                      <a:pt x="115" y="173"/>
                    </a:moveTo>
                    <a:lnTo>
                      <a:pt x="92" y="136"/>
                    </a:lnTo>
                    <a:lnTo>
                      <a:pt x="129" y="0"/>
                    </a:lnTo>
                    <a:lnTo>
                      <a:pt x="71" y="0"/>
                    </a:lnTo>
                    <a:lnTo>
                      <a:pt x="43" y="7"/>
                    </a:lnTo>
                    <a:lnTo>
                      <a:pt x="28" y="22"/>
                    </a:lnTo>
                    <a:lnTo>
                      <a:pt x="21" y="36"/>
                    </a:lnTo>
                    <a:lnTo>
                      <a:pt x="0" y="129"/>
                    </a:lnTo>
                    <a:lnTo>
                      <a:pt x="0" y="144"/>
                    </a:lnTo>
                    <a:lnTo>
                      <a:pt x="7" y="166"/>
                    </a:lnTo>
                    <a:lnTo>
                      <a:pt x="21" y="173"/>
                    </a:lnTo>
                    <a:lnTo>
                      <a:pt x="43" y="173"/>
                    </a:lnTo>
                    <a:lnTo>
                      <a:pt x="64" y="166"/>
                    </a:lnTo>
                    <a:lnTo>
                      <a:pt x="78" y="159"/>
                    </a:lnTo>
                    <a:lnTo>
                      <a:pt x="92" y="13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042" name="Freeform 147"/>
              <p:cNvSpPr/>
              <p:nvPr/>
            </p:nvSpPr>
            <p:spPr>
              <a:xfrm>
                <a:off x="4235" y="2967"/>
                <a:ext cx="8" cy="8"/>
              </a:xfrm>
              <a:custGeom>
                <a:avLst/>
                <a:gdLst/>
                <a:ahLst/>
                <a:cxnLst>
                  <a:cxn ang="0">
                    <a:pos x="72" y="72"/>
                  </a:cxn>
                  <a:cxn ang="0">
                    <a:pos x="87" y="58"/>
                  </a:cxn>
                  <a:cxn ang="0">
                    <a:pos x="94" y="44"/>
                  </a:cxn>
                  <a:cxn ang="0">
                    <a:pos x="94" y="29"/>
                  </a:cxn>
                  <a:cxn ang="0">
                    <a:pos x="87" y="7"/>
                  </a:cxn>
                  <a:cxn ang="0">
                    <a:pos x="72" y="0"/>
                  </a:cxn>
                  <a:cxn ang="0">
                    <a:pos x="50" y="0"/>
                  </a:cxn>
                  <a:cxn ang="0">
                    <a:pos x="29" y="7"/>
                  </a:cxn>
                  <a:cxn ang="0">
                    <a:pos x="15" y="21"/>
                  </a:cxn>
                  <a:cxn ang="0">
                    <a:pos x="8" y="36"/>
                  </a:cxn>
                  <a:cxn ang="0">
                    <a:pos x="0" y="58"/>
                  </a:cxn>
                  <a:cxn ang="0">
                    <a:pos x="8" y="72"/>
                  </a:cxn>
                  <a:cxn ang="0">
                    <a:pos x="22" y="86"/>
                  </a:cxn>
                  <a:cxn ang="0">
                    <a:pos x="36" y="86"/>
                  </a:cxn>
                  <a:cxn ang="0">
                    <a:pos x="64" y="79"/>
                  </a:cxn>
                  <a:cxn ang="0">
                    <a:pos x="72" y="72"/>
                  </a:cxn>
                </a:cxnLst>
                <a:pathLst>
                  <a:path w="94" h="86">
                    <a:moveTo>
                      <a:pt x="72" y="72"/>
                    </a:moveTo>
                    <a:lnTo>
                      <a:pt x="87" y="58"/>
                    </a:lnTo>
                    <a:lnTo>
                      <a:pt x="94" y="44"/>
                    </a:lnTo>
                    <a:lnTo>
                      <a:pt x="94" y="29"/>
                    </a:lnTo>
                    <a:lnTo>
                      <a:pt x="87" y="7"/>
                    </a:lnTo>
                    <a:lnTo>
                      <a:pt x="72" y="0"/>
                    </a:lnTo>
                    <a:lnTo>
                      <a:pt x="50" y="0"/>
                    </a:lnTo>
                    <a:lnTo>
                      <a:pt x="29" y="7"/>
                    </a:lnTo>
                    <a:lnTo>
                      <a:pt x="15" y="21"/>
                    </a:lnTo>
                    <a:lnTo>
                      <a:pt x="8" y="36"/>
                    </a:lnTo>
                    <a:lnTo>
                      <a:pt x="0" y="58"/>
                    </a:lnTo>
                    <a:lnTo>
                      <a:pt x="8" y="72"/>
                    </a:lnTo>
                    <a:lnTo>
                      <a:pt x="22" y="86"/>
                    </a:lnTo>
                    <a:lnTo>
                      <a:pt x="36" y="86"/>
                    </a:lnTo>
                    <a:lnTo>
                      <a:pt x="64" y="79"/>
                    </a:lnTo>
                    <a:lnTo>
                      <a:pt x="72" y="72"/>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043" name="Freeform 148"/>
              <p:cNvSpPr/>
              <p:nvPr/>
            </p:nvSpPr>
            <p:spPr>
              <a:xfrm>
                <a:off x="4159" y="2681"/>
                <a:ext cx="14" cy="22"/>
              </a:xfrm>
              <a:custGeom>
                <a:avLst/>
                <a:gdLst/>
                <a:ahLst/>
                <a:cxnLst>
                  <a:cxn ang="0">
                    <a:pos x="0" y="258"/>
                  </a:cxn>
                  <a:cxn ang="0">
                    <a:pos x="72" y="0"/>
                  </a:cxn>
                  <a:cxn ang="0">
                    <a:pos x="136" y="0"/>
                  </a:cxn>
                  <a:cxn ang="0">
                    <a:pos x="159" y="7"/>
                  </a:cxn>
                  <a:cxn ang="0">
                    <a:pos x="173" y="21"/>
                  </a:cxn>
                  <a:cxn ang="0">
                    <a:pos x="173" y="43"/>
                  </a:cxn>
                  <a:cxn ang="0">
                    <a:pos x="151" y="129"/>
                  </a:cxn>
                  <a:cxn ang="0">
                    <a:pos x="136" y="150"/>
                  </a:cxn>
                  <a:cxn ang="0">
                    <a:pos x="122" y="164"/>
                  </a:cxn>
                  <a:cxn ang="0">
                    <a:pos x="101" y="171"/>
                  </a:cxn>
                  <a:cxn ang="0">
                    <a:pos x="29" y="171"/>
                  </a:cxn>
                </a:cxnLst>
                <a:pathLst>
                  <a:path w="173" h="258">
                    <a:moveTo>
                      <a:pt x="0" y="258"/>
                    </a:moveTo>
                    <a:lnTo>
                      <a:pt x="72" y="0"/>
                    </a:lnTo>
                    <a:lnTo>
                      <a:pt x="136" y="0"/>
                    </a:lnTo>
                    <a:lnTo>
                      <a:pt x="159" y="7"/>
                    </a:lnTo>
                    <a:lnTo>
                      <a:pt x="173" y="21"/>
                    </a:lnTo>
                    <a:lnTo>
                      <a:pt x="173" y="43"/>
                    </a:lnTo>
                    <a:lnTo>
                      <a:pt x="151" y="129"/>
                    </a:lnTo>
                    <a:lnTo>
                      <a:pt x="136" y="150"/>
                    </a:lnTo>
                    <a:lnTo>
                      <a:pt x="122" y="164"/>
                    </a:lnTo>
                    <a:lnTo>
                      <a:pt x="101" y="171"/>
                    </a:lnTo>
                    <a:lnTo>
                      <a:pt x="29" y="17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044" name="Freeform 149"/>
              <p:cNvSpPr/>
              <p:nvPr/>
            </p:nvSpPr>
            <p:spPr>
              <a:xfrm>
                <a:off x="4097" y="2247"/>
                <a:ext cx="14" cy="22"/>
              </a:xfrm>
              <a:custGeom>
                <a:avLst/>
                <a:gdLst/>
                <a:ahLst/>
                <a:cxnLst>
                  <a:cxn ang="0">
                    <a:pos x="171" y="0"/>
                  </a:cxn>
                  <a:cxn ang="0">
                    <a:pos x="107" y="258"/>
                  </a:cxn>
                  <a:cxn ang="0">
                    <a:pos x="35" y="258"/>
                  </a:cxn>
                  <a:cxn ang="0">
                    <a:pos x="14" y="251"/>
                  </a:cxn>
                  <a:cxn ang="0">
                    <a:pos x="7" y="244"/>
                  </a:cxn>
                  <a:cxn ang="0">
                    <a:pos x="0" y="229"/>
                  </a:cxn>
                  <a:cxn ang="0">
                    <a:pos x="0" y="215"/>
                  </a:cxn>
                  <a:cxn ang="0">
                    <a:pos x="21" y="129"/>
                  </a:cxn>
                  <a:cxn ang="0">
                    <a:pos x="35" y="108"/>
                  </a:cxn>
                  <a:cxn ang="0">
                    <a:pos x="49" y="93"/>
                  </a:cxn>
                  <a:cxn ang="0">
                    <a:pos x="71" y="86"/>
                  </a:cxn>
                  <a:cxn ang="0">
                    <a:pos x="150" y="86"/>
                  </a:cxn>
                </a:cxnLst>
                <a:pathLst>
                  <a:path w="171" h="258">
                    <a:moveTo>
                      <a:pt x="171" y="0"/>
                    </a:moveTo>
                    <a:lnTo>
                      <a:pt x="107" y="258"/>
                    </a:lnTo>
                    <a:lnTo>
                      <a:pt x="35" y="258"/>
                    </a:lnTo>
                    <a:lnTo>
                      <a:pt x="14" y="251"/>
                    </a:lnTo>
                    <a:lnTo>
                      <a:pt x="7" y="244"/>
                    </a:lnTo>
                    <a:lnTo>
                      <a:pt x="0" y="229"/>
                    </a:lnTo>
                    <a:lnTo>
                      <a:pt x="0" y="215"/>
                    </a:lnTo>
                    <a:lnTo>
                      <a:pt x="21" y="129"/>
                    </a:lnTo>
                    <a:lnTo>
                      <a:pt x="35" y="108"/>
                    </a:lnTo>
                    <a:lnTo>
                      <a:pt x="49" y="93"/>
                    </a:lnTo>
                    <a:lnTo>
                      <a:pt x="71" y="86"/>
                    </a:lnTo>
                    <a:lnTo>
                      <a:pt x="150" y="8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045" name="Freeform 150"/>
              <p:cNvSpPr/>
              <p:nvPr/>
            </p:nvSpPr>
            <p:spPr>
              <a:xfrm>
                <a:off x="4027" y="2411"/>
                <a:ext cx="3" cy="4"/>
              </a:xfrm>
              <a:custGeom>
                <a:avLst/>
                <a:gdLst/>
                <a:ahLst/>
                <a:cxnLst>
                  <a:cxn ang="0">
                    <a:pos x="13" y="23"/>
                  </a:cxn>
                  <a:cxn ang="0">
                    <a:pos x="26" y="0"/>
                  </a:cxn>
                  <a:cxn ang="0">
                    <a:pos x="33" y="5"/>
                  </a:cxn>
                  <a:cxn ang="0">
                    <a:pos x="37" y="12"/>
                  </a:cxn>
                  <a:cxn ang="0">
                    <a:pos x="39" y="20"/>
                  </a:cxn>
                  <a:cxn ang="0">
                    <a:pos x="39" y="29"/>
                  </a:cxn>
                  <a:cxn ang="0">
                    <a:pos x="36" y="36"/>
                  </a:cxn>
                  <a:cxn ang="0">
                    <a:pos x="31" y="43"/>
                  </a:cxn>
                  <a:cxn ang="0">
                    <a:pos x="24" y="47"/>
                  </a:cxn>
                  <a:cxn ang="0">
                    <a:pos x="16" y="49"/>
                  </a:cxn>
                  <a:cxn ang="0">
                    <a:pos x="7" y="49"/>
                  </a:cxn>
                  <a:cxn ang="0">
                    <a:pos x="0" y="46"/>
                  </a:cxn>
                  <a:cxn ang="0">
                    <a:pos x="13" y="23"/>
                  </a:cxn>
                </a:cxnLst>
                <a:pathLst>
                  <a:path w="39" h="49">
                    <a:moveTo>
                      <a:pt x="13" y="23"/>
                    </a:moveTo>
                    <a:lnTo>
                      <a:pt x="26" y="0"/>
                    </a:lnTo>
                    <a:lnTo>
                      <a:pt x="33" y="5"/>
                    </a:lnTo>
                    <a:lnTo>
                      <a:pt x="37" y="12"/>
                    </a:lnTo>
                    <a:lnTo>
                      <a:pt x="39" y="20"/>
                    </a:lnTo>
                    <a:lnTo>
                      <a:pt x="39" y="29"/>
                    </a:lnTo>
                    <a:lnTo>
                      <a:pt x="36" y="36"/>
                    </a:lnTo>
                    <a:lnTo>
                      <a:pt x="31" y="43"/>
                    </a:lnTo>
                    <a:lnTo>
                      <a:pt x="24" y="47"/>
                    </a:lnTo>
                    <a:lnTo>
                      <a:pt x="16" y="49"/>
                    </a:lnTo>
                    <a:lnTo>
                      <a:pt x="7" y="49"/>
                    </a:lnTo>
                    <a:lnTo>
                      <a:pt x="0" y="46"/>
                    </a:lnTo>
                    <a:lnTo>
                      <a:pt x="13" y="23"/>
                    </a:lnTo>
                    <a:close/>
                  </a:path>
                </a:pathLst>
              </a:custGeom>
              <a:solidFill>
                <a:srgbClr val="000000"/>
              </a:solidFill>
              <a:ln w="9525">
                <a:noFill/>
              </a:ln>
            </p:spPr>
            <p:txBody>
              <a:bodyPr/>
              <a:p>
                <a:endParaRPr lang="zh-CN" altLang="en-US"/>
              </a:p>
            </p:txBody>
          </p:sp>
          <p:sp>
            <p:nvSpPr>
              <p:cNvPr id="81046" name="Freeform 151"/>
              <p:cNvSpPr/>
              <p:nvPr/>
            </p:nvSpPr>
            <p:spPr>
              <a:xfrm>
                <a:off x="4027" y="2411"/>
                <a:ext cx="3" cy="4"/>
              </a:xfrm>
              <a:custGeom>
                <a:avLst/>
                <a:gdLst/>
                <a:ahLst/>
                <a:cxnLst>
                  <a:cxn ang="0">
                    <a:pos x="26" y="0"/>
                  </a:cxn>
                  <a:cxn ang="0">
                    <a:pos x="33" y="5"/>
                  </a:cxn>
                  <a:cxn ang="0">
                    <a:pos x="37" y="12"/>
                  </a:cxn>
                  <a:cxn ang="0">
                    <a:pos x="39" y="20"/>
                  </a:cxn>
                  <a:cxn ang="0">
                    <a:pos x="39" y="29"/>
                  </a:cxn>
                  <a:cxn ang="0">
                    <a:pos x="36" y="36"/>
                  </a:cxn>
                  <a:cxn ang="0">
                    <a:pos x="31" y="43"/>
                  </a:cxn>
                  <a:cxn ang="0">
                    <a:pos x="24" y="47"/>
                  </a:cxn>
                  <a:cxn ang="0">
                    <a:pos x="16" y="49"/>
                  </a:cxn>
                  <a:cxn ang="0">
                    <a:pos x="7" y="49"/>
                  </a:cxn>
                  <a:cxn ang="0">
                    <a:pos x="0" y="46"/>
                  </a:cxn>
                </a:cxnLst>
                <a:pathLst>
                  <a:path w="39" h="49">
                    <a:moveTo>
                      <a:pt x="26" y="0"/>
                    </a:moveTo>
                    <a:lnTo>
                      <a:pt x="33" y="5"/>
                    </a:lnTo>
                    <a:lnTo>
                      <a:pt x="37" y="12"/>
                    </a:lnTo>
                    <a:lnTo>
                      <a:pt x="39" y="20"/>
                    </a:lnTo>
                    <a:lnTo>
                      <a:pt x="39" y="29"/>
                    </a:lnTo>
                    <a:lnTo>
                      <a:pt x="36" y="36"/>
                    </a:lnTo>
                    <a:lnTo>
                      <a:pt x="31" y="43"/>
                    </a:lnTo>
                    <a:lnTo>
                      <a:pt x="24" y="47"/>
                    </a:lnTo>
                    <a:lnTo>
                      <a:pt x="16" y="49"/>
                    </a:lnTo>
                    <a:lnTo>
                      <a:pt x="7" y="49"/>
                    </a:lnTo>
                    <a:lnTo>
                      <a:pt x="0" y="4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047" name="Freeform 152"/>
              <p:cNvSpPr/>
              <p:nvPr/>
            </p:nvSpPr>
            <p:spPr>
              <a:xfrm>
                <a:off x="3841" y="2302"/>
                <a:ext cx="188" cy="113"/>
              </a:xfrm>
              <a:custGeom>
                <a:avLst/>
                <a:gdLst/>
                <a:ahLst/>
                <a:cxnLst>
                  <a:cxn ang="0">
                    <a:pos x="2227" y="1352"/>
                  </a:cxn>
                  <a:cxn ang="0">
                    <a:pos x="2240" y="1329"/>
                  </a:cxn>
                  <a:cxn ang="0">
                    <a:pos x="2253" y="1306"/>
                  </a:cxn>
                  <a:cxn ang="0">
                    <a:pos x="26" y="0"/>
                  </a:cxn>
                  <a:cxn ang="0">
                    <a:pos x="13" y="23"/>
                  </a:cxn>
                  <a:cxn ang="0">
                    <a:pos x="0" y="46"/>
                  </a:cxn>
                  <a:cxn ang="0">
                    <a:pos x="2227" y="1352"/>
                  </a:cxn>
                </a:cxnLst>
                <a:pathLst>
                  <a:path w="2253" h="1352">
                    <a:moveTo>
                      <a:pt x="2227" y="1352"/>
                    </a:moveTo>
                    <a:lnTo>
                      <a:pt x="2240" y="1329"/>
                    </a:lnTo>
                    <a:lnTo>
                      <a:pt x="2253" y="1306"/>
                    </a:lnTo>
                    <a:lnTo>
                      <a:pt x="26" y="0"/>
                    </a:lnTo>
                    <a:lnTo>
                      <a:pt x="13" y="23"/>
                    </a:lnTo>
                    <a:lnTo>
                      <a:pt x="0" y="46"/>
                    </a:lnTo>
                    <a:lnTo>
                      <a:pt x="2227" y="1352"/>
                    </a:lnTo>
                    <a:close/>
                  </a:path>
                </a:pathLst>
              </a:custGeom>
              <a:solidFill>
                <a:srgbClr val="000000"/>
              </a:solidFill>
              <a:ln w="9525">
                <a:noFill/>
              </a:ln>
            </p:spPr>
            <p:txBody>
              <a:bodyPr/>
              <a:p>
                <a:endParaRPr lang="zh-CN" altLang="en-US"/>
              </a:p>
            </p:txBody>
          </p:sp>
          <p:sp>
            <p:nvSpPr>
              <p:cNvPr id="81048" name="Freeform 153"/>
              <p:cNvSpPr/>
              <p:nvPr/>
            </p:nvSpPr>
            <p:spPr>
              <a:xfrm>
                <a:off x="3841" y="2302"/>
                <a:ext cx="188" cy="113"/>
              </a:xfrm>
              <a:custGeom>
                <a:avLst/>
                <a:gdLst/>
                <a:ahLst/>
                <a:cxnLst>
                  <a:cxn ang="0">
                    <a:pos x="2227" y="1352"/>
                  </a:cxn>
                  <a:cxn ang="0">
                    <a:pos x="2240" y="1329"/>
                  </a:cxn>
                  <a:cxn ang="0">
                    <a:pos x="2253" y="1306"/>
                  </a:cxn>
                  <a:cxn ang="0">
                    <a:pos x="26" y="0"/>
                  </a:cxn>
                  <a:cxn ang="0">
                    <a:pos x="13" y="23"/>
                  </a:cxn>
                  <a:cxn ang="0">
                    <a:pos x="0" y="46"/>
                  </a:cxn>
                  <a:cxn ang="0">
                    <a:pos x="2227" y="1352"/>
                  </a:cxn>
                </a:cxnLst>
                <a:pathLst>
                  <a:path w="2253" h="1352">
                    <a:moveTo>
                      <a:pt x="2227" y="1352"/>
                    </a:moveTo>
                    <a:lnTo>
                      <a:pt x="2240" y="1329"/>
                    </a:lnTo>
                    <a:lnTo>
                      <a:pt x="2253" y="1306"/>
                    </a:lnTo>
                    <a:lnTo>
                      <a:pt x="26" y="0"/>
                    </a:lnTo>
                    <a:lnTo>
                      <a:pt x="13" y="23"/>
                    </a:lnTo>
                    <a:lnTo>
                      <a:pt x="0" y="46"/>
                    </a:lnTo>
                    <a:lnTo>
                      <a:pt x="2227" y="135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049" name="Freeform 154"/>
              <p:cNvSpPr/>
              <p:nvPr/>
            </p:nvSpPr>
            <p:spPr>
              <a:xfrm>
                <a:off x="3840" y="2302"/>
                <a:ext cx="3" cy="4"/>
              </a:xfrm>
              <a:custGeom>
                <a:avLst/>
                <a:gdLst/>
                <a:ahLst/>
                <a:cxnLst>
                  <a:cxn ang="0">
                    <a:pos x="27" y="26"/>
                  </a:cxn>
                  <a:cxn ang="0">
                    <a:pos x="14" y="49"/>
                  </a:cxn>
                  <a:cxn ang="0">
                    <a:pos x="6" y="44"/>
                  </a:cxn>
                  <a:cxn ang="0">
                    <a:pos x="2" y="37"/>
                  </a:cxn>
                  <a:cxn ang="0">
                    <a:pos x="0" y="29"/>
                  </a:cxn>
                  <a:cxn ang="0">
                    <a:pos x="0" y="20"/>
                  </a:cxn>
                  <a:cxn ang="0">
                    <a:pos x="3" y="13"/>
                  </a:cxn>
                  <a:cxn ang="0">
                    <a:pos x="8" y="6"/>
                  </a:cxn>
                  <a:cxn ang="0">
                    <a:pos x="16" y="2"/>
                  </a:cxn>
                  <a:cxn ang="0">
                    <a:pos x="24" y="0"/>
                  </a:cxn>
                  <a:cxn ang="0">
                    <a:pos x="33" y="0"/>
                  </a:cxn>
                  <a:cxn ang="0">
                    <a:pos x="40" y="3"/>
                  </a:cxn>
                  <a:cxn ang="0">
                    <a:pos x="27" y="26"/>
                  </a:cxn>
                </a:cxnLst>
                <a:pathLst>
                  <a:path w="40" h="49">
                    <a:moveTo>
                      <a:pt x="27" y="26"/>
                    </a:moveTo>
                    <a:lnTo>
                      <a:pt x="14" y="49"/>
                    </a:lnTo>
                    <a:lnTo>
                      <a:pt x="6" y="44"/>
                    </a:lnTo>
                    <a:lnTo>
                      <a:pt x="2" y="37"/>
                    </a:lnTo>
                    <a:lnTo>
                      <a:pt x="0" y="29"/>
                    </a:lnTo>
                    <a:lnTo>
                      <a:pt x="0" y="20"/>
                    </a:lnTo>
                    <a:lnTo>
                      <a:pt x="3" y="13"/>
                    </a:lnTo>
                    <a:lnTo>
                      <a:pt x="8" y="6"/>
                    </a:lnTo>
                    <a:lnTo>
                      <a:pt x="16" y="2"/>
                    </a:lnTo>
                    <a:lnTo>
                      <a:pt x="24" y="0"/>
                    </a:lnTo>
                    <a:lnTo>
                      <a:pt x="33" y="0"/>
                    </a:lnTo>
                    <a:lnTo>
                      <a:pt x="40" y="3"/>
                    </a:lnTo>
                    <a:lnTo>
                      <a:pt x="27" y="26"/>
                    </a:lnTo>
                    <a:close/>
                  </a:path>
                </a:pathLst>
              </a:custGeom>
              <a:solidFill>
                <a:srgbClr val="000000"/>
              </a:solidFill>
              <a:ln w="9525">
                <a:noFill/>
              </a:ln>
            </p:spPr>
            <p:txBody>
              <a:bodyPr/>
              <a:p>
                <a:endParaRPr lang="zh-CN" altLang="en-US"/>
              </a:p>
            </p:txBody>
          </p:sp>
          <p:sp>
            <p:nvSpPr>
              <p:cNvPr id="81050" name="Freeform 155"/>
              <p:cNvSpPr/>
              <p:nvPr/>
            </p:nvSpPr>
            <p:spPr>
              <a:xfrm>
                <a:off x="3840" y="2302"/>
                <a:ext cx="3" cy="4"/>
              </a:xfrm>
              <a:custGeom>
                <a:avLst/>
                <a:gdLst/>
                <a:ahLst/>
                <a:cxnLst>
                  <a:cxn ang="0">
                    <a:pos x="14" y="49"/>
                  </a:cxn>
                  <a:cxn ang="0">
                    <a:pos x="6" y="44"/>
                  </a:cxn>
                  <a:cxn ang="0">
                    <a:pos x="2" y="37"/>
                  </a:cxn>
                  <a:cxn ang="0">
                    <a:pos x="0" y="29"/>
                  </a:cxn>
                  <a:cxn ang="0">
                    <a:pos x="0" y="20"/>
                  </a:cxn>
                  <a:cxn ang="0">
                    <a:pos x="3" y="13"/>
                  </a:cxn>
                  <a:cxn ang="0">
                    <a:pos x="8" y="6"/>
                  </a:cxn>
                  <a:cxn ang="0">
                    <a:pos x="16" y="2"/>
                  </a:cxn>
                  <a:cxn ang="0">
                    <a:pos x="24" y="0"/>
                  </a:cxn>
                  <a:cxn ang="0">
                    <a:pos x="33" y="0"/>
                  </a:cxn>
                  <a:cxn ang="0">
                    <a:pos x="40" y="3"/>
                  </a:cxn>
                </a:cxnLst>
                <a:pathLst>
                  <a:path w="40" h="49">
                    <a:moveTo>
                      <a:pt x="14" y="49"/>
                    </a:moveTo>
                    <a:lnTo>
                      <a:pt x="6" y="44"/>
                    </a:lnTo>
                    <a:lnTo>
                      <a:pt x="2" y="37"/>
                    </a:lnTo>
                    <a:lnTo>
                      <a:pt x="0" y="29"/>
                    </a:lnTo>
                    <a:lnTo>
                      <a:pt x="0" y="20"/>
                    </a:lnTo>
                    <a:lnTo>
                      <a:pt x="3" y="13"/>
                    </a:lnTo>
                    <a:lnTo>
                      <a:pt x="8" y="6"/>
                    </a:lnTo>
                    <a:lnTo>
                      <a:pt x="16" y="2"/>
                    </a:lnTo>
                    <a:lnTo>
                      <a:pt x="24" y="0"/>
                    </a:lnTo>
                    <a:lnTo>
                      <a:pt x="33" y="0"/>
                    </a:lnTo>
                    <a:lnTo>
                      <a:pt x="40" y="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051" name="Freeform 156"/>
              <p:cNvSpPr/>
              <p:nvPr/>
            </p:nvSpPr>
            <p:spPr>
              <a:xfrm>
                <a:off x="3855" y="2116"/>
                <a:ext cx="20" cy="21"/>
              </a:xfrm>
              <a:custGeom>
                <a:avLst/>
                <a:gdLst/>
                <a:ahLst/>
                <a:cxnLst>
                  <a:cxn ang="0">
                    <a:pos x="0" y="258"/>
                  </a:cxn>
                  <a:cxn ang="0">
                    <a:pos x="71" y="0"/>
                  </a:cxn>
                  <a:cxn ang="0">
                    <a:pos x="122" y="143"/>
                  </a:cxn>
                  <a:cxn ang="0">
                    <a:pos x="243" y="0"/>
                  </a:cxn>
                  <a:cxn ang="0">
                    <a:pos x="171" y="258"/>
                  </a:cxn>
                </a:cxnLst>
                <a:pathLst>
                  <a:path w="243" h="258">
                    <a:moveTo>
                      <a:pt x="0" y="258"/>
                    </a:moveTo>
                    <a:lnTo>
                      <a:pt x="71" y="0"/>
                    </a:lnTo>
                    <a:lnTo>
                      <a:pt x="122" y="143"/>
                    </a:lnTo>
                    <a:lnTo>
                      <a:pt x="243" y="0"/>
                    </a:lnTo>
                    <a:lnTo>
                      <a:pt x="171" y="258"/>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052" name="Freeform 157"/>
              <p:cNvSpPr/>
              <p:nvPr/>
            </p:nvSpPr>
            <p:spPr>
              <a:xfrm>
                <a:off x="3947" y="2116"/>
                <a:ext cx="16" cy="21"/>
              </a:xfrm>
              <a:custGeom>
                <a:avLst/>
                <a:gdLst/>
                <a:ahLst/>
                <a:cxnLst>
                  <a:cxn ang="0">
                    <a:pos x="0" y="258"/>
                  </a:cxn>
                  <a:cxn ang="0">
                    <a:pos x="72" y="0"/>
                  </a:cxn>
                  <a:cxn ang="0">
                    <a:pos x="136" y="0"/>
                  </a:cxn>
                  <a:cxn ang="0">
                    <a:pos x="165" y="7"/>
                  </a:cxn>
                  <a:cxn ang="0">
                    <a:pos x="186" y="21"/>
                  </a:cxn>
                  <a:cxn ang="0">
                    <a:pos x="194" y="43"/>
                  </a:cxn>
                  <a:cxn ang="0">
                    <a:pos x="194" y="64"/>
                  </a:cxn>
                  <a:cxn ang="0">
                    <a:pos x="194" y="79"/>
                  </a:cxn>
                  <a:cxn ang="0">
                    <a:pos x="158" y="208"/>
                  </a:cxn>
                  <a:cxn ang="0">
                    <a:pos x="144" y="229"/>
                  </a:cxn>
                  <a:cxn ang="0">
                    <a:pos x="114" y="251"/>
                  </a:cxn>
                  <a:cxn ang="0">
                    <a:pos x="79" y="258"/>
                  </a:cxn>
                  <a:cxn ang="0">
                    <a:pos x="0" y="258"/>
                  </a:cxn>
                </a:cxnLst>
                <a:pathLst>
                  <a:path w="194" h="258">
                    <a:moveTo>
                      <a:pt x="0" y="258"/>
                    </a:moveTo>
                    <a:lnTo>
                      <a:pt x="72" y="0"/>
                    </a:lnTo>
                    <a:lnTo>
                      <a:pt x="136" y="0"/>
                    </a:lnTo>
                    <a:lnTo>
                      <a:pt x="165" y="7"/>
                    </a:lnTo>
                    <a:lnTo>
                      <a:pt x="186" y="21"/>
                    </a:lnTo>
                    <a:lnTo>
                      <a:pt x="194" y="43"/>
                    </a:lnTo>
                    <a:lnTo>
                      <a:pt x="194" y="64"/>
                    </a:lnTo>
                    <a:lnTo>
                      <a:pt x="194" y="79"/>
                    </a:lnTo>
                    <a:lnTo>
                      <a:pt x="158" y="208"/>
                    </a:lnTo>
                    <a:lnTo>
                      <a:pt x="144" y="229"/>
                    </a:lnTo>
                    <a:lnTo>
                      <a:pt x="114" y="251"/>
                    </a:lnTo>
                    <a:lnTo>
                      <a:pt x="79" y="258"/>
                    </a:lnTo>
                    <a:lnTo>
                      <a:pt x="0" y="258"/>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053" name="Freeform 158"/>
              <p:cNvSpPr/>
              <p:nvPr/>
            </p:nvSpPr>
            <p:spPr>
              <a:xfrm>
                <a:off x="3518" y="1866"/>
                <a:ext cx="2" cy="4"/>
              </a:xfrm>
              <a:custGeom>
                <a:avLst/>
                <a:gdLst/>
                <a:ahLst/>
                <a:cxnLst>
                  <a:cxn ang="0">
                    <a:pos x="26" y="28"/>
                  </a:cxn>
                  <a:cxn ang="0">
                    <a:pos x="26" y="54"/>
                  </a:cxn>
                  <a:cxn ang="0">
                    <a:pos x="18" y="53"/>
                  </a:cxn>
                  <a:cxn ang="0">
                    <a:pos x="10" y="49"/>
                  </a:cxn>
                  <a:cxn ang="0">
                    <a:pos x="5" y="44"/>
                  </a:cxn>
                  <a:cxn ang="0">
                    <a:pos x="1" y="36"/>
                  </a:cxn>
                  <a:cxn ang="0">
                    <a:pos x="0" y="28"/>
                  </a:cxn>
                  <a:cxn ang="0">
                    <a:pos x="1" y="20"/>
                  </a:cxn>
                  <a:cxn ang="0">
                    <a:pos x="5" y="11"/>
                  </a:cxn>
                  <a:cxn ang="0">
                    <a:pos x="10" y="6"/>
                  </a:cxn>
                  <a:cxn ang="0">
                    <a:pos x="18" y="2"/>
                  </a:cxn>
                  <a:cxn ang="0">
                    <a:pos x="26" y="0"/>
                  </a:cxn>
                  <a:cxn ang="0">
                    <a:pos x="26" y="28"/>
                  </a:cxn>
                </a:cxnLst>
                <a:pathLst>
                  <a:path w="26" h="54">
                    <a:moveTo>
                      <a:pt x="26" y="28"/>
                    </a:moveTo>
                    <a:lnTo>
                      <a:pt x="26" y="54"/>
                    </a:lnTo>
                    <a:lnTo>
                      <a:pt x="18" y="53"/>
                    </a:lnTo>
                    <a:lnTo>
                      <a:pt x="10" y="49"/>
                    </a:lnTo>
                    <a:lnTo>
                      <a:pt x="5" y="44"/>
                    </a:lnTo>
                    <a:lnTo>
                      <a:pt x="1" y="36"/>
                    </a:lnTo>
                    <a:lnTo>
                      <a:pt x="0" y="28"/>
                    </a:lnTo>
                    <a:lnTo>
                      <a:pt x="1" y="20"/>
                    </a:lnTo>
                    <a:lnTo>
                      <a:pt x="5" y="11"/>
                    </a:lnTo>
                    <a:lnTo>
                      <a:pt x="10" y="6"/>
                    </a:lnTo>
                    <a:lnTo>
                      <a:pt x="18" y="2"/>
                    </a:lnTo>
                    <a:lnTo>
                      <a:pt x="26" y="0"/>
                    </a:lnTo>
                    <a:lnTo>
                      <a:pt x="26" y="28"/>
                    </a:lnTo>
                    <a:close/>
                  </a:path>
                </a:pathLst>
              </a:custGeom>
              <a:solidFill>
                <a:srgbClr val="000000"/>
              </a:solidFill>
              <a:ln w="9525">
                <a:noFill/>
              </a:ln>
            </p:spPr>
            <p:txBody>
              <a:bodyPr/>
              <a:p>
                <a:endParaRPr lang="zh-CN" altLang="en-US"/>
              </a:p>
            </p:txBody>
          </p:sp>
          <p:sp>
            <p:nvSpPr>
              <p:cNvPr id="81054" name="Freeform 159"/>
              <p:cNvSpPr/>
              <p:nvPr/>
            </p:nvSpPr>
            <p:spPr>
              <a:xfrm>
                <a:off x="3518" y="1866"/>
                <a:ext cx="2" cy="4"/>
              </a:xfrm>
              <a:custGeom>
                <a:avLst/>
                <a:gdLst/>
                <a:ahLst/>
                <a:cxnLst>
                  <a:cxn ang="0">
                    <a:pos x="26" y="54"/>
                  </a:cxn>
                  <a:cxn ang="0">
                    <a:pos x="18" y="53"/>
                  </a:cxn>
                  <a:cxn ang="0">
                    <a:pos x="10" y="49"/>
                  </a:cxn>
                  <a:cxn ang="0">
                    <a:pos x="5" y="44"/>
                  </a:cxn>
                  <a:cxn ang="0">
                    <a:pos x="1" y="36"/>
                  </a:cxn>
                  <a:cxn ang="0">
                    <a:pos x="0" y="28"/>
                  </a:cxn>
                  <a:cxn ang="0">
                    <a:pos x="1" y="20"/>
                  </a:cxn>
                  <a:cxn ang="0">
                    <a:pos x="5" y="11"/>
                  </a:cxn>
                  <a:cxn ang="0">
                    <a:pos x="10" y="6"/>
                  </a:cxn>
                  <a:cxn ang="0">
                    <a:pos x="18" y="2"/>
                  </a:cxn>
                  <a:cxn ang="0">
                    <a:pos x="26" y="0"/>
                  </a:cxn>
                </a:cxnLst>
                <a:pathLst>
                  <a:path w="26" h="54">
                    <a:moveTo>
                      <a:pt x="26" y="54"/>
                    </a:moveTo>
                    <a:lnTo>
                      <a:pt x="18" y="53"/>
                    </a:lnTo>
                    <a:lnTo>
                      <a:pt x="10" y="49"/>
                    </a:lnTo>
                    <a:lnTo>
                      <a:pt x="5" y="44"/>
                    </a:lnTo>
                    <a:lnTo>
                      <a:pt x="1" y="36"/>
                    </a:lnTo>
                    <a:lnTo>
                      <a:pt x="0" y="28"/>
                    </a:lnTo>
                    <a:lnTo>
                      <a:pt x="1" y="20"/>
                    </a:lnTo>
                    <a:lnTo>
                      <a:pt x="5" y="11"/>
                    </a:lnTo>
                    <a:lnTo>
                      <a:pt x="10" y="6"/>
                    </a:lnTo>
                    <a:lnTo>
                      <a:pt x="18" y="2"/>
                    </a:lnTo>
                    <a:lnTo>
                      <a:pt x="26"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055" name="Freeform 160"/>
              <p:cNvSpPr/>
              <p:nvPr/>
            </p:nvSpPr>
            <p:spPr>
              <a:xfrm>
                <a:off x="3520" y="1866"/>
                <a:ext cx="508" cy="4"/>
              </a:xfrm>
              <a:custGeom>
                <a:avLst/>
                <a:gdLst/>
                <a:ahLst/>
                <a:cxnLst>
                  <a:cxn ang="0">
                    <a:pos x="0" y="0"/>
                  </a:cxn>
                  <a:cxn ang="0">
                    <a:pos x="0" y="28"/>
                  </a:cxn>
                  <a:cxn ang="0">
                    <a:pos x="0" y="54"/>
                  </a:cxn>
                  <a:cxn ang="0">
                    <a:pos x="6090" y="54"/>
                  </a:cxn>
                  <a:cxn ang="0">
                    <a:pos x="6090" y="28"/>
                  </a:cxn>
                  <a:cxn ang="0">
                    <a:pos x="6090" y="0"/>
                  </a:cxn>
                  <a:cxn ang="0">
                    <a:pos x="0" y="0"/>
                  </a:cxn>
                </a:cxnLst>
                <a:pathLst>
                  <a:path w="6090" h="54">
                    <a:moveTo>
                      <a:pt x="0" y="0"/>
                    </a:moveTo>
                    <a:lnTo>
                      <a:pt x="0" y="28"/>
                    </a:lnTo>
                    <a:lnTo>
                      <a:pt x="0" y="54"/>
                    </a:lnTo>
                    <a:lnTo>
                      <a:pt x="6090" y="54"/>
                    </a:lnTo>
                    <a:lnTo>
                      <a:pt x="6090" y="28"/>
                    </a:lnTo>
                    <a:lnTo>
                      <a:pt x="6090" y="0"/>
                    </a:lnTo>
                    <a:lnTo>
                      <a:pt x="0" y="0"/>
                    </a:lnTo>
                    <a:close/>
                  </a:path>
                </a:pathLst>
              </a:custGeom>
              <a:solidFill>
                <a:srgbClr val="000000"/>
              </a:solidFill>
              <a:ln w="9525">
                <a:noFill/>
              </a:ln>
            </p:spPr>
            <p:txBody>
              <a:bodyPr/>
              <a:p>
                <a:endParaRPr lang="zh-CN" altLang="en-US"/>
              </a:p>
            </p:txBody>
          </p:sp>
          <p:sp>
            <p:nvSpPr>
              <p:cNvPr id="81056" name="Freeform 161"/>
              <p:cNvSpPr/>
              <p:nvPr/>
            </p:nvSpPr>
            <p:spPr>
              <a:xfrm>
                <a:off x="3520" y="1866"/>
                <a:ext cx="508" cy="4"/>
              </a:xfrm>
              <a:custGeom>
                <a:avLst/>
                <a:gdLst/>
                <a:ahLst/>
                <a:cxnLst>
                  <a:cxn ang="0">
                    <a:pos x="0" y="0"/>
                  </a:cxn>
                  <a:cxn ang="0">
                    <a:pos x="0" y="28"/>
                  </a:cxn>
                  <a:cxn ang="0">
                    <a:pos x="0" y="54"/>
                  </a:cxn>
                  <a:cxn ang="0">
                    <a:pos x="6090" y="54"/>
                  </a:cxn>
                  <a:cxn ang="0">
                    <a:pos x="6090" y="28"/>
                  </a:cxn>
                  <a:cxn ang="0">
                    <a:pos x="6090" y="0"/>
                  </a:cxn>
                  <a:cxn ang="0">
                    <a:pos x="0" y="0"/>
                  </a:cxn>
                </a:cxnLst>
                <a:pathLst>
                  <a:path w="6090" h="54">
                    <a:moveTo>
                      <a:pt x="0" y="0"/>
                    </a:moveTo>
                    <a:lnTo>
                      <a:pt x="0" y="28"/>
                    </a:lnTo>
                    <a:lnTo>
                      <a:pt x="0" y="54"/>
                    </a:lnTo>
                    <a:lnTo>
                      <a:pt x="6090" y="54"/>
                    </a:lnTo>
                    <a:lnTo>
                      <a:pt x="6090" y="28"/>
                    </a:lnTo>
                    <a:lnTo>
                      <a:pt x="6090"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057" name="Freeform 162"/>
              <p:cNvSpPr/>
              <p:nvPr/>
            </p:nvSpPr>
            <p:spPr>
              <a:xfrm>
                <a:off x="4028" y="1866"/>
                <a:ext cx="2" cy="4"/>
              </a:xfrm>
              <a:custGeom>
                <a:avLst/>
                <a:gdLst/>
                <a:ahLst/>
                <a:cxnLst>
                  <a:cxn ang="0">
                    <a:pos x="0" y="28"/>
                  </a:cxn>
                  <a:cxn ang="0">
                    <a:pos x="0" y="0"/>
                  </a:cxn>
                  <a:cxn ang="0">
                    <a:pos x="8" y="2"/>
                  </a:cxn>
                  <a:cxn ang="0">
                    <a:pos x="16" y="6"/>
                  </a:cxn>
                  <a:cxn ang="0">
                    <a:pos x="21" y="11"/>
                  </a:cxn>
                  <a:cxn ang="0">
                    <a:pos x="25" y="20"/>
                  </a:cxn>
                  <a:cxn ang="0">
                    <a:pos x="27" y="28"/>
                  </a:cxn>
                  <a:cxn ang="0">
                    <a:pos x="25" y="36"/>
                  </a:cxn>
                  <a:cxn ang="0">
                    <a:pos x="21" y="44"/>
                  </a:cxn>
                  <a:cxn ang="0">
                    <a:pos x="16" y="49"/>
                  </a:cxn>
                  <a:cxn ang="0">
                    <a:pos x="8" y="53"/>
                  </a:cxn>
                  <a:cxn ang="0">
                    <a:pos x="0" y="54"/>
                  </a:cxn>
                  <a:cxn ang="0">
                    <a:pos x="0" y="28"/>
                  </a:cxn>
                </a:cxnLst>
                <a:pathLst>
                  <a:path w="27" h="54">
                    <a:moveTo>
                      <a:pt x="0" y="28"/>
                    </a:moveTo>
                    <a:lnTo>
                      <a:pt x="0" y="0"/>
                    </a:lnTo>
                    <a:lnTo>
                      <a:pt x="8" y="2"/>
                    </a:lnTo>
                    <a:lnTo>
                      <a:pt x="16" y="6"/>
                    </a:lnTo>
                    <a:lnTo>
                      <a:pt x="21" y="11"/>
                    </a:lnTo>
                    <a:lnTo>
                      <a:pt x="25" y="20"/>
                    </a:lnTo>
                    <a:lnTo>
                      <a:pt x="27" y="28"/>
                    </a:lnTo>
                    <a:lnTo>
                      <a:pt x="25" y="36"/>
                    </a:lnTo>
                    <a:lnTo>
                      <a:pt x="21" y="44"/>
                    </a:lnTo>
                    <a:lnTo>
                      <a:pt x="16" y="49"/>
                    </a:lnTo>
                    <a:lnTo>
                      <a:pt x="8" y="53"/>
                    </a:lnTo>
                    <a:lnTo>
                      <a:pt x="0" y="54"/>
                    </a:lnTo>
                    <a:lnTo>
                      <a:pt x="0" y="28"/>
                    </a:lnTo>
                    <a:close/>
                  </a:path>
                </a:pathLst>
              </a:custGeom>
              <a:solidFill>
                <a:srgbClr val="000000"/>
              </a:solidFill>
              <a:ln w="9525">
                <a:noFill/>
              </a:ln>
            </p:spPr>
            <p:txBody>
              <a:bodyPr/>
              <a:p>
                <a:endParaRPr lang="zh-CN" altLang="en-US"/>
              </a:p>
            </p:txBody>
          </p:sp>
          <p:sp>
            <p:nvSpPr>
              <p:cNvPr id="81058" name="Freeform 163"/>
              <p:cNvSpPr/>
              <p:nvPr/>
            </p:nvSpPr>
            <p:spPr>
              <a:xfrm>
                <a:off x="4028" y="1866"/>
                <a:ext cx="2" cy="4"/>
              </a:xfrm>
              <a:custGeom>
                <a:avLst/>
                <a:gdLst/>
                <a:ahLst/>
                <a:cxnLst>
                  <a:cxn ang="0">
                    <a:pos x="0" y="0"/>
                  </a:cxn>
                  <a:cxn ang="0">
                    <a:pos x="8" y="2"/>
                  </a:cxn>
                  <a:cxn ang="0">
                    <a:pos x="16" y="6"/>
                  </a:cxn>
                  <a:cxn ang="0">
                    <a:pos x="21" y="11"/>
                  </a:cxn>
                  <a:cxn ang="0">
                    <a:pos x="25" y="20"/>
                  </a:cxn>
                  <a:cxn ang="0">
                    <a:pos x="27" y="28"/>
                  </a:cxn>
                  <a:cxn ang="0">
                    <a:pos x="25" y="36"/>
                  </a:cxn>
                  <a:cxn ang="0">
                    <a:pos x="21" y="44"/>
                  </a:cxn>
                  <a:cxn ang="0">
                    <a:pos x="16" y="49"/>
                  </a:cxn>
                  <a:cxn ang="0">
                    <a:pos x="8" y="53"/>
                  </a:cxn>
                  <a:cxn ang="0">
                    <a:pos x="0" y="54"/>
                  </a:cxn>
                </a:cxnLst>
                <a:pathLst>
                  <a:path w="27" h="54">
                    <a:moveTo>
                      <a:pt x="0" y="0"/>
                    </a:moveTo>
                    <a:lnTo>
                      <a:pt x="8" y="2"/>
                    </a:lnTo>
                    <a:lnTo>
                      <a:pt x="16" y="6"/>
                    </a:lnTo>
                    <a:lnTo>
                      <a:pt x="21" y="11"/>
                    </a:lnTo>
                    <a:lnTo>
                      <a:pt x="25" y="20"/>
                    </a:lnTo>
                    <a:lnTo>
                      <a:pt x="27" y="28"/>
                    </a:lnTo>
                    <a:lnTo>
                      <a:pt x="25" y="36"/>
                    </a:lnTo>
                    <a:lnTo>
                      <a:pt x="21" y="44"/>
                    </a:lnTo>
                    <a:lnTo>
                      <a:pt x="16" y="49"/>
                    </a:lnTo>
                    <a:lnTo>
                      <a:pt x="8" y="53"/>
                    </a:lnTo>
                    <a:lnTo>
                      <a:pt x="0" y="5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059" name="Line 164"/>
              <p:cNvSpPr/>
              <p:nvPr/>
            </p:nvSpPr>
            <p:spPr>
              <a:xfrm>
                <a:off x="4907" y="2150"/>
                <a:ext cx="546" cy="1"/>
              </a:xfrm>
              <a:prstGeom prst="line">
                <a:avLst/>
              </a:prstGeom>
              <a:ln w="0" cap="flat" cmpd="sng">
                <a:solidFill>
                  <a:srgbClr val="000000"/>
                </a:solidFill>
                <a:prstDash val="solid"/>
                <a:round/>
                <a:headEnd type="none" w="med" len="med"/>
                <a:tailEnd type="none" w="med" len="med"/>
              </a:ln>
            </p:spPr>
          </p:sp>
          <p:sp>
            <p:nvSpPr>
              <p:cNvPr id="81060" name="Line 165"/>
              <p:cNvSpPr/>
              <p:nvPr/>
            </p:nvSpPr>
            <p:spPr>
              <a:xfrm>
                <a:off x="4918" y="2764"/>
                <a:ext cx="334" cy="1"/>
              </a:xfrm>
              <a:prstGeom prst="line">
                <a:avLst/>
              </a:prstGeom>
              <a:ln w="0" cap="flat" cmpd="sng">
                <a:solidFill>
                  <a:srgbClr val="FF0000"/>
                </a:solidFill>
                <a:prstDash val="solid"/>
                <a:round/>
                <a:headEnd type="none" w="med" len="med"/>
                <a:tailEnd type="none" w="med" len="med"/>
              </a:ln>
            </p:spPr>
          </p:sp>
          <p:sp>
            <p:nvSpPr>
              <p:cNvPr id="81061" name="Line 166"/>
              <p:cNvSpPr/>
              <p:nvPr/>
            </p:nvSpPr>
            <p:spPr>
              <a:xfrm flipH="1">
                <a:off x="4918" y="2439"/>
                <a:ext cx="334" cy="1"/>
              </a:xfrm>
              <a:prstGeom prst="line">
                <a:avLst/>
              </a:prstGeom>
              <a:ln w="0" cap="flat" cmpd="sng">
                <a:solidFill>
                  <a:srgbClr val="FF0000"/>
                </a:solidFill>
                <a:prstDash val="solid"/>
                <a:round/>
                <a:headEnd type="none" w="med" len="med"/>
                <a:tailEnd type="none" w="med" len="med"/>
              </a:ln>
            </p:spPr>
          </p:sp>
          <p:sp>
            <p:nvSpPr>
              <p:cNvPr id="81062" name="Line 167"/>
              <p:cNvSpPr/>
              <p:nvPr/>
            </p:nvSpPr>
            <p:spPr>
              <a:xfrm flipH="1" flipV="1">
                <a:off x="5075" y="2525"/>
                <a:ext cx="196" cy="421"/>
              </a:xfrm>
              <a:prstGeom prst="line">
                <a:avLst/>
              </a:prstGeom>
              <a:ln w="0" cap="flat" cmpd="sng">
                <a:solidFill>
                  <a:srgbClr val="FF0000"/>
                </a:solidFill>
                <a:prstDash val="solid"/>
                <a:round/>
                <a:headEnd type="none" w="med" len="med"/>
                <a:tailEnd type="none" w="med" len="med"/>
              </a:ln>
            </p:spPr>
          </p:sp>
          <p:sp>
            <p:nvSpPr>
              <p:cNvPr id="81063" name="Line 168"/>
              <p:cNvSpPr/>
              <p:nvPr/>
            </p:nvSpPr>
            <p:spPr>
              <a:xfrm>
                <a:off x="4905" y="2946"/>
                <a:ext cx="548" cy="1"/>
              </a:xfrm>
              <a:prstGeom prst="line">
                <a:avLst/>
              </a:prstGeom>
              <a:ln w="0" cap="flat" cmpd="sng">
                <a:solidFill>
                  <a:srgbClr val="000000"/>
                </a:solidFill>
                <a:prstDash val="solid"/>
                <a:round/>
                <a:headEnd type="none" w="med" len="med"/>
                <a:tailEnd type="none" w="med" len="med"/>
              </a:ln>
            </p:spPr>
          </p:sp>
          <p:sp>
            <p:nvSpPr>
              <p:cNvPr id="81064" name="Line 169"/>
              <p:cNvSpPr/>
              <p:nvPr/>
            </p:nvSpPr>
            <p:spPr>
              <a:xfrm>
                <a:off x="5103" y="2504"/>
                <a:ext cx="253" cy="442"/>
              </a:xfrm>
              <a:prstGeom prst="line">
                <a:avLst/>
              </a:prstGeom>
              <a:ln w="0" cap="flat" cmpd="sng">
                <a:solidFill>
                  <a:srgbClr val="FF0000"/>
                </a:solidFill>
                <a:prstDash val="solid"/>
                <a:round/>
                <a:headEnd type="none" w="med" len="med"/>
                <a:tailEnd type="none" w="med" len="med"/>
              </a:ln>
            </p:spPr>
          </p:sp>
          <p:sp>
            <p:nvSpPr>
              <p:cNvPr id="81065" name="Line 170"/>
              <p:cNvSpPr/>
              <p:nvPr/>
            </p:nvSpPr>
            <p:spPr>
              <a:xfrm>
                <a:off x="5206" y="2525"/>
                <a:ext cx="233" cy="1"/>
              </a:xfrm>
              <a:prstGeom prst="line">
                <a:avLst/>
              </a:prstGeom>
              <a:ln w="0" cap="flat" cmpd="sng">
                <a:solidFill>
                  <a:srgbClr val="FF0000"/>
                </a:solidFill>
                <a:prstDash val="solid"/>
                <a:round/>
                <a:headEnd type="none" w="med" len="med"/>
                <a:tailEnd type="none" w="med" len="med"/>
              </a:ln>
            </p:spPr>
          </p:sp>
          <p:sp>
            <p:nvSpPr>
              <p:cNvPr id="81066" name="Line 171"/>
              <p:cNvSpPr/>
              <p:nvPr/>
            </p:nvSpPr>
            <p:spPr>
              <a:xfrm flipH="1" flipV="1">
                <a:off x="4905" y="2154"/>
                <a:ext cx="347" cy="285"/>
              </a:xfrm>
              <a:prstGeom prst="line">
                <a:avLst/>
              </a:prstGeom>
              <a:ln w="0" cap="flat" cmpd="sng">
                <a:solidFill>
                  <a:srgbClr val="FF0000"/>
                </a:solidFill>
                <a:prstDash val="solid"/>
                <a:round/>
                <a:headEnd type="none" w="med" len="med"/>
                <a:tailEnd type="none" w="med" len="med"/>
              </a:ln>
            </p:spPr>
          </p:sp>
          <p:sp>
            <p:nvSpPr>
              <p:cNvPr id="81067" name="Line 172"/>
              <p:cNvSpPr/>
              <p:nvPr/>
            </p:nvSpPr>
            <p:spPr>
              <a:xfrm flipH="1" flipV="1">
                <a:off x="4905" y="2154"/>
                <a:ext cx="451" cy="371"/>
              </a:xfrm>
              <a:prstGeom prst="line">
                <a:avLst/>
              </a:prstGeom>
              <a:ln w="0" cap="flat" cmpd="sng">
                <a:solidFill>
                  <a:srgbClr val="FF0000"/>
                </a:solidFill>
                <a:prstDash val="solid"/>
                <a:round/>
                <a:headEnd type="none" w="med" len="med"/>
                <a:tailEnd type="none" w="med" len="med"/>
              </a:ln>
            </p:spPr>
          </p:sp>
          <p:sp>
            <p:nvSpPr>
              <p:cNvPr id="81068" name="Line 173"/>
              <p:cNvSpPr/>
              <p:nvPr/>
            </p:nvSpPr>
            <p:spPr>
              <a:xfrm flipH="1" flipV="1">
                <a:off x="4905" y="2154"/>
                <a:ext cx="366" cy="371"/>
              </a:xfrm>
              <a:prstGeom prst="line">
                <a:avLst/>
              </a:prstGeom>
              <a:ln w="0" cap="flat" cmpd="sng">
                <a:solidFill>
                  <a:srgbClr val="FF0000"/>
                </a:solidFill>
                <a:prstDash val="solid"/>
                <a:round/>
                <a:headEnd type="none" w="med" len="med"/>
                <a:tailEnd type="none" w="med" len="med"/>
              </a:ln>
            </p:spPr>
          </p:sp>
          <p:sp>
            <p:nvSpPr>
              <p:cNvPr id="81069" name="Line 174"/>
              <p:cNvSpPr/>
              <p:nvPr/>
            </p:nvSpPr>
            <p:spPr>
              <a:xfrm flipV="1">
                <a:off x="5157" y="2361"/>
                <a:ext cx="1" cy="237"/>
              </a:xfrm>
              <a:prstGeom prst="line">
                <a:avLst/>
              </a:prstGeom>
              <a:ln w="0" cap="flat" cmpd="sng">
                <a:solidFill>
                  <a:srgbClr val="FF0000"/>
                </a:solidFill>
                <a:prstDash val="solid"/>
                <a:round/>
                <a:headEnd type="none" w="med" len="med"/>
                <a:tailEnd type="none" w="med" len="med"/>
              </a:ln>
            </p:spPr>
          </p:sp>
          <p:sp>
            <p:nvSpPr>
              <p:cNvPr id="81070" name="Freeform 175"/>
              <p:cNvSpPr/>
              <p:nvPr/>
            </p:nvSpPr>
            <p:spPr>
              <a:xfrm>
                <a:off x="5138" y="2390"/>
                <a:ext cx="4" cy="3"/>
              </a:xfrm>
              <a:custGeom>
                <a:avLst/>
                <a:gdLst/>
                <a:ahLst/>
                <a:cxnLst>
                  <a:cxn ang="0">
                    <a:pos x="27" y="27"/>
                  </a:cxn>
                  <a:cxn ang="0">
                    <a:pos x="0" y="27"/>
                  </a:cxn>
                  <a:cxn ang="0">
                    <a:pos x="1" y="19"/>
                  </a:cxn>
                  <a:cxn ang="0">
                    <a:pos x="5" y="11"/>
                  </a:cxn>
                  <a:cxn ang="0">
                    <a:pos x="10" y="6"/>
                  </a:cxn>
                  <a:cxn ang="0">
                    <a:pos x="18" y="2"/>
                  </a:cxn>
                  <a:cxn ang="0">
                    <a:pos x="27" y="0"/>
                  </a:cxn>
                  <a:cxn ang="0">
                    <a:pos x="35" y="2"/>
                  </a:cxn>
                  <a:cxn ang="0">
                    <a:pos x="43" y="6"/>
                  </a:cxn>
                  <a:cxn ang="0">
                    <a:pos x="48" y="11"/>
                  </a:cxn>
                  <a:cxn ang="0">
                    <a:pos x="52" y="19"/>
                  </a:cxn>
                  <a:cxn ang="0">
                    <a:pos x="54" y="27"/>
                  </a:cxn>
                  <a:cxn ang="0">
                    <a:pos x="27" y="27"/>
                  </a:cxn>
                </a:cxnLst>
                <a:pathLst>
                  <a:path w="54" h="27">
                    <a:moveTo>
                      <a:pt x="27" y="27"/>
                    </a:moveTo>
                    <a:lnTo>
                      <a:pt x="0" y="27"/>
                    </a:lnTo>
                    <a:lnTo>
                      <a:pt x="1" y="19"/>
                    </a:lnTo>
                    <a:lnTo>
                      <a:pt x="5" y="11"/>
                    </a:lnTo>
                    <a:lnTo>
                      <a:pt x="10" y="6"/>
                    </a:lnTo>
                    <a:lnTo>
                      <a:pt x="18" y="2"/>
                    </a:lnTo>
                    <a:lnTo>
                      <a:pt x="27" y="0"/>
                    </a:lnTo>
                    <a:lnTo>
                      <a:pt x="35" y="2"/>
                    </a:lnTo>
                    <a:lnTo>
                      <a:pt x="43" y="6"/>
                    </a:lnTo>
                    <a:lnTo>
                      <a:pt x="48" y="11"/>
                    </a:lnTo>
                    <a:lnTo>
                      <a:pt x="52" y="19"/>
                    </a:lnTo>
                    <a:lnTo>
                      <a:pt x="54" y="27"/>
                    </a:lnTo>
                    <a:lnTo>
                      <a:pt x="27" y="27"/>
                    </a:lnTo>
                    <a:close/>
                  </a:path>
                </a:pathLst>
              </a:custGeom>
              <a:solidFill>
                <a:srgbClr val="FF0000"/>
              </a:solidFill>
              <a:ln w="9525">
                <a:noFill/>
              </a:ln>
            </p:spPr>
            <p:txBody>
              <a:bodyPr/>
              <a:p>
                <a:endParaRPr lang="zh-CN" altLang="en-US"/>
              </a:p>
            </p:txBody>
          </p:sp>
          <p:sp>
            <p:nvSpPr>
              <p:cNvPr id="81071" name="Freeform 176"/>
              <p:cNvSpPr/>
              <p:nvPr/>
            </p:nvSpPr>
            <p:spPr>
              <a:xfrm>
                <a:off x="5138" y="2390"/>
                <a:ext cx="4" cy="3"/>
              </a:xfrm>
              <a:custGeom>
                <a:avLst/>
                <a:gdLst/>
                <a:ahLst/>
                <a:cxnLst>
                  <a:cxn ang="0">
                    <a:pos x="0" y="27"/>
                  </a:cxn>
                  <a:cxn ang="0">
                    <a:pos x="1" y="19"/>
                  </a:cxn>
                  <a:cxn ang="0">
                    <a:pos x="5" y="11"/>
                  </a:cxn>
                  <a:cxn ang="0">
                    <a:pos x="10" y="6"/>
                  </a:cxn>
                  <a:cxn ang="0">
                    <a:pos x="18" y="2"/>
                  </a:cxn>
                  <a:cxn ang="0">
                    <a:pos x="27" y="0"/>
                  </a:cxn>
                  <a:cxn ang="0">
                    <a:pos x="35" y="2"/>
                  </a:cxn>
                  <a:cxn ang="0">
                    <a:pos x="43" y="6"/>
                  </a:cxn>
                  <a:cxn ang="0">
                    <a:pos x="48" y="11"/>
                  </a:cxn>
                  <a:cxn ang="0">
                    <a:pos x="52" y="19"/>
                  </a:cxn>
                  <a:cxn ang="0">
                    <a:pos x="54" y="27"/>
                  </a:cxn>
                </a:cxnLst>
                <a:pathLst>
                  <a:path w="54" h="27">
                    <a:moveTo>
                      <a:pt x="0" y="27"/>
                    </a:moveTo>
                    <a:lnTo>
                      <a:pt x="1" y="19"/>
                    </a:lnTo>
                    <a:lnTo>
                      <a:pt x="5" y="11"/>
                    </a:lnTo>
                    <a:lnTo>
                      <a:pt x="10" y="6"/>
                    </a:lnTo>
                    <a:lnTo>
                      <a:pt x="18" y="2"/>
                    </a:lnTo>
                    <a:lnTo>
                      <a:pt x="27" y="0"/>
                    </a:lnTo>
                    <a:lnTo>
                      <a:pt x="35" y="2"/>
                    </a:lnTo>
                    <a:lnTo>
                      <a:pt x="43" y="6"/>
                    </a:lnTo>
                    <a:lnTo>
                      <a:pt x="48" y="11"/>
                    </a:lnTo>
                    <a:lnTo>
                      <a:pt x="52" y="19"/>
                    </a:lnTo>
                    <a:lnTo>
                      <a:pt x="54" y="27"/>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072" name="Freeform 177"/>
              <p:cNvSpPr/>
              <p:nvPr/>
            </p:nvSpPr>
            <p:spPr>
              <a:xfrm>
                <a:off x="5138" y="2393"/>
                <a:ext cx="4" cy="272"/>
              </a:xfrm>
              <a:custGeom>
                <a:avLst/>
                <a:gdLst/>
                <a:ahLst/>
                <a:cxnLst>
                  <a:cxn ang="0">
                    <a:pos x="54" y="0"/>
                  </a:cxn>
                  <a:cxn ang="0">
                    <a:pos x="27" y="0"/>
                  </a:cxn>
                  <a:cxn ang="0">
                    <a:pos x="0" y="0"/>
                  </a:cxn>
                  <a:cxn ang="0">
                    <a:pos x="0" y="3269"/>
                  </a:cxn>
                  <a:cxn ang="0">
                    <a:pos x="27" y="3269"/>
                  </a:cxn>
                  <a:cxn ang="0">
                    <a:pos x="54" y="3269"/>
                  </a:cxn>
                  <a:cxn ang="0">
                    <a:pos x="54" y="0"/>
                  </a:cxn>
                </a:cxnLst>
                <a:pathLst>
                  <a:path w="54" h="3269">
                    <a:moveTo>
                      <a:pt x="54" y="0"/>
                    </a:moveTo>
                    <a:lnTo>
                      <a:pt x="27" y="0"/>
                    </a:lnTo>
                    <a:lnTo>
                      <a:pt x="0" y="0"/>
                    </a:lnTo>
                    <a:lnTo>
                      <a:pt x="0" y="3269"/>
                    </a:lnTo>
                    <a:lnTo>
                      <a:pt x="27" y="3269"/>
                    </a:lnTo>
                    <a:lnTo>
                      <a:pt x="54" y="3269"/>
                    </a:lnTo>
                    <a:lnTo>
                      <a:pt x="54" y="0"/>
                    </a:lnTo>
                    <a:close/>
                  </a:path>
                </a:pathLst>
              </a:custGeom>
              <a:solidFill>
                <a:srgbClr val="FF0000"/>
              </a:solidFill>
              <a:ln w="9525">
                <a:noFill/>
              </a:ln>
            </p:spPr>
            <p:txBody>
              <a:bodyPr/>
              <a:p>
                <a:endParaRPr lang="zh-CN" altLang="en-US"/>
              </a:p>
            </p:txBody>
          </p:sp>
          <p:sp>
            <p:nvSpPr>
              <p:cNvPr id="81073" name="Freeform 178"/>
              <p:cNvSpPr/>
              <p:nvPr/>
            </p:nvSpPr>
            <p:spPr>
              <a:xfrm>
                <a:off x="5138" y="2393"/>
                <a:ext cx="4" cy="272"/>
              </a:xfrm>
              <a:custGeom>
                <a:avLst/>
                <a:gdLst/>
                <a:ahLst/>
                <a:cxnLst>
                  <a:cxn ang="0">
                    <a:pos x="54" y="0"/>
                  </a:cxn>
                  <a:cxn ang="0">
                    <a:pos x="27" y="0"/>
                  </a:cxn>
                  <a:cxn ang="0">
                    <a:pos x="0" y="0"/>
                  </a:cxn>
                  <a:cxn ang="0">
                    <a:pos x="0" y="3269"/>
                  </a:cxn>
                  <a:cxn ang="0">
                    <a:pos x="27" y="3269"/>
                  </a:cxn>
                  <a:cxn ang="0">
                    <a:pos x="54" y="3269"/>
                  </a:cxn>
                  <a:cxn ang="0">
                    <a:pos x="54" y="0"/>
                  </a:cxn>
                </a:cxnLst>
                <a:pathLst>
                  <a:path w="54" h="3269">
                    <a:moveTo>
                      <a:pt x="54" y="0"/>
                    </a:moveTo>
                    <a:lnTo>
                      <a:pt x="27" y="0"/>
                    </a:lnTo>
                    <a:lnTo>
                      <a:pt x="0" y="0"/>
                    </a:lnTo>
                    <a:lnTo>
                      <a:pt x="0" y="3269"/>
                    </a:lnTo>
                    <a:lnTo>
                      <a:pt x="27" y="3269"/>
                    </a:lnTo>
                    <a:lnTo>
                      <a:pt x="54" y="3269"/>
                    </a:lnTo>
                    <a:lnTo>
                      <a:pt x="54"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074" name="Freeform 179"/>
              <p:cNvSpPr/>
              <p:nvPr/>
            </p:nvSpPr>
            <p:spPr>
              <a:xfrm>
                <a:off x="5138" y="2665"/>
                <a:ext cx="4" cy="2"/>
              </a:xfrm>
              <a:custGeom>
                <a:avLst/>
                <a:gdLst/>
                <a:ahLst/>
                <a:cxnLst>
                  <a:cxn ang="0">
                    <a:pos x="27" y="0"/>
                  </a:cxn>
                  <a:cxn ang="0">
                    <a:pos x="54" y="0"/>
                  </a:cxn>
                  <a:cxn ang="0">
                    <a:pos x="52" y="8"/>
                  </a:cxn>
                  <a:cxn ang="0">
                    <a:pos x="48" y="16"/>
                  </a:cxn>
                  <a:cxn ang="0">
                    <a:pos x="43" y="21"/>
                  </a:cxn>
                  <a:cxn ang="0">
                    <a:pos x="35" y="25"/>
                  </a:cxn>
                  <a:cxn ang="0">
                    <a:pos x="27" y="26"/>
                  </a:cxn>
                  <a:cxn ang="0">
                    <a:pos x="18" y="25"/>
                  </a:cxn>
                  <a:cxn ang="0">
                    <a:pos x="10" y="21"/>
                  </a:cxn>
                  <a:cxn ang="0">
                    <a:pos x="5" y="16"/>
                  </a:cxn>
                  <a:cxn ang="0">
                    <a:pos x="1" y="8"/>
                  </a:cxn>
                  <a:cxn ang="0">
                    <a:pos x="0" y="0"/>
                  </a:cxn>
                  <a:cxn ang="0">
                    <a:pos x="27" y="0"/>
                  </a:cxn>
                </a:cxnLst>
                <a:pathLst>
                  <a:path w="54" h="26">
                    <a:moveTo>
                      <a:pt x="27" y="0"/>
                    </a:moveTo>
                    <a:lnTo>
                      <a:pt x="54" y="0"/>
                    </a:lnTo>
                    <a:lnTo>
                      <a:pt x="52" y="8"/>
                    </a:lnTo>
                    <a:lnTo>
                      <a:pt x="48" y="16"/>
                    </a:lnTo>
                    <a:lnTo>
                      <a:pt x="43" y="21"/>
                    </a:lnTo>
                    <a:lnTo>
                      <a:pt x="35" y="25"/>
                    </a:lnTo>
                    <a:lnTo>
                      <a:pt x="27" y="26"/>
                    </a:lnTo>
                    <a:lnTo>
                      <a:pt x="18" y="25"/>
                    </a:lnTo>
                    <a:lnTo>
                      <a:pt x="10" y="21"/>
                    </a:lnTo>
                    <a:lnTo>
                      <a:pt x="5" y="16"/>
                    </a:lnTo>
                    <a:lnTo>
                      <a:pt x="1" y="8"/>
                    </a:lnTo>
                    <a:lnTo>
                      <a:pt x="0" y="0"/>
                    </a:lnTo>
                    <a:lnTo>
                      <a:pt x="27" y="0"/>
                    </a:lnTo>
                    <a:close/>
                  </a:path>
                </a:pathLst>
              </a:custGeom>
              <a:solidFill>
                <a:srgbClr val="FF0000"/>
              </a:solidFill>
              <a:ln w="9525">
                <a:noFill/>
              </a:ln>
            </p:spPr>
            <p:txBody>
              <a:bodyPr/>
              <a:p>
                <a:endParaRPr lang="zh-CN" altLang="en-US"/>
              </a:p>
            </p:txBody>
          </p:sp>
          <p:sp>
            <p:nvSpPr>
              <p:cNvPr id="81075" name="Freeform 180"/>
              <p:cNvSpPr/>
              <p:nvPr/>
            </p:nvSpPr>
            <p:spPr>
              <a:xfrm>
                <a:off x="5138" y="2665"/>
                <a:ext cx="4" cy="2"/>
              </a:xfrm>
              <a:custGeom>
                <a:avLst/>
                <a:gdLst/>
                <a:ahLst/>
                <a:cxnLst>
                  <a:cxn ang="0">
                    <a:pos x="54" y="0"/>
                  </a:cxn>
                  <a:cxn ang="0">
                    <a:pos x="52" y="8"/>
                  </a:cxn>
                  <a:cxn ang="0">
                    <a:pos x="48" y="16"/>
                  </a:cxn>
                  <a:cxn ang="0">
                    <a:pos x="43" y="21"/>
                  </a:cxn>
                  <a:cxn ang="0">
                    <a:pos x="35" y="25"/>
                  </a:cxn>
                  <a:cxn ang="0">
                    <a:pos x="27" y="26"/>
                  </a:cxn>
                  <a:cxn ang="0">
                    <a:pos x="18" y="25"/>
                  </a:cxn>
                  <a:cxn ang="0">
                    <a:pos x="10" y="21"/>
                  </a:cxn>
                  <a:cxn ang="0">
                    <a:pos x="5" y="16"/>
                  </a:cxn>
                  <a:cxn ang="0">
                    <a:pos x="1" y="8"/>
                  </a:cxn>
                  <a:cxn ang="0">
                    <a:pos x="0" y="0"/>
                  </a:cxn>
                </a:cxnLst>
                <a:pathLst>
                  <a:path w="54" h="26">
                    <a:moveTo>
                      <a:pt x="54" y="0"/>
                    </a:moveTo>
                    <a:lnTo>
                      <a:pt x="52" y="8"/>
                    </a:lnTo>
                    <a:lnTo>
                      <a:pt x="48" y="16"/>
                    </a:lnTo>
                    <a:lnTo>
                      <a:pt x="43" y="21"/>
                    </a:lnTo>
                    <a:lnTo>
                      <a:pt x="35" y="25"/>
                    </a:lnTo>
                    <a:lnTo>
                      <a:pt x="27" y="26"/>
                    </a:lnTo>
                    <a:lnTo>
                      <a:pt x="18" y="25"/>
                    </a:lnTo>
                    <a:lnTo>
                      <a:pt x="10" y="21"/>
                    </a:lnTo>
                    <a:lnTo>
                      <a:pt x="5" y="16"/>
                    </a:lnTo>
                    <a:lnTo>
                      <a:pt x="1" y="8"/>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076" name="Freeform 181"/>
              <p:cNvSpPr/>
              <p:nvPr/>
            </p:nvSpPr>
            <p:spPr>
              <a:xfrm>
                <a:off x="4783" y="2709"/>
                <a:ext cx="4" cy="3"/>
              </a:xfrm>
              <a:custGeom>
                <a:avLst/>
                <a:gdLst/>
                <a:ahLst/>
                <a:cxnLst>
                  <a:cxn ang="0">
                    <a:pos x="26" y="0"/>
                  </a:cxn>
                  <a:cxn ang="0">
                    <a:pos x="54" y="0"/>
                  </a:cxn>
                  <a:cxn ang="0">
                    <a:pos x="52" y="8"/>
                  </a:cxn>
                  <a:cxn ang="0">
                    <a:pos x="48" y="16"/>
                  </a:cxn>
                  <a:cxn ang="0">
                    <a:pos x="43" y="21"/>
                  </a:cxn>
                  <a:cxn ang="0">
                    <a:pos x="34" y="25"/>
                  </a:cxn>
                  <a:cxn ang="0">
                    <a:pos x="26" y="26"/>
                  </a:cxn>
                  <a:cxn ang="0">
                    <a:pos x="18" y="25"/>
                  </a:cxn>
                  <a:cxn ang="0">
                    <a:pos x="10" y="21"/>
                  </a:cxn>
                  <a:cxn ang="0">
                    <a:pos x="5" y="16"/>
                  </a:cxn>
                  <a:cxn ang="0">
                    <a:pos x="1" y="8"/>
                  </a:cxn>
                  <a:cxn ang="0">
                    <a:pos x="0" y="0"/>
                  </a:cxn>
                  <a:cxn ang="0">
                    <a:pos x="26" y="0"/>
                  </a:cxn>
                </a:cxnLst>
                <a:pathLst>
                  <a:path w="54" h="26">
                    <a:moveTo>
                      <a:pt x="26" y="0"/>
                    </a:moveTo>
                    <a:lnTo>
                      <a:pt x="54" y="0"/>
                    </a:lnTo>
                    <a:lnTo>
                      <a:pt x="52" y="8"/>
                    </a:lnTo>
                    <a:lnTo>
                      <a:pt x="48" y="16"/>
                    </a:lnTo>
                    <a:lnTo>
                      <a:pt x="43" y="21"/>
                    </a:lnTo>
                    <a:lnTo>
                      <a:pt x="34" y="25"/>
                    </a:lnTo>
                    <a:lnTo>
                      <a:pt x="26" y="26"/>
                    </a:lnTo>
                    <a:lnTo>
                      <a:pt x="18" y="25"/>
                    </a:lnTo>
                    <a:lnTo>
                      <a:pt x="10" y="21"/>
                    </a:lnTo>
                    <a:lnTo>
                      <a:pt x="5" y="16"/>
                    </a:lnTo>
                    <a:lnTo>
                      <a:pt x="1" y="8"/>
                    </a:lnTo>
                    <a:lnTo>
                      <a:pt x="0" y="0"/>
                    </a:lnTo>
                    <a:lnTo>
                      <a:pt x="26" y="0"/>
                    </a:lnTo>
                    <a:close/>
                  </a:path>
                </a:pathLst>
              </a:custGeom>
              <a:solidFill>
                <a:srgbClr val="FF0000"/>
              </a:solidFill>
              <a:ln w="9525">
                <a:noFill/>
              </a:ln>
            </p:spPr>
            <p:txBody>
              <a:bodyPr/>
              <a:p>
                <a:endParaRPr lang="zh-CN" altLang="en-US"/>
              </a:p>
            </p:txBody>
          </p:sp>
          <p:sp>
            <p:nvSpPr>
              <p:cNvPr id="81077" name="Freeform 182"/>
              <p:cNvSpPr/>
              <p:nvPr/>
            </p:nvSpPr>
            <p:spPr>
              <a:xfrm>
                <a:off x="4783" y="2709"/>
                <a:ext cx="4" cy="3"/>
              </a:xfrm>
              <a:custGeom>
                <a:avLst/>
                <a:gdLst/>
                <a:ahLst/>
                <a:cxnLst>
                  <a:cxn ang="0">
                    <a:pos x="54" y="0"/>
                  </a:cxn>
                  <a:cxn ang="0">
                    <a:pos x="52" y="8"/>
                  </a:cxn>
                  <a:cxn ang="0">
                    <a:pos x="48" y="16"/>
                  </a:cxn>
                  <a:cxn ang="0">
                    <a:pos x="43" y="21"/>
                  </a:cxn>
                  <a:cxn ang="0">
                    <a:pos x="34" y="25"/>
                  </a:cxn>
                  <a:cxn ang="0">
                    <a:pos x="26" y="26"/>
                  </a:cxn>
                  <a:cxn ang="0">
                    <a:pos x="18" y="25"/>
                  </a:cxn>
                  <a:cxn ang="0">
                    <a:pos x="10" y="21"/>
                  </a:cxn>
                  <a:cxn ang="0">
                    <a:pos x="5" y="16"/>
                  </a:cxn>
                  <a:cxn ang="0">
                    <a:pos x="1" y="8"/>
                  </a:cxn>
                  <a:cxn ang="0">
                    <a:pos x="0" y="0"/>
                  </a:cxn>
                </a:cxnLst>
                <a:pathLst>
                  <a:path w="54" h="26">
                    <a:moveTo>
                      <a:pt x="54" y="0"/>
                    </a:moveTo>
                    <a:lnTo>
                      <a:pt x="52" y="8"/>
                    </a:lnTo>
                    <a:lnTo>
                      <a:pt x="48" y="16"/>
                    </a:lnTo>
                    <a:lnTo>
                      <a:pt x="43" y="21"/>
                    </a:lnTo>
                    <a:lnTo>
                      <a:pt x="34" y="25"/>
                    </a:lnTo>
                    <a:lnTo>
                      <a:pt x="26" y="26"/>
                    </a:lnTo>
                    <a:lnTo>
                      <a:pt x="18" y="25"/>
                    </a:lnTo>
                    <a:lnTo>
                      <a:pt x="10" y="21"/>
                    </a:lnTo>
                    <a:lnTo>
                      <a:pt x="5" y="16"/>
                    </a:lnTo>
                    <a:lnTo>
                      <a:pt x="1" y="8"/>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078" name="Freeform 183"/>
              <p:cNvSpPr/>
              <p:nvPr/>
            </p:nvSpPr>
            <p:spPr>
              <a:xfrm>
                <a:off x="4783" y="2413"/>
                <a:ext cx="4" cy="296"/>
              </a:xfrm>
              <a:custGeom>
                <a:avLst/>
                <a:gdLst/>
                <a:ahLst/>
                <a:cxnLst>
                  <a:cxn ang="0">
                    <a:pos x="0" y="3552"/>
                  </a:cxn>
                  <a:cxn ang="0">
                    <a:pos x="26" y="3552"/>
                  </a:cxn>
                  <a:cxn ang="0">
                    <a:pos x="54" y="3552"/>
                  </a:cxn>
                  <a:cxn ang="0">
                    <a:pos x="54" y="0"/>
                  </a:cxn>
                  <a:cxn ang="0">
                    <a:pos x="26" y="0"/>
                  </a:cxn>
                  <a:cxn ang="0">
                    <a:pos x="0" y="0"/>
                  </a:cxn>
                  <a:cxn ang="0">
                    <a:pos x="0" y="3552"/>
                  </a:cxn>
                </a:cxnLst>
                <a:pathLst>
                  <a:path w="54" h="3552">
                    <a:moveTo>
                      <a:pt x="0" y="3552"/>
                    </a:moveTo>
                    <a:lnTo>
                      <a:pt x="26" y="3552"/>
                    </a:lnTo>
                    <a:lnTo>
                      <a:pt x="54" y="3552"/>
                    </a:lnTo>
                    <a:lnTo>
                      <a:pt x="54" y="0"/>
                    </a:lnTo>
                    <a:lnTo>
                      <a:pt x="26" y="0"/>
                    </a:lnTo>
                    <a:lnTo>
                      <a:pt x="0" y="0"/>
                    </a:lnTo>
                    <a:lnTo>
                      <a:pt x="0" y="3552"/>
                    </a:lnTo>
                    <a:close/>
                  </a:path>
                </a:pathLst>
              </a:custGeom>
              <a:solidFill>
                <a:srgbClr val="FF0000"/>
              </a:solidFill>
              <a:ln w="9525">
                <a:noFill/>
              </a:ln>
            </p:spPr>
            <p:txBody>
              <a:bodyPr/>
              <a:p>
                <a:endParaRPr lang="zh-CN" altLang="en-US"/>
              </a:p>
            </p:txBody>
          </p:sp>
          <p:sp>
            <p:nvSpPr>
              <p:cNvPr id="81079" name="Freeform 184"/>
              <p:cNvSpPr/>
              <p:nvPr/>
            </p:nvSpPr>
            <p:spPr>
              <a:xfrm>
                <a:off x="4783" y="2413"/>
                <a:ext cx="4" cy="296"/>
              </a:xfrm>
              <a:custGeom>
                <a:avLst/>
                <a:gdLst/>
                <a:ahLst/>
                <a:cxnLst>
                  <a:cxn ang="0">
                    <a:pos x="0" y="3552"/>
                  </a:cxn>
                  <a:cxn ang="0">
                    <a:pos x="26" y="3552"/>
                  </a:cxn>
                  <a:cxn ang="0">
                    <a:pos x="54" y="3552"/>
                  </a:cxn>
                  <a:cxn ang="0">
                    <a:pos x="54" y="0"/>
                  </a:cxn>
                  <a:cxn ang="0">
                    <a:pos x="26" y="0"/>
                  </a:cxn>
                  <a:cxn ang="0">
                    <a:pos x="0" y="0"/>
                  </a:cxn>
                  <a:cxn ang="0">
                    <a:pos x="0" y="3552"/>
                  </a:cxn>
                </a:cxnLst>
                <a:pathLst>
                  <a:path w="54" h="3552">
                    <a:moveTo>
                      <a:pt x="0" y="3552"/>
                    </a:moveTo>
                    <a:lnTo>
                      <a:pt x="26" y="3552"/>
                    </a:lnTo>
                    <a:lnTo>
                      <a:pt x="54" y="3552"/>
                    </a:lnTo>
                    <a:lnTo>
                      <a:pt x="54" y="0"/>
                    </a:lnTo>
                    <a:lnTo>
                      <a:pt x="26" y="0"/>
                    </a:lnTo>
                    <a:lnTo>
                      <a:pt x="0" y="0"/>
                    </a:lnTo>
                    <a:lnTo>
                      <a:pt x="0" y="3552"/>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080" name="Freeform 185"/>
              <p:cNvSpPr/>
              <p:nvPr/>
            </p:nvSpPr>
            <p:spPr>
              <a:xfrm>
                <a:off x="4783" y="2411"/>
                <a:ext cx="4" cy="2"/>
              </a:xfrm>
              <a:custGeom>
                <a:avLst/>
                <a:gdLst/>
                <a:ahLst/>
                <a:cxnLst>
                  <a:cxn ang="0">
                    <a:pos x="26" y="27"/>
                  </a:cxn>
                  <a:cxn ang="0">
                    <a:pos x="0" y="27"/>
                  </a:cxn>
                  <a:cxn ang="0">
                    <a:pos x="1" y="19"/>
                  </a:cxn>
                  <a:cxn ang="0">
                    <a:pos x="5" y="11"/>
                  </a:cxn>
                  <a:cxn ang="0">
                    <a:pos x="10" y="6"/>
                  </a:cxn>
                  <a:cxn ang="0">
                    <a:pos x="18" y="2"/>
                  </a:cxn>
                  <a:cxn ang="0">
                    <a:pos x="26" y="0"/>
                  </a:cxn>
                  <a:cxn ang="0">
                    <a:pos x="34" y="2"/>
                  </a:cxn>
                  <a:cxn ang="0">
                    <a:pos x="43" y="6"/>
                  </a:cxn>
                  <a:cxn ang="0">
                    <a:pos x="48" y="11"/>
                  </a:cxn>
                  <a:cxn ang="0">
                    <a:pos x="52" y="19"/>
                  </a:cxn>
                  <a:cxn ang="0">
                    <a:pos x="54" y="27"/>
                  </a:cxn>
                  <a:cxn ang="0">
                    <a:pos x="26" y="27"/>
                  </a:cxn>
                </a:cxnLst>
                <a:pathLst>
                  <a:path w="54" h="27">
                    <a:moveTo>
                      <a:pt x="26" y="27"/>
                    </a:moveTo>
                    <a:lnTo>
                      <a:pt x="0" y="27"/>
                    </a:lnTo>
                    <a:lnTo>
                      <a:pt x="1" y="19"/>
                    </a:lnTo>
                    <a:lnTo>
                      <a:pt x="5" y="11"/>
                    </a:lnTo>
                    <a:lnTo>
                      <a:pt x="10" y="6"/>
                    </a:lnTo>
                    <a:lnTo>
                      <a:pt x="18" y="2"/>
                    </a:lnTo>
                    <a:lnTo>
                      <a:pt x="26" y="0"/>
                    </a:lnTo>
                    <a:lnTo>
                      <a:pt x="34" y="2"/>
                    </a:lnTo>
                    <a:lnTo>
                      <a:pt x="43" y="6"/>
                    </a:lnTo>
                    <a:lnTo>
                      <a:pt x="48" y="11"/>
                    </a:lnTo>
                    <a:lnTo>
                      <a:pt x="52" y="19"/>
                    </a:lnTo>
                    <a:lnTo>
                      <a:pt x="54" y="27"/>
                    </a:lnTo>
                    <a:lnTo>
                      <a:pt x="26" y="27"/>
                    </a:lnTo>
                    <a:close/>
                  </a:path>
                </a:pathLst>
              </a:custGeom>
              <a:solidFill>
                <a:srgbClr val="FF0000"/>
              </a:solidFill>
              <a:ln w="9525">
                <a:noFill/>
              </a:ln>
            </p:spPr>
            <p:txBody>
              <a:bodyPr/>
              <a:p>
                <a:endParaRPr lang="zh-CN" altLang="en-US"/>
              </a:p>
            </p:txBody>
          </p:sp>
          <p:sp>
            <p:nvSpPr>
              <p:cNvPr id="81081" name="Freeform 186"/>
              <p:cNvSpPr/>
              <p:nvPr/>
            </p:nvSpPr>
            <p:spPr>
              <a:xfrm>
                <a:off x="4783" y="2411"/>
                <a:ext cx="4" cy="2"/>
              </a:xfrm>
              <a:custGeom>
                <a:avLst/>
                <a:gdLst/>
                <a:ahLst/>
                <a:cxnLst>
                  <a:cxn ang="0">
                    <a:pos x="0" y="27"/>
                  </a:cxn>
                  <a:cxn ang="0">
                    <a:pos x="1" y="19"/>
                  </a:cxn>
                  <a:cxn ang="0">
                    <a:pos x="5" y="11"/>
                  </a:cxn>
                  <a:cxn ang="0">
                    <a:pos x="10" y="6"/>
                  </a:cxn>
                  <a:cxn ang="0">
                    <a:pos x="18" y="2"/>
                  </a:cxn>
                  <a:cxn ang="0">
                    <a:pos x="26" y="0"/>
                  </a:cxn>
                  <a:cxn ang="0">
                    <a:pos x="34" y="2"/>
                  </a:cxn>
                  <a:cxn ang="0">
                    <a:pos x="43" y="6"/>
                  </a:cxn>
                  <a:cxn ang="0">
                    <a:pos x="48" y="11"/>
                  </a:cxn>
                  <a:cxn ang="0">
                    <a:pos x="52" y="19"/>
                  </a:cxn>
                  <a:cxn ang="0">
                    <a:pos x="54" y="27"/>
                  </a:cxn>
                </a:cxnLst>
                <a:pathLst>
                  <a:path w="54" h="27">
                    <a:moveTo>
                      <a:pt x="0" y="27"/>
                    </a:moveTo>
                    <a:lnTo>
                      <a:pt x="1" y="19"/>
                    </a:lnTo>
                    <a:lnTo>
                      <a:pt x="5" y="11"/>
                    </a:lnTo>
                    <a:lnTo>
                      <a:pt x="10" y="6"/>
                    </a:lnTo>
                    <a:lnTo>
                      <a:pt x="18" y="2"/>
                    </a:lnTo>
                    <a:lnTo>
                      <a:pt x="26" y="0"/>
                    </a:lnTo>
                    <a:lnTo>
                      <a:pt x="34" y="2"/>
                    </a:lnTo>
                    <a:lnTo>
                      <a:pt x="43" y="6"/>
                    </a:lnTo>
                    <a:lnTo>
                      <a:pt x="48" y="11"/>
                    </a:lnTo>
                    <a:lnTo>
                      <a:pt x="52" y="19"/>
                    </a:lnTo>
                    <a:lnTo>
                      <a:pt x="54" y="27"/>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082" name="Freeform 187"/>
              <p:cNvSpPr/>
              <p:nvPr/>
            </p:nvSpPr>
            <p:spPr>
              <a:xfrm>
                <a:off x="4916" y="2437"/>
                <a:ext cx="4" cy="2"/>
              </a:xfrm>
              <a:custGeom>
                <a:avLst/>
                <a:gdLst/>
                <a:ahLst/>
                <a:cxnLst>
                  <a:cxn ang="0">
                    <a:pos x="26" y="28"/>
                  </a:cxn>
                  <a:cxn ang="0">
                    <a:pos x="0" y="28"/>
                  </a:cxn>
                  <a:cxn ang="0">
                    <a:pos x="1" y="19"/>
                  </a:cxn>
                  <a:cxn ang="0">
                    <a:pos x="5" y="11"/>
                  </a:cxn>
                  <a:cxn ang="0">
                    <a:pos x="10" y="6"/>
                  </a:cxn>
                  <a:cxn ang="0">
                    <a:pos x="18" y="2"/>
                  </a:cxn>
                  <a:cxn ang="0">
                    <a:pos x="26" y="0"/>
                  </a:cxn>
                  <a:cxn ang="0">
                    <a:pos x="34" y="2"/>
                  </a:cxn>
                  <a:cxn ang="0">
                    <a:pos x="42" y="6"/>
                  </a:cxn>
                  <a:cxn ang="0">
                    <a:pos x="48" y="11"/>
                  </a:cxn>
                  <a:cxn ang="0">
                    <a:pos x="52" y="19"/>
                  </a:cxn>
                  <a:cxn ang="0">
                    <a:pos x="54" y="28"/>
                  </a:cxn>
                  <a:cxn ang="0">
                    <a:pos x="26" y="28"/>
                  </a:cxn>
                </a:cxnLst>
                <a:pathLst>
                  <a:path w="54" h="28">
                    <a:moveTo>
                      <a:pt x="26" y="28"/>
                    </a:moveTo>
                    <a:lnTo>
                      <a:pt x="0" y="28"/>
                    </a:lnTo>
                    <a:lnTo>
                      <a:pt x="1" y="19"/>
                    </a:lnTo>
                    <a:lnTo>
                      <a:pt x="5" y="11"/>
                    </a:lnTo>
                    <a:lnTo>
                      <a:pt x="10" y="6"/>
                    </a:lnTo>
                    <a:lnTo>
                      <a:pt x="18" y="2"/>
                    </a:lnTo>
                    <a:lnTo>
                      <a:pt x="26" y="0"/>
                    </a:lnTo>
                    <a:lnTo>
                      <a:pt x="34" y="2"/>
                    </a:lnTo>
                    <a:lnTo>
                      <a:pt x="42" y="6"/>
                    </a:lnTo>
                    <a:lnTo>
                      <a:pt x="48" y="11"/>
                    </a:lnTo>
                    <a:lnTo>
                      <a:pt x="52" y="19"/>
                    </a:lnTo>
                    <a:lnTo>
                      <a:pt x="54" y="28"/>
                    </a:lnTo>
                    <a:lnTo>
                      <a:pt x="26" y="28"/>
                    </a:lnTo>
                    <a:close/>
                  </a:path>
                </a:pathLst>
              </a:custGeom>
              <a:solidFill>
                <a:srgbClr val="FF0000"/>
              </a:solidFill>
              <a:ln w="9525">
                <a:noFill/>
              </a:ln>
            </p:spPr>
            <p:txBody>
              <a:bodyPr/>
              <a:p>
                <a:endParaRPr lang="zh-CN" altLang="en-US"/>
              </a:p>
            </p:txBody>
          </p:sp>
          <p:sp>
            <p:nvSpPr>
              <p:cNvPr id="81083" name="Freeform 188"/>
              <p:cNvSpPr/>
              <p:nvPr/>
            </p:nvSpPr>
            <p:spPr>
              <a:xfrm>
                <a:off x="4916" y="2437"/>
                <a:ext cx="4" cy="2"/>
              </a:xfrm>
              <a:custGeom>
                <a:avLst/>
                <a:gdLst/>
                <a:ahLst/>
                <a:cxnLst>
                  <a:cxn ang="0">
                    <a:pos x="0" y="28"/>
                  </a:cxn>
                  <a:cxn ang="0">
                    <a:pos x="1" y="19"/>
                  </a:cxn>
                  <a:cxn ang="0">
                    <a:pos x="5" y="11"/>
                  </a:cxn>
                  <a:cxn ang="0">
                    <a:pos x="10" y="6"/>
                  </a:cxn>
                  <a:cxn ang="0">
                    <a:pos x="18" y="2"/>
                  </a:cxn>
                  <a:cxn ang="0">
                    <a:pos x="26" y="0"/>
                  </a:cxn>
                  <a:cxn ang="0">
                    <a:pos x="34" y="2"/>
                  </a:cxn>
                  <a:cxn ang="0">
                    <a:pos x="42" y="6"/>
                  </a:cxn>
                  <a:cxn ang="0">
                    <a:pos x="48" y="11"/>
                  </a:cxn>
                  <a:cxn ang="0">
                    <a:pos x="52" y="19"/>
                  </a:cxn>
                  <a:cxn ang="0">
                    <a:pos x="54" y="28"/>
                  </a:cxn>
                </a:cxnLst>
                <a:pathLst>
                  <a:path w="54" h="28">
                    <a:moveTo>
                      <a:pt x="0" y="28"/>
                    </a:moveTo>
                    <a:lnTo>
                      <a:pt x="1" y="19"/>
                    </a:lnTo>
                    <a:lnTo>
                      <a:pt x="5" y="11"/>
                    </a:lnTo>
                    <a:lnTo>
                      <a:pt x="10" y="6"/>
                    </a:lnTo>
                    <a:lnTo>
                      <a:pt x="18" y="2"/>
                    </a:lnTo>
                    <a:lnTo>
                      <a:pt x="26" y="0"/>
                    </a:lnTo>
                    <a:lnTo>
                      <a:pt x="34" y="2"/>
                    </a:lnTo>
                    <a:lnTo>
                      <a:pt x="42" y="6"/>
                    </a:lnTo>
                    <a:lnTo>
                      <a:pt x="48" y="11"/>
                    </a:lnTo>
                    <a:lnTo>
                      <a:pt x="52" y="19"/>
                    </a:lnTo>
                    <a:lnTo>
                      <a:pt x="54" y="28"/>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084" name="Freeform 189"/>
              <p:cNvSpPr/>
              <p:nvPr/>
            </p:nvSpPr>
            <p:spPr>
              <a:xfrm>
                <a:off x="4916" y="2439"/>
                <a:ext cx="4" cy="325"/>
              </a:xfrm>
              <a:custGeom>
                <a:avLst/>
                <a:gdLst/>
                <a:ahLst/>
                <a:cxnLst>
                  <a:cxn ang="0">
                    <a:pos x="54" y="0"/>
                  </a:cxn>
                  <a:cxn ang="0">
                    <a:pos x="26" y="0"/>
                  </a:cxn>
                  <a:cxn ang="0">
                    <a:pos x="0" y="0"/>
                  </a:cxn>
                  <a:cxn ang="0">
                    <a:pos x="0" y="3897"/>
                  </a:cxn>
                  <a:cxn ang="0">
                    <a:pos x="26" y="3897"/>
                  </a:cxn>
                  <a:cxn ang="0">
                    <a:pos x="54" y="3897"/>
                  </a:cxn>
                  <a:cxn ang="0">
                    <a:pos x="54" y="0"/>
                  </a:cxn>
                </a:cxnLst>
                <a:pathLst>
                  <a:path w="54" h="3897">
                    <a:moveTo>
                      <a:pt x="54" y="0"/>
                    </a:moveTo>
                    <a:lnTo>
                      <a:pt x="26" y="0"/>
                    </a:lnTo>
                    <a:lnTo>
                      <a:pt x="0" y="0"/>
                    </a:lnTo>
                    <a:lnTo>
                      <a:pt x="0" y="3897"/>
                    </a:lnTo>
                    <a:lnTo>
                      <a:pt x="26" y="3897"/>
                    </a:lnTo>
                    <a:lnTo>
                      <a:pt x="54" y="3897"/>
                    </a:lnTo>
                    <a:lnTo>
                      <a:pt x="54" y="0"/>
                    </a:lnTo>
                    <a:close/>
                  </a:path>
                </a:pathLst>
              </a:custGeom>
              <a:solidFill>
                <a:srgbClr val="FF0000"/>
              </a:solidFill>
              <a:ln w="9525">
                <a:noFill/>
              </a:ln>
            </p:spPr>
            <p:txBody>
              <a:bodyPr/>
              <a:p>
                <a:endParaRPr lang="zh-CN" altLang="en-US"/>
              </a:p>
            </p:txBody>
          </p:sp>
          <p:sp>
            <p:nvSpPr>
              <p:cNvPr id="81085" name="Freeform 190"/>
              <p:cNvSpPr/>
              <p:nvPr/>
            </p:nvSpPr>
            <p:spPr>
              <a:xfrm>
                <a:off x="4916" y="2439"/>
                <a:ext cx="4" cy="325"/>
              </a:xfrm>
              <a:custGeom>
                <a:avLst/>
                <a:gdLst/>
                <a:ahLst/>
                <a:cxnLst>
                  <a:cxn ang="0">
                    <a:pos x="54" y="0"/>
                  </a:cxn>
                  <a:cxn ang="0">
                    <a:pos x="26" y="0"/>
                  </a:cxn>
                  <a:cxn ang="0">
                    <a:pos x="0" y="0"/>
                  </a:cxn>
                  <a:cxn ang="0">
                    <a:pos x="0" y="3897"/>
                  </a:cxn>
                  <a:cxn ang="0">
                    <a:pos x="26" y="3897"/>
                  </a:cxn>
                  <a:cxn ang="0">
                    <a:pos x="54" y="3897"/>
                  </a:cxn>
                  <a:cxn ang="0">
                    <a:pos x="54" y="0"/>
                  </a:cxn>
                </a:cxnLst>
                <a:pathLst>
                  <a:path w="54" h="3897">
                    <a:moveTo>
                      <a:pt x="54" y="0"/>
                    </a:moveTo>
                    <a:lnTo>
                      <a:pt x="26" y="0"/>
                    </a:lnTo>
                    <a:lnTo>
                      <a:pt x="0" y="0"/>
                    </a:lnTo>
                    <a:lnTo>
                      <a:pt x="0" y="3897"/>
                    </a:lnTo>
                    <a:lnTo>
                      <a:pt x="26" y="3897"/>
                    </a:lnTo>
                    <a:lnTo>
                      <a:pt x="54" y="3897"/>
                    </a:lnTo>
                    <a:lnTo>
                      <a:pt x="54"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086" name="Freeform 191"/>
              <p:cNvSpPr/>
              <p:nvPr/>
            </p:nvSpPr>
            <p:spPr>
              <a:xfrm>
                <a:off x="4916" y="2764"/>
                <a:ext cx="4" cy="2"/>
              </a:xfrm>
              <a:custGeom>
                <a:avLst/>
                <a:gdLst/>
                <a:ahLst/>
                <a:cxnLst>
                  <a:cxn ang="0">
                    <a:pos x="26" y="0"/>
                  </a:cxn>
                  <a:cxn ang="0">
                    <a:pos x="54" y="0"/>
                  </a:cxn>
                  <a:cxn ang="0">
                    <a:pos x="52" y="9"/>
                  </a:cxn>
                  <a:cxn ang="0">
                    <a:pos x="48" y="17"/>
                  </a:cxn>
                  <a:cxn ang="0">
                    <a:pos x="42" y="22"/>
                  </a:cxn>
                  <a:cxn ang="0">
                    <a:pos x="34" y="26"/>
                  </a:cxn>
                  <a:cxn ang="0">
                    <a:pos x="26" y="27"/>
                  </a:cxn>
                  <a:cxn ang="0">
                    <a:pos x="18" y="26"/>
                  </a:cxn>
                  <a:cxn ang="0">
                    <a:pos x="10" y="22"/>
                  </a:cxn>
                  <a:cxn ang="0">
                    <a:pos x="5" y="17"/>
                  </a:cxn>
                  <a:cxn ang="0">
                    <a:pos x="1" y="9"/>
                  </a:cxn>
                  <a:cxn ang="0">
                    <a:pos x="0" y="0"/>
                  </a:cxn>
                  <a:cxn ang="0">
                    <a:pos x="26" y="0"/>
                  </a:cxn>
                </a:cxnLst>
                <a:pathLst>
                  <a:path w="54" h="27">
                    <a:moveTo>
                      <a:pt x="26" y="0"/>
                    </a:moveTo>
                    <a:lnTo>
                      <a:pt x="54" y="0"/>
                    </a:lnTo>
                    <a:lnTo>
                      <a:pt x="52" y="9"/>
                    </a:lnTo>
                    <a:lnTo>
                      <a:pt x="48" y="17"/>
                    </a:lnTo>
                    <a:lnTo>
                      <a:pt x="42" y="22"/>
                    </a:lnTo>
                    <a:lnTo>
                      <a:pt x="34" y="26"/>
                    </a:lnTo>
                    <a:lnTo>
                      <a:pt x="26" y="27"/>
                    </a:lnTo>
                    <a:lnTo>
                      <a:pt x="18" y="26"/>
                    </a:lnTo>
                    <a:lnTo>
                      <a:pt x="10" y="22"/>
                    </a:lnTo>
                    <a:lnTo>
                      <a:pt x="5" y="17"/>
                    </a:lnTo>
                    <a:lnTo>
                      <a:pt x="1" y="9"/>
                    </a:lnTo>
                    <a:lnTo>
                      <a:pt x="0" y="0"/>
                    </a:lnTo>
                    <a:lnTo>
                      <a:pt x="26" y="0"/>
                    </a:lnTo>
                    <a:close/>
                  </a:path>
                </a:pathLst>
              </a:custGeom>
              <a:solidFill>
                <a:srgbClr val="FF0000"/>
              </a:solidFill>
              <a:ln w="9525">
                <a:noFill/>
              </a:ln>
            </p:spPr>
            <p:txBody>
              <a:bodyPr/>
              <a:p>
                <a:endParaRPr lang="zh-CN" altLang="en-US"/>
              </a:p>
            </p:txBody>
          </p:sp>
          <p:sp>
            <p:nvSpPr>
              <p:cNvPr id="81087" name="Freeform 192"/>
              <p:cNvSpPr/>
              <p:nvPr/>
            </p:nvSpPr>
            <p:spPr>
              <a:xfrm>
                <a:off x="4916" y="2764"/>
                <a:ext cx="4" cy="2"/>
              </a:xfrm>
              <a:custGeom>
                <a:avLst/>
                <a:gdLst/>
                <a:ahLst/>
                <a:cxnLst>
                  <a:cxn ang="0">
                    <a:pos x="54" y="0"/>
                  </a:cxn>
                  <a:cxn ang="0">
                    <a:pos x="52" y="9"/>
                  </a:cxn>
                  <a:cxn ang="0">
                    <a:pos x="48" y="17"/>
                  </a:cxn>
                  <a:cxn ang="0">
                    <a:pos x="42" y="22"/>
                  </a:cxn>
                  <a:cxn ang="0">
                    <a:pos x="34" y="26"/>
                  </a:cxn>
                  <a:cxn ang="0">
                    <a:pos x="26" y="27"/>
                  </a:cxn>
                  <a:cxn ang="0">
                    <a:pos x="18" y="26"/>
                  </a:cxn>
                  <a:cxn ang="0">
                    <a:pos x="10" y="22"/>
                  </a:cxn>
                  <a:cxn ang="0">
                    <a:pos x="5" y="17"/>
                  </a:cxn>
                  <a:cxn ang="0">
                    <a:pos x="1" y="9"/>
                  </a:cxn>
                  <a:cxn ang="0">
                    <a:pos x="0" y="0"/>
                  </a:cxn>
                </a:cxnLst>
                <a:pathLst>
                  <a:path w="54" h="27">
                    <a:moveTo>
                      <a:pt x="54" y="0"/>
                    </a:moveTo>
                    <a:lnTo>
                      <a:pt x="52" y="9"/>
                    </a:lnTo>
                    <a:lnTo>
                      <a:pt x="48" y="17"/>
                    </a:lnTo>
                    <a:lnTo>
                      <a:pt x="42" y="22"/>
                    </a:lnTo>
                    <a:lnTo>
                      <a:pt x="34" y="26"/>
                    </a:lnTo>
                    <a:lnTo>
                      <a:pt x="26" y="27"/>
                    </a:lnTo>
                    <a:lnTo>
                      <a:pt x="18" y="26"/>
                    </a:lnTo>
                    <a:lnTo>
                      <a:pt x="10" y="22"/>
                    </a:lnTo>
                    <a:lnTo>
                      <a:pt x="5" y="17"/>
                    </a:lnTo>
                    <a:lnTo>
                      <a:pt x="1" y="9"/>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088" name="Line 193"/>
              <p:cNvSpPr/>
              <p:nvPr/>
            </p:nvSpPr>
            <p:spPr>
              <a:xfrm flipV="1">
                <a:off x="4736" y="2155"/>
                <a:ext cx="163" cy="370"/>
              </a:xfrm>
              <a:prstGeom prst="line">
                <a:avLst/>
              </a:prstGeom>
              <a:ln w="0" cap="flat" cmpd="sng">
                <a:solidFill>
                  <a:srgbClr val="FF0000"/>
                </a:solidFill>
                <a:prstDash val="solid"/>
                <a:round/>
                <a:headEnd type="none" w="med" len="med"/>
                <a:tailEnd type="none" w="med" len="med"/>
              </a:ln>
            </p:spPr>
          </p:sp>
          <p:sp>
            <p:nvSpPr>
              <p:cNvPr id="81089" name="Freeform 194"/>
              <p:cNvSpPr/>
              <p:nvPr/>
            </p:nvSpPr>
            <p:spPr>
              <a:xfrm>
                <a:off x="4555" y="2811"/>
                <a:ext cx="4" cy="3"/>
              </a:xfrm>
              <a:custGeom>
                <a:avLst/>
                <a:gdLst/>
                <a:ahLst/>
                <a:cxnLst>
                  <a:cxn ang="0">
                    <a:pos x="26" y="0"/>
                  </a:cxn>
                  <a:cxn ang="0">
                    <a:pos x="53" y="0"/>
                  </a:cxn>
                  <a:cxn ang="0">
                    <a:pos x="51" y="8"/>
                  </a:cxn>
                  <a:cxn ang="0">
                    <a:pos x="47" y="16"/>
                  </a:cxn>
                  <a:cxn ang="0">
                    <a:pos x="42" y="21"/>
                  </a:cxn>
                  <a:cxn ang="0">
                    <a:pos x="34" y="25"/>
                  </a:cxn>
                  <a:cxn ang="0">
                    <a:pos x="26" y="26"/>
                  </a:cxn>
                  <a:cxn ang="0">
                    <a:pos x="18" y="25"/>
                  </a:cxn>
                  <a:cxn ang="0">
                    <a:pos x="10" y="21"/>
                  </a:cxn>
                  <a:cxn ang="0">
                    <a:pos x="5" y="16"/>
                  </a:cxn>
                  <a:cxn ang="0">
                    <a:pos x="1" y="8"/>
                  </a:cxn>
                  <a:cxn ang="0">
                    <a:pos x="0" y="0"/>
                  </a:cxn>
                  <a:cxn ang="0">
                    <a:pos x="26" y="0"/>
                  </a:cxn>
                </a:cxnLst>
                <a:pathLst>
                  <a:path w="53" h="26">
                    <a:moveTo>
                      <a:pt x="26" y="0"/>
                    </a:moveTo>
                    <a:lnTo>
                      <a:pt x="53" y="0"/>
                    </a:lnTo>
                    <a:lnTo>
                      <a:pt x="51" y="8"/>
                    </a:lnTo>
                    <a:lnTo>
                      <a:pt x="47" y="16"/>
                    </a:lnTo>
                    <a:lnTo>
                      <a:pt x="42" y="21"/>
                    </a:lnTo>
                    <a:lnTo>
                      <a:pt x="34" y="25"/>
                    </a:lnTo>
                    <a:lnTo>
                      <a:pt x="26" y="26"/>
                    </a:lnTo>
                    <a:lnTo>
                      <a:pt x="18" y="25"/>
                    </a:lnTo>
                    <a:lnTo>
                      <a:pt x="10" y="21"/>
                    </a:lnTo>
                    <a:lnTo>
                      <a:pt x="5" y="16"/>
                    </a:lnTo>
                    <a:lnTo>
                      <a:pt x="1" y="8"/>
                    </a:lnTo>
                    <a:lnTo>
                      <a:pt x="0" y="0"/>
                    </a:lnTo>
                    <a:lnTo>
                      <a:pt x="26" y="0"/>
                    </a:lnTo>
                    <a:close/>
                  </a:path>
                </a:pathLst>
              </a:custGeom>
              <a:solidFill>
                <a:srgbClr val="FF0000"/>
              </a:solidFill>
              <a:ln w="9525">
                <a:noFill/>
              </a:ln>
            </p:spPr>
            <p:txBody>
              <a:bodyPr/>
              <a:p>
                <a:endParaRPr lang="zh-CN" altLang="en-US"/>
              </a:p>
            </p:txBody>
          </p:sp>
          <p:sp>
            <p:nvSpPr>
              <p:cNvPr id="81090" name="Freeform 195"/>
              <p:cNvSpPr/>
              <p:nvPr/>
            </p:nvSpPr>
            <p:spPr>
              <a:xfrm>
                <a:off x="4555" y="2811"/>
                <a:ext cx="4" cy="3"/>
              </a:xfrm>
              <a:custGeom>
                <a:avLst/>
                <a:gdLst/>
                <a:ahLst/>
                <a:cxnLst>
                  <a:cxn ang="0">
                    <a:pos x="53" y="0"/>
                  </a:cxn>
                  <a:cxn ang="0">
                    <a:pos x="51" y="8"/>
                  </a:cxn>
                  <a:cxn ang="0">
                    <a:pos x="47" y="16"/>
                  </a:cxn>
                  <a:cxn ang="0">
                    <a:pos x="42" y="21"/>
                  </a:cxn>
                  <a:cxn ang="0">
                    <a:pos x="34" y="25"/>
                  </a:cxn>
                  <a:cxn ang="0">
                    <a:pos x="26" y="26"/>
                  </a:cxn>
                  <a:cxn ang="0">
                    <a:pos x="18" y="25"/>
                  </a:cxn>
                  <a:cxn ang="0">
                    <a:pos x="10" y="21"/>
                  </a:cxn>
                  <a:cxn ang="0">
                    <a:pos x="5" y="16"/>
                  </a:cxn>
                  <a:cxn ang="0">
                    <a:pos x="1" y="8"/>
                  </a:cxn>
                  <a:cxn ang="0">
                    <a:pos x="0" y="0"/>
                  </a:cxn>
                </a:cxnLst>
                <a:pathLst>
                  <a:path w="53" h="26">
                    <a:moveTo>
                      <a:pt x="53" y="0"/>
                    </a:moveTo>
                    <a:lnTo>
                      <a:pt x="51" y="8"/>
                    </a:lnTo>
                    <a:lnTo>
                      <a:pt x="47" y="16"/>
                    </a:lnTo>
                    <a:lnTo>
                      <a:pt x="42" y="21"/>
                    </a:lnTo>
                    <a:lnTo>
                      <a:pt x="34" y="25"/>
                    </a:lnTo>
                    <a:lnTo>
                      <a:pt x="26" y="26"/>
                    </a:lnTo>
                    <a:lnTo>
                      <a:pt x="18" y="25"/>
                    </a:lnTo>
                    <a:lnTo>
                      <a:pt x="10" y="21"/>
                    </a:lnTo>
                    <a:lnTo>
                      <a:pt x="5" y="16"/>
                    </a:lnTo>
                    <a:lnTo>
                      <a:pt x="1" y="8"/>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091" name="Freeform 196"/>
              <p:cNvSpPr/>
              <p:nvPr/>
            </p:nvSpPr>
            <p:spPr>
              <a:xfrm>
                <a:off x="4555" y="2457"/>
                <a:ext cx="4" cy="354"/>
              </a:xfrm>
              <a:custGeom>
                <a:avLst/>
                <a:gdLst/>
                <a:ahLst/>
                <a:cxnLst>
                  <a:cxn ang="0">
                    <a:pos x="0" y="4252"/>
                  </a:cxn>
                  <a:cxn ang="0">
                    <a:pos x="26" y="4252"/>
                  </a:cxn>
                  <a:cxn ang="0">
                    <a:pos x="53" y="4252"/>
                  </a:cxn>
                  <a:cxn ang="0">
                    <a:pos x="53" y="0"/>
                  </a:cxn>
                  <a:cxn ang="0">
                    <a:pos x="26" y="0"/>
                  </a:cxn>
                  <a:cxn ang="0">
                    <a:pos x="0" y="0"/>
                  </a:cxn>
                  <a:cxn ang="0">
                    <a:pos x="0" y="4252"/>
                  </a:cxn>
                </a:cxnLst>
                <a:pathLst>
                  <a:path w="53" h="4252">
                    <a:moveTo>
                      <a:pt x="0" y="4252"/>
                    </a:moveTo>
                    <a:lnTo>
                      <a:pt x="26" y="4252"/>
                    </a:lnTo>
                    <a:lnTo>
                      <a:pt x="53" y="4252"/>
                    </a:lnTo>
                    <a:lnTo>
                      <a:pt x="53" y="0"/>
                    </a:lnTo>
                    <a:lnTo>
                      <a:pt x="26" y="0"/>
                    </a:lnTo>
                    <a:lnTo>
                      <a:pt x="0" y="0"/>
                    </a:lnTo>
                    <a:lnTo>
                      <a:pt x="0" y="4252"/>
                    </a:lnTo>
                    <a:close/>
                  </a:path>
                </a:pathLst>
              </a:custGeom>
              <a:solidFill>
                <a:srgbClr val="FF0000"/>
              </a:solidFill>
              <a:ln w="9525">
                <a:noFill/>
              </a:ln>
            </p:spPr>
            <p:txBody>
              <a:bodyPr/>
              <a:p>
                <a:endParaRPr lang="zh-CN" altLang="en-US"/>
              </a:p>
            </p:txBody>
          </p:sp>
          <p:sp>
            <p:nvSpPr>
              <p:cNvPr id="81092" name="Freeform 197"/>
              <p:cNvSpPr/>
              <p:nvPr/>
            </p:nvSpPr>
            <p:spPr>
              <a:xfrm>
                <a:off x="4555" y="2457"/>
                <a:ext cx="4" cy="354"/>
              </a:xfrm>
              <a:custGeom>
                <a:avLst/>
                <a:gdLst/>
                <a:ahLst/>
                <a:cxnLst>
                  <a:cxn ang="0">
                    <a:pos x="0" y="4252"/>
                  </a:cxn>
                  <a:cxn ang="0">
                    <a:pos x="26" y="4252"/>
                  </a:cxn>
                  <a:cxn ang="0">
                    <a:pos x="53" y="4252"/>
                  </a:cxn>
                  <a:cxn ang="0">
                    <a:pos x="53" y="0"/>
                  </a:cxn>
                  <a:cxn ang="0">
                    <a:pos x="26" y="0"/>
                  </a:cxn>
                  <a:cxn ang="0">
                    <a:pos x="0" y="0"/>
                  </a:cxn>
                  <a:cxn ang="0">
                    <a:pos x="0" y="4252"/>
                  </a:cxn>
                </a:cxnLst>
                <a:pathLst>
                  <a:path w="53" h="4252">
                    <a:moveTo>
                      <a:pt x="0" y="4252"/>
                    </a:moveTo>
                    <a:lnTo>
                      <a:pt x="26" y="4252"/>
                    </a:lnTo>
                    <a:lnTo>
                      <a:pt x="53" y="4252"/>
                    </a:lnTo>
                    <a:lnTo>
                      <a:pt x="53" y="0"/>
                    </a:lnTo>
                    <a:lnTo>
                      <a:pt x="26" y="0"/>
                    </a:lnTo>
                    <a:lnTo>
                      <a:pt x="0" y="0"/>
                    </a:lnTo>
                    <a:lnTo>
                      <a:pt x="0" y="4252"/>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093" name="Freeform 198"/>
              <p:cNvSpPr/>
              <p:nvPr/>
            </p:nvSpPr>
            <p:spPr>
              <a:xfrm>
                <a:off x="4555" y="2455"/>
                <a:ext cx="4" cy="2"/>
              </a:xfrm>
              <a:custGeom>
                <a:avLst/>
                <a:gdLst/>
                <a:ahLst/>
                <a:cxnLst>
                  <a:cxn ang="0">
                    <a:pos x="26" y="28"/>
                  </a:cxn>
                  <a:cxn ang="0">
                    <a:pos x="0" y="28"/>
                  </a:cxn>
                  <a:cxn ang="0">
                    <a:pos x="1" y="20"/>
                  </a:cxn>
                  <a:cxn ang="0">
                    <a:pos x="5" y="12"/>
                  </a:cxn>
                  <a:cxn ang="0">
                    <a:pos x="10" y="6"/>
                  </a:cxn>
                  <a:cxn ang="0">
                    <a:pos x="18" y="2"/>
                  </a:cxn>
                  <a:cxn ang="0">
                    <a:pos x="26" y="0"/>
                  </a:cxn>
                  <a:cxn ang="0">
                    <a:pos x="34" y="2"/>
                  </a:cxn>
                  <a:cxn ang="0">
                    <a:pos x="42" y="6"/>
                  </a:cxn>
                  <a:cxn ang="0">
                    <a:pos x="47" y="12"/>
                  </a:cxn>
                  <a:cxn ang="0">
                    <a:pos x="51" y="20"/>
                  </a:cxn>
                  <a:cxn ang="0">
                    <a:pos x="53" y="28"/>
                  </a:cxn>
                  <a:cxn ang="0">
                    <a:pos x="26" y="28"/>
                  </a:cxn>
                </a:cxnLst>
                <a:pathLst>
                  <a:path w="53" h="28">
                    <a:moveTo>
                      <a:pt x="26" y="28"/>
                    </a:moveTo>
                    <a:lnTo>
                      <a:pt x="0" y="28"/>
                    </a:lnTo>
                    <a:lnTo>
                      <a:pt x="1" y="20"/>
                    </a:lnTo>
                    <a:lnTo>
                      <a:pt x="5" y="12"/>
                    </a:lnTo>
                    <a:lnTo>
                      <a:pt x="10" y="6"/>
                    </a:lnTo>
                    <a:lnTo>
                      <a:pt x="18" y="2"/>
                    </a:lnTo>
                    <a:lnTo>
                      <a:pt x="26" y="0"/>
                    </a:lnTo>
                    <a:lnTo>
                      <a:pt x="34" y="2"/>
                    </a:lnTo>
                    <a:lnTo>
                      <a:pt x="42" y="6"/>
                    </a:lnTo>
                    <a:lnTo>
                      <a:pt x="47" y="12"/>
                    </a:lnTo>
                    <a:lnTo>
                      <a:pt x="51" y="20"/>
                    </a:lnTo>
                    <a:lnTo>
                      <a:pt x="53" y="28"/>
                    </a:lnTo>
                    <a:lnTo>
                      <a:pt x="26" y="28"/>
                    </a:lnTo>
                    <a:close/>
                  </a:path>
                </a:pathLst>
              </a:custGeom>
              <a:solidFill>
                <a:srgbClr val="FF0000"/>
              </a:solidFill>
              <a:ln w="9525">
                <a:noFill/>
              </a:ln>
            </p:spPr>
            <p:txBody>
              <a:bodyPr/>
              <a:p>
                <a:endParaRPr lang="zh-CN" altLang="en-US"/>
              </a:p>
            </p:txBody>
          </p:sp>
          <p:sp>
            <p:nvSpPr>
              <p:cNvPr id="81094" name="Freeform 199"/>
              <p:cNvSpPr/>
              <p:nvPr/>
            </p:nvSpPr>
            <p:spPr>
              <a:xfrm>
                <a:off x="4555" y="2455"/>
                <a:ext cx="4" cy="2"/>
              </a:xfrm>
              <a:custGeom>
                <a:avLst/>
                <a:gdLst/>
                <a:ahLst/>
                <a:cxnLst>
                  <a:cxn ang="0">
                    <a:pos x="0" y="28"/>
                  </a:cxn>
                  <a:cxn ang="0">
                    <a:pos x="1" y="20"/>
                  </a:cxn>
                  <a:cxn ang="0">
                    <a:pos x="5" y="12"/>
                  </a:cxn>
                  <a:cxn ang="0">
                    <a:pos x="10" y="6"/>
                  </a:cxn>
                  <a:cxn ang="0">
                    <a:pos x="18" y="2"/>
                  </a:cxn>
                  <a:cxn ang="0">
                    <a:pos x="26" y="0"/>
                  </a:cxn>
                  <a:cxn ang="0">
                    <a:pos x="34" y="2"/>
                  </a:cxn>
                  <a:cxn ang="0">
                    <a:pos x="42" y="6"/>
                  </a:cxn>
                  <a:cxn ang="0">
                    <a:pos x="47" y="12"/>
                  </a:cxn>
                  <a:cxn ang="0">
                    <a:pos x="51" y="20"/>
                  </a:cxn>
                  <a:cxn ang="0">
                    <a:pos x="53" y="28"/>
                  </a:cxn>
                </a:cxnLst>
                <a:pathLst>
                  <a:path w="53" h="28">
                    <a:moveTo>
                      <a:pt x="0" y="28"/>
                    </a:moveTo>
                    <a:lnTo>
                      <a:pt x="1" y="20"/>
                    </a:lnTo>
                    <a:lnTo>
                      <a:pt x="5" y="12"/>
                    </a:lnTo>
                    <a:lnTo>
                      <a:pt x="10" y="6"/>
                    </a:lnTo>
                    <a:lnTo>
                      <a:pt x="18" y="2"/>
                    </a:lnTo>
                    <a:lnTo>
                      <a:pt x="26" y="0"/>
                    </a:lnTo>
                    <a:lnTo>
                      <a:pt x="34" y="2"/>
                    </a:lnTo>
                    <a:lnTo>
                      <a:pt x="42" y="6"/>
                    </a:lnTo>
                    <a:lnTo>
                      <a:pt x="47" y="12"/>
                    </a:lnTo>
                    <a:lnTo>
                      <a:pt x="51" y="20"/>
                    </a:lnTo>
                    <a:lnTo>
                      <a:pt x="53" y="28"/>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095" name="Line 200"/>
              <p:cNvSpPr/>
              <p:nvPr/>
            </p:nvSpPr>
            <p:spPr>
              <a:xfrm>
                <a:off x="4676" y="2598"/>
                <a:ext cx="31" cy="1"/>
              </a:xfrm>
              <a:prstGeom prst="line">
                <a:avLst/>
              </a:prstGeom>
              <a:ln w="0" cap="flat" cmpd="sng">
                <a:solidFill>
                  <a:srgbClr val="FF0000"/>
                </a:solidFill>
                <a:prstDash val="solid"/>
                <a:round/>
                <a:headEnd type="none" w="med" len="med"/>
                <a:tailEnd type="none" w="med" len="med"/>
              </a:ln>
            </p:spPr>
          </p:sp>
          <p:sp>
            <p:nvSpPr>
              <p:cNvPr id="81096" name="Line 201"/>
              <p:cNvSpPr/>
              <p:nvPr/>
            </p:nvSpPr>
            <p:spPr>
              <a:xfrm>
                <a:off x="4721" y="2598"/>
                <a:ext cx="55" cy="1"/>
              </a:xfrm>
              <a:prstGeom prst="line">
                <a:avLst/>
              </a:prstGeom>
              <a:ln w="0" cap="flat" cmpd="sng">
                <a:solidFill>
                  <a:srgbClr val="FF0000"/>
                </a:solidFill>
                <a:prstDash val="solid"/>
                <a:round/>
                <a:headEnd type="none" w="med" len="med"/>
                <a:tailEnd type="none" w="med" len="med"/>
              </a:ln>
            </p:spPr>
          </p:sp>
          <p:sp>
            <p:nvSpPr>
              <p:cNvPr id="81097" name="Line 202"/>
              <p:cNvSpPr/>
              <p:nvPr/>
            </p:nvSpPr>
            <p:spPr>
              <a:xfrm>
                <a:off x="4790" y="2598"/>
                <a:ext cx="55" cy="1"/>
              </a:xfrm>
              <a:prstGeom prst="line">
                <a:avLst/>
              </a:prstGeom>
              <a:ln w="0" cap="flat" cmpd="sng">
                <a:solidFill>
                  <a:srgbClr val="FF0000"/>
                </a:solidFill>
                <a:prstDash val="solid"/>
                <a:round/>
                <a:headEnd type="none" w="med" len="med"/>
                <a:tailEnd type="none" w="med" len="med"/>
              </a:ln>
            </p:spPr>
          </p:sp>
          <p:sp>
            <p:nvSpPr>
              <p:cNvPr id="81098" name="Line 203"/>
              <p:cNvSpPr/>
              <p:nvPr/>
            </p:nvSpPr>
            <p:spPr>
              <a:xfrm>
                <a:off x="4859" y="2598"/>
                <a:ext cx="31" cy="1"/>
              </a:xfrm>
              <a:prstGeom prst="line">
                <a:avLst/>
              </a:prstGeom>
              <a:ln w="0" cap="flat" cmpd="sng">
                <a:solidFill>
                  <a:srgbClr val="FF0000"/>
                </a:solidFill>
                <a:prstDash val="solid"/>
                <a:round/>
                <a:headEnd type="none" w="med" len="med"/>
                <a:tailEnd type="none" w="med" len="med"/>
              </a:ln>
            </p:spPr>
          </p:sp>
          <p:sp>
            <p:nvSpPr>
              <p:cNvPr id="81099" name="Freeform 204"/>
              <p:cNvSpPr/>
              <p:nvPr/>
            </p:nvSpPr>
            <p:spPr>
              <a:xfrm>
                <a:off x="4781" y="2706"/>
                <a:ext cx="3" cy="5"/>
              </a:xfrm>
              <a:custGeom>
                <a:avLst/>
                <a:gdLst/>
                <a:ahLst/>
                <a:cxnLst>
                  <a:cxn ang="0">
                    <a:pos x="26" y="27"/>
                  </a:cxn>
                  <a:cxn ang="0">
                    <a:pos x="16" y="52"/>
                  </a:cxn>
                  <a:cxn ang="0">
                    <a:pos x="9" y="47"/>
                  </a:cxn>
                  <a:cxn ang="0">
                    <a:pos x="3" y="41"/>
                  </a:cxn>
                  <a:cxn ang="0">
                    <a:pos x="0" y="33"/>
                  </a:cxn>
                  <a:cxn ang="0">
                    <a:pos x="0" y="25"/>
                  </a:cxn>
                  <a:cxn ang="0">
                    <a:pos x="1" y="17"/>
                  </a:cxn>
                  <a:cxn ang="0">
                    <a:pos x="6" y="9"/>
                  </a:cxn>
                  <a:cxn ang="0">
                    <a:pos x="12" y="3"/>
                  </a:cxn>
                  <a:cxn ang="0">
                    <a:pos x="20" y="0"/>
                  </a:cxn>
                  <a:cxn ang="0">
                    <a:pos x="28" y="0"/>
                  </a:cxn>
                  <a:cxn ang="0">
                    <a:pos x="36" y="1"/>
                  </a:cxn>
                  <a:cxn ang="0">
                    <a:pos x="26" y="27"/>
                  </a:cxn>
                </a:cxnLst>
                <a:pathLst>
                  <a:path w="36" h="52">
                    <a:moveTo>
                      <a:pt x="26" y="27"/>
                    </a:moveTo>
                    <a:lnTo>
                      <a:pt x="16" y="52"/>
                    </a:lnTo>
                    <a:lnTo>
                      <a:pt x="9" y="47"/>
                    </a:lnTo>
                    <a:lnTo>
                      <a:pt x="3" y="41"/>
                    </a:lnTo>
                    <a:lnTo>
                      <a:pt x="0" y="33"/>
                    </a:lnTo>
                    <a:lnTo>
                      <a:pt x="0" y="25"/>
                    </a:lnTo>
                    <a:lnTo>
                      <a:pt x="1" y="17"/>
                    </a:lnTo>
                    <a:lnTo>
                      <a:pt x="6" y="9"/>
                    </a:lnTo>
                    <a:lnTo>
                      <a:pt x="12" y="3"/>
                    </a:lnTo>
                    <a:lnTo>
                      <a:pt x="20" y="0"/>
                    </a:lnTo>
                    <a:lnTo>
                      <a:pt x="28" y="0"/>
                    </a:lnTo>
                    <a:lnTo>
                      <a:pt x="36" y="1"/>
                    </a:lnTo>
                    <a:lnTo>
                      <a:pt x="26" y="27"/>
                    </a:lnTo>
                    <a:close/>
                  </a:path>
                </a:pathLst>
              </a:custGeom>
              <a:solidFill>
                <a:srgbClr val="FF0000"/>
              </a:solidFill>
              <a:ln w="9525">
                <a:noFill/>
              </a:ln>
            </p:spPr>
            <p:txBody>
              <a:bodyPr/>
              <a:p>
                <a:endParaRPr lang="zh-CN" altLang="en-US"/>
              </a:p>
            </p:txBody>
          </p:sp>
          <p:sp>
            <p:nvSpPr>
              <p:cNvPr id="81100" name="Freeform 205"/>
              <p:cNvSpPr/>
              <p:nvPr/>
            </p:nvSpPr>
            <p:spPr>
              <a:xfrm>
                <a:off x="4781" y="2706"/>
                <a:ext cx="3" cy="5"/>
              </a:xfrm>
              <a:custGeom>
                <a:avLst/>
                <a:gdLst/>
                <a:ahLst/>
                <a:cxnLst>
                  <a:cxn ang="0">
                    <a:pos x="16" y="52"/>
                  </a:cxn>
                  <a:cxn ang="0">
                    <a:pos x="9" y="47"/>
                  </a:cxn>
                  <a:cxn ang="0">
                    <a:pos x="3" y="41"/>
                  </a:cxn>
                  <a:cxn ang="0">
                    <a:pos x="0" y="33"/>
                  </a:cxn>
                  <a:cxn ang="0">
                    <a:pos x="0" y="25"/>
                  </a:cxn>
                  <a:cxn ang="0">
                    <a:pos x="1" y="17"/>
                  </a:cxn>
                  <a:cxn ang="0">
                    <a:pos x="6" y="9"/>
                  </a:cxn>
                  <a:cxn ang="0">
                    <a:pos x="12" y="3"/>
                  </a:cxn>
                  <a:cxn ang="0">
                    <a:pos x="20" y="0"/>
                  </a:cxn>
                  <a:cxn ang="0">
                    <a:pos x="28" y="0"/>
                  </a:cxn>
                  <a:cxn ang="0">
                    <a:pos x="36" y="1"/>
                  </a:cxn>
                </a:cxnLst>
                <a:pathLst>
                  <a:path w="36" h="52">
                    <a:moveTo>
                      <a:pt x="16" y="52"/>
                    </a:moveTo>
                    <a:lnTo>
                      <a:pt x="9" y="47"/>
                    </a:lnTo>
                    <a:lnTo>
                      <a:pt x="3" y="41"/>
                    </a:lnTo>
                    <a:lnTo>
                      <a:pt x="0" y="33"/>
                    </a:lnTo>
                    <a:lnTo>
                      <a:pt x="0" y="25"/>
                    </a:lnTo>
                    <a:lnTo>
                      <a:pt x="1" y="17"/>
                    </a:lnTo>
                    <a:lnTo>
                      <a:pt x="6" y="9"/>
                    </a:lnTo>
                    <a:lnTo>
                      <a:pt x="12" y="3"/>
                    </a:lnTo>
                    <a:lnTo>
                      <a:pt x="20" y="0"/>
                    </a:lnTo>
                    <a:lnTo>
                      <a:pt x="28" y="0"/>
                    </a:lnTo>
                    <a:lnTo>
                      <a:pt x="36" y="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01" name="Freeform 206"/>
              <p:cNvSpPr/>
              <p:nvPr/>
            </p:nvSpPr>
            <p:spPr>
              <a:xfrm>
                <a:off x="4782" y="2706"/>
                <a:ext cx="137" cy="60"/>
              </a:xfrm>
              <a:custGeom>
                <a:avLst/>
                <a:gdLst/>
                <a:ahLst/>
                <a:cxnLst>
                  <a:cxn ang="0">
                    <a:pos x="20" y="0"/>
                  </a:cxn>
                  <a:cxn ang="0">
                    <a:pos x="10" y="26"/>
                  </a:cxn>
                  <a:cxn ang="0">
                    <a:pos x="0" y="51"/>
                  </a:cxn>
                  <a:cxn ang="0">
                    <a:pos x="1619" y="717"/>
                  </a:cxn>
                  <a:cxn ang="0">
                    <a:pos x="1629" y="691"/>
                  </a:cxn>
                  <a:cxn ang="0">
                    <a:pos x="1639" y="666"/>
                  </a:cxn>
                  <a:cxn ang="0">
                    <a:pos x="20" y="0"/>
                  </a:cxn>
                </a:cxnLst>
                <a:pathLst>
                  <a:path w="1639" h="717">
                    <a:moveTo>
                      <a:pt x="20" y="0"/>
                    </a:moveTo>
                    <a:lnTo>
                      <a:pt x="10" y="26"/>
                    </a:lnTo>
                    <a:lnTo>
                      <a:pt x="0" y="51"/>
                    </a:lnTo>
                    <a:lnTo>
                      <a:pt x="1619" y="717"/>
                    </a:lnTo>
                    <a:lnTo>
                      <a:pt x="1629" y="691"/>
                    </a:lnTo>
                    <a:lnTo>
                      <a:pt x="1639" y="666"/>
                    </a:lnTo>
                    <a:lnTo>
                      <a:pt x="20" y="0"/>
                    </a:lnTo>
                    <a:close/>
                  </a:path>
                </a:pathLst>
              </a:custGeom>
              <a:solidFill>
                <a:srgbClr val="FF0000"/>
              </a:solidFill>
              <a:ln w="9525">
                <a:noFill/>
              </a:ln>
            </p:spPr>
            <p:txBody>
              <a:bodyPr/>
              <a:p>
                <a:endParaRPr lang="zh-CN" altLang="en-US"/>
              </a:p>
            </p:txBody>
          </p:sp>
        </p:grpSp>
        <p:sp>
          <p:nvSpPr>
            <p:cNvPr id="81102" name="Freeform 207"/>
            <p:cNvSpPr/>
            <p:nvPr/>
          </p:nvSpPr>
          <p:spPr>
            <a:xfrm>
              <a:off x="4782" y="2706"/>
              <a:ext cx="137" cy="60"/>
            </a:xfrm>
            <a:custGeom>
              <a:avLst/>
              <a:gdLst/>
              <a:ahLst/>
              <a:cxnLst>
                <a:cxn ang="0">
                  <a:pos x="20" y="0"/>
                </a:cxn>
                <a:cxn ang="0">
                  <a:pos x="10" y="26"/>
                </a:cxn>
                <a:cxn ang="0">
                  <a:pos x="0" y="51"/>
                </a:cxn>
                <a:cxn ang="0">
                  <a:pos x="1619" y="717"/>
                </a:cxn>
                <a:cxn ang="0">
                  <a:pos x="1629" y="691"/>
                </a:cxn>
                <a:cxn ang="0">
                  <a:pos x="1639" y="666"/>
                </a:cxn>
                <a:cxn ang="0">
                  <a:pos x="20" y="0"/>
                </a:cxn>
              </a:cxnLst>
              <a:pathLst>
                <a:path w="1639" h="717">
                  <a:moveTo>
                    <a:pt x="20" y="0"/>
                  </a:moveTo>
                  <a:lnTo>
                    <a:pt x="10" y="26"/>
                  </a:lnTo>
                  <a:lnTo>
                    <a:pt x="0" y="51"/>
                  </a:lnTo>
                  <a:lnTo>
                    <a:pt x="1619" y="717"/>
                  </a:lnTo>
                  <a:lnTo>
                    <a:pt x="1629" y="691"/>
                  </a:lnTo>
                  <a:lnTo>
                    <a:pt x="1639" y="666"/>
                  </a:lnTo>
                  <a:lnTo>
                    <a:pt x="20"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03" name="Freeform 208"/>
            <p:cNvSpPr/>
            <p:nvPr/>
          </p:nvSpPr>
          <p:spPr>
            <a:xfrm>
              <a:off x="4917" y="2762"/>
              <a:ext cx="3" cy="4"/>
            </a:xfrm>
            <a:custGeom>
              <a:avLst/>
              <a:gdLst/>
              <a:ahLst/>
              <a:cxnLst>
                <a:cxn ang="0">
                  <a:pos x="10" y="25"/>
                </a:cxn>
                <a:cxn ang="0">
                  <a:pos x="20" y="0"/>
                </a:cxn>
                <a:cxn ang="0">
                  <a:pos x="28" y="5"/>
                </a:cxn>
                <a:cxn ang="0">
                  <a:pos x="34" y="11"/>
                </a:cxn>
                <a:cxn ang="0">
                  <a:pos x="37" y="19"/>
                </a:cxn>
                <a:cxn ang="0">
                  <a:pos x="37" y="27"/>
                </a:cxn>
                <a:cxn ang="0">
                  <a:pos x="36" y="36"/>
                </a:cxn>
                <a:cxn ang="0">
                  <a:pos x="31" y="43"/>
                </a:cxn>
                <a:cxn ang="0">
                  <a:pos x="24" y="49"/>
                </a:cxn>
                <a:cxn ang="0">
                  <a:pos x="16" y="52"/>
                </a:cxn>
                <a:cxn ang="0">
                  <a:pos x="8" y="52"/>
                </a:cxn>
                <a:cxn ang="0">
                  <a:pos x="0" y="51"/>
                </a:cxn>
                <a:cxn ang="0">
                  <a:pos x="10" y="25"/>
                </a:cxn>
              </a:cxnLst>
              <a:pathLst>
                <a:path w="37" h="52">
                  <a:moveTo>
                    <a:pt x="10" y="25"/>
                  </a:moveTo>
                  <a:lnTo>
                    <a:pt x="20" y="0"/>
                  </a:lnTo>
                  <a:lnTo>
                    <a:pt x="28" y="5"/>
                  </a:lnTo>
                  <a:lnTo>
                    <a:pt x="34" y="11"/>
                  </a:lnTo>
                  <a:lnTo>
                    <a:pt x="37" y="19"/>
                  </a:lnTo>
                  <a:lnTo>
                    <a:pt x="37" y="27"/>
                  </a:lnTo>
                  <a:lnTo>
                    <a:pt x="36" y="36"/>
                  </a:lnTo>
                  <a:lnTo>
                    <a:pt x="31" y="43"/>
                  </a:lnTo>
                  <a:lnTo>
                    <a:pt x="24" y="49"/>
                  </a:lnTo>
                  <a:lnTo>
                    <a:pt x="16" y="52"/>
                  </a:lnTo>
                  <a:lnTo>
                    <a:pt x="8" y="52"/>
                  </a:lnTo>
                  <a:lnTo>
                    <a:pt x="0" y="51"/>
                  </a:lnTo>
                  <a:lnTo>
                    <a:pt x="10" y="25"/>
                  </a:lnTo>
                  <a:close/>
                </a:path>
              </a:pathLst>
            </a:custGeom>
            <a:solidFill>
              <a:srgbClr val="FF0000"/>
            </a:solidFill>
            <a:ln w="9525">
              <a:noFill/>
            </a:ln>
          </p:spPr>
          <p:txBody>
            <a:bodyPr/>
            <a:p>
              <a:endParaRPr lang="zh-CN" altLang="en-US"/>
            </a:p>
          </p:txBody>
        </p:sp>
        <p:sp>
          <p:nvSpPr>
            <p:cNvPr id="81104" name="Freeform 209"/>
            <p:cNvSpPr/>
            <p:nvPr/>
          </p:nvSpPr>
          <p:spPr>
            <a:xfrm>
              <a:off x="4917" y="2762"/>
              <a:ext cx="3" cy="4"/>
            </a:xfrm>
            <a:custGeom>
              <a:avLst/>
              <a:gdLst/>
              <a:ahLst/>
              <a:cxnLst>
                <a:cxn ang="0">
                  <a:pos x="20" y="0"/>
                </a:cxn>
                <a:cxn ang="0">
                  <a:pos x="28" y="5"/>
                </a:cxn>
                <a:cxn ang="0">
                  <a:pos x="34" y="11"/>
                </a:cxn>
                <a:cxn ang="0">
                  <a:pos x="37" y="19"/>
                </a:cxn>
                <a:cxn ang="0">
                  <a:pos x="37" y="27"/>
                </a:cxn>
                <a:cxn ang="0">
                  <a:pos x="36" y="36"/>
                </a:cxn>
                <a:cxn ang="0">
                  <a:pos x="31" y="43"/>
                </a:cxn>
                <a:cxn ang="0">
                  <a:pos x="24" y="49"/>
                </a:cxn>
                <a:cxn ang="0">
                  <a:pos x="16" y="52"/>
                </a:cxn>
                <a:cxn ang="0">
                  <a:pos x="8" y="52"/>
                </a:cxn>
                <a:cxn ang="0">
                  <a:pos x="0" y="51"/>
                </a:cxn>
              </a:cxnLst>
              <a:pathLst>
                <a:path w="37" h="52">
                  <a:moveTo>
                    <a:pt x="20" y="0"/>
                  </a:moveTo>
                  <a:lnTo>
                    <a:pt x="28" y="5"/>
                  </a:lnTo>
                  <a:lnTo>
                    <a:pt x="34" y="11"/>
                  </a:lnTo>
                  <a:lnTo>
                    <a:pt x="37" y="19"/>
                  </a:lnTo>
                  <a:lnTo>
                    <a:pt x="37" y="27"/>
                  </a:lnTo>
                  <a:lnTo>
                    <a:pt x="36" y="36"/>
                  </a:lnTo>
                  <a:lnTo>
                    <a:pt x="31" y="43"/>
                  </a:lnTo>
                  <a:lnTo>
                    <a:pt x="24" y="49"/>
                  </a:lnTo>
                  <a:lnTo>
                    <a:pt x="16" y="52"/>
                  </a:lnTo>
                  <a:lnTo>
                    <a:pt x="8" y="52"/>
                  </a:lnTo>
                  <a:lnTo>
                    <a:pt x="0" y="5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05" name="Line 210"/>
            <p:cNvSpPr/>
            <p:nvPr/>
          </p:nvSpPr>
          <p:spPr>
            <a:xfrm flipV="1">
              <a:off x="4860" y="2531"/>
              <a:ext cx="21" cy="415"/>
            </a:xfrm>
            <a:prstGeom prst="line">
              <a:avLst/>
            </a:prstGeom>
            <a:ln w="0" cap="flat" cmpd="sng">
              <a:solidFill>
                <a:srgbClr val="FF0000"/>
              </a:solidFill>
              <a:prstDash val="solid"/>
              <a:round/>
              <a:headEnd type="none" w="med" len="med"/>
              <a:tailEnd type="none" w="med" len="med"/>
            </a:ln>
          </p:spPr>
        </p:sp>
        <p:sp>
          <p:nvSpPr>
            <p:cNvPr id="81106" name="Line 211"/>
            <p:cNvSpPr/>
            <p:nvPr/>
          </p:nvSpPr>
          <p:spPr>
            <a:xfrm>
              <a:off x="4518" y="2611"/>
              <a:ext cx="647" cy="1"/>
            </a:xfrm>
            <a:prstGeom prst="line">
              <a:avLst/>
            </a:prstGeom>
            <a:ln w="0" cap="flat" cmpd="sng">
              <a:solidFill>
                <a:srgbClr val="FF0000"/>
              </a:solidFill>
              <a:prstDash val="solid"/>
              <a:round/>
              <a:headEnd type="none" w="med" len="med"/>
              <a:tailEnd type="none" w="med" len="med"/>
            </a:ln>
          </p:spPr>
        </p:sp>
        <p:sp>
          <p:nvSpPr>
            <p:cNvPr id="81107" name="Line 212"/>
            <p:cNvSpPr/>
            <p:nvPr/>
          </p:nvSpPr>
          <p:spPr>
            <a:xfrm flipV="1">
              <a:off x="4489" y="2646"/>
              <a:ext cx="695" cy="1"/>
            </a:xfrm>
            <a:prstGeom prst="line">
              <a:avLst/>
            </a:prstGeom>
            <a:ln w="0" cap="flat" cmpd="sng">
              <a:solidFill>
                <a:srgbClr val="FF0000"/>
              </a:solidFill>
              <a:prstDash val="solid"/>
              <a:round/>
              <a:headEnd type="none" w="med" len="med"/>
              <a:tailEnd type="none" w="med" len="med"/>
            </a:ln>
          </p:spPr>
        </p:sp>
        <p:sp>
          <p:nvSpPr>
            <p:cNvPr id="81108" name="Line 213"/>
            <p:cNvSpPr/>
            <p:nvPr/>
          </p:nvSpPr>
          <p:spPr>
            <a:xfrm>
              <a:off x="4543" y="2581"/>
              <a:ext cx="604" cy="1"/>
            </a:xfrm>
            <a:prstGeom prst="line">
              <a:avLst/>
            </a:prstGeom>
            <a:ln w="0" cap="flat" cmpd="sng">
              <a:solidFill>
                <a:srgbClr val="FF0000"/>
              </a:solidFill>
              <a:prstDash val="solid"/>
              <a:round/>
              <a:headEnd type="none" w="med" len="med"/>
              <a:tailEnd type="none" w="med" len="med"/>
            </a:ln>
          </p:spPr>
        </p:sp>
        <p:sp>
          <p:nvSpPr>
            <p:cNvPr id="81109" name="Line 214"/>
            <p:cNvSpPr/>
            <p:nvPr/>
          </p:nvSpPr>
          <p:spPr>
            <a:xfrm flipH="1">
              <a:off x="4612" y="2529"/>
              <a:ext cx="151" cy="417"/>
            </a:xfrm>
            <a:prstGeom prst="line">
              <a:avLst/>
            </a:prstGeom>
            <a:ln w="0" cap="flat" cmpd="sng">
              <a:solidFill>
                <a:srgbClr val="FF0000"/>
              </a:solidFill>
              <a:prstDash val="solid"/>
              <a:round/>
              <a:headEnd type="none" w="med" len="med"/>
              <a:tailEnd type="none" w="med" len="med"/>
            </a:ln>
          </p:spPr>
        </p:sp>
        <p:sp>
          <p:nvSpPr>
            <p:cNvPr id="81110" name="Line 215"/>
            <p:cNvSpPr/>
            <p:nvPr/>
          </p:nvSpPr>
          <p:spPr>
            <a:xfrm flipV="1">
              <a:off x="4736" y="2525"/>
              <a:ext cx="1" cy="421"/>
            </a:xfrm>
            <a:prstGeom prst="line">
              <a:avLst/>
            </a:prstGeom>
            <a:ln w="0" cap="flat" cmpd="sng">
              <a:solidFill>
                <a:srgbClr val="FF0000"/>
              </a:solidFill>
              <a:prstDash val="solid"/>
              <a:round/>
              <a:headEnd type="none" w="med" len="med"/>
              <a:tailEnd type="none" w="med" len="med"/>
            </a:ln>
          </p:spPr>
        </p:sp>
        <p:sp>
          <p:nvSpPr>
            <p:cNvPr id="81111" name="Line 216"/>
            <p:cNvSpPr/>
            <p:nvPr/>
          </p:nvSpPr>
          <p:spPr>
            <a:xfrm flipV="1">
              <a:off x="4736" y="2526"/>
              <a:ext cx="87" cy="420"/>
            </a:xfrm>
            <a:prstGeom prst="line">
              <a:avLst/>
            </a:prstGeom>
            <a:ln w="0" cap="flat" cmpd="sng">
              <a:solidFill>
                <a:srgbClr val="FF0000"/>
              </a:solidFill>
              <a:prstDash val="solid"/>
              <a:round/>
              <a:headEnd type="none" w="med" len="med"/>
              <a:tailEnd type="none" w="med" len="med"/>
            </a:ln>
          </p:spPr>
        </p:sp>
        <p:sp>
          <p:nvSpPr>
            <p:cNvPr id="81112" name="Line 217"/>
            <p:cNvSpPr/>
            <p:nvPr/>
          </p:nvSpPr>
          <p:spPr>
            <a:xfrm flipV="1">
              <a:off x="4736" y="2526"/>
              <a:ext cx="87" cy="420"/>
            </a:xfrm>
            <a:prstGeom prst="line">
              <a:avLst/>
            </a:prstGeom>
            <a:ln w="0" cap="flat" cmpd="sng">
              <a:solidFill>
                <a:srgbClr val="FF0000"/>
              </a:solidFill>
              <a:prstDash val="solid"/>
              <a:round/>
              <a:headEnd type="none" w="med" len="med"/>
              <a:tailEnd type="none" w="med" len="med"/>
            </a:ln>
          </p:spPr>
        </p:sp>
        <p:sp>
          <p:nvSpPr>
            <p:cNvPr id="81113" name="Freeform 218"/>
            <p:cNvSpPr/>
            <p:nvPr/>
          </p:nvSpPr>
          <p:spPr>
            <a:xfrm>
              <a:off x="4555" y="2809"/>
              <a:ext cx="3" cy="5"/>
            </a:xfrm>
            <a:custGeom>
              <a:avLst/>
              <a:gdLst/>
              <a:ahLst/>
              <a:cxnLst>
                <a:cxn ang="0">
                  <a:pos x="26" y="25"/>
                </a:cxn>
                <a:cxn ang="0">
                  <a:pos x="37" y="49"/>
                </a:cxn>
                <a:cxn ang="0">
                  <a:pos x="29" y="51"/>
                </a:cxn>
                <a:cxn ang="0">
                  <a:pos x="21" y="51"/>
                </a:cxn>
                <a:cxn ang="0">
                  <a:pos x="13" y="48"/>
                </a:cxn>
                <a:cxn ang="0">
                  <a:pos x="6" y="43"/>
                </a:cxn>
                <a:cxn ang="0">
                  <a:pos x="2" y="36"/>
                </a:cxn>
                <a:cxn ang="0">
                  <a:pos x="0" y="28"/>
                </a:cxn>
                <a:cxn ang="0">
                  <a:pos x="0" y="20"/>
                </a:cxn>
                <a:cxn ang="0">
                  <a:pos x="3" y="12"/>
                </a:cxn>
                <a:cxn ang="0">
                  <a:pos x="8" y="4"/>
                </a:cxn>
                <a:cxn ang="0">
                  <a:pos x="15" y="0"/>
                </a:cxn>
                <a:cxn ang="0">
                  <a:pos x="26" y="25"/>
                </a:cxn>
              </a:cxnLst>
              <a:pathLst>
                <a:path w="37" h="51">
                  <a:moveTo>
                    <a:pt x="26" y="25"/>
                  </a:moveTo>
                  <a:lnTo>
                    <a:pt x="37" y="49"/>
                  </a:lnTo>
                  <a:lnTo>
                    <a:pt x="29" y="51"/>
                  </a:lnTo>
                  <a:lnTo>
                    <a:pt x="21" y="51"/>
                  </a:lnTo>
                  <a:lnTo>
                    <a:pt x="13" y="48"/>
                  </a:lnTo>
                  <a:lnTo>
                    <a:pt x="6" y="43"/>
                  </a:lnTo>
                  <a:lnTo>
                    <a:pt x="2" y="36"/>
                  </a:lnTo>
                  <a:lnTo>
                    <a:pt x="0" y="28"/>
                  </a:lnTo>
                  <a:lnTo>
                    <a:pt x="0" y="20"/>
                  </a:lnTo>
                  <a:lnTo>
                    <a:pt x="3" y="12"/>
                  </a:lnTo>
                  <a:lnTo>
                    <a:pt x="8" y="4"/>
                  </a:lnTo>
                  <a:lnTo>
                    <a:pt x="15" y="0"/>
                  </a:lnTo>
                  <a:lnTo>
                    <a:pt x="26" y="25"/>
                  </a:lnTo>
                  <a:close/>
                </a:path>
              </a:pathLst>
            </a:custGeom>
            <a:solidFill>
              <a:srgbClr val="FF0000"/>
            </a:solidFill>
            <a:ln w="9525">
              <a:noFill/>
            </a:ln>
          </p:spPr>
          <p:txBody>
            <a:bodyPr/>
            <a:p>
              <a:endParaRPr lang="zh-CN" altLang="en-US"/>
            </a:p>
          </p:txBody>
        </p:sp>
        <p:sp>
          <p:nvSpPr>
            <p:cNvPr id="81114" name="Freeform 219"/>
            <p:cNvSpPr/>
            <p:nvPr/>
          </p:nvSpPr>
          <p:spPr>
            <a:xfrm>
              <a:off x="4555" y="2809"/>
              <a:ext cx="3" cy="5"/>
            </a:xfrm>
            <a:custGeom>
              <a:avLst/>
              <a:gdLst/>
              <a:ahLst/>
              <a:cxnLst>
                <a:cxn ang="0">
                  <a:pos x="37" y="49"/>
                </a:cxn>
                <a:cxn ang="0">
                  <a:pos x="29" y="51"/>
                </a:cxn>
                <a:cxn ang="0">
                  <a:pos x="21" y="51"/>
                </a:cxn>
                <a:cxn ang="0">
                  <a:pos x="13" y="48"/>
                </a:cxn>
                <a:cxn ang="0">
                  <a:pos x="6" y="43"/>
                </a:cxn>
                <a:cxn ang="0">
                  <a:pos x="2" y="36"/>
                </a:cxn>
                <a:cxn ang="0">
                  <a:pos x="0" y="28"/>
                </a:cxn>
                <a:cxn ang="0">
                  <a:pos x="0" y="20"/>
                </a:cxn>
                <a:cxn ang="0">
                  <a:pos x="3" y="12"/>
                </a:cxn>
                <a:cxn ang="0">
                  <a:pos x="8" y="4"/>
                </a:cxn>
                <a:cxn ang="0">
                  <a:pos x="15" y="0"/>
                </a:cxn>
              </a:cxnLst>
              <a:pathLst>
                <a:path w="37" h="51">
                  <a:moveTo>
                    <a:pt x="37" y="49"/>
                  </a:moveTo>
                  <a:lnTo>
                    <a:pt x="29" y="51"/>
                  </a:lnTo>
                  <a:lnTo>
                    <a:pt x="21" y="51"/>
                  </a:lnTo>
                  <a:lnTo>
                    <a:pt x="13" y="48"/>
                  </a:lnTo>
                  <a:lnTo>
                    <a:pt x="6" y="43"/>
                  </a:lnTo>
                  <a:lnTo>
                    <a:pt x="2" y="36"/>
                  </a:lnTo>
                  <a:lnTo>
                    <a:pt x="0" y="28"/>
                  </a:lnTo>
                  <a:lnTo>
                    <a:pt x="0" y="20"/>
                  </a:lnTo>
                  <a:lnTo>
                    <a:pt x="3" y="12"/>
                  </a:lnTo>
                  <a:lnTo>
                    <a:pt x="8" y="4"/>
                  </a:lnTo>
                  <a:lnTo>
                    <a:pt x="15"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15" name="Freeform 220"/>
            <p:cNvSpPr/>
            <p:nvPr/>
          </p:nvSpPr>
          <p:spPr>
            <a:xfrm>
              <a:off x="4556" y="2706"/>
              <a:ext cx="228" cy="108"/>
            </a:xfrm>
            <a:custGeom>
              <a:avLst/>
              <a:gdLst/>
              <a:ahLst/>
              <a:cxnLst>
                <a:cxn ang="0">
                  <a:pos x="0" y="1236"/>
                </a:cxn>
                <a:cxn ang="0">
                  <a:pos x="11" y="1261"/>
                </a:cxn>
                <a:cxn ang="0">
                  <a:pos x="22" y="1285"/>
                </a:cxn>
                <a:cxn ang="0">
                  <a:pos x="2737" y="49"/>
                </a:cxn>
                <a:cxn ang="0">
                  <a:pos x="2726" y="25"/>
                </a:cxn>
                <a:cxn ang="0">
                  <a:pos x="2715" y="0"/>
                </a:cxn>
                <a:cxn ang="0">
                  <a:pos x="0" y="1236"/>
                </a:cxn>
              </a:cxnLst>
              <a:pathLst>
                <a:path w="2737" h="1285">
                  <a:moveTo>
                    <a:pt x="0" y="1236"/>
                  </a:moveTo>
                  <a:lnTo>
                    <a:pt x="11" y="1261"/>
                  </a:lnTo>
                  <a:lnTo>
                    <a:pt x="22" y="1285"/>
                  </a:lnTo>
                  <a:lnTo>
                    <a:pt x="2737" y="49"/>
                  </a:lnTo>
                  <a:lnTo>
                    <a:pt x="2726" y="25"/>
                  </a:lnTo>
                  <a:lnTo>
                    <a:pt x="2715" y="0"/>
                  </a:lnTo>
                  <a:lnTo>
                    <a:pt x="0" y="1236"/>
                  </a:lnTo>
                  <a:close/>
                </a:path>
              </a:pathLst>
            </a:custGeom>
            <a:solidFill>
              <a:srgbClr val="FF0000"/>
            </a:solidFill>
            <a:ln w="9525">
              <a:noFill/>
            </a:ln>
          </p:spPr>
          <p:txBody>
            <a:bodyPr/>
            <a:p>
              <a:endParaRPr lang="zh-CN" altLang="en-US"/>
            </a:p>
          </p:txBody>
        </p:sp>
        <p:sp>
          <p:nvSpPr>
            <p:cNvPr id="81116" name="Freeform 221"/>
            <p:cNvSpPr/>
            <p:nvPr/>
          </p:nvSpPr>
          <p:spPr>
            <a:xfrm>
              <a:off x="4556" y="2706"/>
              <a:ext cx="228" cy="108"/>
            </a:xfrm>
            <a:custGeom>
              <a:avLst/>
              <a:gdLst/>
              <a:ahLst/>
              <a:cxnLst>
                <a:cxn ang="0">
                  <a:pos x="0" y="1236"/>
                </a:cxn>
                <a:cxn ang="0">
                  <a:pos x="11" y="1261"/>
                </a:cxn>
                <a:cxn ang="0">
                  <a:pos x="22" y="1285"/>
                </a:cxn>
                <a:cxn ang="0">
                  <a:pos x="2737" y="49"/>
                </a:cxn>
                <a:cxn ang="0">
                  <a:pos x="2726" y="25"/>
                </a:cxn>
                <a:cxn ang="0">
                  <a:pos x="2715" y="0"/>
                </a:cxn>
                <a:cxn ang="0">
                  <a:pos x="0" y="1236"/>
                </a:cxn>
              </a:cxnLst>
              <a:pathLst>
                <a:path w="2737" h="1285">
                  <a:moveTo>
                    <a:pt x="0" y="1236"/>
                  </a:moveTo>
                  <a:lnTo>
                    <a:pt x="11" y="1261"/>
                  </a:lnTo>
                  <a:lnTo>
                    <a:pt x="22" y="1285"/>
                  </a:lnTo>
                  <a:lnTo>
                    <a:pt x="2737" y="49"/>
                  </a:lnTo>
                  <a:lnTo>
                    <a:pt x="2726" y="25"/>
                  </a:lnTo>
                  <a:lnTo>
                    <a:pt x="2715" y="0"/>
                  </a:lnTo>
                  <a:lnTo>
                    <a:pt x="0" y="1236"/>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17" name="Freeform 222"/>
            <p:cNvSpPr/>
            <p:nvPr/>
          </p:nvSpPr>
          <p:spPr>
            <a:xfrm>
              <a:off x="4782" y="2706"/>
              <a:ext cx="3" cy="5"/>
            </a:xfrm>
            <a:custGeom>
              <a:avLst/>
              <a:gdLst/>
              <a:ahLst/>
              <a:cxnLst>
                <a:cxn ang="0">
                  <a:pos x="11" y="27"/>
                </a:cxn>
                <a:cxn ang="0">
                  <a:pos x="0" y="2"/>
                </a:cxn>
                <a:cxn ang="0">
                  <a:pos x="8" y="0"/>
                </a:cxn>
                <a:cxn ang="0">
                  <a:pos x="16" y="0"/>
                </a:cxn>
                <a:cxn ang="0">
                  <a:pos x="24" y="3"/>
                </a:cxn>
                <a:cxn ang="0">
                  <a:pos x="31" y="8"/>
                </a:cxn>
                <a:cxn ang="0">
                  <a:pos x="35" y="16"/>
                </a:cxn>
                <a:cxn ang="0">
                  <a:pos x="37" y="24"/>
                </a:cxn>
                <a:cxn ang="0">
                  <a:pos x="37" y="32"/>
                </a:cxn>
                <a:cxn ang="0">
                  <a:pos x="34" y="40"/>
                </a:cxn>
                <a:cxn ang="0">
                  <a:pos x="29" y="47"/>
                </a:cxn>
                <a:cxn ang="0">
                  <a:pos x="22" y="51"/>
                </a:cxn>
                <a:cxn ang="0">
                  <a:pos x="11" y="27"/>
                </a:cxn>
              </a:cxnLst>
              <a:pathLst>
                <a:path w="37" h="51">
                  <a:moveTo>
                    <a:pt x="11" y="27"/>
                  </a:moveTo>
                  <a:lnTo>
                    <a:pt x="0" y="2"/>
                  </a:lnTo>
                  <a:lnTo>
                    <a:pt x="8" y="0"/>
                  </a:lnTo>
                  <a:lnTo>
                    <a:pt x="16" y="0"/>
                  </a:lnTo>
                  <a:lnTo>
                    <a:pt x="24" y="3"/>
                  </a:lnTo>
                  <a:lnTo>
                    <a:pt x="31" y="8"/>
                  </a:lnTo>
                  <a:lnTo>
                    <a:pt x="35" y="16"/>
                  </a:lnTo>
                  <a:lnTo>
                    <a:pt x="37" y="24"/>
                  </a:lnTo>
                  <a:lnTo>
                    <a:pt x="37" y="32"/>
                  </a:lnTo>
                  <a:lnTo>
                    <a:pt x="34" y="40"/>
                  </a:lnTo>
                  <a:lnTo>
                    <a:pt x="29" y="47"/>
                  </a:lnTo>
                  <a:lnTo>
                    <a:pt x="22" y="51"/>
                  </a:lnTo>
                  <a:lnTo>
                    <a:pt x="11" y="27"/>
                  </a:lnTo>
                  <a:close/>
                </a:path>
              </a:pathLst>
            </a:custGeom>
            <a:solidFill>
              <a:srgbClr val="FF0000"/>
            </a:solidFill>
            <a:ln w="9525">
              <a:noFill/>
            </a:ln>
          </p:spPr>
          <p:txBody>
            <a:bodyPr/>
            <a:p>
              <a:endParaRPr lang="zh-CN" altLang="en-US"/>
            </a:p>
          </p:txBody>
        </p:sp>
        <p:sp>
          <p:nvSpPr>
            <p:cNvPr id="81118" name="Freeform 223"/>
            <p:cNvSpPr/>
            <p:nvPr/>
          </p:nvSpPr>
          <p:spPr>
            <a:xfrm>
              <a:off x="4782" y="2706"/>
              <a:ext cx="3" cy="5"/>
            </a:xfrm>
            <a:custGeom>
              <a:avLst/>
              <a:gdLst/>
              <a:ahLst/>
              <a:cxnLst>
                <a:cxn ang="0">
                  <a:pos x="0" y="2"/>
                </a:cxn>
                <a:cxn ang="0">
                  <a:pos x="8" y="0"/>
                </a:cxn>
                <a:cxn ang="0">
                  <a:pos x="16" y="0"/>
                </a:cxn>
                <a:cxn ang="0">
                  <a:pos x="24" y="3"/>
                </a:cxn>
                <a:cxn ang="0">
                  <a:pos x="31" y="8"/>
                </a:cxn>
                <a:cxn ang="0">
                  <a:pos x="35" y="16"/>
                </a:cxn>
                <a:cxn ang="0">
                  <a:pos x="37" y="24"/>
                </a:cxn>
                <a:cxn ang="0">
                  <a:pos x="37" y="32"/>
                </a:cxn>
                <a:cxn ang="0">
                  <a:pos x="34" y="40"/>
                </a:cxn>
                <a:cxn ang="0">
                  <a:pos x="29" y="47"/>
                </a:cxn>
                <a:cxn ang="0">
                  <a:pos x="22" y="51"/>
                </a:cxn>
              </a:cxnLst>
              <a:pathLst>
                <a:path w="37" h="51">
                  <a:moveTo>
                    <a:pt x="0" y="2"/>
                  </a:moveTo>
                  <a:lnTo>
                    <a:pt x="8" y="0"/>
                  </a:lnTo>
                  <a:lnTo>
                    <a:pt x="16" y="0"/>
                  </a:lnTo>
                  <a:lnTo>
                    <a:pt x="24" y="3"/>
                  </a:lnTo>
                  <a:lnTo>
                    <a:pt x="31" y="8"/>
                  </a:lnTo>
                  <a:lnTo>
                    <a:pt x="35" y="16"/>
                  </a:lnTo>
                  <a:lnTo>
                    <a:pt x="37" y="24"/>
                  </a:lnTo>
                  <a:lnTo>
                    <a:pt x="37" y="32"/>
                  </a:lnTo>
                  <a:lnTo>
                    <a:pt x="34" y="40"/>
                  </a:lnTo>
                  <a:lnTo>
                    <a:pt x="29" y="47"/>
                  </a:lnTo>
                  <a:lnTo>
                    <a:pt x="22" y="5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19" name="Line 224"/>
            <p:cNvSpPr/>
            <p:nvPr/>
          </p:nvSpPr>
          <p:spPr>
            <a:xfrm flipH="1">
              <a:off x="4529" y="2598"/>
              <a:ext cx="147" cy="1"/>
            </a:xfrm>
            <a:prstGeom prst="line">
              <a:avLst/>
            </a:prstGeom>
            <a:ln w="0" cap="flat" cmpd="sng">
              <a:solidFill>
                <a:srgbClr val="FF0000"/>
              </a:solidFill>
              <a:prstDash val="solid"/>
              <a:round/>
              <a:headEnd type="none" w="med" len="med"/>
              <a:tailEnd type="none" w="med" len="med"/>
            </a:ln>
          </p:spPr>
        </p:sp>
        <p:sp>
          <p:nvSpPr>
            <p:cNvPr id="81120" name="Freeform 225"/>
            <p:cNvSpPr/>
            <p:nvPr/>
          </p:nvSpPr>
          <p:spPr>
            <a:xfrm>
              <a:off x="4507" y="2531"/>
              <a:ext cx="13" cy="22"/>
            </a:xfrm>
            <a:custGeom>
              <a:avLst/>
              <a:gdLst/>
              <a:ahLst/>
              <a:cxnLst>
                <a:cxn ang="0">
                  <a:pos x="72" y="0"/>
                </a:cxn>
                <a:cxn ang="0">
                  <a:pos x="0" y="257"/>
                </a:cxn>
                <a:cxn ang="0">
                  <a:pos x="65" y="257"/>
                </a:cxn>
                <a:cxn ang="0">
                  <a:pos x="94" y="250"/>
                </a:cxn>
                <a:cxn ang="0">
                  <a:pos x="115" y="236"/>
                </a:cxn>
                <a:cxn ang="0">
                  <a:pos x="129" y="215"/>
                </a:cxn>
                <a:cxn ang="0">
                  <a:pos x="152" y="136"/>
                </a:cxn>
                <a:cxn ang="0">
                  <a:pos x="152" y="114"/>
                </a:cxn>
                <a:cxn ang="0">
                  <a:pos x="145" y="93"/>
                </a:cxn>
                <a:cxn ang="0">
                  <a:pos x="122" y="86"/>
                </a:cxn>
                <a:cxn ang="0">
                  <a:pos x="51" y="86"/>
                </a:cxn>
              </a:cxnLst>
              <a:pathLst>
                <a:path w="152" h="257">
                  <a:moveTo>
                    <a:pt x="72" y="0"/>
                  </a:moveTo>
                  <a:lnTo>
                    <a:pt x="0" y="257"/>
                  </a:lnTo>
                  <a:lnTo>
                    <a:pt x="65" y="257"/>
                  </a:lnTo>
                  <a:lnTo>
                    <a:pt x="94" y="250"/>
                  </a:lnTo>
                  <a:lnTo>
                    <a:pt x="115" y="236"/>
                  </a:lnTo>
                  <a:lnTo>
                    <a:pt x="129" y="215"/>
                  </a:lnTo>
                  <a:lnTo>
                    <a:pt x="152" y="136"/>
                  </a:lnTo>
                  <a:lnTo>
                    <a:pt x="152" y="114"/>
                  </a:lnTo>
                  <a:lnTo>
                    <a:pt x="145" y="93"/>
                  </a:lnTo>
                  <a:lnTo>
                    <a:pt x="122" y="86"/>
                  </a:lnTo>
                  <a:lnTo>
                    <a:pt x="51" y="8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21" name="Freeform 226"/>
            <p:cNvSpPr/>
            <p:nvPr/>
          </p:nvSpPr>
          <p:spPr>
            <a:xfrm>
              <a:off x="4533" y="2531"/>
              <a:ext cx="8" cy="8"/>
            </a:xfrm>
            <a:custGeom>
              <a:avLst/>
              <a:gdLst/>
              <a:ahLst/>
              <a:cxnLst>
                <a:cxn ang="0">
                  <a:pos x="72" y="72"/>
                </a:cxn>
                <a:cxn ang="0">
                  <a:pos x="86" y="58"/>
                </a:cxn>
                <a:cxn ang="0">
                  <a:pos x="93" y="42"/>
                </a:cxn>
                <a:cxn ang="0">
                  <a:pos x="93" y="28"/>
                </a:cxn>
                <a:cxn ang="0">
                  <a:pos x="86" y="7"/>
                </a:cxn>
                <a:cxn ang="0">
                  <a:pos x="72" y="0"/>
                </a:cxn>
                <a:cxn ang="0">
                  <a:pos x="51" y="0"/>
                </a:cxn>
                <a:cxn ang="0">
                  <a:pos x="28" y="7"/>
                </a:cxn>
                <a:cxn ang="0">
                  <a:pos x="14" y="21"/>
                </a:cxn>
                <a:cxn ang="0">
                  <a:pos x="7" y="35"/>
                </a:cxn>
                <a:cxn ang="0">
                  <a:pos x="0" y="58"/>
                </a:cxn>
                <a:cxn ang="0">
                  <a:pos x="7" y="72"/>
                </a:cxn>
                <a:cxn ang="0">
                  <a:pos x="21" y="86"/>
                </a:cxn>
                <a:cxn ang="0">
                  <a:pos x="35" y="86"/>
                </a:cxn>
                <a:cxn ang="0">
                  <a:pos x="65" y="79"/>
                </a:cxn>
                <a:cxn ang="0">
                  <a:pos x="72" y="72"/>
                </a:cxn>
              </a:cxnLst>
              <a:pathLst>
                <a:path w="93" h="86">
                  <a:moveTo>
                    <a:pt x="72" y="72"/>
                  </a:moveTo>
                  <a:lnTo>
                    <a:pt x="86" y="58"/>
                  </a:lnTo>
                  <a:lnTo>
                    <a:pt x="93" y="42"/>
                  </a:lnTo>
                  <a:lnTo>
                    <a:pt x="93" y="28"/>
                  </a:lnTo>
                  <a:lnTo>
                    <a:pt x="86" y="7"/>
                  </a:lnTo>
                  <a:lnTo>
                    <a:pt x="72" y="0"/>
                  </a:lnTo>
                  <a:lnTo>
                    <a:pt x="51" y="0"/>
                  </a:lnTo>
                  <a:lnTo>
                    <a:pt x="28" y="7"/>
                  </a:lnTo>
                  <a:lnTo>
                    <a:pt x="14" y="21"/>
                  </a:lnTo>
                  <a:lnTo>
                    <a:pt x="7" y="35"/>
                  </a:lnTo>
                  <a:lnTo>
                    <a:pt x="0" y="58"/>
                  </a:lnTo>
                  <a:lnTo>
                    <a:pt x="7" y="72"/>
                  </a:lnTo>
                  <a:lnTo>
                    <a:pt x="21" y="86"/>
                  </a:lnTo>
                  <a:lnTo>
                    <a:pt x="35" y="86"/>
                  </a:lnTo>
                  <a:lnTo>
                    <a:pt x="65" y="79"/>
                  </a:lnTo>
                  <a:lnTo>
                    <a:pt x="72" y="72"/>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22" name="Line 227"/>
            <p:cNvSpPr/>
            <p:nvPr/>
          </p:nvSpPr>
          <p:spPr>
            <a:xfrm>
              <a:off x="4912" y="2531"/>
              <a:ext cx="11" cy="415"/>
            </a:xfrm>
            <a:prstGeom prst="line">
              <a:avLst/>
            </a:prstGeom>
            <a:ln w="0" cap="flat" cmpd="sng">
              <a:solidFill>
                <a:srgbClr val="FF0000"/>
              </a:solidFill>
              <a:prstDash val="solid"/>
              <a:round/>
              <a:headEnd type="none" w="med" len="med"/>
              <a:tailEnd type="none" w="med" len="med"/>
            </a:ln>
          </p:spPr>
        </p:sp>
        <p:sp>
          <p:nvSpPr>
            <p:cNvPr id="81123" name="Line 228"/>
            <p:cNvSpPr/>
            <p:nvPr/>
          </p:nvSpPr>
          <p:spPr>
            <a:xfrm>
              <a:off x="5062" y="2538"/>
              <a:ext cx="170" cy="408"/>
            </a:xfrm>
            <a:prstGeom prst="line">
              <a:avLst/>
            </a:prstGeom>
            <a:ln w="0" cap="flat" cmpd="sng">
              <a:solidFill>
                <a:srgbClr val="FF0000"/>
              </a:solidFill>
              <a:prstDash val="solid"/>
              <a:round/>
              <a:headEnd type="none" w="med" len="med"/>
              <a:tailEnd type="none" w="med" len="med"/>
            </a:ln>
          </p:spPr>
        </p:sp>
        <p:sp>
          <p:nvSpPr>
            <p:cNvPr id="81124" name="Line 229"/>
            <p:cNvSpPr/>
            <p:nvPr/>
          </p:nvSpPr>
          <p:spPr>
            <a:xfrm>
              <a:off x="4998" y="2523"/>
              <a:ext cx="110" cy="423"/>
            </a:xfrm>
            <a:prstGeom prst="line">
              <a:avLst/>
            </a:prstGeom>
            <a:ln w="0" cap="flat" cmpd="sng">
              <a:solidFill>
                <a:srgbClr val="FF0000"/>
              </a:solidFill>
              <a:prstDash val="solid"/>
              <a:round/>
              <a:headEnd type="none" w="med" len="med"/>
              <a:tailEnd type="none" w="med" len="med"/>
            </a:ln>
          </p:spPr>
        </p:sp>
        <p:sp>
          <p:nvSpPr>
            <p:cNvPr id="81125" name="Line 230"/>
            <p:cNvSpPr/>
            <p:nvPr/>
          </p:nvSpPr>
          <p:spPr>
            <a:xfrm>
              <a:off x="4940" y="2526"/>
              <a:ext cx="44" cy="420"/>
            </a:xfrm>
            <a:prstGeom prst="line">
              <a:avLst/>
            </a:prstGeom>
            <a:ln w="0" cap="flat" cmpd="sng">
              <a:solidFill>
                <a:srgbClr val="FF0000"/>
              </a:solidFill>
              <a:prstDash val="solid"/>
              <a:round/>
              <a:headEnd type="none" w="med" len="med"/>
              <a:tailEnd type="none" w="med" len="med"/>
            </a:ln>
          </p:spPr>
        </p:sp>
        <p:sp>
          <p:nvSpPr>
            <p:cNvPr id="81126" name="Line 231"/>
            <p:cNvSpPr/>
            <p:nvPr/>
          </p:nvSpPr>
          <p:spPr>
            <a:xfrm flipH="1">
              <a:off x="4900" y="2871"/>
              <a:ext cx="1" cy="69"/>
            </a:xfrm>
            <a:prstGeom prst="line">
              <a:avLst/>
            </a:prstGeom>
            <a:ln w="0" cap="flat" cmpd="sng">
              <a:solidFill>
                <a:srgbClr val="FF0000"/>
              </a:solidFill>
              <a:prstDash val="solid"/>
              <a:round/>
              <a:headEnd type="none" w="med" len="med"/>
              <a:tailEnd type="none" w="med" len="med"/>
            </a:ln>
          </p:spPr>
        </p:sp>
        <p:sp>
          <p:nvSpPr>
            <p:cNvPr id="81127" name="Freeform 232"/>
            <p:cNvSpPr/>
            <p:nvPr/>
          </p:nvSpPr>
          <p:spPr>
            <a:xfrm>
              <a:off x="4886" y="2972"/>
              <a:ext cx="11" cy="15"/>
            </a:xfrm>
            <a:custGeom>
              <a:avLst/>
              <a:gdLst/>
              <a:ahLst/>
              <a:cxnLst>
                <a:cxn ang="0">
                  <a:pos x="107" y="172"/>
                </a:cxn>
                <a:cxn ang="0">
                  <a:pos x="28" y="172"/>
                </a:cxn>
                <a:cxn ang="0">
                  <a:pos x="7" y="165"/>
                </a:cxn>
                <a:cxn ang="0">
                  <a:pos x="0" y="151"/>
                </a:cxn>
                <a:cxn ang="0">
                  <a:pos x="0" y="129"/>
                </a:cxn>
                <a:cxn ang="0">
                  <a:pos x="21" y="51"/>
                </a:cxn>
                <a:cxn ang="0">
                  <a:pos x="35" y="28"/>
                </a:cxn>
                <a:cxn ang="0">
                  <a:pos x="57" y="7"/>
                </a:cxn>
                <a:cxn ang="0">
                  <a:pos x="78" y="0"/>
                </a:cxn>
                <a:cxn ang="0">
                  <a:pos x="100" y="0"/>
                </a:cxn>
                <a:cxn ang="0">
                  <a:pos x="121" y="7"/>
                </a:cxn>
                <a:cxn ang="0">
                  <a:pos x="136" y="21"/>
                </a:cxn>
                <a:cxn ang="0">
                  <a:pos x="136" y="43"/>
                </a:cxn>
                <a:cxn ang="0">
                  <a:pos x="129" y="86"/>
                </a:cxn>
                <a:cxn ang="0">
                  <a:pos x="14" y="86"/>
                </a:cxn>
              </a:cxnLst>
              <a:pathLst>
                <a:path w="136" h="172">
                  <a:moveTo>
                    <a:pt x="107" y="172"/>
                  </a:moveTo>
                  <a:lnTo>
                    <a:pt x="28" y="172"/>
                  </a:lnTo>
                  <a:lnTo>
                    <a:pt x="7" y="165"/>
                  </a:lnTo>
                  <a:lnTo>
                    <a:pt x="0" y="151"/>
                  </a:lnTo>
                  <a:lnTo>
                    <a:pt x="0" y="129"/>
                  </a:lnTo>
                  <a:lnTo>
                    <a:pt x="21" y="51"/>
                  </a:lnTo>
                  <a:lnTo>
                    <a:pt x="35" y="28"/>
                  </a:lnTo>
                  <a:lnTo>
                    <a:pt x="57" y="7"/>
                  </a:lnTo>
                  <a:lnTo>
                    <a:pt x="78" y="0"/>
                  </a:lnTo>
                  <a:lnTo>
                    <a:pt x="100" y="0"/>
                  </a:lnTo>
                  <a:lnTo>
                    <a:pt x="121" y="7"/>
                  </a:lnTo>
                  <a:lnTo>
                    <a:pt x="136" y="21"/>
                  </a:lnTo>
                  <a:lnTo>
                    <a:pt x="136" y="43"/>
                  </a:lnTo>
                  <a:lnTo>
                    <a:pt x="129" y="86"/>
                  </a:lnTo>
                  <a:lnTo>
                    <a:pt x="14" y="8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28" name="Freeform 233"/>
            <p:cNvSpPr/>
            <p:nvPr/>
          </p:nvSpPr>
          <p:spPr>
            <a:xfrm>
              <a:off x="4906" y="2965"/>
              <a:ext cx="8" cy="7"/>
            </a:xfrm>
            <a:custGeom>
              <a:avLst/>
              <a:gdLst/>
              <a:ahLst/>
              <a:cxnLst>
                <a:cxn ang="0">
                  <a:pos x="72" y="72"/>
                </a:cxn>
                <a:cxn ang="0">
                  <a:pos x="86" y="57"/>
                </a:cxn>
                <a:cxn ang="0">
                  <a:pos x="94" y="43"/>
                </a:cxn>
                <a:cxn ang="0">
                  <a:pos x="94" y="29"/>
                </a:cxn>
                <a:cxn ang="0">
                  <a:pos x="86" y="7"/>
                </a:cxn>
                <a:cxn ang="0">
                  <a:pos x="72" y="0"/>
                </a:cxn>
                <a:cxn ang="0">
                  <a:pos x="50" y="0"/>
                </a:cxn>
                <a:cxn ang="0">
                  <a:pos x="29" y="7"/>
                </a:cxn>
                <a:cxn ang="0">
                  <a:pos x="14" y="21"/>
                </a:cxn>
                <a:cxn ang="0">
                  <a:pos x="7" y="36"/>
                </a:cxn>
                <a:cxn ang="0">
                  <a:pos x="0" y="57"/>
                </a:cxn>
                <a:cxn ang="0">
                  <a:pos x="7" y="72"/>
                </a:cxn>
                <a:cxn ang="0">
                  <a:pos x="22" y="86"/>
                </a:cxn>
                <a:cxn ang="0">
                  <a:pos x="36" y="86"/>
                </a:cxn>
                <a:cxn ang="0">
                  <a:pos x="65" y="79"/>
                </a:cxn>
                <a:cxn ang="0">
                  <a:pos x="72" y="72"/>
                </a:cxn>
              </a:cxnLst>
              <a:pathLst>
                <a:path w="94" h="86">
                  <a:moveTo>
                    <a:pt x="72" y="72"/>
                  </a:moveTo>
                  <a:lnTo>
                    <a:pt x="86" y="57"/>
                  </a:lnTo>
                  <a:lnTo>
                    <a:pt x="94" y="43"/>
                  </a:lnTo>
                  <a:lnTo>
                    <a:pt x="94" y="29"/>
                  </a:lnTo>
                  <a:lnTo>
                    <a:pt x="86" y="7"/>
                  </a:lnTo>
                  <a:lnTo>
                    <a:pt x="72" y="0"/>
                  </a:lnTo>
                  <a:lnTo>
                    <a:pt x="50" y="0"/>
                  </a:lnTo>
                  <a:lnTo>
                    <a:pt x="29" y="7"/>
                  </a:lnTo>
                  <a:lnTo>
                    <a:pt x="14" y="21"/>
                  </a:lnTo>
                  <a:lnTo>
                    <a:pt x="7" y="36"/>
                  </a:lnTo>
                  <a:lnTo>
                    <a:pt x="0" y="57"/>
                  </a:lnTo>
                  <a:lnTo>
                    <a:pt x="7" y="72"/>
                  </a:lnTo>
                  <a:lnTo>
                    <a:pt x="22" y="86"/>
                  </a:lnTo>
                  <a:lnTo>
                    <a:pt x="36" y="86"/>
                  </a:lnTo>
                  <a:lnTo>
                    <a:pt x="65" y="79"/>
                  </a:lnTo>
                  <a:lnTo>
                    <a:pt x="72" y="72"/>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29" name="Freeform 234"/>
            <p:cNvSpPr/>
            <p:nvPr/>
          </p:nvSpPr>
          <p:spPr>
            <a:xfrm>
              <a:off x="4894" y="2940"/>
              <a:ext cx="11" cy="11"/>
            </a:xfrm>
            <a:custGeom>
              <a:avLst/>
              <a:gdLst/>
              <a:ahLst/>
              <a:cxnLst>
                <a:cxn ang="0">
                  <a:pos x="138" y="69"/>
                </a:cxn>
                <a:cxn ang="0">
                  <a:pos x="118" y="20"/>
                </a:cxn>
                <a:cxn ang="0">
                  <a:pos x="69" y="0"/>
                </a:cxn>
                <a:cxn ang="0">
                  <a:pos x="20" y="20"/>
                </a:cxn>
                <a:cxn ang="0">
                  <a:pos x="0" y="69"/>
                </a:cxn>
                <a:cxn ang="0">
                  <a:pos x="20" y="118"/>
                </a:cxn>
                <a:cxn ang="0">
                  <a:pos x="69" y="137"/>
                </a:cxn>
                <a:cxn ang="0">
                  <a:pos x="118" y="118"/>
                </a:cxn>
                <a:cxn ang="0">
                  <a:pos x="138" y="69"/>
                </a:cxn>
              </a:cxnLst>
              <a:pathLst>
                <a:path w="138" h="137">
                  <a:moveTo>
                    <a:pt x="138" y="69"/>
                  </a:moveTo>
                  <a:lnTo>
                    <a:pt x="118" y="20"/>
                  </a:lnTo>
                  <a:lnTo>
                    <a:pt x="69" y="0"/>
                  </a:lnTo>
                  <a:lnTo>
                    <a:pt x="20" y="20"/>
                  </a:lnTo>
                  <a:lnTo>
                    <a:pt x="0" y="69"/>
                  </a:lnTo>
                  <a:lnTo>
                    <a:pt x="20" y="118"/>
                  </a:lnTo>
                  <a:lnTo>
                    <a:pt x="69" y="137"/>
                  </a:lnTo>
                  <a:lnTo>
                    <a:pt x="118" y="118"/>
                  </a:lnTo>
                  <a:lnTo>
                    <a:pt x="138" y="69"/>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30" name="Freeform 235"/>
            <p:cNvSpPr/>
            <p:nvPr/>
          </p:nvSpPr>
          <p:spPr>
            <a:xfrm>
              <a:off x="5116" y="2974"/>
              <a:ext cx="4" cy="13"/>
            </a:xfrm>
            <a:custGeom>
              <a:avLst/>
              <a:gdLst/>
              <a:ahLst/>
              <a:cxnLst>
                <a:cxn ang="0">
                  <a:pos x="0" y="155"/>
                </a:cxn>
                <a:cxn ang="0">
                  <a:pos x="44" y="0"/>
                </a:cxn>
                <a:cxn ang="0">
                  <a:pos x="0" y="35"/>
                </a:cxn>
              </a:cxnLst>
              <a:pathLst>
                <a:path w="44" h="155">
                  <a:moveTo>
                    <a:pt x="0" y="155"/>
                  </a:moveTo>
                  <a:lnTo>
                    <a:pt x="44" y="0"/>
                  </a:lnTo>
                  <a:lnTo>
                    <a:pt x="0" y="3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31" name="Freeform 236"/>
            <p:cNvSpPr/>
            <p:nvPr/>
          </p:nvSpPr>
          <p:spPr>
            <a:xfrm>
              <a:off x="5090" y="2962"/>
              <a:ext cx="13" cy="22"/>
            </a:xfrm>
            <a:custGeom>
              <a:avLst/>
              <a:gdLst/>
              <a:ahLst/>
              <a:cxnLst>
                <a:cxn ang="0">
                  <a:pos x="71" y="0"/>
                </a:cxn>
                <a:cxn ang="0">
                  <a:pos x="0" y="259"/>
                </a:cxn>
                <a:cxn ang="0">
                  <a:pos x="64" y="259"/>
                </a:cxn>
                <a:cxn ang="0">
                  <a:pos x="93" y="252"/>
                </a:cxn>
                <a:cxn ang="0">
                  <a:pos x="115" y="236"/>
                </a:cxn>
                <a:cxn ang="0">
                  <a:pos x="129" y="215"/>
                </a:cxn>
                <a:cxn ang="0">
                  <a:pos x="150" y="136"/>
                </a:cxn>
                <a:cxn ang="0">
                  <a:pos x="150" y="115"/>
                </a:cxn>
                <a:cxn ang="0">
                  <a:pos x="143" y="93"/>
                </a:cxn>
                <a:cxn ang="0">
                  <a:pos x="122" y="86"/>
                </a:cxn>
                <a:cxn ang="0">
                  <a:pos x="50" y="86"/>
                </a:cxn>
              </a:cxnLst>
              <a:pathLst>
                <a:path w="150" h="259">
                  <a:moveTo>
                    <a:pt x="71" y="0"/>
                  </a:moveTo>
                  <a:lnTo>
                    <a:pt x="0" y="259"/>
                  </a:lnTo>
                  <a:lnTo>
                    <a:pt x="64" y="259"/>
                  </a:lnTo>
                  <a:lnTo>
                    <a:pt x="93" y="252"/>
                  </a:lnTo>
                  <a:lnTo>
                    <a:pt x="115" y="236"/>
                  </a:lnTo>
                  <a:lnTo>
                    <a:pt x="129" y="215"/>
                  </a:lnTo>
                  <a:lnTo>
                    <a:pt x="150" y="136"/>
                  </a:lnTo>
                  <a:lnTo>
                    <a:pt x="150" y="115"/>
                  </a:lnTo>
                  <a:lnTo>
                    <a:pt x="143" y="93"/>
                  </a:lnTo>
                  <a:lnTo>
                    <a:pt x="122" y="86"/>
                  </a:lnTo>
                  <a:lnTo>
                    <a:pt x="50" y="8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32" name="Line 237"/>
            <p:cNvSpPr/>
            <p:nvPr/>
          </p:nvSpPr>
          <p:spPr>
            <a:xfrm>
              <a:off x="4890" y="2598"/>
              <a:ext cx="267" cy="1"/>
            </a:xfrm>
            <a:prstGeom prst="line">
              <a:avLst/>
            </a:prstGeom>
            <a:ln w="0" cap="flat" cmpd="sng">
              <a:solidFill>
                <a:srgbClr val="FF0000"/>
              </a:solidFill>
              <a:prstDash val="solid"/>
              <a:round/>
              <a:headEnd type="none" w="med" len="med"/>
              <a:tailEnd type="none" w="med" len="med"/>
            </a:ln>
          </p:spPr>
        </p:sp>
        <p:sp>
          <p:nvSpPr>
            <p:cNvPr id="81133" name="Line 238"/>
            <p:cNvSpPr/>
            <p:nvPr/>
          </p:nvSpPr>
          <p:spPr>
            <a:xfrm>
              <a:off x="4890" y="2598"/>
              <a:ext cx="52" cy="14"/>
            </a:xfrm>
            <a:prstGeom prst="line">
              <a:avLst/>
            </a:prstGeom>
            <a:ln w="0" cap="flat" cmpd="sng">
              <a:solidFill>
                <a:srgbClr val="FF0000"/>
              </a:solidFill>
              <a:prstDash val="solid"/>
              <a:round/>
              <a:headEnd type="none" w="med" len="med"/>
              <a:tailEnd type="none" w="med" len="med"/>
            </a:ln>
          </p:spPr>
        </p:sp>
        <p:sp>
          <p:nvSpPr>
            <p:cNvPr id="81134" name="Line 239"/>
            <p:cNvSpPr/>
            <p:nvPr/>
          </p:nvSpPr>
          <p:spPr>
            <a:xfrm>
              <a:off x="4955" y="2615"/>
              <a:ext cx="54" cy="14"/>
            </a:xfrm>
            <a:prstGeom prst="line">
              <a:avLst/>
            </a:prstGeom>
            <a:ln w="0" cap="flat" cmpd="sng">
              <a:solidFill>
                <a:srgbClr val="FF0000"/>
              </a:solidFill>
              <a:prstDash val="solid"/>
              <a:round/>
              <a:headEnd type="none" w="med" len="med"/>
              <a:tailEnd type="none" w="med" len="med"/>
            </a:ln>
          </p:spPr>
        </p:sp>
        <p:sp>
          <p:nvSpPr>
            <p:cNvPr id="81135" name="Line 240"/>
            <p:cNvSpPr/>
            <p:nvPr/>
          </p:nvSpPr>
          <p:spPr>
            <a:xfrm>
              <a:off x="5022" y="2633"/>
              <a:ext cx="53" cy="14"/>
            </a:xfrm>
            <a:prstGeom prst="line">
              <a:avLst/>
            </a:prstGeom>
            <a:ln w="0" cap="flat" cmpd="sng">
              <a:solidFill>
                <a:srgbClr val="FF0000"/>
              </a:solidFill>
              <a:prstDash val="solid"/>
              <a:round/>
              <a:headEnd type="none" w="med" len="med"/>
              <a:tailEnd type="none" w="med" len="med"/>
            </a:ln>
          </p:spPr>
        </p:sp>
        <p:sp>
          <p:nvSpPr>
            <p:cNvPr id="81136" name="Line 241"/>
            <p:cNvSpPr/>
            <p:nvPr/>
          </p:nvSpPr>
          <p:spPr>
            <a:xfrm>
              <a:off x="5088" y="2651"/>
              <a:ext cx="52" cy="14"/>
            </a:xfrm>
            <a:prstGeom prst="line">
              <a:avLst/>
            </a:prstGeom>
            <a:ln w="0" cap="flat" cmpd="sng">
              <a:solidFill>
                <a:srgbClr val="FF0000"/>
              </a:solidFill>
              <a:prstDash val="solid"/>
              <a:round/>
              <a:headEnd type="none" w="med" len="med"/>
              <a:tailEnd type="none" w="med" len="med"/>
            </a:ln>
          </p:spPr>
        </p:sp>
        <p:sp>
          <p:nvSpPr>
            <p:cNvPr id="81137" name="Freeform 242"/>
            <p:cNvSpPr/>
            <p:nvPr/>
          </p:nvSpPr>
          <p:spPr>
            <a:xfrm>
              <a:off x="4916" y="2762"/>
              <a:ext cx="3" cy="4"/>
            </a:xfrm>
            <a:custGeom>
              <a:avLst/>
              <a:gdLst/>
              <a:ahLst/>
              <a:cxnLst>
                <a:cxn ang="0">
                  <a:pos x="26" y="24"/>
                </a:cxn>
                <a:cxn ang="0">
                  <a:pos x="37" y="49"/>
                </a:cxn>
                <a:cxn ang="0">
                  <a:pos x="29" y="51"/>
                </a:cxn>
                <a:cxn ang="0">
                  <a:pos x="20" y="51"/>
                </a:cxn>
                <a:cxn ang="0">
                  <a:pos x="13" y="48"/>
                </a:cxn>
                <a:cxn ang="0">
                  <a:pos x="6" y="43"/>
                </a:cxn>
                <a:cxn ang="0">
                  <a:pos x="2" y="36"/>
                </a:cxn>
                <a:cxn ang="0">
                  <a:pos x="0" y="27"/>
                </a:cxn>
                <a:cxn ang="0">
                  <a:pos x="0" y="18"/>
                </a:cxn>
                <a:cxn ang="0">
                  <a:pos x="3" y="11"/>
                </a:cxn>
                <a:cxn ang="0">
                  <a:pos x="8" y="4"/>
                </a:cxn>
                <a:cxn ang="0">
                  <a:pos x="15" y="0"/>
                </a:cxn>
                <a:cxn ang="0">
                  <a:pos x="26" y="24"/>
                </a:cxn>
              </a:cxnLst>
              <a:pathLst>
                <a:path w="37" h="51">
                  <a:moveTo>
                    <a:pt x="26" y="24"/>
                  </a:moveTo>
                  <a:lnTo>
                    <a:pt x="37" y="49"/>
                  </a:lnTo>
                  <a:lnTo>
                    <a:pt x="29" y="51"/>
                  </a:lnTo>
                  <a:lnTo>
                    <a:pt x="20" y="51"/>
                  </a:lnTo>
                  <a:lnTo>
                    <a:pt x="13" y="48"/>
                  </a:lnTo>
                  <a:lnTo>
                    <a:pt x="6" y="43"/>
                  </a:lnTo>
                  <a:lnTo>
                    <a:pt x="2" y="36"/>
                  </a:lnTo>
                  <a:lnTo>
                    <a:pt x="0" y="27"/>
                  </a:lnTo>
                  <a:lnTo>
                    <a:pt x="0" y="18"/>
                  </a:lnTo>
                  <a:lnTo>
                    <a:pt x="3" y="11"/>
                  </a:lnTo>
                  <a:lnTo>
                    <a:pt x="8" y="4"/>
                  </a:lnTo>
                  <a:lnTo>
                    <a:pt x="15" y="0"/>
                  </a:lnTo>
                  <a:lnTo>
                    <a:pt x="26" y="24"/>
                  </a:lnTo>
                  <a:close/>
                </a:path>
              </a:pathLst>
            </a:custGeom>
            <a:solidFill>
              <a:srgbClr val="FF0000"/>
            </a:solidFill>
            <a:ln w="9525">
              <a:noFill/>
            </a:ln>
          </p:spPr>
          <p:txBody>
            <a:bodyPr/>
            <a:p>
              <a:endParaRPr lang="zh-CN" altLang="en-US"/>
            </a:p>
          </p:txBody>
        </p:sp>
        <p:sp>
          <p:nvSpPr>
            <p:cNvPr id="81138" name="Freeform 243"/>
            <p:cNvSpPr/>
            <p:nvPr/>
          </p:nvSpPr>
          <p:spPr>
            <a:xfrm>
              <a:off x="4916" y="2762"/>
              <a:ext cx="3" cy="4"/>
            </a:xfrm>
            <a:custGeom>
              <a:avLst/>
              <a:gdLst/>
              <a:ahLst/>
              <a:cxnLst>
                <a:cxn ang="0">
                  <a:pos x="37" y="49"/>
                </a:cxn>
                <a:cxn ang="0">
                  <a:pos x="29" y="51"/>
                </a:cxn>
                <a:cxn ang="0">
                  <a:pos x="20" y="51"/>
                </a:cxn>
                <a:cxn ang="0">
                  <a:pos x="13" y="48"/>
                </a:cxn>
                <a:cxn ang="0">
                  <a:pos x="6" y="43"/>
                </a:cxn>
                <a:cxn ang="0">
                  <a:pos x="2" y="36"/>
                </a:cxn>
                <a:cxn ang="0">
                  <a:pos x="0" y="27"/>
                </a:cxn>
                <a:cxn ang="0">
                  <a:pos x="0" y="18"/>
                </a:cxn>
                <a:cxn ang="0">
                  <a:pos x="3" y="11"/>
                </a:cxn>
                <a:cxn ang="0">
                  <a:pos x="8" y="4"/>
                </a:cxn>
                <a:cxn ang="0">
                  <a:pos x="15" y="0"/>
                </a:cxn>
              </a:cxnLst>
              <a:pathLst>
                <a:path w="37" h="51">
                  <a:moveTo>
                    <a:pt x="37" y="49"/>
                  </a:moveTo>
                  <a:lnTo>
                    <a:pt x="29" y="51"/>
                  </a:lnTo>
                  <a:lnTo>
                    <a:pt x="20" y="51"/>
                  </a:lnTo>
                  <a:lnTo>
                    <a:pt x="13" y="48"/>
                  </a:lnTo>
                  <a:lnTo>
                    <a:pt x="6" y="43"/>
                  </a:lnTo>
                  <a:lnTo>
                    <a:pt x="2" y="36"/>
                  </a:lnTo>
                  <a:lnTo>
                    <a:pt x="0" y="27"/>
                  </a:lnTo>
                  <a:lnTo>
                    <a:pt x="0" y="18"/>
                  </a:lnTo>
                  <a:lnTo>
                    <a:pt x="3" y="11"/>
                  </a:lnTo>
                  <a:lnTo>
                    <a:pt x="8" y="4"/>
                  </a:lnTo>
                  <a:lnTo>
                    <a:pt x="15"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39" name="Freeform 244"/>
            <p:cNvSpPr/>
            <p:nvPr/>
          </p:nvSpPr>
          <p:spPr>
            <a:xfrm>
              <a:off x="4917" y="2663"/>
              <a:ext cx="224" cy="103"/>
            </a:xfrm>
            <a:custGeom>
              <a:avLst/>
              <a:gdLst/>
              <a:ahLst/>
              <a:cxnLst>
                <a:cxn ang="0">
                  <a:pos x="0" y="1188"/>
                </a:cxn>
                <a:cxn ang="0">
                  <a:pos x="11" y="1212"/>
                </a:cxn>
                <a:cxn ang="0">
                  <a:pos x="22" y="1237"/>
                </a:cxn>
                <a:cxn ang="0">
                  <a:pos x="2690" y="48"/>
                </a:cxn>
                <a:cxn ang="0">
                  <a:pos x="2679" y="24"/>
                </a:cxn>
                <a:cxn ang="0">
                  <a:pos x="2667" y="0"/>
                </a:cxn>
                <a:cxn ang="0">
                  <a:pos x="0" y="1188"/>
                </a:cxn>
              </a:cxnLst>
              <a:pathLst>
                <a:path w="2690" h="1237">
                  <a:moveTo>
                    <a:pt x="0" y="1188"/>
                  </a:moveTo>
                  <a:lnTo>
                    <a:pt x="11" y="1212"/>
                  </a:lnTo>
                  <a:lnTo>
                    <a:pt x="22" y="1237"/>
                  </a:lnTo>
                  <a:lnTo>
                    <a:pt x="2690" y="48"/>
                  </a:lnTo>
                  <a:lnTo>
                    <a:pt x="2679" y="24"/>
                  </a:lnTo>
                  <a:lnTo>
                    <a:pt x="2667" y="0"/>
                  </a:lnTo>
                  <a:lnTo>
                    <a:pt x="0" y="1188"/>
                  </a:lnTo>
                  <a:close/>
                </a:path>
              </a:pathLst>
            </a:custGeom>
            <a:solidFill>
              <a:srgbClr val="FF0000"/>
            </a:solidFill>
            <a:ln w="9525">
              <a:noFill/>
            </a:ln>
          </p:spPr>
          <p:txBody>
            <a:bodyPr/>
            <a:p>
              <a:endParaRPr lang="zh-CN" altLang="en-US"/>
            </a:p>
          </p:txBody>
        </p:sp>
        <p:sp>
          <p:nvSpPr>
            <p:cNvPr id="81140" name="Freeform 245"/>
            <p:cNvSpPr/>
            <p:nvPr/>
          </p:nvSpPr>
          <p:spPr>
            <a:xfrm>
              <a:off x="4917" y="2663"/>
              <a:ext cx="224" cy="103"/>
            </a:xfrm>
            <a:custGeom>
              <a:avLst/>
              <a:gdLst/>
              <a:ahLst/>
              <a:cxnLst>
                <a:cxn ang="0">
                  <a:pos x="0" y="1188"/>
                </a:cxn>
                <a:cxn ang="0">
                  <a:pos x="11" y="1212"/>
                </a:cxn>
                <a:cxn ang="0">
                  <a:pos x="22" y="1237"/>
                </a:cxn>
                <a:cxn ang="0">
                  <a:pos x="2690" y="48"/>
                </a:cxn>
                <a:cxn ang="0">
                  <a:pos x="2679" y="24"/>
                </a:cxn>
                <a:cxn ang="0">
                  <a:pos x="2667" y="0"/>
                </a:cxn>
                <a:cxn ang="0">
                  <a:pos x="0" y="1188"/>
                </a:cxn>
              </a:cxnLst>
              <a:pathLst>
                <a:path w="2690" h="1237">
                  <a:moveTo>
                    <a:pt x="0" y="1188"/>
                  </a:moveTo>
                  <a:lnTo>
                    <a:pt x="11" y="1212"/>
                  </a:lnTo>
                  <a:lnTo>
                    <a:pt x="22" y="1237"/>
                  </a:lnTo>
                  <a:lnTo>
                    <a:pt x="2690" y="48"/>
                  </a:lnTo>
                  <a:lnTo>
                    <a:pt x="2679" y="24"/>
                  </a:lnTo>
                  <a:lnTo>
                    <a:pt x="2667" y="0"/>
                  </a:lnTo>
                  <a:lnTo>
                    <a:pt x="0" y="1188"/>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41" name="Freeform 246"/>
            <p:cNvSpPr/>
            <p:nvPr/>
          </p:nvSpPr>
          <p:spPr>
            <a:xfrm>
              <a:off x="5139" y="2663"/>
              <a:ext cx="3" cy="4"/>
            </a:xfrm>
            <a:custGeom>
              <a:avLst/>
              <a:gdLst/>
              <a:ahLst/>
              <a:cxnLst>
                <a:cxn ang="0">
                  <a:pos x="12" y="26"/>
                </a:cxn>
                <a:cxn ang="0">
                  <a:pos x="0" y="2"/>
                </a:cxn>
                <a:cxn ang="0">
                  <a:pos x="9" y="0"/>
                </a:cxn>
                <a:cxn ang="0">
                  <a:pos x="18" y="0"/>
                </a:cxn>
                <a:cxn ang="0">
                  <a:pos x="25" y="3"/>
                </a:cxn>
                <a:cxn ang="0">
                  <a:pos x="32" y="8"/>
                </a:cxn>
                <a:cxn ang="0">
                  <a:pos x="36" y="15"/>
                </a:cxn>
                <a:cxn ang="0">
                  <a:pos x="38" y="23"/>
                </a:cxn>
                <a:cxn ang="0">
                  <a:pos x="38" y="32"/>
                </a:cxn>
                <a:cxn ang="0">
                  <a:pos x="35" y="39"/>
                </a:cxn>
                <a:cxn ang="0">
                  <a:pos x="30" y="46"/>
                </a:cxn>
                <a:cxn ang="0">
                  <a:pos x="23" y="50"/>
                </a:cxn>
                <a:cxn ang="0">
                  <a:pos x="12" y="26"/>
                </a:cxn>
              </a:cxnLst>
              <a:pathLst>
                <a:path w="38" h="50">
                  <a:moveTo>
                    <a:pt x="12" y="26"/>
                  </a:moveTo>
                  <a:lnTo>
                    <a:pt x="0" y="2"/>
                  </a:lnTo>
                  <a:lnTo>
                    <a:pt x="9" y="0"/>
                  </a:lnTo>
                  <a:lnTo>
                    <a:pt x="18" y="0"/>
                  </a:lnTo>
                  <a:lnTo>
                    <a:pt x="25" y="3"/>
                  </a:lnTo>
                  <a:lnTo>
                    <a:pt x="32" y="8"/>
                  </a:lnTo>
                  <a:lnTo>
                    <a:pt x="36" y="15"/>
                  </a:lnTo>
                  <a:lnTo>
                    <a:pt x="38" y="23"/>
                  </a:lnTo>
                  <a:lnTo>
                    <a:pt x="38" y="32"/>
                  </a:lnTo>
                  <a:lnTo>
                    <a:pt x="35" y="39"/>
                  </a:lnTo>
                  <a:lnTo>
                    <a:pt x="30" y="46"/>
                  </a:lnTo>
                  <a:lnTo>
                    <a:pt x="23" y="50"/>
                  </a:lnTo>
                  <a:lnTo>
                    <a:pt x="12" y="26"/>
                  </a:lnTo>
                  <a:close/>
                </a:path>
              </a:pathLst>
            </a:custGeom>
            <a:solidFill>
              <a:srgbClr val="FF0000"/>
            </a:solidFill>
            <a:ln w="9525">
              <a:noFill/>
            </a:ln>
          </p:spPr>
          <p:txBody>
            <a:bodyPr/>
            <a:p>
              <a:endParaRPr lang="zh-CN" altLang="en-US"/>
            </a:p>
          </p:txBody>
        </p:sp>
        <p:sp>
          <p:nvSpPr>
            <p:cNvPr id="81142" name="Freeform 247"/>
            <p:cNvSpPr/>
            <p:nvPr/>
          </p:nvSpPr>
          <p:spPr>
            <a:xfrm>
              <a:off x="5139" y="2663"/>
              <a:ext cx="3" cy="4"/>
            </a:xfrm>
            <a:custGeom>
              <a:avLst/>
              <a:gdLst/>
              <a:ahLst/>
              <a:cxnLst>
                <a:cxn ang="0">
                  <a:pos x="0" y="2"/>
                </a:cxn>
                <a:cxn ang="0">
                  <a:pos x="9" y="0"/>
                </a:cxn>
                <a:cxn ang="0">
                  <a:pos x="18" y="0"/>
                </a:cxn>
                <a:cxn ang="0">
                  <a:pos x="25" y="3"/>
                </a:cxn>
                <a:cxn ang="0">
                  <a:pos x="32" y="8"/>
                </a:cxn>
                <a:cxn ang="0">
                  <a:pos x="36" y="15"/>
                </a:cxn>
                <a:cxn ang="0">
                  <a:pos x="38" y="23"/>
                </a:cxn>
                <a:cxn ang="0">
                  <a:pos x="38" y="32"/>
                </a:cxn>
                <a:cxn ang="0">
                  <a:pos x="35" y="39"/>
                </a:cxn>
                <a:cxn ang="0">
                  <a:pos x="30" y="46"/>
                </a:cxn>
                <a:cxn ang="0">
                  <a:pos x="23" y="50"/>
                </a:cxn>
              </a:cxnLst>
              <a:pathLst>
                <a:path w="38" h="50">
                  <a:moveTo>
                    <a:pt x="0" y="2"/>
                  </a:moveTo>
                  <a:lnTo>
                    <a:pt x="9" y="0"/>
                  </a:lnTo>
                  <a:lnTo>
                    <a:pt x="18" y="0"/>
                  </a:lnTo>
                  <a:lnTo>
                    <a:pt x="25" y="3"/>
                  </a:lnTo>
                  <a:lnTo>
                    <a:pt x="32" y="8"/>
                  </a:lnTo>
                  <a:lnTo>
                    <a:pt x="36" y="15"/>
                  </a:lnTo>
                  <a:lnTo>
                    <a:pt x="38" y="23"/>
                  </a:lnTo>
                  <a:lnTo>
                    <a:pt x="38" y="32"/>
                  </a:lnTo>
                  <a:lnTo>
                    <a:pt x="35" y="39"/>
                  </a:lnTo>
                  <a:lnTo>
                    <a:pt x="30" y="46"/>
                  </a:lnTo>
                  <a:lnTo>
                    <a:pt x="23" y="5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43" name="Freeform 248"/>
            <p:cNvSpPr/>
            <p:nvPr/>
          </p:nvSpPr>
          <p:spPr>
            <a:xfrm>
              <a:off x="5164" y="2543"/>
              <a:ext cx="14" cy="21"/>
            </a:xfrm>
            <a:custGeom>
              <a:avLst/>
              <a:gdLst/>
              <a:ahLst/>
              <a:cxnLst>
                <a:cxn ang="0">
                  <a:pos x="171" y="0"/>
                </a:cxn>
                <a:cxn ang="0">
                  <a:pos x="107" y="257"/>
                </a:cxn>
                <a:cxn ang="0">
                  <a:pos x="35" y="257"/>
                </a:cxn>
                <a:cxn ang="0">
                  <a:pos x="14" y="250"/>
                </a:cxn>
                <a:cxn ang="0">
                  <a:pos x="7" y="243"/>
                </a:cxn>
                <a:cxn ang="0">
                  <a:pos x="0" y="229"/>
                </a:cxn>
                <a:cxn ang="0">
                  <a:pos x="0" y="215"/>
                </a:cxn>
                <a:cxn ang="0">
                  <a:pos x="21" y="129"/>
                </a:cxn>
                <a:cxn ang="0">
                  <a:pos x="35" y="107"/>
                </a:cxn>
                <a:cxn ang="0">
                  <a:pos x="49" y="93"/>
                </a:cxn>
                <a:cxn ang="0">
                  <a:pos x="71" y="86"/>
                </a:cxn>
                <a:cxn ang="0">
                  <a:pos x="150" y="86"/>
                </a:cxn>
              </a:cxnLst>
              <a:pathLst>
                <a:path w="171" h="257">
                  <a:moveTo>
                    <a:pt x="171" y="0"/>
                  </a:moveTo>
                  <a:lnTo>
                    <a:pt x="107" y="257"/>
                  </a:lnTo>
                  <a:lnTo>
                    <a:pt x="35" y="257"/>
                  </a:lnTo>
                  <a:lnTo>
                    <a:pt x="14" y="250"/>
                  </a:lnTo>
                  <a:lnTo>
                    <a:pt x="7" y="243"/>
                  </a:lnTo>
                  <a:lnTo>
                    <a:pt x="0" y="229"/>
                  </a:lnTo>
                  <a:lnTo>
                    <a:pt x="0" y="215"/>
                  </a:lnTo>
                  <a:lnTo>
                    <a:pt x="21" y="129"/>
                  </a:lnTo>
                  <a:lnTo>
                    <a:pt x="35" y="107"/>
                  </a:lnTo>
                  <a:lnTo>
                    <a:pt x="49" y="93"/>
                  </a:lnTo>
                  <a:lnTo>
                    <a:pt x="71" y="86"/>
                  </a:lnTo>
                  <a:lnTo>
                    <a:pt x="150" y="8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44" name="Freeform 249"/>
            <p:cNvSpPr/>
            <p:nvPr/>
          </p:nvSpPr>
          <p:spPr>
            <a:xfrm>
              <a:off x="5184" y="2543"/>
              <a:ext cx="8" cy="7"/>
            </a:xfrm>
            <a:custGeom>
              <a:avLst/>
              <a:gdLst/>
              <a:ahLst/>
              <a:cxnLst>
                <a:cxn ang="0">
                  <a:pos x="72" y="71"/>
                </a:cxn>
                <a:cxn ang="0">
                  <a:pos x="86" y="57"/>
                </a:cxn>
                <a:cxn ang="0">
                  <a:pos x="93" y="42"/>
                </a:cxn>
                <a:cxn ang="0">
                  <a:pos x="93" y="28"/>
                </a:cxn>
                <a:cxn ang="0">
                  <a:pos x="86" y="7"/>
                </a:cxn>
                <a:cxn ang="0">
                  <a:pos x="72" y="0"/>
                </a:cxn>
                <a:cxn ang="0">
                  <a:pos x="50" y="0"/>
                </a:cxn>
                <a:cxn ang="0">
                  <a:pos x="29" y="7"/>
                </a:cxn>
                <a:cxn ang="0">
                  <a:pos x="14" y="21"/>
                </a:cxn>
                <a:cxn ang="0">
                  <a:pos x="7" y="35"/>
                </a:cxn>
                <a:cxn ang="0">
                  <a:pos x="0" y="57"/>
                </a:cxn>
                <a:cxn ang="0">
                  <a:pos x="7" y="71"/>
                </a:cxn>
                <a:cxn ang="0">
                  <a:pos x="21" y="86"/>
                </a:cxn>
                <a:cxn ang="0">
                  <a:pos x="36" y="86"/>
                </a:cxn>
                <a:cxn ang="0">
                  <a:pos x="65" y="79"/>
                </a:cxn>
                <a:cxn ang="0">
                  <a:pos x="72" y="71"/>
                </a:cxn>
              </a:cxnLst>
              <a:pathLst>
                <a:path w="93" h="86">
                  <a:moveTo>
                    <a:pt x="72" y="71"/>
                  </a:moveTo>
                  <a:lnTo>
                    <a:pt x="86" y="57"/>
                  </a:lnTo>
                  <a:lnTo>
                    <a:pt x="93" y="42"/>
                  </a:lnTo>
                  <a:lnTo>
                    <a:pt x="93" y="28"/>
                  </a:lnTo>
                  <a:lnTo>
                    <a:pt x="86" y="7"/>
                  </a:lnTo>
                  <a:lnTo>
                    <a:pt x="72" y="0"/>
                  </a:lnTo>
                  <a:lnTo>
                    <a:pt x="50" y="0"/>
                  </a:lnTo>
                  <a:lnTo>
                    <a:pt x="29" y="7"/>
                  </a:lnTo>
                  <a:lnTo>
                    <a:pt x="14" y="21"/>
                  </a:lnTo>
                  <a:lnTo>
                    <a:pt x="7" y="35"/>
                  </a:lnTo>
                  <a:lnTo>
                    <a:pt x="0" y="57"/>
                  </a:lnTo>
                  <a:lnTo>
                    <a:pt x="7" y="71"/>
                  </a:lnTo>
                  <a:lnTo>
                    <a:pt x="21" y="86"/>
                  </a:lnTo>
                  <a:lnTo>
                    <a:pt x="36" y="86"/>
                  </a:lnTo>
                  <a:lnTo>
                    <a:pt x="65" y="79"/>
                  </a:lnTo>
                  <a:lnTo>
                    <a:pt x="72" y="71"/>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45" name="Line 250"/>
            <p:cNvSpPr/>
            <p:nvPr/>
          </p:nvSpPr>
          <p:spPr>
            <a:xfrm flipV="1">
              <a:off x="4827" y="2155"/>
              <a:ext cx="71" cy="106"/>
            </a:xfrm>
            <a:prstGeom prst="line">
              <a:avLst/>
            </a:prstGeom>
            <a:ln w="0" cap="flat" cmpd="sng">
              <a:solidFill>
                <a:srgbClr val="FF0000"/>
              </a:solidFill>
              <a:prstDash val="solid"/>
              <a:round/>
              <a:headEnd type="none" w="med" len="med"/>
              <a:tailEnd type="none" w="med" len="med"/>
            </a:ln>
          </p:spPr>
        </p:sp>
        <p:sp>
          <p:nvSpPr>
            <p:cNvPr id="81146" name="Line 251"/>
            <p:cNvSpPr/>
            <p:nvPr/>
          </p:nvSpPr>
          <p:spPr>
            <a:xfrm flipV="1">
              <a:off x="4847" y="2155"/>
              <a:ext cx="51" cy="99"/>
            </a:xfrm>
            <a:prstGeom prst="line">
              <a:avLst/>
            </a:prstGeom>
            <a:ln w="0" cap="flat" cmpd="sng">
              <a:solidFill>
                <a:srgbClr val="FF0000"/>
              </a:solidFill>
              <a:prstDash val="solid"/>
              <a:round/>
              <a:headEnd type="none" w="med" len="med"/>
              <a:tailEnd type="none" w="med" len="med"/>
            </a:ln>
          </p:spPr>
        </p:sp>
        <p:sp>
          <p:nvSpPr>
            <p:cNvPr id="81147" name="Line 252"/>
            <p:cNvSpPr/>
            <p:nvPr/>
          </p:nvSpPr>
          <p:spPr>
            <a:xfrm flipV="1">
              <a:off x="4848" y="2155"/>
              <a:ext cx="50" cy="70"/>
            </a:xfrm>
            <a:prstGeom prst="line">
              <a:avLst/>
            </a:prstGeom>
            <a:ln w="0" cap="flat" cmpd="sng">
              <a:solidFill>
                <a:srgbClr val="FF0000"/>
              </a:solidFill>
              <a:prstDash val="solid"/>
              <a:round/>
              <a:headEnd type="none" w="med" len="med"/>
              <a:tailEnd type="none" w="med" len="med"/>
            </a:ln>
          </p:spPr>
        </p:sp>
        <p:sp>
          <p:nvSpPr>
            <p:cNvPr id="81148" name="Line 253"/>
            <p:cNvSpPr/>
            <p:nvPr/>
          </p:nvSpPr>
          <p:spPr>
            <a:xfrm flipV="1">
              <a:off x="4802" y="2155"/>
              <a:ext cx="95" cy="114"/>
            </a:xfrm>
            <a:prstGeom prst="line">
              <a:avLst/>
            </a:prstGeom>
            <a:ln w="0" cap="flat" cmpd="sng">
              <a:solidFill>
                <a:srgbClr val="FF0000"/>
              </a:solidFill>
              <a:prstDash val="solid"/>
              <a:round/>
              <a:headEnd type="none" w="med" len="med"/>
              <a:tailEnd type="none" w="med" len="med"/>
            </a:ln>
          </p:spPr>
        </p:sp>
        <p:sp>
          <p:nvSpPr>
            <p:cNvPr id="81149" name="Line 254"/>
            <p:cNvSpPr/>
            <p:nvPr/>
          </p:nvSpPr>
          <p:spPr>
            <a:xfrm flipH="1">
              <a:off x="4862" y="2156"/>
              <a:ext cx="37" cy="102"/>
            </a:xfrm>
            <a:prstGeom prst="line">
              <a:avLst/>
            </a:prstGeom>
            <a:ln w="0" cap="flat" cmpd="sng">
              <a:solidFill>
                <a:srgbClr val="FF0000"/>
              </a:solidFill>
              <a:prstDash val="solid"/>
              <a:round/>
              <a:headEnd type="none" w="med" len="med"/>
              <a:tailEnd type="none" w="med" len="med"/>
            </a:ln>
          </p:spPr>
        </p:sp>
        <p:sp>
          <p:nvSpPr>
            <p:cNvPr id="81150" name="Line 255"/>
            <p:cNvSpPr/>
            <p:nvPr/>
          </p:nvSpPr>
          <p:spPr>
            <a:xfrm flipH="1">
              <a:off x="4844" y="2155"/>
              <a:ext cx="54" cy="80"/>
            </a:xfrm>
            <a:prstGeom prst="line">
              <a:avLst/>
            </a:prstGeom>
            <a:ln w="0" cap="flat" cmpd="sng">
              <a:solidFill>
                <a:srgbClr val="FF0000"/>
              </a:solidFill>
              <a:prstDash val="solid"/>
              <a:round/>
              <a:headEnd type="none" w="med" len="med"/>
              <a:tailEnd type="none" w="med" len="med"/>
            </a:ln>
          </p:spPr>
        </p:sp>
        <p:sp>
          <p:nvSpPr>
            <p:cNvPr id="81151" name="Freeform 256"/>
            <p:cNvSpPr/>
            <p:nvPr/>
          </p:nvSpPr>
          <p:spPr>
            <a:xfrm>
              <a:off x="4918" y="2437"/>
              <a:ext cx="2" cy="4"/>
            </a:xfrm>
            <a:custGeom>
              <a:avLst/>
              <a:gdLst/>
              <a:ahLst/>
              <a:cxnLst>
                <a:cxn ang="0">
                  <a:pos x="5" y="27"/>
                </a:cxn>
                <a:cxn ang="0">
                  <a:pos x="10" y="0"/>
                </a:cxn>
                <a:cxn ang="0">
                  <a:pos x="18" y="3"/>
                </a:cxn>
                <a:cxn ang="0">
                  <a:pos x="25" y="8"/>
                </a:cxn>
                <a:cxn ang="0">
                  <a:pos x="30" y="15"/>
                </a:cxn>
                <a:cxn ang="0">
                  <a:pos x="32" y="24"/>
                </a:cxn>
                <a:cxn ang="0">
                  <a:pos x="32" y="32"/>
                </a:cxn>
                <a:cxn ang="0">
                  <a:pos x="29" y="40"/>
                </a:cxn>
                <a:cxn ang="0">
                  <a:pos x="24" y="46"/>
                </a:cxn>
                <a:cxn ang="0">
                  <a:pos x="16" y="51"/>
                </a:cxn>
                <a:cxn ang="0">
                  <a:pos x="8" y="53"/>
                </a:cxn>
                <a:cxn ang="0">
                  <a:pos x="0" y="53"/>
                </a:cxn>
                <a:cxn ang="0">
                  <a:pos x="5" y="27"/>
                </a:cxn>
              </a:cxnLst>
              <a:pathLst>
                <a:path w="32" h="53">
                  <a:moveTo>
                    <a:pt x="5" y="27"/>
                  </a:moveTo>
                  <a:lnTo>
                    <a:pt x="10" y="0"/>
                  </a:lnTo>
                  <a:lnTo>
                    <a:pt x="18" y="3"/>
                  </a:lnTo>
                  <a:lnTo>
                    <a:pt x="25" y="8"/>
                  </a:lnTo>
                  <a:lnTo>
                    <a:pt x="30" y="15"/>
                  </a:lnTo>
                  <a:lnTo>
                    <a:pt x="32" y="24"/>
                  </a:lnTo>
                  <a:lnTo>
                    <a:pt x="32" y="32"/>
                  </a:lnTo>
                  <a:lnTo>
                    <a:pt x="29" y="40"/>
                  </a:lnTo>
                  <a:lnTo>
                    <a:pt x="24" y="46"/>
                  </a:lnTo>
                  <a:lnTo>
                    <a:pt x="16" y="51"/>
                  </a:lnTo>
                  <a:lnTo>
                    <a:pt x="8" y="53"/>
                  </a:lnTo>
                  <a:lnTo>
                    <a:pt x="0" y="53"/>
                  </a:lnTo>
                  <a:lnTo>
                    <a:pt x="5" y="27"/>
                  </a:lnTo>
                  <a:close/>
                </a:path>
              </a:pathLst>
            </a:custGeom>
            <a:solidFill>
              <a:srgbClr val="FF0000"/>
            </a:solidFill>
            <a:ln w="9525">
              <a:noFill/>
            </a:ln>
          </p:spPr>
          <p:txBody>
            <a:bodyPr/>
            <a:p>
              <a:endParaRPr lang="zh-CN" altLang="en-US"/>
            </a:p>
          </p:txBody>
        </p:sp>
        <p:sp>
          <p:nvSpPr>
            <p:cNvPr id="81152" name="Freeform 257"/>
            <p:cNvSpPr/>
            <p:nvPr/>
          </p:nvSpPr>
          <p:spPr>
            <a:xfrm>
              <a:off x="4918" y="2437"/>
              <a:ext cx="2" cy="4"/>
            </a:xfrm>
            <a:custGeom>
              <a:avLst/>
              <a:gdLst/>
              <a:ahLst/>
              <a:cxnLst>
                <a:cxn ang="0">
                  <a:pos x="10" y="0"/>
                </a:cxn>
                <a:cxn ang="0">
                  <a:pos x="18" y="3"/>
                </a:cxn>
                <a:cxn ang="0">
                  <a:pos x="25" y="8"/>
                </a:cxn>
                <a:cxn ang="0">
                  <a:pos x="30" y="15"/>
                </a:cxn>
                <a:cxn ang="0">
                  <a:pos x="32" y="24"/>
                </a:cxn>
                <a:cxn ang="0">
                  <a:pos x="32" y="32"/>
                </a:cxn>
                <a:cxn ang="0">
                  <a:pos x="29" y="40"/>
                </a:cxn>
                <a:cxn ang="0">
                  <a:pos x="24" y="46"/>
                </a:cxn>
                <a:cxn ang="0">
                  <a:pos x="16" y="51"/>
                </a:cxn>
                <a:cxn ang="0">
                  <a:pos x="8" y="53"/>
                </a:cxn>
                <a:cxn ang="0">
                  <a:pos x="0" y="53"/>
                </a:cxn>
              </a:cxnLst>
              <a:pathLst>
                <a:path w="32" h="53">
                  <a:moveTo>
                    <a:pt x="10" y="0"/>
                  </a:moveTo>
                  <a:lnTo>
                    <a:pt x="18" y="3"/>
                  </a:lnTo>
                  <a:lnTo>
                    <a:pt x="25" y="8"/>
                  </a:lnTo>
                  <a:lnTo>
                    <a:pt x="30" y="15"/>
                  </a:lnTo>
                  <a:lnTo>
                    <a:pt x="32" y="24"/>
                  </a:lnTo>
                  <a:lnTo>
                    <a:pt x="32" y="32"/>
                  </a:lnTo>
                  <a:lnTo>
                    <a:pt x="29" y="40"/>
                  </a:lnTo>
                  <a:lnTo>
                    <a:pt x="24" y="46"/>
                  </a:lnTo>
                  <a:lnTo>
                    <a:pt x="16" y="51"/>
                  </a:lnTo>
                  <a:lnTo>
                    <a:pt x="8" y="53"/>
                  </a:lnTo>
                  <a:lnTo>
                    <a:pt x="0" y="53"/>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53" name="Freeform 258"/>
            <p:cNvSpPr/>
            <p:nvPr/>
          </p:nvSpPr>
          <p:spPr>
            <a:xfrm>
              <a:off x="4785" y="2411"/>
              <a:ext cx="133" cy="30"/>
            </a:xfrm>
            <a:custGeom>
              <a:avLst/>
              <a:gdLst/>
              <a:ahLst/>
              <a:cxnLst>
                <a:cxn ang="0">
                  <a:pos x="1594" y="361"/>
                </a:cxn>
                <a:cxn ang="0">
                  <a:pos x="1599" y="335"/>
                </a:cxn>
                <a:cxn ang="0">
                  <a:pos x="1604" y="308"/>
                </a:cxn>
                <a:cxn ang="0">
                  <a:pos x="10" y="0"/>
                </a:cxn>
                <a:cxn ang="0">
                  <a:pos x="5" y="26"/>
                </a:cxn>
                <a:cxn ang="0">
                  <a:pos x="0" y="52"/>
                </a:cxn>
                <a:cxn ang="0">
                  <a:pos x="1594" y="361"/>
                </a:cxn>
              </a:cxnLst>
              <a:pathLst>
                <a:path w="1604" h="361">
                  <a:moveTo>
                    <a:pt x="1594" y="361"/>
                  </a:moveTo>
                  <a:lnTo>
                    <a:pt x="1599" y="335"/>
                  </a:lnTo>
                  <a:lnTo>
                    <a:pt x="1604" y="308"/>
                  </a:lnTo>
                  <a:lnTo>
                    <a:pt x="10" y="0"/>
                  </a:lnTo>
                  <a:lnTo>
                    <a:pt x="5" y="26"/>
                  </a:lnTo>
                  <a:lnTo>
                    <a:pt x="0" y="52"/>
                  </a:lnTo>
                  <a:lnTo>
                    <a:pt x="1594" y="361"/>
                  </a:lnTo>
                  <a:close/>
                </a:path>
              </a:pathLst>
            </a:custGeom>
            <a:solidFill>
              <a:srgbClr val="FF0000"/>
            </a:solidFill>
            <a:ln w="9525">
              <a:noFill/>
            </a:ln>
          </p:spPr>
          <p:txBody>
            <a:bodyPr/>
            <a:p>
              <a:endParaRPr lang="zh-CN" altLang="en-US"/>
            </a:p>
          </p:txBody>
        </p:sp>
        <p:sp>
          <p:nvSpPr>
            <p:cNvPr id="81154" name="Freeform 259"/>
            <p:cNvSpPr/>
            <p:nvPr/>
          </p:nvSpPr>
          <p:spPr>
            <a:xfrm>
              <a:off x="4785" y="2411"/>
              <a:ext cx="133" cy="30"/>
            </a:xfrm>
            <a:custGeom>
              <a:avLst/>
              <a:gdLst/>
              <a:ahLst/>
              <a:cxnLst>
                <a:cxn ang="0">
                  <a:pos x="1594" y="361"/>
                </a:cxn>
                <a:cxn ang="0">
                  <a:pos x="1599" y="335"/>
                </a:cxn>
                <a:cxn ang="0">
                  <a:pos x="1604" y="308"/>
                </a:cxn>
                <a:cxn ang="0">
                  <a:pos x="10" y="0"/>
                </a:cxn>
                <a:cxn ang="0">
                  <a:pos x="5" y="26"/>
                </a:cxn>
                <a:cxn ang="0">
                  <a:pos x="0" y="52"/>
                </a:cxn>
                <a:cxn ang="0">
                  <a:pos x="1594" y="361"/>
                </a:cxn>
              </a:cxnLst>
              <a:pathLst>
                <a:path w="1604" h="361">
                  <a:moveTo>
                    <a:pt x="1594" y="361"/>
                  </a:moveTo>
                  <a:lnTo>
                    <a:pt x="1599" y="335"/>
                  </a:lnTo>
                  <a:lnTo>
                    <a:pt x="1604" y="308"/>
                  </a:lnTo>
                  <a:lnTo>
                    <a:pt x="10" y="0"/>
                  </a:lnTo>
                  <a:lnTo>
                    <a:pt x="5" y="26"/>
                  </a:lnTo>
                  <a:lnTo>
                    <a:pt x="0" y="52"/>
                  </a:lnTo>
                  <a:lnTo>
                    <a:pt x="1594" y="361"/>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55" name="Freeform 260"/>
            <p:cNvSpPr/>
            <p:nvPr/>
          </p:nvSpPr>
          <p:spPr>
            <a:xfrm>
              <a:off x="4783" y="2411"/>
              <a:ext cx="3" cy="5"/>
            </a:xfrm>
            <a:custGeom>
              <a:avLst/>
              <a:gdLst/>
              <a:ahLst/>
              <a:cxnLst>
                <a:cxn ang="0">
                  <a:pos x="26" y="26"/>
                </a:cxn>
                <a:cxn ang="0">
                  <a:pos x="21" y="52"/>
                </a:cxn>
                <a:cxn ang="0">
                  <a:pos x="13" y="49"/>
                </a:cxn>
                <a:cxn ang="0">
                  <a:pos x="7" y="44"/>
                </a:cxn>
                <a:cxn ang="0">
                  <a:pos x="2" y="37"/>
                </a:cxn>
                <a:cxn ang="0">
                  <a:pos x="0" y="29"/>
                </a:cxn>
                <a:cxn ang="0">
                  <a:pos x="0" y="21"/>
                </a:cxn>
                <a:cxn ang="0">
                  <a:pos x="3" y="13"/>
                </a:cxn>
                <a:cxn ang="0">
                  <a:pos x="8" y="7"/>
                </a:cxn>
                <a:cxn ang="0">
                  <a:pos x="15" y="2"/>
                </a:cxn>
                <a:cxn ang="0">
                  <a:pos x="23" y="0"/>
                </a:cxn>
                <a:cxn ang="0">
                  <a:pos x="31" y="0"/>
                </a:cxn>
                <a:cxn ang="0">
                  <a:pos x="26" y="26"/>
                </a:cxn>
              </a:cxnLst>
              <a:pathLst>
                <a:path w="31" h="52">
                  <a:moveTo>
                    <a:pt x="26" y="26"/>
                  </a:moveTo>
                  <a:lnTo>
                    <a:pt x="21" y="52"/>
                  </a:lnTo>
                  <a:lnTo>
                    <a:pt x="13" y="49"/>
                  </a:lnTo>
                  <a:lnTo>
                    <a:pt x="7" y="44"/>
                  </a:lnTo>
                  <a:lnTo>
                    <a:pt x="2" y="37"/>
                  </a:lnTo>
                  <a:lnTo>
                    <a:pt x="0" y="29"/>
                  </a:lnTo>
                  <a:lnTo>
                    <a:pt x="0" y="21"/>
                  </a:lnTo>
                  <a:lnTo>
                    <a:pt x="3" y="13"/>
                  </a:lnTo>
                  <a:lnTo>
                    <a:pt x="8" y="7"/>
                  </a:lnTo>
                  <a:lnTo>
                    <a:pt x="15" y="2"/>
                  </a:lnTo>
                  <a:lnTo>
                    <a:pt x="23" y="0"/>
                  </a:lnTo>
                  <a:lnTo>
                    <a:pt x="31" y="0"/>
                  </a:lnTo>
                  <a:lnTo>
                    <a:pt x="26" y="26"/>
                  </a:lnTo>
                  <a:close/>
                </a:path>
              </a:pathLst>
            </a:custGeom>
            <a:solidFill>
              <a:srgbClr val="FF0000"/>
            </a:solidFill>
            <a:ln w="9525">
              <a:noFill/>
            </a:ln>
          </p:spPr>
          <p:txBody>
            <a:bodyPr/>
            <a:p>
              <a:endParaRPr lang="zh-CN" altLang="en-US"/>
            </a:p>
          </p:txBody>
        </p:sp>
        <p:sp>
          <p:nvSpPr>
            <p:cNvPr id="81156" name="Freeform 261"/>
            <p:cNvSpPr/>
            <p:nvPr/>
          </p:nvSpPr>
          <p:spPr>
            <a:xfrm>
              <a:off x="4783" y="2411"/>
              <a:ext cx="3" cy="5"/>
            </a:xfrm>
            <a:custGeom>
              <a:avLst/>
              <a:gdLst/>
              <a:ahLst/>
              <a:cxnLst>
                <a:cxn ang="0">
                  <a:pos x="21" y="52"/>
                </a:cxn>
                <a:cxn ang="0">
                  <a:pos x="13" y="49"/>
                </a:cxn>
                <a:cxn ang="0">
                  <a:pos x="7" y="44"/>
                </a:cxn>
                <a:cxn ang="0">
                  <a:pos x="2" y="37"/>
                </a:cxn>
                <a:cxn ang="0">
                  <a:pos x="0" y="29"/>
                </a:cxn>
                <a:cxn ang="0">
                  <a:pos x="0" y="21"/>
                </a:cxn>
                <a:cxn ang="0">
                  <a:pos x="3" y="13"/>
                </a:cxn>
                <a:cxn ang="0">
                  <a:pos x="8" y="7"/>
                </a:cxn>
                <a:cxn ang="0">
                  <a:pos x="15" y="2"/>
                </a:cxn>
                <a:cxn ang="0">
                  <a:pos x="23" y="0"/>
                </a:cxn>
                <a:cxn ang="0">
                  <a:pos x="31" y="0"/>
                </a:cxn>
              </a:cxnLst>
              <a:pathLst>
                <a:path w="31" h="52">
                  <a:moveTo>
                    <a:pt x="21" y="52"/>
                  </a:moveTo>
                  <a:lnTo>
                    <a:pt x="13" y="49"/>
                  </a:lnTo>
                  <a:lnTo>
                    <a:pt x="7" y="44"/>
                  </a:lnTo>
                  <a:lnTo>
                    <a:pt x="2" y="37"/>
                  </a:lnTo>
                  <a:lnTo>
                    <a:pt x="0" y="29"/>
                  </a:lnTo>
                  <a:lnTo>
                    <a:pt x="0" y="21"/>
                  </a:lnTo>
                  <a:lnTo>
                    <a:pt x="3" y="13"/>
                  </a:lnTo>
                  <a:lnTo>
                    <a:pt x="8" y="7"/>
                  </a:lnTo>
                  <a:lnTo>
                    <a:pt x="15" y="2"/>
                  </a:lnTo>
                  <a:lnTo>
                    <a:pt x="23" y="0"/>
                  </a:lnTo>
                  <a:lnTo>
                    <a:pt x="31"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57" name="Freeform 262"/>
            <p:cNvSpPr/>
            <p:nvPr/>
          </p:nvSpPr>
          <p:spPr>
            <a:xfrm>
              <a:off x="4674" y="2359"/>
              <a:ext cx="2" cy="4"/>
            </a:xfrm>
            <a:custGeom>
              <a:avLst/>
              <a:gdLst/>
              <a:ahLst/>
              <a:cxnLst>
                <a:cxn ang="0">
                  <a:pos x="27" y="27"/>
                </a:cxn>
                <a:cxn ang="0">
                  <a:pos x="27" y="53"/>
                </a:cxn>
                <a:cxn ang="0">
                  <a:pos x="18" y="52"/>
                </a:cxn>
                <a:cxn ang="0">
                  <a:pos x="10" y="48"/>
                </a:cxn>
                <a:cxn ang="0">
                  <a:pos x="5" y="43"/>
                </a:cxn>
                <a:cxn ang="0">
                  <a:pos x="1" y="35"/>
                </a:cxn>
                <a:cxn ang="0">
                  <a:pos x="0" y="27"/>
                </a:cxn>
                <a:cxn ang="0">
                  <a:pos x="1" y="19"/>
                </a:cxn>
                <a:cxn ang="0">
                  <a:pos x="5" y="11"/>
                </a:cxn>
                <a:cxn ang="0">
                  <a:pos x="10" y="6"/>
                </a:cxn>
                <a:cxn ang="0">
                  <a:pos x="18" y="2"/>
                </a:cxn>
                <a:cxn ang="0">
                  <a:pos x="27" y="0"/>
                </a:cxn>
                <a:cxn ang="0">
                  <a:pos x="27" y="27"/>
                </a:cxn>
              </a:cxnLst>
              <a:pathLst>
                <a:path w="27" h="53">
                  <a:moveTo>
                    <a:pt x="27" y="27"/>
                  </a:moveTo>
                  <a:lnTo>
                    <a:pt x="27" y="53"/>
                  </a:lnTo>
                  <a:lnTo>
                    <a:pt x="18" y="52"/>
                  </a:lnTo>
                  <a:lnTo>
                    <a:pt x="10" y="48"/>
                  </a:lnTo>
                  <a:lnTo>
                    <a:pt x="5" y="43"/>
                  </a:lnTo>
                  <a:lnTo>
                    <a:pt x="1" y="35"/>
                  </a:lnTo>
                  <a:lnTo>
                    <a:pt x="0" y="27"/>
                  </a:lnTo>
                  <a:lnTo>
                    <a:pt x="1" y="19"/>
                  </a:lnTo>
                  <a:lnTo>
                    <a:pt x="5" y="11"/>
                  </a:lnTo>
                  <a:lnTo>
                    <a:pt x="10" y="6"/>
                  </a:lnTo>
                  <a:lnTo>
                    <a:pt x="18" y="2"/>
                  </a:lnTo>
                  <a:lnTo>
                    <a:pt x="27" y="0"/>
                  </a:lnTo>
                  <a:lnTo>
                    <a:pt x="27" y="27"/>
                  </a:lnTo>
                  <a:close/>
                </a:path>
              </a:pathLst>
            </a:custGeom>
            <a:solidFill>
              <a:srgbClr val="FF0000"/>
            </a:solidFill>
            <a:ln w="9525">
              <a:noFill/>
            </a:ln>
          </p:spPr>
          <p:txBody>
            <a:bodyPr/>
            <a:p>
              <a:endParaRPr lang="zh-CN" altLang="en-US"/>
            </a:p>
          </p:txBody>
        </p:sp>
        <p:sp>
          <p:nvSpPr>
            <p:cNvPr id="81158" name="Freeform 263"/>
            <p:cNvSpPr/>
            <p:nvPr/>
          </p:nvSpPr>
          <p:spPr>
            <a:xfrm>
              <a:off x="4674" y="2359"/>
              <a:ext cx="2" cy="4"/>
            </a:xfrm>
            <a:custGeom>
              <a:avLst/>
              <a:gdLst/>
              <a:ahLst/>
              <a:cxnLst>
                <a:cxn ang="0">
                  <a:pos x="27" y="53"/>
                </a:cxn>
                <a:cxn ang="0">
                  <a:pos x="18" y="52"/>
                </a:cxn>
                <a:cxn ang="0">
                  <a:pos x="10" y="48"/>
                </a:cxn>
                <a:cxn ang="0">
                  <a:pos x="5" y="43"/>
                </a:cxn>
                <a:cxn ang="0">
                  <a:pos x="1" y="35"/>
                </a:cxn>
                <a:cxn ang="0">
                  <a:pos x="0" y="27"/>
                </a:cxn>
                <a:cxn ang="0">
                  <a:pos x="1" y="19"/>
                </a:cxn>
                <a:cxn ang="0">
                  <a:pos x="5" y="11"/>
                </a:cxn>
                <a:cxn ang="0">
                  <a:pos x="10" y="6"/>
                </a:cxn>
                <a:cxn ang="0">
                  <a:pos x="18" y="2"/>
                </a:cxn>
                <a:cxn ang="0">
                  <a:pos x="27" y="0"/>
                </a:cxn>
              </a:cxnLst>
              <a:pathLst>
                <a:path w="27" h="53">
                  <a:moveTo>
                    <a:pt x="27" y="53"/>
                  </a:moveTo>
                  <a:lnTo>
                    <a:pt x="18" y="52"/>
                  </a:lnTo>
                  <a:lnTo>
                    <a:pt x="10" y="48"/>
                  </a:lnTo>
                  <a:lnTo>
                    <a:pt x="5" y="43"/>
                  </a:lnTo>
                  <a:lnTo>
                    <a:pt x="1" y="35"/>
                  </a:lnTo>
                  <a:lnTo>
                    <a:pt x="0" y="27"/>
                  </a:lnTo>
                  <a:lnTo>
                    <a:pt x="1" y="19"/>
                  </a:lnTo>
                  <a:lnTo>
                    <a:pt x="5" y="11"/>
                  </a:lnTo>
                  <a:lnTo>
                    <a:pt x="10" y="6"/>
                  </a:lnTo>
                  <a:lnTo>
                    <a:pt x="18" y="2"/>
                  </a:lnTo>
                  <a:lnTo>
                    <a:pt x="27"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59" name="Freeform 264"/>
            <p:cNvSpPr/>
            <p:nvPr/>
          </p:nvSpPr>
          <p:spPr>
            <a:xfrm>
              <a:off x="4676" y="2359"/>
              <a:ext cx="214" cy="4"/>
            </a:xfrm>
            <a:custGeom>
              <a:avLst/>
              <a:gdLst/>
              <a:ahLst/>
              <a:cxnLst>
                <a:cxn ang="0">
                  <a:pos x="0" y="0"/>
                </a:cxn>
                <a:cxn ang="0">
                  <a:pos x="0" y="27"/>
                </a:cxn>
                <a:cxn ang="0">
                  <a:pos x="0" y="53"/>
                </a:cxn>
                <a:cxn ang="0">
                  <a:pos x="2569" y="53"/>
                </a:cxn>
                <a:cxn ang="0">
                  <a:pos x="2569" y="27"/>
                </a:cxn>
                <a:cxn ang="0">
                  <a:pos x="2569" y="0"/>
                </a:cxn>
                <a:cxn ang="0">
                  <a:pos x="0" y="0"/>
                </a:cxn>
              </a:cxnLst>
              <a:pathLst>
                <a:path w="2569" h="53">
                  <a:moveTo>
                    <a:pt x="0" y="0"/>
                  </a:moveTo>
                  <a:lnTo>
                    <a:pt x="0" y="27"/>
                  </a:lnTo>
                  <a:lnTo>
                    <a:pt x="0" y="53"/>
                  </a:lnTo>
                  <a:lnTo>
                    <a:pt x="2569" y="53"/>
                  </a:lnTo>
                  <a:lnTo>
                    <a:pt x="2569" y="27"/>
                  </a:lnTo>
                  <a:lnTo>
                    <a:pt x="2569" y="0"/>
                  </a:lnTo>
                  <a:lnTo>
                    <a:pt x="0" y="0"/>
                  </a:lnTo>
                  <a:close/>
                </a:path>
              </a:pathLst>
            </a:custGeom>
            <a:solidFill>
              <a:srgbClr val="FF0000"/>
            </a:solidFill>
            <a:ln w="9525">
              <a:noFill/>
            </a:ln>
          </p:spPr>
          <p:txBody>
            <a:bodyPr/>
            <a:p>
              <a:endParaRPr lang="zh-CN" altLang="en-US"/>
            </a:p>
          </p:txBody>
        </p:sp>
        <p:sp>
          <p:nvSpPr>
            <p:cNvPr id="81160" name="Freeform 265"/>
            <p:cNvSpPr/>
            <p:nvPr/>
          </p:nvSpPr>
          <p:spPr>
            <a:xfrm>
              <a:off x="4676" y="2359"/>
              <a:ext cx="214" cy="4"/>
            </a:xfrm>
            <a:custGeom>
              <a:avLst/>
              <a:gdLst/>
              <a:ahLst/>
              <a:cxnLst>
                <a:cxn ang="0">
                  <a:pos x="0" y="0"/>
                </a:cxn>
                <a:cxn ang="0">
                  <a:pos x="0" y="27"/>
                </a:cxn>
                <a:cxn ang="0">
                  <a:pos x="0" y="53"/>
                </a:cxn>
                <a:cxn ang="0">
                  <a:pos x="2569" y="53"/>
                </a:cxn>
                <a:cxn ang="0">
                  <a:pos x="2569" y="27"/>
                </a:cxn>
                <a:cxn ang="0">
                  <a:pos x="2569" y="0"/>
                </a:cxn>
                <a:cxn ang="0">
                  <a:pos x="0" y="0"/>
                </a:cxn>
              </a:cxnLst>
              <a:pathLst>
                <a:path w="2569" h="53">
                  <a:moveTo>
                    <a:pt x="0" y="0"/>
                  </a:moveTo>
                  <a:lnTo>
                    <a:pt x="0" y="27"/>
                  </a:lnTo>
                  <a:lnTo>
                    <a:pt x="0" y="53"/>
                  </a:lnTo>
                  <a:lnTo>
                    <a:pt x="2569" y="53"/>
                  </a:lnTo>
                  <a:lnTo>
                    <a:pt x="2569" y="27"/>
                  </a:lnTo>
                  <a:lnTo>
                    <a:pt x="2569" y="0"/>
                  </a:lnTo>
                  <a:lnTo>
                    <a:pt x="0"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61" name="Freeform 266"/>
            <p:cNvSpPr/>
            <p:nvPr/>
          </p:nvSpPr>
          <p:spPr>
            <a:xfrm>
              <a:off x="4890" y="2359"/>
              <a:ext cx="2" cy="4"/>
            </a:xfrm>
            <a:custGeom>
              <a:avLst/>
              <a:gdLst/>
              <a:ahLst/>
              <a:cxnLst>
                <a:cxn ang="0">
                  <a:pos x="0" y="27"/>
                </a:cxn>
                <a:cxn ang="0">
                  <a:pos x="0" y="0"/>
                </a:cxn>
                <a:cxn ang="0">
                  <a:pos x="9" y="2"/>
                </a:cxn>
                <a:cxn ang="0">
                  <a:pos x="17" y="6"/>
                </a:cxn>
                <a:cxn ang="0">
                  <a:pos x="22" y="11"/>
                </a:cxn>
                <a:cxn ang="0">
                  <a:pos x="26" y="19"/>
                </a:cxn>
                <a:cxn ang="0">
                  <a:pos x="28" y="27"/>
                </a:cxn>
                <a:cxn ang="0">
                  <a:pos x="26" y="35"/>
                </a:cxn>
                <a:cxn ang="0">
                  <a:pos x="22" y="43"/>
                </a:cxn>
                <a:cxn ang="0">
                  <a:pos x="17" y="48"/>
                </a:cxn>
                <a:cxn ang="0">
                  <a:pos x="9" y="52"/>
                </a:cxn>
                <a:cxn ang="0">
                  <a:pos x="0" y="53"/>
                </a:cxn>
                <a:cxn ang="0">
                  <a:pos x="0" y="27"/>
                </a:cxn>
              </a:cxnLst>
              <a:pathLst>
                <a:path w="28" h="53">
                  <a:moveTo>
                    <a:pt x="0" y="27"/>
                  </a:moveTo>
                  <a:lnTo>
                    <a:pt x="0" y="0"/>
                  </a:lnTo>
                  <a:lnTo>
                    <a:pt x="9" y="2"/>
                  </a:lnTo>
                  <a:lnTo>
                    <a:pt x="17" y="6"/>
                  </a:lnTo>
                  <a:lnTo>
                    <a:pt x="22" y="11"/>
                  </a:lnTo>
                  <a:lnTo>
                    <a:pt x="26" y="19"/>
                  </a:lnTo>
                  <a:lnTo>
                    <a:pt x="28" y="27"/>
                  </a:lnTo>
                  <a:lnTo>
                    <a:pt x="26" y="35"/>
                  </a:lnTo>
                  <a:lnTo>
                    <a:pt x="22" y="43"/>
                  </a:lnTo>
                  <a:lnTo>
                    <a:pt x="17" y="48"/>
                  </a:lnTo>
                  <a:lnTo>
                    <a:pt x="9" y="52"/>
                  </a:lnTo>
                  <a:lnTo>
                    <a:pt x="0" y="53"/>
                  </a:lnTo>
                  <a:lnTo>
                    <a:pt x="0" y="27"/>
                  </a:lnTo>
                  <a:close/>
                </a:path>
              </a:pathLst>
            </a:custGeom>
            <a:solidFill>
              <a:srgbClr val="FF0000"/>
            </a:solidFill>
            <a:ln w="9525">
              <a:noFill/>
            </a:ln>
          </p:spPr>
          <p:txBody>
            <a:bodyPr/>
            <a:p>
              <a:endParaRPr lang="zh-CN" altLang="en-US"/>
            </a:p>
          </p:txBody>
        </p:sp>
        <p:sp>
          <p:nvSpPr>
            <p:cNvPr id="81162" name="Freeform 267"/>
            <p:cNvSpPr/>
            <p:nvPr/>
          </p:nvSpPr>
          <p:spPr>
            <a:xfrm>
              <a:off x="4890" y="2359"/>
              <a:ext cx="2" cy="4"/>
            </a:xfrm>
            <a:custGeom>
              <a:avLst/>
              <a:gdLst/>
              <a:ahLst/>
              <a:cxnLst>
                <a:cxn ang="0">
                  <a:pos x="0" y="0"/>
                </a:cxn>
                <a:cxn ang="0">
                  <a:pos x="9" y="2"/>
                </a:cxn>
                <a:cxn ang="0">
                  <a:pos x="17" y="6"/>
                </a:cxn>
                <a:cxn ang="0">
                  <a:pos x="22" y="11"/>
                </a:cxn>
                <a:cxn ang="0">
                  <a:pos x="26" y="19"/>
                </a:cxn>
                <a:cxn ang="0">
                  <a:pos x="28" y="27"/>
                </a:cxn>
                <a:cxn ang="0">
                  <a:pos x="26" y="35"/>
                </a:cxn>
                <a:cxn ang="0">
                  <a:pos x="22" y="43"/>
                </a:cxn>
                <a:cxn ang="0">
                  <a:pos x="17" y="48"/>
                </a:cxn>
                <a:cxn ang="0">
                  <a:pos x="9" y="52"/>
                </a:cxn>
                <a:cxn ang="0">
                  <a:pos x="0" y="53"/>
                </a:cxn>
              </a:cxnLst>
              <a:pathLst>
                <a:path w="28" h="53">
                  <a:moveTo>
                    <a:pt x="0" y="0"/>
                  </a:moveTo>
                  <a:lnTo>
                    <a:pt x="9" y="2"/>
                  </a:lnTo>
                  <a:lnTo>
                    <a:pt x="17" y="6"/>
                  </a:lnTo>
                  <a:lnTo>
                    <a:pt x="22" y="11"/>
                  </a:lnTo>
                  <a:lnTo>
                    <a:pt x="26" y="19"/>
                  </a:lnTo>
                  <a:lnTo>
                    <a:pt x="28" y="27"/>
                  </a:lnTo>
                  <a:lnTo>
                    <a:pt x="26" y="35"/>
                  </a:lnTo>
                  <a:lnTo>
                    <a:pt x="22" y="43"/>
                  </a:lnTo>
                  <a:lnTo>
                    <a:pt x="17" y="48"/>
                  </a:lnTo>
                  <a:lnTo>
                    <a:pt x="9" y="52"/>
                  </a:lnTo>
                  <a:lnTo>
                    <a:pt x="0" y="53"/>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63" name="Freeform 268"/>
            <p:cNvSpPr/>
            <p:nvPr/>
          </p:nvSpPr>
          <p:spPr>
            <a:xfrm>
              <a:off x="4785" y="2411"/>
              <a:ext cx="2" cy="5"/>
            </a:xfrm>
            <a:custGeom>
              <a:avLst/>
              <a:gdLst/>
              <a:ahLst/>
              <a:cxnLst>
                <a:cxn ang="0">
                  <a:pos x="5" y="26"/>
                </a:cxn>
                <a:cxn ang="0">
                  <a:pos x="0" y="0"/>
                </a:cxn>
                <a:cxn ang="0">
                  <a:pos x="8" y="0"/>
                </a:cxn>
                <a:cxn ang="0">
                  <a:pos x="17" y="2"/>
                </a:cxn>
                <a:cxn ang="0">
                  <a:pos x="24" y="7"/>
                </a:cxn>
                <a:cxn ang="0">
                  <a:pos x="29" y="13"/>
                </a:cxn>
                <a:cxn ang="0">
                  <a:pos x="32" y="21"/>
                </a:cxn>
                <a:cxn ang="0">
                  <a:pos x="32" y="29"/>
                </a:cxn>
                <a:cxn ang="0">
                  <a:pos x="30" y="37"/>
                </a:cxn>
                <a:cxn ang="0">
                  <a:pos x="25" y="44"/>
                </a:cxn>
                <a:cxn ang="0">
                  <a:pos x="19" y="49"/>
                </a:cxn>
                <a:cxn ang="0">
                  <a:pos x="10" y="52"/>
                </a:cxn>
                <a:cxn ang="0">
                  <a:pos x="5" y="26"/>
                </a:cxn>
              </a:cxnLst>
              <a:pathLst>
                <a:path w="32" h="52">
                  <a:moveTo>
                    <a:pt x="5" y="26"/>
                  </a:moveTo>
                  <a:lnTo>
                    <a:pt x="0" y="0"/>
                  </a:lnTo>
                  <a:lnTo>
                    <a:pt x="8" y="0"/>
                  </a:lnTo>
                  <a:lnTo>
                    <a:pt x="17" y="2"/>
                  </a:lnTo>
                  <a:lnTo>
                    <a:pt x="24" y="7"/>
                  </a:lnTo>
                  <a:lnTo>
                    <a:pt x="29" y="13"/>
                  </a:lnTo>
                  <a:lnTo>
                    <a:pt x="32" y="21"/>
                  </a:lnTo>
                  <a:lnTo>
                    <a:pt x="32" y="29"/>
                  </a:lnTo>
                  <a:lnTo>
                    <a:pt x="30" y="37"/>
                  </a:lnTo>
                  <a:lnTo>
                    <a:pt x="25" y="44"/>
                  </a:lnTo>
                  <a:lnTo>
                    <a:pt x="19" y="49"/>
                  </a:lnTo>
                  <a:lnTo>
                    <a:pt x="10" y="52"/>
                  </a:lnTo>
                  <a:lnTo>
                    <a:pt x="5" y="26"/>
                  </a:lnTo>
                  <a:close/>
                </a:path>
              </a:pathLst>
            </a:custGeom>
            <a:solidFill>
              <a:srgbClr val="FF0000"/>
            </a:solidFill>
            <a:ln w="9525">
              <a:noFill/>
            </a:ln>
          </p:spPr>
          <p:txBody>
            <a:bodyPr/>
            <a:p>
              <a:endParaRPr lang="zh-CN" altLang="en-US"/>
            </a:p>
          </p:txBody>
        </p:sp>
        <p:sp>
          <p:nvSpPr>
            <p:cNvPr id="81164" name="Freeform 269"/>
            <p:cNvSpPr/>
            <p:nvPr/>
          </p:nvSpPr>
          <p:spPr>
            <a:xfrm>
              <a:off x="4785" y="2411"/>
              <a:ext cx="2" cy="5"/>
            </a:xfrm>
            <a:custGeom>
              <a:avLst/>
              <a:gdLst/>
              <a:ahLst/>
              <a:cxnLst>
                <a:cxn ang="0">
                  <a:pos x="0" y="0"/>
                </a:cxn>
                <a:cxn ang="0">
                  <a:pos x="8" y="0"/>
                </a:cxn>
                <a:cxn ang="0">
                  <a:pos x="17" y="2"/>
                </a:cxn>
                <a:cxn ang="0">
                  <a:pos x="24" y="7"/>
                </a:cxn>
                <a:cxn ang="0">
                  <a:pos x="29" y="13"/>
                </a:cxn>
                <a:cxn ang="0">
                  <a:pos x="32" y="21"/>
                </a:cxn>
                <a:cxn ang="0">
                  <a:pos x="32" y="29"/>
                </a:cxn>
                <a:cxn ang="0">
                  <a:pos x="30" y="37"/>
                </a:cxn>
                <a:cxn ang="0">
                  <a:pos x="25" y="44"/>
                </a:cxn>
                <a:cxn ang="0">
                  <a:pos x="19" y="49"/>
                </a:cxn>
                <a:cxn ang="0">
                  <a:pos x="10" y="52"/>
                </a:cxn>
              </a:cxnLst>
              <a:pathLst>
                <a:path w="32" h="52">
                  <a:moveTo>
                    <a:pt x="0" y="0"/>
                  </a:moveTo>
                  <a:lnTo>
                    <a:pt x="8" y="0"/>
                  </a:lnTo>
                  <a:lnTo>
                    <a:pt x="17" y="2"/>
                  </a:lnTo>
                  <a:lnTo>
                    <a:pt x="24" y="7"/>
                  </a:lnTo>
                  <a:lnTo>
                    <a:pt x="29" y="13"/>
                  </a:lnTo>
                  <a:lnTo>
                    <a:pt x="32" y="21"/>
                  </a:lnTo>
                  <a:lnTo>
                    <a:pt x="32" y="29"/>
                  </a:lnTo>
                  <a:lnTo>
                    <a:pt x="30" y="37"/>
                  </a:lnTo>
                  <a:lnTo>
                    <a:pt x="25" y="44"/>
                  </a:lnTo>
                  <a:lnTo>
                    <a:pt x="19" y="49"/>
                  </a:lnTo>
                  <a:lnTo>
                    <a:pt x="10" y="52"/>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65" name="Freeform 270"/>
            <p:cNvSpPr/>
            <p:nvPr/>
          </p:nvSpPr>
          <p:spPr>
            <a:xfrm>
              <a:off x="4556" y="2411"/>
              <a:ext cx="230" cy="48"/>
            </a:xfrm>
            <a:custGeom>
              <a:avLst/>
              <a:gdLst/>
              <a:ahLst/>
              <a:cxnLst>
                <a:cxn ang="0">
                  <a:pos x="2750" y="52"/>
                </a:cxn>
                <a:cxn ang="0">
                  <a:pos x="2745" y="26"/>
                </a:cxn>
                <a:cxn ang="0">
                  <a:pos x="2740" y="0"/>
                </a:cxn>
                <a:cxn ang="0">
                  <a:pos x="0" y="524"/>
                </a:cxn>
                <a:cxn ang="0">
                  <a:pos x="5" y="551"/>
                </a:cxn>
                <a:cxn ang="0">
                  <a:pos x="10" y="577"/>
                </a:cxn>
                <a:cxn ang="0">
                  <a:pos x="2750" y="52"/>
                </a:cxn>
              </a:cxnLst>
              <a:pathLst>
                <a:path w="2750" h="577">
                  <a:moveTo>
                    <a:pt x="2750" y="52"/>
                  </a:moveTo>
                  <a:lnTo>
                    <a:pt x="2745" y="26"/>
                  </a:lnTo>
                  <a:lnTo>
                    <a:pt x="2740" y="0"/>
                  </a:lnTo>
                  <a:lnTo>
                    <a:pt x="0" y="524"/>
                  </a:lnTo>
                  <a:lnTo>
                    <a:pt x="5" y="551"/>
                  </a:lnTo>
                  <a:lnTo>
                    <a:pt x="10" y="577"/>
                  </a:lnTo>
                  <a:lnTo>
                    <a:pt x="2750" y="52"/>
                  </a:lnTo>
                  <a:close/>
                </a:path>
              </a:pathLst>
            </a:custGeom>
            <a:solidFill>
              <a:srgbClr val="FF0000"/>
            </a:solidFill>
            <a:ln w="9525">
              <a:noFill/>
            </a:ln>
          </p:spPr>
          <p:txBody>
            <a:bodyPr/>
            <a:p>
              <a:endParaRPr lang="zh-CN" altLang="en-US"/>
            </a:p>
          </p:txBody>
        </p:sp>
        <p:sp>
          <p:nvSpPr>
            <p:cNvPr id="81166" name="Freeform 271"/>
            <p:cNvSpPr/>
            <p:nvPr/>
          </p:nvSpPr>
          <p:spPr>
            <a:xfrm>
              <a:off x="4556" y="2411"/>
              <a:ext cx="230" cy="48"/>
            </a:xfrm>
            <a:custGeom>
              <a:avLst/>
              <a:gdLst/>
              <a:ahLst/>
              <a:cxnLst>
                <a:cxn ang="0">
                  <a:pos x="2750" y="52"/>
                </a:cxn>
                <a:cxn ang="0">
                  <a:pos x="2745" y="26"/>
                </a:cxn>
                <a:cxn ang="0">
                  <a:pos x="2740" y="0"/>
                </a:cxn>
                <a:cxn ang="0">
                  <a:pos x="0" y="524"/>
                </a:cxn>
                <a:cxn ang="0">
                  <a:pos x="5" y="551"/>
                </a:cxn>
                <a:cxn ang="0">
                  <a:pos x="10" y="577"/>
                </a:cxn>
                <a:cxn ang="0">
                  <a:pos x="2750" y="52"/>
                </a:cxn>
              </a:cxnLst>
              <a:pathLst>
                <a:path w="2750" h="577">
                  <a:moveTo>
                    <a:pt x="2750" y="52"/>
                  </a:moveTo>
                  <a:lnTo>
                    <a:pt x="2745" y="26"/>
                  </a:lnTo>
                  <a:lnTo>
                    <a:pt x="2740" y="0"/>
                  </a:lnTo>
                  <a:lnTo>
                    <a:pt x="0" y="524"/>
                  </a:lnTo>
                  <a:lnTo>
                    <a:pt x="5" y="551"/>
                  </a:lnTo>
                  <a:lnTo>
                    <a:pt x="10" y="577"/>
                  </a:lnTo>
                  <a:lnTo>
                    <a:pt x="2750" y="52"/>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67" name="Freeform 272"/>
            <p:cNvSpPr/>
            <p:nvPr/>
          </p:nvSpPr>
          <p:spPr>
            <a:xfrm>
              <a:off x="4555" y="2455"/>
              <a:ext cx="2" cy="4"/>
            </a:xfrm>
            <a:custGeom>
              <a:avLst/>
              <a:gdLst/>
              <a:ahLst/>
              <a:cxnLst>
                <a:cxn ang="0">
                  <a:pos x="26" y="27"/>
                </a:cxn>
                <a:cxn ang="0">
                  <a:pos x="31" y="53"/>
                </a:cxn>
                <a:cxn ang="0">
                  <a:pos x="23" y="53"/>
                </a:cxn>
                <a:cxn ang="0">
                  <a:pos x="15" y="51"/>
                </a:cxn>
                <a:cxn ang="0">
                  <a:pos x="8" y="46"/>
                </a:cxn>
                <a:cxn ang="0">
                  <a:pos x="3" y="40"/>
                </a:cxn>
                <a:cxn ang="0">
                  <a:pos x="0" y="32"/>
                </a:cxn>
                <a:cxn ang="0">
                  <a:pos x="0" y="24"/>
                </a:cxn>
                <a:cxn ang="0">
                  <a:pos x="2" y="16"/>
                </a:cxn>
                <a:cxn ang="0">
                  <a:pos x="7" y="8"/>
                </a:cxn>
                <a:cxn ang="0">
                  <a:pos x="13" y="3"/>
                </a:cxn>
                <a:cxn ang="0">
                  <a:pos x="21" y="0"/>
                </a:cxn>
                <a:cxn ang="0">
                  <a:pos x="26" y="27"/>
                </a:cxn>
              </a:cxnLst>
              <a:pathLst>
                <a:path w="31" h="53">
                  <a:moveTo>
                    <a:pt x="26" y="27"/>
                  </a:moveTo>
                  <a:lnTo>
                    <a:pt x="31" y="53"/>
                  </a:lnTo>
                  <a:lnTo>
                    <a:pt x="23" y="53"/>
                  </a:lnTo>
                  <a:lnTo>
                    <a:pt x="15" y="51"/>
                  </a:lnTo>
                  <a:lnTo>
                    <a:pt x="8" y="46"/>
                  </a:lnTo>
                  <a:lnTo>
                    <a:pt x="3" y="40"/>
                  </a:lnTo>
                  <a:lnTo>
                    <a:pt x="0" y="32"/>
                  </a:lnTo>
                  <a:lnTo>
                    <a:pt x="0" y="24"/>
                  </a:lnTo>
                  <a:lnTo>
                    <a:pt x="2" y="16"/>
                  </a:lnTo>
                  <a:lnTo>
                    <a:pt x="7" y="8"/>
                  </a:lnTo>
                  <a:lnTo>
                    <a:pt x="13" y="3"/>
                  </a:lnTo>
                  <a:lnTo>
                    <a:pt x="21" y="0"/>
                  </a:lnTo>
                  <a:lnTo>
                    <a:pt x="26" y="27"/>
                  </a:lnTo>
                  <a:close/>
                </a:path>
              </a:pathLst>
            </a:custGeom>
            <a:solidFill>
              <a:srgbClr val="FF0000"/>
            </a:solidFill>
            <a:ln w="9525">
              <a:noFill/>
            </a:ln>
          </p:spPr>
          <p:txBody>
            <a:bodyPr/>
            <a:p>
              <a:endParaRPr lang="zh-CN" altLang="en-US"/>
            </a:p>
          </p:txBody>
        </p:sp>
        <p:sp>
          <p:nvSpPr>
            <p:cNvPr id="81168" name="Freeform 273"/>
            <p:cNvSpPr/>
            <p:nvPr/>
          </p:nvSpPr>
          <p:spPr>
            <a:xfrm>
              <a:off x="4555" y="2455"/>
              <a:ext cx="2" cy="4"/>
            </a:xfrm>
            <a:custGeom>
              <a:avLst/>
              <a:gdLst/>
              <a:ahLst/>
              <a:cxnLst>
                <a:cxn ang="0">
                  <a:pos x="31" y="53"/>
                </a:cxn>
                <a:cxn ang="0">
                  <a:pos x="23" y="53"/>
                </a:cxn>
                <a:cxn ang="0">
                  <a:pos x="15" y="51"/>
                </a:cxn>
                <a:cxn ang="0">
                  <a:pos x="8" y="46"/>
                </a:cxn>
                <a:cxn ang="0">
                  <a:pos x="3" y="40"/>
                </a:cxn>
                <a:cxn ang="0">
                  <a:pos x="0" y="32"/>
                </a:cxn>
                <a:cxn ang="0">
                  <a:pos x="0" y="24"/>
                </a:cxn>
                <a:cxn ang="0">
                  <a:pos x="2" y="16"/>
                </a:cxn>
                <a:cxn ang="0">
                  <a:pos x="7" y="8"/>
                </a:cxn>
                <a:cxn ang="0">
                  <a:pos x="13" y="3"/>
                </a:cxn>
                <a:cxn ang="0">
                  <a:pos x="21" y="0"/>
                </a:cxn>
              </a:cxnLst>
              <a:pathLst>
                <a:path w="31" h="53">
                  <a:moveTo>
                    <a:pt x="31" y="53"/>
                  </a:moveTo>
                  <a:lnTo>
                    <a:pt x="23" y="53"/>
                  </a:lnTo>
                  <a:lnTo>
                    <a:pt x="15" y="51"/>
                  </a:lnTo>
                  <a:lnTo>
                    <a:pt x="8" y="46"/>
                  </a:lnTo>
                  <a:lnTo>
                    <a:pt x="3" y="40"/>
                  </a:lnTo>
                  <a:lnTo>
                    <a:pt x="0" y="32"/>
                  </a:lnTo>
                  <a:lnTo>
                    <a:pt x="0" y="24"/>
                  </a:lnTo>
                  <a:lnTo>
                    <a:pt x="2" y="16"/>
                  </a:lnTo>
                  <a:lnTo>
                    <a:pt x="7" y="8"/>
                  </a:lnTo>
                  <a:lnTo>
                    <a:pt x="13" y="3"/>
                  </a:lnTo>
                  <a:lnTo>
                    <a:pt x="21"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69" name="Line 274"/>
            <p:cNvSpPr/>
            <p:nvPr/>
          </p:nvSpPr>
          <p:spPr>
            <a:xfrm flipH="1" flipV="1">
              <a:off x="4903" y="2155"/>
              <a:ext cx="53" cy="114"/>
            </a:xfrm>
            <a:prstGeom prst="line">
              <a:avLst/>
            </a:prstGeom>
            <a:ln w="0" cap="flat" cmpd="sng">
              <a:solidFill>
                <a:srgbClr val="FF0000"/>
              </a:solidFill>
              <a:prstDash val="solid"/>
              <a:round/>
              <a:headEnd type="none" w="med" len="med"/>
              <a:tailEnd type="none" w="med" len="med"/>
            </a:ln>
          </p:spPr>
        </p:sp>
        <p:sp>
          <p:nvSpPr>
            <p:cNvPr id="81170" name="Line 275"/>
            <p:cNvSpPr/>
            <p:nvPr/>
          </p:nvSpPr>
          <p:spPr>
            <a:xfrm>
              <a:off x="4901" y="2156"/>
              <a:ext cx="14" cy="126"/>
            </a:xfrm>
            <a:prstGeom prst="line">
              <a:avLst/>
            </a:prstGeom>
            <a:ln w="0" cap="flat" cmpd="sng">
              <a:solidFill>
                <a:srgbClr val="FF0000"/>
              </a:solidFill>
              <a:prstDash val="solid"/>
              <a:round/>
              <a:headEnd type="none" w="med" len="med"/>
              <a:tailEnd type="none" w="med" len="med"/>
            </a:ln>
          </p:spPr>
        </p:sp>
        <p:sp>
          <p:nvSpPr>
            <p:cNvPr id="81171" name="Line 276"/>
            <p:cNvSpPr/>
            <p:nvPr/>
          </p:nvSpPr>
          <p:spPr>
            <a:xfrm flipH="1">
              <a:off x="4901" y="2156"/>
              <a:ext cx="1" cy="149"/>
            </a:xfrm>
            <a:prstGeom prst="line">
              <a:avLst/>
            </a:prstGeom>
            <a:ln w="0" cap="flat" cmpd="sng">
              <a:solidFill>
                <a:srgbClr val="FF0000"/>
              </a:solidFill>
              <a:prstDash val="solid"/>
              <a:round/>
              <a:headEnd type="none" w="med" len="med"/>
              <a:tailEnd type="none" w="med" len="med"/>
            </a:ln>
          </p:spPr>
        </p:sp>
        <p:sp>
          <p:nvSpPr>
            <p:cNvPr id="81172" name="Line 277"/>
            <p:cNvSpPr/>
            <p:nvPr/>
          </p:nvSpPr>
          <p:spPr>
            <a:xfrm flipV="1">
              <a:off x="4894" y="2156"/>
              <a:ext cx="7" cy="124"/>
            </a:xfrm>
            <a:prstGeom prst="line">
              <a:avLst/>
            </a:prstGeom>
            <a:ln w="0" cap="flat" cmpd="sng">
              <a:solidFill>
                <a:srgbClr val="FF0000"/>
              </a:solidFill>
              <a:prstDash val="solid"/>
              <a:round/>
              <a:headEnd type="none" w="med" len="med"/>
              <a:tailEnd type="none" w="med" len="med"/>
            </a:ln>
          </p:spPr>
        </p:sp>
        <p:sp>
          <p:nvSpPr>
            <p:cNvPr id="81173" name="Line 278"/>
            <p:cNvSpPr/>
            <p:nvPr/>
          </p:nvSpPr>
          <p:spPr>
            <a:xfrm flipV="1">
              <a:off x="4870" y="2156"/>
              <a:ext cx="30" cy="141"/>
            </a:xfrm>
            <a:prstGeom prst="line">
              <a:avLst/>
            </a:prstGeom>
            <a:ln w="0" cap="flat" cmpd="sng">
              <a:solidFill>
                <a:srgbClr val="FF0000"/>
              </a:solidFill>
              <a:prstDash val="solid"/>
              <a:round/>
              <a:headEnd type="none" w="med" len="med"/>
              <a:tailEnd type="none" w="med" len="med"/>
            </a:ln>
          </p:spPr>
        </p:sp>
        <p:sp>
          <p:nvSpPr>
            <p:cNvPr id="81174" name="Line 279"/>
            <p:cNvSpPr/>
            <p:nvPr/>
          </p:nvSpPr>
          <p:spPr>
            <a:xfrm>
              <a:off x="4901" y="2156"/>
              <a:ext cx="4" cy="128"/>
            </a:xfrm>
            <a:prstGeom prst="line">
              <a:avLst/>
            </a:prstGeom>
            <a:ln w="0" cap="flat" cmpd="sng">
              <a:solidFill>
                <a:srgbClr val="FF0000"/>
              </a:solidFill>
              <a:prstDash val="solid"/>
              <a:round/>
              <a:headEnd type="none" w="med" len="med"/>
              <a:tailEnd type="none" w="med" len="med"/>
            </a:ln>
          </p:spPr>
        </p:sp>
        <p:sp>
          <p:nvSpPr>
            <p:cNvPr id="81175" name="Line 280"/>
            <p:cNvSpPr/>
            <p:nvPr/>
          </p:nvSpPr>
          <p:spPr>
            <a:xfrm>
              <a:off x="4903" y="2156"/>
              <a:ext cx="59" cy="141"/>
            </a:xfrm>
            <a:prstGeom prst="line">
              <a:avLst/>
            </a:prstGeom>
            <a:ln w="0" cap="flat" cmpd="sng">
              <a:solidFill>
                <a:srgbClr val="FF0000"/>
              </a:solidFill>
              <a:prstDash val="solid"/>
              <a:round/>
              <a:headEnd type="none" w="med" len="med"/>
              <a:tailEnd type="none" w="med" len="med"/>
            </a:ln>
          </p:spPr>
        </p:sp>
        <p:sp>
          <p:nvSpPr>
            <p:cNvPr id="81176" name="Line 281"/>
            <p:cNvSpPr/>
            <p:nvPr/>
          </p:nvSpPr>
          <p:spPr>
            <a:xfrm>
              <a:off x="4901" y="2156"/>
              <a:ext cx="24" cy="223"/>
            </a:xfrm>
            <a:prstGeom prst="line">
              <a:avLst/>
            </a:prstGeom>
            <a:ln w="0" cap="flat" cmpd="sng">
              <a:solidFill>
                <a:srgbClr val="FF0000"/>
              </a:solidFill>
              <a:prstDash val="solid"/>
              <a:round/>
              <a:headEnd type="none" w="med" len="med"/>
              <a:tailEnd type="none" w="med" len="med"/>
            </a:ln>
          </p:spPr>
        </p:sp>
        <p:sp>
          <p:nvSpPr>
            <p:cNvPr id="81177" name="Freeform 282"/>
            <p:cNvSpPr/>
            <p:nvPr/>
          </p:nvSpPr>
          <p:spPr>
            <a:xfrm>
              <a:off x="5140" y="2390"/>
              <a:ext cx="2" cy="5"/>
            </a:xfrm>
            <a:custGeom>
              <a:avLst/>
              <a:gdLst/>
              <a:ahLst/>
              <a:cxnLst>
                <a:cxn ang="0">
                  <a:pos x="5" y="26"/>
                </a:cxn>
                <a:cxn ang="0">
                  <a:pos x="0" y="0"/>
                </a:cxn>
                <a:cxn ang="0">
                  <a:pos x="8" y="0"/>
                </a:cxn>
                <a:cxn ang="0">
                  <a:pos x="16" y="2"/>
                </a:cxn>
                <a:cxn ang="0">
                  <a:pos x="23" y="6"/>
                </a:cxn>
                <a:cxn ang="0">
                  <a:pos x="28" y="13"/>
                </a:cxn>
                <a:cxn ang="0">
                  <a:pos x="31" y="21"/>
                </a:cxn>
                <a:cxn ang="0">
                  <a:pos x="31" y="29"/>
                </a:cxn>
                <a:cxn ang="0">
                  <a:pos x="29" y="38"/>
                </a:cxn>
                <a:cxn ang="0">
                  <a:pos x="25" y="45"/>
                </a:cxn>
                <a:cxn ang="0">
                  <a:pos x="18" y="50"/>
                </a:cxn>
                <a:cxn ang="0">
                  <a:pos x="10" y="53"/>
                </a:cxn>
                <a:cxn ang="0">
                  <a:pos x="5" y="26"/>
                </a:cxn>
              </a:cxnLst>
              <a:pathLst>
                <a:path w="31" h="53">
                  <a:moveTo>
                    <a:pt x="5" y="26"/>
                  </a:moveTo>
                  <a:lnTo>
                    <a:pt x="0" y="0"/>
                  </a:lnTo>
                  <a:lnTo>
                    <a:pt x="8" y="0"/>
                  </a:lnTo>
                  <a:lnTo>
                    <a:pt x="16" y="2"/>
                  </a:lnTo>
                  <a:lnTo>
                    <a:pt x="23" y="6"/>
                  </a:lnTo>
                  <a:lnTo>
                    <a:pt x="28" y="13"/>
                  </a:lnTo>
                  <a:lnTo>
                    <a:pt x="31" y="21"/>
                  </a:lnTo>
                  <a:lnTo>
                    <a:pt x="31" y="29"/>
                  </a:lnTo>
                  <a:lnTo>
                    <a:pt x="29" y="38"/>
                  </a:lnTo>
                  <a:lnTo>
                    <a:pt x="25" y="45"/>
                  </a:lnTo>
                  <a:lnTo>
                    <a:pt x="18" y="50"/>
                  </a:lnTo>
                  <a:lnTo>
                    <a:pt x="10" y="53"/>
                  </a:lnTo>
                  <a:lnTo>
                    <a:pt x="5" y="26"/>
                  </a:lnTo>
                  <a:close/>
                </a:path>
              </a:pathLst>
            </a:custGeom>
            <a:solidFill>
              <a:srgbClr val="FF0000"/>
            </a:solidFill>
            <a:ln w="9525">
              <a:noFill/>
            </a:ln>
          </p:spPr>
          <p:txBody>
            <a:bodyPr/>
            <a:p>
              <a:endParaRPr lang="zh-CN" altLang="en-US"/>
            </a:p>
          </p:txBody>
        </p:sp>
        <p:sp>
          <p:nvSpPr>
            <p:cNvPr id="81178" name="Freeform 283"/>
            <p:cNvSpPr/>
            <p:nvPr/>
          </p:nvSpPr>
          <p:spPr>
            <a:xfrm>
              <a:off x="5140" y="2390"/>
              <a:ext cx="2" cy="5"/>
            </a:xfrm>
            <a:custGeom>
              <a:avLst/>
              <a:gdLst/>
              <a:ahLst/>
              <a:cxnLst>
                <a:cxn ang="0">
                  <a:pos x="0" y="0"/>
                </a:cxn>
                <a:cxn ang="0">
                  <a:pos x="8" y="0"/>
                </a:cxn>
                <a:cxn ang="0">
                  <a:pos x="16" y="2"/>
                </a:cxn>
                <a:cxn ang="0">
                  <a:pos x="23" y="6"/>
                </a:cxn>
                <a:cxn ang="0">
                  <a:pos x="28" y="13"/>
                </a:cxn>
                <a:cxn ang="0">
                  <a:pos x="31" y="21"/>
                </a:cxn>
                <a:cxn ang="0">
                  <a:pos x="31" y="29"/>
                </a:cxn>
                <a:cxn ang="0">
                  <a:pos x="29" y="38"/>
                </a:cxn>
                <a:cxn ang="0">
                  <a:pos x="25" y="45"/>
                </a:cxn>
                <a:cxn ang="0">
                  <a:pos x="18" y="50"/>
                </a:cxn>
                <a:cxn ang="0">
                  <a:pos x="10" y="53"/>
                </a:cxn>
              </a:cxnLst>
              <a:pathLst>
                <a:path w="31" h="53">
                  <a:moveTo>
                    <a:pt x="0" y="0"/>
                  </a:moveTo>
                  <a:lnTo>
                    <a:pt x="8" y="0"/>
                  </a:lnTo>
                  <a:lnTo>
                    <a:pt x="16" y="2"/>
                  </a:lnTo>
                  <a:lnTo>
                    <a:pt x="23" y="6"/>
                  </a:lnTo>
                  <a:lnTo>
                    <a:pt x="28" y="13"/>
                  </a:lnTo>
                  <a:lnTo>
                    <a:pt x="31" y="21"/>
                  </a:lnTo>
                  <a:lnTo>
                    <a:pt x="31" y="29"/>
                  </a:lnTo>
                  <a:lnTo>
                    <a:pt x="29" y="38"/>
                  </a:lnTo>
                  <a:lnTo>
                    <a:pt x="25" y="45"/>
                  </a:lnTo>
                  <a:lnTo>
                    <a:pt x="18" y="50"/>
                  </a:lnTo>
                  <a:lnTo>
                    <a:pt x="10" y="53"/>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79" name="Freeform 284"/>
            <p:cNvSpPr/>
            <p:nvPr/>
          </p:nvSpPr>
          <p:spPr>
            <a:xfrm>
              <a:off x="4918" y="2390"/>
              <a:ext cx="223" cy="51"/>
            </a:xfrm>
            <a:custGeom>
              <a:avLst/>
              <a:gdLst/>
              <a:ahLst/>
              <a:cxnLst>
                <a:cxn ang="0">
                  <a:pos x="2678" y="53"/>
                </a:cxn>
                <a:cxn ang="0">
                  <a:pos x="2673" y="26"/>
                </a:cxn>
                <a:cxn ang="0">
                  <a:pos x="2668" y="0"/>
                </a:cxn>
                <a:cxn ang="0">
                  <a:pos x="0" y="559"/>
                </a:cxn>
                <a:cxn ang="0">
                  <a:pos x="5" y="586"/>
                </a:cxn>
                <a:cxn ang="0">
                  <a:pos x="10" y="612"/>
                </a:cxn>
                <a:cxn ang="0">
                  <a:pos x="2678" y="53"/>
                </a:cxn>
              </a:cxnLst>
              <a:pathLst>
                <a:path w="2678" h="612">
                  <a:moveTo>
                    <a:pt x="2678" y="53"/>
                  </a:moveTo>
                  <a:lnTo>
                    <a:pt x="2673" y="26"/>
                  </a:lnTo>
                  <a:lnTo>
                    <a:pt x="2668" y="0"/>
                  </a:lnTo>
                  <a:lnTo>
                    <a:pt x="0" y="559"/>
                  </a:lnTo>
                  <a:lnTo>
                    <a:pt x="5" y="586"/>
                  </a:lnTo>
                  <a:lnTo>
                    <a:pt x="10" y="612"/>
                  </a:lnTo>
                  <a:lnTo>
                    <a:pt x="2678" y="53"/>
                  </a:lnTo>
                  <a:close/>
                </a:path>
              </a:pathLst>
            </a:custGeom>
            <a:solidFill>
              <a:srgbClr val="FF0000"/>
            </a:solidFill>
            <a:ln w="9525">
              <a:noFill/>
            </a:ln>
          </p:spPr>
          <p:txBody>
            <a:bodyPr/>
            <a:p>
              <a:endParaRPr lang="zh-CN" altLang="en-US"/>
            </a:p>
          </p:txBody>
        </p:sp>
        <p:sp>
          <p:nvSpPr>
            <p:cNvPr id="81180" name="Freeform 285"/>
            <p:cNvSpPr/>
            <p:nvPr/>
          </p:nvSpPr>
          <p:spPr>
            <a:xfrm>
              <a:off x="4918" y="2390"/>
              <a:ext cx="223" cy="51"/>
            </a:xfrm>
            <a:custGeom>
              <a:avLst/>
              <a:gdLst/>
              <a:ahLst/>
              <a:cxnLst>
                <a:cxn ang="0">
                  <a:pos x="2678" y="53"/>
                </a:cxn>
                <a:cxn ang="0">
                  <a:pos x="2673" y="26"/>
                </a:cxn>
                <a:cxn ang="0">
                  <a:pos x="2668" y="0"/>
                </a:cxn>
                <a:cxn ang="0">
                  <a:pos x="0" y="559"/>
                </a:cxn>
                <a:cxn ang="0">
                  <a:pos x="5" y="586"/>
                </a:cxn>
                <a:cxn ang="0">
                  <a:pos x="10" y="612"/>
                </a:cxn>
                <a:cxn ang="0">
                  <a:pos x="2678" y="53"/>
                </a:cxn>
              </a:cxnLst>
              <a:pathLst>
                <a:path w="2678" h="612">
                  <a:moveTo>
                    <a:pt x="2678" y="53"/>
                  </a:moveTo>
                  <a:lnTo>
                    <a:pt x="2673" y="26"/>
                  </a:lnTo>
                  <a:lnTo>
                    <a:pt x="2668" y="0"/>
                  </a:lnTo>
                  <a:lnTo>
                    <a:pt x="0" y="559"/>
                  </a:lnTo>
                  <a:lnTo>
                    <a:pt x="5" y="586"/>
                  </a:lnTo>
                  <a:lnTo>
                    <a:pt x="10" y="612"/>
                  </a:lnTo>
                  <a:lnTo>
                    <a:pt x="2678" y="53"/>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81" name="Freeform 286"/>
            <p:cNvSpPr/>
            <p:nvPr/>
          </p:nvSpPr>
          <p:spPr>
            <a:xfrm>
              <a:off x="4916" y="2437"/>
              <a:ext cx="2" cy="4"/>
            </a:xfrm>
            <a:custGeom>
              <a:avLst/>
              <a:gdLst/>
              <a:ahLst/>
              <a:cxnLst>
                <a:cxn ang="0">
                  <a:pos x="26" y="27"/>
                </a:cxn>
                <a:cxn ang="0">
                  <a:pos x="31" y="53"/>
                </a:cxn>
                <a:cxn ang="0">
                  <a:pos x="23" y="53"/>
                </a:cxn>
                <a:cxn ang="0">
                  <a:pos x="15" y="51"/>
                </a:cxn>
                <a:cxn ang="0">
                  <a:pos x="8" y="47"/>
                </a:cxn>
                <a:cxn ang="0">
                  <a:pos x="3" y="40"/>
                </a:cxn>
                <a:cxn ang="0">
                  <a:pos x="0" y="32"/>
                </a:cxn>
                <a:cxn ang="0">
                  <a:pos x="0" y="24"/>
                </a:cxn>
                <a:cxn ang="0">
                  <a:pos x="2" y="15"/>
                </a:cxn>
                <a:cxn ang="0">
                  <a:pos x="6" y="8"/>
                </a:cxn>
                <a:cxn ang="0">
                  <a:pos x="13" y="3"/>
                </a:cxn>
                <a:cxn ang="0">
                  <a:pos x="21" y="0"/>
                </a:cxn>
                <a:cxn ang="0">
                  <a:pos x="26" y="27"/>
                </a:cxn>
              </a:cxnLst>
              <a:pathLst>
                <a:path w="31" h="53">
                  <a:moveTo>
                    <a:pt x="26" y="27"/>
                  </a:moveTo>
                  <a:lnTo>
                    <a:pt x="31" y="53"/>
                  </a:lnTo>
                  <a:lnTo>
                    <a:pt x="23" y="53"/>
                  </a:lnTo>
                  <a:lnTo>
                    <a:pt x="15" y="51"/>
                  </a:lnTo>
                  <a:lnTo>
                    <a:pt x="8" y="47"/>
                  </a:lnTo>
                  <a:lnTo>
                    <a:pt x="3" y="40"/>
                  </a:lnTo>
                  <a:lnTo>
                    <a:pt x="0" y="32"/>
                  </a:lnTo>
                  <a:lnTo>
                    <a:pt x="0" y="24"/>
                  </a:lnTo>
                  <a:lnTo>
                    <a:pt x="2" y="15"/>
                  </a:lnTo>
                  <a:lnTo>
                    <a:pt x="6" y="8"/>
                  </a:lnTo>
                  <a:lnTo>
                    <a:pt x="13" y="3"/>
                  </a:lnTo>
                  <a:lnTo>
                    <a:pt x="21" y="0"/>
                  </a:lnTo>
                  <a:lnTo>
                    <a:pt x="26" y="27"/>
                  </a:lnTo>
                  <a:close/>
                </a:path>
              </a:pathLst>
            </a:custGeom>
            <a:solidFill>
              <a:srgbClr val="FF0000"/>
            </a:solidFill>
            <a:ln w="9525">
              <a:noFill/>
            </a:ln>
          </p:spPr>
          <p:txBody>
            <a:bodyPr/>
            <a:p>
              <a:endParaRPr lang="zh-CN" altLang="en-US"/>
            </a:p>
          </p:txBody>
        </p:sp>
        <p:sp>
          <p:nvSpPr>
            <p:cNvPr id="81182" name="Freeform 287"/>
            <p:cNvSpPr/>
            <p:nvPr/>
          </p:nvSpPr>
          <p:spPr>
            <a:xfrm>
              <a:off x="4916" y="2437"/>
              <a:ext cx="2" cy="4"/>
            </a:xfrm>
            <a:custGeom>
              <a:avLst/>
              <a:gdLst/>
              <a:ahLst/>
              <a:cxnLst>
                <a:cxn ang="0">
                  <a:pos x="31" y="53"/>
                </a:cxn>
                <a:cxn ang="0">
                  <a:pos x="23" y="53"/>
                </a:cxn>
                <a:cxn ang="0">
                  <a:pos x="15" y="51"/>
                </a:cxn>
                <a:cxn ang="0">
                  <a:pos x="8" y="47"/>
                </a:cxn>
                <a:cxn ang="0">
                  <a:pos x="3" y="40"/>
                </a:cxn>
                <a:cxn ang="0">
                  <a:pos x="0" y="32"/>
                </a:cxn>
                <a:cxn ang="0">
                  <a:pos x="0" y="24"/>
                </a:cxn>
                <a:cxn ang="0">
                  <a:pos x="2" y="15"/>
                </a:cxn>
                <a:cxn ang="0">
                  <a:pos x="6" y="8"/>
                </a:cxn>
                <a:cxn ang="0">
                  <a:pos x="13" y="3"/>
                </a:cxn>
                <a:cxn ang="0">
                  <a:pos x="21" y="0"/>
                </a:cxn>
              </a:cxnLst>
              <a:pathLst>
                <a:path w="31" h="53">
                  <a:moveTo>
                    <a:pt x="31" y="53"/>
                  </a:moveTo>
                  <a:lnTo>
                    <a:pt x="23" y="53"/>
                  </a:lnTo>
                  <a:lnTo>
                    <a:pt x="15" y="51"/>
                  </a:lnTo>
                  <a:lnTo>
                    <a:pt x="8" y="47"/>
                  </a:lnTo>
                  <a:lnTo>
                    <a:pt x="3" y="40"/>
                  </a:lnTo>
                  <a:lnTo>
                    <a:pt x="0" y="32"/>
                  </a:lnTo>
                  <a:lnTo>
                    <a:pt x="0" y="24"/>
                  </a:lnTo>
                  <a:lnTo>
                    <a:pt x="2" y="15"/>
                  </a:lnTo>
                  <a:lnTo>
                    <a:pt x="6" y="8"/>
                  </a:lnTo>
                  <a:lnTo>
                    <a:pt x="13" y="3"/>
                  </a:lnTo>
                  <a:lnTo>
                    <a:pt x="21"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83" name="Freeform 288"/>
            <p:cNvSpPr/>
            <p:nvPr/>
          </p:nvSpPr>
          <p:spPr>
            <a:xfrm>
              <a:off x="4888" y="2359"/>
              <a:ext cx="2" cy="4"/>
            </a:xfrm>
            <a:custGeom>
              <a:avLst/>
              <a:gdLst/>
              <a:ahLst/>
              <a:cxnLst>
                <a:cxn ang="0">
                  <a:pos x="26" y="26"/>
                </a:cxn>
                <a:cxn ang="0">
                  <a:pos x="23" y="52"/>
                </a:cxn>
                <a:cxn ang="0">
                  <a:pos x="15" y="50"/>
                </a:cxn>
                <a:cxn ang="0">
                  <a:pos x="8" y="45"/>
                </a:cxn>
                <a:cxn ang="0">
                  <a:pos x="3" y="39"/>
                </a:cxn>
                <a:cxn ang="0">
                  <a:pos x="0" y="31"/>
                </a:cxn>
                <a:cxn ang="0">
                  <a:pos x="0" y="23"/>
                </a:cxn>
                <a:cxn ang="0">
                  <a:pos x="2" y="15"/>
                </a:cxn>
                <a:cxn ang="0">
                  <a:pos x="7" y="8"/>
                </a:cxn>
                <a:cxn ang="0">
                  <a:pos x="13" y="3"/>
                </a:cxn>
                <a:cxn ang="0">
                  <a:pos x="21" y="0"/>
                </a:cxn>
                <a:cxn ang="0">
                  <a:pos x="29" y="0"/>
                </a:cxn>
                <a:cxn ang="0">
                  <a:pos x="26" y="26"/>
                </a:cxn>
              </a:cxnLst>
              <a:pathLst>
                <a:path w="29" h="52">
                  <a:moveTo>
                    <a:pt x="26" y="26"/>
                  </a:moveTo>
                  <a:lnTo>
                    <a:pt x="23" y="52"/>
                  </a:lnTo>
                  <a:lnTo>
                    <a:pt x="15" y="50"/>
                  </a:lnTo>
                  <a:lnTo>
                    <a:pt x="8" y="45"/>
                  </a:lnTo>
                  <a:lnTo>
                    <a:pt x="3" y="39"/>
                  </a:lnTo>
                  <a:lnTo>
                    <a:pt x="0" y="31"/>
                  </a:lnTo>
                  <a:lnTo>
                    <a:pt x="0" y="23"/>
                  </a:lnTo>
                  <a:lnTo>
                    <a:pt x="2" y="15"/>
                  </a:lnTo>
                  <a:lnTo>
                    <a:pt x="7" y="8"/>
                  </a:lnTo>
                  <a:lnTo>
                    <a:pt x="13" y="3"/>
                  </a:lnTo>
                  <a:lnTo>
                    <a:pt x="21" y="0"/>
                  </a:lnTo>
                  <a:lnTo>
                    <a:pt x="29" y="0"/>
                  </a:lnTo>
                  <a:lnTo>
                    <a:pt x="26" y="26"/>
                  </a:lnTo>
                  <a:close/>
                </a:path>
              </a:pathLst>
            </a:custGeom>
            <a:solidFill>
              <a:srgbClr val="FF0000"/>
            </a:solidFill>
            <a:ln w="9525">
              <a:noFill/>
            </a:ln>
          </p:spPr>
          <p:txBody>
            <a:bodyPr/>
            <a:p>
              <a:endParaRPr lang="zh-CN" altLang="en-US"/>
            </a:p>
          </p:txBody>
        </p:sp>
        <p:sp>
          <p:nvSpPr>
            <p:cNvPr id="81184" name="Freeform 289"/>
            <p:cNvSpPr/>
            <p:nvPr/>
          </p:nvSpPr>
          <p:spPr>
            <a:xfrm>
              <a:off x="4888" y="2359"/>
              <a:ext cx="2" cy="4"/>
            </a:xfrm>
            <a:custGeom>
              <a:avLst/>
              <a:gdLst/>
              <a:ahLst/>
              <a:cxnLst>
                <a:cxn ang="0">
                  <a:pos x="23" y="52"/>
                </a:cxn>
                <a:cxn ang="0">
                  <a:pos x="15" y="50"/>
                </a:cxn>
                <a:cxn ang="0">
                  <a:pos x="8" y="45"/>
                </a:cxn>
                <a:cxn ang="0">
                  <a:pos x="3" y="39"/>
                </a:cxn>
                <a:cxn ang="0">
                  <a:pos x="0" y="31"/>
                </a:cxn>
                <a:cxn ang="0">
                  <a:pos x="0" y="23"/>
                </a:cxn>
                <a:cxn ang="0">
                  <a:pos x="2" y="15"/>
                </a:cxn>
                <a:cxn ang="0">
                  <a:pos x="7" y="8"/>
                </a:cxn>
                <a:cxn ang="0">
                  <a:pos x="13" y="3"/>
                </a:cxn>
                <a:cxn ang="0">
                  <a:pos x="21" y="0"/>
                </a:cxn>
                <a:cxn ang="0">
                  <a:pos x="29" y="0"/>
                </a:cxn>
              </a:cxnLst>
              <a:pathLst>
                <a:path w="29" h="52">
                  <a:moveTo>
                    <a:pt x="23" y="52"/>
                  </a:moveTo>
                  <a:lnTo>
                    <a:pt x="15" y="50"/>
                  </a:lnTo>
                  <a:lnTo>
                    <a:pt x="8" y="45"/>
                  </a:lnTo>
                  <a:lnTo>
                    <a:pt x="3" y="39"/>
                  </a:lnTo>
                  <a:lnTo>
                    <a:pt x="0" y="31"/>
                  </a:lnTo>
                  <a:lnTo>
                    <a:pt x="0" y="23"/>
                  </a:lnTo>
                  <a:lnTo>
                    <a:pt x="2" y="15"/>
                  </a:lnTo>
                  <a:lnTo>
                    <a:pt x="7" y="8"/>
                  </a:lnTo>
                  <a:lnTo>
                    <a:pt x="13" y="3"/>
                  </a:lnTo>
                  <a:lnTo>
                    <a:pt x="21" y="0"/>
                  </a:lnTo>
                  <a:lnTo>
                    <a:pt x="29"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85" name="Freeform 290"/>
            <p:cNvSpPr/>
            <p:nvPr/>
          </p:nvSpPr>
          <p:spPr>
            <a:xfrm>
              <a:off x="4890" y="2359"/>
              <a:ext cx="250" cy="36"/>
            </a:xfrm>
            <a:custGeom>
              <a:avLst/>
              <a:gdLst/>
              <a:ahLst/>
              <a:cxnLst>
                <a:cxn ang="0">
                  <a:pos x="6" y="0"/>
                </a:cxn>
                <a:cxn ang="0">
                  <a:pos x="3" y="26"/>
                </a:cxn>
                <a:cxn ang="0">
                  <a:pos x="0" y="52"/>
                </a:cxn>
                <a:cxn ang="0">
                  <a:pos x="3003" y="433"/>
                </a:cxn>
                <a:cxn ang="0">
                  <a:pos x="3006" y="406"/>
                </a:cxn>
                <a:cxn ang="0">
                  <a:pos x="3009" y="380"/>
                </a:cxn>
                <a:cxn ang="0">
                  <a:pos x="6" y="0"/>
                </a:cxn>
              </a:cxnLst>
              <a:pathLst>
                <a:path w="3009" h="433">
                  <a:moveTo>
                    <a:pt x="6" y="0"/>
                  </a:moveTo>
                  <a:lnTo>
                    <a:pt x="3" y="26"/>
                  </a:lnTo>
                  <a:lnTo>
                    <a:pt x="0" y="52"/>
                  </a:lnTo>
                  <a:lnTo>
                    <a:pt x="3003" y="433"/>
                  </a:lnTo>
                  <a:lnTo>
                    <a:pt x="3006" y="406"/>
                  </a:lnTo>
                  <a:lnTo>
                    <a:pt x="3009" y="380"/>
                  </a:lnTo>
                  <a:lnTo>
                    <a:pt x="6" y="0"/>
                  </a:lnTo>
                  <a:close/>
                </a:path>
              </a:pathLst>
            </a:custGeom>
            <a:solidFill>
              <a:srgbClr val="FF0000"/>
            </a:solidFill>
            <a:ln w="9525">
              <a:noFill/>
            </a:ln>
          </p:spPr>
          <p:txBody>
            <a:bodyPr/>
            <a:p>
              <a:endParaRPr lang="zh-CN" altLang="en-US"/>
            </a:p>
          </p:txBody>
        </p:sp>
        <p:sp>
          <p:nvSpPr>
            <p:cNvPr id="81186" name="Freeform 291"/>
            <p:cNvSpPr/>
            <p:nvPr/>
          </p:nvSpPr>
          <p:spPr>
            <a:xfrm>
              <a:off x="4890" y="2359"/>
              <a:ext cx="250" cy="36"/>
            </a:xfrm>
            <a:custGeom>
              <a:avLst/>
              <a:gdLst/>
              <a:ahLst/>
              <a:cxnLst>
                <a:cxn ang="0">
                  <a:pos x="6" y="0"/>
                </a:cxn>
                <a:cxn ang="0">
                  <a:pos x="3" y="26"/>
                </a:cxn>
                <a:cxn ang="0">
                  <a:pos x="0" y="52"/>
                </a:cxn>
                <a:cxn ang="0">
                  <a:pos x="3003" y="433"/>
                </a:cxn>
                <a:cxn ang="0">
                  <a:pos x="3006" y="406"/>
                </a:cxn>
                <a:cxn ang="0">
                  <a:pos x="3009" y="380"/>
                </a:cxn>
                <a:cxn ang="0">
                  <a:pos x="6" y="0"/>
                </a:cxn>
              </a:cxnLst>
              <a:pathLst>
                <a:path w="3009" h="433">
                  <a:moveTo>
                    <a:pt x="6" y="0"/>
                  </a:moveTo>
                  <a:lnTo>
                    <a:pt x="3" y="26"/>
                  </a:lnTo>
                  <a:lnTo>
                    <a:pt x="0" y="52"/>
                  </a:lnTo>
                  <a:lnTo>
                    <a:pt x="3003" y="433"/>
                  </a:lnTo>
                  <a:lnTo>
                    <a:pt x="3006" y="406"/>
                  </a:lnTo>
                  <a:lnTo>
                    <a:pt x="3009" y="380"/>
                  </a:lnTo>
                  <a:lnTo>
                    <a:pt x="6"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87" name="Freeform 292"/>
            <p:cNvSpPr/>
            <p:nvPr/>
          </p:nvSpPr>
          <p:spPr>
            <a:xfrm>
              <a:off x="5140" y="2390"/>
              <a:ext cx="2" cy="5"/>
            </a:xfrm>
            <a:custGeom>
              <a:avLst/>
              <a:gdLst/>
              <a:ahLst/>
              <a:cxnLst>
                <a:cxn ang="0">
                  <a:pos x="3" y="26"/>
                </a:cxn>
                <a:cxn ang="0">
                  <a:pos x="6" y="0"/>
                </a:cxn>
                <a:cxn ang="0">
                  <a:pos x="14" y="2"/>
                </a:cxn>
                <a:cxn ang="0">
                  <a:pos x="21" y="7"/>
                </a:cxn>
                <a:cxn ang="0">
                  <a:pos x="26" y="13"/>
                </a:cxn>
                <a:cxn ang="0">
                  <a:pos x="29" y="21"/>
                </a:cxn>
                <a:cxn ang="0">
                  <a:pos x="29" y="29"/>
                </a:cxn>
                <a:cxn ang="0">
                  <a:pos x="27" y="38"/>
                </a:cxn>
                <a:cxn ang="0">
                  <a:pos x="22" y="45"/>
                </a:cxn>
                <a:cxn ang="0">
                  <a:pos x="16" y="50"/>
                </a:cxn>
                <a:cxn ang="0">
                  <a:pos x="8" y="53"/>
                </a:cxn>
                <a:cxn ang="0">
                  <a:pos x="0" y="53"/>
                </a:cxn>
                <a:cxn ang="0">
                  <a:pos x="3" y="26"/>
                </a:cxn>
              </a:cxnLst>
              <a:pathLst>
                <a:path w="29" h="53">
                  <a:moveTo>
                    <a:pt x="3" y="26"/>
                  </a:moveTo>
                  <a:lnTo>
                    <a:pt x="6" y="0"/>
                  </a:lnTo>
                  <a:lnTo>
                    <a:pt x="14" y="2"/>
                  </a:lnTo>
                  <a:lnTo>
                    <a:pt x="21" y="7"/>
                  </a:lnTo>
                  <a:lnTo>
                    <a:pt x="26" y="13"/>
                  </a:lnTo>
                  <a:lnTo>
                    <a:pt x="29" y="21"/>
                  </a:lnTo>
                  <a:lnTo>
                    <a:pt x="29" y="29"/>
                  </a:lnTo>
                  <a:lnTo>
                    <a:pt x="27" y="38"/>
                  </a:lnTo>
                  <a:lnTo>
                    <a:pt x="22" y="45"/>
                  </a:lnTo>
                  <a:lnTo>
                    <a:pt x="16" y="50"/>
                  </a:lnTo>
                  <a:lnTo>
                    <a:pt x="8" y="53"/>
                  </a:lnTo>
                  <a:lnTo>
                    <a:pt x="0" y="53"/>
                  </a:lnTo>
                  <a:lnTo>
                    <a:pt x="3" y="26"/>
                  </a:lnTo>
                  <a:close/>
                </a:path>
              </a:pathLst>
            </a:custGeom>
            <a:solidFill>
              <a:srgbClr val="FF0000"/>
            </a:solidFill>
            <a:ln w="9525">
              <a:noFill/>
            </a:ln>
          </p:spPr>
          <p:txBody>
            <a:bodyPr/>
            <a:p>
              <a:endParaRPr lang="zh-CN" altLang="en-US"/>
            </a:p>
          </p:txBody>
        </p:sp>
        <p:sp>
          <p:nvSpPr>
            <p:cNvPr id="81188" name="Freeform 293"/>
            <p:cNvSpPr/>
            <p:nvPr/>
          </p:nvSpPr>
          <p:spPr>
            <a:xfrm>
              <a:off x="5140" y="2390"/>
              <a:ext cx="2" cy="5"/>
            </a:xfrm>
            <a:custGeom>
              <a:avLst/>
              <a:gdLst/>
              <a:ahLst/>
              <a:cxnLst>
                <a:cxn ang="0">
                  <a:pos x="6" y="0"/>
                </a:cxn>
                <a:cxn ang="0">
                  <a:pos x="14" y="2"/>
                </a:cxn>
                <a:cxn ang="0">
                  <a:pos x="21" y="7"/>
                </a:cxn>
                <a:cxn ang="0">
                  <a:pos x="26" y="13"/>
                </a:cxn>
                <a:cxn ang="0">
                  <a:pos x="29" y="21"/>
                </a:cxn>
                <a:cxn ang="0">
                  <a:pos x="29" y="29"/>
                </a:cxn>
                <a:cxn ang="0">
                  <a:pos x="27" y="38"/>
                </a:cxn>
                <a:cxn ang="0">
                  <a:pos x="22" y="45"/>
                </a:cxn>
                <a:cxn ang="0">
                  <a:pos x="16" y="50"/>
                </a:cxn>
                <a:cxn ang="0">
                  <a:pos x="8" y="53"/>
                </a:cxn>
                <a:cxn ang="0">
                  <a:pos x="0" y="53"/>
                </a:cxn>
              </a:cxnLst>
              <a:pathLst>
                <a:path w="29" h="53">
                  <a:moveTo>
                    <a:pt x="6" y="0"/>
                  </a:moveTo>
                  <a:lnTo>
                    <a:pt x="14" y="2"/>
                  </a:lnTo>
                  <a:lnTo>
                    <a:pt x="21" y="7"/>
                  </a:lnTo>
                  <a:lnTo>
                    <a:pt x="26" y="13"/>
                  </a:lnTo>
                  <a:lnTo>
                    <a:pt x="29" y="21"/>
                  </a:lnTo>
                  <a:lnTo>
                    <a:pt x="29" y="29"/>
                  </a:lnTo>
                  <a:lnTo>
                    <a:pt x="27" y="38"/>
                  </a:lnTo>
                  <a:lnTo>
                    <a:pt x="22" y="45"/>
                  </a:lnTo>
                  <a:lnTo>
                    <a:pt x="16" y="50"/>
                  </a:lnTo>
                  <a:lnTo>
                    <a:pt x="8" y="53"/>
                  </a:lnTo>
                  <a:lnTo>
                    <a:pt x="0" y="53"/>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89" name="Line 294"/>
            <p:cNvSpPr/>
            <p:nvPr/>
          </p:nvSpPr>
          <p:spPr>
            <a:xfrm flipH="1">
              <a:off x="4890" y="2361"/>
              <a:ext cx="106" cy="1"/>
            </a:xfrm>
            <a:prstGeom prst="line">
              <a:avLst/>
            </a:prstGeom>
            <a:ln w="0" cap="flat" cmpd="sng">
              <a:solidFill>
                <a:srgbClr val="FF0000"/>
              </a:solidFill>
              <a:prstDash val="solid"/>
              <a:round/>
              <a:headEnd type="none" w="med" len="med"/>
              <a:tailEnd type="none" w="med" len="med"/>
            </a:ln>
          </p:spPr>
        </p:sp>
        <p:sp>
          <p:nvSpPr>
            <p:cNvPr id="81190" name="Line 295"/>
            <p:cNvSpPr/>
            <p:nvPr/>
          </p:nvSpPr>
          <p:spPr>
            <a:xfrm flipH="1">
              <a:off x="5122" y="2361"/>
              <a:ext cx="35" cy="1"/>
            </a:xfrm>
            <a:prstGeom prst="line">
              <a:avLst/>
            </a:prstGeom>
            <a:ln w="0" cap="flat" cmpd="sng">
              <a:solidFill>
                <a:srgbClr val="FF0000"/>
              </a:solidFill>
              <a:prstDash val="solid"/>
              <a:round/>
              <a:headEnd type="none" w="med" len="med"/>
              <a:tailEnd type="none" w="med" len="med"/>
            </a:ln>
          </p:spPr>
        </p:sp>
        <p:sp>
          <p:nvSpPr>
            <p:cNvPr id="81191" name="Line 296"/>
            <p:cNvSpPr/>
            <p:nvPr/>
          </p:nvSpPr>
          <p:spPr>
            <a:xfrm>
              <a:off x="4904" y="2155"/>
              <a:ext cx="60" cy="105"/>
            </a:xfrm>
            <a:prstGeom prst="line">
              <a:avLst/>
            </a:prstGeom>
            <a:ln w="0" cap="flat" cmpd="sng">
              <a:solidFill>
                <a:srgbClr val="FF0000"/>
              </a:solidFill>
              <a:prstDash val="solid"/>
              <a:round/>
              <a:headEnd type="none" w="med" len="med"/>
              <a:tailEnd type="none" w="med" len="med"/>
            </a:ln>
          </p:spPr>
        </p:sp>
        <p:sp>
          <p:nvSpPr>
            <p:cNvPr id="81192" name="Line 297"/>
            <p:cNvSpPr/>
            <p:nvPr/>
          </p:nvSpPr>
          <p:spPr>
            <a:xfrm>
              <a:off x="4902" y="2156"/>
              <a:ext cx="24" cy="93"/>
            </a:xfrm>
            <a:prstGeom prst="line">
              <a:avLst/>
            </a:prstGeom>
            <a:ln w="0" cap="flat" cmpd="sng">
              <a:solidFill>
                <a:srgbClr val="FF0000"/>
              </a:solidFill>
              <a:prstDash val="solid"/>
              <a:round/>
              <a:headEnd type="none" w="med" len="med"/>
              <a:tailEnd type="none" w="med" len="med"/>
            </a:ln>
          </p:spPr>
        </p:sp>
        <p:sp>
          <p:nvSpPr>
            <p:cNvPr id="81193" name="Line 298"/>
            <p:cNvSpPr/>
            <p:nvPr/>
          </p:nvSpPr>
          <p:spPr>
            <a:xfrm flipV="1">
              <a:off x="4878" y="2156"/>
              <a:ext cx="22" cy="104"/>
            </a:xfrm>
            <a:prstGeom prst="line">
              <a:avLst/>
            </a:prstGeom>
            <a:ln w="0" cap="flat" cmpd="sng">
              <a:solidFill>
                <a:srgbClr val="FF0000"/>
              </a:solidFill>
              <a:prstDash val="solid"/>
              <a:round/>
              <a:headEnd type="none" w="med" len="med"/>
              <a:tailEnd type="none" w="med" len="med"/>
            </a:ln>
          </p:spPr>
        </p:sp>
        <p:sp>
          <p:nvSpPr>
            <p:cNvPr id="81194" name="Freeform 299"/>
            <p:cNvSpPr/>
            <p:nvPr/>
          </p:nvSpPr>
          <p:spPr>
            <a:xfrm>
              <a:off x="4895" y="2145"/>
              <a:ext cx="12" cy="11"/>
            </a:xfrm>
            <a:custGeom>
              <a:avLst/>
              <a:gdLst/>
              <a:ahLst/>
              <a:cxnLst>
                <a:cxn ang="0">
                  <a:pos x="137" y="69"/>
                </a:cxn>
                <a:cxn ang="0">
                  <a:pos x="117" y="20"/>
                </a:cxn>
                <a:cxn ang="0">
                  <a:pos x="68" y="0"/>
                </a:cxn>
                <a:cxn ang="0">
                  <a:pos x="20" y="20"/>
                </a:cxn>
                <a:cxn ang="0">
                  <a:pos x="0" y="69"/>
                </a:cxn>
                <a:cxn ang="0">
                  <a:pos x="20" y="118"/>
                </a:cxn>
                <a:cxn ang="0">
                  <a:pos x="68" y="138"/>
                </a:cxn>
                <a:cxn ang="0">
                  <a:pos x="117" y="118"/>
                </a:cxn>
                <a:cxn ang="0">
                  <a:pos x="137" y="69"/>
                </a:cxn>
              </a:cxnLst>
              <a:pathLst>
                <a:path w="137" h="138">
                  <a:moveTo>
                    <a:pt x="137" y="69"/>
                  </a:moveTo>
                  <a:lnTo>
                    <a:pt x="117" y="20"/>
                  </a:lnTo>
                  <a:lnTo>
                    <a:pt x="68" y="0"/>
                  </a:lnTo>
                  <a:lnTo>
                    <a:pt x="20" y="20"/>
                  </a:lnTo>
                  <a:lnTo>
                    <a:pt x="0" y="69"/>
                  </a:lnTo>
                  <a:lnTo>
                    <a:pt x="20" y="118"/>
                  </a:lnTo>
                  <a:lnTo>
                    <a:pt x="68" y="138"/>
                  </a:lnTo>
                  <a:lnTo>
                    <a:pt x="117" y="118"/>
                  </a:lnTo>
                  <a:lnTo>
                    <a:pt x="137" y="69"/>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95" name="Freeform 300"/>
            <p:cNvSpPr/>
            <p:nvPr/>
          </p:nvSpPr>
          <p:spPr>
            <a:xfrm>
              <a:off x="4889" y="2110"/>
              <a:ext cx="11" cy="14"/>
            </a:xfrm>
            <a:custGeom>
              <a:avLst/>
              <a:gdLst/>
              <a:ahLst/>
              <a:cxnLst>
                <a:cxn ang="0">
                  <a:pos x="0" y="157"/>
                </a:cxn>
                <a:cxn ang="0">
                  <a:pos x="29" y="173"/>
                </a:cxn>
                <a:cxn ang="0">
                  <a:pos x="71" y="173"/>
                </a:cxn>
                <a:cxn ang="0">
                  <a:pos x="101" y="165"/>
                </a:cxn>
                <a:cxn ang="0">
                  <a:pos x="115" y="150"/>
                </a:cxn>
                <a:cxn ang="0">
                  <a:pos x="122" y="129"/>
                </a:cxn>
                <a:cxn ang="0">
                  <a:pos x="122" y="115"/>
                </a:cxn>
                <a:cxn ang="0">
                  <a:pos x="108" y="100"/>
                </a:cxn>
                <a:cxn ang="0">
                  <a:pos x="43" y="65"/>
                </a:cxn>
                <a:cxn ang="0">
                  <a:pos x="29" y="50"/>
                </a:cxn>
                <a:cxn ang="0">
                  <a:pos x="29" y="36"/>
                </a:cxn>
                <a:cxn ang="0">
                  <a:pos x="36" y="14"/>
                </a:cxn>
                <a:cxn ang="0">
                  <a:pos x="50" y="0"/>
                </a:cxn>
                <a:cxn ang="0">
                  <a:pos x="79" y="0"/>
                </a:cxn>
                <a:cxn ang="0">
                  <a:pos x="115" y="7"/>
                </a:cxn>
                <a:cxn ang="0">
                  <a:pos x="136" y="21"/>
                </a:cxn>
              </a:cxnLst>
              <a:pathLst>
                <a:path w="136" h="173">
                  <a:moveTo>
                    <a:pt x="0" y="157"/>
                  </a:moveTo>
                  <a:lnTo>
                    <a:pt x="29" y="173"/>
                  </a:lnTo>
                  <a:lnTo>
                    <a:pt x="71" y="173"/>
                  </a:lnTo>
                  <a:lnTo>
                    <a:pt x="101" y="165"/>
                  </a:lnTo>
                  <a:lnTo>
                    <a:pt x="115" y="150"/>
                  </a:lnTo>
                  <a:lnTo>
                    <a:pt x="122" y="129"/>
                  </a:lnTo>
                  <a:lnTo>
                    <a:pt x="122" y="115"/>
                  </a:lnTo>
                  <a:lnTo>
                    <a:pt x="108" y="100"/>
                  </a:lnTo>
                  <a:lnTo>
                    <a:pt x="43" y="65"/>
                  </a:lnTo>
                  <a:lnTo>
                    <a:pt x="29" y="50"/>
                  </a:lnTo>
                  <a:lnTo>
                    <a:pt x="29" y="36"/>
                  </a:lnTo>
                  <a:lnTo>
                    <a:pt x="36" y="14"/>
                  </a:lnTo>
                  <a:lnTo>
                    <a:pt x="50" y="0"/>
                  </a:lnTo>
                  <a:lnTo>
                    <a:pt x="79" y="0"/>
                  </a:lnTo>
                  <a:lnTo>
                    <a:pt x="115" y="7"/>
                  </a:lnTo>
                  <a:lnTo>
                    <a:pt x="136" y="2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196" name="Line 301"/>
            <p:cNvSpPr/>
            <p:nvPr/>
          </p:nvSpPr>
          <p:spPr>
            <a:xfrm flipV="1">
              <a:off x="4910" y="2103"/>
              <a:ext cx="2" cy="4"/>
            </a:xfrm>
            <a:prstGeom prst="line">
              <a:avLst/>
            </a:prstGeom>
            <a:ln w="0" cap="flat" cmpd="sng">
              <a:solidFill>
                <a:srgbClr val="FF0000"/>
              </a:solidFill>
              <a:prstDash val="solid"/>
              <a:round/>
              <a:headEnd type="none" w="med" len="med"/>
              <a:tailEnd type="none" w="med" len="med"/>
            </a:ln>
          </p:spPr>
        </p:sp>
        <p:sp>
          <p:nvSpPr>
            <p:cNvPr id="81197" name="Line 302"/>
            <p:cNvSpPr/>
            <p:nvPr/>
          </p:nvSpPr>
          <p:spPr>
            <a:xfrm flipV="1">
              <a:off x="5252" y="2439"/>
              <a:ext cx="1" cy="325"/>
            </a:xfrm>
            <a:prstGeom prst="line">
              <a:avLst/>
            </a:prstGeom>
            <a:ln w="0" cap="flat" cmpd="sng">
              <a:solidFill>
                <a:srgbClr val="FF0000"/>
              </a:solidFill>
              <a:prstDash val="solid"/>
              <a:round/>
              <a:headEnd type="none" w="med" len="med"/>
              <a:tailEnd type="none" w="med" len="med"/>
            </a:ln>
          </p:spPr>
        </p:sp>
        <p:sp>
          <p:nvSpPr>
            <p:cNvPr id="81198" name="Line 303"/>
            <p:cNvSpPr/>
            <p:nvPr/>
          </p:nvSpPr>
          <p:spPr>
            <a:xfrm flipV="1">
              <a:off x="5356" y="2525"/>
              <a:ext cx="1" cy="421"/>
            </a:xfrm>
            <a:prstGeom prst="line">
              <a:avLst/>
            </a:prstGeom>
            <a:ln w="0" cap="flat" cmpd="sng">
              <a:solidFill>
                <a:srgbClr val="FF0000"/>
              </a:solidFill>
              <a:prstDash val="solid"/>
              <a:round/>
              <a:headEnd type="none" w="med" len="med"/>
              <a:tailEnd type="none" w="med" len="med"/>
            </a:ln>
          </p:spPr>
        </p:sp>
        <p:sp>
          <p:nvSpPr>
            <p:cNvPr id="81199" name="Line 304"/>
            <p:cNvSpPr/>
            <p:nvPr/>
          </p:nvSpPr>
          <p:spPr>
            <a:xfrm flipV="1">
              <a:off x="5271" y="2525"/>
              <a:ext cx="1" cy="421"/>
            </a:xfrm>
            <a:prstGeom prst="line">
              <a:avLst/>
            </a:prstGeom>
            <a:ln w="0" cap="flat" cmpd="sng">
              <a:solidFill>
                <a:srgbClr val="FF0000"/>
              </a:solidFill>
              <a:prstDash val="solid"/>
              <a:round/>
              <a:headEnd type="none" w="med" len="med"/>
              <a:tailEnd type="none" w="med" len="med"/>
            </a:ln>
          </p:spPr>
        </p:sp>
        <p:sp>
          <p:nvSpPr>
            <p:cNvPr id="81200" name="Freeform 305"/>
            <p:cNvSpPr/>
            <p:nvPr/>
          </p:nvSpPr>
          <p:spPr>
            <a:xfrm>
              <a:off x="5342" y="2966"/>
              <a:ext cx="10" cy="15"/>
            </a:xfrm>
            <a:custGeom>
              <a:avLst/>
              <a:gdLst/>
              <a:ahLst/>
              <a:cxnLst>
                <a:cxn ang="0">
                  <a:pos x="122" y="0"/>
                </a:cxn>
                <a:cxn ang="0">
                  <a:pos x="78" y="0"/>
                </a:cxn>
                <a:cxn ang="0">
                  <a:pos x="57" y="7"/>
                </a:cxn>
                <a:cxn ang="0">
                  <a:pos x="36" y="21"/>
                </a:cxn>
                <a:cxn ang="0">
                  <a:pos x="22" y="42"/>
                </a:cxn>
                <a:cxn ang="0">
                  <a:pos x="0" y="129"/>
                </a:cxn>
                <a:cxn ang="0">
                  <a:pos x="0" y="143"/>
                </a:cxn>
                <a:cxn ang="0">
                  <a:pos x="7" y="157"/>
                </a:cxn>
                <a:cxn ang="0">
                  <a:pos x="22" y="171"/>
                </a:cxn>
                <a:cxn ang="0">
                  <a:pos x="71" y="171"/>
                </a:cxn>
              </a:cxnLst>
              <a:pathLst>
                <a:path w="122" h="171">
                  <a:moveTo>
                    <a:pt x="122" y="0"/>
                  </a:moveTo>
                  <a:lnTo>
                    <a:pt x="78" y="0"/>
                  </a:lnTo>
                  <a:lnTo>
                    <a:pt x="57" y="7"/>
                  </a:lnTo>
                  <a:lnTo>
                    <a:pt x="36" y="21"/>
                  </a:lnTo>
                  <a:lnTo>
                    <a:pt x="22" y="42"/>
                  </a:lnTo>
                  <a:lnTo>
                    <a:pt x="0" y="129"/>
                  </a:lnTo>
                  <a:lnTo>
                    <a:pt x="0" y="143"/>
                  </a:lnTo>
                  <a:lnTo>
                    <a:pt x="7" y="157"/>
                  </a:lnTo>
                  <a:lnTo>
                    <a:pt x="22" y="171"/>
                  </a:lnTo>
                  <a:lnTo>
                    <a:pt x="71" y="17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201" name="Freeform 306"/>
            <p:cNvSpPr/>
            <p:nvPr/>
          </p:nvSpPr>
          <p:spPr>
            <a:xfrm>
              <a:off x="5360" y="2959"/>
              <a:ext cx="7" cy="7"/>
            </a:xfrm>
            <a:custGeom>
              <a:avLst/>
              <a:gdLst/>
              <a:ahLst/>
              <a:cxnLst>
                <a:cxn ang="0">
                  <a:pos x="71" y="71"/>
                </a:cxn>
                <a:cxn ang="0">
                  <a:pos x="87" y="56"/>
                </a:cxn>
                <a:cxn ang="0">
                  <a:pos x="94" y="42"/>
                </a:cxn>
                <a:cxn ang="0">
                  <a:pos x="94" y="28"/>
                </a:cxn>
                <a:cxn ang="0">
                  <a:pos x="87" y="7"/>
                </a:cxn>
                <a:cxn ang="0">
                  <a:pos x="71" y="0"/>
                </a:cxn>
                <a:cxn ang="0">
                  <a:pos x="50" y="0"/>
                </a:cxn>
                <a:cxn ang="0">
                  <a:pos x="29" y="7"/>
                </a:cxn>
                <a:cxn ang="0">
                  <a:pos x="15" y="21"/>
                </a:cxn>
                <a:cxn ang="0">
                  <a:pos x="8" y="35"/>
                </a:cxn>
                <a:cxn ang="0">
                  <a:pos x="0" y="56"/>
                </a:cxn>
                <a:cxn ang="0">
                  <a:pos x="8" y="71"/>
                </a:cxn>
                <a:cxn ang="0">
                  <a:pos x="22" y="86"/>
                </a:cxn>
                <a:cxn ang="0">
                  <a:pos x="36" y="86"/>
                </a:cxn>
                <a:cxn ang="0">
                  <a:pos x="64" y="78"/>
                </a:cxn>
                <a:cxn ang="0">
                  <a:pos x="71" y="71"/>
                </a:cxn>
              </a:cxnLst>
              <a:pathLst>
                <a:path w="94" h="86">
                  <a:moveTo>
                    <a:pt x="71" y="71"/>
                  </a:moveTo>
                  <a:lnTo>
                    <a:pt x="87" y="56"/>
                  </a:lnTo>
                  <a:lnTo>
                    <a:pt x="94" y="42"/>
                  </a:lnTo>
                  <a:lnTo>
                    <a:pt x="94" y="28"/>
                  </a:lnTo>
                  <a:lnTo>
                    <a:pt x="87" y="7"/>
                  </a:lnTo>
                  <a:lnTo>
                    <a:pt x="71" y="0"/>
                  </a:lnTo>
                  <a:lnTo>
                    <a:pt x="50" y="0"/>
                  </a:lnTo>
                  <a:lnTo>
                    <a:pt x="29" y="7"/>
                  </a:lnTo>
                  <a:lnTo>
                    <a:pt x="15" y="21"/>
                  </a:lnTo>
                  <a:lnTo>
                    <a:pt x="8" y="35"/>
                  </a:lnTo>
                  <a:lnTo>
                    <a:pt x="0" y="56"/>
                  </a:lnTo>
                  <a:lnTo>
                    <a:pt x="8" y="71"/>
                  </a:lnTo>
                  <a:lnTo>
                    <a:pt x="22" y="86"/>
                  </a:lnTo>
                  <a:lnTo>
                    <a:pt x="36" y="86"/>
                  </a:lnTo>
                  <a:lnTo>
                    <a:pt x="64" y="78"/>
                  </a:lnTo>
                  <a:lnTo>
                    <a:pt x="71" y="71"/>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1202" name="Freeform 307"/>
            <p:cNvSpPr/>
            <p:nvPr/>
          </p:nvSpPr>
          <p:spPr>
            <a:xfrm>
              <a:off x="5485" y="2932"/>
              <a:ext cx="11" cy="15"/>
            </a:xfrm>
            <a:custGeom>
              <a:avLst/>
              <a:gdLst/>
              <a:ahLst/>
              <a:cxnLst>
                <a:cxn ang="0">
                  <a:pos x="122" y="122"/>
                </a:cxn>
                <a:cxn ang="0">
                  <a:pos x="137" y="58"/>
                </a:cxn>
                <a:cxn ang="0">
                  <a:pos x="137" y="35"/>
                </a:cxn>
                <a:cxn ang="0">
                  <a:pos x="130" y="14"/>
                </a:cxn>
                <a:cxn ang="0">
                  <a:pos x="108" y="0"/>
                </a:cxn>
                <a:cxn ang="0">
                  <a:pos x="86" y="0"/>
                </a:cxn>
                <a:cxn ang="0">
                  <a:pos x="65" y="7"/>
                </a:cxn>
                <a:cxn ang="0">
                  <a:pos x="44" y="21"/>
                </a:cxn>
                <a:cxn ang="0">
                  <a:pos x="29" y="35"/>
                </a:cxn>
                <a:cxn ang="0">
                  <a:pos x="0" y="122"/>
                </a:cxn>
                <a:cxn ang="0">
                  <a:pos x="0" y="136"/>
                </a:cxn>
                <a:cxn ang="0">
                  <a:pos x="7" y="150"/>
                </a:cxn>
                <a:cxn ang="0">
                  <a:pos x="22" y="165"/>
                </a:cxn>
                <a:cxn ang="0">
                  <a:pos x="37" y="172"/>
                </a:cxn>
                <a:cxn ang="0">
                  <a:pos x="58" y="172"/>
                </a:cxn>
                <a:cxn ang="0">
                  <a:pos x="79" y="165"/>
                </a:cxn>
                <a:cxn ang="0">
                  <a:pos x="100" y="150"/>
                </a:cxn>
                <a:cxn ang="0">
                  <a:pos x="115" y="136"/>
                </a:cxn>
                <a:cxn ang="0">
                  <a:pos x="122" y="122"/>
                </a:cxn>
              </a:cxnLst>
              <a:pathLst>
                <a:path w="137" h="172">
                  <a:moveTo>
                    <a:pt x="122" y="122"/>
                  </a:moveTo>
                  <a:lnTo>
                    <a:pt x="137" y="58"/>
                  </a:lnTo>
                  <a:lnTo>
                    <a:pt x="137" y="35"/>
                  </a:lnTo>
                  <a:lnTo>
                    <a:pt x="130" y="14"/>
                  </a:lnTo>
                  <a:lnTo>
                    <a:pt x="108" y="0"/>
                  </a:lnTo>
                  <a:lnTo>
                    <a:pt x="86" y="0"/>
                  </a:lnTo>
                  <a:lnTo>
                    <a:pt x="65" y="7"/>
                  </a:lnTo>
                  <a:lnTo>
                    <a:pt x="44" y="21"/>
                  </a:lnTo>
                  <a:lnTo>
                    <a:pt x="29" y="35"/>
                  </a:lnTo>
                  <a:lnTo>
                    <a:pt x="0" y="122"/>
                  </a:lnTo>
                  <a:lnTo>
                    <a:pt x="0" y="136"/>
                  </a:lnTo>
                  <a:lnTo>
                    <a:pt x="7" y="150"/>
                  </a:lnTo>
                  <a:lnTo>
                    <a:pt x="22" y="165"/>
                  </a:lnTo>
                  <a:lnTo>
                    <a:pt x="37" y="172"/>
                  </a:lnTo>
                  <a:lnTo>
                    <a:pt x="58" y="172"/>
                  </a:lnTo>
                  <a:lnTo>
                    <a:pt x="79" y="165"/>
                  </a:lnTo>
                  <a:lnTo>
                    <a:pt x="100" y="150"/>
                  </a:lnTo>
                  <a:lnTo>
                    <a:pt x="115" y="136"/>
                  </a:lnTo>
                  <a:lnTo>
                    <a:pt x="122" y="12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203" name="Line 308"/>
            <p:cNvSpPr/>
            <p:nvPr/>
          </p:nvSpPr>
          <p:spPr>
            <a:xfrm flipV="1">
              <a:off x="5473" y="2143"/>
              <a:ext cx="6" cy="22"/>
            </a:xfrm>
            <a:prstGeom prst="line">
              <a:avLst/>
            </a:prstGeom>
            <a:ln w="0" cap="flat" cmpd="sng">
              <a:solidFill>
                <a:srgbClr val="000000"/>
              </a:solidFill>
              <a:prstDash val="solid"/>
              <a:round/>
              <a:headEnd type="none" w="med" len="med"/>
              <a:tailEnd type="none" w="med" len="med"/>
            </a:ln>
          </p:spPr>
        </p:sp>
        <p:sp>
          <p:nvSpPr>
            <p:cNvPr id="81204" name="Freeform 309"/>
            <p:cNvSpPr/>
            <p:nvPr/>
          </p:nvSpPr>
          <p:spPr>
            <a:xfrm>
              <a:off x="5478" y="2151"/>
              <a:ext cx="8" cy="14"/>
            </a:xfrm>
            <a:custGeom>
              <a:avLst/>
              <a:gdLst/>
              <a:ahLst/>
              <a:cxnLst>
                <a:cxn ang="0">
                  <a:pos x="0" y="0"/>
                </a:cxn>
                <a:cxn ang="0">
                  <a:pos x="72" y="0"/>
                </a:cxn>
                <a:cxn ang="0">
                  <a:pos x="86" y="7"/>
                </a:cxn>
                <a:cxn ang="0">
                  <a:pos x="100" y="21"/>
                </a:cxn>
                <a:cxn ang="0">
                  <a:pos x="100" y="36"/>
                </a:cxn>
                <a:cxn ang="0">
                  <a:pos x="100" y="50"/>
                </a:cxn>
                <a:cxn ang="0">
                  <a:pos x="72" y="173"/>
                </a:cxn>
              </a:cxnLst>
              <a:pathLst>
                <a:path w="100" h="173">
                  <a:moveTo>
                    <a:pt x="0" y="0"/>
                  </a:moveTo>
                  <a:lnTo>
                    <a:pt x="72" y="0"/>
                  </a:lnTo>
                  <a:lnTo>
                    <a:pt x="86" y="7"/>
                  </a:lnTo>
                  <a:lnTo>
                    <a:pt x="100" y="21"/>
                  </a:lnTo>
                  <a:lnTo>
                    <a:pt x="100" y="36"/>
                  </a:lnTo>
                  <a:lnTo>
                    <a:pt x="100" y="50"/>
                  </a:lnTo>
                  <a:lnTo>
                    <a:pt x="72" y="17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205" name="Freeform 310"/>
            <p:cNvSpPr/>
            <p:nvPr/>
          </p:nvSpPr>
          <p:spPr>
            <a:xfrm>
              <a:off x="3395" y="2685"/>
              <a:ext cx="15" cy="21"/>
            </a:xfrm>
            <a:custGeom>
              <a:avLst/>
              <a:gdLst/>
              <a:ahLst/>
              <a:cxnLst>
                <a:cxn ang="0">
                  <a:pos x="0" y="258"/>
                </a:cxn>
                <a:cxn ang="0">
                  <a:pos x="72" y="0"/>
                </a:cxn>
                <a:cxn ang="0">
                  <a:pos x="136" y="0"/>
                </a:cxn>
                <a:cxn ang="0">
                  <a:pos x="157" y="7"/>
                </a:cxn>
                <a:cxn ang="0">
                  <a:pos x="172" y="21"/>
                </a:cxn>
                <a:cxn ang="0">
                  <a:pos x="172" y="43"/>
                </a:cxn>
                <a:cxn ang="0">
                  <a:pos x="150" y="128"/>
                </a:cxn>
                <a:cxn ang="0">
                  <a:pos x="136" y="151"/>
                </a:cxn>
                <a:cxn ang="0">
                  <a:pos x="121" y="165"/>
                </a:cxn>
                <a:cxn ang="0">
                  <a:pos x="100" y="172"/>
                </a:cxn>
                <a:cxn ang="0">
                  <a:pos x="28" y="172"/>
                </a:cxn>
              </a:cxnLst>
              <a:pathLst>
                <a:path w="172" h="258">
                  <a:moveTo>
                    <a:pt x="0" y="258"/>
                  </a:moveTo>
                  <a:lnTo>
                    <a:pt x="72" y="0"/>
                  </a:lnTo>
                  <a:lnTo>
                    <a:pt x="136" y="0"/>
                  </a:lnTo>
                  <a:lnTo>
                    <a:pt x="157" y="7"/>
                  </a:lnTo>
                  <a:lnTo>
                    <a:pt x="172" y="21"/>
                  </a:lnTo>
                  <a:lnTo>
                    <a:pt x="172" y="43"/>
                  </a:lnTo>
                  <a:lnTo>
                    <a:pt x="150" y="128"/>
                  </a:lnTo>
                  <a:lnTo>
                    <a:pt x="136" y="151"/>
                  </a:lnTo>
                  <a:lnTo>
                    <a:pt x="121" y="165"/>
                  </a:lnTo>
                  <a:lnTo>
                    <a:pt x="100" y="172"/>
                  </a:lnTo>
                  <a:lnTo>
                    <a:pt x="28" y="17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206" name="Line 311"/>
            <p:cNvSpPr/>
            <p:nvPr/>
          </p:nvSpPr>
          <p:spPr>
            <a:xfrm flipV="1">
              <a:off x="3791" y="2136"/>
              <a:ext cx="6" cy="22"/>
            </a:xfrm>
            <a:prstGeom prst="line">
              <a:avLst/>
            </a:prstGeom>
            <a:ln w="0" cap="flat" cmpd="sng">
              <a:solidFill>
                <a:srgbClr val="000000"/>
              </a:solidFill>
              <a:prstDash val="solid"/>
              <a:round/>
              <a:headEnd type="none" w="med" len="med"/>
              <a:tailEnd type="none" w="med" len="med"/>
            </a:ln>
          </p:spPr>
        </p:sp>
        <p:sp>
          <p:nvSpPr>
            <p:cNvPr id="81207" name="Freeform 312"/>
            <p:cNvSpPr/>
            <p:nvPr/>
          </p:nvSpPr>
          <p:spPr>
            <a:xfrm>
              <a:off x="3795" y="2144"/>
              <a:ext cx="9" cy="14"/>
            </a:xfrm>
            <a:custGeom>
              <a:avLst/>
              <a:gdLst/>
              <a:ahLst/>
              <a:cxnLst>
                <a:cxn ang="0">
                  <a:pos x="0" y="0"/>
                </a:cxn>
                <a:cxn ang="0">
                  <a:pos x="72" y="0"/>
                </a:cxn>
                <a:cxn ang="0">
                  <a:pos x="86" y="7"/>
                </a:cxn>
                <a:cxn ang="0">
                  <a:pos x="100" y="21"/>
                </a:cxn>
                <a:cxn ang="0">
                  <a:pos x="100" y="35"/>
                </a:cxn>
                <a:cxn ang="0">
                  <a:pos x="100" y="50"/>
                </a:cxn>
                <a:cxn ang="0">
                  <a:pos x="72" y="171"/>
                </a:cxn>
              </a:cxnLst>
              <a:pathLst>
                <a:path w="100" h="171">
                  <a:moveTo>
                    <a:pt x="0" y="0"/>
                  </a:moveTo>
                  <a:lnTo>
                    <a:pt x="72" y="0"/>
                  </a:lnTo>
                  <a:lnTo>
                    <a:pt x="86" y="7"/>
                  </a:lnTo>
                  <a:lnTo>
                    <a:pt x="100" y="21"/>
                  </a:lnTo>
                  <a:lnTo>
                    <a:pt x="100" y="35"/>
                  </a:lnTo>
                  <a:lnTo>
                    <a:pt x="100" y="50"/>
                  </a:lnTo>
                  <a:lnTo>
                    <a:pt x="72" y="17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208" name="Line 313"/>
            <p:cNvSpPr/>
            <p:nvPr/>
          </p:nvSpPr>
          <p:spPr>
            <a:xfrm flipV="1">
              <a:off x="4067" y="2939"/>
              <a:ext cx="13" cy="15"/>
            </a:xfrm>
            <a:prstGeom prst="line">
              <a:avLst/>
            </a:prstGeom>
            <a:ln w="0" cap="flat" cmpd="sng">
              <a:solidFill>
                <a:srgbClr val="000000"/>
              </a:solidFill>
              <a:prstDash val="solid"/>
              <a:round/>
              <a:headEnd type="none" w="med" len="med"/>
              <a:tailEnd type="none" w="med" len="med"/>
            </a:ln>
          </p:spPr>
        </p:sp>
        <p:sp>
          <p:nvSpPr>
            <p:cNvPr id="81209" name="Line 314"/>
            <p:cNvSpPr/>
            <p:nvPr/>
          </p:nvSpPr>
          <p:spPr>
            <a:xfrm>
              <a:off x="4070" y="2939"/>
              <a:ext cx="6" cy="15"/>
            </a:xfrm>
            <a:prstGeom prst="line">
              <a:avLst/>
            </a:prstGeom>
            <a:ln w="0" cap="flat" cmpd="sng">
              <a:solidFill>
                <a:srgbClr val="000000"/>
              </a:solidFill>
              <a:prstDash val="solid"/>
              <a:round/>
              <a:headEnd type="none" w="med" len="med"/>
              <a:tailEnd type="none" w="med" len="med"/>
            </a:ln>
          </p:spPr>
        </p:sp>
        <p:sp>
          <p:nvSpPr>
            <p:cNvPr id="81210" name="Line 315"/>
            <p:cNvSpPr/>
            <p:nvPr/>
          </p:nvSpPr>
          <p:spPr>
            <a:xfrm flipH="1">
              <a:off x="3448" y="1681"/>
              <a:ext cx="666" cy="1"/>
            </a:xfrm>
            <a:prstGeom prst="line">
              <a:avLst/>
            </a:prstGeom>
            <a:ln w="0" cap="flat" cmpd="sng">
              <a:solidFill>
                <a:srgbClr val="000000"/>
              </a:solidFill>
              <a:prstDash val="solid"/>
              <a:round/>
              <a:headEnd type="none" w="med" len="med"/>
              <a:tailEnd type="none" w="med" len="med"/>
            </a:ln>
          </p:spPr>
        </p:sp>
        <p:sp>
          <p:nvSpPr>
            <p:cNvPr id="81211" name="Line 316"/>
            <p:cNvSpPr/>
            <p:nvPr/>
          </p:nvSpPr>
          <p:spPr>
            <a:xfrm flipH="1">
              <a:off x="4028" y="2078"/>
              <a:ext cx="86" cy="1"/>
            </a:xfrm>
            <a:prstGeom prst="line">
              <a:avLst/>
            </a:prstGeom>
            <a:ln w="0" cap="flat" cmpd="sng">
              <a:solidFill>
                <a:srgbClr val="000000"/>
              </a:solidFill>
              <a:prstDash val="solid"/>
              <a:round/>
              <a:headEnd type="none" w="med" len="med"/>
              <a:tailEnd type="none" w="med" len="med"/>
            </a:ln>
          </p:spPr>
        </p:sp>
        <p:sp>
          <p:nvSpPr>
            <p:cNvPr id="81212" name="Line 317"/>
            <p:cNvSpPr/>
            <p:nvPr/>
          </p:nvSpPr>
          <p:spPr>
            <a:xfrm flipH="1">
              <a:off x="3448" y="2078"/>
              <a:ext cx="72" cy="1"/>
            </a:xfrm>
            <a:prstGeom prst="line">
              <a:avLst/>
            </a:prstGeom>
            <a:ln w="0" cap="flat" cmpd="sng">
              <a:solidFill>
                <a:srgbClr val="000000"/>
              </a:solidFill>
              <a:prstDash val="solid"/>
              <a:round/>
              <a:headEnd type="none" w="med" len="med"/>
              <a:tailEnd type="none" w="med" len="med"/>
            </a:ln>
          </p:spPr>
        </p:sp>
        <p:sp>
          <p:nvSpPr>
            <p:cNvPr id="81213" name="Freeform 318"/>
            <p:cNvSpPr/>
            <p:nvPr/>
          </p:nvSpPr>
          <p:spPr>
            <a:xfrm>
              <a:off x="4134" y="2068"/>
              <a:ext cx="12" cy="14"/>
            </a:xfrm>
            <a:custGeom>
              <a:avLst/>
              <a:gdLst/>
              <a:ahLst/>
              <a:cxnLst>
                <a:cxn ang="0">
                  <a:pos x="122" y="122"/>
                </a:cxn>
                <a:cxn ang="0">
                  <a:pos x="137" y="58"/>
                </a:cxn>
                <a:cxn ang="0">
                  <a:pos x="137" y="36"/>
                </a:cxn>
                <a:cxn ang="0">
                  <a:pos x="129" y="14"/>
                </a:cxn>
                <a:cxn ang="0">
                  <a:pos x="108" y="0"/>
                </a:cxn>
                <a:cxn ang="0">
                  <a:pos x="86" y="0"/>
                </a:cxn>
                <a:cxn ang="0">
                  <a:pos x="65" y="7"/>
                </a:cxn>
                <a:cxn ang="0">
                  <a:pos x="44" y="22"/>
                </a:cxn>
                <a:cxn ang="0">
                  <a:pos x="29" y="36"/>
                </a:cxn>
                <a:cxn ang="0">
                  <a:pos x="0" y="122"/>
                </a:cxn>
                <a:cxn ang="0">
                  <a:pos x="0" y="137"/>
                </a:cxn>
                <a:cxn ang="0">
                  <a:pos x="7" y="151"/>
                </a:cxn>
                <a:cxn ang="0">
                  <a:pos x="21" y="165"/>
                </a:cxn>
                <a:cxn ang="0">
                  <a:pos x="37" y="172"/>
                </a:cxn>
                <a:cxn ang="0">
                  <a:pos x="58" y="172"/>
                </a:cxn>
                <a:cxn ang="0">
                  <a:pos x="79" y="165"/>
                </a:cxn>
                <a:cxn ang="0">
                  <a:pos x="101" y="151"/>
                </a:cxn>
                <a:cxn ang="0">
                  <a:pos x="115" y="137"/>
                </a:cxn>
                <a:cxn ang="0">
                  <a:pos x="122" y="122"/>
                </a:cxn>
              </a:cxnLst>
              <a:pathLst>
                <a:path w="137" h="172">
                  <a:moveTo>
                    <a:pt x="122" y="122"/>
                  </a:moveTo>
                  <a:lnTo>
                    <a:pt x="137" y="58"/>
                  </a:lnTo>
                  <a:lnTo>
                    <a:pt x="137" y="36"/>
                  </a:lnTo>
                  <a:lnTo>
                    <a:pt x="129" y="14"/>
                  </a:lnTo>
                  <a:lnTo>
                    <a:pt x="108" y="0"/>
                  </a:lnTo>
                  <a:lnTo>
                    <a:pt x="86" y="0"/>
                  </a:lnTo>
                  <a:lnTo>
                    <a:pt x="65" y="7"/>
                  </a:lnTo>
                  <a:lnTo>
                    <a:pt x="44" y="22"/>
                  </a:lnTo>
                  <a:lnTo>
                    <a:pt x="29" y="36"/>
                  </a:lnTo>
                  <a:lnTo>
                    <a:pt x="0" y="122"/>
                  </a:lnTo>
                  <a:lnTo>
                    <a:pt x="0" y="137"/>
                  </a:lnTo>
                  <a:lnTo>
                    <a:pt x="7" y="151"/>
                  </a:lnTo>
                  <a:lnTo>
                    <a:pt x="21" y="165"/>
                  </a:lnTo>
                  <a:lnTo>
                    <a:pt x="37" y="172"/>
                  </a:lnTo>
                  <a:lnTo>
                    <a:pt x="58" y="172"/>
                  </a:lnTo>
                  <a:lnTo>
                    <a:pt x="79" y="165"/>
                  </a:lnTo>
                  <a:lnTo>
                    <a:pt x="101" y="151"/>
                  </a:lnTo>
                  <a:lnTo>
                    <a:pt x="115" y="137"/>
                  </a:lnTo>
                  <a:lnTo>
                    <a:pt x="122" y="12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214" name="Line 319"/>
            <p:cNvSpPr/>
            <p:nvPr/>
          </p:nvSpPr>
          <p:spPr>
            <a:xfrm flipV="1">
              <a:off x="3421" y="2068"/>
              <a:ext cx="13" cy="14"/>
            </a:xfrm>
            <a:prstGeom prst="line">
              <a:avLst/>
            </a:prstGeom>
            <a:ln w="0" cap="flat" cmpd="sng">
              <a:solidFill>
                <a:srgbClr val="000000"/>
              </a:solidFill>
              <a:prstDash val="solid"/>
              <a:round/>
              <a:headEnd type="none" w="med" len="med"/>
              <a:tailEnd type="none" w="med" len="med"/>
            </a:ln>
          </p:spPr>
        </p:sp>
        <p:sp>
          <p:nvSpPr>
            <p:cNvPr id="81215" name="Line 320"/>
            <p:cNvSpPr/>
            <p:nvPr/>
          </p:nvSpPr>
          <p:spPr>
            <a:xfrm>
              <a:off x="3425" y="2068"/>
              <a:ext cx="6" cy="14"/>
            </a:xfrm>
            <a:prstGeom prst="line">
              <a:avLst/>
            </a:prstGeom>
            <a:ln w="0" cap="flat" cmpd="sng">
              <a:solidFill>
                <a:srgbClr val="000000"/>
              </a:solidFill>
              <a:prstDash val="solid"/>
              <a:round/>
              <a:headEnd type="none" w="med" len="med"/>
              <a:tailEnd type="none" w="med" len="med"/>
            </a:ln>
          </p:spPr>
        </p:sp>
        <p:sp>
          <p:nvSpPr>
            <p:cNvPr id="81216" name="Line 321"/>
            <p:cNvSpPr/>
            <p:nvPr/>
          </p:nvSpPr>
          <p:spPr>
            <a:xfrm flipV="1">
              <a:off x="4128" y="1663"/>
              <a:ext cx="6" cy="22"/>
            </a:xfrm>
            <a:prstGeom prst="line">
              <a:avLst/>
            </a:prstGeom>
            <a:ln w="0" cap="flat" cmpd="sng">
              <a:solidFill>
                <a:srgbClr val="000000"/>
              </a:solidFill>
              <a:prstDash val="solid"/>
              <a:round/>
              <a:headEnd type="none" w="med" len="med"/>
              <a:tailEnd type="none" w="med" len="med"/>
            </a:ln>
          </p:spPr>
        </p:sp>
        <p:sp>
          <p:nvSpPr>
            <p:cNvPr id="81217" name="Freeform 322"/>
            <p:cNvSpPr/>
            <p:nvPr/>
          </p:nvSpPr>
          <p:spPr>
            <a:xfrm>
              <a:off x="4133" y="1671"/>
              <a:ext cx="8" cy="14"/>
            </a:xfrm>
            <a:custGeom>
              <a:avLst/>
              <a:gdLst/>
              <a:ahLst/>
              <a:cxnLst>
                <a:cxn ang="0">
                  <a:pos x="0" y="0"/>
                </a:cxn>
                <a:cxn ang="0">
                  <a:pos x="71" y="0"/>
                </a:cxn>
                <a:cxn ang="0">
                  <a:pos x="85" y="7"/>
                </a:cxn>
                <a:cxn ang="0">
                  <a:pos x="100" y="22"/>
                </a:cxn>
                <a:cxn ang="0">
                  <a:pos x="100" y="36"/>
                </a:cxn>
                <a:cxn ang="0">
                  <a:pos x="100" y="50"/>
                </a:cxn>
                <a:cxn ang="0">
                  <a:pos x="71" y="172"/>
                </a:cxn>
              </a:cxnLst>
              <a:pathLst>
                <a:path w="100" h="172">
                  <a:moveTo>
                    <a:pt x="0" y="0"/>
                  </a:moveTo>
                  <a:lnTo>
                    <a:pt x="71" y="0"/>
                  </a:lnTo>
                  <a:lnTo>
                    <a:pt x="85" y="7"/>
                  </a:lnTo>
                  <a:lnTo>
                    <a:pt x="100" y="22"/>
                  </a:lnTo>
                  <a:lnTo>
                    <a:pt x="100" y="36"/>
                  </a:lnTo>
                  <a:lnTo>
                    <a:pt x="100" y="50"/>
                  </a:lnTo>
                  <a:lnTo>
                    <a:pt x="71" y="17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218" name="Line 323"/>
            <p:cNvSpPr/>
            <p:nvPr/>
          </p:nvSpPr>
          <p:spPr>
            <a:xfrm flipV="1">
              <a:off x="3423" y="1663"/>
              <a:ext cx="6" cy="22"/>
            </a:xfrm>
            <a:prstGeom prst="line">
              <a:avLst/>
            </a:prstGeom>
            <a:ln w="0" cap="flat" cmpd="sng">
              <a:solidFill>
                <a:srgbClr val="000000"/>
              </a:solidFill>
              <a:prstDash val="solid"/>
              <a:round/>
              <a:headEnd type="none" w="med" len="med"/>
              <a:tailEnd type="none" w="med" len="med"/>
            </a:ln>
          </p:spPr>
        </p:sp>
        <p:sp>
          <p:nvSpPr>
            <p:cNvPr id="81219" name="Freeform 324"/>
            <p:cNvSpPr/>
            <p:nvPr/>
          </p:nvSpPr>
          <p:spPr>
            <a:xfrm>
              <a:off x="3427" y="1671"/>
              <a:ext cx="9" cy="14"/>
            </a:xfrm>
            <a:custGeom>
              <a:avLst/>
              <a:gdLst/>
              <a:ahLst/>
              <a:cxnLst>
                <a:cxn ang="0">
                  <a:pos x="0" y="0"/>
                </a:cxn>
                <a:cxn ang="0">
                  <a:pos x="72" y="0"/>
                </a:cxn>
                <a:cxn ang="0">
                  <a:pos x="86" y="7"/>
                </a:cxn>
                <a:cxn ang="0">
                  <a:pos x="101" y="22"/>
                </a:cxn>
                <a:cxn ang="0">
                  <a:pos x="101" y="36"/>
                </a:cxn>
                <a:cxn ang="0">
                  <a:pos x="101" y="50"/>
                </a:cxn>
                <a:cxn ang="0">
                  <a:pos x="72" y="172"/>
                </a:cxn>
              </a:cxnLst>
              <a:pathLst>
                <a:path w="101" h="172">
                  <a:moveTo>
                    <a:pt x="0" y="0"/>
                  </a:moveTo>
                  <a:lnTo>
                    <a:pt x="72" y="0"/>
                  </a:lnTo>
                  <a:lnTo>
                    <a:pt x="86" y="7"/>
                  </a:lnTo>
                  <a:lnTo>
                    <a:pt x="101" y="22"/>
                  </a:lnTo>
                  <a:lnTo>
                    <a:pt x="101" y="36"/>
                  </a:lnTo>
                  <a:lnTo>
                    <a:pt x="101" y="50"/>
                  </a:lnTo>
                  <a:lnTo>
                    <a:pt x="72" y="17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220" name="Freeform 325"/>
            <p:cNvSpPr/>
            <p:nvPr/>
          </p:nvSpPr>
          <p:spPr>
            <a:xfrm>
              <a:off x="3860" y="1866"/>
              <a:ext cx="4" cy="2"/>
            </a:xfrm>
            <a:custGeom>
              <a:avLst/>
              <a:gdLst/>
              <a:ahLst/>
              <a:cxnLst>
                <a:cxn ang="0">
                  <a:pos x="26" y="28"/>
                </a:cxn>
                <a:cxn ang="0">
                  <a:pos x="0" y="28"/>
                </a:cxn>
                <a:cxn ang="0">
                  <a:pos x="1" y="20"/>
                </a:cxn>
                <a:cxn ang="0">
                  <a:pos x="5" y="11"/>
                </a:cxn>
                <a:cxn ang="0">
                  <a:pos x="10" y="6"/>
                </a:cxn>
                <a:cxn ang="0">
                  <a:pos x="18" y="2"/>
                </a:cxn>
                <a:cxn ang="0">
                  <a:pos x="26" y="0"/>
                </a:cxn>
                <a:cxn ang="0">
                  <a:pos x="34" y="2"/>
                </a:cxn>
                <a:cxn ang="0">
                  <a:pos x="42" y="6"/>
                </a:cxn>
                <a:cxn ang="0">
                  <a:pos x="47" y="11"/>
                </a:cxn>
                <a:cxn ang="0">
                  <a:pos x="51" y="20"/>
                </a:cxn>
                <a:cxn ang="0">
                  <a:pos x="54" y="28"/>
                </a:cxn>
                <a:cxn ang="0">
                  <a:pos x="26" y="28"/>
                </a:cxn>
              </a:cxnLst>
              <a:pathLst>
                <a:path w="54" h="28">
                  <a:moveTo>
                    <a:pt x="26" y="28"/>
                  </a:moveTo>
                  <a:lnTo>
                    <a:pt x="0" y="28"/>
                  </a:lnTo>
                  <a:lnTo>
                    <a:pt x="1" y="20"/>
                  </a:lnTo>
                  <a:lnTo>
                    <a:pt x="5" y="11"/>
                  </a:lnTo>
                  <a:lnTo>
                    <a:pt x="10" y="6"/>
                  </a:lnTo>
                  <a:lnTo>
                    <a:pt x="18" y="2"/>
                  </a:lnTo>
                  <a:lnTo>
                    <a:pt x="26" y="0"/>
                  </a:lnTo>
                  <a:lnTo>
                    <a:pt x="34" y="2"/>
                  </a:lnTo>
                  <a:lnTo>
                    <a:pt x="42" y="6"/>
                  </a:lnTo>
                  <a:lnTo>
                    <a:pt x="47" y="11"/>
                  </a:lnTo>
                  <a:lnTo>
                    <a:pt x="51" y="20"/>
                  </a:lnTo>
                  <a:lnTo>
                    <a:pt x="54" y="28"/>
                  </a:lnTo>
                  <a:lnTo>
                    <a:pt x="26" y="28"/>
                  </a:lnTo>
                  <a:close/>
                </a:path>
              </a:pathLst>
            </a:custGeom>
            <a:solidFill>
              <a:srgbClr val="000000"/>
            </a:solidFill>
            <a:ln w="9525">
              <a:noFill/>
            </a:ln>
          </p:spPr>
          <p:txBody>
            <a:bodyPr/>
            <a:p>
              <a:endParaRPr lang="zh-CN" altLang="en-US"/>
            </a:p>
          </p:txBody>
        </p:sp>
        <p:sp>
          <p:nvSpPr>
            <p:cNvPr id="81221" name="Freeform 326"/>
            <p:cNvSpPr/>
            <p:nvPr/>
          </p:nvSpPr>
          <p:spPr>
            <a:xfrm>
              <a:off x="3860" y="1866"/>
              <a:ext cx="4" cy="2"/>
            </a:xfrm>
            <a:custGeom>
              <a:avLst/>
              <a:gdLst/>
              <a:ahLst/>
              <a:cxnLst>
                <a:cxn ang="0">
                  <a:pos x="0" y="28"/>
                </a:cxn>
                <a:cxn ang="0">
                  <a:pos x="1" y="20"/>
                </a:cxn>
                <a:cxn ang="0">
                  <a:pos x="5" y="11"/>
                </a:cxn>
                <a:cxn ang="0">
                  <a:pos x="10" y="6"/>
                </a:cxn>
                <a:cxn ang="0">
                  <a:pos x="18" y="2"/>
                </a:cxn>
                <a:cxn ang="0">
                  <a:pos x="26" y="0"/>
                </a:cxn>
                <a:cxn ang="0">
                  <a:pos x="34" y="2"/>
                </a:cxn>
                <a:cxn ang="0">
                  <a:pos x="42" y="6"/>
                </a:cxn>
                <a:cxn ang="0">
                  <a:pos x="47" y="11"/>
                </a:cxn>
                <a:cxn ang="0">
                  <a:pos x="51" y="20"/>
                </a:cxn>
                <a:cxn ang="0">
                  <a:pos x="54" y="28"/>
                </a:cxn>
              </a:cxnLst>
              <a:pathLst>
                <a:path w="54" h="28">
                  <a:moveTo>
                    <a:pt x="0" y="28"/>
                  </a:moveTo>
                  <a:lnTo>
                    <a:pt x="1" y="20"/>
                  </a:lnTo>
                  <a:lnTo>
                    <a:pt x="5" y="11"/>
                  </a:lnTo>
                  <a:lnTo>
                    <a:pt x="10" y="6"/>
                  </a:lnTo>
                  <a:lnTo>
                    <a:pt x="18" y="2"/>
                  </a:lnTo>
                  <a:lnTo>
                    <a:pt x="26" y="0"/>
                  </a:lnTo>
                  <a:lnTo>
                    <a:pt x="34" y="2"/>
                  </a:lnTo>
                  <a:lnTo>
                    <a:pt x="42" y="6"/>
                  </a:lnTo>
                  <a:lnTo>
                    <a:pt x="47" y="11"/>
                  </a:lnTo>
                  <a:lnTo>
                    <a:pt x="51" y="20"/>
                  </a:lnTo>
                  <a:lnTo>
                    <a:pt x="54" y="2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222" name="Freeform 327"/>
            <p:cNvSpPr/>
            <p:nvPr/>
          </p:nvSpPr>
          <p:spPr>
            <a:xfrm>
              <a:off x="3860" y="1868"/>
              <a:ext cx="4" cy="210"/>
            </a:xfrm>
            <a:custGeom>
              <a:avLst/>
              <a:gdLst/>
              <a:ahLst/>
              <a:cxnLst>
                <a:cxn ang="0">
                  <a:pos x="54" y="0"/>
                </a:cxn>
                <a:cxn ang="0">
                  <a:pos x="26" y="0"/>
                </a:cxn>
                <a:cxn ang="0">
                  <a:pos x="0" y="0"/>
                </a:cxn>
                <a:cxn ang="0">
                  <a:pos x="0" y="2525"/>
                </a:cxn>
                <a:cxn ang="0">
                  <a:pos x="26" y="2525"/>
                </a:cxn>
                <a:cxn ang="0">
                  <a:pos x="54" y="2525"/>
                </a:cxn>
                <a:cxn ang="0">
                  <a:pos x="54" y="0"/>
                </a:cxn>
              </a:cxnLst>
              <a:pathLst>
                <a:path w="54" h="2525">
                  <a:moveTo>
                    <a:pt x="54" y="0"/>
                  </a:moveTo>
                  <a:lnTo>
                    <a:pt x="26" y="0"/>
                  </a:lnTo>
                  <a:lnTo>
                    <a:pt x="0" y="0"/>
                  </a:lnTo>
                  <a:lnTo>
                    <a:pt x="0" y="2525"/>
                  </a:lnTo>
                  <a:lnTo>
                    <a:pt x="26" y="2525"/>
                  </a:lnTo>
                  <a:lnTo>
                    <a:pt x="54" y="2525"/>
                  </a:lnTo>
                  <a:lnTo>
                    <a:pt x="54" y="0"/>
                  </a:lnTo>
                  <a:close/>
                </a:path>
              </a:pathLst>
            </a:custGeom>
            <a:solidFill>
              <a:srgbClr val="000000"/>
            </a:solidFill>
            <a:ln w="9525">
              <a:noFill/>
            </a:ln>
          </p:spPr>
          <p:txBody>
            <a:bodyPr/>
            <a:p>
              <a:endParaRPr lang="zh-CN" altLang="en-US"/>
            </a:p>
          </p:txBody>
        </p:sp>
        <p:sp>
          <p:nvSpPr>
            <p:cNvPr id="81223" name="Freeform 328"/>
            <p:cNvSpPr/>
            <p:nvPr/>
          </p:nvSpPr>
          <p:spPr>
            <a:xfrm>
              <a:off x="3860" y="1868"/>
              <a:ext cx="4" cy="210"/>
            </a:xfrm>
            <a:custGeom>
              <a:avLst/>
              <a:gdLst/>
              <a:ahLst/>
              <a:cxnLst>
                <a:cxn ang="0">
                  <a:pos x="54" y="0"/>
                </a:cxn>
                <a:cxn ang="0">
                  <a:pos x="26" y="0"/>
                </a:cxn>
                <a:cxn ang="0">
                  <a:pos x="0" y="0"/>
                </a:cxn>
                <a:cxn ang="0">
                  <a:pos x="0" y="2525"/>
                </a:cxn>
                <a:cxn ang="0">
                  <a:pos x="26" y="2525"/>
                </a:cxn>
                <a:cxn ang="0">
                  <a:pos x="54" y="2525"/>
                </a:cxn>
                <a:cxn ang="0">
                  <a:pos x="54" y="0"/>
                </a:cxn>
              </a:cxnLst>
              <a:pathLst>
                <a:path w="54" h="2525">
                  <a:moveTo>
                    <a:pt x="54" y="0"/>
                  </a:moveTo>
                  <a:lnTo>
                    <a:pt x="26" y="0"/>
                  </a:lnTo>
                  <a:lnTo>
                    <a:pt x="0" y="0"/>
                  </a:lnTo>
                  <a:lnTo>
                    <a:pt x="0" y="2525"/>
                  </a:lnTo>
                  <a:lnTo>
                    <a:pt x="26" y="2525"/>
                  </a:lnTo>
                  <a:lnTo>
                    <a:pt x="54" y="2525"/>
                  </a:lnTo>
                  <a:lnTo>
                    <a:pt x="54"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1224" name="Freeform 329"/>
            <p:cNvSpPr/>
            <p:nvPr/>
          </p:nvSpPr>
          <p:spPr>
            <a:xfrm>
              <a:off x="3860" y="2078"/>
              <a:ext cx="4" cy="3"/>
            </a:xfrm>
            <a:custGeom>
              <a:avLst/>
              <a:gdLst/>
              <a:ahLst/>
              <a:cxnLst>
                <a:cxn ang="0">
                  <a:pos x="26" y="0"/>
                </a:cxn>
                <a:cxn ang="0">
                  <a:pos x="54" y="0"/>
                </a:cxn>
                <a:cxn ang="0">
                  <a:pos x="51" y="8"/>
                </a:cxn>
                <a:cxn ang="0">
                  <a:pos x="47" y="16"/>
                </a:cxn>
                <a:cxn ang="0">
                  <a:pos x="42" y="21"/>
                </a:cxn>
                <a:cxn ang="0">
                  <a:pos x="34" y="25"/>
                </a:cxn>
                <a:cxn ang="0">
                  <a:pos x="26" y="26"/>
                </a:cxn>
                <a:cxn ang="0">
                  <a:pos x="18" y="25"/>
                </a:cxn>
                <a:cxn ang="0">
                  <a:pos x="10" y="21"/>
                </a:cxn>
                <a:cxn ang="0">
                  <a:pos x="5" y="16"/>
                </a:cxn>
                <a:cxn ang="0">
                  <a:pos x="1" y="8"/>
                </a:cxn>
                <a:cxn ang="0">
                  <a:pos x="0" y="0"/>
                </a:cxn>
                <a:cxn ang="0">
                  <a:pos x="26" y="0"/>
                </a:cxn>
              </a:cxnLst>
              <a:pathLst>
                <a:path w="54" h="26">
                  <a:moveTo>
                    <a:pt x="26" y="0"/>
                  </a:moveTo>
                  <a:lnTo>
                    <a:pt x="54" y="0"/>
                  </a:lnTo>
                  <a:lnTo>
                    <a:pt x="51" y="8"/>
                  </a:lnTo>
                  <a:lnTo>
                    <a:pt x="47" y="16"/>
                  </a:lnTo>
                  <a:lnTo>
                    <a:pt x="42" y="21"/>
                  </a:lnTo>
                  <a:lnTo>
                    <a:pt x="34" y="25"/>
                  </a:lnTo>
                  <a:lnTo>
                    <a:pt x="26" y="26"/>
                  </a:lnTo>
                  <a:lnTo>
                    <a:pt x="18" y="25"/>
                  </a:lnTo>
                  <a:lnTo>
                    <a:pt x="10" y="21"/>
                  </a:lnTo>
                  <a:lnTo>
                    <a:pt x="5" y="16"/>
                  </a:lnTo>
                  <a:lnTo>
                    <a:pt x="1" y="8"/>
                  </a:lnTo>
                  <a:lnTo>
                    <a:pt x="0" y="0"/>
                  </a:lnTo>
                  <a:lnTo>
                    <a:pt x="26" y="0"/>
                  </a:lnTo>
                  <a:close/>
                </a:path>
              </a:pathLst>
            </a:custGeom>
            <a:solidFill>
              <a:srgbClr val="000000"/>
            </a:solidFill>
            <a:ln w="9525">
              <a:noFill/>
            </a:ln>
          </p:spPr>
          <p:txBody>
            <a:bodyPr/>
            <a:p>
              <a:endParaRPr lang="zh-CN" altLang="en-US"/>
            </a:p>
          </p:txBody>
        </p:sp>
        <p:sp>
          <p:nvSpPr>
            <p:cNvPr id="81225" name="Freeform 330"/>
            <p:cNvSpPr/>
            <p:nvPr/>
          </p:nvSpPr>
          <p:spPr>
            <a:xfrm>
              <a:off x="3860" y="2078"/>
              <a:ext cx="4" cy="3"/>
            </a:xfrm>
            <a:custGeom>
              <a:avLst/>
              <a:gdLst/>
              <a:ahLst/>
              <a:cxnLst>
                <a:cxn ang="0">
                  <a:pos x="54" y="0"/>
                </a:cxn>
                <a:cxn ang="0">
                  <a:pos x="51" y="8"/>
                </a:cxn>
                <a:cxn ang="0">
                  <a:pos x="47" y="16"/>
                </a:cxn>
                <a:cxn ang="0">
                  <a:pos x="42" y="21"/>
                </a:cxn>
                <a:cxn ang="0">
                  <a:pos x="34" y="25"/>
                </a:cxn>
                <a:cxn ang="0">
                  <a:pos x="26" y="26"/>
                </a:cxn>
                <a:cxn ang="0">
                  <a:pos x="18" y="25"/>
                </a:cxn>
                <a:cxn ang="0">
                  <a:pos x="10" y="21"/>
                </a:cxn>
                <a:cxn ang="0">
                  <a:pos x="5" y="16"/>
                </a:cxn>
                <a:cxn ang="0">
                  <a:pos x="1" y="8"/>
                </a:cxn>
                <a:cxn ang="0">
                  <a:pos x="0" y="0"/>
                </a:cxn>
              </a:cxnLst>
              <a:pathLst>
                <a:path w="54" h="26">
                  <a:moveTo>
                    <a:pt x="54" y="0"/>
                  </a:moveTo>
                  <a:lnTo>
                    <a:pt x="51" y="8"/>
                  </a:lnTo>
                  <a:lnTo>
                    <a:pt x="47" y="16"/>
                  </a:lnTo>
                  <a:lnTo>
                    <a:pt x="42" y="21"/>
                  </a:lnTo>
                  <a:lnTo>
                    <a:pt x="34" y="25"/>
                  </a:lnTo>
                  <a:lnTo>
                    <a:pt x="26" y="26"/>
                  </a:lnTo>
                  <a:lnTo>
                    <a:pt x="18" y="25"/>
                  </a:lnTo>
                  <a:lnTo>
                    <a:pt x="10" y="21"/>
                  </a:lnTo>
                  <a:lnTo>
                    <a:pt x="5" y="16"/>
                  </a:lnTo>
                  <a:lnTo>
                    <a:pt x="1"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grpSp>
    </p:spTree>
  </p:cSld>
  <p:clrMapOvr>
    <a:masterClrMapping/>
  </p:clrMapOvr>
  <p:transition spd="med" advClick="0"/>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pic>
        <p:nvPicPr>
          <p:cNvPr id="81921" name="Picture 2" descr="831"/>
          <p:cNvPicPr>
            <a:picLocks noChangeAspect="1"/>
          </p:cNvPicPr>
          <p:nvPr/>
        </p:nvPicPr>
        <p:blipFill>
          <a:blip r:embed="rId1"/>
          <a:stretch>
            <a:fillRect/>
          </a:stretch>
        </p:blipFill>
        <p:spPr>
          <a:xfrm>
            <a:off x="0" y="476250"/>
            <a:ext cx="8964613" cy="5788025"/>
          </a:xfrm>
          <a:prstGeom prst="rect">
            <a:avLst/>
          </a:prstGeom>
          <a:noFill/>
          <a:ln w="9525">
            <a:noFill/>
          </a:ln>
        </p:spPr>
      </p:pic>
      <p:sp>
        <p:nvSpPr>
          <p:cNvPr id="81922" name="Rectangle 3"/>
          <p:cNvSpPr/>
          <p:nvPr/>
        </p:nvSpPr>
        <p:spPr>
          <a:xfrm>
            <a:off x="2484438" y="6284913"/>
            <a:ext cx="4222750" cy="457200"/>
          </a:xfrm>
          <a:prstGeom prst="rect">
            <a:avLst/>
          </a:prstGeom>
          <a:noFill/>
          <a:ln w="9525">
            <a:noFill/>
          </a:ln>
        </p:spPr>
        <p:txBody>
          <a:bodyPr wrap="none" anchor="ctr">
            <a:spAutoFit/>
          </a:bodyPr>
          <a:p>
            <a:r>
              <a:rPr lang="zh-CN" altLang="en-US" dirty="0">
                <a:latin typeface="Times New Roman" panose="02020603050405020304" pitchFamily="18" charset="0"/>
                <a:ea typeface="宋体" panose="02010600030101010101" pitchFamily="2" charset="-122"/>
              </a:rPr>
              <a:t>图</a:t>
            </a:r>
            <a:r>
              <a:rPr lang="en-US" altLang="zh-CN" dirty="0">
                <a:latin typeface="Times New Roman" panose="02020603050405020304" pitchFamily="18" charset="0"/>
                <a:ea typeface="宋体" panose="02010600030101010101" pitchFamily="2" charset="-122"/>
              </a:rPr>
              <a:t>8.31 </a:t>
            </a:r>
            <a:r>
              <a:rPr lang="zh-CN" altLang="en-US" dirty="0">
                <a:latin typeface="Times New Roman" panose="02020603050405020304" pitchFamily="18" charset="0"/>
                <a:ea typeface="宋体" panose="02010600030101010101" pitchFamily="2" charset="-122"/>
              </a:rPr>
              <a:t>用网格法作地面透视图 </a:t>
            </a:r>
            <a:endParaRPr lang="zh-CN" altLang="en-US" dirty="0">
              <a:latin typeface="Times New Roman" panose="02020603050405020304" pitchFamily="18" charset="0"/>
              <a:ea typeface="宋体" panose="02010600030101010101" pitchFamily="2" charset="-122"/>
            </a:endParaRPr>
          </a:p>
        </p:txBody>
      </p:sp>
      <p:pic>
        <p:nvPicPr>
          <p:cNvPr id="81923" name="Picture 4" descr="pre">
            <a:hlinkClick r:id="rId2" action="ppaction://hlinksldjump"/>
          </p:cNvPr>
          <p:cNvPicPr>
            <a:picLocks noChangeAspect="1"/>
          </p:cNvPicPr>
          <p:nvPr/>
        </p:nvPicPr>
        <p:blipFill>
          <a:blip r:embed="rId3"/>
          <a:stretch>
            <a:fillRect/>
          </a:stretch>
        </p:blipFill>
        <p:spPr>
          <a:xfrm>
            <a:off x="7885113" y="6237288"/>
            <a:ext cx="936625" cy="352425"/>
          </a:xfrm>
          <a:prstGeom prst="rect">
            <a:avLst/>
          </a:prstGeom>
          <a:noFill/>
          <a:ln w="9525">
            <a:noFill/>
          </a:ln>
        </p:spPr>
      </p:pic>
    </p:spTree>
  </p:cSld>
  <p:clrMapOvr>
    <a:masterClrMapping/>
  </p:clrMapOvr>
  <p:transition spd="med"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7" name="矩形 191490"/>
          <p:cNvSpPr/>
          <p:nvPr/>
        </p:nvSpPr>
        <p:spPr>
          <a:xfrm>
            <a:off x="4441825" y="3200400"/>
            <a:ext cx="260350" cy="457200"/>
          </a:xfrm>
          <a:prstGeom prst="rect">
            <a:avLst/>
          </a:prstGeom>
          <a:noFill/>
          <a:ln w="9525">
            <a:noFill/>
          </a:ln>
        </p:spPr>
        <p:txBody>
          <a:bodyPr wrap="none" anchor="t">
            <a:spAutoFit/>
          </a:bodyPr>
          <a:p>
            <a:r>
              <a:rPr lang="zh-CN" altLang="en-US" dirty="0">
                <a:latin typeface="Times New Roman" panose="02020603050405020304" pitchFamily="18" charset="0"/>
                <a:ea typeface="宋体" panose="02010600030101010101" pitchFamily="2" charset="-122"/>
              </a:rPr>
              <a:t> </a:t>
            </a:r>
            <a:endParaRPr lang="zh-CN" altLang="en-US" dirty="0">
              <a:latin typeface="Times New Roman" panose="02020603050405020304" pitchFamily="18" charset="0"/>
              <a:ea typeface="宋体" panose="02010600030101010101" pitchFamily="2" charset="-122"/>
            </a:endParaRPr>
          </a:p>
        </p:txBody>
      </p:sp>
      <p:pic>
        <p:nvPicPr>
          <p:cNvPr id="9218" name="图片 191491"/>
          <p:cNvPicPr>
            <a:picLocks noChangeAspect="1"/>
          </p:cNvPicPr>
          <p:nvPr/>
        </p:nvPicPr>
        <p:blipFill>
          <a:blip r:embed="rId1"/>
          <a:stretch>
            <a:fillRect/>
          </a:stretch>
        </p:blipFill>
        <p:spPr>
          <a:xfrm>
            <a:off x="0" y="255588"/>
            <a:ext cx="9144000" cy="6602412"/>
          </a:xfrm>
          <a:prstGeom prst="rect">
            <a:avLst/>
          </a:prstGeom>
          <a:noFill/>
          <a:ln w="9525">
            <a:noFill/>
          </a:ln>
        </p:spPr>
      </p:pic>
      <p:sp>
        <p:nvSpPr>
          <p:cNvPr id="9219" name="文本框 191492"/>
          <p:cNvSpPr txBox="1"/>
          <p:nvPr/>
        </p:nvSpPr>
        <p:spPr>
          <a:xfrm>
            <a:off x="914400" y="533400"/>
            <a:ext cx="2667000" cy="701675"/>
          </a:xfrm>
          <a:prstGeom prst="rect">
            <a:avLst/>
          </a:prstGeom>
          <a:noFill/>
          <a:ln w="9525">
            <a:noFill/>
          </a:ln>
        </p:spPr>
        <p:txBody>
          <a:bodyPr anchor="t">
            <a:spAutoFit/>
          </a:bodyPr>
          <a:p>
            <a:pPr>
              <a:spcBef>
                <a:spcPct val="50000"/>
              </a:spcBef>
            </a:pPr>
            <a:r>
              <a:rPr lang="zh-CN" altLang="en-US" sz="4000" dirty="0">
                <a:solidFill>
                  <a:srgbClr val="FF0066"/>
                </a:solidFill>
                <a:latin typeface="Times New Roman" panose="02020603050405020304" pitchFamily="18" charset="0"/>
                <a:ea typeface="隶书" panose="02010509060101010101" pitchFamily="49" charset="-122"/>
              </a:rPr>
              <a:t>网格法</a:t>
            </a:r>
            <a:endParaRPr lang="zh-CN" altLang="en-US" sz="4000" dirty="0">
              <a:solidFill>
                <a:srgbClr val="FF0066"/>
              </a:solidFill>
              <a:latin typeface="Times New Roman" panose="02020603050405020304" pitchFamily="18" charset="0"/>
              <a:ea typeface="隶书" panose="02010509060101010101" pitchFamily="49" charset="-122"/>
            </a:endParaRPr>
          </a:p>
        </p:txBody>
      </p:sp>
      <p:sp>
        <p:nvSpPr>
          <p:cNvPr id="9220" name="文本框 191493"/>
          <p:cNvSpPr txBox="1"/>
          <p:nvPr/>
        </p:nvSpPr>
        <p:spPr>
          <a:xfrm>
            <a:off x="6477000" y="4038600"/>
            <a:ext cx="685800" cy="1431925"/>
          </a:xfrm>
          <a:prstGeom prst="rect">
            <a:avLst/>
          </a:prstGeom>
          <a:solidFill>
            <a:srgbClr val="FF0066"/>
          </a:solidFill>
          <a:ln w="9525">
            <a:noFill/>
          </a:ln>
        </p:spPr>
        <p:txBody>
          <a:bodyPr anchor="t">
            <a:spAutoFit/>
          </a:bodyPr>
          <a:p>
            <a:pPr>
              <a:spcBef>
                <a:spcPct val="50000"/>
              </a:spcBef>
            </a:pPr>
            <a:r>
              <a:rPr lang="zh-CN" altLang="en-US" sz="4400" dirty="0">
                <a:latin typeface="Times New Roman" panose="02020603050405020304" pitchFamily="18" charset="0"/>
                <a:ea typeface="方正小篆体"/>
              </a:rPr>
              <a:t>精确</a:t>
            </a:r>
            <a:endParaRPr lang="zh-CN" altLang="en-US" sz="4400" dirty="0">
              <a:latin typeface="Times New Roman" panose="02020603050405020304" pitchFamily="18" charset="0"/>
              <a:ea typeface="方正小篆体"/>
            </a:endParaRPr>
          </a:p>
        </p:txBody>
      </p:sp>
    </p:spTree>
  </p:cSld>
  <p:clrMapOvr>
    <a:masterClrMapping/>
  </p:clrMapOvr>
  <p:transition spd="med"/>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pic>
        <p:nvPicPr>
          <p:cNvPr id="82945" name="Picture 2" descr="832"/>
          <p:cNvPicPr>
            <a:picLocks noChangeAspect="1"/>
          </p:cNvPicPr>
          <p:nvPr/>
        </p:nvPicPr>
        <p:blipFill>
          <a:blip r:embed="rId1"/>
          <a:stretch>
            <a:fillRect/>
          </a:stretch>
        </p:blipFill>
        <p:spPr>
          <a:xfrm>
            <a:off x="0" y="0"/>
            <a:ext cx="8783638" cy="6308725"/>
          </a:xfrm>
          <a:prstGeom prst="rect">
            <a:avLst/>
          </a:prstGeom>
          <a:noFill/>
          <a:ln w="9525">
            <a:noFill/>
          </a:ln>
        </p:spPr>
      </p:pic>
      <p:sp>
        <p:nvSpPr>
          <p:cNvPr id="82946" name="Rectangle 3"/>
          <p:cNvSpPr/>
          <p:nvPr/>
        </p:nvSpPr>
        <p:spPr>
          <a:xfrm>
            <a:off x="2268538" y="6400800"/>
            <a:ext cx="4298950" cy="457200"/>
          </a:xfrm>
          <a:prstGeom prst="rect">
            <a:avLst/>
          </a:prstGeom>
          <a:noFill/>
          <a:ln w="9525">
            <a:noFill/>
          </a:ln>
        </p:spPr>
        <p:txBody>
          <a:bodyPr wrap="none" anchor="ctr">
            <a:spAutoFit/>
          </a:bodyPr>
          <a:p>
            <a:r>
              <a:rPr lang="en-US" altLang="zh-CN" dirty="0">
                <a:latin typeface="Times New Roman" panose="02020603050405020304" pitchFamily="18" charset="0"/>
                <a:ea typeface="宋体" panose="02010600030101010101" pitchFamily="2" charset="-122"/>
              </a:rPr>
              <a:t> </a:t>
            </a:r>
            <a:r>
              <a:rPr lang="zh-CN" altLang="en-US" dirty="0">
                <a:latin typeface="Times New Roman" panose="02020603050405020304" pitchFamily="18" charset="0"/>
                <a:ea typeface="宋体" panose="02010600030101010101" pitchFamily="2" charset="-122"/>
              </a:rPr>
              <a:t>网格法一点室内透视绘制步骤 </a:t>
            </a:r>
            <a:endParaRPr lang="zh-CN" altLang="en-US" dirty="0">
              <a:latin typeface="Times New Roman" panose="02020603050405020304" pitchFamily="18" charset="0"/>
              <a:ea typeface="宋体" panose="02010600030101010101" pitchFamily="2" charset="-122"/>
            </a:endParaRPr>
          </a:p>
        </p:txBody>
      </p:sp>
      <p:pic>
        <p:nvPicPr>
          <p:cNvPr id="82947" name="Picture 4" descr="返回">
            <a:hlinkClick r:id="rId2" action="ppaction://hlinksldjump"/>
          </p:cNvPr>
          <p:cNvPicPr>
            <a:picLocks noChangeAspect="1"/>
          </p:cNvPicPr>
          <p:nvPr/>
        </p:nvPicPr>
        <p:blipFill>
          <a:blip r:embed="rId3"/>
          <a:stretch>
            <a:fillRect/>
          </a:stretch>
        </p:blipFill>
        <p:spPr>
          <a:xfrm>
            <a:off x="7885113" y="6494463"/>
            <a:ext cx="965200" cy="363537"/>
          </a:xfrm>
          <a:prstGeom prst="rect">
            <a:avLst/>
          </a:prstGeom>
          <a:noFill/>
          <a:ln w="9525">
            <a:noFill/>
          </a:ln>
        </p:spPr>
      </p:pic>
    </p:spTree>
  </p:cSld>
  <p:clrMapOvr>
    <a:masterClrMapping/>
  </p:clrMapOvr>
  <p:transition spd="med" advClick="0"/>
</p:sld>
</file>

<file path=ppt/slides/slide81.xml><?xml version="1.0" encoding="utf-8"?>
<p:sld xmlns:a="http://schemas.openxmlformats.org/drawingml/2006/main" xmlns:r="http://schemas.openxmlformats.org/officeDocument/2006/relationships" xmlns:p="http://schemas.openxmlformats.org/presentationml/2006/main" showMasterSp="0">
  <p:cSld>
    <p:bg>
      <p:bgPr>
        <a:solidFill>
          <a:srgbClr val="FFFF99"/>
        </a:solidFill>
        <a:effectLst/>
      </p:bgPr>
    </p:bg>
    <p:spTree>
      <p:nvGrpSpPr>
        <p:cNvPr id="1" name=""/>
        <p:cNvGrpSpPr/>
        <p:nvPr/>
      </p:nvGrpSpPr>
      <p:grpSpPr/>
      <p:sp>
        <p:nvSpPr>
          <p:cNvPr id="83970" name="Rectangle 2"/>
          <p:cNvSpPr>
            <a:spLocks noGrp="1"/>
          </p:cNvSpPr>
          <p:nvPr>
            <p:ph type="body" sz="half" idx="1"/>
          </p:nvPr>
        </p:nvSpPr>
        <p:spPr>
          <a:xfrm>
            <a:off x="0" y="836613"/>
            <a:ext cx="9144000" cy="4537075"/>
          </a:xfrm>
        </p:spPr>
        <p:txBody>
          <a:bodyPr vert="horz" wrap="square" lIns="91440" tIns="45720" rIns="91440" bIns="45720" anchor="t"/>
          <a:p>
            <a:pPr eaLnBrk="1" hangingPunct="1"/>
            <a:r>
              <a:rPr lang="en-US" altLang="zh-CN" sz="2800" b="1" dirty="0">
                <a:solidFill>
                  <a:srgbClr val="FF0000"/>
                </a:solidFill>
                <a:latin typeface="黑体" panose="02010609060101010101" pitchFamily="49" charset="-122"/>
                <a:ea typeface="黑体" panose="02010609060101010101" pitchFamily="49" charset="-122"/>
              </a:rPr>
              <a:t>3 </a:t>
            </a:r>
            <a:r>
              <a:rPr lang="zh-CN" altLang="en-US" sz="2800" b="1" dirty="0">
                <a:solidFill>
                  <a:srgbClr val="FF0000"/>
                </a:solidFill>
                <a:latin typeface="黑体" panose="02010609060101010101" pitchFamily="49" charset="-122"/>
                <a:ea typeface="黑体" panose="02010609060101010101" pitchFamily="49" charset="-122"/>
              </a:rPr>
              <a:t>量点法</a:t>
            </a:r>
            <a:endParaRPr lang="zh-CN" altLang="en-US" sz="2800" b="1" dirty="0">
              <a:solidFill>
                <a:srgbClr val="FF0000"/>
              </a:solidFill>
              <a:latin typeface="黑体" panose="02010609060101010101" pitchFamily="49" charset="-122"/>
              <a:ea typeface="黑体" panose="02010609060101010101" pitchFamily="49" charset="-122"/>
            </a:endParaRPr>
          </a:p>
          <a:p>
            <a:pPr eaLnBrk="1" hangingPunct="1"/>
            <a:r>
              <a:rPr lang="zh-CN" altLang="en-US" sz="2800" b="1" dirty="0"/>
              <a:t>        </a:t>
            </a:r>
            <a:r>
              <a:rPr lang="zh-CN" altLang="en-US" sz="2800" b="1" dirty="0">
                <a:solidFill>
                  <a:srgbClr val="0000FF"/>
                </a:solidFill>
              </a:rPr>
              <a:t>什么是量点？</a:t>
            </a:r>
            <a:endParaRPr lang="zh-CN" altLang="en-US" sz="2800" b="1" dirty="0">
              <a:solidFill>
                <a:srgbClr val="0000FF"/>
              </a:solidFill>
            </a:endParaRPr>
          </a:p>
          <a:p>
            <a:pPr eaLnBrk="1" hangingPunct="1"/>
            <a:r>
              <a:rPr lang="zh-CN" altLang="en-US" sz="2800" b="1" dirty="0"/>
              <a:t>        量点是基面上特殊直线的灭点，该直线与基面上已知直线和基线交成等角。</a:t>
            </a:r>
            <a:endParaRPr lang="zh-CN" altLang="en-US" sz="2800" b="1" dirty="0"/>
          </a:p>
        </p:txBody>
      </p:sp>
      <p:grpSp>
        <p:nvGrpSpPr>
          <p:cNvPr id="83971" name="Group 3"/>
          <p:cNvGrpSpPr>
            <a:grpSpLocks noChangeAspect="1"/>
          </p:cNvGrpSpPr>
          <p:nvPr/>
        </p:nvGrpSpPr>
        <p:grpSpPr>
          <a:xfrm>
            <a:off x="2555875" y="2065338"/>
            <a:ext cx="6408738" cy="4381500"/>
            <a:chOff x="2951" y="1488"/>
            <a:chExt cx="2696" cy="1843"/>
          </a:xfrm>
        </p:grpSpPr>
        <p:sp>
          <p:nvSpPr>
            <p:cNvPr id="83972" name="AutoShape 4"/>
            <p:cNvSpPr>
              <a:spLocks noChangeAspect="1" noTextEdit="1"/>
            </p:cNvSpPr>
            <p:nvPr/>
          </p:nvSpPr>
          <p:spPr>
            <a:xfrm>
              <a:off x="2951" y="1488"/>
              <a:ext cx="2696" cy="1843"/>
            </a:xfrm>
            <a:prstGeom prst="rect">
              <a:avLst/>
            </a:prstGeom>
            <a:noFill/>
            <a:ln w="9525">
              <a:noFill/>
            </a:ln>
          </p:spPr>
          <p:txBody>
            <a:bodyPr anchor="t"/>
            <a:p>
              <a:endParaRPr lang="zh-CN" altLang="en-US">
                <a:latin typeface="Times New Roman" panose="02020603050405020304" pitchFamily="18" charset="0"/>
                <a:ea typeface="宋体" panose="02010600030101010101" pitchFamily="2" charset="-122"/>
              </a:endParaRPr>
            </a:p>
          </p:txBody>
        </p:sp>
        <p:sp>
          <p:nvSpPr>
            <p:cNvPr id="83973" name="Line 5"/>
            <p:cNvSpPr/>
            <p:nvPr/>
          </p:nvSpPr>
          <p:spPr>
            <a:xfrm>
              <a:off x="5328" y="2606"/>
              <a:ext cx="1" cy="70"/>
            </a:xfrm>
            <a:prstGeom prst="line">
              <a:avLst/>
            </a:prstGeom>
            <a:ln w="0" cap="flat" cmpd="sng">
              <a:solidFill>
                <a:srgbClr val="FF0000"/>
              </a:solidFill>
              <a:prstDash val="solid"/>
              <a:round/>
              <a:headEnd type="none" w="med" len="med"/>
              <a:tailEnd type="none" w="med" len="med"/>
            </a:ln>
          </p:spPr>
        </p:sp>
        <p:sp>
          <p:nvSpPr>
            <p:cNvPr id="83974" name="Line 6"/>
            <p:cNvSpPr/>
            <p:nvPr/>
          </p:nvSpPr>
          <p:spPr>
            <a:xfrm>
              <a:off x="5087" y="2603"/>
              <a:ext cx="1" cy="73"/>
            </a:xfrm>
            <a:prstGeom prst="line">
              <a:avLst/>
            </a:prstGeom>
            <a:ln w="0" cap="flat" cmpd="sng">
              <a:solidFill>
                <a:srgbClr val="FF0000"/>
              </a:solidFill>
              <a:prstDash val="solid"/>
              <a:round/>
              <a:headEnd type="none" w="med" len="med"/>
              <a:tailEnd type="none" w="med" len="med"/>
            </a:ln>
          </p:spPr>
        </p:sp>
        <p:sp>
          <p:nvSpPr>
            <p:cNvPr id="83975" name="Line 7"/>
            <p:cNvSpPr/>
            <p:nvPr/>
          </p:nvSpPr>
          <p:spPr>
            <a:xfrm flipV="1">
              <a:off x="3436" y="2381"/>
              <a:ext cx="624" cy="211"/>
            </a:xfrm>
            <a:prstGeom prst="line">
              <a:avLst/>
            </a:prstGeom>
            <a:ln w="0" cap="flat" cmpd="sng">
              <a:solidFill>
                <a:srgbClr val="FF0000"/>
              </a:solidFill>
              <a:prstDash val="solid"/>
              <a:round/>
              <a:headEnd type="none" w="med" len="med"/>
              <a:tailEnd type="none" w="med" len="med"/>
            </a:ln>
          </p:spPr>
        </p:sp>
        <p:sp>
          <p:nvSpPr>
            <p:cNvPr id="83976" name="Line 8"/>
            <p:cNvSpPr/>
            <p:nvPr/>
          </p:nvSpPr>
          <p:spPr>
            <a:xfrm flipV="1">
              <a:off x="4060" y="2074"/>
              <a:ext cx="1" cy="307"/>
            </a:xfrm>
            <a:prstGeom prst="line">
              <a:avLst/>
            </a:prstGeom>
            <a:ln w="0" cap="flat" cmpd="sng">
              <a:solidFill>
                <a:srgbClr val="FF0000"/>
              </a:solidFill>
              <a:prstDash val="solid"/>
              <a:round/>
              <a:headEnd type="none" w="med" len="med"/>
              <a:tailEnd type="none" w="med" len="med"/>
            </a:ln>
          </p:spPr>
        </p:sp>
        <p:sp>
          <p:nvSpPr>
            <p:cNvPr id="83977" name="Line 9"/>
            <p:cNvSpPr/>
            <p:nvPr/>
          </p:nvSpPr>
          <p:spPr>
            <a:xfrm flipH="1">
              <a:off x="3436" y="2074"/>
              <a:ext cx="624" cy="211"/>
            </a:xfrm>
            <a:prstGeom prst="line">
              <a:avLst/>
            </a:prstGeom>
            <a:ln w="0" cap="flat" cmpd="sng">
              <a:solidFill>
                <a:srgbClr val="FF0000"/>
              </a:solidFill>
              <a:prstDash val="solid"/>
              <a:round/>
              <a:headEnd type="none" w="med" len="med"/>
              <a:tailEnd type="none" w="med" len="med"/>
            </a:ln>
          </p:spPr>
        </p:sp>
        <p:sp>
          <p:nvSpPr>
            <p:cNvPr id="83978" name="Line 10"/>
            <p:cNvSpPr/>
            <p:nvPr/>
          </p:nvSpPr>
          <p:spPr>
            <a:xfrm flipH="1">
              <a:off x="3730" y="2074"/>
              <a:ext cx="330" cy="202"/>
            </a:xfrm>
            <a:prstGeom prst="line">
              <a:avLst/>
            </a:prstGeom>
            <a:ln w="0" cap="flat" cmpd="sng">
              <a:solidFill>
                <a:srgbClr val="FF0000"/>
              </a:solidFill>
              <a:prstDash val="solid"/>
              <a:round/>
              <a:headEnd type="none" w="med" len="med"/>
              <a:tailEnd type="none" w="med" len="med"/>
            </a:ln>
          </p:spPr>
        </p:sp>
        <p:sp>
          <p:nvSpPr>
            <p:cNvPr id="83979" name="Freeform 11"/>
            <p:cNvSpPr/>
            <p:nvPr/>
          </p:nvSpPr>
          <p:spPr>
            <a:xfrm>
              <a:off x="3727" y="2282"/>
              <a:ext cx="4" cy="4"/>
            </a:xfrm>
            <a:custGeom>
              <a:avLst/>
              <a:gdLst/>
              <a:ahLst/>
              <a:cxnLst>
                <a:cxn ang="0">
                  <a:pos x="28" y="28"/>
                </a:cxn>
                <a:cxn ang="0">
                  <a:pos x="12" y="52"/>
                </a:cxn>
                <a:cxn ang="0">
                  <a:pos x="6" y="45"/>
                </a:cxn>
                <a:cxn ang="0">
                  <a:pos x="1" y="38"/>
                </a:cxn>
                <a:cxn ang="0">
                  <a:pos x="0" y="29"/>
                </a:cxn>
                <a:cxn ang="0">
                  <a:pos x="0" y="20"/>
                </a:cxn>
                <a:cxn ang="0">
                  <a:pos x="5" y="12"/>
                </a:cxn>
                <a:cxn ang="0">
                  <a:pos x="11" y="5"/>
                </a:cxn>
                <a:cxn ang="0">
                  <a:pos x="19" y="1"/>
                </a:cxn>
                <a:cxn ang="0">
                  <a:pos x="27" y="0"/>
                </a:cxn>
                <a:cxn ang="0">
                  <a:pos x="36" y="0"/>
                </a:cxn>
                <a:cxn ang="0">
                  <a:pos x="44" y="4"/>
                </a:cxn>
                <a:cxn ang="0">
                  <a:pos x="28" y="28"/>
                </a:cxn>
              </a:cxnLst>
              <a:pathLst>
                <a:path w="44" h="52">
                  <a:moveTo>
                    <a:pt x="28" y="28"/>
                  </a:moveTo>
                  <a:lnTo>
                    <a:pt x="12" y="52"/>
                  </a:lnTo>
                  <a:lnTo>
                    <a:pt x="6" y="45"/>
                  </a:lnTo>
                  <a:lnTo>
                    <a:pt x="1" y="38"/>
                  </a:lnTo>
                  <a:lnTo>
                    <a:pt x="0" y="29"/>
                  </a:lnTo>
                  <a:lnTo>
                    <a:pt x="0" y="20"/>
                  </a:lnTo>
                  <a:lnTo>
                    <a:pt x="5" y="12"/>
                  </a:lnTo>
                  <a:lnTo>
                    <a:pt x="11" y="5"/>
                  </a:lnTo>
                  <a:lnTo>
                    <a:pt x="19" y="1"/>
                  </a:lnTo>
                  <a:lnTo>
                    <a:pt x="27" y="0"/>
                  </a:lnTo>
                  <a:lnTo>
                    <a:pt x="36" y="0"/>
                  </a:lnTo>
                  <a:lnTo>
                    <a:pt x="44" y="4"/>
                  </a:lnTo>
                  <a:lnTo>
                    <a:pt x="28" y="28"/>
                  </a:lnTo>
                  <a:close/>
                </a:path>
              </a:pathLst>
            </a:custGeom>
            <a:solidFill>
              <a:srgbClr val="FF0000"/>
            </a:solidFill>
            <a:ln w="9525">
              <a:noFill/>
            </a:ln>
          </p:spPr>
          <p:txBody>
            <a:bodyPr/>
            <a:p>
              <a:endParaRPr lang="zh-CN" altLang="en-US"/>
            </a:p>
          </p:txBody>
        </p:sp>
        <p:sp>
          <p:nvSpPr>
            <p:cNvPr id="83980" name="Freeform 12"/>
            <p:cNvSpPr/>
            <p:nvPr/>
          </p:nvSpPr>
          <p:spPr>
            <a:xfrm>
              <a:off x="3727" y="2282"/>
              <a:ext cx="4" cy="4"/>
            </a:xfrm>
            <a:custGeom>
              <a:avLst/>
              <a:gdLst/>
              <a:ahLst/>
              <a:cxnLst>
                <a:cxn ang="0">
                  <a:pos x="12" y="52"/>
                </a:cxn>
                <a:cxn ang="0">
                  <a:pos x="6" y="45"/>
                </a:cxn>
                <a:cxn ang="0">
                  <a:pos x="1" y="38"/>
                </a:cxn>
                <a:cxn ang="0">
                  <a:pos x="0" y="29"/>
                </a:cxn>
                <a:cxn ang="0">
                  <a:pos x="0" y="20"/>
                </a:cxn>
                <a:cxn ang="0">
                  <a:pos x="5" y="12"/>
                </a:cxn>
                <a:cxn ang="0">
                  <a:pos x="11" y="5"/>
                </a:cxn>
                <a:cxn ang="0">
                  <a:pos x="19" y="1"/>
                </a:cxn>
                <a:cxn ang="0">
                  <a:pos x="27" y="0"/>
                </a:cxn>
                <a:cxn ang="0">
                  <a:pos x="36" y="0"/>
                </a:cxn>
                <a:cxn ang="0">
                  <a:pos x="44" y="4"/>
                </a:cxn>
              </a:cxnLst>
              <a:pathLst>
                <a:path w="44" h="52">
                  <a:moveTo>
                    <a:pt x="12" y="52"/>
                  </a:moveTo>
                  <a:lnTo>
                    <a:pt x="6" y="45"/>
                  </a:lnTo>
                  <a:lnTo>
                    <a:pt x="1" y="38"/>
                  </a:lnTo>
                  <a:lnTo>
                    <a:pt x="0" y="29"/>
                  </a:lnTo>
                  <a:lnTo>
                    <a:pt x="0" y="20"/>
                  </a:lnTo>
                  <a:lnTo>
                    <a:pt x="5" y="12"/>
                  </a:lnTo>
                  <a:lnTo>
                    <a:pt x="11" y="5"/>
                  </a:lnTo>
                  <a:lnTo>
                    <a:pt x="19" y="1"/>
                  </a:lnTo>
                  <a:lnTo>
                    <a:pt x="27" y="0"/>
                  </a:lnTo>
                  <a:lnTo>
                    <a:pt x="36" y="0"/>
                  </a:lnTo>
                  <a:lnTo>
                    <a:pt x="44" y="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3981" name="Freeform 13"/>
            <p:cNvSpPr/>
            <p:nvPr/>
          </p:nvSpPr>
          <p:spPr>
            <a:xfrm>
              <a:off x="3728" y="2282"/>
              <a:ext cx="149" cy="101"/>
            </a:xfrm>
            <a:custGeom>
              <a:avLst/>
              <a:gdLst/>
              <a:ahLst/>
              <a:cxnLst>
                <a:cxn ang="0">
                  <a:pos x="32" y="0"/>
                </a:cxn>
                <a:cxn ang="0">
                  <a:pos x="16" y="24"/>
                </a:cxn>
                <a:cxn ang="0">
                  <a:pos x="0" y="48"/>
                </a:cxn>
                <a:cxn ang="0">
                  <a:pos x="1903" y="1307"/>
                </a:cxn>
                <a:cxn ang="0">
                  <a:pos x="1919" y="1283"/>
                </a:cxn>
                <a:cxn ang="0">
                  <a:pos x="1935" y="1259"/>
                </a:cxn>
                <a:cxn ang="0">
                  <a:pos x="32" y="0"/>
                </a:cxn>
              </a:cxnLst>
              <a:pathLst>
                <a:path w="1935" h="1307">
                  <a:moveTo>
                    <a:pt x="32" y="0"/>
                  </a:moveTo>
                  <a:lnTo>
                    <a:pt x="16" y="24"/>
                  </a:lnTo>
                  <a:lnTo>
                    <a:pt x="0" y="48"/>
                  </a:lnTo>
                  <a:lnTo>
                    <a:pt x="1903" y="1307"/>
                  </a:lnTo>
                  <a:lnTo>
                    <a:pt x="1919" y="1283"/>
                  </a:lnTo>
                  <a:lnTo>
                    <a:pt x="1935" y="1259"/>
                  </a:lnTo>
                  <a:lnTo>
                    <a:pt x="32" y="0"/>
                  </a:lnTo>
                  <a:close/>
                </a:path>
              </a:pathLst>
            </a:custGeom>
            <a:solidFill>
              <a:srgbClr val="FF0000"/>
            </a:solidFill>
            <a:ln w="9525">
              <a:noFill/>
            </a:ln>
          </p:spPr>
          <p:txBody>
            <a:bodyPr/>
            <a:p>
              <a:endParaRPr lang="zh-CN" altLang="en-US"/>
            </a:p>
          </p:txBody>
        </p:sp>
        <p:sp>
          <p:nvSpPr>
            <p:cNvPr id="83982" name="Freeform 14"/>
            <p:cNvSpPr/>
            <p:nvPr/>
          </p:nvSpPr>
          <p:spPr>
            <a:xfrm>
              <a:off x="3728" y="2282"/>
              <a:ext cx="149" cy="101"/>
            </a:xfrm>
            <a:custGeom>
              <a:avLst/>
              <a:gdLst/>
              <a:ahLst/>
              <a:cxnLst>
                <a:cxn ang="0">
                  <a:pos x="32" y="0"/>
                </a:cxn>
                <a:cxn ang="0">
                  <a:pos x="16" y="24"/>
                </a:cxn>
                <a:cxn ang="0">
                  <a:pos x="0" y="48"/>
                </a:cxn>
                <a:cxn ang="0">
                  <a:pos x="1903" y="1307"/>
                </a:cxn>
                <a:cxn ang="0">
                  <a:pos x="1919" y="1283"/>
                </a:cxn>
                <a:cxn ang="0">
                  <a:pos x="1935" y="1259"/>
                </a:cxn>
                <a:cxn ang="0">
                  <a:pos x="32" y="0"/>
                </a:cxn>
              </a:cxnLst>
              <a:pathLst>
                <a:path w="1935" h="1307">
                  <a:moveTo>
                    <a:pt x="32" y="0"/>
                  </a:moveTo>
                  <a:lnTo>
                    <a:pt x="16" y="24"/>
                  </a:lnTo>
                  <a:lnTo>
                    <a:pt x="0" y="48"/>
                  </a:lnTo>
                  <a:lnTo>
                    <a:pt x="1903" y="1307"/>
                  </a:lnTo>
                  <a:lnTo>
                    <a:pt x="1919" y="1283"/>
                  </a:lnTo>
                  <a:lnTo>
                    <a:pt x="1935" y="1259"/>
                  </a:lnTo>
                  <a:lnTo>
                    <a:pt x="32"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3983" name="Freeform 15"/>
            <p:cNvSpPr/>
            <p:nvPr/>
          </p:nvSpPr>
          <p:spPr>
            <a:xfrm>
              <a:off x="3875" y="2379"/>
              <a:ext cx="3" cy="4"/>
            </a:xfrm>
            <a:custGeom>
              <a:avLst/>
              <a:gdLst/>
              <a:ahLst/>
              <a:cxnLst>
                <a:cxn ang="0">
                  <a:pos x="16" y="24"/>
                </a:cxn>
                <a:cxn ang="0">
                  <a:pos x="32" y="0"/>
                </a:cxn>
                <a:cxn ang="0">
                  <a:pos x="39" y="7"/>
                </a:cxn>
                <a:cxn ang="0">
                  <a:pos x="43" y="14"/>
                </a:cxn>
                <a:cxn ang="0">
                  <a:pos x="44" y="23"/>
                </a:cxn>
                <a:cxn ang="0">
                  <a:pos x="44" y="32"/>
                </a:cxn>
                <a:cxn ang="0">
                  <a:pos x="40" y="40"/>
                </a:cxn>
                <a:cxn ang="0">
                  <a:pos x="34" y="47"/>
                </a:cxn>
                <a:cxn ang="0">
                  <a:pos x="26" y="51"/>
                </a:cxn>
                <a:cxn ang="0">
                  <a:pos x="17" y="52"/>
                </a:cxn>
                <a:cxn ang="0">
                  <a:pos x="9" y="52"/>
                </a:cxn>
                <a:cxn ang="0">
                  <a:pos x="0" y="48"/>
                </a:cxn>
                <a:cxn ang="0">
                  <a:pos x="16" y="24"/>
                </a:cxn>
              </a:cxnLst>
              <a:pathLst>
                <a:path w="44" h="52">
                  <a:moveTo>
                    <a:pt x="16" y="24"/>
                  </a:moveTo>
                  <a:lnTo>
                    <a:pt x="32" y="0"/>
                  </a:lnTo>
                  <a:lnTo>
                    <a:pt x="39" y="7"/>
                  </a:lnTo>
                  <a:lnTo>
                    <a:pt x="43" y="14"/>
                  </a:lnTo>
                  <a:lnTo>
                    <a:pt x="44" y="23"/>
                  </a:lnTo>
                  <a:lnTo>
                    <a:pt x="44" y="32"/>
                  </a:lnTo>
                  <a:lnTo>
                    <a:pt x="40" y="40"/>
                  </a:lnTo>
                  <a:lnTo>
                    <a:pt x="34" y="47"/>
                  </a:lnTo>
                  <a:lnTo>
                    <a:pt x="26" y="51"/>
                  </a:lnTo>
                  <a:lnTo>
                    <a:pt x="17" y="52"/>
                  </a:lnTo>
                  <a:lnTo>
                    <a:pt x="9" y="52"/>
                  </a:lnTo>
                  <a:lnTo>
                    <a:pt x="0" y="48"/>
                  </a:lnTo>
                  <a:lnTo>
                    <a:pt x="16" y="24"/>
                  </a:lnTo>
                  <a:close/>
                </a:path>
              </a:pathLst>
            </a:custGeom>
            <a:solidFill>
              <a:srgbClr val="FF0000"/>
            </a:solidFill>
            <a:ln w="9525">
              <a:noFill/>
            </a:ln>
          </p:spPr>
          <p:txBody>
            <a:bodyPr/>
            <a:p>
              <a:endParaRPr lang="zh-CN" altLang="en-US"/>
            </a:p>
          </p:txBody>
        </p:sp>
        <p:sp>
          <p:nvSpPr>
            <p:cNvPr id="83984" name="Freeform 16"/>
            <p:cNvSpPr/>
            <p:nvPr/>
          </p:nvSpPr>
          <p:spPr>
            <a:xfrm>
              <a:off x="3875" y="2379"/>
              <a:ext cx="3" cy="4"/>
            </a:xfrm>
            <a:custGeom>
              <a:avLst/>
              <a:gdLst/>
              <a:ahLst/>
              <a:cxnLst>
                <a:cxn ang="0">
                  <a:pos x="32" y="0"/>
                </a:cxn>
                <a:cxn ang="0">
                  <a:pos x="39" y="7"/>
                </a:cxn>
                <a:cxn ang="0">
                  <a:pos x="43" y="14"/>
                </a:cxn>
                <a:cxn ang="0">
                  <a:pos x="44" y="23"/>
                </a:cxn>
                <a:cxn ang="0">
                  <a:pos x="44" y="32"/>
                </a:cxn>
                <a:cxn ang="0">
                  <a:pos x="40" y="40"/>
                </a:cxn>
                <a:cxn ang="0">
                  <a:pos x="34" y="47"/>
                </a:cxn>
                <a:cxn ang="0">
                  <a:pos x="26" y="51"/>
                </a:cxn>
                <a:cxn ang="0">
                  <a:pos x="17" y="52"/>
                </a:cxn>
                <a:cxn ang="0">
                  <a:pos x="9" y="52"/>
                </a:cxn>
                <a:cxn ang="0">
                  <a:pos x="0" y="48"/>
                </a:cxn>
              </a:cxnLst>
              <a:pathLst>
                <a:path w="44" h="52">
                  <a:moveTo>
                    <a:pt x="32" y="0"/>
                  </a:moveTo>
                  <a:lnTo>
                    <a:pt x="39" y="7"/>
                  </a:lnTo>
                  <a:lnTo>
                    <a:pt x="43" y="14"/>
                  </a:lnTo>
                  <a:lnTo>
                    <a:pt x="44" y="23"/>
                  </a:lnTo>
                  <a:lnTo>
                    <a:pt x="44" y="32"/>
                  </a:lnTo>
                  <a:lnTo>
                    <a:pt x="40" y="40"/>
                  </a:lnTo>
                  <a:lnTo>
                    <a:pt x="34" y="47"/>
                  </a:lnTo>
                  <a:lnTo>
                    <a:pt x="26" y="51"/>
                  </a:lnTo>
                  <a:lnTo>
                    <a:pt x="17" y="52"/>
                  </a:lnTo>
                  <a:lnTo>
                    <a:pt x="9" y="52"/>
                  </a:lnTo>
                  <a:lnTo>
                    <a:pt x="0" y="48"/>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3985" name="Freeform 17"/>
            <p:cNvSpPr/>
            <p:nvPr/>
          </p:nvSpPr>
          <p:spPr>
            <a:xfrm>
              <a:off x="3715" y="2282"/>
              <a:ext cx="3" cy="4"/>
            </a:xfrm>
            <a:custGeom>
              <a:avLst/>
              <a:gdLst/>
              <a:ahLst/>
              <a:cxnLst>
                <a:cxn ang="0">
                  <a:pos x="15" y="28"/>
                </a:cxn>
                <a:cxn ang="0">
                  <a:pos x="0" y="3"/>
                </a:cxn>
                <a:cxn ang="0">
                  <a:pos x="9" y="0"/>
                </a:cxn>
                <a:cxn ang="0">
                  <a:pos x="17" y="0"/>
                </a:cxn>
                <a:cxn ang="0">
                  <a:pos x="26" y="2"/>
                </a:cxn>
                <a:cxn ang="0">
                  <a:pos x="33" y="6"/>
                </a:cxn>
                <a:cxn ang="0">
                  <a:pos x="40" y="13"/>
                </a:cxn>
                <a:cxn ang="0">
                  <a:pos x="43" y="21"/>
                </a:cxn>
                <a:cxn ang="0">
                  <a:pos x="43" y="30"/>
                </a:cxn>
                <a:cxn ang="0">
                  <a:pos x="41" y="38"/>
                </a:cxn>
                <a:cxn ang="0">
                  <a:pos x="37" y="46"/>
                </a:cxn>
                <a:cxn ang="0">
                  <a:pos x="30" y="52"/>
                </a:cxn>
                <a:cxn ang="0">
                  <a:pos x="15" y="28"/>
                </a:cxn>
              </a:cxnLst>
              <a:pathLst>
                <a:path w="43" h="52">
                  <a:moveTo>
                    <a:pt x="15" y="28"/>
                  </a:moveTo>
                  <a:lnTo>
                    <a:pt x="0" y="3"/>
                  </a:lnTo>
                  <a:lnTo>
                    <a:pt x="9" y="0"/>
                  </a:lnTo>
                  <a:lnTo>
                    <a:pt x="17" y="0"/>
                  </a:lnTo>
                  <a:lnTo>
                    <a:pt x="26" y="2"/>
                  </a:lnTo>
                  <a:lnTo>
                    <a:pt x="33" y="6"/>
                  </a:lnTo>
                  <a:lnTo>
                    <a:pt x="40" y="13"/>
                  </a:lnTo>
                  <a:lnTo>
                    <a:pt x="43" y="21"/>
                  </a:lnTo>
                  <a:lnTo>
                    <a:pt x="43" y="30"/>
                  </a:lnTo>
                  <a:lnTo>
                    <a:pt x="41" y="38"/>
                  </a:lnTo>
                  <a:lnTo>
                    <a:pt x="37" y="46"/>
                  </a:lnTo>
                  <a:lnTo>
                    <a:pt x="30" y="52"/>
                  </a:lnTo>
                  <a:lnTo>
                    <a:pt x="15" y="28"/>
                  </a:lnTo>
                  <a:close/>
                </a:path>
              </a:pathLst>
            </a:custGeom>
            <a:solidFill>
              <a:srgbClr val="FF0000"/>
            </a:solidFill>
            <a:ln w="9525">
              <a:noFill/>
            </a:ln>
          </p:spPr>
          <p:txBody>
            <a:bodyPr/>
            <a:p>
              <a:endParaRPr lang="zh-CN" altLang="en-US"/>
            </a:p>
          </p:txBody>
        </p:sp>
        <p:sp>
          <p:nvSpPr>
            <p:cNvPr id="83986" name="Freeform 18"/>
            <p:cNvSpPr/>
            <p:nvPr/>
          </p:nvSpPr>
          <p:spPr>
            <a:xfrm>
              <a:off x="3715" y="2282"/>
              <a:ext cx="3" cy="4"/>
            </a:xfrm>
            <a:custGeom>
              <a:avLst/>
              <a:gdLst/>
              <a:ahLst/>
              <a:cxnLst>
                <a:cxn ang="0">
                  <a:pos x="0" y="3"/>
                </a:cxn>
                <a:cxn ang="0">
                  <a:pos x="9" y="0"/>
                </a:cxn>
                <a:cxn ang="0">
                  <a:pos x="17" y="0"/>
                </a:cxn>
                <a:cxn ang="0">
                  <a:pos x="26" y="2"/>
                </a:cxn>
                <a:cxn ang="0">
                  <a:pos x="33" y="6"/>
                </a:cxn>
                <a:cxn ang="0">
                  <a:pos x="40" y="13"/>
                </a:cxn>
                <a:cxn ang="0">
                  <a:pos x="43" y="21"/>
                </a:cxn>
                <a:cxn ang="0">
                  <a:pos x="43" y="30"/>
                </a:cxn>
                <a:cxn ang="0">
                  <a:pos x="41" y="38"/>
                </a:cxn>
                <a:cxn ang="0">
                  <a:pos x="37" y="46"/>
                </a:cxn>
                <a:cxn ang="0">
                  <a:pos x="30" y="52"/>
                </a:cxn>
              </a:cxnLst>
              <a:pathLst>
                <a:path w="43" h="52">
                  <a:moveTo>
                    <a:pt x="0" y="3"/>
                  </a:moveTo>
                  <a:lnTo>
                    <a:pt x="9" y="0"/>
                  </a:lnTo>
                  <a:lnTo>
                    <a:pt x="17" y="0"/>
                  </a:lnTo>
                  <a:lnTo>
                    <a:pt x="26" y="2"/>
                  </a:lnTo>
                  <a:lnTo>
                    <a:pt x="33" y="6"/>
                  </a:lnTo>
                  <a:lnTo>
                    <a:pt x="40" y="13"/>
                  </a:lnTo>
                  <a:lnTo>
                    <a:pt x="43" y="21"/>
                  </a:lnTo>
                  <a:lnTo>
                    <a:pt x="43" y="30"/>
                  </a:lnTo>
                  <a:lnTo>
                    <a:pt x="41" y="38"/>
                  </a:lnTo>
                  <a:lnTo>
                    <a:pt x="37" y="46"/>
                  </a:lnTo>
                  <a:lnTo>
                    <a:pt x="30" y="52"/>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3987" name="Freeform 19"/>
            <p:cNvSpPr/>
            <p:nvPr/>
          </p:nvSpPr>
          <p:spPr>
            <a:xfrm>
              <a:off x="3556" y="2282"/>
              <a:ext cx="161" cy="101"/>
            </a:xfrm>
            <a:custGeom>
              <a:avLst/>
              <a:gdLst/>
              <a:ahLst/>
              <a:cxnLst>
                <a:cxn ang="0">
                  <a:pos x="2100" y="49"/>
                </a:cxn>
                <a:cxn ang="0">
                  <a:pos x="2085" y="25"/>
                </a:cxn>
                <a:cxn ang="0">
                  <a:pos x="2070" y="0"/>
                </a:cxn>
                <a:cxn ang="0">
                  <a:pos x="0" y="1262"/>
                </a:cxn>
                <a:cxn ang="0">
                  <a:pos x="15" y="1287"/>
                </a:cxn>
                <a:cxn ang="0">
                  <a:pos x="30" y="1312"/>
                </a:cxn>
                <a:cxn ang="0">
                  <a:pos x="2100" y="49"/>
                </a:cxn>
              </a:cxnLst>
              <a:pathLst>
                <a:path w="2100" h="1312">
                  <a:moveTo>
                    <a:pt x="2100" y="49"/>
                  </a:moveTo>
                  <a:lnTo>
                    <a:pt x="2085" y="25"/>
                  </a:lnTo>
                  <a:lnTo>
                    <a:pt x="2070" y="0"/>
                  </a:lnTo>
                  <a:lnTo>
                    <a:pt x="0" y="1262"/>
                  </a:lnTo>
                  <a:lnTo>
                    <a:pt x="15" y="1287"/>
                  </a:lnTo>
                  <a:lnTo>
                    <a:pt x="30" y="1312"/>
                  </a:lnTo>
                  <a:lnTo>
                    <a:pt x="2100" y="49"/>
                  </a:lnTo>
                  <a:close/>
                </a:path>
              </a:pathLst>
            </a:custGeom>
            <a:solidFill>
              <a:srgbClr val="FF0000"/>
            </a:solidFill>
            <a:ln w="9525">
              <a:noFill/>
            </a:ln>
          </p:spPr>
          <p:txBody>
            <a:bodyPr/>
            <a:p>
              <a:endParaRPr lang="zh-CN" altLang="en-US"/>
            </a:p>
          </p:txBody>
        </p:sp>
        <p:sp>
          <p:nvSpPr>
            <p:cNvPr id="83988" name="Freeform 20"/>
            <p:cNvSpPr/>
            <p:nvPr/>
          </p:nvSpPr>
          <p:spPr>
            <a:xfrm>
              <a:off x="3556" y="2282"/>
              <a:ext cx="161" cy="101"/>
            </a:xfrm>
            <a:custGeom>
              <a:avLst/>
              <a:gdLst/>
              <a:ahLst/>
              <a:cxnLst>
                <a:cxn ang="0">
                  <a:pos x="2100" y="49"/>
                </a:cxn>
                <a:cxn ang="0">
                  <a:pos x="2085" y="25"/>
                </a:cxn>
                <a:cxn ang="0">
                  <a:pos x="2070" y="0"/>
                </a:cxn>
                <a:cxn ang="0">
                  <a:pos x="0" y="1262"/>
                </a:cxn>
                <a:cxn ang="0">
                  <a:pos x="15" y="1287"/>
                </a:cxn>
                <a:cxn ang="0">
                  <a:pos x="30" y="1312"/>
                </a:cxn>
                <a:cxn ang="0">
                  <a:pos x="2100" y="49"/>
                </a:cxn>
              </a:cxnLst>
              <a:pathLst>
                <a:path w="2100" h="1312">
                  <a:moveTo>
                    <a:pt x="2100" y="49"/>
                  </a:moveTo>
                  <a:lnTo>
                    <a:pt x="2085" y="25"/>
                  </a:lnTo>
                  <a:lnTo>
                    <a:pt x="2070" y="0"/>
                  </a:lnTo>
                  <a:lnTo>
                    <a:pt x="0" y="1262"/>
                  </a:lnTo>
                  <a:lnTo>
                    <a:pt x="15" y="1287"/>
                  </a:lnTo>
                  <a:lnTo>
                    <a:pt x="30" y="1312"/>
                  </a:lnTo>
                  <a:lnTo>
                    <a:pt x="2100" y="49"/>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3989" name="Freeform 21"/>
            <p:cNvSpPr/>
            <p:nvPr/>
          </p:nvSpPr>
          <p:spPr>
            <a:xfrm>
              <a:off x="3555" y="2379"/>
              <a:ext cx="3" cy="4"/>
            </a:xfrm>
            <a:custGeom>
              <a:avLst/>
              <a:gdLst/>
              <a:ahLst/>
              <a:cxnLst>
                <a:cxn ang="0">
                  <a:pos x="28" y="25"/>
                </a:cxn>
                <a:cxn ang="0">
                  <a:pos x="43" y="50"/>
                </a:cxn>
                <a:cxn ang="0">
                  <a:pos x="35" y="53"/>
                </a:cxn>
                <a:cxn ang="0">
                  <a:pos x="26" y="53"/>
                </a:cxn>
                <a:cxn ang="0">
                  <a:pos x="18" y="51"/>
                </a:cxn>
                <a:cxn ang="0">
                  <a:pos x="10" y="47"/>
                </a:cxn>
                <a:cxn ang="0">
                  <a:pos x="4" y="40"/>
                </a:cxn>
                <a:cxn ang="0">
                  <a:pos x="0" y="31"/>
                </a:cxn>
                <a:cxn ang="0">
                  <a:pos x="0" y="23"/>
                </a:cxn>
                <a:cxn ang="0">
                  <a:pos x="3" y="14"/>
                </a:cxn>
                <a:cxn ang="0">
                  <a:pos x="7" y="7"/>
                </a:cxn>
                <a:cxn ang="0">
                  <a:pos x="13" y="0"/>
                </a:cxn>
                <a:cxn ang="0">
                  <a:pos x="28" y="25"/>
                </a:cxn>
              </a:cxnLst>
              <a:pathLst>
                <a:path w="43" h="53">
                  <a:moveTo>
                    <a:pt x="28" y="25"/>
                  </a:moveTo>
                  <a:lnTo>
                    <a:pt x="43" y="50"/>
                  </a:lnTo>
                  <a:lnTo>
                    <a:pt x="35" y="53"/>
                  </a:lnTo>
                  <a:lnTo>
                    <a:pt x="26" y="53"/>
                  </a:lnTo>
                  <a:lnTo>
                    <a:pt x="18" y="51"/>
                  </a:lnTo>
                  <a:lnTo>
                    <a:pt x="10" y="47"/>
                  </a:lnTo>
                  <a:lnTo>
                    <a:pt x="4" y="40"/>
                  </a:lnTo>
                  <a:lnTo>
                    <a:pt x="0" y="31"/>
                  </a:lnTo>
                  <a:lnTo>
                    <a:pt x="0" y="23"/>
                  </a:lnTo>
                  <a:lnTo>
                    <a:pt x="3" y="14"/>
                  </a:lnTo>
                  <a:lnTo>
                    <a:pt x="7" y="7"/>
                  </a:lnTo>
                  <a:lnTo>
                    <a:pt x="13" y="0"/>
                  </a:lnTo>
                  <a:lnTo>
                    <a:pt x="28" y="25"/>
                  </a:lnTo>
                  <a:close/>
                </a:path>
              </a:pathLst>
            </a:custGeom>
            <a:solidFill>
              <a:srgbClr val="FF0000"/>
            </a:solidFill>
            <a:ln w="9525">
              <a:noFill/>
            </a:ln>
          </p:spPr>
          <p:txBody>
            <a:bodyPr/>
            <a:p>
              <a:endParaRPr lang="zh-CN" altLang="en-US"/>
            </a:p>
          </p:txBody>
        </p:sp>
        <p:sp>
          <p:nvSpPr>
            <p:cNvPr id="83990" name="Freeform 22"/>
            <p:cNvSpPr/>
            <p:nvPr/>
          </p:nvSpPr>
          <p:spPr>
            <a:xfrm>
              <a:off x="3555" y="2379"/>
              <a:ext cx="3" cy="4"/>
            </a:xfrm>
            <a:custGeom>
              <a:avLst/>
              <a:gdLst/>
              <a:ahLst/>
              <a:cxnLst>
                <a:cxn ang="0">
                  <a:pos x="43" y="50"/>
                </a:cxn>
                <a:cxn ang="0">
                  <a:pos x="35" y="53"/>
                </a:cxn>
                <a:cxn ang="0">
                  <a:pos x="26" y="53"/>
                </a:cxn>
                <a:cxn ang="0">
                  <a:pos x="18" y="51"/>
                </a:cxn>
                <a:cxn ang="0">
                  <a:pos x="10" y="47"/>
                </a:cxn>
                <a:cxn ang="0">
                  <a:pos x="4" y="40"/>
                </a:cxn>
                <a:cxn ang="0">
                  <a:pos x="0" y="31"/>
                </a:cxn>
                <a:cxn ang="0">
                  <a:pos x="0" y="23"/>
                </a:cxn>
                <a:cxn ang="0">
                  <a:pos x="3" y="14"/>
                </a:cxn>
                <a:cxn ang="0">
                  <a:pos x="7" y="7"/>
                </a:cxn>
                <a:cxn ang="0">
                  <a:pos x="13" y="0"/>
                </a:cxn>
              </a:cxnLst>
              <a:pathLst>
                <a:path w="43" h="53">
                  <a:moveTo>
                    <a:pt x="43" y="50"/>
                  </a:moveTo>
                  <a:lnTo>
                    <a:pt x="35" y="53"/>
                  </a:lnTo>
                  <a:lnTo>
                    <a:pt x="26" y="53"/>
                  </a:lnTo>
                  <a:lnTo>
                    <a:pt x="18" y="51"/>
                  </a:lnTo>
                  <a:lnTo>
                    <a:pt x="10" y="47"/>
                  </a:lnTo>
                  <a:lnTo>
                    <a:pt x="4" y="40"/>
                  </a:lnTo>
                  <a:lnTo>
                    <a:pt x="0" y="31"/>
                  </a:lnTo>
                  <a:lnTo>
                    <a:pt x="0" y="23"/>
                  </a:lnTo>
                  <a:lnTo>
                    <a:pt x="3" y="14"/>
                  </a:lnTo>
                  <a:lnTo>
                    <a:pt x="7" y="7"/>
                  </a:lnTo>
                  <a:lnTo>
                    <a:pt x="13"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3991" name="Line 23"/>
            <p:cNvSpPr/>
            <p:nvPr/>
          </p:nvSpPr>
          <p:spPr>
            <a:xfrm flipH="1">
              <a:off x="4961" y="1819"/>
              <a:ext cx="367" cy="202"/>
            </a:xfrm>
            <a:prstGeom prst="line">
              <a:avLst/>
            </a:prstGeom>
            <a:ln w="0" cap="flat" cmpd="sng">
              <a:solidFill>
                <a:srgbClr val="FF0000"/>
              </a:solidFill>
              <a:prstDash val="solid"/>
              <a:round/>
              <a:headEnd type="none" w="med" len="med"/>
              <a:tailEnd type="none" w="med" len="med"/>
            </a:ln>
          </p:spPr>
        </p:sp>
        <p:sp>
          <p:nvSpPr>
            <p:cNvPr id="83992" name="Line 24"/>
            <p:cNvSpPr/>
            <p:nvPr/>
          </p:nvSpPr>
          <p:spPr>
            <a:xfrm flipV="1">
              <a:off x="4859" y="2676"/>
              <a:ext cx="469" cy="428"/>
            </a:xfrm>
            <a:prstGeom prst="line">
              <a:avLst/>
            </a:prstGeom>
            <a:ln w="0" cap="flat" cmpd="sng">
              <a:solidFill>
                <a:srgbClr val="FF0000"/>
              </a:solidFill>
              <a:prstDash val="solid"/>
              <a:round/>
              <a:headEnd type="none" w="med" len="med"/>
              <a:tailEnd type="none" w="med" len="med"/>
            </a:ln>
          </p:spPr>
        </p:sp>
        <p:sp>
          <p:nvSpPr>
            <p:cNvPr id="83993" name="Line 25"/>
            <p:cNvSpPr/>
            <p:nvPr/>
          </p:nvSpPr>
          <p:spPr>
            <a:xfrm>
              <a:off x="4685" y="1819"/>
              <a:ext cx="262" cy="201"/>
            </a:xfrm>
            <a:prstGeom prst="line">
              <a:avLst/>
            </a:prstGeom>
            <a:ln w="0" cap="flat" cmpd="sng">
              <a:solidFill>
                <a:srgbClr val="FF0000"/>
              </a:solidFill>
              <a:prstDash val="solid"/>
              <a:round/>
              <a:headEnd type="none" w="med" len="med"/>
              <a:tailEnd type="none" w="med" len="med"/>
            </a:ln>
          </p:spPr>
        </p:sp>
        <p:sp>
          <p:nvSpPr>
            <p:cNvPr id="83994" name="Line 26"/>
            <p:cNvSpPr/>
            <p:nvPr/>
          </p:nvSpPr>
          <p:spPr>
            <a:xfrm flipH="1" flipV="1">
              <a:off x="4685" y="2676"/>
              <a:ext cx="165" cy="426"/>
            </a:xfrm>
            <a:prstGeom prst="line">
              <a:avLst/>
            </a:prstGeom>
            <a:ln w="0" cap="flat" cmpd="sng">
              <a:solidFill>
                <a:srgbClr val="FF0000"/>
              </a:solidFill>
              <a:prstDash val="solid"/>
              <a:round/>
              <a:headEnd type="none" w="med" len="med"/>
              <a:tailEnd type="none" w="med" len="med"/>
            </a:ln>
          </p:spPr>
        </p:sp>
        <p:sp>
          <p:nvSpPr>
            <p:cNvPr id="83995" name="Freeform 27"/>
            <p:cNvSpPr/>
            <p:nvPr/>
          </p:nvSpPr>
          <p:spPr>
            <a:xfrm>
              <a:off x="4685" y="2676"/>
              <a:ext cx="162" cy="427"/>
            </a:xfrm>
            <a:custGeom>
              <a:avLst/>
              <a:gdLst/>
              <a:ahLst/>
              <a:cxnLst>
                <a:cxn ang="0">
                  <a:pos x="0" y="0"/>
                </a:cxn>
                <a:cxn ang="0">
                  <a:pos x="61" y="1011"/>
                </a:cxn>
                <a:cxn ang="0">
                  <a:pos x="244" y="2007"/>
                </a:cxn>
                <a:cxn ang="0">
                  <a:pos x="546" y="2974"/>
                </a:cxn>
                <a:cxn ang="0">
                  <a:pos x="963" y="3896"/>
                </a:cxn>
                <a:cxn ang="0">
                  <a:pos x="1488" y="4762"/>
                </a:cxn>
                <a:cxn ang="0">
                  <a:pos x="2115" y="5558"/>
                </a:cxn>
              </a:cxnLst>
              <a:pathLst>
                <a:path w="2115" h="5558">
                  <a:moveTo>
                    <a:pt x="0" y="0"/>
                  </a:moveTo>
                  <a:lnTo>
                    <a:pt x="61" y="1011"/>
                  </a:lnTo>
                  <a:lnTo>
                    <a:pt x="244" y="2007"/>
                  </a:lnTo>
                  <a:lnTo>
                    <a:pt x="546" y="2974"/>
                  </a:lnTo>
                  <a:lnTo>
                    <a:pt x="963" y="3896"/>
                  </a:lnTo>
                  <a:lnTo>
                    <a:pt x="1488" y="4762"/>
                  </a:lnTo>
                  <a:lnTo>
                    <a:pt x="2115" y="5558"/>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3996" name="Line 28"/>
            <p:cNvSpPr/>
            <p:nvPr/>
          </p:nvSpPr>
          <p:spPr>
            <a:xfrm flipH="1">
              <a:off x="4768" y="2028"/>
              <a:ext cx="178" cy="98"/>
            </a:xfrm>
            <a:prstGeom prst="line">
              <a:avLst/>
            </a:prstGeom>
            <a:ln w="0" cap="flat" cmpd="sng">
              <a:solidFill>
                <a:srgbClr val="FF0000"/>
              </a:solidFill>
              <a:prstDash val="solid"/>
              <a:round/>
              <a:headEnd type="none" w="med" len="med"/>
              <a:tailEnd type="none" w="med" len="med"/>
            </a:ln>
          </p:spPr>
        </p:sp>
        <p:sp>
          <p:nvSpPr>
            <p:cNvPr id="83997" name="Freeform 29"/>
            <p:cNvSpPr/>
            <p:nvPr/>
          </p:nvSpPr>
          <p:spPr>
            <a:xfrm>
              <a:off x="4958" y="2027"/>
              <a:ext cx="3" cy="4"/>
            </a:xfrm>
            <a:custGeom>
              <a:avLst/>
              <a:gdLst/>
              <a:ahLst/>
              <a:cxnLst>
                <a:cxn ang="0">
                  <a:pos x="28" y="28"/>
                </a:cxn>
                <a:cxn ang="0">
                  <a:pos x="11" y="50"/>
                </a:cxn>
                <a:cxn ang="0">
                  <a:pos x="5" y="44"/>
                </a:cxn>
                <a:cxn ang="0">
                  <a:pos x="1" y="36"/>
                </a:cxn>
                <a:cxn ang="0">
                  <a:pos x="0" y="27"/>
                </a:cxn>
                <a:cxn ang="0">
                  <a:pos x="1" y="18"/>
                </a:cxn>
                <a:cxn ang="0">
                  <a:pos x="6" y="11"/>
                </a:cxn>
                <a:cxn ang="0">
                  <a:pos x="12" y="4"/>
                </a:cxn>
                <a:cxn ang="0">
                  <a:pos x="20" y="1"/>
                </a:cxn>
                <a:cxn ang="0">
                  <a:pos x="29" y="0"/>
                </a:cxn>
                <a:cxn ang="0">
                  <a:pos x="38" y="1"/>
                </a:cxn>
                <a:cxn ang="0">
                  <a:pos x="45" y="5"/>
                </a:cxn>
                <a:cxn ang="0">
                  <a:pos x="28" y="28"/>
                </a:cxn>
              </a:cxnLst>
              <a:pathLst>
                <a:path w="45" h="50">
                  <a:moveTo>
                    <a:pt x="28" y="28"/>
                  </a:moveTo>
                  <a:lnTo>
                    <a:pt x="11" y="50"/>
                  </a:lnTo>
                  <a:lnTo>
                    <a:pt x="5" y="44"/>
                  </a:lnTo>
                  <a:lnTo>
                    <a:pt x="1" y="36"/>
                  </a:lnTo>
                  <a:lnTo>
                    <a:pt x="0" y="27"/>
                  </a:lnTo>
                  <a:lnTo>
                    <a:pt x="1" y="18"/>
                  </a:lnTo>
                  <a:lnTo>
                    <a:pt x="6" y="11"/>
                  </a:lnTo>
                  <a:lnTo>
                    <a:pt x="12" y="4"/>
                  </a:lnTo>
                  <a:lnTo>
                    <a:pt x="20" y="1"/>
                  </a:lnTo>
                  <a:lnTo>
                    <a:pt x="29" y="0"/>
                  </a:lnTo>
                  <a:lnTo>
                    <a:pt x="38" y="1"/>
                  </a:lnTo>
                  <a:lnTo>
                    <a:pt x="45" y="5"/>
                  </a:lnTo>
                  <a:lnTo>
                    <a:pt x="28" y="28"/>
                  </a:lnTo>
                  <a:close/>
                </a:path>
              </a:pathLst>
            </a:custGeom>
            <a:solidFill>
              <a:srgbClr val="FF0000"/>
            </a:solidFill>
            <a:ln w="9525">
              <a:noFill/>
            </a:ln>
          </p:spPr>
          <p:txBody>
            <a:bodyPr/>
            <a:p>
              <a:endParaRPr lang="zh-CN" altLang="en-US"/>
            </a:p>
          </p:txBody>
        </p:sp>
        <p:sp>
          <p:nvSpPr>
            <p:cNvPr id="83998" name="Freeform 30"/>
            <p:cNvSpPr/>
            <p:nvPr/>
          </p:nvSpPr>
          <p:spPr>
            <a:xfrm>
              <a:off x="4958" y="2027"/>
              <a:ext cx="3" cy="4"/>
            </a:xfrm>
            <a:custGeom>
              <a:avLst/>
              <a:gdLst/>
              <a:ahLst/>
              <a:cxnLst>
                <a:cxn ang="0">
                  <a:pos x="11" y="50"/>
                </a:cxn>
                <a:cxn ang="0">
                  <a:pos x="5" y="44"/>
                </a:cxn>
                <a:cxn ang="0">
                  <a:pos x="1" y="36"/>
                </a:cxn>
                <a:cxn ang="0">
                  <a:pos x="0" y="27"/>
                </a:cxn>
                <a:cxn ang="0">
                  <a:pos x="1" y="18"/>
                </a:cxn>
                <a:cxn ang="0">
                  <a:pos x="6" y="11"/>
                </a:cxn>
                <a:cxn ang="0">
                  <a:pos x="12" y="4"/>
                </a:cxn>
                <a:cxn ang="0">
                  <a:pos x="20" y="1"/>
                </a:cxn>
                <a:cxn ang="0">
                  <a:pos x="29" y="0"/>
                </a:cxn>
                <a:cxn ang="0">
                  <a:pos x="38" y="1"/>
                </a:cxn>
                <a:cxn ang="0">
                  <a:pos x="45" y="5"/>
                </a:cxn>
              </a:cxnLst>
              <a:pathLst>
                <a:path w="45" h="50">
                  <a:moveTo>
                    <a:pt x="11" y="50"/>
                  </a:moveTo>
                  <a:lnTo>
                    <a:pt x="5" y="44"/>
                  </a:lnTo>
                  <a:lnTo>
                    <a:pt x="1" y="36"/>
                  </a:lnTo>
                  <a:lnTo>
                    <a:pt x="0" y="27"/>
                  </a:lnTo>
                  <a:lnTo>
                    <a:pt x="1" y="18"/>
                  </a:lnTo>
                  <a:lnTo>
                    <a:pt x="6" y="11"/>
                  </a:lnTo>
                  <a:lnTo>
                    <a:pt x="12" y="4"/>
                  </a:lnTo>
                  <a:lnTo>
                    <a:pt x="20" y="1"/>
                  </a:lnTo>
                  <a:lnTo>
                    <a:pt x="29" y="0"/>
                  </a:lnTo>
                  <a:lnTo>
                    <a:pt x="38" y="1"/>
                  </a:lnTo>
                  <a:lnTo>
                    <a:pt x="45" y="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3999" name="Freeform 31"/>
            <p:cNvSpPr/>
            <p:nvPr/>
          </p:nvSpPr>
          <p:spPr>
            <a:xfrm>
              <a:off x="4959" y="2028"/>
              <a:ext cx="129" cy="100"/>
            </a:xfrm>
            <a:custGeom>
              <a:avLst/>
              <a:gdLst/>
              <a:ahLst/>
              <a:cxnLst>
                <a:cxn ang="0">
                  <a:pos x="34" y="0"/>
                </a:cxn>
                <a:cxn ang="0">
                  <a:pos x="17" y="23"/>
                </a:cxn>
                <a:cxn ang="0">
                  <a:pos x="0" y="45"/>
                </a:cxn>
                <a:cxn ang="0">
                  <a:pos x="1650" y="1306"/>
                </a:cxn>
                <a:cxn ang="0">
                  <a:pos x="1668" y="1283"/>
                </a:cxn>
                <a:cxn ang="0">
                  <a:pos x="1685" y="1260"/>
                </a:cxn>
                <a:cxn ang="0">
                  <a:pos x="34" y="0"/>
                </a:cxn>
              </a:cxnLst>
              <a:pathLst>
                <a:path w="1685" h="1306">
                  <a:moveTo>
                    <a:pt x="34" y="0"/>
                  </a:moveTo>
                  <a:lnTo>
                    <a:pt x="17" y="23"/>
                  </a:lnTo>
                  <a:lnTo>
                    <a:pt x="0" y="45"/>
                  </a:lnTo>
                  <a:lnTo>
                    <a:pt x="1650" y="1306"/>
                  </a:lnTo>
                  <a:lnTo>
                    <a:pt x="1668" y="1283"/>
                  </a:lnTo>
                  <a:lnTo>
                    <a:pt x="1685" y="1260"/>
                  </a:lnTo>
                  <a:lnTo>
                    <a:pt x="34" y="0"/>
                  </a:lnTo>
                  <a:close/>
                </a:path>
              </a:pathLst>
            </a:custGeom>
            <a:solidFill>
              <a:srgbClr val="FF0000"/>
            </a:solidFill>
            <a:ln w="9525">
              <a:noFill/>
            </a:ln>
          </p:spPr>
          <p:txBody>
            <a:bodyPr/>
            <a:p>
              <a:endParaRPr lang="zh-CN" altLang="en-US"/>
            </a:p>
          </p:txBody>
        </p:sp>
        <p:sp>
          <p:nvSpPr>
            <p:cNvPr id="84000" name="Freeform 32"/>
            <p:cNvSpPr/>
            <p:nvPr/>
          </p:nvSpPr>
          <p:spPr>
            <a:xfrm>
              <a:off x="4959" y="2028"/>
              <a:ext cx="129" cy="100"/>
            </a:xfrm>
            <a:custGeom>
              <a:avLst/>
              <a:gdLst/>
              <a:ahLst/>
              <a:cxnLst>
                <a:cxn ang="0">
                  <a:pos x="34" y="0"/>
                </a:cxn>
                <a:cxn ang="0">
                  <a:pos x="17" y="23"/>
                </a:cxn>
                <a:cxn ang="0">
                  <a:pos x="0" y="45"/>
                </a:cxn>
                <a:cxn ang="0">
                  <a:pos x="1650" y="1306"/>
                </a:cxn>
                <a:cxn ang="0">
                  <a:pos x="1668" y="1283"/>
                </a:cxn>
                <a:cxn ang="0">
                  <a:pos x="1685" y="1260"/>
                </a:cxn>
                <a:cxn ang="0">
                  <a:pos x="34" y="0"/>
                </a:cxn>
              </a:cxnLst>
              <a:pathLst>
                <a:path w="1685" h="1306">
                  <a:moveTo>
                    <a:pt x="34" y="0"/>
                  </a:moveTo>
                  <a:lnTo>
                    <a:pt x="17" y="23"/>
                  </a:lnTo>
                  <a:lnTo>
                    <a:pt x="0" y="45"/>
                  </a:lnTo>
                  <a:lnTo>
                    <a:pt x="1650" y="1306"/>
                  </a:lnTo>
                  <a:lnTo>
                    <a:pt x="1668" y="1283"/>
                  </a:lnTo>
                  <a:lnTo>
                    <a:pt x="1685" y="1260"/>
                  </a:lnTo>
                  <a:lnTo>
                    <a:pt x="34"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001" name="Freeform 33"/>
            <p:cNvSpPr/>
            <p:nvPr/>
          </p:nvSpPr>
          <p:spPr>
            <a:xfrm>
              <a:off x="5085" y="2125"/>
              <a:ext cx="4" cy="4"/>
            </a:xfrm>
            <a:custGeom>
              <a:avLst/>
              <a:gdLst/>
              <a:ahLst/>
              <a:cxnLst>
                <a:cxn ang="0">
                  <a:pos x="18" y="23"/>
                </a:cxn>
                <a:cxn ang="0">
                  <a:pos x="35" y="0"/>
                </a:cxn>
                <a:cxn ang="0">
                  <a:pos x="41" y="7"/>
                </a:cxn>
                <a:cxn ang="0">
                  <a:pos x="45" y="14"/>
                </a:cxn>
                <a:cxn ang="0">
                  <a:pos x="46" y="24"/>
                </a:cxn>
                <a:cxn ang="0">
                  <a:pos x="45" y="33"/>
                </a:cxn>
                <a:cxn ang="0">
                  <a:pos x="40" y="40"/>
                </a:cxn>
                <a:cxn ang="0">
                  <a:pos x="34" y="47"/>
                </a:cxn>
                <a:cxn ang="0">
                  <a:pos x="26" y="50"/>
                </a:cxn>
                <a:cxn ang="0">
                  <a:pos x="17" y="51"/>
                </a:cxn>
                <a:cxn ang="0">
                  <a:pos x="8" y="50"/>
                </a:cxn>
                <a:cxn ang="0">
                  <a:pos x="0" y="46"/>
                </a:cxn>
                <a:cxn ang="0">
                  <a:pos x="18" y="23"/>
                </a:cxn>
              </a:cxnLst>
              <a:pathLst>
                <a:path w="46" h="51">
                  <a:moveTo>
                    <a:pt x="18" y="23"/>
                  </a:moveTo>
                  <a:lnTo>
                    <a:pt x="35" y="0"/>
                  </a:lnTo>
                  <a:lnTo>
                    <a:pt x="41" y="7"/>
                  </a:lnTo>
                  <a:lnTo>
                    <a:pt x="45" y="14"/>
                  </a:lnTo>
                  <a:lnTo>
                    <a:pt x="46" y="24"/>
                  </a:lnTo>
                  <a:lnTo>
                    <a:pt x="45" y="33"/>
                  </a:lnTo>
                  <a:lnTo>
                    <a:pt x="40" y="40"/>
                  </a:lnTo>
                  <a:lnTo>
                    <a:pt x="34" y="47"/>
                  </a:lnTo>
                  <a:lnTo>
                    <a:pt x="26" y="50"/>
                  </a:lnTo>
                  <a:lnTo>
                    <a:pt x="17" y="51"/>
                  </a:lnTo>
                  <a:lnTo>
                    <a:pt x="8" y="50"/>
                  </a:lnTo>
                  <a:lnTo>
                    <a:pt x="0" y="46"/>
                  </a:lnTo>
                  <a:lnTo>
                    <a:pt x="18" y="23"/>
                  </a:lnTo>
                  <a:close/>
                </a:path>
              </a:pathLst>
            </a:custGeom>
            <a:solidFill>
              <a:srgbClr val="FF0000"/>
            </a:solidFill>
            <a:ln w="9525">
              <a:noFill/>
            </a:ln>
          </p:spPr>
          <p:txBody>
            <a:bodyPr/>
            <a:p>
              <a:endParaRPr lang="zh-CN" altLang="en-US"/>
            </a:p>
          </p:txBody>
        </p:sp>
        <p:sp>
          <p:nvSpPr>
            <p:cNvPr id="84002" name="Freeform 34"/>
            <p:cNvSpPr/>
            <p:nvPr/>
          </p:nvSpPr>
          <p:spPr>
            <a:xfrm>
              <a:off x="5085" y="2125"/>
              <a:ext cx="4" cy="4"/>
            </a:xfrm>
            <a:custGeom>
              <a:avLst/>
              <a:gdLst/>
              <a:ahLst/>
              <a:cxnLst>
                <a:cxn ang="0">
                  <a:pos x="35" y="0"/>
                </a:cxn>
                <a:cxn ang="0">
                  <a:pos x="41" y="7"/>
                </a:cxn>
                <a:cxn ang="0">
                  <a:pos x="45" y="14"/>
                </a:cxn>
                <a:cxn ang="0">
                  <a:pos x="46" y="24"/>
                </a:cxn>
                <a:cxn ang="0">
                  <a:pos x="45" y="33"/>
                </a:cxn>
                <a:cxn ang="0">
                  <a:pos x="40" y="40"/>
                </a:cxn>
                <a:cxn ang="0">
                  <a:pos x="34" y="47"/>
                </a:cxn>
                <a:cxn ang="0">
                  <a:pos x="26" y="50"/>
                </a:cxn>
                <a:cxn ang="0">
                  <a:pos x="17" y="51"/>
                </a:cxn>
                <a:cxn ang="0">
                  <a:pos x="8" y="50"/>
                </a:cxn>
                <a:cxn ang="0">
                  <a:pos x="0" y="46"/>
                </a:cxn>
              </a:cxnLst>
              <a:pathLst>
                <a:path w="46" h="51">
                  <a:moveTo>
                    <a:pt x="35" y="0"/>
                  </a:moveTo>
                  <a:lnTo>
                    <a:pt x="41" y="7"/>
                  </a:lnTo>
                  <a:lnTo>
                    <a:pt x="45" y="14"/>
                  </a:lnTo>
                  <a:lnTo>
                    <a:pt x="46" y="24"/>
                  </a:lnTo>
                  <a:lnTo>
                    <a:pt x="45" y="33"/>
                  </a:lnTo>
                  <a:lnTo>
                    <a:pt x="40" y="40"/>
                  </a:lnTo>
                  <a:lnTo>
                    <a:pt x="34" y="47"/>
                  </a:lnTo>
                  <a:lnTo>
                    <a:pt x="26" y="50"/>
                  </a:lnTo>
                  <a:lnTo>
                    <a:pt x="17" y="51"/>
                  </a:lnTo>
                  <a:lnTo>
                    <a:pt x="8" y="50"/>
                  </a:lnTo>
                  <a:lnTo>
                    <a:pt x="0" y="4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003" name="Freeform 35"/>
            <p:cNvSpPr/>
            <p:nvPr/>
          </p:nvSpPr>
          <p:spPr>
            <a:xfrm>
              <a:off x="4949" y="2510"/>
              <a:ext cx="81" cy="24"/>
            </a:xfrm>
            <a:custGeom>
              <a:avLst/>
              <a:gdLst/>
              <a:ahLst/>
              <a:cxnLst>
                <a:cxn ang="0">
                  <a:pos x="0" y="0"/>
                </a:cxn>
                <a:cxn ang="0">
                  <a:pos x="223" y="181"/>
                </a:cxn>
                <a:cxn ang="0">
                  <a:pos x="489" y="287"/>
                </a:cxn>
                <a:cxn ang="0">
                  <a:pos x="774" y="309"/>
                </a:cxn>
                <a:cxn ang="0">
                  <a:pos x="1053" y="247"/>
                </a:cxn>
              </a:cxnLst>
              <a:pathLst>
                <a:path w="1053" h="309">
                  <a:moveTo>
                    <a:pt x="0" y="0"/>
                  </a:moveTo>
                  <a:lnTo>
                    <a:pt x="223" y="181"/>
                  </a:lnTo>
                  <a:lnTo>
                    <a:pt x="489" y="287"/>
                  </a:lnTo>
                  <a:lnTo>
                    <a:pt x="774" y="309"/>
                  </a:lnTo>
                  <a:lnTo>
                    <a:pt x="1053" y="24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04" name="Freeform 36"/>
            <p:cNvSpPr/>
            <p:nvPr/>
          </p:nvSpPr>
          <p:spPr>
            <a:xfrm>
              <a:off x="5019" y="2613"/>
              <a:ext cx="43" cy="63"/>
            </a:xfrm>
            <a:custGeom>
              <a:avLst/>
              <a:gdLst/>
              <a:ahLst/>
              <a:cxnLst>
                <a:cxn ang="0">
                  <a:pos x="555" y="0"/>
                </a:cxn>
                <a:cxn ang="0">
                  <a:pos x="329" y="132"/>
                </a:cxn>
                <a:cxn ang="0">
                  <a:pos x="152" y="325"/>
                </a:cxn>
                <a:cxn ang="0">
                  <a:pos x="39" y="560"/>
                </a:cxn>
                <a:cxn ang="0">
                  <a:pos x="0" y="818"/>
                </a:cxn>
              </a:cxnLst>
              <a:pathLst>
                <a:path w="555" h="818">
                  <a:moveTo>
                    <a:pt x="555" y="0"/>
                  </a:moveTo>
                  <a:lnTo>
                    <a:pt x="329" y="132"/>
                  </a:lnTo>
                  <a:lnTo>
                    <a:pt x="152" y="325"/>
                  </a:lnTo>
                  <a:lnTo>
                    <a:pt x="39" y="560"/>
                  </a:lnTo>
                  <a:lnTo>
                    <a:pt x="0" y="81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05" name="Freeform 37"/>
            <p:cNvSpPr/>
            <p:nvPr/>
          </p:nvSpPr>
          <p:spPr>
            <a:xfrm>
              <a:off x="3837" y="2297"/>
              <a:ext cx="33" cy="23"/>
            </a:xfrm>
            <a:custGeom>
              <a:avLst/>
              <a:gdLst/>
              <a:ahLst/>
              <a:cxnLst>
                <a:cxn ang="0">
                  <a:pos x="0" y="0"/>
                </a:cxn>
                <a:cxn ang="0">
                  <a:pos x="94" y="163"/>
                </a:cxn>
                <a:cxn ang="0">
                  <a:pos x="249" y="268"/>
                </a:cxn>
                <a:cxn ang="0">
                  <a:pos x="434" y="295"/>
                </a:cxn>
              </a:cxnLst>
              <a:pathLst>
                <a:path w="434" h="295">
                  <a:moveTo>
                    <a:pt x="0" y="0"/>
                  </a:moveTo>
                  <a:lnTo>
                    <a:pt x="94" y="163"/>
                  </a:lnTo>
                  <a:lnTo>
                    <a:pt x="249" y="268"/>
                  </a:lnTo>
                  <a:lnTo>
                    <a:pt x="434" y="29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06" name="Freeform 38"/>
            <p:cNvSpPr/>
            <p:nvPr/>
          </p:nvSpPr>
          <p:spPr>
            <a:xfrm>
              <a:off x="3848" y="2354"/>
              <a:ext cx="25" cy="27"/>
            </a:xfrm>
            <a:custGeom>
              <a:avLst/>
              <a:gdLst/>
              <a:ahLst/>
              <a:cxnLst>
                <a:cxn ang="0">
                  <a:pos x="325" y="0"/>
                </a:cxn>
                <a:cxn ang="0">
                  <a:pos x="161" y="58"/>
                </a:cxn>
                <a:cxn ang="0">
                  <a:pos x="44" y="186"/>
                </a:cxn>
                <a:cxn ang="0">
                  <a:pos x="0" y="355"/>
                </a:cxn>
              </a:cxnLst>
              <a:pathLst>
                <a:path w="325" h="355">
                  <a:moveTo>
                    <a:pt x="325" y="0"/>
                  </a:moveTo>
                  <a:lnTo>
                    <a:pt x="161" y="58"/>
                  </a:lnTo>
                  <a:lnTo>
                    <a:pt x="44" y="186"/>
                  </a:lnTo>
                  <a:lnTo>
                    <a:pt x="0" y="35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07" name="Freeform 39"/>
            <p:cNvSpPr/>
            <p:nvPr/>
          </p:nvSpPr>
          <p:spPr>
            <a:xfrm>
              <a:off x="3853" y="2651"/>
              <a:ext cx="3" cy="4"/>
            </a:xfrm>
            <a:custGeom>
              <a:avLst/>
              <a:gdLst/>
              <a:ahLst/>
              <a:cxnLst>
                <a:cxn ang="0">
                  <a:pos x="28" y="20"/>
                </a:cxn>
                <a:cxn ang="0">
                  <a:pos x="49" y="41"/>
                </a:cxn>
                <a:cxn ang="0">
                  <a:pos x="41" y="46"/>
                </a:cxn>
                <a:cxn ang="0">
                  <a:pos x="33" y="48"/>
                </a:cxn>
                <a:cxn ang="0">
                  <a:pos x="24" y="48"/>
                </a:cxn>
                <a:cxn ang="0">
                  <a:pos x="15" y="46"/>
                </a:cxn>
                <a:cxn ang="0">
                  <a:pos x="8" y="41"/>
                </a:cxn>
                <a:cxn ang="0">
                  <a:pos x="2" y="33"/>
                </a:cxn>
                <a:cxn ang="0">
                  <a:pos x="0" y="25"/>
                </a:cxn>
                <a:cxn ang="0">
                  <a:pos x="0" y="16"/>
                </a:cxn>
                <a:cxn ang="0">
                  <a:pos x="2" y="7"/>
                </a:cxn>
                <a:cxn ang="0">
                  <a:pos x="8" y="0"/>
                </a:cxn>
                <a:cxn ang="0">
                  <a:pos x="28" y="20"/>
                </a:cxn>
              </a:cxnLst>
              <a:pathLst>
                <a:path w="49" h="48">
                  <a:moveTo>
                    <a:pt x="28" y="20"/>
                  </a:moveTo>
                  <a:lnTo>
                    <a:pt x="49" y="41"/>
                  </a:lnTo>
                  <a:lnTo>
                    <a:pt x="41" y="46"/>
                  </a:lnTo>
                  <a:lnTo>
                    <a:pt x="33" y="48"/>
                  </a:lnTo>
                  <a:lnTo>
                    <a:pt x="24" y="48"/>
                  </a:lnTo>
                  <a:lnTo>
                    <a:pt x="15" y="46"/>
                  </a:lnTo>
                  <a:lnTo>
                    <a:pt x="8" y="41"/>
                  </a:lnTo>
                  <a:lnTo>
                    <a:pt x="2" y="33"/>
                  </a:lnTo>
                  <a:lnTo>
                    <a:pt x="0" y="25"/>
                  </a:lnTo>
                  <a:lnTo>
                    <a:pt x="0" y="16"/>
                  </a:lnTo>
                  <a:lnTo>
                    <a:pt x="2" y="7"/>
                  </a:lnTo>
                  <a:lnTo>
                    <a:pt x="8" y="0"/>
                  </a:lnTo>
                  <a:lnTo>
                    <a:pt x="28" y="20"/>
                  </a:lnTo>
                  <a:close/>
                </a:path>
              </a:pathLst>
            </a:custGeom>
            <a:solidFill>
              <a:srgbClr val="000000"/>
            </a:solidFill>
            <a:ln w="9525">
              <a:noFill/>
            </a:ln>
          </p:spPr>
          <p:txBody>
            <a:bodyPr/>
            <a:p>
              <a:endParaRPr lang="zh-CN" altLang="en-US"/>
            </a:p>
          </p:txBody>
        </p:sp>
        <p:sp>
          <p:nvSpPr>
            <p:cNvPr id="84008" name="Freeform 40"/>
            <p:cNvSpPr/>
            <p:nvPr/>
          </p:nvSpPr>
          <p:spPr>
            <a:xfrm>
              <a:off x="3853" y="2651"/>
              <a:ext cx="3" cy="4"/>
            </a:xfrm>
            <a:custGeom>
              <a:avLst/>
              <a:gdLst/>
              <a:ahLst/>
              <a:cxnLst>
                <a:cxn ang="0">
                  <a:pos x="49" y="41"/>
                </a:cxn>
                <a:cxn ang="0">
                  <a:pos x="41" y="46"/>
                </a:cxn>
                <a:cxn ang="0">
                  <a:pos x="33" y="48"/>
                </a:cxn>
                <a:cxn ang="0">
                  <a:pos x="24" y="48"/>
                </a:cxn>
                <a:cxn ang="0">
                  <a:pos x="15" y="46"/>
                </a:cxn>
                <a:cxn ang="0">
                  <a:pos x="8" y="41"/>
                </a:cxn>
                <a:cxn ang="0">
                  <a:pos x="2" y="33"/>
                </a:cxn>
                <a:cxn ang="0">
                  <a:pos x="0" y="25"/>
                </a:cxn>
                <a:cxn ang="0">
                  <a:pos x="0" y="16"/>
                </a:cxn>
                <a:cxn ang="0">
                  <a:pos x="2" y="7"/>
                </a:cxn>
                <a:cxn ang="0">
                  <a:pos x="8" y="0"/>
                </a:cxn>
              </a:cxnLst>
              <a:pathLst>
                <a:path w="49" h="48">
                  <a:moveTo>
                    <a:pt x="49" y="41"/>
                  </a:moveTo>
                  <a:lnTo>
                    <a:pt x="41" y="46"/>
                  </a:lnTo>
                  <a:lnTo>
                    <a:pt x="33" y="48"/>
                  </a:lnTo>
                  <a:lnTo>
                    <a:pt x="24" y="48"/>
                  </a:lnTo>
                  <a:lnTo>
                    <a:pt x="15" y="46"/>
                  </a:lnTo>
                  <a:lnTo>
                    <a:pt x="8" y="41"/>
                  </a:lnTo>
                  <a:lnTo>
                    <a:pt x="2" y="33"/>
                  </a:lnTo>
                  <a:lnTo>
                    <a:pt x="0" y="25"/>
                  </a:lnTo>
                  <a:lnTo>
                    <a:pt x="0" y="16"/>
                  </a:lnTo>
                  <a:lnTo>
                    <a:pt x="2" y="7"/>
                  </a:lnTo>
                  <a:lnTo>
                    <a:pt x="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09" name="Freeform 41"/>
            <p:cNvSpPr/>
            <p:nvPr/>
          </p:nvSpPr>
          <p:spPr>
            <a:xfrm>
              <a:off x="3853" y="2044"/>
              <a:ext cx="610" cy="610"/>
            </a:xfrm>
            <a:custGeom>
              <a:avLst/>
              <a:gdLst/>
              <a:ahLst/>
              <a:cxnLst>
                <a:cxn ang="0">
                  <a:pos x="0" y="7891"/>
                </a:cxn>
                <a:cxn ang="0">
                  <a:pos x="20" y="7911"/>
                </a:cxn>
                <a:cxn ang="0">
                  <a:pos x="41" y="7932"/>
                </a:cxn>
                <a:cxn ang="0">
                  <a:pos x="7931" y="41"/>
                </a:cxn>
                <a:cxn ang="0">
                  <a:pos x="7911" y="21"/>
                </a:cxn>
                <a:cxn ang="0">
                  <a:pos x="7890" y="0"/>
                </a:cxn>
                <a:cxn ang="0">
                  <a:pos x="0" y="7891"/>
                </a:cxn>
              </a:cxnLst>
              <a:pathLst>
                <a:path w="7931" h="7932">
                  <a:moveTo>
                    <a:pt x="0" y="7891"/>
                  </a:moveTo>
                  <a:lnTo>
                    <a:pt x="20" y="7911"/>
                  </a:lnTo>
                  <a:lnTo>
                    <a:pt x="41" y="7932"/>
                  </a:lnTo>
                  <a:lnTo>
                    <a:pt x="7931" y="41"/>
                  </a:lnTo>
                  <a:lnTo>
                    <a:pt x="7911" y="21"/>
                  </a:lnTo>
                  <a:lnTo>
                    <a:pt x="7890" y="0"/>
                  </a:lnTo>
                  <a:lnTo>
                    <a:pt x="0" y="7891"/>
                  </a:lnTo>
                  <a:close/>
                </a:path>
              </a:pathLst>
            </a:custGeom>
            <a:solidFill>
              <a:srgbClr val="000000"/>
            </a:solidFill>
            <a:ln w="9525">
              <a:noFill/>
            </a:ln>
          </p:spPr>
          <p:txBody>
            <a:bodyPr/>
            <a:p>
              <a:endParaRPr lang="zh-CN" altLang="en-US"/>
            </a:p>
          </p:txBody>
        </p:sp>
        <p:sp>
          <p:nvSpPr>
            <p:cNvPr id="84010" name="Freeform 42"/>
            <p:cNvSpPr/>
            <p:nvPr/>
          </p:nvSpPr>
          <p:spPr>
            <a:xfrm>
              <a:off x="3853" y="2044"/>
              <a:ext cx="610" cy="610"/>
            </a:xfrm>
            <a:custGeom>
              <a:avLst/>
              <a:gdLst/>
              <a:ahLst/>
              <a:cxnLst>
                <a:cxn ang="0">
                  <a:pos x="0" y="7891"/>
                </a:cxn>
                <a:cxn ang="0">
                  <a:pos x="20" y="7911"/>
                </a:cxn>
                <a:cxn ang="0">
                  <a:pos x="41" y="7932"/>
                </a:cxn>
                <a:cxn ang="0">
                  <a:pos x="7931" y="41"/>
                </a:cxn>
                <a:cxn ang="0">
                  <a:pos x="7911" y="21"/>
                </a:cxn>
                <a:cxn ang="0">
                  <a:pos x="7890" y="0"/>
                </a:cxn>
                <a:cxn ang="0">
                  <a:pos x="0" y="7891"/>
                </a:cxn>
              </a:cxnLst>
              <a:pathLst>
                <a:path w="7931" h="7932">
                  <a:moveTo>
                    <a:pt x="0" y="7891"/>
                  </a:moveTo>
                  <a:lnTo>
                    <a:pt x="20" y="7911"/>
                  </a:lnTo>
                  <a:lnTo>
                    <a:pt x="41" y="7932"/>
                  </a:lnTo>
                  <a:lnTo>
                    <a:pt x="7931" y="41"/>
                  </a:lnTo>
                  <a:lnTo>
                    <a:pt x="7911" y="21"/>
                  </a:lnTo>
                  <a:lnTo>
                    <a:pt x="7890" y="0"/>
                  </a:lnTo>
                  <a:lnTo>
                    <a:pt x="0" y="7891"/>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11" name="Freeform 43"/>
            <p:cNvSpPr/>
            <p:nvPr/>
          </p:nvSpPr>
          <p:spPr>
            <a:xfrm>
              <a:off x="4460" y="2044"/>
              <a:ext cx="4" cy="3"/>
            </a:xfrm>
            <a:custGeom>
              <a:avLst/>
              <a:gdLst/>
              <a:ahLst/>
              <a:cxnLst>
                <a:cxn ang="0">
                  <a:pos x="21" y="28"/>
                </a:cxn>
                <a:cxn ang="0">
                  <a:pos x="0" y="7"/>
                </a:cxn>
                <a:cxn ang="0">
                  <a:pos x="8" y="2"/>
                </a:cxn>
                <a:cxn ang="0">
                  <a:pos x="16" y="0"/>
                </a:cxn>
                <a:cxn ang="0">
                  <a:pos x="25" y="0"/>
                </a:cxn>
                <a:cxn ang="0">
                  <a:pos x="34" y="2"/>
                </a:cxn>
                <a:cxn ang="0">
                  <a:pos x="41" y="7"/>
                </a:cxn>
                <a:cxn ang="0">
                  <a:pos x="47" y="15"/>
                </a:cxn>
                <a:cxn ang="0">
                  <a:pos x="49" y="23"/>
                </a:cxn>
                <a:cxn ang="0">
                  <a:pos x="49" y="32"/>
                </a:cxn>
                <a:cxn ang="0">
                  <a:pos x="47" y="40"/>
                </a:cxn>
                <a:cxn ang="0">
                  <a:pos x="41" y="48"/>
                </a:cxn>
                <a:cxn ang="0">
                  <a:pos x="21" y="28"/>
                </a:cxn>
              </a:cxnLst>
              <a:pathLst>
                <a:path w="49" h="48">
                  <a:moveTo>
                    <a:pt x="21" y="28"/>
                  </a:moveTo>
                  <a:lnTo>
                    <a:pt x="0" y="7"/>
                  </a:lnTo>
                  <a:lnTo>
                    <a:pt x="8" y="2"/>
                  </a:lnTo>
                  <a:lnTo>
                    <a:pt x="16" y="0"/>
                  </a:lnTo>
                  <a:lnTo>
                    <a:pt x="25" y="0"/>
                  </a:lnTo>
                  <a:lnTo>
                    <a:pt x="34" y="2"/>
                  </a:lnTo>
                  <a:lnTo>
                    <a:pt x="41" y="7"/>
                  </a:lnTo>
                  <a:lnTo>
                    <a:pt x="47" y="15"/>
                  </a:lnTo>
                  <a:lnTo>
                    <a:pt x="49" y="23"/>
                  </a:lnTo>
                  <a:lnTo>
                    <a:pt x="49" y="32"/>
                  </a:lnTo>
                  <a:lnTo>
                    <a:pt x="47" y="40"/>
                  </a:lnTo>
                  <a:lnTo>
                    <a:pt x="41" y="48"/>
                  </a:lnTo>
                  <a:lnTo>
                    <a:pt x="21" y="28"/>
                  </a:lnTo>
                  <a:close/>
                </a:path>
              </a:pathLst>
            </a:custGeom>
            <a:solidFill>
              <a:srgbClr val="000000"/>
            </a:solidFill>
            <a:ln w="9525">
              <a:noFill/>
            </a:ln>
          </p:spPr>
          <p:txBody>
            <a:bodyPr/>
            <a:p>
              <a:endParaRPr lang="zh-CN" altLang="en-US"/>
            </a:p>
          </p:txBody>
        </p:sp>
        <p:sp>
          <p:nvSpPr>
            <p:cNvPr id="84012" name="Freeform 44"/>
            <p:cNvSpPr/>
            <p:nvPr/>
          </p:nvSpPr>
          <p:spPr>
            <a:xfrm>
              <a:off x="4460" y="2044"/>
              <a:ext cx="4" cy="3"/>
            </a:xfrm>
            <a:custGeom>
              <a:avLst/>
              <a:gdLst/>
              <a:ahLst/>
              <a:cxnLst>
                <a:cxn ang="0">
                  <a:pos x="0" y="7"/>
                </a:cxn>
                <a:cxn ang="0">
                  <a:pos x="8" y="2"/>
                </a:cxn>
                <a:cxn ang="0">
                  <a:pos x="16" y="0"/>
                </a:cxn>
                <a:cxn ang="0">
                  <a:pos x="25" y="0"/>
                </a:cxn>
                <a:cxn ang="0">
                  <a:pos x="34" y="2"/>
                </a:cxn>
                <a:cxn ang="0">
                  <a:pos x="41" y="7"/>
                </a:cxn>
                <a:cxn ang="0">
                  <a:pos x="47" y="15"/>
                </a:cxn>
                <a:cxn ang="0">
                  <a:pos x="49" y="23"/>
                </a:cxn>
                <a:cxn ang="0">
                  <a:pos x="49" y="32"/>
                </a:cxn>
                <a:cxn ang="0">
                  <a:pos x="47" y="40"/>
                </a:cxn>
                <a:cxn ang="0">
                  <a:pos x="41" y="48"/>
                </a:cxn>
              </a:cxnLst>
              <a:pathLst>
                <a:path w="49" h="48">
                  <a:moveTo>
                    <a:pt x="0" y="7"/>
                  </a:moveTo>
                  <a:lnTo>
                    <a:pt x="8" y="2"/>
                  </a:lnTo>
                  <a:lnTo>
                    <a:pt x="16" y="0"/>
                  </a:lnTo>
                  <a:lnTo>
                    <a:pt x="25" y="0"/>
                  </a:lnTo>
                  <a:lnTo>
                    <a:pt x="34" y="2"/>
                  </a:lnTo>
                  <a:lnTo>
                    <a:pt x="41" y="7"/>
                  </a:lnTo>
                  <a:lnTo>
                    <a:pt x="47" y="15"/>
                  </a:lnTo>
                  <a:lnTo>
                    <a:pt x="49" y="23"/>
                  </a:lnTo>
                  <a:lnTo>
                    <a:pt x="49" y="32"/>
                  </a:lnTo>
                  <a:lnTo>
                    <a:pt x="47" y="40"/>
                  </a:lnTo>
                  <a:lnTo>
                    <a:pt x="41" y="4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13" name="Line 45"/>
            <p:cNvSpPr/>
            <p:nvPr/>
          </p:nvSpPr>
          <p:spPr>
            <a:xfrm flipH="1">
              <a:off x="4126" y="2046"/>
              <a:ext cx="336" cy="1"/>
            </a:xfrm>
            <a:prstGeom prst="line">
              <a:avLst/>
            </a:prstGeom>
            <a:ln w="0" cap="flat" cmpd="sng">
              <a:solidFill>
                <a:srgbClr val="000000"/>
              </a:solidFill>
              <a:prstDash val="solid"/>
              <a:round/>
              <a:headEnd type="none" w="med" len="med"/>
              <a:tailEnd type="none" w="med" len="med"/>
            </a:ln>
          </p:spPr>
        </p:sp>
        <p:sp>
          <p:nvSpPr>
            <p:cNvPr id="84014" name="Freeform 46"/>
            <p:cNvSpPr/>
            <p:nvPr/>
          </p:nvSpPr>
          <p:spPr>
            <a:xfrm>
              <a:off x="3063" y="2651"/>
              <a:ext cx="3" cy="4"/>
            </a:xfrm>
            <a:custGeom>
              <a:avLst/>
              <a:gdLst/>
              <a:ahLst/>
              <a:cxnLst>
                <a:cxn ang="0">
                  <a:pos x="28" y="29"/>
                </a:cxn>
                <a:cxn ang="0">
                  <a:pos x="28" y="57"/>
                </a:cxn>
                <a:cxn ang="0">
                  <a:pos x="20" y="56"/>
                </a:cxn>
                <a:cxn ang="0">
                  <a:pos x="11" y="52"/>
                </a:cxn>
                <a:cxn ang="0">
                  <a:pos x="6" y="46"/>
                </a:cxn>
                <a:cxn ang="0">
                  <a:pos x="1" y="38"/>
                </a:cxn>
                <a:cxn ang="0">
                  <a:pos x="0" y="29"/>
                </a:cxn>
                <a:cxn ang="0">
                  <a:pos x="1" y="21"/>
                </a:cxn>
                <a:cxn ang="0">
                  <a:pos x="6" y="12"/>
                </a:cxn>
                <a:cxn ang="0">
                  <a:pos x="11" y="7"/>
                </a:cxn>
                <a:cxn ang="0">
                  <a:pos x="20" y="2"/>
                </a:cxn>
                <a:cxn ang="0">
                  <a:pos x="28" y="0"/>
                </a:cxn>
                <a:cxn ang="0">
                  <a:pos x="28" y="29"/>
                </a:cxn>
              </a:cxnLst>
              <a:pathLst>
                <a:path w="28" h="57">
                  <a:moveTo>
                    <a:pt x="28" y="29"/>
                  </a:moveTo>
                  <a:lnTo>
                    <a:pt x="28" y="57"/>
                  </a:lnTo>
                  <a:lnTo>
                    <a:pt x="20" y="56"/>
                  </a:lnTo>
                  <a:lnTo>
                    <a:pt x="11" y="52"/>
                  </a:lnTo>
                  <a:lnTo>
                    <a:pt x="6" y="46"/>
                  </a:lnTo>
                  <a:lnTo>
                    <a:pt x="1" y="38"/>
                  </a:lnTo>
                  <a:lnTo>
                    <a:pt x="0" y="29"/>
                  </a:lnTo>
                  <a:lnTo>
                    <a:pt x="1" y="21"/>
                  </a:lnTo>
                  <a:lnTo>
                    <a:pt x="6" y="12"/>
                  </a:lnTo>
                  <a:lnTo>
                    <a:pt x="11" y="7"/>
                  </a:lnTo>
                  <a:lnTo>
                    <a:pt x="20" y="2"/>
                  </a:lnTo>
                  <a:lnTo>
                    <a:pt x="28" y="0"/>
                  </a:lnTo>
                  <a:lnTo>
                    <a:pt x="28" y="29"/>
                  </a:lnTo>
                  <a:close/>
                </a:path>
              </a:pathLst>
            </a:custGeom>
            <a:solidFill>
              <a:srgbClr val="000000"/>
            </a:solidFill>
            <a:ln w="9525">
              <a:noFill/>
            </a:ln>
          </p:spPr>
          <p:txBody>
            <a:bodyPr/>
            <a:p>
              <a:endParaRPr lang="zh-CN" altLang="en-US"/>
            </a:p>
          </p:txBody>
        </p:sp>
        <p:sp>
          <p:nvSpPr>
            <p:cNvPr id="84015" name="Freeform 47"/>
            <p:cNvSpPr/>
            <p:nvPr/>
          </p:nvSpPr>
          <p:spPr>
            <a:xfrm>
              <a:off x="3063" y="2651"/>
              <a:ext cx="3" cy="4"/>
            </a:xfrm>
            <a:custGeom>
              <a:avLst/>
              <a:gdLst/>
              <a:ahLst/>
              <a:cxnLst>
                <a:cxn ang="0">
                  <a:pos x="28" y="57"/>
                </a:cxn>
                <a:cxn ang="0">
                  <a:pos x="20" y="56"/>
                </a:cxn>
                <a:cxn ang="0">
                  <a:pos x="11" y="52"/>
                </a:cxn>
                <a:cxn ang="0">
                  <a:pos x="6" y="46"/>
                </a:cxn>
                <a:cxn ang="0">
                  <a:pos x="1" y="38"/>
                </a:cxn>
                <a:cxn ang="0">
                  <a:pos x="0" y="29"/>
                </a:cxn>
                <a:cxn ang="0">
                  <a:pos x="1" y="21"/>
                </a:cxn>
                <a:cxn ang="0">
                  <a:pos x="6" y="12"/>
                </a:cxn>
                <a:cxn ang="0">
                  <a:pos x="11" y="7"/>
                </a:cxn>
                <a:cxn ang="0">
                  <a:pos x="20" y="2"/>
                </a:cxn>
                <a:cxn ang="0">
                  <a:pos x="28" y="0"/>
                </a:cxn>
              </a:cxnLst>
              <a:pathLst>
                <a:path w="28" h="57">
                  <a:moveTo>
                    <a:pt x="28" y="57"/>
                  </a:moveTo>
                  <a:lnTo>
                    <a:pt x="20" y="56"/>
                  </a:lnTo>
                  <a:lnTo>
                    <a:pt x="11" y="52"/>
                  </a:lnTo>
                  <a:lnTo>
                    <a:pt x="6" y="46"/>
                  </a:lnTo>
                  <a:lnTo>
                    <a:pt x="1" y="38"/>
                  </a:lnTo>
                  <a:lnTo>
                    <a:pt x="0" y="29"/>
                  </a:lnTo>
                  <a:lnTo>
                    <a:pt x="1" y="21"/>
                  </a:lnTo>
                  <a:lnTo>
                    <a:pt x="6" y="12"/>
                  </a:lnTo>
                  <a:lnTo>
                    <a:pt x="11" y="7"/>
                  </a:lnTo>
                  <a:lnTo>
                    <a:pt x="20"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16" name="Freeform 48"/>
            <p:cNvSpPr/>
            <p:nvPr/>
          </p:nvSpPr>
          <p:spPr>
            <a:xfrm>
              <a:off x="3066" y="2651"/>
              <a:ext cx="789" cy="4"/>
            </a:xfrm>
            <a:custGeom>
              <a:avLst/>
              <a:gdLst/>
              <a:ahLst/>
              <a:cxnLst>
                <a:cxn ang="0">
                  <a:pos x="0" y="0"/>
                </a:cxn>
                <a:cxn ang="0">
                  <a:pos x="0" y="29"/>
                </a:cxn>
                <a:cxn ang="0">
                  <a:pos x="0" y="57"/>
                </a:cxn>
                <a:cxn ang="0">
                  <a:pos x="10259" y="57"/>
                </a:cxn>
                <a:cxn ang="0">
                  <a:pos x="10259" y="29"/>
                </a:cxn>
                <a:cxn ang="0">
                  <a:pos x="10259" y="0"/>
                </a:cxn>
                <a:cxn ang="0">
                  <a:pos x="0" y="0"/>
                </a:cxn>
              </a:cxnLst>
              <a:pathLst>
                <a:path w="10259" h="57">
                  <a:moveTo>
                    <a:pt x="0" y="0"/>
                  </a:moveTo>
                  <a:lnTo>
                    <a:pt x="0" y="29"/>
                  </a:lnTo>
                  <a:lnTo>
                    <a:pt x="0" y="57"/>
                  </a:lnTo>
                  <a:lnTo>
                    <a:pt x="10259" y="57"/>
                  </a:lnTo>
                  <a:lnTo>
                    <a:pt x="10259" y="29"/>
                  </a:lnTo>
                  <a:lnTo>
                    <a:pt x="10259" y="0"/>
                  </a:lnTo>
                  <a:lnTo>
                    <a:pt x="0" y="0"/>
                  </a:lnTo>
                  <a:close/>
                </a:path>
              </a:pathLst>
            </a:custGeom>
            <a:solidFill>
              <a:srgbClr val="000000"/>
            </a:solidFill>
            <a:ln w="9525">
              <a:noFill/>
            </a:ln>
          </p:spPr>
          <p:txBody>
            <a:bodyPr/>
            <a:p>
              <a:endParaRPr lang="zh-CN" altLang="en-US"/>
            </a:p>
          </p:txBody>
        </p:sp>
        <p:sp>
          <p:nvSpPr>
            <p:cNvPr id="84017" name="Freeform 49"/>
            <p:cNvSpPr/>
            <p:nvPr/>
          </p:nvSpPr>
          <p:spPr>
            <a:xfrm>
              <a:off x="3066" y="2651"/>
              <a:ext cx="789" cy="4"/>
            </a:xfrm>
            <a:custGeom>
              <a:avLst/>
              <a:gdLst/>
              <a:ahLst/>
              <a:cxnLst>
                <a:cxn ang="0">
                  <a:pos x="0" y="0"/>
                </a:cxn>
                <a:cxn ang="0">
                  <a:pos x="0" y="29"/>
                </a:cxn>
                <a:cxn ang="0">
                  <a:pos x="0" y="57"/>
                </a:cxn>
                <a:cxn ang="0">
                  <a:pos x="10259" y="57"/>
                </a:cxn>
                <a:cxn ang="0">
                  <a:pos x="10259" y="29"/>
                </a:cxn>
                <a:cxn ang="0">
                  <a:pos x="10259" y="0"/>
                </a:cxn>
                <a:cxn ang="0">
                  <a:pos x="0" y="0"/>
                </a:cxn>
              </a:cxnLst>
              <a:pathLst>
                <a:path w="10259" h="57">
                  <a:moveTo>
                    <a:pt x="0" y="0"/>
                  </a:moveTo>
                  <a:lnTo>
                    <a:pt x="0" y="29"/>
                  </a:lnTo>
                  <a:lnTo>
                    <a:pt x="0" y="57"/>
                  </a:lnTo>
                  <a:lnTo>
                    <a:pt x="10259" y="57"/>
                  </a:lnTo>
                  <a:lnTo>
                    <a:pt x="10259" y="29"/>
                  </a:lnTo>
                  <a:lnTo>
                    <a:pt x="10259"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18" name="Freeform 50"/>
            <p:cNvSpPr/>
            <p:nvPr/>
          </p:nvSpPr>
          <p:spPr>
            <a:xfrm>
              <a:off x="3855" y="2651"/>
              <a:ext cx="2" cy="4"/>
            </a:xfrm>
            <a:custGeom>
              <a:avLst/>
              <a:gdLst/>
              <a:ahLst/>
              <a:cxnLst>
                <a:cxn ang="0">
                  <a:pos x="0" y="29"/>
                </a:cxn>
                <a:cxn ang="0">
                  <a:pos x="0" y="0"/>
                </a:cxn>
                <a:cxn ang="0">
                  <a:pos x="9" y="2"/>
                </a:cxn>
                <a:cxn ang="0">
                  <a:pos x="17" y="7"/>
                </a:cxn>
                <a:cxn ang="0">
                  <a:pos x="23" y="12"/>
                </a:cxn>
                <a:cxn ang="0">
                  <a:pos x="27" y="21"/>
                </a:cxn>
                <a:cxn ang="0">
                  <a:pos x="29" y="29"/>
                </a:cxn>
                <a:cxn ang="0">
                  <a:pos x="27" y="38"/>
                </a:cxn>
                <a:cxn ang="0">
                  <a:pos x="23" y="46"/>
                </a:cxn>
                <a:cxn ang="0">
                  <a:pos x="17" y="52"/>
                </a:cxn>
                <a:cxn ang="0">
                  <a:pos x="9" y="56"/>
                </a:cxn>
                <a:cxn ang="0">
                  <a:pos x="0" y="57"/>
                </a:cxn>
                <a:cxn ang="0">
                  <a:pos x="0" y="29"/>
                </a:cxn>
              </a:cxnLst>
              <a:pathLst>
                <a:path w="29" h="57">
                  <a:moveTo>
                    <a:pt x="0" y="29"/>
                  </a:moveTo>
                  <a:lnTo>
                    <a:pt x="0" y="0"/>
                  </a:lnTo>
                  <a:lnTo>
                    <a:pt x="9" y="2"/>
                  </a:lnTo>
                  <a:lnTo>
                    <a:pt x="17" y="7"/>
                  </a:lnTo>
                  <a:lnTo>
                    <a:pt x="23" y="12"/>
                  </a:lnTo>
                  <a:lnTo>
                    <a:pt x="27" y="21"/>
                  </a:lnTo>
                  <a:lnTo>
                    <a:pt x="29" y="29"/>
                  </a:lnTo>
                  <a:lnTo>
                    <a:pt x="27" y="38"/>
                  </a:lnTo>
                  <a:lnTo>
                    <a:pt x="23" y="46"/>
                  </a:lnTo>
                  <a:lnTo>
                    <a:pt x="17" y="52"/>
                  </a:lnTo>
                  <a:lnTo>
                    <a:pt x="9" y="56"/>
                  </a:lnTo>
                  <a:lnTo>
                    <a:pt x="0" y="57"/>
                  </a:lnTo>
                  <a:lnTo>
                    <a:pt x="0" y="29"/>
                  </a:lnTo>
                  <a:close/>
                </a:path>
              </a:pathLst>
            </a:custGeom>
            <a:solidFill>
              <a:srgbClr val="000000"/>
            </a:solidFill>
            <a:ln w="9525">
              <a:noFill/>
            </a:ln>
          </p:spPr>
          <p:txBody>
            <a:bodyPr/>
            <a:p>
              <a:endParaRPr lang="zh-CN" altLang="en-US"/>
            </a:p>
          </p:txBody>
        </p:sp>
        <p:sp>
          <p:nvSpPr>
            <p:cNvPr id="84019" name="Freeform 51"/>
            <p:cNvSpPr/>
            <p:nvPr/>
          </p:nvSpPr>
          <p:spPr>
            <a:xfrm>
              <a:off x="3855" y="2651"/>
              <a:ext cx="2" cy="4"/>
            </a:xfrm>
            <a:custGeom>
              <a:avLst/>
              <a:gdLst/>
              <a:ahLst/>
              <a:cxnLst>
                <a:cxn ang="0">
                  <a:pos x="0" y="0"/>
                </a:cxn>
                <a:cxn ang="0">
                  <a:pos x="9" y="2"/>
                </a:cxn>
                <a:cxn ang="0">
                  <a:pos x="17" y="7"/>
                </a:cxn>
                <a:cxn ang="0">
                  <a:pos x="23" y="12"/>
                </a:cxn>
                <a:cxn ang="0">
                  <a:pos x="27" y="21"/>
                </a:cxn>
                <a:cxn ang="0">
                  <a:pos x="29" y="29"/>
                </a:cxn>
                <a:cxn ang="0">
                  <a:pos x="27" y="38"/>
                </a:cxn>
                <a:cxn ang="0">
                  <a:pos x="23" y="46"/>
                </a:cxn>
                <a:cxn ang="0">
                  <a:pos x="17" y="52"/>
                </a:cxn>
                <a:cxn ang="0">
                  <a:pos x="9" y="56"/>
                </a:cxn>
                <a:cxn ang="0">
                  <a:pos x="0" y="57"/>
                </a:cxn>
              </a:cxnLst>
              <a:pathLst>
                <a:path w="29" h="57">
                  <a:moveTo>
                    <a:pt x="0" y="0"/>
                  </a:moveTo>
                  <a:lnTo>
                    <a:pt x="9" y="2"/>
                  </a:lnTo>
                  <a:lnTo>
                    <a:pt x="17" y="7"/>
                  </a:lnTo>
                  <a:lnTo>
                    <a:pt x="23" y="12"/>
                  </a:lnTo>
                  <a:lnTo>
                    <a:pt x="27" y="21"/>
                  </a:lnTo>
                  <a:lnTo>
                    <a:pt x="29" y="29"/>
                  </a:lnTo>
                  <a:lnTo>
                    <a:pt x="27" y="38"/>
                  </a:lnTo>
                  <a:lnTo>
                    <a:pt x="23" y="46"/>
                  </a:lnTo>
                  <a:lnTo>
                    <a:pt x="17" y="52"/>
                  </a:lnTo>
                  <a:lnTo>
                    <a:pt x="9"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20" name="Line 52"/>
            <p:cNvSpPr/>
            <p:nvPr/>
          </p:nvSpPr>
          <p:spPr>
            <a:xfrm flipH="1">
              <a:off x="3066" y="2381"/>
              <a:ext cx="271" cy="272"/>
            </a:xfrm>
            <a:prstGeom prst="line">
              <a:avLst/>
            </a:prstGeom>
            <a:ln w="0" cap="flat" cmpd="sng">
              <a:solidFill>
                <a:srgbClr val="000000"/>
              </a:solidFill>
              <a:prstDash val="solid"/>
              <a:round/>
              <a:headEnd type="none" w="med" len="med"/>
              <a:tailEnd type="none" w="med" len="med"/>
            </a:ln>
          </p:spPr>
        </p:sp>
        <p:sp>
          <p:nvSpPr>
            <p:cNvPr id="84021" name="Line 53"/>
            <p:cNvSpPr/>
            <p:nvPr/>
          </p:nvSpPr>
          <p:spPr>
            <a:xfrm>
              <a:off x="3337" y="2074"/>
              <a:ext cx="789" cy="1"/>
            </a:xfrm>
            <a:prstGeom prst="line">
              <a:avLst/>
            </a:prstGeom>
            <a:ln w="0" cap="flat" cmpd="sng">
              <a:solidFill>
                <a:srgbClr val="000000"/>
              </a:solidFill>
              <a:prstDash val="solid"/>
              <a:round/>
              <a:headEnd type="none" w="med" len="med"/>
              <a:tailEnd type="none" w="med" len="med"/>
            </a:ln>
          </p:spPr>
        </p:sp>
        <p:sp>
          <p:nvSpPr>
            <p:cNvPr id="84022" name="Freeform 54"/>
            <p:cNvSpPr/>
            <p:nvPr/>
          </p:nvSpPr>
          <p:spPr>
            <a:xfrm>
              <a:off x="3390" y="1886"/>
              <a:ext cx="2" cy="4"/>
            </a:xfrm>
            <a:custGeom>
              <a:avLst/>
              <a:gdLst/>
              <a:ahLst/>
              <a:cxnLst>
                <a:cxn ang="0">
                  <a:pos x="28" y="29"/>
                </a:cxn>
                <a:cxn ang="0">
                  <a:pos x="28" y="56"/>
                </a:cxn>
                <a:cxn ang="0">
                  <a:pos x="20" y="55"/>
                </a:cxn>
                <a:cxn ang="0">
                  <a:pos x="11" y="51"/>
                </a:cxn>
                <a:cxn ang="0">
                  <a:pos x="6" y="46"/>
                </a:cxn>
                <a:cxn ang="0">
                  <a:pos x="1" y="37"/>
                </a:cxn>
                <a:cxn ang="0">
                  <a:pos x="0" y="29"/>
                </a:cxn>
                <a:cxn ang="0">
                  <a:pos x="1" y="20"/>
                </a:cxn>
                <a:cxn ang="0">
                  <a:pos x="6" y="11"/>
                </a:cxn>
                <a:cxn ang="0">
                  <a:pos x="11" y="6"/>
                </a:cxn>
                <a:cxn ang="0">
                  <a:pos x="20" y="2"/>
                </a:cxn>
                <a:cxn ang="0">
                  <a:pos x="28" y="0"/>
                </a:cxn>
                <a:cxn ang="0">
                  <a:pos x="28" y="29"/>
                </a:cxn>
              </a:cxnLst>
              <a:pathLst>
                <a:path w="28" h="56">
                  <a:moveTo>
                    <a:pt x="28" y="29"/>
                  </a:moveTo>
                  <a:lnTo>
                    <a:pt x="28" y="56"/>
                  </a:lnTo>
                  <a:lnTo>
                    <a:pt x="20" y="55"/>
                  </a:lnTo>
                  <a:lnTo>
                    <a:pt x="11" y="51"/>
                  </a:lnTo>
                  <a:lnTo>
                    <a:pt x="6" y="46"/>
                  </a:lnTo>
                  <a:lnTo>
                    <a:pt x="1" y="37"/>
                  </a:lnTo>
                  <a:lnTo>
                    <a:pt x="0" y="29"/>
                  </a:lnTo>
                  <a:lnTo>
                    <a:pt x="1" y="20"/>
                  </a:lnTo>
                  <a:lnTo>
                    <a:pt x="6" y="11"/>
                  </a:lnTo>
                  <a:lnTo>
                    <a:pt x="11" y="6"/>
                  </a:lnTo>
                  <a:lnTo>
                    <a:pt x="20" y="2"/>
                  </a:lnTo>
                  <a:lnTo>
                    <a:pt x="28" y="0"/>
                  </a:lnTo>
                  <a:lnTo>
                    <a:pt x="28" y="29"/>
                  </a:lnTo>
                  <a:close/>
                </a:path>
              </a:pathLst>
            </a:custGeom>
            <a:solidFill>
              <a:srgbClr val="000000"/>
            </a:solidFill>
            <a:ln w="9525">
              <a:noFill/>
            </a:ln>
          </p:spPr>
          <p:txBody>
            <a:bodyPr/>
            <a:p>
              <a:endParaRPr lang="zh-CN" altLang="en-US"/>
            </a:p>
          </p:txBody>
        </p:sp>
        <p:sp>
          <p:nvSpPr>
            <p:cNvPr id="84023" name="Freeform 55"/>
            <p:cNvSpPr/>
            <p:nvPr/>
          </p:nvSpPr>
          <p:spPr>
            <a:xfrm>
              <a:off x="3390" y="1886"/>
              <a:ext cx="2" cy="4"/>
            </a:xfrm>
            <a:custGeom>
              <a:avLst/>
              <a:gdLst/>
              <a:ahLst/>
              <a:cxnLst>
                <a:cxn ang="0">
                  <a:pos x="28" y="56"/>
                </a:cxn>
                <a:cxn ang="0">
                  <a:pos x="20" y="55"/>
                </a:cxn>
                <a:cxn ang="0">
                  <a:pos x="11" y="51"/>
                </a:cxn>
                <a:cxn ang="0">
                  <a:pos x="6" y="46"/>
                </a:cxn>
                <a:cxn ang="0">
                  <a:pos x="1" y="37"/>
                </a:cxn>
                <a:cxn ang="0">
                  <a:pos x="0" y="29"/>
                </a:cxn>
                <a:cxn ang="0">
                  <a:pos x="1" y="20"/>
                </a:cxn>
                <a:cxn ang="0">
                  <a:pos x="6" y="11"/>
                </a:cxn>
                <a:cxn ang="0">
                  <a:pos x="11" y="6"/>
                </a:cxn>
                <a:cxn ang="0">
                  <a:pos x="20" y="2"/>
                </a:cxn>
                <a:cxn ang="0">
                  <a:pos x="28" y="0"/>
                </a:cxn>
              </a:cxnLst>
              <a:pathLst>
                <a:path w="28" h="56">
                  <a:moveTo>
                    <a:pt x="28" y="56"/>
                  </a:moveTo>
                  <a:lnTo>
                    <a:pt x="20" y="55"/>
                  </a:lnTo>
                  <a:lnTo>
                    <a:pt x="11" y="51"/>
                  </a:lnTo>
                  <a:lnTo>
                    <a:pt x="6" y="46"/>
                  </a:lnTo>
                  <a:lnTo>
                    <a:pt x="1" y="37"/>
                  </a:lnTo>
                  <a:lnTo>
                    <a:pt x="0" y="29"/>
                  </a:lnTo>
                  <a:lnTo>
                    <a:pt x="1" y="20"/>
                  </a:lnTo>
                  <a:lnTo>
                    <a:pt x="6" y="11"/>
                  </a:lnTo>
                  <a:lnTo>
                    <a:pt x="11" y="6"/>
                  </a:lnTo>
                  <a:lnTo>
                    <a:pt x="20"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24" name="Freeform 56"/>
            <p:cNvSpPr/>
            <p:nvPr/>
          </p:nvSpPr>
          <p:spPr>
            <a:xfrm>
              <a:off x="3392" y="1886"/>
              <a:ext cx="651" cy="4"/>
            </a:xfrm>
            <a:custGeom>
              <a:avLst/>
              <a:gdLst/>
              <a:ahLst/>
              <a:cxnLst>
                <a:cxn ang="0">
                  <a:pos x="0" y="0"/>
                </a:cxn>
                <a:cxn ang="0">
                  <a:pos x="0" y="29"/>
                </a:cxn>
                <a:cxn ang="0">
                  <a:pos x="0" y="56"/>
                </a:cxn>
                <a:cxn ang="0">
                  <a:pos x="8461" y="56"/>
                </a:cxn>
                <a:cxn ang="0">
                  <a:pos x="8461" y="29"/>
                </a:cxn>
                <a:cxn ang="0">
                  <a:pos x="8461" y="0"/>
                </a:cxn>
                <a:cxn ang="0">
                  <a:pos x="0" y="0"/>
                </a:cxn>
              </a:cxnLst>
              <a:pathLst>
                <a:path w="8461" h="56">
                  <a:moveTo>
                    <a:pt x="0" y="0"/>
                  </a:moveTo>
                  <a:lnTo>
                    <a:pt x="0" y="29"/>
                  </a:lnTo>
                  <a:lnTo>
                    <a:pt x="0" y="56"/>
                  </a:lnTo>
                  <a:lnTo>
                    <a:pt x="8461" y="56"/>
                  </a:lnTo>
                  <a:lnTo>
                    <a:pt x="8461" y="29"/>
                  </a:lnTo>
                  <a:lnTo>
                    <a:pt x="8461" y="0"/>
                  </a:lnTo>
                  <a:lnTo>
                    <a:pt x="0" y="0"/>
                  </a:lnTo>
                  <a:close/>
                </a:path>
              </a:pathLst>
            </a:custGeom>
            <a:solidFill>
              <a:srgbClr val="000000"/>
            </a:solidFill>
            <a:ln w="9525">
              <a:noFill/>
            </a:ln>
          </p:spPr>
          <p:txBody>
            <a:bodyPr/>
            <a:p>
              <a:endParaRPr lang="zh-CN" altLang="en-US"/>
            </a:p>
          </p:txBody>
        </p:sp>
        <p:sp>
          <p:nvSpPr>
            <p:cNvPr id="84025" name="Freeform 57"/>
            <p:cNvSpPr/>
            <p:nvPr/>
          </p:nvSpPr>
          <p:spPr>
            <a:xfrm>
              <a:off x="3392" y="1886"/>
              <a:ext cx="651" cy="4"/>
            </a:xfrm>
            <a:custGeom>
              <a:avLst/>
              <a:gdLst/>
              <a:ahLst/>
              <a:cxnLst>
                <a:cxn ang="0">
                  <a:pos x="0" y="0"/>
                </a:cxn>
                <a:cxn ang="0">
                  <a:pos x="0" y="29"/>
                </a:cxn>
                <a:cxn ang="0">
                  <a:pos x="0" y="56"/>
                </a:cxn>
                <a:cxn ang="0">
                  <a:pos x="8461" y="56"/>
                </a:cxn>
                <a:cxn ang="0">
                  <a:pos x="8461" y="29"/>
                </a:cxn>
                <a:cxn ang="0">
                  <a:pos x="8461" y="0"/>
                </a:cxn>
                <a:cxn ang="0">
                  <a:pos x="0" y="0"/>
                </a:cxn>
              </a:cxnLst>
              <a:pathLst>
                <a:path w="8461" h="56">
                  <a:moveTo>
                    <a:pt x="0" y="0"/>
                  </a:moveTo>
                  <a:lnTo>
                    <a:pt x="0" y="29"/>
                  </a:lnTo>
                  <a:lnTo>
                    <a:pt x="0" y="56"/>
                  </a:lnTo>
                  <a:lnTo>
                    <a:pt x="8461" y="56"/>
                  </a:lnTo>
                  <a:lnTo>
                    <a:pt x="8461" y="29"/>
                  </a:lnTo>
                  <a:lnTo>
                    <a:pt x="8461"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26" name="Freeform 58"/>
            <p:cNvSpPr/>
            <p:nvPr/>
          </p:nvSpPr>
          <p:spPr>
            <a:xfrm>
              <a:off x="4043" y="1886"/>
              <a:ext cx="2" cy="4"/>
            </a:xfrm>
            <a:custGeom>
              <a:avLst/>
              <a:gdLst/>
              <a:ahLst/>
              <a:cxnLst>
                <a:cxn ang="0">
                  <a:pos x="0" y="29"/>
                </a:cxn>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6"/>
                </a:cxn>
                <a:cxn ang="0">
                  <a:pos x="0" y="29"/>
                </a:cxn>
              </a:cxnLst>
              <a:pathLst>
                <a:path w="29" h="56">
                  <a:moveTo>
                    <a:pt x="0" y="29"/>
                  </a:moveTo>
                  <a:lnTo>
                    <a:pt x="0" y="0"/>
                  </a:lnTo>
                  <a:lnTo>
                    <a:pt x="9" y="2"/>
                  </a:lnTo>
                  <a:lnTo>
                    <a:pt x="17" y="6"/>
                  </a:lnTo>
                  <a:lnTo>
                    <a:pt x="23" y="11"/>
                  </a:lnTo>
                  <a:lnTo>
                    <a:pt x="27" y="20"/>
                  </a:lnTo>
                  <a:lnTo>
                    <a:pt x="29" y="29"/>
                  </a:lnTo>
                  <a:lnTo>
                    <a:pt x="27" y="37"/>
                  </a:lnTo>
                  <a:lnTo>
                    <a:pt x="23" y="46"/>
                  </a:lnTo>
                  <a:lnTo>
                    <a:pt x="17" y="51"/>
                  </a:lnTo>
                  <a:lnTo>
                    <a:pt x="9" y="55"/>
                  </a:lnTo>
                  <a:lnTo>
                    <a:pt x="0" y="56"/>
                  </a:lnTo>
                  <a:lnTo>
                    <a:pt x="0" y="29"/>
                  </a:lnTo>
                  <a:close/>
                </a:path>
              </a:pathLst>
            </a:custGeom>
            <a:solidFill>
              <a:srgbClr val="000000"/>
            </a:solidFill>
            <a:ln w="9525">
              <a:noFill/>
            </a:ln>
          </p:spPr>
          <p:txBody>
            <a:bodyPr/>
            <a:p>
              <a:endParaRPr lang="zh-CN" altLang="en-US"/>
            </a:p>
          </p:txBody>
        </p:sp>
        <p:sp>
          <p:nvSpPr>
            <p:cNvPr id="84027" name="Freeform 59"/>
            <p:cNvSpPr/>
            <p:nvPr/>
          </p:nvSpPr>
          <p:spPr>
            <a:xfrm>
              <a:off x="4043" y="1886"/>
              <a:ext cx="2" cy="4"/>
            </a:xfrm>
            <a:custGeom>
              <a:avLst/>
              <a:gdLst/>
              <a:ahLst/>
              <a:cxnLst>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6"/>
                </a:cxn>
              </a:cxnLst>
              <a:pathLst>
                <a:path w="29" h="56">
                  <a:moveTo>
                    <a:pt x="0" y="0"/>
                  </a:moveTo>
                  <a:lnTo>
                    <a:pt x="9" y="2"/>
                  </a:lnTo>
                  <a:lnTo>
                    <a:pt x="17" y="6"/>
                  </a:lnTo>
                  <a:lnTo>
                    <a:pt x="23" y="11"/>
                  </a:lnTo>
                  <a:lnTo>
                    <a:pt x="27" y="20"/>
                  </a:lnTo>
                  <a:lnTo>
                    <a:pt x="29" y="29"/>
                  </a:lnTo>
                  <a:lnTo>
                    <a:pt x="27" y="37"/>
                  </a:lnTo>
                  <a:lnTo>
                    <a:pt x="23" y="46"/>
                  </a:lnTo>
                  <a:lnTo>
                    <a:pt x="17" y="51"/>
                  </a:lnTo>
                  <a:lnTo>
                    <a:pt x="9" y="55"/>
                  </a:lnTo>
                  <a:lnTo>
                    <a:pt x="0" y="5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28" name="Line 60"/>
            <p:cNvSpPr/>
            <p:nvPr/>
          </p:nvSpPr>
          <p:spPr>
            <a:xfrm flipH="1">
              <a:off x="3337" y="2381"/>
              <a:ext cx="789" cy="1"/>
            </a:xfrm>
            <a:prstGeom prst="line">
              <a:avLst/>
            </a:prstGeom>
            <a:ln w="0" cap="flat" cmpd="sng">
              <a:solidFill>
                <a:srgbClr val="000000"/>
              </a:solidFill>
              <a:prstDash val="solid"/>
              <a:round/>
              <a:headEnd type="none" w="med" len="med"/>
              <a:tailEnd type="none" w="med" len="med"/>
            </a:ln>
          </p:spPr>
        </p:sp>
        <p:sp>
          <p:nvSpPr>
            <p:cNvPr id="84029" name="Freeform 61"/>
            <p:cNvSpPr/>
            <p:nvPr/>
          </p:nvSpPr>
          <p:spPr>
            <a:xfrm>
              <a:off x="3335" y="1886"/>
              <a:ext cx="2" cy="4"/>
            </a:xfrm>
            <a:custGeom>
              <a:avLst/>
              <a:gdLst/>
              <a:ahLst/>
              <a:cxnLst>
                <a:cxn ang="0">
                  <a:pos x="28" y="29"/>
                </a:cxn>
                <a:cxn ang="0">
                  <a:pos x="28" y="56"/>
                </a:cxn>
                <a:cxn ang="0">
                  <a:pos x="20" y="55"/>
                </a:cxn>
                <a:cxn ang="0">
                  <a:pos x="11" y="51"/>
                </a:cxn>
                <a:cxn ang="0">
                  <a:pos x="6" y="46"/>
                </a:cxn>
                <a:cxn ang="0">
                  <a:pos x="2" y="37"/>
                </a:cxn>
                <a:cxn ang="0">
                  <a:pos x="0" y="29"/>
                </a:cxn>
                <a:cxn ang="0">
                  <a:pos x="2" y="20"/>
                </a:cxn>
                <a:cxn ang="0">
                  <a:pos x="6" y="11"/>
                </a:cxn>
                <a:cxn ang="0">
                  <a:pos x="11" y="6"/>
                </a:cxn>
                <a:cxn ang="0">
                  <a:pos x="20" y="2"/>
                </a:cxn>
                <a:cxn ang="0">
                  <a:pos x="28" y="0"/>
                </a:cxn>
                <a:cxn ang="0">
                  <a:pos x="28" y="29"/>
                </a:cxn>
              </a:cxnLst>
              <a:pathLst>
                <a:path w="28" h="56">
                  <a:moveTo>
                    <a:pt x="28" y="29"/>
                  </a:moveTo>
                  <a:lnTo>
                    <a:pt x="28" y="56"/>
                  </a:lnTo>
                  <a:lnTo>
                    <a:pt x="20" y="55"/>
                  </a:lnTo>
                  <a:lnTo>
                    <a:pt x="11" y="51"/>
                  </a:lnTo>
                  <a:lnTo>
                    <a:pt x="6" y="46"/>
                  </a:lnTo>
                  <a:lnTo>
                    <a:pt x="2" y="37"/>
                  </a:lnTo>
                  <a:lnTo>
                    <a:pt x="0" y="29"/>
                  </a:lnTo>
                  <a:lnTo>
                    <a:pt x="2" y="20"/>
                  </a:lnTo>
                  <a:lnTo>
                    <a:pt x="6" y="11"/>
                  </a:lnTo>
                  <a:lnTo>
                    <a:pt x="11" y="6"/>
                  </a:lnTo>
                  <a:lnTo>
                    <a:pt x="20" y="2"/>
                  </a:lnTo>
                  <a:lnTo>
                    <a:pt x="28" y="0"/>
                  </a:lnTo>
                  <a:lnTo>
                    <a:pt x="28" y="29"/>
                  </a:lnTo>
                  <a:close/>
                </a:path>
              </a:pathLst>
            </a:custGeom>
            <a:solidFill>
              <a:srgbClr val="000000"/>
            </a:solidFill>
            <a:ln w="9525">
              <a:noFill/>
            </a:ln>
          </p:spPr>
          <p:txBody>
            <a:bodyPr/>
            <a:p>
              <a:endParaRPr lang="zh-CN" altLang="en-US"/>
            </a:p>
          </p:txBody>
        </p:sp>
        <p:sp>
          <p:nvSpPr>
            <p:cNvPr id="84030" name="Freeform 62"/>
            <p:cNvSpPr/>
            <p:nvPr/>
          </p:nvSpPr>
          <p:spPr>
            <a:xfrm>
              <a:off x="3335" y="1886"/>
              <a:ext cx="2" cy="4"/>
            </a:xfrm>
            <a:custGeom>
              <a:avLst/>
              <a:gdLst/>
              <a:ahLst/>
              <a:cxnLst>
                <a:cxn ang="0">
                  <a:pos x="28" y="56"/>
                </a:cxn>
                <a:cxn ang="0">
                  <a:pos x="20" y="55"/>
                </a:cxn>
                <a:cxn ang="0">
                  <a:pos x="11" y="51"/>
                </a:cxn>
                <a:cxn ang="0">
                  <a:pos x="6" y="46"/>
                </a:cxn>
                <a:cxn ang="0">
                  <a:pos x="2" y="37"/>
                </a:cxn>
                <a:cxn ang="0">
                  <a:pos x="0" y="29"/>
                </a:cxn>
                <a:cxn ang="0">
                  <a:pos x="2" y="20"/>
                </a:cxn>
                <a:cxn ang="0">
                  <a:pos x="6" y="11"/>
                </a:cxn>
                <a:cxn ang="0">
                  <a:pos x="11" y="6"/>
                </a:cxn>
                <a:cxn ang="0">
                  <a:pos x="20" y="2"/>
                </a:cxn>
                <a:cxn ang="0">
                  <a:pos x="28" y="0"/>
                </a:cxn>
              </a:cxnLst>
              <a:pathLst>
                <a:path w="28" h="56">
                  <a:moveTo>
                    <a:pt x="28" y="56"/>
                  </a:moveTo>
                  <a:lnTo>
                    <a:pt x="20" y="55"/>
                  </a:lnTo>
                  <a:lnTo>
                    <a:pt x="11" y="51"/>
                  </a:lnTo>
                  <a:lnTo>
                    <a:pt x="6" y="46"/>
                  </a:lnTo>
                  <a:lnTo>
                    <a:pt x="2" y="37"/>
                  </a:lnTo>
                  <a:lnTo>
                    <a:pt x="0" y="29"/>
                  </a:lnTo>
                  <a:lnTo>
                    <a:pt x="2" y="20"/>
                  </a:lnTo>
                  <a:lnTo>
                    <a:pt x="6" y="11"/>
                  </a:lnTo>
                  <a:lnTo>
                    <a:pt x="11" y="6"/>
                  </a:lnTo>
                  <a:lnTo>
                    <a:pt x="20"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31" name="Freeform 63"/>
            <p:cNvSpPr/>
            <p:nvPr/>
          </p:nvSpPr>
          <p:spPr>
            <a:xfrm>
              <a:off x="3337" y="1886"/>
              <a:ext cx="789" cy="4"/>
            </a:xfrm>
            <a:custGeom>
              <a:avLst/>
              <a:gdLst/>
              <a:ahLst/>
              <a:cxnLst>
                <a:cxn ang="0">
                  <a:pos x="0" y="0"/>
                </a:cxn>
                <a:cxn ang="0">
                  <a:pos x="0" y="29"/>
                </a:cxn>
                <a:cxn ang="0">
                  <a:pos x="0" y="56"/>
                </a:cxn>
                <a:cxn ang="0">
                  <a:pos x="10259" y="56"/>
                </a:cxn>
                <a:cxn ang="0">
                  <a:pos x="10259" y="29"/>
                </a:cxn>
                <a:cxn ang="0">
                  <a:pos x="10259" y="0"/>
                </a:cxn>
                <a:cxn ang="0">
                  <a:pos x="0" y="0"/>
                </a:cxn>
              </a:cxnLst>
              <a:pathLst>
                <a:path w="10259" h="56">
                  <a:moveTo>
                    <a:pt x="0" y="0"/>
                  </a:moveTo>
                  <a:lnTo>
                    <a:pt x="0" y="29"/>
                  </a:lnTo>
                  <a:lnTo>
                    <a:pt x="0" y="56"/>
                  </a:lnTo>
                  <a:lnTo>
                    <a:pt x="10259" y="56"/>
                  </a:lnTo>
                  <a:lnTo>
                    <a:pt x="10259" y="29"/>
                  </a:lnTo>
                  <a:lnTo>
                    <a:pt x="10259" y="0"/>
                  </a:lnTo>
                  <a:lnTo>
                    <a:pt x="0" y="0"/>
                  </a:lnTo>
                  <a:close/>
                </a:path>
              </a:pathLst>
            </a:custGeom>
            <a:solidFill>
              <a:srgbClr val="000000"/>
            </a:solidFill>
            <a:ln w="9525">
              <a:noFill/>
            </a:ln>
          </p:spPr>
          <p:txBody>
            <a:bodyPr/>
            <a:p>
              <a:endParaRPr lang="zh-CN" altLang="en-US"/>
            </a:p>
          </p:txBody>
        </p:sp>
        <p:sp>
          <p:nvSpPr>
            <p:cNvPr id="84032" name="Freeform 64"/>
            <p:cNvSpPr/>
            <p:nvPr/>
          </p:nvSpPr>
          <p:spPr>
            <a:xfrm>
              <a:off x="3337" y="1886"/>
              <a:ext cx="789" cy="4"/>
            </a:xfrm>
            <a:custGeom>
              <a:avLst/>
              <a:gdLst/>
              <a:ahLst/>
              <a:cxnLst>
                <a:cxn ang="0">
                  <a:pos x="0" y="0"/>
                </a:cxn>
                <a:cxn ang="0">
                  <a:pos x="0" y="29"/>
                </a:cxn>
                <a:cxn ang="0">
                  <a:pos x="0" y="56"/>
                </a:cxn>
                <a:cxn ang="0">
                  <a:pos x="10259" y="56"/>
                </a:cxn>
                <a:cxn ang="0">
                  <a:pos x="10259" y="29"/>
                </a:cxn>
                <a:cxn ang="0">
                  <a:pos x="10259" y="0"/>
                </a:cxn>
                <a:cxn ang="0">
                  <a:pos x="0" y="0"/>
                </a:cxn>
              </a:cxnLst>
              <a:pathLst>
                <a:path w="10259" h="56">
                  <a:moveTo>
                    <a:pt x="0" y="0"/>
                  </a:moveTo>
                  <a:lnTo>
                    <a:pt x="0" y="29"/>
                  </a:lnTo>
                  <a:lnTo>
                    <a:pt x="0" y="56"/>
                  </a:lnTo>
                  <a:lnTo>
                    <a:pt x="10259" y="56"/>
                  </a:lnTo>
                  <a:lnTo>
                    <a:pt x="10259" y="29"/>
                  </a:lnTo>
                  <a:lnTo>
                    <a:pt x="10259"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33" name="Freeform 65"/>
            <p:cNvSpPr/>
            <p:nvPr/>
          </p:nvSpPr>
          <p:spPr>
            <a:xfrm>
              <a:off x="4126" y="1886"/>
              <a:ext cx="3" cy="4"/>
            </a:xfrm>
            <a:custGeom>
              <a:avLst/>
              <a:gdLst/>
              <a:ahLst/>
              <a:cxnLst>
                <a:cxn ang="0">
                  <a:pos x="0" y="29"/>
                </a:cxn>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6"/>
                </a:cxn>
                <a:cxn ang="0">
                  <a:pos x="0" y="29"/>
                </a:cxn>
              </a:cxnLst>
              <a:pathLst>
                <a:path w="29" h="56">
                  <a:moveTo>
                    <a:pt x="0" y="29"/>
                  </a:moveTo>
                  <a:lnTo>
                    <a:pt x="0" y="0"/>
                  </a:lnTo>
                  <a:lnTo>
                    <a:pt x="9" y="2"/>
                  </a:lnTo>
                  <a:lnTo>
                    <a:pt x="17" y="6"/>
                  </a:lnTo>
                  <a:lnTo>
                    <a:pt x="23" y="11"/>
                  </a:lnTo>
                  <a:lnTo>
                    <a:pt x="27" y="20"/>
                  </a:lnTo>
                  <a:lnTo>
                    <a:pt x="29" y="29"/>
                  </a:lnTo>
                  <a:lnTo>
                    <a:pt x="27" y="37"/>
                  </a:lnTo>
                  <a:lnTo>
                    <a:pt x="23" y="46"/>
                  </a:lnTo>
                  <a:lnTo>
                    <a:pt x="17" y="51"/>
                  </a:lnTo>
                  <a:lnTo>
                    <a:pt x="9" y="55"/>
                  </a:lnTo>
                  <a:lnTo>
                    <a:pt x="0" y="56"/>
                  </a:lnTo>
                  <a:lnTo>
                    <a:pt x="0" y="29"/>
                  </a:lnTo>
                  <a:close/>
                </a:path>
              </a:pathLst>
            </a:custGeom>
            <a:solidFill>
              <a:srgbClr val="000000"/>
            </a:solidFill>
            <a:ln w="9525">
              <a:noFill/>
            </a:ln>
          </p:spPr>
          <p:txBody>
            <a:bodyPr/>
            <a:p>
              <a:endParaRPr lang="zh-CN" altLang="en-US"/>
            </a:p>
          </p:txBody>
        </p:sp>
        <p:sp>
          <p:nvSpPr>
            <p:cNvPr id="84034" name="Freeform 66"/>
            <p:cNvSpPr/>
            <p:nvPr/>
          </p:nvSpPr>
          <p:spPr>
            <a:xfrm>
              <a:off x="4126" y="1886"/>
              <a:ext cx="3" cy="4"/>
            </a:xfrm>
            <a:custGeom>
              <a:avLst/>
              <a:gdLst/>
              <a:ahLst/>
              <a:cxnLst>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6"/>
                </a:cxn>
              </a:cxnLst>
              <a:pathLst>
                <a:path w="29" h="56">
                  <a:moveTo>
                    <a:pt x="0" y="0"/>
                  </a:moveTo>
                  <a:lnTo>
                    <a:pt x="9" y="2"/>
                  </a:lnTo>
                  <a:lnTo>
                    <a:pt x="17" y="6"/>
                  </a:lnTo>
                  <a:lnTo>
                    <a:pt x="23" y="11"/>
                  </a:lnTo>
                  <a:lnTo>
                    <a:pt x="27" y="20"/>
                  </a:lnTo>
                  <a:lnTo>
                    <a:pt x="29" y="29"/>
                  </a:lnTo>
                  <a:lnTo>
                    <a:pt x="27" y="37"/>
                  </a:lnTo>
                  <a:lnTo>
                    <a:pt x="23" y="46"/>
                  </a:lnTo>
                  <a:lnTo>
                    <a:pt x="17" y="51"/>
                  </a:lnTo>
                  <a:lnTo>
                    <a:pt x="9" y="55"/>
                  </a:lnTo>
                  <a:lnTo>
                    <a:pt x="0" y="5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35" name="Line 67"/>
            <p:cNvSpPr/>
            <p:nvPr/>
          </p:nvSpPr>
          <p:spPr>
            <a:xfrm flipV="1">
              <a:off x="3429" y="2296"/>
              <a:ext cx="1" cy="291"/>
            </a:xfrm>
            <a:prstGeom prst="line">
              <a:avLst/>
            </a:prstGeom>
            <a:ln w="0" cap="flat" cmpd="sng">
              <a:solidFill>
                <a:srgbClr val="000000"/>
              </a:solidFill>
              <a:prstDash val="solid"/>
              <a:round/>
              <a:headEnd type="none" w="med" len="med"/>
              <a:tailEnd type="none" w="med" len="med"/>
            </a:ln>
          </p:spPr>
        </p:sp>
        <p:sp>
          <p:nvSpPr>
            <p:cNvPr id="84036" name="Line 68"/>
            <p:cNvSpPr/>
            <p:nvPr/>
          </p:nvSpPr>
          <p:spPr>
            <a:xfrm flipV="1">
              <a:off x="3412" y="2074"/>
              <a:ext cx="1" cy="307"/>
            </a:xfrm>
            <a:prstGeom prst="line">
              <a:avLst/>
            </a:prstGeom>
            <a:ln w="0" cap="flat" cmpd="sng">
              <a:solidFill>
                <a:srgbClr val="FF0000"/>
              </a:solidFill>
              <a:prstDash val="solid"/>
              <a:round/>
              <a:headEnd type="none" w="med" len="med"/>
              <a:tailEnd type="none" w="med" len="med"/>
            </a:ln>
          </p:spPr>
        </p:sp>
        <p:sp>
          <p:nvSpPr>
            <p:cNvPr id="84037" name="Line 69"/>
            <p:cNvSpPr/>
            <p:nvPr/>
          </p:nvSpPr>
          <p:spPr>
            <a:xfrm flipV="1">
              <a:off x="3337" y="1888"/>
              <a:ext cx="1" cy="493"/>
            </a:xfrm>
            <a:prstGeom prst="line">
              <a:avLst/>
            </a:prstGeom>
            <a:ln w="0" cap="flat" cmpd="sng">
              <a:solidFill>
                <a:srgbClr val="000000"/>
              </a:solidFill>
              <a:prstDash val="solid"/>
              <a:round/>
              <a:headEnd type="none" w="med" len="med"/>
              <a:tailEnd type="none" w="med" len="med"/>
            </a:ln>
          </p:spPr>
        </p:sp>
        <p:sp>
          <p:nvSpPr>
            <p:cNvPr id="84038" name="Freeform 70"/>
            <p:cNvSpPr/>
            <p:nvPr/>
          </p:nvSpPr>
          <p:spPr>
            <a:xfrm>
              <a:off x="3379" y="2584"/>
              <a:ext cx="20" cy="25"/>
            </a:xfrm>
            <a:custGeom>
              <a:avLst/>
              <a:gdLst/>
              <a:ahLst/>
              <a:cxnLst>
                <a:cxn ang="0">
                  <a:pos x="0" y="301"/>
                </a:cxn>
                <a:cxn ang="0">
                  <a:pos x="55" y="329"/>
                </a:cxn>
                <a:cxn ang="0">
                  <a:pos x="136" y="329"/>
                </a:cxn>
                <a:cxn ang="0">
                  <a:pos x="191" y="315"/>
                </a:cxn>
                <a:cxn ang="0">
                  <a:pos x="219" y="288"/>
                </a:cxn>
                <a:cxn ang="0">
                  <a:pos x="233" y="246"/>
                </a:cxn>
                <a:cxn ang="0">
                  <a:pos x="233" y="219"/>
                </a:cxn>
                <a:cxn ang="0">
                  <a:pos x="205" y="191"/>
                </a:cxn>
                <a:cxn ang="0">
                  <a:pos x="82" y="124"/>
                </a:cxn>
                <a:cxn ang="0">
                  <a:pos x="55" y="96"/>
                </a:cxn>
                <a:cxn ang="0">
                  <a:pos x="55" y="69"/>
                </a:cxn>
                <a:cxn ang="0">
                  <a:pos x="69" y="27"/>
                </a:cxn>
                <a:cxn ang="0">
                  <a:pos x="96" y="0"/>
                </a:cxn>
                <a:cxn ang="0">
                  <a:pos x="150" y="0"/>
                </a:cxn>
                <a:cxn ang="0">
                  <a:pos x="219" y="14"/>
                </a:cxn>
                <a:cxn ang="0">
                  <a:pos x="260" y="41"/>
                </a:cxn>
              </a:cxnLst>
              <a:pathLst>
                <a:path w="260" h="329">
                  <a:moveTo>
                    <a:pt x="0" y="301"/>
                  </a:moveTo>
                  <a:lnTo>
                    <a:pt x="55" y="329"/>
                  </a:lnTo>
                  <a:lnTo>
                    <a:pt x="136" y="329"/>
                  </a:lnTo>
                  <a:lnTo>
                    <a:pt x="191" y="315"/>
                  </a:lnTo>
                  <a:lnTo>
                    <a:pt x="219" y="288"/>
                  </a:lnTo>
                  <a:lnTo>
                    <a:pt x="233" y="246"/>
                  </a:lnTo>
                  <a:lnTo>
                    <a:pt x="233" y="219"/>
                  </a:lnTo>
                  <a:lnTo>
                    <a:pt x="205" y="191"/>
                  </a:lnTo>
                  <a:lnTo>
                    <a:pt x="82" y="124"/>
                  </a:lnTo>
                  <a:lnTo>
                    <a:pt x="55" y="96"/>
                  </a:lnTo>
                  <a:lnTo>
                    <a:pt x="55" y="69"/>
                  </a:lnTo>
                  <a:lnTo>
                    <a:pt x="69" y="27"/>
                  </a:lnTo>
                  <a:lnTo>
                    <a:pt x="96" y="0"/>
                  </a:lnTo>
                  <a:lnTo>
                    <a:pt x="150" y="0"/>
                  </a:lnTo>
                  <a:lnTo>
                    <a:pt x="219" y="14"/>
                  </a:lnTo>
                  <a:lnTo>
                    <a:pt x="260" y="4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39" name="Freeform 71"/>
            <p:cNvSpPr/>
            <p:nvPr/>
          </p:nvSpPr>
          <p:spPr>
            <a:xfrm>
              <a:off x="3421" y="2587"/>
              <a:ext cx="16" cy="16"/>
            </a:xfrm>
            <a:custGeom>
              <a:avLst/>
              <a:gdLst/>
              <a:ahLst/>
              <a:cxnLst>
                <a:cxn ang="0">
                  <a:pos x="209" y="105"/>
                </a:cxn>
                <a:cxn ang="0">
                  <a:pos x="179" y="31"/>
                </a:cxn>
                <a:cxn ang="0">
                  <a:pos x="104" y="0"/>
                </a:cxn>
                <a:cxn ang="0">
                  <a:pos x="30" y="31"/>
                </a:cxn>
                <a:cxn ang="0">
                  <a:pos x="0" y="105"/>
                </a:cxn>
                <a:cxn ang="0">
                  <a:pos x="30" y="180"/>
                </a:cxn>
                <a:cxn ang="0">
                  <a:pos x="104" y="210"/>
                </a:cxn>
                <a:cxn ang="0">
                  <a:pos x="179" y="180"/>
                </a:cxn>
                <a:cxn ang="0">
                  <a:pos x="209" y="105"/>
                </a:cxn>
              </a:cxnLst>
              <a:pathLst>
                <a:path w="209" h="210">
                  <a:moveTo>
                    <a:pt x="209" y="105"/>
                  </a:moveTo>
                  <a:lnTo>
                    <a:pt x="179" y="31"/>
                  </a:lnTo>
                  <a:lnTo>
                    <a:pt x="104" y="0"/>
                  </a:lnTo>
                  <a:lnTo>
                    <a:pt x="30" y="31"/>
                  </a:lnTo>
                  <a:lnTo>
                    <a:pt x="0" y="105"/>
                  </a:lnTo>
                  <a:lnTo>
                    <a:pt x="30" y="180"/>
                  </a:lnTo>
                  <a:lnTo>
                    <a:pt x="104" y="210"/>
                  </a:lnTo>
                  <a:lnTo>
                    <a:pt x="179" y="180"/>
                  </a:lnTo>
                  <a:lnTo>
                    <a:pt x="209" y="10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40" name="Freeform 72"/>
            <p:cNvSpPr/>
            <p:nvPr/>
          </p:nvSpPr>
          <p:spPr>
            <a:xfrm>
              <a:off x="3354" y="2390"/>
              <a:ext cx="32" cy="25"/>
            </a:xfrm>
            <a:custGeom>
              <a:avLst/>
              <a:gdLst/>
              <a:ahLst/>
              <a:cxnLst>
                <a:cxn ang="0">
                  <a:pos x="341" y="328"/>
                </a:cxn>
                <a:cxn ang="0">
                  <a:pos x="410" y="81"/>
                </a:cxn>
                <a:cxn ang="0">
                  <a:pos x="410" y="54"/>
                </a:cxn>
                <a:cxn ang="0">
                  <a:pos x="396" y="26"/>
                </a:cxn>
                <a:cxn ang="0">
                  <a:pos x="369" y="0"/>
                </a:cxn>
                <a:cxn ang="0">
                  <a:pos x="95" y="0"/>
                </a:cxn>
                <a:cxn ang="0">
                  <a:pos x="0" y="328"/>
                </a:cxn>
              </a:cxnLst>
              <a:pathLst>
                <a:path w="410" h="328">
                  <a:moveTo>
                    <a:pt x="341" y="328"/>
                  </a:moveTo>
                  <a:lnTo>
                    <a:pt x="410" y="81"/>
                  </a:lnTo>
                  <a:lnTo>
                    <a:pt x="410" y="54"/>
                  </a:lnTo>
                  <a:lnTo>
                    <a:pt x="396" y="26"/>
                  </a:lnTo>
                  <a:lnTo>
                    <a:pt x="369" y="0"/>
                  </a:lnTo>
                  <a:lnTo>
                    <a:pt x="95" y="0"/>
                  </a:lnTo>
                  <a:lnTo>
                    <a:pt x="0" y="328"/>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041" name="Line 73"/>
            <p:cNvSpPr/>
            <p:nvPr/>
          </p:nvSpPr>
          <p:spPr>
            <a:xfrm flipV="1">
              <a:off x="3367" y="2390"/>
              <a:ext cx="6" cy="25"/>
            </a:xfrm>
            <a:prstGeom prst="line">
              <a:avLst/>
            </a:prstGeom>
            <a:ln w="0" cap="flat" cmpd="sng">
              <a:solidFill>
                <a:srgbClr val="FF0000"/>
              </a:solidFill>
              <a:prstDash val="solid"/>
              <a:round/>
              <a:headEnd type="none" w="med" len="med"/>
              <a:tailEnd type="none" w="med" len="med"/>
            </a:ln>
          </p:spPr>
        </p:sp>
        <p:sp>
          <p:nvSpPr>
            <p:cNvPr id="84042" name="Freeform 74"/>
            <p:cNvSpPr/>
            <p:nvPr/>
          </p:nvSpPr>
          <p:spPr>
            <a:xfrm>
              <a:off x="3511" y="2410"/>
              <a:ext cx="26" cy="38"/>
            </a:xfrm>
            <a:custGeom>
              <a:avLst/>
              <a:gdLst/>
              <a:ahLst/>
              <a:cxnLst>
                <a:cxn ang="0">
                  <a:pos x="0" y="493"/>
                </a:cxn>
                <a:cxn ang="0">
                  <a:pos x="302" y="0"/>
                </a:cxn>
                <a:cxn ang="0">
                  <a:pos x="329" y="493"/>
                </a:cxn>
              </a:cxnLst>
              <a:pathLst>
                <a:path w="329" h="493">
                  <a:moveTo>
                    <a:pt x="0" y="493"/>
                  </a:moveTo>
                  <a:lnTo>
                    <a:pt x="302" y="0"/>
                  </a:lnTo>
                  <a:lnTo>
                    <a:pt x="329" y="49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43" name="Line 75"/>
            <p:cNvSpPr/>
            <p:nvPr/>
          </p:nvSpPr>
          <p:spPr>
            <a:xfrm flipH="1">
              <a:off x="3518" y="2438"/>
              <a:ext cx="18" cy="1"/>
            </a:xfrm>
            <a:prstGeom prst="line">
              <a:avLst/>
            </a:prstGeom>
            <a:ln w="0" cap="flat" cmpd="sng">
              <a:solidFill>
                <a:srgbClr val="000000"/>
              </a:solidFill>
              <a:prstDash val="solid"/>
              <a:round/>
              <a:headEnd type="none" w="med" len="med"/>
              <a:tailEnd type="none" w="med" len="med"/>
            </a:ln>
          </p:spPr>
        </p:sp>
        <p:sp>
          <p:nvSpPr>
            <p:cNvPr id="84044" name="Line 76"/>
            <p:cNvSpPr/>
            <p:nvPr/>
          </p:nvSpPr>
          <p:spPr>
            <a:xfrm flipV="1">
              <a:off x="3739" y="2574"/>
              <a:ext cx="11" cy="37"/>
            </a:xfrm>
            <a:prstGeom prst="line">
              <a:avLst/>
            </a:prstGeom>
            <a:ln w="0" cap="flat" cmpd="sng">
              <a:solidFill>
                <a:srgbClr val="000000"/>
              </a:solidFill>
              <a:prstDash val="solid"/>
              <a:round/>
              <a:headEnd type="none" w="med" len="med"/>
              <a:tailEnd type="none" w="med" len="med"/>
            </a:ln>
          </p:spPr>
        </p:sp>
        <p:sp>
          <p:nvSpPr>
            <p:cNvPr id="84045" name="Line 77"/>
            <p:cNvSpPr/>
            <p:nvPr/>
          </p:nvSpPr>
          <p:spPr>
            <a:xfrm>
              <a:off x="3745" y="2590"/>
              <a:ext cx="21" cy="1"/>
            </a:xfrm>
            <a:prstGeom prst="line">
              <a:avLst/>
            </a:prstGeom>
            <a:ln w="0" cap="flat" cmpd="sng">
              <a:solidFill>
                <a:srgbClr val="000000"/>
              </a:solidFill>
              <a:prstDash val="solid"/>
              <a:round/>
              <a:headEnd type="none" w="med" len="med"/>
              <a:tailEnd type="none" w="med" len="med"/>
            </a:ln>
          </p:spPr>
        </p:sp>
        <p:sp>
          <p:nvSpPr>
            <p:cNvPr id="84046" name="Line 78"/>
            <p:cNvSpPr/>
            <p:nvPr/>
          </p:nvSpPr>
          <p:spPr>
            <a:xfrm flipH="1">
              <a:off x="3760" y="2574"/>
              <a:ext cx="11" cy="37"/>
            </a:xfrm>
            <a:prstGeom prst="line">
              <a:avLst/>
            </a:prstGeom>
            <a:ln w="0" cap="flat" cmpd="sng">
              <a:solidFill>
                <a:srgbClr val="000000"/>
              </a:solidFill>
              <a:prstDash val="solid"/>
              <a:round/>
              <a:headEnd type="none" w="med" len="med"/>
              <a:tailEnd type="none" w="med" len="med"/>
            </a:ln>
          </p:spPr>
        </p:sp>
        <p:sp>
          <p:nvSpPr>
            <p:cNvPr id="84047" name="Line 79"/>
            <p:cNvSpPr/>
            <p:nvPr/>
          </p:nvSpPr>
          <p:spPr>
            <a:xfrm>
              <a:off x="3412" y="2074"/>
              <a:ext cx="304" cy="201"/>
            </a:xfrm>
            <a:prstGeom prst="line">
              <a:avLst/>
            </a:prstGeom>
            <a:ln w="0" cap="flat" cmpd="sng">
              <a:solidFill>
                <a:srgbClr val="FF0000"/>
              </a:solidFill>
              <a:prstDash val="solid"/>
              <a:round/>
              <a:headEnd type="none" w="med" len="med"/>
              <a:tailEnd type="none" w="med" len="med"/>
            </a:ln>
          </p:spPr>
        </p:sp>
        <p:sp>
          <p:nvSpPr>
            <p:cNvPr id="84048" name="Freeform 80"/>
            <p:cNvSpPr/>
            <p:nvPr/>
          </p:nvSpPr>
          <p:spPr>
            <a:xfrm>
              <a:off x="3437" y="2225"/>
              <a:ext cx="28" cy="38"/>
            </a:xfrm>
            <a:custGeom>
              <a:avLst/>
              <a:gdLst/>
              <a:ahLst/>
              <a:cxnLst>
                <a:cxn ang="0">
                  <a:pos x="0" y="438"/>
                </a:cxn>
                <a:cxn ang="0">
                  <a:pos x="40" y="465"/>
                </a:cxn>
                <a:cxn ang="0">
                  <a:pos x="82" y="479"/>
                </a:cxn>
                <a:cxn ang="0">
                  <a:pos x="137" y="493"/>
                </a:cxn>
                <a:cxn ang="0">
                  <a:pos x="164" y="493"/>
                </a:cxn>
                <a:cxn ang="0">
                  <a:pos x="219" y="479"/>
                </a:cxn>
                <a:cxn ang="0">
                  <a:pos x="247" y="452"/>
                </a:cxn>
                <a:cxn ang="0">
                  <a:pos x="274" y="410"/>
                </a:cxn>
                <a:cxn ang="0">
                  <a:pos x="288" y="356"/>
                </a:cxn>
                <a:cxn ang="0">
                  <a:pos x="288" y="315"/>
                </a:cxn>
                <a:cxn ang="0">
                  <a:pos x="260" y="287"/>
                </a:cxn>
                <a:cxn ang="0">
                  <a:pos x="123" y="205"/>
                </a:cxn>
                <a:cxn ang="0">
                  <a:pos x="82" y="177"/>
                </a:cxn>
                <a:cxn ang="0">
                  <a:pos x="68" y="136"/>
                </a:cxn>
                <a:cxn ang="0">
                  <a:pos x="68" y="110"/>
                </a:cxn>
                <a:cxn ang="0">
                  <a:pos x="95" y="55"/>
                </a:cxn>
                <a:cxn ang="0">
                  <a:pos x="123" y="27"/>
                </a:cxn>
                <a:cxn ang="0">
                  <a:pos x="178" y="0"/>
                </a:cxn>
                <a:cxn ang="0">
                  <a:pos x="233" y="0"/>
                </a:cxn>
                <a:cxn ang="0">
                  <a:pos x="314" y="13"/>
                </a:cxn>
                <a:cxn ang="0">
                  <a:pos x="356" y="27"/>
                </a:cxn>
              </a:cxnLst>
              <a:pathLst>
                <a:path w="356" h="493">
                  <a:moveTo>
                    <a:pt x="0" y="438"/>
                  </a:moveTo>
                  <a:lnTo>
                    <a:pt x="40" y="465"/>
                  </a:lnTo>
                  <a:lnTo>
                    <a:pt x="82" y="479"/>
                  </a:lnTo>
                  <a:lnTo>
                    <a:pt x="137" y="493"/>
                  </a:lnTo>
                  <a:lnTo>
                    <a:pt x="164" y="493"/>
                  </a:lnTo>
                  <a:lnTo>
                    <a:pt x="219" y="479"/>
                  </a:lnTo>
                  <a:lnTo>
                    <a:pt x="247" y="452"/>
                  </a:lnTo>
                  <a:lnTo>
                    <a:pt x="274" y="410"/>
                  </a:lnTo>
                  <a:lnTo>
                    <a:pt x="288" y="356"/>
                  </a:lnTo>
                  <a:lnTo>
                    <a:pt x="288" y="315"/>
                  </a:lnTo>
                  <a:lnTo>
                    <a:pt x="260" y="287"/>
                  </a:lnTo>
                  <a:lnTo>
                    <a:pt x="123" y="205"/>
                  </a:lnTo>
                  <a:lnTo>
                    <a:pt x="82" y="177"/>
                  </a:lnTo>
                  <a:lnTo>
                    <a:pt x="68" y="136"/>
                  </a:lnTo>
                  <a:lnTo>
                    <a:pt x="68" y="110"/>
                  </a:lnTo>
                  <a:lnTo>
                    <a:pt x="95" y="55"/>
                  </a:lnTo>
                  <a:lnTo>
                    <a:pt x="123" y="27"/>
                  </a:lnTo>
                  <a:lnTo>
                    <a:pt x="178" y="0"/>
                  </a:lnTo>
                  <a:lnTo>
                    <a:pt x="233" y="0"/>
                  </a:lnTo>
                  <a:lnTo>
                    <a:pt x="314" y="13"/>
                  </a:lnTo>
                  <a:lnTo>
                    <a:pt x="356" y="2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49" name="Freeform 81"/>
            <p:cNvSpPr/>
            <p:nvPr/>
          </p:nvSpPr>
          <p:spPr>
            <a:xfrm>
              <a:off x="3421" y="2280"/>
              <a:ext cx="16" cy="16"/>
            </a:xfrm>
            <a:custGeom>
              <a:avLst/>
              <a:gdLst/>
              <a:ahLst/>
              <a:cxnLst>
                <a:cxn ang="0">
                  <a:pos x="209" y="105"/>
                </a:cxn>
                <a:cxn ang="0">
                  <a:pos x="179" y="30"/>
                </a:cxn>
                <a:cxn ang="0">
                  <a:pos x="104" y="0"/>
                </a:cxn>
                <a:cxn ang="0">
                  <a:pos x="30" y="30"/>
                </a:cxn>
                <a:cxn ang="0">
                  <a:pos x="0" y="105"/>
                </a:cxn>
                <a:cxn ang="0">
                  <a:pos x="30" y="179"/>
                </a:cxn>
                <a:cxn ang="0">
                  <a:pos x="104" y="210"/>
                </a:cxn>
                <a:cxn ang="0">
                  <a:pos x="179" y="179"/>
                </a:cxn>
                <a:cxn ang="0">
                  <a:pos x="209" y="105"/>
                </a:cxn>
              </a:cxnLst>
              <a:pathLst>
                <a:path w="209" h="210">
                  <a:moveTo>
                    <a:pt x="209" y="105"/>
                  </a:moveTo>
                  <a:lnTo>
                    <a:pt x="179" y="30"/>
                  </a:lnTo>
                  <a:lnTo>
                    <a:pt x="104" y="0"/>
                  </a:lnTo>
                  <a:lnTo>
                    <a:pt x="30" y="30"/>
                  </a:lnTo>
                  <a:lnTo>
                    <a:pt x="0" y="105"/>
                  </a:lnTo>
                  <a:lnTo>
                    <a:pt x="30" y="179"/>
                  </a:lnTo>
                  <a:lnTo>
                    <a:pt x="104" y="210"/>
                  </a:lnTo>
                  <a:lnTo>
                    <a:pt x="179" y="179"/>
                  </a:lnTo>
                  <a:lnTo>
                    <a:pt x="209" y="10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50" name="Freeform 82"/>
            <p:cNvSpPr/>
            <p:nvPr/>
          </p:nvSpPr>
          <p:spPr>
            <a:xfrm>
              <a:off x="3415" y="2014"/>
              <a:ext cx="35" cy="38"/>
            </a:xfrm>
            <a:custGeom>
              <a:avLst/>
              <a:gdLst/>
              <a:ahLst/>
              <a:cxnLst>
                <a:cxn ang="0">
                  <a:pos x="0" y="494"/>
                </a:cxn>
                <a:cxn ang="0">
                  <a:pos x="137" y="0"/>
                </a:cxn>
                <a:cxn ang="0">
                  <a:pos x="233" y="275"/>
                </a:cxn>
                <a:cxn ang="0">
                  <a:pos x="466" y="0"/>
                </a:cxn>
                <a:cxn ang="0">
                  <a:pos x="329" y="494"/>
                </a:cxn>
              </a:cxnLst>
              <a:pathLst>
                <a:path w="466" h="494">
                  <a:moveTo>
                    <a:pt x="0" y="494"/>
                  </a:moveTo>
                  <a:lnTo>
                    <a:pt x="137" y="0"/>
                  </a:lnTo>
                  <a:lnTo>
                    <a:pt x="233" y="275"/>
                  </a:lnTo>
                  <a:lnTo>
                    <a:pt x="466" y="0"/>
                  </a:lnTo>
                  <a:lnTo>
                    <a:pt x="329" y="49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051" name="Freeform 83"/>
            <p:cNvSpPr/>
            <p:nvPr/>
          </p:nvSpPr>
          <p:spPr>
            <a:xfrm>
              <a:off x="4124" y="1886"/>
              <a:ext cx="5" cy="2"/>
            </a:xfrm>
            <a:custGeom>
              <a:avLst/>
              <a:gdLst/>
              <a:ahLst/>
              <a:cxnLst>
                <a:cxn ang="0">
                  <a:pos x="28" y="29"/>
                </a:cxn>
                <a:cxn ang="0">
                  <a:pos x="0" y="29"/>
                </a:cxn>
                <a:cxn ang="0">
                  <a:pos x="1" y="20"/>
                </a:cxn>
                <a:cxn ang="0">
                  <a:pos x="6" y="11"/>
                </a:cxn>
                <a:cxn ang="0">
                  <a:pos x="11" y="6"/>
                </a:cxn>
                <a:cxn ang="0">
                  <a:pos x="20" y="2"/>
                </a:cxn>
                <a:cxn ang="0">
                  <a:pos x="28" y="0"/>
                </a:cxn>
                <a:cxn ang="0">
                  <a:pos x="37" y="2"/>
                </a:cxn>
                <a:cxn ang="0">
                  <a:pos x="45" y="6"/>
                </a:cxn>
                <a:cxn ang="0">
                  <a:pos x="51" y="11"/>
                </a:cxn>
                <a:cxn ang="0">
                  <a:pos x="55" y="20"/>
                </a:cxn>
                <a:cxn ang="0">
                  <a:pos x="57" y="29"/>
                </a:cxn>
                <a:cxn ang="0">
                  <a:pos x="28" y="29"/>
                </a:cxn>
              </a:cxnLst>
              <a:pathLst>
                <a:path w="57" h="29">
                  <a:moveTo>
                    <a:pt x="28" y="29"/>
                  </a:moveTo>
                  <a:lnTo>
                    <a:pt x="0" y="29"/>
                  </a:lnTo>
                  <a:lnTo>
                    <a:pt x="1" y="20"/>
                  </a:lnTo>
                  <a:lnTo>
                    <a:pt x="6" y="11"/>
                  </a:lnTo>
                  <a:lnTo>
                    <a:pt x="11" y="6"/>
                  </a:lnTo>
                  <a:lnTo>
                    <a:pt x="20" y="2"/>
                  </a:lnTo>
                  <a:lnTo>
                    <a:pt x="28" y="0"/>
                  </a:lnTo>
                  <a:lnTo>
                    <a:pt x="37" y="2"/>
                  </a:lnTo>
                  <a:lnTo>
                    <a:pt x="45" y="6"/>
                  </a:lnTo>
                  <a:lnTo>
                    <a:pt x="51" y="11"/>
                  </a:lnTo>
                  <a:lnTo>
                    <a:pt x="55" y="20"/>
                  </a:lnTo>
                  <a:lnTo>
                    <a:pt x="57" y="29"/>
                  </a:lnTo>
                  <a:lnTo>
                    <a:pt x="28" y="29"/>
                  </a:lnTo>
                  <a:close/>
                </a:path>
              </a:pathLst>
            </a:custGeom>
            <a:solidFill>
              <a:srgbClr val="000000"/>
            </a:solidFill>
            <a:ln w="9525">
              <a:noFill/>
            </a:ln>
          </p:spPr>
          <p:txBody>
            <a:bodyPr/>
            <a:p>
              <a:endParaRPr lang="zh-CN" altLang="en-US"/>
            </a:p>
          </p:txBody>
        </p:sp>
        <p:sp>
          <p:nvSpPr>
            <p:cNvPr id="84052" name="Freeform 84"/>
            <p:cNvSpPr/>
            <p:nvPr/>
          </p:nvSpPr>
          <p:spPr>
            <a:xfrm>
              <a:off x="4124" y="1886"/>
              <a:ext cx="5" cy="2"/>
            </a:xfrm>
            <a:custGeom>
              <a:avLst/>
              <a:gdLst/>
              <a:ahLst/>
              <a:cxnLst>
                <a:cxn ang="0">
                  <a:pos x="0" y="29"/>
                </a:cxn>
                <a:cxn ang="0">
                  <a:pos x="1" y="20"/>
                </a:cxn>
                <a:cxn ang="0">
                  <a:pos x="6" y="11"/>
                </a:cxn>
                <a:cxn ang="0">
                  <a:pos x="11" y="6"/>
                </a:cxn>
                <a:cxn ang="0">
                  <a:pos x="20" y="2"/>
                </a:cxn>
                <a:cxn ang="0">
                  <a:pos x="28" y="0"/>
                </a:cxn>
                <a:cxn ang="0">
                  <a:pos x="37" y="2"/>
                </a:cxn>
                <a:cxn ang="0">
                  <a:pos x="45" y="6"/>
                </a:cxn>
                <a:cxn ang="0">
                  <a:pos x="51" y="11"/>
                </a:cxn>
                <a:cxn ang="0">
                  <a:pos x="55" y="20"/>
                </a:cxn>
                <a:cxn ang="0">
                  <a:pos x="57" y="29"/>
                </a:cxn>
              </a:cxnLst>
              <a:pathLst>
                <a:path w="57" h="29">
                  <a:moveTo>
                    <a:pt x="0" y="29"/>
                  </a:moveTo>
                  <a:lnTo>
                    <a:pt x="1" y="20"/>
                  </a:lnTo>
                  <a:lnTo>
                    <a:pt x="6" y="11"/>
                  </a:lnTo>
                  <a:lnTo>
                    <a:pt x="11" y="6"/>
                  </a:lnTo>
                  <a:lnTo>
                    <a:pt x="20" y="2"/>
                  </a:lnTo>
                  <a:lnTo>
                    <a:pt x="28" y="0"/>
                  </a:lnTo>
                  <a:lnTo>
                    <a:pt x="37" y="2"/>
                  </a:lnTo>
                  <a:lnTo>
                    <a:pt x="45" y="6"/>
                  </a:lnTo>
                  <a:lnTo>
                    <a:pt x="51" y="11"/>
                  </a:lnTo>
                  <a:lnTo>
                    <a:pt x="55"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53" name="Freeform 85"/>
            <p:cNvSpPr/>
            <p:nvPr/>
          </p:nvSpPr>
          <p:spPr>
            <a:xfrm>
              <a:off x="4124" y="1888"/>
              <a:ext cx="5" cy="493"/>
            </a:xfrm>
            <a:custGeom>
              <a:avLst/>
              <a:gdLst/>
              <a:ahLst/>
              <a:cxnLst>
                <a:cxn ang="0">
                  <a:pos x="57" y="0"/>
                </a:cxn>
                <a:cxn ang="0">
                  <a:pos x="28" y="0"/>
                </a:cxn>
                <a:cxn ang="0">
                  <a:pos x="0" y="0"/>
                </a:cxn>
                <a:cxn ang="0">
                  <a:pos x="0" y="6412"/>
                </a:cxn>
                <a:cxn ang="0">
                  <a:pos x="28" y="6412"/>
                </a:cxn>
                <a:cxn ang="0">
                  <a:pos x="57" y="6412"/>
                </a:cxn>
                <a:cxn ang="0">
                  <a:pos x="57" y="0"/>
                </a:cxn>
              </a:cxnLst>
              <a:pathLst>
                <a:path w="57" h="6412">
                  <a:moveTo>
                    <a:pt x="57" y="0"/>
                  </a:moveTo>
                  <a:lnTo>
                    <a:pt x="28" y="0"/>
                  </a:lnTo>
                  <a:lnTo>
                    <a:pt x="0" y="0"/>
                  </a:lnTo>
                  <a:lnTo>
                    <a:pt x="0" y="6412"/>
                  </a:lnTo>
                  <a:lnTo>
                    <a:pt x="28" y="6412"/>
                  </a:lnTo>
                  <a:lnTo>
                    <a:pt x="57" y="6412"/>
                  </a:lnTo>
                  <a:lnTo>
                    <a:pt x="57" y="0"/>
                  </a:lnTo>
                  <a:close/>
                </a:path>
              </a:pathLst>
            </a:custGeom>
            <a:solidFill>
              <a:srgbClr val="000000"/>
            </a:solidFill>
            <a:ln w="9525">
              <a:noFill/>
            </a:ln>
          </p:spPr>
          <p:txBody>
            <a:bodyPr/>
            <a:p>
              <a:endParaRPr lang="zh-CN" altLang="en-US"/>
            </a:p>
          </p:txBody>
        </p:sp>
        <p:sp>
          <p:nvSpPr>
            <p:cNvPr id="84054" name="Freeform 86"/>
            <p:cNvSpPr/>
            <p:nvPr/>
          </p:nvSpPr>
          <p:spPr>
            <a:xfrm>
              <a:off x="4124" y="1888"/>
              <a:ext cx="5" cy="493"/>
            </a:xfrm>
            <a:custGeom>
              <a:avLst/>
              <a:gdLst/>
              <a:ahLst/>
              <a:cxnLst>
                <a:cxn ang="0">
                  <a:pos x="57" y="0"/>
                </a:cxn>
                <a:cxn ang="0">
                  <a:pos x="28" y="0"/>
                </a:cxn>
                <a:cxn ang="0">
                  <a:pos x="0" y="0"/>
                </a:cxn>
                <a:cxn ang="0">
                  <a:pos x="0" y="6412"/>
                </a:cxn>
                <a:cxn ang="0">
                  <a:pos x="28" y="6412"/>
                </a:cxn>
                <a:cxn ang="0">
                  <a:pos x="57" y="6412"/>
                </a:cxn>
                <a:cxn ang="0">
                  <a:pos x="57" y="0"/>
                </a:cxn>
              </a:cxnLst>
              <a:pathLst>
                <a:path w="57" h="6412">
                  <a:moveTo>
                    <a:pt x="57" y="0"/>
                  </a:moveTo>
                  <a:lnTo>
                    <a:pt x="28" y="0"/>
                  </a:lnTo>
                  <a:lnTo>
                    <a:pt x="0" y="0"/>
                  </a:lnTo>
                  <a:lnTo>
                    <a:pt x="0" y="6412"/>
                  </a:lnTo>
                  <a:lnTo>
                    <a:pt x="28" y="6412"/>
                  </a:lnTo>
                  <a:lnTo>
                    <a:pt x="57" y="6412"/>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55" name="Freeform 87"/>
            <p:cNvSpPr/>
            <p:nvPr/>
          </p:nvSpPr>
          <p:spPr>
            <a:xfrm>
              <a:off x="4124" y="2381"/>
              <a:ext cx="5" cy="2"/>
            </a:xfrm>
            <a:custGeom>
              <a:avLst/>
              <a:gdLst/>
              <a:ahLst/>
              <a:cxnLst>
                <a:cxn ang="0">
                  <a:pos x="28" y="0"/>
                </a:cxn>
                <a:cxn ang="0">
                  <a:pos x="57" y="0"/>
                </a:cxn>
                <a:cxn ang="0">
                  <a:pos x="55" y="9"/>
                </a:cxn>
                <a:cxn ang="0">
                  <a:pos x="51" y="17"/>
                </a:cxn>
                <a:cxn ang="0">
                  <a:pos x="45" y="23"/>
                </a:cxn>
                <a:cxn ang="0">
                  <a:pos x="37" y="27"/>
                </a:cxn>
                <a:cxn ang="0">
                  <a:pos x="28" y="28"/>
                </a:cxn>
                <a:cxn ang="0">
                  <a:pos x="20" y="27"/>
                </a:cxn>
                <a:cxn ang="0">
                  <a:pos x="11" y="23"/>
                </a:cxn>
                <a:cxn ang="0">
                  <a:pos x="6" y="17"/>
                </a:cxn>
                <a:cxn ang="0">
                  <a:pos x="1" y="9"/>
                </a:cxn>
                <a:cxn ang="0">
                  <a:pos x="0" y="0"/>
                </a:cxn>
                <a:cxn ang="0">
                  <a:pos x="28" y="0"/>
                </a:cxn>
              </a:cxnLst>
              <a:pathLst>
                <a:path w="57" h="28">
                  <a:moveTo>
                    <a:pt x="28" y="0"/>
                  </a:moveTo>
                  <a:lnTo>
                    <a:pt x="57" y="0"/>
                  </a:lnTo>
                  <a:lnTo>
                    <a:pt x="55" y="9"/>
                  </a:lnTo>
                  <a:lnTo>
                    <a:pt x="51" y="17"/>
                  </a:lnTo>
                  <a:lnTo>
                    <a:pt x="45" y="23"/>
                  </a:lnTo>
                  <a:lnTo>
                    <a:pt x="37" y="27"/>
                  </a:lnTo>
                  <a:lnTo>
                    <a:pt x="28" y="28"/>
                  </a:lnTo>
                  <a:lnTo>
                    <a:pt x="20" y="27"/>
                  </a:lnTo>
                  <a:lnTo>
                    <a:pt x="11" y="23"/>
                  </a:lnTo>
                  <a:lnTo>
                    <a:pt x="6" y="17"/>
                  </a:lnTo>
                  <a:lnTo>
                    <a:pt x="1" y="9"/>
                  </a:lnTo>
                  <a:lnTo>
                    <a:pt x="0" y="0"/>
                  </a:lnTo>
                  <a:lnTo>
                    <a:pt x="28" y="0"/>
                  </a:lnTo>
                  <a:close/>
                </a:path>
              </a:pathLst>
            </a:custGeom>
            <a:solidFill>
              <a:srgbClr val="000000"/>
            </a:solidFill>
            <a:ln w="9525">
              <a:noFill/>
            </a:ln>
          </p:spPr>
          <p:txBody>
            <a:bodyPr/>
            <a:p>
              <a:endParaRPr lang="zh-CN" altLang="en-US"/>
            </a:p>
          </p:txBody>
        </p:sp>
        <p:sp>
          <p:nvSpPr>
            <p:cNvPr id="84056" name="Freeform 88"/>
            <p:cNvSpPr/>
            <p:nvPr/>
          </p:nvSpPr>
          <p:spPr>
            <a:xfrm>
              <a:off x="4124" y="2381"/>
              <a:ext cx="5" cy="2"/>
            </a:xfrm>
            <a:custGeom>
              <a:avLst/>
              <a:gdLst/>
              <a:ahLst/>
              <a:cxnLst>
                <a:cxn ang="0">
                  <a:pos x="57" y="0"/>
                </a:cxn>
                <a:cxn ang="0">
                  <a:pos x="55" y="9"/>
                </a:cxn>
                <a:cxn ang="0">
                  <a:pos x="51" y="17"/>
                </a:cxn>
                <a:cxn ang="0">
                  <a:pos x="45" y="23"/>
                </a:cxn>
                <a:cxn ang="0">
                  <a:pos x="37" y="27"/>
                </a:cxn>
                <a:cxn ang="0">
                  <a:pos x="28" y="28"/>
                </a:cxn>
                <a:cxn ang="0">
                  <a:pos x="20" y="27"/>
                </a:cxn>
                <a:cxn ang="0">
                  <a:pos x="11" y="23"/>
                </a:cxn>
                <a:cxn ang="0">
                  <a:pos x="6" y="17"/>
                </a:cxn>
                <a:cxn ang="0">
                  <a:pos x="1" y="9"/>
                </a:cxn>
                <a:cxn ang="0">
                  <a:pos x="0" y="0"/>
                </a:cxn>
              </a:cxnLst>
              <a:pathLst>
                <a:path w="57" h="28">
                  <a:moveTo>
                    <a:pt x="57" y="0"/>
                  </a:moveTo>
                  <a:lnTo>
                    <a:pt x="55" y="9"/>
                  </a:lnTo>
                  <a:lnTo>
                    <a:pt x="51" y="17"/>
                  </a:lnTo>
                  <a:lnTo>
                    <a:pt x="45" y="23"/>
                  </a:lnTo>
                  <a:lnTo>
                    <a:pt x="37" y="27"/>
                  </a:lnTo>
                  <a:lnTo>
                    <a:pt x="28" y="28"/>
                  </a:lnTo>
                  <a:lnTo>
                    <a:pt x="20" y="27"/>
                  </a:lnTo>
                  <a:lnTo>
                    <a:pt x="11" y="23"/>
                  </a:lnTo>
                  <a:lnTo>
                    <a:pt x="6" y="17"/>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57" name="Freeform 89"/>
            <p:cNvSpPr/>
            <p:nvPr/>
          </p:nvSpPr>
          <p:spPr>
            <a:xfrm>
              <a:off x="4026" y="2342"/>
              <a:ext cx="17" cy="26"/>
            </a:xfrm>
            <a:custGeom>
              <a:avLst/>
              <a:gdLst/>
              <a:ahLst/>
              <a:cxnLst>
                <a:cxn ang="0">
                  <a:pos x="0" y="0"/>
                </a:cxn>
                <a:cxn ang="0">
                  <a:pos x="28" y="329"/>
                </a:cxn>
                <a:cxn ang="0">
                  <a:pos x="220" y="0"/>
                </a:cxn>
              </a:cxnLst>
              <a:pathLst>
                <a:path w="220" h="329">
                  <a:moveTo>
                    <a:pt x="0" y="0"/>
                  </a:moveTo>
                  <a:lnTo>
                    <a:pt x="28" y="329"/>
                  </a:lnTo>
                  <a:lnTo>
                    <a:pt x="22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058" name="Freeform 90"/>
            <p:cNvSpPr/>
            <p:nvPr/>
          </p:nvSpPr>
          <p:spPr>
            <a:xfrm>
              <a:off x="3841" y="2398"/>
              <a:ext cx="28" cy="38"/>
            </a:xfrm>
            <a:custGeom>
              <a:avLst/>
              <a:gdLst/>
              <a:ahLst/>
              <a:cxnLst>
                <a:cxn ang="0">
                  <a:pos x="0" y="493"/>
                </a:cxn>
                <a:cxn ang="0">
                  <a:pos x="124" y="0"/>
                </a:cxn>
                <a:cxn ang="0">
                  <a:pos x="274" y="0"/>
                </a:cxn>
                <a:cxn ang="0">
                  <a:pos x="315" y="14"/>
                </a:cxn>
                <a:cxn ang="0">
                  <a:pos x="343" y="41"/>
                </a:cxn>
                <a:cxn ang="0">
                  <a:pos x="356" y="69"/>
                </a:cxn>
                <a:cxn ang="0">
                  <a:pos x="356" y="110"/>
                </a:cxn>
                <a:cxn ang="0">
                  <a:pos x="329" y="165"/>
                </a:cxn>
                <a:cxn ang="0">
                  <a:pos x="301" y="193"/>
                </a:cxn>
                <a:cxn ang="0">
                  <a:pos x="246" y="219"/>
                </a:cxn>
                <a:cxn ang="0">
                  <a:pos x="82" y="219"/>
                </a:cxn>
              </a:cxnLst>
              <a:pathLst>
                <a:path w="356" h="493">
                  <a:moveTo>
                    <a:pt x="0" y="493"/>
                  </a:moveTo>
                  <a:lnTo>
                    <a:pt x="124" y="0"/>
                  </a:lnTo>
                  <a:lnTo>
                    <a:pt x="274" y="0"/>
                  </a:lnTo>
                  <a:lnTo>
                    <a:pt x="315" y="14"/>
                  </a:lnTo>
                  <a:lnTo>
                    <a:pt x="343" y="41"/>
                  </a:lnTo>
                  <a:lnTo>
                    <a:pt x="356" y="69"/>
                  </a:lnTo>
                  <a:lnTo>
                    <a:pt x="356" y="110"/>
                  </a:lnTo>
                  <a:lnTo>
                    <a:pt x="329" y="165"/>
                  </a:lnTo>
                  <a:lnTo>
                    <a:pt x="301" y="193"/>
                  </a:lnTo>
                  <a:lnTo>
                    <a:pt x="246" y="219"/>
                  </a:lnTo>
                  <a:lnTo>
                    <a:pt x="82" y="21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059" name="Freeform 91"/>
            <p:cNvSpPr/>
            <p:nvPr/>
          </p:nvSpPr>
          <p:spPr>
            <a:xfrm>
              <a:off x="3841" y="2415"/>
              <a:ext cx="23" cy="21"/>
            </a:xfrm>
            <a:custGeom>
              <a:avLst/>
              <a:gdLst/>
              <a:ahLst/>
              <a:cxnLst>
                <a:cxn ang="0">
                  <a:pos x="219" y="0"/>
                </a:cxn>
                <a:cxn ang="0">
                  <a:pos x="274" y="28"/>
                </a:cxn>
                <a:cxn ang="0">
                  <a:pos x="301" y="69"/>
                </a:cxn>
                <a:cxn ang="0">
                  <a:pos x="301" y="151"/>
                </a:cxn>
                <a:cxn ang="0">
                  <a:pos x="260" y="206"/>
                </a:cxn>
                <a:cxn ang="0">
                  <a:pos x="233" y="234"/>
                </a:cxn>
                <a:cxn ang="0">
                  <a:pos x="178" y="260"/>
                </a:cxn>
                <a:cxn ang="0">
                  <a:pos x="136" y="274"/>
                </a:cxn>
                <a:cxn ang="0">
                  <a:pos x="0" y="274"/>
                </a:cxn>
              </a:cxnLst>
              <a:pathLst>
                <a:path w="301" h="274">
                  <a:moveTo>
                    <a:pt x="219" y="0"/>
                  </a:moveTo>
                  <a:lnTo>
                    <a:pt x="274" y="28"/>
                  </a:lnTo>
                  <a:lnTo>
                    <a:pt x="301" y="69"/>
                  </a:lnTo>
                  <a:lnTo>
                    <a:pt x="301" y="151"/>
                  </a:lnTo>
                  <a:lnTo>
                    <a:pt x="260" y="206"/>
                  </a:lnTo>
                  <a:lnTo>
                    <a:pt x="233" y="234"/>
                  </a:lnTo>
                  <a:lnTo>
                    <a:pt x="178" y="260"/>
                  </a:lnTo>
                  <a:lnTo>
                    <a:pt x="136" y="274"/>
                  </a:lnTo>
                  <a:lnTo>
                    <a:pt x="0" y="27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060" name="Freeform 92"/>
            <p:cNvSpPr/>
            <p:nvPr/>
          </p:nvSpPr>
          <p:spPr>
            <a:xfrm>
              <a:off x="3881" y="2417"/>
              <a:ext cx="6" cy="23"/>
            </a:xfrm>
            <a:custGeom>
              <a:avLst/>
              <a:gdLst/>
              <a:ahLst/>
              <a:cxnLst>
                <a:cxn ang="0">
                  <a:pos x="0" y="296"/>
                </a:cxn>
                <a:cxn ang="0">
                  <a:pos x="83" y="0"/>
                </a:cxn>
                <a:cxn ang="0">
                  <a:pos x="0" y="66"/>
                </a:cxn>
              </a:cxnLst>
              <a:pathLst>
                <a:path w="83" h="296">
                  <a:moveTo>
                    <a:pt x="0" y="296"/>
                  </a:moveTo>
                  <a:lnTo>
                    <a:pt x="83" y="0"/>
                  </a:lnTo>
                  <a:lnTo>
                    <a:pt x="0" y="6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061" name="Freeform 93"/>
            <p:cNvSpPr/>
            <p:nvPr/>
          </p:nvSpPr>
          <p:spPr>
            <a:xfrm>
              <a:off x="4139" y="2373"/>
              <a:ext cx="25" cy="37"/>
            </a:xfrm>
            <a:custGeom>
              <a:avLst/>
              <a:gdLst/>
              <a:ahLst/>
              <a:cxnLst>
                <a:cxn ang="0">
                  <a:pos x="0" y="493"/>
                </a:cxn>
                <a:cxn ang="0">
                  <a:pos x="137" y="0"/>
                </a:cxn>
                <a:cxn ang="0">
                  <a:pos x="260" y="0"/>
                </a:cxn>
                <a:cxn ang="0">
                  <a:pos x="301" y="14"/>
                </a:cxn>
                <a:cxn ang="0">
                  <a:pos x="329" y="42"/>
                </a:cxn>
                <a:cxn ang="0">
                  <a:pos x="329" y="83"/>
                </a:cxn>
                <a:cxn ang="0">
                  <a:pos x="288" y="247"/>
                </a:cxn>
                <a:cxn ang="0">
                  <a:pos x="260" y="288"/>
                </a:cxn>
                <a:cxn ang="0">
                  <a:pos x="234" y="316"/>
                </a:cxn>
                <a:cxn ang="0">
                  <a:pos x="192" y="329"/>
                </a:cxn>
                <a:cxn ang="0">
                  <a:pos x="55" y="329"/>
                </a:cxn>
              </a:cxnLst>
              <a:pathLst>
                <a:path w="329" h="493">
                  <a:moveTo>
                    <a:pt x="0" y="493"/>
                  </a:moveTo>
                  <a:lnTo>
                    <a:pt x="137" y="0"/>
                  </a:lnTo>
                  <a:lnTo>
                    <a:pt x="260" y="0"/>
                  </a:lnTo>
                  <a:lnTo>
                    <a:pt x="301" y="14"/>
                  </a:lnTo>
                  <a:lnTo>
                    <a:pt x="329" y="42"/>
                  </a:lnTo>
                  <a:lnTo>
                    <a:pt x="329" y="83"/>
                  </a:lnTo>
                  <a:lnTo>
                    <a:pt x="288" y="247"/>
                  </a:lnTo>
                  <a:lnTo>
                    <a:pt x="260" y="288"/>
                  </a:lnTo>
                  <a:lnTo>
                    <a:pt x="234" y="316"/>
                  </a:lnTo>
                  <a:lnTo>
                    <a:pt x="192" y="329"/>
                  </a:lnTo>
                  <a:lnTo>
                    <a:pt x="55" y="3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62" name="Freeform 94"/>
            <p:cNvSpPr/>
            <p:nvPr/>
          </p:nvSpPr>
          <p:spPr>
            <a:xfrm>
              <a:off x="3766" y="2214"/>
              <a:ext cx="14" cy="13"/>
            </a:xfrm>
            <a:custGeom>
              <a:avLst/>
              <a:gdLst/>
              <a:ahLst/>
              <a:cxnLst>
                <a:cxn ang="0">
                  <a:pos x="136" y="138"/>
                </a:cxn>
                <a:cxn ang="0">
                  <a:pos x="164" y="111"/>
                </a:cxn>
                <a:cxn ang="0">
                  <a:pos x="177" y="83"/>
                </a:cxn>
                <a:cxn ang="0">
                  <a:pos x="177" y="55"/>
                </a:cxn>
                <a:cxn ang="0">
                  <a:pos x="164" y="14"/>
                </a:cxn>
                <a:cxn ang="0">
                  <a:pos x="136" y="0"/>
                </a:cxn>
                <a:cxn ang="0">
                  <a:pos x="95" y="0"/>
                </a:cxn>
                <a:cxn ang="0">
                  <a:pos x="54" y="14"/>
                </a:cxn>
                <a:cxn ang="0">
                  <a:pos x="26" y="42"/>
                </a:cxn>
                <a:cxn ang="0">
                  <a:pos x="12" y="69"/>
                </a:cxn>
                <a:cxn ang="0">
                  <a:pos x="0" y="111"/>
                </a:cxn>
                <a:cxn ang="0">
                  <a:pos x="12" y="138"/>
                </a:cxn>
                <a:cxn ang="0">
                  <a:pos x="40" y="165"/>
                </a:cxn>
                <a:cxn ang="0">
                  <a:pos x="67" y="165"/>
                </a:cxn>
                <a:cxn ang="0">
                  <a:pos x="122" y="151"/>
                </a:cxn>
                <a:cxn ang="0">
                  <a:pos x="136" y="138"/>
                </a:cxn>
              </a:cxnLst>
              <a:pathLst>
                <a:path w="177" h="165">
                  <a:moveTo>
                    <a:pt x="136" y="138"/>
                  </a:moveTo>
                  <a:lnTo>
                    <a:pt x="164" y="111"/>
                  </a:lnTo>
                  <a:lnTo>
                    <a:pt x="177" y="83"/>
                  </a:lnTo>
                  <a:lnTo>
                    <a:pt x="177" y="55"/>
                  </a:lnTo>
                  <a:lnTo>
                    <a:pt x="164" y="14"/>
                  </a:lnTo>
                  <a:lnTo>
                    <a:pt x="136" y="0"/>
                  </a:lnTo>
                  <a:lnTo>
                    <a:pt x="95" y="0"/>
                  </a:lnTo>
                  <a:lnTo>
                    <a:pt x="54" y="14"/>
                  </a:lnTo>
                  <a:lnTo>
                    <a:pt x="26" y="42"/>
                  </a:lnTo>
                  <a:lnTo>
                    <a:pt x="12" y="69"/>
                  </a:lnTo>
                  <a:lnTo>
                    <a:pt x="0" y="111"/>
                  </a:lnTo>
                  <a:lnTo>
                    <a:pt x="12" y="138"/>
                  </a:lnTo>
                  <a:lnTo>
                    <a:pt x="40" y="165"/>
                  </a:lnTo>
                  <a:lnTo>
                    <a:pt x="67" y="165"/>
                  </a:lnTo>
                  <a:lnTo>
                    <a:pt x="122" y="151"/>
                  </a:lnTo>
                  <a:lnTo>
                    <a:pt x="136" y="138"/>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063" name="Freeform 95"/>
            <p:cNvSpPr/>
            <p:nvPr/>
          </p:nvSpPr>
          <p:spPr>
            <a:xfrm>
              <a:off x="3724" y="2217"/>
              <a:ext cx="27" cy="38"/>
            </a:xfrm>
            <a:custGeom>
              <a:avLst/>
              <a:gdLst/>
              <a:ahLst/>
              <a:cxnLst>
                <a:cxn ang="0">
                  <a:pos x="0" y="493"/>
                </a:cxn>
                <a:cxn ang="0">
                  <a:pos x="124" y="0"/>
                </a:cxn>
                <a:cxn ang="0">
                  <a:pos x="274" y="0"/>
                </a:cxn>
                <a:cxn ang="0">
                  <a:pos x="316" y="13"/>
                </a:cxn>
                <a:cxn ang="0">
                  <a:pos x="343" y="41"/>
                </a:cxn>
                <a:cxn ang="0">
                  <a:pos x="357" y="68"/>
                </a:cxn>
                <a:cxn ang="0">
                  <a:pos x="357" y="110"/>
                </a:cxn>
                <a:cxn ang="0">
                  <a:pos x="329" y="165"/>
                </a:cxn>
                <a:cxn ang="0">
                  <a:pos x="302" y="192"/>
                </a:cxn>
                <a:cxn ang="0">
                  <a:pos x="247" y="219"/>
                </a:cxn>
                <a:cxn ang="0">
                  <a:pos x="83" y="219"/>
                </a:cxn>
              </a:cxnLst>
              <a:pathLst>
                <a:path w="357" h="493">
                  <a:moveTo>
                    <a:pt x="0" y="493"/>
                  </a:moveTo>
                  <a:lnTo>
                    <a:pt x="124" y="0"/>
                  </a:lnTo>
                  <a:lnTo>
                    <a:pt x="274" y="0"/>
                  </a:lnTo>
                  <a:lnTo>
                    <a:pt x="316" y="13"/>
                  </a:lnTo>
                  <a:lnTo>
                    <a:pt x="343" y="41"/>
                  </a:lnTo>
                  <a:lnTo>
                    <a:pt x="357" y="68"/>
                  </a:lnTo>
                  <a:lnTo>
                    <a:pt x="357" y="110"/>
                  </a:lnTo>
                  <a:lnTo>
                    <a:pt x="329" y="165"/>
                  </a:lnTo>
                  <a:lnTo>
                    <a:pt x="302" y="192"/>
                  </a:lnTo>
                  <a:lnTo>
                    <a:pt x="247" y="219"/>
                  </a:lnTo>
                  <a:lnTo>
                    <a:pt x="83" y="21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064" name="Freeform 96"/>
            <p:cNvSpPr/>
            <p:nvPr/>
          </p:nvSpPr>
          <p:spPr>
            <a:xfrm>
              <a:off x="3724" y="2234"/>
              <a:ext cx="23" cy="21"/>
            </a:xfrm>
            <a:custGeom>
              <a:avLst/>
              <a:gdLst/>
              <a:ahLst/>
              <a:cxnLst>
                <a:cxn ang="0">
                  <a:pos x="219" y="0"/>
                </a:cxn>
                <a:cxn ang="0">
                  <a:pos x="274" y="27"/>
                </a:cxn>
                <a:cxn ang="0">
                  <a:pos x="302" y="68"/>
                </a:cxn>
                <a:cxn ang="0">
                  <a:pos x="302" y="151"/>
                </a:cxn>
                <a:cxn ang="0">
                  <a:pos x="261" y="206"/>
                </a:cxn>
                <a:cxn ang="0">
                  <a:pos x="233" y="233"/>
                </a:cxn>
                <a:cxn ang="0">
                  <a:pos x="178" y="260"/>
                </a:cxn>
                <a:cxn ang="0">
                  <a:pos x="138" y="274"/>
                </a:cxn>
                <a:cxn ang="0">
                  <a:pos x="0" y="274"/>
                </a:cxn>
              </a:cxnLst>
              <a:pathLst>
                <a:path w="302" h="274">
                  <a:moveTo>
                    <a:pt x="219" y="0"/>
                  </a:moveTo>
                  <a:lnTo>
                    <a:pt x="274" y="27"/>
                  </a:lnTo>
                  <a:lnTo>
                    <a:pt x="302" y="68"/>
                  </a:lnTo>
                  <a:lnTo>
                    <a:pt x="302" y="151"/>
                  </a:lnTo>
                  <a:lnTo>
                    <a:pt x="261" y="206"/>
                  </a:lnTo>
                  <a:lnTo>
                    <a:pt x="233" y="233"/>
                  </a:lnTo>
                  <a:lnTo>
                    <a:pt x="178" y="260"/>
                  </a:lnTo>
                  <a:lnTo>
                    <a:pt x="138" y="274"/>
                  </a:lnTo>
                  <a:lnTo>
                    <a:pt x="0" y="27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065" name="Freeform 97"/>
            <p:cNvSpPr/>
            <p:nvPr/>
          </p:nvSpPr>
          <p:spPr>
            <a:xfrm>
              <a:off x="3880" y="2224"/>
              <a:ext cx="28" cy="38"/>
            </a:xfrm>
            <a:custGeom>
              <a:avLst/>
              <a:gdLst/>
              <a:ahLst/>
              <a:cxnLst>
                <a:cxn ang="0">
                  <a:pos x="0" y="494"/>
                </a:cxn>
                <a:cxn ang="0">
                  <a:pos x="124" y="0"/>
                </a:cxn>
                <a:cxn ang="0">
                  <a:pos x="274" y="0"/>
                </a:cxn>
                <a:cxn ang="0">
                  <a:pos x="316" y="14"/>
                </a:cxn>
                <a:cxn ang="0">
                  <a:pos x="343" y="42"/>
                </a:cxn>
                <a:cxn ang="0">
                  <a:pos x="357" y="68"/>
                </a:cxn>
                <a:cxn ang="0">
                  <a:pos x="357" y="109"/>
                </a:cxn>
                <a:cxn ang="0">
                  <a:pos x="329" y="164"/>
                </a:cxn>
                <a:cxn ang="0">
                  <a:pos x="302" y="192"/>
                </a:cxn>
                <a:cxn ang="0">
                  <a:pos x="247" y="219"/>
                </a:cxn>
                <a:cxn ang="0">
                  <a:pos x="83" y="219"/>
                </a:cxn>
              </a:cxnLst>
              <a:pathLst>
                <a:path w="357" h="494">
                  <a:moveTo>
                    <a:pt x="0" y="494"/>
                  </a:moveTo>
                  <a:lnTo>
                    <a:pt x="124" y="0"/>
                  </a:lnTo>
                  <a:lnTo>
                    <a:pt x="274" y="0"/>
                  </a:lnTo>
                  <a:lnTo>
                    <a:pt x="316" y="14"/>
                  </a:lnTo>
                  <a:lnTo>
                    <a:pt x="343" y="42"/>
                  </a:lnTo>
                  <a:lnTo>
                    <a:pt x="357" y="68"/>
                  </a:lnTo>
                  <a:lnTo>
                    <a:pt x="357" y="109"/>
                  </a:lnTo>
                  <a:lnTo>
                    <a:pt x="329" y="164"/>
                  </a:lnTo>
                  <a:lnTo>
                    <a:pt x="302" y="192"/>
                  </a:lnTo>
                  <a:lnTo>
                    <a:pt x="247" y="219"/>
                  </a:lnTo>
                  <a:lnTo>
                    <a:pt x="83" y="21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66" name="Freeform 98"/>
            <p:cNvSpPr/>
            <p:nvPr/>
          </p:nvSpPr>
          <p:spPr>
            <a:xfrm>
              <a:off x="3880" y="2241"/>
              <a:ext cx="24" cy="21"/>
            </a:xfrm>
            <a:custGeom>
              <a:avLst/>
              <a:gdLst/>
              <a:ahLst/>
              <a:cxnLst>
                <a:cxn ang="0">
                  <a:pos x="220" y="0"/>
                </a:cxn>
                <a:cxn ang="0">
                  <a:pos x="274" y="28"/>
                </a:cxn>
                <a:cxn ang="0">
                  <a:pos x="302" y="69"/>
                </a:cxn>
                <a:cxn ang="0">
                  <a:pos x="302" y="151"/>
                </a:cxn>
                <a:cxn ang="0">
                  <a:pos x="261" y="206"/>
                </a:cxn>
                <a:cxn ang="0">
                  <a:pos x="234" y="233"/>
                </a:cxn>
                <a:cxn ang="0">
                  <a:pos x="179" y="261"/>
                </a:cxn>
                <a:cxn ang="0">
                  <a:pos x="138" y="275"/>
                </a:cxn>
                <a:cxn ang="0">
                  <a:pos x="0" y="275"/>
                </a:cxn>
              </a:cxnLst>
              <a:pathLst>
                <a:path w="302" h="275">
                  <a:moveTo>
                    <a:pt x="220" y="0"/>
                  </a:moveTo>
                  <a:lnTo>
                    <a:pt x="274" y="28"/>
                  </a:lnTo>
                  <a:lnTo>
                    <a:pt x="302" y="69"/>
                  </a:lnTo>
                  <a:lnTo>
                    <a:pt x="302" y="151"/>
                  </a:lnTo>
                  <a:lnTo>
                    <a:pt x="261" y="206"/>
                  </a:lnTo>
                  <a:lnTo>
                    <a:pt x="234" y="233"/>
                  </a:lnTo>
                  <a:lnTo>
                    <a:pt x="179" y="261"/>
                  </a:lnTo>
                  <a:lnTo>
                    <a:pt x="138" y="275"/>
                  </a:lnTo>
                  <a:lnTo>
                    <a:pt x="0" y="27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67" name="Freeform 99"/>
            <p:cNvSpPr/>
            <p:nvPr/>
          </p:nvSpPr>
          <p:spPr>
            <a:xfrm>
              <a:off x="4074" y="2017"/>
              <a:ext cx="25" cy="37"/>
            </a:xfrm>
            <a:custGeom>
              <a:avLst/>
              <a:gdLst/>
              <a:ahLst/>
              <a:cxnLst>
                <a:cxn ang="0">
                  <a:pos x="0" y="0"/>
                </a:cxn>
                <a:cxn ang="0">
                  <a:pos x="28" y="493"/>
                </a:cxn>
                <a:cxn ang="0">
                  <a:pos x="329" y="0"/>
                </a:cxn>
              </a:cxnLst>
              <a:pathLst>
                <a:path w="329" h="493">
                  <a:moveTo>
                    <a:pt x="0" y="0"/>
                  </a:moveTo>
                  <a:lnTo>
                    <a:pt x="28" y="493"/>
                  </a:lnTo>
                  <a:lnTo>
                    <a:pt x="329"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068" name="Line 100"/>
            <p:cNvSpPr/>
            <p:nvPr/>
          </p:nvSpPr>
          <p:spPr>
            <a:xfrm flipV="1">
              <a:off x="4153" y="2066"/>
              <a:ext cx="11" cy="37"/>
            </a:xfrm>
            <a:prstGeom prst="line">
              <a:avLst/>
            </a:prstGeom>
            <a:ln w="0" cap="flat" cmpd="sng">
              <a:solidFill>
                <a:srgbClr val="000000"/>
              </a:solidFill>
              <a:prstDash val="solid"/>
              <a:round/>
              <a:headEnd type="none" w="med" len="med"/>
              <a:tailEnd type="none" w="med" len="med"/>
            </a:ln>
          </p:spPr>
        </p:sp>
        <p:sp>
          <p:nvSpPr>
            <p:cNvPr id="84069" name="Freeform 101"/>
            <p:cNvSpPr/>
            <p:nvPr/>
          </p:nvSpPr>
          <p:spPr>
            <a:xfrm>
              <a:off x="4160" y="2078"/>
              <a:ext cx="15" cy="25"/>
            </a:xfrm>
            <a:custGeom>
              <a:avLst/>
              <a:gdLst/>
              <a:ahLst/>
              <a:cxnLst>
                <a:cxn ang="0">
                  <a:pos x="0" y="0"/>
                </a:cxn>
                <a:cxn ang="0">
                  <a:pos x="137" y="0"/>
                </a:cxn>
                <a:cxn ang="0">
                  <a:pos x="164" y="13"/>
                </a:cxn>
                <a:cxn ang="0">
                  <a:pos x="192" y="40"/>
                </a:cxn>
                <a:cxn ang="0">
                  <a:pos x="192" y="67"/>
                </a:cxn>
                <a:cxn ang="0">
                  <a:pos x="192" y="95"/>
                </a:cxn>
                <a:cxn ang="0">
                  <a:pos x="137" y="328"/>
                </a:cxn>
              </a:cxnLst>
              <a:pathLst>
                <a:path w="192" h="328">
                  <a:moveTo>
                    <a:pt x="0" y="0"/>
                  </a:moveTo>
                  <a:lnTo>
                    <a:pt x="137" y="0"/>
                  </a:lnTo>
                  <a:lnTo>
                    <a:pt x="164" y="13"/>
                  </a:lnTo>
                  <a:lnTo>
                    <a:pt x="192" y="40"/>
                  </a:lnTo>
                  <a:lnTo>
                    <a:pt x="192" y="67"/>
                  </a:lnTo>
                  <a:lnTo>
                    <a:pt x="192" y="95"/>
                  </a:lnTo>
                  <a:lnTo>
                    <a:pt x="137" y="32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70" name="Freeform 102"/>
            <p:cNvSpPr/>
            <p:nvPr/>
          </p:nvSpPr>
          <p:spPr>
            <a:xfrm>
              <a:off x="4077" y="1906"/>
              <a:ext cx="28" cy="38"/>
            </a:xfrm>
            <a:custGeom>
              <a:avLst/>
              <a:gdLst/>
              <a:ahLst/>
              <a:cxnLst>
                <a:cxn ang="0">
                  <a:pos x="0" y="493"/>
                </a:cxn>
                <a:cxn ang="0">
                  <a:pos x="124" y="0"/>
                </a:cxn>
                <a:cxn ang="0">
                  <a:pos x="260" y="0"/>
                </a:cxn>
                <a:cxn ang="0">
                  <a:pos x="315" y="14"/>
                </a:cxn>
                <a:cxn ang="0">
                  <a:pos x="343" y="28"/>
                </a:cxn>
                <a:cxn ang="0">
                  <a:pos x="370" y="69"/>
                </a:cxn>
                <a:cxn ang="0">
                  <a:pos x="370" y="110"/>
                </a:cxn>
                <a:cxn ang="0">
                  <a:pos x="356" y="164"/>
                </a:cxn>
                <a:cxn ang="0">
                  <a:pos x="315" y="219"/>
                </a:cxn>
                <a:cxn ang="0">
                  <a:pos x="274" y="247"/>
                </a:cxn>
                <a:cxn ang="0">
                  <a:pos x="220" y="274"/>
                </a:cxn>
                <a:cxn ang="0">
                  <a:pos x="69" y="274"/>
                </a:cxn>
              </a:cxnLst>
              <a:pathLst>
                <a:path w="370" h="493">
                  <a:moveTo>
                    <a:pt x="0" y="493"/>
                  </a:moveTo>
                  <a:lnTo>
                    <a:pt x="124" y="0"/>
                  </a:lnTo>
                  <a:lnTo>
                    <a:pt x="260" y="0"/>
                  </a:lnTo>
                  <a:lnTo>
                    <a:pt x="315" y="14"/>
                  </a:lnTo>
                  <a:lnTo>
                    <a:pt x="343" y="28"/>
                  </a:lnTo>
                  <a:lnTo>
                    <a:pt x="370" y="69"/>
                  </a:lnTo>
                  <a:lnTo>
                    <a:pt x="370" y="110"/>
                  </a:lnTo>
                  <a:lnTo>
                    <a:pt x="356" y="164"/>
                  </a:lnTo>
                  <a:lnTo>
                    <a:pt x="315" y="219"/>
                  </a:lnTo>
                  <a:lnTo>
                    <a:pt x="274" y="247"/>
                  </a:lnTo>
                  <a:lnTo>
                    <a:pt x="220" y="274"/>
                  </a:lnTo>
                  <a:lnTo>
                    <a:pt x="69" y="27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71" name="Line 103"/>
            <p:cNvSpPr/>
            <p:nvPr/>
          </p:nvSpPr>
          <p:spPr>
            <a:xfrm flipV="1">
              <a:off x="5261" y="3074"/>
              <a:ext cx="11" cy="38"/>
            </a:xfrm>
            <a:prstGeom prst="line">
              <a:avLst/>
            </a:prstGeom>
            <a:ln w="0" cap="flat" cmpd="sng">
              <a:solidFill>
                <a:srgbClr val="000000"/>
              </a:solidFill>
              <a:prstDash val="solid"/>
              <a:round/>
              <a:headEnd type="none" w="med" len="med"/>
              <a:tailEnd type="none" w="med" len="med"/>
            </a:ln>
          </p:spPr>
        </p:sp>
        <p:sp>
          <p:nvSpPr>
            <p:cNvPr id="84072" name="Line 104"/>
            <p:cNvSpPr/>
            <p:nvPr/>
          </p:nvSpPr>
          <p:spPr>
            <a:xfrm>
              <a:off x="5268" y="3091"/>
              <a:ext cx="21" cy="1"/>
            </a:xfrm>
            <a:prstGeom prst="line">
              <a:avLst/>
            </a:prstGeom>
            <a:ln w="0" cap="flat" cmpd="sng">
              <a:solidFill>
                <a:srgbClr val="000000"/>
              </a:solidFill>
              <a:prstDash val="solid"/>
              <a:round/>
              <a:headEnd type="none" w="med" len="med"/>
              <a:tailEnd type="none" w="med" len="med"/>
            </a:ln>
          </p:spPr>
        </p:sp>
        <p:sp>
          <p:nvSpPr>
            <p:cNvPr id="84073" name="Line 105"/>
            <p:cNvSpPr/>
            <p:nvPr/>
          </p:nvSpPr>
          <p:spPr>
            <a:xfrm flipH="1">
              <a:off x="5282" y="3074"/>
              <a:ext cx="11" cy="38"/>
            </a:xfrm>
            <a:prstGeom prst="line">
              <a:avLst/>
            </a:prstGeom>
            <a:ln w="0" cap="flat" cmpd="sng">
              <a:solidFill>
                <a:srgbClr val="000000"/>
              </a:solidFill>
              <a:prstDash val="solid"/>
              <a:round/>
              <a:headEnd type="none" w="med" len="med"/>
              <a:tailEnd type="none" w="med" len="med"/>
            </a:ln>
          </p:spPr>
        </p:sp>
        <p:sp>
          <p:nvSpPr>
            <p:cNvPr id="84074" name="Freeform 106"/>
            <p:cNvSpPr/>
            <p:nvPr/>
          </p:nvSpPr>
          <p:spPr>
            <a:xfrm>
              <a:off x="4703" y="2637"/>
              <a:ext cx="32" cy="25"/>
            </a:xfrm>
            <a:custGeom>
              <a:avLst/>
              <a:gdLst/>
              <a:ahLst/>
              <a:cxnLst>
                <a:cxn ang="0">
                  <a:pos x="343" y="329"/>
                </a:cxn>
                <a:cxn ang="0">
                  <a:pos x="411" y="82"/>
                </a:cxn>
                <a:cxn ang="0">
                  <a:pos x="411" y="55"/>
                </a:cxn>
                <a:cxn ang="0">
                  <a:pos x="397" y="27"/>
                </a:cxn>
                <a:cxn ang="0">
                  <a:pos x="371" y="0"/>
                </a:cxn>
                <a:cxn ang="0">
                  <a:pos x="97" y="0"/>
                </a:cxn>
                <a:cxn ang="0">
                  <a:pos x="0" y="329"/>
                </a:cxn>
              </a:cxnLst>
              <a:pathLst>
                <a:path w="411" h="329">
                  <a:moveTo>
                    <a:pt x="343" y="329"/>
                  </a:moveTo>
                  <a:lnTo>
                    <a:pt x="411" y="82"/>
                  </a:lnTo>
                  <a:lnTo>
                    <a:pt x="411" y="55"/>
                  </a:lnTo>
                  <a:lnTo>
                    <a:pt x="397" y="27"/>
                  </a:lnTo>
                  <a:lnTo>
                    <a:pt x="371" y="0"/>
                  </a:lnTo>
                  <a:lnTo>
                    <a:pt x="97" y="0"/>
                  </a:lnTo>
                  <a:lnTo>
                    <a:pt x="0" y="3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075" name="Line 107"/>
            <p:cNvSpPr/>
            <p:nvPr/>
          </p:nvSpPr>
          <p:spPr>
            <a:xfrm flipV="1">
              <a:off x="4716" y="2637"/>
              <a:ext cx="6" cy="25"/>
            </a:xfrm>
            <a:prstGeom prst="line">
              <a:avLst/>
            </a:prstGeom>
            <a:ln w="0" cap="flat" cmpd="sng">
              <a:solidFill>
                <a:srgbClr val="FF0000"/>
              </a:solidFill>
              <a:prstDash val="solid"/>
              <a:round/>
              <a:headEnd type="none" w="med" len="med"/>
              <a:tailEnd type="none" w="med" len="med"/>
            </a:ln>
          </p:spPr>
        </p:sp>
        <p:sp>
          <p:nvSpPr>
            <p:cNvPr id="84076" name="Freeform 108"/>
            <p:cNvSpPr/>
            <p:nvPr/>
          </p:nvSpPr>
          <p:spPr>
            <a:xfrm>
              <a:off x="4872" y="3096"/>
              <a:ext cx="20" cy="25"/>
            </a:xfrm>
            <a:custGeom>
              <a:avLst/>
              <a:gdLst/>
              <a:ahLst/>
              <a:cxnLst>
                <a:cxn ang="0">
                  <a:pos x="0" y="300"/>
                </a:cxn>
                <a:cxn ang="0">
                  <a:pos x="54" y="328"/>
                </a:cxn>
                <a:cxn ang="0">
                  <a:pos x="137" y="328"/>
                </a:cxn>
                <a:cxn ang="0">
                  <a:pos x="192" y="314"/>
                </a:cxn>
                <a:cxn ang="0">
                  <a:pos x="219" y="286"/>
                </a:cxn>
                <a:cxn ang="0">
                  <a:pos x="233" y="246"/>
                </a:cxn>
                <a:cxn ang="0">
                  <a:pos x="233" y="219"/>
                </a:cxn>
                <a:cxn ang="0">
                  <a:pos x="205" y="191"/>
                </a:cxn>
                <a:cxn ang="0">
                  <a:pos x="82" y="122"/>
                </a:cxn>
                <a:cxn ang="0">
                  <a:pos x="54" y="95"/>
                </a:cxn>
                <a:cxn ang="0">
                  <a:pos x="54" y="67"/>
                </a:cxn>
                <a:cxn ang="0">
                  <a:pos x="68" y="26"/>
                </a:cxn>
                <a:cxn ang="0">
                  <a:pos x="95" y="0"/>
                </a:cxn>
                <a:cxn ang="0">
                  <a:pos x="150" y="0"/>
                </a:cxn>
                <a:cxn ang="0">
                  <a:pos x="219" y="13"/>
                </a:cxn>
                <a:cxn ang="0">
                  <a:pos x="260" y="40"/>
                </a:cxn>
              </a:cxnLst>
              <a:pathLst>
                <a:path w="260" h="328">
                  <a:moveTo>
                    <a:pt x="0" y="300"/>
                  </a:moveTo>
                  <a:lnTo>
                    <a:pt x="54" y="328"/>
                  </a:lnTo>
                  <a:lnTo>
                    <a:pt x="137" y="328"/>
                  </a:lnTo>
                  <a:lnTo>
                    <a:pt x="192" y="314"/>
                  </a:lnTo>
                  <a:lnTo>
                    <a:pt x="219" y="286"/>
                  </a:lnTo>
                  <a:lnTo>
                    <a:pt x="233" y="246"/>
                  </a:lnTo>
                  <a:lnTo>
                    <a:pt x="233" y="219"/>
                  </a:lnTo>
                  <a:lnTo>
                    <a:pt x="205" y="191"/>
                  </a:lnTo>
                  <a:lnTo>
                    <a:pt x="82" y="122"/>
                  </a:lnTo>
                  <a:lnTo>
                    <a:pt x="54" y="95"/>
                  </a:lnTo>
                  <a:lnTo>
                    <a:pt x="54" y="67"/>
                  </a:lnTo>
                  <a:lnTo>
                    <a:pt x="68" y="26"/>
                  </a:lnTo>
                  <a:lnTo>
                    <a:pt x="95" y="0"/>
                  </a:lnTo>
                  <a:lnTo>
                    <a:pt x="150" y="0"/>
                  </a:lnTo>
                  <a:lnTo>
                    <a:pt x="219" y="13"/>
                  </a:lnTo>
                  <a:lnTo>
                    <a:pt x="260" y="4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77" name="Freeform 109"/>
            <p:cNvSpPr/>
            <p:nvPr/>
          </p:nvSpPr>
          <p:spPr>
            <a:xfrm>
              <a:off x="4761" y="2686"/>
              <a:ext cx="25" cy="38"/>
            </a:xfrm>
            <a:custGeom>
              <a:avLst/>
              <a:gdLst/>
              <a:ahLst/>
              <a:cxnLst>
                <a:cxn ang="0">
                  <a:pos x="0" y="493"/>
                </a:cxn>
                <a:cxn ang="0">
                  <a:pos x="300" y="0"/>
                </a:cxn>
                <a:cxn ang="0">
                  <a:pos x="328" y="493"/>
                </a:cxn>
              </a:cxnLst>
              <a:pathLst>
                <a:path w="328" h="493">
                  <a:moveTo>
                    <a:pt x="0" y="493"/>
                  </a:moveTo>
                  <a:lnTo>
                    <a:pt x="300" y="0"/>
                  </a:lnTo>
                  <a:lnTo>
                    <a:pt x="328" y="49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78" name="Line 110"/>
            <p:cNvSpPr/>
            <p:nvPr/>
          </p:nvSpPr>
          <p:spPr>
            <a:xfrm flipH="1">
              <a:off x="4767" y="2713"/>
              <a:ext cx="18" cy="1"/>
            </a:xfrm>
            <a:prstGeom prst="line">
              <a:avLst/>
            </a:prstGeom>
            <a:ln w="0" cap="flat" cmpd="sng">
              <a:solidFill>
                <a:srgbClr val="000000"/>
              </a:solidFill>
              <a:prstDash val="solid"/>
              <a:round/>
              <a:headEnd type="none" w="med" len="med"/>
              <a:tailEnd type="none" w="med" len="med"/>
            </a:ln>
          </p:spPr>
        </p:sp>
        <p:sp>
          <p:nvSpPr>
            <p:cNvPr id="84079" name="Freeform 111"/>
            <p:cNvSpPr/>
            <p:nvPr/>
          </p:nvSpPr>
          <p:spPr>
            <a:xfrm>
              <a:off x="4714" y="2139"/>
              <a:ext cx="25" cy="38"/>
            </a:xfrm>
            <a:custGeom>
              <a:avLst/>
              <a:gdLst/>
              <a:ahLst/>
              <a:cxnLst>
                <a:cxn ang="0">
                  <a:pos x="0" y="493"/>
                </a:cxn>
                <a:cxn ang="0">
                  <a:pos x="301" y="0"/>
                </a:cxn>
                <a:cxn ang="0">
                  <a:pos x="328" y="493"/>
                </a:cxn>
              </a:cxnLst>
              <a:pathLst>
                <a:path w="328" h="493">
                  <a:moveTo>
                    <a:pt x="0" y="493"/>
                  </a:moveTo>
                  <a:lnTo>
                    <a:pt x="301" y="0"/>
                  </a:lnTo>
                  <a:lnTo>
                    <a:pt x="328" y="49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80" name="Line 112"/>
            <p:cNvSpPr/>
            <p:nvPr/>
          </p:nvSpPr>
          <p:spPr>
            <a:xfrm flipH="1">
              <a:off x="4721" y="2167"/>
              <a:ext cx="17" cy="1"/>
            </a:xfrm>
            <a:prstGeom prst="line">
              <a:avLst/>
            </a:prstGeom>
            <a:ln w="0" cap="flat" cmpd="sng">
              <a:solidFill>
                <a:srgbClr val="000000"/>
              </a:solidFill>
              <a:prstDash val="solid"/>
              <a:round/>
              <a:headEnd type="none" w="med" len="med"/>
              <a:tailEnd type="none" w="med" len="med"/>
            </a:ln>
          </p:spPr>
        </p:sp>
        <p:sp>
          <p:nvSpPr>
            <p:cNvPr id="84081" name="Freeform 113"/>
            <p:cNvSpPr/>
            <p:nvPr/>
          </p:nvSpPr>
          <p:spPr>
            <a:xfrm>
              <a:off x="5102" y="2705"/>
              <a:ext cx="7" cy="23"/>
            </a:xfrm>
            <a:custGeom>
              <a:avLst/>
              <a:gdLst/>
              <a:ahLst/>
              <a:cxnLst>
                <a:cxn ang="0">
                  <a:pos x="0" y="295"/>
                </a:cxn>
                <a:cxn ang="0">
                  <a:pos x="81" y="0"/>
                </a:cxn>
                <a:cxn ang="0">
                  <a:pos x="0" y="66"/>
                </a:cxn>
              </a:cxnLst>
              <a:pathLst>
                <a:path w="81" h="295">
                  <a:moveTo>
                    <a:pt x="0" y="295"/>
                  </a:moveTo>
                  <a:lnTo>
                    <a:pt x="81" y="0"/>
                  </a:lnTo>
                  <a:lnTo>
                    <a:pt x="0" y="6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082" name="Freeform 114"/>
            <p:cNvSpPr/>
            <p:nvPr/>
          </p:nvSpPr>
          <p:spPr>
            <a:xfrm>
              <a:off x="5062" y="2687"/>
              <a:ext cx="28" cy="38"/>
            </a:xfrm>
            <a:custGeom>
              <a:avLst/>
              <a:gdLst/>
              <a:ahLst/>
              <a:cxnLst>
                <a:cxn ang="0">
                  <a:pos x="0" y="493"/>
                </a:cxn>
                <a:cxn ang="0">
                  <a:pos x="122" y="0"/>
                </a:cxn>
                <a:cxn ang="0">
                  <a:pos x="274" y="0"/>
                </a:cxn>
                <a:cxn ang="0">
                  <a:pos x="314" y="14"/>
                </a:cxn>
                <a:cxn ang="0">
                  <a:pos x="341" y="40"/>
                </a:cxn>
                <a:cxn ang="0">
                  <a:pos x="355" y="68"/>
                </a:cxn>
                <a:cxn ang="0">
                  <a:pos x="355" y="109"/>
                </a:cxn>
                <a:cxn ang="0">
                  <a:pos x="328" y="164"/>
                </a:cxn>
                <a:cxn ang="0">
                  <a:pos x="300" y="191"/>
                </a:cxn>
                <a:cxn ang="0">
                  <a:pos x="246" y="219"/>
                </a:cxn>
                <a:cxn ang="0">
                  <a:pos x="81" y="219"/>
                </a:cxn>
              </a:cxnLst>
              <a:pathLst>
                <a:path w="355" h="493">
                  <a:moveTo>
                    <a:pt x="0" y="493"/>
                  </a:moveTo>
                  <a:lnTo>
                    <a:pt x="122" y="0"/>
                  </a:lnTo>
                  <a:lnTo>
                    <a:pt x="274" y="0"/>
                  </a:lnTo>
                  <a:lnTo>
                    <a:pt x="314" y="14"/>
                  </a:lnTo>
                  <a:lnTo>
                    <a:pt x="341" y="40"/>
                  </a:lnTo>
                  <a:lnTo>
                    <a:pt x="355" y="68"/>
                  </a:lnTo>
                  <a:lnTo>
                    <a:pt x="355" y="109"/>
                  </a:lnTo>
                  <a:lnTo>
                    <a:pt x="328" y="164"/>
                  </a:lnTo>
                  <a:lnTo>
                    <a:pt x="300" y="191"/>
                  </a:lnTo>
                  <a:lnTo>
                    <a:pt x="246" y="219"/>
                  </a:lnTo>
                  <a:lnTo>
                    <a:pt x="81" y="21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083" name="Freeform 115"/>
            <p:cNvSpPr/>
            <p:nvPr/>
          </p:nvSpPr>
          <p:spPr>
            <a:xfrm>
              <a:off x="5062" y="2703"/>
              <a:ext cx="23" cy="22"/>
            </a:xfrm>
            <a:custGeom>
              <a:avLst/>
              <a:gdLst/>
              <a:ahLst/>
              <a:cxnLst>
                <a:cxn ang="0">
                  <a:pos x="219" y="0"/>
                </a:cxn>
                <a:cxn ang="0">
                  <a:pos x="274" y="27"/>
                </a:cxn>
                <a:cxn ang="0">
                  <a:pos x="300" y="69"/>
                </a:cxn>
                <a:cxn ang="0">
                  <a:pos x="300" y="150"/>
                </a:cxn>
                <a:cxn ang="0">
                  <a:pos x="260" y="205"/>
                </a:cxn>
                <a:cxn ang="0">
                  <a:pos x="232" y="233"/>
                </a:cxn>
                <a:cxn ang="0">
                  <a:pos x="177" y="260"/>
                </a:cxn>
                <a:cxn ang="0">
                  <a:pos x="136" y="274"/>
                </a:cxn>
                <a:cxn ang="0">
                  <a:pos x="0" y="274"/>
                </a:cxn>
              </a:cxnLst>
              <a:pathLst>
                <a:path w="300" h="274">
                  <a:moveTo>
                    <a:pt x="219" y="0"/>
                  </a:moveTo>
                  <a:lnTo>
                    <a:pt x="274" y="27"/>
                  </a:lnTo>
                  <a:lnTo>
                    <a:pt x="300" y="69"/>
                  </a:lnTo>
                  <a:lnTo>
                    <a:pt x="300" y="150"/>
                  </a:lnTo>
                  <a:lnTo>
                    <a:pt x="260" y="205"/>
                  </a:lnTo>
                  <a:lnTo>
                    <a:pt x="232" y="233"/>
                  </a:lnTo>
                  <a:lnTo>
                    <a:pt x="177" y="260"/>
                  </a:lnTo>
                  <a:lnTo>
                    <a:pt x="136" y="274"/>
                  </a:lnTo>
                  <a:lnTo>
                    <a:pt x="0" y="27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084" name="Freeform 116"/>
            <p:cNvSpPr/>
            <p:nvPr/>
          </p:nvSpPr>
          <p:spPr>
            <a:xfrm>
              <a:off x="5024" y="2407"/>
              <a:ext cx="27" cy="38"/>
            </a:xfrm>
            <a:custGeom>
              <a:avLst/>
              <a:gdLst/>
              <a:ahLst/>
              <a:cxnLst>
                <a:cxn ang="0">
                  <a:pos x="0" y="493"/>
                </a:cxn>
                <a:cxn ang="0">
                  <a:pos x="124" y="0"/>
                </a:cxn>
                <a:cxn ang="0">
                  <a:pos x="274" y="0"/>
                </a:cxn>
                <a:cxn ang="0">
                  <a:pos x="315" y="14"/>
                </a:cxn>
                <a:cxn ang="0">
                  <a:pos x="343" y="40"/>
                </a:cxn>
                <a:cxn ang="0">
                  <a:pos x="356" y="68"/>
                </a:cxn>
                <a:cxn ang="0">
                  <a:pos x="356" y="109"/>
                </a:cxn>
                <a:cxn ang="0">
                  <a:pos x="329" y="164"/>
                </a:cxn>
                <a:cxn ang="0">
                  <a:pos x="301" y="191"/>
                </a:cxn>
                <a:cxn ang="0">
                  <a:pos x="246" y="219"/>
                </a:cxn>
                <a:cxn ang="0">
                  <a:pos x="82" y="219"/>
                </a:cxn>
              </a:cxnLst>
              <a:pathLst>
                <a:path w="356" h="493">
                  <a:moveTo>
                    <a:pt x="0" y="493"/>
                  </a:moveTo>
                  <a:lnTo>
                    <a:pt x="124" y="0"/>
                  </a:lnTo>
                  <a:lnTo>
                    <a:pt x="274" y="0"/>
                  </a:lnTo>
                  <a:lnTo>
                    <a:pt x="315" y="14"/>
                  </a:lnTo>
                  <a:lnTo>
                    <a:pt x="343" y="40"/>
                  </a:lnTo>
                  <a:lnTo>
                    <a:pt x="356" y="68"/>
                  </a:lnTo>
                  <a:lnTo>
                    <a:pt x="356" y="109"/>
                  </a:lnTo>
                  <a:lnTo>
                    <a:pt x="329" y="164"/>
                  </a:lnTo>
                  <a:lnTo>
                    <a:pt x="301" y="191"/>
                  </a:lnTo>
                  <a:lnTo>
                    <a:pt x="246" y="219"/>
                  </a:lnTo>
                  <a:lnTo>
                    <a:pt x="82" y="21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85" name="Freeform 117"/>
            <p:cNvSpPr/>
            <p:nvPr/>
          </p:nvSpPr>
          <p:spPr>
            <a:xfrm>
              <a:off x="5024" y="2424"/>
              <a:ext cx="23" cy="21"/>
            </a:xfrm>
            <a:custGeom>
              <a:avLst/>
              <a:gdLst/>
              <a:ahLst/>
              <a:cxnLst>
                <a:cxn ang="0">
                  <a:pos x="219" y="0"/>
                </a:cxn>
                <a:cxn ang="0">
                  <a:pos x="274" y="27"/>
                </a:cxn>
                <a:cxn ang="0">
                  <a:pos x="301" y="69"/>
                </a:cxn>
                <a:cxn ang="0">
                  <a:pos x="301" y="150"/>
                </a:cxn>
                <a:cxn ang="0">
                  <a:pos x="260" y="205"/>
                </a:cxn>
                <a:cxn ang="0">
                  <a:pos x="233" y="233"/>
                </a:cxn>
                <a:cxn ang="0">
                  <a:pos x="178" y="260"/>
                </a:cxn>
                <a:cxn ang="0">
                  <a:pos x="136" y="274"/>
                </a:cxn>
                <a:cxn ang="0">
                  <a:pos x="0" y="274"/>
                </a:cxn>
              </a:cxnLst>
              <a:pathLst>
                <a:path w="301" h="274">
                  <a:moveTo>
                    <a:pt x="219" y="0"/>
                  </a:moveTo>
                  <a:lnTo>
                    <a:pt x="274" y="27"/>
                  </a:lnTo>
                  <a:lnTo>
                    <a:pt x="301" y="69"/>
                  </a:lnTo>
                  <a:lnTo>
                    <a:pt x="301" y="150"/>
                  </a:lnTo>
                  <a:lnTo>
                    <a:pt x="260" y="205"/>
                  </a:lnTo>
                  <a:lnTo>
                    <a:pt x="233" y="233"/>
                  </a:lnTo>
                  <a:lnTo>
                    <a:pt x="178" y="260"/>
                  </a:lnTo>
                  <a:lnTo>
                    <a:pt x="136" y="274"/>
                  </a:lnTo>
                  <a:lnTo>
                    <a:pt x="0" y="27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86" name="Freeform 118"/>
            <p:cNvSpPr/>
            <p:nvPr/>
          </p:nvSpPr>
          <p:spPr>
            <a:xfrm>
              <a:off x="5284" y="2636"/>
              <a:ext cx="17" cy="25"/>
            </a:xfrm>
            <a:custGeom>
              <a:avLst/>
              <a:gdLst/>
              <a:ahLst/>
              <a:cxnLst>
                <a:cxn ang="0">
                  <a:pos x="0" y="0"/>
                </a:cxn>
                <a:cxn ang="0">
                  <a:pos x="26" y="329"/>
                </a:cxn>
                <a:cxn ang="0">
                  <a:pos x="219" y="0"/>
                </a:cxn>
              </a:cxnLst>
              <a:pathLst>
                <a:path w="219" h="329">
                  <a:moveTo>
                    <a:pt x="0" y="0"/>
                  </a:moveTo>
                  <a:lnTo>
                    <a:pt x="26" y="329"/>
                  </a:lnTo>
                  <a:lnTo>
                    <a:pt x="219"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087" name="Freeform 119"/>
            <p:cNvSpPr/>
            <p:nvPr/>
          </p:nvSpPr>
          <p:spPr>
            <a:xfrm>
              <a:off x="5379" y="2656"/>
              <a:ext cx="25" cy="37"/>
            </a:xfrm>
            <a:custGeom>
              <a:avLst/>
              <a:gdLst/>
              <a:ahLst/>
              <a:cxnLst>
                <a:cxn ang="0">
                  <a:pos x="0" y="493"/>
                </a:cxn>
                <a:cxn ang="0">
                  <a:pos x="137" y="0"/>
                </a:cxn>
                <a:cxn ang="0">
                  <a:pos x="260" y="0"/>
                </a:cxn>
                <a:cxn ang="0">
                  <a:pos x="301" y="14"/>
                </a:cxn>
                <a:cxn ang="0">
                  <a:pos x="329" y="41"/>
                </a:cxn>
                <a:cxn ang="0">
                  <a:pos x="329" y="82"/>
                </a:cxn>
                <a:cxn ang="0">
                  <a:pos x="287" y="247"/>
                </a:cxn>
                <a:cxn ang="0">
                  <a:pos x="260" y="288"/>
                </a:cxn>
                <a:cxn ang="0">
                  <a:pos x="232" y="314"/>
                </a:cxn>
                <a:cxn ang="0">
                  <a:pos x="192" y="328"/>
                </a:cxn>
                <a:cxn ang="0">
                  <a:pos x="55" y="328"/>
                </a:cxn>
              </a:cxnLst>
              <a:pathLst>
                <a:path w="329" h="493">
                  <a:moveTo>
                    <a:pt x="0" y="493"/>
                  </a:moveTo>
                  <a:lnTo>
                    <a:pt x="137" y="0"/>
                  </a:lnTo>
                  <a:lnTo>
                    <a:pt x="260" y="0"/>
                  </a:lnTo>
                  <a:lnTo>
                    <a:pt x="301" y="14"/>
                  </a:lnTo>
                  <a:lnTo>
                    <a:pt x="329" y="41"/>
                  </a:lnTo>
                  <a:lnTo>
                    <a:pt x="329" y="82"/>
                  </a:lnTo>
                  <a:lnTo>
                    <a:pt x="287" y="247"/>
                  </a:lnTo>
                  <a:lnTo>
                    <a:pt x="260" y="288"/>
                  </a:lnTo>
                  <a:lnTo>
                    <a:pt x="232" y="314"/>
                  </a:lnTo>
                  <a:lnTo>
                    <a:pt x="192" y="328"/>
                  </a:lnTo>
                  <a:lnTo>
                    <a:pt x="55" y="32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88" name="Freeform 120"/>
            <p:cNvSpPr/>
            <p:nvPr/>
          </p:nvSpPr>
          <p:spPr>
            <a:xfrm>
              <a:off x="5108" y="2076"/>
              <a:ext cx="28" cy="37"/>
            </a:xfrm>
            <a:custGeom>
              <a:avLst/>
              <a:gdLst/>
              <a:ahLst/>
              <a:cxnLst>
                <a:cxn ang="0">
                  <a:pos x="0" y="493"/>
                </a:cxn>
                <a:cxn ang="0">
                  <a:pos x="124" y="0"/>
                </a:cxn>
                <a:cxn ang="0">
                  <a:pos x="274" y="0"/>
                </a:cxn>
                <a:cxn ang="0">
                  <a:pos x="315" y="14"/>
                </a:cxn>
                <a:cxn ang="0">
                  <a:pos x="343" y="41"/>
                </a:cxn>
                <a:cxn ang="0">
                  <a:pos x="356" y="69"/>
                </a:cxn>
                <a:cxn ang="0">
                  <a:pos x="356" y="110"/>
                </a:cxn>
                <a:cxn ang="0">
                  <a:pos x="329" y="165"/>
                </a:cxn>
                <a:cxn ang="0">
                  <a:pos x="301" y="191"/>
                </a:cxn>
                <a:cxn ang="0">
                  <a:pos x="246" y="219"/>
                </a:cxn>
                <a:cxn ang="0">
                  <a:pos x="82" y="219"/>
                </a:cxn>
              </a:cxnLst>
              <a:pathLst>
                <a:path w="356" h="493">
                  <a:moveTo>
                    <a:pt x="0" y="493"/>
                  </a:moveTo>
                  <a:lnTo>
                    <a:pt x="124" y="0"/>
                  </a:lnTo>
                  <a:lnTo>
                    <a:pt x="274" y="0"/>
                  </a:lnTo>
                  <a:lnTo>
                    <a:pt x="315" y="14"/>
                  </a:lnTo>
                  <a:lnTo>
                    <a:pt x="343" y="41"/>
                  </a:lnTo>
                  <a:lnTo>
                    <a:pt x="356" y="69"/>
                  </a:lnTo>
                  <a:lnTo>
                    <a:pt x="356" y="110"/>
                  </a:lnTo>
                  <a:lnTo>
                    <a:pt x="329" y="165"/>
                  </a:lnTo>
                  <a:lnTo>
                    <a:pt x="301" y="191"/>
                  </a:lnTo>
                  <a:lnTo>
                    <a:pt x="246" y="219"/>
                  </a:lnTo>
                  <a:lnTo>
                    <a:pt x="82" y="21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089" name="Freeform 121"/>
            <p:cNvSpPr/>
            <p:nvPr/>
          </p:nvSpPr>
          <p:spPr>
            <a:xfrm>
              <a:off x="5108" y="2092"/>
              <a:ext cx="23" cy="21"/>
            </a:xfrm>
            <a:custGeom>
              <a:avLst/>
              <a:gdLst/>
              <a:ahLst/>
              <a:cxnLst>
                <a:cxn ang="0">
                  <a:pos x="219" y="0"/>
                </a:cxn>
                <a:cxn ang="0">
                  <a:pos x="274" y="27"/>
                </a:cxn>
                <a:cxn ang="0">
                  <a:pos x="301" y="69"/>
                </a:cxn>
                <a:cxn ang="0">
                  <a:pos x="301" y="151"/>
                </a:cxn>
                <a:cxn ang="0">
                  <a:pos x="260" y="206"/>
                </a:cxn>
                <a:cxn ang="0">
                  <a:pos x="233" y="234"/>
                </a:cxn>
                <a:cxn ang="0">
                  <a:pos x="178" y="260"/>
                </a:cxn>
                <a:cxn ang="0">
                  <a:pos x="137" y="274"/>
                </a:cxn>
                <a:cxn ang="0">
                  <a:pos x="0" y="274"/>
                </a:cxn>
              </a:cxnLst>
              <a:pathLst>
                <a:path w="301" h="274">
                  <a:moveTo>
                    <a:pt x="219" y="0"/>
                  </a:moveTo>
                  <a:lnTo>
                    <a:pt x="274" y="27"/>
                  </a:lnTo>
                  <a:lnTo>
                    <a:pt x="301" y="69"/>
                  </a:lnTo>
                  <a:lnTo>
                    <a:pt x="301" y="151"/>
                  </a:lnTo>
                  <a:lnTo>
                    <a:pt x="260" y="206"/>
                  </a:lnTo>
                  <a:lnTo>
                    <a:pt x="233" y="234"/>
                  </a:lnTo>
                  <a:lnTo>
                    <a:pt x="178" y="260"/>
                  </a:lnTo>
                  <a:lnTo>
                    <a:pt x="137" y="274"/>
                  </a:lnTo>
                  <a:lnTo>
                    <a:pt x="0" y="27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090" name="Freeform 122"/>
            <p:cNvSpPr/>
            <p:nvPr/>
          </p:nvSpPr>
          <p:spPr>
            <a:xfrm>
              <a:off x="5152" y="2097"/>
              <a:ext cx="6" cy="23"/>
            </a:xfrm>
            <a:custGeom>
              <a:avLst/>
              <a:gdLst/>
              <a:ahLst/>
              <a:cxnLst>
                <a:cxn ang="0">
                  <a:pos x="0" y="295"/>
                </a:cxn>
                <a:cxn ang="0">
                  <a:pos x="82" y="0"/>
                </a:cxn>
                <a:cxn ang="0">
                  <a:pos x="0" y="65"/>
                </a:cxn>
              </a:cxnLst>
              <a:pathLst>
                <a:path w="82" h="295">
                  <a:moveTo>
                    <a:pt x="0" y="295"/>
                  </a:moveTo>
                  <a:lnTo>
                    <a:pt x="82" y="0"/>
                  </a:lnTo>
                  <a:lnTo>
                    <a:pt x="0" y="6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091" name="Freeform 123"/>
            <p:cNvSpPr/>
            <p:nvPr/>
          </p:nvSpPr>
          <p:spPr>
            <a:xfrm>
              <a:off x="5377" y="2107"/>
              <a:ext cx="20" cy="26"/>
            </a:xfrm>
            <a:custGeom>
              <a:avLst/>
              <a:gdLst/>
              <a:ahLst/>
              <a:cxnLst>
                <a:cxn ang="0">
                  <a:pos x="233" y="233"/>
                </a:cxn>
                <a:cxn ang="0">
                  <a:pos x="261" y="109"/>
                </a:cxn>
                <a:cxn ang="0">
                  <a:pos x="261" y="69"/>
                </a:cxn>
                <a:cxn ang="0">
                  <a:pos x="247" y="28"/>
                </a:cxn>
                <a:cxn ang="0">
                  <a:pos x="206" y="0"/>
                </a:cxn>
                <a:cxn ang="0">
                  <a:pos x="164" y="0"/>
                </a:cxn>
                <a:cxn ang="0">
                  <a:pos x="123" y="14"/>
                </a:cxn>
                <a:cxn ang="0">
                  <a:pos x="82" y="41"/>
                </a:cxn>
                <a:cxn ang="0">
                  <a:pos x="54" y="69"/>
                </a:cxn>
                <a:cxn ang="0">
                  <a:pos x="0" y="233"/>
                </a:cxn>
                <a:cxn ang="0">
                  <a:pos x="0" y="260"/>
                </a:cxn>
                <a:cxn ang="0">
                  <a:pos x="14" y="288"/>
                </a:cxn>
                <a:cxn ang="0">
                  <a:pos x="42" y="315"/>
                </a:cxn>
                <a:cxn ang="0">
                  <a:pos x="68" y="329"/>
                </a:cxn>
                <a:cxn ang="0">
                  <a:pos x="109" y="329"/>
                </a:cxn>
                <a:cxn ang="0">
                  <a:pos x="151" y="315"/>
                </a:cxn>
                <a:cxn ang="0">
                  <a:pos x="192" y="288"/>
                </a:cxn>
                <a:cxn ang="0">
                  <a:pos x="219" y="260"/>
                </a:cxn>
                <a:cxn ang="0">
                  <a:pos x="233" y="233"/>
                </a:cxn>
              </a:cxnLst>
              <a:pathLst>
                <a:path w="261" h="329">
                  <a:moveTo>
                    <a:pt x="233" y="233"/>
                  </a:moveTo>
                  <a:lnTo>
                    <a:pt x="261" y="109"/>
                  </a:lnTo>
                  <a:lnTo>
                    <a:pt x="261" y="69"/>
                  </a:lnTo>
                  <a:lnTo>
                    <a:pt x="247" y="28"/>
                  </a:lnTo>
                  <a:lnTo>
                    <a:pt x="206" y="0"/>
                  </a:lnTo>
                  <a:lnTo>
                    <a:pt x="164" y="0"/>
                  </a:lnTo>
                  <a:lnTo>
                    <a:pt x="123" y="14"/>
                  </a:lnTo>
                  <a:lnTo>
                    <a:pt x="82" y="41"/>
                  </a:lnTo>
                  <a:lnTo>
                    <a:pt x="54" y="69"/>
                  </a:lnTo>
                  <a:lnTo>
                    <a:pt x="0" y="233"/>
                  </a:lnTo>
                  <a:lnTo>
                    <a:pt x="0" y="260"/>
                  </a:lnTo>
                  <a:lnTo>
                    <a:pt x="14" y="288"/>
                  </a:lnTo>
                  <a:lnTo>
                    <a:pt x="42" y="315"/>
                  </a:lnTo>
                  <a:lnTo>
                    <a:pt x="68" y="329"/>
                  </a:lnTo>
                  <a:lnTo>
                    <a:pt x="109" y="329"/>
                  </a:lnTo>
                  <a:lnTo>
                    <a:pt x="151" y="315"/>
                  </a:lnTo>
                  <a:lnTo>
                    <a:pt x="192" y="288"/>
                  </a:lnTo>
                  <a:lnTo>
                    <a:pt x="219" y="260"/>
                  </a:lnTo>
                  <a:lnTo>
                    <a:pt x="233" y="23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92" name="Freeform 124"/>
            <p:cNvSpPr/>
            <p:nvPr/>
          </p:nvSpPr>
          <p:spPr>
            <a:xfrm>
              <a:off x="5288" y="1649"/>
              <a:ext cx="29" cy="38"/>
            </a:xfrm>
            <a:custGeom>
              <a:avLst/>
              <a:gdLst/>
              <a:ahLst/>
              <a:cxnLst>
                <a:cxn ang="0">
                  <a:pos x="0" y="493"/>
                </a:cxn>
                <a:cxn ang="0">
                  <a:pos x="124" y="0"/>
                </a:cxn>
                <a:cxn ang="0">
                  <a:pos x="262" y="0"/>
                </a:cxn>
                <a:cxn ang="0">
                  <a:pos x="316" y="14"/>
                </a:cxn>
                <a:cxn ang="0">
                  <a:pos x="343" y="28"/>
                </a:cxn>
                <a:cxn ang="0">
                  <a:pos x="371" y="69"/>
                </a:cxn>
                <a:cxn ang="0">
                  <a:pos x="371" y="109"/>
                </a:cxn>
                <a:cxn ang="0">
                  <a:pos x="357" y="164"/>
                </a:cxn>
                <a:cxn ang="0">
                  <a:pos x="316" y="219"/>
                </a:cxn>
                <a:cxn ang="0">
                  <a:pos x="274" y="247"/>
                </a:cxn>
                <a:cxn ang="0">
                  <a:pos x="220" y="274"/>
                </a:cxn>
                <a:cxn ang="0">
                  <a:pos x="69" y="274"/>
                </a:cxn>
              </a:cxnLst>
              <a:pathLst>
                <a:path w="371" h="493">
                  <a:moveTo>
                    <a:pt x="0" y="493"/>
                  </a:moveTo>
                  <a:lnTo>
                    <a:pt x="124" y="0"/>
                  </a:lnTo>
                  <a:lnTo>
                    <a:pt x="262" y="0"/>
                  </a:lnTo>
                  <a:lnTo>
                    <a:pt x="316" y="14"/>
                  </a:lnTo>
                  <a:lnTo>
                    <a:pt x="343" y="28"/>
                  </a:lnTo>
                  <a:lnTo>
                    <a:pt x="371" y="69"/>
                  </a:lnTo>
                  <a:lnTo>
                    <a:pt x="371" y="109"/>
                  </a:lnTo>
                  <a:lnTo>
                    <a:pt x="357" y="164"/>
                  </a:lnTo>
                  <a:lnTo>
                    <a:pt x="316" y="219"/>
                  </a:lnTo>
                  <a:lnTo>
                    <a:pt x="274" y="247"/>
                  </a:lnTo>
                  <a:lnTo>
                    <a:pt x="220" y="274"/>
                  </a:lnTo>
                  <a:lnTo>
                    <a:pt x="69" y="27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93" name="Line 125"/>
            <p:cNvSpPr/>
            <p:nvPr/>
          </p:nvSpPr>
          <p:spPr>
            <a:xfrm flipV="1">
              <a:off x="5383" y="1812"/>
              <a:ext cx="10" cy="38"/>
            </a:xfrm>
            <a:prstGeom prst="line">
              <a:avLst/>
            </a:prstGeom>
            <a:ln w="0" cap="flat" cmpd="sng">
              <a:solidFill>
                <a:srgbClr val="000000"/>
              </a:solidFill>
              <a:prstDash val="solid"/>
              <a:round/>
              <a:headEnd type="none" w="med" len="med"/>
              <a:tailEnd type="none" w="med" len="med"/>
            </a:ln>
          </p:spPr>
        </p:sp>
        <p:sp>
          <p:nvSpPr>
            <p:cNvPr id="84094" name="Freeform 126"/>
            <p:cNvSpPr/>
            <p:nvPr/>
          </p:nvSpPr>
          <p:spPr>
            <a:xfrm>
              <a:off x="5390" y="1825"/>
              <a:ext cx="15" cy="25"/>
            </a:xfrm>
            <a:custGeom>
              <a:avLst/>
              <a:gdLst/>
              <a:ahLst/>
              <a:cxnLst>
                <a:cxn ang="0">
                  <a:pos x="0" y="0"/>
                </a:cxn>
                <a:cxn ang="0">
                  <a:pos x="138" y="0"/>
                </a:cxn>
                <a:cxn ang="0">
                  <a:pos x="165" y="14"/>
                </a:cxn>
                <a:cxn ang="0">
                  <a:pos x="193" y="41"/>
                </a:cxn>
                <a:cxn ang="0">
                  <a:pos x="193" y="69"/>
                </a:cxn>
                <a:cxn ang="0">
                  <a:pos x="193" y="96"/>
                </a:cxn>
                <a:cxn ang="0">
                  <a:pos x="138" y="329"/>
                </a:cxn>
              </a:cxnLst>
              <a:pathLst>
                <a:path w="193" h="329">
                  <a:moveTo>
                    <a:pt x="0" y="0"/>
                  </a:moveTo>
                  <a:lnTo>
                    <a:pt x="138" y="0"/>
                  </a:lnTo>
                  <a:lnTo>
                    <a:pt x="165" y="14"/>
                  </a:lnTo>
                  <a:lnTo>
                    <a:pt x="193" y="41"/>
                  </a:lnTo>
                  <a:lnTo>
                    <a:pt x="193" y="69"/>
                  </a:lnTo>
                  <a:lnTo>
                    <a:pt x="193" y="96"/>
                  </a:lnTo>
                  <a:lnTo>
                    <a:pt x="138" y="3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95" name="Freeform 127"/>
            <p:cNvSpPr/>
            <p:nvPr/>
          </p:nvSpPr>
          <p:spPr>
            <a:xfrm>
              <a:off x="3256" y="2373"/>
              <a:ext cx="25" cy="37"/>
            </a:xfrm>
            <a:custGeom>
              <a:avLst/>
              <a:gdLst/>
              <a:ahLst/>
              <a:cxnLst>
                <a:cxn ang="0">
                  <a:pos x="0" y="493"/>
                </a:cxn>
                <a:cxn ang="0">
                  <a:pos x="137" y="0"/>
                </a:cxn>
                <a:cxn ang="0">
                  <a:pos x="260" y="0"/>
                </a:cxn>
                <a:cxn ang="0">
                  <a:pos x="301" y="14"/>
                </a:cxn>
                <a:cxn ang="0">
                  <a:pos x="329" y="42"/>
                </a:cxn>
                <a:cxn ang="0">
                  <a:pos x="329" y="83"/>
                </a:cxn>
                <a:cxn ang="0">
                  <a:pos x="288" y="247"/>
                </a:cxn>
                <a:cxn ang="0">
                  <a:pos x="260" y="288"/>
                </a:cxn>
                <a:cxn ang="0">
                  <a:pos x="233" y="316"/>
                </a:cxn>
                <a:cxn ang="0">
                  <a:pos x="191" y="329"/>
                </a:cxn>
                <a:cxn ang="0">
                  <a:pos x="55" y="329"/>
                </a:cxn>
              </a:cxnLst>
              <a:pathLst>
                <a:path w="329" h="493">
                  <a:moveTo>
                    <a:pt x="0" y="493"/>
                  </a:moveTo>
                  <a:lnTo>
                    <a:pt x="137" y="0"/>
                  </a:lnTo>
                  <a:lnTo>
                    <a:pt x="260" y="0"/>
                  </a:lnTo>
                  <a:lnTo>
                    <a:pt x="301" y="14"/>
                  </a:lnTo>
                  <a:lnTo>
                    <a:pt x="329" y="42"/>
                  </a:lnTo>
                  <a:lnTo>
                    <a:pt x="329" y="83"/>
                  </a:lnTo>
                  <a:lnTo>
                    <a:pt x="288" y="247"/>
                  </a:lnTo>
                  <a:lnTo>
                    <a:pt x="260" y="288"/>
                  </a:lnTo>
                  <a:lnTo>
                    <a:pt x="233" y="316"/>
                  </a:lnTo>
                  <a:lnTo>
                    <a:pt x="191" y="329"/>
                  </a:lnTo>
                  <a:lnTo>
                    <a:pt x="55" y="3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96" name="Line 128"/>
            <p:cNvSpPr/>
            <p:nvPr/>
          </p:nvSpPr>
          <p:spPr>
            <a:xfrm flipV="1">
              <a:off x="3262" y="2066"/>
              <a:ext cx="10" cy="37"/>
            </a:xfrm>
            <a:prstGeom prst="line">
              <a:avLst/>
            </a:prstGeom>
            <a:ln w="0" cap="flat" cmpd="sng">
              <a:solidFill>
                <a:srgbClr val="000000"/>
              </a:solidFill>
              <a:prstDash val="solid"/>
              <a:round/>
              <a:headEnd type="none" w="med" len="med"/>
              <a:tailEnd type="none" w="med" len="med"/>
            </a:ln>
          </p:spPr>
        </p:sp>
        <p:sp>
          <p:nvSpPr>
            <p:cNvPr id="84097" name="Freeform 129"/>
            <p:cNvSpPr/>
            <p:nvPr/>
          </p:nvSpPr>
          <p:spPr>
            <a:xfrm>
              <a:off x="3269" y="2078"/>
              <a:ext cx="15" cy="25"/>
            </a:xfrm>
            <a:custGeom>
              <a:avLst/>
              <a:gdLst/>
              <a:ahLst/>
              <a:cxnLst>
                <a:cxn ang="0">
                  <a:pos x="0" y="0"/>
                </a:cxn>
                <a:cxn ang="0">
                  <a:pos x="137" y="0"/>
                </a:cxn>
                <a:cxn ang="0">
                  <a:pos x="164" y="13"/>
                </a:cxn>
                <a:cxn ang="0">
                  <a:pos x="192" y="40"/>
                </a:cxn>
                <a:cxn ang="0">
                  <a:pos x="192" y="67"/>
                </a:cxn>
                <a:cxn ang="0">
                  <a:pos x="192" y="95"/>
                </a:cxn>
                <a:cxn ang="0">
                  <a:pos x="137" y="328"/>
                </a:cxn>
              </a:cxnLst>
              <a:pathLst>
                <a:path w="192" h="328">
                  <a:moveTo>
                    <a:pt x="0" y="0"/>
                  </a:moveTo>
                  <a:lnTo>
                    <a:pt x="137" y="0"/>
                  </a:lnTo>
                  <a:lnTo>
                    <a:pt x="164" y="13"/>
                  </a:lnTo>
                  <a:lnTo>
                    <a:pt x="192" y="40"/>
                  </a:lnTo>
                  <a:lnTo>
                    <a:pt x="192" y="67"/>
                  </a:lnTo>
                  <a:lnTo>
                    <a:pt x="192" y="95"/>
                  </a:lnTo>
                  <a:lnTo>
                    <a:pt x="137" y="32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098" name="Line 130"/>
            <p:cNvSpPr/>
            <p:nvPr/>
          </p:nvSpPr>
          <p:spPr>
            <a:xfrm flipV="1">
              <a:off x="4485" y="2106"/>
              <a:ext cx="23" cy="25"/>
            </a:xfrm>
            <a:prstGeom prst="line">
              <a:avLst/>
            </a:prstGeom>
            <a:ln w="0" cap="flat" cmpd="sng">
              <a:solidFill>
                <a:srgbClr val="000000"/>
              </a:solidFill>
              <a:prstDash val="solid"/>
              <a:round/>
              <a:headEnd type="none" w="med" len="med"/>
              <a:tailEnd type="none" w="med" len="med"/>
            </a:ln>
          </p:spPr>
        </p:sp>
        <p:sp>
          <p:nvSpPr>
            <p:cNvPr id="84099" name="Line 131"/>
            <p:cNvSpPr/>
            <p:nvPr/>
          </p:nvSpPr>
          <p:spPr>
            <a:xfrm>
              <a:off x="4491" y="2106"/>
              <a:ext cx="11" cy="25"/>
            </a:xfrm>
            <a:prstGeom prst="line">
              <a:avLst/>
            </a:prstGeom>
            <a:ln w="0" cap="flat" cmpd="sng">
              <a:solidFill>
                <a:srgbClr val="000000"/>
              </a:solidFill>
              <a:prstDash val="solid"/>
              <a:round/>
              <a:headEnd type="none" w="med" len="med"/>
              <a:tailEnd type="none" w="med" len="med"/>
            </a:ln>
          </p:spPr>
        </p:sp>
        <p:sp>
          <p:nvSpPr>
            <p:cNvPr id="84100" name="Line 132"/>
            <p:cNvSpPr/>
            <p:nvPr/>
          </p:nvSpPr>
          <p:spPr>
            <a:xfrm flipV="1">
              <a:off x="4482" y="1812"/>
              <a:ext cx="10" cy="38"/>
            </a:xfrm>
            <a:prstGeom prst="line">
              <a:avLst/>
            </a:prstGeom>
            <a:ln w="0" cap="flat" cmpd="sng">
              <a:solidFill>
                <a:srgbClr val="000000"/>
              </a:solidFill>
              <a:prstDash val="solid"/>
              <a:round/>
              <a:headEnd type="none" w="med" len="med"/>
              <a:tailEnd type="none" w="med" len="med"/>
            </a:ln>
          </p:spPr>
        </p:sp>
        <p:sp>
          <p:nvSpPr>
            <p:cNvPr id="84101" name="Freeform 133"/>
            <p:cNvSpPr/>
            <p:nvPr/>
          </p:nvSpPr>
          <p:spPr>
            <a:xfrm>
              <a:off x="4489" y="1825"/>
              <a:ext cx="15" cy="25"/>
            </a:xfrm>
            <a:custGeom>
              <a:avLst/>
              <a:gdLst/>
              <a:ahLst/>
              <a:cxnLst>
                <a:cxn ang="0">
                  <a:pos x="0" y="0"/>
                </a:cxn>
                <a:cxn ang="0">
                  <a:pos x="136" y="0"/>
                </a:cxn>
                <a:cxn ang="0">
                  <a:pos x="164" y="14"/>
                </a:cxn>
                <a:cxn ang="0">
                  <a:pos x="191" y="41"/>
                </a:cxn>
                <a:cxn ang="0">
                  <a:pos x="191" y="69"/>
                </a:cxn>
                <a:cxn ang="0">
                  <a:pos x="191" y="96"/>
                </a:cxn>
                <a:cxn ang="0">
                  <a:pos x="136" y="329"/>
                </a:cxn>
              </a:cxnLst>
              <a:pathLst>
                <a:path w="191" h="329">
                  <a:moveTo>
                    <a:pt x="0" y="0"/>
                  </a:moveTo>
                  <a:lnTo>
                    <a:pt x="136" y="0"/>
                  </a:lnTo>
                  <a:lnTo>
                    <a:pt x="164" y="14"/>
                  </a:lnTo>
                  <a:lnTo>
                    <a:pt x="191" y="41"/>
                  </a:lnTo>
                  <a:lnTo>
                    <a:pt x="191" y="69"/>
                  </a:lnTo>
                  <a:lnTo>
                    <a:pt x="191" y="96"/>
                  </a:lnTo>
                  <a:lnTo>
                    <a:pt x="136" y="3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102" name="Freeform 134"/>
            <p:cNvSpPr/>
            <p:nvPr/>
          </p:nvSpPr>
          <p:spPr>
            <a:xfrm>
              <a:off x="4478" y="2658"/>
              <a:ext cx="26" cy="38"/>
            </a:xfrm>
            <a:custGeom>
              <a:avLst/>
              <a:gdLst/>
              <a:ahLst/>
              <a:cxnLst>
                <a:cxn ang="0">
                  <a:pos x="0" y="494"/>
                </a:cxn>
                <a:cxn ang="0">
                  <a:pos x="137" y="0"/>
                </a:cxn>
                <a:cxn ang="0">
                  <a:pos x="260" y="0"/>
                </a:cxn>
                <a:cxn ang="0">
                  <a:pos x="302" y="14"/>
                </a:cxn>
                <a:cxn ang="0">
                  <a:pos x="329" y="42"/>
                </a:cxn>
                <a:cxn ang="0">
                  <a:pos x="329" y="83"/>
                </a:cxn>
                <a:cxn ang="0">
                  <a:pos x="288" y="247"/>
                </a:cxn>
                <a:cxn ang="0">
                  <a:pos x="260" y="288"/>
                </a:cxn>
                <a:cxn ang="0">
                  <a:pos x="233" y="316"/>
                </a:cxn>
                <a:cxn ang="0">
                  <a:pos x="192" y="330"/>
                </a:cxn>
                <a:cxn ang="0">
                  <a:pos x="55" y="330"/>
                </a:cxn>
              </a:cxnLst>
              <a:pathLst>
                <a:path w="329" h="494">
                  <a:moveTo>
                    <a:pt x="0" y="494"/>
                  </a:moveTo>
                  <a:lnTo>
                    <a:pt x="137" y="0"/>
                  </a:lnTo>
                  <a:lnTo>
                    <a:pt x="260" y="0"/>
                  </a:lnTo>
                  <a:lnTo>
                    <a:pt x="302" y="14"/>
                  </a:lnTo>
                  <a:lnTo>
                    <a:pt x="329" y="42"/>
                  </a:lnTo>
                  <a:lnTo>
                    <a:pt x="329" y="83"/>
                  </a:lnTo>
                  <a:lnTo>
                    <a:pt x="288" y="247"/>
                  </a:lnTo>
                  <a:lnTo>
                    <a:pt x="260" y="288"/>
                  </a:lnTo>
                  <a:lnTo>
                    <a:pt x="233" y="316"/>
                  </a:lnTo>
                  <a:lnTo>
                    <a:pt x="192" y="330"/>
                  </a:lnTo>
                  <a:lnTo>
                    <a:pt x="55" y="33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103" name="Line 135"/>
            <p:cNvSpPr/>
            <p:nvPr/>
          </p:nvSpPr>
          <p:spPr>
            <a:xfrm flipH="1">
              <a:off x="4548" y="2126"/>
              <a:ext cx="808" cy="1"/>
            </a:xfrm>
            <a:prstGeom prst="line">
              <a:avLst/>
            </a:prstGeom>
            <a:ln w="0" cap="flat" cmpd="sng">
              <a:solidFill>
                <a:srgbClr val="000000"/>
              </a:solidFill>
              <a:prstDash val="solid"/>
              <a:round/>
              <a:headEnd type="none" w="med" len="med"/>
              <a:tailEnd type="none" w="med" len="med"/>
            </a:ln>
          </p:spPr>
        </p:sp>
        <p:sp>
          <p:nvSpPr>
            <p:cNvPr id="84104" name="Line 136"/>
            <p:cNvSpPr/>
            <p:nvPr/>
          </p:nvSpPr>
          <p:spPr>
            <a:xfrm>
              <a:off x="4548" y="1819"/>
              <a:ext cx="808" cy="1"/>
            </a:xfrm>
            <a:prstGeom prst="line">
              <a:avLst/>
            </a:prstGeom>
            <a:ln w="0" cap="flat" cmpd="sng">
              <a:solidFill>
                <a:srgbClr val="000000"/>
              </a:solidFill>
              <a:prstDash val="solid"/>
              <a:round/>
              <a:headEnd type="none" w="med" len="med"/>
              <a:tailEnd type="none" w="med" len="med"/>
            </a:ln>
          </p:spPr>
        </p:sp>
        <p:sp>
          <p:nvSpPr>
            <p:cNvPr id="84105" name="Line 137"/>
            <p:cNvSpPr/>
            <p:nvPr/>
          </p:nvSpPr>
          <p:spPr>
            <a:xfrm flipV="1">
              <a:off x="4548" y="1633"/>
              <a:ext cx="1" cy="493"/>
            </a:xfrm>
            <a:prstGeom prst="line">
              <a:avLst/>
            </a:prstGeom>
            <a:ln w="0" cap="flat" cmpd="sng">
              <a:solidFill>
                <a:srgbClr val="000000"/>
              </a:solidFill>
              <a:prstDash val="solid"/>
              <a:round/>
              <a:headEnd type="none" w="med" len="med"/>
              <a:tailEnd type="none" w="med" len="med"/>
            </a:ln>
          </p:spPr>
        </p:sp>
        <p:sp>
          <p:nvSpPr>
            <p:cNvPr id="84106" name="Line 138"/>
            <p:cNvSpPr/>
            <p:nvPr/>
          </p:nvSpPr>
          <p:spPr>
            <a:xfrm>
              <a:off x="4548" y="1633"/>
              <a:ext cx="808" cy="1"/>
            </a:xfrm>
            <a:prstGeom prst="line">
              <a:avLst/>
            </a:prstGeom>
            <a:ln w="0" cap="flat" cmpd="sng">
              <a:solidFill>
                <a:srgbClr val="000000"/>
              </a:solidFill>
              <a:prstDash val="solid"/>
              <a:round/>
              <a:headEnd type="none" w="med" len="med"/>
              <a:tailEnd type="none" w="med" len="med"/>
            </a:ln>
          </p:spPr>
        </p:sp>
        <p:sp>
          <p:nvSpPr>
            <p:cNvPr id="84107" name="Line 139"/>
            <p:cNvSpPr/>
            <p:nvPr/>
          </p:nvSpPr>
          <p:spPr>
            <a:xfrm>
              <a:off x="5356" y="1633"/>
              <a:ext cx="1" cy="493"/>
            </a:xfrm>
            <a:prstGeom prst="line">
              <a:avLst/>
            </a:prstGeom>
            <a:ln w="0" cap="flat" cmpd="sng">
              <a:solidFill>
                <a:srgbClr val="000000"/>
              </a:solidFill>
              <a:prstDash val="solid"/>
              <a:round/>
              <a:headEnd type="none" w="med" len="med"/>
              <a:tailEnd type="none" w="med" len="med"/>
            </a:ln>
          </p:spPr>
        </p:sp>
        <p:sp>
          <p:nvSpPr>
            <p:cNvPr id="84108" name="Line 140"/>
            <p:cNvSpPr/>
            <p:nvPr/>
          </p:nvSpPr>
          <p:spPr>
            <a:xfrm>
              <a:off x="4548" y="2203"/>
              <a:ext cx="808" cy="1"/>
            </a:xfrm>
            <a:prstGeom prst="line">
              <a:avLst/>
            </a:prstGeom>
            <a:ln w="0" cap="flat" cmpd="sng">
              <a:solidFill>
                <a:srgbClr val="000000"/>
              </a:solidFill>
              <a:prstDash val="solid"/>
              <a:round/>
              <a:headEnd type="none" w="med" len="med"/>
              <a:tailEnd type="none" w="med" len="med"/>
            </a:ln>
          </p:spPr>
        </p:sp>
        <p:sp>
          <p:nvSpPr>
            <p:cNvPr id="84109" name="Line 141"/>
            <p:cNvSpPr/>
            <p:nvPr/>
          </p:nvSpPr>
          <p:spPr>
            <a:xfrm flipH="1">
              <a:off x="4548" y="2676"/>
              <a:ext cx="808" cy="1"/>
            </a:xfrm>
            <a:prstGeom prst="line">
              <a:avLst/>
            </a:prstGeom>
            <a:ln w="0" cap="flat" cmpd="sng">
              <a:solidFill>
                <a:srgbClr val="000000"/>
              </a:solidFill>
              <a:prstDash val="solid"/>
              <a:round/>
              <a:headEnd type="none" w="med" len="med"/>
              <a:tailEnd type="none" w="med" len="med"/>
            </a:ln>
          </p:spPr>
        </p:sp>
        <p:sp>
          <p:nvSpPr>
            <p:cNvPr id="84110" name="Line 142"/>
            <p:cNvSpPr/>
            <p:nvPr/>
          </p:nvSpPr>
          <p:spPr>
            <a:xfrm flipV="1">
              <a:off x="5356" y="2203"/>
              <a:ext cx="1" cy="947"/>
            </a:xfrm>
            <a:prstGeom prst="line">
              <a:avLst/>
            </a:prstGeom>
            <a:ln w="0" cap="flat" cmpd="sng">
              <a:solidFill>
                <a:srgbClr val="000000"/>
              </a:solidFill>
              <a:prstDash val="solid"/>
              <a:round/>
              <a:headEnd type="none" w="med" len="med"/>
              <a:tailEnd type="none" w="med" len="med"/>
            </a:ln>
          </p:spPr>
        </p:sp>
        <p:sp>
          <p:nvSpPr>
            <p:cNvPr id="84111" name="Line 143"/>
            <p:cNvSpPr/>
            <p:nvPr/>
          </p:nvSpPr>
          <p:spPr>
            <a:xfrm>
              <a:off x="4768" y="2126"/>
              <a:ext cx="1" cy="58"/>
            </a:xfrm>
            <a:prstGeom prst="line">
              <a:avLst/>
            </a:prstGeom>
            <a:ln w="0" cap="flat" cmpd="sng">
              <a:solidFill>
                <a:srgbClr val="FF0000"/>
              </a:solidFill>
              <a:prstDash val="solid"/>
              <a:round/>
              <a:headEnd type="none" w="med" len="med"/>
              <a:tailEnd type="none" w="med" len="med"/>
            </a:ln>
          </p:spPr>
        </p:sp>
        <p:sp>
          <p:nvSpPr>
            <p:cNvPr id="84112" name="Line 144"/>
            <p:cNvSpPr/>
            <p:nvPr/>
          </p:nvSpPr>
          <p:spPr>
            <a:xfrm>
              <a:off x="5087" y="2126"/>
              <a:ext cx="1" cy="52"/>
            </a:xfrm>
            <a:prstGeom prst="line">
              <a:avLst/>
            </a:prstGeom>
            <a:ln w="0" cap="flat" cmpd="sng">
              <a:solidFill>
                <a:srgbClr val="FF0000"/>
              </a:solidFill>
              <a:prstDash val="solid"/>
              <a:round/>
              <a:headEnd type="none" w="med" len="med"/>
              <a:tailEnd type="none" w="med" len="med"/>
            </a:ln>
          </p:spPr>
        </p:sp>
        <p:sp>
          <p:nvSpPr>
            <p:cNvPr id="84113" name="Line 145"/>
            <p:cNvSpPr/>
            <p:nvPr/>
          </p:nvSpPr>
          <p:spPr>
            <a:xfrm flipH="1">
              <a:off x="4548" y="3150"/>
              <a:ext cx="808" cy="1"/>
            </a:xfrm>
            <a:prstGeom prst="line">
              <a:avLst/>
            </a:prstGeom>
            <a:ln w="0" cap="flat" cmpd="sng">
              <a:solidFill>
                <a:srgbClr val="000000"/>
              </a:solidFill>
              <a:prstDash val="solid"/>
              <a:round/>
              <a:headEnd type="none" w="med" len="med"/>
              <a:tailEnd type="none" w="med" len="med"/>
            </a:ln>
          </p:spPr>
        </p:sp>
        <p:sp>
          <p:nvSpPr>
            <p:cNvPr id="84114" name="Line 146"/>
            <p:cNvSpPr/>
            <p:nvPr/>
          </p:nvSpPr>
          <p:spPr>
            <a:xfrm>
              <a:off x="4548" y="2203"/>
              <a:ext cx="1" cy="947"/>
            </a:xfrm>
            <a:prstGeom prst="line">
              <a:avLst/>
            </a:prstGeom>
            <a:ln w="0" cap="flat" cmpd="sng">
              <a:solidFill>
                <a:srgbClr val="000000"/>
              </a:solidFill>
              <a:prstDash val="solid"/>
              <a:round/>
              <a:headEnd type="none" w="med" len="med"/>
              <a:tailEnd type="none" w="med" len="med"/>
            </a:ln>
          </p:spPr>
        </p:sp>
        <p:sp>
          <p:nvSpPr>
            <p:cNvPr id="84115" name="Line 147"/>
            <p:cNvSpPr/>
            <p:nvPr/>
          </p:nvSpPr>
          <p:spPr>
            <a:xfrm flipV="1">
              <a:off x="4685" y="2610"/>
              <a:ext cx="1" cy="67"/>
            </a:xfrm>
            <a:prstGeom prst="line">
              <a:avLst/>
            </a:prstGeom>
            <a:ln w="0" cap="flat" cmpd="sng">
              <a:solidFill>
                <a:srgbClr val="FF0000"/>
              </a:solidFill>
              <a:prstDash val="solid"/>
              <a:round/>
              <a:headEnd type="none" w="med" len="med"/>
              <a:tailEnd type="none" w="med" len="med"/>
            </a:ln>
          </p:spPr>
        </p:sp>
        <p:sp>
          <p:nvSpPr>
            <p:cNvPr id="84116" name="Line 148"/>
            <p:cNvSpPr/>
            <p:nvPr/>
          </p:nvSpPr>
          <p:spPr>
            <a:xfrm>
              <a:off x="5328" y="1819"/>
              <a:ext cx="1" cy="69"/>
            </a:xfrm>
            <a:prstGeom prst="line">
              <a:avLst/>
            </a:prstGeom>
            <a:ln w="0" cap="flat" cmpd="sng">
              <a:solidFill>
                <a:srgbClr val="FF0000"/>
              </a:solidFill>
              <a:prstDash val="solid"/>
              <a:round/>
              <a:headEnd type="none" w="med" len="med"/>
              <a:tailEnd type="none" w="med" len="med"/>
            </a:ln>
          </p:spPr>
        </p:sp>
        <p:sp>
          <p:nvSpPr>
            <p:cNvPr id="84117" name="Line 149"/>
            <p:cNvSpPr/>
            <p:nvPr/>
          </p:nvSpPr>
          <p:spPr>
            <a:xfrm>
              <a:off x="3412" y="2381"/>
              <a:ext cx="16" cy="206"/>
            </a:xfrm>
            <a:prstGeom prst="line">
              <a:avLst/>
            </a:prstGeom>
            <a:ln w="0" cap="flat" cmpd="sng">
              <a:solidFill>
                <a:srgbClr val="FF0000"/>
              </a:solidFill>
              <a:prstDash val="solid"/>
              <a:round/>
              <a:headEnd type="none" w="med" len="med"/>
              <a:tailEnd type="none" w="med" len="med"/>
            </a:ln>
          </p:spPr>
        </p:sp>
        <p:sp>
          <p:nvSpPr>
            <p:cNvPr id="84118" name="Line 150"/>
            <p:cNvSpPr/>
            <p:nvPr/>
          </p:nvSpPr>
          <p:spPr>
            <a:xfrm>
              <a:off x="3868" y="2288"/>
              <a:ext cx="3" cy="41"/>
            </a:xfrm>
            <a:prstGeom prst="line">
              <a:avLst/>
            </a:prstGeom>
            <a:ln w="0" cap="flat" cmpd="sng">
              <a:solidFill>
                <a:srgbClr val="FF0000"/>
              </a:solidFill>
              <a:prstDash val="solid"/>
              <a:round/>
              <a:headEnd type="none" w="med" len="med"/>
              <a:tailEnd type="none" w="med" len="med"/>
            </a:ln>
          </p:spPr>
        </p:sp>
        <p:sp>
          <p:nvSpPr>
            <p:cNvPr id="84119" name="Line 151"/>
            <p:cNvSpPr/>
            <p:nvPr/>
          </p:nvSpPr>
          <p:spPr>
            <a:xfrm>
              <a:off x="3872" y="2341"/>
              <a:ext cx="3" cy="40"/>
            </a:xfrm>
            <a:prstGeom prst="line">
              <a:avLst/>
            </a:prstGeom>
            <a:ln w="0" cap="flat" cmpd="sng">
              <a:solidFill>
                <a:srgbClr val="FF0000"/>
              </a:solidFill>
              <a:prstDash val="solid"/>
              <a:round/>
              <a:headEnd type="none" w="med" len="med"/>
              <a:tailEnd type="none" w="med" len="med"/>
            </a:ln>
          </p:spPr>
        </p:sp>
        <p:sp>
          <p:nvSpPr>
            <p:cNvPr id="84120" name="Line 152"/>
            <p:cNvSpPr/>
            <p:nvPr/>
          </p:nvSpPr>
          <p:spPr>
            <a:xfrm flipV="1">
              <a:off x="3557" y="2361"/>
              <a:ext cx="66" cy="20"/>
            </a:xfrm>
            <a:prstGeom prst="line">
              <a:avLst/>
            </a:prstGeom>
            <a:ln w="0" cap="flat" cmpd="sng">
              <a:solidFill>
                <a:srgbClr val="000000"/>
              </a:solidFill>
              <a:prstDash val="solid"/>
              <a:round/>
              <a:headEnd type="none" w="med" len="med"/>
              <a:tailEnd type="none" w="med" len="med"/>
            </a:ln>
          </p:spPr>
        </p:sp>
        <p:sp>
          <p:nvSpPr>
            <p:cNvPr id="84121" name="Line 153"/>
            <p:cNvSpPr/>
            <p:nvPr/>
          </p:nvSpPr>
          <p:spPr>
            <a:xfrm flipV="1">
              <a:off x="3639" y="2337"/>
              <a:ext cx="65" cy="20"/>
            </a:xfrm>
            <a:prstGeom prst="line">
              <a:avLst/>
            </a:prstGeom>
            <a:ln w="0" cap="flat" cmpd="sng">
              <a:solidFill>
                <a:srgbClr val="000000"/>
              </a:solidFill>
              <a:prstDash val="solid"/>
              <a:round/>
              <a:headEnd type="none" w="med" len="med"/>
              <a:tailEnd type="none" w="med" len="med"/>
            </a:ln>
          </p:spPr>
        </p:sp>
        <p:sp>
          <p:nvSpPr>
            <p:cNvPr id="84122" name="Line 154"/>
            <p:cNvSpPr/>
            <p:nvPr/>
          </p:nvSpPr>
          <p:spPr>
            <a:xfrm flipV="1">
              <a:off x="3720" y="2313"/>
              <a:ext cx="66" cy="19"/>
            </a:xfrm>
            <a:prstGeom prst="line">
              <a:avLst/>
            </a:prstGeom>
            <a:ln w="0" cap="flat" cmpd="sng">
              <a:solidFill>
                <a:srgbClr val="000000"/>
              </a:solidFill>
              <a:prstDash val="solid"/>
              <a:round/>
              <a:headEnd type="none" w="med" len="med"/>
              <a:tailEnd type="none" w="med" len="med"/>
            </a:ln>
          </p:spPr>
        </p:sp>
        <p:sp>
          <p:nvSpPr>
            <p:cNvPr id="84123" name="Line 155"/>
            <p:cNvSpPr/>
            <p:nvPr/>
          </p:nvSpPr>
          <p:spPr>
            <a:xfrm flipV="1">
              <a:off x="3802" y="2288"/>
              <a:ext cx="66" cy="20"/>
            </a:xfrm>
            <a:prstGeom prst="line">
              <a:avLst/>
            </a:prstGeom>
            <a:ln w="0" cap="flat" cmpd="sng">
              <a:solidFill>
                <a:srgbClr val="000000"/>
              </a:solidFill>
              <a:prstDash val="solid"/>
              <a:round/>
              <a:headEnd type="none" w="med" len="med"/>
              <a:tailEnd type="none" w="med" len="med"/>
            </a:ln>
          </p:spPr>
        </p:sp>
        <p:sp>
          <p:nvSpPr>
            <p:cNvPr id="84124" name="Freeform 156"/>
            <p:cNvSpPr/>
            <p:nvPr/>
          </p:nvSpPr>
          <p:spPr>
            <a:xfrm>
              <a:off x="4765" y="2674"/>
              <a:ext cx="4" cy="4"/>
            </a:xfrm>
            <a:custGeom>
              <a:avLst/>
              <a:gdLst/>
              <a:ahLst/>
              <a:cxnLst>
                <a:cxn ang="0">
                  <a:pos x="28" y="22"/>
                </a:cxn>
                <a:cxn ang="0">
                  <a:pos x="47" y="43"/>
                </a:cxn>
                <a:cxn ang="0">
                  <a:pos x="39" y="48"/>
                </a:cxn>
                <a:cxn ang="0">
                  <a:pos x="31" y="50"/>
                </a:cxn>
                <a:cxn ang="0">
                  <a:pos x="22" y="50"/>
                </a:cxn>
                <a:cxn ang="0">
                  <a:pos x="14" y="47"/>
                </a:cxn>
                <a:cxn ang="0">
                  <a:pos x="6" y="41"/>
                </a:cxn>
                <a:cxn ang="0">
                  <a:pos x="2" y="34"/>
                </a:cxn>
                <a:cxn ang="0">
                  <a:pos x="0" y="25"/>
                </a:cxn>
                <a:cxn ang="0">
                  <a:pos x="0" y="17"/>
                </a:cxn>
                <a:cxn ang="0">
                  <a:pos x="3" y="8"/>
                </a:cxn>
                <a:cxn ang="0">
                  <a:pos x="8" y="0"/>
                </a:cxn>
                <a:cxn ang="0">
                  <a:pos x="28" y="22"/>
                </a:cxn>
              </a:cxnLst>
              <a:pathLst>
                <a:path w="47" h="50">
                  <a:moveTo>
                    <a:pt x="28" y="22"/>
                  </a:moveTo>
                  <a:lnTo>
                    <a:pt x="47" y="43"/>
                  </a:lnTo>
                  <a:lnTo>
                    <a:pt x="39" y="48"/>
                  </a:lnTo>
                  <a:lnTo>
                    <a:pt x="31" y="50"/>
                  </a:lnTo>
                  <a:lnTo>
                    <a:pt x="22" y="50"/>
                  </a:lnTo>
                  <a:lnTo>
                    <a:pt x="14" y="47"/>
                  </a:lnTo>
                  <a:lnTo>
                    <a:pt x="6" y="41"/>
                  </a:lnTo>
                  <a:lnTo>
                    <a:pt x="2" y="34"/>
                  </a:lnTo>
                  <a:lnTo>
                    <a:pt x="0" y="25"/>
                  </a:lnTo>
                  <a:lnTo>
                    <a:pt x="0" y="17"/>
                  </a:lnTo>
                  <a:lnTo>
                    <a:pt x="3" y="8"/>
                  </a:lnTo>
                  <a:lnTo>
                    <a:pt x="8" y="0"/>
                  </a:lnTo>
                  <a:lnTo>
                    <a:pt x="28" y="22"/>
                  </a:lnTo>
                  <a:close/>
                </a:path>
              </a:pathLst>
            </a:custGeom>
            <a:solidFill>
              <a:srgbClr val="000000"/>
            </a:solidFill>
            <a:ln w="9525">
              <a:noFill/>
            </a:ln>
          </p:spPr>
          <p:txBody>
            <a:bodyPr/>
            <a:p>
              <a:endParaRPr lang="zh-CN" altLang="en-US"/>
            </a:p>
          </p:txBody>
        </p:sp>
        <p:sp>
          <p:nvSpPr>
            <p:cNvPr id="84125" name="Freeform 157"/>
            <p:cNvSpPr/>
            <p:nvPr/>
          </p:nvSpPr>
          <p:spPr>
            <a:xfrm>
              <a:off x="4765" y="2674"/>
              <a:ext cx="4" cy="4"/>
            </a:xfrm>
            <a:custGeom>
              <a:avLst/>
              <a:gdLst/>
              <a:ahLst/>
              <a:cxnLst>
                <a:cxn ang="0">
                  <a:pos x="47" y="43"/>
                </a:cxn>
                <a:cxn ang="0">
                  <a:pos x="39" y="48"/>
                </a:cxn>
                <a:cxn ang="0">
                  <a:pos x="31" y="50"/>
                </a:cxn>
                <a:cxn ang="0">
                  <a:pos x="22" y="50"/>
                </a:cxn>
                <a:cxn ang="0">
                  <a:pos x="14" y="47"/>
                </a:cxn>
                <a:cxn ang="0">
                  <a:pos x="6" y="41"/>
                </a:cxn>
                <a:cxn ang="0">
                  <a:pos x="2" y="34"/>
                </a:cxn>
                <a:cxn ang="0">
                  <a:pos x="0" y="25"/>
                </a:cxn>
                <a:cxn ang="0">
                  <a:pos x="0" y="17"/>
                </a:cxn>
                <a:cxn ang="0">
                  <a:pos x="3" y="8"/>
                </a:cxn>
                <a:cxn ang="0">
                  <a:pos x="8" y="0"/>
                </a:cxn>
              </a:cxnLst>
              <a:pathLst>
                <a:path w="47" h="50">
                  <a:moveTo>
                    <a:pt x="47" y="43"/>
                  </a:moveTo>
                  <a:lnTo>
                    <a:pt x="39" y="48"/>
                  </a:lnTo>
                  <a:lnTo>
                    <a:pt x="31" y="50"/>
                  </a:lnTo>
                  <a:lnTo>
                    <a:pt x="22" y="50"/>
                  </a:lnTo>
                  <a:lnTo>
                    <a:pt x="14" y="47"/>
                  </a:lnTo>
                  <a:lnTo>
                    <a:pt x="6" y="41"/>
                  </a:lnTo>
                  <a:lnTo>
                    <a:pt x="2" y="34"/>
                  </a:lnTo>
                  <a:lnTo>
                    <a:pt x="0" y="25"/>
                  </a:lnTo>
                  <a:lnTo>
                    <a:pt x="0" y="17"/>
                  </a:lnTo>
                  <a:lnTo>
                    <a:pt x="3" y="8"/>
                  </a:lnTo>
                  <a:lnTo>
                    <a:pt x="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126" name="Freeform 158"/>
            <p:cNvSpPr/>
            <p:nvPr/>
          </p:nvSpPr>
          <p:spPr>
            <a:xfrm>
              <a:off x="4766" y="2459"/>
              <a:ext cx="239" cy="218"/>
            </a:xfrm>
            <a:custGeom>
              <a:avLst/>
              <a:gdLst/>
              <a:ahLst/>
              <a:cxnLst>
                <a:cxn ang="0">
                  <a:pos x="0" y="2797"/>
                </a:cxn>
                <a:cxn ang="0">
                  <a:pos x="20" y="2819"/>
                </a:cxn>
                <a:cxn ang="0">
                  <a:pos x="39" y="2840"/>
                </a:cxn>
                <a:cxn ang="0">
                  <a:pos x="3104" y="43"/>
                </a:cxn>
                <a:cxn ang="0">
                  <a:pos x="3084" y="21"/>
                </a:cxn>
                <a:cxn ang="0">
                  <a:pos x="3065" y="0"/>
                </a:cxn>
                <a:cxn ang="0">
                  <a:pos x="0" y="2797"/>
                </a:cxn>
              </a:cxnLst>
              <a:pathLst>
                <a:path w="3104" h="2840">
                  <a:moveTo>
                    <a:pt x="0" y="2797"/>
                  </a:moveTo>
                  <a:lnTo>
                    <a:pt x="20" y="2819"/>
                  </a:lnTo>
                  <a:lnTo>
                    <a:pt x="39" y="2840"/>
                  </a:lnTo>
                  <a:lnTo>
                    <a:pt x="3104" y="43"/>
                  </a:lnTo>
                  <a:lnTo>
                    <a:pt x="3084" y="21"/>
                  </a:lnTo>
                  <a:lnTo>
                    <a:pt x="3065" y="0"/>
                  </a:lnTo>
                  <a:lnTo>
                    <a:pt x="0" y="2797"/>
                  </a:lnTo>
                  <a:close/>
                </a:path>
              </a:pathLst>
            </a:custGeom>
            <a:solidFill>
              <a:srgbClr val="000000"/>
            </a:solidFill>
            <a:ln w="9525">
              <a:noFill/>
            </a:ln>
          </p:spPr>
          <p:txBody>
            <a:bodyPr/>
            <a:p>
              <a:endParaRPr lang="zh-CN" altLang="en-US"/>
            </a:p>
          </p:txBody>
        </p:sp>
        <p:sp>
          <p:nvSpPr>
            <p:cNvPr id="84127" name="Freeform 159"/>
            <p:cNvSpPr/>
            <p:nvPr/>
          </p:nvSpPr>
          <p:spPr>
            <a:xfrm>
              <a:off x="4766" y="2459"/>
              <a:ext cx="239" cy="218"/>
            </a:xfrm>
            <a:custGeom>
              <a:avLst/>
              <a:gdLst/>
              <a:ahLst/>
              <a:cxnLst>
                <a:cxn ang="0">
                  <a:pos x="0" y="2797"/>
                </a:cxn>
                <a:cxn ang="0">
                  <a:pos x="20" y="2819"/>
                </a:cxn>
                <a:cxn ang="0">
                  <a:pos x="39" y="2840"/>
                </a:cxn>
                <a:cxn ang="0">
                  <a:pos x="3104" y="43"/>
                </a:cxn>
                <a:cxn ang="0">
                  <a:pos x="3084" y="21"/>
                </a:cxn>
                <a:cxn ang="0">
                  <a:pos x="3065" y="0"/>
                </a:cxn>
                <a:cxn ang="0">
                  <a:pos x="0" y="2797"/>
                </a:cxn>
              </a:cxnLst>
              <a:pathLst>
                <a:path w="3104" h="2840">
                  <a:moveTo>
                    <a:pt x="0" y="2797"/>
                  </a:moveTo>
                  <a:lnTo>
                    <a:pt x="20" y="2819"/>
                  </a:lnTo>
                  <a:lnTo>
                    <a:pt x="39" y="2840"/>
                  </a:lnTo>
                  <a:lnTo>
                    <a:pt x="3104" y="43"/>
                  </a:lnTo>
                  <a:lnTo>
                    <a:pt x="3084" y="21"/>
                  </a:lnTo>
                  <a:lnTo>
                    <a:pt x="3065" y="0"/>
                  </a:lnTo>
                  <a:lnTo>
                    <a:pt x="0" y="279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128" name="Freeform 160"/>
            <p:cNvSpPr/>
            <p:nvPr/>
          </p:nvSpPr>
          <p:spPr>
            <a:xfrm>
              <a:off x="5002" y="2459"/>
              <a:ext cx="3" cy="3"/>
            </a:xfrm>
            <a:custGeom>
              <a:avLst/>
              <a:gdLst/>
              <a:ahLst/>
              <a:cxnLst>
                <a:cxn ang="0">
                  <a:pos x="19" y="27"/>
                </a:cxn>
                <a:cxn ang="0">
                  <a:pos x="0" y="6"/>
                </a:cxn>
                <a:cxn ang="0">
                  <a:pos x="7" y="2"/>
                </a:cxn>
                <a:cxn ang="0">
                  <a:pos x="16" y="0"/>
                </a:cxn>
                <a:cxn ang="0">
                  <a:pos x="25" y="0"/>
                </a:cxn>
                <a:cxn ang="0">
                  <a:pos x="33" y="3"/>
                </a:cxn>
                <a:cxn ang="0">
                  <a:pos x="41" y="8"/>
                </a:cxn>
                <a:cxn ang="0">
                  <a:pos x="45" y="16"/>
                </a:cxn>
                <a:cxn ang="0">
                  <a:pos x="47" y="24"/>
                </a:cxn>
                <a:cxn ang="0">
                  <a:pos x="47" y="33"/>
                </a:cxn>
                <a:cxn ang="0">
                  <a:pos x="44" y="41"/>
                </a:cxn>
                <a:cxn ang="0">
                  <a:pos x="39" y="49"/>
                </a:cxn>
                <a:cxn ang="0">
                  <a:pos x="19" y="27"/>
                </a:cxn>
              </a:cxnLst>
              <a:pathLst>
                <a:path w="47" h="49">
                  <a:moveTo>
                    <a:pt x="19" y="27"/>
                  </a:moveTo>
                  <a:lnTo>
                    <a:pt x="0" y="6"/>
                  </a:lnTo>
                  <a:lnTo>
                    <a:pt x="7" y="2"/>
                  </a:lnTo>
                  <a:lnTo>
                    <a:pt x="16" y="0"/>
                  </a:lnTo>
                  <a:lnTo>
                    <a:pt x="25" y="0"/>
                  </a:lnTo>
                  <a:lnTo>
                    <a:pt x="33" y="3"/>
                  </a:lnTo>
                  <a:lnTo>
                    <a:pt x="41" y="8"/>
                  </a:lnTo>
                  <a:lnTo>
                    <a:pt x="45" y="16"/>
                  </a:lnTo>
                  <a:lnTo>
                    <a:pt x="47" y="24"/>
                  </a:lnTo>
                  <a:lnTo>
                    <a:pt x="47" y="33"/>
                  </a:lnTo>
                  <a:lnTo>
                    <a:pt x="44" y="41"/>
                  </a:lnTo>
                  <a:lnTo>
                    <a:pt x="39" y="49"/>
                  </a:lnTo>
                  <a:lnTo>
                    <a:pt x="19" y="27"/>
                  </a:lnTo>
                  <a:close/>
                </a:path>
              </a:pathLst>
            </a:custGeom>
            <a:solidFill>
              <a:srgbClr val="000000"/>
            </a:solidFill>
            <a:ln w="9525">
              <a:noFill/>
            </a:ln>
          </p:spPr>
          <p:txBody>
            <a:bodyPr/>
            <a:p>
              <a:endParaRPr lang="zh-CN" altLang="en-US"/>
            </a:p>
          </p:txBody>
        </p:sp>
        <p:sp>
          <p:nvSpPr>
            <p:cNvPr id="84129" name="Freeform 161"/>
            <p:cNvSpPr/>
            <p:nvPr/>
          </p:nvSpPr>
          <p:spPr>
            <a:xfrm>
              <a:off x="5002" y="2459"/>
              <a:ext cx="3" cy="3"/>
            </a:xfrm>
            <a:custGeom>
              <a:avLst/>
              <a:gdLst/>
              <a:ahLst/>
              <a:cxnLst>
                <a:cxn ang="0">
                  <a:pos x="0" y="6"/>
                </a:cxn>
                <a:cxn ang="0">
                  <a:pos x="7" y="2"/>
                </a:cxn>
                <a:cxn ang="0">
                  <a:pos x="16" y="0"/>
                </a:cxn>
                <a:cxn ang="0">
                  <a:pos x="25" y="0"/>
                </a:cxn>
                <a:cxn ang="0">
                  <a:pos x="33" y="3"/>
                </a:cxn>
                <a:cxn ang="0">
                  <a:pos x="41" y="8"/>
                </a:cxn>
                <a:cxn ang="0">
                  <a:pos x="45" y="16"/>
                </a:cxn>
                <a:cxn ang="0">
                  <a:pos x="47" y="24"/>
                </a:cxn>
                <a:cxn ang="0">
                  <a:pos x="47" y="33"/>
                </a:cxn>
                <a:cxn ang="0">
                  <a:pos x="44" y="41"/>
                </a:cxn>
                <a:cxn ang="0">
                  <a:pos x="39" y="49"/>
                </a:cxn>
              </a:cxnLst>
              <a:pathLst>
                <a:path w="47" h="49">
                  <a:moveTo>
                    <a:pt x="0" y="6"/>
                  </a:moveTo>
                  <a:lnTo>
                    <a:pt x="7" y="2"/>
                  </a:lnTo>
                  <a:lnTo>
                    <a:pt x="16" y="0"/>
                  </a:lnTo>
                  <a:lnTo>
                    <a:pt x="25" y="0"/>
                  </a:lnTo>
                  <a:lnTo>
                    <a:pt x="33" y="3"/>
                  </a:lnTo>
                  <a:lnTo>
                    <a:pt x="41" y="8"/>
                  </a:lnTo>
                  <a:lnTo>
                    <a:pt x="45" y="16"/>
                  </a:lnTo>
                  <a:lnTo>
                    <a:pt x="47" y="24"/>
                  </a:lnTo>
                  <a:lnTo>
                    <a:pt x="47" y="33"/>
                  </a:lnTo>
                  <a:lnTo>
                    <a:pt x="44" y="41"/>
                  </a:lnTo>
                  <a:lnTo>
                    <a:pt x="39" y="4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130" name="Line 162"/>
            <p:cNvSpPr/>
            <p:nvPr/>
          </p:nvSpPr>
          <p:spPr>
            <a:xfrm flipH="1" flipV="1">
              <a:off x="5003" y="2461"/>
              <a:ext cx="84" cy="215"/>
            </a:xfrm>
            <a:prstGeom prst="line">
              <a:avLst/>
            </a:prstGeom>
            <a:ln w="0" cap="flat" cmpd="sng">
              <a:solidFill>
                <a:srgbClr val="FF0000"/>
              </a:solidFill>
              <a:prstDash val="solid"/>
              <a:round/>
              <a:headEnd type="none" w="med" len="med"/>
              <a:tailEnd type="none" w="med" len="med"/>
            </a:ln>
          </p:spPr>
        </p:sp>
        <p:sp>
          <p:nvSpPr>
            <p:cNvPr id="84131" name="Line 163"/>
            <p:cNvSpPr/>
            <p:nvPr/>
          </p:nvSpPr>
          <p:spPr>
            <a:xfrm flipH="1" flipV="1">
              <a:off x="3412" y="2074"/>
              <a:ext cx="16" cy="206"/>
            </a:xfrm>
            <a:prstGeom prst="line">
              <a:avLst/>
            </a:prstGeom>
            <a:ln w="0" cap="flat" cmpd="sng">
              <a:solidFill>
                <a:srgbClr val="FF0000"/>
              </a:solidFill>
              <a:prstDash val="solid"/>
              <a:round/>
              <a:headEnd type="none" w="med" len="med"/>
              <a:tailEnd type="none" w="med" len="med"/>
            </a:ln>
          </p:spPr>
        </p:sp>
        <p:sp>
          <p:nvSpPr>
            <p:cNvPr id="84132" name="Freeform 164"/>
            <p:cNvSpPr/>
            <p:nvPr/>
          </p:nvSpPr>
          <p:spPr>
            <a:xfrm>
              <a:off x="3715" y="2272"/>
              <a:ext cx="16" cy="16"/>
            </a:xfrm>
            <a:custGeom>
              <a:avLst/>
              <a:gdLst/>
              <a:ahLst/>
              <a:cxnLst>
                <a:cxn ang="0">
                  <a:pos x="211" y="105"/>
                </a:cxn>
                <a:cxn ang="0">
                  <a:pos x="179" y="31"/>
                </a:cxn>
                <a:cxn ang="0">
                  <a:pos x="105" y="0"/>
                </a:cxn>
                <a:cxn ang="0">
                  <a:pos x="30" y="31"/>
                </a:cxn>
                <a:cxn ang="0">
                  <a:pos x="0" y="105"/>
                </a:cxn>
                <a:cxn ang="0">
                  <a:pos x="30" y="179"/>
                </a:cxn>
                <a:cxn ang="0">
                  <a:pos x="105" y="210"/>
                </a:cxn>
                <a:cxn ang="0">
                  <a:pos x="179" y="179"/>
                </a:cxn>
                <a:cxn ang="0">
                  <a:pos x="211" y="105"/>
                </a:cxn>
              </a:cxnLst>
              <a:pathLst>
                <a:path w="211" h="210">
                  <a:moveTo>
                    <a:pt x="211" y="105"/>
                  </a:moveTo>
                  <a:lnTo>
                    <a:pt x="179" y="31"/>
                  </a:lnTo>
                  <a:lnTo>
                    <a:pt x="105" y="0"/>
                  </a:lnTo>
                  <a:lnTo>
                    <a:pt x="30" y="31"/>
                  </a:lnTo>
                  <a:lnTo>
                    <a:pt x="0" y="105"/>
                  </a:lnTo>
                  <a:lnTo>
                    <a:pt x="30" y="179"/>
                  </a:lnTo>
                  <a:lnTo>
                    <a:pt x="105" y="210"/>
                  </a:lnTo>
                  <a:lnTo>
                    <a:pt x="179" y="179"/>
                  </a:lnTo>
                  <a:lnTo>
                    <a:pt x="211" y="105"/>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133" name="Freeform 165"/>
            <p:cNvSpPr/>
            <p:nvPr/>
          </p:nvSpPr>
          <p:spPr>
            <a:xfrm>
              <a:off x="4765" y="2124"/>
              <a:ext cx="4" cy="5"/>
            </a:xfrm>
            <a:custGeom>
              <a:avLst/>
              <a:gdLst/>
              <a:ahLst/>
              <a:cxnLst>
                <a:cxn ang="0">
                  <a:pos x="28" y="25"/>
                </a:cxn>
                <a:cxn ang="0">
                  <a:pos x="42" y="50"/>
                </a:cxn>
                <a:cxn ang="0">
                  <a:pos x="33" y="53"/>
                </a:cxn>
                <a:cxn ang="0">
                  <a:pos x="24" y="53"/>
                </a:cxn>
                <a:cxn ang="0">
                  <a:pos x="16" y="51"/>
                </a:cxn>
                <a:cxn ang="0">
                  <a:pos x="8" y="45"/>
                </a:cxn>
                <a:cxn ang="0">
                  <a:pos x="3" y="39"/>
                </a:cxn>
                <a:cxn ang="0">
                  <a:pos x="0" y="30"/>
                </a:cxn>
                <a:cxn ang="0">
                  <a:pos x="0" y="22"/>
                </a:cxn>
                <a:cxn ang="0">
                  <a:pos x="2" y="13"/>
                </a:cxn>
                <a:cxn ang="0">
                  <a:pos x="7" y="6"/>
                </a:cxn>
                <a:cxn ang="0">
                  <a:pos x="14" y="0"/>
                </a:cxn>
                <a:cxn ang="0">
                  <a:pos x="28" y="25"/>
                </a:cxn>
              </a:cxnLst>
              <a:pathLst>
                <a:path w="42" h="53">
                  <a:moveTo>
                    <a:pt x="28" y="25"/>
                  </a:moveTo>
                  <a:lnTo>
                    <a:pt x="42" y="50"/>
                  </a:lnTo>
                  <a:lnTo>
                    <a:pt x="33" y="53"/>
                  </a:lnTo>
                  <a:lnTo>
                    <a:pt x="24" y="53"/>
                  </a:lnTo>
                  <a:lnTo>
                    <a:pt x="16" y="51"/>
                  </a:lnTo>
                  <a:lnTo>
                    <a:pt x="8" y="45"/>
                  </a:lnTo>
                  <a:lnTo>
                    <a:pt x="3" y="39"/>
                  </a:lnTo>
                  <a:lnTo>
                    <a:pt x="0" y="30"/>
                  </a:lnTo>
                  <a:lnTo>
                    <a:pt x="0" y="22"/>
                  </a:lnTo>
                  <a:lnTo>
                    <a:pt x="2" y="13"/>
                  </a:lnTo>
                  <a:lnTo>
                    <a:pt x="7" y="6"/>
                  </a:lnTo>
                  <a:lnTo>
                    <a:pt x="14" y="0"/>
                  </a:lnTo>
                  <a:lnTo>
                    <a:pt x="28" y="25"/>
                  </a:lnTo>
                  <a:close/>
                </a:path>
              </a:pathLst>
            </a:custGeom>
            <a:solidFill>
              <a:srgbClr val="FF0000"/>
            </a:solidFill>
            <a:ln w="9525">
              <a:noFill/>
            </a:ln>
          </p:spPr>
          <p:txBody>
            <a:bodyPr/>
            <a:p>
              <a:endParaRPr lang="zh-CN" altLang="en-US"/>
            </a:p>
          </p:txBody>
        </p:sp>
        <p:sp>
          <p:nvSpPr>
            <p:cNvPr id="84134" name="Freeform 166"/>
            <p:cNvSpPr/>
            <p:nvPr/>
          </p:nvSpPr>
          <p:spPr>
            <a:xfrm>
              <a:off x="4765" y="2124"/>
              <a:ext cx="4" cy="5"/>
            </a:xfrm>
            <a:custGeom>
              <a:avLst/>
              <a:gdLst/>
              <a:ahLst/>
              <a:cxnLst>
                <a:cxn ang="0">
                  <a:pos x="42" y="50"/>
                </a:cxn>
                <a:cxn ang="0">
                  <a:pos x="33" y="53"/>
                </a:cxn>
                <a:cxn ang="0">
                  <a:pos x="24" y="53"/>
                </a:cxn>
                <a:cxn ang="0">
                  <a:pos x="16" y="51"/>
                </a:cxn>
                <a:cxn ang="0">
                  <a:pos x="8" y="45"/>
                </a:cxn>
                <a:cxn ang="0">
                  <a:pos x="3" y="39"/>
                </a:cxn>
                <a:cxn ang="0">
                  <a:pos x="0" y="30"/>
                </a:cxn>
                <a:cxn ang="0">
                  <a:pos x="0" y="22"/>
                </a:cxn>
                <a:cxn ang="0">
                  <a:pos x="2" y="13"/>
                </a:cxn>
                <a:cxn ang="0">
                  <a:pos x="7" y="6"/>
                </a:cxn>
                <a:cxn ang="0">
                  <a:pos x="14" y="0"/>
                </a:cxn>
              </a:cxnLst>
              <a:pathLst>
                <a:path w="42" h="53">
                  <a:moveTo>
                    <a:pt x="42" y="50"/>
                  </a:moveTo>
                  <a:lnTo>
                    <a:pt x="33" y="53"/>
                  </a:lnTo>
                  <a:lnTo>
                    <a:pt x="24" y="53"/>
                  </a:lnTo>
                  <a:lnTo>
                    <a:pt x="16" y="51"/>
                  </a:lnTo>
                  <a:lnTo>
                    <a:pt x="8" y="45"/>
                  </a:lnTo>
                  <a:lnTo>
                    <a:pt x="3" y="39"/>
                  </a:lnTo>
                  <a:lnTo>
                    <a:pt x="0" y="30"/>
                  </a:lnTo>
                  <a:lnTo>
                    <a:pt x="0" y="22"/>
                  </a:lnTo>
                  <a:lnTo>
                    <a:pt x="2" y="13"/>
                  </a:lnTo>
                  <a:lnTo>
                    <a:pt x="7" y="6"/>
                  </a:lnTo>
                  <a:lnTo>
                    <a:pt x="14"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135" name="Freeform 167"/>
            <p:cNvSpPr/>
            <p:nvPr/>
          </p:nvSpPr>
          <p:spPr>
            <a:xfrm>
              <a:off x="4767" y="2028"/>
              <a:ext cx="179" cy="100"/>
            </a:xfrm>
            <a:custGeom>
              <a:avLst/>
              <a:gdLst/>
              <a:ahLst/>
              <a:cxnLst>
                <a:cxn ang="0">
                  <a:pos x="0" y="1260"/>
                </a:cxn>
                <a:cxn ang="0">
                  <a:pos x="14" y="1285"/>
                </a:cxn>
                <a:cxn ang="0">
                  <a:pos x="28" y="1310"/>
                </a:cxn>
                <a:cxn ang="0">
                  <a:pos x="2328" y="50"/>
                </a:cxn>
                <a:cxn ang="0">
                  <a:pos x="2314" y="25"/>
                </a:cxn>
                <a:cxn ang="0">
                  <a:pos x="2300" y="0"/>
                </a:cxn>
                <a:cxn ang="0">
                  <a:pos x="0" y="1260"/>
                </a:cxn>
              </a:cxnLst>
              <a:pathLst>
                <a:path w="2328" h="1310">
                  <a:moveTo>
                    <a:pt x="0" y="1260"/>
                  </a:moveTo>
                  <a:lnTo>
                    <a:pt x="14" y="1285"/>
                  </a:lnTo>
                  <a:lnTo>
                    <a:pt x="28" y="1310"/>
                  </a:lnTo>
                  <a:lnTo>
                    <a:pt x="2328" y="50"/>
                  </a:lnTo>
                  <a:lnTo>
                    <a:pt x="2314" y="25"/>
                  </a:lnTo>
                  <a:lnTo>
                    <a:pt x="2300" y="0"/>
                  </a:lnTo>
                  <a:lnTo>
                    <a:pt x="0" y="1260"/>
                  </a:lnTo>
                  <a:close/>
                </a:path>
              </a:pathLst>
            </a:custGeom>
            <a:solidFill>
              <a:srgbClr val="FF0000"/>
            </a:solidFill>
            <a:ln w="9525">
              <a:noFill/>
            </a:ln>
          </p:spPr>
          <p:txBody>
            <a:bodyPr/>
            <a:p>
              <a:endParaRPr lang="zh-CN" altLang="en-US"/>
            </a:p>
          </p:txBody>
        </p:sp>
        <p:sp>
          <p:nvSpPr>
            <p:cNvPr id="84136" name="Freeform 168"/>
            <p:cNvSpPr/>
            <p:nvPr/>
          </p:nvSpPr>
          <p:spPr>
            <a:xfrm>
              <a:off x="4767" y="2028"/>
              <a:ext cx="179" cy="100"/>
            </a:xfrm>
            <a:custGeom>
              <a:avLst/>
              <a:gdLst/>
              <a:ahLst/>
              <a:cxnLst>
                <a:cxn ang="0">
                  <a:pos x="0" y="1260"/>
                </a:cxn>
                <a:cxn ang="0">
                  <a:pos x="14" y="1285"/>
                </a:cxn>
                <a:cxn ang="0">
                  <a:pos x="28" y="1310"/>
                </a:cxn>
                <a:cxn ang="0">
                  <a:pos x="2328" y="50"/>
                </a:cxn>
                <a:cxn ang="0">
                  <a:pos x="2314" y="25"/>
                </a:cxn>
                <a:cxn ang="0">
                  <a:pos x="2300" y="0"/>
                </a:cxn>
                <a:cxn ang="0">
                  <a:pos x="0" y="1260"/>
                </a:cxn>
              </a:cxnLst>
              <a:pathLst>
                <a:path w="2328" h="1310">
                  <a:moveTo>
                    <a:pt x="0" y="1260"/>
                  </a:moveTo>
                  <a:lnTo>
                    <a:pt x="14" y="1285"/>
                  </a:lnTo>
                  <a:lnTo>
                    <a:pt x="28" y="1310"/>
                  </a:lnTo>
                  <a:lnTo>
                    <a:pt x="2328" y="50"/>
                  </a:lnTo>
                  <a:lnTo>
                    <a:pt x="2314" y="25"/>
                  </a:lnTo>
                  <a:lnTo>
                    <a:pt x="2300" y="0"/>
                  </a:lnTo>
                  <a:lnTo>
                    <a:pt x="0" y="126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137" name="Freeform 169"/>
            <p:cNvSpPr/>
            <p:nvPr/>
          </p:nvSpPr>
          <p:spPr>
            <a:xfrm>
              <a:off x="4943" y="2027"/>
              <a:ext cx="4" cy="4"/>
            </a:xfrm>
            <a:custGeom>
              <a:avLst/>
              <a:gdLst/>
              <a:ahLst/>
              <a:cxnLst>
                <a:cxn ang="0">
                  <a:pos x="14" y="28"/>
                </a:cxn>
                <a:cxn ang="0">
                  <a:pos x="0" y="3"/>
                </a:cxn>
                <a:cxn ang="0">
                  <a:pos x="9" y="0"/>
                </a:cxn>
                <a:cxn ang="0">
                  <a:pos x="18" y="0"/>
                </a:cxn>
                <a:cxn ang="0">
                  <a:pos x="26" y="2"/>
                </a:cxn>
                <a:cxn ang="0">
                  <a:pos x="34" y="7"/>
                </a:cxn>
                <a:cxn ang="0">
                  <a:pos x="39" y="14"/>
                </a:cxn>
                <a:cxn ang="0">
                  <a:pos x="42" y="22"/>
                </a:cxn>
                <a:cxn ang="0">
                  <a:pos x="42" y="31"/>
                </a:cxn>
                <a:cxn ang="0">
                  <a:pos x="40" y="40"/>
                </a:cxn>
                <a:cxn ang="0">
                  <a:pos x="35" y="47"/>
                </a:cxn>
                <a:cxn ang="0">
                  <a:pos x="28" y="53"/>
                </a:cxn>
                <a:cxn ang="0">
                  <a:pos x="14" y="28"/>
                </a:cxn>
              </a:cxnLst>
              <a:pathLst>
                <a:path w="42" h="53">
                  <a:moveTo>
                    <a:pt x="14" y="28"/>
                  </a:moveTo>
                  <a:lnTo>
                    <a:pt x="0" y="3"/>
                  </a:lnTo>
                  <a:lnTo>
                    <a:pt x="9" y="0"/>
                  </a:lnTo>
                  <a:lnTo>
                    <a:pt x="18" y="0"/>
                  </a:lnTo>
                  <a:lnTo>
                    <a:pt x="26" y="2"/>
                  </a:lnTo>
                  <a:lnTo>
                    <a:pt x="34" y="7"/>
                  </a:lnTo>
                  <a:lnTo>
                    <a:pt x="39" y="14"/>
                  </a:lnTo>
                  <a:lnTo>
                    <a:pt x="42" y="22"/>
                  </a:lnTo>
                  <a:lnTo>
                    <a:pt x="42" y="31"/>
                  </a:lnTo>
                  <a:lnTo>
                    <a:pt x="40" y="40"/>
                  </a:lnTo>
                  <a:lnTo>
                    <a:pt x="35" y="47"/>
                  </a:lnTo>
                  <a:lnTo>
                    <a:pt x="28" y="53"/>
                  </a:lnTo>
                  <a:lnTo>
                    <a:pt x="14" y="28"/>
                  </a:lnTo>
                  <a:close/>
                </a:path>
              </a:pathLst>
            </a:custGeom>
            <a:solidFill>
              <a:srgbClr val="FF0000"/>
            </a:solidFill>
            <a:ln w="9525">
              <a:noFill/>
            </a:ln>
          </p:spPr>
          <p:txBody>
            <a:bodyPr/>
            <a:p>
              <a:endParaRPr lang="zh-CN" altLang="en-US"/>
            </a:p>
          </p:txBody>
        </p:sp>
        <p:sp>
          <p:nvSpPr>
            <p:cNvPr id="84138" name="Freeform 170"/>
            <p:cNvSpPr/>
            <p:nvPr/>
          </p:nvSpPr>
          <p:spPr>
            <a:xfrm>
              <a:off x="4943" y="2027"/>
              <a:ext cx="4" cy="4"/>
            </a:xfrm>
            <a:custGeom>
              <a:avLst/>
              <a:gdLst/>
              <a:ahLst/>
              <a:cxnLst>
                <a:cxn ang="0">
                  <a:pos x="0" y="3"/>
                </a:cxn>
                <a:cxn ang="0">
                  <a:pos x="9" y="0"/>
                </a:cxn>
                <a:cxn ang="0">
                  <a:pos x="18" y="0"/>
                </a:cxn>
                <a:cxn ang="0">
                  <a:pos x="26" y="2"/>
                </a:cxn>
                <a:cxn ang="0">
                  <a:pos x="34" y="7"/>
                </a:cxn>
                <a:cxn ang="0">
                  <a:pos x="39" y="14"/>
                </a:cxn>
                <a:cxn ang="0">
                  <a:pos x="42" y="22"/>
                </a:cxn>
                <a:cxn ang="0">
                  <a:pos x="42" y="31"/>
                </a:cxn>
                <a:cxn ang="0">
                  <a:pos x="40" y="40"/>
                </a:cxn>
                <a:cxn ang="0">
                  <a:pos x="35" y="47"/>
                </a:cxn>
                <a:cxn ang="0">
                  <a:pos x="28" y="53"/>
                </a:cxn>
              </a:cxnLst>
              <a:pathLst>
                <a:path w="42" h="53">
                  <a:moveTo>
                    <a:pt x="0" y="3"/>
                  </a:moveTo>
                  <a:lnTo>
                    <a:pt x="9" y="0"/>
                  </a:lnTo>
                  <a:lnTo>
                    <a:pt x="18" y="0"/>
                  </a:lnTo>
                  <a:lnTo>
                    <a:pt x="26" y="2"/>
                  </a:lnTo>
                  <a:lnTo>
                    <a:pt x="34" y="7"/>
                  </a:lnTo>
                  <a:lnTo>
                    <a:pt x="39" y="14"/>
                  </a:lnTo>
                  <a:lnTo>
                    <a:pt x="42" y="22"/>
                  </a:lnTo>
                  <a:lnTo>
                    <a:pt x="42" y="31"/>
                  </a:lnTo>
                  <a:lnTo>
                    <a:pt x="40" y="40"/>
                  </a:lnTo>
                  <a:lnTo>
                    <a:pt x="35" y="47"/>
                  </a:lnTo>
                  <a:lnTo>
                    <a:pt x="28" y="53"/>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139" name="Freeform 171"/>
            <p:cNvSpPr/>
            <p:nvPr/>
          </p:nvSpPr>
          <p:spPr>
            <a:xfrm>
              <a:off x="4945" y="2016"/>
              <a:ext cx="17" cy="17"/>
            </a:xfrm>
            <a:custGeom>
              <a:avLst/>
              <a:gdLst/>
              <a:ahLst/>
              <a:cxnLst>
                <a:cxn ang="0">
                  <a:pos x="211" y="105"/>
                </a:cxn>
                <a:cxn ang="0">
                  <a:pos x="179" y="31"/>
                </a:cxn>
                <a:cxn ang="0">
                  <a:pos x="105" y="0"/>
                </a:cxn>
                <a:cxn ang="0">
                  <a:pos x="31" y="31"/>
                </a:cxn>
                <a:cxn ang="0">
                  <a:pos x="0" y="105"/>
                </a:cxn>
                <a:cxn ang="0">
                  <a:pos x="31" y="180"/>
                </a:cxn>
                <a:cxn ang="0">
                  <a:pos x="105" y="211"/>
                </a:cxn>
                <a:cxn ang="0">
                  <a:pos x="179" y="180"/>
                </a:cxn>
                <a:cxn ang="0">
                  <a:pos x="211" y="105"/>
                </a:cxn>
              </a:cxnLst>
              <a:pathLst>
                <a:path w="211" h="211">
                  <a:moveTo>
                    <a:pt x="211" y="105"/>
                  </a:moveTo>
                  <a:lnTo>
                    <a:pt x="179" y="31"/>
                  </a:lnTo>
                  <a:lnTo>
                    <a:pt x="105" y="0"/>
                  </a:lnTo>
                  <a:lnTo>
                    <a:pt x="31" y="31"/>
                  </a:lnTo>
                  <a:lnTo>
                    <a:pt x="0" y="105"/>
                  </a:lnTo>
                  <a:lnTo>
                    <a:pt x="31" y="180"/>
                  </a:lnTo>
                  <a:lnTo>
                    <a:pt x="105" y="211"/>
                  </a:lnTo>
                  <a:lnTo>
                    <a:pt x="179" y="180"/>
                  </a:lnTo>
                  <a:lnTo>
                    <a:pt x="211" y="105"/>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140" name="Freeform 172"/>
            <p:cNvSpPr/>
            <p:nvPr/>
          </p:nvSpPr>
          <p:spPr>
            <a:xfrm>
              <a:off x="4683" y="1757"/>
              <a:ext cx="36" cy="38"/>
            </a:xfrm>
            <a:custGeom>
              <a:avLst/>
              <a:gdLst/>
              <a:ahLst/>
              <a:cxnLst>
                <a:cxn ang="0">
                  <a:pos x="0" y="493"/>
                </a:cxn>
                <a:cxn ang="0">
                  <a:pos x="137" y="0"/>
                </a:cxn>
                <a:cxn ang="0">
                  <a:pos x="233" y="274"/>
                </a:cxn>
                <a:cxn ang="0">
                  <a:pos x="466" y="0"/>
                </a:cxn>
                <a:cxn ang="0">
                  <a:pos x="328" y="493"/>
                </a:cxn>
              </a:cxnLst>
              <a:pathLst>
                <a:path w="466" h="493">
                  <a:moveTo>
                    <a:pt x="0" y="493"/>
                  </a:moveTo>
                  <a:lnTo>
                    <a:pt x="137" y="0"/>
                  </a:lnTo>
                  <a:lnTo>
                    <a:pt x="233" y="274"/>
                  </a:lnTo>
                  <a:lnTo>
                    <a:pt x="466" y="0"/>
                  </a:lnTo>
                  <a:lnTo>
                    <a:pt x="328" y="493"/>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141" name="Freeform 173"/>
            <p:cNvSpPr/>
            <p:nvPr/>
          </p:nvSpPr>
          <p:spPr>
            <a:xfrm>
              <a:off x="5308" y="1762"/>
              <a:ext cx="26" cy="38"/>
            </a:xfrm>
            <a:custGeom>
              <a:avLst/>
              <a:gdLst/>
              <a:ahLst/>
              <a:cxnLst>
                <a:cxn ang="0">
                  <a:pos x="0" y="0"/>
                </a:cxn>
                <a:cxn ang="0">
                  <a:pos x="27" y="493"/>
                </a:cxn>
                <a:cxn ang="0">
                  <a:pos x="328" y="0"/>
                </a:cxn>
              </a:cxnLst>
              <a:pathLst>
                <a:path w="328" h="493">
                  <a:moveTo>
                    <a:pt x="0" y="0"/>
                  </a:moveTo>
                  <a:lnTo>
                    <a:pt x="27" y="493"/>
                  </a:lnTo>
                  <a:lnTo>
                    <a:pt x="328"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142" name="Freeform 174"/>
            <p:cNvSpPr/>
            <p:nvPr/>
          </p:nvSpPr>
          <p:spPr>
            <a:xfrm>
              <a:off x="4845" y="3101"/>
              <a:ext cx="16" cy="16"/>
            </a:xfrm>
            <a:custGeom>
              <a:avLst/>
              <a:gdLst/>
              <a:ahLst/>
              <a:cxnLst>
                <a:cxn ang="0">
                  <a:pos x="210" y="106"/>
                </a:cxn>
                <a:cxn ang="0">
                  <a:pos x="179" y="30"/>
                </a:cxn>
                <a:cxn ang="0">
                  <a:pos x="105" y="0"/>
                </a:cxn>
                <a:cxn ang="0">
                  <a:pos x="31" y="30"/>
                </a:cxn>
                <a:cxn ang="0">
                  <a:pos x="0" y="106"/>
                </a:cxn>
                <a:cxn ang="0">
                  <a:pos x="31" y="180"/>
                </a:cxn>
                <a:cxn ang="0">
                  <a:pos x="105" y="211"/>
                </a:cxn>
                <a:cxn ang="0">
                  <a:pos x="179" y="180"/>
                </a:cxn>
                <a:cxn ang="0">
                  <a:pos x="210" y="106"/>
                </a:cxn>
              </a:cxnLst>
              <a:pathLst>
                <a:path w="210" h="211">
                  <a:moveTo>
                    <a:pt x="210" y="106"/>
                  </a:moveTo>
                  <a:lnTo>
                    <a:pt x="179" y="30"/>
                  </a:lnTo>
                  <a:lnTo>
                    <a:pt x="105" y="0"/>
                  </a:lnTo>
                  <a:lnTo>
                    <a:pt x="31" y="30"/>
                  </a:lnTo>
                  <a:lnTo>
                    <a:pt x="0" y="106"/>
                  </a:lnTo>
                  <a:lnTo>
                    <a:pt x="31" y="180"/>
                  </a:lnTo>
                  <a:lnTo>
                    <a:pt x="105" y="211"/>
                  </a:lnTo>
                  <a:lnTo>
                    <a:pt x="179" y="180"/>
                  </a:lnTo>
                  <a:lnTo>
                    <a:pt x="210" y="10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4143" name="Freeform 175"/>
            <p:cNvSpPr/>
            <p:nvPr/>
          </p:nvSpPr>
          <p:spPr>
            <a:xfrm>
              <a:off x="4935" y="1951"/>
              <a:ext cx="27" cy="38"/>
            </a:xfrm>
            <a:custGeom>
              <a:avLst/>
              <a:gdLst/>
              <a:ahLst/>
              <a:cxnLst>
                <a:cxn ang="0">
                  <a:pos x="0" y="493"/>
                </a:cxn>
                <a:cxn ang="0">
                  <a:pos x="122" y="0"/>
                </a:cxn>
                <a:cxn ang="0">
                  <a:pos x="274" y="0"/>
                </a:cxn>
                <a:cxn ang="0">
                  <a:pos x="314" y="14"/>
                </a:cxn>
                <a:cxn ang="0">
                  <a:pos x="341" y="42"/>
                </a:cxn>
                <a:cxn ang="0">
                  <a:pos x="355" y="68"/>
                </a:cxn>
                <a:cxn ang="0">
                  <a:pos x="355" y="109"/>
                </a:cxn>
                <a:cxn ang="0">
                  <a:pos x="328" y="164"/>
                </a:cxn>
                <a:cxn ang="0">
                  <a:pos x="300" y="192"/>
                </a:cxn>
                <a:cxn ang="0">
                  <a:pos x="246" y="219"/>
                </a:cxn>
                <a:cxn ang="0">
                  <a:pos x="81" y="219"/>
                </a:cxn>
              </a:cxnLst>
              <a:pathLst>
                <a:path w="355" h="493">
                  <a:moveTo>
                    <a:pt x="0" y="493"/>
                  </a:moveTo>
                  <a:lnTo>
                    <a:pt x="122" y="0"/>
                  </a:lnTo>
                  <a:lnTo>
                    <a:pt x="274" y="0"/>
                  </a:lnTo>
                  <a:lnTo>
                    <a:pt x="314" y="14"/>
                  </a:lnTo>
                  <a:lnTo>
                    <a:pt x="341" y="42"/>
                  </a:lnTo>
                  <a:lnTo>
                    <a:pt x="355" y="68"/>
                  </a:lnTo>
                  <a:lnTo>
                    <a:pt x="355" y="109"/>
                  </a:lnTo>
                  <a:lnTo>
                    <a:pt x="328" y="164"/>
                  </a:lnTo>
                  <a:lnTo>
                    <a:pt x="300" y="192"/>
                  </a:lnTo>
                  <a:lnTo>
                    <a:pt x="246" y="219"/>
                  </a:lnTo>
                  <a:lnTo>
                    <a:pt x="81" y="21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144" name="Freeform 176"/>
            <p:cNvSpPr/>
            <p:nvPr/>
          </p:nvSpPr>
          <p:spPr>
            <a:xfrm>
              <a:off x="4935" y="1968"/>
              <a:ext cx="23" cy="21"/>
            </a:xfrm>
            <a:custGeom>
              <a:avLst/>
              <a:gdLst/>
              <a:ahLst/>
              <a:cxnLst>
                <a:cxn ang="0">
                  <a:pos x="219" y="0"/>
                </a:cxn>
                <a:cxn ang="0">
                  <a:pos x="274" y="28"/>
                </a:cxn>
                <a:cxn ang="0">
                  <a:pos x="300" y="69"/>
                </a:cxn>
                <a:cxn ang="0">
                  <a:pos x="300" y="151"/>
                </a:cxn>
                <a:cxn ang="0">
                  <a:pos x="260" y="206"/>
                </a:cxn>
                <a:cxn ang="0">
                  <a:pos x="232" y="233"/>
                </a:cxn>
                <a:cxn ang="0">
                  <a:pos x="177" y="261"/>
                </a:cxn>
                <a:cxn ang="0">
                  <a:pos x="136" y="274"/>
                </a:cxn>
                <a:cxn ang="0">
                  <a:pos x="0" y="274"/>
                </a:cxn>
              </a:cxnLst>
              <a:pathLst>
                <a:path w="300" h="274">
                  <a:moveTo>
                    <a:pt x="219" y="0"/>
                  </a:moveTo>
                  <a:lnTo>
                    <a:pt x="274" y="28"/>
                  </a:lnTo>
                  <a:lnTo>
                    <a:pt x="300" y="69"/>
                  </a:lnTo>
                  <a:lnTo>
                    <a:pt x="300" y="151"/>
                  </a:lnTo>
                  <a:lnTo>
                    <a:pt x="260" y="206"/>
                  </a:lnTo>
                  <a:lnTo>
                    <a:pt x="232" y="233"/>
                  </a:lnTo>
                  <a:lnTo>
                    <a:pt x="177" y="261"/>
                  </a:lnTo>
                  <a:lnTo>
                    <a:pt x="136" y="274"/>
                  </a:lnTo>
                  <a:lnTo>
                    <a:pt x="0" y="27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145" name="Freeform 177"/>
            <p:cNvSpPr/>
            <p:nvPr/>
          </p:nvSpPr>
          <p:spPr>
            <a:xfrm>
              <a:off x="4977" y="1949"/>
              <a:ext cx="14" cy="13"/>
            </a:xfrm>
            <a:custGeom>
              <a:avLst/>
              <a:gdLst/>
              <a:ahLst/>
              <a:cxnLst>
                <a:cxn ang="0">
                  <a:pos x="136" y="138"/>
                </a:cxn>
                <a:cxn ang="0">
                  <a:pos x="164" y="110"/>
                </a:cxn>
                <a:cxn ang="0">
                  <a:pos x="178" y="83"/>
                </a:cxn>
                <a:cxn ang="0">
                  <a:pos x="178" y="55"/>
                </a:cxn>
                <a:cxn ang="0">
                  <a:pos x="164" y="14"/>
                </a:cxn>
                <a:cxn ang="0">
                  <a:pos x="136" y="0"/>
                </a:cxn>
                <a:cxn ang="0">
                  <a:pos x="96" y="0"/>
                </a:cxn>
                <a:cxn ang="0">
                  <a:pos x="55" y="14"/>
                </a:cxn>
                <a:cxn ang="0">
                  <a:pos x="27" y="41"/>
                </a:cxn>
                <a:cxn ang="0">
                  <a:pos x="14" y="69"/>
                </a:cxn>
                <a:cxn ang="0">
                  <a:pos x="0" y="110"/>
                </a:cxn>
                <a:cxn ang="0">
                  <a:pos x="14" y="138"/>
                </a:cxn>
                <a:cxn ang="0">
                  <a:pos x="41" y="165"/>
                </a:cxn>
                <a:cxn ang="0">
                  <a:pos x="69" y="165"/>
                </a:cxn>
                <a:cxn ang="0">
                  <a:pos x="123" y="151"/>
                </a:cxn>
                <a:cxn ang="0">
                  <a:pos x="136" y="138"/>
                </a:cxn>
              </a:cxnLst>
              <a:pathLst>
                <a:path w="178" h="165">
                  <a:moveTo>
                    <a:pt x="136" y="138"/>
                  </a:moveTo>
                  <a:lnTo>
                    <a:pt x="164" y="110"/>
                  </a:lnTo>
                  <a:lnTo>
                    <a:pt x="178" y="83"/>
                  </a:lnTo>
                  <a:lnTo>
                    <a:pt x="178" y="55"/>
                  </a:lnTo>
                  <a:lnTo>
                    <a:pt x="164" y="14"/>
                  </a:lnTo>
                  <a:lnTo>
                    <a:pt x="136" y="0"/>
                  </a:lnTo>
                  <a:lnTo>
                    <a:pt x="96" y="0"/>
                  </a:lnTo>
                  <a:lnTo>
                    <a:pt x="55" y="14"/>
                  </a:lnTo>
                  <a:lnTo>
                    <a:pt x="27" y="41"/>
                  </a:lnTo>
                  <a:lnTo>
                    <a:pt x="14" y="69"/>
                  </a:lnTo>
                  <a:lnTo>
                    <a:pt x="0" y="110"/>
                  </a:lnTo>
                  <a:lnTo>
                    <a:pt x="14" y="138"/>
                  </a:lnTo>
                  <a:lnTo>
                    <a:pt x="41" y="165"/>
                  </a:lnTo>
                  <a:lnTo>
                    <a:pt x="69" y="165"/>
                  </a:lnTo>
                  <a:lnTo>
                    <a:pt x="123" y="151"/>
                  </a:lnTo>
                  <a:lnTo>
                    <a:pt x="136" y="138"/>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146" name="Freeform 178"/>
            <p:cNvSpPr/>
            <p:nvPr/>
          </p:nvSpPr>
          <p:spPr>
            <a:xfrm>
              <a:off x="3400" y="2381"/>
              <a:ext cx="25" cy="207"/>
            </a:xfrm>
            <a:custGeom>
              <a:avLst/>
              <a:gdLst/>
              <a:ahLst/>
              <a:cxnLst>
                <a:cxn ang="0">
                  <a:pos x="156" y="0"/>
                </a:cxn>
                <a:cxn ang="0">
                  <a:pos x="17" y="671"/>
                </a:cxn>
                <a:cxn ang="0">
                  <a:pos x="0" y="1357"/>
                </a:cxn>
                <a:cxn ang="0">
                  <a:pos x="105" y="2034"/>
                </a:cxn>
                <a:cxn ang="0">
                  <a:pos x="329" y="2683"/>
                </a:cxn>
              </a:cxnLst>
              <a:pathLst>
                <a:path w="329" h="2683">
                  <a:moveTo>
                    <a:pt x="156" y="0"/>
                  </a:moveTo>
                  <a:lnTo>
                    <a:pt x="17" y="671"/>
                  </a:lnTo>
                  <a:lnTo>
                    <a:pt x="0" y="1357"/>
                  </a:lnTo>
                  <a:lnTo>
                    <a:pt x="105" y="2034"/>
                  </a:lnTo>
                  <a:lnTo>
                    <a:pt x="329" y="2683"/>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4147" name="Line 179"/>
            <p:cNvSpPr/>
            <p:nvPr/>
          </p:nvSpPr>
          <p:spPr>
            <a:xfrm>
              <a:off x="4768" y="2609"/>
              <a:ext cx="1" cy="67"/>
            </a:xfrm>
            <a:prstGeom prst="line">
              <a:avLst/>
            </a:prstGeom>
            <a:ln w="0" cap="flat" cmpd="sng">
              <a:solidFill>
                <a:srgbClr val="FF0000"/>
              </a:solidFill>
              <a:prstDash val="solid"/>
              <a:round/>
              <a:headEnd type="none" w="med" len="med"/>
              <a:tailEnd type="none" w="med" len="med"/>
            </a:ln>
          </p:spPr>
        </p:sp>
        <p:sp>
          <p:nvSpPr>
            <p:cNvPr id="84148" name="Line 180"/>
            <p:cNvSpPr/>
            <p:nvPr/>
          </p:nvSpPr>
          <p:spPr>
            <a:xfrm flipV="1">
              <a:off x="4683" y="1819"/>
              <a:ext cx="1" cy="69"/>
            </a:xfrm>
            <a:prstGeom prst="line">
              <a:avLst/>
            </a:prstGeom>
            <a:ln w="0" cap="flat" cmpd="sng">
              <a:solidFill>
                <a:srgbClr val="FF0000"/>
              </a:solidFill>
              <a:prstDash val="solid"/>
              <a:round/>
              <a:headEnd type="none" w="med" len="med"/>
              <a:tailEnd type="none" w="med" len="med"/>
            </a:ln>
          </p:spPr>
        </p:sp>
      </p:grpSp>
      <p:sp>
        <p:nvSpPr>
          <p:cNvPr id="84149" name="AutoShape 181"/>
          <p:cNvSpPr/>
          <p:nvPr/>
        </p:nvSpPr>
        <p:spPr>
          <a:xfrm>
            <a:off x="1187450" y="5300663"/>
            <a:ext cx="2520950" cy="649287"/>
          </a:xfrm>
          <a:prstGeom prst="wedgeRoundRectCallout">
            <a:avLst>
              <a:gd name="adj1" fmla="val 90931"/>
              <a:gd name="adj2" fmla="val -240463"/>
              <a:gd name="adj3" fmla="val 16667"/>
            </a:avLst>
          </a:prstGeom>
          <a:solidFill>
            <a:srgbClr val="99FF66"/>
          </a:solidFill>
          <a:ln w="9525" cap="flat" cmpd="sng">
            <a:solidFill>
              <a:schemeClr val="tx1"/>
            </a:solidFill>
            <a:prstDash val="solid"/>
            <a:miter/>
            <a:headEnd type="none" w="med" len="med"/>
            <a:tailEnd type="none" w="med" len="med"/>
          </a:ln>
        </p:spPr>
        <p:txBody>
          <a:bodyPr anchor="ctr"/>
          <a:p>
            <a:r>
              <a:rPr lang="en-US" altLang="zh-CN" i="1" dirty="0">
                <a:solidFill>
                  <a:srgbClr val="FF0000"/>
                </a:solidFill>
                <a:latin typeface="Times New Roman" panose="02020603050405020304" pitchFamily="18" charset="0"/>
                <a:ea typeface="楷体_GB2312" pitchFamily="49" charset="-122"/>
              </a:rPr>
              <a:t>BB</a:t>
            </a:r>
            <a:r>
              <a:rPr lang="en-US" altLang="zh-CN" baseline="-25000" dirty="0">
                <a:solidFill>
                  <a:srgbClr val="FF0000"/>
                </a:solidFill>
                <a:latin typeface="Times New Roman" panose="02020603050405020304" pitchFamily="18" charset="0"/>
                <a:ea typeface="楷体_GB2312" pitchFamily="49" charset="-122"/>
              </a:rPr>
              <a:t>1</a:t>
            </a:r>
            <a:r>
              <a:rPr lang="zh-CN" altLang="en-US" dirty="0">
                <a:solidFill>
                  <a:srgbClr val="FF0000"/>
                </a:solidFill>
                <a:latin typeface="Times New Roman" panose="02020603050405020304" pitchFamily="18" charset="0"/>
                <a:ea typeface="楷体_GB2312" pitchFamily="49" charset="-122"/>
              </a:rPr>
              <a:t>的灭点</a:t>
            </a:r>
            <a:r>
              <a:rPr lang="en-US" altLang="zh-CN" i="1" dirty="0">
                <a:solidFill>
                  <a:srgbClr val="FF0000"/>
                </a:solidFill>
                <a:latin typeface="Times New Roman" panose="02020603050405020304" pitchFamily="18" charset="0"/>
                <a:ea typeface="楷体_GB2312" pitchFamily="49" charset="-122"/>
              </a:rPr>
              <a:t>M</a:t>
            </a:r>
            <a:r>
              <a:rPr lang="zh-CN" altLang="en-US" dirty="0">
                <a:solidFill>
                  <a:srgbClr val="FF0000"/>
                </a:solidFill>
                <a:latin typeface="Times New Roman" panose="02020603050405020304" pitchFamily="18" charset="0"/>
                <a:ea typeface="楷体_GB2312" pitchFamily="49" charset="-122"/>
              </a:rPr>
              <a:t>叫做</a:t>
            </a:r>
            <a:r>
              <a:rPr lang="en-US" altLang="zh-CN" i="1" dirty="0">
                <a:solidFill>
                  <a:srgbClr val="FF0000"/>
                </a:solidFill>
                <a:latin typeface="Times New Roman" panose="02020603050405020304" pitchFamily="18" charset="0"/>
                <a:ea typeface="楷体_GB2312" pitchFamily="49" charset="-122"/>
              </a:rPr>
              <a:t>AB</a:t>
            </a:r>
            <a:r>
              <a:rPr lang="zh-CN" altLang="en-US" dirty="0">
                <a:solidFill>
                  <a:srgbClr val="FF0000"/>
                </a:solidFill>
                <a:latin typeface="Times New Roman" panose="02020603050405020304" pitchFamily="18" charset="0"/>
                <a:ea typeface="楷体_GB2312" pitchFamily="49" charset="-122"/>
              </a:rPr>
              <a:t>的量点</a:t>
            </a:r>
            <a:endParaRPr lang="zh-CN" altLang="en-US" dirty="0">
              <a:solidFill>
                <a:srgbClr val="FF0000"/>
              </a:solidFill>
              <a:latin typeface="Times New Roman" panose="02020603050405020304" pitchFamily="18" charset="0"/>
              <a:ea typeface="楷体_GB2312" pitchFamily="49" charset="-122"/>
            </a:endParaRPr>
          </a:p>
        </p:txBody>
      </p:sp>
      <p:sp>
        <p:nvSpPr>
          <p:cNvPr id="84150" name="AutoShape 182"/>
          <p:cNvSpPr/>
          <p:nvPr/>
        </p:nvSpPr>
        <p:spPr>
          <a:xfrm>
            <a:off x="3995738" y="5875338"/>
            <a:ext cx="2520950" cy="649287"/>
          </a:xfrm>
          <a:prstGeom prst="wedgeRoundRectCallout">
            <a:avLst>
              <a:gd name="adj1" fmla="val 90931"/>
              <a:gd name="adj2" fmla="val -240463"/>
              <a:gd name="adj3" fmla="val 16667"/>
            </a:avLst>
          </a:prstGeom>
          <a:solidFill>
            <a:srgbClr val="99FF66"/>
          </a:solidFill>
          <a:ln w="9525" cap="flat" cmpd="sng">
            <a:solidFill>
              <a:schemeClr val="tx1"/>
            </a:solidFill>
            <a:prstDash val="solid"/>
            <a:miter/>
            <a:headEnd type="none" w="med" len="med"/>
            <a:tailEnd type="none" w="med" len="med"/>
          </a:ln>
        </p:spPr>
        <p:txBody>
          <a:bodyPr anchor="ctr"/>
          <a:p>
            <a:r>
              <a:rPr lang="en-US" altLang="zh-CN" i="1" dirty="0">
                <a:solidFill>
                  <a:srgbClr val="FF0000"/>
                </a:solidFill>
                <a:latin typeface="Times New Roman" panose="02020603050405020304" pitchFamily="18" charset="0"/>
                <a:ea typeface="楷体_GB2312" pitchFamily="49" charset="-122"/>
              </a:rPr>
              <a:t>BB</a:t>
            </a:r>
            <a:r>
              <a:rPr lang="en-US" altLang="zh-CN" baseline="-25000" dirty="0">
                <a:solidFill>
                  <a:srgbClr val="FF0000"/>
                </a:solidFill>
                <a:latin typeface="Times New Roman" panose="02020603050405020304" pitchFamily="18" charset="0"/>
                <a:ea typeface="楷体_GB2312" pitchFamily="49" charset="-122"/>
              </a:rPr>
              <a:t>1</a:t>
            </a:r>
            <a:r>
              <a:rPr lang="zh-CN" altLang="en-US" dirty="0">
                <a:solidFill>
                  <a:srgbClr val="FF0000"/>
                </a:solidFill>
                <a:latin typeface="Times New Roman" panose="02020603050405020304" pitchFamily="18" charset="0"/>
                <a:ea typeface="楷体_GB2312" pitchFamily="49" charset="-122"/>
              </a:rPr>
              <a:t>的灭点</a:t>
            </a:r>
            <a:r>
              <a:rPr lang="en-US" altLang="zh-CN" i="1" dirty="0">
                <a:solidFill>
                  <a:srgbClr val="FF0000"/>
                </a:solidFill>
                <a:latin typeface="Times New Roman" panose="02020603050405020304" pitchFamily="18" charset="0"/>
                <a:ea typeface="楷体_GB2312" pitchFamily="49" charset="-122"/>
              </a:rPr>
              <a:t>M</a:t>
            </a:r>
            <a:r>
              <a:rPr lang="zh-CN" altLang="en-US" dirty="0">
                <a:solidFill>
                  <a:srgbClr val="FF0000"/>
                </a:solidFill>
                <a:latin typeface="Times New Roman" panose="02020603050405020304" pitchFamily="18" charset="0"/>
                <a:ea typeface="楷体_GB2312" pitchFamily="49" charset="-122"/>
              </a:rPr>
              <a:t>叫做</a:t>
            </a:r>
            <a:r>
              <a:rPr lang="en-US" altLang="zh-CN" i="1" dirty="0">
                <a:solidFill>
                  <a:srgbClr val="FF0000"/>
                </a:solidFill>
                <a:latin typeface="Times New Roman" panose="02020603050405020304" pitchFamily="18" charset="0"/>
                <a:ea typeface="楷体_GB2312" pitchFamily="49" charset="-122"/>
              </a:rPr>
              <a:t>AB</a:t>
            </a:r>
            <a:r>
              <a:rPr lang="zh-CN" altLang="en-US" dirty="0">
                <a:solidFill>
                  <a:srgbClr val="FF0000"/>
                </a:solidFill>
                <a:latin typeface="Times New Roman" panose="02020603050405020304" pitchFamily="18" charset="0"/>
                <a:ea typeface="楷体_GB2312" pitchFamily="49" charset="-122"/>
              </a:rPr>
              <a:t>的量点</a:t>
            </a:r>
            <a:endParaRPr lang="zh-CN" altLang="en-US" dirty="0">
              <a:solidFill>
                <a:srgbClr val="FF0000"/>
              </a:solidFill>
              <a:latin typeface="Times New Roman" panose="02020603050405020304" pitchFamily="18" charset="0"/>
              <a:ea typeface="楷体_GB2312" pitchFamily="49" charset="-122"/>
            </a:endParaRPr>
          </a:p>
        </p:txBody>
      </p:sp>
    </p:spTree>
  </p:cSld>
  <p:clrMapOvr>
    <a:masterClrMapping/>
  </p:clrMapOvr>
  <p:transition spd="med" advClick="0"/>
</p:sld>
</file>

<file path=ppt/slides/slide82.xml><?xml version="1.0" encoding="utf-8"?>
<p:sld xmlns:a="http://schemas.openxmlformats.org/drawingml/2006/main" xmlns:r="http://schemas.openxmlformats.org/officeDocument/2006/relationships" xmlns:p="http://schemas.openxmlformats.org/presentationml/2006/main" showMasterSp="0">
  <p:cSld>
    <p:bg>
      <p:bgPr>
        <a:solidFill>
          <a:srgbClr val="FFFF99"/>
        </a:solidFill>
        <a:effectLst/>
      </p:bgPr>
    </p:bg>
    <p:spTree>
      <p:nvGrpSpPr>
        <p:cNvPr id="1" name=""/>
        <p:cNvGrpSpPr/>
        <p:nvPr/>
      </p:nvGrpSpPr>
      <p:grpSpPr/>
      <p:sp>
        <p:nvSpPr>
          <p:cNvPr id="84994" name="Rectangle 2"/>
          <p:cNvSpPr>
            <a:spLocks noGrp="1"/>
          </p:cNvSpPr>
          <p:nvPr>
            <p:ph type="body" sz="half" idx="1"/>
          </p:nvPr>
        </p:nvSpPr>
        <p:spPr>
          <a:xfrm>
            <a:off x="0" y="836613"/>
            <a:ext cx="9144000" cy="4537075"/>
          </a:xfrm>
        </p:spPr>
        <p:txBody>
          <a:bodyPr vert="horz" wrap="square" lIns="91440" tIns="45720" rIns="91440" bIns="45720" anchor="t"/>
          <a:p>
            <a:pPr eaLnBrk="1" hangingPunct="1"/>
            <a:r>
              <a:rPr lang="zh-CN" altLang="en-US" sz="2800" b="1" dirty="0">
                <a:solidFill>
                  <a:srgbClr val="0000FF"/>
                </a:solidFill>
              </a:rPr>
              <a:t>怎样求量点？</a:t>
            </a:r>
            <a:endParaRPr lang="zh-CN" altLang="en-US" sz="2800" b="1" dirty="0">
              <a:solidFill>
                <a:srgbClr val="0000FF"/>
              </a:solidFill>
            </a:endParaRPr>
          </a:p>
          <a:p>
            <a:pPr eaLnBrk="1" hangingPunct="1"/>
            <a:r>
              <a:rPr lang="zh-CN" altLang="en-US" sz="2800" b="1" dirty="0"/>
              <a:t>        不需要实际画出</a:t>
            </a:r>
            <a:r>
              <a:rPr lang="en-US" altLang="zh-CN" sz="2800" b="1" i="1" dirty="0"/>
              <a:t>BB</a:t>
            </a:r>
            <a:r>
              <a:rPr lang="en-US" altLang="zh-CN" sz="2800" b="1" baseline="-25000" dirty="0"/>
              <a:t>1</a:t>
            </a:r>
            <a:r>
              <a:rPr lang="zh-CN" altLang="en-US" sz="2800" b="1" dirty="0"/>
              <a:t>，求出</a:t>
            </a:r>
            <a:r>
              <a:rPr lang="en-US" altLang="zh-CN" sz="2800" b="1" i="1" dirty="0"/>
              <a:t>AB</a:t>
            </a:r>
            <a:r>
              <a:rPr lang="zh-CN" altLang="en-US" sz="2800" b="1" dirty="0"/>
              <a:t>的灭点</a:t>
            </a:r>
            <a:r>
              <a:rPr lang="en-US" altLang="zh-CN" sz="2800" b="1" i="1" dirty="0"/>
              <a:t>V</a:t>
            </a:r>
            <a:r>
              <a:rPr lang="zh-CN" altLang="en-US" sz="2800" b="1" dirty="0"/>
              <a:t>并沿</a:t>
            </a:r>
            <a:r>
              <a:rPr lang="en-US" altLang="zh-CN" sz="2800" b="1" i="1" dirty="0"/>
              <a:t>h-h</a:t>
            </a:r>
            <a:r>
              <a:rPr lang="zh-CN" altLang="en-US" sz="2800" b="1" dirty="0"/>
              <a:t>量取</a:t>
            </a:r>
            <a:r>
              <a:rPr lang="en-US" altLang="zh-CN" sz="2800" b="1" i="1" dirty="0"/>
              <a:t>VM</a:t>
            </a:r>
            <a:r>
              <a:rPr lang="en-US" altLang="zh-CN" sz="2800" b="1" dirty="0"/>
              <a:t>=</a:t>
            </a:r>
            <a:r>
              <a:rPr lang="en-US" altLang="zh-CN" sz="2800" b="1" i="1" dirty="0"/>
              <a:t>sv</a:t>
            </a:r>
            <a:r>
              <a:rPr lang="zh-CN" altLang="en-US" sz="2800" b="1" dirty="0"/>
              <a:t>即可。</a:t>
            </a:r>
            <a:endParaRPr lang="zh-CN" altLang="en-US" sz="2800" b="1" dirty="0"/>
          </a:p>
        </p:txBody>
      </p:sp>
      <p:sp>
        <p:nvSpPr>
          <p:cNvPr id="84995" name="Line 3"/>
          <p:cNvSpPr/>
          <p:nvPr/>
        </p:nvSpPr>
        <p:spPr>
          <a:xfrm flipV="1">
            <a:off x="2555875" y="4183063"/>
            <a:ext cx="1484313" cy="501650"/>
          </a:xfrm>
          <a:prstGeom prst="line">
            <a:avLst/>
          </a:prstGeom>
          <a:ln w="0" cap="flat" cmpd="sng">
            <a:solidFill>
              <a:srgbClr val="FF0000"/>
            </a:solidFill>
            <a:prstDash val="solid"/>
            <a:round/>
            <a:headEnd type="none" w="med" len="med"/>
            <a:tailEnd type="none" w="med" len="med"/>
          </a:ln>
        </p:spPr>
      </p:sp>
      <p:sp>
        <p:nvSpPr>
          <p:cNvPr id="84996" name="Line 4"/>
          <p:cNvSpPr/>
          <p:nvPr/>
        </p:nvSpPr>
        <p:spPr>
          <a:xfrm flipV="1">
            <a:off x="4040188" y="3454400"/>
            <a:ext cx="1587" cy="728663"/>
          </a:xfrm>
          <a:prstGeom prst="line">
            <a:avLst/>
          </a:prstGeom>
          <a:ln w="0" cap="flat" cmpd="sng">
            <a:solidFill>
              <a:srgbClr val="FF0000"/>
            </a:solidFill>
            <a:prstDash val="solid"/>
            <a:round/>
            <a:headEnd type="none" w="med" len="med"/>
            <a:tailEnd type="none" w="med" len="med"/>
          </a:ln>
        </p:spPr>
      </p:sp>
      <p:sp>
        <p:nvSpPr>
          <p:cNvPr id="84997" name="Line 5"/>
          <p:cNvSpPr/>
          <p:nvPr/>
        </p:nvSpPr>
        <p:spPr>
          <a:xfrm flipH="1">
            <a:off x="2555875" y="3454400"/>
            <a:ext cx="1484313" cy="501650"/>
          </a:xfrm>
          <a:prstGeom prst="line">
            <a:avLst/>
          </a:prstGeom>
          <a:ln w="0" cap="flat" cmpd="sng">
            <a:solidFill>
              <a:srgbClr val="FF0000"/>
            </a:solidFill>
            <a:prstDash val="solid"/>
            <a:round/>
            <a:headEnd type="none" w="med" len="med"/>
            <a:tailEnd type="none" w="med" len="med"/>
          </a:ln>
        </p:spPr>
      </p:sp>
      <p:sp>
        <p:nvSpPr>
          <p:cNvPr id="84998" name="Line 6"/>
          <p:cNvSpPr/>
          <p:nvPr/>
        </p:nvSpPr>
        <p:spPr>
          <a:xfrm flipH="1">
            <a:off x="3254375" y="3454400"/>
            <a:ext cx="785813" cy="479425"/>
          </a:xfrm>
          <a:prstGeom prst="line">
            <a:avLst/>
          </a:prstGeom>
          <a:ln w="0" cap="flat" cmpd="sng">
            <a:solidFill>
              <a:srgbClr val="FF0000"/>
            </a:solidFill>
            <a:prstDash val="solid"/>
            <a:round/>
            <a:headEnd type="none" w="med" len="med"/>
            <a:tailEnd type="none" w="med" len="med"/>
          </a:ln>
        </p:spPr>
      </p:sp>
      <p:sp>
        <p:nvSpPr>
          <p:cNvPr id="84999" name="Freeform 7"/>
          <p:cNvSpPr/>
          <p:nvPr/>
        </p:nvSpPr>
        <p:spPr>
          <a:xfrm>
            <a:off x="3248025" y="3948113"/>
            <a:ext cx="9525" cy="9525"/>
          </a:xfrm>
          <a:custGeom>
            <a:avLst/>
            <a:gdLst/>
            <a:ahLst/>
            <a:cxnLst>
              <a:cxn ang="0">
                <a:pos x="28" y="28"/>
              </a:cxn>
              <a:cxn ang="0">
                <a:pos x="12" y="52"/>
              </a:cxn>
              <a:cxn ang="0">
                <a:pos x="6" y="45"/>
              </a:cxn>
              <a:cxn ang="0">
                <a:pos x="1" y="38"/>
              </a:cxn>
              <a:cxn ang="0">
                <a:pos x="0" y="29"/>
              </a:cxn>
              <a:cxn ang="0">
                <a:pos x="0" y="20"/>
              </a:cxn>
              <a:cxn ang="0">
                <a:pos x="5" y="12"/>
              </a:cxn>
              <a:cxn ang="0">
                <a:pos x="11" y="5"/>
              </a:cxn>
              <a:cxn ang="0">
                <a:pos x="19" y="1"/>
              </a:cxn>
              <a:cxn ang="0">
                <a:pos x="27" y="0"/>
              </a:cxn>
              <a:cxn ang="0">
                <a:pos x="36" y="0"/>
              </a:cxn>
              <a:cxn ang="0">
                <a:pos x="44" y="4"/>
              </a:cxn>
              <a:cxn ang="0">
                <a:pos x="28" y="28"/>
              </a:cxn>
            </a:cxnLst>
            <a:pathLst>
              <a:path w="44" h="52">
                <a:moveTo>
                  <a:pt x="28" y="28"/>
                </a:moveTo>
                <a:lnTo>
                  <a:pt x="12" y="52"/>
                </a:lnTo>
                <a:lnTo>
                  <a:pt x="6" y="45"/>
                </a:lnTo>
                <a:lnTo>
                  <a:pt x="1" y="38"/>
                </a:lnTo>
                <a:lnTo>
                  <a:pt x="0" y="29"/>
                </a:lnTo>
                <a:lnTo>
                  <a:pt x="0" y="20"/>
                </a:lnTo>
                <a:lnTo>
                  <a:pt x="5" y="12"/>
                </a:lnTo>
                <a:lnTo>
                  <a:pt x="11" y="5"/>
                </a:lnTo>
                <a:lnTo>
                  <a:pt x="19" y="1"/>
                </a:lnTo>
                <a:lnTo>
                  <a:pt x="27" y="0"/>
                </a:lnTo>
                <a:lnTo>
                  <a:pt x="36" y="0"/>
                </a:lnTo>
                <a:lnTo>
                  <a:pt x="44" y="4"/>
                </a:lnTo>
                <a:lnTo>
                  <a:pt x="28" y="28"/>
                </a:lnTo>
                <a:close/>
              </a:path>
            </a:pathLst>
          </a:custGeom>
          <a:solidFill>
            <a:srgbClr val="FF0000"/>
          </a:solidFill>
          <a:ln w="9525">
            <a:noFill/>
          </a:ln>
        </p:spPr>
        <p:txBody>
          <a:bodyPr/>
          <a:p>
            <a:endParaRPr lang="zh-CN" altLang="en-US"/>
          </a:p>
        </p:txBody>
      </p:sp>
      <p:sp>
        <p:nvSpPr>
          <p:cNvPr id="85000" name="Freeform 8"/>
          <p:cNvSpPr/>
          <p:nvPr/>
        </p:nvSpPr>
        <p:spPr>
          <a:xfrm>
            <a:off x="3248025" y="3948113"/>
            <a:ext cx="9525" cy="9525"/>
          </a:xfrm>
          <a:custGeom>
            <a:avLst/>
            <a:gdLst/>
            <a:ahLst/>
            <a:cxnLst>
              <a:cxn ang="0">
                <a:pos x="12" y="52"/>
              </a:cxn>
              <a:cxn ang="0">
                <a:pos x="6" y="45"/>
              </a:cxn>
              <a:cxn ang="0">
                <a:pos x="1" y="38"/>
              </a:cxn>
              <a:cxn ang="0">
                <a:pos x="0" y="29"/>
              </a:cxn>
              <a:cxn ang="0">
                <a:pos x="0" y="20"/>
              </a:cxn>
              <a:cxn ang="0">
                <a:pos x="5" y="12"/>
              </a:cxn>
              <a:cxn ang="0">
                <a:pos x="11" y="5"/>
              </a:cxn>
              <a:cxn ang="0">
                <a:pos x="19" y="1"/>
              </a:cxn>
              <a:cxn ang="0">
                <a:pos x="27" y="0"/>
              </a:cxn>
              <a:cxn ang="0">
                <a:pos x="36" y="0"/>
              </a:cxn>
              <a:cxn ang="0">
                <a:pos x="44" y="4"/>
              </a:cxn>
            </a:cxnLst>
            <a:pathLst>
              <a:path w="44" h="52">
                <a:moveTo>
                  <a:pt x="12" y="52"/>
                </a:moveTo>
                <a:lnTo>
                  <a:pt x="6" y="45"/>
                </a:lnTo>
                <a:lnTo>
                  <a:pt x="1" y="38"/>
                </a:lnTo>
                <a:lnTo>
                  <a:pt x="0" y="29"/>
                </a:lnTo>
                <a:lnTo>
                  <a:pt x="0" y="20"/>
                </a:lnTo>
                <a:lnTo>
                  <a:pt x="5" y="12"/>
                </a:lnTo>
                <a:lnTo>
                  <a:pt x="11" y="5"/>
                </a:lnTo>
                <a:lnTo>
                  <a:pt x="19" y="1"/>
                </a:lnTo>
                <a:lnTo>
                  <a:pt x="27" y="0"/>
                </a:lnTo>
                <a:lnTo>
                  <a:pt x="36" y="0"/>
                </a:lnTo>
                <a:lnTo>
                  <a:pt x="44" y="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001" name="Freeform 9"/>
          <p:cNvSpPr/>
          <p:nvPr/>
        </p:nvSpPr>
        <p:spPr>
          <a:xfrm>
            <a:off x="3249613" y="3948113"/>
            <a:ext cx="355600" cy="239712"/>
          </a:xfrm>
          <a:custGeom>
            <a:avLst/>
            <a:gdLst/>
            <a:ahLst/>
            <a:cxnLst>
              <a:cxn ang="0">
                <a:pos x="32" y="0"/>
              </a:cxn>
              <a:cxn ang="0">
                <a:pos x="16" y="24"/>
              </a:cxn>
              <a:cxn ang="0">
                <a:pos x="0" y="48"/>
              </a:cxn>
              <a:cxn ang="0">
                <a:pos x="1903" y="1307"/>
              </a:cxn>
              <a:cxn ang="0">
                <a:pos x="1919" y="1283"/>
              </a:cxn>
              <a:cxn ang="0">
                <a:pos x="1935" y="1259"/>
              </a:cxn>
              <a:cxn ang="0">
                <a:pos x="32" y="0"/>
              </a:cxn>
            </a:cxnLst>
            <a:pathLst>
              <a:path w="1935" h="1307">
                <a:moveTo>
                  <a:pt x="32" y="0"/>
                </a:moveTo>
                <a:lnTo>
                  <a:pt x="16" y="24"/>
                </a:lnTo>
                <a:lnTo>
                  <a:pt x="0" y="48"/>
                </a:lnTo>
                <a:lnTo>
                  <a:pt x="1903" y="1307"/>
                </a:lnTo>
                <a:lnTo>
                  <a:pt x="1919" y="1283"/>
                </a:lnTo>
                <a:lnTo>
                  <a:pt x="1935" y="1259"/>
                </a:lnTo>
                <a:lnTo>
                  <a:pt x="32" y="0"/>
                </a:lnTo>
                <a:close/>
              </a:path>
            </a:pathLst>
          </a:custGeom>
          <a:solidFill>
            <a:srgbClr val="FF0000"/>
          </a:solidFill>
          <a:ln w="9525">
            <a:noFill/>
          </a:ln>
        </p:spPr>
        <p:txBody>
          <a:bodyPr/>
          <a:p>
            <a:endParaRPr lang="zh-CN" altLang="en-US"/>
          </a:p>
        </p:txBody>
      </p:sp>
      <p:sp>
        <p:nvSpPr>
          <p:cNvPr id="85002" name="Freeform 10"/>
          <p:cNvSpPr/>
          <p:nvPr/>
        </p:nvSpPr>
        <p:spPr>
          <a:xfrm>
            <a:off x="3249613" y="3948113"/>
            <a:ext cx="355600" cy="239712"/>
          </a:xfrm>
          <a:custGeom>
            <a:avLst/>
            <a:gdLst/>
            <a:ahLst/>
            <a:cxnLst>
              <a:cxn ang="0">
                <a:pos x="32" y="0"/>
              </a:cxn>
              <a:cxn ang="0">
                <a:pos x="16" y="24"/>
              </a:cxn>
              <a:cxn ang="0">
                <a:pos x="0" y="48"/>
              </a:cxn>
              <a:cxn ang="0">
                <a:pos x="1903" y="1307"/>
              </a:cxn>
              <a:cxn ang="0">
                <a:pos x="1919" y="1283"/>
              </a:cxn>
              <a:cxn ang="0">
                <a:pos x="1935" y="1259"/>
              </a:cxn>
              <a:cxn ang="0">
                <a:pos x="32" y="0"/>
              </a:cxn>
            </a:cxnLst>
            <a:pathLst>
              <a:path w="1935" h="1307">
                <a:moveTo>
                  <a:pt x="32" y="0"/>
                </a:moveTo>
                <a:lnTo>
                  <a:pt x="16" y="24"/>
                </a:lnTo>
                <a:lnTo>
                  <a:pt x="0" y="48"/>
                </a:lnTo>
                <a:lnTo>
                  <a:pt x="1903" y="1307"/>
                </a:lnTo>
                <a:lnTo>
                  <a:pt x="1919" y="1283"/>
                </a:lnTo>
                <a:lnTo>
                  <a:pt x="1935" y="1259"/>
                </a:lnTo>
                <a:lnTo>
                  <a:pt x="32"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003" name="Freeform 11"/>
          <p:cNvSpPr/>
          <p:nvPr/>
        </p:nvSpPr>
        <p:spPr>
          <a:xfrm>
            <a:off x="3600450" y="4178300"/>
            <a:ext cx="6350" cy="9525"/>
          </a:xfrm>
          <a:custGeom>
            <a:avLst/>
            <a:gdLst/>
            <a:ahLst/>
            <a:cxnLst>
              <a:cxn ang="0">
                <a:pos x="16" y="24"/>
              </a:cxn>
              <a:cxn ang="0">
                <a:pos x="32" y="0"/>
              </a:cxn>
              <a:cxn ang="0">
                <a:pos x="39" y="7"/>
              </a:cxn>
              <a:cxn ang="0">
                <a:pos x="43" y="14"/>
              </a:cxn>
              <a:cxn ang="0">
                <a:pos x="44" y="23"/>
              </a:cxn>
              <a:cxn ang="0">
                <a:pos x="44" y="32"/>
              </a:cxn>
              <a:cxn ang="0">
                <a:pos x="40" y="40"/>
              </a:cxn>
              <a:cxn ang="0">
                <a:pos x="34" y="47"/>
              </a:cxn>
              <a:cxn ang="0">
                <a:pos x="26" y="51"/>
              </a:cxn>
              <a:cxn ang="0">
                <a:pos x="17" y="52"/>
              </a:cxn>
              <a:cxn ang="0">
                <a:pos x="9" y="52"/>
              </a:cxn>
              <a:cxn ang="0">
                <a:pos x="0" y="48"/>
              </a:cxn>
              <a:cxn ang="0">
                <a:pos x="16" y="24"/>
              </a:cxn>
            </a:cxnLst>
            <a:pathLst>
              <a:path w="44" h="52">
                <a:moveTo>
                  <a:pt x="16" y="24"/>
                </a:moveTo>
                <a:lnTo>
                  <a:pt x="32" y="0"/>
                </a:lnTo>
                <a:lnTo>
                  <a:pt x="39" y="7"/>
                </a:lnTo>
                <a:lnTo>
                  <a:pt x="43" y="14"/>
                </a:lnTo>
                <a:lnTo>
                  <a:pt x="44" y="23"/>
                </a:lnTo>
                <a:lnTo>
                  <a:pt x="44" y="32"/>
                </a:lnTo>
                <a:lnTo>
                  <a:pt x="40" y="40"/>
                </a:lnTo>
                <a:lnTo>
                  <a:pt x="34" y="47"/>
                </a:lnTo>
                <a:lnTo>
                  <a:pt x="26" y="51"/>
                </a:lnTo>
                <a:lnTo>
                  <a:pt x="17" y="52"/>
                </a:lnTo>
                <a:lnTo>
                  <a:pt x="9" y="52"/>
                </a:lnTo>
                <a:lnTo>
                  <a:pt x="0" y="48"/>
                </a:lnTo>
                <a:lnTo>
                  <a:pt x="16" y="24"/>
                </a:lnTo>
                <a:close/>
              </a:path>
            </a:pathLst>
          </a:custGeom>
          <a:solidFill>
            <a:srgbClr val="FF0000"/>
          </a:solidFill>
          <a:ln w="9525">
            <a:noFill/>
          </a:ln>
        </p:spPr>
        <p:txBody>
          <a:bodyPr/>
          <a:p>
            <a:endParaRPr lang="zh-CN" altLang="en-US"/>
          </a:p>
        </p:txBody>
      </p:sp>
      <p:sp>
        <p:nvSpPr>
          <p:cNvPr id="85004" name="Freeform 12"/>
          <p:cNvSpPr/>
          <p:nvPr/>
        </p:nvSpPr>
        <p:spPr>
          <a:xfrm>
            <a:off x="3600450" y="4178300"/>
            <a:ext cx="6350" cy="9525"/>
          </a:xfrm>
          <a:custGeom>
            <a:avLst/>
            <a:gdLst/>
            <a:ahLst/>
            <a:cxnLst>
              <a:cxn ang="0">
                <a:pos x="32" y="0"/>
              </a:cxn>
              <a:cxn ang="0">
                <a:pos x="39" y="7"/>
              </a:cxn>
              <a:cxn ang="0">
                <a:pos x="43" y="14"/>
              </a:cxn>
              <a:cxn ang="0">
                <a:pos x="44" y="23"/>
              </a:cxn>
              <a:cxn ang="0">
                <a:pos x="44" y="32"/>
              </a:cxn>
              <a:cxn ang="0">
                <a:pos x="40" y="40"/>
              </a:cxn>
              <a:cxn ang="0">
                <a:pos x="34" y="47"/>
              </a:cxn>
              <a:cxn ang="0">
                <a:pos x="26" y="51"/>
              </a:cxn>
              <a:cxn ang="0">
                <a:pos x="17" y="52"/>
              </a:cxn>
              <a:cxn ang="0">
                <a:pos x="9" y="52"/>
              </a:cxn>
              <a:cxn ang="0">
                <a:pos x="0" y="48"/>
              </a:cxn>
            </a:cxnLst>
            <a:pathLst>
              <a:path w="44" h="52">
                <a:moveTo>
                  <a:pt x="32" y="0"/>
                </a:moveTo>
                <a:lnTo>
                  <a:pt x="39" y="7"/>
                </a:lnTo>
                <a:lnTo>
                  <a:pt x="43" y="14"/>
                </a:lnTo>
                <a:lnTo>
                  <a:pt x="44" y="23"/>
                </a:lnTo>
                <a:lnTo>
                  <a:pt x="44" y="32"/>
                </a:lnTo>
                <a:lnTo>
                  <a:pt x="40" y="40"/>
                </a:lnTo>
                <a:lnTo>
                  <a:pt x="34" y="47"/>
                </a:lnTo>
                <a:lnTo>
                  <a:pt x="26" y="51"/>
                </a:lnTo>
                <a:lnTo>
                  <a:pt x="17" y="52"/>
                </a:lnTo>
                <a:lnTo>
                  <a:pt x="9" y="52"/>
                </a:lnTo>
                <a:lnTo>
                  <a:pt x="0" y="48"/>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005" name="Freeform 13"/>
          <p:cNvSpPr/>
          <p:nvPr/>
        </p:nvSpPr>
        <p:spPr>
          <a:xfrm>
            <a:off x="3219450" y="3948113"/>
            <a:ext cx="7938" cy="9525"/>
          </a:xfrm>
          <a:custGeom>
            <a:avLst/>
            <a:gdLst/>
            <a:ahLst/>
            <a:cxnLst>
              <a:cxn ang="0">
                <a:pos x="15" y="28"/>
              </a:cxn>
              <a:cxn ang="0">
                <a:pos x="0" y="3"/>
              </a:cxn>
              <a:cxn ang="0">
                <a:pos x="9" y="0"/>
              </a:cxn>
              <a:cxn ang="0">
                <a:pos x="17" y="0"/>
              </a:cxn>
              <a:cxn ang="0">
                <a:pos x="26" y="2"/>
              </a:cxn>
              <a:cxn ang="0">
                <a:pos x="33" y="6"/>
              </a:cxn>
              <a:cxn ang="0">
                <a:pos x="40" y="13"/>
              </a:cxn>
              <a:cxn ang="0">
                <a:pos x="43" y="21"/>
              </a:cxn>
              <a:cxn ang="0">
                <a:pos x="43" y="30"/>
              </a:cxn>
              <a:cxn ang="0">
                <a:pos x="41" y="38"/>
              </a:cxn>
              <a:cxn ang="0">
                <a:pos x="37" y="46"/>
              </a:cxn>
              <a:cxn ang="0">
                <a:pos x="30" y="52"/>
              </a:cxn>
              <a:cxn ang="0">
                <a:pos x="15" y="28"/>
              </a:cxn>
            </a:cxnLst>
            <a:pathLst>
              <a:path w="43" h="52">
                <a:moveTo>
                  <a:pt x="15" y="28"/>
                </a:moveTo>
                <a:lnTo>
                  <a:pt x="0" y="3"/>
                </a:lnTo>
                <a:lnTo>
                  <a:pt x="9" y="0"/>
                </a:lnTo>
                <a:lnTo>
                  <a:pt x="17" y="0"/>
                </a:lnTo>
                <a:lnTo>
                  <a:pt x="26" y="2"/>
                </a:lnTo>
                <a:lnTo>
                  <a:pt x="33" y="6"/>
                </a:lnTo>
                <a:lnTo>
                  <a:pt x="40" y="13"/>
                </a:lnTo>
                <a:lnTo>
                  <a:pt x="43" y="21"/>
                </a:lnTo>
                <a:lnTo>
                  <a:pt x="43" y="30"/>
                </a:lnTo>
                <a:lnTo>
                  <a:pt x="41" y="38"/>
                </a:lnTo>
                <a:lnTo>
                  <a:pt x="37" y="46"/>
                </a:lnTo>
                <a:lnTo>
                  <a:pt x="30" y="52"/>
                </a:lnTo>
                <a:lnTo>
                  <a:pt x="15" y="28"/>
                </a:lnTo>
                <a:close/>
              </a:path>
            </a:pathLst>
          </a:custGeom>
          <a:solidFill>
            <a:srgbClr val="FF0000"/>
          </a:solidFill>
          <a:ln w="9525">
            <a:noFill/>
          </a:ln>
        </p:spPr>
        <p:txBody>
          <a:bodyPr/>
          <a:p>
            <a:endParaRPr lang="zh-CN" altLang="en-US"/>
          </a:p>
        </p:txBody>
      </p:sp>
      <p:sp>
        <p:nvSpPr>
          <p:cNvPr id="85006" name="Freeform 14"/>
          <p:cNvSpPr/>
          <p:nvPr/>
        </p:nvSpPr>
        <p:spPr>
          <a:xfrm>
            <a:off x="3219450" y="3948113"/>
            <a:ext cx="7938" cy="9525"/>
          </a:xfrm>
          <a:custGeom>
            <a:avLst/>
            <a:gdLst/>
            <a:ahLst/>
            <a:cxnLst>
              <a:cxn ang="0">
                <a:pos x="0" y="3"/>
              </a:cxn>
              <a:cxn ang="0">
                <a:pos x="9" y="0"/>
              </a:cxn>
              <a:cxn ang="0">
                <a:pos x="17" y="0"/>
              </a:cxn>
              <a:cxn ang="0">
                <a:pos x="26" y="2"/>
              </a:cxn>
              <a:cxn ang="0">
                <a:pos x="33" y="6"/>
              </a:cxn>
              <a:cxn ang="0">
                <a:pos x="40" y="13"/>
              </a:cxn>
              <a:cxn ang="0">
                <a:pos x="43" y="21"/>
              </a:cxn>
              <a:cxn ang="0">
                <a:pos x="43" y="30"/>
              </a:cxn>
              <a:cxn ang="0">
                <a:pos x="41" y="38"/>
              </a:cxn>
              <a:cxn ang="0">
                <a:pos x="37" y="46"/>
              </a:cxn>
              <a:cxn ang="0">
                <a:pos x="30" y="52"/>
              </a:cxn>
            </a:cxnLst>
            <a:pathLst>
              <a:path w="43" h="52">
                <a:moveTo>
                  <a:pt x="0" y="3"/>
                </a:moveTo>
                <a:lnTo>
                  <a:pt x="9" y="0"/>
                </a:lnTo>
                <a:lnTo>
                  <a:pt x="17" y="0"/>
                </a:lnTo>
                <a:lnTo>
                  <a:pt x="26" y="2"/>
                </a:lnTo>
                <a:lnTo>
                  <a:pt x="33" y="6"/>
                </a:lnTo>
                <a:lnTo>
                  <a:pt x="40" y="13"/>
                </a:lnTo>
                <a:lnTo>
                  <a:pt x="43" y="21"/>
                </a:lnTo>
                <a:lnTo>
                  <a:pt x="43" y="30"/>
                </a:lnTo>
                <a:lnTo>
                  <a:pt x="41" y="38"/>
                </a:lnTo>
                <a:lnTo>
                  <a:pt x="37" y="46"/>
                </a:lnTo>
                <a:lnTo>
                  <a:pt x="30" y="52"/>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007" name="Freeform 15"/>
          <p:cNvSpPr/>
          <p:nvPr/>
        </p:nvSpPr>
        <p:spPr>
          <a:xfrm>
            <a:off x="2841625" y="3948113"/>
            <a:ext cx="382588" cy="239712"/>
          </a:xfrm>
          <a:custGeom>
            <a:avLst/>
            <a:gdLst/>
            <a:ahLst/>
            <a:cxnLst>
              <a:cxn ang="0">
                <a:pos x="2100" y="49"/>
              </a:cxn>
              <a:cxn ang="0">
                <a:pos x="2085" y="25"/>
              </a:cxn>
              <a:cxn ang="0">
                <a:pos x="2070" y="0"/>
              </a:cxn>
              <a:cxn ang="0">
                <a:pos x="0" y="1262"/>
              </a:cxn>
              <a:cxn ang="0">
                <a:pos x="15" y="1287"/>
              </a:cxn>
              <a:cxn ang="0">
                <a:pos x="30" y="1312"/>
              </a:cxn>
              <a:cxn ang="0">
                <a:pos x="2100" y="49"/>
              </a:cxn>
            </a:cxnLst>
            <a:pathLst>
              <a:path w="2100" h="1312">
                <a:moveTo>
                  <a:pt x="2100" y="49"/>
                </a:moveTo>
                <a:lnTo>
                  <a:pt x="2085" y="25"/>
                </a:lnTo>
                <a:lnTo>
                  <a:pt x="2070" y="0"/>
                </a:lnTo>
                <a:lnTo>
                  <a:pt x="0" y="1262"/>
                </a:lnTo>
                <a:lnTo>
                  <a:pt x="15" y="1287"/>
                </a:lnTo>
                <a:lnTo>
                  <a:pt x="30" y="1312"/>
                </a:lnTo>
                <a:lnTo>
                  <a:pt x="2100" y="49"/>
                </a:lnTo>
                <a:close/>
              </a:path>
            </a:pathLst>
          </a:custGeom>
          <a:solidFill>
            <a:srgbClr val="FF0000"/>
          </a:solidFill>
          <a:ln w="9525">
            <a:noFill/>
          </a:ln>
        </p:spPr>
        <p:txBody>
          <a:bodyPr/>
          <a:p>
            <a:endParaRPr lang="zh-CN" altLang="en-US"/>
          </a:p>
        </p:txBody>
      </p:sp>
      <p:sp>
        <p:nvSpPr>
          <p:cNvPr id="85008" name="Freeform 16"/>
          <p:cNvSpPr/>
          <p:nvPr/>
        </p:nvSpPr>
        <p:spPr>
          <a:xfrm>
            <a:off x="2841625" y="3948113"/>
            <a:ext cx="382588" cy="239712"/>
          </a:xfrm>
          <a:custGeom>
            <a:avLst/>
            <a:gdLst/>
            <a:ahLst/>
            <a:cxnLst>
              <a:cxn ang="0">
                <a:pos x="2100" y="49"/>
              </a:cxn>
              <a:cxn ang="0">
                <a:pos x="2085" y="25"/>
              </a:cxn>
              <a:cxn ang="0">
                <a:pos x="2070" y="0"/>
              </a:cxn>
              <a:cxn ang="0">
                <a:pos x="0" y="1262"/>
              </a:cxn>
              <a:cxn ang="0">
                <a:pos x="15" y="1287"/>
              </a:cxn>
              <a:cxn ang="0">
                <a:pos x="30" y="1312"/>
              </a:cxn>
              <a:cxn ang="0">
                <a:pos x="2100" y="49"/>
              </a:cxn>
            </a:cxnLst>
            <a:pathLst>
              <a:path w="2100" h="1312">
                <a:moveTo>
                  <a:pt x="2100" y="49"/>
                </a:moveTo>
                <a:lnTo>
                  <a:pt x="2085" y="25"/>
                </a:lnTo>
                <a:lnTo>
                  <a:pt x="2070" y="0"/>
                </a:lnTo>
                <a:lnTo>
                  <a:pt x="0" y="1262"/>
                </a:lnTo>
                <a:lnTo>
                  <a:pt x="15" y="1287"/>
                </a:lnTo>
                <a:lnTo>
                  <a:pt x="30" y="1312"/>
                </a:lnTo>
                <a:lnTo>
                  <a:pt x="2100" y="49"/>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009" name="Freeform 17"/>
          <p:cNvSpPr/>
          <p:nvPr/>
        </p:nvSpPr>
        <p:spPr>
          <a:xfrm>
            <a:off x="2838450" y="4178300"/>
            <a:ext cx="7938" cy="9525"/>
          </a:xfrm>
          <a:custGeom>
            <a:avLst/>
            <a:gdLst/>
            <a:ahLst/>
            <a:cxnLst>
              <a:cxn ang="0">
                <a:pos x="28" y="25"/>
              </a:cxn>
              <a:cxn ang="0">
                <a:pos x="43" y="50"/>
              </a:cxn>
              <a:cxn ang="0">
                <a:pos x="35" y="53"/>
              </a:cxn>
              <a:cxn ang="0">
                <a:pos x="26" y="53"/>
              </a:cxn>
              <a:cxn ang="0">
                <a:pos x="18" y="51"/>
              </a:cxn>
              <a:cxn ang="0">
                <a:pos x="10" y="47"/>
              </a:cxn>
              <a:cxn ang="0">
                <a:pos x="4" y="40"/>
              </a:cxn>
              <a:cxn ang="0">
                <a:pos x="0" y="31"/>
              </a:cxn>
              <a:cxn ang="0">
                <a:pos x="0" y="23"/>
              </a:cxn>
              <a:cxn ang="0">
                <a:pos x="3" y="14"/>
              </a:cxn>
              <a:cxn ang="0">
                <a:pos x="7" y="7"/>
              </a:cxn>
              <a:cxn ang="0">
                <a:pos x="13" y="0"/>
              </a:cxn>
              <a:cxn ang="0">
                <a:pos x="28" y="25"/>
              </a:cxn>
            </a:cxnLst>
            <a:pathLst>
              <a:path w="43" h="53">
                <a:moveTo>
                  <a:pt x="28" y="25"/>
                </a:moveTo>
                <a:lnTo>
                  <a:pt x="43" y="50"/>
                </a:lnTo>
                <a:lnTo>
                  <a:pt x="35" y="53"/>
                </a:lnTo>
                <a:lnTo>
                  <a:pt x="26" y="53"/>
                </a:lnTo>
                <a:lnTo>
                  <a:pt x="18" y="51"/>
                </a:lnTo>
                <a:lnTo>
                  <a:pt x="10" y="47"/>
                </a:lnTo>
                <a:lnTo>
                  <a:pt x="4" y="40"/>
                </a:lnTo>
                <a:lnTo>
                  <a:pt x="0" y="31"/>
                </a:lnTo>
                <a:lnTo>
                  <a:pt x="0" y="23"/>
                </a:lnTo>
                <a:lnTo>
                  <a:pt x="3" y="14"/>
                </a:lnTo>
                <a:lnTo>
                  <a:pt x="7" y="7"/>
                </a:lnTo>
                <a:lnTo>
                  <a:pt x="13" y="0"/>
                </a:lnTo>
                <a:lnTo>
                  <a:pt x="28" y="25"/>
                </a:lnTo>
                <a:close/>
              </a:path>
            </a:pathLst>
          </a:custGeom>
          <a:solidFill>
            <a:srgbClr val="FF0000"/>
          </a:solidFill>
          <a:ln w="9525">
            <a:noFill/>
          </a:ln>
        </p:spPr>
        <p:txBody>
          <a:bodyPr/>
          <a:p>
            <a:endParaRPr lang="zh-CN" altLang="en-US"/>
          </a:p>
        </p:txBody>
      </p:sp>
      <p:sp>
        <p:nvSpPr>
          <p:cNvPr id="85010" name="Freeform 18"/>
          <p:cNvSpPr/>
          <p:nvPr/>
        </p:nvSpPr>
        <p:spPr>
          <a:xfrm>
            <a:off x="2838450" y="4178300"/>
            <a:ext cx="7938" cy="9525"/>
          </a:xfrm>
          <a:custGeom>
            <a:avLst/>
            <a:gdLst/>
            <a:ahLst/>
            <a:cxnLst>
              <a:cxn ang="0">
                <a:pos x="43" y="50"/>
              </a:cxn>
              <a:cxn ang="0">
                <a:pos x="35" y="53"/>
              </a:cxn>
              <a:cxn ang="0">
                <a:pos x="26" y="53"/>
              </a:cxn>
              <a:cxn ang="0">
                <a:pos x="18" y="51"/>
              </a:cxn>
              <a:cxn ang="0">
                <a:pos x="10" y="47"/>
              </a:cxn>
              <a:cxn ang="0">
                <a:pos x="4" y="40"/>
              </a:cxn>
              <a:cxn ang="0">
                <a:pos x="0" y="31"/>
              </a:cxn>
              <a:cxn ang="0">
                <a:pos x="0" y="23"/>
              </a:cxn>
              <a:cxn ang="0">
                <a:pos x="3" y="14"/>
              </a:cxn>
              <a:cxn ang="0">
                <a:pos x="7" y="7"/>
              </a:cxn>
              <a:cxn ang="0">
                <a:pos x="13" y="0"/>
              </a:cxn>
            </a:cxnLst>
            <a:pathLst>
              <a:path w="43" h="53">
                <a:moveTo>
                  <a:pt x="43" y="50"/>
                </a:moveTo>
                <a:lnTo>
                  <a:pt x="35" y="53"/>
                </a:lnTo>
                <a:lnTo>
                  <a:pt x="26" y="53"/>
                </a:lnTo>
                <a:lnTo>
                  <a:pt x="18" y="51"/>
                </a:lnTo>
                <a:lnTo>
                  <a:pt x="10" y="47"/>
                </a:lnTo>
                <a:lnTo>
                  <a:pt x="4" y="40"/>
                </a:lnTo>
                <a:lnTo>
                  <a:pt x="0" y="31"/>
                </a:lnTo>
                <a:lnTo>
                  <a:pt x="0" y="23"/>
                </a:lnTo>
                <a:lnTo>
                  <a:pt x="3" y="14"/>
                </a:lnTo>
                <a:lnTo>
                  <a:pt x="7" y="7"/>
                </a:lnTo>
                <a:lnTo>
                  <a:pt x="13" y="0"/>
                </a:lnTo>
              </a:path>
            </a:pathLst>
          </a:custGeom>
          <a:noFill/>
          <a:ln w="0" cap="flat" cmpd="sng">
            <a:solidFill>
              <a:srgbClr val="FF0000"/>
            </a:solidFill>
            <a:prstDash val="solid"/>
            <a:round/>
            <a:headEnd type="none" w="med" len="med"/>
            <a:tailEnd type="none" w="med" len="med"/>
          </a:ln>
        </p:spPr>
        <p:txBody>
          <a:bodyPr/>
          <a:p>
            <a:endParaRPr lang="zh-CN" altLang="en-US"/>
          </a:p>
        </p:txBody>
      </p:sp>
      <p:grpSp>
        <p:nvGrpSpPr>
          <p:cNvPr id="2" name="Group 19"/>
          <p:cNvGrpSpPr/>
          <p:nvPr/>
        </p:nvGrpSpPr>
        <p:grpSpPr>
          <a:xfrm>
            <a:off x="5722938" y="2847975"/>
            <a:ext cx="1331912" cy="728663"/>
            <a:chOff x="3605" y="1794"/>
            <a:chExt cx="839" cy="459"/>
          </a:xfrm>
        </p:grpSpPr>
        <p:sp>
          <p:nvSpPr>
            <p:cNvPr id="85012" name="Freeform 20"/>
            <p:cNvSpPr/>
            <p:nvPr/>
          </p:nvSpPr>
          <p:spPr>
            <a:xfrm>
              <a:off x="3872" y="1794"/>
              <a:ext cx="572" cy="314"/>
            </a:xfrm>
            <a:custGeom>
              <a:avLst/>
              <a:gdLst/>
              <a:ahLst/>
              <a:cxnLst>
                <a:cxn ang="0">
                  <a:pos x="572" y="0"/>
                </a:cxn>
                <a:cxn ang="0">
                  <a:pos x="0" y="314"/>
                </a:cxn>
              </a:cxnLst>
              <a:pathLst>
                <a:path w="572" h="314">
                  <a:moveTo>
                    <a:pt x="572" y="0"/>
                  </a:moveTo>
                  <a:lnTo>
                    <a:pt x="0" y="314"/>
                  </a:lnTo>
                </a:path>
              </a:pathLst>
            </a:custGeom>
            <a:solidFill>
              <a:srgbClr val="FFFFFF"/>
            </a:solidFill>
            <a:ln w="0" cap="flat" cmpd="sng">
              <a:solidFill>
                <a:srgbClr val="FF0000"/>
              </a:solidFill>
              <a:prstDash val="solid"/>
              <a:round/>
              <a:headEnd type="none" w="med" len="med"/>
              <a:tailEnd type="none" w="med" len="med"/>
            </a:ln>
          </p:spPr>
          <p:txBody>
            <a:bodyPr/>
            <a:p>
              <a:endParaRPr lang="zh-CN" altLang="en-US"/>
            </a:p>
          </p:txBody>
        </p:sp>
        <p:sp>
          <p:nvSpPr>
            <p:cNvPr id="85013" name="Line 21"/>
            <p:cNvSpPr/>
            <p:nvPr/>
          </p:nvSpPr>
          <p:spPr>
            <a:xfrm flipH="1">
              <a:off x="3605" y="2107"/>
              <a:ext cx="266" cy="146"/>
            </a:xfrm>
            <a:prstGeom prst="line">
              <a:avLst/>
            </a:prstGeom>
            <a:ln w="0" cap="flat" cmpd="sng">
              <a:solidFill>
                <a:srgbClr val="FF0000"/>
              </a:solidFill>
              <a:prstDash val="solid"/>
              <a:round/>
              <a:headEnd type="none" w="med" len="med"/>
              <a:tailEnd type="none" w="med" len="med"/>
            </a:ln>
          </p:spPr>
        </p:sp>
      </p:grpSp>
      <p:sp>
        <p:nvSpPr>
          <p:cNvPr id="85014" name="Freeform 22"/>
          <p:cNvSpPr/>
          <p:nvPr/>
        </p:nvSpPr>
        <p:spPr>
          <a:xfrm>
            <a:off x="3509963" y="3984625"/>
            <a:ext cx="77787" cy="53975"/>
          </a:xfrm>
          <a:custGeom>
            <a:avLst/>
            <a:gdLst/>
            <a:ahLst/>
            <a:cxnLst>
              <a:cxn ang="0">
                <a:pos x="0" y="0"/>
              </a:cxn>
              <a:cxn ang="0">
                <a:pos x="94" y="163"/>
              </a:cxn>
              <a:cxn ang="0">
                <a:pos x="249" y="268"/>
              </a:cxn>
              <a:cxn ang="0">
                <a:pos x="434" y="295"/>
              </a:cxn>
            </a:cxnLst>
            <a:pathLst>
              <a:path w="434" h="295">
                <a:moveTo>
                  <a:pt x="0" y="0"/>
                </a:moveTo>
                <a:lnTo>
                  <a:pt x="94" y="163"/>
                </a:lnTo>
                <a:lnTo>
                  <a:pt x="249" y="268"/>
                </a:lnTo>
                <a:lnTo>
                  <a:pt x="434" y="29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15" name="Freeform 23"/>
          <p:cNvSpPr/>
          <p:nvPr/>
        </p:nvSpPr>
        <p:spPr>
          <a:xfrm>
            <a:off x="3535363" y="4119563"/>
            <a:ext cx="60325" cy="63500"/>
          </a:xfrm>
          <a:custGeom>
            <a:avLst/>
            <a:gdLst/>
            <a:ahLst/>
            <a:cxnLst>
              <a:cxn ang="0">
                <a:pos x="325" y="0"/>
              </a:cxn>
              <a:cxn ang="0">
                <a:pos x="161" y="58"/>
              </a:cxn>
              <a:cxn ang="0">
                <a:pos x="44" y="186"/>
              </a:cxn>
              <a:cxn ang="0">
                <a:pos x="0" y="355"/>
              </a:cxn>
            </a:cxnLst>
            <a:pathLst>
              <a:path w="325" h="355">
                <a:moveTo>
                  <a:pt x="325" y="0"/>
                </a:moveTo>
                <a:lnTo>
                  <a:pt x="161" y="58"/>
                </a:lnTo>
                <a:lnTo>
                  <a:pt x="44" y="186"/>
                </a:lnTo>
                <a:lnTo>
                  <a:pt x="0" y="35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16" name="Freeform 24"/>
          <p:cNvSpPr/>
          <p:nvPr/>
        </p:nvSpPr>
        <p:spPr>
          <a:xfrm>
            <a:off x="3548063" y="4826000"/>
            <a:ext cx="6350" cy="9525"/>
          </a:xfrm>
          <a:custGeom>
            <a:avLst/>
            <a:gdLst/>
            <a:ahLst/>
            <a:cxnLst>
              <a:cxn ang="0">
                <a:pos x="28" y="20"/>
              </a:cxn>
              <a:cxn ang="0">
                <a:pos x="49" y="41"/>
              </a:cxn>
              <a:cxn ang="0">
                <a:pos x="41" y="46"/>
              </a:cxn>
              <a:cxn ang="0">
                <a:pos x="33" y="48"/>
              </a:cxn>
              <a:cxn ang="0">
                <a:pos x="24" y="48"/>
              </a:cxn>
              <a:cxn ang="0">
                <a:pos x="15" y="46"/>
              </a:cxn>
              <a:cxn ang="0">
                <a:pos x="8" y="41"/>
              </a:cxn>
              <a:cxn ang="0">
                <a:pos x="2" y="33"/>
              </a:cxn>
              <a:cxn ang="0">
                <a:pos x="0" y="25"/>
              </a:cxn>
              <a:cxn ang="0">
                <a:pos x="0" y="16"/>
              </a:cxn>
              <a:cxn ang="0">
                <a:pos x="2" y="7"/>
              </a:cxn>
              <a:cxn ang="0">
                <a:pos x="8" y="0"/>
              </a:cxn>
              <a:cxn ang="0">
                <a:pos x="28" y="20"/>
              </a:cxn>
            </a:cxnLst>
            <a:pathLst>
              <a:path w="49" h="48">
                <a:moveTo>
                  <a:pt x="28" y="20"/>
                </a:moveTo>
                <a:lnTo>
                  <a:pt x="49" y="41"/>
                </a:lnTo>
                <a:lnTo>
                  <a:pt x="41" y="46"/>
                </a:lnTo>
                <a:lnTo>
                  <a:pt x="33" y="48"/>
                </a:lnTo>
                <a:lnTo>
                  <a:pt x="24" y="48"/>
                </a:lnTo>
                <a:lnTo>
                  <a:pt x="15" y="46"/>
                </a:lnTo>
                <a:lnTo>
                  <a:pt x="8" y="41"/>
                </a:lnTo>
                <a:lnTo>
                  <a:pt x="2" y="33"/>
                </a:lnTo>
                <a:lnTo>
                  <a:pt x="0" y="25"/>
                </a:lnTo>
                <a:lnTo>
                  <a:pt x="0" y="16"/>
                </a:lnTo>
                <a:lnTo>
                  <a:pt x="2" y="7"/>
                </a:lnTo>
                <a:lnTo>
                  <a:pt x="8" y="0"/>
                </a:lnTo>
                <a:lnTo>
                  <a:pt x="28" y="20"/>
                </a:lnTo>
                <a:close/>
              </a:path>
            </a:pathLst>
          </a:custGeom>
          <a:solidFill>
            <a:srgbClr val="000000"/>
          </a:solidFill>
          <a:ln w="9525">
            <a:noFill/>
          </a:ln>
        </p:spPr>
        <p:txBody>
          <a:bodyPr/>
          <a:p>
            <a:endParaRPr lang="zh-CN" altLang="en-US"/>
          </a:p>
        </p:txBody>
      </p:sp>
      <p:sp>
        <p:nvSpPr>
          <p:cNvPr id="85017" name="Freeform 25"/>
          <p:cNvSpPr/>
          <p:nvPr/>
        </p:nvSpPr>
        <p:spPr>
          <a:xfrm>
            <a:off x="3548063" y="4826000"/>
            <a:ext cx="6350" cy="9525"/>
          </a:xfrm>
          <a:custGeom>
            <a:avLst/>
            <a:gdLst/>
            <a:ahLst/>
            <a:cxnLst>
              <a:cxn ang="0">
                <a:pos x="49" y="41"/>
              </a:cxn>
              <a:cxn ang="0">
                <a:pos x="41" y="46"/>
              </a:cxn>
              <a:cxn ang="0">
                <a:pos x="33" y="48"/>
              </a:cxn>
              <a:cxn ang="0">
                <a:pos x="24" y="48"/>
              </a:cxn>
              <a:cxn ang="0">
                <a:pos x="15" y="46"/>
              </a:cxn>
              <a:cxn ang="0">
                <a:pos x="8" y="41"/>
              </a:cxn>
              <a:cxn ang="0">
                <a:pos x="2" y="33"/>
              </a:cxn>
              <a:cxn ang="0">
                <a:pos x="0" y="25"/>
              </a:cxn>
              <a:cxn ang="0">
                <a:pos x="0" y="16"/>
              </a:cxn>
              <a:cxn ang="0">
                <a:pos x="2" y="7"/>
              </a:cxn>
              <a:cxn ang="0">
                <a:pos x="8" y="0"/>
              </a:cxn>
            </a:cxnLst>
            <a:pathLst>
              <a:path w="49" h="48">
                <a:moveTo>
                  <a:pt x="49" y="41"/>
                </a:moveTo>
                <a:lnTo>
                  <a:pt x="41" y="46"/>
                </a:lnTo>
                <a:lnTo>
                  <a:pt x="33" y="48"/>
                </a:lnTo>
                <a:lnTo>
                  <a:pt x="24" y="48"/>
                </a:lnTo>
                <a:lnTo>
                  <a:pt x="15" y="46"/>
                </a:lnTo>
                <a:lnTo>
                  <a:pt x="8" y="41"/>
                </a:lnTo>
                <a:lnTo>
                  <a:pt x="2" y="33"/>
                </a:lnTo>
                <a:lnTo>
                  <a:pt x="0" y="25"/>
                </a:lnTo>
                <a:lnTo>
                  <a:pt x="0" y="16"/>
                </a:lnTo>
                <a:lnTo>
                  <a:pt x="2" y="7"/>
                </a:lnTo>
                <a:lnTo>
                  <a:pt x="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18" name="Freeform 26"/>
          <p:cNvSpPr/>
          <p:nvPr/>
        </p:nvSpPr>
        <p:spPr>
          <a:xfrm>
            <a:off x="3548063" y="3382963"/>
            <a:ext cx="1449387" cy="1449387"/>
          </a:xfrm>
          <a:custGeom>
            <a:avLst/>
            <a:gdLst/>
            <a:ahLst/>
            <a:cxnLst>
              <a:cxn ang="0">
                <a:pos x="0" y="7891"/>
              </a:cxn>
              <a:cxn ang="0">
                <a:pos x="20" y="7911"/>
              </a:cxn>
              <a:cxn ang="0">
                <a:pos x="41" y="7932"/>
              </a:cxn>
              <a:cxn ang="0">
                <a:pos x="7931" y="41"/>
              </a:cxn>
              <a:cxn ang="0">
                <a:pos x="7911" y="21"/>
              </a:cxn>
              <a:cxn ang="0">
                <a:pos x="7890" y="0"/>
              </a:cxn>
              <a:cxn ang="0">
                <a:pos x="0" y="7891"/>
              </a:cxn>
            </a:cxnLst>
            <a:pathLst>
              <a:path w="7931" h="7932">
                <a:moveTo>
                  <a:pt x="0" y="7891"/>
                </a:moveTo>
                <a:lnTo>
                  <a:pt x="20" y="7911"/>
                </a:lnTo>
                <a:lnTo>
                  <a:pt x="41" y="7932"/>
                </a:lnTo>
                <a:lnTo>
                  <a:pt x="7931" y="41"/>
                </a:lnTo>
                <a:lnTo>
                  <a:pt x="7911" y="21"/>
                </a:lnTo>
                <a:lnTo>
                  <a:pt x="7890" y="0"/>
                </a:lnTo>
                <a:lnTo>
                  <a:pt x="0" y="7891"/>
                </a:lnTo>
                <a:close/>
              </a:path>
            </a:pathLst>
          </a:custGeom>
          <a:solidFill>
            <a:srgbClr val="000000"/>
          </a:solidFill>
          <a:ln w="9525">
            <a:noFill/>
          </a:ln>
        </p:spPr>
        <p:txBody>
          <a:bodyPr/>
          <a:p>
            <a:endParaRPr lang="zh-CN" altLang="en-US"/>
          </a:p>
        </p:txBody>
      </p:sp>
      <p:sp>
        <p:nvSpPr>
          <p:cNvPr id="85019" name="Freeform 27"/>
          <p:cNvSpPr/>
          <p:nvPr/>
        </p:nvSpPr>
        <p:spPr>
          <a:xfrm>
            <a:off x="3548063" y="3382963"/>
            <a:ext cx="1449387" cy="1449387"/>
          </a:xfrm>
          <a:custGeom>
            <a:avLst/>
            <a:gdLst/>
            <a:ahLst/>
            <a:cxnLst>
              <a:cxn ang="0">
                <a:pos x="0" y="7891"/>
              </a:cxn>
              <a:cxn ang="0">
                <a:pos x="20" y="7911"/>
              </a:cxn>
              <a:cxn ang="0">
                <a:pos x="41" y="7932"/>
              </a:cxn>
              <a:cxn ang="0">
                <a:pos x="7931" y="41"/>
              </a:cxn>
              <a:cxn ang="0">
                <a:pos x="7911" y="21"/>
              </a:cxn>
              <a:cxn ang="0">
                <a:pos x="7890" y="0"/>
              </a:cxn>
              <a:cxn ang="0">
                <a:pos x="0" y="7891"/>
              </a:cxn>
            </a:cxnLst>
            <a:pathLst>
              <a:path w="7931" h="7932">
                <a:moveTo>
                  <a:pt x="0" y="7891"/>
                </a:moveTo>
                <a:lnTo>
                  <a:pt x="20" y="7911"/>
                </a:lnTo>
                <a:lnTo>
                  <a:pt x="41" y="7932"/>
                </a:lnTo>
                <a:lnTo>
                  <a:pt x="7931" y="41"/>
                </a:lnTo>
                <a:lnTo>
                  <a:pt x="7911" y="21"/>
                </a:lnTo>
                <a:lnTo>
                  <a:pt x="7890" y="0"/>
                </a:lnTo>
                <a:lnTo>
                  <a:pt x="0" y="7891"/>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20" name="Freeform 28"/>
          <p:cNvSpPr/>
          <p:nvPr/>
        </p:nvSpPr>
        <p:spPr>
          <a:xfrm>
            <a:off x="4991100" y="3382963"/>
            <a:ext cx="9525" cy="6350"/>
          </a:xfrm>
          <a:custGeom>
            <a:avLst/>
            <a:gdLst/>
            <a:ahLst/>
            <a:cxnLst>
              <a:cxn ang="0">
                <a:pos x="21" y="28"/>
              </a:cxn>
              <a:cxn ang="0">
                <a:pos x="0" y="7"/>
              </a:cxn>
              <a:cxn ang="0">
                <a:pos x="8" y="2"/>
              </a:cxn>
              <a:cxn ang="0">
                <a:pos x="16" y="0"/>
              </a:cxn>
              <a:cxn ang="0">
                <a:pos x="25" y="0"/>
              </a:cxn>
              <a:cxn ang="0">
                <a:pos x="34" y="2"/>
              </a:cxn>
              <a:cxn ang="0">
                <a:pos x="41" y="7"/>
              </a:cxn>
              <a:cxn ang="0">
                <a:pos x="47" y="15"/>
              </a:cxn>
              <a:cxn ang="0">
                <a:pos x="49" y="23"/>
              </a:cxn>
              <a:cxn ang="0">
                <a:pos x="49" y="32"/>
              </a:cxn>
              <a:cxn ang="0">
                <a:pos x="47" y="40"/>
              </a:cxn>
              <a:cxn ang="0">
                <a:pos x="41" y="48"/>
              </a:cxn>
              <a:cxn ang="0">
                <a:pos x="21" y="28"/>
              </a:cxn>
            </a:cxnLst>
            <a:pathLst>
              <a:path w="49" h="48">
                <a:moveTo>
                  <a:pt x="21" y="28"/>
                </a:moveTo>
                <a:lnTo>
                  <a:pt x="0" y="7"/>
                </a:lnTo>
                <a:lnTo>
                  <a:pt x="8" y="2"/>
                </a:lnTo>
                <a:lnTo>
                  <a:pt x="16" y="0"/>
                </a:lnTo>
                <a:lnTo>
                  <a:pt x="25" y="0"/>
                </a:lnTo>
                <a:lnTo>
                  <a:pt x="34" y="2"/>
                </a:lnTo>
                <a:lnTo>
                  <a:pt x="41" y="7"/>
                </a:lnTo>
                <a:lnTo>
                  <a:pt x="47" y="15"/>
                </a:lnTo>
                <a:lnTo>
                  <a:pt x="49" y="23"/>
                </a:lnTo>
                <a:lnTo>
                  <a:pt x="49" y="32"/>
                </a:lnTo>
                <a:lnTo>
                  <a:pt x="47" y="40"/>
                </a:lnTo>
                <a:lnTo>
                  <a:pt x="41" y="48"/>
                </a:lnTo>
                <a:lnTo>
                  <a:pt x="21" y="28"/>
                </a:lnTo>
                <a:close/>
              </a:path>
            </a:pathLst>
          </a:custGeom>
          <a:solidFill>
            <a:srgbClr val="000000"/>
          </a:solidFill>
          <a:ln w="9525">
            <a:noFill/>
          </a:ln>
        </p:spPr>
        <p:txBody>
          <a:bodyPr/>
          <a:p>
            <a:endParaRPr lang="zh-CN" altLang="en-US"/>
          </a:p>
        </p:txBody>
      </p:sp>
      <p:sp>
        <p:nvSpPr>
          <p:cNvPr id="85021" name="Freeform 29"/>
          <p:cNvSpPr/>
          <p:nvPr/>
        </p:nvSpPr>
        <p:spPr>
          <a:xfrm>
            <a:off x="4991100" y="3382963"/>
            <a:ext cx="9525" cy="6350"/>
          </a:xfrm>
          <a:custGeom>
            <a:avLst/>
            <a:gdLst/>
            <a:ahLst/>
            <a:cxnLst>
              <a:cxn ang="0">
                <a:pos x="0" y="7"/>
              </a:cxn>
              <a:cxn ang="0">
                <a:pos x="8" y="2"/>
              </a:cxn>
              <a:cxn ang="0">
                <a:pos x="16" y="0"/>
              </a:cxn>
              <a:cxn ang="0">
                <a:pos x="25" y="0"/>
              </a:cxn>
              <a:cxn ang="0">
                <a:pos x="34" y="2"/>
              </a:cxn>
              <a:cxn ang="0">
                <a:pos x="41" y="7"/>
              </a:cxn>
              <a:cxn ang="0">
                <a:pos x="47" y="15"/>
              </a:cxn>
              <a:cxn ang="0">
                <a:pos x="49" y="23"/>
              </a:cxn>
              <a:cxn ang="0">
                <a:pos x="49" y="32"/>
              </a:cxn>
              <a:cxn ang="0">
                <a:pos x="47" y="40"/>
              </a:cxn>
              <a:cxn ang="0">
                <a:pos x="41" y="48"/>
              </a:cxn>
            </a:cxnLst>
            <a:pathLst>
              <a:path w="49" h="48">
                <a:moveTo>
                  <a:pt x="0" y="7"/>
                </a:moveTo>
                <a:lnTo>
                  <a:pt x="8" y="2"/>
                </a:lnTo>
                <a:lnTo>
                  <a:pt x="16" y="0"/>
                </a:lnTo>
                <a:lnTo>
                  <a:pt x="25" y="0"/>
                </a:lnTo>
                <a:lnTo>
                  <a:pt x="34" y="2"/>
                </a:lnTo>
                <a:lnTo>
                  <a:pt x="41" y="7"/>
                </a:lnTo>
                <a:lnTo>
                  <a:pt x="47" y="15"/>
                </a:lnTo>
                <a:lnTo>
                  <a:pt x="49" y="23"/>
                </a:lnTo>
                <a:lnTo>
                  <a:pt x="49" y="32"/>
                </a:lnTo>
                <a:lnTo>
                  <a:pt x="47" y="40"/>
                </a:lnTo>
                <a:lnTo>
                  <a:pt x="41" y="4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22" name="Line 30"/>
          <p:cNvSpPr/>
          <p:nvPr/>
        </p:nvSpPr>
        <p:spPr>
          <a:xfrm flipH="1">
            <a:off x="4195763" y="3387725"/>
            <a:ext cx="800100" cy="1588"/>
          </a:xfrm>
          <a:prstGeom prst="line">
            <a:avLst/>
          </a:prstGeom>
          <a:ln w="0" cap="flat" cmpd="sng">
            <a:solidFill>
              <a:srgbClr val="000000"/>
            </a:solidFill>
            <a:prstDash val="solid"/>
            <a:round/>
            <a:headEnd type="none" w="med" len="med"/>
            <a:tailEnd type="none" w="med" len="med"/>
          </a:ln>
        </p:spPr>
      </p:sp>
      <p:sp>
        <p:nvSpPr>
          <p:cNvPr id="85023" name="Freeform 31"/>
          <p:cNvSpPr/>
          <p:nvPr/>
        </p:nvSpPr>
        <p:spPr>
          <a:xfrm>
            <a:off x="1670050" y="4826000"/>
            <a:ext cx="6350" cy="9525"/>
          </a:xfrm>
          <a:custGeom>
            <a:avLst/>
            <a:gdLst/>
            <a:ahLst/>
            <a:cxnLst>
              <a:cxn ang="0">
                <a:pos x="28" y="29"/>
              </a:cxn>
              <a:cxn ang="0">
                <a:pos x="28" y="57"/>
              </a:cxn>
              <a:cxn ang="0">
                <a:pos x="20" y="56"/>
              </a:cxn>
              <a:cxn ang="0">
                <a:pos x="11" y="52"/>
              </a:cxn>
              <a:cxn ang="0">
                <a:pos x="6" y="46"/>
              </a:cxn>
              <a:cxn ang="0">
                <a:pos x="1" y="38"/>
              </a:cxn>
              <a:cxn ang="0">
                <a:pos x="0" y="29"/>
              </a:cxn>
              <a:cxn ang="0">
                <a:pos x="1" y="21"/>
              </a:cxn>
              <a:cxn ang="0">
                <a:pos x="6" y="12"/>
              </a:cxn>
              <a:cxn ang="0">
                <a:pos x="11" y="7"/>
              </a:cxn>
              <a:cxn ang="0">
                <a:pos x="20" y="2"/>
              </a:cxn>
              <a:cxn ang="0">
                <a:pos x="28" y="0"/>
              </a:cxn>
              <a:cxn ang="0">
                <a:pos x="28" y="29"/>
              </a:cxn>
            </a:cxnLst>
            <a:pathLst>
              <a:path w="28" h="57">
                <a:moveTo>
                  <a:pt x="28" y="29"/>
                </a:moveTo>
                <a:lnTo>
                  <a:pt x="28" y="57"/>
                </a:lnTo>
                <a:lnTo>
                  <a:pt x="20" y="56"/>
                </a:lnTo>
                <a:lnTo>
                  <a:pt x="11" y="52"/>
                </a:lnTo>
                <a:lnTo>
                  <a:pt x="6" y="46"/>
                </a:lnTo>
                <a:lnTo>
                  <a:pt x="1" y="38"/>
                </a:lnTo>
                <a:lnTo>
                  <a:pt x="0" y="29"/>
                </a:lnTo>
                <a:lnTo>
                  <a:pt x="1" y="21"/>
                </a:lnTo>
                <a:lnTo>
                  <a:pt x="6" y="12"/>
                </a:lnTo>
                <a:lnTo>
                  <a:pt x="11" y="7"/>
                </a:lnTo>
                <a:lnTo>
                  <a:pt x="20" y="2"/>
                </a:lnTo>
                <a:lnTo>
                  <a:pt x="28" y="0"/>
                </a:lnTo>
                <a:lnTo>
                  <a:pt x="28" y="29"/>
                </a:lnTo>
                <a:close/>
              </a:path>
            </a:pathLst>
          </a:custGeom>
          <a:solidFill>
            <a:srgbClr val="000000"/>
          </a:solidFill>
          <a:ln w="9525">
            <a:noFill/>
          </a:ln>
        </p:spPr>
        <p:txBody>
          <a:bodyPr/>
          <a:p>
            <a:endParaRPr lang="zh-CN" altLang="en-US"/>
          </a:p>
        </p:txBody>
      </p:sp>
      <p:sp>
        <p:nvSpPr>
          <p:cNvPr id="85024" name="Freeform 32"/>
          <p:cNvSpPr/>
          <p:nvPr/>
        </p:nvSpPr>
        <p:spPr>
          <a:xfrm>
            <a:off x="1670050" y="4826000"/>
            <a:ext cx="6350" cy="9525"/>
          </a:xfrm>
          <a:custGeom>
            <a:avLst/>
            <a:gdLst/>
            <a:ahLst/>
            <a:cxnLst>
              <a:cxn ang="0">
                <a:pos x="28" y="57"/>
              </a:cxn>
              <a:cxn ang="0">
                <a:pos x="20" y="56"/>
              </a:cxn>
              <a:cxn ang="0">
                <a:pos x="11" y="52"/>
              </a:cxn>
              <a:cxn ang="0">
                <a:pos x="6" y="46"/>
              </a:cxn>
              <a:cxn ang="0">
                <a:pos x="1" y="38"/>
              </a:cxn>
              <a:cxn ang="0">
                <a:pos x="0" y="29"/>
              </a:cxn>
              <a:cxn ang="0">
                <a:pos x="1" y="21"/>
              </a:cxn>
              <a:cxn ang="0">
                <a:pos x="6" y="12"/>
              </a:cxn>
              <a:cxn ang="0">
                <a:pos x="11" y="7"/>
              </a:cxn>
              <a:cxn ang="0">
                <a:pos x="20" y="2"/>
              </a:cxn>
              <a:cxn ang="0">
                <a:pos x="28" y="0"/>
              </a:cxn>
            </a:cxnLst>
            <a:pathLst>
              <a:path w="28" h="57">
                <a:moveTo>
                  <a:pt x="28" y="57"/>
                </a:moveTo>
                <a:lnTo>
                  <a:pt x="20" y="56"/>
                </a:lnTo>
                <a:lnTo>
                  <a:pt x="11" y="52"/>
                </a:lnTo>
                <a:lnTo>
                  <a:pt x="6" y="46"/>
                </a:lnTo>
                <a:lnTo>
                  <a:pt x="1" y="38"/>
                </a:lnTo>
                <a:lnTo>
                  <a:pt x="0" y="29"/>
                </a:lnTo>
                <a:lnTo>
                  <a:pt x="1" y="21"/>
                </a:lnTo>
                <a:lnTo>
                  <a:pt x="6" y="12"/>
                </a:lnTo>
                <a:lnTo>
                  <a:pt x="11" y="7"/>
                </a:lnTo>
                <a:lnTo>
                  <a:pt x="20"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25" name="Freeform 33"/>
          <p:cNvSpPr/>
          <p:nvPr/>
        </p:nvSpPr>
        <p:spPr>
          <a:xfrm>
            <a:off x="1676400" y="4826000"/>
            <a:ext cx="1876425" cy="9525"/>
          </a:xfrm>
          <a:custGeom>
            <a:avLst/>
            <a:gdLst/>
            <a:ahLst/>
            <a:cxnLst>
              <a:cxn ang="0">
                <a:pos x="0" y="0"/>
              </a:cxn>
              <a:cxn ang="0">
                <a:pos x="0" y="29"/>
              </a:cxn>
              <a:cxn ang="0">
                <a:pos x="0" y="57"/>
              </a:cxn>
              <a:cxn ang="0">
                <a:pos x="10259" y="57"/>
              </a:cxn>
              <a:cxn ang="0">
                <a:pos x="10259" y="29"/>
              </a:cxn>
              <a:cxn ang="0">
                <a:pos x="10259" y="0"/>
              </a:cxn>
              <a:cxn ang="0">
                <a:pos x="0" y="0"/>
              </a:cxn>
            </a:cxnLst>
            <a:pathLst>
              <a:path w="10259" h="57">
                <a:moveTo>
                  <a:pt x="0" y="0"/>
                </a:moveTo>
                <a:lnTo>
                  <a:pt x="0" y="29"/>
                </a:lnTo>
                <a:lnTo>
                  <a:pt x="0" y="57"/>
                </a:lnTo>
                <a:lnTo>
                  <a:pt x="10259" y="57"/>
                </a:lnTo>
                <a:lnTo>
                  <a:pt x="10259" y="29"/>
                </a:lnTo>
                <a:lnTo>
                  <a:pt x="10259" y="0"/>
                </a:lnTo>
                <a:lnTo>
                  <a:pt x="0" y="0"/>
                </a:lnTo>
                <a:close/>
              </a:path>
            </a:pathLst>
          </a:custGeom>
          <a:solidFill>
            <a:srgbClr val="000000"/>
          </a:solidFill>
          <a:ln w="9525">
            <a:noFill/>
          </a:ln>
        </p:spPr>
        <p:txBody>
          <a:bodyPr/>
          <a:p>
            <a:endParaRPr lang="zh-CN" altLang="en-US"/>
          </a:p>
        </p:txBody>
      </p:sp>
      <p:sp>
        <p:nvSpPr>
          <p:cNvPr id="85026" name="Freeform 34"/>
          <p:cNvSpPr/>
          <p:nvPr/>
        </p:nvSpPr>
        <p:spPr>
          <a:xfrm>
            <a:off x="1676400" y="4826000"/>
            <a:ext cx="1876425" cy="9525"/>
          </a:xfrm>
          <a:custGeom>
            <a:avLst/>
            <a:gdLst/>
            <a:ahLst/>
            <a:cxnLst>
              <a:cxn ang="0">
                <a:pos x="0" y="0"/>
              </a:cxn>
              <a:cxn ang="0">
                <a:pos x="0" y="29"/>
              </a:cxn>
              <a:cxn ang="0">
                <a:pos x="0" y="57"/>
              </a:cxn>
              <a:cxn ang="0">
                <a:pos x="10259" y="57"/>
              </a:cxn>
              <a:cxn ang="0">
                <a:pos x="10259" y="29"/>
              </a:cxn>
              <a:cxn ang="0">
                <a:pos x="10259" y="0"/>
              </a:cxn>
              <a:cxn ang="0">
                <a:pos x="0" y="0"/>
              </a:cxn>
            </a:cxnLst>
            <a:pathLst>
              <a:path w="10259" h="57">
                <a:moveTo>
                  <a:pt x="0" y="0"/>
                </a:moveTo>
                <a:lnTo>
                  <a:pt x="0" y="29"/>
                </a:lnTo>
                <a:lnTo>
                  <a:pt x="0" y="57"/>
                </a:lnTo>
                <a:lnTo>
                  <a:pt x="10259" y="57"/>
                </a:lnTo>
                <a:lnTo>
                  <a:pt x="10259" y="29"/>
                </a:lnTo>
                <a:lnTo>
                  <a:pt x="10259"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27" name="Freeform 35"/>
          <p:cNvSpPr/>
          <p:nvPr/>
        </p:nvSpPr>
        <p:spPr>
          <a:xfrm>
            <a:off x="3552825" y="4826000"/>
            <a:ext cx="4763" cy="9525"/>
          </a:xfrm>
          <a:custGeom>
            <a:avLst/>
            <a:gdLst/>
            <a:ahLst/>
            <a:cxnLst>
              <a:cxn ang="0">
                <a:pos x="0" y="29"/>
              </a:cxn>
              <a:cxn ang="0">
                <a:pos x="0" y="0"/>
              </a:cxn>
              <a:cxn ang="0">
                <a:pos x="9" y="2"/>
              </a:cxn>
              <a:cxn ang="0">
                <a:pos x="17" y="7"/>
              </a:cxn>
              <a:cxn ang="0">
                <a:pos x="23" y="12"/>
              </a:cxn>
              <a:cxn ang="0">
                <a:pos x="27" y="21"/>
              </a:cxn>
              <a:cxn ang="0">
                <a:pos x="29" y="29"/>
              </a:cxn>
              <a:cxn ang="0">
                <a:pos x="27" y="38"/>
              </a:cxn>
              <a:cxn ang="0">
                <a:pos x="23" y="46"/>
              </a:cxn>
              <a:cxn ang="0">
                <a:pos x="17" y="52"/>
              </a:cxn>
              <a:cxn ang="0">
                <a:pos x="9" y="56"/>
              </a:cxn>
              <a:cxn ang="0">
                <a:pos x="0" y="57"/>
              </a:cxn>
              <a:cxn ang="0">
                <a:pos x="0" y="29"/>
              </a:cxn>
            </a:cxnLst>
            <a:pathLst>
              <a:path w="29" h="57">
                <a:moveTo>
                  <a:pt x="0" y="29"/>
                </a:moveTo>
                <a:lnTo>
                  <a:pt x="0" y="0"/>
                </a:lnTo>
                <a:lnTo>
                  <a:pt x="9" y="2"/>
                </a:lnTo>
                <a:lnTo>
                  <a:pt x="17" y="7"/>
                </a:lnTo>
                <a:lnTo>
                  <a:pt x="23" y="12"/>
                </a:lnTo>
                <a:lnTo>
                  <a:pt x="27" y="21"/>
                </a:lnTo>
                <a:lnTo>
                  <a:pt x="29" y="29"/>
                </a:lnTo>
                <a:lnTo>
                  <a:pt x="27" y="38"/>
                </a:lnTo>
                <a:lnTo>
                  <a:pt x="23" y="46"/>
                </a:lnTo>
                <a:lnTo>
                  <a:pt x="17" y="52"/>
                </a:lnTo>
                <a:lnTo>
                  <a:pt x="9" y="56"/>
                </a:lnTo>
                <a:lnTo>
                  <a:pt x="0" y="57"/>
                </a:lnTo>
                <a:lnTo>
                  <a:pt x="0" y="29"/>
                </a:lnTo>
                <a:close/>
              </a:path>
            </a:pathLst>
          </a:custGeom>
          <a:solidFill>
            <a:srgbClr val="000000"/>
          </a:solidFill>
          <a:ln w="9525">
            <a:noFill/>
          </a:ln>
        </p:spPr>
        <p:txBody>
          <a:bodyPr/>
          <a:p>
            <a:endParaRPr lang="zh-CN" altLang="en-US"/>
          </a:p>
        </p:txBody>
      </p:sp>
      <p:sp>
        <p:nvSpPr>
          <p:cNvPr id="85028" name="Freeform 36"/>
          <p:cNvSpPr/>
          <p:nvPr/>
        </p:nvSpPr>
        <p:spPr>
          <a:xfrm>
            <a:off x="3552825" y="4826000"/>
            <a:ext cx="4763" cy="9525"/>
          </a:xfrm>
          <a:custGeom>
            <a:avLst/>
            <a:gdLst/>
            <a:ahLst/>
            <a:cxnLst>
              <a:cxn ang="0">
                <a:pos x="0" y="0"/>
              </a:cxn>
              <a:cxn ang="0">
                <a:pos x="9" y="2"/>
              </a:cxn>
              <a:cxn ang="0">
                <a:pos x="17" y="7"/>
              </a:cxn>
              <a:cxn ang="0">
                <a:pos x="23" y="12"/>
              </a:cxn>
              <a:cxn ang="0">
                <a:pos x="27" y="21"/>
              </a:cxn>
              <a:cxn ang="0">
                <a:pos x="29" y="29"/>
              </a:cxn>
              <a:cxn ang="0">
                <a:pos x="27" y="38"/>
              </a:cxn>
              <a:cxn ang="0">
                <a:pos x="23" y="46"/>
              </a:cxn>
              <a:cxn ang="0">
                <a:pos x="17" y="52"/>
              </a:cxn>
              <a:cxn ang="0">
                <a:pos x="9" y="56"/>
              </a:cxn>
              <a:cxn ang="0">
                <a:pos x="0" y="57"/>
              </a:cxn>
            </a:cxnLst>
            <a:pathLst>
              <a:path w="29" h="57">
                <a:moveTo>
                  <a:pt x="0" y="0"/>
                </a:moveTo>
                <a:lnTo>
                  <a:pt x="9" y="2"/>
                </a:lnTo>
                <a:lnTo>
                  <a:pt x="17" y="7"/>
                </a:lnTo>
                <a:lnTo>
                  <a:pt x="23" y="12"/>
                </a:lnTo>
                <a:lnTo>
                  <a:pt x="27" y="21"/>
                </a:lnTo>
                <a:lnTo>
                  <a:pt x="29" y="29"/>
                </a:lnTo>
                <a:lnTo>
                  <a:pt x="27" y="38"/>
                </a:lnTo>
                <a:lnTo>
                  <a:pt x="23" y="46"/>
                </a:lnTo>
                <a:lnTo>
                  <a:pt x="17" y="52"/>
                </a:lnTo>
                <a:lnTo>
                  <a:pt x="9"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29" name="Line 37"/>
          <p:cNvSpPr/>
          <p:nvPr/>
        </p:nvSpPr>
        <p:spPr>
          <a:xfrm flipH="1">
            <a:off x="1676400" y="4183063"/>
            <a:ext cx="644525" cy="647700"/>
          </a:xfrm>
          <a:prstGeom prst="line">
            <a:avLst/>
          </a:prstGeom>
          <a:ln w="0" cap="flat" cmpd="sng">
            <a:solidFill>
              <a:srgbClr val="000000"/>
            </a:solidFill>
            <a:prstDash val="solid"/>
            <a:round/>
            <a:headEnd type="none" w="med" len="med"/>
            <a:tailEnd type="none" w="med" len="med"/>
          </a:ln>
        </p:spPr>
      </p:sp>
      <p:sp>
        <p:nvSpPr>
          <p:cNvPr id="85030" name="Line 38"/>
          <p:cNvSpPr/>
          <p:nvPr/>
        </p:nvSpPr>
        <p:spPr>
          <a:xfrm>
            <a:off x="2320925" y="3454400"/>
            <a:ext cx="1874838" cy="1588"/>
          </a:xfrm>
          <a:prstGeom prst="line">
            <a:avLst/>
          </a:prstGeom>
          <a:ln w="0" cap="flat" cmpd="sng">
            <a:solidFill>
              <a:srgbClr val="000000"/>
            </a:solidFill>
            <a:prstDash val="solid"/>
            <a:round/>
            <a:headEnd type="none" w="med" len="med"/>
            <a:tailEnd type="none" w="med" len="med"/>
          </a:ln>
        </p:spPr>
      </p:sp>
      <p:sp>
        <p:nvSpPr>
          <p:cNvPr id="85031" name="Freeform 39"/>
          <p:cNvSpPr/>
          <p:nvPr/>
        </p:nvSpPr>
        <p:spPr>
          <a:xfrm>
            <a:off x="2446338" y="3006725"/>
            <a:ext cx="4762" cy="9525"/>
          </a:xfrm>
          <a:custGeom>
            <a:avLst/>
            <a:gdLst/>
            <a:ahLst/>
            <a:cxnLst>
              <a:cxn ang="0">
                <a:pos x="28" y="29"/>
              </a:cxn>
              <a:cxn ang="0">
                <a:pos x="28" y="56"/>
              </a:cxn>
              <a:cxn ang="0">
                <a:pos x="20" y="55"/>
              </a:cxn>
              <a:cxn ang="0">
                <a:pos x="11" y="51"/>
              </a:cxn>
              <a:cxn ang="0">
                <a:pos x="6" y="46"/>
              </a:cxn>
              <a:cxn ang="0">
                <a:pos x="1" y="37"/>
              </a:cxn>
              <a:cxn ang="0">
                <a:pos x="0" y="29"/>
              </a:cxn>
              <a:cxn ang="0">
                <a:pos x="1" y="20"/>
              </a:cxn>
              <a:cxn ang="0">
                <a:pos x="6" y="11"/>
              </a:cxn>
              <a:cxn ang="0">
                <a:pos x="11" y="6"/>
              </a:cxn>
              <a:cxn ang="0">
                <a:pos x="20" y="2"/>
              </a:cxn>
              <a:cxn ang="0">
                <a:pos x="28" y="0"/>
              </a:cxn>
              <a:cxn ang="0">
                <a:pos x="28" y="29"/>
              </a:cxn>
            </a:cxnLst>
            <a:pathLst>
              <a:path w="28" h="56">
                <a:moveTo>
                  <a:pt x="28" y="29"/>
                </a:moveTo>
                <a:lnTo>
                  <a:pt x="28" y="56"/>
                </a:lnTo>
                <a:lnTo>
                  <a:pt x="20" y="55"/>
                </a:lnTo>
                <a:lnTo>
                  <a:pt x="11" y="51"/>
                </a:lnTo>
                <a:lnTo>
                  <a:pt x="6" y="46"/>
                </a:lnTo>
                <a:lnTo>
                  <a:pt x="1" y="37"/>
                </a:lnTo>
                <a:lnTo>
                  <a:pt x="0" y="29"/>
                </a:lnTo>
                <a:lnTo>
                  <a:pt x="1" y="20"/>
                </a:lnTo>
                <a:lnTo>
                  <a:pt x="6" y="11"/>
                </a:lnTo>
                <a:lnTo>
                  <a:pt x="11" y="6"/>
                </a:lnTo>
                <a:lnTo>
                  <a:pt x="20" y="2"/>
                </a:lnTo>
                <a:lnTo>
                  <a:pt x="28" y="0"/>
                </a:lnTo>
                <a:lnTo>
                  <a:pt x="28" y="29"/>
                </a:lnTo>
                <a:close/>
              </a:path>
            </a:pathLst>
          </a:custGeom>
          <a:solidFill>
            <a:srgbClr val="000000"/>
          </a:solidFill>
          <a:ln w="9525">
            <a:noFill/>
          </a:ln>
        </p:spPr>
        <p:txBody>
          <a:bodyPr/>
          <a:p>
            <a:endParaRPr lang="zh-CN" altLang="en-US"/>
          </a:p>
        </p:txBody>
      </p:sp>
      <p:sp>
        <p:nvSpPr>
          <p:cNvPr id="85032" name="Freeform 40"/>
          <p:cNvSpPr/>
          <p:nvPr/>
        </p:nvSpPr>
        <p:spPr>
          <a:xfrm>
            <a:off x="2446338" y="3006725"/>
            <a:ext cx="4762" cy="9525"/>
          </a:xfrm>
          <a:custGeom>
            <a:avLst/>
            <a:gdLst/>
            <a:ahLst/>
            <a:cxnLst>
              <a:cxn ang="0">
                <a:pos x="28" y="56"/>
              </a:cxn>
              <a:cxn ang="0">
                <a:pos x="20" y="55"/>
              </a:cxn>
              <a:cxn ang="0">
                <a:pos x="11" y="51"/>
              </a:cxn>
              <a:cxn ang="0">
                <a:pos x="6" y="46"/>
              </a:cxn>
              <a:cxn ang="0">
                <a:pos x="1" y="37"/>
              </a:cxn>
              <a:cxn ang="0">
                <a:pos x="0" y="29"/>
              </a:cxn>
              <a:cxn ang="0">
                <a:pos x="1" y="20"/>
              </a:cxn>
              <a:cxn ang="0">
                <a:pos x="6" y="11"/>
              </a:cxn>
              <a:cxn ang="0">
                <a:pos x="11" y="6"/>
              </a:cxn>
              <a:cxn ang="0">
                <a:pos x="20" y="2"/>
              </a:cxn>
              <a:cxn ang="0">
                <a:pos x="28" y="0"/>
              </a:cxn>
            </a:cxnLst>
            <a:pathLst>
              <a:path w="28" h="56">
                <a:moveTo>
                  <a:pt x="28" y="56"/>
                </a:moveTo>
                <a:lnTo>
                  <a:pt x="20" y="55"/>
                </a:lnTo>
                <a:lnTo>
                  <a:pt x="11" y="51"/>
                </a:lnTo>
                <a:lnTo>
                  <a:pt x="6" y="46"/>
                </a:lnTo>
                <a:lnTo>
                  <a:pt x="1" y="37"/>
                </a:lnTo>
                <a:lnTo>
                  <a:pt x="0" y="29"/>
                </a:lnTo>
                <a:lnTo>
                  <a:pt x="1" y="20"/>
                </a:lnTo>
                <a:lnTo>
                  <a:pt x="6" y="11"/>
                </a:lnTo>
                <a:lnTo>
                  <a:pt x="11" y="6"/>
                </a:lnTo>
                <a:lnTo>
                  <a:pt x="20"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33" name="Freeform 41"/>
          <p:cNvSpPr/>
          <p:nvPr/>
        </p:nvSpPr>
        <p:spPr>
          <a:xfrm>
            <a:off x="2451100" y="3006725"/>
            <a:ext cx="1547813" cy="9525"/>
          </a:xfrm>
          <a:custGeom>
            <a:avLst/>
            <a:gdLst/>
            <a:ahLst/>
            <a:cxnLst>
              <a:cxn ang="0">
                <a:pos x="0" y="0"/>
              </a:cxn>
              <a:cxn ang="0">
                <a:pos x="0" y="29"/>
              </a:cxn>
              <a:cxn ang="0">
                <a:pos x="0" y="56"/>
              </a:cxn>
              <a:cxn ang="0">
                <a:pos x="8461" y="56"/>
              </a:cxn>
              <a:cxn ang="0">
                <a:pos x="8461" y="29"/>
              </a:cxn>
              <a:cxn ang="0">
                <a:pos x="8461" y="0"/>
              </a:cxn>
              <a:cxn ang="0">
                <a:pos x="0" y="0"/>
              </a:cxn>
            </a:cxnLst>
            <a:pathLst>
              <a:path w="8461" h="56">
                <a:moveTo>
                  <a:pt x="0" y="0"/>
                </a:moveTo>
                <a:lnTo>
                  <a:pt x="0" y="29"/>
                </a:lnTo>
                <a:lnTo>
                  <a:pt x="0" y="56"/>
                </a:lnTo>
                <a:lnTo>
                  <a:pt x="8461" y="56"/>
                </a:lnTo>
                <a:lnTo>
                  <a:pt x="8461" y="29"/>
                </a:lnTo>
                <a:lnTo>
                  <a:pt x="8461" y="0"/>
                </a:lnTo>
                <a:lnTo>
                  <a:pt x="0" y="0"/>
                </a:lnTo>
                <a:close/>
              </a:path>
            </a:pathLst>
          </a:custGeom>
          <a:solidFill>
            <a:srgbClr val="000000"/>
          </a:solidFill>
          <a:ln w="9525">
            <a:noFill/>
          </a:ln>
        </p:spPr>
        <p:txBody>
          <a:bodyPr/>
          <a:p>
            <a:endParaRPr lang="zh-CN" altLang="en-US"/>
          </a:p>
        </p:txBody>
      </p:sp>
      <p:sp>
        <p:nvSpPr>
          <p:cNvPr id="85034" name="Freeform 42"/>
          <p:cNvSpPr/>
          <p:nvPr/>
        </p:nvSpPr>
        <p:spPr>
          <a:xfrm>
            <a:off x="2451100" y="3006725"/>
            <a:ext cx="1547813" cy="9525"/>
          </a:xfrm>
          <a:custGeom>
            <a:avLst/>
            <a:gdLst/>
            <a:ahLst/>
            <a:cxnLst>
              <a:cxn ang="0">
                <a:pos x="0" y="0"/>
              </a:cxn>
              <a:cxn ang="0">
                <a:pos x="0" y="29"/>
              </a:cxn>
              <a:cxn ang="0">
                <a:pos x="0" y="56"/>
              </a:cxn>
              <a:cxn ang="0">
                <a:pos x="8461" y="56"/>
              </a:cxn>
              <a:cxn ang="0">
                <a:pos x="8461" y="29"/>
              </a:cxn>
              <a:cxn ang="0">
                <a:pos x="8461" y="0"/>
              </a:cxn>
              <a:cxn ang="0">
                <a:pos x="0" y="0"/>
              </a:cxn>
            </a:cxnLst>
            <a:pathLst>
              <a:path w="8461" h="56">
                <a:moveTo>
                  <a:pt x="0" y="0"/>
                </a:moveTo>
                <a:lnTo>
                  <a:pt x="0" y="29"/>
                </a:lnTo>
                <a:lnTo>
                  <a:pt x="0" y="56"/>
                </a:lnTo>
                <a:lnTo>
                  <a:pt x="8461" y="56"/>
                </a:lnTo>
                <a:lnTo>
                  <a:pt x="8461" y="29"/>
                </a:lnTo>
                <a:lnTo>
                  <a:pt x="8461"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35" name="Freeform 43"/>
          <p:cNvSpPr/>
          <p:nvPr/>
        </p:nvSpPr>
        <p:spPr>
          <a:xfrm>
            <a:off x="3998913" y="3006725"/>
            <a:ext cx="4762" cy="9525"/>
          </a:xfrm>
          <a:custGeom>
            <a:avLst/>
            <a:gdLst/>
            <a:ahLst/>
            <a:cxnLst>
              <a:cxn ang="0">
                <a:pos x="0" y="29"/>
              </a:cxn>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6"/>
              </a:cxn>
              <a:cxn ang="0">
                <a:pos x="0" y="29"/>
              </a:cxn>
            </a:cxnLst>
            <a:pathLst>
              <a:path w="29" h="56">
                <a:moveTo>
                  <a:pt x="0" y="29"/>
                </a:moveTo>
                <a:lnTo>
                  <a:pt x="0" y="0"/>
                </a:lnTo>
                <a:lnTo>
                  <a:pt x="9" y="2"/>
                </a:lnTo>
                <a:lnTo>
                  <a:pt x="17" y="6"/>
                </a:lnTo>
                <a:lnTo>
                  <a:pt x="23" y="11"/>
                </a:lnTo>
                <a:lnTo>
                  <a:pt x="27" y="20"/>
                </a:lnTo>
                <a:lnTo>
                  <a:pt x="29" y="29"/>
                </a:lnTo>
                <a:lnTo>
                  <a:pt x="27" y="37"/>
                </a:lnTo>
                <a:lnTo>
                  <a:pt x="23" y="46"/>
                </a:lnTo>
                <a:lnTo>
                  <a:pt x="17" y="51"/>
                </a:lnTo>
                <a:lnTo>
                  <a:pt x="9" y="55"/>
                </a:lnTo>
                <a:lnTo>
                  <a:pt x="0" y="56"/>
                </a:lnTo>
                <a:lnTo>
                  <a:pt x="0" y="29"/>
                </a:lnTo>
                <a:close/>
              </a:path>
            </a:pathLst>
          </a:custGeom>
          <a:solidFill>
            <a:srgbClr val="000000"/>
          </a:solidFill>
          <a:ln w="9525">
            <a:noFill/>
          </a:ln>
        </p:spPr>
        <p:txBody>
          <a:bodyPr/>
          <a:p>
            <a:endParaRPr lang="zh-CN" altLang="en-US"/>
          </a:p>
        </p:txBody>
      </p:sp>
      <p:sp>
        <p:nvSpPr>
          <p:cNvPr id="85036" name="Freeform 44"/>
          <p:cNvSpPr/>
          <p:nvPr/>
        </p:nvSpPr>
        <p:spPr>
          <a:xfrm>
            <a:off x="3998913" y="3006725"/>
            <a:ext cx="4762" cy="9525"/>
          </a:xfrm>
          <a:custGeom>
            <a:avLst/>
            <a:gdLst/>
            <a:ahLst/>
            <a:cxnLst>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6"/>
              </a:cxn>
            </a:cxnLst>
            <a:pathLst>
              <a:path w="29" h="56">
                <a:moveTo>
                  <a:pt x="0" y="0"/>
                </a:moveTo>
                <a:lnTo>
                  <a:pt x="9" y="2"/>
                </a:lnTo>
                <a:lnTo>
                  <a:pt x="17" y="6"/>
                </a:lnTo>
                <a:lnTo>
                  <a:pt x="23" y="11"/>
                </a:lnTo>
                <a:lnTo>
                  <a:pt x="27" y="20"/>
                </a:lnTo>
                <a:lnTo>
                  <a:pt x="29" y="29"/>
                </a:lnTo>
                <a:lnTo>
                  <a:pt x="27" y="37"/>
                </a:lnTo>
                <a:lnTo>
                  <a:pt x="23" y="46"/>
                </a:lnTo>
                <a:lnTo>
                  <a:pt x="17" y="51"/>
                </a:lnTo>
                <a:lnTo>
                  <a:pt x="9" y="55"/>
                </a:lnTo>
                <a:lnTo>
                  <a:pt x="0" y="5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37" name="Line 45"/>
          <p:cNvSpPr/>
          <p:nvPr/>
        </p:nvSpPr>
        <p:spPr>
          <a:xfrm flipH="1">
            <a:off x="2320925" y="4183063"/>
            <a:ext cx="1874838" cy="3175"/>
          </a:xfrm>
          <a:prstGeom prst="line">
            <a:avLst/>
          </a:prstGeom>
          <a:ln w="0" cap="flat" cmpd="sng">
            <a:solidFill>
              <a:srgbClr val="000000"/>
            </a:solidFill>
            <a:prstDash val="solid"/>
            <a:round/>
            <a:headEnd type="none" w="med" len="med"/>
            <a:tailEnd type="none" w="med" len="med"/>
          </a:ln>
        </p:spPr>
      </p:sp>
      <p:sp>
        <p:nvSpPr>
          <p:cNvPr id="85038" name="Freeform 46"/>
          <p:cNvSpPr/>
          <p:nvPr/>
        </p:nvSpPr>
        <p:spPr>
          <a:xfrm>
            <a:off x="2316163" y="3006725"/>
            <a:ext cx="4762" cy="9525"/>
          </a:xfrm>
          <a:custGeom>
            <a:avLst/>
            <a:gdLst/>
            <a:ahLst/>
            <a:cxnLst>
              <a:cxn ang="0">
                <a:pos x="28" y="29"/>
              </a:cxn>
              <a:cxn ang="0">
                <a:pos x="28" y="56"/>
              </a:cxn>
              <a:cxn ang="0">
                <a:pos x="20" y="55"/>
              </a:cxn>
              <a:cxn ang="0">
                <a:pos x="11" y="51"/>
              </a:cxn>
              <a:cxn ang="0">
                <a:pos x="6" y="46"/>
              </a:cxn>
              <a:cxn ang="0">
                <a:pos x="2" y="37"/>
              </a:cxn>
              <a:cxn ang="0">
                <a:pos x="0" y="29"/>
              </a:cxn>
              <a:cxn ang="0">
                <a:pos x="2" y="20"/>
              </a:cxn>
              <a:cxn ang="0">
                <a:pos x="6" y="11"/>
              </a:cxn>
              <a:cxn ang="0">
                <a:pos x="11" y="6"/>
              </a:cxn>
              <a:cxn ang="0">
                <a:pos x="20" y="2"/>
              </a:cxn>
              <a:cxn ang="0">
                <a:pos x="28" y="0"/>
              </a:cxn>
              <a:cxn ang="0">
                <a:pos x="28" y="29"/>
              </a:cxn>
            </a:cxnLst>
            <a:pathLst>
              <a:path w="28" h="56">
                <a:moveTo>
                  <a:pt x="28" y="29"/>
                </a:moveTo>
                <a:lnTo>
                  <a:pt x="28" y="56"/>
                </a:lnTo>
                <a:lnTo>
                  <a:pt x="20" y="55"/>
                </a:lnTo>
                <a:lnTo>
                  <a:pt x="11" y="51"/>
                </a:lnTo>
                <a:lnTo>
                  <a:pt x="6" y="46"/>
                </a:lnTo>
                <a:lnTo>
                  <a:pt x="2" y="37"/>
                </a:lnTo>
                <a:lnTo>
                  <a:pt x="0" y="29"/>
                </a:lnTo>
                <a:lnTo>
                  <a:pt x="2" y="20"/>
                </a:lnTo>
                <a:lnTo>
                  <a:pt x="6" y="11"/>
                </a:lnTo>
                <a:lnTo>
                  <a:pt x="11" y="6"/>
                </a:lnTo>
                <a:lnTo>
                  <a:pt x="20" y="2"/>
                </a:lnTo>
                <a:lnTo>
                  <a:pt x="28" y="0"/>
                </a:lnTo>
                <a:lnTo>
                  <a:pt x="28" y="29"/>
                </a:lnTo>
                <a:close/>
              </a:path>
            </a:pathLst>
          </a:custGeom>
          <a:solidFill>
            <a:srgbClr val="000000"/>
          </a:solidFill>
          <a:ln w="9525">
            <a:noFill/>
          </a:ln>
        </p:spPr>
        <p:txBody>
          <a:bodyPr/>
          <a:p>
            <a:endParaRPr lang="zh-CN" altLang="en-US"/>
          </a:p>
        </p:txBody>
      </p:sp>
      <p:sp>
        <p:nvSpPr>
          <p:cNvPr id="85039" name="Freeform 47"/>
          <p:cNvSpPr/>
          <p:nvPr/>
        </p:nvSpPr>
        <p:spPr>
          <a:xfrm>
            <a:off x="2316163" y="3006725"/>
            <a:ext cx="4762" cy="9525"/>
          </a:xfrm>
          <a:custGeom>
            <a:avLst/>
            <a:gdLst/>
            <a:ahLst/>
            <a:cxnLst>
              <a:cxn ang="0">
                <a:pos x="28" y="56"/>
              </a:cxn>
              <a:cxn ang="0">
                <a:pos x="20" y="55"/>
              </a:cxn>
              <a:cxn ang="0">
                <a:pos x="11" y="51"/>
              </a:cxn>
              <a:cxn ang="0">
                <a:pos x="6" y="46"/>
              </a:cxn>
              <a:cxn ang="0">
                <a:pos x="2" y="37"/>
              </a:cxn>
              <a:cxn ang="0">
                <a:pos x="0" y="29"/>
              </a:cxn>
              <a:cxn ang="0">
                <a:pos x="2" y="20"/>
              </a:cxn>
              <a:cxn ang="0">
                <a:pos x="6" y="11"/>
              </a:cxn>
              <a:cxn ang="0">
                <a:pos x="11" y="6"/>
              </a:cxn>
              <a:cxn ang="0">
                <a:pos x="20" y="2"/>
              </a:cxn>
              <a:cxn ang="0">
                <a:pos x="28" y="0"/>
              </a:cxn>
            </a:cxnLst>
            <a:pathLst>
              <a:path w="28" h="56">
                <a:moveTo>
                  <a:pt x="28" y="56"/>
                </a:moveTo>
                <a:lnTo>
                  <a:pt x="20" y="55"/>
                </a:lnTo>
                <a:lnTo>
                  <a:pt x="11" y="51"/>
                </a:lnTo>
                <a:lnTo>
                  <a:pt x="6" y="46"/>
                </a:lnTo>
                <a:lnTo>
                  <a:pt x="2" y="37"/>
                </a:lnTo>
                <a:lnTo>
                  <a:pt x="0" y="29"/>
                </a:lnTo>
                <a:lnTo>
                  <a:pt x="2" y="20"/>
                </a:lnTo>
                <a:lnTo>
                  <a:pt x="6" y="11"/>
                </a:lnTo>
                <a:lnTo>
                  <a:pt x="11" y="6"/>
                </a:lnTo>
                <a:lnTo>
                  <a:pt x="20"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40" name="Freeform 48"/>
          <p:cNvSpPr/>
          <p:nvPr/>
        </p:nvSpPr>
        <p:spPr>
          <a:xfrm>
            <a:off x="2320925" y="3006725"/>
            <a:ext cx="1874838" cy="9525"/>
          </a:xfrm>
          <a:custGeom>
            <a:avLst/>
            <a:gdLst/>
            <a:ahLst/>
            <a:cxnLst>
              <a:cxn ang="0">
                <a:pos x="0" y="0"/>
              </a:cxn>
              <a:cxn ang="0">
                <a:pos x="0" y="29"/>
              </a:cxn>
              <a:cxn ang="0">
                <a:pos x="0" y="56"/>
              </a:cxn>
              <a:cxn ang="0">
                <a:pos x="10259" y="56"/>
              </a:cxn>
              <a:cxn ang="0">
                <a:pos x="10259" y="29"/>
              </a:cxn>
              <a:cxn ang="0">
                <a:pos x="10259" y="0"/>
              </a:cxn>
              <a:cxn ang="0">
                <a:pos x="0" y="0"/>
              </a:cxn>
            </a:cxnLst>
            <a:pathLst>
              <a:path w="10259" h="56">
                <a:moveTo>
                  <a:pt x="0" y="0"/>
                </a:moveTo>
                <a:lnTo>
                  <a:pt x="0" y="29"/>
                </a:lnTo>
                <a:lnTo>
                  <a:pt x="0" y="56"/>
                </a:lnTo>
                <a:lnTo>
                  <a:pt x="10259" y="56"/>
                </a:lnTo>
                <a:lnTo>
                  <a:pt x="10259" y="29"/>
                </a:lnTo>
                <a:lnTo>
                  <a:pt x="10259" y="0"/>
                </a:lnTo>
                <a:lnTo>
                  <a:pt x="0" y="0"/>
                </a:lnTo>
                <a:close/>
              </a:path>
            </a:pathLst>
          </a:custGeom>
          <a:solidFill>
            <a:srgbClr val="000000"/>
          </a:solidFill>
          <a:ln w="9525">
            <a:noFill/>
          </a:ln>
        </p:spPr>
        <p:txBody>
          <a:bodyPr/>
          <a:p>
            <a:endParaRPr lang="zh-CN" altLang="en-US"/>
          </a:p>
        </p:txBody>
      </p:sp>
      <p:sp>
        <p:nvSpPr>
          <p:cNvPr id="85041" name="Freeform 49"/>
          <p:cNvSpPr/>
          <p:nvPr/>
        </p:nvSpPr>
        <p:spPr>
          <a:xfrm>
            <a:off x="2320925" y="3006725"/>
            <a:ext cx="1874838" cy="9525"/>
          </a:xfrm>
          <a:custGeom>
            <a:avLst/>
            <a:gdLst/>
            <a:ahLst/>
            <a:cxnLst>
              <a:cxn ang="0">
                <a:pos x="0" y="0"/>
              </a:cxn>
              <a:cxn ang="0">
                <a:pos x="0" y="29"/>
              </a:cxn>
              <a:cxn ang="0">
                <a:pos x="0" y="56"/>
              </a:cxn>
              <a:cxn ang="0">
                <a:pos x="10259" y="56"/>
              </a:cxn>
              <a:cxn ang="0">
                <a:pos x="10259" y="29"/>
              </a:cxn>
              <a:cxn ang="0">
                <a:pos x="10259" y="0"/>
              </a:cxn>
              <a:cxn ang="0">
                <a:pos x="0" y="0"/>
              </a:cxn>
            </a:cxnLst>
            <a:pathLst>
              <a:path w="10259" h="56">
                <a:moveTo>
                  <a:pt x="0" y="0"/>
                </a:moveTo>
                <a:lnTo>
                  <a:pt x="0" y="29"/>
                </a:lnTo>
                <a:lnTo>
                  <a:pt x="0" y="56"/>
                </a:lnTo>
                <a:lnTo>
                  <a:pt x="10259" y="56"/>
                </a:lnTo>
                <a:lnTo>
                  <a:pt x="10259" y="29"/>
                </a:lnTo>
                <a:lnTo>
                  <a:pt x="10259"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42" name="Freeform 50"/>
          <p:cNvSpPr/>
          <p:nvPr/>
        </p:nvSpPr>
        <p:spPr>
          <a:xfrm>
            <a:off x="4195763" y="3006725"/>
            <a:ext cx="7937" cy="9525"/>
          </a:xfrm>
          <a:custGeom>
            <a:avLst/>
            <a:gdLst/>
            <a:ahLst/>
            <a:cxnLst>
              <a:cxn ang="0">
                <a:pos x="0" y="29"/>
              </a:cxn>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6"/>
              </a:cxn>
              <a:cxn ang="0">
                <a:pos x="0" y="29"/>
              </a:cxn>
            </a:cxnLst>
            <a:pathLst>
              <a:path w="29" h="56">
                <a:moveTo>
                  <a:pt x="0" y="29"/>
                </a:moveTo>
                <a:lnTo>
                  <a:pt x="0" y="0"/>
                </a:lnTo>
                <a:lnTo>
                  <a:pt x="9" y="2"/>
                </a:lnTo>
                <a:lnTo>
                  <a:pt x="17" y="6"/>
                </a:lnTo>
                <a:lnTo>
                  <a:pt x="23" y="11"/>
                </a:lnTo>
                <a:lnTo>
                  <a:pt x="27" y="20"/>
                </a:lnTo>
                <a:lnTo>
                  <a:pt x="29" y="29"/>
                </a:lnTo>
                <a:lnTo>
                  <a:pt x="27" y="37"/>
                </a:lnTo>
                <a:lnTo>
                  <a:pt x="23" y="46"/>
                </a:lnTo>
                <a:lnTo>
                  <a:pt x="17" y="51"/>
                </a:lnTo>
                <a:lnTo>
                  <a:pt x="9" y="55"/>
                </a:lnTo>
                <a:lnTo>
                  <a:pt x="0" y="56"/>
                </a:lnTo>
                <a:lnTo>
                  <a:pt x="0" y="29"/>
                </a:lnTo>
                <a:close/>
              </a:path>
            </a:pathLst>
          </a:custGeom>
          <a:solidFill>
            <a:srgbClr val="000000"/>
          </a:solidFill>
          <a:ln w="9525">
            <a:noFill/>
          </a:ln>
        </p:spPr>
        <p:txBody>
          <a:bodyPr/>
          <a:p>
            <a:endParaRPr lang="zh-CN" altLang="en-US"/>
          </a:p>
        </p:txBody>
      </p:sp>
      <p:sp>
        <p:nvSpPr>
          <p:cNvPr id="85043" name="Freeform 51"/>
          <p:cNvSpPr/>
          <p:nvPr/>
        </p:nvSpPr>
        <p:spPr>
          <a:xfrm>
            <a:off x="4195763" y="3006725"/>
            <a:ext cx="7937" cy="9525"/>
          </a:xfrm>
          <a:custGeom>
            <a:avLst/>
            <a:gdLst/>
            <a:ahLst/>
            <a:cxnLst>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6"/>
              </a:cxn>
            </a:cxnLst>
            <a:pathLst>
              <a:path w="29" h="56">
                <a:moveTo>
                  <a:pt x="0" y="0"/>
                </a:moveTo>
                <a:lnTo>
                  <a:pt x="9" y="2"/>
                </a:lnTo>
                <a:lnTo>
                  <a:pt x="17" y="6"/>
                </a:lnTo>
                <a:lnTo>
                  <a:pt x="23" y="11"/>
                </a:lnTo>
                <a:lnTo>
                  <a:pt x="27" y="20"/>
                </a:lnTo>
                <a:lnTo>
                  <a:pt x="29" y="29"/>
                </a:lnTo>
                <a:lnTo>
                  <a:pt x="27" y="37"/>
                </a:lnTo>
                <a:lnTo>
                  <a:pt x="23" y="46"/>
                </a:lnTo>
                <a:lnTo>
                  <a:pt x="17" y="51"/>
                </a:lnTo>
                <a:lnTo>
                  <a:pt x="9" y="55"/>
                </a:lnTo>
                <a:lnTo>
                  <a:pt x="0" y="5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44" name="Line 52"/>
          <p:cNvSpPr/>
          <p:nvPr/>
        </p:nvSpPr>
        <p:spPr>
          <a:xfrm flipV="1">
            <a:off x="2540000" y="3981450"/>
            <a:ext cx="1588" cy="692150"/>
          </a:xfrm>
          <a:prstGeom prst="line">
            <a:avLst/>
          </a:prstGeom>
          <a:ln w="0" cap="flat" cmpd="sng">
            <a:solidFill>
              <a:srgbClr val="000000"/>
            </a:solidFill>
            <a:prstDash val="solid"/>
            <a:round/>
            <a:headEnd type="none" w="med" len="med"/>
            <a:tailEnd type="none" w="med" len="med"/>
          </a:ln>
        </p:spPr>
      </p:sp>
      <p:sp>
        <p:nvSpPr>
          <p:cNvPr id="85045" name="Line 53"/>
          <p:cNvSpPr/>
          <p:nvPr/>
        </p:nvSpPr>
        <p:spPr>
          <a:xfrm flipV="1">
            <a:off x="2498725" y="3454400"/>
            <a:ext cx="3175" cy="728663"/>
          </a:xfrm>
          <a:prstGeom prst="line">
            <a:avLst/>
          </a:prstGeom>
          <a:ln w="0" cap="flat" cmpd="sng">
            <a:solidFill>
              <a:srgbClr val="FF0000"/>
            </a:solidFill>
            <a:prstDash val="solid"/>
            <a:round/>
            <a:headEnd type="none" w="med" len="med"/>
            <a:tailEnd type="none" w="med" len="med"/>
          </a:ln>
        </p:spPr>
      </p:sp>
      <p:sp>
        <p:nvSpPr>
          <p:cNvPr id="85046" name="Line 54"/>
          <p:cNvSpPr/>
          <p:nvPr/>
        </p:nvSpPr>
        <p:spPr>
          <a:xfrm flipV="1">
            <a:off x="2320925" y="3011488"/>
            <a:ext cx="1588" cy="1171575"/>
          </a:xfrm>
          <a:prstGeom prst="line">
            <a:avLst/>
          </a:prstGeom>
          <a:ln w="0" cap="flat" cmpd="sng">
            <a:solidFill>
              <a:srgbClr val="000000"/>
            </a:solidFill>
            <a:prstDash val="solid"/>
            <a:round/>
            <a:headEnd type="none" w="med" len="med"/>
            <a:tailEnd type="none" w="med" len="med"/>
          </a:ln>
        </p:spPr>
      </p:sp>
      <p:sp>
        <p:nvSpPr>
          <p:cNvPr id="85047" name="Freeform 55"/>
          <p:cNvSpPr/>
          <p:nvPr/>
        </p:nvSpPr>
        <p:spPr>
          <a:xfrm>
            <a:off x="2420938" y="4665663"/>
            <a:ext cx="47625" cy="60325"/>
          </a:xfrm>
          <a:custGeom>
            <a:avLst/>
            <a:gdLst/>
            <a:ahLst/>
            <a:cxnLst>
              <a:cxn ang="0">
                <a:pos x="0" y="301"/>
              </a:cxn>
              <a:cxn ang="0">
                <a:pos x="55" y="329"/>
              </a:cxn>
              <a:cxn ang="0">
                <a:pos x="136" y="329"/>
              </a:cxn>
              <a:cxn ang="0">
                <a:pos x="191" y="315"/>
              </a:cxn>
              <a:cxn ang="0">
                <a:pos x="219" y="288"/>
              </a:cxn>
              <a:cxn ang="0">
                <a:pos x="233" y="246"/>
              </a:cxn>
              <a:cxn ang="0">
                <a:pos x="233" y="219"/>
              </a:cxn>
              <a:cxn ang="0">
                <a:pos x="205" y="191"/>
              </a:cxn>
              <a:cxn ang="0">
                <a:pos x="82" y="124"/>
              </a:cxn>
              <a:cxn ang="0">
                <a:pos x="55" y="96"/>
              </a:cxn>
              <a:cxn ang="0">
                <a:pos x="55" y="69"/>
              </a:cxn>
              <a:cxn ang="0">
                <a:pos x="69" y="27"/>
              </a:cxn>
              <a:cxn ang="0">
                <a:pos x="96" y="0"/>
              </a:cxn>
              <a:cxn ang="0">
                <a:pos x="150" y="0"/>
              </a:cxn>
              <a:cxn ang="0">
                <a:pos x="219" y="14"/>
              </a:cxn>
              <a:cxn ang="0">
                <a:pos x="260" y="41"/>
              </a:cxn>
            </a:cxnLst>
            <a:pathLst>
              <a:path w="260" h="329">
                <a:moveTo>
                  <a:pt x="0" y="301"/>
                </a:moveTo>
                <a:lnTo>
                  <a:pt x="55" y="329"/>
                </a:lnTo>
                <a:lnTo>
                  <a:pt x="136" y="329"/>
                </a:lnTo>
                <a:lnTo>
                  <a:pt x="191" y="315"/>
                </a:lnTo>
                <a:lnTo>
                  <a:pt x="219" y="288"/>
                </a:lnTo>
                <a:lnTo>
                  <a:pt x="233" y="246"/>
                </a:lnTo>
                <a:lnTo>
                  <a:pt x="233" y="219"/>
                </a:lnTo>
                <a:lnTo>
                  <a:pt x="205" y="191"/>
                </a:lnTo>
                <a:lnTo>
                  <a:pt x="82" y="124"/>
                </a:lnTo>
                <a:lnTo>
                  <a:pt x="55" y="96"/>
                </a:lnTo>
                <a:lnTo>
                  <a:pt x="55" y="69"/>
                </a:lnTo>
                <a:lnTo>
                  <a:pt x="69" y="27"/>
                </a:lnTo>
                <a:lnTo>
                  <a:pt x="96" y="0"/>
                </a:lnTo>
                <a:lnTo>
                  <a:pt x="150" y="0"/>
                </a:lnTo>
                <a:lnTo>
                  <a:pt x="219" y="14"/>
                </a:lnTo>
                <a:lnTo>
                  <a:pt x="260" y="4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48" name="Freeform 56"/>
          <p:cNvSpPr/>
          <p:nvPr/>
        </p:nvSpPr>
        <p:spPr>
          <a:xfrm>
            <a:off x="2520950" y="4673600"/>
            <a:ext cx="38100" cy="38100"/>
          </a:xfrm>
          <a:custGeom>
            <a:avLst/>
            <a:gdLst/>
            <a:ahLst/>
            <a:cxnLst>
              <a:cxn ang="0">
                <a:pos x="209" y="105"/>
              </a:cxn>
              <a:cxn ang="0">
                <a:pos x="179" y="31"/>
              </a:cxn>
              <a:cxn ang="0">
                <a:pos x="104" y="0"/>
              </a:cxn>
              <a:cxn ang="0">
                <a:pos x="30" y="31"/>
              </a:cxn>
              <a:cxn ang="0">
                <a:pos x="0" y="105"/>
              </a:cxn>
              <a:cxn ang="0">
                <a:pos x="30" y="180"/>
              </a:cxn>
              <a:cxn ang="0">
                <a:pos x="104" y="210"/>
              </a:cxn>
              <a:cxn ang="0">
                <a:pos x="179" y="180"/>
              </a:cxn>
              <a:cxn ang="0">
                <a:pos x="209" y="105"/>
              </a:cxn>
            </a:cxnLst>
            <a:pathLst>
              <a:path w="209" h="210">
                <a:moveTo>
                  <a:pt x="209" y="105"/>
                </a:moveTo>
                <a:lnTo>
                  <a:pt x="179" y="31"/>
                </a:lnTo>
                <a:lnTo>
                  <a:pt x="104" y="0"/>
                </a:lnTo>
                <a:lnTo>
                  <a:pt x="30" y="31"/>
                </a:lnTo>
                <a:lnTo>
                  <a:pt x="0" y="105"/>
                </a:lnTo>
                <a:lnTo>
                  <a:pt x="30" y="180"/>
                </a:lnTo>
                <a:lnTo>
                  <a:pt x="104" y="210"/>
                </a:lnTo>
                <a:lnTo>
                  <a:pt x="179" y="180"/>
                </a:lnTo>
                <a:lnTo>
                  <a:pt x="209" y="10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49" name="Freeform 57"/>
          <p:cNvSpPr/>
          <p:nvPr/>
        </p:nvSpPr>
        <p:spPr>
          <a:xfrm>
            <a:off x="2360613" y="4205288"/>
            <a:ext cx="76200" cy="58737"/>
          </a:xfrm>
          <a:custGeom>
            <a:avLst/>
            <a:gdLst/>
            <a:ahLst/>
            <a:cxnLst>
              <a:cxn ang="0">
                <a:pos x="341" y="328"/>
              </a:cxn>
              <a:cxn ang="0">
                <a:pos x="410" y="81"/>
              </a:cxn>
              <a:cxn ang="0">
                <a:pos x="410" y="54"/>
              </a:cxn>
              <a:cxn ang="0">
                <a:pos x="396" y="26"/>
              </a:cxn>
              <a:cxn ang="0">
                <a:pos x="369" y="0"/>
              </a:cxn>
              <a:cxn ang="0">
                <a:pos x="95" y="0"/>
              </a:cxn>
              <a:cxn ang="0">
                <a:pos x="0" y="328"/>
              </a:cxn>
            </a:cxnLst>
            <a:pathLst>
              <a:path w="410" h="328">
                <a:moveTo>
                  <a:pt x="341" y="328"/>
                </a:moveTo>
                <a:lnTo>
                  <a:pt x="410" y="81"/>
                </a:lnTo>
                <a:lnTo>
                  <a:pt x="410" y="54"/>
                </a:lnTo>
                <a:lnTo>
                  <a:pt x="396" y="26"/>
                </a:lnTo>
                <a:lnTo>
                  <a:pt x="369" y="0"/>
                </a:lnTo>
                <a:lnTo>
                  <a:pt x="95" y="0"/>
                </a:lnTo>
                <a:lnTo>
                  <a:pt x="0" y="328"/>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050" name="Line 58"/>
          <p:cNvSpPr/>
          <p:nvPr/>
        </p:nvSpPr>
        <p:spPr>
          <a:xfrm flipV="1">
            <a:off x="2392363" y="4205288"/>
            <a:ext cx="14287" cy="58737"/>
          </a:xfrm>
          <a:prstGeom prst="line">
            <a:avLst/>
          </a:prstGeom>
          <a:ln w="0" cap="flat" cmpd="sng">
            <a:solidFill>
              <a:srgbClr val="FF0000"/>
            </a:solidFill>
            <a:prstDash val="solid"/>
            <a:round/>
            <a:headEnd type="none" w="med" len="med"/>
            <a:tailEnd type="none" w="med" len="med"/>
          </a:ln>
        </p:spPr>
      </p:sp>
      <p:sp>
        <p:nvSpPr>
          <p:cNvPr id="85051" name="Freeform 59"/>
          <p:cNvSpPr/>
          <p:nvPr/>
        </p:nvSpPr>
        <p:spPr>
          <a:xfrm>
            <a:off x="2735263" y="4252913"/>
            <a:ext cx="60325" cy="90487"/>
          </a:xfrm>
          <a:custGeom>
            <a:avLst/>
            <a:gdLst/>
            <a:ahLst/>
            <a:cxnLst>
              <a:cxn ang="0">
                <a:pos x="0" y="493"/>
              </a:cxn>
              <a:cxn ang="0">
                <a:pos x="302" y="0"/>
              </a:cxn>
              <a:cxn ang="0">
                <a:pos x="329" y="493"/>
              </a:cxn>
            </a:cxnLst>
            <a:pathLst>
              <a:path w="329" h="493">
                <a:moveTo>
                  <a:pt x="0" y="493"/>
                </a:moveTo>
                <a:lnTo>
                  <a:pt x="302" y="0"/>
                </a:lnTo>
                <a:lnTo>
                  <a:pt x="329" y="49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52" name="Line 60"/>
          <p:cNvSpPr/>
          <p:nvPr/>
        </p:nvSpPr>
        <p:spPr>
          <a:xfrm flipH="1">
            <a:off x="2751138" y="4319588"/>
            <a:ext cx="42862" cy="1587"/>
          </a:xfrm>
          <a:prstGeom prst="line">
            <a:avLst/>
          </a:prstGeom>
          <a:ln w="0" cap="flat" cmpd="sng">
            <a:solidFill>
              <a:srgbClr val="000000"/>
            </a:solidFill>
            <a:prstDash val="solid"/>
            <a:round/>
            <a:headEnd type="none" w="med" len="med"/>
            <a:tailEnd type="none" w="med" len="med"/>
          </a:ln>
        </p:spPr>
      </p:sp>
      <p:sp>
        <p:nvSpPr>
          <p:cNvPr id="85053" name="Line 61"/>
          <p:cNvSpPr/>
          <p:nvPr/>
        </p:nvSpPr>
        <p:spPr>
          <a:xfrm flipV="1">
            <a:off x="3276600" y="4641850"/>
            <a:ext cx="25400" cy="88900"/>
          </a:xfrm>
          <a:prstGeom prst="line">
            <a:avLst/>
          </a:prstGeom>
          <a:ln w="0" cap="flat" cmpd="sng">
            <a:solidFill>
              <a:srgbClr val="000000"/>
            </a:solidFill>
            <a:prstDash val="solid"/>
            <a:round/>
            <a:headEnd type="none" w="med" len="med"/>
            <a:tailEnd type="none" w="med" len="med"/>
          </a:ln>
        </p:spPr>
      </p:sp>
      <p:sp>
        <p:nvSpPr>
          <p:cNvPr id="85054" name="Line 62"/>
          <p:cNvSpPr/>
          <p:nvPr/>
        </p:nvSpPr>
        <p:spPr>
          <a:xfrm>
            <a:off x="3290888" y="4679950"/>
            <a:ext cx="49212" cy="3175"/>
          </a:xfrm>
          <a:prstGeom prst="line">
            <a:avLst/>
          </a:prstGeom>
          <a:ln w="0" cap="flat" cmpd="sng">
            <a:solidFill>
              <a:srgbClr val="000000"/>
            </a:solidFill>
            <a:prstDash val="solid"/>
            <a:round/>
            <a:headEnd type="none" w="med" len="med"/>
            <a:tailEnd type="none" w="med" len="med"/>
          </a:ln>
        </p:spPr>
      </p:sp>
      <p:sp>
        <p:nvSpPr>
          <p:cNvPr id="85055" name="Line 63"/>
          <p:cNvSpPr/>
          <p:nvPr/>
        </p:nvSpPr>
        <p:spPr>
          <a:xfrm flipH="1">
            <a:off x="3325813" y="4641850"/>
            <a:ext cx="26987" cy="88900"/>
          </a:xfrm>
          <a:prstGeom prst="line">
            <a:avLst/>
          </a:prstGeom>
          <a:ln w="0" cap="flat" cmpd="sng">
            <a:solidFill>
              <a:srgbClr val="000000"/>
            </a:solidFill>
            <a:prstDash val="solid"/>
            <a:round/>
            <a:headEnd type="none" w="med" len="med"/>
            <a:tailEnd type="none" w="med" len="med"/>
          </a:ln>
        </p:spPr>
      </p:sp>
      <p:sp>
        <p:nvSpPr>
          <p:cNvPr id="85056" name="Line 64"/>
          <p:cNvSpPr/>
          <p:nvPr/>
        </p:nvSpPr>
        <p:spPr>
          <a:xfrm>
            <a:off x="2498725" y="3454400"/>
            <a:ext cx="723900" cy="477838"/>
          </a:xfrm>
          <a:prstGeom prst="line">
            <a:avLst/>
          </a:prstGeom>
          <a:ln w="0" cap="flat" cmpd="sng">
            <a:solidFill>
              <a:srgbClr val="FF0000"/>
            </a:solidFill>
            <a:prstDash val="solid"/>
            <a:round/>
            <a:headEnd type="none" w="med" len="med"/>
            <a:tailEnd type="none" w="med" len="med"/>
          </a:ln>
        </p:spPr>
      </p:sp>
      <p:sp>
        <p:nvSpPr>
          <p:cNvPr id="85057" name="Freeform 65"/>
          <p:cNvSpPr/>
          <p:nvPr/>
        </p:nvSpPr>
        <p:spPr>
          <a:xfrm>
            <a:off x="2559050" y="3813175"/>
            <a:ext cx="66675" cy="90488"/>
          </a:xfrm>
          <a:custGeom>
            <a:avLst/>
            <a:gdLst/>
            <a:ahLst/>
            <a:cxnLst>
              <a:cxn ang="0">
                <a:pos x="0" y="438"/>
              </a:cxn>
              <a:cxn ang="0">
                <a:pos x="40" y="465"/>
              </a:cxn>
              <a:cxn ang="0">
                <a:pos x="82" y="479"/>
              </a:cxn>
              <a:cxn ang="0">
                <a:pos x="137" y="493"/>
              </a:cxn>
              <a:cxn ang="0">
                <a:pos x="164" y="493"/>
              </a:cxn>
              <a:cxn ang="0">
                <a:pos x="219" y="479"/>
              </a:cxn>
              <a:cxn ang="0">
                <a:pos x="247" y="452"/>
              </a:cxn>
              <a:cxn ang="0">
                <a:pos x="274" y="410"/>
              </a:cxn>
              <a:cxn ang="0">
                <a:pos x="288" y="356"/>
              </a:cxn>
              <a:cxn ang="0">
                <a:pos x="288" y="315"/>
              </a:cxn>
              <a:cxn ang="0">
                <a:pos x="260" y="287"/>
              </a:cxn>
              <a:cxn ang="0">
                <a:pos x="123" y="205"/>
              </a:cxn>
              <a:cxn ang="0">
                <a:pos x="82" y="177"/>
              </a:cxn>
              <a:cxn ang="0">
                <a:pos x="68" y="136"/>
              </a:cxn>
              <a:cxn ang="0">
                <a:pos x="68" y="110"/>
              </a:cxn>
              <a:cxn ang="0">
                <a:pos x="95" y="55"/>
              </a:cxn>
              <a:cxn ang="0">
                <a:pos x="123" y="27"/>
              </a:cxn>
              <a:cxn ang="0">
                <a:pos x="178" y="0"/>
              </a:cxn>
              <a:cxn ang="0">
                <a:pos x="233" y="0"/>
              </a:cxn>
              <a:cxn ang="0">
                <a:pos x="314" y="13"/>
              </a:cxn>
              <a:cxn ang="0">
                <a:pos x="356" y="27"/>
              </a:cxn>
            </a:cxnLst>
            <a:pathLst>
              <a:path w="356" h="493">
                <a:moveTo>
                  <a:pt x="0" y="438"/>
                </a:moveTo>
                <a:lnTo>
                  <a:pt x="40" y="465"/>
                </a:lnTo>
                <a:lnTo>
                  <a:pt x="82" y="479"/>
                </a:lnTo>
                <a:lnTo>
                  <a:pt x="137" y="493"/>
                </a:lnTo>
                <a:lnTo>
                  <a:pt x="164" y="493"/>
                </a:lnTo>
                <a:lnTo>
                  <a:pt x="219" y="479"/>
                </a:lnTo>
                <a:lnTo>
                  <a:pt x="247" y="452"/>
                </a:lnTo>
                <a:lnTo>
                  <a:pt x="274" y="410"/>
                </a:lnTo>
                <a:lnTo>
                  <a:pt x="288" y="356"/>
                </a:lnTo>
                <a:lnTo>
                  <a:pt x="288" y="315"/>
                </a:lnTo>
                <a:lnTo>
                  <a:pt x="260" y="287"/>
                </a:lnTo>
                <a:lnTo>
                  <a:pt x="123" y="205"/>
                </a:lnTo>
                <a:lnTo>
                  <a:pt x="82" y="177"/>
                </a:lnTo>
                <a:lnTo>
                  <a:pt x="68" y="136"/>
                </a:lnTo>
                <a:lnTo>
                  <a:pt x="68" y="110"/>
                </a:lnTo>
                <a:lnTo>
                  <a:pt x="95" y="55"/>
                </a:lnTo>
                <a:lnTo>
                  <a:pt x="123" y="27"/>
                </a:lnTo>
                <a:lnTo>
                  <a:pt x="178" y="0"/>
                </a:lnTo>
                <a:lnTo>
                  <a:pt x="233" y="0"/>
                </a:lnTo>
                <a:lnTo>
                  <a:pt x="314" y="13"/>
                </a:lnTo>
                <a:lnTo>
                  <a:pt x="356" y="2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58" name="Freeform 66"/>
          <p:cNvSpPr/>
          <p:nvPr/>
        </p:nvSpPr>
        <p:spPr>
          <a:xfrm>
            <a:off x="2520950" y="3943350"/>
            <a:ext cx="38100" cy="38100"/>
          </a:xfrm>
          <a:custGeom>
            <a:avLst/>
            <a:gdLst/>
            <a:ahLst/>
            <a:cxnLst>
              <a:cxn ang="0">
                <a:pos x="209" y="105"/>
              </a:cxn>
              <a:cxn ang="0">
                <a:pos x="179" y="30"/>
              </a:cxn>
              <a:cxn ang="0">
                <a:pos x="104" y="0"/>
              </a:cxn>
              <a:cxn ang="0">
                <a:pos x="30" y="30"/>
              </a:cxn>
              <a:cxn ang="0">
                <a:pos x="0" y="105"/>
              </a:cxn>
              <a:cxn ang="0">
                <a:pos x="30" y="179"/>
              </a:cxn>
              <a:cxn ang="0">
                <a:pos x="104" y="210"/>
              </a:cxn>
              <a:cxn ang="0">
                <a:pos x="179" y="179"/>
              </a:cxn>
              <a:cxn ang="0">
                <a:pos x="209" y="105"/>
              </a:cxn>
            </a:cxnLst>
            <a:pathLst>
              <a:path w="209" h="210">
                <a:moveTo>
                  <a:pt x="209" y="105"/>
                </a:moveTo>
                <a:lnTo>
                  <a:pt x="179" y="30"/>
                </a:lnTo>
                <a:lnTo>
                  <a:pt x="104" y="0"/>
                </a:lnTo>
                <a:lnTo>
                  <a:pt x="30" y="30"/>
                </a:lnTo>
                <a:lnTo>
                  <a:pt x="0" y="105"/>
                </a:lnTo>
                <a:lnTo>
                  <a:pt x="30" y="179"/>
                </a:lnTo>
                <a:lnTo>
                  <a:pt x="104" y="210"/>
                </a:lnTo>
                <a:lnTo>
                  <a:pt x="179" y="179"/>
                </a:lnTo>
                <a:lnTo>
                  <a:pt x="209" y="10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59" name="Freeform 67"/>
          <p:cNvSpPr/>
          <p:nvPr/>
        </p:nvSpPr>
        <p:spPr>
          <a:xfrm>
            <a:off x="2506663" y="3311525"/>
            <a:ext cx="82550" cy="90488"/>
          </a:xfrm>
          <a:custGeom>
            <a:avLst/>
            <a:gdLst/>
            <a:ahLst/>
            <a:cxnLst>
              <a:cxn ang="0">
                <a:pos x="0" y="494"/>
              </a:cxn>
              <a:cxn ang="0">
                <a:pos x="137" y="0"/>
              </a:cxn>
              <a:cxn ang="0">
                <a:pos x="233" y="275"/>
              </a:cxn>
              <a:cxn ang="0">
                <a:pos x="466" y="0"/>
              </a:cxn>
              <a:cxn ang="0">
                <a:pos x="329" y="494"/>
              </a:cxn>
            </a:cxnLst>
            <a:pathLst>
              <a:path w="466" h="494">
                <a:moveTo>
                  <a:pt x="0" y="494"/>
                </a:moveTo>
                <a:lnTo>
                  <a:pt x="137" y="0"/>
                </a:lnTo>
                <a:lnTo>
                  <a:pt x="233" y="275"/>
                </a:lnTo>
                <a:lnTo>
                  <a:pt x="466" y="0"/>
                </a:lnTo>
                <a:lnTo>
                  <a:pt x="329" y="49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060" name="Freeform 68"/>
          <p:cNvSpPr/>
          <p:nvPr/>
        </p:nvSpPr>
        <p:spPr>
          <a:xfrm>
            <a:off x="4191000" y="3006725"/>
            <a:ext cx="12700" cy="4763"/>
          </a:xfrm>
          <a:custGeom>
            <a:avLst/>
            <a:gdLst/>
            <a:ahLst/>
            <a:cxnLst>
              <a:cxn ang="0">
                <a:pos x="28" y="29"/>
              </a:cxn>
              <a:cxn ang="0">
                <a:pos x="0" y="29"/>
              </a:cxn>
              <a:cxn ang="0">
                <a:pos x="1" y="20"/>
              </a:cxn>
              <a:cxn ang="0">
                <a:pos x="6" y="11"/>
              </a:cxn>
              <a:cxn ang="0">
                <a:pos x="11" y="6"/>
              </a:cxn>
              <a:cxn ang="0">
                <a:pos x="20" y="2"/>
              </a:cxn>
              <a:cxn ang="0">
                <a:pos x="28" y="0"/>
              </a:cxn>
              <a:cxn ang="0">
                <a:pos x="37" y="2"/>
              </a:cxn>
              <a:cxn ang="0">
                <a:pos x="45" y="6"/>
              </a:cxn>
              <a:cxn ang="0">
                <a:pos x="51" y="11"/>
              </a:cxn>
              <a:cxn ang="0">
                <a:pos x="55" y="20"/>
              </a:cxn>
              <a:cxn ang="0">
                <a:pos x="57" y="29"/>
              </a:cxn>
              <a:cxn ang="0">
                <a:pos x="28" y="29"/>
              </a:cxn>
            </a:cxnLst>
            <a:pathLst>
              <a:path w="57" h="29">
                <a:moveTo>
                  <a:pt x="28" y="29"/>
                </a:moveTo>
                <a:lnTo>
                  <a:pt x="0" y="29"/>
                </a:lnTo>
                <a:lnTo>
                  <a:pt x="1" y="20"/>
                </a:lnTo>
                <a:lnTo>
                  <a:pt x="6" y="11"/>
                </a:lnTo>
                <a:lnTo>
                  <a:pt x="11" y="6"/>
                </a:lnTo>
                <a:lnTo>
                  <a:pt x="20" y="2"/>
                </a:lnTo>
                <a:lnTo>
                  <a:pt x="28" y="0"/>
                </a:lnTo>
                <a:lnTo>
                  <a:pt x="37" y="2"/>
                </a:lnTo>
                <a:lnTo>
                  <a:pt x="45" y="6"/>
                </a:lnTo>
                <a:lnTo>
                  <a:pt x="51" y="11"/>
                </a:lnTo>
                <a:lnTo>
                  <a:pt x="55" y="20"/>
                </a:lnTo>
                <a:lnTo>
                  <a:pt x="57" y="29"/>
                </a:lnTo>
                <a:lnTo>
                  <a:pt x="28" y="29"/>
                </a:lnTo>
                <a:close/>
              </a:path>
            </a:pathLst>
          </a:custGeom>
          <a:solidFill>
            <a:srgbClr val="000000"/>
          </a:solidFill>
          <a:ln w="9525">
            <a:noFill/>
          </a:ln>
        </p:spPr>
        <p:txBody>
          <a:bodyPr/>
          <a:p>
            <a:endParaRPr lang="zh-CN" altLang="en-US"/>
          </a:p>
        </p:txBody>
      </p:sp>
      <p:sp>
        <p:nvSpPr>
          <p:cNvPr id="85061" name="Freeform 69"/>
          <p:cNvSpPr/>
          <p:nvPr/>
        </p:nvSpPr>
        <p:spPr>
          <a:xfrm>
            <a:off x="4191000" y="3006725"/>
            <a:ext cx="12700" cy="4763"/>
          </a:xfrm>
          <a:custGeom>
            <a:avLst/>
            <a:gdLst/>
            <a:ahLst/>
            <a:cxnLst>
              <a:cxn ang="0">
                <a:pos x="0" y="29"/>
              </a:cxn>
              <a:cxn ang="0">
                <a:pos x="1" y="20"/>
              </a:cxn>
              <a:cxn ang="0">
                <a:pos x="6" y="11"/>
              </a:cxn>
              <a:cxn ang="0">
                <a:pos x="11" y="6"/>
              </a:cxn>
              <a:cxn ang="0">
                <a:pos x="20" y="2"/>
              </a:cxn>
              <a:cxn ang="0">
                <a:pos x="28" y="0"/>
              </a:cxn>
              <a:cxn ang="0">
                <a:pos x="37" y="2"/>
              </a:cxn>
              <a:cxn ang="0">
                <a:pos x="45" y="6"/>
              </a:cxn>
              <a:cxn ang="0">
                <a:pos x="51" y="11"/>
              </a:cxn>
              <a:cxn ang="0">
                <a:pos x="55" y="20"/>
              </a:cxn>
              <a:cxn ang="0">
                <a:pos x="57" y="29"/>
              </a:cxn>
            </a:cxnLst>
            <a:pathLst>
              <a:path w="57" h="29">
                <a:moveTo>
                  <a:pt x="0" y="29"/>
                </a:moveTo>
                <a:lnTo>
                  <a:pt x="1" y="20"/>
                </a:lnTo>
                <a:lnTo>
                  <a:pt x="6" y="11"/>
                </a:lnTo>
                <a:lnTo>
                  <a:pt x="11" y="6"/>
                </a:lnTo>
                <a:lnTo>
                  <a:pt x="20" y="2"/>
                </a:lnTo>
                <a:lnTo>
                  <a:pt x="28" y="0"/>
                </a:lnTo>
                <a:lnTo>
                  <a:pt x="37" y="2"/>
                </a:lnTo>
                <a:lnTo>
                  <a:pt x="45" y="6"/>
                </a:lnTo>
                <a:lnTo>
                  <a:pt x="51" y="11"/>
                </a:lnTo>
                <a:lnTo>
                  <a:pt x="55"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62" name="Freeform 70"/>
          <p:cNvSpPr/>
          <p:nvPr/>
        </p:nvSpPr>
        <p:spPr>
          <a:xfrm>
            <a:off x="4191000" y="3011488"/>
            <a:ext cx="12700" cy="1171575"/>
          </a:xfrm>
          <a:custGeom>
            <a:avLst/>
            <a:gdLst/>
            <a:ahLst/>
            <a:cxnLst>
              <a:cxn ang="0">
                <a:pos x="57" y="0"/>
              </a:cxn>
              <a:cxn ang="0">
                <a:pos x="28" y="0"/>
              </a:cxn>
              <a:cxn ang="0">
                <a:pos x="0" y="0"/>
              </a:cxn>
              <a:cxn ang="0">
                <a:pos x="0" y="6412"/>
              </a:cxn>
              <a:cxn ang="0">
                <a:pos x="28" y="6412"/>
              </a:cxn>
              <a:cxn ang="0">
                <a:pos x="57" y="6412"/>
              </a:cxn>
              <a:cxn ang="0">
                <a:pos x="57" y="0"/>
              </a:cxn>
            </a:cxnLst>
            <a:pathLst>
              <a:path w="57" h="6412">
                <a:moveTo>
                  <a:pt x="57" y="0"/>
                </a:moveTo>
                <a:lnTo>
                  <a:pt x="28" y="0"/>
                </a:lnTo>
                <a:lnTo>
                  <a:pt x="0" y="0"/>
                </a:lnTo>
                <a:lnTo>
                  <a:pt x="0" y="6412"/>
                </a:lnTo>
                <a:lnTo>
                  <a:pt x="28" y="6412"/>
                </a:lnTo>
                <a:lnTo>
                  <a:pt x="57" y="6412"/>
                </a:lnTo>
                <a:lnTo>
                  <a:pt x="57" y="0"/>
                </a:lnTo>
                <a:close/>
              </a:path>
            </a:pathLst>
          </a:custGeom>
          <a:solidFill>
            <a:srgbClr val="000000"/>
          </a:solidFill>
          <a:ln w="9525">
            <a:noFill/>
          </a:ln>
        </p:spPr>
        <p:txBody>
          <a:bodyPr/>
          <a:p>
            <a:endParaRPr lang="zh-CN" altLang="en-US"/>
          </a:p>
        </p:txBody>
      </p:sp>
      <p:sp>
        <p:nvSpPr>
          <p:cNvPr id="85063" name="Freeform 71"/>
          <p:cNvSpPr/>
          <p:nvPr/>
        </p:nvSpPr>
        <p:spPr>
          <a:xfrm>
            <a:off x="4191000" y="3011488"/>
            <a:ext cx="12700" cy="1171575"/>
          </a:xfrm>
          <a:custGeom>
            <a:avLst/>
            <a:gdLst/>
            <a:ahLst/>
            <a:cxnLst>
              <a:cxn ang="0">
                <a:pos x="57" y="0"/>
              </a:cxn>
              <a:cxn ang="0">
                <a:pos x="28" y="0"/>
              </a:cxn>
              <a:cxn ang="0">
                <a:pos x="0" y="0"/>
              </a:cxn>
              <a:cxn ang="0">
                <a:pos x="0" y="6412"/>
              </a:cxn>
              <a:cxn ang="0">
                <a:pos x="28" y="6412"/>
              </a:cxn>
              <a:cxn ang="0">
                <a:pos x="57" y="6412"/>
              </a:cxn>
              <a:cxn ang="0">
                <a:pos x="57" y="0"/>
              </a:cxn>
            </a:cxnLst>
            <a:pathLst>
              <a:path w="57" h="6412">
                <a:moveTo>
                  <a:pt x="57" y="0"/>
                </a:moveTo>
                <a:lnTo>
                  <a:pt x="28" y="0"/>
                </a:lnTo>
                <a:lnTo>
                  <a:pt x="0" y="0"/>
                </a:lnTo>
                <a:lnTo>
                  <a:pt x="0" y="6412"/>
                </a:lnTo>
                <a:lnTo>
                  <a:pt x="28" y="6412"/>
                </a:lnTo>
                <a:lnTo>
                  <a:pt x="57" y="6412"/>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64" name="Freeform 72"/>
          <p:cNvSpPr/>
          <p:nvPr/>
        </p:nvSpPr>
        <p:spPr>
          <a:xfrm>
            <a:off x="4191000" y="4183063"/>
            <a:ext cx="12700" cy="4762"/>
          </a:xfrm>
          <a:custGeom>
            <a:avLst/>
            <a:gdLst/>
            <a:ahLst/>
            <a:cxnLst>
              <a:cxn ang="0">
                <a:pos x="28" y="0"/>
              </a:cxn>
              <a:cxn ang="0">
                <a:pos x="57" y="0"/>
              </a:cxn>
              <a:cxn ang="0">
                <a:pos x="55" y="9"/>
              </a:cxn>
              <a:cxn ang="0">
                <a:pos x="51" y="17"/>
              </a:cxn>
              <a:cxn ang="0">
                <a:pos x="45" y="23"/>
              </a:cxn>
              <a:cxn ang="0">
                <a:pos x="37" y="27"/>
              </a:cxn>
              <a:cxn ang="0">
                <a:pos x="28" y="28"/>
              </a:cxn>
              <a:cxn ang="0">
                <a:pos x="20" y="27"/>
              </a:cxn>
              <a:cxn ang="0">
                <a:pos x="11" y="23"/>
              </a:cxn>
              <a:cxn ang="0">
                <a:pos x="6" y="17"/>
              </a:cxn>
              <a:cxn ang="0">
                <a:pos x="1" y="9"/>
              </a:cxn>
              <a:cxn ang="0">
                <a:pos x="0" y="0"/>
              </a:cxn>
              <a:cxn ang="0">
                <a:pos x="28" y="0"/>
              </a:cxn>
            </a:cxnLst>
            <a:pathLst>
              <a:path w="57" h="28">
                <a:moveTo>
                  <a:pt x="28" y="0"/>
                </a:moveTo>
                <a:lnTo>
                  <a:pt x="57" y="0"/>
                </a:lnTo>
                <a:lnTo>
                  <a:pt x="55" y="9"/>
                </a:lnTo>
                <a:lnTo>
                  <a:pt x="51" y="17"/>
                </a:lnTo>
                <a:lnTo>
                  <a:pt x="45" y="23"/>
                </a:lnTo>
                <a:lnTo>
                  <a:pt x="37" y="27"/>
                </a:lnTo>
                <a:lnTo>
                  <a:pt x="28" y="28"/>
                </a:lnTo>
                <a:lnTo>
                  <a:pt x="20" y="27"/>
                </a:lnTo>
                <a:lnTo>
                  <a:pt x="11" y="23"/>
                </a:lnTo>
                <a:lnTo>
                  <a:pt x="6" y="17"/>
                </a:lnTo>
                <a:lnTo>
                  <a:pt x="1" y="9"/>
                </a:lnTo>
                <a:lnTo>
                  <a:pt x="0" y="0"/>
                </a:lnTo>
                <a:lnTo>
                  <a:pt x="28" y="0"/>
                </a:lnTo>
                <a:close/>
              </a:path>
            </a:pathLst>
          </a:custGeom>
          <a:solidFill>
            <a:srgbClr val="000000"/>
          </a:solidFill>
          <a:ln w="9525">
            <a:noFill/>
          </a:ln>
        </p:spPr>
        <p:txBody>
          <a:bodyPr/>
          <a:p>
            <a:endParaRPr lang="zh-CN" altLang="en-US"/>
          </a:p>
        </p:txBody>
      </p:sp>
      <p:sp>
        <p:nvSpPr>
          <p:cNvPr id="85065" name="Freeform 73"/>
          <p:cNvSpPr/>
          <p:nvPr/>
        </p:nvSpPr>
        <p:spPr>
          <a:xfrm>
            <a:off x="4191000" y="4183063"/>
            <a:ext cx="12700" cy="4762"/>
          </a:xfrm>
          <a:custGeom>
            <a:avLst/>
            <a:gdLst/>
            <a:ahLst/>
            <a:cxnLst>
              <a:cxn ang="0">
                <a:pos x="57" y="0"/>
              </a:cxn>
              <a:cxn ang="0">
                <a:pos x="55" y="9"/>
              </a:cxn>
              <a:cxn ang="0">
                <a:pos x="51" y="17"/>
              </a:cxn>
              <a:cxn ang="0">
                <a:pos x="45" y="23"/>
              </a:cxn>
              <a:cxn ang="0">
                <a:pos x="37" y="27"/>
              </a:cxn>
              <a:cxn ang="0">
                <a:pos x="28" y="28"/>
              </a:cxn>
              <a:cxn ang="0">
                <a:pos x="20" y="27"/>
              </a:cxn>
              <a:cxn ang="0">
                <a:pos x="11" y="23"/>
              </a:cxn>
              <a:cxn ang="0">
                <a:pos x="6" y="17"/>
              </a:cxn>
              <a:cxn ang="0">
                <a:pos x="1" y="9"/>
              </a:cxn>
              <a:cxn ang="0">
                <a:pos x="0" y="0"/>
              </a:cxn>
            </a:cxnLst>
            <a:pathLst>
              <a:path w="57" h="28">
                <a:moveTo>
                  <a:pt x="57" y="0"/>
                </a:moveTo>
                <a:lnTo>
                  <a:pt x="55" y="9"/>
                </a:lnTo>
                <a:lnTo>
                  <a:pt x="51" y="17"/>
                </a:lnTo>
                <a:lnTo>
                  <a:pt x="45" y="23"/>
                </a:lnTo>
                <a:lnTo>
                  <a:pt x="37" y="27"/>
                </a:lnTo>
                <a:lnTo>
                  <a:pt x="28" y="28"/>
                </a:lnTo>
                <a:lnTo>
                  <a:pt x="20" y="27"/>
                </a:lnTo>
                <a:lnTo>
                  <a:pt x="11" y="23"/>
                </a:lnTo>
                <a:lnTo>
                  <a:pt x="6" y="17"/>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66" name="Freeform 74"/>
          <p:cNvSpPr/>
          <p:nvPr/>
        </p:nvSpPr>
        <p:spPr>
          <a:xfrm>
            <a:off x="3959225" y="4090988"/>
            <a:ext cx="39688" cy="61912"/>
          </a:xfrm>
          <a:custGeom>
            <a:avLst/>
            <a:gdLst/>
            <a:ahLst/>
            <a:cxnLst>
              <a:cxn ang="0">
                <a:pos x="0" y="0"/>
              </a:cxn>
              <a:cxn ang="0">
                <a:pos x="28" y="329"/>
              </a:cxn>
              <a:cxn ang="0">
                <a:pos x="220" y="0"/>
              </a:cxn>
            </a:cxnLst>
            <a:pathLst>
              <a:path w="220" h="329">
                <a:moveTo>
                  <a:pt x="0" y="0"/>
                </a:moveTo>
                <a:lnTo>
                  <a:pt x="28" y="329"/>
                </a:lnTo>
                <a:lnTo>
                  <a:pt x="22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067" name="Freeform 75"/>
          <p:cNvSpPr/>
          <p:nvPr/>
        </p:nvSpPr>
        <p:spPr>
          <a:xfrm>
            <a:off x="3519488" y="4224338"/>
            <a:ext cx="66675" cy="90487"/>
          </a:xfrm>
          <a:custGeom>
            <a:avLst/>
            <a:gdLst/>
            <a:ahLst/>
            <a:cxnLst>
              <a:cxn ang="0">
                <a:pos x="0" y="493"/>
              </a:cxn>
              <a:cxn ang="0">
                <a:pos x="124" y="0"/>
              </a:cxn>
              <a:cxn ang="0">
                <a:pos x="274" y="0"/>
              </a:cxn>
              <a:cxn ang="0">
                <a:pos x="315" y="14"/>
              </a:cxn>
              <a:cxn ang="0">
                <a:pos x="343" y="41"/>
              </a:cxn>
              <a:cxn ang="0">
                <a:pos x="356" y="69"/>
              </a:cxn>
              <a:cxn ang="0">
                <a:pos x="356" y="110"/>
              </a:cxn>
              <a:cxn ang="0">
                <a:pos x="329" y="165"/>
              </a:cxn>
              <a:cxn ang="0">
                <a:pos x="301" y="193"/>
              </a:cxn>
              <a:cxn ang="0">
                <a:pos x="246" y="219"/>
              </a:cxn>
              <a:cxn ang="0">
                <a:pos x="82" y="219"/>
              </a:cxn>
            </a:cxnLst>
            <a:pathLst>
              <a:path w="356" h="493">
                <a:moveTo>
                  <a:pt x="0" y="493"/>
                </a:moveTo>
                <a:lnTo>
                  <a:pt x="124" y="0"/>
                </a:lnTo>
                <a:lnTo>
                  <a:pt x="274" y="0"/>
                </a:lnTo>
                <a:lnTo>
                  <a:pt x="315" y="14"/>
                </a:lnTo>
                <a:lnTo>
                  <a:pt x="343" y="41"/>
                </a:lnTo>
                <a:lnTo>
                  <a:pt x="356" y="69"/>
                </a:lnTo>
                <a:lnTo>
                  <a:pt x="356" y="110"/>
                </a:lnTo>
                <a:lnTo>
                  <a:pt x="329" y="165"/>
                </a:lnTo>
                <a:lnTo>
                  <a:pt x="301" y="193"/>
                </a:lnTo>
                <a:lnTo>
                  <a:pt x="246" y="219"/>
                </a:lnTo>
                <a:lnTo>
                  <a:pt x="82" y="21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068" name="Freeform 76"/>
          <p:cNvSpPr/>
          <p:nvPr/>
        </p:nvSpPr>
        <p:spPr>
          <a:xfrm>
            <a:off x="3519488" y="4264025"/>
            <a:ext cx="53975" cy="50800"/>
          </a:xfrm>
          <a:custGeom>
            <a:avLst/>
            <a:gdLst/>
            <a:ahLst/>
            <a:cxnLst>
              <a:cxn ang="0">
                <a:pos x="219" y="0"/>
              </a:cxn>
              <a:cxn ang="0">
                <a:pos x="274" y="28"/>
              </a:cxn>
              <a:cxn ang="0">
                <a:pos x="301" y="69"/>
              </a:cxn>
              <a:cxn ang="0">
                <a:pos x="301" y="151"/>
              </a:cxn>
              <a:cxn ang="0">
                <a:pos x="260" y="206"/>
              </a:cxn>
              <a:cxn ang="0">
                <a:pos x="233" y="234"/>
              </a:cxn>
              <a:cxn ang="0">
                <a:pos x="178" y="260"/>
              </a:cxn>
              <a:cxn ang="0">
                <a:pos x="136" y="274"/>
              </a:cxn>
              <a:cxn ang="0">
                <a:pos x="0" y="274"/>
              </a:cxn>
            </a:cxnLst>
            <a:pathLst>
              <a:path w="301" h="274">
                <a:moveTo>
                  <a:pt x="219" y="0"/>
                </a:moveTo>
                <a:lnTo>
                  <a:pt x="274" y="28"/>
                </a:lnTo>
                <a:lnTo>
                  <a:pt x="301" y="69"/>
                </a:lnTo>
                <a:lnTo>
                  <a:pt x="301" y="151"/>
                </a:lnTo>
                <a:lnTo>
                  <a:pt x="260" y="206"/>
                </a:lnTo>
                <a:lnTo>
                  <a:pt x="233" y="234"/>
                </a:lnTo>
                <a:lnTo>
                  <a:pt x="178" y="260"/>
                </a:lnTo>
                <a:lnTo>
                  <a:pt x="136" y="274"/>
                </a:lnTo>
                <a:lnTo>
                  <a:pt x="0" y="27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069" name="Freeform 77"/>
          <p:cNvSpPr/>
          <p:nvPr/>
        </p:nvSpPr>
        <p:spPr>
          <a:xfrm>
            <a:off x="3614738" y="4268788"/>
            <a:ext cx="14287" cy="55562"/>
          </a:xfrm>
          <a:custGeom>
            <a:avLst/>
            <a:gdLst/>
            <a:ahLst/>
            <a:cxnLst>
              <a:cxn ang="0">
                <a:pos x="0" y="296"/>
              </a:cxn>
              <a:cxn ang="0">
                <a:pos x="83" y="0"/>
              </a:cxn>
              <a:cxn ang="0">
                <a:pos x="0" y="66"/>
              </a:cxn>
            </a:cxnLst>
            <a:pathLst>
              <a:path w="83" h="296">
                <a:moveTo>
                  <a:pt x="0" y="296"/>
                </a:moveTo>
                <a:lnTo>
                  <a:pt x="83" y="0"/>
                </a:lnTo>
                <a:lnTo>
                  <a:pt x="0" y="6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070" name="Freeform 78"/>
          <p:cNvSpPr/>
          <p:nvPr/>
        </p:nvSpPr>
        <p:spPr>
          <a:xfrm>
            <a:off x="4227513" y="4164013"/>
            <a:ext cx="58737" cy="88900"/>
          </a:xfrm>
          <a:custGeom>
            <a:avLst/>
            <a:gdLst/>
            <a:ahLst/>
            <a:cxnLst>
              <a:cxn ang="0">
                <a:pos x="0" y="493"/>
              </a:cxn>
              <a:cxn ang="0">
                <a:pos x="137" y="0"/>
              </a:cxn>
              <a:cxn ang="0">
                <a:pos x="260" y="0"/>
              </a:cxn>
              <a:cxn ang="0">
                <a:pos x="301" y="14"/>
              </a:cxn>
              <a:cxn ang="0">
                <a:pos x="329" y="42"/>
              </a:cxn>
              <a:cxn ang="0">
                <a:pos x="329" y="83"/>
              </a:cxn>
              <a:cxn ang="0">
                <a:pos x="288" y="247"/>
              </a:cxn>
              <a:cxn ang="0">
                <a:pos x="260" y="288"/>
              </a:cxn>
              <a:cxn ang="0">
                <a:pos x="234" y="316"/>
              </a:cxn>
              <a:cxn ang="0">
                <a:pos x="192" y="329"/>
              </a:cxn>
              <a:cxn ang="0">
                <a:pos x="55" y="329"/>
              </a:cxn>
            </a:cxnLst>
            <a:pathLst>
              <a:path w="329" h="493">
                <a:moveTo>
                  <a:pt x="0" y="493"/>
                </a:moveTo>
                <a:lnTo>
                  <a:pt x="137" y="0"/>
                </a:lnTo>
                <a:lnTo>
                  <a:pt x="260" y="0"/>
                </a:lnTo>
                <a:lnTo>
                  <a:pt x="301" y="14"/>
                </a:lnTo>
                <a:lnTo>
                  <a:pt x="329" y="42"/>
                </a:lnTo>
                <a:lnTo>
                  <a:pt x="329" y="83"/>
                </a:lnTo>
                <a:lnTo>
                  <a:pt x="288" y="247"/>
                </a:lnTo>
                <a:lnTo>
                  <a:pt x="260" y="288"/>
                </a:lnTo>
                <a:lnTo>
                  <a:pt x="234" y="316"/>
                </a:lnTo>
                <a:lnTo>
                  <a:pt x="192" y="329"/>
                </a:lnTo>
                <a:lnTo>
                  <a:pt x="55" y="3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71" name="Freeform 79"/>
          <p:cNvSpPr/>
          <p:nvPr/>
        </p:nvSpPr>
        <p:spPr>
          <a:xfrm>
            <a:off x="3340100" y="3786188"/>
            <a:ext cx="33338" cy="31750"/>
          </a:xfrm>
          <a:custGeom>
            <a:avLst/>
            <a:gdLst/>
            <a:ahLst/>
            <a:cxnLst>
              <a:cxn ang="0">
                <a:pos x="136" y="138"/>
              </a:cxn>
              <a:cxn ang="0">
                <a:pos x="164" y="111"/>
              </a:cxn>
              <a:cxn ang="0">
                <a:pos x="177" y="83"/>
              </a:cxn>
              <a:cxn ang="0">
                <a:pos x="177" y="55"/>
              </a:cxn>
              <a:cxn ang="0">
                <a:pos x="164" y="14"/>
              </a:cxn>
              <a:cxn ang="0">
                <a:pos x="136" y="0"/>
              </a:cxn>
              <a:cxn ang="0">
                <a:pos x="95" y="0"/>
              </a:cxn>
              <a:cxn ang="0">
                <a:pos x="54" y="14"/>
              </a:cxn>
              <a:cxn ang="0">
                <a:pos x="26" y="42"/>
              </a:cxn>
              <a:cxn ang="0">
                <a:pos x="12" y="69"/>
              </a:cxn>
              <a:cxn ang="0">
                <a:pos x="0" y="111"/>
              </a:cxn>
              <a:cxn ang="0">
                <a:pos x="12" y="138"/>
              </a:cxn>
              <a:cxn ang="0">
                <a:pos x="40" y="165"/>
              </a:cxn>
              <a:cxn ang="0">
                <a:pos x="67" y="165"/>
              </a:cxn>
              <a:cxn ang="0">
                <a:pos x="122" y="151"/>
              </a:cxn>
              <a:cxn ang="0">
                <a:pos x="136" y="138"/>
              </a:cxn>
            </a:cxnLst>
            <a:pathLst>
              <a:path w="177" h="165">
                <a:moveTo>
                  <a:pt x="136" y="138"/>
                </a:moveTo>
                <a:lnTo>
                  <a:pt x="164" y="111"/>
                </a:lnTo>
                <a:lnTo>
                  <a:pt x="177" y="83"/>
                </a:lnTo>
                <a:lnTo>
                  <a:pt x="177" y="55"/>
                </a:lnTo>
                <a:lnTo>
                  <a:pt x="164" y="14"/>
                </a:lnTo>
                <a:lnTo>
                  <a:pt x="136" y="0"/>
                </a:lnTo>
                <a:lnTo>
                  <a:pt x="95" y="0"/>
                </a:lnTo>
                <a:lnTo>
                  <a:pt x="54" y="14"/>
                </a:lnTo>
                <a:lnTo>
                  <a:pt x="26" y="42"/>
                </a:lnTo>
                <a:lnTo>
                  <a:pt x="12" y="69"/>
                </a:lnTo>
                <a:lnTo>
                  <a:pt x="0" y="111"/>
                </a:lnTo>
                <a:lnTo>
                  <a:pt x="12" y="138"/>
                </a:lnTo>
                <a:lnTo>
                  <a:pt x="40" y="165"/>
                </a:lnTo>
                <a:lnTo>
                  <a:pt x="67" y="165"/>
                </a:lnTo>
                <a:lnTo>
                  <a:pt x="122" y="151"/>
                </a:lnTo>
                <a:lnTo>
                  <a:pt x="136" y="138"/>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072" name="Freeform 80"/>
          <p:cNvSpPr/>
          <p:nvPr/>
        </p:nvSpPr>
        <p:spPr>
          <a:xfrm>
            <a:off x="3240088" y="3794125"/>
            <a:ext cx="65087" cy="90488"/>
          </a:xfrm>
          <a:custGeom>
            <a:avLst/>
            <a:gdLst/>
            <a:ahLst/>
            <a:cxnLst>
              <a:cxn ang="0">
                <a:pos x="0" y="493"/>
              </a:cxn>
              <a:cxn ang="0">
                <a:pos x="124" y="0"/>
              </a:cxn>
              <a:cxn ang="0">
                <a:pos x="274" y="0"/>
              </a:cxn>
              <a:cxn ang="0">
                <a:pos x="316" y="13"/>
              </a:cxn>
              <a:cxn ang="0">
                <a:pos x="343" y="41"/>
              </a:cxn>
              <a:cxn ang="0">
                <a:pos x="357" y="68"/>
              </a:cxn>
              <a:cxn ang="0">
                <a:pos x="357" y="110"/>
              </a:cxn>
              <a:cxn ang="0">
                <a:pos x="329" y="165"/>
              </a:cxn>
              <a:cxn ang="0">
                <a:pos x="302" y="192"/>
              </a:cxn>
              <a:cxn ang="0">
                <a:pos x="247" y="219"/>
              </a:cxn>
              <a:cxn ang="0">
                <a:pos x="83" y="219"/>
              </a:cxn>
            </a:cxnLst>
            <a:pathLst>
              <a:path w="357" h="493">
                <a:moveTo>
                  <a:pt x="0" y="493"/>
                </a:moveTo>
                <a:lnTo>
                  <a:pt x="124" y="0"/>
                </a:lnTo>
                <a:lnTo>
                  <a:pt x="274" y="0"/>
                </a:lnTo>
                <a:lnTo>
                  <a:pt x="316" y="13"/>
                </a:lnTo>
                <a:lnTo>
                  <a:pt x="343" y="41"/>
                </a:lnTo>
                <a:lnTo>
                  <a:pt x="357" y="68"/>
                </a:lnTo>
                <a:lnTo>
                  <a:pt x="357" y="110"/>
                </a:lnTo>
                <a:lnTo>
                  <a:pt x="329" y="165"/>
                </a:lnTo>
                <a:lnTo>
                  <a:pt x="302" y="192"/>
                </a:lnTo>
                <a:lnTo>
                  <a:pt x="247" y="219"/>
                </a:lnTo>
                <a:lnTo>
                  <a:pt x="83" y="21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073" name="Freeform 81"/>
          <p:cNvSpPr/>
          <p:nvPr/>
        </p:nvSpPr>
        <p:spPr>
          <a:xfrm>
            <a:off x="3240088" y="3833813"/>
            <a:ext cx="55562" cy="50800"/>
          </a:xfrm>
          <a:custGeom>
            <a:avLst/>
            <a:gdLst/>
            <a:ahLst/>
            <a:cxnLst>
              <a:cxn ang="0">
                <a:pos x="219" y="0"/>
              </a:cxn>
              <a:cxn ang="0">
                <a:pos x="274" y="27"/>
              </a:cxn>
              <a:cxn ang="0">
                <a:pos x="302" y="68"/>
              </a:cxn>
              <a:cxn ang="0">
                <a:pos x="302" y="151"/>
              </a:cxn>
              <a:cxn ang="0">
                <a:pos x="261" y="206"/>
              </a:cxn>
              <a:cxn ang="0">
                <a:pos x="233" y="233"/>
              </a:cxn>
              <a:cxn ang="0">
                <a:pos x="178" y="260"/>
              </a:cxn>
              <a:cxn ang="0">
                <a:pos x="138" y="274"/>
              </a:cxn>
              <a:cxn ang="0">
                <a:pos x="0" y="274"/>
              </a:cxn>
            </a:cxnLst>
            <a:pathLst>
              <a:path w="302" h="274">
                <a:moveTo>
                  <a:pt x="219" y="0"/>
                </a:moveTo>
                <a:lnTo>
                  <a:pt x="274" y="27"/>
                </a:lnTo>
                <a:lnTo>
                  <a:pt x="302" y="68"/>
                </a:lnTo>
                <a:lnTo>
                  <a:pt x="302" y="151"/>
                </a:lnTo>
                <a:lnTo>
                  <a:pt x="261" y="206"/>
                </a:lnTo>
                <a:lnTo>
                  <a:pt x="233" y="233"/>
                </a:lnTo>
                <a:lnTo>
                  <a:pt x="178" y="260"/>
                </a:lnTo>
                <a:lnTo>
                  <a:pt x="138" y="274"/>
                </a:lnTo>
                <a:lnTo>
                  <a:pt x="0" y="27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074" name="Freeform 82"/>
          <p:cNvSpPr/>
          <p:nvPr/>
        </p:nvSpPr>
        <p:spPr>
          <a:xfrm>
            <a:off x="3611563" y="3810000"/>
            <a:ext cx="66675" cy="90488"/>
          </a:xfrm>
          <a:custGeom>
            <a:avLst/>
            <a:gdLst/>
            <a:ahLst/>
            <a:cxnLst>
              <a:cxn ang="0">
                <a:pos x="0" y="494"/>
              </a:cxn>
              <a:cxn ang="0">
                <a:pos x="124" y="0"/>
              </a:cxn>
              <a:cxn ang="0">
                <a:pos x="274" y="0"/>
              </a:cxn>
              <a:cxn ang="0">
                <a:pos x="316" y="14"/>
              </a:cxn>
              <a:cxn ang="0">
                <a:pos x="343" y="42"/>
              </a:cxn>
              <a:cxn ang="0">
                <a:pos x="357" y="68"/>
              </a:cxn>
              <a:cxn ang="0">
                <a:pos x="357" y="109"/>
              </a:cxn>
              <a:cxn ang="0">
                <a:pos x="329" y="164"/>
              </a:cxn>
              <a:cxn ang="0">
                <a:pos x="302" y="192"/>
              </a:cxn>
              <a:cxn ang="0">
                <a:pos x="247" y="219"/>
              </a:cxn>
              <a:cxn ang="0">
                <a:pos x="83" y="219"/>
              </a:cxn>
            </a:cxnLst>
            <a:pathLst>
              <a:path w="357" h="494">
                <a:moveTo>
                  <a:pt x="0" y="494"/>
                </a:moveTo>
                <a:lnTo>
                  <a:pt x="124" y="0"/>
                </a:lnTo>
                <a:lnTo>
                  <a:pt x="274" y="0"/>
                </a:lnTo>
                <a:lnTo>
                  <a:pt x="316" y="14"/>
                </a:lnTo>
                <a:lnTo>
                  <a:pt x="343" y="42"/>
                </a:lnTo>
                <a:lnTo>
                  <a:pt x="357" y="68"/>
                </a:lnTo>
                <a:lnTo>
                  <a:pt x="357" y="109"/>
                </a:lnTo>
                <a:lnTo>
                  <a:pt x="329" y="164"/>
                </a:lnTo>
                <a:lnTo>
                  <a:pt x="302" y="192"/>
                </a:lnTo>
                <a:lnTo>
                  <a:pt x="247" y="219"/>
                </a:lnTo>
                <a:lnTo>
                  <a:pt x="83" y="21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75" name="Freeform 83"/>
          <p:cNvSpPr/>
          <p:nvPr/>
        </p:nvSpPr>
        <p:spPr>
          <a:xfrm>
            <a:off x="3611563" y="3851275"/>
            <a:ext cx="57150" cy="49213"/>
          </a:xfrm>
          <a:custGeom>
            <a:avLst/>
            <a:gdLst/>
            <a:ahLst/>
            <a:cxnLst>
              <a:cxn ang="0">
                <a:pos x="220" y="0"/>
              </a:cxn>
              <a:cxn ang="0">
                <a:pos x="274" y="28"/>
              </a:cxn>
              <a:cxn ang="0">
                <a:pos x="302" y="69"/>
              </a:cxn>
              <a:cxn ang="0">
                <a:pos x="302" y="151"/>
              </a:cxn>
              <a:cxn ang="0">
                <a:pos x="261" y="206"/>
              </a:cxn>
              <a:cxn ang="0">
                <a:pos x="234" y="233"/>
              </a:cxn>
              <a:cxn ang="0">
                <a:pos x="179" y="261"/>
              </a:cxn>
              <a:cxn ang="0">
                <a:pos x="138" y="275"/>
              </a:cxn>
              <a:cxn ang="0">
                <a:pos x="0" y="275"/>
              </a:cxn>
            </a:cxnLst>
            <a:pathLst>
              <a:path w="302" h="275">
                <a:moveTo>
                  <a:pt x="220" y="0"/>
                </a:moveTo>
                <a:lnTo>
                  <a:pt x="274" y="28"/>
                </a:lnTo>
                <a:lnTo>
                  <a:pt x="302" y="69"/>
                </a:lnTo>
                <a:lnTo>
                  <a:pt x="302" y="151"/>
                </a:lnTo>
                <a:lnTo>
                  <a:pt x="261" y="206"/>
                </a:lnTo>
                <a:lnTo>
                  <a:pt x="234" y="233"/>
                </a:lnTo>
                <a:lnTo>
                  <a:pt x="179" y="261"/>
                </a:lnTo>
                <a:lnTo>
                  <a:pt x="138" y="275"/>
                </a:lnTo>
                <a:lnTo>
                  <a:pt x="0" y="27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76" name="Freeform 84"/>
          <p:cNvSpPr/>
          <p:nvPr/>
        </p:nvSpPr>
        <p:spPr>
          <a:xfrm>
            <a:off x="4073525" y="3317875"/>
            <a:ext cx="58738" cy="88900"/>
          </a:xfrm>
          <a:custGeom>
            <a:avLst/>
            <a:gdLst/>
            <a:ahLst/>
            <a:cxnLst>
              <a:cxn ang="0">
                <a:pos x="0" y="0"/>
              </a:cxn>
              <a:cxn ang="0">
                <a:pos x="28" y="493"/>
              </a:cxn>
              <a:cxn ang="0">
                <a:pos x="329" y="0"/>
              </a:cxn>
            </a:cxnLst>
            <a:pathLst>
              <a:path w="329" h="493">
                <a:moveTo>
                  <a:pt x="0" y="0"/>
                </a:moveTo>
                <a:lnTo>
                  <a:pt x="28" y="493"/>
                </a:lnTo>
                <a:lnTo>
                  <a:pt x="329"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077" name="Line 85"/>
          <p:cNvSpPr/>
          <p:nvPr/>
        </p:nvSpPr>
        <p:spPr>
          <a:xfrm flipV="1">
            <a:off x="4260850" y="3435350"/>
            <a:ext cx="25400" cy="87313"/>
          </a:xfrm>
          <a:prstGeom prst="line">
            <a:avLst/>
          </a:prstGeom>
          <a:ln w="0" cap="flat" cmpd="sng">
            <a:solidFill>
              <a:srgbClr val="000000"/>
            </a:solidFill>
            <a:prstDash val="solid"/>
            <a:round/>
            <a:headEnd type="none" w="med" len="med"/>
            <a:tailEnd type="none" w="med" len="med"/>
          </a:ln>
        </p:spPr>
      </p:sp>
      <p:sp>
        <p:nvSpPr>
          <p:cNvPr id="85078" name="Freeform 86"/>
          <p:cNvSpPr/>
          <p:nvPr/>
        </p:nvSpPr>
        <p:spPr>
          <a:xfrm>
            <a:off x="4276725" y="3463925"/>
            <a:ext cx="36513" cy="58738"/>
          </a:xfrm>
          <a:custGeom>
            <a:avLst/>
            <a:gdLst/>
            <a:ahLst/>
            <a:cxnLst>
              <a:cxn ang="0">
                <a:pos x="0" y="0"/>
              </a:cxn>
              <a:cxn ang="0">
                <a:pos x="137" y="0"/>
              </a:cxn>
              <a:cxn ang="0">
                <a:pos x="164" y="13"/>
              </a:cxn>
              <a:cxn ang="0">
                <a:pos x="192" y="40"/>
              </a:cxn>
              <a:cxn ang="0">
                <a:pos x="192" y="67"/>
              </a:cxn>
              <a:cxn ang="0">
                <a:pos x="192" y="95"/>
              </a:cxn>
              <a:cxn ang="0">
                <a:pos x="137" y="328"/>
              </a:cxn>
            </a:cxnLst>
            <a:pathLst>
              <a:path w="192" h="328">
                <a:moveTo>
                  <a:pt x="0" y="0"/>
                </a:moveTo>
                <a:lnTo>
                  <a:pt x="137" y="0"/>
                </a:lnTo>
                <a:lnTo>
                  <a:pt x="164" y="13"/>
                </a:lnTo>
                <a:lnTo>
                  <a:pt x="192" y="40"/>
                </a:lnTo>
                <a:lnTo>
                  <a:pt x="192" y="67"/>
                </a:lnTo>
                <a:lnTo>
                  <a:pt x="192" y="95"/>
                </a:lnTo>
                <a:lnTo>
                  <a:pt x="137" y="32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79" name="Freeform 87"/>
          <p:cNvSpPr/>
          <p:nvPr/>
        </p:nvSpPr>
        <p:spPr>
          <a:xfrm>
            <a:off x="4079875" y="3054350"/>
            <a:ext cx="66675" cy="90488"/>
          </a:xfrm>
          <a:custGeom>
            <a:avLst/>
            <a:gdLst/>
            <a:ahLst/>
            <a:cxnLst>
              <a:cxn ang="0">
                <a:pos x="0" y="493"/>
              </a:cxn>
              <a:cxn ang="0">
                <a:pos x="124" y="0"/>
              </a:cxn>
              <a:cxn ang="0">
                <a:pos x="260" y="0"/>
              </a:cxn>
              <a:cxn ang="0">
                <a:pos x="315" y="14"/>
              </a:cxn>
              <a:cxn ang="0">
                <a:pos x="343" y="28"/>
              </a:cxn>
              <a:cxn ang="0">
                <a:pos x="370" y="69"/>
              </a:cxn>
              <a:cxn ang="0">
                <a:pos x="370" y="110"/>
              </a:cxn>
              <a:cxn ang="0">
                <a:pos x="356" y="164"/>
              </a:cxn>
              <a:cxn ang="0">
                <a:pos x="315" y="219"/>
              </a:cxn>
              <a:cxn ang="0">
                <a:pos x="274" y="247"/>
              </a:cxn>
              <a:cxn ang="0">
                <a:pos x="220" y="274"/>
              </a:cxn>
              <a:cxn ang="0">
                <a:pos x="69" y="274"/>
              </a:cxn>
            </a:cxnLst>
            <a:pathLst>
              <a:path w="370" h="493">
                <a:moveTo>
                  <a:pt x="0" y="493"/>
                </a:moveTo>
                <a:lnTo>
                  <a:pt x="124" y="0"/>
                </a:lnTo>
                <a:lnTo>
                  <a:pt x="260" y="0"/>
                </a:lnTo>
                <a:lnTo>
                  <a:pt x="315" y="14"/>
                </a:lnTo>
                <a:lnTo>
                  <a:pt x="343" y="28"/>
                </a:lnTo>
                <a:lnTo>
                  <a:pt x="370" y="69"/>
                </a:lnTo>
                <a:lnTo>
                  <a:pt x="370" y="110"/>
                </a:lnTo>
                <a:lnTo>
                  <a:pt x="356" y="164"/>
                </a:lnTo>
                <a:lnTo>
                  <a:pt x="315" y="219"/>
                </a:lnTo>
                <a:lnTo>
                  <a:pt x="274" y="247"/>
                </a:lnTo>
                <a:lnTo>
                  <a:pt x="220" y="274"/>
                </a:lnTo>
                <a:lnTo>
                  <a:pt x="69" y="27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80" name="Line 88"/>
          <p:cNvSpPr/>
          <p:nvPr/>
        </p:nvSpPr>
        <p:spPr>
          <a:xfrm flipV="1">
            <a:off x="6894513" y="5830888"/>
            <a:ext cx="25400" cy="90487"/>
          </a:xfrm>
          <a:prstGeom prst="line">
            <a:avLst/>
          </a:prstGeom>
          <a:ln w="0" cap="flat" cmpd="sng">
            <a:solidFill>
              <a:srgbClr val="000000"/>
            </a:solidFill>
            <a:prstDash val="solid"/>
            <a:round/>
            <a:headEnd type="none" w="med" len="med"/>
            <a:tailEnd type="none" w="med" len="med"/>
          </a:ln>
        </p:spPr>
      </p:sp>
      <p:sp>
        <p:nvSpPr>
          <p:cNvPr id="85081" name="Line 89"/>
          <p:cNvSpPr/>
          <p:nvPr/>
        </p:nvSpPr>
        <p:spPr>
          <a:xfrm>
            <a:off x="6910388" y="5872163"/>
            <a:ext cx="50800" cy="1587"/>
          </a:xfrm>
          <a:prstGeom prst="line">
            <a:avLst/>
          </a:prstGeom>
          <a:ln w="0" cap="flat" cmpd="sng">
            <a:solidFill>
              <a:srgbClr val="000000"/>
            </a:solidFill>
            <a:prstDash val="solid"/>
            <a:round/>
            <a:headEnd type="none" w="med" len="med"/>
            <a:tailEnd type="none" w="med" len="med"/>
          </a:ln>
        </p:spPr>
      </p:sp>
      <p:sp>
        <p:nvSpPr>
          <p:cNvPr id="85082" name="Line 90"/>
          <p:cNvSpPr/>
          <p:nvPr/>
        </p:nvSpPr>
        <p:spPr>
          <a:xfrm flipH="1">
            <a:off x="6943725" y="5830888"/>
            <a:ext cx="26988" cy="90487"/>
          </a:xfrm>
          <a:prstGeom prst="line">
            <a:avLst/>
          </a:prstGeom>
          <a:ln w="0" cap="flat" cmpd="sng">
            <a:solidFill>
              <a:srgbClr val="000000"/>
            </a:solidFill>
            <a:prstDash val="solid"/>
            <a:round/>
            <a:headEnd type="none" w="med" len="med"/>
            <a:tailEnd type="none" w="med" len="med"/>
          </a:ln>
        </p:spPr>
      </p:sp>
      <p:grpSp>
        <p:nvGrpSpPr>
          <p:cNvPr id="3" name="Group 91"/>
          <p:cNvGrpSpPr/>
          <p:nvPr/>
        </p:nvGrpSpPr>
        <p:grpSpPr>
          <a:xfrm>
            <a:off x="5524500" y="4792663"/>
            <a:ext cx="385763" cy="1108075"/>
            <a:chOff x="3480" y="3019"/>
            <a:chExt cx="243" cy="698"/>
          </a:xfrm>
        </p:grpSpPr>
        <p:sp>
          <p:nvSpPr>
            <p:cNvPr id="85084" name="Freeform 92"/>
            <p:cNvSpPr/>
            <p:nvPr/>
          </p:nvSpPr>
          <p:spPr>
            <a:xfrm>
              <a:off x="3480" y="3077"/>
              <a:ext cx="243" cy="640"/>
            </a:xfrm>
            <a:custGeom>
              <a:avLst/>
              <a:gdLst/>
              <a:ahLst/>
              <a:cxnLst>
                <a:cxn ang="0">
                  <a:pos x="0" y="0"/>
                </a:cxn>
                <a:cxn ang="0">
                  <a:pos x="61" y="1011"/>
                </a:cxn>
                <a:cxn ang="0">
                  <a:pos x="244" y="2007"/>
                </a:cxn>
                <a:cxn ang="0">
                  <a:pos x="546" y="2974"/>
                </a:cxn>
                <a:cxn ang="0">
                  <a:pos x="963" y="3896"/>
                </a:cxn>
                <a:cxn ang="0">
                  <a:pos x="1488" y="4762"/>
                </a:cxn>
                <a:cxn ang="0">
                  <a:pos x="2115" y="5558"/>
                </a:cxn>
              </a:cxnLst>
              <a:pathLst>
                <a:path w="2115" h="5558">
                  <a:moveTo>
                    <a:pt x="0" y="0"/>
                  </a:moveTo>
                  <a:lnTo>
                    <a:pt x="61" y="1011"/>
                  </a:lnTo>
                  <a:lnTo>
                    <a:pt x="244" y="2007"/>
                  </a:lnTo>
                  <a:lnTo>
                    <a:pt x="546" y="2974"/>
                  </a:lnTo>
                  <a:lnTo>
                    <a:pt x="963" y="3896"/>
                  </a:lnTo>
                  <a:lnTo>
                    <a:pt x="1488" y="4762"/>
                  </a:lnTo>
                  <a:lnTo>
                    <a:pt x="2115" y="5558"/>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085" name="Freeform 93"/>
            <p:cNvSpPr/>
            <p:nvPr/>
          </p:nvSpPr>
          <p:spPr>
            <a:xfrm>
              <a:off x="3507" y="3019"/>
              <a:ext cx="48" cy="37"/>
            </a:xfrm>
            <a:custGeom>
              <a:avLst/>
              <a:gdLst/>
              <a:ahLst/>
              <a:cxnLst>
                <a:cxn ang="0">
                  <a:pos x="343" y="329"/>
                </a:cxn>
                <a:cxn ang="0">
                  <a:pos x="411" y="82"/>
                </a:cxn>
                <a:cxn ang="0">
                  <a:pos x="411" y="55"/>
                </a:cxn>
                <a:cxn ang="0">
                  <a:pos x="397" y="27"/>
                </a:cxn>
                <a:cxn ang="0">
                  <a:pos x="371" y="0"/>
                </a:cxn>
                <a:cxn ang="0">
                  <a:pos x="97" y="0"/>
                </a:cxn>
                <a:cxn ang="0">
                  <a:pos x="0" y="329"/>
                </a:cxn>
              </a:cxnLst>
              <a:pathLst>
                <a:path w="411" h="329">
                  <a:moveTo>
                    <a:pt x="343" y="329"/>
                  </a:moveTo>
                  <a:lnTo>
                    <a:pt x="411" y="82"/>
                  </a:lnTo>
                  <a:lnTo>
                    <a:pt x="411" y="55"/>
                  </a:lnTo>
                  <a:lnTo>
                    <a:pt x="397" y="27"/>
                  </a:lnTo>
                  <a:lnTo>
                    <a:pt x="371" y="0"/>
                  </a:lnTo>
                  <a:lnTo>
                    <a:pt x="97" y="0"/>
                  </a:lnTo>
                  <a:lnTo>
                    <a:pt x="0" y="3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086" name="Line 94"/>
            <p:cNvSpPr/>
            <p:nvPr/>
          </p:nvSpPr>
          <p:spPr>
            <a:xfrm flipV="1">
              <a:off x="3527" y="3019"/>
              <a:ext cx="9" cy="37"/>
            </a:xfrm>
            <a:prstGeom prst="line">
              <a:avLst/>
            </a:prstGeom>
            <a:ln w="0" cap="flat" cmpd="sng">
              <a:solidFill>
                <a:srgbClr val="FF0000"/>
              </a:solidFill>
              <a:prstDash val="solid"/>
              <a:round/>
              <a:headEnd type="none" w="med" len="med"/>
              <a:tailEnd type="none" w="med" len="med"/>
            </a:ln>
          </p:spPr>
        </p:sp>
      </p:grpSp>
      <p:sp>
        <p:nvSpPr>
          <p:cNvPr id="85087" name="Freeform 95"/>
          <p:cNvSpPr/>
          <p:nvPr/>
        </p:nvSpPr>
        <p:spPr>
          <a:xfrm>
            <a:off x="5970588" y="5883275"/>
            <a:ext cx="46037" cy="60325"/>
          </a:xfrm>
          <a:custGeom>
            <a:avLst/>
            <a:gdLst/>
            <a:ahLst/>
            <a:cxnLst>
              <a:cxn ang="0">
                <a:pos x="0" y="300"/>
              </a:cxn>
              <a:cxn ang="0">
                <a:pos x="54" y="328"/>
              </a:cxn>
              <a:cxn ang="0">
                <a:pos x="137" y="328"/>
              </a:cxn>
              <a:cxn ang="0">
                <a:pos x="192" y="314"/>
              </a:cxn>
              <a:cxn ang="0">
                <a:pos x="219" y="286"/>
              </a:cxn>
              <a:cxn ang="0">
                <a:pos x="233" y="246"/>
              </a:cxn>
              <a:cxn ang="0">
                <a:pos x="233" y="219"/>
              </a:cxn>
              <a:cxn ang="0">
                <a:pos x="205" y="191"/>
              </a:cxn>
              <a:cxn ang="0">
                <a:pos x="82" y="122"/>
              </a:cxn>
              <a:cxn ang="0">
                <a:pos x="54" y="95"/>
              </a:cxn>
              <a:cxn ang="0">
                <a:pos x="54" y="67"/>
              </a:cxn>
              <a:cxn ang="0">
                <a:pos x="68" y="26"/>
              </a:cxn>
              <a:cxn ang="0">
                <a:pos x="95" y="0"/>
              </a:cxn>
              <a:cxn ang="0">
                <a:pos x="150" y="0"/>
              </a:cxn>
              <a:cxn ang="0">
                <a:pos x="219" y="13"/>
              </a:cxn>
              <a:cxn ang="0">
                <a:pos x="260" y="40"/>
              </a:cxn>
            </a:cxnLst>
            <a:pathLst>
              <a:path w="260" h="328">
                <a:moveTo>
                  <a:pt x="0" y="300"/>
                </a:moveTo>
                <a:lnTo>
                  <a:pt x="54" y="328"/>
                </a:lnTo>
                <a:lnTo>
                  <a:pt x="137" y="328"/>
                </a:lnTo>
                <a:lnTo>
                  <a:pt x="192" y="314"/>
                </a:lnTo>
                <a:lnTo>
                  <a:pt x="219" y="286"/>
                </a:lnTo>
                <a:lnTo>
                  <a:pt x="233" y="246"/>
                </a:lnTo>
                <a:lnTo>
                  <a:pt x="233" y="219"/>
                </a:lnTo>
                <a:lnTo>
                  <a:pt x="205" y="191"/>
                </a:lnTo>
                <a:lnTo>
                  <a:pt x="82" y="122"/>
                </a:lnTo>
                <a:lnTo>
                  <a:pt x="54" y="95"/>
                </a:lnTo>
                <a:lnTo>
                  <a:pt x="54" y="67"/>
                </a:lnTo>
                <a:lnTo>
                  <a:pt x="68" y="26"/>
                </a:lnTo>
                <a:lnTo>
                  <a:pt x="95" y="0"/>
                </a:lnTo>
                <a:lnTo>
                  <a:pt x="150" y="0"/>
                </a:lnTo>
                <a:lnTo>
                  <a:pt x="219" y="13"/>
                </a:lnTo>
                <a:lnTo>
                  <a:pt x="260" y="4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88" name="Freeform 96"/>
          <p:cNvSpPr/>
          <p:nvPr/>
        </p:nvSpPr>
        <p:spPr>
          <a:xfrm>
            <a:off x="5705475" y="4908550"/>
            <a:ext cx="60325" cy="90488"/>
          </a:xfrm>
          <a:custGeom>
            <a:avLst/>
            <a:gdLst/>
            <a:ahLst/>
            <a:cxnLst>
              <a:cxn ang="0">
                <a:pos x="0" y="493"/>
              </a:cxn>
              <a:cxn ang="0">
                <a:pos x="300" y="0"/>
              </a:cxn>
              <a:cxn ang="0">
                <a:pos x="328" y="493"/>
              </a:cxn>
            </a:cxnLst>
            <a:pathLst>
              <a:path w="328" h="493">
                <a:moveTo>
                  <a:pt x="0" y="493"/>
                </a:moveTo>
                <a:lnTo>
                  <a:pt x="300" y="0"/>
                </a:lnTo>
                <a:lnTo>
                  <a:pt x="328" y="49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89" name="Line 97"/>
          <p:cNvSpPr/>
          <p:nvPr/>
        </p:nvSpPr>
        <p:spPr>
          <a:xfrm flipH="1">
            <a:off x="5719763" y="4973638"/>
            <a:ext cx="42862" cy="1587"/>
          </a:xfrm>
          <a:prstGeom prst="line">
            <a:avLst/>
          </a:prstGeom>
          <a:ln w="0" cap="flat" cmpd="sng">
            <a:solidFill>
              <a:srgbClr val="000000"/>
            </a:solidFill>
            <a:prstDash val="solid"/>
            <a:round/>
            <a:headEnd type="none" w="med" len="med"/>
            <a:tailEnd type="none" w="med" len="med"/>
          </a:ln>
        </p:spPr>
      </p:sp>
      <p:sp>
        <p:nvSpPr>
          <p:cNvPr id="85090" name="Freeform 98"/>
          <p:cNvSpPr/>
          <p:nvPr/>
        </p:nvSpPr>
        <p:spPr>
          <a:xfrm>
            <a:off x="5594350" y="3608388"/>
            <a:ext cx="58738" cy="90487"/>
          </a:xfrm>
          <a:custGeom>
            <a:avLst/>
            <a:gdLst/>
            <a:ahLst/>
            <a:cxnLst>
              <a:cxn ang="0">
                <a:pos x="0" y="493"/>
              </a:cxn>
              <a:cxn ang="0">
                <a:pos x="301" y="0"/>
              </a:cxn>
              <a:cxn ang="0">
                <a:pos x="328" y="493"/>
              </a:cxn>
            </a:cxnLst>
            <a:pathLst>
              <a:path w="328" h="493">
                <a:moveTo>
                  <a:pt x="0" y="493"/>
                </a:moveTo>
                <a:lnTo>
                  <a:pt x="301" y="0"/>
                </a:lnTo>
                <a:lnTo>
                  <a:pt x="328" y="49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91" name="Line 99"/>
          <p:cNvSpPr/>
          <p:nvPr/>
        </p:nvSpPr>
        <p:spPr>
          <a:xfrm flipH="1">
            <a:off x="5610225" y="3675063"/>
            <a:ext cx="41275" cy="1587"/>
          </a:xfrm>
          <a:prstGeom prst="line">
            <a:avLst/>
          </a:prstGeom>
          <a:ln w="0" cap="flat" cmpd="sng">
            <a:solidFill>
              <a:srgbClr val="000000"/>
            </a:solidFill>
            <a:prstDash val="solid"/>
            <a:round/>
            <a:headEnd type="none" w="med" len="med"/>
            <a:tailEnd type="none" w="med" len="med"/>
          </a:ln>
        </p:spPr>
      </p:sp>
      <p:sp>
        <p:nvSpPr>
          <p:cNvPr id="85092" name="Freeform 100"/>
          <p:cNvSpPr/>
          <p:nvPr/>
        </p:nvSpPr>
        <p:spPr>
          <a:xfrm>
            <a:off x="6330950" y="4244975"/>
            <a:ext cx="65088" cy="90488"/>
          </a:xfrm>
          <a:custGeom>
            <a:avLst/>
            <a:gdLst/>
            <a:ahLst/>
            <a:cxnLst>
              <a:cxn ang="0">
                <a:pos x="0" y="493"/>
              </a:cxn>
              <a:cxn ang="0">
                <a:pos x="124" y="0"/>
              </a:cxn>
              <a:cxn ang="0">
                <a:pos x="274" y="0"/>
              </a:cxn>
              <a:cxn ang="0">
                <a:pos x="315" y="14"/>
              </a:cxn>
              <a:cxn ang="0">
                <a:pos x="343" y="40"/>
              </a:cxn>
              <a:cxn ang="0">
                <a:pos x="356" y="68"/>
              </a:cxn>
              <a:cxn ang="0">
                <a:pos x="356" y="109"/>
              </a:cxn>
              <a:cxn ang="0">
                <a:pos x="329" y="164"/>
              </a:cxn>
              <a:cxn ang="0">
                <a:pos x="301" y="191"/>
              </a:cxn>
              <a:cxn ang="0">
                <a:pos x="246" y="219"/>
              </a:cxn>
              <a:cxn ang="0">
                <a:pos x="82" y="219"/>
              </a:cxn>
            </a:cxnLst>
            <a:pathLst>
              <a:path w="356" h="493">
                <a:moveTo>
                  <a:pt x="0" y="493"/>
                </a:moveTo>
                <a:lnTo>
                  <a:pt x="124" y="0"/>
                </a:lnTo>
                <a:lnTo>
                  <a:pt x="274" y="0"/>
                </a:lnTo>
                <a:lnTo>
                  <a:pt x="315" y="14"/>
                </a:lnTo>
                <a:lnTo>
                  <a:pt x="343" y="40"/>
                </a:lnTo>
                <a:lnTo>
                  <a:pt x="356" y="68"/>
                </a:lnTo>
                <a:lnTo>
                  <a:pt x="356" y="109"/>
                </a:lnTo>
                <a:lnTo>
                  <a:pt x="329" y="164"/>
                </a:lnTo>
                <a:lnTo>
                  <a:pt x="301" y="191"/>
                </a:lnTo>
                <a:lnTo>
                  <a:pt x="246" y="219"/>
                </a:lnTo>
                <a:lnTo>
                  <a:pt x="82" y="21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093" name="Freeform 101"/>
          <p:cNvSpPr/>
          <p:nvPr/>
        </p:nvSpPr>
        <p:spPr>
          <a:xfrm>
            <a:off x="6330950" y="4286250"/>
            <a:ext cx="55563" cy="49213"/>
          </a:xfrm>
          <a:custGeom>
            <a:avLst/>
            <a:gdLst/>
            <a:ahLst/>
            <a:cxnLst>
              <a:cxn ang="0">
                <a:pos x="219" y="0"/>
              </a:cxn>
              <a:cxn ang="0">
                <a:pos x="274" y="27"/>
              </a:cxn>
              <a:cxn ang="0">
                <a:pos x="301" y="69"/>
              </a:cxn>
              <a:cxn ang="0">
                <a:pos x="301" y="150"/>
              </a:cxn>
              <a:cxn ang="0">
                <a:pos x="260" y="205"/>
              </a:cxn>
              <a:cxn ang="0">
                <a:pos x="233" y="233"/>
              </a:cxn>
              <a:cxn ang="0">
                <a:pos x="178" y="260"/>
              </a:cxn>
              <a:cxn ang="0">
                <a:pos x="136" y="274"/>
              </a:cxn>
              <a:cxn ang="0">
                <a:pos x="0" y="274"/>
              </a:cxn>
            </a:cxnLst>
            <a:pathLst>
              <a:path w="301" h="274">
                <a:moveTo>
                  <a:pt x="219" y="0"/>
                </a:moveTo>
                <a:lnTo>
                  <a:pt x="274" y="27"/>
                </a:lnTo>
                <a:lnTo>
                  <a:pt x="301" y="69"/>
                </a:lnTo>
                <a:lnTo>
                  <a:pt x="301" y="150"/>
                </a:lnTo>
                <a:lnTo>
                  <a:pt x="260" y="205"/>
                </a:lnTo>
                <a:lnTo>
                  <a:pt x="233" y="233"/>
                </a:lnTo>
                <a:lnTo>
                  <a:pt x="178" y="260"/>
                </a:lnTo>
                <a:lnTo>
                  <a:pt x="136" y="274"/>
                </a:lnTo>
                <a:lnTo>
                  <a:pt x="0" y="274"/>
                </a:lnTo>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4" name="Group 102"/>
          <p:cNvGrpSpPr/>
          <p:nvPr/>
        </p:nvGrpSpPr>
        <p:grpSpPr>
          <a:xfrm>
            <a:off x="5938838" y="4789488"/>
            <a:ext cx="1114425" cy="1112837"/>
            <a:chOff x="3741" y="3017"/>
            <a:chExt cx="702" cy="701"/>
          </a:xfrm>
        </p:grpSpPr>
        <p:sp>
          <p:nvSpPr>
            <p:cNvPr id="85095" name="Line 103"/>
            <p:cNvSpPr/>
            <p:nvPr/>
          </p:nvSpPr>
          <p:spPr>
            <a:xfrm flipV="1">
              <a:off x="3741" y="3077"/>
              <a:ext cx="702" cy="641"/>
            </a:xfrm>
            <a:prstGeom prst="line">
              <a:avLst/>
            </a:prstGeom>
            <a:ln w="0" cap="flat" cmpd="sng">
              <a:solidFill>
                <a:srgbClr val="FF0000"/>
              </a:solidFill>
              <a:prstDash val="solid"/>
              <a:round/>
              <a:headEnd type="none" w="med" len="med"/>
              <a:tailEnd type="none" w="med" len="med"/>
            </a:ln>
          </p:spPr>
        </p:sp>
        <p:sp>
          <p:nvSpPr>
            <p:cNvPr id="85096" name="Freeform 104"/>
            <p:cNvSpPr/>
            <p:nvPr/>
          </p:nvSpPr>
          <p:spPr>
            <a:xfrm>
              <a:off x="4377" y="3017"/>
              <a:ext cx="26" cy="38"/>
            </a:xfrm>
            <a:custGeom>
              <a:avLst/>
              <a:gdLst/>
              <a:ahLst/>
              <a:cxnLst>
                <a:cxn ang="0">
                  <a:pos x="0" y="0"/>
                </a:cxn>
                <a:cxn ang="0">
                  <a:pos x="26" y="329"/>
                </a:cxn>
                <a:cxn ang="0">
                  <a:pos x="219" y="0"/>
                </a:cxn>
              </a:cxnLst>
              <a:pathLst>
                <a:path w="219" h="329">
                  <a:moveTo>
                    <a:pt x="0" y="0"/>
                  </a:moveTo>
                  <a:lnTo>
                    <a:pt x="26" y="329"/>
                  </a:lnTo>
                  <a:lnTo>
                    <a:pt x="219" y="0"/>
                  </a:lnTo>
                </a:path>
              </a:pathLst>
            </a:custGeom>
            <a:noFill/>
            <a:ln w="0" cap="flat" cmpd="sng">
              <a:solidFill>
                <a:srgbClr val="FF0000"/>
              </a:solidFill>
              <a:prstDash val="solid"/>
              <a:round/>
              <a:headEnd type="none" w="med" len="med"/>
              <a:tailEnd type="none" w="med" len="med"/>
            </a:ln>
          </p:spPr>
          <p:txBody>
            <a:bodyPr/>
            <a:p>
              <a:endParaRPr lang="zh-CN" altLang="en-US"/>
            </a:p>
          </p:txBody>
        </p:sp>
      </p:grpSp>
      <p:sp>
        <p:nvSpPr>
          <p:cNvPr id="85097" name="Freeform 105"/>
          <p:cNvSpPr/>
          <p:nvPr/>
        </p:nvSpPr>
        <p:spPr>
          <a:xfrm>
            <a:off x="7175500" y="4837113"/>
            <a:ext cx="58738" cy="88900"/>
          </a:xfrm>
          <a:custGeom>
            <a:avLst/>
            <a:gdLst/>
            <a:ahLst/>
            <a:cxnLst>
              <a:cxn ang="0">
                <a:pos x="0" y="493"/>
              </a:cxn>
              <a:cxn ang="0">
                <a:pos x="137" y="0"/>
              </a:cxn>
              <a:cxn ang="0">
                <a:pos x="260" y="0"/>
              </a:cxn>
              <a:cxn ang="0">
                <a:pos x="301" y="14"/>
              </a:cxn>
              <a:cxn ang="0">
                <a:pos x="329" y="41"/>
              </a:cxn>
              <a:cxn ang="0">
                <a:pos x="329" y="82"/>
              </a:cxn>
              <a:cxn ang="0">
                <a:pos x="287" y="247"/>
              </a:cxn>
              <a:cxn ang="0">
                <a:pos x="260" y="288"/>
              </a:cxn>
              <a:cxn ang="0">
                <a:pos x="232" y="314"/>
              </a:cxn>
              <a:cxn ang="0">
                <a:pos x="192" y="328"/>
              </a:cxn>
              <a:cxn ang="0">
                <a:pos x="55" y="328"/>
              </a:cxn>
            </a:cxnLst>
            <a:pathLst>
              <a:path w="329" h="493">
                <a:moveTo>
                  <a:pt x="0" y="493"/>
                </a:moveTo>
                <a:lnTo>
                  <a:pt x="137" y="0"/>
                </a:lnTo>
                <a:lnTo>
                  <a:pt x="260" y="0"/>
                </a:lnTo>
                <a:lnTo>
                  <a:pt x="301" y="14"/>
                </a:lnTo>
                <a:lnTo>
                  <a:pt x="329" y="41"/>
                </a:lnTo>
                <a:lnTo>
                  <a:pt x="329" y="82"/>
                </a:lnTo>
                <a:lnTo>
                  <a:pt x="287" y="247"/>
                </a:lnTo>
                <a:lnTo>
                  <a:pt x="260" y="288"/>
                </a:lnTo>
                <a:lnTo>
                  <a:pt x="232" y="314"/>
                </a:lnTo>
                <a:lnTo>
                  <a:pt x="192" y="328"/>
                </a:lnTo>
                <a:lnTo>
                  <a:pt x="55" y="32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169066" name="Freeform 106"/>
          <p:cNvSpPr/>
          <p:nvPr/>
        </p:nvSpPr>
        <p:spPr>
          <a:xfrm>
            <a:off x="5524500" y="2844800"/>
            <a:ext cx="952500" cy="731838"/>
          </a:xfrm>
          <a:custGeom>
            <a:avLst/>
            <a:gdLst/>
            <a:ahLst/>
            <a:cxnLst>
              <a:cxn ang="0">
                <a:pos x="0" y="0"/>
              </a:cxn>
              <a:cxn ang="0">
                <a:pos x="600" y="461"/>
              </a:cxn>
            </a:cxnLst>
            <a:pathLst>
              <a:path w="600" h="461">
                <a:moveTo>
                  <a:pt x="0" y="0"/>
                </a:moveTo>
                <a:lnTo>
                  <a:pt x="600" y="461"/>
                </a:lnTo>
              </a:path>
            </a:pathLst>
          </a:custGeom>
          <a:solidFill>
            <a:srgbClr val="FFFFFF"/>
          </a:solidFill>
          <a:ln w="0" cap="flat" cmpd="sng">
            <a:solidFill>
              <a:srgbClr val="FF0000"/>
            </a:solidFill>
            <a:prstDash val="solid"/>
            <a:round/>
            <a:headEnd type="none" w="med" len="med"/>
            <a:tailEnd type="none" w="med" len="med"/>
          </a:ln>
        </p:spPr>
        <p:txBody>
          <a:bodyPr/>
          <a:p>
            <a:endParaRPr lang="zh-CN" altLang="en-US"/>
          </a:p>
        </p:txBody>
      </p:sp>
      <p:sp>
        <p:nvSpPr>
          <p:cNvPr id="85099" name="Freeform 107"/>
          <p:cNvSpPr/>
          <p:nvPr/>
        </p:nvSpPr>
        <p:spPr>
          <a:xfrm>
            <a:off x="7170738" y="3532188"/>
            <a:ext cx="47625" cy="61912"/>
          </a:xfrm>
          <a:custGeom>
            <a:avLst/>
            <a:gdLst/>
            <a:ahLst/>
            <a:cxnLst>
              <a:cxn ang="0">
                <a:pos x="233" y="233"/>
              </a:cxn>
              <a:cxn ang="0">
                <a:pos x="261" y="109"/>
              </a:cxn>
              <a:cxn ang="0">
                <a:pos x="261" y="69"/>
              </a:cxn>
              <a:cxn ang="0">
                <a:pos x="247" y="28"/>
              </a:cxn>
              <a:cxn ang="0">
                <a:pos x="206" y="0"/>
              </a:cxn>
              <a:cxn ang="0">
                <a:pos x="164" y="0"/>
              </a:cxn>
              <a:cxn ang="0">
                <a:pos x="123" y="14"/>
              </a:cxn>
              <a:cxn ang="0">
                <a:pos x="82" y="41"/>
              </a:cxn>
              <a:cxn ang="0">
                <a:pos x="54" y="69"/>
              </a:cxn>
              <a:cxn ang="0">
                <a:pos x="0" y="233"/>
              </a:cxn>
              <a:cxn ang="0">
                <a:pos x="0" y="260"/>
              </a:cxn>
              <a:cxn ang="0">
                <a:pos x="14" y="288"/>
              </a:cxn>
              <a:cxn ang="0">
                <a:pos x="42" y="315"/>
              </a:cxn>
              <a:cxn ang="0">
                <a:pos x="68" y="329"/>
              </a:cxn>
              <a:cxn ang="0">
                <a:pos x="109" y="329"/>
              </a:cxn>
              <a:cxn ang="0">
                <a:pos x="151" y="315"/>
              </a:cxn>
              <a:cxn ang="0">
                <a:pos x="192" y="288"/>
              </a:cxn>
              <a:cxn ang="0">
                <a:pos x="219" y="260"/>
              </a:cxn>
              <a:cxn ang="0">
                <a:pos x="233" y="233"/>
              </a:cxn>
            </a:cxnLst>
            <a:pathLst>
              <a:path w="261" h="329">
                <a:moveTo>
                  <a:pt x="233" y="233"/>
                </a:moveTo>
                <a:lnTo>
                  <a:pt x="261" y="109"/>
                </a:lnTo>
                <a:lnTo>
                  <a:pt x="261" y="69"/>
                </a:lnTo>
                <a:lnTo>
                  <a:pt x="247" y="28"/>
                </a:lnTo>
                <a:lnTo>
                  <a:pt x="206" y="0"/>
                </a:lnTo>
                <a:lnTo>
                  <a:pt x="164" y="0"/>
                </a:lnTo>
                <a:lnTo>
                  <a:pt x="123" y="14"/>
                </a:lnTo>
                <a:lnTo>
                  <a:pt x="82" y="41"/>
                </a:lnTo>
                <a:lnTo>
                  <a:pt x="54" y="69"/>
                </a:lnTo>
                <a:lnTo>
                  <a:pt x="0" y="233"/>
                </a:lnTo>
                <a:lnTo>
                  <a:pt x="0" y="260"/>
                </a:lnTo>
                <a:lnTo>
                  <a:pt x="14" y="288"/>
                </a:lnTo>
                <a:lnTo>
                  <a:pt x="42" y="315"/>
                </a:lnTo>
                <a:lnTo>
                  <a:pt x="68" y="329"/>
                </a:lnTo>
                <a:lnTo>
                  <a:pt x="109" y="329"/>
                </a:lnTo>
                <a:lnTo>
                  <a:pt x="151" y="315"/>
                </a:lnTo>
                <a:lnTo>
                  <a:pt x="192" y="288"/>
                </a:lnTo>
                <a:lnTo>
                  <a:pt x="219" y="260"/>
                </a:lnTo>
                <a:lnTo>
                  <a:pt x="233" y="23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100" name="Freeform 108"/>
          <p:cNvSpPr/>
          <p:nvPr/>
        </p:nvSpPr>
        <p:spPr>
          <a:xfrm>
            <a:off x="6958013" y="2443163"/>
            <a:ext cx="69850" cy="90487"/>
          </a:xfrm>
          <a:custGeom>
            <a:avLst/>
            <a:gdLst/>
            <a:ahLst/>
            <a:cxnLst>
              <a:cxn ang="0">
                <a:pos x="0" y="493"/>
              </a:cxn>
              <a:cxn ang="0">
                <a:pos x="124" y="0"/>
              </a:cxn>
              <a:cxn ang="0">
                <a:pos x="262" y="0"/>
              </a:cxn>
              <a:cxn ang="0">
                <a:pos x="316" y="14"/>
              </a:cxn>
              <a:cxn ang="0">
                <a:pos x="343" y="28"/>
              </a:cxn>
              <a:cxn ang="0">
                <a:pos x="371" y="69"/>
              </a:cxn>
              <a:cxn ang="0">
                <a:pos x="371" y="109"/>
              </a:cxn>
              <a:cxn ang="0">
                <a:pos x="357" y="164"/>
              </a:cxn>
              <a:cxn ang="0">
                <a:pos x="316" y="219"/>
              </a:cxn>
              <a:cxn ang="0">
                <a:pos x="274" y="247"/>
              </a:cxn>
              <a:cxn ang="0">
                <a:pos x="220" y="274"/>
              </a:cxn>
              <a:cxn ang="0">
                <a:pos x="69" y="274"/>
              </a:cxn>
            </a:cxnLst>
            <a:pathLst>
              <a:path w="371" h="493">
                <a:moveTo>
                  <a:pt x="0" y="493"/>
                </a:moveTo>
                <a:lnTo>
                  <a:pt x="124" y="0"/>
                </a:lnTo>
                <a:lnTo>
                  <a:pt x="262" y="0"/>
                </a:lnTo>
                <a:lnTo>
                  <a:pt x="316" y="14"/>
                </a:lnTo>
                <a:lnTo>
                  <a:pt x="343" y="28"/>
                </a:lnTo>
                <a:lnTo>
                  <a:pt x="371" y="69"/>
                </a:lnTo>
                <a:lnTo>
                  <a:pt x="371" y="109"/>
                </a:lnTo>
                <a:lnTo>
                  <a:pt x="357" y="164"/>
                </a:lnTo>
                <a:lnTo>
                  <a:pt x="316" y="219"/>
                </a:lnTo>
                <a:lnTo>
                  <a:pt x="274" y="247"/>
                </a:lnTo>
                <a:lnTo>
                  <a:pt x="220" y="274"/>
                </a:lnTo>
                <a:lnTo>
                  <a:pt x="69" y="27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101" name="Line 109"/>
          <p:cNvSpPr/>
          <p:nvPr/>
        </p:nvSpPr>
        <p:spPr>
          <a:xfrm flipV="1">
            <a:off x="7185025" y="2830513"/>
            <a:ext cx="23813" cy="90487"/>
          </a:xfrm>
          <a:prstGeom prst="line">
            <a:avLst/>
          </a:prstGeom>
          <a:ln w="0" cap="flat" cmpd="sng">
            <a:solidFill>
              <a:srgbClr val="000000"/>
            </a:solidFill>
            <a:prstDash val="solid"/>
            <a:round/>
            <a:headEnd type="none" w="med" len="med"/>
            <a:tailEnd type="none" w="med" len="med"/>
          </a:ln>
        </p:spPr>
      </p:sp>
      <p:sp>
        <p:nvSpPr>
          <p:cNvPr id="85102" name="Freeform 110"/>
          <p:cNvSpPr/>
          <p:nvPr/>
        </p:nvSpPr>
        <p:spPr>
          <a:xfrm>
            <a:off x="7200900" y="2862263"/>
            <a:ext cx="36513" cy="58737"/>
          </a:xfrm>
          <a:custGeom>
            <a:avLst/>
            <a:gdLst/>
            <a:ahLst/>
            <a:cxnLst>
              <a:cxn ang="0">
                <a:pos x="0" y="0"/>
              </a:cxn>
              <a:cxn ang="0">
                <a:pos x="138" y="0"/>
              </a:cxn>
              <a:cxn ang="0">
                <a:pos x="165" y="14"/>
              </a:cxn>
              <a:cxn ang="0">
                <a:pos x="193" y="41"/>
              </a:cxn>
              <a:cxn ang="0">
                <a:pos x="193" y="69"/>
              </a:cxn>
              <a:cxn ang="0">
                <a:pos x="193" y="96"/>
              </a:cxn>
              <a:cxn ang="0">
                <a:pos x="138" y="329"/>
              </a:cxn>
            </a:cxnLst>
            <a:pathLst>
              <a:path w="193" h="329">
                <a:moveTo>
                  <a:pt x="0" y="0"/>
                </a:moveTo>
                <a:lnTo>
                  <a:pt x="138" y="0"/>
                </a:lnTo>
                <a:lnTo>
                  <a:pt x="165" y="14"/>
                </a:lnTo>
                <a:lnTo>
                  <a:pt x="193" y="41"/>
                </a:lnTo>
                <a:lnTo>
                  <a:pt x="193" y="69"/>
                </a:lnTo>
                <a:lnTo>
                  <a:pt x="193" y="96"/>
                </a:lnTo>
                <a:lnTo>
                  <a:pt x="138" y="3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103" name="Freeform 111"/>
          <p:cNvSpPr/>
          <p:nvPr/>
        </p:nvSpPr>
        <p:spPr>
          <a:xfrm>
            <a:off x="2128838" y="4164013"/>
            <a:ext cx="58737" cy="88900"/>
          </a:xfrm>
          <a:custGeom>
            <a:avLst/>
            <a:gdLst/>
            <a:ahLst/>
            <a:cxnLst>
              <a:cxn ang="0">
                <a:pos x="0" y="493"/>
              </a:cxn>
              <a:cxn ang="0">
                <a:pos x="137" y="0"/>
              </a:cxn>
              <a:cxn ang="0">
                <a:pos x="260" y="0"/>
              </a:cxn>
              <a:cxn ang="0">
                <a:pos x="301" y="14"/>
              </a:cxn>
              <a:cxn ang="0">
                <a:pos x="329" y="42"/>
              </a:cxn>
              <a:cxn ang="0">
                <a:pos x="329" y="83"/>
              </a:cxn>
              <a:cxn ang="0">
                <a:pos x="288" y="247"/>
              </a:cxn>
              <a:cxn ang="0">
                <a:pos x="260" y="288"/>
              </a:cxn>
              <a:cxn ang="0">
                <a:pos x="233" y="316"/>
              </a:cxn>
              <a:cxn ang="0">
                <a:pos x="191" y="329"/>
              </a:cxn>
              <a:cxn ang="0">
                <a:pos x="55" y="329"/>
              </a:cxn>
            </a:cxnLst>
            <a:pathLst>
              <a:path w="329" h="493">
                <a:moveTo>
                  <a:pt x="0" y="493"/>
                </a:moveTo>
                <a:lnTo>
                  <a:pt x="137" y="0"/>
                </a:lnTo>
                <a:lnTo>
                  <a:pt x="260" y="0"/>
                </a:lnTo>
                <a:lnTo>
                  <a:pt x="301" y="14"/>
                </a:lnTo>
                <a:lnTo>
                  <a:pt x="329" y="42"/>
                </a:lnTo>
                <a:lnTo>
                  <a:pt x="329" y="83"/>
                </a:lnTo>
                <a:lnTo>
                  <a:pt x="288" y="247"/>
                </a:lnTo>
                <a:lnTo>
                  <a:pt x="260" y="288"/>
                </a:lnTo>
                <a:lnTo>
                  <a:pt x="233" y="316"/>
                </a:lnTo>
                <a:lnTo>
                  <a:pt x="191" y="329"/>
                </a:lnTo>
                <a:lnTo>
                  <a:pt x="55" y="3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104" name="Line 112"/>
          <p:cNvSpPr/>
          <p:nvPr/>
        </p:nvSpPr>
        <p:spPr>
          <a:xfrm flipV="1">
            <a:off x="2143125" y="3435350"/>
            <a:ext cx="23813" cy="87313"/>
          </a:xfrm>
          <a:prstGeom prst="line">
            <a:avLst/>
          </a:prstGeom>
          <a:ln w="0" cap="flat" cmpd="sng">
            <a:solidFill>
              <a:srgbClr val="000000"/>
            </a:solidFill>
            <a:prstDash val="solid"/>
            <a:round/>
            <a:headEnd type="none" w="med" len="med"/>
            <a:tailEnd type="none" w="med" len="med"/>
          </a:ln>
        </p:spPr>
      </p:sp>
      <p:sp>
        <p:nvSpPr>
          <p:cNvPr id="85105" name="Freeform 113"/>
          <p:cNvSpPr/>
          <p:nvPr/>
        </p:nvSpPr>
        <p:spPr>
          <a:xfrm>
            <a:off x="2159000" y="3463925"/>
            <a:ext cx="36513" cy="58738"/>
          </a:xfrm>
          <a:custGeom>
            <a:avLst/>
            <a:gdLst/>
            <a:ahLst/>
            <a:cxnLst>
              <a:cxn ang="0">
                <a:pos x="0" y="0"/>
              </a:cxn>
              <a:cxn ang="0">
                <a:pos x="137" y="0"/>
              </a:cxn>
              <a:cxn ang="0">
                <a:pos x="164" y="13"/>
              </a:cxn>
              <a:cxn ang="0">
                <a:pos x="192" y="40"/>
              </a:cxn>
              <a:cxn ang="0">
                <a:pos x="192" y="67"/>
              </a:cxn>
              <a:cxn ang="0">
                <a:pos x="192" y="95"/>
              </a:cxn>
              <a:cxn ang="0">
                <a:pos x="137" y="328"/>
              </a:cxn>
            </a:cxnLst>
            <a:pathLst>
              <a:path w="192" h="328">
                <a:moveTo>
                  <a:pt x="0" y="0"/>
                </a:moveTo>
                <a:lnTo>
                  <a:pt x="137" y="0"/>
                </a:lnTo>
                <a:lnTo>
                  <a:pt x="164" y="13"/>
                </a:lnTo>
                <a:lnTo>
                  <a:pt x="192" y="40"/>
                </a:lnTo>
                <a:lnTo>
                  <a:pt x="192" y="67"/>
                </a:lnTo>
                <a:lnTo>
                  <a:pt x="192" y="95"/>
                </a:lnTo>
                <a:lnTo>
                  <a:pt x="137" y="32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106" name="Line 114"/>
          <p:cNvSpPr/>
          <p:nvPr/>
        </p:nvSpPr>
        <p:spPr>
          <a:xfrm flipV="1">
            <a:off x="5049838" y="3529013"/>
            <a:ext cx="53975" cy="60325"/>
          </a:xfrm>
          <a:prstGeom prst="line">
            <a:avLst/>
          </a:prstGeom>
          <a:ln w="0" cap="flat" cmpd="sng">
            <a:solidFill>
              <a:srgbClr val="000000"/>
            </a:solidFill>
            <a:prstDash val="solid"/>
            <a:round/>
            <a:headEnd type="none" w="med" len="med"/>
            <a:tailEnd type="none" w="med" len="med"/>
          </a:ln>
        </p:spPr>
      </p:sp>
      <p:sp>
        <p:nvSpPr>
          <p:cNvPr id="85107" name="Line 115"/>
          <p:cNvSpPr/>
          <p:nvPr/>
        </p:nvSpPr>
        <p:spPr>
          <a:xfrm>
            <a:off x="5064125" y="3529013"/>
            <a:ext cx="25400" cy="60325"/>
          </a:xfrm>
          <a:prstGeom prst="line">
            <a:avLst/>
          </a:prstGeom>
          <a:ln w="0" cap="flat" cmpd="sng">
            <a:solidFill>
              <a:srgbClr val="000000"/>
            </a:solidFill>
            <a:prstDash val="solid"/>
            <a:round/>
            <a:headEnd type="none" w="med" len="med"/>
            <a:tailEnd type="none" w="med" len="med"/>
          </a:ln>
        </p:spPr>
      </p:sp>
      <p:sp>
        <p:nvSpPr>
          <p:cNvPr id="85108" name="Line 116"/>
          <p:cNvSpPr/>
          <p:nvPr/>
        </p:nvSpPr>
        <p:spPr>
          <a:xfrm flipV="1">
            <a:off x="5043488" y="2830513"/>
            <a:ext cx="22225" cy="90487"/>
          </a:xfrm>
          <a:prstGeom prst="line">
            <a:avLst/>
          </a:prstGeom>
          <a:ln w="0" cap="flat" cmpd="sng">
            <a:solidFill>
              <a:srgbClr val="000000"/>
            </a:solidFill>
            <a:prstDash val="solid"/>
            <a:round/>
            <a:headEnd type="none" w="med" len="med"/>
            <a:tailEnd type="none" w="med" len="med"/>
          </a:ln>
        </p:spPr>
      </p:sp>
      <p:sp>
        <p:nvSpPr>
          <p:cNvPr id="85109" name="Freeform 117"/>
          <p:cNvSpPr/>
          <p:nvPr/>
        </p:nvSpPr>
        <p:spPr>
          <a:xfrm>
            <a:off x="5059363" y="2862263"/>
            <a:ext cx="34925" cy="58737"/>
          </a:xfrm>
          <a:custGeom>
            <a:avLst/>
            <a:gdLst/>
            <a:ahLst/>
            <a:cxnLst>
              <a:cxn ang="0">
                <a:pos x="0" y="0"/>
              </a:cxn>
              <a:cxn ang="0">
                <a:pos x="136" y="0"/>
              </a:cxn>
              <a:cxn ang="0">
                <a:pos x="164" y="14"/>
              </a:cxn>
              <a:cxn ang="0">
                <a:pos x="191" y="41"/>
              </a:cxn>
              <a:cxn ang="0">
                <a:pos x="191" y="69"/>
              </a:cxn>
              <a:cxn ang="0">
                <a:pos x="191" y="96"/>
              </a:cxn>
              <a:cxn ang="0">
                <a:pos x="136" y="329"/>
              </a:cxn>
            </a:cxnLst>
            <a:pathLst>
              <a:path w="191" h="329">
                <a:moveTo>
                  <a:pt x="0" y="0"/>
                </a:moveTo>
                <a:lnTo>
                  <a:pt x="136" y="0"/>
                </a:lnTo>
                <a:lnTo>
                  <a:pt x="164" y="14"/>
                </a:lnTo>
                <a:lnTo>
                  <a:pt x="191" y="41"/>
                </a:lnTo>
                <a:lnTo>
                  <a:pt x="191" y="69"/>
                </a:lnTo>
                <a:lnTo>
                  <a:pt x="191" y="96"/>
                </a:lnTo>
                <a:lnTo>
                  <a:pt x="136" y="3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110" name="Freeform 118"/>
          <p:cNvSpPr/>
          <p:nvPr/>
        </p:nvSpPr>
        <p:spPr>
          <a:xfrm>
            <a:off x="5033963" y="4841875"/>
            <a:ext cx="60325" cy="90488"/>
          </a:xfrm>
          <a:custGeom>
            <a:avLst/>
            <a:gdLst/>
            <a:ahLst/>
            <a:cxnLst>
              <a:cxn ang="0">
                <a:pos x="0" y="494"/>
              </a:cxn>
              <a:cxn ang="0">
                <a:pos x="137" y="0"/>
              </a:cxn>
              <a:cxn ang="0">
                <a:pos x="260" y="0"/>
              </a:cxn>
              <a:cxn ang="0">
                <a:pos x="302" y="14"/>
              </a:cxn>
              <a:cxn ang="0">
                <a:pos x="329" y="42"/>
              </a:cxn>
              <a:cxn ang="0">
                <a:pos x="329" y="83"/>
              </a:cxn>
              <a:cxn ang="0">
                <a:pos x="288" y="247"/>
              </a:cxn>
              <a:cxn ang="0">
                <a:pos x="260" y="288"/>
              </a:cxn>
              <a:cxn ang="0">
                <a:pos x="233" y="316"/>
              </a:cxn>
              <a:cxn ang="0">
                <a:pos x="192" y="330"/>
              </a:cxn>
              <a:cxn ang="0">
                <a:pos x="55" y="330"/>
              </a:cxn>
            </a:cxnLst>
            <a:pathLst>
              <a:path w="329" h="494">
                <a:moveTo>
                  <a:pt x="0" y="494"/>
                </a:moveTo>
                <a:lnTo>
                  <a:pt x="137" y="0"/>
                </a:lnTo>
                <a:lnTo>
                  <a:pt x="260" y="0"/>
                </a:lnTo>
                <a:lnTo>
                  <a:pt x="302" y="14"/>
                </a:lnTo>
                <a:lnTo>
                  <a:pt x="329" y="42"/>
                </a:lnTo>
                <a:lnTo>
                  <a:pt x="329" y="83"/>
                </a:lnTo>
                <a:lnTo>
                  <a:pt x="288" y="247"/>
                </a:lnTo>
                <a:lnTo>
                  <a:pt x="260" y="288"/>
                </a:lnTo>
                <a:lnTo>
                  <a:pt x="233" y="316"/>
                </a:lnTo>
                <a:lnTo>
                  <a:pt x="192" y="330"/>
                </a:lnTo>
                <a:lnTo>
                  <a:pt x="55" y="33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111" name="Line 119"/>
          <p:cNvSpPr/>
          <p:nvPr/>
        </p:nvSpPr>
        <p:spPr>
          <a:xfrm flipH="1">
            <a:off x="5199063" y="3576638"/>
            <a:ext cx="1920875" cy="3175"/>
          </a:xfrm>
          <a:prstGeom prst="line">
            <a:avLst/>
          </a:prstGeom>
          <a:ln w="0" cap="flat" cmpd="sng">
            <a:solidFill>
              <a:srgbClr val="000000"/>
            </a:solidFill>
            <a:prstDash val="solid"/>
            <a:round/>
            <a:headEnd type="none" w="med" len="med"/>
            <a:tailEnd type="none" w="med" len="med"/>
          </a:ln>
        </p:spPr>
      </p:sp>
      <p:sp>
        <p:nvSpPr>
          <p:cNvPr id="85112" name="Line 120"/>
          <p:cNvSpPr/>
          <p:nvPr/>
        </p:nvSpPr>
        <p:spPr>
          <a:xfrm>
            <a:off x="5199063" y="2847975"/>
            <a:ext cx="1920875" cy="1588"/>
          </a:xfrm>
          <a:prstGeom prst="line">
            <a:avLst/>
          </a:prstGeom>
          <a:ln w="0" cap="flat" cmpd="sng">
            <a:solidFill>
              <a:srgbClr val="000000"/>
            </a:solidFill>
            <a:prstDash val="solid"/>
            <a:round/>
            <a:headEnd type="none" w="med" len="med"/>
            <a:tailEnd type="none" w="med" len="med"/>
          </a:ln>
        </p:spPr>
      </p:sp>
      <p:sp>
        <p:nvSpPr>
          <p:cNvPr id="85113" name="Line 121"/>
          <p:cNvSpPr/>
          <p:nvPr/>
        </p:nvSpPr>
        <p:spPr>
          <a:xfrm flipV="1">
            <a:off x="5199063" y="2405063"/>
            <a:ext cx="3175" cy="1171575"/>
          </a:xfrm>
          <a:prstGeom prst="line">
            <a:avLst/>
          </a:prstGeom>
          <a:ln w="0" cap="flat" cmpd="sng">
            <a:solidFill>
              <a:srgbClr val="000000"/>
            </a:solidFill>
            <a:prstDash val="solid"/>
            <a:round/>
            <a:headEnd type="none" w="med" len="med"/>
            <a:tailEnd type="none" w="med" len="med"/>
          </a:ln>
        </p:spPr>
      </p:sp>
      <p:sp>
        <p:nvSpPr>
          <p:cNvPr id="85114" name="Line 122"/>
          <p:cNvSpPr/>
          <p:nvPr/>
        </p:nvSpPr>
        <p:spPr>
          <a:xfrm>
            <a:off x="5199063" y="2405063"/>
            <a:ext cx="1920875" cy="3175"/>
          </a:xfrm>
          <a:prstGeom prst="line">
            <a:avLst/>
          </a:prstGeom>
          <a:ln w="0" cap="flat" cmpd="sng">
            <a:solidFill>
              <a:srgbClr val="000000"/>
            </a:solidFill>
            <a:prstDash val="solid"/>
            <a:round/>
            <a:headEnd type="none" w="med" len="med"/>
            <a:tailEnd type="none" w="med" len="med"/>
          </a:ln>
        </p:spPr>
      </p:sp>
      <p:sp>
        <p:nvSpPr>
          <p:cNvPr id="85115" name="Line 123"/>
          <p:cNvSpPr/>
          <p:nvPr/>
        </p:nvSpPr>
        <p:spPr>
          <a:xfrm>
            <a:off x="7119938" y="2405063"/>
            <a:ext cx="3175" cy="1171575"/>
          </a:xfrm>
          <a:prstGeom prst="line">
            <a:avLst/>
          </a:prstGeom>
          <a:ln w="0" cap="flat" cmpd="sng">
            <a:solidFill>
              <a:srgbClr val="000000"/>
            </a:solidFill>
            <a:prstDash val="solid"/>
            <a:round/>
            <a:headEnd type="none" w="med" len="med"/>
            <a:tailEnd type="none" w="med" len="med"/>
          </a:ln>
        </p:spPr>
      </p:sp>
      <p:sp>
        <p:nvSpPr>
          <p:cNvPr id="85116" name="Line 124"/>
          <p:cNvSpPr/>
          <p:nvPr/>
        </p:nvSpPr>
        <p:spPr>
          <a:xfrm>
            <a:off x="5199063" y="3760788"/>
            <a:ext cx="1920875" cy="1587"/>
          </a:xfrm>
          <a:prstGeom prst="line">
            <a:avLst/>
          </a:prstGeom>
          <a:ln w="0" cap="flat" cmpd="sng">
            <a:solidFill>
              <a:srgbClr val="000000"/>
            </a:solidFill>
            <a:prstDash val="solid"/>
            <a:round/>
            <a:headEnd type="none" w="med" len="med"/>
            <a:tailEnd type="none" w="med" len="med"/>
          </a:ln>
        </p:spPr>
      </p:sp>
      <p:sp>
        <p:nvSpPr>
          <p:cNvPr id="85117" name="Line 125"/>
          <p:cNvSpPr/>
          <p:nvPr/>
        </p:nvSpPr>
        <p:spPr>
          <a:xfrm flipH="1">
            <a:off x="5199063" y="4884738"/>
            <a:ext cx="1920875" cy="3175"/>
          </a:xfrm>
          <a:prstGeom prst="line">
            <a:avLst/>
          </a:prstGeom>
          <a:ln w="0" cap="flat" cmpd="sng">
            <a:solidFill>
              <a:srgbClr val="000000"/>
            </a:solidFill>
            <a:prstDash val="solid"/>
            <a:round/>
            <a:headEnd type="none" w="med" len="med"/>
            <a:tailEnd type="none" w="med" len="med"/>
          </a:ln>
        </p:spPr>
      </p:sp>
      <p:sp>
        <p:nvSpPr>
          <p:cNvPr id="85118" name="Line 126"/>
          <p:cNvSpPr/>
          <p:nvPr/>
        </p:nvSpPr>
        <p:spPr>
          <a:xfrm flipV="1">
            <a:off x="7119938" y="3760788"/>
            <a:ext cx="3175" cy="2251075"/>
          </a:xfrm>
          <a:prstGeom prst="line">
            <a:avLst/>
          </a:prstGeom>
          <a:ln w="0" cap="flat" cmpd="sng">
            <a:solidFill>
              <a:srgbClr val="000000"/>
            </a:solidFill>
            <a:prstDash val="solid"/>
            <a:round/>
            <a:headEnd type="none" w="med" len="med"/>
            <a:tailEnd type="none" w="med" len="med"/>
          </a:ln>
        </p:spPr>
      </p:sp>
      <p:sp>
        <p:nvSpPr>
          <p:cNvPr id="85119" name="Line 127"/>
          <p:cNvSpPr/>
          <p:nvPr/>
        </p:nvSpPr>
        <p:spPr>
          <a:xfrm>
            <a:off x="5722938" y="3576638"/>
            <a:ext cx="1587" cy="138112"/>
          </a:xfrm>
          <a:prstGeom prst="line">
            <a:avLst/>
          </a:prstGeom>
          <a:ln w="0" cap="flat" cmpd="sng">
            <a:solidFill>
              <a:srgbClr val="FF0000"/>
            </a:solidFill>
            <a:prstDash val="solid"/>
            <a:round/>
            <a:headEnd type="none" w="med" len="med"/>
            <a:tailEnd type="none" w="med" len="med"/>
          </a:ln>
        </p:spPr>
      </p:sp>
      <p:sp>
        <p:nvSpPr>
          <p:cNvPr id="85120" name="Line 128"/>
          <p:cNvSpPr/>
          <p:nvPr/>
        </p:nvSpPr>
        <p:spPr>
          <a:xfrm flipH="1">
            <a:off x="5199063" y="6011863"/>
            <a:ext cx="1920875" cy="1587"/>
          </a:xfrm>
          <a:prstGeom prst="line">
            <a:avLst/>
          </a:prstGeom>
          <a:ln w="0" cap="flat" cmpd="sng">
            <a:solidFill>
              <a:srgbClr val="000000"/>
            </a:solidFill>
            <a:prstDash val="solid"/>
            <a:round/>
            <a:headEnd type="none" w="med" len="med"/>
            <a:tailEnd type="none" w="med" len="med"/>
          </a:ln>
        </p:spPr>
      </p:sp>
      <p:sp>
        <p:nvSpPr>
          <p:cNvPr id="85121" name="Line 129"/>
          <p:cNvSpPr/>
          <p:nvPr/>
        </p:nvSpPr>
        <p:spPr>
          <a:xfrm>
            <a:off x="5199063" y="3760788"/>
            <a:ext cx="3175" cy="2251075"/>
          </a:xfrm>
          <a:prstGeom prst="line">
            <a:avLst/>
          </a:prstGeom>
          <a:ln w="0" cap="flat" cmpd="sng">
            <a:solidFill>
              <a:srgbClr val="000000"/>
            </a:solidFill>
            <a:prstDash val="solid"/>
            <a:round/>
            <a:headEnd type="none" w="med" len="med"/>
            <a:tailEnd type="none" w="med" len="med"/>
          </a:ln>
        </p:spPr>
      </p:sp>
      <p:sp>
        <p:nvSpPr>
          <p:cNvPr id="85122" name="Line 130"/>
          <p:cNvSpPr/>
          <p:nvPr/>
        </p:nvSpPr>
        <p:spPr>
          <a:xfrm>
            <a:off x="2498725" y="4183063"/>
            <a:ext cx="38100" cy="490537"/>
          </a:xfrm>
          <a:prstGeom prst="line">
            <a:avLst/>
          </a:prstGeom>
          <a:ln w="0" cap="flat" cmpd="sng">
            <a:solidFill>
              <a:srgbClr val="FF0000"/>
            </a:solidFill>
            <a:prstDash val="solid"/>
            <a:round/>
            <a:headEnd type="none" w="med" len="med"/>
            <a:tailEnd type="none" w="med" len="med"/>
          </a:ln>
        </p:spPr>
      </p:sp>
      <p:sp>
        <p:nvSpPr>
          <p:cNvPr id="85123" name="Line 131"/>
          <p:cNvSpPr/>
          <p:nvPr/>
        </p:nvSpPr>
        <p:spPr>
          <a:xfrm>
            <a:off x="3582988" y="3962400"/>
            <a:ext cx="7937" cy="96838"/>
          </a:xfrm>
          <a:prstGeom prst="line">
            <a:avLst/>
          </a:prstGeom>
          <a:ln w="0" cap="flat" cmpd="sng">
            <a:solidFill>
              <a:srgbClr val="FF0000"/>
            </a:solidFill>
            <a:prstDash val="solid"/>
            <a:round/>
            <a:headEnd type="none" w="med" len="med"/>
            <a:tailEnd type="none" w="med" len="med"/>
          </a:ln>
        </p:spPr>
      </p:sp>
      <p:sp>
        <p:nvSpPr>
          <p:cNvPr id="85124" name="Line 132"/>
          <p:cNvSpPr/>
          <p:nvPr/>
        </p:nvSpPr>
        <p:spPr>
          <a:xfrm>
            <a:off x="3592513" y="4087813"/>
            <a:ext cx="7937" cy="95250"/>
          </a:xfrm>
          <a:prstGeom prst="line">
            <a:avLst/>
          </a:prstGeom>
          <a:ln w="0" cap="flat" cmpd="sng">
            <a:solidFill>
              <a:srgbClr val="FF0000"/>
            </a:solidFill>
            <a:prstDash val="solid"/>
            <a:round/>
            <a:headEnd type="none" w="med" len="med"/>
            <a:tailEnd type="none" w="med" len="med"/>
          </a:ln>
        </p:spPr>
      </p:sp>
      <p:sp>
        <p:nvSpPr>
          <p:cNvPr id="85125" name="Line 133"/>
          <p:cNvSpPr/>
          <p:nvPr/>
        </p:nvSpPr>
        <p:spPr>
          <a:xfrm flipV="1">
            <a:off x="2843213" y="4135438"/>
            <a:ext cx="157162" cy="47625"/>
          </a:xfrm>
          <a:prstGeom prst="line">
            <a:avLst/>
          </a:prstGeom>
          <a:ln w="0" cap="flat" cmpd="sng">
            <a:solidFill>
              <a:srgbClr val="000000"/>
            </a:solidFill>
            <a:prstDash val="solid"/>
            <a:round/>
            <a:headEnd type="none" w="med" len="med"/>
            <a:tailEnd type="none" w="med" len="med"/>
          </a:ln>
        </p:spPr>
      </p:sp>
      <p:sp>
        <p:nvSpPr>
          <p:cNvPr id="85126" name="Line 134"/>
          <p:cNvSpPr/>
          <p:nvPr/>
        </p:nvSpPr>
        <p:spPr>
          <a:xfrm flipV="1">
            <a:off x="3038475" y="4078288"/>
            <a:ext cx="155575" cy="47625"/>
          </a:xfrm>
          <a:prstGeom prst="line">
            <a:avLst/>
          </a:prstGeom>
          <a:ln w="0" cap="flat" cmpd="sng">
            <a:solidFill>
              <a:srgbClr val="000000"/>
            </a:solidFill>
            <a:prstDash val="solid"/>
            <a:round/>
            <a:headEnd type="none" w="med" len="med"/>
            <a:tailEnd type="none" w="med" len="med"/>
          </a:ln>
        </p:spPr>
      </p:sp>
      <p:sp>
        <p:nvSpPr>
          <p:cNvPr id="85127" name="Line 135"/>
          <p:cNvSpPr/>
          <p:nvPr/>
        </p:nvSpPr>
        <p:spPr>
          <a:xfrm flipV="1">
            <a:off x="3232150" y="4021138"/>
            <a:ext cx="155575" cy="46037"/>
          </a:xfrm>
          <a:prstGeom prst="line">
            <a:avLst/>
          </a:prstGeom>
          <a:ln w="0" cap="flat" cmpd="sng">
            <a:solidFill>
              <a:srgbClr val="000000"/>
            </a:solidFill>
            <a:prstDash val="solid"/>
            <a:round/>
            <a:headEnd type="none" w="med" len="med"/>
            <a:tailEnd type="none" w="med" len="med"/>
          </a:ln>
        </p:spPr>
      </p:sp>
      <p:sp>
        <p:nvSpPr>
          <p:cNvPr id="85128" name="Line 136"/>
          <p:cNvSpPr/>
          <p:nvPr/>
        </p:nvSpPr>
        <p:spPr>
          <a:xfrm flipV="1">
            <a:off x="3425825" y="3962400"/>
            <a:ext cx="157163" cy="47625"/>
          </a:xfrm>
          <a:prstGeom prst="line">
            <a:avLst/>
          </a:prstGeom>
          <a:ln w="0" cap="flat" cmpd="sng">
            <a:solidFill>
              <a:srgbClr val="000000"/>
            </a:solidFill>
            <a:prstDash val="solid"/>
            <a:round/>
            <a:headEnd type="none" w="med" len="med"/>
            <a:tailEnd type="none" w="med" len="med"/>
          </a:ln>
        </p:spPr>
      </p:sp>
      <p:sp>
        <p:nvSpPr>
          <p:cNvPr id="85129" name="Freeform 137"/>
          <p:cNvSpPr/>
          <p:nvPr/>
        </p:nvSpPr>
        <p:spPr>
          <a:xfrm>
            <a:off x="5715000" y="4879975"/>
            <a:ext cx="9525" cy="9525"/>
          </a:xfrm>
          <a:custGeom>
            <a:avLst/>
            <a:gdLst/>
            <a:ahLst/>
            <a:cxnLst>
              <a:cxn ang="0">
                <a:pos x="28" y="22"/>
              </a:cxn>
              <a:cxn ang="0">
                <a:pos x="47" y="43"/>
              </a:cxn>
              <a:cxn ang="0">
                <a:pos x="39" y="48"/>
              </a:cxn>
              <a:cxn ang="0">
                <a:pos x="31" y="50"/>
              </a:cxn>
              <a:cxn ang="0">
                <a:pos x="22" y="50"/>
              </a:cxn>
              <a:cxn ang="0">
                <a:pos x="14" y="47"/>
              </a:cxn>
              <a:cxn ang="0">
                <a:pos x="6" y="41"/>
              </a:cxn>
              <a:cxn ang="0">
                <a:pos x="2" y="34"/>
              </a:cxn>
              <a:cxn ang="0">
                <a:pos x="0" y="25"/>
              </a:cxn>
              <a:cxn ang="0">
                <a:pos x="0" y="17"/>
              </a:cxn>
              <a:cxn ang="0">
                <a:pos x="3" y="8"/>
              </a:cxn>
              <a:cxn ang="0">
                <a:pos x="8" y="0"/>
              </a:cxn>
              <a:cxn ang="0">
                <a:pos x="28" y="22"/>
              </a:cxn>
            </a:cxnLst>
            <a:pathLst>
              <a:path w="47" h="50">
                <a:moveTo>
                  <a:pt x="28" y="22"/>
                </a:moveTo>
                <a:lnTo>
                  <a:pt x="47" y="43"/>
                </a:lnTo>
                <a:lnTo>
                  <a:pt x="39" y="48"/>
                </a:lnTo>
                <a:lnTo>
                  <a:pt x="31" y="50"/>
                </a:lnTo>
                <a:lnTo>
                  <a:pt x="22" y="50"/>
                </a:lnTo>
                <a:lnTo>
                  <a:pt x="14" y="47"/>
                </a:lnTo>
                <a:lnTo>
                  <a:pt x="6" y="41"/>
                </a:lnTo>
                <a:lnTo>
                  <a:pt x="2" y="34"/>
                </a:lnTo>
                <a:lnTo>
                  <a:pt x="0" y="25"/>
                </a:lnTo>
                <a:lnTo>
                  <a:pt x="0" y="17"/>
                </a:lnTo>
                <a:lnTo>
                  <a:pt x="3" y="8"/>
                </a:lnTo>
                <a:lnTo>
                  <a:pt x="8" y="0"/>
                </a:lnTo>
                <a:lnTo>
                  <a:pt x="28" y="22"/>
                </a:lnTo>
                <a:close/>
              </a:path>
            </a:pathLst>
          </a:custGeom>
          <a:solidFill>
            <a:srgbClr val="000000"/>
          </a:solidFill>
          <a:ln w="9525">
            <a:noFill/>
          </a:ln>
        </p:spPr>
        <p:txBody>
          <a:bodyPr/>
          <a:p>
            <a:endParaRPr lang="zh-CN" altLang="en-US"/>
          </a:p>
        </p:txBody>
      </p:sp>
      <p:sp>
        <p:nvSpPr>
          <p:cNvPr id="85130" name="Freeform 138"/>
          <p:cNvSpPr/>
          <p:nvPr/>
        </p:nvSpPr>
        <p:spPr>
          <a:xfrm>
            <a:off x="5715000" y="4879975"/>
            <a:ext cx="9525" cy="9525"/>
          </a:xfrm>
          <a:custGeom>
            <a:avLst/>
            <a:gdLst/>
            <a:ahLst/>
            <a:cxnLst>
              <a:cxn ang="0">
                <a:pos x="47" y="43"/>
              </a:cxn>
              <a:cxn ang="0">
                <a:pos x="39" y="48"/>
              </a:cxn>
              <a:cxn ang="0">
                <a:pos x="31" y="50"/>
              </a:cxn>
              <a:cxn ang="0">
                <a:pos x="22" y="50"/>
              </a:cxn>
              <a:cxn ang="0">
                <a:pos x="14" y="47"/>
              </a:cxn>
              <a:cxn ang="0">
                <a:pos x="6" y="41"/>
              </a:cxn>
              <a:cxn ang="0">
                <a:pos x="2" y="34"/>
              </a:cxn>
              <a:cxn ang="0">
                <a:pos x="0" y="25"/>
              </a:cxn>
              <a:cxn ang="0">
                <a:pos x="0" y="17"/>
              </a:cxn>
              <a:cxn ang="0">
                <a:pos x="3" y="8"/>
              </a:cxn>
              <a:cxn ang="0">
                <a:pos x="8" y="0"/>
              </a:cxn>
            </a:cxnLst>
            <a:pathLst>
              <a:path w="47" h="50">
                <a:moveTo>
                  <a:pt x="47" y="43"/>
                </a:moveTo>
                <a:lnTo>
                  <a:pt x="39" y="48"/>
                </a:lnTo>
                <a:lnTo>
                  <a:pt x="31" y="50"/>
                </a:lnTo>
                <a:lnTo>
                  <a:pt x="22" y="50"/>
                </a:lnTo>
                <a:lnTo>
                  <a:pt x="14" y="47"/>
                </a:lnTo>
                <a:lnTo>
                  <a:pt x="6" y="41"/>
                </a:lnTo>
                <a:lnTo>
                  <a:pt x="2" y="34"/>
                </a:lnTo>
                <a:lnTo>
                  <a:pt x="0" y="25"/>
                </a:lnTo>
                <a:lnTo>
                  <a:pt x="0" y="17"/>
                </a:lnTo>
                <a:lnTo>
                  <a:pt x="3" y="8"/>
                </a:lnTo>
                <a:lnTo>
                  <a:pt x="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131" name="Freeform 139"/>
          <p:cNvSpPr/>
          <p:nvPr/>
        </p:nvSpPr>
        <p:spPr>
          <a:xfrm>
            <a:off x="5718175" y="4368800"/>
            <a:ext cx="568325" cy="519113"/>
          </a:xfrm>
          <a:custGeom>
            <a:avLst/>
            <a:gdLst/>
            <a:ahLst/>
            <a:cxnLst>
              <a:cxn ang="0">
                <a:pos x="0" y="2797"/>
              </a:cxn>
              <a:cxn ang="0">
                <a:pos x="20" y="2819"/>
              </a:cxn>
              <a:cxn ang="0">
                <a:pos x="39" y="2840"/>
              </a:cxn>
              <a:cxn ang="0">
                <a:pos x="3104" y="43"/>
              </a:cxn>
              <a:cxn ang="0">
                <a:pos x="3084" y="21"/>
              </a:cxn>
              <a:cxn ang="0">
                <a:pos x="3065" y="0"/>
              </a:cxn>
              <a:cxn ang="0">
                <a:pos x="0" y="2797"/>
              </a:cxn>
            </a:cxnLst>
            <a:pathLst>
              <a:path w="3104" h="2840">
                <a:moveTo>
                  <a:pt x="0" y="2797"/>
                </a:moveTo>
                <a:lnTo>
                  <a:pt x="20" y="2819"/>
                </a:lnTo>
                <a:lnTo>
                  <a:pt x="39" y="2840"/>
                </a:lnTo>
                <a:lnTo>
                  <a:pt x="3104" y="43"/>
                </a:lnTo>
                <a:lnTo>
                  <a:pt x="3084" y="21"/>
                </a:lnTo>
                <a:lnTo>
                  <a:pt x="3065" y="0"/>
                </a:lnTo>
                <a:lnTo>
                  <a:pt x="0" y="2797"/>
                </a:lnTo>
                <a:close/>
              </a:path>
            </a:pathLst>
          </a:custGeom>
          <a:solidFill>
            <a:srgbClr val="000000"/>
          </a:solidFill>
          <a:ln w="9525">
            <a:noFill/>
          </a:ln>
        </p:spPr>
        <p:txBody>
          <a:bodyPr/>
          <a:p>
            <a:endParaRPr lang="zh-CN" altLang="en-US"/>
          </a:p>
        </p:txBody>
      </p:sp>
      <p:sp>
        <p:nvSpPr>
          <p:cNvPr id="85132" name="Freeform 140"/>
          <p:cNvSpPr/>
          <p:nvPr/>
        </p:nvSpPr>
        <p:spPr>
          <a:xfrm>
            <a:off x="5718175" y="4368800"/>
            <a:ext cx="568325" cy="519113"/>
          </a:xfrm>
          <a:custGeom>
            <a:avLst/>
            <a:gdLst/>
            <a:ahLst/>
            <a:cxnLst>
              <a:cxn ang="0">
                <a:pos x="0" y="2797"/>
              </a:cxn>
              <a:cxn ang="0">
                <a:pos x="20" y="2819"/>
              </a:cxn>
              <a:cxn ang="0">
                <a:pos x="39" y="2840"/>
              </a:cxn>
              <a:cxn ang="0">
                <a:pos x="3104" y="43"/>
              </a:cxn>
              <a:cxn ang="0">
                <a:pos x="3084" y="21"/>
              </a:cxn>
              <a:cxn ang="0">
                <a:pos x="3065" y="0"/>
              </a:cxn>
              <a:cxn ang="0">
                <a:pos x="0" y="2797"/>
              </a:cxn>
            </a:cxnLst>
            <a:pathLst>
              <a:path w="3104" h="2840">
                <a:moveTo>
                  <a:pt x="0" y="2797"/>
                </a:moveTo>
                <a:lnTo>
                  <a:pt x="20" y="2819"/>
                </a:lnTo>
                <a:lnTo>
                  <a:pt x="39" y="2840"/>
                </a:lnTo>
                <a:lnTo>
                  <a:pt x="3104" y="43"/>
                </a:lnTo>
                <a:lnTo>
                  <a:pt x="3084" y="21"/>
                </a:lnTo>
                <a:lnTo>
                  <a:pt x="3065" y="0"/>
                </a:lnTo>
                <a:lnTo>
                  <a:pt x="0" y="279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133" name="Freeform 141"/>
          <p:cNvSpPr/>
          <p:nvPr/>
        </p:nvSpPr>
        <p:spPr>
          <a:xfrm>
            <a:off x="6278563" y="4368800"/>
            <a:ext cx="7937" cy="7938"/>
          </a:xfrm>
          <a:custGeom>
            <a:avLst/>
            <a:gdLst/>
            <a:ahLst/>
            <a:cxnLst>
              <a:cxn ang="0">
                <a:pos x="19" y="27"/>
              </a:cxn>
              <a:cxn ang="0">
                <a:pos x="0" y="6"/>
              </a:cxn>
              <a:cxn ang="0">
                <a:pos x="7" y="2"/>
              </a:cxn>
              <a:cxn ang="0">
                <a:pos x="16" y="0"/>
              </a:cxn>
              <a:cxn ang="0">
                <a:pos x="25" y="0"/>
              </a:cxn>
              <a:cxn ang="0">
                <a:pos x="33" y="3"/>
              </a:cxn>
              <a:cxn ang="0">
                <a:pos x="41" y="8"/>
              </a:cxn>
              <a:cxn ang="0">
                <a:pos x="45" y="16"/>
              </a:cxn>
              <a:cxn ang="0">
                <a:pos x="47" y="24"/>
              </a:cxn>
              <a:cxn ang="0">
                <a:pos x="47" y="33"/>
              </a:cxn>
              <a:cxn ang="0">
                <a:pos x="44" y="41"/>
              </a:cxn>
              <a:cxn ang="0">
                <a:pos x="39" y="49"/>
              </a:cxn>
              <a:cxn ang="0">
                <a:pos x="19" y="27"/>
              </a:cxn>
            </a:cxnLst>
            <a:pathLst>
              <a:path w="47" h="49">
                <a:moveTo>
                  <a:pt x="19" y="27"/>
                </a:moveTo>
                <a:lnTo>
                  <a:pt x="0" y="6"/>
                </a:lnTo>
                <a:lnTo>
                  <a:pt x="7" y="2"/>
                </a:lnTo>
                <a:lnTo>
                  <a:pt x="16" y="0"/>
                </a:lnTo>
                <a:lnTo>
                  <a:pt x="25" y="0"/>
                </a:lnTo>
                <a:lnTo>
                  <a:pt x="33" y="3"/>
                </a:lnTo>
                <a:lnTo>
                  <a:pt x="41" y="8"/>
                </a:lnTo>
                <a:lnTo>
                  <a:pt x="45" y="16"/>
                </a:lnTo>
                <a:lnTo>
                  <a:pt x="47" y="24"/>
                </a:lnTo>
                <a:lnTo>
                  <a:pt x="47" y="33"/>
                </a:lnTo>
                <a:lnTo>
                  <a:pt x="44" y="41"/>
                </a:lnTo>
                <a:lnTo>
                  <a:pt x="39" y="49"/>
                </a:lnTo>
                <a:lnTo>
                  <a:pt x="19" y="27"/>
                </a:lnTo>
                <a:close/>
              </a:path>
            </a:pathLst>
          </a:custGeom>
          <a:solidFill>
            <a:srgbClr val="000000"/>
          </a:solidFill>
          <a:ln w="9525">
            <a:noFill/>
          </a:ln>
        </p:spPr>
        <p:txBody>
          <a:bodyPr/>
          <a:p>
            <a:endParaRPr lang="zh-CN" altLang="en-US"/>
          </a:p>
        </p:txBody>
      </p:sp>
      <p:sp>
        <p:nvSpPr>
          <p:cNvPr id="85134" name="Freeform 142"/>
          <p:cNvSpPr/>
          <p:nvPr/>
        </p:nvSpPr>
        <p:spPr>
          <a:xfrm>
            <a:off x="6278563" y="4368800"/>
            <a:ext cx="7937" cy="7938"/>
          </a:xfrm>
          <a:custGeom>
            <a:avLst/>
            <a:gdLst/>
            <a:ahLst/>
            <a:cxnLst>
              <a:cxn ang="0">
                <a:pos x="0" y="6"/>
              </a:cxn>
              <a:cxn ang="0">
                <a:pos x="7" y="2"/>
              </a:cxn>
              <a:cxn ang="0">
                <a:pos x="16" y="0"/>
              </a:cxn>
              <a:cxn ang="0">
                <a:pos x="25" y="0"/>
              </a:cxn>
              <a:cxn ang="0">
                <a:pos x="33" y="3"/>
              </a:cxn>
              <a:cxn ang="0">
                <a:pos x="41" y="8"/>
              </a:cxn>
              <a:cxn ang="0">
                <a:pos x="45" y="16"/>
              </a:cxn>
              <a:cxn ang="0">
                <a:pos x="47" y="24"/>
              </a:cxn>
              <a:cxn ang="0">
                <a:pos x="47" y="33"/>
              </a:cxn>
              <a:cxn ang="0">
                <a:pos x="44" y="41"/>
              </a:cxn>
              <a:cxn ang="0">
                <a:pos x="39" y="49"/>
              </a:cxn>
            </a:cxnLst>
            <a:pathLst>
              <a:path w="47" h="49">
                <a:moveTo>
                  <a:pt x="0" y="6"/>
                </a:moveTo>
                <a:lnTo>
                  <a:pt x="7" y="2"/>
                </a:lnTo>
                <a:lnTo>
                  <a:pt x="16" y="0"/>
                </a:lnTo>
                <a:lnTo>
                  <a:pt x="25" y="0"/>
                </a:lnTo>
                <a:lnTo>
                  <a:pt x="33" y="3"/>
                </a:lnTo>
                <a:lnTo>
                  <a:pt x="41" y="8"/>
                </a:lnTo>
                <a:lnTo>
                  <a:pt x="45" y="16"/>
                </a:lnTo>
                <a:lnTo>
                  <a:pt x="47" y="24"/>
                </a:lnTo>
                <a:lnTo>
                  <a:pt x="47" y="33"/>
                </a:lnTo>
                <a:lnTo>
                  <a:pt x="44" y="41"/>
                </a:lnTo>
                <a:lnTo>
                  <a:pt x="39" y="4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5135" name="Line 143"/>
          <p:cNvSpPr/>
          <p:nvPr/>
        </p:nvSpPr>
        <p:spPr>
          <a:xfrm flipH="1" flipV="1">
            <a:off x="2498725" y="3454400"/>
            <a:ext cx="38100" cy="488950"/>
          </a:xfrm>
          <a:prstGeom prst="line">
            <a:avLst/>
          </a:prstGeom>
          <a:ln w="0" cap="flat" cmpd="sng">
            <a:solidFill>
              <a:srgbClr val="FF0000"/>
            </a:solidFill>
            <a:prstDash val="solid"/>
            <a:round/>
            <a:headEnd type="none" w="med" len="med"/>
            <a:tailEnd type="none" w="med" len="med"/>
          </a:ln>
        </p:spPr>
      </p:sp>
      <p:sp>
        <p:nvSpPr>
          <p:cNvPr id="85136" name="Freeform 144"/>
          <p:cNvSpPr/>
          <p:nvPr/>
        </p:nvSpPr>
        <p:spPr>
          <a:xfrm>
            <a:off x="3219450" y="3924300"/>
            <a:ext cx="38100" cy="38100"/>
          </a:xfrm>
          <a:custGeom>
            <a:avLst/>
            <a:gdLst/>
            <a:ahLst/>
            <a:cxnLst>
              <a:cxn ang="0">
                <a:pos x="211" y="105"/>
              </a:cxn>
              <a:cxn ang="0">
                <a:pos x="179" y="31"/>
              </a:cxn>
              <a:cxn ang="0">
                <a:pos x="105" y="0"/>
              </a:cxn>
              <a:cxn ang="0">
                <a:pos x="30" y="31"/>
              </a:cxn>
              <a:cxn ang="0">
                <a:pos x="0" y="105"/>
              </a:cxn>
              <a:cxn ang="0">
                <a:pos x="30" y="179"/>
              </a:cxn>
              <a:cxn ang="0">
                <a:pos x="105" y="210"/>
              </a:cxn>
              <a:cxn ang="0">
                <a:pos x="179" y="179"/>
              </a:cxn>
              <a:cxn ang="0">
                <a:pos x="211" y="105"/>
              </a:cxn>
            </a:cxnLst>
            <a:pathLst>
              <a:path w="211" h="210">
                <a:moveTo>
                  <a:pt x="211" y="105"/>
                </a:moveTo>
                <a:lnTo>
                  <a:pt x="179" y="31"/>
                </a:lnTo>
                <a:lnTo>
                  <a:pt x="105" y="0"/>
                </a:lnTo>
                <a:lnTo>
                  <a:pt x="30" y="31"/>
                </a:lnTo>
                <a:lnTo>
                  <a:pt x="0" y="105"/>
                </a:lnTo>
                <a:lnTo>
                  <a:pt x="30" y="179"/>
                </a:lnTo>
                <a:lnTo>
                  <a:pt x="105" y="210"/>
                </a:lnTo>
                <a:lnTo>
                  <a:pt x="179" y="179"/>
                </a:lnTo>
                <a:lnTo>
                  <a:pt x="211" y="105"/>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169105" name="Freeform 145"/>
          <p:cNvSpPr/>
          <p:nvPr/>
        </p:nvSpPr>
        <p:spPr>
          <a:xfrm>
            <a:off x="5722938" y="3343275"/>
            <a:ext cx="425450" cy="236538"/>
          </a:xfrm>
          <a:custGeom>
            <a:avLst/>
            <a:gdLst/>
            <a:ahLst/>
            <a:cxnLst>
              <a:cxn ang="0">
                <a:pos x="0" y="1260"/>
              </a:cxn>
              <a:cxn ang="0">
                <a:pos x="14" y="1285"/>
              </a:cxn>
              <a:cxn ang="0">
                <a:pos x="28" y="1310"/>
              </a:cxn>
              <a:cxn ang="0">
                <a:pos x="2328" y="50"/>
              </a:cxn>
              <a:cxn ang="0">
                <a:pos x="2314" y="25"/>
              </a:cxn>
              <a:cxn ang="0">
                <a:pos x="2300" y="0"/>
              </a:cxn>
              <a:cxn ang="0">
                <a:pos x="0" y="1260"/>
              </a:cxn>
            </a:cxnLst>
            <a:pathLst>
              <a:path w="2328" h="1310">
                <a:moveTo>
                  <a:pt x="0" y="1260"/>
                </a:moveTo>
                <a:lnTo>
                  <a:pt x="14" y="1285"/>
                </a:lnTo>
                <a:lnTo>
                  <a:pt x="28" y="1310"/>
                </a:lnTo>
                <a:lnTo>
                  <a:pt x="2328" y="50"/>
                </a:lnTo>
                <a:lnTo>
                  <a:pt x="2314" y="25"/>
                </a:lnTo>
                <a:lnTo>
                  <a:pt x="2300" y="0"/>
                </a:lnTo>
                <a:lnTo>
                  <a:pt x="0" y="1260"/>
                </a:lnTo>
                <a:close/>
              </a:path>
            </a:pathLst>
          </a:custGeom>
          <a:solidFill>
            <a:srgbClr val="FF0000"/>
          </a:solidFill>
          <a:ln w="0" cap="flat" cmpd="sng">
            <a:solidFill>
              <a:srgbClr val="FF0000"/>
            </a:solidFill>
            <a:prstDash val="solid"/>
            <a:round/>
            <a:headEnd type="none" w="med" len="med"/>
            <a:tailEnd type="none" w="med" len="med"/>
          </a:ln>
        </p:spPr>
        <p:txBody>
          <a:bodyPr/>
          <a:p>
            <a:endParaRPr lang="zh-CN" altLang="en-US"/>
          </a:p>
        </p:txBody>
      </p:sp>
      <p:grpSp>
        <p:nvGrpSpPr>
          <p:cNvPr id="5" name="Group 146"/>
          <p:cNvGrpSpPr/>
          <p:nvPr/>
        </p:nvGrpSpPr>
        <p:grpSpPr>
          <a:xfrm>
            <a:off x="7005638" y="2711450"/>
            <a:ext cx="61912" cy="2173288"/>
            <a:chOff x="4413" y="1708"/>
            <a:chExt cx="39" cy="1369"/>
          </a:xfrm>
        </p:grpSpPr>
        <p:sp>
          <p:nvSpPr>
            <p:cNvPr id="85139" name="Line 147"/>
            <p:cNvSpPr/>
            <p:nvPr/>
          </p:nvSpPr>
          <p:spPr>
            <a:xfrm>
              <a:off x="4443" y="2972"/>
              <a:ext cx="2" cy="105"/>
            </a:xfrm>
            <a:prstGeom prst="line">
              <a:avLst/>
            </a:prstGeom>
            <a:ln w="0" cap="flat" cmpd="sng">
              <a:solidFill>
                <a:srgbClr val="FF0000"/>
              </a:solidFill>
              <a:prstDash val="solid"/>
              <a:round/>
              <a:headEnd type="none" w="med" len="med"/>
              <a:tailEnd type="none" w="med" len="med"/>
            </a:ln>
          </p:spPr>
        </p:sp>
        <p:sp>
          <p:nvSpPr>
            <p:cNvPr id="85140" name="Line 148"/>
            <p:cNvSpPr/>
            <p:nvPr/>
          </p:nvSpPr>
          <p:spPr>
            <a:xfrm>
              <a:off x="4443" y="1794"/>
              <a:ext cx="2" cy="103"/>
            </a:xfrm>
            <a:prstGeom prst="line">
              <a:avLst/>
            </a:prstGeom>
            <a:ln w="0" cap="flat" cmpd="sng">
              <a:solidFill>
                <a:srgbClr val="FF0000"/>
              </a:solidFill>
              <a:prstDash val="solid"/>
              <a:round/>
              <a:headEnd type="none" w="med" len="med"/>
              <a:tailEnd type="none" w="med" len="med"/>
            </a:ln>
          </p:spPr>
        </p:sp>
        <p:sp>
          <p:nvSpPr>
            <p:cNvPr id="85141" name="Freeform 149"/>
            <p:cNvSpPr/>
            <p:nvPr/>
          </p:nvSpPr>
          <p:spPr>
            <a:xfrm>
              <a:off x="4413" y="1708"/>
              <a:ext cx="39" cy="57"/>
            </a:xfrm>
            <a:custGeom>
              <a:avLst/>
              <a:gdLst/>
              <a:ahLst/>
              <a:cxnLst>
                <a:cxn ang="0">
                  <a:pos x="0" y="0"/>
                </a:cxn>
                <a:cxn ang="0">
                  <a:pos x="27" y="493"/>
                </a:cxn>
                <a:cxn ang="0">
                  <a:pos x="328" y="0"/>
                </a:cxn>
              </a:cxnLst>
              <a:pathLst>
                <a:path w="328" h="493">
                  <a:moveTo>
                    <a:pt x="0" y="0"/>
                  </a:moveTo>
                  <a:lnTo>
                    <a:pt x="27" y="493"/>
                  </a:lnTo>
                  <a:lnTo>
                    <a:pt x="328" y="0"/>
                  </a:lnTo>
                </a:path>
              </a:pathLst>
            </a:custGeom>
            <a:noFill/>
            <a:ln w="0" cap="flat" cmpd="sng">
              <a:solidFill>
                <a:srgbClr val="FF0000"/>
              </a:solidFill>
              <a:prstDash val="solid"/>
              <a:round/>
              <a:headEnd type="none" w="med" len="med"/>
              <a:tailEnd type="none" w="med" len="med"/>
            </a:ln>
          </p:spPr>
          <p:txBody>
            <a:bodyPr/>
            <a:p>
              <a:endParaRPr lang="zh-CN" altLang="en-US"/>
            </a:p>
          </p:txBody>
        </p:sp>
      </p:grpSp>
      <p:sp>
        <p:nvSpPr>
          <p:cNvPr id="85142" name="Freeform 150"/>
          <p:cNvSpPr/>
          <p:nvPr/>
        </p:nvSpPr>
        <p:spPr>
          <a:xfrm>
            <a:off x="5905500" y="5895975"/>
            <a:ext cx="38100" cy="38100"/>
          </a:xfrm>
          <a:custGeom>
            <a:avLst/>
            <a:gdLst/>
            <a:ahLst/>
            <a:cxnLst>
              <a:cxn ang="0">
                <a:pos x="210" y="106"/>
              </a:cxn>
              <a:cxn ang="0">
                <a:pos x="179" y="30"/>
              </a:cxn>
              <a:cxn ang="0">
                <a:pos x="105" y="0"/>
              </a:cxn>
              <a:cxn ang="0">
                <a:pos x="31" y="30"/>
              </a:cxn>
              <a:cxn ang="0">
                <a:pos x="0" y="106"/>
              </a:cxn>
              <a:cxn ang="0">
                <a:pos x="31" y="180"/>
              </a:cxn>
              <a:cxn ang="0">
                <a:pos x="105" y="211"/>
              </a:cxn>
              <a:cxn ang="0">
                <a:pos x="179" y="180"/>
              </a:cxn>
              <a:cxn ang="0">
                <a:pos x="210" y="106"/>
              </a:cxn>
            </a:cxnLst>
            <a:pathLst>
              <a:path w="210" h="211">
                <a:moveTo>
                  <a:pt x="210" y="106"/>
                </a:moveTo>
                <a:lnTo>
                  <a:pt x="179" y="30"/>
                </a:lnTo>
                <a:lnTo>
                  <a:pt x="105" y="0"/>
                </a:lnTo>
                <a:lnTo>
                  <a:pt x="31" y="30"/>
                </a:lnTo>
                <a:lnTo>
                  <a:pt x="0" y="106"/>
                </a:lnTo>
                <a:lnTo>
                  <a:pt x="31" y="180"/>
                </a:lnTo>
                <a:lnTo>
                  <a:pt x="105" y="211"/>
                </a:lnTo>
                <a:lnTo>
                  <a:pt x="179" y="180"/>
                </a:lnTo>
                <a:lnTo>
                  <a:pt x="210" y="106"/>
                </a:lnTo>
                <a:close/>
              </a:path>
            </a:pathLst>
          </a:custGeom>
          <a:noFill/>
          <a:ln w="0" cap="flat" cmpd="sng">
            <a:solidFill>
              <a:srgbClr val="000000"/>
            </a:solidFill>
            <a:prstDash val="solid"/>
            <a:round/>
            <a:headEnd type="none" w="med" len="med"/>
            <a:tailEnd type="none" w="med" len="med"/>
          </a:ln>
        </p:spPr>
        <p:txBody>
          <a:bodyPr/>
          <a:p>
            <a:endParaRPr lang="zh-CN" altLang="en-US"/>
          </a:p>
        </p:txBody>
      </p:sp>
      <p:grpSp>
        <p:nvGrpSpPr>
          <p:cNvPr id="6" name="Group 151"/>
          <p:cNvGrpSpPr/>
          <p:nvPr/>
        </p:nvGrpSpPr>
        <p:grpSpPr>
          <a:xfrm>
            <a:off x="6119813" y="3155950"/>
            <a:ext cx="133350" cy="200025"/>
            <a:chOff x="3855" y="1988"/>
            <a:chExt cx="84" cy="126"/>
          </a:xfrm>
        </p:grpSpPr>
        <p:sp>
          <p:nvSpPr>
            <p:cNvPr id="85144" name="Freeform 152"/>
            <p:cNvSpPr/>
            <p:nvPr/>
          </p:nvSpPr>
          <p:spPr>
            <a:xfrm>
              <a:off x="3870" y="2089"/>
              <a:ext cx="25" cy="25"/>
            </a:xfrm>
            <a:custGeom>
              <a:avLst/>
              <a:gdLst/>
              <a:ahLst/>
              <a:cxnLst>
                <a:cxn ang="0">
                  <a:pos x="211" y="105"/>
                </a:cxn>
                <a:cxn ang="0">
                  <a:pos x="179" y="31"/>
                </a:cxn>
                <a:cxn ang="0">
                  <a:pos x="105" y="0"/>
                </a:cxn>
                <a:cxn ang="0">
                  <a:pos x="31" y="31"/>
                </a:cxn>
                <a:cxn ang="0">
                  <a:pos x="0" y="105"/>
                </a:cxn>
                <a:cxn ang="0">
                  <a:pos x="31" y="180"/>
                </a:cxn>
                <a:cxn ang="0">
                  <a:pos x="105" y="211"/>
                </a:cxn>
                <a:cxn ang="0">
                  <a:pos x="179" y="180"/>
                </a:cxn>
                <a:cxn ang="0">
                  <a:pos x="211" y="105"/>
                </a:cxn>
              </a:cxnLst>
              <a:pathLst>
                <a:path w="211" h="211">
                  <a:moveTo>
                    <a:pt x="211" y="105"/>
                  </a:moveTo>
                  <a:lnTo>
                    <a:pt x="179" y="31"/>
                  </a:lnTo>
                  <a:lnTo>
                    <a:pt x="105" y="0"/>
                  </a:lnTo>
                  <a:lnTo>
                    <a:pt x="31" y="31"/>
                  </a:lnTo>
                  <a:lnTo>
                    <a:pt x="0" y="105"/>
                  </a:lnTo>
                  <a:lnTo>
                    <a:pt x="31" y="180"/>
                  </a:lnTo>
                  <a:lnTo>
                    <a:pt x="105" y="211"/>
                  </a:lnTo>
                  <a:lnTo>
                    <a:pt x="179" y="180"/>
                  </a:lnTo>
                  <a:lnTo>
                    <a:pt x="211" y="105"/>
                  </a:lnTo>
                  <a:close/>
                </a:path>
              </a:pathLst>
            </a:custGeom>
            <a:noFill/>
            <a:ln w="0" cap="flat" cmpd="sng">
              <a:solidFill>
                <a:srgbClr val="FF0000"/>
              </a:solidFill>
              <a:prstDash val="solid"/>
              <a:round/>
              <a:headEnd type="none" w="med" len="med"/>
              <a:tailEnd type="none" w="med" len="med"/>
            </a:ln>
          </p:spPr>
          <p:txBody>
            <a:bodyPr/>
            <a:p>
              <a:endParaRPr lang="zh-CN" altLang="en-US"/>
            </a:p>
          </p:txBody>
        </p:sp>
        <p:grpSp>
          <p:nvGrpSpPr>
            <p:cNvPr id="85145" name="Group 153"/>
            <p:cNvGrpSpPr/>
            <p:nvPr/>
          </p:nvGrpSpPr>
          <p:grpSpPr>
            <a:xfrm>
              <a:off x="3855" y="1988"/>
              <a:ext cx="84" cy="60"/>
              <a:chOff x="3855" y="1988"/>
              <a:chExt cx="84" cy="60"/>
            </a:xfrm>
          </p:grpSpPr>
          <p:sp>
            <p:nvSpPr>
              <p:cNvPr id="85146" name="Freeform 154"/>
              <p:cNvSpPr/>
              <p:nvPr/>
            </p:nvSpPr>
            <p:spPr>
              <a:xfrm>
                <a:off x="3855" y="1991"/>
                <a:ext cx="40" cy="57"/>
              </a:xfrm>
              <a:custGeom>
                <a:avLst/>
                <a:gdLst/>
                <a:ahLst/>
                <a:cxnLst>
                  <a:cxn ang="0">
                    <a:pos x="0" y="493"/>
                  </a:cxn>
                  <a:cxn ang="0">
                    <a:pos x="122" y="0"/>
                  </a:cxn>
                  <a:cxn ang="0">
                    <a:pos x="274" y="0"/>
                  </a:cxn>
                  <a:cxn ang="0">
                    <a:pos x="314" y="14"/>
                  </a:cxn>
                  <a:cxn ang="0">
                    <a:pos x="341" y="42"/>
                  </a:cxn>
                  <a:cxn ang="0">
                    <a:pos x="355" y="68"/>
                  </a:cxn>
                  <a:cxn ang="0">
                    <a:pos x="355" y="109"/>
                  </a:cxn>
                  <a:cxn ang="0">
                    <a:pos x="328" y="164"/>
                  </a:cxn>
                  <a:cxn ang="0">
                    <a:pos x="300" y="192"/>
                  </a:cxn>
                  <a:cxn ang="0">
                    <a:pos x="246" y="219"/>
                  </a:cxn>
                  <a:cxn ang="0">
                    <a:pos x="81" y="219"/>
                  </a:cxn>
                </a:cxnLst>
                <a:pathLst>
                  <a:path w="355" h="493">
                    <a:moveTo>
                      <a:pt x="0" y="493"/>
                    </a:moveTo>
                    <a:lnTo>
                      <a:pt x="122" y="0"/>
                    </a:lnTo>
                    <a:lnTo>
                      <a:pt x="274" y="0"/>
                    </a:lnTo>
                    <a:lnTo>
                      <a:pt x="314" y="14"/>
                    </a:lnTo>
                    <a:lnTo>
                      <a:pt x="341" y="42"/>
                    </a:lnTo>
                    <a:lnTo>
                      <a:pt x="355" y="68"/>
                    </a:lnTo>
                    <a:lnTo>
                      <a:pt x="355" y="109"/>
                    </a:lnTo>
                    <a:lnTo>
                      <a:pt x="328" y="164"/>
                    </a:lnTo>
                    <a:lnTo>
                      <a:pt x="300" y="192"/>
                    </a:lnTo>
                    <a:lnTo>
                      <a:pt x="246" y="219"/>
                    </a:lnTo>
                    <a:lnTo>
                      <a:pt x="81" y="21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147" name="Freeform 155"/>
              <p:cNvSpPr/>
              <p:nvPr/>
            </p:nvSpPr>
            <p:spPr>
              <a:xfrm>
                <a:off x="3855" y="2017"/>
                <a:ext cx="34" cy="31"/>
              </a:xfrm>
              <a:custGeom>
                <a:avLst/>
                <a:gdLst/>
                <a:ahLst/>
                <a:cxnLst>
                  <a:cxn ang="0">
                    <a:pos x="219" y="0"/>
                  </a:cxn>
                  <a:cxn ang="0">
                    <a:pos x="274" y="28"/>
                  </a:cxn>
                  <a:cxn ang="0">
                    <a:pos x="300" y="69"/>
                  </a:cxn>
                  <a:cxn ang="0">
                    <a:pos x="300" y="151"/>
                  </a:cxn>
                  <a:cxn ang="0">
                    <a:pos x="260" y="206"/>
                  </a:cxn>
                  <a:cxn ang="0">
                    <a:pos x="232" y="233"/>
                  </a:cxn>
                  <a:cxn ang="0">
                    <a:pos x="177" y="261"/>
                  </a:cxn>
                  <a:cxn ang="0">
                    <a:pos x="136" y="274"/>
                  </a:cxn>
                  <a:cxn ang="0">
                    <a:pos x="0" y="274"/>
                  </a:cxn>
                </a:cxnLst>
                <a:pathLst>
                  <a:path w="300" h="274">
                    <a:moveTo>
                      <a:pt x="219" y="0"/>
                    </a:moveTo>
                    <a:lnTo>
                      <a:pt x="274" y="28"/>
                    </a:lnTo>
                    <a:lnTo>
                      <a:pt x="300" y="69"/>
                    </a:lnTo>
                    <a:lnTo>
                      <a:pt x="300" y="151"/>
                    </a:lnTo>
                    <a:lnTo>
                      <a:pt x="260" y="206"/>
                    </a:lnTo>
                    <a:lnTo>
                      <a:pt x="232" y="233"/>
                    </a:lnTo>
                    <a:lnTo>
                      <a:pt x="177" y="261"/>
                    </a:lnTo>
                    <a:lnTo>
                      <a:pt x="136" y="274"/>
                    </a:lnTo>
                    <a:lnTo>
                      <a:pt x="0" y="27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148" name="Freeform 156"/>
              <p:cNvSpPr/>
              <p:nvPr/>
            </p:nvSpPr>
            <p:spPr>
              <a:xfrm>
                <a:off x="3918" y="1988"/>
                <a:ext cx="21" cy="20"/>
              </a:xfrm>
              <a:custGeom>
                <a:avLst/>
                <a:gdLst/>
                <a:ahLst/>
                <a:cxnLst>
                  <a:cxn ang="0">
                    <a:pos x="136" y="138"/>
                  </a:cxn>
                  <a:cxn ang="0">
                    <a:pos x="164" y="110"/>
                  </a:cxn>
                  <a:cxn ang="0">
                    <a:pos x="178" y="83"/>
                  </a:cxn>
                  <a:cxn ang="0">
                    <a:pos x="178" y="55"/>
                  </a:cxn>
                  <a:cxn ang="0">
                    <a:pos x="164" y="14"/>
                  </a:cxn>
                  <a:cxn ang="0">
                    <a:pos x="136" y="0"/>
                  </a:cxn>
                  <a:cxn ang="0">
                    <a:pos x="96" y="0"/>
                  </a:cxn>
                  <a:cxn ang="0">
                    <a:pos x="55" y="14"/>
                  </a:cxn>
                  <a:cxn ang="0">
                    <a:pos x="27" y="41"/>
                  </a:cxn>
                  <a:cxn ang="0">
                    <a:pos x="14" y="69"/>
                  </a:cxn>
                  <a:cxn ang="0">
                    <a:pos x="0" y="110"/>
                  </a:cxn>
                  <a:cxn ang="0">
                    <a:pos x="14" y="138"/>
                  </a:cxn>
                  <a:cxn ang="0">
                    <a:pos x="41" y="165"/>
                  </a:cxn>
                  <a:cxn ang="0">
                    <a:pos x="69" y="165"/>
                  </a:cxn>
                  <a:cxn ang="0">
                    <a:pos x="123" y="151"/>
                  </a:cxn>
                  <a:cxn ang="0">
                    <a:pos x="136" y="138"/>
                  </a:cxn>
                </a:cxnLst>
                <a:pathLst>
                  <a:path w="178" h="165">
                    <a:moveTo>
                      <a:pt x="136" y="138"/>
                    </a:moveTo>
                    <a:lnTo>
                      <a:pt x="164" y="110"/>
                    </a:lnTo>
                    <a:lnTo>
                      <a:pt x="178" y="83"/>
                    </a:lnTo>
                    <a:lnTo>
                      <a:pt x="178" y="55"/>
                    </a:lnTo>
                    <a:lnTo>
                      <a:pt x="164" y="14"/>
                    </a:lnTo>
                    <a:lnTo>
                      <a:pt x="136" y="0"/>
                    </a:lnTo>
                    <a:lnTo>
                      <a:pt x="96" y="0"/>
                    </a:lnTo>
                    <a:lnTo>
                      <a:pt x="55" y="14"/>
                    </a:lnTo>
                    <a:lnTo>
                      <a:pt x="27" y="41"/>
                    </a:lnTo>
                    <a:lnTo>
                      <a:pt x="14" y="69"/>
                    </a:lnTo>
                    <a:lnTo>
                      <a:pt x="0" y="110"/>
                    </a:lnTo>
                    <a:lnTo>
                      <a:pt x="14" y="138"/>
                    </a:lnTo>
                    <a:lnTo>
                      <a:pt x="41" y="165"/>
                    </a:lnTo>
                    <a:lnTo>
                      <a:pt x="69" y="165"/>
                    </a:lnTo>
                    <a:lnTo>
                      <a:pt x="123" y="151"/>
                    </a:lnTo>
                    <a:lnTo>
                      <a:pt x="136" y="138"/>
                    </a:lnTo>
                    <a:close/>
                  </a:path>
                </a:pathLst>
              </a:custGeom>
              <a:noFill/>
              <a:ln w="0" cap="flat" cmpd="sng">
                <a:solidFill>
                  <a:srgbClr val="FF0000"/>
                </a:solidFill>
                <a:prstDash val="solid"/>
                <a:round/>
                <a:headEnd type="none" w="med" len="med"/>
                <a:tailEnd type="none" w="med" len="med"/>
              </a:ln>
            </p:spPr>
            <p:txBody>
              <a:bodyPr/>
              <a:p>
                <a:endParaRPr lang="zh-CN" altLang="en-US"/>
              </a:p>
            </p:txBody>
          </p:sp>
        </p:grpSp>
      </p:grpSp>
      <p:sp>
        <p:nvSpPr>
          <p:cNvPr id="85149" name="Freeform 157"/>
          <p:cNvSpPr/>
          <p:nvPr/>
        </p:nvSpPr>
        <p:spPr>
          <a:xfrm>
            <a:off x="2470150" y="4183063"/>
            <a:ext cx="60325" cy="492125"/>
          </a:xfrm>
          <a:custGeom>
            <a:avLst/>
            <a:gdLst/>
            <a:ahLst/>
            <a:cxnLst>
              <a:cxn ang="0">
                <a:pos x="156" y="0"/>
              </a:cxn>
              <a:cxn ang="0">
                <a:pos x="17" y="671"/>
              </a:cxn>
              <a:cxn ang="0">
                <a:pos x="0" y="1357"/>
              </a:cxn>
              <a:cxn ang="0">
                <a:pos x="105" y="2034"/>
              </a:cxn>
              <a:cxn ang="0">
                <a:pos x="329" y="2683"/>
              </a:cxn>
            </a:cxnLst>
            <a:pathLst>
              <a:path w="329" h="2683">
                <a:moveTo>
                  <a:pt x="156" y="0"/>
                </a:moveTo>
                <a:lnTo>
                  <a:pt x="17" y="671"/>
                </a:lnTo>
                <a:lnTo>
                  <a:pt x="0" y="1357"/>
                </a:lnTo>
                <a:lnTo>
                  <a:pt x="105" y="2034"/>
                </a:lnTo>
                <a:lnTo>
                  <a:pt x="329" y="2683"/>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150" name="Line 158"/>
          <p:cNvSpPr/>
          <p:nvPr/>
        </p:nvSpPr>
        <p:spPr>
          <a:xfrm>
            <a:off x="5722938" y="4725988"/>
            <a:ext cx="1587" cy="158750"/>
          </a:xfrm>
          <a:prstGeom prst="line">
            <a:avLst/>
          </a:prstGeom>
          <a:ln w="0" cap="flat" cmpd="sng">
            <a:solidFill>
              <a:srgbClr val="FF0000"/>
            </a:solidFill>
            <a:prstDash val="solid"/>
            <a:round/>
            <a:headEnd type="none" w="med" len="med"/>
            <a:tailEnd type="none" w="med" len="med"/>
          </a:ln>
        </p:spPr>
      </p:sp>
      <p:grpSp>
        <p:nvGrpSpPr>
          <p:cNvPr id="8" name="Group 159"/>
          <p:cNvGrpSpPr/>
          <p:nvPr/>
        </p:nvGrpSpPr>
        <p:grpSpPr>
          <a:xfrm>
            <a:off x="5521325" y="2700338"/>
            <a:ext cx="84138" cy="2187575"/>
            <a:chOff x="3478" y="1701"/>
            <a:chExt cx="53" cy="1378"/>
          </a:xfrm>
        </p:grpSpPr>
        <p:sp>
          <p:nvSpPr>
            <p:cNvPr id="85152" name="Line 160"/>
            <p:cNvSpPr/>
            <p:nvPr/>
          </p:nvSpPr>
          <p:spPr>
            <a:xfrm flipV="1">
              <a:off x="3480" y="2978"/>
              <a:ext cx="2" cy="101"/>
            </a:xfrm>
            <a:prstGeom prst="line">
              <a:avLst/>
            </a:prstGeom>
            <a:ln w="0" cap="flat" cmpd="sng">
              <a:solidFill>
                <a:srgbClr val="FF0000"/>
              </a:solidFill>
              <a:prstDash val="solid"/>
              <a:round/>
              <a:headEnd type="none" w="med" len="med"/>
              <a:tailEnd type="none" w="med" len="med"/>
            </a:ln>
          </p:spPr>
        </p:sp>
        <p:sp>
          <p:nvSpPr>
            <p:cNvPr id="85153" name="Freeform 161"/>
            <p:cNvSpPr/>
            <p:nvPr/>
          </p:nvSpPr>
          <p:spPr>
            <a:xfrm>
              <a:off x="3478" y="1701"/>
              <a:ext cx="53" cy="57"/>
            </a:xfrm>
            <a:custGeom>
              <a:avLst/>
              <a:gdLst/>
              <a:ahLst/>
              <a:cxnLst>
                <a:cxn ang="0">
                  <a:pos x="0" y="493"/>
                </a:cxn>
                <a:cxn ang="0">
                  <a:pos x="137" y="0"/>
                </a:cxn>
                <a:cxn ang="0">
                  <a:pos x="233" y="274"/>
                </a:cxn>
                <a:cxn ang="0">
                  <a:pos x="466" y="0"/>
                </a:cxn>
                <a:cxn ang="0">
                  <a:pos x="328" y="493"/>
                </a:cxn>
              </a:cxnLst>
              <a:pathLst>
                <a:path w="466" h="493">
                  <a:moveTo>
                    <a:pt x="0" y="493"/>
                  </a:moveTo>
                  <a:lnTo>
                    <a:pt x="137" y="0"/>
                  </a:lnTo>
                  <a:lnTo>
                    <a:pt x="233" y="274"/>
                  </a:lnTo>
                  <a:lnTo>
                    <a:pt x="466" y="0"/>
                  </a:lnTo>
                  <a:lnTo>
                    <a:pt x="328" y="493"/>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154" name="Line 162"/>
            <p:cNvSpPr/>
            <p:nvPr/>
          </p:nvSpPr>
          <p:spPr>
            <a:xfrm flipV="1">
              <a:off x="3478" y="1794"/>
              <a:ext cx="1" cy="103"/>
            </a:xfrm>
            <a:prstGeom prst="line">
              <a:avLst/>
            </a:prstGeom>
            <a:ln w="0" cap="flat" cmpd="sng">
              <a:solidFill>
                <a:srgbClr val="FF0000"/>
              </a:solidFill>
              <a:prstDash val="solid"/>
              <a:round/>
              <a:headEnd type="none" w="med" len="med"/>
              <a:tailEnd type="none" w="med" len="med"/>
            </a:ln>
          </p:spPr>
        </p:sp>
      </p:grpSp>
      <p:grpSp>
        <p:nvGrpSpPr>
          <p:cNvPr id="9" name="Group 163"/>
          <p:cNvGrpSpPr/>
          <p:nvPr/>
        </p:nvGrpSpPr>
        <p:grpSpPr>
          <a:xfrm>
            <a:off x="5724525" y="3459163"/>
            <a:ext cx="925513" cy="115887"/>
            <a:chOff x="3606" y="2179"/>
            <a:chExt cx="583" cy="73"/>
          </a:xfrm>
        </p:grpSpPr>
        <p:sp>
          <p:nvSpPr>
            <p:cNvPr id="85156" name="Freeform 164"/>
            <p:cNvSpPr/>
            <p:nvPr/>
          </p:nvSpPr>
          <p:spPr>
            <a:xfrm>
              <a:off x="4114" y="2179"/>
              <a:ext cx="42" cy="55"/>
            </a:xfrm>
            <a:custGeom>
              <a:avLst/>
              <a:gdLst/>
              <a:ahLst/>
              <a:cxnLst>
                <a:cxn ang="0">
                  <a:pos x="0" y="493"/>
                </a:cxn>
                <a:cxn ang="0">
                  <a:pos x="124" y="0"/>
                </a:cxn>
                <a:cxn ang="0">
                  <a:pos x="274" y="0"/>
                </a:cxn>
                <a:cxn ang="0">
                  <a:pos x="315" y="14"/>
                </a:cxn>
                <a:cxn ang="0">
                  <a:pos x="343" y="41"/>
                </a:cxn>
                <a:cxn ang="0">
                  <a:pos x="356" y="69"/>
                </a:cxn>
                <a:cxn ang="0">
                  <a:pos x="356" y="110"/>
                </a:cxn>
                <a:cxn ang="0">
                  <a:pos x="329" y="165"/>
                </a:cxn>
                <a:cxn ang="0">
                  <a:pos x="301" y="191"/>
                </a:cxn>
                <a:cxn ang="0">
                  <a:pos x="246" y="219"/>
                </a:cxn>
                <a:cxn ang="0">
                  <a:pos x="82" y="219"/>
                </a:cxn>
              </a:cxnLst>
              <a:pathLst>
                <a:path w="356" h="493">
                  <a:moveTo>
                    <a:pt x="0" y="493"/>
                  </a:moveTo>
                  <a:lnTo>
                    <a:pt x="124" y="0"/>
                  </a:lnTo>
                  <a:lnTo>
                    <a:pt x="274" y="0"/>
                  </a:lnTo>
                  <a:lnTo>
                    <a:pt x="315" y="14"/>
                  </a:lnTo>
                  <a:lnTo>
                    <a:pt x="343" y="41"/>
                  </a:lnTo>
                  <a:lnTo>
                    <a:pt x="356" y="69"/>
                  </a:lnTo>
                  <a:lnTo>
                    <a:pt x="356" y="110"/>
                  </a:lnTo>
                  <a:lnTo>
                    <a:pt x="329" y="165"/>
                  </a:lnTo>
                  <a:lnTo>
                    <a:pt x="301" y="191"/>
                  </a:lnTo>
                  <a:lnTo>
                    <a:pt x="246" y="219"/>
                  </a:lnTo>
                  <a:lnTo>
                    <a:pt x="82" y="21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157" name="Freeform 165"/>
            <p:cNvSpPr/>
            <p:nvPr/>
          </p:nvSpPr>
          <p:spPr>
            <a:xfrm>
              <a:off x="4114" y="2203"/>
              <a:ext cx="34" cy="31"/>
            </a:xfrm>
            <a:custGeom>
              <a:avLst/>
              <a:gdLst/>
              <a:ahLst/>
              <a:cxnLst>
                <a:cxn ang="0">
                  <a:pos x="219" y="0"/>
                </a:cxn>
                <a:cxn ang="0">
                  <a:pos x="274" y="27"/>
                </a:cxn>
                <a:cxn ang="0">
                  <a:pos x="301" y="69"/>
                </a:cxn>
                <a:cxn ang="0">
                  <a:pos x="301" y="151"/>
                </a:cxn>
                <a:cxn ang="0">
                  <a:pos x="260" y="206"/>
                </a:cxn>
                <a:cxn ang="0">
                  <a:pos x="233" y="234"/>
                </a:cxn>
                <a:cxn ang="0">
                  <a:pos x="178" y="260"/>
                </a:cxn>
                <a:cxn ang="0">
                  <a:pos x="137" y="274"/>
                </a:cxn>
                <a:cxn ang="0">
                  <a:pos x="0" y="274"/>
                </a:cxn>
              </a:cxnLst>
              <a:pathLst>
                <a:path w="301" h="274">
                  <a:moveTo>
                    <a:pt x="219" y="0"/>
                  </a:moveTo>
                  <a:lnTo>
                    <a:pt x="274" y="27"/>
                  </a:lnTo>
                  <a:lnTo>
                    <a:pt x="301" y="69"/>
                  </a:lnTo>
                  <a:lnTo>
                    <a:pt x="301" y="151"/>
                  </a:lnTo>
                  <a:lnTo>
                    <a:pt x="260" y="206"/>
                  </a:lnTo>
                  <a:lnTo>
                    <a:pt x="233" y="234"/>
                  </a:lnTo>
                  <a:lnTo>
                    <a:pt x="178" y="260"/>
                  </a:lnTo>
                  <a:lnTo>
                    <a:pt x="137" y="274"/>
                  </a:lnTo>
                  <a:lnTo>
                    <a:pt x="0" y="27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158" name="Freeform 166"/>
            <p:cNvSpPr/>
            <p:nvPr/>
          </p:nvSpPr>
          <p:spPr>
            <a:xfrm>
              <a:off x="4180" y="2210"/>
              <a:ext cx="9" cy="34"/>
            </a:xfrm>
            <a:custGeom>
              <a:avLst/>
              <a:gdLst/>
              <a:ahLst/>
              <a:cxnLst>
                <a:cxn ang="0">
                  <a:pos x="0" y="295"/>
                </a:cxn>
                <a:cxn ang="0">
                  <a:pos x="82" y="0"/>
                </a:cxn>
                <a:cxn ang="0">
                  <a:pos x="0" y="65"/>
                </a:cxn>
              </a:cxnLst>
              <a:pathLst>
                <a:path w="82" h="295">
                  <a:moveTo>
                    <a:pt x="0" y="295"/>
                  </a:moveTo>
                  <a:lnTo>
                    <a:pt x="82" y="0"/>
                  </a:lnTo>
                  <a:lnTo>
                    <a:pt x="0" y="6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5159" name="Freeform 167"/>
            <p:cNvSpPr/>
            <p:nvPr/>
          </p:nvSpPr>
          <p:spPr>
            <a:xfrm>
              <a:off x="3606" y="2251"/>
              <a:ext cx="474" cy="1"/>
            </a:xfrm>
            <a:custGeom>
              <a:avLst/>
              <a:gdLst/>
              <a:ahLst/>
              <a:cxnLst>
                <a:cxn ang="0">
                  <a:pos x="0" y="0"/>
                </a:cxn>
                <a:cxn ang="0">
                  <a:pos x="474" y="1"/>
                </a:cxn>
              </a:cxnLst>
              <a:pathLst>
                <a:path w="474" h="1">
                  <a:moveTo>
                    <a:pt x="0" y="0"/>
                  </a:moveTo>
                  <a:lnTo>
                    <a:pt x="474" y="1"/>
                  </a:lnTo>
                </a:path>
              </a:pathLst>
            </a:custGeom>
            <a:noFill/>
            <a:ln w="12700" cap="flat" cmpd="sng">
              <a:solidFill>
                <a:srgbClr val="0000FF"/>
              </a:solidFill>
              <a:prstDash val="solid"/>
              <a:round/>
              <a:headEnd type="none" w="med" len="med"/>
              <a:tailEnd type="none" w="med" len="med"/>
            </a:ln>
          </p:spPr>
          <p:txBody>
            <a:bodyPr/>
            <a:p>
              <a:endParaRPr lang="zh-CN" altLang="en-US"/>
            </a:p>
          </p:txBody>
        </p:sp>
      </p:grpSp>
      <p:sp>
        <p:nvSpPr>
          <p:cNvPr id="169128" name="Text Box 168"/>
          <p:cNvSpPr txBox="1"/>
          <p:nvPr/>
        </p:nvSpPr>
        <p:spPr>
          <a:xfrm>
            <a:off x="5795963" y="3500438"/>
            <a:ext cx="1800225" cy="336550"/>
          </a:xfrm>
          <a:prstGeom prst="rect">
            <a:avLst/>
          </a:prstGeom>
          <a:noFill/>
          <a:ln w="9525">
            <a:noFill/>
          </a:ln>
        </p:spPr>
        <p:txBody>
          <a:bodyPr anchor="t">
            <a:spAutoFit/>
          </a:bodyPr>
          <a:p>
            <a:pPr>
              <a:spcBef>
                <a:spcPct val="50000"/>
              </a:spcBef>
            </a:pPr>
            <a:r>
              <a:rPr lang="zh-CN" altLang="en-US" sz="1600" dirty="0">
                <a:solidFill>
                  <a:srgbClr val="009900"/>
                </a:solidFill>
                <a:latin typeface="Times New Roman" panose="02020603050405020304" pitchFamily="18" charset="0"/>
                <a:ea typeface="楷体_GB2312" pitchFamily="49" charset="-122"/>
              </a:rPr>
              <a:t>量</a:t>
            </a:r>
            <a:r>
              <a:rPr lang="en-US" altLang="zh-CN" sz="1600" i="1" dirty="0">
                <a:solidFill>
                  <a:srgbClr val="009900"/>
                </a:solidFill>
                <a:latin typeface="Times New Roman" panose="02020603050405020304" pitchFamily="18" charset="0"/>
                <a:ea typeface="楷体_GB2312" pitchFamily="49" charset="-122"/>
              </a:rPr>
              <a:t>AB</a:t>
            </a:r>
            <a:r>
              <a:rPr lang="en-US" altLang="zh-CN" sz="1600" baseline="-25000" dirty="0">
                <a:solidFill>
                  <a:srgbClr val="009900"/>
                </a:solidFill>
                <a:latin typeface="Times New Roman" panose="02020603050405020304" pitchFamily="18" charset="0"/>
                <a:ea typeface="楷体_GB2312" pitchFamily="49" charset="-122"/>
              </a:rPr>
              <a:t>1</a:t>
            </a:r>
            <a:r>
              <a:rPr lang="en-US" altLang="zh-CN" sz="1600" dirty="0">
                <a:solidFill>
                  <a:srgbClr val="009900"/>
                </a:solidFill>
                <a:latin typeface="Times New Roman" panose="02020603050405020304" pitchFamily="18" charset="0"/>
                <a:ea typeface="楷体_GB2312" pitchFamily="49" charset="-122"/>
              </a:rPr>
              <a:t>=</a:t>
            </a:r>
            <a:r>
              <a:rPr lang="en-US" altLang="zh-CN" sz="1600" i="1" dirty="0">
                <a:solidFill>
                  <a:srgbClr val="009900"/>
                </a:solidFill>
                <a:latin typeface="Times New Roman" panose="02020603050405020304" pitchFamily="18" charset="0"/>
                <a:ea typeface="楷体_GB2312" pitchFamily="49" charset="-122"/>
              </a:rPr>
              <a:t>AB</a:t>
            </a:r>
            <a:endParaRPr lang="en-US" altLang="zh-CN" sz="1600" i="1" dirty="0">
              <a:solidFill>
                <a:srgbClr val="009900"/>
              </a:solidFill>
              <a:latin typeface="Times New Roman" panose="02020603050405020304" pitchFamily="18" charset="0"/>
              <a:ea typeface="楷体_GB2312" pitchFamily="49" charset="-122"/>
            </a:endParaRPr>
          </a:p>
        </p:txBody>
      </p:sp>
    </p:spTree>
  </p:cSld>
  <p:clrMapOvr>
    <a:masterClrMapping/>
  </p:clrMapOvr>
  <p:transition spd="med" advClick="0" advTm="25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2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20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9128"/>
                                        </p:tgtEl>
                                        <p:attrNameLst>
                                          <p:attrName>style.visibility</p:attrName>
                                        </p:attrNameLst>
                                      </p:cBhvr>
                                      <p:to>
                                        <p:strVal val="visible"/>
                                      </p:to>
                                    </p:set>
                                    <p:animEffect transition="in" filter="fade">
                                      <p:cBhvr>
                                        <p:cTn id="32" dur="1000"/>
                                        <p:tgtEl>
                                          <p:spTgt spid="16912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left)">
                                      <p:cBhvr>
                                        <p:cTn id="37" dur="20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69066"/>
                                        </p:tgtEl>
                                        <p:attrNameLst>
                                          <p:attrName>style.visibility</p:attrName>
                                        </p:attrNameLst>
                                      </p:cBhvr>
                                      <p:to>
                                        <p:strVal val="visible"/>
                                      </p:to>
                                    </p:set>
                                    <p:animEffect transition="in" filter="wipe(down)">
                                      <p:cBhvr>
                                        <p:cTn id="42" dur="500"/>
                                        <p:tgtEl>
                                          <p:spTgt spid="16906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repeatCount="3000"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fade">
                                      <p:cBhvr>
                                        <p:cTn id="47" dur="1000"/>
                                        <p:tgtEl>
                                          <p:spTgt spid="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69105"/>
                                        </p:tgtEl>
                                        <p:attrNameLst>
                                          <p:attrName>style.visibility</p:attrName>
                                        </p:attrNameLst>
                                      </p:cBhvr>
                                      <p:to>
                                        <p:strVal val="visible"/>
                                      </p:to>
                                    </p:set>
                                    <p:animEffect transition="in" filter="wipe(down)">
                                      <p:cBhvr>
                                        <p:cTn id="52" dur="2000"/>
                                        <p:tgtEl>
                                          <p:spTgt spid="169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128" grpId="0"/>
    </p:bldLst>
  </p:timing>
</p:sld>
</file>

<file path=ppt/slides/slide83.xml><?xml version="1.0" encoding="utf-8"?>
<p:sld xmlns:a="http://schemas.openxmlformats.org/drawingml/2006/main" xmlns:r="http://schemas.openxmlformats.org/officeDocument/2006/relationships" xmlns:p="http://schemas.openxmlformats.org/presentationml/2006/main" showMasterSp="0">
  <p:cSld>
    <p:bg>
      <p:bgPr>
        <a:solidFill>
          <a:srgbClr val="FFFF99"/>
        </a:solidFill>
        <a:effectLst/>
      </p:bgPr>
    </p:bg>
    <p:spTree>
      <p:nvGrpSpPr>
        <p:cNvPr id="1" name=""/>
        <p:cNvGrpSpPr/>
        <p:nvPr/>
      </p:nvGrpSpPr>
      <p:grpSpPr/>
      <p:sp>
        <p:nvSpPr>
          <p:cNvPr id="86018" name="Rectangle 2"/>
          <p:cNvSpPr>
            <a:spLocks noGrp="1"/>
          </p:cNvSpPr>
          <p:nvPr>
            <p:ph type="body" sz="half" idx="1"/>
          </p:nvPr>
        </p:nvSpPr>
        <p:spPr>
          <a:xfrm>
            <a:off x="0" y="836613"/>
            <a:ext cx="9144000" cy="4537075"/>
          </a:xfrm>
        </p:spPr>
        <p:txBody>
          <a:bodyPr vert="horz" wrap="square" lIns="91440" tIns="45720" rIns="91440" bIns="45720" anchor="t"/>
          <a:p>
            <a:pPr eaLnBrk="1" hangingPunct="1"/>
            <a:r>
              <a:rPr lang="zh-CN" altLang="en-US" sz="2800" b="1" dirty="0">
                <a:solidFill>
                  <a:srgbClr val="0000FF"/>
                </a:solidFill>
              </a:rPr>
              <a:t>怎样求量点？</a:t>
            </a:r>
            <a:endParaRPr lang="zh-CN" altLang="en-US" sz="2800" b="1" dirty="0">
              <a:solidFill>
                <a:srgbClr val="0000FF"/>
              </a:solidFill>
            </a:endParaRPr>
          </a:p>
          <a:p>
            <a:pPr eaLnBrk="1" hangingPunct="1"/>
            <a:r>
              <a:rPr lang="zh-CN" altLang="en-US" sz="2800" b="1" dirty="0"/>
              <a:t>        不需要实际画出</a:t>
            </a:r>
            <a:r>
              <a:rPr lang="en-US" altLang="zh-CN" sz="2800" b="1" i="1" dirty="0"/>
              <a:t>BB</a:t>
            </a:r>
            <a:r>
              <a:rPr lang="en-US" altLang="zh-CN" sz="2800" b="1" baseline="-25000" dirty="0"/>
              <a:t>1</a:t>
            </a:r>
            <a:r>
              <a:rPr lang="zh-CN" altLang="en-US" sz="2800" b="1" dirty="0"/>
              <a:t>，求出</a:t>
            </a:r>
            <a:r>
              <a:rPr lang="en-US" altLang="zh-CN" sz="2800" b="1" i="1" dirty="0"/>
              <a:t>AB</a:t>
            </a:r>
            <a:r>
              <a:rPr lang="zh-CN" altLang="en-US" sz="2800" b="1" dirty="0"/>
              <a:t>的灭点</a:t>
            </a:r>
            <a:r>
              <a:rPr lang="en-US" altLang="zh-CN" sz="2800" b="1" i="1" dirty="0"/>
              <a:t>V</a:t>
            </a:r>
            <a:r>
              <a:rPr lang="zh-CN" altLang="en-US" sz="2800" b="1" dirty="0"/>
              <a:t>并沿</a:t>
            </a:r>
            <a:r>
              <a:rPr lang="en-US" altLang="zh-CN" sz="2800" b="1" i="1" dirty="0"/>
              <a:t>h-h</a:t>
            </a:r>
            <a:r>
              <a:rPr lang="zh-CN" altLang="en-US" sz="2800" b="1" dirty="0"/>
              <a:t>量取</a:t>
            </a:r>
            <a:r>
              <a:rPr lang="en-US" altLang="zh-CN" sz="2800" b="1" i="1" dirty="0"/>
              <a:t>VM</a:t>
            </a:r>
            <a:r>
              <a:rPr lang="en-US" altLang="zh-CN" sz="2800" b="1" dirty="0"/>
              <a:t>=</a:t>
            </a:r>
            <a:r>
              <a:rPr lang="en-US" altLang="zh-CN" sz="2800" b="1" i="1" dirty="0"/>
              <a:t>sv</a:t>
            </a:r>
            <a:r>
              <a:rPr lang="zh-CN" altLang="en-US" sz="2800" b="1" dirty="0"/>
              <a:t>即可。</a:t>
            </a:r>
            <a:endParaRPr lang="zh-CN" altLang="en-US" sz="2800" b="1" dirty="0"/>
          </a:p>
        </p:txBody>
      </p:sp>
      <p:grpSp>
        <p:nvGrpSpPr>
          <p:cNvPr id="86019" name="Group 3"/>
          <p:cNvGrpSpPr>
            <a:grpSpLocks noChangeAspect="1"/>
          </p:cNvGrpSpPr>
          <p:nvPr/>
        </p:nvGrpSpPr>
        <p:grpSpPr>
          <a:xfrm>
            <a:off x="1403350" y="2060575"/>
            <a:ext cx="6408738" cy="4381500"/>
            <a:chOff x="2951" y="1488"/>
            <a:chExt cx="2696" cy="1843"/>
          </a:xfrm>
        </p:grpSpPr>
        <p:sp>
          <p:nvSpPr>
            <p:cNvPr id="86020" name="AutoShape 4"/>
            <p:cNvSpPr>
              <a:spLocks noChangeAspect="1" noTextEdit="1"/>
            </p:cNvSpPr>
            <p:nvPr/>
          </p:nvSpPr>
          <p:spPr>
            <a:xfrm>
              <a:off x="2951" y="1488"/>
              <a:ext cx="2696" cy="1843"/>
            </a:xfrm>
            <a:prstGeom prst="rect">
              <a:avLst/>
            </a:prstGeom>
            <a:noFill/>
            <a:ln w="9525">
              <a:noFill/>
            </a:ln>
          </p:spPr>
          <p:txBody>
            <a:bodyPr anchor="t"/>
            <a:p>
              <a:endParaRPr lang="zh-CN" altLang="en-US">
                <a:latin typeface="Times New Roman" panose="02020603050405020304" pitchFamily="18" charset="0"/>
                <a:ea typeface="宋体" panose="02010600030101010101" pitchFamily="2" charset="-122"/>
              </a:endParaRPr>
            </a:p>
          </p:txBody>
        </p:sp>
        <p:sp>
          <p:nvSpPr>
            <p:cNvPr id="86021" name="Line 5"/>
            <p:cNvSpPr/>
            <p:nvPr/>
          </p:nvSpPr>
          <p:spPr>
            <a:xfrm>
              <a:off x="5328" y="2606"/>
              <a:ext cx="1" cy="70"/>
            </a:xfrm>
            <a:prstGeom prst="line">
              <a:avLst/>
            </a:prstGeom>
            <a:ln w="0" cap="flat" cmpd="sng">
              <a:solidFill>
                <a:srgbClr val="FF0000"/>
              </a:solidFill>
              <a:prstDash val="solid"/>
              <a:round/>
              <a:headEnd type="none" w="med" len="med"/>
              <a:tailEnd type="none" w="med" len="med"/>
            </a:ln>
          </p:spPr>
        </p:sp>
        <p:sp>
          <p:nvSpPr>
            <p:cNvPr id="86022" name="Line 6"/>
            <p:cNvSpPr/>
            <p:nvPr/>
          </p:nvSpPr>
          <p:spPr>
            <a:xfrm>
              <a:off x="5087" y="2603"/>
              <a:ext cx="1" cy="73"/>
            </a:xfrm>
            <a:prstGeom prst="line">
              <a:avLst/>
            </a:prstGeom>
            <a:ln w="0" cap="flat" cmpd="sng">
              <a:solidFill>
                <a:srgbClr val="FF0000"/>
              </a:solidFill>
              <a:prstDash val="solid"/>
              <a:round/>
              <a:headEnd type="none" w="med" len="med"/>
              <a:tailEnd type="none" w="med" len="med"/>
            </a:ln>
          </p:spPr>
        </p:sp>
        <p:sp>
          <p:nvSpPr>
            <p:cNvPr id="86023" name="Line 7"/>
            <p:cNvSpPr/>
            <p:nvPr/>
          </p:nvSpPr>
          <p:spPr>
            <a:xfrm flipV="1">
              <a:off x="3436" y="2381"/>
              <a:ext cx="624" cy="211"/>
            </a:xfrm>
            <a:prstGeom prst="line">
              <a:avLst/>
            </a:prstGeom>
            <a:ln w="0" cap="flat" cmpd="sng">
              <a:solidFill>
                <a:srgbClr val="FF0000"/>
              </a:solidFill>
              <a:prstDash val="solid"/>
              <a:round/>
              <a:headEnd type="none" w="med" len="med"/>
              <a:tailEnd type="none" w="med" len="med"/>
            </a:ln>
          </p:spPr>
        </p:sp>
        <p:sp>
          <p:nvSpPr>
            <p:cNvPr id="86024" name="Line 8"/>
            <p:cNvSpPr/>
            <p:nvPr/>
          </p:nvSpPr>
          <p:spPr>
            <a:xfrm flipV="1">
              <a:off x="4060" y="2074"/>
              <a:ext cx="1" cy="307"/>
            </a:xfrm>
            <a:prstGeom prst="line">
              <a:avLst/>
            </a:prstGeom>
            <a:ln w="0" cap="flat" cmpd="sng">
              <a:solidFill>
                <a:srgbClr val="FF0000"/>
              </a:solidFill>
              <a:prstDash val="solid"/>
              <a:round/>
              <a:headEnd type="none" w="med" len="med"/>
              <a:tailEnd type="none" w="med" len="med"/>
            </a:ln>
          </p:spPr>
        </p:sp>
        <p:sp>
          <p:nvSpPr>
            <p:cNvPr id="86025" name="Line 9"/>
            <p:cNvSpPr/>
            <p:nvPr/>
          </p:nvSpPr>
          <p:spPr>
            <a:xfrm flipH="1">
              <a:off x="3436" y="2074"/>
              <a:ext cx="624" cy="211"/>
            </a:xfrm>
            <a:prstGeom prst="line">
              <a:avLst/>
            </a:prstGeom>
            <a:ln w="0" cap="flat" cmpd="sng">
              <a:solidFill>
                <a:srgbClr val="FF0000"/>
              </a:solidFill>
              <a:prstDash val="solid"/>
              <a:round/>
              <a:headEnd type="none" w="med" len="med"/>
              <a:tailEnd type="none" w="med" len="med"/>
            </a:ln>
          </p:spPr>
        </p:sp>
        <p:sp>
          <p:nvSpPr>
            <p:cNvPr id="86026" name="Line 10"/>
            <p:cNvSpPr/>
            <p:nvPr/>
          </p:nvSpPr>
          <p:spPr>
            <a:xfrm flipH="1">
              <a:off x="3730" y="2074"/>
              <a:ext cx="330" cy="202"/>
            </a:xfrm>
            <a:prstGeom prst="line">
              <a:avLst/>
            </a:prstGeom>
            <a:ln w="0" cap="flat" cmpd="sng">
              <a:solidFill>
                <a:srgbClr val="FF0000"/>
              </a:solidFill>
              <a:prstDash val="solid"/>
              <a:round/>
              <a:headEnd type="none" w="med" len="med"/>
              <a:tailEnd type="none" w="med" len="med"/>
            </a:ln>
          </p:spPr>
        </p:sp>
        <p:sp>
          <p:nvSpPr>
            <p:cNvPr id="86027" name="Freeform 11"/>
            <p:cNvSpPr/>
            <p:nvPr/>
          </p:nvSpPr>
          <p:spPr>
            <a:xfrm>
              <a:off x="3727" y="2282"/>
              <a:ext cx="4" cy="4"/>
            </a:xfrm>
            <a:custGeom>
              <a:avLst/>
              <a:gdLst/>
              <a:ahLst/>
              <a:cxnLst>
                <a:cxn ang="0">
                  <a:pos x="28" y="28"/>
                </a:cxn>
                <a:cxn ang="0">
                  <a:pos x="12" y="52"/>
                </a:cxn>
                <a:cxn ang="0">
                  <a:pos x="6" y="45"/>
                </a:cxn>
                <a:cxn ang="0">
                  <a:pos x="1" y="38"/>
                </a:cxn>
                <a:cxn ang="0">
                  <a:pos x="0" y="29"/>
                </a:cxn>
                <a:cxn ang="0">
                  <a:pos x="0" y="20"/>
                </a:cxn>
                <a:cxn ang="0">
                  <a:pos x="5" y="12"/>
                </a:cxn>
                <a:cxn ang="0">
                  <a:pos x="11" y="5"/>
                </a:cxn>
                <a:cxn ang="0">
                  <a:pos x="19" y="1"/>
                </a:cxn>
                <a:cxn ang="0">
                  <a:pos x="27" y="0"/>
                </a:cxn>
                <a:cxn ang="0">
                  <a:pos x="36" y="0"/>
                </a:cxn>
                <a:cxn ang="0">
                  <a:pos x="44" y="4"/>
                </a:cxn>
                <a:cxn ang="0">
                  <a:pos x="28" y="28"/>
                </a:cxn>
              </a:cxnLst>
              <a:pathLst>
                <a:path w="44" h="52">
                  <a:moveTo>
                    <a:pt x="28" y="28"/>
                  </a:moveTo>
                  <a:lnTo>
                    <a:pt x="12" y="52"/>
                  </a:lnTo>
                  <a:lnTo>
                    <a:pt x="6" y="45"/>
                  </a:lnTo>
                  <a:lnTo>
                    <a:pt x="1" y="38"/>
                  </a:lnTo>
                  <a:lnTo>
                    <a:pt x="0" y="29"/>
                  </a:lnTo>
                  <a:lnTo>
                    <a:pt x="0" y="20"/>
                  </a:lnTo>
                  <a:lnTo>
                    <a:pt x="5" y="12"/>
                  </a:lnTo>
                  <a:lnTo>
                    <a:pt x="11" y="5"/>
                  </a:lnTo>
                  <a:lnTo>
                    <a:pt x="19" y="1"/>
                  </a:lnTo>
                  <a:lnTo>
                    <a:pt x="27" y="0"/>
                  </a:lnTo>
                  <a:lnTo>
                    <a:pt x="36" y="0"/>
                  </a:lnTo>
                  <a:lnTo>
                    <a:pt x="44" y="4"/>
                  </a:lnTo>
                  <a:lnTo>
                    <a:pt x="28" y="28"/>
                  </a:lnTo>
                  <a:close/>
                </a:path>
              </a:pathLst>
            </a:custGeom>
            <a:solidFill>
              <a:srgbClr val="FF0000"/>
            </a:solidFill>
            <a:ln w="9525">
              <a:noFill/>
            </a:ln>
          </p:spPr>
          <p:txBody>
            <a:bodyPr/>
            <a:p>
              <a:endParaRPr lang="zh-CN" altLang="en-US"/>
            </a:p>
          </p:txBody>
        </p:sp>
        <p:sp>
          <p:nvSpPr>
            <p:cNvPr id="86028" name="Freeform 12"/>
            <p:cNvSpPr/>
            <p:nvPr/>
          </p:nvSpPr>
          <p:spPr>
            <a:xfrm>
              <a:off x="3727" y="2282"/>
              <a:ext cx="4" cy="4"/>
            </a:xfrm>
            <a:custGeom>
              <a:avLst/>
              <a:gdLst/>
              <a:ahLst/>
              <a:cxnLst>
                <a:cxn ang="0">
                  <a:pos x="12" y="52"/>
                </a:cxn>
                <a:cxn ang="0">
                  <a:pos x="6" y="45"/>
                </a:cxn>
                <a:cxn ang="0">
                  <a:pos x="1" y="38"/>
                </a:cxn>
                <a:cxn ang="0">
                  <a:pos x="0" y="29"/>
                </a:cxn>
                <a:cxn ang="0">
                  <a:pos x="0" y="20"/>
                </a:cxn>
                <a:cxn ang="0">
                  <a:pos x="5" y="12"/>
                </a:cxn>
                <a:cxn ang="0">
                  <a:pos x="11" y="5"/>
                </a:cxn>
                <a:cxn ang="0">
                  <a:pos x="19" y="1"/>
                </a:cxn>
                <a:cxn ang="0">
                  <a:pos x="27" y="0"/>
                </a:cxn>
                <a:cxn ang="0">
                  <a:pos x="36" y="0"/>
                </a:cxn>
                <a:cxn ang="0">
                  <a:pos x="44" y="4"/>
                </a:cxn>
              </a:cxnLst>
              <a:pathLst>
                <a:path w="44" h="52">
                  <a:moveTo>
                    <a:pt x="12" y="52"/>
                  </a:moveTo>
                  <a:lnTo>
                    <a:pt x="6" y="45"/>
                  </a:lnTo>
                  <a:lnTo>
                    <a:pt x="1" y="38"/>
                  </a:lnTo>
                  <a:lnTo>
                    <a:pt x="0" y="29"/>
                  </a:lnTo>
                  <a:lnTo>
                    <a:pt x="0" y="20"/>
                  </a:lnTo>
                  <a:lnTo>
                    <a:pt x="5" y="12"/>
                  </a:lnTo>
                  <a:lnTo>
                    <a:pt x="11" y="5"/>
                  </a:lnTo>
                  <a:lnTo>
                    <a:pt x="19" y="1"/>
                  </a:lnTo>
                  <a:lnTo>
                    <a:pt x="27" y="0"/>
                  </a:lnTo>
                  <a:lnTo>
                    <a:pt x="36" y="0"/>
                  </a:lnTo>
                  <a:lnTo>
                    <a:pt x="44" y="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029" name="Freeform 13"/>
            <p:cNvSpPr/>
            <p:nvPr/>
          </p:nvSpPr>
          <p:spPr>
            <a:xfrm>
              <a:off x="3728" y="2282"/>
              <a:ext cx="149" cy="101"/>
            </a:xfrm>
            <a:custGeom>
              <a:avLst/>
              <a:gdLst/>
              <a:ahLst/>
              <a:cxnLst>
                <a:cxn ang="0">
                  <a:pos x="32" y="0"/>
                </a:cxn>
                <a:cxn ang="0">
                  <a:pos x="16" y="24"/>
                </a:cxn>
                <a:cxn ang="0">
                  <a:pos x="0" y="48"/>
                </a:cxn>
                <a:cxn ang="0">
                  <a:pos x="1903" y="1307"/>
                </a:cxn>
                <a:cxn ang="0">
                  <a:pos x="1919" y="1283"/>
                </a:cxn>
                <a:cxn ang="0">
                  <a:pos x="1935" y="1259"/>
                </a:cxn>
                <a:cxn ang="0">
                  <a:pos x="32" y="0"/>
                </a:cxn>
              </a:cxnLst>
              <a:pathLst>
                <a:path w="1935" h="1307">
                  <a:moveTo>
                    <a:pt x="32" y="0"/>
                  </a:moveTo>
                  <a:lnTo>
                    <a:pt x="16" y="24"/>
                  </a:lnTo>
                  <a:lnTo>
                    <a:pt x="0" y="48"/>
                  </a:lnTo>
                  <a:lnTo>
                    <a:pt x="1903" y="1307"/>
                  </a:lnTo>
                  <a:lnTo>
                    <a:pt x="1919" y="1283"/>
                  </a:lnTo>
                  <a:lnTo>
                    <a:pt x="1935" y="1259"/>
                  </a:lnTo>
                  <a:lnTo>
                    <a:pt x="32" y="0"/>
                  </a:lnTo>
                  <a:close/>
                </a:path>
              </a:pathLst>
            </a:custGeom>
            <a:solidFill>
              <a:srgbClr val="FF0000"/>
            </a:solidFill>
            <a:ln w="9525">
              <a:noFill/>
            </a:ln>
          </p:spPr>
          <p:txBody>
            <a:bodyPr/>
            <a:p>
              <a:endParaRPr lang="zh-CN" altLang="en-US"/>
            </a:p>
          </p:txBody>
        </p:sp>
        <p:sp>
          <p:nvSpPr>
            <p:cNvPr id="86030" name="Freeform 14"/>
            <p:cNvSpPr/>
            <p:nvPr/>
          </p:nvSpPr>
          <p:spPr>
            <a:xfrm>
              <a:off x="3728" y="2282"/>
              <a:ext cx="149" cy="101"/>
            </a:xfrm>
            <a:custGeom>
              <a:avLst/>
              <a:gdLst/>
              <a:ahLst/>
              <a:cxnLst>
                <a:cxn ang="0">
                  <a:pos x="32" y="0"/>
                </a:cxn>
                <a:cxn ang="0">
                  <a:pos x="16" y="24"/>
                </a:cxn>
                <a:cxn ang="0">
                  <a:pos x="0" y="48"/>
                </a:cxn>
                <a:cxn ang="0">
                  <a:pos x="1903" y="1307"/>
                </a:cxn>
                <a:cxn ang="0">
                  <a:pos x="1919" y="1283"/>
                </a:cxn>
                <a:cxn ang="0">
                  <a:pos x="1935" y="1259"/>
                </a:cxn>
                <a:cxn ang="0">
                  <a:pos x="32" y="0"/>
                </a:cxn>
              </a:cxnLst>
              <a:pathLst>
                <a:path w="1935" h="1307">
                  <a:moveTo>
                    <a:pt x="32" y="0"/>
                  </a:moveTo>
                  <a:lnTo>
                    <a:pt x="16" y="24"/>
                  </a:lnTo>
                  <a:lnTo>
                    <a:pt x="0" y="48"/>
                  </a:lnTo>
                  <a:lnTo>
                    <a:pt x="1903" y="1307"/>
                  </a:lnTo>
                  <a:lnTo>
                    <a:pt x="1919" y="1283"/>
                  </a:lnTo>
                  <a:lnTo>
                    <a:pt x="1935" y="1259"/>
                  </a:lnTo>
                  <a:lnTo>
                    <a:pt x="32"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031" name="Freeform 15"/>
            <p:cNvSpPr/>
            <p:nvPr/>
          </p:nvSpPr>
          <p:spPr>
            <a:xfrm>
              <a:off x="3875" y="2379"/>
              <a:ext cx="3" cy="4"/>
            </a:xfrm>
            <a:custGeom>
              <a:avLst/>
              <a:gdLst/>
              <a:ahLst/>
              <a:cxnLst>
                <a:cxn ang="0">
                  <a:pos x="16" y="24"/>
                </a:cxn>
                <a:cxn ang="0">
                  <a:pos x="32" y="0"/>
                </a:cxn>
                <a:cxn ang="0">
                  <a:pos x="39" y="7"/>
                </a:cxn>
                <a:cxn ang="0">
                  <a:pos x="43" y="14"/>
                </a:cxn>
                <a:cxn ang="0">
                  <a:pos x="44" y="23"/>
                </a:cxn>
                <a:cxn ang="0">
                  <a:pos x="44" y="32"/>
                </a:cxn>
                <a:cxn ang="0">
                  <a:pos x="40" y="40"/>
                </a:cxn>
                <a:cxn ang="0">
                  <a:pos x="34" y="47"/>
                </a:cxn>
                <a:cxn ang="0">
                  <a:pos x="26" y="51"/>
                </a:cxn>
                <a:cxn ang="0">
                  <a:pos x="17" y="52"/>
                </a:cxn>
                <a:cxn ang="0">
                  <a:pos x="9" y="52"/>
                </a:cxn>
                <a:cxn ang="0">
                  <a:pos x="0" y="48"/>
                </a:cxn>
                <a:cxn ang="0">
                  <a:pos x="16" y="24"/>
                </a:cxn>
              </a:cxnLst>
              <a:pathLst>
                <a:path w="44" h="52">
                  <a:moveTo>
                    <a:pt x="16" y="24"/>
                  </a:moveTo>
                  <a:lnTo>
                    <a:pt x="32" y="0"/>
                  </a:lnTo>
                  <a:lnTo>
                    <a:pt x="39" y="7"/>
                  </a:lnTo>
                  <a:lnTo>
                    <a:pt x="43" y="14"/>
                  </a:lnTo>
                  <a:lnTo>
                    <a:pt x="44" y="23"/>
                  </a:lnTo>
                  <a:lnTo>
                    <a:pt x="44" y="32"/>
                  </a:lnTo>
                  <a:lnTo>
                    <a:pt x="40" y="40"/>
                  </a:lnTo>
                  <a:lnTo>
                    <a:pt x="34" y="47"/>
                  </a:lnTo>
                  <a:lnTo>
                    <a:pt x="26" y="51"/>
                  </a:lnTo>
                  <a:lnTo>
                    <a:pt x="17" y="52"/>
                  </a:lnTo>
                  <a:lnTo>
                    <a:pt x="9" y="52"/>
                  </a:lnTo>
                  <a:lnTo>
                    <a:pt x="0" y="48"/>
                  </a:lnTo>
                  <a:lnTo>
                    <a:pt x="16" y="24"/>
                  </a:lnTo>
                  <a:close/>
                </a:path>
              </a:pathLst>
            </a:custGeom>
            <a:solidFill>
              <a:srgbClr val="FF0000"/>
            </a:solidFill>
            <a:ln w="9525">
              <a:noFill/>
            </a:ln>
          </p:spPr>
          <p:txBody>
            <a:bodyPr/>
            <a:p>
              <a:endParaRPr lang="zh-CN" altLang="en-US"/>
            </a:p>
          </p:txBody>
        </p:sp>
        <p:sp>
          <p:nvSpPr>
            <p:cNvPr id="86032" name="Freeform 16"/>
            <p:cNvSpPr/>
            <p:nvPr/>
          </p:nvSpPr>
          <p:spPr>
            <a:xfrm>
              <a:off x="3875" y="2379"/>
              <a:ext cx="3" cy="4"/>
            </a:xfrm>
            <a:custGeom>
              <a:avLst/>
              <a:gdLst/>
              <a:ahLst/>
              <a:cxnLst>
                <a:cxn ang="0">
                  <a:pos x="32" y="0"/>
                </a:cxn>
                <a:cxn ang="0">
                  <a:pos x="39" y="7"/>
                </a:cxn>
                <a:cxn ang="0">
                  <a:pos x="43" y="14"/>
                </a:cxn>
                <a:cxn ang="0">
                  <a:pos x="44" y="23"/>
                </a:cxn>
                <a:cxn ang="0">
                  <a:pos x="44" y="32"/>
                </a:cxn>
                <a:cxn ang="0">
                  <a:pos x="40" y="40"/>
                </a:cxn>
                <a:cxn ang="0">
                  <a:pos x="34" y="47"/>
                </a:cxn>
                <a:cxn ang="0">
                  <a:pos x="26" y="51"/>
                </a:cxn>
                <a:cxn ang="0">
                  <a:pos x="17" y="52"/>
                </a:cxn>
                <a:cxn ang="0">
                  <a:pos x="9" y="52"/>
                </a:cxn>
                <a:cxn ang="0">
                  <a:pos x="0" y="48"/>
                </a:cxn>
              </a:cxnLst>
              <a:pathLst>
                <a:path w="44" h="52">
                  <a:moveTo>
                    <a:pt x="32" y="0"/>
                  </a:moveTo>
                  <a:lnTo>
                    <a:pt x="39" y="7"/>
                  </a:lnTo>
                  <a:lnTo>
                    <a:pt x="43" y="14"/>
                  </a:lnTo>
                  <a:lnTo>
                    <a:pt x="44" y="23"/>
                  </a:lnTo>
                  <a:lnTo>
                    <a:pt x="44" y="32"/>
                  </a:lnTo>
                  <a:lnTo>
                    <a:pt x="40" y="40"/>
                  </a:lnTo>
                  <a:lnTo>
                    <a:pt x="34" y="47"/>
                  </a:lnTo>
                  <a:lnTo>
                    <a:pt x="26" y="51"/>
                  </a:lnTo>
                  <a:lnTo>
                    <a:pt x="17" y="52"/>
                  </a:lnTo>
                  <a:lnTo>
                    <a:pt x="9" y="52"/>
                  </a:lnTo>
                  <a:lnTo>
                    <a:pt x="0" y="48"/>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033" name="Freeform 17"/>
            <p:cNvSpPr/>
            <p:nvPr/>
          </p:nvSpPr>
          <p:spPr>
            <a:xfrm>
              <a:off x="3715" y="2282"/>
              <a:ext cx="3" cy="4"/>
            </a:xfrm>
            <a:custGeom>
              <a:avLst/>
              <a:gdLst/>
              <a:ahLst/>
              <a:cxnLst>
                <a:cxn ang="0">
                  <a:pos x="15" y="28"/>
                </a:cxn>
                <a:cxn ang="0">
                  <a:pos x="0" y="3"/>
                </a:cxn>
                <a:cxn ang="0">
                  <a:pos x="9" y="0"/>
                </a:cxn>
                <a:cxn ang="0">
                  <a:pos x="17" y="0"/>
                </a:cxn>
                <a:cxn ang="0">
                  <a:pos x="26" y="2"/>
                </a:cxn>
                <a:cxn ang="0">
                  <a:pos x="33" y="6"/>
                </a:cxn>
                <a:cxn ang="0">
                  <a:pos x="40" y="13"/>
                </a:cxn>
                <a:cxn ang="0">
                  <a:pos x="43" y="21"/>
                </a:cxn>
                <a:cxn ang="0">
                  <a:pos x="43" y="30"/>
                </a:cxn>
                <a:cxn ang="0">
                  <a:pos x="41" y="38"/>
                </a:cxn>
                <a:cxn ang="0">
                  <a:pos x="37" y="46"/>
                </a:cxn>
                <a:cxn ang="0">
                  <a:pos x="30" y="52"/>
                </a:cxn>
                <a:cxn ang="0">
                  <a:pos x="15" y="28"/>
                </a:cxn>
              </a:cxnLst>
              <a:pathLst>
                <a:path w="43" h="52">
                  <a:moveTo>
                    <a:pt x="15" y="28"/>
                  </a:moveTo>
                  <a:lnTo>
                    <a:pt x="0" y="3"/>
                  </a:lnTo>
                  <a:lnTo>
                    <a:pt x="9" y="0"/>
                  </a:lnTo>
                  <a:lnTo>
                    <a:pt x="17" y="0"/>
                  </a:lnTo>
                  <a:lnTo>
                    <a:pt x="26" y="2"/>
                  </a:lnTo>
                  <a:lnTo>
                    <a:pt x="33" y="6"/>
                  </a:lnTo>
                  <a:lnTo>
                    <a:pt x="40" y="13"/>
                  </a:lnTo>
                  <a:lnTo>
                    <a:pt x="43" y="21"/>
                  </a:lnTo>
                  <a:lnTo>
                    <a:pt x="43" y="30"/>
                  </a:lnTo>
                  <a:lnTo>
                    <a:pt x="41" y="38"/>
                  </a:lnTo>
                  <a:lnTo>
                    <a:pt x="37" y="46"/>
                  </a:lnTo>
                  <a:lnTo>
                    <a:pt x="30" y="52"/>
                  </a:lnTo>
                  <a:lnTo>
                    <a:pt x="15" y="28"/>
                  </a:lnTo>
                  <a:close/>
                </a:path>
              </a:pathLst>
            </a:custGeom>
            <a:solidFill>
              <a:srgbClr val="FF0000"/>
            </a:solidFill>
            <a:ln w="9525">
              <a:noFill/>
            </a:ln>
          </p:spPr>
          <p:txBody>
            <a:bodyPr/>
            <a:p>
              <a:endParaRPr lang="zh-CN" altLang="en-US"/>
            </a:p>
          </p:txBody>
        </p:sp>
        <p:sp>
          <p:nvSpPr>
            <p:cNvPr id="86034" name="Freeform 18"/>
            <p:cNvSpPr/>
            <p:nvPr/>
          </p:nvSpPr>
          <p:spPr>
            <a:xfrm>
              <a:off x="3715" y="2282"/>
              <a:ext cx="3" cy="4"/>
            </a:xfrm>
            <a:custGeom>
              <a:avLst/>
              <a:gdLst/>
              <a:ahLst/>
              <a:cxnLst>
                <a:cxn ang="0">
                  <a:pos x="0" y="3"/>
                </a:cxn>
                <a:cxn ang="0">
                  <a:pos x="9" y="0"/>
                </a:cxn>
                <a:cxn ang="0">
                  <a:pos x="17" y="0"/>
                </a:cxn>
                <a:cxn ang="0">
                  <a:pos x="26" y="2"/>
                </a:cxn>
                <a:cxn ang="0">
                  <a:pos x="33" y="6"/>
                </a:cxn>
                <a:cxn ang="0">
                  <a:pos x="40" y="13"/>
                </a:cxn>
                <a:cxn ang="0">
                  <a:pos x="43" y="21"/>
                </a:cxn>
                <a:cxn ang="0">
                  <a:pos x="43" y="30"/>
                </a:cxn>
                <a:cxn ang="0">
                  <a:pos x="41" y="38"/>
                </a:cxn>
                <a:cxn ang="0">
                  <a:pos x="37" y="46"/>
                </a:cxn>
                <a:cxn ang="0">
                  <a:pos x="30" y="52"/>
                </a:cxn>
              </a:cxnLst>
              <a:pathLst>
                <a:path w="43" h="52">
                  <a:moveTo>
                    <a:pt x="0" y="3"/>
                  </a:moveTo>
                  <a:lnTo>
                    <a:pt x="9" y="0"/>
                  </a:lnTo>
                  <a:lnTo>
                    <a:pt x="17" y="0"/>
                  </a:lnTo>
                  <a:lnTo>
                    <a:pt x="26" y="2"/>
                  </a:lnTo>
                  <a:lnTo>
                    <a:pt x="33" y="6"/>
                  </a:lnTo>
                  <a:lnTo>
                    <a:pt x="40" y="13"/>
                  </a:lnTo>
                  <a:lnTo>
                    <a:pt x="43" y="21"/>
                  </a:lnTo>
                  <a:lnTo>
                    <a:pt x="43" y="30"/>
                  </a:lnTo>
                  <a:lnTo>
                    <a:pt x="41" y="38"/>
                  </a:lnTo>
                  <a:lnTo>
                    <a:pt x="37" y="46"/>
                  </a:lnTo>
                  <a:lnTo>
                    <a:pt x="30" y="52"/>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035" name="Freeform 19"/>
            <p:cNvSpPr/>
            <p:nvPr/>
          </p:nvSpPr>
          <p:spPr>
            <a:xfrm>
              <a:off x="3556" y="2282"/>
              <a:ext cx="161" cy="101"/>
            </a:xfrm>
            <a:custGeom>
              <a:avLst/>
              <a:gdLst/>
              <a:ahLst/>
              <a:cxnLst>
                <a:cxn ang="0">
                  <a:pos x="2100" y="49"/>
                </a:cxn>
                <a:cxn ang="0">
                  <a:pos x="2085" y="25"/>
                </a:cxn>
                <a:cxn ang="0">
                  <a:pos x="2070" y="0"/>
                </a:cxn>
                <a:cxn ang="0">
                  <a:pos x="0" y="1262"/>
                </a:cxn>
                <a:cxn ang="0">
                  <a:pos x="15" y="1287"/>
                </a:cxn>
                <a:cxn ang="0">
                  <a:pos x="30" y="1312"/>
                </a:cxn>
                <a:cxn ang="0">
                  <a:pos x="2100" y="49"/>
                </a:cxn>
              </a:cxnLst>
              <a:pathLst>
                <a:path w="2100" h="1312">
                  <a:moveTo>
                    <a:pt x="2100" y="49"/>
                  </a:moveTo>
                  <a:lnTo>
                    <a:pt x="2085" y="25"/>
                  </a:lnTo>
                  <a:lnTo>
                    <a:pt x="2070" y="0"/>
                  </a:lnTo>
                  <a:lnTo>
                    <a:pt x="0" y="1262"/>
                  </a:lnTo>
                  <a:lnTo>
                    <a:pt x="15" y="1287"/>
                  </a:lnTo>
                  <a:lnTo>
                    <a:pt x="30" y="1312"/>
                  </a:lnTo>
                  <a:lnTo>
                    <a:pt x="2100" y="49"/>
                  </a:lnTo>
                  <a:close/>
                </a:path>
              </a:pathLst>
            </a:custGeom>
            <a:solidFill>
              <a:srgbClr val="FF0000"/>
            </a:solidFill>
            <a:ln w="9525">
              <a:noFill/>
            </a:ln>
          </p:spPr>
          <p:txBody>
            <a:bodyPr/>
            <a:p>
              <a:endParaRPr lang="zh-CN" altLang="en-US"/>
            </a:p>
          </p:txBody>
        </p:sp>
        <p:sp>
          <p:nvSpPr>
            <p:cNvPr id="86036" name="Freeform 20"/>
            <p:cNvSpPr/>
            <p:nvPr/>
          </p:nvSpPr>
          <p:spPr>
            <a:xfrm>
              <a:off x="3556" y="2282"/>
              <a:ext cx="161" cy="101"/>
            </a:xfrm>
            <a:custGeom>
              <a:avLst/>
              <a:gdLst/>
              <a:ahLst/>
              <a:cxnLst>
                <a:cxn ang="0">
                  <a:pos x="2100" y="49"/>
                </a:cxn>
                <a:cxn ang="0">
                  <a:pos x="2085" y="25"/>
                </a:cxn>
                <a:cxn ang="0">
                  <a:pos x="2070" y="0"/>
                </a:cxn>
                <a:cxn ang="0">
                  <a:pos x="0" y="1262"/>
                </a:cxn>
                <a:cxn ang="0">
                  <a:pos x="15" y="1287"/>
                </a:cxn>
                <a:cxn ang="0">
                  <a:pos x="30" y="1312"/>
                </a:cxn>
                <a:cxn ang="0">
                  <a:pos x="2100" y="49"/>
                </a:cxn>
              </a:cxnLst>
              <a:pathLst>
                <a:path w="2100" h="1312">
                  <a:moveTo>
                    <a:pt x="2100" y="49"/>
                  </a:moveTo>
                  <a:lnTo>
                    <a:pt x="2085" y="25"/>
                  </a:lnTo>
                  <a:lnTo>
                    <a:pt x="2070" y="0"/>
                  </a:lnTo>
                  <a:lnTo>
                    <a:pt x="0" y="1262"/>
                  </a:lnTo>
                  <a:lnTo>
                    <a:pt x="15" y="1287"/>
                  </a:lnTo>
                  <a:lnTo>
                    <a:pt x="30" y="1312"/>
                  </a:lnTo>
                  <a:lnTo>
                    <a:pt x="2100" y="49"/>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037" name="Freeform 21"/>
            <p:cNvSpPr/>
            <p:nvPr/>
          </p:nvSpPr>
          <p:spPr>
            <a:xfrm>
              <a:off x="3555" y="2379"/>
              <a:ext cx="3" cy="4"/>
            </a:xfrm>
            <a:custGeom>
              <a:avLst/>
              <a:gdLst/>
              <a:ahLst/>
              <a:cxnLst>
                <a:cxn ang="0">
                  <a:pos x="28" y="25"/>
                </a:cxn>
                <a:cxn ang="0">
                  <a:pos x="43" y="50"/>
                </a:cxn>
                <a:cxn ang="0">
                  <a:pos x="35" y="53"/>
                </a:cxn>
                <a:cxn ang="0">
                  <a:pos x="26" y="53"/>
                </a:cxn>
                <a:cxn ang="0">
                  <a:pos x="18" y="51"/>
                </a:cxn>
                <a:cxn ang="0">
                  <a:pos x="10" y="47"/>
                </a:cxn>
                <a:cxn ang="0">
                  <a:pos x="4" y="40"/>
                </a:cxn>
                <a:cxn ang="0">
                  <a:pos x="0" y="31"/>
                </a:cxn>
                <a:cxn ang="0">
                  <a:pos x="0" y="23"/>
                </a:cxn>
                <a:cxn ang="0">
                  <a:pos x="3" y="14"/>
                </a:cxn>
                <a:cxn ang="0">
                  <a:pos x="7" y="7"/>
                </a:cxn>
                <a:cxn ang="0">
                  <a:pos x="13" y="0"/>
                </a:cxn>
                <a:cxn ang="0">
                  <a:pos x="28" y="25"/>
                </a:cxn>
              </a:cxnLst>
              <a:pathLst>
                <a:path w="43" h="53">
                  <a:moveTo>
                    <a:pt x="28" y="25"/>
                  </a:moveTo>
                  <a:lnTo>
                    <a:pt x="43" y="50"/>
                  </a:lnTo>
                  <a:lnTo>
                    <a:pt x="35" y="53"/>
                  </a:lnTo>
                  <a:lnTo>
                    <a:pt x="26" y="53"/>
                  </a:lnTo>
                  <a:lnTo>
                    <a:pt x="18" y="51"/>
                  </a:lnTo>
                  <a:lnTo>
                    <a:pt x="10" y="47"/>
                  </a:lnTo>
                  <a:lnTo>
                    <a:pt x="4" y="40"/>
                  </a:lnTo>
                  <a:lnTo>
                    <a:pt x="0" y="31"/>
                  </a:lnTo>
                  <a:lnTo>
                    <a:pt x="0" y="23"/>
                  </a:lnTo>
                  <a:lnTo>
                    <a:pt x="3" y="14"/>
                  </a:lnTo>
                  <a:lnTo>
                    <a:pt x="7" y="7"/>
                  </a:lnTo>
                  <a:lnTo>
                    <a:pt x="13" y="0"/>
                  </a:lnTo>
                  <a:lnTo>
                    <a:pt x="28" y="25"/>
                  </a:lnTo>
                  <a:close/>
                </a:path>
              </a:pathLst>
            </a:custGeom>
            <a:solidFill>
              <a:srgbClr val="FF0000"/>
            </a:solidFill>
            <a:ln w="9525">
              <a:noFill/>
            </a:ln>
          </p:spPr>
          <p:txBody>
            <a:bodyPr/>
            <a:p>
              <a:endParaRPr lang="zh-CN" altLang="en-US"/>
            </a:p>
          </p:txBody>
        </p:sp>
        <p:sp>
          <p:nvSpPr>
            <p:cNvPr id="86038" name="Freeform 22"/>
            <p:cNvSpPr/>
            <p:nvPr/>
          </p:nvSpPr>
          <p:spPr>
            <a:xfrm>
              <a:off x="3555" y="2379"/>
              <a:ext cx="3" cy="4"/>
            </a:xfrm>
            <a:custGeom>
              <a:avLst/>
              <a:gdLst/>
              <a:ahLst/>
              <a:cxnLst>
                <a:cxn ang="0">
                  <a:pos x="43" y="50"/>
                </a:cxn>
                <a:cxn ang="0">
                  <a:pos x="35" y="53"/>
                </a:cxn>
                <a:cxn ang="0">
                  <a:pos x="26" y="53"/>
                </a:cxn>
                <a:cxn ang="0">
                  <a:pos x="18" y="51"/>
                </a:cxn>
                <a:cxn ang="0">
                  <a:pos x="10" y="47"/>
                </a:cxn>
                <a:cxn ang="0">
                  <a:pos x="4" y="40"/>
                </a:cxn>
                <a:cxn ang="0">
                  <a:pos x="0" y="31"/>
                </a:cxn>
                <a:cxn ang="0">
                  <a:pos x="0" y="23"/>
                </a:cxn>
                <a:cxn ang="0">
                  <a:pos x="3" y="14"/>
                </a:cxn>
                <a:cxn ang="0">
                  <a:pos x="7" y="7"/>
                </a:cxn>
                <a:cxn ang="0">
                  <a:pos x="13" y="0"/>
                </a:cxn>
              </a:cxnLst>
              <a:pathLst>
                <a:path w="43" h="53">
                  <a:moveTo>
                    <a:pt x="43" y="50"/>
                  </a:moveTo>
                  <a:lnTo>
                    <a:pt x="35" y="53"/>
                  </a:lnTo>
                  <a:lnTo>
                    <a:pt x="26" y="53"/>
                  </a:lnTo>
                  <a:lnTo>
                    <a:pt x="18" y="51"/>
                  </a:lnTo>
                  <a:lnTo>
                    <a:pt x="10" y="47"/>
                  </a:lnTo>
                  <a:lnTo>
                    <a:pt x="4" y="40"/>
                  </a:lnTo>
                  <a:lnTo>
                    <a:pt x="0" y="31"/>
                  </a:lnTo>
                  <a:lnTo>
                    <a:pt x="0" y="23"/>
                  </a:lnTo>
                  <a:lnTo>
                    <a:pt x="3" y="14"/>
                  </a:lnTo>
                  <a:lnTo>
                    <a:pt x="7" y="7"/>
                  </a:lnTo>
                  <a:lnTo>
                    <a:pt x="13"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039" name="Line 23"/>
            <p:cNvSpPr/>
            <p:nvPr/>
          </p:nvSpPr>
          <p:spPr>
            <a:xfrm flipH="1">
              <a:off x="4961" y="1819"/>
              <a:ext cx="367" cy="202"/>
            </a:xfrm>
            <a:prstGeom prst="line">
              <a:avLst/>
            </a:prstGeom>
            <a:ln w="0" cap="flat" cmpd="sng">
              <a:solidFill>
                <a:srgbClr val="FF0000"/>
              </a:solidFill>
              <a:prstDash val="solid"/>
              <a:round/>
              <a:headEnd type="none" w="med" len="med"/>
              <a:tailEnd type="none" w="med" len="med"/>
            </a:ln>
          </p:spPr>
        </p:sp>
        <p:sp>
          <p:nvSpPr>
            <p:cNvPr id="86040" name="Line 24"/>
            <p:cNvSpPr/>
            <p:nvPr/>
          </p:nvSpPr>
          <p:spPr>
            <a:xfrm flipV="1">
              <a:off x="4859" y="2676"/>
              <a:ext cx="469" cy="428"/>
            </a:xfrm>
            <a:prstGeom prst="line">
              <a:avLst/>
            </a:prstGeom>
            <a:ln w="0" cap="flat" cmpd="sng">
              <a:solidFill>
                <a:srgbClr val="FF0000"/>
              </a:solidFill>
              <a:prstDash val="solid"/>
              <a:round/>
              <a:headEnd type="none" w="med" len="med"/>
              <a:tailEnd type="none" w="med" len="med"/>
            </a:ln>
          </p:spPr>
        </p:sp>
        <p:sp>
          <p:nvSpPr>
            <p:cNvPr id="86041" name="Line 25"/>
            <p:cNvSpPr/>
            <p:nvPr/>
          </p:nvSpPr>
          <p:spPr>
            <a:xfrm>
              <a:off x="4685" y="1819"/>
              <a:ext cx="262" cy="201"/>
            </a:xfrm>
            <a:prstGeom prst="line">
              <a:avLst/>
            </a:prstGeom>
            <a:ln w="0" cap="flat" cmpd="sng">
              <a:solidFill>
                <a:srgbClr val="FF0000"/>
              </a:solidFill>
              <a:prstDash val="solid"/>
              <a:round/>
              <a:headEnd type="none" w="med" len="med"/>
              <a:tailEnd type="none" w="med" len="med"/>
            </a:ln>
          </p:spPr>
        </p:sp>
        <p:sp>
          <p:nvSpPr>
            <p:cNvPr id="86042" name="Line 26"/>
            <p:cNvSpPr/>
            <p:nvPr/>
          </p:nvSpPr>
          <p:spPr>
            <a:xfrm flipH="1" flipV="1">
              <a:off x="4685" y="2676"/>
              <a:ext cx="165" cy="426"/>
            </a:xfrm>
            <a:prstGeom prst="line">
              <a:avLst/>
            </a:prstGeom>
            <a:ln w="0" cap="flat" cmpd="sng">
              <a:solidFill>
                <a:srgbClr val="FF0000"/>
              </a:solidFill>
              <a:prstDash val="solid"/>
              <a:round/>
              <a:headEnd type="none" w="med" len="med"/>
              <a:tailEnd type="none" w="med" len="med"/>
            </a:ln>
          </p:spPr>
        </p:sp>
        <p:sp>
          <p:nvSpPr>
            <p:cNvPr id="86043" name="Freeform 27"/>
            <p:cNvSpPr/>
            <p:nvPr/>
          </p:nvSpPr>
          <p:spPr>
            <a:xfrm>
              <a:off x="4685" y="2676"/>
              <a:ext cx="162" cy="427"/>
            </a:xfrm>
            <a:custGeom>
              <a:avLst/>
              <a:gdLst/>
              <a:ahLst/>
              <a:cxnLst>
                <a:cxn ang="0">
                  <a:pos x="0" y="0"/>
                </a:cxn>
                <a:cxn ang="0">
                  <a:pos x="61" y="1011"/>
                </a:cxn>
                <a:cxn ang="0">
                  <a:pos x="244" y="2007"/>
                </a:cxn>
                <a:cxn ang="0">
                  <a:pos x="546" y="2974"/>
                </a:cxn>
                <a:cxn ang="0">
                  <a:pos x="963" y="3896"/>
                </a:cxn>
                <a:cxn ang="0">
                  <a:pos x="1488" y="4762"/>
                </a:cxn>
                <a:cxn ang="0">
                  <a:pos x="2115" y="5558"/>
                </a:cxn>
              </a:cxnLst>
              <a:pathLst>
                <a:path w="2115" h="5558">
                  <a:moveTo>
                    <a:pt x="0" y="0"/>
                  </a:moveTo>
                  <a:lnTo>
                    <a:pt x="61" y="1011"/>
                  </a:lnTo>
                  <a:lnTo>
                    <a:pt x="244" y="2007"/>
                  </a:lnTo>
                  <a:lnTo>
                    <a:pt x="546" y="2974"/>
                  </a:lnTo>
                  <a:lnTo>
                    <a:pt x="963" y="3896"/>
                  </a:lnTo>
                  <a:lnTo>
                    <a:pt x="1488" y="4762"/>
                  </a:lnTo>
                  <a:lnTo>
                    <a:pt x="2115" y="5558"/>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044" name="Line 28"/>
            <p:cNvSpPr/>
            <p:nvPr/>
          </p:nvSpPr>
          <p:spPr>
            <a:xfrm flipH="1">
              <a:off x="4768" y="2028"/>
              <a:ext cx="178" cy="98"/>
            </a:xfrm>
            <a:prstGeom prst="line">
              <a:avLst/>
            </a:prstGeom>
            <a:ln w="0" cap="flat" cmpd="sng">
              <a:solidFill>
                <a:srgbClr val="FF0000"/>
              </a:solidFill>
              <a:prstDash val="solid"/>
              <a:round/>
              <a:headEnd type="none" w="med" len="med"/>
              <a:tailEnd type="none" w="med" len="med"/>
            </a:ln>
          </p:spPr>
        </p:sp>
        <p:sp>
          <p:nvSpPr>
            <p:cNvPr id="86045" name="Freeform 29"/>
            <p:cNvSpPr/>
            <p:nvPr/>
          </p:nvSpPr>
          <p:spPr>
            <a:xfrm>
              <a:off x="4958" y="2027"/>
              <a:ext cx="3" cy="4"/>
            </a:xfrm>
            <a:custGeom>
              <a:avLst/>
              <a:gdLst/>
              <a:ahLst/>
              <a:cxnLst>
                <a:cxn ang="0">
                  <a:pos x="28" y="28"/>
                </a:cxn>
                <a:cxn ang="0">
                  <a:pos x="11" y="50"/>
                </a:cxn>
                <a:cxn ang="0">
                  <a:pos x="5" y="44"/>
                </a:cxn>
                <a:cxn ang="0">
                  <a:pos x="1" y="36"/>
                </a:cxn>
                <a:cxn ang="0">
                  <a:pos x="0" y="27"/>
                </a:cxn>
                <a:cxn ang="0">
                  <a:pos x="1" y="18"/>
                </a:cxn>
                <a:cxn ang="0">
                  <a:pos x="6" y="11"/>
                </a:cxn>
                <a:cxn ang="0">
                  <a:pos x="12" y="4"/>
                </a:cxn>
                <a:cxn ang="0">
                  <a:pos x="20" y="1"/>
                </a:cxn>
                <a:cxn ang="0">
                  <a:pos x="29" y="0"/>
                </a:cxn>
                <a:cxn ang="0">
                  <a:pos x="38" y="1"/>
                </a:cxn>
                <a:cxn ang="0">
                  <a:pos x="45" y="5"/>
                </a:cxn>
                <a:cxn ang="0">
                  <a:pos x="28" y="28"/>
                </a:cxn>
              </a:cxnLst>
              <a:pathLst>
                <a:path w="45" h="50">
                  <a:moveTo>
                    <a:pt x="28" y="28"/>
                  </a:moveTo>
                  <a:lnTo>
                    <a:pt x="11" y="50"/>
                  </a:lnTo>
                  <a:lnTo>
                    <a:pt x="5" y="44"/>
                  </a:lnTo>
                  <a:lnTo>
                    <a:pt x="1" y="36"/>
                  </a:lnTo>
                  <a:lnTo>
                    <a:pt x="0" y="27"/>
                  </a:lnTo>
                  <a:lnTo>
                    <a:pt x="1" y="18"/>
                  </a:lnTo>
                  <a:lnTo>
                    <a:pt x="6" y="11"/>
                  </a:lnTo>
                  <a:lnTo>
                    <a:pt x="12" y="4"/>
                  </a:lnTo>
                  <a:lnTo>
                    <a:pt x="20" y="1"/>
                  </a:lnTo>
                  <a:lnTo>
                    <a:pt x="29" y="0"/>
                  </a:lnTo>
                  <a:lnTo>
                    <a:pt x="38" y="1"/>
                  </a:lnTo>
                  <a:lnTo>
                    <a:pt x="45" y="5"/>
                  </a:lnTo>
                  <a:lnTo>
                    <a:pt x="28" y="28"/>
                  </a:lnTo>
                  <a:close/>
                </a:path>
              </a:pathLst>
            </a:custGeom>
            <a:solidFill>
              <a:srgbClr val="FF0000"/>
            </a:solidFill>
            <a:ln w="9525">
              <a:noFill/>
            </a:ln>
          </p:spPr>
          <p:txBody>
            <a:bodyPr/>
            <a:p>
              <a:endParaRPr lang="zh-CN" altLang="en-US"/>
            </a:p>
          </p:txBody>
        </p:sp>
        <p:sp>
          <p:nvSpPr>
            <p:cNvPr id="86046" name="Freeform 30"/>
            <p:cNvSpPr/>
            <p:nvPr/>
          </p:nvSpPr>
          <p:spPr>
            <a:xfrm>
              <a:off x="4958" y="2027"/>
              <a:ext cx="3" cy="4"/>
            </a:xfrm>
            <a:custGeom>
              <a:avLst/>
              <a:gdLst/>
              <a:ahLst/>
              <a:cxnLst>
                <a:cxn ang="0">
                  <a:pos x="11" y="50"/>
                </a:cxn>
                <a:cxn ang="0">
                  <a:pos x="5" y="44"/>
                </a:cxn>
                <a:cxn ang="0">
                  <a:pos x="1" y="36"/>
                </a:cxn>
                <a:cxn ang="0">
                  <a:pos x="0" y="27"/>
                </a:cxn>
                <a:cxn ang="0">
                  <a:pos x="1" y="18"/>
                </a:cxn>
                <a:cxn ang="0">
                  <a:pos x="6" y="11"/>
                </a:cxn>
                <a:cxn ang="0">
                  <a:pos x="12" y="4"/>
                </a:cxn>
                <a:cxn ang="0">
                  <a:pos x="20" y="1"/>
                </a:cxn>
                <a:cxn ang="0">
                  <a:pos x="29" y="0"/>
                </a:cxn>
                <a:cxn ang="0">
                  <a:pos x="38" y="1"/>
                </a:cxn>
                <a:cxn ang="0">
                  <a:pos x="45" y="5"/>
                </a:cxn>
              </a:cxnLst>
              <a:pathLst>
                <a:path w="45" h="50">
                  <a:moveTo>
                    <a:pt x="11" y="50"/>
                  </a:moveTo>
                  <a:lnTo>
                    <a:pt x="5" y="44"/>
                  </a:lnTo>
                  <a:lnTo>
                    <a:pt x="1" y="36"/>
                  </a:lnTo>
                  <a:lnTo>
                    <a:pt x="0" y="27"/>
                  </a:lnTo>
                  <a:lnTo>
                    <a:pt x="1" y="18"/>
                  </a:lnTo>
                  <a:lnTo>
                    <a:pt x="6" y="11"/>
                  </a:lnTo>
                  <a:lnTo>
                    <a:pt x="12" y="4"/>
                  </a:lnTo>
                  <a:lnTo>
                    <a:pt x="20" y="1"/>
                  </a:lnTo>
                  <a:lnTo>
                    <a:pt x="29" y="0"/>
                  </a:lnTo>
                  <a:lnTo>
                    <a:pt x="38" y="1"/>
                  </a:lnTo>
                  <a:lnTo>
                    <a:pt x="45" y="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047" name="Freeform 31"/>
            <p:cNvSpPr/>
            <p:nvPr/>
          </p:nvSpPr>
          <p:spPr>
            <a:xfrm>
              <a:off x="4959" y="2028"/>
              <a:ext cx="129" cy="100"/>
            </a:xfrm>
            <a:custGeom>
              <a:avLst/>
              <a:gdLst/>
              <a:ahLst/>
              <a:cxnLst>
                <a:cxn ang="0">
                  <a:pos x="34" y="0"/>
                </a:cxn>
                <a:cxn ang="0">
                  <a:pos x="17" y="23"/>
                </a:cxn>
                <a:cxn ang="0">
                  <a:pos x="0" y="45"/>
                </a:cxn>
                <a:cxn ang="0">
                  <a:pos x="1650" y="1306"/>
                </a:cxn>
                <a:cxn ang="0">
                  <a:pos x="1668" y="1283"/>
                </a:cxn>
                <a:cxn ang="0">
                  <a:pos x="1685" y="1260"/>
                </a:cxn>
                <a:cxn ang="0">
                  <a:pos x="34" y="0"/>
                </a:cxn>
              </a:cxnLst>
              <a:pathLst>
                <a:path w="1685" h="1306">
                  <a:moveTo>
                    <a:pt x="34" y="0"/>
                  </a:moveTo>
                  <a:lnTo>
                    <a:pt x="17" y="23"/>
                  </a:lnTo>
                  <a:lnTo>
                    <a:pt x="0" y="45"/>
                  </a:lnTo>
                  <a:lnTo>
                    <a:pt x="1650" y="1306"/>
                  </a:lnTo>
                  <a:lnTo>
                    <a:pt x="1668" y="1283"/>
                  </a:lnTo>
                  <a:lnTo>
                    <a:pt x="1685" y="1260"/>
                  </a:lnTo>
                  <a:lnTo>
                    <a:pt x="34" y="0"/>
                  </a:lnTo>
                  <a:close/>
                </a:path>
              </a:pathLst>
            </a:custGeom>
            <a:solidFill>
              <a:srgbClr val="FF0000"/>
            </a:solidFill>
            <a:ln w="9525">
              <a:noFill/>
            </a:ln>
          </p:spPr>
          <p:txBody>
            <a:bodyPr/>
            <a:p>
              <a:endParaRPr lang="zh-CN" altLang="en-US"/>
            </a:p>
          </p:txBody>
        </p:sp>
        <p:sp>
          <p:nvSpPr>
            <p:cNvPr id="86048" name="Freeform 32"/>
            <p:cNvSpPr/>
            <p:nvPr/>
          </p:nvSpPr>
          <p:spPr>
            <a:xfrm>
              <a:off x="4959" y="2028"/>
              <a:ext cx="129" cy="100"/>
            </a:xfrm>
            <a:custGeom>
              <a:avLst/>
              <a:gdLst/>
              <a:ahLst/>
              <a:cxnLst>
                <a:cxn ang="0">
                  <a:pos x="34" y="0"/>
                </a:cxn>
                <a:cxn ang="0">
                  <a:pos x="17" y="23"/>
                </a:cxn>
                <a:cxn ang="0">
                  <a:pos x="0" y="45"/>
                </a:cxn>
                <a:cxn ang="0">
                  <a:pos x="1650" y="1306"/>
                </a:cxn>
                <a:cxn ang="0">
                  <a:pos x="1668" y="1283"/>
                </a:cxn>
                <a:cxn ang="0">
                  <a:pos x="1685" y="1260"/>
                </a:cxn>
                <a:cxn ang="0">
                  <a:pos x="34" y="0"/>
                </a:cxn>
              </a:cxnLst>
              <a:pathLst>
                <a:path w="1685" h="1306">
                  <a:moveTo>
                    <a:pt x="34" y="0"/>
                  </a:moveTo>
                  <a:lnTo>
                    <a:pt x="17" y="23"/>
                  </a:lnTo>
                  <a:lnTo>
                    <a:pt x="0" y="45"/>
                  </a:lnTo>
                  <a:lnTo>
                    <a:pt x="1650" y="1306"/>
                  </a:lnTo>
                  <a:lnTo>
                    <a:pt x="1668" y="1283"/>
                  </a:lnTo>
                  <a:lnTo>
                    <a:pt x="1685" y="1260"/>
                  </a:lnTo>
                  <a:lnTo>
                    <a:pt x="34"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049" name="Freeform 33"/>
            <p:cNvSpPr/>
            <p:nvPr/>
          </p:nvSpPr>
          <p:spPr>
            <a:xfrm>
              <a:off x="5085" y="2125"/>
              <a:ext cx="4" cy="4"/>
            </a:xfrm>
            <a:custGeom>
              <a:avLst/>
              <a:gdLst/>
              <a:ahLst/>
              <a:cxnLst>
                <a:cxn ang="0">
                  <a:pos x="18" y="23"/>
                </a:cxn>
                <a:cxn ang="0">
                  <a:pos x="35" y="0"/>
                </a:cxn>
                <a:cxn ang="0">
                  <a:pos x="41" y="7"/>
                </a:cxn>
                <a:cxn ang="0">
                  <a:pos x="45" y="14"/>
                </a:cxn>
                <a:cxn ang="0">
                  <a:pos x="46" y="24"/>
                </a:cxn>
                <a:cxn ang="0">
                  <a:pos x="45" y="33"/>
                </a:cxn>
                <a:cxn ang="0">
                  <a:pos x="40" y="40"/>
                </a:cxn>
                <a:cxn ang="0">
                  <a:pos x="34" y="47"/>
                </a:cxn>
                <a:cxn ang="0">
                  <a:pos x="26" y="50"/>
                </a:cxn>
                <a:cxn ang="0">
                  <a:pos x="17" y="51"/>
                </a:cxn>
                <a:cxn ang="0">
                  <a:pos x="8" y="50"/>
                </a:cxn>
                <a:cxn ang="0">
                  <a:pos x="0" y="46"/>
                </a:cxn>
                <a:cxn ang="0">
                  <a:pos x="18" y="23"/>
                </a:cxn>
              </a:cxnLst>
              <a:pathLst>
                <a:path w="46" h="51">
                  <a:moveTo>
                    <a:pt x="18" y="23"/>
                  </a:moveTo>
                  <a:lnTo>
                    <a:pt x="35" y="0"/>
                  </a:lnTo>
                  <a:lnTo>
                    <a:pt x="41" y="7"/>
                  </a:lnTo>
                  <a:lnTo>
                    <a:pt x="45" y="14"/>
                  </a:lnTo>
                  <a:lnTo>
                    <a:pt x="46" y="24"/>
                  </a:lnTo>
                  <a:lnTo>
                    <a:pt x="45" y="33"/>
                  </a:lnTo>
                  <a:lnTo>
                    <a:pt x="40" y="40"/>
                  </a:lnTo>
                  <a:lnTo>
                    <a:pt x="34" y="47"/>
                  </a:lnTo>
                  <a:lnTo>
                    <a:pt x="26" y="50"/>
                  </a:lnTo>
                  <a:lnTo>
                    <a:pt x="17" y="51"/>
                  </a:lnTo>
                  <a:lnTo>
                    <a:pt x="8" y="50"/>
                  </a:lnTo>
                  <a:lnTo>
                    <a:pt x="0" y="46"/>
                  </a:lnTo>
                  <a:lnTo>
                    <a:pt x="18" y="23"/>
                  </a:lnTo>
                  <a:close/>
                </a:path>
              </a:pathLst>
            </a:custGeom>
            <a:solidFill>
              <a:srgbClr val="FF0000"/>
            </a:solidFill>
            <a:ln w="9525">
              <a:noFill/>
            </a:ln>
          </p:spPr>
          <p:txBody>
            <a:bodyPr/>
            <a:p>
              <a:endParaRPr lang="zh-CN" altLang="en-US"/>
            </a:p>
          </p:txBody>
        </p:sp>
        <p:sp>
          <p:nvSpPr>
            <p:cNvPr id="86050" name="Freeform 34"/>
            <p:cNvSpPr/>
            <p:nvPr/>
          </p:nvSpPr>
          <p:spPr>
            <a:xfrm>
              <a:off x="5085" y="2125"/>
              <a:ext cx="4" cy="4"/>
            </a:xfrm>
            <a:custGeom>
              <a:avLst/>
              <a:gdLst/>
              <a:ahLst/>
              <a:cxnLst>
                <a:cxn ang="0">
                  <a:pos x="35" y="0"/>
                </a:cxn>
                <a:cxn ang="0">
                  <a:pos x="41" y="7"/>
                </a:cxn>
                <a:cxn ang="0">
                  <a:pos x="45" y="14"/>
                </a:cxn>
                <a:cxn ang="0">
                  <a:pos x="46" y="24"/>
                </a:cxn>
                <a:cxn ang="0">
                  <a:pos x="45" y="33"/>
                </a:cxn>
                <a:cxn ang="0">
                  <a:pos x="40" y="40"/>
                </a:cxn>
                <a:cxn ang="0">
                  <a:pos x="34" y="47"/>
                </a:cxn>
                <a:cxn ang="0">
                  <a:pos x="26" y="50"/>
                </a:cxn>
                <a:cxn ang="0">
                  <a:pos x="17" y="51"/>
                </a:cxn>
                <a:cxn ang="0">
                  <a:pos x="8" y="50"/>
                </a:cxn>
                <a:cxn ang="0">
                  <a:pos x="0" y="46"/>
                </a:cxn>
              </a:cxnLst>
              <a:pathLst>
                <a:path w="46" h="51">
                  <a:moveTo>
                    <a:pt x="35" y="0"/>
                  </a:moveTo>
                  <a:lnTo>
                    <a:pt x="41" y="7"/>
                  </a:lnTo>
                  <a:lnTo>
                    <a:pt x="45" y="14"/>
                  </a:lnTo>
                  <a:lnTo>
                    <a:pt x="46" y="24"/>
                  </a:lnTo>
                  <a:lnTo>
                    <a:pt x="45" y="33"/>
                  </a:lnTo>
                  <a:lnTo>
                    <a:pt x="40" y="40"/>
                  </a:lnTo>
                  <a:lnTo>
                    <a:pt x="34" y="47"/>
                  </a:lnTo>
                  <a:lnTo>
                    <a:pt x="26" y="50"/>
                  </a:lnTo>
                  <a:lnTo>
                    <a:pt x="17" y="51"/>
                  </a:lnTo>
                  <a:lnTo>
                    <a:pt x="8" y="50"/>
                  </a:lnTo>
                  <a:lnTo>
                    <a:pt x="0" y="4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051" name="Freeform 35"/>
            <p:cNvSpPr/>
            <p:nvPr/>
          </p:nvSpPr>
          <p:spPr>
            <a:xfrm>
              <a:off x="4949" y="2510"/>
              <a:ext cx="81" cy="24"/>
            </a:xfrm>
            <a:custGeom>
              <a:avLst/>
              <a:gdLst/>
              <a:ahLst/>
              <a:cxnLst>
                <a:cxn ang="0">
                  <a:pos x="0" y="0"/>
                </a:cxn>
                <a:cxn ang="0">
                  <a:pos x="223" y="181"/>
                </a:cxn>
                <a:cxn ang="0">
                  <a:pos x="489" y="287"/>
                </a:cxn>
                <a:cxn ang="0">
                  <a:pos x="774" y="309"/>
                </a:cxn>
                <a:cxn ang="0">
                  <a:pos x="1053" y="247"/>
                </a:cxn>
              </a:cxnLst>
              <a:pathLst>
                <a:path w="1053" h="309">
                  <a:moveTo>
                    <a:pt x="0" y="0"/>
                  </a:moveTo>
                  <a:lnTo>
                    <a:pt x="223" y="181"/>
                  </a:lnTo>
                  <a:lnTo>
                    <a:pt x="489" y="287"/>
                  </a:lnTo>
                  <a:lnTo>
                    <a:pt x="774" y="309"/>
                  </a:lnTo>
                  <a:lnTo>
                    <a:pt x="1053" y="24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052" name="Freeform 36"/>
            <p:cNvSpPr/>
            <p:nvPr/>
          </p:nvSpPr>
          <p:spPr>
            <a:xfrm>
              <a:off x="5019" y="2613"/>
              <a:ext cx="43" cy="63"/>
            </a:xfrm>
            <a:custGeom>
              <a:avLst/>
              <a:gdLst/>
              <a:ahLst/>
              <a:cxnLst>
                <a:cxn ang="0">
                  <a:pos x="555" y="0"/>
                </a:cxn>
                <a:cxn ang="0">
                  <a:pos x="329" y="132"/>
                </a:cxn>
                <a:cxn ang="0">
                  <a:pos x="152" y="325"/>
                </a:cxn>
                <a:cxn ang="0">
                  <a:pos x="39" y="560"/>
                </a:cxn>
                <a:cxn ang="0">
                  <a:pos x="0" y="818"/>
                </a:cxn>
              </a:cxnLst>
              <a:pathLst>
                <a:path w="555" h="818">
                  <a:moveTo>
                    <a:pt x="555" y="0"/>
                  </a:moveTo>
                  <a:lnTo>
                    <a:pt x="329" y="132"/>
                  </a:lnTo>
                  <a:lnTo>
                    <a:pt x="152" y="325"/>
                  </a:lnTo>
                  <a:lnTo>
                    <a:pt x="39" y="560"/>
                  </a:lnTo>
                  <a:lnTo>
                    <a:pt x="0" y="81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053" name="Freeform 37"/>
            <p:cNvSpPr/>
            <p:nvPr/>
          </p:nvSpPr>
          <p:spPr>
            <a:xfrm>
              <a:off x="3837" y="2297"/>
              <a:ext cx="33" cy="23"/>
            </a:xfrm>
            <a:custGeom>
              <a:avLst/>
              <a:gdLst/>
              <a:ahLst/>
              <a:cxnLst>
                <a:cxn ang="0">
                  <a:pos x="0" y="0"/>
                </a:cxn>
                <a:cxn ang="0">
                  <a:pos x="94" y="163"/>
                </a:cxn>
                <a:cxn ang="0">
                  <a:pos x="249" y="268"/>
                </a:cxn>
                <a:cxn ang="0">
                  <a:pos x="434" y="295"/>
                </a:cxn>
              </a:cxnLst>
              <a:pathLst>
                <a:path w="434" h="295">
                  <a:moveTo>
                    <a:pt x="0" y="0"/>
                  </a:moveTo>
                  <a:lnTo>
                    <a:pt x="94" y="163"/>
                  </a:lnTo>
                  <a:lnTo>
                    <a:pt x="249" y="268"/>
                  </a:lnTo>
                  <a:lnTo>
                    <a:pt x="434" y="29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054" name="Freeform 38"/>
            <p:cNvSpPr/>
            <p:nvPr/>
          </p:nvSpPr>
          <p:spPr>
            <a:xfrm>
              <a:off x="3848" y="2354"/>
              <a:ext cx="25" cy="27"/>
            </a:xfrm>
            <a:custGeom>
              <a:avLst/>
              <a:gdLst/>
              <a:ahLst/>
              <a:cxnLst>
                <a:cxn ang="0">
                  <a:pos x="325" y="0"/>
                </a:cxn>
                <a:cxn ang="0">
                  <a:pos x="161" y="58"/>
                </a:cxn>
                <a:cxn ang="0">
                  <a:pos x="44" y="186"/>
                </a:cxn>
                <a:cxn ang="0">
                  <a:pos x="0" y="355"/>
                </a:cxn>
              </a:cxnLst>
              <a:pathLst>
                <a:path w="325" h="355">
                  <a:moveTo>
                    <a:pt x="325" y="0"/>
                  </a:moveTo>
                  <a:lnTo>
                    <a:pt x="161" y="58"/>
                  </a:lnTo>
                  <a:lnTo>
                    <a:pt x="44" y="186"/>
                  </a:lnTo>
                  <a:lnTo>
                    <a:pt x="0" y="35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055" name="Freeform 39"/>
            <p:cNvSpPr/>
            <p:nvPr/>
          </p:nvSpPr>
          <p:spPr>
            <a:xfrm>
              <a:off x="3853" y="2651"/>
              <a:ext cx="3" cy="4"/>
            </a:xfrm>
            <a:custGeom>
              <a:avLst/>
              <a:gdLst/>
              <a:ahLst/>
              <a:cxnLst>
                <a:cxn ang="0">
                  <a:pos x="28" y="20"/>
                </a:cxn>
                <a:cxn ang="0">
                  <a:pos x="49" y="41"/>
                </a:cxn>
                <a:cxn ang="0">
                  <a:pos x="41" y="46"/>
                </a:cxn>
                <a:cxn ang="0">
                  <a:pos x="33" y="48"/>
                </a:cxn>
                <a:cxn ang="0">
                  <a:pos x="24" y="48"/>
                </a:cxn>
                <a:cxn ang="0">
                  <a:pos x="15" y="46"/>
                </a:cxn>
                <a:cxn ang="0">
                  <a:pos x="8" y="41"/>
                </a:cxn>
                <a:cxn ang="0">
                  <a:pos x="2" y="33"/>
                </a:cxn>
                <a:cxn ang="0">
                  <a:pos x="0" y="25"/>
                </a:cxn>
                <a:cxn ang="0">
                  <a:pos x="0" y="16"/>
                </a:cxn>
                <a:cxn ang="0">
                  <a:pos x="2" y="7"/>
                </a:cxn>
                <a:cxn ang="0">
                  <a:pos x="8" y="0"/>
                </a:cxn>
                <a:cxn ang="0">
                  <a:pos x="28" y="20"/>
                </a:cxn>
              </a:cxnLst>
              <a:pathLst>
                <a:path w="49" h="48">
                  <a:moveTo>
                    <a:pt x="28" y="20"/>
                  </a:moveTo>
                  <a:lnTo>
                    <a:pt x="49" y="41"/>
                  </a:lnTo>
                  <a:lnTo>
                    <a:pt x="41" y="46"/>
                  </a:lnTo>
                  <a:lnTo>
                    <a:pt x="33" y="48"/>
                  </a:lnTo>
                  <a:lnTo>
                    <a:pt x="24" y="48"/>
                  </a:lnTo>
                  <a:lnTo>
                    <a:pt x="15" y="46"/>
                  </a:lnTo>
                  <a:lnTo>
                    <a:pt x="8" y="41"/>
                  </a:lnTo>
                  <a:lnTo>
                    <a:pt x="2" y="33"/>
                  </a:lnTo>
                  <a:lnTo>
                    <a:pt x="0" y="25"/>
                  </a:lnTo>
                  <a:lnTo>
                    <a:pt x="0" y="16"/>
                  </a:lnTo>
                  <a:lnTo>
                    <a:pt x="2" y="7"/>
                  </a:lnTo>
                  <a:lnTo>
                    <a:pt x="8" y="0"/>
                  </a:lnTo>
                  <a:lnTo>
                    <a:pt x="28" y="20"/>
                  </a:lnTo>
                  <a:close/>
                </a:path>
              </a:pathLst>
            </a:custGeom>
            <a:solidFill>
              <a:srgbClr val="000000"/>
            </a:solidFill>
            <a:ln w="9525">
              <a:noFill/>
            </a:ln>
          </p:spPr>
          <p:txBody>
            <a:bodyPr/>
            <a:p>
              <a:endParaRPr lang="zh-CN" altLang="en-US"/>
            </a:p>
          </p:txBody>
        </p:sp>
        <p:sp>
          <p:nvSpPr>
            <p:cNvPr id="86056" name="Freeform 40"/>
            <p:cNvSpPr/>
            <p:nvPr/>
          </p:nvSpPr>
          <p:spPr>
            <a:xfrm>
              <a:off x="3853" y="2651"/>
              <a:ext cx="3" cy="4"/>
            </a:xfrm>
            <a:custGeom>
              <a:avLst/>
              <a:gdLst/>
              <a:ahLst/>
              <a:cxnLst>
                <a:cxn ang="0">
                  <a:pos x="49" y="41"/>
                </a:cxn>
                <a:cxn ang="0">
                  <a:pos x="41" y="46"/>
                </a:cxn>
                <a:cxn ang="0">
                  <a:pos x="33" y="48"/>
                </a:cxn>
                <a:cxn ang="0">
                  <a:pos x="24" y="48"/>
                </a:cxn>
                <a:cxn ang="0">
                  <a:pos x="15" y="46"/>
                </a:cxn>
                <a:cxn ang="0">
                  <a:pos x="8" y="41"/>
                </a:cxn>
                <a:cxn ang="0">
                  <a:pos x="2" y="33"/>
                </a:cxn>
                <a:cxn ang="0">
                  <a:pos x="0" y="25"/>
                </a:cxn>
                <a:cxn ang="0">
                  <a:pos x="0" y="16"/>
                </a:cxn>
                <a:cxn ang="0">
                  <a:pos x="2" y="7"/>
                </a:cxn>
                <a:cxn ang="0">
                  <a:pos x="8" y="0"/>
                </a:cxn>
              </a:cxnLst>
              <a:pathLst>
                <a:path w="49" h="48">
                  <a:moveTo>
                    <a:pt x="49" y="41"/>
                  </a:moveTo>
                  <a:lnTo>
                    <a:pt x="41" y="46"/>
                  </a:lnTo>
                  <a:lnTo>
                    <a:pt x="33" y="48"/>
                  </a:lnTo>
                  <a:lnTo>
                    <a:pt x="24" y="48"/>
                  </a:lnTo>
                  <a:lnTo>
                    <a:pt x="15" y="46"/>
                  </a:lnTo>
                  <a:lnTo>
                    <a:pt x="8" y="41"/>
                  </a:lnTo>
                  <a:lnTo>
                    <a:pt x="2" y="33"/>
                  </a:lnTo>
                  <a:lnTo>
                    <a:pt x="0" y="25"/>
                  </a:lnTo>
                  <a:lnTo>
                    <a:pt x="0" y="16"/>
                  </a:lnTo>
                  <a:lnTo>
                    <a:pt x="2" y="7"/>
                  </a:lnTo>
                  <a:lnTo>
                    <a:pt x="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057" name="Freeform 41"/>
            <p:cNvSpPr/>
            <p:nvPr/>
          </p:nvSpPr>
          <p:spPr>
            <a:xfrm>
              <a:off x="3853" y="2044"/>
              <a:ext cx="610" cy="610"/>
            </a:xfrm>
            <a:custGeom>
              <a:avLst/>
              <a:gdLst/>
              <a:ahLst/>
              <a:cxnLst>
                <a:cxn ang="0">
                  <a:pos x="0" y="7891"/>
                </a:cxn>
                <a:cxn ang="0">
                  <a:pos x="20" y="7911"/>
                </a:cxn>
                <a:cxn ang="0">
                  <a:pos x="41" y="7932"/>
                </a:cxn>
                <a:cxn ang="0">
                  <a:pos x="7931" y="41"/>
                </a:cxn>
                <a:cxn ang="0">
                  <a:pos x="7911" y="21"/>
                </a:cxn>
                <a:cxn ang="0">
                  <a:pos x="7890" y="0"/>
                </a:cxn>
                <a:cxn ang="0">
                  <a:pos x="0" y="7891"/>
                </a:cxn>
              </a:cxnLst>
              <a:pathLst>
                <a:path w="7931" h="7932">
                  <a:moveTo>
                    <a:pt x="0" y="7891"/>
                  </a:moveTo>
                  <a:lnTo>
                    <a:pt x="20" y="7911"/>
                  </a:lnTo>
                  <a:lnTo>
                    <a:pt x="41" y="7932"/>
                  </a:lnTo>
                  <a:lnTo>
                    <a:pt x="7931" y="41"/>
                  </a:lnTo>
                  <a:lnTo>
                    <a:pt x="7911" y="21"/>
                  </a:lnTo>
                  <a:lnTo>
                    <a:pt x="7890" y="0"/>
                  </a:lnTo>
                  <a:lnTo>
                    <a:pt x="0" y="7891"/>
                  </a:lnTo>
                  <a:close/>
                </a:path>
              </a:pathLst>
            </a:custGeom>
            <a:solidFill>
              <a:srgbClr val="000000"/>
            </a:solidFill>
            <a:ln w="9525">
              <a:noFill/>
            </a:ln>
          </p:spPr>
          <p:txBody>
            <a:bodyPr/>
            <a:p>
              <a:endParaRPr lang="zh-CN" altLang="en-US"/>
            </a:p>
          </p:txBody>
        </p:sp>
        <p:sp>
          <p:nvSpPr>
            <p:cNvPr id="86058" name="Freeform 42"/>
            <p:cNvSpPr/>
            <p:nvPr/>
          </p:nvSpPr>
          <p:spPr>
            <a:xfrm>
              <a:off x="3853" y="2044"/>
              <a:ext cx="610" cy="610"/>
            </a:xfrm>
            <a:custGeom>
              <a:avLst/>
              <a:gdLst/>
              <a:ahLst/>
              <a:cxnLst>
                <a:cxn ang="0">
                  <a:pos x="0" y="7891"/>
                </a:cxn>
                <a:cxn ang="0">
                  <a:pos x="20" y="7911"/>
                </a:cxn>
                <a:cxn ang="0">
                  <a:pos x="41" y="7932"/>
                </a:cxn>
                <a:cxn ang="0">
                  <a:pos x="7931" y="41"/>
                </a:cxn>
                <a:cxn ang="0">
                  <a:pos x="7911" y="21"/>
                </a:cxn>
                <a:cxn ang="0">
                  <a:pos x="7890" y="0"/>
                </a:cxn>
                <a:cxn ang="0">
                  <a:pos x="0" y="7891"/>
                </a:cxn>
              </a:cxnLst>
              <a:pathLst>
                <a:path w="7931" h="7932">
                  <a:moveTo>
                    <a:pt x="0" y="7891"/>
                  </a:moveTo>
                  <a:lnTo>
                    <a:pt x="20" y="7911"/>
                  </a:lnTo>
                  <a:lnTo>
                    <a:pt x="41" y="7932"/>
                  </a:lnTo>
                  <a:lnTo>
                    <a:pt x="7931" y="41"/>
                  </a:lnTo>
                  <a:lnTo>
                    <a:pt x="7911" y="21"/>
                  </a:lnTo>
                  <a:lnTo>
                    <a:pt x="7890" y="0"/>
                  </a:lnTo>
                  <a:lnTo>
                    <a:pt x="0" y="7891"/>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059" name="Freeform 43"/>
            <p:cNvSpPr/>
            <p:nvPr/>
          </p:nvSpPr>
          <p:spPr>
            <a:xfrm>
              <a:off x="4460" y="2044"/>
              <a:ext cx="4" cy="3"/>
            </a:xfrm>
            <a:custGeom>
              <a:avLst/>
              <a:gdLst/>
              <a:ahLst/>
              <a:cxnLst>
                <a:cxn ang="0">
                  <a:pos x="21" y="28"/>
                </a:cxn>
                <a:cxn ang="0">
                  <a:pos x="0" y="7"/>
                </a:cxn>
                <a:cxn ang="0">
                  <a:pos x="8" y="2"/>
                </a:cxn>
                <a:cxn ang="0">
                  <a:pos x="16" y="0"/>
                </a:cxn>
                <a:cxn ang="0">
                  <a:pos x="25" y="0"/>
                </a:cxn>
                <a:cxn ang="0">
                  <a:pos x="34" y="2"/>
                </a:cxn>
                <a:cxn ang="0">
                  <a:pos x="41" y="7"/>
                </a:cxn>
                <a:cxn ang="0">
                  <a:pos x="47" y="15"/>
                </a:cxn>
                <a:cxn ang="0">
                  <a:pos x="49" y="23"/>
                </a:cxn>
                <a:cxn ang="0">
                  <a:pos x="49" y="32"/>
                </a:cxn>
                <a:cxn ang="0">
                  <a:pos x="47" y="40"/>
                </a:cxn>
                <a:cxn ang="0">
                  <a:pos x="41" y="48"/>
                </a:cxn>
                <a:cxn ang="0">
                  <a:pos x="21" y="28"/>
                </a:cxn>
              </a:cxnLst>
              <a:pathLst>
                <a:path w="49" h="48">
                  <a:moveTo>
                    <a:pt x="21" y="28"/>
                  </a:moveTo>
                  <a:lnTo>
                    <a:pt x="0" y="7"/>
                  </a:lnTo>
                  <a:lnTo>
                    <a:pt x="8" y="2"/>
                  </a:lnTo>
                  <a:lnTo>
                    <a:pt x="16" y="0"/>
                  </a:lnTo>
                  <a:lnTo>
                    <a:pt x="25" y="0"/>
                  </a:lnTo>
                  <a:lnTo>
                    <a:pt x="34" y="2"/>
                  </a:lnTo>
                  <a:lnTo>
                    <a:pt x="41" y="7"/>
                  </a:lnTo>
                  <a:lnTo>
                    <a:pt x="47" y="15"/>
                  </a:lnTo>
                  <a:lnTo>
                    <a:pt x="49" y="23"/>
                  </a:lnTo>
                  <a:lnTo>
                    <a:pt x="49" y="32"/>
                  </a:lnTo>
                  <a:lnTo>
                    <a:pt x="47" y="40"/>
                  </a:lnTo>
                  <a:lnTo>
                    <a:pt x="41" y="48"/>
                  </a:lnTo>
                  <a:lnTo>
                    <a:pt x="21" y="28"/>
                  </a:lnTo>
                  <a:close/>
                </a:path>
              </a:pathLst>
            </a:custGeom>
            <a:solidFill>
              <a:srgbClr val="000000"/>
            </a:solidFill>
            <a:ln w="9525">
              <a:noFill/>
            </a:ln>
          </p:spPr>
          <p:txBody>
            <a:bodyPr/>
            <a:p>
              <a:endParaRPr lang="zh-CN" altLang="en-US"/>
            </a:p>
          </p:txBody>
        </p:sp>
        <p:sp>
          <p:nvSpPr>
            <p:cNvPr id="86060" name="Freeform 44"/>
            <p:cNvSpPr/>
            <p:nvPr/>
          </p:nvSpPr>
          <p:spPr>
            <a:xfrm>
              <a:off x="4460" y="2044"/>
              <a:ext cx="4" cy="3"/>
            </a:xfrm>
            <a:custGeom>
              <a:avLst/>
              <a:gdLst/>
              <a:ahLst/>
              <a:cxnLst>
                <a:cxn ang="0">
                  <a:pos x="0" y="7"/>
                </a:cxn>
                <a:cxn ang="0">
                  <a:pos x="8" y="2"/>
                </a:cxn>
                <a:cxn ang="0">
                  <a:pos x="16" y="0"/>
                </a:cxn>
                <a:cxn ang="0">
                  <a:pos x="25" y="0"/>
                </a:cxn>
                <a:cxn ang="0">
                  <a:pos x="34" y="2"/>
                </a:cxn>
                <a:cxn ang="0">
                  <a:pos x="41" y="7"/>
                </a:cxn>
                <a:cxn ang="0">
                  <a:pos x="47" y="15"/>
                </a:cxn>
                <a:cxn ang="0">
                  <a:pos x="49" y="23"/>
                </a:cxn>
                <a:cxn ang="0">
                  <a:pos x="49" y="32"/>
                </a:cxn>
                <a:cxn ang="0">
                  <a:pos x="47" y="40"/>
                </a:cxn>
                <a:cxn ang="0">
                  <a:pos x="41" y="48"/>
                </a:cxn>
              </a:cxnLst>
              <a:pathLst>
                <a:path w="49" h="48">
                  <a:moveTo>
                    <a:pt x="0" y="7"/>
                  </a:moveTo>
                  <a:lnTo>
                    <a:pt x="8" y="2"/>
                  </a:lnTo>
                  <a:lnTo>
                    <a:pt x="16" y="0"/>
                  </a:lnTo>
                  <a:lnTo>
                    <a:pt x="25" y="0"/>
                  </a:lnTo>
                  <a:lnTo>
                    <a:pt x="34" y="2"/>
                  </a:lnTo>
                  <a:lnTo>
                    <a:pt x="41" y="7"/>
                  </a:lnTo>
                  <a:lnTo>
                    <a:pt x="47" y="15"/>
                  </a:lnTo>
                  <a:lnTo>
                    <a:pt x="49" y="23"/>
                  </a:lnTo>
                  <a:lnTo>
                    <a:pt x="49" y="32"/>
                  </a:lnTo>
                  <a:lnTo>
                    <a:pt x="47" y="40"/>
                  </a:lnTo>
                  <a:lnTo>
                    <a:pt x="41" y="4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061" name="Line 45"/>
            <p:cNvSpPr/>
            <p:nvPr/>
          </p:nvSpPr>
          <p:spPr>
            <a:xfrm flipH="1">
              <a:off x="4126" y="2046"/>
              <a:ext cx="336" cy="1"/>
            </a:xfrm>
            <a:prstGeom prst="line">
              <a:avLst/>
            </a:prstGeom>
            <a:ln w="0" cap="flat" cmpd="sng">
              <a:solidFill>
                <a:srgbClr val="000000"/>
              </a:solidFill>
              <a:prstDash val="solid"/>
              <a:round/>
              <a:headEnd type="none" w="med" len="med"/>
              <a:tailEnd type="none" w="med" len="med"/>
            </a:ln>
          </p:spPr>
        </p:sp>
        <p:sp>
          <p:nvSpPr>
            <p:cNvPr id="86062" name="Freeform 46"/>
            <p:cNvSpPr/>
            <p:nvPr/>
          </p:nvSpPr>
          <p:spPr>
            <a:xfrm>
              <a:off x="3063" y="2651"/>
              <a:ext cx="3" cy="4"/>
            </a:xfrm>
            <a:custGeom>
              <a:avLst/>
              <a:gdLst/>
              <a:ahLst/>
              <a:cxnLst>
                <a:cxn ang="0">
                  <a:pos x="28" y="29"/>
                </a:cxn>
                <a:cxn ang="0">
                  <a:pos x="28" y="57"/>
                </a:cxn>
                <a:cxn ang="0">
                  <a:pos x="20" y="56"/>
                </a:cxn>
                <a:cxn ang="0">
                  <a:pos x="11" y="52"/>
                </a:cxn>
                <a:cxn ang="0">
                  <a:pos x="6" y="46"/>
                </a:cxn>
                <a:cxn ang="0">
                  <a:pos x="1" y="38"/>
                </a:cxn>
                <a:cxn ang="0">
                  <a:pos x="0" y="29"/>
                </a:cxn>
                <a:cxn ang="0">
                  <a:pos x="1" y="21"/>
                </a:cxn>
                <a:cxn ang="0">
                  <a:pos x="6" y="12"/>
                </a:cxn>
                <a:cxn ang="0">
                  <a:pos x="11" y="7"/>
                </a:cxn>
                <a:cxn ang="0">
                  <a:pos x="20" y="2"/>
                </a:cxn>
                <a:cxn ang="0">
                  <a:pos x="28" y="0"/>
                </a:cxn>
                <a:cxn ang="0">
                  <a:pos x="28" y="29"/>
                </a:cxn>
              </a:cxnLst>
              <a:pathLst>
                <a:path w="28" h="57">
                  <a:moveTo>
                    <a:pt x="28" y="29"/>
                  </a:moveTo>
                  <a:lnTo>
                    <a:pt x="28" y="57"/>
                  </a:lnTo>
                  <a:lnTo>
                    <a:pt x="20" y="56"/>
                  </a:lnTo>
                  <a:lnTo>
                    <a:pt x="11" y="52"/>
                  </a:lnTo>
                  <a:lnTo>
                    <a:pt x="6" y="46"/>
                  </a:lnTo>
                  <a:lnTo>
                    <a:pt x="1" y="38"/>
                  </a:lnTo>
                  <a:lnTo>
                    <a:pt x="0" y="29"/>
                  </a:lnTo>
                  <a:lnTo>
                    <a:pt x="1" y="21"/>
                  </a:lnTo>
                  <a:lnTo>
                    <a:pt x="6" y="12"/>
                  </a:lnTo>
                  <a:lnTo>
                    <a:pt x="11" y="7"/>
                  </a:lnTo>
                  <a:lnTo>
                    <a:pt x="20" y="2"/>
                  </a:lnTo>
                  <a:lnTo>
                    <a:pt x="28" y="0"/>
                  </a:lnTo>
                  <a:lnTo>
                    <a:pt x="28" y="29"/>
                  </a:lnTo>
                  <a:close/>
                </a:path>
              </a:pathLst>
            </a:custGeom>
            <a:solidFill>
              <a:srgbClr val="000000"/>
            </a:solidFill>
            <a:ln w="9525">
              <a:noFill/>
            </a:ln>
          </p:spPr>
          <p:txBody>
            <a:bodyPr/>
            <a:p>
              <a:endParaRPr lang="zh-CN" altLang="en-US"/>
            </a:p>
          </p:txBody>
        </p:sp>
        <p:sp>
          <p:nvSpPr>
            <p:cNvPr id="86063" name="Freeform 47"/>
            <p:cNvSpPr/>
            <p:nvPr/>
          </p:nvSpPr>
          <p:spPr>
            <a:xfrm>
              <a:off x="3063" y="2651"/>
              <a:ext cx="3" cy="4"/>
            </a:xfrm>
            <a:custGeom>
              <a:avLst/>
              <a:gdLst/>
              <a:ahLst/>
              <a:cxnLst>
                <a:cxn ang="0">
                  <a:pos x="28" y="57"/>
                </a:cxn>
                <a:cxn ang="0">
                  <a:pos x="20" y="56"/>
                </a:cxn>
                <a:cxn ang="0">
                  <a:pos x="11" y="52"/>
                </a:cxn>
                <a:cxn ang="0">
                  <a:pos x="6" y="46"/>
                </a:cxn>
                <a:cxn ang="0">
                  <a:pos x="1" y="38"/>
                </a:cxn>
                <a:cxn ang="0">
                  <a:pos x="0" y="29"/>
                </a:cxn>
                <a:cxn ang="0">
                  <a:pos x="1" y="21"/>
                </a:cxn>
                <a:cxn ang="0">
                  <a:pos x="6" y="12"/>
                </a:cxn>
                <a:cxn ang="0">
                  <a:pos x="11" y="7"/>
                </a:cxn>
                <a:cxn ang="0">
                  <a:pos x="20" y="2"/>
                </a:cxn>
                <a:cxn ang="0">
                  <a:pos x="28" y="0"/>
                </a:cxn>
              </a:cxnLst>
              <a:pathLst>
                <a:path w="28" h="57">
                  <a:moveTo>
                    <a:pt x="28" y="57"/>
                  </a:moveTo>
                  <a:lnTo>
                    <a:pt x="20" y="56"/>
                  </a:lnTo>
                  <a:lnTo>
                    <a:pt x="11" y="52"/>
                  </a:lnTo>
                  <a:lnTo>
                    <a:pt x="6" y="46"/>
                  </a:lnTo>
                  <a:lnTo>
                    <a:pt x="1" y="38"/>
                  </a:lnTo>
                  <a:lnTo>
                    <a:pt x="0" y="29"/>
                  </a:lnTo>
                  <a:lnTo>
                    <a:pt x="1" y="21"/>
                  </a:lnTo>
                  <a:lnTo>
                    <a:pt x="6" y="12"/>
                  </a:lnTo>
                  <a:lnTo>
                    <a:pt x="11" y="7"/>
                  </a:lnTo>
                  <a:lnTo>
                    <a:pt x="20"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064" name="Freeform 48"/>
            <p:cNvSpPr/>
            <p:nvPr/>
          </p:nvSpPr>
          <p:spPr>
            <a:xfrm>
              <a:off x="3066" y="2651"/>
              <a:ext cx="789" cy="4"/>
            </a:xfrm>
            <a:custGeom>
              <a:avLst/>
              <a:gdLst/>
              <a:ahLst/>
              <a:cxnLst>
                <a:cxn ang="0">
                  <a:pos x="0" y="0"/>
                </a:cxn>
                <a:cxn ang="0">
                  <a:pos x="0" y="29"/>
                </a:cxn>
                <a:cxn ang="0">
                  <a:pos x="0" y="57"/>
                </a:cxn>
                <a:cxn ang="0">
                  <a:pos x="10259" y="57"/>
                </a:cxn>
                <a:cxn ang="0">
                  <a:pos x="10259" y="29"/>
                </a:cxn>
                <a:cxn ang="0">
                  <a:pos x="10259" y="0"/>
                </a:cxn>
                <a:cxn ang="0">
                  <a:pos x="0" y="0"/>
                </a:cxn>
              </a:cxnLst>
              <a:pathLst>
                <a:path w="10259" h="57">
                  <a:moveTo>
                    <a:pt x="0" y="0"/>
                  </a:moveTo>
                  <a:lnTo>
                    <a:pt x="0" y="29"/>
                  </a:lnTo>
                  <a:lnTo>
                    <a:pt x="0" y="57"/>
                  </a:lnTo>
                  <a:lnTo>
                    <a:pt x="10259" y="57"/>
                  </a:lnTo>
                  <a:lnTo>
                    <a:pt x="10259" y="29"/>
                  </a:lnTo>
                  <a:lnTo>
                    <a:pt x="10259" y="0"/>
                  </a:lnTo>
                  <a:lnTo>
                    <a:pt x="0" y="0"/>
                  </a:lnTo>
                  <a:close/>
                </a:path>
              </a:pathLst>
            </a:custGeom>
            <a:solidFill>
              <a:srgbClr val="000000"/>
            </a:solidFill>
            <a:ln w="9525">
              <a:noFill/>
            </a:ln>
          </p:spPr>
          <p:txBody>
            <a:bodyPr/>
            <a:p>
              <a:endParaRPr lang="zh-CN" altLang="en-US"/>
            </a:p>
          </p:txBody>
        </p:sp>
        <p:sp>
          <p:nvSpPr>
            <p:cNvPr id="86065" name="Freeform 49"/>
            <p:cNvSpPr/>
            <p:nvPr/>
          </p:nvSpPr>
          <p:spPr>
            <a:xfrm>
              <a:off x="3066" y="2651"/>
              <a:ext cx="789" cy="4"/>
            </a:xfrm>
            <a:custGeom>
              <a:avLst/>
              <a:gdLst/>
              <a:ahLst/>
              <a:cxnLst>
                <a:cxn ang="0">
                  <a:pos x="0" y="0"/>
                </a:cxn>
                <a:cxn ang="0">
                  <a:pos x="0" y="29"/>
                </a:cxn>
                <a:cxn ang="0">
                  <a:pos x="0" y="57"/>
                </a:cxn>
                <a:cxn ang="0">
                  <a:pos x="10259" y="57"/>
                </a:cxn>
                <a:cxn ang="0">
                  <a:pos x="10259" y="29"/>
                </a:cxn>
                <a:cxn ang="0">
                  <a:pos x="10259" y="0"/>
                </a:cxn>
                <a:cxn ang="0">
                  <a:pos x="0" y="0"/>
                </a:cxn>
              </a:cxnLst>
              <a:pathLst>
                <a:path w="10259" h="57">
                  <a:moveTo>
                    <a:pt x="0" y="0"/>
                  </a:moveTo>
                  <a:lnTo>
                    <a:pt x="0" y="29"/>
                  </a:lnTo>
                  <a:lnTo>
                    <a:pt x="0" y="57"/>
                  </a:lnTo>
                  <a:lnTo>
                    <a:pt x="10259" y="57"/>
                  </a:lnTo>
                  <a:lnTo>
                    <a:pt x="10259" y="29"/>
                  </a:lnTo>
                  <a:lnTo>
                    <a:pt x="10259"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066" name="Freeform 50"/>
            <p:cNvSpPr/>
            <p:nvPr/>
          </p:nvSpPr>
          <p:spPr>
            <a:xfrm>
              <a:off x="3855" y="2651"/>
              <a:ext cx="2" cy="4"/>
            </a:xfrm>
            <a:custGeom>
              <a:avLst/>
              <a:gdLst/>
              <a:ahLst/>
              <a:cxnLst>
                <a:cxn ang="0">
                  <a:pos x="0" y="29"/>
                </a:cxn>
                <a:cxn ang="0">
                  <a:pos x="0" y="0"/>
                </a:cxn>
                <a:cxn ang="0">
                  <a:pos x="9" y="2"/>
                </a:cxn>
                <a:cxn ang="0">
                  <a:pos x="17" y="7"/>
                </a:cxn>
                <a:cxn ang="0">
                  <a:pos x="23" y="12"/>
                </a:cxn>
                <a:cxn ang="0">
                  <a:pos x="27" y="21"/>
                </a:cxn>
                <a:cxn ang="0">
                  <a:pos x="29" y="29"/>
                </a:cxn>
                <a:cxn ang="0">
                  <a:pos x="27" y="38"/>
                </a:cxn>
                <a:cxn ang="0">
                  <a:pos x="23" y="46"/>
                </a:cxn>
                <a:cxn ang="0">
                  <a:pos x="17" y="52"/>
                </a:cxn>
                <a:cxn ang="0">
                  <a:pos x="9" y="56"/>
                </a:cxn>
                <a:cxn ang="0">
                  <a:pos x="0" y="57"/>
                </a:cxn>
                <a:cxn ang="0">
                  <a:pos x="0" y="29"/>
                </a:cxn>
              </a:cxnLst>
              <a:pathLst>
                <a:path w="29" h="57">
                  <a:moveTo>
                    <a:pt x="0" y="29"/>
                  </a:moveTo>
                  <a:lnTo>
                    <a:pt x="0" y="0"/>
                  </a:lnTo>
                  <a:lnTo>
                    <a:pt x="9" y="2"/>
                  </a:lnTo>
                  <a:lnTo>
                    <a:pt x="17" y="7"/>
                  </a:lnTo>
                  <a:lnTo>
                    <a:pt x="23" y="12"/>
                  </a:lnTo>
                  <a:lnTo>
                    <a:pt x="27" y="21"/>
                  </a:lnTo>
                  <a:lnTo>
                    <a:pt x="29" y="29"/>
                  </a:lnTo>
                  <a:lnTo>
                    <a:pt x="27" y="38"/>
                  </a:lnTo>
                  <a:lnTo>
                    <a:pt x="23" y="46"/>
                  </a:lnTo>
                  <a:lnTo>
                    <a:pt x="17" y="52"/>
                  </a:lnTo>
                  <a:lnTo>
                    <a:pt x="9" y="56"/>
                  </a:lnTo>
                  <a:lnTo>
                    <a:pt x="0" y="57"/>
                  </a:lnTo>
                  <a:lnTo>
                    <a:pt x="0" y="29"/>
                  </a:lnTo>
                  <a:close/>
                </a:path>
              </a:pathLst>
            </a:custGeom>
            <a:solidFill>
              <a:srgbClr val="000000"/>
            </a:solidFill>
            <a:ln w="9525">
              <a:noFill/>
            </a:ln>
          </p:spPr>
          <p:txBody>
            <a:bodyPr/>
            <a:p>
              <a:endParaRPr lang="zh-CN" altLang="en-US"/>
            </a:p>
          </p:txBody>
        </p:sp>
        <p:sp>
          <p:nvSpPr>
            <p:cNvPr id="86067" name="Freeform 51"/>
            <p:cNvSpPr/>
            <p:nvPr/>
          </p:nvSpPr>
          <p:spPr>
            <a:xfrm>
              <a:off x="3855" y="2651"/>
              <a:ext cx="2" cy="4"/>
            </a:xfrm>
            <a:custGeom>
              <a:avLst/>
              <a:gdLst/>
              <a:ahLst/>
              <a:cxnLst>
                <a:cxn ang="0">
                  <a:pos x="0" y="0"/>
                </a:cxn>
                <a:cxn ang="0">
                  <a:pos x="9" y="2"/>
                </a:cxn>
                <a:cxn ang="0">
                  <a:pos x="17" y="7"/>
                </a:cxn>
                <a:cxn ang="0">
                  <a:pos x="23" y="12"/>
                </a:cxn>
                <a:cxn ang="0">
                  <a:pos x="27" y="21"/>
                </a:cxn>
                <a:cxn ang="0">
                  <a:pos x="29" y="29"/>
                </a:cxn>
                <a:cxn ang="0">
                  <a:pos x="27" y="38"/>
                </a:cxn>
                <a:cxn ang="0">
                  <a:pos x="23" y="46"/>
                </a:cxn>
                <a:cxn ang="0">
                  <a:pos x="17" y="52"/>
                </a:cxn>
                <a:cxn ang="0">
                  <a:pos x="9" y="56"/>
                </a:cxn>
                <a:cxn ang="0">
                  <a:pos x="0" y="57"/>
                </a:cxn>
              </a:cxnLst>
              <a:pathLst>
                <a:path w="29" h="57">
                  <a:moveTo>
                    <a:pt x="0" y="0"/>
                  </a:moveTo>
                  <a:lnTo>
                    <a:pt x="9" y="2"/>
                  </a:lnTo>
                  <a:lnTo>
                    <a:pt x="17" y="7"/>
                  </a:lnTo>
                  <a:lnTo>
                    <a:pt x="23" y="12"/>
                  </a:lnTo>
                  <a:lnTo>
                    <a:pt x="27" y="21"/>
                  </a:lnTo>
                  <a:lnTo>
                    <a:pt x="29" y="29"/>
                  </a:lnTo>
                  <a:lnTo>
                    <a:pt x="27" y="38"/>
                  </a:lnTo>
                  <a:lnTo>
                    <a:pt x="23" y="46"/>
                  </a:lnTo>
                  <a:lnTo>
                    <a:pt x="17" y="52"/>
                  </a:lnTo>
                  <a:lnTo>
                    <a:pt x="9"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068" name="Line 52"/>
            <p:cNvSpPr/>
            <p:nvPr/>
          </p:nvSpPr>
          <p:spPr>
            <a:xfrm flipH="1">
              <a:off x="3066" y="2381"/>
              <a:ext cx="271" cy="272"/>
            </a:xfrm>
            <a:prstGeom prst="line">
              <a:avLst/>
            </a:prstGeom>
            <a:ln w="0" cap="flat" cmpd="sng">
              <a:solidFill>
                <a:srgbClr val="000000"/>
              </a:solidFill>
              <a:prstDash val="solid"/>
              <a:round/>
              <a:headEnd type="none" w="med" len="med"/>
              <a:tailEnd type="none" w="med" len="med"/>
            </a:ln>
          </p:spPr>
        </p:sp>
        <p:sp>
          <p:nvSpPr>
            <p:cNvPr id="86069" name="Line 53"/>
            <p:cNvSpPr/>
            <p:nvPr/>
          </p:nvSpPr>
          <p:spPr>
            <a:xfrm>
              <a:off x="3337" y="2074"/>
              <a:ext cx="789" cy="1"/>
            </a:xfrm>
            <a:prstGeom prst="line">
              <a:avLst/>
            </a:prstGeom>
            <a:ln w="0" cap="flat" cmpd="sng">
              <a:solidFill>
                <a:srgbClr val="000000"/>
              </a:solidFill>
              <a:prstDash val="solid"/>
              <a:round/>
              <a:headEnd type="none" w="med" len="med"/>
              <a:tailEnd type="none" w="med" len="med"/>
            </a:ln>
          </p:spPr>
        </p:sp>
        <p:sp>
          <p:nvSpPr>
            <p:cNvPr id="86070" name="Freeform 54"/>
            <p:cNvSpPr/>
            <p:nvPr/>
          </p:nvSpPr>
          <p:spPr>
            <a:xfrm>
              <a:off x="3390" y="1886"/>
              <a:ext cx="2" cy="4"/>
            </a:xfrm>
            <a:custGeom>
              <a:avLst/>
              <a:gdLst/>
              <a:ahLst/>
              <a:cxnLst>
                <a:cxn ang="0">
                  <a:pos x="28" y="29"/>
                </a:cxn>
                <a:cxn ang="0">
                  <a:pos x="28" y="56"/>
                </a:cxn>
                <a:cxn ang="0">
                  <a:pos x="20" y="55"/>
                </a:cxn>
                <a:cxn ang="0">
                  <a:pos x="11" y="51"/>
                </a:cxn>
                <a:cxn ang="0">
                  <a:pos x="6" y="46"/>
                </a:cxn>
                <a:cxn ang="0">
                  <a:pos x="1" y="37"/>
                </a:cxn>
                <a:cxn ang="0">
                  <a:pos x="0" y="29"/>
                </a:cxn>
                <a:cxn ang="0">
                  <a:pos x="1" y="20"/>
                </a:cxn>
                <a:cxn ang="0">
                  <a:pos x="6" y="11"/>
                </a:cxn>
                <a:cxn ang="0">
                  <a:pos x="11" y="6"/>
                </a:cxn>
                <a:cxn ang="0">
                  <a:pos x="20" y="2"/>
                </a:cxn>
                <a:cxn ang="0">
                  <a:pos x="28" y="0"/>
                </a:cxn>
                <a:cxn ang="0">
                  <a:pos x="28" y="29"/>
                </a:cxn>
              </a:cxnLst>
              <a:pathLst>
                <a:path w="28" h="56">
                  <a:moveTo>
                    <a:pt x="28" y="29"/>
                  </a:moveTo>
                  <a:lnTo>
                    <a:pt x="28" y="56"/>
                  </a:lnTo>
                  <a:lnTo>
                    <a:pt x="20" y="55"/>
                  </a:lnTo>
                  <a:lnTo>
                    <a:pt x="11" y="51"/>
                  </a:lnTo>
                  <a:lnTo>
                    <a:pt x="6" y="46"/>
                  </a:lnTo>
                  <a:lnTo>
                    <a:pt x="1" y="37"/>
                  </a:lnTo>
                  <a:lnTo>
                    <a:pt x="0" y="29"/>
                  </a:lnTo>
                  <a:lnTo>
                    <a:pt x="1" y="20"/>
                  </a:lnTo>
                  <a:lnTo>
                    <a:pt x="6" y="11"/>
                  </a:lnTo>
                  <a:lnTo>
                    <a:pt x="11" y="6"/>
                  </a:lnTo>
                  <a:lnTo>
                    <a:pt x="20" y="2"/>
                  </a:lnTo>
                  <a:lnTo>
                    <a:pt x="28" y="0"/>
                  </a:lnTo>
                  <a:lnTo>
                    <a:pt x="28" y="29"/>
                  </a:lnTo>
                  <a:close/>
                </a:path>
              </a:pathLst>
            </a:custGeom>
            <a:solidFill>
              <a:srgbClr val="000000"/>
            </a:solidFill>
            <a:ln w="9525">
              <a:noFill/>
            </a:ln>
          </p:spPr>
          <p:txBody>
            <a:bodyPr/>
            <a:p>
              <a:endParaRPr lang="zh-CN" altLang="en-US"/>
            </a:p>
          </p:txBody>
        </p:sp>
        <p:sp>
          <p:nvSpPr>
            <p:cNvPr id="86071" name="Freeform 55"/>
            <p:cNvSpPr/>
            <p:nvPr/>
          </p:nvSpPr>
          <p:spPr>
            <a:xfrm>
              <a:off x="3390" y="1886"/>
              <a:ext cx="2" cy="4"/>
            </a:xfrm>
            <a:custGeom>
              <a:avLst/>
              <a:gdLst/>
              <a:ahLst/>
              <a:cxnLst>
                <a:cxn ang="0">
                  <a:pos x="28" y="56"/>
                </a:cxn>
                <a:cxn ang="0">
                  <a:pos x="20" y="55"/>
                </a:cxn>
                <a:cxn ang="0">
                  <a:pos x="11" y="51"/>
                </a:cxn>
                <a:cxn ang="0">
                  <a:pos x="6" y="46"/>
                </a:cxn>
                <a:cxn ang="0">
                  <a:pos x="1" y="37"/>
                </a:cxn>
                <a:cxn ang="0">
                  <a:pos x="0" y="29"/>
                </a:cxn>
                <a:cxn ang="0">
                  <a:pos x="1" y="20"/>
                </a:cxn>
                <a:cxn ang="0">
                  <a:pos x="6" y="11"/>
                </a:cxn>
                <a:cxn ang="0">
                  <a:pos x="11" y="6"/>
                </a:cxn>
                <a:cxn ang="0">
                  <a:pos x="20" y="2"/>
                </a:cxn>
                <a:cxn ang="0">
                  <a:pos x="28" y="0"/>
                </a:cxn>
              </a:cxnLst>
              <a:pathLst>
                <a:path w="28" h="56">
                  <a:moveTo>
                    <a:pt x="28" y="56"/>
                  </a:moveTo>
                  <a:lnTo>
                    <a:pt x="20" y="55"/>
                  </a:lnTo>
                  <a:lnTo>
                    <a:pt x="11" y="51"/>
                  </a:lnTo>
                  <a:lnTo>
                    <a:pt x="6" y="46"/>
                  </a:lnTo>
                  <a:lnTo>
                    <a:pt x="1" y="37"/>
                  </a:lnTo>
                  <a:lnTo>
                    <a:pt x="0" y="29"/>
                  </a:lnTo>
                  <a:lnTo>
                    <a:pt x="1" y="20"/>
                  </a:lnTo>
                  <a:lnTo>
                    <a:pt x="6" y="11"/>
                  </a:lnTo>
                  <a:lnTo>
                    <a:pt x="11" y="6"/>
                  </a:lnTo>
                  <a:lnTo>
                    <a:pt x="20"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072" name="Freeform 56"/>
            <p:cNvSpPr/>
            <p:nvPr/>
          </p:nvSpPr>
          <p:spPr>
            <a:xfrm>
              <a:off x="3392" y="1886"/>
              <a:ext cx="651" cy="4"/>
            </a:xfrm>
            <a:custGeom>
              <a:avLst/>
              <a:gdLst/>
              <a:ahLst/>
              <a:cxnLst>
                <a:cxn ang="0">
                  <a:pos x="0" y="0"/>
                </a:cxn>
                <a:cxn ang="0">
                  <a:pos x="0" y="29"/>
                </a:cxn>
                <a:cxn ang="0">
                  <a:pos x="0" y="56"/>
                </a:cxn>
                <a:cxn ang="0">
                  <a:pos x="8461" y="56"/>
                </a:cxn>
                <a:cxn ang="0">
                  <a:pos x="8461" y="29"/>
                </a:cxn>
                <a:cxn ang="0">
                  <a:pos x="8461" y="0"/>
                </a:cxn>
                <a:cxn ang="0">
                  <a:pos x="0" y="0"/>
                </a:cxn>
              </a:cxnLst>
              <a:pathLst>
                <a:path w="8461" h="56">
                  <a:moveTo>
                    <a:pt x="0" y="0"/>
                  </a:moveTo>
                  <a:lnTo>
                    <a:pt x="0" y="29"/>
                  </a:lnTo>
                  <a:lnTo>
                    <a:pt x="0" y="56"/>
                  </a:lnTo>
                  <a:lnTo>
                    <a:pt x="8461" y="56"/>
                  </a:lnTo>
                  <a:lnTo>
                    <a:pt x="8461" y="29"/>
                  </a:lnTo>
                  <a:lnTo>
                    <a:pt x="8461" y="0"/>
                  </a:lnTo>
                  <a:lnTo>
                    <a:pt x="0" y="0"/>
                  </a:lnTo>
                  <a:close/>
                </a:path>
              </a:pathLst>
            </a:custGeom>
            <a:solidFill>
              <a:srgbClr val="000000"/>
            </a:solidFill>
            <a:ln w="9525">
              <a:noFill/>
            </a:ln>
          </p:spPr>
          <p:txBody>
            <a:bodyPr/>
            <a:p>
              <a:endParaRPr lang="zh-CN" altLang="en-US"/>
            </a:p>
          </p:txBody>
        </p:sp>
        <p:sp>
          <p:nvSpPr>
            <p:cNvPr id="86073" name="Freeform 57"/>
            <p:cNvSpPr/>
            <p:nvPr/>
          </p:nvSpPr>
          <p:spPr>
            <a:xfrm>
              <a:off x="3392" y="1886"/>
              <a:ext cx="651" cy="4"/>
            </a:xfrm>
            <a:custGeom>
              <a:avLst/>
              <a:gdLst/>
              <a:ahLst/>
              <a:cxnLst>
                <a:cxn ang="0">
                  <a:pos x="0" y="0"/>
                </a:cxn>
                <a:cxn ang="0">
                  <a:pos x="0" y="29"/>
                </a:cxn>
                <a:cxn ang="0">
                  <a:pos x="0" y="56"/>
                </a:cxn>
                <a:cxn ang="0">
                  <a:pos x="8461" y="56"/>
                </a:cxn>
                <a:cxn ang="0">
                  <a:pos x="8461" y="29"/>
                </a:cxn>
                <a:cxn ang="0">
                  <a:pos x="8461" y="0"/>
                </a:cxn>
                <a:cxn ang="0">
                  <a:pos x="0" y="0"/>
                </a:cxn>
              </a:cxnLst>
              <a:pathLst>
                <a:path w="8461" h="56">
                  <a:moveTo>
                    <a:pt x="0" y="0"/>
                  </a:moveTo>
                  <a:lnTo>
                    <a:pt x="0" y="29"/>
                  </a:lnTo>
                  <a:lnTo>
                    <a:pt x="0" y="56"/>
                  </a:lnTo>
                  <a:lnTo>
                    <a:pt x="8461" y="56"/>
                  </a:lnTo>
                  <a:lnTo>
                    <a:pt x="8461" y="29"/>
                  </a:lnTo>
                  <a:lnTo>
                    <a:pt x="8461"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074" name="Freeform 58"/>
            <p:cNvSpPr/>
            <p:nvPr/>
          </p:nvSpPr>
          <p:spPr>
            <a:xfrm>
              <a:off x="4043" y="1886"/>
              <a:ext cx="2" cy="4"/>
            </a:xfrm>
            <a:custGeom>
              <a:avLst/>
              <a:gdLst/>
              <a:ahLst/>
              <a:cxnLst>
                <a:cxn ang="0">
                  <a:pos x="0" y="29"/>
                </a:cxn>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6"/>
                </a:cxn>
                <a:cxn ang="0">
                  <a:pos x="0" y="29"/>
                </a:cxn>
              </a:cxnLst>
              <a:pathLst>
                <a:path w="29" h="56">
                  <a:moveTo>
                    <a:pt x="0" y="29"/>
                  </a:moveTo>
                  <a:lnTo>
                    <a:pt x="0" y="0"/>
                  </a:lnTo>
                  <a:lnTo>
                    <a:pt x="9" y="2"/>
                  </a:lnTo>
                  <a:lnTo>
                    <a:pt x="17" y="6"/>
                  </a:lnTo>
                  <a:lnTo>
                    <a:pt x="23" y="11"/>
                  </a:lnTo>
                  <a:lnTo>
                    <a:pt x="27" y="20"/>
                  </a:lnTo>
                  <a:lnTo>
                    <a:pt x="29" y="29"/>
                  </a:lnTo>
                  <a:lnTo>
                    <a:pt x="27" y="37"/>
                  </a:lnTo>
                  <a:lnTo>
                    <a:pt x="23" y="46"/>
                  </a:lnTo>
                  <a:lnTo>
                    <a:pt x="17" y="51"/>
                  </a:lnTo>
                  <a:lnTo>
                    <a:pt x="9" y="55"/>
                  </a:lnTo>
                  <a:lnTo>
                    <a:pt x="0" y="56"/>
                  </a:lnTo>
                  <a:lnTo>
                    <a:pt x="0" y="29"/>
                  </a:lnTo>
                  <a:close/>
                </a:path>
              </a:pathLst>
            </a:custGeom>
            <a:solidFill>
              <a:srgbClr val="000000"/>
            </a:solidFill>
            <a:ln w="9525">
              <a:noFill/>
            </a:ln>
          </p:spPr>
          <p:txBody>
            <a:bodyPr/>
            <a:p>
              <a:endParaRPr lang="zh-CN" altLang="en-US"/>
            </a:p>
          </p:txBody>
        </p:sp>
        <p:sp>
          <p:nvSpPr>
            <p:cNvPr id="86075" name="Freeform 59"/>
            <p:cNvSpPr/>
            <p:nvPr/>
          </p:nvSpPr>
          <p:spPr>
            <a:xfrm>
              <a:off x="4043" y="1886"/>
              <a:ext cx="2" cy="4"/>
            </a:xfrm>
            <a:custGeom>
              <a:avLst/>
              <a:gdLst/>
              <a:ahLst/>
              <a:cxnLst>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6"/>
                </a:cxn>
              </a:cxnLst>
              <a:pathLst>
                <a:path w="29" h="56">
                  <a:moveTo>
                    <a:pt x="0" y="0"/>
                  </a:moveTo>
                  <a:lnTo>
                    <a:pt x="9" y="2"/>
                  </a:lnTo>
                  <a:lnTo>
                    <a:pt x="17" y="6"/>
                  </a:lnTo>
                  <a:lnTo>
                    <a:pt x="23" y="11"/>
                  </a:lnTo>
                  <a:lnTo>
                    <a:pt x="27" y="20"/>
                  </a:lnTo>
                  <a:lnTo>
                    <a:pt x="29" y="29"/>
                  </a:lnTo>
                  <a:lnTo>
                    <a:pt x="27" y="37"/>
                  </a:lnTo>
                  <a:lnTo>
                    <a:pt x="23" y="46"/>
                  </a:lnTo>
                  <a:lnTo>
                    <a:pt x="17" y="51"/>
                  </a:lnTo>
                  <a:lnTo>
                    <a:pt x="9" y="55"/>
                  </a:lnTo>
                  <a:lnTo>
                    <a:pt x="0" y="5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076" name="Line 60"/>
            <p:cNvSpPr/>
            <p:nvPr/>
          </p:nvSpPr>
          <p:spPr>
            <a:xfrm flipH="1">
              <a:off x="3337" y="2381"/>
              <a:ext cx="789" cy="1"/>
            </a:xfrm>
            <a:prstGeom prst="line">
              <a:avLst/>
            </a:prstGeom>
            <a:ln w="0" cap="flat" cmpd="sng">
              <a:solidFill>
                <a:srgbClr val="000000"/>
              </a:solidFill>
              <a:prstDash val="solid"/>
              <a:round/>
              <a:headEnd type="none" w="med" len="med"/>
              <a:tailEnd type="none" w="med" len="med"/>
            </a:ln>
          </p:spPr>
        </p:sp>
        <p:sp>
          <p:nvSpPr>
            <p:cNvPr id="86077" name="Freeform 61"/>
            <p:cNvSpPr/>
            <p:nvPr/>
          </p:nvSpPr>
          <p:spPr>
            <a:xfrm>
              <a:off x="3335" y="1886"/>
              <a:ext cx="2" cy="4"/>
            </a:xfrm>
            <a:custGeom>
              <a:avLst/>
              <a:gdLst/>
              <a:ahLst/>
              <a:cxnLst>
                <a:cxn ang="0">
                  <a:pos x="28" y="29"/>
                </a:cxn>
                <a:cxn ang="0">
                  <a:pos x="28" y="56"/>
                </a:cxn>
                <a:cxn ang="0">
                  <a:pos x="20" y="55"/>
                </a:cxn>
                <a:cxn ang="0">
                  <a:pos x="11" y="51"/>
                </a:cxn>
                <a:cxn ang="0">
                  <a:pos x="6" y="46"/>
                </a:cxn>
                <a:cxn ang="0">
                  <a:pos x="2" y="37"/>
                </a:cxn>
                <a:cxn ang="0">
                  <a:pos x="0" y="29"/>
                </a:cxn>
                <a:cxn ang="0">
                  <a:pos x="2" y="20"/>
                </a:cxn>
                <a:cxn ang="0">
                  <a:pos x="6" y="11"/>
                </a:cxn>
                <a:cxn ang="0">
                  <a:pos x="11" y="6"/>
                </a:cxn>
                <a:cxn ang="0">
                  <a:pos x="20" y="2"/>
                </a:cxn>
                <a:cxn ang="0">
                  <a:pos x="28" y="0"/>
                </a:cxn>
                <a:cxn ang="0">
                  <a:pos x="28" y="29"/>
                </a:cxn>
              </a:cxnLst>
              <a:pathLst>
                <a:path w="28" h="56">
                  <a:moveTo>
                    <a:pt x="28" y="29"/>
                  </a:moveTo>
                  <a:lnTo>
                    <a:pt x="28" y="56"/>
                  </a:lnTo>
                  <a:lnTo>
                    <a:pt x="20" y="55"/>
                  </a:lnTo>
                  <a:lnTo>
                    <a:pt x="11" y="51"/>
                  </a:lnTo>
                  <a:lnTo>
                    <a:pt x="6" y="46"/>
                  </a:lnTo>
                  <a:lnTo>
                    <a:pt x="2" y="37"/>
                  </a:lnTo>
                  <a:lnTo>
                    <a:pt x="0" y="29"/>
                  </a:lnTo>
                  <a:lnTo>
                    <a:pt x="2" y="20"/>
                  </a:lnTo>
                  <a:lnTo>
                    <a:pt x="6" y="11"/>
                  </a:lnTo>
                  <a:lnTo>
                    <a:pt x="11" y="6"/>
                  </a:lnTo>
                  <a:lnTo>
                    <a:pt x="20" y="2"/>
                  </a:lnTo>
                  <a:lnTo>
                    <a:pt x="28" y="0"/>
                  </a:lnTo>
                  <a:lnTo>
                    <a:pt x="28" y="29"/>
                  </a:lnTo>
                  <a:close/>
                </a:path>
              </a:pathLst>
            </a:custGeom>
            <a:solidFill>
              <a:srgbClr val="000000"/>
            </a:solidFill>
            <a:ln w="9525">
              <a:noFill/>
            </a:ln>
          </p:spPr>
          <p:txBody>
            <a:bodyPr/>
            <a:p>
              <a:endParaRPr lang="zh-CN" altLang="en-US"/>
            </a:p>
          </p:txBody>
        </p:sp>
        <p:sp>
          <p:nvSpPr>
            <p:cNvPr id="86078" name="Freeform 62"/>
            <p:cNvSpPr/>
            <p:nvPr/>
          </p:nvSpPr>
          <p:spPr>
            <a:xfrm>
              <a:off x="3335" y="1886"/>
              <a:ext cx="2" cy="4"/>
            </a:xfrm>
            <a:custGeom>
              <a:avLst/>
              <a:gdLst/>
              <a:ahLst/>
              <a:cxnLst>
                <a:cxn ang="0">
                  <a:pos x="28" y="56"/>
                </a:cxn>
                <a:cxn ang="0">
                  <a:pos x="20" y="55"/>
                </a:cxn>
                <a:cxn ang="0">
                  <a:pos x="11" y="51"/>
                </a:cxn>
                <a:cxn ang="0">
                  <a:pos x="6" y="46"/>
                </a:cxn>
                <a:cxn ang="0">
                  <a:pos x="2" y="37"/>
                </a:cxn>
                <a:cxn ang="0">
                  <a:pos x="0" y="29"/>
                </a:cxn>
                <a:cxn ang="0">
                  <a:pos x="2" y="20"/>
                </a:cxn>
                <a:cxn ang="0">
                  <a:pos x="6" y="11"/>
                </a:cxn>
                <a:cxn ang="0">
                  <a:pos x="11" y="6"/>
                </a:cxn>
                <a:cxn ang="0">
                  <a:pos x="20" y="2"/>
                </a:cxn>
                <a:cxn ang="0">
                  <a:pos x="28" y="0"/>
                </a:cxn>
              </a:cxnLst>
              <a:pathLst>
                <a:path w="28" h="56">
                  <a:moveTo>
                    <a:pt x="28" y="56"/>
                  </a:moveTo>
                  <a:lnTo>
                    <a:pt x="20" y="55"/>
                  </a:lnTo>
                  <a:lnTo>
                    <a:pt x="11" y="51"/>
                  </a:lnTo>
                  <a:lnTo>
                    <a:pt x="6" y="46"/>
                  </a:lnTo>
                  <a:lnTo>
                    <a:pt x="2" y="37"/>
                  </a:lnTo>
                  <a:lnTo>
                    <a:pt x="0" y="29"/>
                  </a:lnTo>
                  <a:lnTo>
                    <a:pt x="2" y="20"/>
                  </a:lnTo>
                  <a:lnTo>
                    <a:pt x="6" y="11"/>
                  </a:lnTo>
                  <a:lnTo>
                    <a:pt x="11" y="6"/>
                  </a:lnTo>
                  <a:lnTo>
                    <a:pt x="20"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079" name="Freeform 63"/>
            <p:cNvSpPr/>
            <p:nvPr/>
          </p:nvSpPr>
          <p:spPr>
            <a:xfrm>
              <a:off x="3337" y="1886"/>
              <a:ext cx="789" cy="4"/>
            </a:xfrm>
            <a:custGeom>
              <a:avLst/>
              <a:gdLst/>
              <a:ahLst/>
              <a:cxnLst>
                <a:cxn ang="0">
                  <a:pos x="0" y="0"/>
                </a:cxn>
                <a:cxn ang="0">
                  <a:pos x="0" y="29"/>
                </a:cxn>
                <a:cxn ang="0">
                  <a:pos x="0" y="56"/>
                </a:cxn>
                <a:cxn ang="0">
                  <a:pos x="10259" y="56"/>
                </a:cxn>
                <a:cxn ang="0">
                  <a:pos x="10259" y="29"/>
                </a:cxn>
                <a:cxn ang="0">
                  <a:pos x="10259" y="0"/>
                </a:cxn>
                <a:cxn ang="0">
                  <a:pos x="0" y="0"/>
                </a:cxn>
              </a:cxnLst>
              <a:pathLst>
                <a:path w="10259" h="56">
                  <a:moveTo>
                    <a:pt x="0" y="0"/>
                  </a:moveTo>
                  <a:lnTo>
                    <a:pt x="0" y="29"/>
                  </a:lnTo>
                  <a:lnTo>
                    <a:pt x="0" y="56"/>
                  </a:lnTo>
                  <a:lnTo>
                    <a:pt x="10259" y="56"/>
                  </a:lnTo>
                  <a:lnTo>
                    <a:pt x="10259" y="29"/>
                  </a:lnTo>
                  <a:lnTo>
                    <a:pt x="10259" y="0"/>
                  </a:lnTo>
                  <a:lnTo>
                    <a:pt x="0" y="0"/>
                  </a:lnTo>
                  <a:close/>
                </a:path>
              </a:pathLst>
            </a:custGeom>
            <a:solidFill>
              <a:srgbClr val="000000"/>
            </a:solidFill>
            <a:ln w="9525">
              <a:noFill/>
            </a:ln>
          </p:spPr>
          <p:txBody>
            <a:bodyPr/>
            <a:p>
              <a:endParaRPr lang="zh-CN" altLang="en-US"/>
            </a:p>
          </p:txBody>
        </p:sp>
        <p:sp>
          <p:nvSpPr>
            <p:cNvPr id="86080" name="Freeform 64"/>
            <p:cNvSpPr/>
            <p:nvPr/>
          </p:nvSpPr>
          <p:spPr>
            <a:xfrm>
              <a:off x="3337" y="1886"/>
              <a:ext cx="789" cy="4"/>
            </a:xfrm>
            <a:custGeom>
              <a:avLst/>
              <a:gdLst/>
              <a:ahLst/>
              <a:cxnLst>
                <a:cxn ang="0">
                  <a:pos x="0" y="0"/>
                </a:cxn>
                <a:cxn ang="0">
                  <a:pos x="0" y="29"/>
                </a:cxn>
                <a:cxn ang="0">
                  <a:pos x="0" y="56"/>
                </a:cxn>
                <a:cxn ang="0">
                  <a:pos x="10259" y="56"/>
                </a:cxn>
                <a:cxn ang="0">
                  <a:pos x="10259" y="29"/>
                </a:cxn>
                <a:cxn ang="0">
                  <a:pos x="10259" y="0"/>
                </a:cxn>
                <a:cxn ang="0">
                  <a:pos x="0" y="0"/>
                </a:cxn>
              </a:cxnLst>
              <a:pathLst>
                <a:path w="10259" h="56">
                  <a:moveTo>
                    <a:pt x="0" y="0"/>
                  </a:moveTo>
                  <a:lnTo>
                    <a:pt x="0" y="29"/>
                  </a:lnTo>
                  <a:lnTo>
                    <a:pt x="0" y="56"/>
                  </a:lnTo>
                  <a:lnTo>
                    <a:pt x="10259" y="56"/>
                  </a:lnTo>
                  <a:lnTo>
                    <a:pt x="10259" y="29"/>
                  </a:lnTo>
                  <a:lnTo>
                    <a:pt x="10259"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081" name="Freeform 65"/>
            <p:cNvSpPr/>
            <p:nvPr/>
          </p:nvSpPr>
          <p:spPr>
            <a:xfrm>
              <a:off x="4126" y="1886"/>
              <a:ext cx="3" cy="4"/>
            </a:xfrm>
            <a:custGeom>
              <a:avLst/>
              <a:gdLst/>
              <a:ahLst/>
              <a:cxnLst>
                <a:cxn ang="0">
                  <a:pos x="0" y="29"/>
                </a:cxn>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6"/>
                </a:cxn>
                <a:cxn ang="0">
                  <a:pos x="0" y="29"/>
                </a:cxn>
              </a:cxnLst>
              <a:pathLst>
                <a:path w="29" h="56">
                  <a:moveTo>
                    <a:pt x="0" y="29"/>
                  </a:moveTo>
                  <a:lnTo>
                    <a:pt x="0" y="0"/>
                  </a:lnTo>
                  <a:lnTo>
                    <a:pt x="9" y="2"/>
                  </a:lnTo>
                  <a:lnTo>
                    <a:pt x="17" y="6"/>
                  </a:lnTo>
                  <a:lnTo>
                    <a:pt x="23" y="11"/>
                  </a:lnTo>
                  <a:lnTo>
                    <a:pt x="27" y="20"/>
                  </a:lnTo>
                  <a:lnTo>
                    <a:pt x="29" y="29"/>
                  </a:lnTo>
                  <a:lnTo>
                    <a:pt x="27" y="37"/>
                  </a:lnTo>
                  <a:lnTo>
                    <a:pt x="23" y="46"/>
                  </a:lnTo>
                  <a:lnTo>
                    <a:pt x="17" y="51"/>
                  </a:lnTo>
                  <a:lnTo>
                    <a:pt x="9" y="55"/>
                  </a:lnTo>
                  <a:lnTo>
                    <a:pt x="0" y="56"/>
                  </a:lnTo>
                  <a:lnTo>
                    <a:pt x="0" y="29"/>
                  </a:lnTo>
                  <a:close/>
                </a:path>
              </a:pathLst>
            </a:custGeom>
            <a:solidFill>
              <a:srgbClr val="000000"/>
            </a:solidFill>
            <a:ln w="9525">
              <a:noFill/>
            </a:ln>
          </p:spPr>
          <p:txBody>
            <a:bodyPr/>
            <a:p>
              <a:endParaRPr lang="zh-CN" altLang="en-US"/>
            </a:p>
          </p:txBody>
        </p:sp>
        <p:sp>
          <p:nvSpPr>
            <p:cNvPr id="86082" name="Freeform 66"/>
            <p:cNvSpPr/>
            <p:nvPr/>
          </p:nvSpPr>
          <p:spPr>
            <a:xfrm>
              <a:off x="4126" y="1886"/>
              <a:ext cx="3" cy="4"/>
            </a:xfrm>
            <a:custGeom>
              <a:avLst/>
              <a:gdLst/>
              <a:ahLst/>
              <a:cxnLst>
                <a:cxn ang="0">
                  <a:pos x="0" y="0"/>
                </a:cxn>
                <a:cxn ang="0">
                  <a:pos x="9" y="2"/>
                </a:cxn>
                <a:cxn ang="0">
                  <a:pos x="17" y="6"/>
                </a:cxn>
                <a:cxn ang="0">
                  <a:pos x="23" y="11"/>
                </a:cxn>
                <a:cxn ang="0">
                  <a:pos x="27" y="20"/>
                </a:cxn>
                <a:cxn ang="0">
                  <a:pos x="29" y="29"/>
                </a:cxn>
                <a:cxn ang="0">
                  <a:pos x="27" y="37"/>
                </a:cxn>
                <a:cxn ang="0">
                  <a:pos x="23" y="46"/>
                </a:cxn>
                <a:cxn ang="0">
                  <a:pos x="17" y="51"/>
                </a:cxn>
                <a:cxn ang="0">
                  <a:pos x="9" y="55"/>
                </a:cxn>
                <a:cxn ang="0">
                  <a:pos x="0" y="56"/>
                </a:cxn>
              </a:cxnLst>
              <a:pathLst>
                <a:path w="29" h="56">
                  <a:moveTo>
                    <a:pt x="0" y="0"/>
                  </a:moveTo>
                  <a:lnTo>
                    <a:pt x="9" y="2"/>
                  </a:lnTo>
                  <a:lnTo>
                    <a:pt x="17" y="6"/>
                  </a:lnTo>
                  <a:lnTo>
                    <a:pt x="23" y="11"/>
                  </a:lnTo>
                  <a:lnTo>
                    <a:pt x="27" y="20"/>
                  </a:lnTo>
                  <a:lnTo>
                    <a:pt x="29" y="29"/>
                  </a:lnTo>
                  <a:lnTo>
                    <a:pt x="27" y="37"/>
                  </a:lnTo>
                  <a:lnTo>
                    <a:pt x="23" y="46"/>
                  </a:lnTo>
                  <a:lnTo>
                    <a:pt x="17" y="51"/>
                  </a:lnTo>
                  <a:lnTo>
                    <a:pt x="9" y="55"/>
                  </a:lnTo>
                  <a:lnTo>
                    <a:pt x="0" y="5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083" name="Line 67"/>
            <p:cNvSpPr/>
            <p:nvPr/>
          </p:nvSpPr>
          <p:spPr>
            <a:xfrm flipV="1">
              <a:off x="3429" y="2296"/>
              <a:ext cx="1" cy="291"/>
            </a:xfrm>
            <a:prstGeom prst="line">
              <a:avLst/>
            </a:prstGeom>
            <a:ln w="0" cap="flat" cmpd="sng">
              <a:solidFill>
                <a:srgbClr val="000000"/>
              </a:solidFill>
              <a:prstDash val="solid"/>
              <a:round/>
              <a:headEnd type="none" w="med" len="med"/>
              <a:tailEnd type="none" w="med" len="med"/>
            </a:ln>
          </p:spPr>
        </p:sp>
        <p:sp>
          <p:nvSpPr>
            <p:cNvPr id="86084" name="Line 68"/>
            <p:cNvSpPr/>
            <p:nvPr/>
          </p:nvSpPr>
          <p:spPr>
            <a:xfrm flipV="1">
              <a:off x="3412" y="2074"/>
              <a:ext cx="1" cy="307"/>
            </a:xfrm>
            <a:prstGeom prst="line">
              <a:avLst/>
            </a:prstGeom>
            <a:ln w="0" cap="flat" cmpd="sng">
              <a:solidFill>
                <a:srgbClr val="FF0000"/>
              </a:solidFill>
              <a:prstDash val="solid"/>
              <a:round/>
              <a:headEnd type="none" w="med" len="med"/>
              <a:tailEnd type="none" w="med" len="med"/>
            </a:ln>
          </p:spPr>
        </p:sp>
        <p:sp>
          <p:nvSpPr>
            <p:cNvPr id="86085" name="Line 69"/>
            <p:cNvSpPr/>
            <p:nvPr/>
          </p:nvSpPr>
          <p:spPr>
            <a:xfrm flipV="1">
              <a:off x="3337" y="1888"/>
              <a:ext cx="1" cy="493"/>
            </a:xfrm>
            <a:prstGeom prst="line">
              <a:avLst/>
            </a:prstGeom>
            <a:ln w="0" cap="flat" cmpd="sng">
              <a:solidFill>
                <a:srgbClr val="000000"/>
              </a:solidFill>
              <a:prstDash val="solid"/>
              <a:round/>
              <a:headEnd type="none" w="med" len="med"/>
              <a:tailEnd type="none" w="med" len="med"/>
            </a:ln>
          </p:spPr>
        </p:sp>
        <p:sp>
          <p:nvSpPr>
            <p:cNvPr id="86086" name="Freeform 70"/>
            <p:cNvSpPr/>
            <p:nvPr/>
          </p:nvSpPr>
          <p:spPr>
            <a:xfrm>
              <a:off x="3379" y="2584"/>
              <a:ext cx="20" cy="25"/>
            </a:xfrm>
            <a:custGeom>
              <a:avLst/>
              <a:gdLst/>
              <a:ahLst/>
              <a:cxnLst>
                <a:cxn ang="0">
                  <a:pos x="0" y="301"/>
                </a:cxn>
                <a:cxn ang="0">
                  <a:pos x="55" y="329"/>
                </a:cxn>
                <a:cxn ang="0">
                  <a:pos x="136" y="329"/>
                </a:cxn>
                <a:cxn ang="0">
                  <a:pos x="191" y="315"/>
                </a:cxn>
                <a:cxn ang="0">
                  <a:pos x="219" y="288"/>
                </a:cxn>
                <a:cxn ang="0">
                  <a:pos x="233" y="246"/>
                </a:cxn>
                <a:cxn ang="0">
                  <a:pos x="233" y="219"/>
                </a:cxn>
                <a:cxn ang="0">
                  <a:pos x="205" y="191"/>
                </a:cxn>
                <a:cxn ang="0">
                  <a:pos x="82" y="124"/>
                </a:cxn>
                <a:cxn ang="0">
                  <a:pos x="55" y="96"/>
                </a:cxn>
                <a:cxn ang="0">
                  <a:pos x="55" y="69"/>
                </a:cxn>
                <a:cxn ang="0">
                  <a:pos x="69" y="27"/>
                </a:cxn>
                <a:cxn ang="0">
                  <a:pos x="96" y="0"/>
                </a:cxn>
                <a:cxn ang="0">
                  <a:pos x="150" y="0"/>
                </a:cxn>
                <a:cxn ang="0">
                  <a:pos x="219" y="14"/>
                </a:cxn>
                <a:cxn ang="0">
                  <a:pos x="260" y="41"/>
                </a:cxn>
              </a:cxnLst>
              <a:pathLst>
                <a:path w="260" h="329">
                  <a:moveTo>
                    <a:pt x="0" y="301"/>
                  </a:moveTo>
                  <a:lnTo>
                    <a:pt x="55" y="329"/>
                  </a:lnTo>
                  <a:lnTo>
                    <a:pt x="136" y="329"/>
                  </a:lnTo>
                  <a:lnTo>
                    <a:pt x="191" y="315"/>
                  </a:lnTo>
                  <a:lnTo>
                    <a:pt x="219" y="288"/>
                  </a:lnTo>
                  <a:lnTo>
                    <a:pt x="233" y="246"/>
                  </a:lnTo>
                  <a:lnTo>
                    <a:pt x="233" y="219"/>
                  </a:lnTo>
                  <a:lnTo>
                    <a:pt x="205" y="191"/>
                  </a:lnTo>
                  <a:lnTo>
                    <a:pt x="82" y="124"/>
                  </a:lnTo>
                  <a:lnTo>
                    <a:pt x="55" y="96"/>
                  </a:lnTo>
                  <a:lnTo>
                    <a:pt x="55" y="69"/>
                  </a:lnTo>
                  <a:lnTo>
                    <a:pt x="69" y="27"/>
                  </a:lnTo>
                  <a:lnTo>
                    <a:pt x="96" y="0"/>
                  </a:lnTo>
                  <a:lnTo>
                    <a:pt x="150" y="0"/>
                  </a:lnTo>
                  <a:lnTo>
                    <a:pt x="219" y="14"/>
                  </a:lnTo>
                  <a:lnTo>
                    <a:pt x="260" y="4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087" name="Freeform 71"/>
            <p:cNvSpPr/>
            <p:nvPr/>
          </p:nvSpPr>
          <p:spPr>
            <a:xfrm>
              <a:off x="3421" y="2587"/>
              <a:ext cx="16" cy="16"/>
            </a:xfrm>
            <a:custGeom>
              <a:avLst/>
              <a:gdLst/>
              <a:ahLst/>
              <a:cxnLst>
                <a:cxn ang="0">
                  <a:pos x="209" y="105"/>
                </a:cxn>
                <a:cxn ang="0">
                  <a:pos x="179" y="31"/>
                </a:cxn>
                <a:cxn ang="0">
                  <a:pos x="104" y="0"/>
                </a:cxn>
                <a:cxn ang="0">
                  <a:pos x="30" y="31"/>
                </a:cxn>
                <a:cxn ang="0">
                  <a:pos x="0" y="105"/>
                </a:cxn>
                <a:cxn ang="0">
                  <a:pos x="30" y="180"/>
                </a:cxn>
                <a:cxn ang="0">
                  <a:pos x="104" y="210"/>
                </a:cxn>
                <a:cxn ang="0">
                  <a:pos x="179" y="180"/>
                </a:cxn>
                <a:cxn ang="0">
                  <a:pos x="209" y="105"/>
                </a:cxn>
              </a:cxnLst>
              <a:pathLst>
                <a:path w="209" h="210">
                  <a:moveTo>
                    <a:pt x="209" y="105"/>
                  </a:moveTo>
                  <a:lnTo>
                    <a:pt x="179" y="31"/>
                  </a:lnTo>
                  <a:lnTo>
                    <a:pt x="104" y="0"/>
                  </a:lnTo>
                  <a:lnTo>
                    <a:pt x="30" y="31"/>
                  </a:lnTo>
                  <a:lnTo>
                    <a:pt x="0" y="105"/>
                  </a:lnTo>
                  <a:lnTo>
                    <a:pt x="30" y="180"/>
                  </a:lnTo>
                  <a:lnTo>
                    <a:pt x="104" y="210"/>
                  </a:lnTo>
                  <a:lnTo>
                    <a:pt x="179" y="180"/>
                  </a:lnTo>
                  <a:lnTo>
                    <a:pt x="209" y="10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088" name="Freeform 72"/>
            <p:cNvSpPr/>
            <p:nvPr/>
          </p:nvSpPr>
          <p:spPr>
            <a:xfrm>
              <a:off x="3354" y="2390"/>
              <a:ext cx="32" cy="25"/>
            </a:xfrm>
            <a:custGeom>
              <a:avLst/>
              <a:gdLst/>
              <a:ahLst/>
              <a:cxnLst>
                <a:cxn ang="0">
                  <a:pos x="341" y="328"/>
                </a:cxn>
                <a:cxn ang="0">
                  <a:pos x="410" y="81"/>
                </a:cxn>
                <a:cxn ang="0">
                  <a:pos x="410" y="54"/>
                </a:cxn>
                <a:cxn ang="0">
                  <a:pos x="396" y="26"/>
                </a:cxn>
                <a:cxn ang="0">
                  <a:pos x="369" y="0"/>
                </a:cxn>
                <a:cxn ang="0">
                  <a:pos x="95" y="0"/>
                </a:cxn>
                <a:cxn ang="0">
                  <a:pos x="0" y="328"/>
                </a:cxn>
              </a:cxnLst>
              <a:pathLst>
                <a:path w="410" h="328">
                  <a:moveTo>
                    <a:pt x="341" y="328"/>
                  </a:moveTo>
                  <a:lnTo>
                    <a:pt x="410" y="81"/>
                  </a:lnTo>
                  <a:lnTo>
                    <a:pt x="410" y="54"/>
                  </a:lnTo>
                  <a:lnTo>
                    <a:pt x="396" y="26"/>
                  </a:lnTo>
                  <a:lnTo>
                    <a:pt x="369" y="0"/>
                  </a:lnTo>
                  <a:lnTo>
                    <a:pt x="95" y="0"/>
                  </a:lnTo>
                  <a:lnTo>
                    <a:pt x="0" y="328"/>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089" name="Line 73"/>
            <p:cNvSpPr/>
            <p:nvPr/>
          </p:nvSpPr>
          <p:spPr>
            <a:xfrm flipV="1">
              <a:off x="3367" y="2390"/>
              <a:ext cx="6" cy="25"/>
            </a:xfrm>
            <a:prstGeom prst="line">
              <a:avLst/>
            </a:prstGeom>
            <a:ln w="0" cap="flat" cmpd="sng">
              <a:solidFill>
                <a:srgbClr val="FF0000"/>
              </a:solidFill>
              <a:prstDash val="solid"/>
              <a:round/>
              <a:headEnd type="none" w="med" len="med"/>
              <a:tailEnd type="none" w="med" len="med"/>
            </a:ln>
          </p:spPr>
        </p:sp>
        <p:sp>
          <p:nvSpPr>
            <p:cNvPr id="86090" name="Freeform 74"/>
            <p:cNvSpPr/>
            <p:nvPr/>
          </p:nvSpPr>
          <p:spPr>
            <a:xfrm>
              <a:off x="3511" y="2410"/>
              <a:ext cx="26" cy="38"/>
            </a:xfrm>
            <a:custGeom>
              <a:avLst/>
              <a:gdLst/>
              <a:ahLst/>
              <a:cxnLst>
                <a:cxn ang="0">
                  <a:pos x="0" y="493"/>
                </a:cxn>
                <a:cxn ang="0">
                  <a:pos x="302" y="0"/>
                </a:cxn>
                <a:cxn ang="0">
                  <a:pos x="329" y="493"/>
                </a:cxn>
              </a:cxnLst>
              <a:pathLst>
                <a:path w="329" h="493">
                  <a:moveTo>
                    <a:pt x="0" y="493"/>
                  </a:moveTo>
                  <a:lnTo>
                    <a:pt x="302" y="0"/>
                  </a:lnTo>
                  <a:lnTo>
                    <a:pt x="329" y="49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091" name="Line 75"/>
            <p:cNvSpPr/>
            <p:nvPr/>
          </p:nvSpPr>
          <p:spPr>
            <a:xfrm flipH="1">
              <a:off x="3518" y="2438"/>
              <a:ext cx="18" cy="1"/>
            </a:xfrm>
            <a:prstGeom prst="line">
              <a:avLst/>
            </a:prstGeom>
            <a:ln w="0" cap="flat" cmpd="sng">
              <a:solidFill>
                <a:srgbClr val="000000"/>
              </a:solidFill>
              <a:prstDash val="solid"/>
              <a:round/>
              <a:headEnd type="none" w="med" len="med"/>
              <a:tailEnd type="none" w="med" len="med"/>
            </a:ln>
          </p:spPr>
        </p:sp>
        <p:sp>
          <p:nvSpPr>
            <p:cNvPr id="86092" name="Line 76"/>
            <p:cNvSpPr/>
            <p:nvPr/>
          </p:nvSpPr>
          <p:spPr>
            <a:xfrm flipV="1">
              <a:off x="3739" y="2574"/>
              <a:ext cx="11" cy="37"/>
            </a:xfrm>
            <a:prstGeom prst="line">
              <a:avLst/>
            </a:prstGeom>
            <a:ln w="0" cap="flat" cmpd="sng">
              <a:solidFill>
                <a:srgbClr val="000000"/>
              </a:solidFill>
              <a:prstDash val="solid"/>
              <a:round/>
              <a:headEnd type="none" w="med" len="med"/>
              <a:tailEnd type="none" w="med" len="med"/>
            </a:ln>
          </p:spPr>
        </p:sp>
        <p:sp>
          <p:nvSpPr>
            <p:cNvPr id="86093" name="Line 77"/>
            <p:cNvSpPr/>
            <p:nvPr/>
          </p:nvSpPr>
          <p:spPr>
            <a:xfrm>
              <a:off x="3745" y="2590"/>
              <a:ext cx="21" cy="1"/>
            </a:xfrm>
            <a:prstGeom prst="line">
              <a:avLst/>
            </a:prstGeom>
            <a:ln w="0" cap="flat" cmpd="sng">
              <a:solidFill>
                <a:srgbClr val="000000"/>
              </a:solidFill>
              <a:prstDash val="solid"/>
              <a:round/>
              <a:headEnd type="none" w="med" len="med"/>
              <a:tailEnd type="none" w="med" len="med"/>
            </a:ln>
          </p:spPr>
        </p:sp>
        <p:sp>
          <p:nvSpPr>
            <p:cNvPr id="86094" name="Line 78"/>
            <p:cNvSpPr/>
            <p:nvPr/>
          </p:nvSpPr>
          <p:spPr>
            <a:xfrm flipH="1">
              <a:off x="3760" y="2574"/>
              <a:ext cx="11" cy="37"/>
            </a:xfrm>
            <a:prstGeom prst="line">
              <a:avLst/>
            </a:prstGeom>
            <a:ln w="0" cap="flat" cmpd="sng">
              <a:solidFill>
                <a:srgbClr val="000000"/>
              </a:solidFill>
              <a:prstDash val="solid"/>
              <a:round/>
              <a:headEnd type="none" w="med" len="med"/>
              <a:tailEnd type="none" w="med" len="med"/>
            </a:ln>
          </p:spPr>
        </p:sp>
        <p:sp>
          <p:nvSpPr>
            <p:cNvPr id="86095" name="Line 79"/>
            <p:cNvSpPr/>
            <p:nvPr/>
          </p:nvSpPr>
          <p:spPr>
            <a:xfrm>
              <a:off x="3412" y="2074"/>
              <a:ext cx="304" cy="201"/>
            </a:xfrm>
            <a:prstGeom prst="line">
              <a:avLst/>
            </a:prstGeom>
            <a:ln w="0" cap="flat" cmpd="sng">
              <a:solidFill>
                <a:srgbClr val="FF0000"/>
              </a:solidFill>
              <a:prstDash val="solid"/>
              <a:round/>
              <a:headEnd type="none" w="med" len="med"/>
              <a:tailEnd type="none" w="med" len="med"/>
            </a:ln>
          </p:spPr>
        </p:sp>
        <p:sp>
          <p:nvSpPr>
            <p:cNvPr id="86096" name="Freeform 80"/>
            <p:cNvSpPr/>
            <p:nvPr/>
          </p:nvSpPr>
          <p:spPr>
            <a:xfrm>
              <a:off x="3437" y="2225"/>
              <a:ext cx="28" cy="38"/>
            </a:xfrm>
            <a:custGeom>
              <a:avLst/>
              <a:gdLst/>
              <a:ahLst/>
              <a:cxnLst>
                <a:cxn ang="0">
                  <a:pos x="0" y="438"/>
                </a:cxn>
                <a:cxn ang="0">
                  <a:pos x="40" y="465"/>
                </a:cxn>
                <a:cxn ang="0">
                  <a:pos x="82" y="479"/>
                </a:cxn>
                <a:cxn ang="0">
                  <a:pos x="137" y="493"/>
                </a:cxn>
                <a:cxn ang="0">
                  <a:pos x="164" y="493"/>
                </a:cxn>
                <a:cxn ang="0">
                  <a:pos x="219" y="479"/>
                </a:cxn>
                <a:cxn ang="0">
                  <a:pos x="247" y="452"/>
                </a:cxn>
                <a:cxn ang="0">
                  <a:pos x="274" y="410"/>
                </a:cxn>
                <a:cxn ang="0">
                  <a:pos x="288" y="356"/>
                </a:cxn>
                <a:cxn ang="0">
                  <a:pos x="288" y="315"/>
                </a:cxn>
                <a:cxn ang="0">
                  <a:pos x="260" y="287"/>
                </a:cxn>
                <a:cxn ang="0">
                  <a:pos x="123" y="205"/>
                </a:cxn>
                <a:cxn ang="0">
                  <a:pos x="82" y="177"/>
                </a:cxn>
                <a:cxn ang="0">
                  <a:pos x="68" y="136"/>
                </a:cxn>
                <a:cxn ang="0">
                  <a:pos x="68" y="110"/>
                </a:cxn>
                <a:cxn ang="0">
                  <a:pos x="95" y="55"/>
                </a:cxn>
                <a:cxn ang="0">
                  <a:pos x="123" y="27"/>
                </a:cxn>
                <a:cxn ang="0">
                  <a:pos x="178" y="0"/>
                </a:cxn>
                <a:cxn ang="0">
                  <a:pos x="233" y="0"/>
                </a:cxn>
                <a:cxn ang="0">
                  <a:pos x="314" y="13"/>
                </a:cxn>
                <a:cxn ang="0">
                  <a:pos x="356" y="27"/>
                </a:cxn>
              </a:cxnLst>
              <a:pathLst>
                <a:path w="356" h="493">
                  <a:moveTo>
                    <a:pt x="0" y="438"/>
                  </a:moveTo>
                  <a:lnTo>
                    <a:pt x="40" y="465"/>
                  </a:lnTo>
                  <a:lnTo>
                    <a:pt x="82" y="479"/>
                  </a:lnTo>
                  <a:lnTo>
                    <a:pt x="137" y="493"/>
                  </a:lnTo>
                  <a:lnTo>
                    <a:pt x="164" y="493"/>
                  </a:lnTo>
                  <a:lnTo>
                    <a:pt x="219" y="479"/>
                  </a:lnTo>
                  <a:lnTo>
                    <a:pt x="247" y="452"/>
                  </a:lnTo>
                  <a:lnTo>
                    <a:pt x="274" y="410"/>
                  </a:lnTo>
                  <a:lnTo>
                    <a:pt x="288" y="356"/>
                  </a:lnTo>
                  <a:lnTo>
                    <a:pt x="288" y="315"/>
                  </a:lnTo>
                  <a:lnTo>
                    <a:pt x="260" y="287"/>
                  </a:lnTo>
                  <a:lnTo>
                    <a:pt x="123" y="205"/>
                  </a:lnTo>
                  <a:lnTo>
                    <a:pt x="82" y="177"/>
                  </a:lnTo>
                  <a:lnTo>
                    <a:pt x="68" y="136"/>
                  </a:lnTo>
                  <a:lnTo>
                    <a:pt x="68" y="110"/>
                  </a:lnTo>
                  <a:lnTo>
                    <a:pt x="95" y="55"/>
                  </a:lnTo>
                  <a:lnTo>
                    <a:pt x="123" y="27"/>
                  </a:lnTo>
                  <a:lnTo>
                    <a:pt x="178" y="0"/>
                  </a:lnTo>
                  <a:lnTo>
                    <a:pt x="233" y="0"/>
                  </a:lnTo>
                  <a:lnTo>
                    <a:pt x="314" y="13"/>
                  </a:lnTo>
                  <a:lnTo>
                    <a:pt x="356" y="2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097" name="Freeform 81"/>
            <p:cNvSpPr/>
            <p:nvPr/>
          </p:nvSpPr>
          <p:spPr>
            <a:xfrm>
              <a:off x="3421" y="2280"/>
              <a:ext cx="16" cy="16"/>
            </a:xfrm>
            <a:custGeom>
              <a:avLst/>
              <a:gdLst/>
              <a:ahLst/>
              <a:cxnLst>
                <a:cxn ang="0">
                  <a:pos x="209" y="105"/>
                </a:cxn>
                <a:cxn ang="0">
                  <a:pos x="179" y="30"/>
                </a:cxn>
                <a:cxn ang="0">
                  <a:pos x="104" y="0"/>
                </a:cxn>
                <a:cxn ang="0">
                  <a:pos x="30" y="30"/>
                </a:cxn>
                <a:cxn ang="0">
                  <a:pos x="0" y="105"/>
                </a:cxn>
                <a:cxn ang="0">
                  <a:pos x="30" y="179"/>
                </a:cxn>
                <a:cxn ang="0">
                  <a:pos x="104" y="210"/>
                </a:cxn>
                <a:cxn ang="0">
                  <a:pos x="179" y="179"/>
                </a:cxn>
                <a:cxn ang="0">
                  <a:pos x="209" y="105"/>
                </a:cxn>
              </a:cxnLst>
              <a:pathLst>
                <a:path w="209" h="210">
                  <a:moveTo>
                    <a:pt x="209" y="105"/>
                  </a:moveTo>
                  <a:lnTo>
                    <a:pt x="179" y="30"/>
                  </a:lnTo>
                  <a:lnTo>
                    <a:pt x="104" y="0"/>
                  </a:lnTo>
                  <a:lnTo>
                    <a:pt x="30" y="30"/>
                  </a:lnTo>
                  <a:lnTo>
                    <a:pt x="0" y="105"/>
                  </a:lnTo>
                  <a:lnTo>
                    <a:pt x="30" y="179"/>
                  </a:lnTo>
                  <a:lnTo>
                    <a:pt x="104" y="210"/>
                  </a:lnTo>
                  <a:lnTo>
                    <a:pt x="179" y="179"/>
                  </a:lnTo>
                  <a:lnTo>
                    <a:pt x="209" y="10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098" name="Freeform 82"/>
            <p:cNvSpPr/>
            <p:nvPr/>
          </p:nvSpPr>
          <p:spPr>
            <a:xfrm>
              <a:off x="3415" y="2014"/>
              <a:ext cx="35" cy="38"/>
            </a:xfrm>
            <a:custGeom>
              <a:avLst/>
              <a:gdLst/>
              <a:ahLst/>
              <a:cxnLst>
                <a:cxn ang="0">
                  <a:pos x="0" y="494"/>
                </a:cxn>
                <a:cxn ang="0">
                  <a:pos x="137" y="0"/>
                </a:cxn>
                <a:cxn ang="0">
                  <a:pos x="233" y="275"/>
                </a:cxn>
                <a:cxn ang="0">
                  <a:pos x="466" y="0"/>
                </a:cxn>
                <a:cxn ang="0">
                  <a:pos x="329" y="494"/>
                </a:cxn>
              </a:cxnLst>
              <a:pathLst>
                <a:path w="466" h="494">
                  <a:moveTo>
                    <a:pt x="0" y="494"/>
                  </a:moveTo>
                  <a:lnTo>
                    <a:pt x="137" y="0"/>
                  </a:lnTo>
                  <a:lnTo>
                    <a:pt x="233" y="275"/>
                  </a:lnTo>
                  <a:lnTo>
                    <a:pt x="466" y="0"/>
                  </a:lnTo>
                  <a:lnTo>
                    <a:pt x="329" y="49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099" name="Freeform 83"/>
            <p:cNvSpPr/>
            <p:nvPr/>
          </p:nvSpPr>
          <p:spPr>
            <a:xfrm>
              <a:off x="4124" y="1886"/>
              <a:ext cx="5" cy="2"/>
            </a:xfrm>
            <a:custGeom>
              <a:avLst/>
              <a:gdLst/>
              <a:ahLst/>
              <a:cxnLst>
                <a:cxn ang="0">
                  <a:pos x="28" y="29"/>
                </a:cxn>
                <a:cxn ang="0">
                  <a:pos x="0" y="29"/>
                </a:cxn>
                <a:cxn ang="0">
                  <a:pos x="1" y="20"/>
                </a:cxn>
                <a:cxn ang="0">
                  <a:pos x="6" y="11"/>
                </a:cxn>
                <a:cxn ang="0">
                  <a:pos x="11" y="6"/>
                </a:cxn>
                <a:cxn ang="0">
                  <a:pos x="20" y="2"/>
                </a:cxn>
                <a:cxn ang="0">
                  <a:pos x="28" y="0"/>
                </a:cxn>
                <a:cxn ang="0">
                  <a:pos x="37" y="2"/>
                </a:cxn>
                <a:cxn ang="0">
                  <a:pos x="45" y="6"/>
                </a:cxn>
                <a:cxn ang="0">
                  <a:pos x="51" y="11"/>
                </a:cxn>
                <a:cxn ang="0">
                  <a:pos x="55" y="20"/>
                </a:cxn>
                <a:cxn ang="0">
                  <a:pos x="57" y="29"/>
                </a:cxn>
                <a:cxn ang="0">
                  <a:pos x="28" y="29"/>
                </a:cxn>
              </a:cxnLst>
              <a:pathLst>
                <a:path w="57" h="29">
                  <a:moveTo>
                    <a:pt x="28" y="29"/>
                  </a:moveTo>
                  <a:lnTo>
                    <a:pt x="0" y="29"/>
                  </a:lnTo>
                  <a:lnTo>
                    <a:pt x="1" y="20"/>
                  </a:lnTo>
                  <a:lnTo>
                    <a:pt x="6" y="11"/>
                  </a:lnTo>
                  <a:lnTo>
                    <a:pt x="11" y="6"/>
                  </a:lnTo>
                  <a:lnTo>
                    <a:pt x="20" y="2"/>
                  </a:lnTo>
                  <a:lnTo>
                    <a:pt x="28" y="0"/>
                  </a:lnTo>
                  <a:lnTo>
                    <a:pt x="37" y="2"/>
                  </a:lnTo>
                  <a:lnTo>
                    <a:pt x="45" y="6"/>
                  </a:lnTo>
                  <a:lnTo>
                    <a:pt x="51" y="11"/>
                  </a:lnTo>
                  <a:lnTo>
                    <a:pt x="55" y="20"/>
                  </a:lnTo>
                  <a:lnTo>
                    <a:pt x="57" y="29"/>
                  </a:lnTo>
                  <a:lnTo>
                    <a:pt x="28" y="29"/>
                  </a:lnTo>
                  <a:close/>
                </a:path>
              </a:pathLst>
            </a:custGeom>
            <a:solidFill>
              <a:srgbClr val="000000"/>
            </a:solidFill>
            <a:ln w="9525">
              <a:noFill/>
            </a:ln>
          </p:spPr>
          <p:txBody>
            <a:bodyPr/>
            <a:p>
              <a:endParaRPr lang="zh-CN" altLang="en-US"/>
            </a:p>
          </p:txBody>
        </p:sp>
        <p:sp>
          <p:nvSpPr>
            <p:cNvPr id="86100" name="Freeform 84"/>
            <p:cNvSpPr/>
            <p:nvPr/>
          </p:nvSpPr>
          <p:spPr>
            <a:xfrm>
              <a:off x="4124" y="1886"/>
              <a:ext cx="5" cy="2"/>
            </a:xfrm>
            <a:custGeom>
              <a:avLst/>
              <a:gdLst/>
              <a:ahLst/>
              <a:cxnLst>
                <a:cxn ang="0">
                  <a:pos x="0" y="29"/>
                </a:cxn>
                <a:cxn ang="0">
                  <a:pos x="1" y="20"/>
                </a:cxn>
                <a:cxn ang="0">
                  <a:pos x="6" y="11"/>
                </a:cxn>
                <a:cxn ang="0">
                  <a:pos x="11" y="6"/>
                </a:cxn>
                <a:cxn ang="0">
                  <a:pos x="20" y="2"/>
                </a:cxn>
                <a:cxn ang="0">
                  <a:pos x="28" y="0"/>
                </a:cxn>
                <a:cxn ang="0">
                  <a:pos x="37" y="2"/>
                </a:cxn>
                <a:cxn ang="0">
                  <a:pos x="45" y="6"/>
                </a:cxn>
                <a:cxn ang="0">
                  <a:pos x="51" y="11"/>
                </a:cxn>
                <a:cxn ang="0">
                  <a:pos x="55" y="20"/>
                </a:cxn>
                <a:cxn ang="0">
                  <a:pos x="57" y="29"/>
                </a:cxn>
              </a:cxnLst>
              <a:pathLst>
                <a:path w="57" h="29">
                  <a:moveTo>
                    <a:pt x="0" y="29"/>
                  </a:moveTo>
                  <a:lnTo>
                    <a:pt x="1" y="20"/>
                  </a:lnTo>
                  <a:lnTo>
                    <a:pt x="6" y="11"/>
                  </a:lnTo>
                  <a:lnTo>
                    <a:pt x="11" y="6"/>
                  </a:lnTo>
                  <a:lnTo>
                    <a:pt x="20" y="2"/>
                  </a:lnTo>
                  <a:lnTo>
                    <a:pt x="28" y="0"/>
                  </a:lnTo>
                  <a:lnTo>
                    <a:pt x="37" y="2"/>
                  </a:lnTo>
                  <a:lnTo>
                    <a:pt x="45" y="6"/>
                  </a:lnTo>
                  <a:lnTo>
                    <a:pt x="51" y="11"/>
                  </a:lnTo>
                  <a:lnTo>
                    <a:pt x="55"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01" name="Freeform 85"/>
            <p:cNvSpPr/>
            <p:nvPr/>
          </p:nvSpPr>
          <p:spPr>
            <a:xfrm>
              <a:off x="4124" y="1888"/>
              <a:ext cx="5" cy="493"/>
            </a:xfrm>
            <a:custGeom>
              <a:avLst/>
              <a:gdLst/>
              <a:ahLst/>
              <a:cxnLst>
                <a:cxn ang="0">
                  <a:pos x="57" y="0"/>
                </a:cxn>
                <a:cxn ang="0">
                  <a:pos x="28" y="0"/>
                </a:cxn>
                <a:cxn ang="0">
                  <a:pos x="0" y="0"/>
                </a:cxn>
                <a:cxn ang="0">
                  <a:pos x="0" y="6412"/>
                </a:cxn>
                <a:cxn ang="0">
                  <a:pos x="28" y="6412"/>
                </a:cxn>
                <a:cxn ang="0">
                  <a:pos x="57" y="6412"/>
                </a:cxn>
                <a:cxn ang="0">
                  <a:pos x="57" y="0"/>
                </a:cxn>
              </a:cxnLst>
              <a:pathLst>
                <a:path w="57" h="6412">
                  <a:moveTo>
                    <a:pt x="57" y="0"/>
                  </a:moveTo>
                  <a:lnTo>
                    <a:pt x="28" y="0"/>
                  </a:lnTo>
                  <a:lnTo>
                    <a:pt x="0" y="0"/>
                  </a:lnTo>
                  <a:lnTo>
                    <a:pt x="0" y="6412"/>
                  </a:lnTo>
                  <a:lnTo>
                    <a:pt x="28" y="6412"/>
                  </a:lnTo>
                  <a:lnTo>
                    <a:pt x="57" y="6412"/>
                  </a:lnTo>
                  <a:lnTo>
                    <a:pt x="57" y="0"/>
                  </a:lnTo>
                  <a:close/>
                </a:path>
              </a:pathLst>
            </a:custGeom>
            <a:solidFill>
              <a:srgbClr val="000000"/>
            </a:solidFill>
            <a:ln w="9525">
              <a:noFill/>
            </a:ln>
          </p:spPr>
          <p:txBody>
            <a:bodyPr/>
            <a:p>
              <a:endParaRPr lang="zh-CN" altLang="en-US"/>
            </a:p>
          </p:txBody>
        </p:sp>
        <p:sp>
          <p:nvSpPr>
            <p:cNvPr id="86102" name="Freeform 86"/>
            <p:cNvSpPr/>
            <p:nvPr/>
          </p:nvSpPr>
          <p:spPr>
            <a:xfrm>
              <a:off x="4124" y="1888"/>
              <a:ext cx="5" cy="493"/>
            </a:xfrm>
            <a:custGeom>
              <a:avLst/>
              <a:gdLst/>
              <a:ahLst/>
              <a:cxnLst>
                <a:cxn ang="0">
                  <a:pos x="57" y="0"/>
                </a:cxn>
                <a:cxn ang="0">
                  <a:pos x="28" y="0"/>
                </a:cxn>
                <a:cxn ang="0">
                  <a:pos x="0" y="0"/>
                </a:cxn>
                <a:cxn ang="0">
                  <a:pos x="0" y="6412"/>
                </a:cxn>
                <a:cxn ang="0">
                  <a:pos x="28" y="6412"/>
                </a:cxn>
                <a:cxn ang="0">
                  <a:pos x="57" y="6412"/>
                </a:cxn>
                <a:cxn ang="0">
                  <a:pos x="57" y="0"/>
                </a:cxn>
              </a:cxnLst>
              <a:pathLst>
                <a:path w="57" h="6412">
                  <a:moveTo>
                    <a:pt x="57" y="0"/>
                  </a:moveTo>
                  <a:lnTo>
                    <a:pt x="28" y="0"/>
                  </a:lnTo>
                  <a:lnTo>
                    <a:pt x="0" y="0"/>
                  </a:lnTo>
                  <a:lnTo>
                    <a:pt x="0" y="6412"/>
                  </a:lnTo>
                  <a:lnTo>
                    <a:pt x="28" y="6412"/>
                  </a:lnTo>
                  <a:lnTo>
                    <a:pt x="57" y="6412"/>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03" name="Freeform 87"/>
            <p:cNvSpPr/>
            <p:nvPr/>
          </p:nvSpPr>
          <p:spPr>
            <a:xfrm>
              <a:off x="4124" y="2381"/>
              <a:ext cx="5" cy="2"/>
            </a:xfrm>
            <a:custGeom>
              <a:avLst/>
              <a:gdLst/>
              <a:ahLst/>
              <a:cxnLst>
                <a:cxn ang="0">
                  <a:pos x="28" y="0"/>
                </a:cxn>
                <a:cxn ang="0">
                  <a:pos x="57" y="0"/>
                </a:cxn>
                <a:cxn ang="0">
                  <a:pos x="55" y="9"/>
                </a:cxn>
                <a:cxn ang="0">
                  <a:pos x="51" y="17"/>
                </a:cxn>
                <a:cxn ang="0">
                  <a:pos x="45" y="23"/>
                </a:cxn>
                <a:cxn ang="0">
                  <a:pos x="37" y="27"/>
                </a:cxn>
                <a:cxn ang="0">
                  <a:pos x="28" y="28"/>
                </a:cxn>
                <a:cxn ang="0">
                  <a:pos x="20" y="27"/>
                </a:cxn>
                <a:cxn ang="0">
                  <a:pos x="11" y="23"/>
                </a:cxn>
                <a:cxn ang="0">
                  <a:pos x="6" y="17"/>
                </a:cxn>
                <a:cxn ang="0">
                  <a:pos x="1" y="9"/>
                </a:cxn>
                <a:cxn ang="0">
                  <a:pos x="0" y="0"/>
                </a:cxn>
                <a:cxn ang="0">
                  <a:pos x="28" y="0"/>
                </a:cxn>
              </a:cxnLst>
              <a:pathLst>
                <a:path w="57" h="28">
                  <a:moveTo>
                    <a:pt x="28" y="0"/>
                  </a:moveTo>
                  <a:lnTo>
                    <a:pt x="57" y="0"/>
                  </a:lnTo>
                  <a:lnTo>
                    <a:pt x="55" y="9"/>
                  </a:lnTo>
                  <a:lnTo>
                    <a:pt x="51" y="17"/>
                  </a:lnTo>
                  <a:lnTo>
                    <a:pt x="45" y="23"/>
                  </a:lnTo>
                  <a:lnTo>
                    <a:pt x="37" y="27"/>
                  </a:lnTo>
                  <a:lnTo>
                    <a:pt x="28" y="28"/>
                  </a:lnTo>
                  <a:lnTo>
                    <a:pt x="20" y="27"/>
                  </a:lnTo>
                  <a:lnTo>
                    <a:pt x="11" y="23"/>
                  </a:lnTo>
                  <a:lnTo>
                    <a:pt x="6" y="17"/>
                  </a:lnTo>
                  <a:lnTo>
                    <a:pt x="1" y="9"/>
                  </a:lnTo>
                  <a:lnTo>
                    <a:pt x="0" y="0"/>
                  </a:lnTo>
                  <a:lnTo>
                    <a:pt x="28" y="0"/>
                  </a:lnTo>
                  <a:close/>
                </a:path>
              </a:pathLst>
            </a:custGeom>
            <a:solidFill>
              <a:srgbClr val="000000"/>
            </a:solidFill>
            <a:ln w="9525">
              <a:noFill/>
            </a:ln>
          </p:spPr>
          <p:txBody>
            <a:bodyPr/>
            <a:p>
              <a:endParaRPr lang="zh-CN" altLang="en-US"/>
            </a:p>
          </p:txBody>
        </p:sp>
        <p:sp>
          <p:nvSpPr>
            <p:cNvPr id="86104" name="Freeform 88"/>
            <p:cNvSpPr/>
            <p:nvPr/>
          </p:nvSpPr>
          <p:spPr>
            <a:xfrm>
              <a:off x="4124" y="2381"/>
              <a:ext cx="5" cy="2"/>
            </a:xfrm>
            <a:custGeom>
              <a:avLst/>
              <a:gdLst/>
              <a:ahLst/>
              <a:cxnLst>
                <a:cxn ang="0">
                  <a:pos x="57" y="0"/>
                </a:cxn>
                <a:cxn ang="0">
                  <a:pos x="55" y="9"/>
                </a:cxn>
                <a:cxn ang="0">
                  <a:pos x="51" y="17"/>
                </a:cxn>
                <a:cxn ang="0">
                  <a:pos x="45" y="23"/>
                </a:cxn>
                <a:cxn ang="0">
                  <a:pos x="37" y="27"/>
                </a:cxn>
                <a:cxn ang="0">
                  <a:pos x="28" y="28"/>
                </a:cxn>
                <a:cxn ang="0">
                  <a:pos x="20" y="27"/>
                </a:cxn>
                <a:cxn ang="0">
                  <a:pos x="11" y="23"/>
                </a:cxn>
                <a:cxn ang="0">
                  <a:pos x="6" y="17"/>
                </a:cxn>
                <a:cxn ang="0">
                  <a:pos x="1" y="9"/>
                </a:cxn>
                <a:cxn ang="0">
                  <a:pos x="0" y="0"/>
                </a:cxn>
              </a:cxnLst>
              <a:pathLst>
                <a:path w="57" h="28">
                  <a:moveTo>
                    <a:pt x="57" y="0"/>
                  </a:moveTo>
                  <a:lnTo>
                    <a:pt x="55" y="9"/>
                  </a:lnTo>
                  <a:lnTo>
                    <a:pt x="51" y="17"/>
                  </a:lnTo>
                  <a:lnTo>
                    <a:pt x="45" y="23"/>
                  </a:lnTo>
                  <a:lnTo>
                    <a:pt x="37" y="27"/>
                  </a:lnTo>
                  <a:lnTo>
                    <a:pt x="28" y="28"/>
                  </a:lnTo>
                  <a:lnTo>
                    <a:pt x="20" y="27"/>
                  </a:lnTo>
                  <a:lnTo>
                    <a:pt x="11" y="23"/>
                  </a:lnTo>
                  <a:lnTo>
                    <a:pt x="6" y="17"/>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05" name="Freeform 89"/>
            <p:cNvSpPr/>
            <p:nvPr/>
          </p:nvSpPr>
          <p:spPr>
            <a:xfrm>
              <a:off x="4026" y="2342"/>
              <a:ext cx="17" cy="26"/>
            </a:xfrm>
            <a:custGeom>
              <a:avLst/>
              <a:gdLst/>
              <a:ahLst/>
              <a:cxnLst>
                <a:cxn ang="0">
                  <a:pos x="0" y="0"/>
                </a:cxn>
                <a:cxn ang="0">
                  <a:pos x="28" y="329"/>
                </a:cxn>
                <a:cxn ang="0">
                  <a:pos x="220" y="0"/>
                </a:cxn>
              </a:cxnLst>
              <a:pathLst>
                <a:path w="220" h="329">
                  <a:moveTo>
                    <a:pt x="0" y="0"/>
                  </a:moveTo>
                  <a:lnTo>
                    <a:pt x="28" y="329"/>
                  </a:lnTo>
                  <a:lnTo>
                    <a:pt x="22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06" name="Freeform 90"/>
            <p:cNvSpPr/>
            <p:nvPr/>
          </p:nvSpPr>
          <p:spPr>
            <a:xfrm>
              <a:off x="3841" y="2398"/>
              <a:ext cx="28" cy="38"/>
            </a:xfrm>
            <a:custGeom>
              <a:avLst/>
              <a:gdLst/>
              <a:ahLst/>
              <a:cxnLst>
                <a:cxn ang="0">
                  <a:pos x="0" y="493"/>
                </a:cxn>
                <a:cxn ang="0">
                  <a:pos x="124" y="0"/>
                </a:cxn>
                <a:cxn ang="0">
                  <a:pos x="274" y="0"/>
                </a:cxn>
                <a:cxn ang="0">
                  <a:pos x="315" y="14"/>
                </a:cxn>
                <a:cxn ang="0">
                  <a:pos x="343" y="41"/>
                </a:cxn>
                <a:cxn ang="0">
                  <a:pos x="356" y="69"/>
                </a:cxn>
                <a:cxn ang="0">
                  <a:pos x="356" y="110"/>
                </a:cxn>
                <a:cxn ang="0">
                  <a:pos x="329" y="165"/>
                </a:cxn>
                <a:cxn ang="0">
                  <a:pos x="301" y="193"/>
                </a:cxn>
                <a:cxn ang="0">
                  <a:pos x="246" y="219"/>
                </a:cxn>
                <a:cxn ang="0">
                  <a:pos x="82" y="219"/>
                </a:cxn>
              </a:cxnLst>
              <a:pathLst>
                <a:path w="356" h="493">
                  <a:moveTo>
                    <a:pt x="0" y="493"/>
                  </a:moveTo>
                  <a:lnTo>
                    <a:pt x="124" y="0"/>
                  </a:lnTo>
                  <a:lnTo>
                    <a:pt x="274" y="0"/>
                  </a:lnTo>
                  <a:lnTo>
                    <a:pt x="315" y="14"/>
                  </a:lnTo>
                  <a:lnTo>
                    <a:pt x="343" y="41"/>
                  </a:lnTo>
                  <a:lnTo>
                    <a:pt x="356" y="69"/>
                  </a:lnTo>
                  <a:lnTo>
                    <a:pt x="356" y="110"/>
                  </a:lnTo>
                  <a:lnTo>
                    <a:pt x="329" y="165"/>
                  </a:lnTo>
                  <a:lnTo>
                    <a:pt x="301" y="193"/>
                  </a:lnTo>
                  <a:lnTo>
                    <a:pt x="246" y="219"/>
                  </a:lnTo>
                  <a:lnTo>
                    <a:pt x="82" y="21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07" name="Freeform 91"/>
            <p:cNvSpPr/>
            <p:nvPr/>
          </p:nvSpPr>
          <p:spPr>
            <a:xfrm>
              <a:off x="3841" y="2415"/>
              <a:ext cx="23" cy="21"/>
            </a:xfrm>
            <a:custGeom>
              <a:avLst/>
              <a:gdLst/>
              <a:ahLst/>
              <a:cxnLst>
                <a:cxn ang="0">
                  <a:pos x="219" y="0"/>
                </a:cxn>
                <a:cxn ang="0">
                  <a:pos x="274" y="28"/>
                </a:cxn>
                <a:cxn ang="0">
                  <a:pos x="301" y="69"/>
                </a:cxn>
                <a:cxn ang="0">
                  <a:pos x="301" y="151"/>
                </a:cxn>
                <a:cxn ang="0">
                  <a:pos x="260" y="206"/>
                </a:cxn>
                <a:cxn ang="0">
                  <a:pos x="233" y="234"/>
                </a:cxn>
                <a:cxn ang="0">
                  <a:pos x="178" y="260"/>
                </a:cxn>
                <a:cxn ang="0">
                  <a:pos x="136" y="274"/>
                </a:cxn>
                <a:cxn ang="0">
                  <a:pos x="0" y="274"/>
                </a:cxn>
              </a:cxnLst>
              <a:pathLst>
                <a:path w="301" h="274">
                  <a:moveTo>
                    <a:pt x="219" y="0"/>
                  </a:moveTo>
                  <a:lnTo>
                    <a:pt x="274" y="28"/>
                  </a:lnTo>
                  <a:lnTo>
                    <a:pt x="301" y="69"/>
                  </a:lnTo>
                  <a:lnTo>
                    <a:pt x="301" y="151"/>
                  </a:lnTo>
                  <a:lnTo>
                    <a:pt x="260" y="206"/>
                  </a:lnTo>
                  <a:lnTo>
                    <a:pt x="233" y="234"/>
                  </a:lnTo>
                  <a:lnTo>
                    <a:pt x="178" y="260"/>
                  </a:lnTo>
                  <a:lnTo>
                    <a:pt x="136" y="274"/>
                  </a:lnTo>
                  <a:lnTo>
                    <a:pt x="0" y="27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08" name="Freeform 92"/>
            <p:cNvSpPr/>
            <p:nvPr/>
          </p:nvSpPr>
          <p:spPr>
            <a:xfrm>
              <a:off x="3881" y="2417"/>
              <a:ext cx="6" cy="23"/>
            </a:xfrm>
            <a:custGeom>
              <a:avLst/>
              <a:gdLst/>
              <a:ahLst/>
              <a:cxnLst>
                <a:cxn ang="0">
                  <a:pos x="0" y="296"/>
                </a:cxn>
                <a:cxn ang="0">
                  <a:pos x="83" y="0"/>
                </a:cxn>
                <a:cxn ang="0">
                  <a:pos x="0" y="66"/>
                </a:cxn>
              </a:cxnLst>
              <a:pathLst>
                <a:path w="83" h="296">
                  <a:moveTo>
                    <a:pt x="0" y="296"/>
                  </a:moveTo>
                  <a:lnTo>
                    <a:pt x="83" y="0"/>
                  </a:lnTo>
                  <a:lnTo>
                    <a:pt x="0" y="6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09" name="Freeform 93"/>
            <p:cNvSpPr/>
            <p:nvPr/>
          </p:nvSpPr>
          <p:spPr>
            <a:xfrm>
              <a:off x="4139" y="2373"/>
              <a:ext cx="25" cy="37"/>
            </a:xfrm>
            <a:custGeom>
              <a:avLst/>
              <a:gdLst/>
              <a:ahLst/>
              <a:cxnLst>
                <a:cxn ang="0">
                  <a:pos x="0" y="493"/>
                </a:cxn>
                <a:cxn ang="0">
                  <a:pos x="137" y="0"/>
                </a:cxn>
                <a:cxn ang="0">
                  <a:pos x="260" y="0"/>
                </a:cxn>
                <a:cxn ang="0">
                  <a:pos x="301" y="14"/>
                </a:cxn>
                <a:cxn ang="0">
                  <a:pos x="329" y="42"/>
                </a:cxn>
                <a:cxn ang="0">
                  <a:pos x="329" y="83"/>
                </a:cxn>
                <a:cxn ang="0">
                  <a:pos x="288" y="247"/>
                </a:cxn>
                <a:cxn ang="0">
                  <a:pos x="260" y="288"/>
                </a:cxn>
                <a:cxn ang="0">
                  <a:pos x="234" y="316"/>
                </a:cxn>
                <a:cxn ang="0">
                  <a:pos x="192" y="329"/>
                </a:cxn>
                <a:cxn ang="0">
                  <a:pos x="55" y="329"/>
                </a:cxn>
              </a:cxnLst>
              <a:pathLst>
                <a:path w="329" h="493">
                  <a:moveTo>
                    <a:pt x="0" y="493"/>
                  </a:moveTo>
                  <a:lnTo>
                    <a:pt x="137" y="0"/>
                  </a:lnTo>
                  <a:lnTo>
                    <a:pt x="260" y="0"/>
                  </a:lnTo>
                  <a:lnTo>
                    <a:pt x="301" y="14"/>
                  </a:lnTo>
                  <a:lnTo>
                    <a:pt x="329" y="42"/>
                  </a:lnTo>
                  <a:lnTo>
                    <a:pt x="329" y="83"/>
                  </a:lnTo>
                  <a:lnTo>
                    <a:pt x="288" y="247"/>
                  </a:lnTo>
                  <a:lnTo>
                    <a:pt x="260" y="288"/>
                  </a:lnTo>
                  <a:lnTo>
                    <a:pt x="234" y="316"/>
                  </a:lnTo>
                  <a:lnTo>
                    <a:pt x="192" y="329"/>
                  </a:lnTo>
                  <a:lnTo>
                    <a:pt x="55" y="3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10" name="Freeform 94"/>
            <p:cNvSpPr/>
            <p:nvPr/>
          </p:nvSpPr>
          <p:spPr>
            <a:xfrm>
              <a:off x="3766" y="2214"/>
              <a:ext cx="14" cy="13"/>
            </a:xfrm>
            <a:custGeom>
              <a:avLst/>
              <a:gdLst/>
              <a:ahLst/>
              <a:cxnLst>
                <a:cxn ang="0">
                  <a:pos x="136" y="138"/>
                </a:cxn>
                <a:cxn ang="0">
                  <a:pos x="164" y="111"/>
                </a:cxn>
                <a:cxn ang="0">
                  <a:pos x="177" y="83"/>
                </a:cxn>
                <a:cxn ang="0">
                  <a:pos x="177" y="55"/>
                </a:cxn>
                <a:cxn ang="0">
                  <a:pos x="164" y="14"/>
                </a:cxn>
                <a:cxn ang="0">
                  <a:pos x="136" y="0"/>
                </a:cxn>
                <a:cxn ang="0">
                  <a:pos x="95" y="0"/>
                </a:cxn>
                <a:cxn ang="0">
                  <a:pos x="54" y="14"/>
                </a:cxn>
                <a:cxn ang="0">
                  <a:pos x="26" y="42"/>
                </a:cxn>
                <a:cxn ang="0">
                  <a:pos x="12" y="69"/>
                </a:cxn>
                <a:cxn ang="0">
                  <a:pos x="0" y="111"/>
                </a:cxn>
                <a:cxn ang="0">
                  <a:pos x="12" y="138"/>
                </a:cxn>
                <a:cxn ang="0">
                  <a:pos x="40" y="165"/>
                </a:cxn>
                <a:cxn ang="0">
                  <a:pos x="67" y="165"/>
                </a:cxn>
                <a:cxn ang="0">
                  <a:pos x="122" y="151"/>
                </a:cxn>
                <a:cxn ang="0">
                  <a:pos x="136" y="138"/>
                </a:cxn>
              </a:cxnLst>
              <a:pathLst>
                <a:path w="177" h="165">
                  <a:moveTo>
                    <a:pt x="136" y="138"/>
                  </a:moveTo>
                  <a:lnTo>
                    <a:pt x="164" y="111"/>
                  </a:lnTo>
                  <a:lnTo>
                    <a:pt x="177" y="83"/>
                  </a:lnTo>
                  <a:lnTo>
                    <a:pt x="177" y="55"/>
                  </a:lnTo>
                  <a:lnTo>
                    <a:pt x="164" y="14"/>
                  </a:lnTo>
                  <a:lnTo>
                    <a:pt x="136" y="0"/>
                  </a:lnTo>
                  <a:lnTo>
                    <a:pt x="95" y="0"/>
                  </a:lnTo>
                  <a:lnTo>
                    <a:pt x="54" y="14"/>
                  </a:lnTo>
                  <a:lnTo>
                    <a:pt x="26" y="42"/>
                  </a:lnTo>
                  <a:lnTo>
                    <a:pt x="12" y="69"/>
                  </a:lnTo>
                  <a:lnTo>
                    <a:pt x="0" y="111"/>
                  </a:lnTo>
                  <a:lnTo>
                    <a:pt x="12" y="138"/>
                  </a:lnTo>
                  <a:lnTo>
                    <a:pt x="40" y="165"/>
                  </a:lnTo>
                  <a:lnTo>
                    <a:pt x="67" y="165"/>
                  </a:lnTo>
                  <a:lnTo>
                    <a:pt x="122" y="151"/>
                  </a:lnTo>
                  <a:lnTo>
                    <a:pt x="136" y="138"/>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11" name="Freeform 95"/>
            <p:cNvSpPr/>
            <p:nvPr/>
          </p:nvSpPr>
          <p:spPr>
            <a:xfrm>
              <a:off x="3724" y="2217"/>
              <a:ext cx="27" cy="38"/>
            </a:xfrm>
            <a:custGeom>
              <a:avLst/>
              <a:gdLst/>
              <a:ahLst/>
              <a:cxnLst>
                <a:cxn ang="0">
                  <a:pos x="0" y="493"/>
                </a:cxn>
                <a:cxn ang="0">
                  <a:pos x="124" y="0"/>
                </a:cxn>
                <a:cxn ang="0">
                  <a:pos x="274" y="0"/>
                </a:cxn>
                <a:cxn ang="0">
                  <a:pos x="316" y="13"/>
                </a:cxn>
                <a:cxn ang="0">
                  <a:pos x="343" y="41"/>
                </a:cxn>
                <a:cxn ang="0">
                  <a:pos x="357" y="68"/>
                </a:cxn>
                <a:cxn ang="0">
                  <a:pos x="357" y="110"/>
                </a:cxn>
                <a:cxn ang="0">
                  <a:pos x="329" y="165"/>
                </a:cxn>
                <a:cxn ang="0">
                  <a:pos x="302" y="192"/>
                </a:cxn>
                <a:cxn ang="0">
                  <a:pos x="247" y="219"/>
                </a:cxn>
                <a:cxn ang="0">
                  <a:pos x="83" y="219"/>
                </a:cxn>
              </a:cxnLst>
              <a:pathLst>
                <a:path w="357" h="493">
                  <a:moveTo>
                    <a:pt x="0" y="493"/>
                  </a:moveTo>
                  <a:lnTo>
                    <a:pt x="124" y="0"/>
                  </a:lnTo>
                  <a:lnTo>
                    <a:pt x="274" y="0"/>
                  </a:lnTo>
                  <a:lnTo>
                    <a:pt x="316" y="13"/>
                  </a:lnTo>
                  <a:lnTo>
                    <a:pt x="343" y="41"/>
                  </a:lnTo>
                  <a:lnTo>
                    <a:pt x="357" y="68"/>
                  </a:lnTo>
                  <a:lnTo>
                    <a:pt x="357" y="110"/>
                  </a:lnTo>
                  <a:lnTo>
                    <a:pt x="329" y="165"/>
                  </a:lnTo>
                  <a:lnTo>
                    <a:pt x="302" y="192"/>
                  </a:lnTo>
                  <a:lnTo>
                    <a:pt x="247" y="219"/>
                  </a:lnTo>
                  <a:lnTo>
                    <a:pt x="83" y="21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12" name="Freeform 96"/>
            <p:cNvSpPr/>
            <p:nvPr/>
          </p:nvSpPr>
          <p:spPr>
            <a:xfrm>
              <a:off x="3724" y="2234"/>
              <a:ext cx="23" cy="21"/>
            </a:xfrm>
            <a:custGeom>
              <a:avLst/>
              <a:gdLst/>
              <a:ahLst/>
              <a:cxnLst>
                <a:cxn ang="0">
                  <a:pos x="219" y="0"/>
                </a:cxn>
                <a:cxn ang="0">
                  <a:pos x="274" y="27"/>
                </a:cxn>
                <a:cxn ang="0">
                  <a:pos x="302" y="68"/>
                </a:cxn>
                <a:cxn ang="0">
                  <a:pos x="302" y="151"/>
                </a:cxn>
                <a:cxn ang="0">
                  <a:pos x="261" y="206"/>
                </a:cxn>
                <a:cxn ang="0">
                  <a:pos x="233" y="233"/>
                </a:cxn>
                <a:cxn ang="0">
                  <a:pos x="178" y="260"/>
                </a:cxn>
                <a:cxn ang="0">
                  <a:pos x="138" y="274"/>
                </a:cxn>
                <a:cxn ang="0">
                  <a:pos x="0" y="274"/>
                </a:cxn>
              </a:cxnLst>
              <a:pathLst>
                <a:path w="302" h="274">
                  <a:moveTo>
                    <a:pt x="219" y="0"/>
                  </a:moveTo>
                  <a:lnTo>
                    <a:pt x="274" y="27"/>
                  </a:lnTo>
                  <a:lnTo>
                    <a:pt x="302" y="68"/>
                  </a:lnTo>
                  <a:lnTo>
                    <a:pt x="302" y="151"/>
                  </a:lnTo>
                  <a:lnTo>
                    <a:pt x="261" y="206"/>
                  </a:lnTo>
                  <a:lnTo>
                    <a:pt x="233" y="233"/>
                  </a:lnTo>
                  <a:lnTo>
                    <a:pt x="178" y="260"/>
                  </a:lnTo>
                  <a:lnTo>
                    <a:pt x="138" y="274"/>
                  </a:lnTo>
                  <a:lnTo>
                    <a:pt x="0" y="27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13" name="Freeform 97"/>
            <p:cNvSpPr/>
            <p:nvPr/>
          </p:nvSpPr>
          <p:spPr>
            <a:xfrm>
              <a:off x="3880" y="2224"/>
              <a:ext cx="28" cy="38"/>
            </a:xfrm>
            <a:custGeom>
              <a:avLst/>
              <a:gdLst/>
              <a:ahLst/>
              <a:cxnLst>
                <a:cxn ang="0">
                  <a:pos x="0" y="494"/>
                </a:cxn>
                <a:cxn ang="0">
                  <a:pos x="124" y="0"/>
                </a:cxn>
                <a:cxn ang="0">
                  <a:pos x="274" y="0"/>
                </a:cxn>
                <a:cxn ang="0">
                  <a:pos x="316" y="14"/>
                </a:cxn>
                <a:cxn ang="0">
                  <a:pos x="343" y="42"/>
                </a:cxn>
                <a:cxn ang="0">
                  <a:pos x="357" y="68"/>
                </a:cxn>
                <a:cxn ang="0">
                  <a:pos x="357" y="109"/>
                </a:cxn>
                <a:cxn ang="0">
                  <a:pos x="329" y="164"/>
                </a:cxn>
                <a:cxn ang="0">
                  <a:pos x="302" y="192"/>
                </a:cxn>
                <a:cxn ang="0">
                  <a:pos x="247" y="219"/>
                </a:cxn>
                <a:cxn ang="0">
                  <a:pos x="83" y="219"/>
                </a:cxn>
              </a:cxnLst>
              <a:pathLst>
                <a:path w="357" h="494">
                  <a:moveTo>
                    <a:pt x="0" y="494"/>
                  </a:moveTo>
                  <a:lnTo>
                    <a:pt x="124" y="0"/>
                  </a:lnTo>
                  <a:lnTo>
                    <a:pt x="274" y="0"/>
                  </a:lnTo>
                  <a:lnTo>
                    <a:pt x="316" y="14"/>
                  </a:lnTo>
                  <a:lnTo>
                    <a:pt x="343" y="42"/>
                  </a:lnTo>
                  <a:lnTo>
                    <a:pt x="357" y="68"/>
                  </a:lnTo>
                  <a:lnTo>
                    <a:pt x="357" y="109"/>
                  </a:lnTo>
                  <a:lnTo>
                    <a:pt x="329" y="164"/>
                  </a:lnTo>
                  <a:lnTo>
                    <a:pt x="302" y="192"/>
                  </a:lnTo>
                  <a:lnTo>
                    <a:pt x="247" y="219"/>
                  </a:lnTo>
                  <a:lnTo>
                    <a:pt x="83" y="21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14" name="Freeform 98"/>
            <p:cNvSpPr/>
            <p:nvPr/>
          </p:nvSpPr>
          <p:spPr>
            <a:xfrm>
              <a:off x="3880" y="2241"/>
              <a:ext cx="24" cy="21"/>
            </a:xfrm>
            <a:custGeom>
              <a:avLst/>
              <a:gdLst/>
              <a:ahLst/>
              <a:cxnLst>
                <a:cxn ang="0">
                  <a:pos x="220" y="0"/>
                </a:cxn>
                <a:cxn ang="0">
                  <a:pos x="274" y="28"/>
                </a:cxn>
                <a:cxn ang="0">
                  <a:pos x="302" y="69"/>
                </a:cxn>
                <a:cxn ang="0">
                  <a:pos x="302" y="151"/>
                </a:cxn>
                <a:cxn ang="0">
                  <a:pos x="261" y="206"/>
                </a:cxn>
                <a:cxn ang="0">
                  <a:pos x="234" y="233"/>
                </a:cxn>
                <a:cxn ang="0">
                  <a:pos x="179" y="261"/>
                </a:cxn>
                <a:cxn ang="0">
                  <a:pos x="138" y="275"/>
                </a:cxn>
                <a:cxn ang="0">
                  <a:pos x="0" y="275"/>
                </a:cxn>
              </a:cxnLst>
              <a:pathLst>
                <a:path w="302" h="275">
                  <a:moveTo>
                    <a:pt x="220" y="0"/>
                  </a:moveTo>
                  <a:lnTo>
                    <a:pt x="274" y="28"/>
                  </a:lnTo>
                  <a:lnTo>
                    <a:pt x="302" y="69"/>
                  </a:lnTo>
                  <a:lnTo>
                    <a:pt x="302" y="151"/>
                  </a:lnTo>
                  <a:lnTo>
                    <a:pt x="261" y="206"/>
                  </a:lnTo>
                  <a:lnTo>
                    <a:pt x="234" y="233"/>
                  </a:lnTo>
                  <a:lnTo>
                    <a:pt x="179" y="261"/>
                  </a:lnTo>
                  <a:lnTo>
                    <a:pt x="138" y="275"/>
                  </a:lnTo>
                  <a:lnTo>
                    <a:pt x="0" y="27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15" name="Freeform 99"/>
            <p:cNvSpPr/>
            <p:nvPr/>
          </p:nvSpPr>
          <p:spPr>
            <a:xfrm>
              <a:off x="4074" y="2017"/>
              <a:ext cx="25" cy="37"/>
            </a:xfrm>
            <a:custGeom>
              <a:avLst/>
              <a:gdLst/>
              <a:ahLst/>
              <a:cxnLst>
                <a:cxn ang="0">
                  <a:pos x="0" y="0"/>
                </a:cxn>
                <a:cxn ang="0">
                  <a:pos x="28" y="493"/>
                </a:cxn>
                <a:cxn ang="0">
                  <a:pos x="329" y="0"/>
                </a:cxn>
              </a:cxnLst>
              <a:pathLst>
                <a:path w="329" h="493">
                  <a:moveTo>
                    <a:pt x="0" y="0"/>
                  </a:moveTo>
                  <a:lnTo>
                    <a:pt x="28" y="493"/>
                  </a:lnTo>
                  <a:lnTo>
                    <a:pt x="329"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16" name="Line 100"/>
            <p:cNvSpPr/>
            <p:nvPr/>
          </p:nvSpPr>
          <p:spPr>
            <a:xfrm flipV="1">
              <a:off x="4153" y="2066"/>
              <a:ext cx="11" cy="37"/>
            </a:xfrm>
            <a:prstGeom prst="line">
              <a:avLst/>
            </a:prstGeom>
            <a:ln w="0" cap="flat" cmpd="sng">
              <a:solidFill>
                <a:srgbClr val="000000"/>
              </a:solidFill>
              <a:prstDash val="solid"/>
              <a:round/>
              <a:headEnd type="none" w="med" len="med"/>
              <a:tailEnd type="none" w="med" len="med"/>
            </a:ln>
          </p:spPr>
        </p:sp>
        <p:sp>
          <p:nvSpPr>
            <p:cNvPr id="86117" name="Freeform 101"/>
            <p:cNvSpPr/>
            <p:nvPr/>
          </p:nvSpPr>
          <p:spPr>
            <a:xfrm>
              <a:off x="4160" y="2078"/>
              <a:ext cx="15" cy="25"/>
            </a:xfrm>
            <a:custGeom>
              <a:avLst/>
              <a:gdLst/>
              <a:ahLst/>
              <a:cxnLst>
                <a:cxn ang="0">
                  <a:pos x="0" y="0"/>
                </a:cxn>
                <a:cxn ang="0">
                  <a:pos x="137" y="0"/>
                </a:cxn>
                <a:cxn ang="0">
                  <a:pos x="164" y="13"/>
                </a:cxn>
                <a:cxn ang="0">
                  <a:pos x="192" y="40"/>
                </a:cxn>
                <a:cxn ang="0">
                  <a:pos x="192" y="67"/>
                </a:cxn>
                <a:cxn ang="0">
                  <a:pos x="192" y="95"/>
                </a:cxn>
                <a:cxn ang="0">
                  <a:pos x="137" y="328"/>
                </a:cxn>
              </a:cxnLst>
              <a:pathLst>
                <a:path w="192" h="328">
                  <a:moveTo>
                    <a:pt x="0" y="0"/>
                  </a:moveTo>
                  <a:lnTo>
                    <a:pt x="137" y="0"/>
                  </a:lnTo>
                  <a:lnTo>
                    <a:pt x="164" y="13"/>
                  </a:lnTo>
                  <a:lnTo>
                    <a:pt x="192" y="40"/>
                  </a:lnTo>
                  <a:lnTo>
                    <a:pt x="192" y="67"/>
                  </a:lnTo>
                  <a:lnTo>
                    <a:pt x="192" y="95"/>
                  </a:lnTo>
                  <a:lnTo>
                    <a:pt x="137" y="32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18" name="Freeform 102"/>
            <p:cNvSpPr/>
            <p:nvPr/>
          </p:nvSpPr>
          <p:spPr>
            <a:xfrm>
              <a:off x="4077" y="1906"/>
              <a:ext cx="28" cy="38"/>
            </a:xfrm>
            <a:custGeom>
              <a:avLst/>
              <a:gdLst/>
              <a:ahLst/>
              <a:cxnLst>
                <a:cxn ang="0">
                  <a:pos x="0" y="493"/>
                </a:cxn>
                <a:cxn ang="0">
                  <a:pos x="124" y="0"/>
                </a:cxn>
                <a:cxn ang="0">
                  <a:pos x="260" y="0"/>
                </a:cxn>
                <a:cxn ang="0">
                  <a:pos x="315" y="14"/>
                </a:cxn>
                <a:cxn ang="0">
                  <a:pos x="343" y="28"/>
                </a:cxn>
                <a:cxn ang="0">
                  <a:pos x="370" y="69"/>
                </a:cxn>
                <a:cxn ang="0">
                  <a:pos x="370" y="110"/>
                </a:cxn>
                <a:cxn ang="0">
                  <a:pos x="356" y="164"/>
                </a:cxn>
                <a:cxn ang="0">
                  <a:pos x="315" y="219"/>
                </a:cxn>
                <a:cxn ang="0">
                  <a:pos x="274" y="247"/>
                </a:cxn>
                <a:cxn ang="0">
                  <a:pos x="220" y="274"/>
                </a:cxn>
                <a:cxn ang="0">
                  <a:pos x="69" y="274"/>
                </a:cxn>
              </a:cxnLst>
              <a:pathLst>
                <a:path w="370" h="493">
                  <a:moveTo>
                    <a:pt x="0" y="493"/>
                  </a:moveTo>
                  <a:lnTo>
                    <a:pt x="124" y="0"/>
                  </a:lnTo>
                  <a:lnTo>
                    <a:pt x="260" y="0"/>
                  </a:lnTo>
                  <a:lnTo>
                    <a:pt x="315" y="14"/>
                  </a:lnTo>
                  <a:lnTo>
                    <a:pt x="343" y="28"/>
                  </a:lnTo>
                  <a:lnTo>
                    <a:pt x="370" y="69"/>
                  </a:lnTo>
                  <a:lnTo>
                    <a:pt x="370" y="110"/>
                  </a:lnTo>
                  <a:lnTo>
                    <a:pt x="356" y="164"/>
                  </a:lnTo>
                  <a:lnTo>
                    <a:pt x="315" y="219"/>
                  </a:lnTo>
                  <a:lnTo>
                    <a:pt x="274" y="247"/>
                  </a:lnTo>
                  <a:lnTo>
                    <a:pt x="220" y="274"/>
                  </a:lnTo>
                  <a:lnTo>
                    <a:pt x="69" y="27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19" name="Line 103"/>
            <p:cNvSpPr/>
            <p:nvPr/>
          </p:nvSpPr>
          <p:spPr>
            <a:xfrm flipV="1">
              <a:off x="5261" y="3074"/>
              <a:ext cx="11" cy="38"/>
            </a:xfrm>
            <a:prstGeom prst="line">
              <a:avLst/>
            </a:prstGeom>
            <a:ln w="0" cap="flat" cmpd="sng">
              <a:solidFill>
                <a:srgbClr val="000000"/>
              </a:solidFill>
              <a:prstDash val="solid"/>
              <a:round/>
              <a:headEnd type="none" w="med" len="med"/>
              <a:tailEnd type="none" w="med" len="med"/>
            </a:ln>
          </p:spPr>
        </p:sp>
        <p:sp>
          <p:nvSpPr>
            <p:cNvPr id="86120" name="Line 104"/>
            <p:cNvSpPr/>
            <p:nvPr/>
          </p:nvSpPr>
          <p:spPr>
            <a:xfrm>
              <a:off x="5268" y="3091"/>
              <a:ext cx="21" cy="1"/>
            </a:xfrm>
            <a:prstGeom prst="line">
              <a:avLst/>
            </a:prstGeom>
            <a:ln w="0" cap="flat" cmpd="sng">
              <a:solidFill>
                <a:srgbClr val="000000"/>
              </a:solidFill>
              <a:prstDash val="solid"/>
              <a:round/>
              <a:headEnd type="none" w="med" len="med"/>
              <a:tailEnd type="none" w="med" len="med"/>
            </a:ln>
          </p:spPr>
        </p:sp>
        <p:sp>
          <p:nvSpPr>
            <p:cNvPr id="86121" name="Line 105"/>
            <p:cNvSpPr/>
            <p:nvPr/>
          </p:nvSpPr>
          <p:spPr>
            <a:xfrm flipH="1">
              <a:off x="5282" y="3074"/>
              <a:ext cx="11" cy="38"/>
            </a:xfrm>
            <a:prstGeom prst="line">
              <a:avLst/>
            </a:prstGeom>
            <a:ln w="0" cap="flat" cmpd="sng">
              <a:solidFill>
                <a:srgbClr val="000000"/>
              </a:solidFill>
              <a:prstDash val="solid"/>
              <a:round/>
              <a:headEnd type="none" w="med" len="med"/>
              <a:tailEnd type="none" w="med" len="med"/>
            </a:ln>
          </p:spPr>
        </p:sp>
        <p:sp>
          <p:nvSpPr>
            <p:cNvPr id="86122" name="Freeform 106"/>
            <p:cNvSpPr/>
            <p:nvPr/>
          </p:nvSpPr>
          <p:spPr>
            <a:xfrm>
              <a:off x="4703" y="2637"/>
              <a:ext cx="32" cy="25"/>
            </a:xfrm>
            <a:custGeom>
              <a:avLst/>
              <a:gdLst/>
              <a:ahLst/>
              <a:cxnLst>
                <a:cxn ang="0">
                  <a:pos x="343" y="329"/>
                </a:cxn>
                <a:cxn ang="0">
                  <a:pos x="411" y="82"/>
                </a:cxn>
                <a:cxn ang="0">
                  <a:pos x="411" y="55"/>
                </a:cxn>
                <a:cxn ang="0">
                  <a:pos x="397" y="27"/>
                </a:cxn>
                <a:cxn ang="0">
                  <a:pos x="371" y="0"/>
                </a:cxn>
                <a:cxn ang="0">
                  <a:pos x="97" y="0"/>
                </a:cxn>
                <a:cxn ang="0">
                  <a:pos x="0" y="329"/>
                </a:cxn>
              </a:cxnLst>
              <a:pathLst>
                <a:path w="411" h="329">
                  <a:moveTo>
                    <a:pt x="343" y="329"/>
                  </a:moveTo>
                  <a:lnTo>
                    <a:pt x="411" y="82"/>
                  </a:lnTo>
                  <a:lnTo>
                    <a:pt x="411" y="55"/>
                  </a:lnTo>
                  <a:lnTo>
                    <a:pt x="397" y="27"/>
                  </a:lnTo>
                  <a:lnTo>
                    <a:pt x="371" y="0"/>
                  </a:lnTo>
                  <a:lnTo>
                    <a:pt x="97" y="0"/>
                  </a:lnTo>
                  <a:lnTo>
                    <a:pt x="0" y="3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23" name="Line 107"/>
            <p:cNvSpPr/>
            <p:nvPr/>
          </p:nvSpPr>
          <p:spPr>
            <a:xfrm flipV="1">
              <a:off x="4716" y="2637"/>
              <a:ext cx="6" cy="25"/>
            </a:xfrm>
            <a:prstGeom prst="line">
              <a:avLst/>
            </a:prstGeom>
            <a:ln w="0" cap="flat" cmpd="sng">
              <a:solidFill>
                <a:srgbClr val="FF0000"/>
              </a:solidFill>
              <a:prstDash val="solid"/>
              <a:round/>
              <a:headEnd type="none" w="med" len="med"/>
              <a:tailEnd type="none" w="med" len="med"/>
            </a:ln>
          </p:spPr>
        </p:sp>
        <p:sp>
          <p:nvSpPr>
            <p:cNvPr id="86124" name="Freeform 108"/>
            <p:cNvSpPr/>
            <p:nvPr/>
          </p:nvSpPr>
          <p:spPr>
            <a:xfrm>
              <a:off x="4872" y="3096"/>
              <a:ext cx="20" cy="25"/>
            </a:xfrm>
            <a:custGeom>
              <a:avLst/>
              <a:gdLst/>
              <a:ahLst/>
              <a:cxnLst>
                <a:cxn ang="0">
                  <a:pos x="0" y="300"/>
                </a:cxn>
                <a:cxn ang="0">
                  <a:pos x="54" y="328"/>
                </a:cxn>
                <a:cxn ang="0">
                  <a:pos x="137" y="328"/>
                </a:cxn>
                <a:cxn ang="0">
                  <a:pos x="192" y="314"/>
                </a:cxn>
                <a:cxn ang="0">
                  <a:pos x="219" y="286"/>
                </a:cxn>
                <a:cxn ang="0">
                  <a:pos x="233" y="246"/>
                </a:cxn>
                <a:cxn ang="0">
                  <a:pos x="233" y="219"/>
                </a:cxn>
                <a:cxn ang="0">
                  <a:pos x="205" y="191"/>
                </a:cxn>
                <a:cxn ang="0">
                  <a:pos x="82" y="122"/>
                </a:cxn>
                <a:cxn ang="0">
                  <a:pos x="54" y="95"/>
                </a:cxn>
                <a:cxn ang="0">
                  <a:pos x="54" y="67"/>
                </a:cxn>
                <a:cxn ang="0">
                  <a:pos x="68" y="26"/>
                </a:cxn>
                <a:cxn ang="0">
                  <a:pos x="95" y="0"/>
                </a:cxn>
                <a:cxn ang="0">
                  <a:pos x="150" y="0"/>
                </a:cxn>
                <a:cxn ang="0">
                  <a:pos x="219" y="13"/>
                </a:cxn>
                <a:cxn ang="0">
                  <a:pos x="260" y="40"/>
                </a:cxn>
              </a:cxnLst>
              <a:pathLst>
                <a:path w="260" h="328">
                  <a:moveTo>
                    <a:pt x="0" y="300"/>
                  </a:moveTo>
                  <a:lnTo>
                    <a:pt x="54" y="328"/>
                  </a:lnTo>
                  <a:lnTo>
                    <a:pt x="137" y="328"/>
                  </a:lnTo>
                  <a:lnTo>
                    <a:pt x="192" y="314"/>
                  </a:lnTo>
                  <a:lnTo>
                    <a:pt x="219" y="286"/>
                  </a:lnTo>
                  <a:lnTo>
                    <a:pt x="233" y="246"/>
                  </a:lnTo>
                  <a:lnTo>
                    <a:pt x="233" y="219"/>
                  </a:lnTo>
                  <a:lnTo>
                    <a:pt x="205" y="191"/>
                  </a:lnTo>
                  <a:lnTo>
                    <a:pt x="82" y="122"/>
                  </a:lnTo>
                  <a:lnTo>
                    <a:pt x="54" y="95"/>
                  </a:lnTo>
                  <a:lnTo>
                    <a:pt x="54" y="67"/>
                  </a:lnTo>
                  <a:lnTo>
                    <a:pt x="68" y="26"/>
                  </a:lnTo>
                  <a:lnTo>
                    <a:pt x="95" y="0"/>
                  </a:lnTo>
                  <a:lnTo>
                    <a:pt x="150" y="0"/>
                  </a:lnTo>
                  <a:lnTo>
                    <a:pt x="219" y="13"/>
                  </a:lnTo>
                  <a:lnTo>
                    <a:pt x="260" y="4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25" name="Freeform 109"/>
            <p:cNvSpPr/>
            <p:nvPr/>
          </p:nvSpPr>
          <p:spPr>
            <a:xfrm>
              <a:off x="4761" y="2686"/>
              <a:ext cx="25" cy="38"/>
            </a:xfrm>
            <a:custGeom>
              <a:avLst/>
              <a:gdLst/>
              <a:ahLst/>
              <a:cxnLst>
                <a:cxn ang="0">
                  <a:pos x="0" y="493"/>
                </a:cxn>
                <a:cxn ang="0">
                  <a:pos x="300" y="0"/>
                </a:cxn>
                <a:cxn ang="0">
                  <a:pos x="328" y="493"/>
                </a:cxn>
              </a:cxnLst>
              <a:pathLst>
                <a:path w="328" h="493">
                  <a:moveTo>
                    <a:pt x="0" y="493"/>
                  </a:moveTo>
                  <a:lnTo>
                    <a:pt x="300" y="0"/>
                  </a:lnTo>
                  <a:lnTo>
                    <a:pt x="328" y="49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26" name="Line 110"/>
            <p:cNvSpPr/>
            <p:nvPr/>
          </p:nvSpPr>
          <p:spPr>
            <a:xfrm flipH="1">
              <a:off x="4767" y="2713"/>
              <a:ext cx="18" cy="1"/>
            </a:xfrm>
            <a:prstGeom prst="line">
              <a:avLst/>
            </a:prstGeom>
            <a:ln w="0" cap="flat" cmpd="sng">
              <a:solidFill>
                <a:srgbClr val="000000"/>
              </a:solidFill>
              <a:prstDash val="solid"/>
              <a:round/>
              <a:headEnd type="none" w="med" len="med"/>
              <a:tailEnd type="none" w="med" len="med"/>
            </a:ln>
          </p:spPr>
        </p:sp>
        <p:sp>
          <p:nvSpPr>
            <p:cNvPr id="86127" name="Freeform 111"/>
            <p:cNvSpPr/>
            <p:nvPr/>
          </p:nvSpPr>
          <p:spPr>
            <a:xfrm>
              <a:off x="4714" y="2139"/>
              <a:ext cx="25" cy="38"/>
            </a:xfrm>
            <a:custGeom>
              <a:avLst/>
              <a:gdLst/>
              <a:ahLst/>
              <a:cxnLst>
                <a:cxn ang="0">
                  <a:pos x="0" y="493"/>
                </a:cxn>
                <a:cxn ang="0">
                  <a:pos x="301" y="0"/>
                </a:cxn>
                <a:cxn ang="0">
                  <a:pos x="328" y="493"/>
                </a:cxn>
              </a:cxnLst>
              <a:pathLst>
                <a:path w="328" h="493">
                  <a:moveTo>
                    <a:pt x="0" y="493"/>
                  </a:moveTo>
                  <a:lnTo>
                    <a:pt x="301" y="0"/>
                  </a:lnTo>
                  <a:lnTo>
                    <a:pt x="328" y="49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28" name="Line 112"/>
            <p:cNvSpPr/>
            <p:nvPr/>
          </p:nvSpPr>
          <p:spPr>
            <a:xfrm flipH="1">
              <a:off x="4721" y="2167"/>
              <a:ext cx="17" cy="1"/>
            </a:xfrm>
            <a:prstGeom prst="line">
              <a:avLst/>
            </a:prstGeom>
            <a:ln w="0" cap="flat" cmpd="sng">
              <a:solidFill>
                <a:srgbClr val="000000"/>
              </a:solidFill>
              <a:prstDash val="solid"/>
              <a:round/>
              <a:headEnd type="none" w="med" len="med"/>
              <a:tailEnd type="none" w="med" len="med"/>
            </a:ln>
          </p:spPr>
        </p:sp>
        <p:sp>
          <p:nvSpPr>
            <p:cNvPr id="86129" name="Freeform 113"/>
            <p:cNvSpPr/>
            <p:nvPr/>
          </p:nvSpPr>
          <p:spPr>
            <a:xfrm>
              <a:off x="5102" y="2705"/>
              <a:ext cx="7" cy="23"/>
            </a:xfrm>
            <a:custGeom>
              <a:avLst/>
              <a:gdLst/>
              <a:ahLst/>
              <a:cxnLst>
                <a:cxn ang="0">
                  <a:pos x="0" y="295"/>
                </a:cxn>
                <a:cxn ang="0">
                  <a:pos x="81" y="0"/>
                </a:cxn>
                <a:cxn ang="0">
                  <a:pos x="0" y="66"/>
                </a:cxn>
              </a:cxnLst>
              <a:pathLst>
                <a:path w="81" h="295">
                  <a:moveTo>
                    <a:pt x="0" y="295"/>
                  </a:moveTo>
                  <a:lnTo>
                    <a:pt x="81" y="0"/>
                  </a:lnTo>
                  <a:lnTo>
                    <a:pt x="0" y="6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30" name="Freeform 114"/>
            <p:cNvSpPr/>
            <p:nvPr/>
          </p:nvSpPr>
          <p:spPr>
            <a:xfrm>
              <a:off x="5062" y="2687"/>
              <a:ext cx="28" cy="38"/>
            </a:xfrm>
            <a:custGeom>
              <a:avLst/>
              <a:gdLst/>
              <a:ahLst/>
              <a:cxnLst>
                <a:cxn ang="0">
                  <a:pos x="0" y="493"/>
                </a:cxn>
                <a:cxn ang="0">
                  <a:pos x="122" y="0"/>
                </a:cxn>
                <a:cxn ang="0">
                  <a:pos x="274" y="0"/>
                </a:cxn>
                <a:cxn ang="0">
                  <a:pos x="314" y="14"/>
                </a:cxn>
                <a:cxn ang="0">
                  <a:pos x="341" y="40"/>
                </a:cxn>
                <a:cxn ang="0">
                  <a:pos x="355" y="68"/>
                </a:cxn>
                <a:cxn ang="0">
                  <a:pos x="355" y="109"/>
                </a:cxn>
                <a:cxn ang="0">
                  <a:pos x="328" y="164"/>
                </a:cxn>
                <a:cxn ang="0">
                  <a:pos x="300" y="191"/>
                </a:cxn>
                <a:cxn ang="0">
                  <a:pos x="246" y="219"/>
                </a:cxn>
                <a:cxn ang="0">
                  <a:pos x="81" y="219"/>
                </a:cxn>
              </a:cxnLst>
              <a:pathLst>
                <a:path w="355" h="493">
                  <a:moveTo>
                    <a:pt x="0" y="493"/>
                  </a:moveTo>
                  <a:lnTo>
                    <a:pt x="122" y="0"/>
                  </a:lnTo>
                  <a:lnTo>
                    <a:pt x="274" y="0"/>
                  </a:lnTo>
                  <a:lnTo>
                    <a:pt x="314" y="14"/>
                  </a:lnTo>
                  <a:lnTo>
                    <a:pt x="341" y="40"/>
                  </a:lnTo>
                  <a:lnTo>
                    <a:pt x="355" y="68"/>
                  </a:lnTo>
                  <a:lnTo>
                    <a:pt x="355" y="109"/>
                  </a:lnTo>
                  <a:lnTo>
                    <a:pt x="328" y="164"/>
                  </a:lnTo>
                  <a:lnTo>
                    <a:pt x="300" y="191"/>
                  </a:lnTo>
                  <a:lnTo>
                    <a:pt x="246" y="219"/>
                  </a:lnTo>
                  <a:lnTo>
                    <a:pt x="81" y="21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31" name="Freeform 115"/>
            <p:cNvSpPr/>
            <p:nvPr/>
          </p:nvSpPr>
          <p:spPr>
            <a:xfrm>
              <a:off x="5062" y="2703"/>
              <a:ext cx="23" cy="22"/>
            </a:xfrm>
            <a:custGeom>
              <a:avLst/>
              <a:gdLst/>
              <a:ahLst/>
              <a:cxnLst>
                <a:cxn ang="0">
                  <a:pos x="219" y="0"/>
                </a:cxn>
                <a:cxn ang="0">
                  <a:pos x="274" y="27"/>
                </a:cxn>
                <a:cxn ang="0">
                  <a:pos x="300" y="69"/>
                </a:cxn>
                <a:cxn ang="0">
                  <a:pos x="300" y="150"/>
                </a:cxn>
                <a:cxn ang="0">
                  <a:pos x="260" y="205"/>
                </a:cxn>
                <a:cxn ang="0">
                  <a:pos x="232" y="233"/>
                </a:cxn>
                <a:cxn ang="0">
                  <a:pos x="177" y="260"/>
                </a:cxn>
                <a:cxn ang="0">
                  <a:pos x="136" y="274"/>
                </a:cxn>
                <a:cxn ang="0">
                  <a:pos x="0" y="274"/>
                </a:cxn>
              </a:cxnLst>
              <a:pathLst>
                <a:path w="300" h="274">
                  <a:moveTo>
                    <a:pt x="219" y="0"/>
                  </a:moveTo>
                  <a:lnTo>
                    <a:pt x="274" y="27"/>
                  </a:lnTo>
                  <a:lnTo>
                    <a:pt x="300" y="69"/>
                  </a:lnTo>
                  <a:lnTo>
                    <a:pt x="300" y="150"/>
                  </a:lnTo>
                  <a:lnTo>
                    <a:pt x="260" y="205"/>
                  </a:lnTo>
                  <a:lnTo>
                    <a:pt x="232" y="233"/>
                  </a:lnTo>
                  <a:lnTo>
                    <a:pt x="177" y="260"/>
                  </a:lnTo>
                  <a:lnTo>
                    <a:pt x="136" y="274"/>
                  </a:lnTo>
                  <a:lnTo>
                    <a:pt x="0" y="27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32" name="Freeform 116"/>
            <p:cNvSpPr/>
            <p:nvPr/>
          </p:nvSpPr>
          <p:spPr>
            <a:xfrm>
              <a:off x="5024" y="2407"/>
              <a:ext cx="27" cy="38"/>
            </a:xfrm>
            <a:custGeom>
              <a:avLst/>
              <a:gdLst/>
              <a:ahLst/>
              <a:cxnLst>
                <a:cxn ang="0">
                  <a:pos x="0" y="493"/>
                </a:cxn>
                <a:cxn ang="0">
                  <a:pos x="124" y="0"/>
                </a:cxn>
                <a:cxn ang="0">
                  <a:pos x="274" y="0"/>
                </a:cxn>
                <a:cxn ang="0">
                  <a:pos x="315" y="14"/>
                </a:cxn>
                <a:cxn ang="0">
                  <a:pos x="343" y="40"/>
                </a:cxn>
                <a:cxn ang="0">
                  <a:pos x="356" y="68"/>
                </a:cxn>
                <a:cxn ang="0">
                  <a:pos x="356" y="109"/>
                </a:cxn>
                <a:cxn ang="0">
                  <a:pos x="329" y="164"/>
                </a:cxn>
                <a:cxn ang="0">
                  <a:pos x="301" y="191"/>
                </a:cxn>
                <a:cxn ang="0">
                  <a:pos x="246" y="219"/>
                </a:cxn>
                <a:cxn ang="0">
                  <a:pos x="82" y="219"/>
                </a:cxn>
              </a:cxnLst>
              <a:pathLst>
                <a:path w="356" h="493">
                  <a:moveTo>
                    <a:pt x="0" y="493"/>
                  </a:moveTo>
                  <a:lnTo>
                    <a:pt x="124" y="0"/>
                  </a:lnTo>
                  <a:lnTo>
                    <a:pt x="274" y="0"/>
                  </a:lnTo>
                  <a:lnTo>
                    <a:pt x="315" y="14"/>
                  </a:lnTo>
                  <a:lnTo>
                    <a:pt x="343" y="40"/>
                  </a:lnTo>
                  <a:lnTo>
                    <a:pt x="356" y="68"/>
                  </a:lnTo>
                  <a:lnTo>
                    <a:pt x="356" y="109"/>
                  </a:lnTo>
                  <a:lnTo>
                    <a:pt x="329" y="164"/>
                  </a:lnTo>
                  <a:lnTo>
                    <a:pt x="301" y="191"/>
                  </a:lnTo>
                  <a:lnTo>
                    <a:pt x="246" y="219"/>
                  </a:lnTo>
                  <a:lnTo>
                    <a:pt x="82" y="21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33" name="Freeform 117"/>
            <p:cNvSpPr/>
            <p:nvPr/>
          </p:nvSpPr>
          <p:spPr>
            <a:xfrm>
              <a:off x="5024" y="2424"/>
              <a:ext cx="23" cy="21"/>
            </a:xfrm>
            <a:custGeom>
              <a:avLst/>
              <a:gdLst/>
              <a:ahLst/>
              <a:cxnLst>
                <a:cxn ang="0">
                  <a:pos x="219" y="0"/>
                </a:cxn>
                <a:cxn ang="0">
                  <a:pos x="274" y="27"/>
                </a:cxn>
                <a:cxn ang="0">
                  <a:pos x="301" y="69"/>
                </a:cxn>
                <a:cxn ang="0">
                  <a:pos x="301" y="150"/>
                </a:cxn>
                <a:cxn ang="0">
                  <a:pos x="260" y="205"/>
                </a:cxn>
                <a:cxn ang="0">
                  <a:pos x="233" y="233"/>
                </a:cxn>
                <a:cxn ang="0">
                  <a:pos x="178" y="260"/>
                </a:cxn>
                <a:cxn ang="0">
                  <a:pos x="136" y="274"/>
                </a:cxn>
                <a:cxn ang="0">
                  <a:pos x="0" y="274"/>
                </a:cxn>
              </a:cxnLst>
              <a:pathLst>
                <a:path w="301" h="274">
                  <a:moveTo>
                    <a:pt x="219" y="0"/>
                  </a:moveTo>
                  <a:lnTo>
                    <a:pt x="274" y="27"/>
                  </a:lnTo>
                  <a:lnTo>
                    <a:pt x="301" y="69"/>
                  </a:lnTo>
                  <a:lnTo>
                    <a:pt x="301" y="150"/>
                  </a:lnTo>
                  <a:lnTo>
                    <a:pt x="260" y="205"/>
                  </a:lnTo>
                  <a:lnTo>
                    <a:pt x="233" y="233"/>
                  </a:lnTo>
                  <a:lnTo>
                    <a:pt x="178" y="260"/>
                  </a:lnTo>
                  <a:lnTo>
                    <a:pt x="136" y="274"/>
                  </a:lnTo>
                  <a:lnTo>
                    <a:pt x="0" y="27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34" name="Freeform 118"/>
            <p:cNvSpPr/>
            <p:nvPr/>
          </p:nvSpPr>
          <p:spPr>
            <a:xfrm>
              <a:off x="5284" y="2636"/>
              <a:ext cx="17" cy="25"/>
            </a:xfrm>
            <a:custGeom>
              <a:avLst/>
              <a:gdLst/>
              <a:ahLst/>
              <a:cxnLst>
                <a:cxn ang="0">
                  <a:pos x="0" y="0"/>
                </a:cxn>
                <a:cxn ang="0">
                  <a:pos x="26" y="329"/>
                </a:cxn>
                <a:cxn ang="0">
                  <a:pos x="219" y="0"/>
                </a:cxn>
              </a:cxnLst>
              <a:pathLst>
                <a:path w="219" h="329">
                  <a:moveTo>
                    <a:pt x="0" y="0"/>
                  </a:moveTo>
                  <a:lnTo>
                    <a:pt x="26" y="329"/>
                  </a:lnTo>
                  <a:lnTo>
                    <a:pt x="219"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35" name="Freeform 119"/>
            <p:cNvSpPr/>
            <p:nvPr/>
          </p:nvSpPr>
          <p:spPr>
            <a:xfrm>
              <a:off x="5379" y="2656"/>
              <a:ext cx="25" cy="37"/>
            </a:xfrm>
            <a:custGeom>
              <a:avLst/>
              <a:gdLst/>
              <a:ahLst/>
              <a:cxnLst>
                <a:cxn ang="0">
                  <a:pos x="0" y="493"/>
                </a:cxn>
                <a:cxn ang="0">
                  <a:pos x="137" y="0"/>
                </a:cxn>
                <a:cxn ang="0">
                  <a:pos x="260" y="0"/>
                </a:cxn>
                <a:cxn ang="0">
                  <a:pos x="301" y="14"/>
                </a:cxn>
                <a:cxn ang="0">
                  <a:pos x="329" y="41"/>
                </a:cxn>
                <a:cxn ang="0">
                  <a:pos x="329" y="82"/>
                </a:cxn>
                <a:cxn ang="0">
                  <a:pos x="287" y="247"/>
                </a:cxn>
                <a:cxn ang="0">
                  <a:pos x="260" y="288"/>
                </a:cxn>
                <a:cxn ang="0">
                  <a:pos x="232" y="314"/>
                </a:cxn>
                <a:cxn ang="0">
                  <a:pos x="192" y="328"/>
                </a:cxn>
                <a:cxn ang="0">
                  <a:pos x="55" y="328"/>
                </a:cxn>
              </a:cxnLst>
              <a:pathLst>
                <a:path w="329" h="493">
                  <a:moveTo>
                    <a:pt x="0" y="493"/>
                  </a:moveTo>
                  <a:lnTo>
                    <a:pt x="137" y="0"/>
                  </a:lnTo>
                  <a:lnTo>
                    <a:pt x="260" y="0"/>
                  </a:lnTo>
                  <a:lnTo>
                    <a:pt x="301" y="14"/>
                  </a:lnTo>
                  <a:lnTo>
                    <a:pt x="329" y="41"/>
                  </a:lnTo>
                  <a:lnTo>
                    <a:pt x="329" y="82"/>
                  </a:lnTo>
                  <a:lnTo>
                    <a:pt x="287" y="247"/>
                  </a:lnTo>
                  <a:lnTo>
                    <a:pt x="260" y="288"/>
                  </a:lnTo>
                  <a:lnTo>
                    <a:pt x="232" y="314"/>
                  </a:lnTo>
                  <a:lnTo>
                    <a:pt x="192" y="328"/>
                  </a:lnTo>
                  <a:lnTo>
                    <a:pt x="55" y="32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36" name="Freeform 120"/>
            <p:cNvSpPr/>
            <p:nvPr/>
          </p:nvSpPr>
          <p:spPr>
            <a:xfrm>
              <a:off x="5108" y="2076"/>
              <a:ext cx="28" cy="37"/>
            </a:xfrm>
            <a:custGeom>
              <a:avLst/>
              <a:gdLst/>
              <a:ahLst/>
              <a:cxnLst>
                <a:cxn ang="0">
                  <a:pos x="0" y="493"/>
                </a:cxn>
                <a:cxn ang="0">
                  <a:pos x="124" y="0"/>
                </a:cxn>
                <a:cxn ang="0">
                  <a:pos x="274" y="0"/>
                </a:cxn>
                <a:cxn ang="0">
                  <a:pos x="315" y="14"/>
                </a:cxn>
                <a:cxn ang="0">
                  <a:pos x="343" y="41"/>
                </a:cxn>
                <a:cxn ang="0">
                  <a:pos x="356" y="69"/>
                </a:cxn>
                <a:cxn ang="0">
                  <a:pos x="356" y="110"/>
                </a:cxn>
                <a:cxn ang="0">
                  <a:pos x="329" y="165"/>
                </a:cxn>
                <a:cxn ang="0">
                  <a:pos x="301" y="191"/>
                </a:cxn>
                <a:cxn ang="0">
                  <a:pos x="246" y="219"/>
                </a:cxn>
                <a:cxn ang="0">
                  <a:pos x="82" y="219"/>
                </a:cxn>
              </a:cxnLst>
              <a:pathLst>
                <a:path w="356" h="493">
                  <a:moveTo>
                    <a:pt x="0" y="493"/>
                  </a:moveTo>
                  <a:lnTo>
                    <a:pt x="124" y="0"/>
                  </a:lnTo>
                  <a:lnTo>
                    <a:pt x="274" y="0"/>
                  </a:lnTo>
                  <a:lnTo>
                    <a:pt x="315" y="14"/>
                  </a:lnTo>
                  <a:lnTo>
                    <a:pt x="343" y="41"/>
                  </a:lnTo>
                  <a:lnTo>
                    <a:pt x="356" y="69"/>
                  </a:lnTo>
                  <a:lnTo>
                    <a:pt x="356" y="110"/>
                  </a:lnTo>
                  <a:lnTo>
                    <a:pt x="329" y="165"/>
                  </a:lnTo>
                  <a:lnTo>
                    <a:pt x="301" y="191"/>
                  </a:lnTo>
                  <a:lnTo>
                    <a:pt x="246" y="219"/>
                  </a:lnTo>
                  <a:lnTo>
                    <a:pt x="82" y="21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37" name="Freeform 121"/>
            <p:cNvSpPr/>
            <p:nvPr/>
          </p:nvSpPr>
          <p:spPr>
            <a:xfrm>
              <a:off x="5108" y="2092"/>
              <a:ext cx="23" cy="21"/>
            </a:xfrm>
            <a:custGeom>
              <a:avLst/>
              <a:gdLst/>
              <a:ahLst/>
              <a:cxnLst>
                <a:cxn ang="0">
                  <a:pos x="219" y="0"/>
                </a:cxn>
                <a:cxn ang="0">
                  <a:pos x="274" y="27"/>
                </a:cxn>
                <a:cxn ang="0">
                  <a:pos x="301" y="69"/>
                </a:cxn>
                <a:cxn ang="0">
                  <a:pos x="301" y="151"/>
                </a:cxn>
                <a:cxn ang="0">
                  <a:pos x="260" y="206"/>
                </a:cxn>
                <a:cxn ang="0">
                  <a:pos x="233" y="234"/>
                </a:cxn>
                <a:cxn ang="0">
                  <a:pos x="178" y="260"/>
                </a:cxn>
                <a:cxn ang="0">
                  <a:pos x="137" y="274"/>
                </a:cxn>
                <a:cxn ang="0">
                  <a:pos x="0" y="274"/>
                </a:cxn>
              </a:cxnLst>
              <a:pathLst>
                <a:path w="301" h="274">
                  <a:moveTo>
                    <a:pt x="219" y="0"/>
                  </a:moveTo>
                  <a:lnTo>
                    <a:pt x="274" y="27"/>
                  </a:lnTo>
                  <a:lnTo>
                    <a:pt x="301" y="69"/>
                  </a:lnTo>
                  <a:lnTo>
                    <a:pt x="301" y="151"/>
                  </a:lnTo>
                  <a:lnTo>
                    <a:pt x="260" y="206"/>
                  </a:lnTo>
                  <a:lnTo>
                    <a:pt x="233" y="234"/>
                  </a:lnTo>
                  <a:lnTo>
                    <a:pt x="178" y="260"/>
                  </a:lnTo>
                  <a:lnTo>
                    <a:pt x="137" y="274"/>
                  </a:lnTo>
                  <a:lnTo>
                    <a:pt x="0" y="27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38" name="Freeform 122"/>
            <p:cNvSpPr/>
            <p:nvPr/>
          </p:nvSpPr>
          <p:spPr>
            <a:xfrm>
              <a:off x="5152" y="2097"/>
              <a:ext cx="6" cy="23"/>
            </a:xfrm>
            <a:custGeom>
              <a:avLst/>
              <a:gdLst/>
              <a:ahLst/>
              <a:cxnLst>
                <a:cxn ang="0">
                  <a:pos x="0" y="295"/>
                </a:cxn>
                <a:cxn ang="0">
                  <a:pos x="82" y="0"/>
                </a:cxn>
                <a:cxn ang="0">
                  <a:pos x="0" y="65"/>
                </a:cxn>
              </a:cxnLst>
              <a:pathLst>
                <a:path w="82" h="295">
                  <a:moveTo>
                    <a:pt x="0" y="295"/>
                  </a:moveTo>
                  <a:lnTo>
                    <a:pt x="82" y="0"/>
                  </a:lnTo>
                  <a:lnTo>
                    <a:pt x="0" y="6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39" name="Freeform 123"/>
            <p:cNvSpPr/>
            <p:nvPr/>
          </p:nvSpPr>
          <p:spPr>
            <a:xfrm>
              <a:off x="5377" y="2107"/>
              <a:ext cx="20" cy="26"/>
            </a:xfrm>
            <a:custGeom>
              <a:avLst/>
              <a:gdLst/>
              <a:ahLst/>
              <a:cxnLst>
                <a:cxn ang="0">
                  <a:pos x="233" y="233"/>
                </a:cxn>
                <a:cxn ang="0">
                  <a:pos x="261" y="109"/>
                </a:cxn>
                <a:cxn ang="0">
                  <a:pos x="261" y="69"/>
                </a:cxn>
                <a:cxn ang="0">
                  <a:pos x="247" y="28"/>
                </a:cxn>
                <a:cxn ang="0">
                  <a:pos x="206" y="0"/>
                </a:cxn>
                <a:cxn ang="0">
                  <a:pos x="164" y="0"/>
                </a:cxn>
                <a:cxn ang="0">
                  <a:pos x="123" y="14"/>
                </a:cxn>
                <a:cxn ang="0">
                  <a:pos x="82" y="41"/>
                </a:cxn>
                <a:cxn ang="0">
                  <a:pos x="54" y="69"/>
                </a:cxn>
                <a:cxn ang="0">
                  <a:pos x="0" y="233"/>
                </a:cxn>
                <a:cxn ang="0">
                  <a:pos x="0" y="260"/>
                </a:cxn>
                <a:cxn ang="0">
                  <a:pos x="14" y="288"/>
                </a:cxn>
                <a:cxn ang="0">
                  <a:pos x="42" y="315"/>
                </a:cxn>
                <a:cxn ang="0">
                  <a:pos x="68" y="329"/>
                </a:cxn>
                <a:cxn ang="0">
                  <a:pos x="109" y="329"/>
                </a:cxn>
                <a:cxn ang="0">
                  <a:pos x="151" y="315"/>
                </a:cxn>
                <a:cxn ang="0">
                  <a:pos x="192" y="288"/>
                </a:cxn>
                <a:cxn ang="0">
                  <a:pos x="219" y="260"/>
                </a:cxn>
                <a:cxn ang="0">
                  <a:pos x="233" y="233"/>
                </a:cxn>
              </a:cxnLst>
              <a:pathLst>
                <a:path w="261" h="329">
                  <a:moveTo>
                    <a:pt x="233" y="233"/>
                  </a:moveTo>
                  <a:lnTo>
                    <a:pt x="261" y="109"/>
                  </a:lnTo>
                  <a:lnTo>
                    <a:pt x="261" y="69"/>
                  </a:lnTo>
                  <a:lnTo>
                    <a:pt x="247" y="28"/>
                  </a:lnTo>
                  <a:lnTo>
                    <a:pt x="206" y="0"/>
                  </a:lnTo>
                  <a:lnTo>
                    <a:pt x="164" y="0"/>
                  </a:lnTo>
                  <a:lnTo>
                    <a:pt x="123" y="14"/>
                  </a:lnTo>
                  <a:lnTo>
                    <a:pt x="82" y="41"/>
                  </a:lnTo>
                  <a:lnTo>
                    <a:pt x="54" y="69"/>
                  </a:lnTo>
                  <a:lnTo>
                    <a:pt x="0" y="233"/>
                  </a:lnTo>
                  <a:lnTo>
                    <a:pt x="0" y="260"/>
                  </a:lnTo>
                  <a:lnTo>
                    <a:pt x="14" y="288"/>
                  </a:lnTo>
                  <a:lnTo>
                    <a:pt x="42" y="315"/>
                  </a:lnTo>
                  <a:lnTo>
                    <a:pt x="68" y="329"/>
                  </a:lnTo>
                  <a:lnTo>
                    <a:pt x="109" y="329"/>
                  </a:lnTo>
                  <a:lnTo>
                    <a:pt x="151" y="315"/>
                  </a:lnTo>
                  <a:lnTo>
                    <a:pt x="192" y="288"/>
                  </a:lnTo>
                  <a:lnTo>
                    <a:pt x="219" y="260"/>
                  </a:lnTo>
                  <a:lnTo>
                    <a:pt x="233" y="23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40" name="Freeform 124"/>
            <p:cNvSpPr/>
            <p:nvPr/>
          </p:nvSpPr>
          <p:spPr>
            <a:xfrm>
              <a:off x="5288" y="1649"/>
              <a:ext cx="29" cy="38"/>
            </a:xfrm>
            <a:custGeom>
              <a:avLst/>
              <a:gdLst/>
              <a:ahLst/>
              <a:cxnLst>
                <a:cxn ang="0">
                  <a:pos x="0" y="493"/>
                </a:cxn>
                <a:cxn ang="0">
                  <a:pos x="124" y="0"/>
                </a:cxn>
                <a:cxn ang="0">
                  <a:pos x="262" y="0"/>
                </a:cxn>
                <a:cxn ang="0">
                  <a:pos x="316" y="14"/>
                </a:cxn>
                <a:cxn ang="0">
                  <a:pos x="343" y="28"/>
                </a:cxn>
                <a:cxn ang="0">
                  <a:pos x="371" y="69"/>
                </a:cxn>
                <a:cxn ang="0">
                  <a:pos x="371" y="109"/>
                </a:cxn>
                <a:cxn ang="0">
                  <a:pos x="357" y="164"/>
                </a:cxn>
                <a:cxn ang="0">
                  <a:pos x="316" y="219"/>
                </a:cxn>
                <a:cxn ang="0">
                  <a:pos x="274" y="247"/>
                </a:cxn>
                <a:cxn ang="0">
                  <a:pos x="220" y="274"/>
                </a:cxn>
                <a:cxn ang="0">
                  <a:pos x="69" y="274"/>
                </a:cxn>
              </a:cxnLst>
              <a:pathLst>
                <a:path w="371" h="493">
                  <a:moveTo>
                    <a:pt x="0" y="493"/>
                  </a:moveTo>
                  <a:lnTo>
                    <a:pt x="124" y="0"/>
                  </a:lnTo>
                  <a:lnTo>
                    <a:pt x="262" y="0"/>
                  </a:lnTo>
                  <a:lnTo>
                    <a:pt x="316" y="14"/>
                  </a:lnTo>
                  <a:lnTo>
                    <a:pt x="343" y="28"/>
                  </a:lnTo>
                  <a:lnTo>
                    <a:pt x="371" y="69"/>
                  </a:lnTo>
                  <a:lnTo>
                    <a:pt x="371" y="109"/>
                  </a:lnTo>
                  <a:lnTo>
                    <a:pt x="357" y="164"/>
                  </a:lnTo>
                  <a:lnTo>
                    <a:pt x="316" y="219"/>
                  </a:lnTo>
                  <a:lnTo>
                    <a:pt x="274" y="247"/>
                  </a:lnTo>
                  <a:lnTo>
                    <a:pt x="220" y="274"/>
                  </a:lnTo>
                  <a:lnTo>
                    <a:pt x="69" y="27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41" name="Line 125"/>
            <p:cNvSpPr/>
            <p:nvPr/>
          </p:nvSpPr>
          <p:spPr>
            <a:xfrm flipV="1">
              <a:off x="5383" y="1812"/>
              <a:ext cx="10" cy="38"/>
            </a:xfrm>
            <a:prstGeom prst="line">
              <a:avLst/>
            </a:prstGeom>
            <a:ln w="0" cap="flat" cmpd="sng">
              <a:solidFill>
                <a:srgbClr val="000000"/>
              </a:solidFill>
              <a:prstDash val="solid"/>
              <a:round/>
              <a:headEnd type="none" w="med" len="med"/>
              <a:tailEnd type="none" w="med" len="med"/>
            </a:ln>
          </p:spPr>
        </p:sp>
        <p:sp>
          <p:nvSpPr>
            <p:cNvPr id="86142" name="Freeform 126"/>
            <p:cNvSpPr/>
            <p:nvPr/>
          </p:nvSpPr>
          <p:spPr>
            <a:xfrm>
              <a:off x="5390" y="1825"/>
              <a:ext cx="15" cy="25"/>
            </a:xfrm>
            <a:custGeom>
              <a:avLst/>
              <a:gdLst/>
              <a:ahLst/>
              <a:cxnLst>
                <a:cxn ang="0">
                  <a:pos x="0" y="0"/>
                </a:cxn>
                <a:cxn ang="0">
                  <a:pos x="138" y="0"/>
                </a:cxn>
                <a:cxn ang="0">
                  <a:pos x="165" y="14"/>
                </a:cxn>
                <a:cxn ang="0">
                  <a:pos x="193" y="41"/>
                </a:cxn>
                <a:cxn ang="0">
                  <a:pos x="193" y="69"/>
                </a:cxn>
                <a:cxn ang="0">
                  <a:pos x="193" y="96"/>
                </a:cxn>
                <a:cxn ang="0">
                  <a:pos x="138" y="329"/>
                </a:cxn>
              </a:cxnLst>
              <a:pathLst>
                <a:path w="193" h="329">
                  <a:moveTo>
                    <a:pt x="0" y="0"/>
                  </a:moveTo>
                  <a:lnTo>
                    <a:pt x="138" y="0"/>
                  </a:lnTo>
                  <a:lnTo>
                    <a:pt x="165" y="14"/>
                  </a:lnTo>
                  <a:lnTo>
                    <a:pt x="193" y="41"/>
                  </a:lnTo>
                  <a:lnTo>
                    <a:pt x="193" y="69"/>
                  </a:lnTo>
                  <a:lnTo>
                    <a:pt x="193" y="96"/>
                  </a:lnTo>
                  <a:lnTo>
                    <a:pt x="138" y="3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43" name="Freeform 127"/>
            <p:cNvSpPr/>
            <p:nvPr/>
          </p:nvSpPr>
          <p:spPr>
            <a:xfrm>
              <a:off x="3256" y="2373"/>
              <a:ext cx="25" cy="37"/>
            </a:xfrm>
            <a:custGeom>
              <a:avLst/>
              <a:gdLst/>
              <a:ahLst/>
              <a:cxnLst>
                <a:cxn ang="0">
                  <a:pos x="0" y="493"/>
                </a:cxn>
                <a:cxn ang="0">
                  <a:pos x="137" y="0"/>
                </a:cxn>
                <a:cxn ang="0">
                  <a:pos x="260" y="0"/>
                </a:cxn>
                <a:cxn ang="0">
                  <a:pos x="301" y="14"/>
                </a:cxn>
                <a:cxn ang="0">
                  <a:pos x="329" y="42"/>
                </a:cxn>
                <a:cxn ang="0">
                  <a:pos x="329" y="83"/>
                </a:cxn>
                <a:cxn ang="0">
                  <a:pos x="288" y="247"/>
                </a:cxn>
                <a:cxn ang="0">
                  <a:pos x="260" y="288"/>
                </a:cxn>
                <a:cxn ang="0">
                  <a:pos x="233" y="316"/>
                </a:cxn>
                <a:cxn ang="0">
                  <a:pos x="191" y="329"/>
                </a:cxn>
                <a:cxn ang="0">
                  <a:pos x="55" y="329"/>
                </a:cxn>
              </a:cxnLst>
              <a:pathLst>
                <a:path w="329" h="493">
                  <a:moveTo>
                    <a:pt x="0" y="493"/>
                  </a:moveTo>
                  <a:lnTo>
                    <a:pt x="137" y="0"/>
                  </a:lnTo>
                  <a:lnTo>
                    <a:pt x="260" y="0"/>
                  </a:lnTo>
                  <a:lnTo>
                    <a:pt x="301" y="14"/>
                  </a:lnTo>
                  <a:lnTo>
                    <a:pt x="329" y="42"/>
                  </a:lnTo>
                  <a:lnTo>
                    <a:pt x="329" y="83"/>
                  </a:lnTo>
                  <a:lnTo>
                    <a:pt x="288" y="247"/>
                  </a:lnTo>
                  <a:lnTo>
                    <a:pt x="260" y="288"/>
                  </a:lnTo>
                  <a:lnTo>
                    <a:pt x="233" y="316"/>
                  </a:lnTo>
                  <a:lnTo>
                    <a:pt x="191" y="329"/>
                  </a:lnTo>
                  <a:lnTo>
                    <a:pt x="55" y="3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44" name="Line 128"/>
            <p:cNvSpPr/>
            <p:nvPr/>
          </p:nvSpPr>
          <p:spPr>
            <a:xfrm flipV="1">
              <a:off x="3262" y="2066"/>
              <a:ext cx="10" cy="37"/>
            </a:xfrm>
            <a:prstGeom prst="line">
              <a:avLst/>
            </a:prstGeom>
            <a:ln w="0" cap="flat" cmpd="sng">
              <a:solidFill>
                <a:srgbClr val="000000"/>
              </a:solidFill>
              <a:prstDash val="solid"/>
              <a:round/>
              <a:headEnd type="none" w="med" len="med"/>
              <a:tailEnd type="none" w="med" len="med"/>
            </a:ln>
          </p:spPr>
        </p:sp>
        <p:sp>
          <p:nvSpPr>
            <p:cNvPr id="86145" name="Freeform 129"/>
            <p:cNvSpPr/>
            <p:nvPr/>
          </p:nvSpPr>
          <p:spPr>
            <a:xfrm>
              <a:off x="3269" y="2078"/>
              <a:ext cx="15" cy="25"/>
            </a:xfrm>
            <a:custGeom>
              <a:avLst/>
              <a:gdLst/>
              <a:ahLst/>
              <a:cxnLst>
                <a:cxn ang="0">
                  <a:pos x="0" y="0"/>
                </a:cxn>
                <a:cxn ang="0">
                  <a:pos x="137" y="0"/>
                </a:cxn>
                <a:cxn ang="0">
                  <a:pos x="164" y="13"/>
                </a:cxn>
                <a:cxn ang="0">
                  <a:pos x="192" y="40"/>
                </a:cxn>
                <a:cxn ang="0">
                  <a:pos x="192" y="67"/>
                </a:cxn>
                <a:cxn ang="0">
                  <a:pos x="192" y="95"/>
                </a:cxn>
                <a:cxn ang="0">
                  <a:pos x="137" y="328"/>
                </a:cxn>
              </a:cxnLst>
              <a:pathLst>
                <a:path w="192" h="328">
                  <a:moveTo>
                    <a:pt x="0" y="0"/>
                  </a:moveTo>
                  <a:lnTo>
                    <a:pt x="137" y="0"/>
                  </a:lnTo>
                  <a:lnTo>
                    <a:pt x="164" y="13"/>
                  </a:lnTo>
                  <a:lnTo>
                    <a:pt x="192" y="40"/>
                  </a:lnTo>
                  <a:lnTo>
                    <a:pt x="192" y="67"/>
                  </a:lnTo>
                  <a:lnTo>
                    <a:pt x="192" y="95"/>
                  </a:lnTo>
                  <a:lnTo>
                    <a:pt x="137" y="32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46" name="Line 130"/>
            <p:cNvSpPr/>
            <p:nvPr/>
          </p:nvSpPr>
          <p:spPr>
            <a:xfrm flipV="1">
              <a:off x="4485" y="2106"/>
              <a:ext cx="23" cy="25"/>
            </a:xfrm>
            <a:prstGeom prst="line">
              <a:avLst/>
            </a:prstGeom>
            <a:ln w="0" cap="flat" cmpd="sng">
              <a:solidFill>
                <a:srgbClr val="000000"/>
              </a:solidFill>
              <a:prstDash val="solid"/>
              <a:round/>
              <a:headEnd type="none" w="med" len="med"/>
              <a:tailEnd type="none" w="med" len="med"/>
            </a:ln>
          </p:spPr>
        </p:sp>
        <p:sp>
          <p:nvSpPr>
            <p:cNvPr id="86147" name="Line 131"/>
            <p:cNvSpPr/>
            <p:nvPr/>
          </p:nvSpPr>
          <p:spPr>
            <a:xfrm>
              <a:off x="4491" y="2106"/>
              <a:ext cx="11" cy="25"/>
            </a:xfrm>
            <a:prstGeom prst="line">
              <a:avLst/>
            </a:prstGeom>
            <a:ln w="0" cap="flat" cmpd="sng">
              <a:solidFill>
                <a:srgbClr val="000000"/>
              </a:solidFill>
              <a:prstDash val="solid"/>
              <a:round/>
              <a:headEnd type="none" w="med" len="med"/>
              <a:tailEnd type="none" w="med" len="med"/>
            </a:ln>
          </p:spPr>
        </p:sp>
        <p:sp>
          <p:nvSpPr>
            <p:cNvPr id="86148" name="Line 132"/>
            <p:cNvSpPr/>
            <p:nvPr/>
          </p:nvSpPr>
          <p:spPr>
            <a:xfrm flipV="1">
              <a:off x="4482" y="1812"/>
              <a:ext cx="10" cy="38"/>
            </a:xfrm>
            <a:prstGeom prst="line">
              <a:avLst/>
            </a:prstGeom>
            <a:ln w="0" cap="flat" cmpd="sng">
              <a:solidFill>
                <a:srgbClr val="000000"/>
              </a:solidFill>
              <a:prstDash val="solid"/>
              <a:round/>
              <a:headEnd type="none" w="med" len="med"/>
              <a:tailEnd type="none" w="med" len="med"/>
            </a:ln>
          </p:spPr>
        </p:sp>
        <p:sp>
          <p:nvSpPr>
            <p:cNvPr id="86149" name="Freeform 133"/>
            <p:cNvSpPr/>
            <p:nvPr/>
          </p:nvSpPr>
          <p:spPr>
            <a:xfrm>
              <a:off x="4489" y="1825"/>
              <a:ext cx="15" cy="25"/>
            </a:xfrm>
            <a:custGeom>
              <a:avLst/>
              <a:gdLst/>
              <a:ahLst/>
              <a:cxnLst>
                <a:cxn ang="0">
                  <a:pos x="0" y="0"/>
                </a:cxn>
                <a:cxn ang="0">
                  <a:pos x="136" y="0"/>
                </a:cxn>
                <a:cxn ang="0">
                  <a:pos x="164" y="14"/>
                </a:cxn>
                <a:cxn ang="0">
                  <a:pos x="191" y="41"/>
                </a:cxn>
                <a:cxn ang="0">
                  <a:pos x="191" y="69"/>
                </a:cxn>
                <a:cxn ang="0">
                  <a:pos x="191" y="96"/>
                </a:cxn>
                <a:cxn ang="0">
                  <a:pos x="136" y="329"/>
                </a:cxn>
              </a:cxnLst>
              <a:pathLst>
                <a:path w="191" h="329">
                  <a:moveTo>
                    <a:pt x="0" y="0"/>
                  </a:moveTo>
                  <a:lnTo>
                    <a:pt x="136" y="0"/>
                  </a:lnTo>
                  <a:lnTo>
                    <a:pt x="164" y="14"/>
                  </a:lnTo>
                  <a:lnTo>
                    <a:pt x="191" y="41"/>
                  </a:lnTo>
                  <a:lnTo>
                    <a:pt x="191" y="69"/>
                  </a:lnTo>
                  <a:lnTo>
                    <a:pt x="191" y="96"/>
                  </a:lnTo>
                  <a:lnTo>
                    <a:pt x="136" y="3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50" name="Freeform 134"/>
            <p:cNvSpPr/>
            <p:nvPr/>
          </p:nvSpPr>
          <p:spPr>
            <a:xfrm>
              <a:off x="4478" y="2658"/>
              <a:ext cx="26" cy="38"/>
            </a:xfrm>
            <a:custGeom>
              <a:avLst/>
              <a:gdLst/>
              <a:ahLst/>
              <a:cxnLst>
                <a:cxn ang="0">
                  <a:pos x="0" y="494"/>
                </a:cxn>
                <a:cxn ang="0">
                  <a:pos x="137" y="0"/>
                </a:cxn>
                <a:cxn ang="0">
                  <a:pos x="260" y="0"/>
                </a:cxn>
                <a:cxn ang="0">
                  <a:pos x="302" y="14"/>
                </a:cxn>
                <a:cxn ang="0">
                  <a:pos x="329" y="42"/>
                </a:cxn>
                <a:cxn ang="0">
                  <a:pos x="329" y="83"/>
                </a:cxn>
                <a:cxn ang="0">
                  <a:pos x="288" y="247"/>
                </a:cxn>
                <a:cxn ang="0">
                  <a:pos x="260" y="288"/>
                </a:cxn>
                <a:cxn ang="0">
                  <a:pos x="233" y="316"/>
                </a:cxn>
                <a:cxn ang="0">
                  <a:pos x="192" y="330"/>
                </a:cxn>
                <a:cxn ang="0">
                  <a:pos x="55" y="330"/>
                </a:cxn>
              </a:cxnLst>
              <a:pathLst>
                <a:path w="329" h="494">
                  <a:moveTo>
                    <a:pt x="0" y="494"/>
                  </a:moveTo>
                  <a:lnTo>
                    <a:pt x="137" y="0"/>
                  </a:lnTo>
                  <a:lnTo>
                    <a:pt x="260" y="0"/>
                  </a:lnTo>
                  <a:lnTo>
                    <a:pt x="302" y="14"/>
                  </a:lnTo>
                  <a:lnTo>
                    <a:pt x="329" y="42"/>
                  </a:lnTo>
                  <a:lnTo>
                    <a:pt x="329" y="83"/>
                  </a:lnTo>
                  <a:lnTo>
                    <a:pt x="288" y="247"/>
                  </a:lnTo>
                  <a:lnTo>
                    <a:pt x="260" y="288"/>
                  </a:lnTo>
                  <a:lnTo>
                    <a:pt x="233" y="316"/>
                  </a:lnTo>
                  <a:lnTo>
                    <a:pt x="192" y="330"/>
                  </a:lnTo>
                  <a:lnTo>
                    <a:pt x="55" y="33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51" name="Line 135"/>
            <p:cNvSpPr/>
            <p:nvPr/>
          </p:nvSpPr>
          <p:spPr>
            <a:xfrm flipH="1">
              <a:off x="4548" y="2126"/>
              <a:ext cx="808" cy="1"/>
            </a:xfrm>
            <a:prstGeom prst="line">
              <a:avLst/>
            </a:prstGeom>
            <a:ln w="0" cap="flat" cmpd="sng">
              <a:solidFill>
                <a:srgbClr val="000000"/>
              </a:solidFill>
              <a:prstDash val="solid"/>
              <a:round/>
              <a:headEnd type="none" w="med" len="med"/>
              <a:tailEnd type="none" w="med" len="med"/>
            </a:ln>
          </p:spPr>
        </p:sp>
        <p:sp>
          <p:nvSpPr>
            <p:cNvPr id="86152" name="Line 136"/>
            <p:cNvSpPr/>
            <p:nvPr/>
          </p:nvSpPr>
          <p:spPr>
            <a:xfrm>
              <a:off x="4548" y="1819"/>
              <a:ext cx="808" cy="1"/>
            </a:xfrm>
            <a:prstGeom prst="line">
              <a:avLst/>
            </a:prstGeom>
            <a:ln w="0" cap="flat" cmpd="sng">
              <a:solidFill>
                <a:srgbClr val="000000"/>
              </a:solidFill>
              <a:prstDash val="solid"/>
              <a:round/>
              <a:headEnd type="none" w="med" len="med"/>
              <a:tailEnd type="none" w="med" len="med"/>
            </a:ln>
          </p:spPr>
        </p:sp>
        <p:sp>
          <p:nvSpPr>
            <p:cNvPr id="86153" name="Line 137"/>
            <p:cNvSpPr/>
            <p:nvPr/>
          </p:nvSpPr>
          <p:spPr>
            <a:xfrm flipV="1">
              <a:off x="4548" y="1633"/>
              <a:ext cx="1" cy="493"/>
            </a:xfrm>
            <a:prstGeom prst="line">
              <a:avLst/>
            </a:prstGeom>
            <a:ln w="0" cap="flat" cmpd="sng">
              <a:solidFill>
                <a:srgbClr val="000000"/>
              </a:solidFill>
              <a:prstDash val="solid"/>
              <a:round/>
              <a:headEnd type="none" w="med" len="med"/>
              <a:tailEnd type="none" w="med" len="med"/>
            </a:ln>
          </p:spPr>
        </p:sp>
        <p:sp>
          <p:nvSpPr>
            <p:cNvPr id="86154" name="Line 138"/>
            <p:cNvSpPr/>
            <p:nvPr/>
          </p:nvSpPr>
          <p:spPr>
            <a:xfrm>
              <a:off x="4548" y="1633"/>
              <a:ext cx="808" cy="1"/>
            </a:xfrm>
            <a:prstGeom prst="line">
              <a:avLst/>
            </a:prstGeom>
            <a:ln w="0" cap="flat" cmpd="sng">
              <a:solidFill>
                <a:srgbClr val="000000"/>
              </a:solidFill>
              <a:prstDash val="solid"/>
              <a:round/>
              <a:headEnd type="none" w="med" len="med"/>
              <a:tailEnd type="none" w="med" len="med"/>
            </a:ln>
          </p:spPr>
        </p:sp>
        <p:sp>
          <p:nvSpPr>
            <p:cNvPr id="86155" name="Line 139"/>
            <p:cNvSpPr/>
            <p:nvPr/>
          </p:nvSpPr>
          <p:spPr>
            <a:xfrm>
              <a:off x="5356" y="1633"/>
              <a:ext cx="1" cy="493"/>
            </a:xfrm>
            <a:prstGeom prst="line">
              <a:avLst/>
            </a:prstGeom>
            <a:ln w="0" cap="flat" cmpd="sng">
              <a:solidFill>
                <a:srgbClr val="000000"/>
              </a:solidFill>
              <a:prstDash val="solid"/>
              <a:round/>
              <a:headEnd type="none" w="med" len="med"/>
              <a:tailEnd type="none" w="med" len="med"/>
            </a:ln>
          </p:spPr>
        </p:sp>
        <p:sp>
          <p:nvSpPr>
            <p:cNvPr id="86156" name="Line 140"/>
            <p:cNvSpPr/>
            <p:nvPr/>
          </p:nvSpPr>
          <p:spPr>
            <a:xfrm>
              <a:off x="4548" y="2203"/>
              <a:ext cx="808" cy="1"/>
            </a:xfrm>
            <a:prstGeom prst="line">
              <a:avLst/>
            </a:prstGeom>
            <a:ln w="0" cap="flat" cmpd="sng">
              <a:solidFill>
                <a:srgbClr val="000000"/>
              </a:solidFill>
              <a:prstDash val="solid"/>
              <a:round/>
              <a:headEnd type="none" w="med" len="med"/>
              <a:tailEnd type="none" w="med" len="med"/>
            </a:ln>
          </p:spPr>
        </p:sp>
        <p:sp>
          <p:nvSpPr>
            <p:cNvPr id="86157" name="Line 141"/>
            <p:cNvSpPr/>
            <p:nvPr/>
          </p:nvSpPr>
          <p:spPr>
            <a:xfrm flipH="1">
              <a:off x="4548" y="2676"/>
              <a:ext cx="808" cy="1"/>
            </a:xfrm>
            <a:prstGeom prst="line">
              <a:avLst/>
            </a:prstGeom>
            <a:ln w="0" cap="flat" cmpd="sng">
              <a:solidFill>
                <a:srgbClr val="000000"/>
              </a:solidFill>
              <a:prstDash val="solid"/>
              <a:round/>
              <a:headEnd type="none" w="med" len="med"/>
              <a:tailEnd type="none" w="med" len="med"/>
            </a:ln>
          </p:spPr>
        </p:sp>
        <p:sp>
          <p:nvSpPr>
            <p:cNvPr id="86158" name="Line 142"/>
            <p:cNvSpPr/>
            <p:nvPr/>
          </p:nvSpPr>
          <p:spPr>
            <a:xfrm flipV="1">
              <a:off x="5356" y="2203"/>
              <a:ext cx="1" cy="947"/>
            </a:xfrm>
            <a:prstGeom prst="line">
              <a:avLst/>
            </a:prstGeom>
            <a:ln w="0" cap="flat" cmpd="sng">
              <a:solidFill>
                <a:srgbClr val="000000"/>
              </a:solidFill>
              <a:prstDash val="solid"/>
              <a:round/>
              <a:headEnd type="none" w="med" len="med"/>
              <a:tailEnd type="none" w="med" len="med"/>
            </a:ln>
          </p:spPr>
        </p:sp>
        <p:sp>
          <p:nvSpPr>
            <p:cNvPr id="86159" name="Line 143"/>
            <p:cNvSpPr/>
            <p:nvPr/>
          </p:nvSpPr>
          <p:spPr>
            <a:xfrm>
              <a:off x="4768" y="2126"/>
              <a:ext cx="1" cy="58"/>
            </a:xfrm>
            <a:prstGeom prst="line">
              <a:avLst/>
            </a:prstGeom>
            <a:ln w="0" cap="flat" cmpd="sng">
              <a:solidFill>
                <a:srgbClr val="FF0000"/>
              </a:solidFill>
              <a:prstDash val="solid"/>
              <a:round/>
              <a:headEnd type="none" w="med" len="med"/>
              <a:tailEnd type="none" w="med" len="med"/>
            </a:ln>
          </p:spPr>
        </p:sp>
        <p:sp>
          <p:nvSpPr>
            <p:cNvPr id="86160" name="Line 144"/>
            <p:cNvSpPr/>
            <p:nvPr/>
          </p:nvSpPr>
          <p:spPr>
            <a:xfrm>
              <a:off x="5087" y="2126"/>
              <a:ext cx="1" cy="52"/>
            </a:xfrm>
            <a:prstGeom prst="line">
              <a:avLst/>
            </a:prstGeom>
            <a:ln w="0" cap="flat" cmpd="sng">
              <a:solidFill>
                <a:srgbClr val="FF0000"/>
              </a:solidFill>
              <a:prstDash val="solid"/>
              <a:round/>
              <a:headEnd type="none" w="med" len="med"/>
              <a:tailEnd type="none" w="med" len="med"/>
            </a:ln>
          </p:spPr>
        </p:sp>
        <p:sp>
          <p:nvSpPr>
            <p:cNvPr id="86161" name="Line 145"/>
            <p:cNvSpPr/>
            <p:nvPr/>
          </p:nvSpPr>
          <p:spPr>
            <a:xfrm flipH="1">
              <a:off x="4548" y="3150"/>
              <a:ext cx="808" cy="1"/>
            </a:xfrm>
            <a:prstGeom prst="line">
              <a:avLst/>
            </a:prstGeom>
            <a:ln w="0" cap="flat" cmpd="sng">
              <a:solidFill>
                <a:srgbClr val="000000"/>
              </a:solidFill>
              <a:prstDash val="solid"/>
              <a:round/>
              <a:headEnd type="none" w="med" len="med"/>
              <a:tailEnd type="none" w="med" len="med"/>
            </a:ln>
          </p:spPr>
        </p:sp>
        <p:sp>
          <p:nvSpPr>
            <p:cNvPr id="86162" name="Line 146"/>
            <p:cNvSpPr/>
            <p:nvPr/>
          </p:nvSpPr>
          <p:spPr>
            <a:xfrm>
              <a:off x="4548" y="2203"/>
              <a:ext cx="1" cy="947"/>
            </a:xfrm>
            <a:prstGeom prst="line">
              <a:avLst/>
            </a:prstGeom>
            <a:ln w="0" cap="flat" cmpd="sng">
              <a:solidFill>
                <a:srgbClr val="000000"/>
              </a:solidFill>
              <a:prstDash val="solid"/>
              <a:round/>
              <a:headEnd type="none" w="med" len="med"/>
              <a:tailEnd type="none" w="med" len="med"/>
            </a:ln>
          </p:spPr>
        </p:sp>
        <p:sp>
          <p:nvSpPr>
            <p:cNvPr id="86163" name="Line 147"/>
            <p:cNvSpPr/>
            <p:nvPr/>
          </p:nvSpPr>
          <p:spPr>
            <a:xfrm flipV="1">
              <a:off x="4685" y="2610"/>
              <a:ext cx="1" cy="67"/>
            </a:xfrm>
            <a:prstGeom prst="line">
              <a:avLst/>
            </a:prstGeom>
            <a:ln w="0" cap="flat" cmpd="sng">
              <a:solidFill>
                <a:srgbClr val="FF0000"/>
              </a:solidFill>
              <a:prstDash val="solid"/>
              <a:round/>
              <a:headEnd type="none" w="med" len="med"/>
              <a:tailEnd type="none" w="med" len="med"/>
            </a:ln>
          </p:spPr>
        </p:sp>
        <p:sp>
          <p:nvSpPr>
            <p:cNvPr id="86164" name="Line 148"/>
            <p:cNvSpPr/>
            <p:nvPr/>
          </p:nvSpPr>
          <p:spPr>
            <a:xfrm>
              <a:off x="5328" y="1819"/>
              <a:ext cx="1" cy="69"/>
            </a:xfrm>
            <a:prstGeom prst="line">
              <a:avLst/>
            </a:prstGeom>
            <a:ln w="0" cap="flat" cmpd="sng">
              <a:solidFill>
                <a:srgbClr val="FF0000"/>
              </a:solidFill>
              <a:prstDash val="solid"/>
              <a:round/>
              <a:headEnd type="none" w="med" len="med"/>
              <a:tailEnd type="none" w="med" len="med"/>
            </a:ln>
          </p:spPr>
        </p:sp>
        <p:sp>
          <p:nvSpPr>
            <p:cNvPr id="86165" name="Line 149"/>
            <p:cNvSpPr/>
            <p:nvPr/>
          </p:nvSpPr>
          <p:spPr>
            <a:xfrm>
              <a:off x="3412" y="2381"/>
              <a:ext cx="16" cy="206"/>
            </a:xfrm>
            <a:prstGeom prst="line">
              <a:avLst/>
            </a:prstGeom>
            <a:ln w="0" cap="flat" cmpd="sng">
              <a:solidFill>
                <a:srgbClr val="FF0000"/>
              </a:solidFill>
              <a:prstDash val="solid"/>
              <a:round/>
              <a:headEnd type="none" w="med" len="med"/>
              <a:tailEnd type="none" w="med" len="med"/>
            </a:ln>
          </p:spPr>
        </p:sp>
        <p:sp>
          <p:nvSpPr>
            <p:cNvPr id="86166" name="Line 150"/>
            <p:cNvSpPr/>
            <p:nvPr/>
          </p:nvSpPr>
          <p:spPr>
            <a:xfrm>
              <a:off x="3868" y="2288"/>
              <a:ext cx="3" cy="41"/>
            </a:xfrm>
            <a:prstGeom prst="line">
              <a:avLst/>
            </a:prstGeom>
            <a:ln w="0" cap="flat" cmpd="sng">
              <a:solidFill>
                <a:srgbClr val="FF0000"/>
              </a:solidFill>
              <a:prstDash val="solid"/>
              <a:round/>
              <a:headEnd type="none" w="med" len="med"/>
              <a:tailEnd type="none" w="med" len="med"/>
            </a:ln>
          </p:spPr>
        </p:sp>
        <p:sp>
          <p:nvSpPr>
            <p:cNvPr id="86167" name="Line 151"/>
            <p:cNvSpPr/>
            <p:nvPr/>
          </p:nvSpPr>
          <p:spPr>
            <a:xfrm>
              <a:off x="3872" y="2341"/>
              <a:ext cx="3" cy="40"/>
            </a:xfrm>
            <a:prstGeom prst="line">
              <a:avLst/>
            </a:prstGeom>
            <a:ln w="0" cap="flat" cmpd="sng">
              <a:solidFill>
                <a:srgbClr val="FF0000"/>
              </a:solidFill>
              <a:prstDash val="solid"/>
              <a:round/>
              <a:headEnd type="none" w="med" len="med"/>
              <a:tailEnd type="none" w="med" len="med"/>
            </a:ln>
          </p:spPr>
        </p:sp>
        <p:sp>
          <p:nvSpPr>
            <p:cNvPr id="86168" name="Line 152"/>
            <p:cNvSpPr/>
            <p:nvPr/>
          </p:nvSpPr>
          <p:spPr>
            <a:xfrm flipV="1">
              <a:off x="3557" y="2361"/>
              <a:ext cx="66" cy="20"/>
            </a:xfrm>
            <a:prstGeom prst="line">
              <a:avLst/>
            </a:prstGeom>
            <a:ln w="0" cap="flat" cmpd="sng">
              <a:solidFill>
                <a:srgbClr val="000000"/>
              </a:solidFill>
              <a:prstDash val="solid"/>
              <a:round/>
              <a:headEnd type="none" w="med" len="med"/>
              <a:tailEnd type="none" w="med" len="med"/>
            </a:ln>
          </p:spPr>
        </p:sp>
        <p:sp>
          <p:nvSpPr>
            <p:cNvPr id="86169" name="Line 153"/>
            <p:cNvSpPr/>
            <p:nvPr/>
          </p:nvSpPr>
          <p:spPr>
            <a:xfrm flipV="1">
              <a:off x="3639" y="2337"/>
              <a:ext cx="65" cy="20"/>
            </a:xfrm>
            <a:prstGeom prst="line">
              <a:avLst/>
            </a:prstGeom>
            <a:ln w="0" cap="flat" cmpd="sng">
              <a:solidFill>
                <a:srgbClr val="000000"/>
              </a:solidFill>
              <a:prstDash val="solid"/>
              <a:round/>
              <a:headEnd type="none" w="med" len="med"/>
              <a:tailEnd type="none" w="med" len="med"/>
            </a:ln>
          </p:spPr>
        </p:sp>
        <p:sp>
          <p:nvSpPr>
            <p:cNvPr id="86170" name="Line 154"/>
            <p:cNvSpPr/>
            <p:nvPr/>
          </p:nvSpPr>
          <p:spPr>
            <a:xfrm flipV="1">
              <a:off x="3720" y="2313"/>
              <a:ext cx="66" cy="19"/>
            </a:xfrm>
            <a:prstGeom prst="line">
              <a:avLst/>
            </a:prstGeom>
            <a:ln w="0" cap="flat" cmpd="sng">
              <a:solidFill>
                <a:srgbClr val="000000"/>
              </a:solidFill>
              <a:prstDash val="solid"/>
              <a:round/>
              <a:headEnd type="none" w="med" len="med"/>
              <a:tailEnd type="none" w="med" len="med"/>
            </a:ln>
          </p:spPr>
        </p:sp>
        <p:sp>
          <p:nvSpPr>
            <p:cNvPr id="86171" name="Line 155"/>
            <p:cNvSpPr/>
            <p:nvPr/>
          </p:nvSpPr>
          <p:spPr>
            <a:xfrm flipV="1">
              <a:off x="3802" y="2288"/>
              <a:ext cx="66" cy="20"/>
            </a:xfrm>
            <a:prstGeom prst="line">
              <a:avLst/>
            </a:prstGeom>
            <a:ln w="0" cap="flat" cmpd="sng">
              <a:solidFill>
                <a:srgbClr val="000000"/>
              </a:solidFill>
              <a:prstDash val="solid"/>
              <a:round/>
              <a:headEnd type="none" w="med" len="med"/>
              <a:tailEnd type="none" w="med" len="med"/>
            </a:ln>
          </p:spPr>
        </p:sp>
        <p:sp>
          <p:nvSpPr>
            <p:cNvPr id="86172" name="Freeform 156"/>
            <p:cNvSpPr/>
            <p:nvPr/>
          </p:nvSpPr>
          <p:spPr>
            <a:xfrm>
              <a:off x="4765" y="2674"/>
              <a:ext cx="4" cy="4"/>
            </a:xfrm>
            <a:custGeom>
              <a:avLst/>
              <a:gdLst/>
              <a:ahLst/>
              <a:cxnLst>
                <a:cxn ang="0">
                  <a:pos x="28" y="22"/>
                </a:cxn>
                <a:cxn ang="0">
                  <a:pos x="47" y="43"/>
                </a:cxn>
                <a:cxn ang="0">
                  <a:pos x="39" y="48"/>
                </a:cxn>
                <a:cxn ang="0">
                  <a:pos x="31" y="50"/>
                </a:cxn>
                <a:cxn ang="0">
                  <a:pos x="22" y="50"/>
                </a:cxn>
                <a:cxn ang="0">
                  <a:pos x="14" y="47"/>
                </a:cxn>
                <a:cxn ang="0">
                  <a:pos x="6" y="41"/>
                </a:cxn>
                <a:cxn ang="0">
                  <a:pos x="2" y="34"/>
                </a:cxn>
                <a:cxn ang="0">
                  <a:pos x="0" y="25"/>
                </a:cxn>
                <a:cxn ang="0">
                  <a:pos x="0" y="17"/>
                </a:cxn>
                <a:cxn ang="0">
                  <a:pos x="3" y="8"/>
                </a:cxn>
                <a:cxn ang="0">
                  <a:pos x="8" y="0"/>
                </a:cxn>
                <a:cxn ang="0">
                  <a:pos x="28" y="22"/>
                </a:cxn>
              </a:cxnLst>
              <a:pathLst>
                <a:path w="47" h="50">
                  <a:moveTo>
                    <a:pt x="28" y="22"/>
                  </a:moveTo>
                  <a:lnTo>
                    <a:pt x="47" y="43"/>
                  </a:lnTo>
                  <a:lnTo>
                    <a:pt x="39" y="48"/>
                  </a:lnTo>
                  <a:lnTo>
                    <a:pt x="31" y="50"/>
                  </a:lnTo>
                  <a:lnTo>
                    <a:pt x="22" y="50"/>
                  </a:lnTo>
                  <a:lnTo>
                    <a:pt x="14" y="47"/>
                  </a:lnTo>
                  <a:lnTo>
                    <a:pt x="6" y="41"/>
                  </a:lnTo>
                  <a:lnTo>
                    <a:pt x="2" y="34"/>
                  </a:lnTo>
                  <a:lnTo>
                    <a:pt x="0" y="25"/>
                  </a:lnTo>
                  <a:lnTo>
                    <a:pt x="0" y="17"/>
                  </a:lnTo>
                  <a:lnTo>
                    <a:pt x="3" y="8"/>
                  </a:lnTo>
                  <a:lnTo>
                    <a:pt x="8" y="0"/>
                  </a:lnTo>
                  <a:lnTo>
                    <a:pt x="28" y="22"/>
                  </a:lnTo>
                  <a:close/>
                </a:path>
              </a:pathLst>
            </a:custGeom>
            <a:solidFill>
              <a:srgbClr val="000000"/>
            </a:solidFill>
            <a:ln w="9525">
              <a:noFill/>
            </a:ln>
          </p:spPr>
          <p:txBody>
            <a:bodyPr/>
            <a:p>
              <a:endParaRPr lang="zh-CN" altLang="en-US"/>
            </a:p>
          </p:txBody>
        </p:sp>
        <p:sp>
          <p:nvSpPr>
            <p:cNvPr id="86173" name="Freeform 157"/>
            <p:cNvSpPr/>
            <p:nvPr/>
          </p:nvSpPr>
          <p:spPr>
            <a:xfrm>
              <a:off x="4765" y="2674"/>
              <a:ext cx="4" cy="4"/>
            </a:xfrm>
            <a:custGeom>
              <a:avLst/>
              <a:gdLst/>
              <a:ahLst/>
              <a:cxnLst>
                <a:cxn ang="0">
                  <a:pos x="47" y="43"/>
                </a:cxn>
                <a:cxn ang="0">
                  <a:pos x="39" y="48"/>
                </a:cxn>
                <a:cxn ang="0">
                  <a:pos x="31" y="50"/>
                </a:cxn>
                <a:cxn ang="0">
                  <a:pos x="22" y="50"/>
                </a:cxn>
                <a:cxn ang="0">
                  <a:pos x="14" y="47"/>
                </a:cxn>
                <a:cxn ang="0">
                  <a:pos x="6" y="41"/>
                </a:cxn>
                <a:cxn ang="0">
                  <a:pos x="2" y="34"/>
                </a:cxn>
                <a:cxn ang="0">
                  <a:pos x="0" y="25"/>
                </a:cxn>
                <a:cxn ang="0">
                  <a:pos x="0" y="17"/>
                </a:cxn>
                <a:cxn ang="0">
                  <a:pos x="3" y="8"/>
                </a:cxn>
                <a:cxn ang="0">
                  <a:pos x="8" y="0"/>
                </a:cxn>
              </a:cxnLst>
              <a:pathLst>
                <a:path w="47" h="50">
                  <a:moveTo>
                    <a:pt x="47" y="43"/>
                  </a:moveTo>
                  <a:lnTo>
                    <a:pt x="39" y="48"/>
                  </a:lnTo>
                  <a:lnTo>
                    <a:pt x="31" y="50"/>
                  </a:lnTo>
                  <a:lnTo>
                    <a:pt x="22" y="50"/>
                  </a:lnTo>
                  <a:lnTo>
                    <a:pt x="14" y="47"/>
                  </a:lnTo>
                  <a:lnTo>
                    <a:pt x="6" y="41"/>
                  </a:lnTo>
                  <a:lnTo>
                    <a:pt x="2" y="34"/>
                  </a:lnTo>
                  <a:lnTo>
                    <a:pt x="0" y="25"/>
                  </a:lnTo>
                  <a:lnTo>
                    <a:pt x="0" y="17"/>
                  </a:lnTo>
                  <a:lnTo>
                    <a:pt x="3" y="8"/>
                  </a:lnTo>
                  <a:lnTo>
                    <a:pt x="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74" name="Freeform 158"/>
            <p:cNvSpPr/>
            <p:nvPr/>
          </p:nvSpPr>
          <p:spPr>
            <a:xfrm>
              <a:off x="4766" y="2459"/>
              <a:ext cx="239" cy="218"/>
            </a:xfrm>
            <a:custGeom>
              <a:avLst/>
              <a:gdLst/>
              <a:ahLst/>
              <a:cxnLst>
                <a:cxn ang="0">
                  <a:pos x="0" y="2797"/>
                </a:cxn>
                <a:cxn ang="0">
                  <a:pos x="20" y="2819"/>
                </a:cxn>
                <a:cxn ang="0">
                  <a:pos x="39" y="2840"/>
                </a:cxn>
                <a:cxn ang="0">
                  <a:pos x="3104" y="43"/>
                </a:cxn>
                <a:cxn ang="0">
                  <a:pos x="3084" y="21"/>
                </a:cxn>
                <a:cxn ang="0">
                  <a:pos x="3065" y="0"/>
                </a:cxn>
                <a:cxn ang="0">
                  <a:pos x="0" y="2797"/>
                </a:cxn>
              </a:cxnLst>
              <a:pathLst>
                <a:path w="3104" h="2840">
                  <a:moveTo>
                    <a:pt x="0" y="2797"/>
                  </a:moveTo>
                  <a:lnTo>
                    <a:pt x="20" y="2819"/>
                  </a:lnTo>
                  <a:lnTo>
                    <a:pt x="39" y="2840"/>
                  </a:lnTo>
                  <a:lnTo>
                    <a:pt x="3104" y="43"/>
                  </a:lnTo>
                  <a:lnTo>
                    <a:pt x="3084" y="21"/>
                  </a:lnTo>
                  <a:lnTo>
                    <a:pt x="3065" y="0"/>
                  </a:lnTo>
                  <a:lnTo>
                    <a:pt x="0" y="2797"/>
                  </a:lnTo>
                  <a:close/>
                </a:path>
              </a:pathLst>
            </a:custGeom>
            <a:solidFill>
              <a:srgbClr val="000000"/>
            </a:solidFill>
            <a:ln w="9525">
              <a:noFill/>
            </a:ln>
          </p:spPr>
          <p:txBody>
            <a:bodyPr/>
            <a:p>
              <a:endParaRPr lang="zh-CN" altLang="en-US"/>
            </a:p>
          </p:txBody>
        </p:sp>
        <p:sp>
          <p:nvSpPr>
            <p:cNvPr id="86175" name="Freeform 159"/>
            <p:cNvSpPr/>
            <p:nvPr/>
          </p:nvSpPr>
          <p:spPr>
            <a:xfrm>
              <a:off x="4766" y="2459"/>
              <a:ext cx="239" cy="218"/>
            </a:xfrm>
            <a:custGeom>
              <a:avLst/>
              <a:gdLst/>
              <a:ahLst/>
              <a:cxnLst>
                <a:cxn ang="0">
                  <a:pos x="0" y="2797"/>
                </a:cxn>
                <a:cxn ang="0">
                  <a:pos x="20" y="2819"/>
                </a:cxn>
                <a:cxn ang="0">
                  <a:pos x="39" y="2840"/>
                </a:cxn>
                <a:cxn ang="0">
                  <a:pos x="3104" y="43"/>
                </a:cxn>
                <a:cxn ang="0">
                  <a:pos x="3084" y="21"/>
                </a:cxn>
                <a:cxn ang="0">
                  <a:pos x="3065" y="0"/>
                </a:cxn>
                <a:cxn ang="0">
                  <a:pos x="0" y="2797"/>
                </a:cxn>
              </a:cxnLst>
              <a:pathLst>
                <a:path w="3104" h="2840">
                  <a:moveTo>
                    <a:pt x="0" y="2797"/>
                  </a:moveTo>
                  <a:lnTo>
                    <a:pt x="20" y="2819"/>
                  </a:lnTo>
                  <a:lnTo>
                    <a:pt x="39" y="2840"/>
                  </a:lnTo>
                  <a:lnTo>
                    <a:pt x="3104" y="43"/>
                  </a:lnTo>
                  <a:lnTo>
                    <a:pt x="3084" y="21"/>
                  </a:lnTo>
                  <a:lnTo>
                    <a:pt x="3065" y="0"/>
                  </a:lnTo>
                  <a:lnTo>
                    <a:pt x="0" y="279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76" name="Freeform 160"/>
            <p:cNvSpPr/>
            <p:nvPr/>
          </p:nvSpPr>
          <p:spPr>
            <a:xfrm>
              <a:off x="5002" y="2459"/>
              <a:ext cx="3" cy="3"/>
            </a:xfrm>
            <a:custGeom>
              <a:avLst/>
              <a:gdLst/>
              <a:ahLst/>
              <a:cxnLst>
                <a:cxn ang="0">
                  <a:pos x="19" y="27"/>
                </a:cxn>
                <a:cxn ang="0">
                  <a:pos x="0" y="6"/>
                </a:cxn>
                <a:cxn ang="0">
                  <a:pos x="7" y="2"/>
                </a:cxn>
                <a:cxn ang="0">
                  <a:pos x="16" y="0"/>
                </a:cxn>
                <a:cxn ang="0">
                  <a:pos x="25" y="0"/>
                </a:cxn>
                <a:cxn ang="0">
                  <a:pos x="33" y="3"/>
                </a:cxn>
                <a:cxn ang="0">
                  <a:pos x="41" y="8"/>
                </a:cxn>
                <a:cxn ang="0">
                  <a:pos x="45" y="16"/>
                </a:cxn>
                <a:cxn ang="0">
                  <a:pos x="47" y="24"/>
                </a:cxn>
                <a:cxn ang="0">
                  <a:pos x="47" y="33"/>
                </a:cxn>
                <a:cxn ang="0">
                  <a:pos x="44" y="41"/>
                </a:cxn>
                <a:cxn ang="0">
                  <a:pos x="39" y="49"/>
                </a:cxn>
                <a:cxn ang="0">
                  <a:pos x="19" y="27"/>
                </a:cxn>
              </a:cxnLst>
              <a:pathLst>
                <a:path w="47" h="49">
                  <a:moveTo>
                    <a:pt x="19" y="27"/>
                  </a:moveTo>
                  <a:lnTo>
                    <a:pt x="0" y="6"/>
                  </a:lnTo>
                  <a:lnTo>
                    <a:pt x="7" y="2"/>
                  </a:lnTo>
                  <a:lnTo>
                    <a:pt x="16" y="0"/>
                  </a:lnTo>
                  <a:lnTo>
                    <a:pt x="25" y="0"/>
                  </a:lnTo>
                  <a:lnTo>
                    <a:pt x="33" y="3"/>
                  </a:lnTo>
                  <a:lnTo>
                    <a:pt x="41" y="8"/>
                  </a:lnTo>
                  <a:lnTo>
                    <a:pt x="45" y="16"/>
                  </a:lnTo>
                  <a:lnTo>
                    <a:pt x="47" y="24"/>
                  </a:lnTo>
                  <a:lnTo>
                    <a:pt x="47" y="33"/>
                  </a:lnTo>
                  <a:lnTo>
                    <a:pt x="44" y="41"/>
                  </a:lnTo>
                  <a:lnTo>
                    <a:pt x="39" y="49"/>
                  </a:lnTo>
                  <a:lnTo>
                    <a:pt x="19" y="27"/>
                  </a:lnTo>
                  <a:close/>
                </a:path>
              </a:pathLst>
            </a:custGeom>
            <a:solidFill>
              <a:srgbClr val="000000"/>
            </a:solidFill>
            <a:ln w="9525">
              <a:noFill/>
            </a:ln>
          </p:spPr>
          <p:txBody>
            <a:bodyPr/>
            <a:p>
              <a:endParaRPr lang="zh-CN" altLang="en-US"/>
            </a:p>
          </p:txBody>
        </p:sp>
        <p:sp>
          <p:nvSpPr>
            <p:cNvPr id="86177" name="Freeform 161"/>
            <p:cNvSpPr/>
            <p:nvPr/>
          </p:nvSpPr>
          <p:spPr>
            <a:xfrm>
              <a:off x="5002" y="2459"/>
              <a:ext cx="3" cy="3"/>
            </a:xfrm>
            <a:custGeom>
              <a:avLst/>
              <a:gdLst/>
              <a:ahLst/>
              <a:cxnLst>
                <a:cxn ang="0">
                  <a:pos x="0" y="6"/>
                </a:cxn>
                <a:cxn ang="0">
                  <a:pos x="7" y="2"/>
                </a:cxn>
                <a:cxn ang="0">
                  <a:pos x="16" y="0"/>
                </a:cxn>
                <a:cxn ang="0">
                  <a:pos x="25" y="0"/>
                </a:cxn>
                <a:cxn ang="0">
                  <a:pos x="33" y="3"/>
                </a:cxn>
                <a:cxn ang="0">
                  <a:pos x="41" y="8"/>
                </a:cxn>
                <a:cxn ang="0">
                  <a:pos x="45" y="16"/>
                </a:cxn>
                <a:cxn ang="0">
                  <a:pos x="47" y="24"/>
                </a:cxn>
                <a:cxn ang="0">
                  <a:pos x="47" y="33"/>
                </a:cxn>
                <a:cxn ang="0">
                  <a:pos x="44" y="41"/>
                </a:cxn>
                <a:cxn ang="0">
                  <a:pos x="39" y="49"/>
                </a:cxn>
              </a:cxnLst>
              <a:pathLst>
                <a:path w="47" h="49">
                  <a:moveTo>
                    <a:pt x="0" y="6"/>
                  </a:moveTo>
                  <a:lnTo>
                    <a:pt x="7" y="2"/>
                  </a:lnTo>
                  <a:lnTo>
                    <a:pt x="16" y="0"/>
                  </a:lnTo>
                  <a:lnTo>
                    <a:pt x="25" y="0"/>
                  </a:lnTo>
                  <a:lnTo>
                    <a:pt x="33" y="3"/>
                  </a:lnTo>
                  <a:lnTo>
                    <a:pt x="41" y="8"/>
                  </a:lnTo>
                  <a:lnTo>
                    <a:pt x="45" y="16"/>
                  </a:lnTo>
                  <a:lnTo>
                    <a:pt x="47" y="24"/>
                  </a:lnTo>
                  <a:lnTo>
                    <a:pt x="47" y="33"/>
                  </a:lnTo>
                  <a:lnTo>
                    <a:pt x="44" y="41"/>
                  </a:lnTo>
                  <a:lnTo>
                    <a:pt x="39" y="4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78" name="Line 162"/>
            <p:cNvSpPr/>
            <p:nvPr/>
          </p:nvSpPr>
          <p:spPr>
            <a:xfrm flipH="1" flipV="1">
              <a:off x="5003" y="2461"/>
              <a:ext cx="84" cy="215"/>
            </a:xfrm>
            <a:prstGeom prst="line">
              <a:avLst/>
            </a:prstGeom>
            <a:ln w="0" cap="flat" cmpd="sng">
              <a:solidFill>
                <a:srgbClr val="FF0000"/>
              </a:solidFill>
              <a:prstDash val="solid"/>
              <a:round/>
              <a:headEnd type="none" w="med" len="med"/>
              <a:tailEnd type="none" w="med" len="med"/>
            </a:ln>
          </p:spPr>
        </p:sp>
        <p:sp>
          <p:nvSpPr>
            <p:cNvPr id="86179" name="Line 163"/>
            <p:cNvSpPr/>
            <p:nvPr/>
          </p:nvSpPr>
          <p:spPr>
            <a:xfrm flipH="1" flipV="1">
              <a:off x="3412" y="2074"/>
              <a:ext cx="16" cy="206"/>
            </a:xfrm>
            <a:prstGeom prst="line">
              <a:avLst/>
            </a:prstGeom>
            <a:ln w="0" cap="flat" cmpd="sng">
              <a:solidFill>
                <a:srgbClr val="FF0000"/>
              </a:solidFill>
              <a:prstDash val="solid"/>
              <a:round/>
              <a:headEnd type="none" w="med" len="med"/>
              <a:tailEnd type="none" w="med" len="med"/>
            </a:ln>
          </p:spPr>
        </p:sp>
        <p:sp>
          <p:nvSpPr>
            <p:cNvPr id="86180" name="Freeform 164"/>
            <p:cNvSpPr/>
            <p:nvPr/>
          </p:nvSpPr>
          <p:spPr>
            <a:xfrm>
              <a:off x="3715" y="2272"/>
              <a:ext cx="16" cy="16"/>
            </a:xfrm>
            <a:custGeom>
              <a:avLst/>
              <a:gdLst/>
              <a:ahLst/>
              <a:cxnLst>
                <a:cxn ang="0">
                  <a:pos x="211" y="105"/>
                </a:cxn>
                <a:cxn ang="0">
                  <a:pos x="179" y="31"/>
                </a:cxn>
                <a:cxn ang="0">
                  <a:pos x="105" y="0"/>
                </a:cxn>
                <a:cxn ang="0">
                  <a:pos x="30" y="31"/>
                </a:cxn>
                <a:cxn ang="0">
                  <a:pos x="0" y="105"/>
                </a:cxn>
                <a:cxn ang="0">
                  <a:pos x="30" y="179"/>
                </a:cxn>
                <a:cxn ang="0">
                  <a:pos x="105" y="210"/>
                </a:cxn>
                <a:cxn ang="0">
                  <a:pos x="179" y="179"/>
                </a:cxn>
                <a:cxn ang="0">
                  <a:pos x="211" y="105"/>
                </a:cxn>
              </a:cxnLst>
              <a:pathLst>
                <a:path w="211" h="210">
                  <a:moveTo>
                    <a:pt x="211" y="105"/>
                  </a:moveTo>
                  <a:lnTo>
                    <a:pt x="179" y="31"/>
                  </a:lnTo>
                  <a:lnTo>
                    <a:pt x="105" y="0"/>
                  </a:lnTo>
                  <a:lnTo>
                    <a:pt x="30" y="31"/>
                  </a:lnTo>
                  <a:lnTo>
                    <a:pt x="0" y="105"/>
                  </a:lnTo>
                  <a:lnTo>
                    <a:pt x="30" y="179"/>
                  </a:lnTo>
                  <a:lnTo>
                    <a:pt x="105" y="210"/>
                  </a:lnTo>
                  <a:lnTo>
                    <a:pt x="179" y="179"/>
                  </a:lnTo>
                  <a:lnTo>
                    <a:pt x="211" y="105"/>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81" name="Freeform 165"/>
            <p:cNvSpPr/>
            <p:nvPr/>
          </p:nvSpPr>
          <p:spPr>
            <a:xfrm>
              <a:off x="4765" y="2124"/>
              <a:ext cx="4" cy="5"/>
            </a:xfrm>
            <a:custGeom>
              <a:avLst/>
              <a:gdLst/>
              <a:ahLst/>
              <a:cxnLst>
                <a:cxn ang="0">
                  <a:pos x="28" y="25"/>
                </a:cxn>
                <a:cxn ang="0">
                  <a:pos x="42" y="50"/>
                </a:cxn>
                <a:cxn ang="0">
                  <a:pos x="33" y="53"/>
                </a:cxn>
                <a:cxn ang="0">
                  <a:pos x="24" y="53"/>
                </a:cxn>
                <a:cxn ang="0">
                  <a:pos x="16" y="51"/>
                </a:cxn>
                <a:cxn ang="0">
                  <a:pos x="8" y="45"/>
                </a:cxn>
                <a:cxn ang="0">
                  <a:pos x="3" y="39"/>
                </a:cxn>
                <a:cxn ang="0">
                  <a:pos x="0" y="30"/>
                </a:cxn>
                <a:cxn ang="0">
                  <a:pos x="0" y="22"/>
                </a:cxn>
                <a:cxn ang="0">
                  <a:pos x="2" y="13"/>
                </a:cxn>
                <a:cxn ang="0">
                  <a:pos x="7" y="6"/>
                </a:cxn>
                <a:cxn ang="0">
                  <a:pos x="14" y="0"/>
                </a:cxn>
                <a:cxn ang="0">
                  <a:pos x="28" y="25"/>
                </a:cxn>
              </a:cxnLst>
              <a:pathLst>
                <a:path w="42" h="53">
                  <a:moveTo>
                    <a:pt x="28" y="25"/>
                  </a:moveTo>
                  <a:lnTo>
                    <a:pt x="42" y="50"/>
                  </a:lnTo>
                  <a:lnTo>
                    <a:pt x="33" y="53"/>
                  </a:lnTo>
                  <a:lnTo>
                    <a:pt x="24" y="53"/>
                  </a:lnTo>
                  <a:lnTo>
                    <a:pt x="16" y="51"/>
                  </a:lnTo>
                  <a:lnTo>
                    <a:pt x="8" y="45"/>
                  </a:lnTo>
                  <a:lnTo>
                    <a:pt x="3" y="39"/>
                  </a:lnTo>
                  <a:lnTo>
                    <a:pt x="0" y="30"/>
                  </a:lnTo>
                  <a:lnTo>
                    <a:pt x="0" y="22"/>
                  </a:lnTo>
                  <a:lnTo>
                    <a:pt x="2" y="13"/>
                  </a:lnTo>
                  <a:lnTo>
                    <a:pt x="7" y="6"/>
                  </a:lnTo>
                  <a:lnTo>
                    <a:pt x="14" y="0"/>
                  </a:lnTo>
                  <a:lnTo>
                    <a:pt x="28" y="25"/>
                  </a:lnTo>
                  <a:close/>
                </a:path>
              </a:pathLst>
            </a:custGeom>
            <a:solidFill>
              <a:srgbClr val="FF0000"/>
            </a:solidFill>
            <a:ln w="9525">
              <a:noFill/>
            </a:ln>
          </p:spPr>
          <p:txBody>
            <a:bodyPr/>
            <a:p>
              <a:endParaRPr lang="zh-CN" altLang="en-US"/>
            </a:p>
          </p:txBody>
        </p:sp>
        <p:sp>
          <p:nvSpPr>
            <p:cNvPr id="86182" name="Freeform 166"/>
            <p:cNvSpPr/>
            <p:nvPr/>
          </p:nvSpPr>
          <p:spPr>
            <a:xfrm>
              <a:off x="4765" y="2124"/>
              <a:ext cx="4" cy="5"/>
            </a:xfrm>
            <a:custGeom>
              <a:avLst/>
              <a:gdLst/>
              <a:ahLst/>
              <a:cxnLst>
                <a:cxn ang="0">
                  <a:pos x="42" y="50"/>
                </a:cxn>
                <a:cxn ang="0">
                  <a:pos x="33" y="53"/>
                </a:cxn>
                <a:cxn ang="0">
                  <a:pos x="24" y="53"/>
                </a:cxn>
                <a:cxn ang="0">
                  <a:pos x="16" y="51"/>
                </a:cxn>
                <a:cxn ang="0">
                  <a:pos x="8" y="45"/>
                </a:cxn>
                <a:cxn ang="0">
                  <a:pos x="3" y="39"/>
                </a:cxn>
                <a:cxn ang="0">
                  <a:pos x="0" y="30"/>
                </a:cxn>
                <a:cxn ang="0">
                  <a:pos x="0" y="22"/>
                </a:cxn>
                <a:cxn ang="0">
                  <a:pos x="2" y="13"/>
                </a:cxn>
                <a:cxn ang="0">
                  <a:pos x="7" y="6"/>
                </a:cxn>
                <a:cxn ang="0">
                  <a:pos x="14" y="0"/>
                </a:cxn>
              </a:cxnLst>
              <a:pathLst>
                <a:path w="42" h="53">
                  <a:moveTo>
                    <a:pt x="42" y="50"/>
                  </a:moveTo>
                  <a:lnTo>
                    <a:pt x="33" y="53"/>
                  </a:lnTo>
                  <a:lnTo>
                    <a:pt x="24" y="53"/>
                  </a:lnTo>
                  <a:lnTo>
                    <a:pt x="16" y="51"/>
                  </a:lnTo>
                  <a:lnTo>
                    <a:pt x="8" y="45"/>
                  </a:lnTo>
                  <a:lnTo>
                    <a:pt x="3" y="39"/>
                  </a:lnTo>
                  <a:lnTo>
                    <a:pt x="0" y="30"/>
                  </a:lnTo>
                  <a:lnTo>
                    <a:pt x="0" y="22"/>
                  </a:lnTo>
                  <a:lnTo>
                    <a:pt x="2" y="13"/>
                  </a:lnTo>
                  <a:lnTo>
                    <a:pt x="7" y="6"/>
                  </a:lnTo>
                  <a:lnTo>
                    <a:pt x="14"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83" name="Freeform 167"/>
            <p:cNvSpPr/>
            <p:nvPr/>
          </p:nvSpPr>
          <p:spPr>
            <a:xfrm>
              <a:off x="4767" y="2028"/>
              <a:ext cx="179" cy="100"/>
            </a:xfrm>
            <a:custGeom>
              <a:avLst/>
              <a:gdLst/>
              <a:ahLst/>
              <a:cxnLst>
                <a:cxn ang="0">
                  <a:pos x="0" y="1260"/>
                </a:cxn>
                <a:cxn ang="0">
                  <a:pos x="14" y="1285"/>
                </a:cxn>
                <a:cxn ang="0">
                  <a:pos x="28" y="1310"/>
                </a:cxn>
                <a:cxn ang="0">
                  <a:pos x="2328" y="50"/>
                </a:cxn>
                <a:cxn ang="0">
                  <a:pos x="2314" y="25"/>
                </a:cxn>
                <a:cxn ang="0">
                  <a:pos x="2300" y="0"/>
                </a:cxn>
                <a:cxn ang="0">
                  <a:pos x="0" y="1260"/>
                </a:cxn>
              </a:cxnLst>
              <a:pathLst>
                <a:path w="2328" h="1310">
                  <a:moveTo>
                    <a:pt x="0" y="1260"/>
                  </a:moveTo>
                  <a:lnTo>
                    <a:pt x="14" y="1285"/>
                  </a:lnTo>
                  <a:lnTo>
                    <a:pt x="28" y="1310"/>
                  </a:lnTo>
                  <a:lnTo>
                    <a:pt x="2328" y="50"/>
                  </a:lnTo>
                  <a:lnTo>
                    <a:pt x="2314" y="25"/>
                  </a:lnTo>
                  <a:lnTo>
                    <a:pt x="2300" y="0"/>
                  </a:lnTo>
                  <a:lnTo>
                    <a:pt x="0" y="1260"/>
                  </a:lnTo>
                  <a:close/>
                </a:path>
              </a:pathLst>
            </a:custGeom>
            <a:solidFill>
              <a:srgbClr val="FF0000"/>
            </a:solidFill>
            <a:ln w="9525">
              <a:noFill/>
            </a:ln>
          </p:spPr>
          <p:txBody>
            <a:bodyPr/>
            <a:p>
              <a:endParaRPr lang="zh-CN" altLang="en-US"/>
            </a:p>
          </p:txBody>
        </p:sp>
        <p:sp>
          <p:nvSpPr>
            <p:cNvPr id="86184" name="Freeform 168"/>
            <p:cNvSpPr/>
            <p:nvPr/>
          </p:nvSpPr>
          <p:spPr>
            <a:xfrm>
              <a:off x="4767" y="2028"/>
              <a:ext cx="179" cy="100"/>
            </a:xfrm>
            <a:custGeom>
              <a:avLst/>
              <a:gdLst/>
              <a:ahLst/>
              <a:cxnLst>
                <a:cxn ang="0">
                  <a:pos x="0" y="1260"/>
                </a:cxn>
                <a:cxn ang="0">
                  <a:pos x="14" y="1285"/>
                </a:cxn>
                <a:cxn ang="0">
                  <a:pos x="28" y="1310"/>
                </a:cxn>
                <a:cxn ang="0">
                  <a:pos x="2328" y="50"/>
                </a:cxn>
                <a:cxn ang="0">
                  <a:pos x="2314" y="25"/>
                </a:cxn>
                <a:cxn ang="0">
                  <a:pos x="2300" y="0"/>
                </a:cxn>
                <a:cxn ang="0">
                  <a:pos x="0" y="1260"/>
                </a:cxn>
              </a:cxnLst>
              <a:pathLst>
                <a:path w="2328" h="1310">
                  <a:moveTo>
                    <a:pt x="0" y="1260"/>
                  </a:moveTo>
                  <a:lnTo>
                    <a:pt x="14" y="1285"/>
                  </a:lnTo>
                  <a:lnTo>
                    <a:pt x="28" y="1310"/>
                  </a:lnTo>
                  <a:lnTo>
                    <a:pt x="2328" y="50"/>
                  </a:lnTo>
                  <a:lnTo>
                    <a:pt x="2314" y="25"/>
                  </a:lnTo>
                  <a:lnTo>
                    <a:pt x="2300" y="0"/>
                  </a:lnTo>
                  <a:lnTo>
                    <a:pt x="0" y="126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85" name="Freeform 169"/>
            <p:cNvSpPr/>
            <p:nvPr/>
          </p:nvSpPr>
          <p:spPr>
            <a:xfrm>
              <a:off x="4943" y="2027"/>
              <a:ext cx="4" cy="4"/>
            </a:xfrm>
            <a:custGeom>
              <a:avLst/>
              <a:gdLst/>
              <a:ahLst/>
              <a:cxnLst>
                <a:cxn ang="0">
                  <a:pos x="14" y="28"/>
                </a:cxn>
                <a:cxn ang="0">
                  <a:pos x="0" y="3"/>
                </a:cxn>
                <a:cxn ang="0">
                  <a:pos x="9" y="0"/>
                </a:cxn>
                <a:cxn ang="0">
                  <a:pos x="18" y="0"/>
                </a:cxn>
                <a:cxn ang="0">
                  <a:pos x="26" y="2"/>
                </a:cxn>
                <a:cxn ang="0">
                  <a:pos x="34" y="7"/>
                </a:cxn>
                <a:cxn ang="0">
                  <a:pos x="39" y="14"/>
                </a:cxn>
                <a:cxn ang="0">
                  <a:pos x="42" y="22"/>
                </a:cxn>
                <a:cxn ang="0">
                  <a:pos x="42" y="31"/>
                </a:cxn>
                <a:cxn ang="0">
                  <a:pos x="40" y="40"/>
                </a:cxn>
                <a:cxn ang="0">
                  <a:pos x="35" y="47"/>
                </a:cxn>
                <a:cxn ang="0">
                  <a:pos x="28" y="53"/>
                </a:cxn>
                <a:cxn ang="0">
                  <a:pos x="14" y="28"/>
                </a:cxn>
              </a:cxnLst>
              <a:pathLst>
                <a:path w="42" h="53">
                  <a:moveTo>
                    <a:pt x="14" y="28"/>
                  </a:moveTo>
                  <a:lnTo>
                    <a:pt x="0" y="3"/>
                  </a:lnTo>
                  <a:lnTo>
                    <a:pt x="9" y="0"/>
                  </a:lnTo>
                  <a:lnTo>
                    <a:pt x="18" y="0"/>
                  </a:lnTo>
                  <a:lnTo>
                    <a:pt x="26" y="2"/>
                  </a:lnTo>
                  <a:lnTo>
                    <a:pt x="34" y="7"/>
                  </a:lnTo>
                  <a:lnTo>
                    <a:pt x="39" y="14"/>
                  </a:lnTo>
                  <a:lnTo>
                    <a:pt x="42" y="22"/>
                  </a:lnTo>
                  <a:lnTo>
                    <a:pt x="42" y="31"/>
                  </a:lnTo>
                  <a:lnTo>
                    <a:pt x="40" y="40"/>
                  </a:lnTo>
                  <a:lnTo>
                    <a:pt x="35" y="47"/>
                  </a:lnTo>
                  <a:lnTo>
                    <a:pt x="28" y="53"/>
                  </a:lnTo>
                  <a:lnTo>
                    <a:pt x="14" y="28"/>
                  </a:lnTo>
                  <a:close/>
                </a:path>
              </a:pathLst>
            </a:custGeom>
            <a:solidFill>
              <a:srgbClr val="FF0000"/>
            </a:solidFill>
            <a:ln w="9525">
              <a:noFill/>
            </a:ln>
          </p:spPr>
          <p:txBody>
            <a:bodyPr/>
            <a:p>
              <a:endParaRPr lang="zh-CN" altLang="en-US"/>
            </a:p>
          </p:txBody>
        </p:sp>
        <p:sp>
          <p:nvSpPr>
            <p:cNvPr id="86186" name="Freeform 170"/>
            <p:cNvSpPr/>
            <p:nvPr/>
          </p:nvSpPr>
          <p:spPr>
            <a:xfrm>
              <a:off x="4943" y="2027"/>
              <a:ext cx="4" cy="4"/>
            </a:xfrm>
            <a:custGeom>
              <a:avLst/>
              <a:gdLst/>
              <a:ahLst/>
              <a:cxnLst>
                <a:cxn ang="0">
                  <a:pos x="0" y="3"/>
                </a:cxn>
                <a:cxn ang="0">
                  <a:pos x="9" y="0"/>
                </a:cxn>
                <a:cxn ang="0">
                  <a:pos x="18" y="0"/>
                </a:cxn>
                <a:cxn ang="0">
                  <a:pos x="26" y="2"/>
                </a:cxn>
                <a:cxn ang="0">
                  <a:pos x="34" y="7"/>
                </a:cxn>
                <a:cxn ang="0">
                  <a:pos x="39" y="14"/>
                </a:cxn>
                <a:cxn ang="0">
                  <a:pos x="42" y="22"/>
                </a:cxn>
                <a:cxn ang="0">
                  <a:pos x="42" y="31"/>
                </a:cxn>
                <a:cxn ang="0">
                  <a:pos x="40" y="40"/>
                </a:cxn>
                <a:cxn ang="0">
                  <a:pos x="35" y="47"/>
                </a:cxn>
                <a:cxn ang="0">
                  <a:pos x="28" y="53"/>
                </a:cxn>
              </a:cxnLst>
              <a:pathLst>
                <a:path w="42" h="53">
                  <a:moveTo>
                    <a:pt x="0" y="3"/>
                  </a:moveTo>
                  <a:lnTo>
                    <a:pt x="9" y="0"/>
                  </a:lnTo>
                  <a:lnTo>
                    <a:pt x="18" y="0"/>
                  </a:lnTo>
                  <a:lnTo>
                    <a:pt x="26" y="2"/>
                  </a:lnTo>
                  <a:lnTo>
                    <a:pt x="34" y="7"/>
                  </a:lnTo>
                  <a:lnTo>
                    <a:pt x="39" y="14"/>
                  </a:lnTo>
                  <a:lnTo>
                    <a:pt x="42" y="22"/>
                  </a:lnTo>
                  <a:lnTo>
                    <a:pt x="42" y="31"/>
                  </a:lnTo>
                  <a:lnTo>
                    <a:pt x="40" y="40"/>
                  </a:lnTo>
                  <a:lnTo>
                    <a:pt x="35" y="47"/>
                  </a:lnTo>
                  <a:lnTo>
                    <a:pt x="28" y="53"/>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87" name="Freeform 171"/>
            <p:cNvSpPr/>
            <p:nvPr/>
          </p:nvSpPr>
          <p:spPr>
            <a:xfrm>
              <a:off x="4945" y="2016"/>
              <a:ext cx="17" cy="17"/>
            </a:xfrm>
            <a:custGeom>
              <a:avLst/>
              <a:gdLst/>
              <a:ahLst/>
              <a:cxnLst>
                <a:cxn ang="0">
                  <a:pos x="211" y="105"/>
                </a:cxn>
                <a:cxn ang="0">
                  <a:pos x="179" y="31"/>
                </a:cxn>
                <a:cxn ang="0">
                  <a:pos x="105" y="0"/>
                </a:cxn>
                <a:cxn ang="0">
                  <a:pos x="31" y="31"/>
                </a:cxn>
                <a:cxn ang="0">
                  <a:pos x="0" y="105"/>
                </a:cxn>
                <a:cxn ang="0">
                  <a:pos x="31" y="180"/>
                </a:cxn>
                <a:cxn ang="0">
                  <a:pos x="105" y="211"/>
                </a:cxn>
                <a:cxn ang="0">
                  <a:pos x="179" y="180"/>
                </a:cxn>
                <a:cxn ang="0">
                  <a:pos x="211" y="105"/>
                </a:cxn>
              </a:cxnLst>
              <a:pathLst>
                <a:path w="211" h="211">
                  <a:moveTo>
                    <a:pt x="211" y="105"/>
                  </a:moveTo>
                  <a:lnTo>
                    <a:pt x="179" y="31"/>
                  </a:lnTo>
                  <a:lnTo>
                    <a:pt x="105" y="0"/>
                  </a:lnTo>
                  <a:lnTo>
                    <a:pt x="31" y="31"/>
                  </a:lnTo>
                  <a:lnTo>
                    <a:pt x="0" y="105"/>
                  </a:lnTo>
                  <a:lnTo>
                    <a:pt x="31" y="180"/>
                  </a:lnTo>
                  <a:lnTo>
                    <a:pt x="105" y="211"/>
                  </a:lnTo>
                  <a:lnTo>
                    <a:pt x="179" y="180"/>
                  </a:lnTo>
                  <a:lnTo>
                    <a:pt x="211" y="105"/>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88" name="Freeform 172"/>
            <p:cNvSpPr/>
            <p:nvPr/>
          </p:nvSpPr>
          <p:spPr>
            <a:xfrm>
              <a:off x="4683" y="1757"/>
              <a:ext cx="36" cy="38"/>
            </a:xfrm>
            <a:custGeom>
              <a:avLst/>
              <a:gdLst/>
              <a:ahLst/>
              <a:cxnLst>
                <a:cxn ang="0">
                  <a:pos x="0" y="493"/>
                </a:cxn>
                <a:cxn ang="0">
                  <a:pos x="137" y="0"/>
                </a:cxn>
                <a:cxn ang="0">
                  <a:pos x="233" y="274"/>
                </a:cxn>
                <a:cxn ang="0">
                  <a:pos x="466" y="0"/>
                </a:cxn>
                <a:cxn ang="0">
                  <a:pos x="328" y="493"/>
                </a:cxn>
              </a:cxnLst>
              <a:pathLst>
                <a:path w="466" h="493">
                  <a:moveTo>
                    <a:pt x="0" y="493"/>
                  </a:moveTo>
                  <a:lnTo>
                    <a:pt x="137" y="0"/>
                  </a:lnTo>
                  <a:lnTo>
                    <a:pt x="233" y="274"/>
                  </a:lnTo>
                  <a:lnTo>
                    <a:pt x="466" y="0"/>
                  </a:lnTo>
                  <a:lnTo>
                    <a:pt x="328" y="493"/>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89" name="Freeform 173"/>
            <p:cNvSpPr/>
            <p:nvPr/>
          </p:nvSpPr>
          <p:spPr>
            <a:xfrm>
              <a:off x="5308" y="1762"/>
              <a:ext cx="26" cy="38"/>
            </a:xfrm>
            <a:custGeom>
              <a:avLst/>
              <a:gdLst/>
              <a:ahLst/>
              <a:cxnLst>
                <a:cxn ang="0">
                  <a:pos x="0" y="0"/>
                </a:cxn>
                <a:cxn ang="0">
                  <a:pos x="27" y="493"/>
                </a:cxn>
                <a:cxn ang="0">
                  <a:pos x="328" y="0"/>
                </a:cxn>
              </a:cxnLst>
              <a:pathLst>
                <a:path w="328" h="493">
                  <a:moveTo>
                    <a:pt x="0" y="0"/>
                  </a:moveTo>
                  <a:lnTo>
                    <a:pt x="27" y="493"/>
                  </a:lnTo>
                  <a:lnTo>
                    <a:pt x="328"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90" name="Freeform 174"/>
            <p:cNvSpPr/>
            <p:nvPr/>
          </p:nvSpPr>
          <p:spPr>
            <a:xfrm>
              <a:off x="4845" y="3101"/>
              <a:ext cx="16" cy="16"/>
            </a:xfrm>
            <a:custGeom>
              <a:avLst/>
              <a:gdLst/>
              <a:ahLst/>
              <a:cxnLst>
                <a:cxn ang="0">
                  <a:pos x="210" y="106"/>
                </a:cxn>
                <a:cxn ang="0">
                  <a:pos x="179" y="30"/>
                </a:cxn>
                <a:cxn ang="0">
                  <a:pos x="105" y="0"/>
                </a:cxn>
                <a:cxn ang="0">
                  <a:pos x="31" y="30"/>
                </a:cxn>
                <a:cxn ang="0">
                  <a:pos x="0" y="106"/>
                </a:cxn>
                <a:cxn ang="0">
                  <a:pos x="31" y="180"/>
                </a:cxn>
                <a:cxn ang="0">
                  <a:pos x="105" y="211"/>
                </a:cxn>
                <a:cxn ang="0">
                  <a:pos x="179" y="180"/>
                </a:cxn>
                <a:cxn ang="0">
                  <a:pos x="210" y="106"/>
                </a:cxn>
              </a:cxnLst>
              <a:pathLst>
                <a:path w="210" h="211">
                  <a:moveTo>
                    <a:pt x="210" y="106"/>
                  </a:moveTo>
                  <a:lnTo>
                    <a:pt x="179" y="30"/>
                  </a:lnTo>
                  <a:lnTo>
                    <a:pt x="105" y="0"/>
                  </a:lnTo>
                  <a:lnTo>
                    <a:pt x="31" y="30"/>
                  </a:lnTo>
                  <a:lnTo>
                    <a:pt x="0" y="106"/>
                  </a:lnTo>
                  <a:lnTo>
                    <a:pt x="31" y="180"/>
                  </a:lnTo>
                  <a:lnTo>
                    <a:pt x="105" y="211"/>
                  </a:lnTo>
                  <a:lnTo>
                    <a:pt x="179" y="180"/>
                  </a:lnTo>
                  <a:lnTo>
                    <a:pt x="210" y="10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86191" name="Freeform 175"/>
            <p:cNvSpPr/>
            <p:nvPr/>
          </p:nvSpPr>
          <p:spPr>
            <a:xfrm>
              <a:off x="4935" y="1951"/>
              <a:ext cx="27" cy="38"/>
            </a:xfrm>
            <a:custGeom>
              <a:avLst/>
              <a:gdLst/>
              <a:ahLst/>
              <a:cxnLst>
                <a:cxn ang="0">
                  <a:pos x="0" y="493"/>
                </a:cxn>
                <a:cxn ang="0">
                  <a:pos x="122" y="0"/>
                </a:cxn>
                <a:cxn ang="0">
                  <a:pos x="274" y="0"/>
                </a:cxn>
                <a:cxn ang="0">
                  <a:pos x="314" y="14"/>
                </a:cxn>
                <a:cxn ang="0">
                  <a:pos x="341" y="42"/>
                </a:cxn>
                <a:cxn ang="0">
                  <a:pos x="355" y="68"/>
                </a:cxn>
                <a:cxn ang="0">
                  <a:pos x="355" y="109"/>
                </a:cxn>
                <a:cxn ang="0">
                  <a:pos x="328" y="164"/>
                </a:cxn>
                <a:cxn ang="0">
                  <a:pos x="300" y="192"/>
                </a:cxn>
                <a:cxn ang="0">
                  <a:pos x="246" y="219"/>
                </a:cxn>
                <a:cxn ang="0">
                  <a:pos x="81" y="219"/>
                </a:cxn>
              </a:cxnLst>
              <a:pathLst>
                <a:path w="355" h="493">
                  <a:moveTo>
                    <a:pt x="0" y="493"/>
                  </a:moveTo>
                  <a:lnTo>
                    <a:pt x="122" y="0"/>
                  </a:lnTo>
                  <a:lnTo>
                    <a:pt x="274" y="0"/>
                  </a:lnTo>
                  <a:lnTo>
                    <a:pt x="314" y="14"/>
                  </a:lnTo>
                  <a:lnTo>
                    <a:pt x="341" y="42"/>
                  </a:lnTo>
                  <a:lnTo>
                    <a:pt x="355" y="68"/>
                  </a:lnTo>
                  <a:lnTo>
                    <a:pt x="355" y="109"/>
                  </a:lnTo>
                  <a:lnTo>
                    <a:pt x="328" y="164"/>
                  </a:lnTo>
                  <a:lnTo>
                    <a:pt x="300" y="192"/>
                  </a:lnTo>
                  <a:lnTo>
                    <a:pt x="246" y="219"/>
                  </a:lnTo>
                  <a:lnTo>
                    <a:pt x="81" y="21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92" name="Freeform 176"/>
            <p:cNvSpPr/>
            <p:nvPr/>
          </p:nvSpPr>
          <p:spPr>
            <a:xfrm>
              <a:off x="4935" y="1968"/>
              <a:ext cx="23" cy="21"/>
            </a:xfrm>
            <a:custGeom>
              <a:avLst/>
              <a:gdLst/>
              <a:ahLst/>
              <a:cxnLst>
                <a:cxn ang="0">
                  <a:pos x="219" y="0"/>
                </a:cxn>
                <a:cxn ang="0">
                  <a:pos x="274" y="28"/>
                </a:cxn>
                <a:cxn ang="0">
                  <a:pos x="300" y="69"/>
                </a:cxn>
                <a:cxn ang="0">
                  <a:pos x="300" y="151"/>
                </a:cxn>
                <a:cxn ang="0">
                  <a:pos x="260" y="206"/>
                </a:cxn>
                <a:cxn ang="0">
                  <a:pos x="232" y="233"/>
                </a:cxn>
                <a:cxn ang="0">
                  <a:pos x="177" y="261"/>
                </a:cxn>
                <a:cxn ang="0">
                  <a:pos x="136" y="274"/>
                </a:cxn>
                <a:cxn ang="0">
                  <a:pos x="0" y="274"/>
                </a:cxn>
              </a:cxnLst>
              <a:pathLst>
                <a:path w="300" h="274">
                  <a:moveTo>
                    <a:pt x="219" y="0"/>
                  </a:moveTo>
                  <a:lnTo>
                    <a:pt x="274" y="28"/>
                  </a:lnTo>
                  <a:lnTo>
                    <a:pt x="300" y="69"/>
                  </a:lnTo>
                  <a:lnTo>
                    <a:pt x="300" y="151"/>
                  </a:lnTo>
                  <a:lnTo>
                    <a:pt x="260" y="206"/>
                  </a:lnTo>
                  <a:lnTo>
                    <a:pt x="232" y="233"/>
                  </a:lnTo>
                  <a:lnTo>
                    <a:pt x="177" y="261"/>
                  </a:lnTo>
                  <a:lnTo>
                    <a:pt x="136" y="274"/>
                  </a:lnTo>
                  <a:lnTo>
                    <a:pt x="0" y="27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93" name="Freeform 177"/>
            <p:cNvSpPr/>
            <p:nvPr/>
          </p:nvSpPr>
          <p:spPr>
            <a:xfrm>
              <a:off x="4977" y="1949"/>
              <a:ext cx="14" cy="13"/>
            </a:xfrm>
            <a:custGeom>
              <a:avLst/>
              <a:gdLst/>
              <a:ahLst/>
              <a:cxnLst>
                <a:cxn ang="0">
                  <a:pos x="136" y="138"/>
                </a:cxn>
                <a:cxn ang="0">
                  <a:pos x="164" y="110"/>
                </a:cxn>
                <a:cxn ang="0">
                  <a:pos x="178" y="83"/>
                </a:cxn>
                <a:cxn ang="0">
                  <a:pos x="178" y="55"/>
                </a:cxn>
                <a:cxn ang="0">
                  <a:pos x="164" y="14"/>
                </a:cxn>
                <a:cxn ang="0">
                  <a:pos x="136" y="0"/>
                </a:cxn>
                <a:cxn ang="0">
                  <a:pos x="96" y="0"/>
                </a:cxn>
                <a:cxn ang="0">
                  <a:pos x="55" y="14"/>
                </a:cxn>
                <a:cxn ang="0">
                  <a:pos x="27" y="41"/>
                </a:cxn>
                <a:cxn ang="0">
                  <a:pos x="14" y="69"/>
                </a:cxn>
                <a:cxn ang="0">
                  <a:pos x="0" y="110"/>
                </a:cxn>
                <a:cxn ang="0">
                  <a:pos x="14" y="138"/>
                </a:cxn>
                <a:cxn ang="0">
                  <a:pos x="41" y="165"/>
                </a:cxn>
                <a:cxn ang="0">
                  <a:pos x="69" y="165"/>
                </a:cxn>
                <a:cxn ang="0">
                  <a:pos x="123" y="151"/>
                </a:cxn>
                <a:cxn ang="0">
                  <a:pos x="136" y="138"/>
                </a:cxn>
              </a:cxnLst>
              <a:pathLst>
                <a:path w="178" h="165">
                  <a:moveTo>
                    <a:pt x="136" y="138"/>
                  </a:moveTo>
                  <a:lnTo>
                    <a:pt x="164" y="110"/>
                  </a:lnTo>
                  <a:lnTo>
                    <a:pt x="178" y="83"/>
                  </a:lnTo>
                  <a:lnTo>
                    <a:pt x="178" y="55"/>
                  </a:lnTo>
                  <a:lnTo>
                    <a:pt x="164" y="14"/>
                  </a:lnTo>
                  <a:lnTo>
                    <a:pt x="136" y="0"/>
                  </a:lnTo>
                  <a:lnTo>
                    <a:pt x="96" y="0"/>
                  </a:lnTo>
                  <a:lnTo>
                    <a:pt x="55" y="14"/>
                  </a:lnTo>
                  <a:lnTo>
                    <a:pt x="27" y="41"/>
                  </a:lnTo>
                  <a:lnTo>
                    <a:pt x="14" y="69"/>
                  </a:lnTo>
                  <a:lnTo>
                    <a:pt x="0" y="110"/>
                  </a:lnTo>
                  <a:lnTo>
                    <a:pt x="14" y="138"/>
                  </a:lnTo>
                  <a:lnTo>
                    <a:pt x="41" y="165"/>
                  </a:lnTo>
                  <a:lnTo>
                    <a:pt x="69" y="165"/>
                  </a:lnTo>
                  <a:lnTo>
                    <a:pt x="123" y="151"/>
                  </a:lnTo>
                  <a:lnTo>
                    <a:pt x="136" y="138"/>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94" name="Freeform 178"/>
            <p:cNvSpPr/>
            <p:nvPr/>
          </p:nvSpPr>
          <p:spPr>
            <a:xfrm>
              <a:off x="3400" y="2381"/>
              <a:ext cx="25" cy="207"/>
            </a:xfrm>
            <a:custGeom>
              <a:avLst/>
              <a:gdLst/>
              <a:ahLst/>
              <a:cxnLst>
                <a:cxn ang="0">
                  <a:pos x="156" y="0"/>
                </a:cxn>
                <a:cxn ang="0">
                  <a:pos x="17" y="671"/>
                </a:cxn>
                <a:cxn ang="0">
                  <a:pos x="0" y="1357"/>
                </a:cxn>
                <a:cxn ang="0">
                  <a:pos x="105" y="2034"/>
                </a:cxn>
                <a:cxn ang="0">
                  <a:pos x="329" y="2683"/>
                </a:cxn>
              </a:cxnLst>
              <a:pathLst>
                <a:path w="329" h="2683">
                  <a:moveTo>
                    <a:pt x="156" y="0"/>
                  </a:moveTo>
                  <a:lnTo>
                    <a:pt x="17" y="671"/>
                  </a:lnTo>
                  <a:lnTo>
                    <a:pt x="0" y="1357"/>
                  </a:lnTo>
                  <a:lnTo>
                    <a:pt x="105" y="2034"/>
                  </a:lnTo>
                  <a:lnTo>
                    <a:pt x="329" y="2683"/>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86195" name="Line 179"/>
            <p:cNvSpPr/>
            <p:nvPr/>
          </p:nvSpPr>
          <p:spPr>
            <a:xfrm>
              <a:off x="4768" y="2609"/>
              <a:ext cx="1" cy="67"/>
            </a:xfrm>
            <a:prstGeom prst="line">
              <a:avLst/>
            </a:prstGeom>
            <a:ln w="0" cap="flat" cmpd="sng">
              <a:solidFill>
                <a:srgbClr val="FF0000"/>
              </a:solidFill>
              <a:prstDash val="solid"/>
              <a:round/>
              <a:headEnd type="none" w="med" len="med"/>
              <a:tailEnd type="none" w="med" len="med"/>
            </a:ln>
          </p:spPr>
        </p:sp>
        <p:sp>
          <p:nvSpPr>
            <p:cNvPr id="86196" name="Line 180"/>
            <p:cNvSpPr/>
            <p:nvPr/>
          </p:nvSpPr>
          <p:spPr>
            <a:xfrm flipV="1">
              <a:off x="4683" y="1819"/>
              <a:ext cx="1" cy="69"/>
            </a:xfrm>
            <a:prstGeom prst="line">
              <a:avLst/>
            </a:prstGeom>
            <a:ln w="0" cap="flat" cmpd="sng">
              <a:solidFill>
                <a:srgbClr val="FF0000"/>
              </a:solidFill>
              <a:prstDash val="solid"/>
              <a:round/>
              <a:headEnd type="none" w="med" len="med"/>
              <a:tailEnd type="none" w="med" len="med"/>
            </a:ln>
          </p:spPr>
        </p:sp>
      </p:grpSp>
    </p:spTree>
  </p:cSld>
  <p:clrMapOvr>
    <a:masterClrMapping/>
  </p:clrMapOvr>
  <p:transition spd="med" advClick="0"/>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87041" name="Rectangle 2"/>
          <p:cNvSpPr>
            <a:spLocks noGrp="1"/>
          </p:cNvSpPr>
          <p:nvPr>
            <p:ph type="title"/>
          </p:nvPr>
        </p:nvSpPr>
        <p:spPr/>
        <p:txBody>
          <a:bodyPr vert="horz" wrap="square" lIns="91440" tIns="45720" rIns="91440" bIns="45720" anchor="ctr"/>
          <a:p>
            <a:pPr eaLnBrk="1" hangingPunct="1"/>
            <a:endParaRPr lang="zh-CN" altLang="zh-CN" dirty="0"/>
          </a:p>
        </p:txBody>
      </p:sp>
      <p:sp>
        <p:nvSpPr>
          <p:cNvPr id="87042" name="Rectangle 3"/>
          <p:cNvSpPr>
            <a:spLocks noGrp="1"/>
          </p:cNvSpPr>
          <p:nvPr>
            <p:ph idx="1"/>
          </p:nvPr>
        </p:nvSpPr>
        <p:spPr/>
        <p:txBody>
          <a:bodyPr vert="horz" wrap="square" lIns="91440" tIns="45720" rIns="91440" bIns="45720" anchor="t"/>
          <a:p>
            <a:pPr eaLnBrk="1" hangingPunct="1"/>
            <a:endParaRPr lang="zh-CN" altLang="zh-CN" dirty="0"/>
          </a:p>
        </p:txBody>
      </p:sp>
      <p:pic>
        <p:nvPicPr>
          <p:cNvPr id="87043" name="Picture 4"/>
          <p:cNvPicPr>
            <a:picLocks noChangeAspect="1"/>
          </p:cNvPicPr>
          <p:nvPr/>
        </p:nvPicPr>
        <p:blipFill>
          <a:blip r:embed="rId1">
            <a:biLevel thresh="50000"/>
            <a:grayscl/>
            <a:lum bright="12000" contrast="42000"/>
          </a:blip>
          <a:srcRect l="16377" t="7086" r="47531" b="658"/>
          <a:stretch>
            <a:fillRect/>
          </a:stretch>
        </p:blipFill>
        <p:spPr>
          <a:xfrm>
            <a:off x="4500563" y="0"/>
            <a:ext cx="4464050" cy="6858000"/>
          </a:xfrm>
          <a:prstGeom prst="rect">
            <a:avLst/>
          </a:prstGeom>
          <a:noFill/>
          <a:ln w="9525">
            <a:noFill/>
          </a:ln>
        </p:spPr>
      </p:pic>
      <p:pic>
        <p:nvPicPr>
          <p:cNvPr id="87044" name="Picture 5"/>
          <p:cNvPicPr>
            <a:picLocks noChangeAspect="1"/>
          </p:cNvPicPr>
          <p:nvPr/>
        </p:nvPicPr>
        <p:blipFill>
          <a:blip r:embed="rId2">
            <a:biLevel thresh="50000"/>
            <a:grayscl/>
            <a:lum bright="12000" contrast="17999"/>
          </a:blip>
          <a:srcRect l="18739" t="3218" r="25349"/>
          <a:stretch>
            <a:fillRect/>
          </a:stretch>
        </p:blipFill>
        <p:spPr>
          <a:xfrm>
            <a:off x="-396875" y="0"/>
            <a:ext cx="4752975" cy="6858000"/>
          </a:xfrm>
          <a:prstGeom prst="rect">
            <a:avLst/>
          </a:prstGeom>
          <a:noFill/>
          <a:ln w="9525">
            <a:noFill/>
          </a:ln>
        </p:spPr>
      </p:pic>
      <p:sp>
        <p:nvSpPr>
          <p:cNvPr id="171014" name="Oval 6"/>
          <p:cNvSpPr/>
          <p:nvPr/>
        </p:nvSpPr>
        <p:spPr>
          <a:xfrm>
            <a:off x="971550" y="3573463"/>
            <a:ext cx="71438" cy="142875"/>
          </a:xfrm>
          <a:prstGeom prst="ellipse">
            <a:avLst/>
          </a:prstGeom>
          <a:solidFill>
            <a:srgbClr val="FF0000"/>
          </a:solidFill>
          <a:ln w="19050" cap="flat" cmpd="sng">
            <a:solidFill>
              <a:schemeClr val="accent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171015" name="Oval 7"/>
          <p:cNvSpPr/>
          <p:nvPr/>
        </p:nvSpPr>
        <p:spPr>
          <a:xfrm>
            <a:off x="5076825" y="2276475"/>
            <a:ext cx="71438" cy="142875"/>
          </a:xfrm>
          <a:prstGeom prst="ellipse">
            <a:avLst/>
          </a:prstGeom>
          <a:solidFill>
            <a:srgbClr val="FF0000"/>
          </a:solidFill>
          <a:ln w="19050" cap="flat" cmpd="sng">
            <a:solidFill>
              <a:schemeClr val="accent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171016" name="Oval 8"/>
          <p:cNvSpPr/>
          <p:nvPr/>
        </p:nvSpPr>
        <p:spPr>
          <a:xfrm>
            <a:off x="8459788" y="549275"/>
            <a:ext cx="71437" cy="142875"/>
          </a:xfrm>
          <a:prstGeom prst="ellipse">
            <a:avLst/>
          </a:prstGeom>
          <a:solidFill>
            <a:srgbClr val="FF0000"/>
          </a:solidFill>
          <a:ln w="19050" cap="flat" cmpd="sng">
            <a:solidFill>
              <a:schemeClr val="accent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171017" name="Oval 9"/>
          <p:cNvSpPr/>
          <p:nvPr/>
        </p:nvSpPr>
        <p:spPr>
          <a:xfrm>
            <a:off x="3203575" y="2852738"/>
            <a:ext cx="71438" cy="142875"/>
          </a:xfrm>
          <a:prstGeom prst="ellipse">
            <a:avLst/>
          </a:prstGeom>
          <a:solidFill>
            <a:srgbClr val="FF0000"/>
          </a:solidFill>
          <a:ln w="19050" cap="flat" cmpd="sng">
            <a:solidFill>
              <a:schemeClr val="accent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87049" name="Oval 10"/>
          <p:cNvSpPr/>
          <p:nvPr/>
        </p:nvSpPr>
        <p:spPr>
          <a:xfrm>
            <a:off x="1547813" y="1773238"/>
            <a:ext cx="71437" cy="142875"/>
          </a:xfrm>
          <a:prstGeom prst="ellipse">
            <a:avLst/>
          </a:prstGeom>
          <a:solidFill>
            <a:schemeClr val="accent2"/>
          </a:solidFill>
          <a:ln w="19050" cap="flat" cmpd="sng">
            <a:solidFill>
              <a:schemeClr val="accent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87050" name="Oval 11"/>
          <p:cNvSpPr/>
          <p:nvPr/>
        </p:nvSpPr>
        <p:spPr>
          <a:xfrm>
            <a:off x="6011863" y="333375"/>
            <a:ext cx="71437" cy="142875"/>
          </a:xfrm>
          <a:prstGeom prst="ellipse">
            <a:avLst/>
          </a:prstGeom>
          <a:solidFill>
            <a:srgbClr val="FF0000"/>
          </a:solidFill>
          <a:ln w="19050" cap="flat" cmpd="sng">
            <a:solidFill>
              <a:schemeClr val="accent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171020" name="Oval 12"/>
          <p:cNvSpPr/>
          <p:nvPr/>
        </p:nvSpPr>
        <p:spPr>
          <a:xfrm>
            <a:off x="1547813" y="1773238"/>
            <a:ext cx="71437" cy="142875"/>
          </a:xfrm>
          <a:prstGeom prst="ellipse">
            <a:avLst/>
          </a:prstGeom>
          <a:solidFill>
            <a:schemeClr val="accent2"/>
          </a:solidFill>
          <a:ln w="19050" cap="flat" cmpd="sng">
            <a:solidFill>
              <a:schemeClr val="accent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171021" name="Oval 13"/>
          <p:cNvSpPr/>
          <p:nvPr/>
        </p:nvSpPr>
        <p:spPr>
          <a:xfrm>
            <a:off x="6011863" y="333375"/>
            <a:ext cx="144462" cy="142875"/>
          </a:xfrm>
          <a:prstGeom prst="ellipse">
            <a:avLst/>
          </a:prstGeom>
          <a:solidFill>
            <a:schemeClr val="accent2"/>
          </a:solidFill>
          <a:ln w="19050" cap="flat" cmpd="sng">
            <a:solidFill>
              <a:schemeClr val="accent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71015"/>
                                        </p:tgtEl>
                                        <p:attrNameLst>
                                          <p:attrName>style.visibility</p:attrName>
                                        </p:attrNameLst>
                                      </p:cBhvr>
                                      <p:to>
                                        <p:strVal val="visible"/>
                                      </p:to>
                                    </p:set>
                                    <p:animEffect transition="in" filter="box(in)">
                                      <p:cBhvr>
                                        <p:cTn id="7" dur="500"/>
                                        <p:tgtEl>
                                          <p:spTgt spid="171015"/>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71014"/>
                                        </p:tgtEl>
                                        <p:attrNameLst>
                                          <p:attrName>style.visibility</p:attrName>
                                        </p:attrNameLst>
                                      </p:cBhvr>
                                      <p:to>
                                        <p:strVal val="visible"/>
                                      </p:to>
                                    </p:set>
                                    <p:animEffect transition="in" filter="box(in)">
                                      <p:cBhvr>
                                        <p:cTn id="10" dur="500"/>
                                        <p:tgtEl>
                                          <p:spTgt spid="17101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1" nodeType="clickEffect">
                                  <p:stCondLst>
                                    <p:cond delay="0"/>
                                  </p:stCondLst>
                                  <p:childTnLst>
                                    <p:set>
                                      <p:cBhvr>
                                        <p:cTn id="14" dur="1" fill="hold">
                                          <p:stCondLst>
                                            <p:cond delay="0"/>
                                          </p:stCondLst>
                                        </p:cTn>
                                        <p:tgtEl>
                                          <p:spTgt spid="171015"/>
                                        </p:tgtEl>
                                        <p:attrNameLst>
                                          <p:attrName>style.visibility</p:attrName>
                                        </p:attrNameLst>
                                      </p:cBhvr>
                                      <p:to>
                                        <p:strVal val="visible"/>
                                      </p:to>
                                    </p:set>
                                    <p:anim calcmode="lin" valueType="num">
                                      <p:cBhvr>
                                        <p:cTn id="15" dur="500" fill="hold"/>
                                        <p:tgtEl>
                                          <p:spTgt spid="171015"/>
                                        </p:tgtEl>
                                        <p:attrNameLst>
                                          <p:attrName>ppt_x</p:attrName>
                                        </p:attrNameLst>
                                      </p:cBhvr>
                                      <p:tavLst>
                                        <p:tav tm="0">
                                          <p:val>
                                            <p:strVal val="#ppt_x"/>
                                          </p:val>
                                        </p:tav>
                                        <p:tav tm="100000">
                                          <p:val>
                                            <p:strVal val="#ppt_x"/>
                                          </p:val>
                                        </p:tav>
                                      </p:tavLst>
                                    </p:anim>
                                    <p:anim calcmode="lin" valueType="num">
                                      <p:cBhvr>
                                        <p:cTn id="16" dur="500" fill="hold"/>
                                        <p:tgtEl>
                                          <p:spTgt spid="171015"/>
                                        </p:tgtEl>
                                        <p:attrNameLst>
                                          <p:attrName>ppt_y</p:attrName>
                                        </p:attrNameLst>
                                      </p:cBhvr>
                                      <p:tavLst>
                                        <p:tav tm="0">
                                          <p:val>
                                            <p:strVal val="1+#ppt_h/2"/>
                                          </p:val>
                                        </p:tav>
                                        <p:tav tm="100000">
                                          <p:val>
                                            <p:strVal val="#ppt_y"/>
                                          </p:val>
                                        </p:tav>
                                      </p:tavLst>
                                    </p:anim>
                                  </p:childTnLst>
                                </p:cTn>
                              </p:par>
                              <p:par>
                                <p:cTn id="17" presetID="2" presetClass="entr" presetSubtype="4" fill="hold" grpId="1" nodeType="withEffect">
                                  <p:stCondLst>
                                    <p:cond delay="0"/>
                                  </p:stCondLst>
                                  <p:childTnLst>
                                    <p:set>
                                      <p:cBhvr>
                                        <p:cTn id="18" dur="1" fill="hold">
                                          <p:stCondLst>
                                            <p:cond delay="0"/>
                                          </p:stCondLst>
                                        </p:cTn>
                                        <p:tgtEl>
                                          <p:spTgt spid="171014"/>
                                        </p:tgtEl>
                                        <p:attrNameLst>
                                          <p:attrName>style.visibility</p:attrName>
                                        </p:attrNameLst>
                                      </p:cBhvr>
                                      <p:to>
                                        <p:strVal val="visible"/>
                                      </p:to>
                                    </p:set>
                                    <p:anim calcmode="lin" valueType="num">
                                      <p:cBhvr>
                                        <p:cTn id="19" dur="500" fill="hold"/>
                                        <p:tgtEl>
                                          <p:spTgt spid="171014"/>
                                        </p:tgtEl>
                                        <p:attrNameLst>
                                          <p:attrName>ppt_x</p:attrName>
                                        </p:attrNameLst>
                                      </p:cBhvr>
                                      <p:tavLst>
                                        <p:tav tm="0">
                                          <p:val>
                                            <p:strVal val="#ppt_x"/>
                                          </p:val>
                                        </p:tav>
                                        <p:tav tm="100000">
                                          <p:val>
                                            <p:strVal val="#ppt_x"/>
                                          </p:val>
                                        </p:tav>
                                      </p:tavLst>
                                    </p:anim>
                                    <p:anim calcmode="lin" valueType="num">
                                      <p:cBhvr>
                                        <p:cTn id="20" dur="500" fill="hold"/>
                                        <p:tgtEl>
                                          <p:spTgt spid="1710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6" presetClass="emph" presetSubtype="0" fill="hold" grpId="2" nodeType="clickEffect">
                                  <p:stCondLst>
                                    <p:cond delay="0"/>
                                  </p:stCondLst>
                                  <p:childTnLst>
                                    <p:animScale>
                                      <p:cBhvr>
                                        <p:cTn id="24" dur="2000" fill="hold"/>
                                        <p:tgtEl>
                                          <p:spTgt spid="171015"/>
                                        </p:tgtEl>
                                      </p:cBhvr>
                                      <p:by x="150000" y="150000"/>
                                    </p:animScale>
                                  </p:childTnLst>
                                </p:cTn>
                              </p:par>
                              <p:par>
                                <p:cTn id="25" presetID="6" presetClass="emph" presetSubtype="0" fill="hold" grpId="2" nodeType="withEffect">
                                  <p:stCondLst>
                                    <p:cond delay="0"/>
                                  </p:stCondLst>
                                  <p:childTnLst>
                                    <p:animScale>
                                      <p:cBhvr>
                                        <p:cTn id="26" dur="2000" fill="hold"/>
                                        <p:tgtEl>
                                          <p:spTgt spid="171014"/>
                                        </p:tgtEl>
                                      </p:cBhvr>
                                      <p:by x="150000" y="150000"/>
                                    </p:animScale>
                                  </p:childTnLst>
                                </p:cTn>
                              </p:par>
                            </p:childTnLst>
                          </p:cTn>
                        </p:par>
                      </p:childTnLst>
                    </p:cTn>
                  </p:par>
                  <p:par>
                    <p:cTn id="27" fill="hold">
                      <p:stCondLst>
                        <p:cond delay="indefinite"/>
                      </p:stCondLst>
                      <p:childTnLst>
                        <p:par>
                          <p:cTn id="28" fill="hold">
                            <p:stCondLst>
                              <p:cond delay="0"/>
                            </p:stCondLst>
                            <p:childTnLst>
                              <p:par>
                                <p:cTn id="29" presetID="6" presetClass="emph" presetSubtype="0" fill="hold" grpId="0" nodeType="clickEffect">
                                  <p:stCondLst>
                                    <p:cond delay="0"/>
                                  </p:stCondLst>
                                  <p:childTnLst>
                                    <p:animScale>
                                      <p:cBhvr>
                                        <p:cTn id="30" dur="2000" fill="hold"/>
                                        <p:tgtEl>
                                          <p:spTgt spid="171017"/>
                                        </p:tgtEl>
                                      </p:cBhvr>
                                      <p:by x="150000" y="150000"/>
                                    </p:animScale>
                                  </p:childTnLst>
                                </p:cTn>
                              </p:par>
                              <p:par>
                                <p:cTn id="31" presetID="6" presetClass="emph" presetSubtype="0" fill="hold" grpId="0" nodeType="withEffect">
                                  <p:stCondLst>
                                    <p:cond delay="0"/>
                                  </p:stCondLst>
                                  <p:childTnLst>
                                    <p:animScale>
                                      <p:cBhvr>
                                        <p:cTn id="32" dur="2000" fill="hold"/>
                                        <p:tgtEl>
                                          <p:spTgt spid="171016"/>
                                        </p:tgtEl>
                                      </p:cBhvr>
                                      <p:by x="150000" y="150000"/>
                                    </p:animScale>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1021"/>
                                        </p:tgtEl>
                                        <p:attrNameLst>
                                          <p:attrName>style.visibility</p:attrName>
                                        </p:attrNameLst>
                                      </p:cBhvr>
                                      <p:to>
                                        <p:strVal val="visible"/>
                                      </p:to>
                                    </p:set>
                                    <p:anim calcmode="lin" valueType="num">
                                      <p:cBhvr>
                                        <p:cTn id="37" dur="500" fill="hold"/>
                                        <p:tgtEl>
                                          <p:spTgt spid="171021"/>
                                        </p:tgtEl>
                                        <p:attrNameLst>
                                          <p:attrName>ppt_x</p:attrName>
                                        </p:attrNameLst>
                                      </p:cBhvr>
                                      <p:tavLst>
                                        <p:tav tm="0">
                                          <p:val>
                                            <p:strVal val="#ppt_x"/>
                                          </p:val>
                                        </p:tav>
                                        <p:tav tm="100000">
                                          <p:val>
                                            <p:strVal val="#ppt_x"/>
                                          </p:val>
                                        </p:tav>
                                      </p:tavLst>
                                    </p:anim>
                                    <p:anim calcmode="lin" valueType="num">
                                      <p:cBhvr>
                                        <p:cTn id="38" dur="500" fill="hold"/>
                                        <p:tgtEl>
                                          <p:spTgt spid="171021"/>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71020"/>
                                        </p:tgtEl>
                                        <p:attrNameLst>
                                          <p:attrName>style.visibility</p:attrName>
                                        </p:attrNameLst>
                                      </p:cBhvr>
                                      <p:to>
                                        <p:strVal val="visible"/>
                                      </p:to>
                                    </p:set>
                                    <p:anim calcmode="lin" valueType="num">
                                      <p:cBhvr>
                                        <p:cTn id="41" dur="500" fill="hold"/>
                                        <p:tgtEl>
                                          <p:spTgt spid="171020"/>
                                        </p:tgtEl>
                                        <p:attrNameLst>
                                          <p:attrName>ppt_x</p:attrName>
                                        </p:attrNameLst>
                                      </p:cBhvr>
                                      <p:tavLst>
                                        <p:tav tm="0">
                                          <p:val>
                                            <p:strVal val="#ppt_x"/>
                                          </p:val>
                                        </p:tav>
                                        <p:tav tm="100000">
                                          <p:val>
                                            <p:strVal val="#ppt_x"/>
                                          </p:val>
                                        </p:tav>
                                      </p:tavLst>
                                    </p:anim>
                                    <p:anim calcmode="lin" valueType="num">
                                      <p:cBhvr>
                                        <p:cTn id="42" dur="500" fill="hold"/>
                                        <p:tgtEl>
                                          <p:spTgt spid="171020"/>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6" presetClass="emph" presetSubtype="0" fill="hold" grpId="1" nodeType="clickEffect">
                                  <p:stCondLst>
                                    <p:cond delay="0"/>
                                  </p:stCondLst>
                                  <p:childTnLst>
                                    <p:animScale>
                                      <p:cBhvr>
                                        <p:cTn id="46" dur="2000" fill="hold"/>
                                        <p:tgtEl>
                                          <p:spTgt spid="171021"/>
                                        </p:tgtEl>
                                      </p:cBhvr>
                                      <p:by x="150000" y="150000"/>
                                    </p:animScale>
                                  </p:childTnLst>
                                </p:cTn>
                              </p:par>
                              <p:par>
                                <p:cTn id="47" presetID="6" presetClass="emph" presetSubtype="0" fill="hold" grpId="1" nodeType="withEffect">
                                  <p:stCondLst>
                                    <p:cond delay="0"/>
                                  </p:stCondLst>
                                  <p:childTnLst>
                                    <p:animScale>
                                      <p:cBhvr>
                                        <p:cTn id="48" dur="2000" fill="hold"/>
                                        <p:tgtEl>
                                          <p:spTgt spid="171020"/>
                                        </p:tgtEl>
                                      </p:cBhvr>
                                      <p:by x="150000" y="150000"/>
                                    </p:animScale>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1" nodeType="clickEffect">
                                  <p:stCondLst>
                                    <p:cond delay="0"/>
                                  </p:stCondLst>
                                  <p:childTnLst>
                                    <p:set>
                                      <p:cBhvr>
                                        <p:cTn id="52" dur="1" fill="hold">
                                          <p:stCondLst>
                                            <p:cond delay="0"/>
                                          </p:stCondLst>
                                        </p:cTn>
                                        <p:tgtEl>
                                          <p:spTgt spid="171017"/>
                                        </p:tgtEl>
                                        <p:attrNameLst>
                                          <p:attrName>style.visibility</p:attrName>
                                        </p:attrNameLst>
                                      </p:cBhvr>
                                      <p:to>
                                        <p:strVal val="visible"/>
                                      </p:to>
                                    </p:set>
                                    <p:anim calcmode="lin" valueType="num">
                                      <p:cBhvr>
                                        <p:cTn id="53" dur="500" fill="hold"/>
                                        <p:tgtEl>
                                          <p:spTgt spid="171017"/>
                                        </p:tgtEl>
                                        <p:attrNameLst>
                                          <p:attrName>ppt_x</p:attrName>
                                        </p:attrNameLst>
                                      </p:cBhvr>
                                      <p:tavLst>
                                        <p:tav tm="0">
                                          <p:val>
                                            <p:strVal val="#ppt_x"/>
                                          </p:val>
                                        </p:tav>
                                        <p:tav tm="100000">
                                          <p:val>
                                            <p:strVal val="#ppt_x"/>
                                          </p:val>
                                        </p:tav>
                                      </p:tavLst>
                                    </p:anim>
                                    <p:anim calcmode="lin" valueType="num">
                                      <p:cBhvr>
                                        <p:cTn id="54" dur="500" fill="hold"/>
                                        <p:tgtEl>
                                          <p:spTgt spid="171017"/>
                                        </p:tgtEl>
                                        <p:attrNameLst>
                                          <p:attrName>ppt_y</p:attrName>
                                        </p:attrNameLst>
                                      </p:cBhvr>
                                      <p:tavLst>
                                        <p:tav tm="0">
                                          <p:val>
                                            <p:strVal val="1+#ppt_h/2"/>
                                          </p:val>
                                        </p:tav>
                                        <p:tav tm="100000">
                                          <p:val>
                                            <p:strVal val="#ppt_y"/>
                                          </p:val>
                                        </p:tav>
                                      </p:tavLst>
                                    </p:anim>
                                  </p:childTnLst>
                                </p:cTn>
                              </p:par>
                              <p:par>
                                <p:cTn id="55" presetID="2" presetClass="entr" presetSubtype="4" fill="hold" grpId="1" nodeType="withEffect">
                                  <p:stCondLst>
                                    <p:cond delay="0"/>
                                  </p:stCondLst>
                                  <p:childTnLst>
                                    <p:set>
                                      <p:cBhvr>
                                        <p:cTn id="56" dur="1" fill="hold">
                                          <p:stCondLst>
                                            <p:cond delay="0"/>
                                          </p:stCondLst>
                                        </p:cTn>
                                        <p:tgtEl>
                                          <p:spTgt spid="171016"/>
                                        </p:tgtEl>
                                        <p:attrNameLst>
                                          <p:attrName>style.visibility</p:attrName>
                                        </p:attrNameLst>
                                      </p:cBhvr>
                                      <p:to>
                                        <p:strVal val="visible"/>
                                      </p:to>
                                    </p:set>
                                    <p:anim calcmode="lin" valueType="num">
                                      <p:cBhvr>
                                        <p:cTn id="57" dur="500" fill="hold"/>
                                        <p:tgtEl>
                                          <p:spTgt spid="171016"/>
                                        </p:tgtEl>
                                        <p:attrNameLst>
                                          <p:attrName>ppt_x</p:attrName>
                                        </p:attrNameLst>
                                      </p:cBhvr>
                                      <p:tavLst>
                                        <p:tav tm="0">
                                          <p:val>
                                            <p:strVal val="#ppt_x"/>
                                          </p:val>
                                        </p:tav>
                                        <p:tav tm="100000">
                                          <p:val>
                                            <p:strVal val="#ppt_x"/>
                                          </p:val>
                                        </p:tav>
                                      </p:tavLst>
                                    </p:anim>
                                    <p:anim calcmode="lin" valueType="num">
                                      <p:cBhvr>
                                        <p:cTn id="58" dur="500" fill="hold"/>
                                        <p:tgtEl>
                                          <p:spTgt spid="1710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4" grpId="0" animBg="1"/>
      <p:bldP spid="171014" grpId="1" animBg="1"/>
      <p:bldP spid="171014" grpId="2" animBg="1"/>
      <p:bldP spid="171015" grpId="0" animBg="1"/>
      <p:bldP spid="171015" grpId="1" animBg="1"/>
      <p:bldP spid="171015" grpId="2" animBg="1"/>
      <p:bldP spid="171016" grpId="0" animBg="1"/>
      <p:bldP spid="171016" grpId="1" animBg="1"/>
      <p:bldP spid="171017" grpId="0" animBg="1"/>
      <p:bldP spid="171017" grpId="1" animBg="1"/>
      <p:bldP spid="171020" grpId="0" animBg="1"/>
      <p:bldP spid="171020" grpId="1" animBg="1"/>
      <p:bldP spid="171021" grpId="0" animBg="1"/>
      <p:bldP spid="171021" grpId="1" animBg="1"/>
    </p:bldLst>
  </p:timing>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88065" name="Rectangle 2"/>
          <p:cNvSpPr>
            <a:spLocks noGrp="1"/>
          </p:cNvSpPr>
          <p:nvPr>
            <p:ph type="title"/>
          </p:nvPr>
        </p:nvSpPr>
        <p:spPr/>
        <p:txBody>
          <a:bodyPr vert="horz" wrap="square" lIns="91440" tIns="45720" rIns="91440" bIns="45720" anchor="ctr"/>
          <a:p>
            <a:pPr eaLnBrk="1" hangingPunct="1"/>
            <a:endParaRPr lang="zh-CN" altLang="zh-CN" dirty="0"/>
          </a:p>
        </p:txBody>
      </p:sp>
      <p:sp>
        <p:nvSpPr>
          <p:cNvPr id="88066" name="Rectangle 3"/>
          <p:cNvSpPr>
            <a:spLocks noGrp="1"/>
          </p:cNvSpPr>
          <p:nvPr>
            <p:ph idx="1"/>
          </p:nvPr>
        </p:nvSpPr>
        <p:spPr/>
        <p:txBody>
          <a:bodyPr vert="horz" wrap="square" lIns="91440" tIns="45720" rIns="91440" bIns="45720" anchor="t"/>
          <a:p>
            <a:pPr eaLnBrk="1" hangingPunct="1"/>
            <a:endParaRPr lang="zh-CN" altLang="zh-CN" dirty="0"/>
          </a:p>
        </p:txBody>
      </p:sp>
      <p:pic>
        <p:nvPicPr>
          <p:cNvPr id="88067" name="Picture 4"/>
          <p:cNvPicPr>
            <a:picLocks noChangeAspect="1"/>
          </p:cNvPicPr>
          <p:nvPr/>
        </p:nvPicPr>
        <p:blipFill>
          <a:blip r:embed="rId1">
            <a:biLevel thresh="50000"/>
            <a:grayscl/>
            <a:lum bright="12000" contrast="42000"/>
          </a:blip>
          <a:srcRect l="14632" t="7086" r="11440" b="658"/>
          <a:stretch>
            <a:fillRect/>
          </a:stretch>
        </p:blipFill>
        <p:spPr>
          <a:xfrm>
            <a:off x="0" y="0"/>
            <a:ext cx="9144000" cy="6858000"/>
          </a:xfrm>
          <a:prstGeom prst="rect">
            <a:avLst/>
          </a:prstGeom>
          <a:noFill/>
          <a:ln w="9525">
            <a:noFill/>
          </a:ln>
        </p:spPr>
      </p:pic>
    </p:spTree>
  </p:cSld>
  <p:clrMapOvr>
    <a:masterClrMapping/>
  </p:clrMapOvr>
  <p:transition spd="med" advClick="0"/>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89089" name="Rectangle 2"/>
          <p:cNvSpPr>
            <a:spLocks noGrp="1"/>
          </p:cNvSpPr>
          <p:nvPr>
            <p:ph type="title"/>
          </p:nvPr>
        </p:nvSpPr>
        <p:spPr/>
        <p:txBody>
          <a:bodyPr vert="horz" wrap="square" lIns="91440" tIns="45720" rIns="91440" bIns="45720" anchor="ctr"/>
          <a:p>
            <a:pPr eaLnBrk="1" hangingPunct="1"/>
            <a:r>
              <a:rPr lang="zh-CN" altLang="en-US" dirty="0"/>
              <a:t>用量点法作图的步骤</a:t>
            </a:r>
            <a:endParaRPr lang="zh-CN" altLang="en-US" dirty="0"/>
          </a:p>
        </p:txBody>
      </p:sp>
      <p:sp>
        <p:nvSpPr>
          <p:cNvPr id="89090" name="Rectangle 3"/>
          <p:cNvSpPr>
            <a:spLocks noGrp="1"/>
          </p:cNvSpPr>
          <p:nvPr>
            <p:ph idx="1"/>
          </p:nvPr>
        </p:nvSpPr>
        <p:spPr>
          <a:xfrm>
            <a:off x="395288" y="1773238"/>
            <a:ext cx="7772400" cy="4114800"/>
          </a:xfrm>
        </p:spPr>
        <p:txBody>
          <a:bodyPr vert="horz" wrap="square" lIns="91440" tIns="45720" rIns="91440" bIns="45720" anchor="t"/>
          <a:p>
            <a:pPr eaLnBrk="1" hangingPunct="1"/>
            <a:r>
              <a:rPr lang="zh-CN" altLang="en-US" dirty="0"/>
              <a:t>步骤：</a:t>
            </a:r>
            <a:endParaRPr lang="zh-CN" altLang="en-US" dirty="0"/>
          </a:p>
          <a:p>
            <a:pPr eaLnBrk="1" hangingPunct="1">
              <a:buNone/>
            </a:pPr>
            <a:r>
              <a:rPr lang="en-US" altLang="zh-CN" dirty="0"/>
              <a:t>1</a:t>
            </a:r>
            <a:r>
              <a:rPr lang="zh-CN" altLang="en-US" dirty="0"/>
              <a:t>、 找等长点；</a:t>
            </a:r>
            <a:endParaRPr lang="zh-CN" altLang="en-US" dirty="0"/>
          </a:p>
          <a:p>
            <a:pPr eaLnBrk="1" hangingPunct="1">
              <a:buNone/>
            </a:pPr>
            <a:r>
              <a:rPr lang="en-US" altLang="zh-CN" dirty="0"/>
              <a:t>2 </a:t>
            </a:r>
            <a:r>
              <a:rPr lang="zh-CN" altLang="en-US" dirty="0"/>
              <a:t>、找量点；</a:t>
            </a:r>
            <a:endParaRPr lang="zh-CN" altLang="en-US" dirty="0"/>
          </a:p>
          <a:p>
            <a:pPr eaLnBrk="1" hangingPunct="1">
              <a:buNone/>
            </a:pPr>
            <a:r>
              <a:rPr lang="en-US" altLang="zh-CN" dirty="0"/>
              <a:t>3 </a:t>
            </a:r>
            <a:r>
              <a:rPr lang="zh-CN" altLang="en-US" dirty="0"/>
              <a:t>、连迹点与灭点；</a:t>
            </a:r>
            <a:endParaRPr lang="zh-CN" altLang="en-US" dirty="0"/>
          </a:p>
          <a:p>
            <a:pPr eaLnBrk="1" hangingPunct="1">
              <a:buNone/>
            </a:pPr>
            <a:r>
              <a:rPr lang="en-US" altLang="zh-CN" dirty="0"/>
              <a:t>4 </a:t>
            </a:r>
            <a:r>
              <a:rPr lang="zh-CN" altLang="en-US" dirty="0"/>
              <a:t>、连等长点与量点；</a:t>
            </a:r>
            <a:endParaRPr lang="zh-CN" altLang="en-US" dirty="0"/>
          </a:p>
          <a:p>
            <a:pPr eaLnBrk="1" hangingPunct="1">
              <a:buNone/>
            </a:pPr>
            <a:r>
              <a:rPr lang="en-US" altLang="zh-CN" dirty="0"/>
              <a:t>5</a:t>
            </a:r>
            <a:r>
              <a:rPr lang="zh-CN" altLang="en-US" dirty="0"/>
              <a:t>、求出</a:t>
            </a:r>
            <a:r>
              <a:rPr lang="en-US" altLang="zh-CN" dirty="0"/>
              <a:t>3</a:t>
            </a:r>
            <a:r>
              <a:rPr lang="zh-CN" altLang="en-US" dirty="0"/>
              <a:t>和</a:t>
            </a:r>
            <a:r>
              <a:rPr lang="en-US" altLang="zh-CN" dirty="0"/>
              <a:t>4</a:t>
            </a:r>
            <a:r>
              <a:rPr lang="zh-CN" altLang="en-US" dirty="0"/>
              <a:t>的交点即为。</a:t>
            </a:r>
            <a:endParaRPr lang="zh-CN" altLang="en-US" dirty="0"/>
          </a:p>
        </p:txBody>
      </p:sp>
    </p:spTree>
  </p:cSld>
  <p:clrMapOvr>
    <a:masterClrMapping/>
  </p:clrMapOvr>
  <p:transition spd="med" advClick="0"/>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90113" name="Rectangle 2"/>
          <p:cNvSpPr>
            <a:spLocks noGrp="1"/>
          </p:cNvSpPr>
          <p:nvPr>
            <p:ph type="title"/>
          </p:nvPr>
        </p:nvSpPr>
        <p:spPr>
          <a:xfrm>
            <a:off x="0" y="0"/>
            <a:ext cx="9144000" cy="936625"/>
          </a:xfrm>
        </p:spPr>
        <p:txBody>
          <a:bodyPr vert="horz" wrap="square" lIns="91440" tIns="45720" rIns="91440" bIns="45720" anchor="ctr"/>
          <a:p>
            <a:pPr eaLnBrk="1" hangingPunct="1"/>
            <a:r>
              <a:rPr lang="zh-CN" altLang="en-US" sz="3600" dirty="0">
                <a:solidFill>
                  <a:srgbClr val="990000"/>
                </a:solidFill>
              </a:rPr>
              <a:t>补充</a:t>
            </a:r>
            <a:r>
              <a:rPr lang="en-US" altLang="zh-CN" sz="3600" dirty="0">
                <a:solidFill>
                  <a:srgbClr val="990000"/>
                </a:solidFill>
              </a:rPr>
              <a:t>3</a:t>
            </a:r>
            <a:r>
              <a:rPr lang="zh-CN" altLang="en-US" sz="3600" dirty="0">
                <a:solidFill>
                  <a:srgbClr val="990000"/>
                </a:solidFill>
              </a:rPr>
              <a:t>：  视点、画面和物体相对位置的选择</a:t>
            </a:r>
            <a:endParaRPr lang="zh-CN" altLang="en-US" sz="3600" dirty="0">
              <a:solidFill>
                <a:srgbClr val="990000"/>
              </a:solidFill>
            </a:endParaRPr>
          </a:p>
        </p:txBody>
      </p:sp>
      <p:sp>
        <p:nvSpPr>
          <p:cNvPr id="90114" name="Rectangle 3"/>
          <p:cNvSpPr>
            <a:spLocks noGrp="1"/>
          </p:cNvSpPr>
          <p:nvPr>
            <p:ph type="body" sz="half" idx="1"/>
          </p:nvPr>
        </p:nvSpPr>
        <p:spPr>
          <a:xfrm>
            <a:off x="0" y="981075"/>
            <a:ext cx="9144000" cy="4537075"/>
          </a:xfrm>
        </p:spPr>
        <p:txBody>
          <a:bodyPr vert="horz" wrap="square" lIns="91440" tIns="45720" rIns="91440" bIns="45720" anchor="t"/>
          <a:p>
            <a:pPr eaLnBrk="1" hangingPunct="1">
              <a:buNone/>
            </a:pPr>
            <a:r>
              <a:rPr lang="en-US" altLang="zh-CN" dirty="0"/>
              <a:t>  </a:t>
            </a:r>
            <a:r>
              <a:rPr lang="zh-CN" altLang="en-US" dirty="0"/>
              <a:t>一、视点位置的选择原则</a:t>
            </a:r>
            <a:endParaRPr lang="zh-CN" altLang="en-US" sz="2800" dirty="0"/>
          </a:p>
          <a:p>
            <a:pPr eaLnBrk="1" hangingPunct="1">
              <a:buNone/>
            </a:pPr>
            <a:r>
              <a:rPr lang="zh-CN" altLang="en-US" sz="2800" b="1" dirty="0"/>
              <a:t> 要求物体位于以视点为锥顶，以主视线为轴线，顶角为</a:t>
            </a:r>
            <a:r>
              <a:rPr lang="en-US" altLang="zh-CN" sz="2800" b="1" dirty="0"/>
              <a:t>28°~37°</a:t>
            </a:r>
            <a:r>
              <a:rPr lang="zh-CN" altLang="en-US" sz="2800" b="1" dirty="0"/>
              <a:t>的圆锥所包围的空间内。如果用视距来调节视角大小，宜按透视的极限宽度</a:t>
            </a:r>
            <a:r>
              <a:rPr lang="en-US" altLang="zh-CN" sz="2800" b="1" i="1" dirty="0"/>
              <a:t>B</a:t>
            </a:r>
            <a:r>
              <a:rPr lang="zh-CN" altLang="en-US" sz="2800" b="1" dirty="0"/>
              <a:t>取视距为</a:t>
            </a:r>
            <a:r>
              <a:rPr lang="en-US" altLang="zh-CN" sz="2800" b="1" dirty="0"/>
              <a:t>1.5</a:t>
            </a:r>
            <a:r>
              <a:rPr lang="en-US" altLang="zh-CN" sz="2800" b="1" i="1" dirty="0"/>
              <a:t>B</a:t>
            </a:r>
            <a:r>
              <a:rPr lang="en-US" altLang="zh-CN" sz="2800" b="1" dirty="0"/>
              <a:t>~2</a:t>
            </a:r>
            <a:r>
              <a:rPr lang="en-US" altLang="zh-CN" sz="2800" b="1" i="1" dirty="0"/>
              <a:t>B</a:t>
            </a:r>
            <a:r>
              <a:rPr lang="zh-CN" altLang="en-US" sz="2800" b="1" dirty="0"/>
              <a:t>。</a:t>
            </a:r>
            <a:endParaRPr lang="zh-CN" altLang="en-US" sz="2800" b="1" dirty="0">
              <a:ea typeface="Times New Roman" panose="02020603050405020304" pitchFamily="18" charset="0"/>
            </a:endParaRPr>
          </a:p>
        </p:txBody>
      </p:sp>
      <p:grpSp>
        <p:nvGrpSpPr>
          <p:cNvPr id="90115" name="Group 4"/>
          <p:cNvGrpSpPr>
            <a:grpSpLocks noChangeAspect="1"/>
          </p:cNvGrpSpPr>
          <p:nvPr/>
        </p:nvGrpSpPr>
        <p:grpSpPr>
          <a:xfrm>
            <a:off x="1835150" y="1776413"/>
            <a:ext cx="6840538" cy="4676775"/>
            <a:chOff x="2951" y="1488"/>
            <a:chExt cx="2696" cy="1843"/>
          </a:xfrm>
        </p:grpSpPr>
        <p:sp>
          <p:nvSpPr>
            <p:cNvPr id="90116" name="AutoShape 5"/>
            <p:cNvSpPr>
              <a:spLocks noChangeAspect="1" noTextEdit="1"/>
            </p:cNvSpPr>
            <p:nvPr/>
          </p:nvSpPr>
          <p:spPr>
            <a:xfrm>
              <a:off x="2951" y="1488"/>
              <a:ext cx="2696" cy="1843"/>
            </a:xfrm>
            <a:prstGeom prst="rect">
              <a:avLst/>
            </a:prstGeom>
            <a:noFill/>
            <a:ln w="9525">
              <a:noFill/>
            </a:ln>
          </p:spPr>
          <p:txBody>
            <a:bodyPr anchor="t"/>
            <a:p>
              <a:endParaRPr lang="zh-CN" altLang="en-US">
                <a:latin typeface="Times New Roman" panose="02020603050405020304" pitchFamily="18" charset="0"/>
                <a:ea typeface="宋体" panose="02010600030101010101" pitchFamily="2" charset="-122"/>
              </a:endParaRPr>
            </a:p>
          </p:txBody>
        </p:sp>
        <p:sp>
          <p:nvSpPr>
            <p:cNvPr id="90117" name="Line 6"/>
            <p:cNvSpPr/>
            <p:nvPr/>
          </p:nvSpPr>
          <p:spPr>
            <a:xfrm>
              <a:off x="4408" y="1837"/>
              <a:ext cx="538" cy="1"/>
            </a:xfrm>
            <a:prstGeom prst="line">
              <a:avLst/>
            </a:prstGeom>
            <a:ln w="0" cap="flat" cmpd="sng">
              <a:solidFill>
                <a:srgbClr val="000000"/>
              </a:solidFill>
              <a:prstDash val="solid"/>
              <a:round/>
              <a:headEnd type="none" w="med" len="med"/>
              <a:tailEnd type="none" w="med" len="med"/>
            </a:ln>
          </p:spPr>
        </p:sp>
        <p:sp>
          <p:nvSpPr>
            <p:cNvPr id="90118" name="Line 7"/>
            <p:cNvSpPr/>
            <p:nvPr/>
          </p:nvSpPr>
          <p:spPr>
            <a:xfrm flipH="1" flipV="1">
              <a:off x="4757" y="2923"/>
              <a:ext cx="36" cy="29"/>
            </a:xfrm>
            <a:prstGeom prst="line">
              <a:avLst/>
            </a:prstGeom>
            <a:ln w="0" cap="flat" cmpd="sng">
              <a:solidFill>
                <a:srgbClr val="000000"/>
              </a:solidFill>
              <a:prstDash val="solid"/>
              <a:round/>
              <a:headEnd type="none" w="med" len="med"/>
              <a:tailEnd type="none" w="med" len="med"/>
            </a:ln>
          </p:spPr>
        </p:sp>
        <p:sp>
          <p:nvSpPr>
            <p:cNvPr id="90119" name="Line 8"/>
            <p:cNvSpPr/>
            <p:nvPr/>
          </p:nvSpPr>
          <p:spPr>
            <a:xfrm flipH="1">
              <a:off x="4561" y="2923"/>
              <a:ext cx="36" cy="29"/>
            </a:xfrm>
            <a:prstGeom prst="line">
              <a:avLst/>
            </a:prstGeom>
            <a:ln w="0" cap="flat" cmpd="sng">
              <a:solidFill>
                <a:srgbClr val="000000"/>
              </a:solidFill>
              <a:prstDash val="solid"/>
              <a:round/>
              <a:headEnd type="none" w="med" len="med"/>
              <a:tailEnd type="none" w="med" len="med"/>
            </a:ln>
          </p:spPr>
        </p:sp>
        <p:sp>
          <p:nvSpPr>
            <p:cNvPr id="90120" name="Freeform 9"/>
            <p:cNvSpPr/>
            <p:nvPr/>
          </p:nvSpPr>
          <p:spPr>
            <a:xfrm>
              <a:off x="4639" y="2902"/>
              <a:ext cx="76" cy="4"/>
            </a:xfrm>
            <a:custGeom>
              <a:avLst/>
              <a:gdLst/>
              <a:ahLst/>
              <a:cxnLst>
                <a:cxn ang="0">
                  <a:pos x="997" y="60"/>
                </a:cxn>
                <a:cxn ang="0">
                  <a:pos x="499" y="0"/>
                </a:cxn>
                <a:cxn ang="0">
                  <a:pos x="0" y="60"/>
                </a:cxn>
              </a:cxnLst>
              <a:pathLst>
                <a:path w="997" h="60">
                  <a:moveTo>
                    <a:pt x="997" y="60"/>
                  </a:moveTo>
                  <a:lnTo>
                    <a:pt x="499" y="0"/>
                  </a:lnTo>
                  <a:lnTo>
                    <a:pt x="0" y="6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21" name="Freeform 10"/>
            <p:cNvSpPr/>
            <p:nvPr/>
          </p:nvSpPr>
          <p:spPr>
            <a:xfrm>
              <a:off x="4715" y="2906"/>
              <a:ext cx="45" cy="24"/>
            </a:xfrm>
            <a:custGeom>
              <a:avLst/>
              <a:gdLst/>
              <a:ahLst/>
              <a:cxnLst>
                <a:cxn ang="0">
                  <a:pos x="510" y="313"/>
                </a:cxn>
                <a:cxn ang="0">
                  <a:pos x="584" y="130"/>
                </a:cxn>
                <a:cxn ang="0">
                  <a:pos x="0" y="0"/>
                </a:cxn>
                <a:cxn ang="0">
                  <a:pos x="510" y="313"/>
                </a:cxn>
              </a:cxnLst>
              <a:pathLst>
                <a:path w="584" h="313">
                  <a:moveTo>
                    <a:pt x="510" y="313"/>
                  </a:moveTo>
                  <a:lnTo>
                    <a:pt x="584" y="130"/>
                  </a:lnTo>
                  <a:lnTo>
                    <a:pt x="0" y="0"/>
                  </a:lnTo>
                  <a:lnTo>
                    <a:pt x="510" y="313"/>
                  </a:lnTo>
                  <a:close/>
                </a:path>
              </a:pathLst>
            </a:custGeom>
            <a:solidFill>
              <a:srgbClr val="000000"/>
            </a:solidFill>
            <a:ln w="9525">
              <a:noFill/>
            </a:ln>
          </p:spPr>
          <p:txBody>
            <a:bodyPr/>
            <a:p>
              <a:endParaRPr lang="zh-CN" altLang="en-US"/>
            </a:p>
          </p:txBody>
        </p:sp>
        <p:sp>
          <p:nvSpPr>
            <p:cNvPr id="90122" name="Freeform 11"/>
            <p:cNvSpPr/>
            <p:nvPr/>
          </p:nvSpPr>
          <p:spPr>
            <a:xfrm>
              <a:off x="4715" y="2906"/>
              <a:ext cx="45" cy="24"/>
            </a:xfrm>
            <a:custGeom>
              <a:avLst/>
              <a:gdLst/>
              <a:ahLst/>
              <a:cxnLst>
                <a:cxn ang="0">
                  <a:pos x="510" y="313"/>
                </a:cxn>
                <a:cxn ang="0">
                  <a:pos x="584" y="130"/>
                </a:cxn>
                <a:cxn ang="0">
                  <a:pos x="0" y="0"/>
                </a:cxn>
                <a:cxn ang="0">
                  <a:pos x="510" y="313"/>
                </a:cxn>
              </a:cxnLst>
              <a:pathLst>
                <a:path w="584" h="313">
                  <a:moveTo>
                    <a:pt x="510" y="313"/>
                  </a:moveTo>
                  <a:lnTo>
                    <a:pt x="584" y="130"/>
                  </a:lnTo>
                  <a:lnTo>
                    <a:pt x="0" y="0"/>
                  </a:lnTo>
                  <a:lnTo>
                    <a:pt x="510" y="31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23" name="Freeform 12"/>
            <p:cNvSpPr/>
            <p:nvPr/>
          </p:nvSpPr>
          <p:spPr>
            <a:xfrm>
              <a:off x="4594" y="2906"/>
              <a:ext cx="45" cy="24"/>
            </a:xfrm>
            <a:custGeom>
              <a:avLst/>
              <a:gdLst/>
              <a:ahLst/>
              <a:cxnLst>
                <a:cxn ang="0">
                  <a:pos x="0" y="130"/>
                </a:cxn>
                <a:cxn ang="0">
                  <a:pos x="73" y="313"/>
                </a:cxn>
                <a:cxn ang="0">
                  <a:pos x="583" y="0"/>
                </a:cxn>
                <a:cxn ang="0">
                  <a:pos x="0" y="130"/>
                </a:cxn>
              </a:cxnLst>
              <a:pathLst>
                <a:path w="583" h="313">
                  <a:moveTo>
                    <a:pt x="0" y="130"/>
                  </a:moveTo>
                  <a:lnTo>
                    <a:pt x="73" y="313"/>
                  </a:lnTo>
                  <a:lnTo>
                    <a:pt x="583" y="0"/>
                  </a:lnTo>
                  <a:lnTo>
                    <a:pt x="0" y="130"/>
                  </a:lnTo>
                  <a:close/>
                </a:path>
              </a:pathLst>
            </a:custGeom>
            <a:solidFill>
              <a:srgbClr val="000000"/>
            </a:solidFill>
            <a:ln w="9525">
              <a:noFill/>
            </a:ln>
          </p:spPr>
          <p:txBody>
            <a:bodyPr/>
            <a:p>
              <a:endParaRPr lang="zh-CN" altLang="en-US"/>
            </a:p>
          </p:txBody>
        </p:sp>
        <p:sp>
          <p:nvSpPr>
            <p:cNvPr id="90124" name="Freeform 13"/>
            <p:cNvSpPr/>
            <p:nvPr/>
          </p:nvSpPr>
          <p:spPr>
            <a:xfrm>
              <a:off x="4594" y="2906"/>
              <a:ext cx="45" cy="24"/>
            </a:xfrm>
            <a:custGeom>
              <a:avLst/>
              <a:gdLst/>
              <a:ahLst/>
              <a:cxnLst>
                <a:cxn ang="0">
                  <a:pos x="0" y="130"/>
                </a:cxn>
                <a:cxn ang="0">
                  <a:pos x="73" y="313"/>
                </a:cxn>
                <a:cxn ang="0">
                  <a:pos x="583" y="0"/>
                </a:cxn>
                <a:cxn ang="0">
                  <a:pos x="0" y="130"/>
                </a:cxn>
              </a:cxnLst>
              <a:pathLst>
                <a:path w="583" h="313">
                  <a:moveTo>
                    <a:pt x="0" y="130"/>
                  </a:moveTo>
                  <a:lnTo>
                    <a:pt x="73" y="313"/>
                  </a:lnTo>
                  <a:lnTo>
                    <a:pt x="583" y="0"/>
                  </a:lnTo>
                  <a:lnTo>
                    <a:pt x="0" y="13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25" name="Freeform 14"/>
            <p:cNvSpPr/>
            <p:nvPr/>
          </p:nvSpPr>
          <p:spPr>
            <a:xfrm>
              <a:off x="4648" y="2835"/>
              <a:ext cx="28" cy="42"/>
            </a:xfrm>
            <a:custGeom>
              <a:avLst/>
              <a:gdLst/>
              <a:ahLst/>
              <a:cxnLst>
                <a:cxn ang="0">
                  <a:pos x="246" y="553"/>
                </a:cxn>
                <a:cxn ang="0">
                  <a:pos x="0" y="553"/>
                </a:cxn>
                <a:cxn ang="0">
                  <a:pos x="322" y="185"/>
                </a:cxn>
                <a:cxn ang="0">
                  <a:pos x="353" y="139"/>
                </a:cxn>
                <a:cxn ang="0">
                  <a:pos x="368" y="92"/>
                </a:cxn>
                <a:cxn ang="0">
                  <a:pos x="368" y="61"/>
                </a:cxn>
                <a:cxn ang="0">
                  <a:pos x="353" y="31"/>
                </a:cxn>
                <a:cxn ang="0">
                  <a:pos x="307" y="0"/>
                </a:cxn>
                <a:cxn ang="0">
                  <a:pos x="246" y="0"/>
                </a:cxn>
                <a:cxn ang="0">
                  <a:pos x="183" y="15"/>
                </a:cxn>
                <a:cxn ang="0">
                  <a:pos x="137" y="46"/>
                </a:cxn>
                <a:cxn ang="0">
                  <a:pos x="122" y="77"/>
                </a:cxn>
              </a:cxnLst>
              <a:pathLst>
                <a:path w="368" h="553">
                  <a:moveTo>
                    <a:pt x="246" y="553"/>
                  </a:moveTo>
                  <a:lnTo>
                    <a:pt x="0" y="553"/>
                  </a:lnTo>
                  <a:lnTo>
                    <a:pt x="322" y="185"/>
                  </a:lnTo>
                  <a:lnTo>
                    <a:pt x="353" y="139"/>
                  </a:lnTo>
                  <a:lnTo>
                    <a:pt x="368" y="92"/>
                  </a:lnTo>
                  <a:lnTo>
                    <a:pt x="368" y="61"/>
                  </a:lnTo>
                  <a:lnTo>
                    <a:pt x="353" y="31"/>
                  </a:lnTo>
                  <a:lnTo>
                    <a:pt x="307" y="0"/>
                  </a:lnTo>
                  <a:lnTo>
                    <a:pt x="246" y="0"/>
                  </a:lnTo>
                  <a:lnTo>
                    <a:pt x="183" y="15"/>
                  </a:lnTo>
                  <a:lnTo>
                    <a:pt x="137" y="46"/>
                  </a:lnTo>
                  <a:lnTo>
                    <a:pt x="122" y="7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26" name="Freeform 15"/>
            <p:cNvSpPr/>
            <p:nvPr/>
          </p:nvSpPr>
          <p:spPr>
            <a:xfrm>
              <a:off x="4682" y="2835"/>
              <a:ext cx="26" cy="42"/>
            </a:xfrm>
            <a:custGeom>
              <a:avLst/>
              <a:gdLst/>
              <a:ahLst/>
              <a:cxnLst>
                <a:cxn ang="0">
                  <a:pos x="337" y="124"/>
                </a:cxn>
                <a:cxn ang="0">
                  <a:pos x="322" y="169"/>
                </a:cxn>
                <a:cxn ang="0">
                  <a:pos x="276" y="215"/>
                </a:cxn>
                <a:cxn ang="0">
                  <a:pos x="215" y="246"/>
                </a:cxn>
                <a:cxn ang="0">
                  <a:pos x="183" y="246"/>
                </a:cxn>
                <a:cxn ang="0">
                  <a:pos x="122" y="261"/>
                </a:cxn>
                <a:cxn ang="0">
                  <a:pos x="76" y="292"/>
                </a:cxn>
                <a:cxn ang="0">
                  <a:pos x="46" y="323"/>
                </a:cxn>
                <a:cxn ang="0">
                  <a:pos x="15" y="415"/>
                </a:cxn>
                <a:cxn ang="0">
                  <a:pos x="0" y="461"/>
                </a:cxn>
                <a:cxn ang="0">
                  <a:pos x="0" y="492"/>
                </a:cxn>
                <a:cxn ang="0">
                  <a:pos x="15" y="523"/>
                </a:cxn>
                <a:cxn ang="0">
                  <a:pos x="46" y="553"/>
                </a:cxn>
                <a:cxn ang="0">
                  <a:pos x="91" y="553"/>
                </a:cxn>
                <a:cxn ang="0">
                  <a:pos x="168" y="538"/>
                </a:cxn>
                <a:cxn ang="0">
                  <a:pos x="215" y="507"/>
                </a:cxn>
                <a:cxn ang="0">
                  <a:pos x="246" y="461"/>
                </a:cxn>
                <a:cxn ang="0">
                  <a:pos x="276" y="370"/>
                </a:cxn>
                <a:cxn ang="0">
                  <a:pos x="276" y="323"/>
                </a:cxn>
                <a:cxn ang="0">
                  <a:pos x="261" y="277"/>
                </a:cxn>
                <a:cxn ang="0">
                  <a:pos x="230" y="261"/>
                </a:cxn>
                <a:cxn ang="0">
                  <a:pos x="168" y="246"/>
                </a:cxn>
                <a:cxn ang="0">
                  <a:pos x="122" y="231"/>
                </a:cxn>
                <a:cxn ang="0">
                  <a:pos x="91" y="185"/>
                </a:cxn>
                <a:cxn ang="0">
                  <a:pos x="91" y="139"/>
                </a:cxn>
                <a:cxn ang="0">
                  <a:pos x="107" y="77"/>
                </a:cxn>
                <a:cxn ang="0">
                  <a:pos x="153" y="31"/>
                </a:cxn>
                <a:cxn ang="0">
                  <a:pos x="200" y="0"/>
                </a:cxn>
                <a:cxn ang="0">
                  <a:pos x="246" y="0"/>
                </a:cxn>
                <a:cxn ang="0">
                  <a:pos x="307" y="15"/>
                </a:cxn>
                <a:cxn ang="0">
                  <a:pos x="337" y="46"/>
                </a:cxn>
                <a:cxn ang="0">
                  <a:pos x="337" y="77"/>
                </a:cxn>
                <a:cxn ang="0">
                  <a:pos x="337" y="124"/>
                </a:cxn>
              </a:cxnLst>
              <a:pathLst>
                <a:path w="337" h="553">
                  <a:moveTo>
                    <a:pt x="337" y="124"/>
                  </a:moveTo>
                  <a:lnTo>
                    <a:pt x="322" y="169"/>
                  </a:lnTo>
                  <a:lnTo>
                    <a:pt x="276" y="215"/>
                  </a:lnTo>
                  <a:lnTo>
                    <a:pt x="215" y="246"/>
                  </a:lnTo>
                  <a:lnTo>
                    <a:pt x="183" y="246"/>
                  </a:lnTo>
                  <a:lnTo>
                    <a:pt x="122" y="261"/>
                  </a:lnTo>
                  <a:lnTo>
                    <a:pt x="76" y="292"/>
                  </a:lnTo>
                  <a:lnTo>
                    <a:pt x="46" y="323"/>
                  </a:lnTo>
                  <a:lnTo>
                    <a:pt x="15" y="415"/>
                  </a:lnTo>
                  <a:lnTo>
                    <a:pt x="0" y="461"/>
                  </a:lnTo>
                  <a:lnTo>
                    <a:pt x="0" y="492"/>
                  </a:lnTo>
                  <a:lnTo>
                    <a:pt x="15" y="523"/>
                  </a:lnTo>
                  <a:lnTo>
                    <a:pt x="46" y="553"/>
                  </a:lnTo>
                  <a:lnTo>
                    <a:pt x="91" y="553"/>
                  </a:lnTo>
                  <a:lnTo>
                    <a:pt x="168" y="538"/>
                  </a:lnTo>
                  <a:lnTo>
                    <a:pt x="215" y="507"/>
                  </a:lnTo>
                  <a:lnTo>
                    <a:pt x="246" y="461"/>
                  </a:lnTo>
                  <a:lnTo>
                    <a:pt x="276" y="370"/>
                  </a:lnTo>
                  <a:lnTo>
                    <a:pt x="276" y="323"/>
                  </a:lnTo>
                  <a:lnTo>
                    <a:pt x="261" y="277"/>
                  </a:lnTo>
                  <a:lnTo>
                    <a:pt x="230" y="261"/>
                  </a:lnTo>
                  <a:lnTo>
                    <a:pt x="168" y="246"/>
                  </a:lnTo>
                  <a:lnTo>
                    <a:pt x="122" y="231"/>
                  </a:lnTo>
                  <a:lnTo>
                    <a:pt x="91" y="185"/>
                  </a:lnTo>
                  <a:lnTo>
                    <a:pt x="91" y="139"/>
                  </a:lnTo>
                  <a:lnTo>
                    <a:pt x="107" y="77"/>
                  </a:lnTo>
                  <a:lnTo>
                    <a:pt x="153" y="31"/>
                  </a:lnTo>
                  <a:lnTo>
                    <a:pt x="200" y="0"/>
                  </a:lnTo>
                  <a:lnTo>
                    <a:pt x="246" y="0"/>
                  </a:lnTo>
                  <a:lnTo>
                    <a:pt x="307" y="15"/>
                  </a:lnTo>
                  <a:lnTo>
                    <a:pt x="337" y="46"/>
                  </a:lnTo>
                  <a:lnTo>
                    <a:pt x="337" y="77"/>
                  </a:lnTo>
                  <a:lnTo>
                    <a:pt x="337" y="124"/>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27" name="Freeform 16"/>
            <p:cNvSpPr/>
            <p:nvPr/>
          </p:nvSpPr>
          <p:spPr>
            <a:xfrm>
              <a:off x="4722" y="2835"/>
              <a:ext cx="16" cy="14"/>
            </a:xfrm>
            <a:custGeom>
              <a:avLst/>
              <a:gdLst/>
              <a:ahLst/>
              <a:cxnLst>
                <a:cxn ang="0">
                  <a:pos x="154" y="154"/>
                </a:cxn>
                <a:cxn ang="0">
                  <a:pos x="185" y="124"/>
                </a:cxn>
                <a:cxn ang="0">
                  <a:pos x="200" y="92"/>
                </a:cxn>
                <a:cxn ang="0">
                  <a:pos x="200" y="61"/>
                </a:cxn>
                <a:cxn ang="0">
                  <a:pos x="185" y="15"/>
                </a:cxn>
                <a:cxn ang="0">
                  <a:pos x="154" y="0"/>
                </a:cxn>
                <a:cxn ang="0">
                  <a:pos x="107" y="0"/>
                </a:cxn>
                <a:cxn ang="0">
                  <a:pos x="61" y="15"/>
                </a:cxn>
                <a:cxn ang="0">
                  <a:pos x="31" y="46"/>
                </a:cxn>
                <a:cxn ang="0">
                  <a:pos x="15" y="77"/>
                </a:cxn>
                <a:cxn ang="0">
                  <a:pos x="0" y="124"/>
                </a:cxn>
                <a:cxn ang="0">
                  <a:pos x="15" y="154"/>
                </a:cxn>
                <a:cxn ang="0">
                  <a:pos x="46" y="185"/>
                </a:cxn>
                <a:cxn ang="0">
                  <a:pos x="77" y="185"/>
                </a:cxn>
                <a:cxn ang="0">
                  <a:pos x="139" y="169"/>
                </a:cxn>
                <a:cxn ang="0">
                  <a:pos x="154" y="154"/>
                </a:cxn>
              </a:cxnLst>
              <a:pathLst>
                <a:path w="200" h="185">
                  <a:moveTo>
                    <a:pt x="154" y="154"/>
                  </a:moveTo>
                  <a:lnTo>
                    <a:pt x="185" y="124"/>
                  </a:lnTo>
                  <a:lnTo>
                    <a:pt x="200" y="92"/>
                  </a:lnTo>
                  <a:lnTo>
                    <a:pt x="200" y="61"/>
                  </a:lnTo>
                  <a:lnTo>
                    <a:pt x="185" y="15"/>
                  </a:lnTo>
                  <a:lnTo>
                    <a:pt x="154" y="0"/>
                  </a:lnTo>
                  <a:lnTo>
                    <a:pt x="107" y="0"/>
                  </a:lnTo>
                  <a:lnTo>
                    <a:pt x="61" y="15"/>
                  </a:lnTo>
                  <a:lnTo>
                    <a:pt x="31" y="46"/>
                  </a:lnTo>
                  <a:lnTo>
                    <a:pt x="15" y="77"/>
                  </a:lnTo>
                  <a:lnTo>
                    <a:pt x="0" y="124"/>
                  </a:lnTo>
                  <a:lnTo>
                    <a:pt x="15" y="154"/>
                  </a:lnTo>
                  <a:lnTo>
                    <a:pt x="46" y="185"/>
                  </a:lnTo>
                  <a:lnTo>
                    <a:pt x="77" y="185"/>
                  </a:lnTo>
                  <a:lnTo>
                    <a:pt x="139" y="169"/>
                  </a:lnTo>
                  <a:lnTo>
                    <a:pt x="154" y="154"/>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28" name="Line 17"/>
            <p:cNvSpPr/>
            <p:nvPr/>
          </p:nvSpPr>
          <p:spPr>
            <a:xfrm>
              <a:off x="4664" y="2902"/>
              <a:ext cx="1" cy="1"/>
            </a:xfrm>
            <a:prstGeom prst="line">
              <a:avLst/>
            </a:prstGeom>
            <a:ln w="0" cap="flat" cmpd="sng">
              <a:solidFill>
                <a:srgbClr val="000000"/>
              </a:solidFill>
              <a:prstDash val="solid"/>
              <a:round/>
              <a:headEnd type="none" w="med" len="med"/>
              <a:tailEnd type="none" w="med" len="med"/>
            </a:ln>
          </p:spPr>
        </p:sp>
        <p:sp>
          <p:nvSpPr>
            <p:cNvPr id="90129" name="Line 18"/>
            <p:cNvSpPr/>
            <p:nvPr/>
          </p:nvSpPr>
          <p:spPr>
            <a:xfrm>
              <a:off x="4408" y="1972"/>
              <a:ext cx="1" cy="1"/>
            </a:xfrm>
            <a:prstGeom prst="line">
              <a:avLst/>
            </a:prstGeom>
            <a:ln w="0" cap="flat" cmpd="sng">
              <a:solidFill>
                <a:srgbClr val="000000"/>
              </a:solidFill>
              <a:prstDash val="solid"/>
              <a:round/>
              <a:headEnd type="none" w="med" len="med"/>
              <a:tailEnd type="none" w="med" len="med"/>
            </a:ln>
          </p:spPr>
        </p:sp>
        <p:sp>
          <p:nvSpPr>
            <p:cNvPr id="90130" name="Line 19"/>
            <p:cNvSpPr/>
            <p:nvPr/>
          </p:nvSpPr>
          <p:spPr>
            <a:xfrm>
              <a:off x="4680" y="3051"/>
              <a:ext cx="1" cy="1"/>
            </a:xfrm>
            <a:prstGeom prst="line">
              <a:avLst/>
            </a:prstGeom>
            <a:ln w="0" cap="flat" cmpd="sng">
              <a:solidFill>
                <a:srgbClr val="000000"/>
              </a:solidFill>
              <a:prstDash val="solid"/>
              <a:round/>
              <a:headEnd type="none" w="med" len="med"/>
              <a:tailEnd type="none" w="med" len="med"/>
            </a:ln>
          </p:spPr>
        </p:sp>
        <p:sp>
          <p:nvSpPr>
            <p:cNvPr id="90131" name="Line 20"/>
            <p:cNvSpPr/>
            <p:nvPr/>
          </p:nvSpPr>
          <p:spPr>
            <a:xfrm>
              <a:off x="4946" y="1972"/>
              <a:ext cx="1" cy="1"/>
            </a:xfrm>
            <a:prstGeom prst="line">
              <a:avLst/>
            </a:prstGeom>
            <a:ln w="0" cap="flat" cmpd="sng">
              <a:solidFill>
                <a:srgbClr val="000000"/>
              </a:solidFill>
              <a:prstDash val="solid"/>
              <a:round/>
              <a:headEnd type="none" w="med" len="med"/>
              <a:tailEnd type="none" w="med" len="med"/>
            </a:ln>
          </p:spPr>
        </p:sp>
        <p:sp>
          <p:nvSpPr>
            <p:cNvPr id="90132" name="Line 21"/>
            <p:cNvSpPr/>
            <p:nvPr/>
          </p:nvSpPr>
          <p:spPr>
            <a:xfrm>
              <a:off x="4674" y="3051"/>
              <a:ext cx="1" cy="1"/>
            </a:xfrm>
            <a:prstGeom prst="line">
              <a:avLst/>
            </a:prstGeom>
            <a:ln w="0" cap="flat" cmpd="sng">
              <a:solidFill>
                <a:srgbClr val="000000"/>
              </a:solidFill>
              <a:prstDash val="solid"/>
              <a:round/>
              <a:headEnd type="none" w="med" len="med"/>
              <a:tailEnd type="none" w="med" len="med"/>
            </a:ln>
          </p:spPr>
        </p:sp>
        <p:sp>
          <p:nvSpPr>
            <p:cNvPr id="90133" name="Line 22"/>
            <p:cNvSpPr/>
            <p:nvPr/>
          </p:nvSpPr>
          <p:spPr>
            <a:xfrm flipH="1" flipV="1">
              <a:off x="4768" y="2658"/>
              <a:ext cx="33" cy="30"/>
            </a:xfrm>
            <a:prstGeom prst="line">
              <a:avLst/>
            </a:prstGeom>
            <a:ln w="0" cap="flat" cmpd="sng">
              <a:solidFill>
                <a:srgbClr val="000000"/>
              </a:solidFill>
              <a:prstDash val="solid"/>
              <a:round/>
              <a:headEnd type="none" w="med" len="med"/>
              <a:tailEnd type="none" w="med" len="med"/>
            </a:ln>
          </p:spPr>
        </p:sp>
        <p:sp>
          <p:nvSpPr>
            <p:cNvPr id="90134" name="Line 23"/>
            <p:cNvSpPr/>
            <p:nvPr/>
          </p:nvSpPr>
          <p:spPr>
            <a:xfrm flipH="1">
              <a:off x="4553" y="2658"/>
              <a:ext cx="33" cy="30"/>
            </a:xfrm>
            <a:prstGeom prst="line">
              <a:avLst/>
            </a:prstGeom>
            <a:ln w="0" cap="flat" cmpd="sng">
              <a:solidFill>
                <a:srgbClr val="000000"/>
              </a:solidFill>
              <a:prstDash val="solid"/>
              <a:round/>
              <a:headEnd type="none" w="med" len="med"/>
              <a:tailEnd type="none" w="med" len="med"/>
            </a:ln>
          </p:spPr>
        </p:sp>
        <p:sp>
          <p:nvSpPr>
            <p:cNvPr id="90135" name="Freeform 24"/>
            <p:cNvSpPr/>
            <p:nvPr/>
          </p:nvSpPr>
          <p:spPr>
            <a:xfrm>
              <a:off x="4627" y="2630"/>
              <a:ext cx="100" cy="7"/>
            </a:xfrm>
            <a:custGeom>
              <a:avLst/>
              <a:gdLst/>
              <a:ahLst/>
              <a:cxnLst>
                <a:cxn ang="0">
                  <a:pos x="1298" y="92"/>
                </a:cxn>
                <a:cxn ang="0">
                  <a:pos x="868" y="0"/>
                </a:cxn>
                <a:cxn ang="0">
                  <a:pos x="429" y="0"/>
                </a:cxn>
                <a:cxn ang="0">
                  <a:pos x="0" y="92"/>
                </a:cxn>
              </a:cxnLst>
              <a:pathLst>
                <a:path w="1298" h="92">
                  <a:moveTo>
                    <a:pt x="1298" y="92"/>
                  </a:moveTo>
                  <a:lnTo>
                    <a:pt x="868" y="0"/>
                  </a:lnTo>
                  <a:lnTo>
                    <a:pt x="429" y="0"/>
                  </a:lnTo>
                  <a:lnTo>
                    <a:pt x="0" y="9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36" name="Freeform 25"/>
            <p:cNvSpPr/>
            <p:nvPr/>
          </p:nvSpPr>
          <p:spPr>
            <a:xfrm>
              <a:off x="4727" y="2637"/>
              <a:ext cx="44" cy="27"/>
            </a:xfrm>
            <a:custGeom>
              <a:avLst/>
              <a:gdLst/>
              <a:ahLst/>
              <a:cxnLst>
                <a:cxn ang="0">
                  <a:pos x="485" y="352"/>
                </a:cxn>
                <a:cxn ang="0">
                  <a:pos x="572" y="175"/>
                </a:cxn>
                <a:cxn ang="0">
                  <a:pos x="0" y="0"/>
                </a:cxn>
                <a:cxn ang="0">
                  <a:pos x="485" y="352"/>
                </a:cxn>
              </a:cxnLst>
              <a:pathLst>
                <a:path w="572" h="352">
                  <a:moveTo>
                    <a:pt x="485" y="352"/>
                  </a:moveTo>
                  <a:lnTo>
                    <a:pt x="572" y="175"/>
                  </a:lnTo>
                  <a:lnTo>
                    <a:pt x="0" y="0"/>
                  </a:lnTo>
                  <a:lnTo>
                    <a:pt x="485" y="352"/>
                  </a:lnTo>
                  <a:close/>
                </a:path>
              </a:pathLst>
            </a:custGeom>
            <a:solidFill>
              <a:srgbClr val="000000"/>
            </a:solidFill>
            <a:ln w="9525">
              <a:noFill/>
            </a:ln>
          </p:spPr>
          <p:txBody>
            <a:bodyPr/>
            <a:p>
              <a:endParaRPr lang="zh-CN" altLang="en-US"/>
            </a:p>
          </p:txBody>
        </p:sp>
        <p:sp>
          <p:nvSpPr>
            <p:cNvPr id="90137" name="Freeform 26"/>
            <p:cNvSpPr/>
            <p:nvPr/>
          </p:nvSpPr>
          <p:spPr>
            <a:xfrm>
              <a:off x="4727" y="2637"/>
              <a:ext cx="44" cy="27"/>
            </a:xfrm>
            <a:custGeom>
              <a:avLst/>
              <a:gdLst/>
              <a:ahLst/>
              <a:cxnLst>
                <a:cxn ang="0">
                  <a:pos x="485" y="352"/>
                </a:cxn>
                <a:cxn ang="0">
                  <a:pos x="572" y="175"/>
                </a:cxn>
                <a:cxn ang="0">
                  <a:pos x="0" y="0"/>
                </a:cxn>
                <a:cxn ang="0">
                  <a:pos x="485" y="352"/>
                </a:cxn>
              </a:cxnLst>
              <a:pathLst>
                <a:path w="572" h="352">
                  <a:moveTo>
                    <a:pt x="485" y="352"/>
                  </a:moveTo>
                  <a:lnTo>
                    <a:pt x="572" y="175"/>
                  </a:lnTo>
                  <a:lnTo>
                    <a:pt x="0" y="0"/>
                  </a:lnTo>
                  <a:lnTo>
                    <a:pt x="485" y="35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38" name="Freeform 27"/>
            <p:cNvSpPr/>
            <p:nvPr/>
          </p:nvSpPr>
          <p:spPr>
            <a:xfrm>
              <a:off x="4583" y="2637"/>
              <a:ext cx="44" cy="27"/>
            </a:xfrm>
            <a:custGeom>
              <a:avLst/>
              <a:gdLst/>
              <a:ahLst/>
              <a:cxnLst>
                <a:cxn ang="0">
                  <a:pos x="0" y="175"/>
                </a:cxn>
                <a:cxn ang="0">
                  <a:pos x="87" y="352"/>
                </a:cxn>
                <a:cxn ang="0">
                  <a:pos x="573" y="0"/>
                </a:cxn>
                <a:cxn ang="0">
                  <a:pos x="0" y="175"/>
                </a:cxn>
              </a:cxnLst>
              <a:pathLst>
                <a:path w="573" h="352">
                  <a:moveTo>
                    <a:pt x="0" y="175"/>
                  </a:moveTo>
                  <a:lnTo>
                    <a:pt x="87" y="352"/>
                  </a:lnTo>
                  <a:lnTo>
                    <a:pt x="573" y="0"/>
                  </a:lnTo>
                  <a:lnTo>
                    <a:pt x="0" y="175"/>
                  </a:lnTo>
                  <a:close/>
                </a:path>
              </a:pathLst>
            </a:custGeom>
            <a:solidFill>
              <a:srgbClr val="000000"/>
            </a:solidFill>
            <a:ln w="9525">
              <a:noFill/>
            </a:ln>
          </p:spPr>
          <p:txBody>
            <a:bodyPr/>
            <a:p>
              <a:endParaRPr lang="zh-CN" altLang="en-US"/>
            </a:p>
          </p:txBody>
        </p:sp>
        <p:sp>
          <p:nvSpPr>
            <p:cNvPr id="90139" name="Freeform 28"/>
            <p:cNvSpPr/>
            <p:nvPr/>
          </p:nvSpPr>
          <p:spPr>
            <a:xfrm>
              <a:off x="4583" y="2637"/>
              <a:ext cx="44" cy="27"/>
            </a:xfrm>
            <a:custGeom>
              <a:avLst/>
              <a:gdLst/>
              <a:ahLst/>
              <a:cxnLst>
                <a:cxn ang="0">
                  <a:pos x="0" y="175"/>
                </a:cxn>
                <a:cxn ang="0">
                  <a:pos x="87" y="352"/>
                </a:cxn>
                <a:cxn ang="0">
                  <a:pos x="573" y="0"/>
                </a:cxn>
                <a:cxn ang="0">
                  <a:pos x="0" y="175"/>
                </a:cxn>
              </a:cxnLst>
              <a:pathLst>
                <a:path w="573" h="352">
                  <a:moveTo>
                    <a:pt x="0" y="175"/>
                  </a:moveTo>
                  <a:lnTo>
                    <a:pt x="87" y="352"/>
                  </a:lnTo>
                  <a:lnTo>
                    <a:pt x="573" y="0"/>
                  </a:lnTo>
                  <a:lnTo>
                    <a:pt x="0" y="17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40" name="Freeform 29"/>
            <p:cNvSpPr/>
            <p:nvPr/>
          </p:nvSpPr>
          <p:spPr>
            <a:xfrm>
              <a:off x="4640" y="2581"/>
              <a:ext cx="23" cy="23"/>
            </a:xfrm>
            <a:custGeom>
              <a:avLst/>
              <a:gdLst/>
              <a:ahLst/>
              <a:cxnLst>
                <a:cxn ang="0">
                  <a:pos x="0" y="307"/>
                </a:cxn>
                <a:cxn ang="0">
                  <a:pos x="123" y="307"/>
                </a:cxn>
                <a:cxn ang="0">
                  <a:pos x="200" y="292"/>
                </a:cxn>
                <a:cxn ang="0">
                  <a:pos x="246" y="261"/>
                </a:cxn>
                <a:cxn ang="0">
                  <a:pos x="276" y="214"/>
                </a:cxn>
                <a:cxn ang="0">
                  <a:pos x="308" y="107"/>
                </a:cxn>
                <a:cxn ang="0">
                  <a:pos x="308" y="61"/>
                </a:cxn>
                <a:cxn ang="0">
                  <a:pos x="293" y="30"/>
                </a:cxn>
                <a:cxn ang="0">
                  <a:pos x="261" y="15"/>
                </a:cxn>
                <a:cxn ang="0">
                  <a:pos x="215" y="0"/>
                </a:cxn>
                <a:cxn ang="0">
                  <a:pos x="154" y="0"/>
                </a:cxn>
              </a:cxnLst>
              <a:pathLst>
                <a:path w="308" h="307">
                  <a:moveTo>
                    <a:pt x="0" y="307"/>
                  </a:moveTo>
                  <a:lnTo>
                    <a:pt x="123" y="307"/>
                  </a:lnTo>
                  <a:lnTo>
                    <a:pt x="200" y="292"/>
                  </a:lnTo>
                  <a:lnTo>
                    <a:pt x="246" y="261"/>
                  </a:lnTo>
                  <a:lnTo>
                    <a:pt x="276" y="214"/>
                  </a:lnTo>
                  <a:lnTo>
                    <a:pt x="308" y="107"/>
                  </a:lnTo>
                  <a:lnTo>
                    <a:pt x="308" y="61"/>
                  </a:lnTo>
                  <a:lnTo>
                    <a:pt x="293" y="30"/>
                  </a:lnTo>
                  <a:lnTo>
                    <a:pt x="261" y="15"/>
                  </a:lnTo>
                  <a:lnTo>
                    <a:pt x="215" y="0"/>
                  </a:lnTo>
                  <a:lnTo>
                    <a:pt x="154"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41" name="Freeform 30"/>
            <p:cNvSpPr/>
            <p:nvPr/>
          </p:nvSpPr>
          <p:spPr>
            <a:xfrm>
              <a:off x="4651" y="2562"/>
              <a:ext cx="18" cy="19"/>
            </a:xfrm>
            <a:custGeom>
              <a:avLst/>
              <a:gdLst/>
              <a:ahLst/>
              <a:cxnLst>
                <a:cxn ang="0">
                  <a:pos x="76" y="246"/>
                </a:cxn>
                <a:cxn ang="0">
                  <a:pos x="139" y="229"/>
                </a:cxn>
                <a:cxn ang="0">
                  <a:pos x="185" y="199"/>
                </a:cxn>
                <a:cxn ang="0">
                  <a:pos x="215" y="153"/>
                </a:cxn>
                <a:cxn ang="0">
                  <a:pos x="230" y="107"/>
                </a:cxn>
                <a:cxn ang="0">
                  <a:pos x="230" y="61"/>
                </a:cxn>
                <a:cxn ang="0">
                  <a:pos x="215" y="30"/>
                </a:cxn>
                <a:cxn ang="0">
                  <a:pos x="200" y="15"/>
                </a:cxn>
                <a:cxn ang="0">
                  <a:pos x="169" y="0"/>
                </a:cxn>
                <a:cxn ang="0">
                  <a:pos x="0" y="0"/>
                </a:cxn>
              </a:cxnLst>
              <a:pathLst>
                <a:path w="230" h="246">
                  <a:moveTo>
                    <a:pt x="76" y="246"/>
                  </a:moveTo>
                  <a:lnTo>
                    <a:pt x="139" y="229"/>
                  </a:lnTo>
                  <a:lnTo>
                    <a:pt x="185" y="199"/>
                  </a:lnTo>
                  <a:lnTo>
                    <a:pt x="215" y="153"/>
                  </a:lnTo>
                  <a:lnTo>
                    <a:pt x="230" y="107"/>
                  </a:lnTo>
                  <a:lnTo>
                    <a:pt x="230" y="61"/>
                  </a:lnTo>
                  <a:lnTo>
                    <a:pt x="215" y="30"/>
                  </a:lnTo>
                  <a:lnTo>
                    <a:pt x="200" y="15"/>
                  </a:lnTo>
                  <a:lnTo>
                    <a:pt x="169" y="0"/>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42" name="Freeform 31"/>
            <p:cNvSpPr/>
            <p:nvPr/>
          </p:nvSpPr>
          <p:spPr>
            <a:xfrm>
              <a:off x="4683" y="2562"/>
              <a:ext cx="22" cy="42"/>
            </a:xfrm>
            <a:custGeom>
              <a:avLst/>
              <a:gdLst/>
              <a:ahLst/>
              <a:cxnLst>
                <a:cxn ang="0">
                  <a:pos x="0" y="553"/>
                </a:cxn>
                <a:cxn ang="0">
                  <a:pos x="277" y="0"/>
                </a:cxn>
                <a:cxn ang="0">
                  <a:pos x="31" y="0"/>
                </a:cxn>
                <a:cxn ang="0">
                  <a:pos x="15" y="61"/>
                </a:cxn>
              </a:cxnLst>
              <a:pathLst>
                <a:path w="277" h="553">
                  <a:moveTo>
                    <a:pt x="0" y="553"/>
                  </a:moveTo>
                  <a:lnTo>
                    <a:pt x="277" y="0"/>
                  </a:lnTo>
                  <a:lnTo>
                    <a:pt x="31" y="0"/>
                  </a:lnTo>
                  <a:lnTo>
                    <a:pt x="15" y="6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43" name="Freeform 32"/>
            <p:cNvSpPr/>
            <p:nvPr/>
          </p:nvSpPr>
          <p:spPr>
            <a:xfrm>
              <a:off x="4715" y="2562"/>
              <a:ext cx="16" cy="14"/>
            </a:xfrm>
            <a:custGeom>
              <a:avLst/>
              <a:gdLst/>
              <a:ahLst/>
              <a:cxnLst>
                <a:cxn ang="0">
                  <a:pos x="153" y="153"/>
                </a:cxn>
                <a:cxn ang="0">
                  <a:pos x="184" y="122"/>
                </a:cxn>
                <a:cxn ang="0">
                  <a:pos x="199" y="91"/>
                </a:cxn>
                <a:cxn ang="0">
                  <a:pos x="199" y="61"/>
                </a:cxn>
                <a:cxn ang="0">
                  <a:pos x="184" y="15"/>
                </a:cxn>
                <a:cxn ang="0">
                  <a:pos x="153" y="0"/>
                </a:cxn>
                <a:cxn ang="0">
                  <a:pos x="108" y="0"/>
                </a:cxn>
                <a:cxn ang="0">
                  <a:pos x="62" y="15"/>
                </a:cxn>
                <a:cxn ang="0">
                  <a:pos x="31" y="46"/>
                </a:cxn>
                <a:cxn ang="0">
                  <a:pos x="16" y="76"/>
                </a:cxn>
                <a:cxn ang="0">
                  <a:pos x="0" y="122"/>
                </a:cxn>
                <a:cxn ang="0">
                  <a:pos x="16" y="153"/>
                </a:cxn>
                <a:cxn ang="0">
                  <a:pos x="46" y="183"/>
                </a:cxn>
                <a:cxn ang="0">
                  <a:pos x="77" y="183"/>
                </a:cxn>
                <a:cxn ang="0">
                  <a:pos x="138" y="168"/>
                </a:cxn>
                <a:cxn ang="0">
                  <a:pos x="153" y="153"/>
                </a:cxn>
              </a:cxnLst>
              <a:pathLst>
                <a:path w="199" h="183">
                  <a:moveTo>
                    <a:pt x="153" y="153"/>
                  </a:moveTo>
                  <a:lnTo>
                    <a:pt x="184" y="122"/>
                  </a:lnTo>
                  <a:lnTo>
                    <a:pt x="199" y="91"/>
                  </a:lnTo>
                  <a:lnTo>
                    <a:pt x="199" y="61"/>
                  </a:lnTo>
                  <a:lnTo>
                    <a:pt x="184" y="15"/>
                  </a:lnTo>
                  <a:lnTo>
                    <a:pt x="153" y="0"/>
                  </a:lnTo>
                  <a:lnTo>
                    <a:pt x="108" y="0"/>
                  </a:lnTo>
                  <a:lnTo>
                    <a:pt x="62" y="15"/>
                  </a:lnTo>
                  <a:lnTo>
                    <a:pt x="31" y="46"/>
                  </a:lnTo>
                  <a:lnTo>
                    <a:pt x="16" y="76"/>
                  </a:lnTo>
                  <a:lnTo>
                    <a:pt x="0" y="122"/>
                  </a:lnTo>
                  <a:lnTo>
                    <a:pt x="16" y="153"/>
                  </a:lnTo>
                  <a:lnTo>
                    <a:pt x="46" y="183"/>
                  </a:lnTo>
                  <a:lnTo>
                    <a:pt x="77" y="183"/>
                  </a:lnTo>
                  <a:lnTo>
                    <a:pt x="138" y="168"/>
                  </a:lnTo>
                  <a:lnTo>
                    <a:pt x="153" y="15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44" name="Line 33"/>
            <p:cNvSpPr/>
            <p:nvPr/>
          </p:nvSpPr>
          <p:spPr>
            <a:xfrm>
              <a:off x="4660" y="2630"/>
              <a:ext cx="1" cy="1"/>
            </a:xfrm>
            <a:prstGeom prst="line">
              <a:avLst/>
            </a:prstGeom>
            <a:ln w="0" cap="flat" cmpd="sng">
              <a:solidFill>
                <a:srgbClr val="000000"/>
              </a:solidFill>
              <a:prstDash val="solid"/>
              <a:round/>
              <a:headEnd type="none" w="med" len="med"/>
              <a:tailEnd type="none" w="med" len="med"/>
            </a:ln>
          </p:spPr>
        </p:sp>
        <p:sp>
          <p:nvSpPr>
            <p:cNvPr id="90145" name="Line 34"/>
            <p:cNvSpPr/>
            <p:nvPr/>
          </p:nvSpPr>
          <p:spPr>
            <a:xfrm>
              <a:off x="4408" y="1972"/>
              <a:ext cx="1" cy="1"/>
            </a:xfrm>
            <a:prstGeom prst="line">
              <a:avLst/>
            </a:prstGeom>
            <a:ln w="0" cap="flat" cmpd="sng">
              <a:solidFill>
                <a:srgbClr val="000000"/>
              </a:solidFill>
              <a:prstDash val="solid"/>
              <a:round/>
              <a:headEnd type="none" w="med" len="med"/>
              <a:tailEnd type="none" w="med" len="med"/>
            </a:ln>
          </p:spPr>
        </p:sp>
        <p:sp>
          <p:nvSpPr>
            <p:cNvPr id="90146" name="Line 35"/>
            <p:cNvSpPr/>
            <p:nvPr/>
          </p:nvSpPr>
          <p:spPr>
            <a:xfrm>
              <a:off x="4681" y="2778"/>
              <a:ext cx="1" cy="1"/>
            </a:xfrm>
            <a:prstGeom prst="line">
              <a:avLst/>
            </a:prstGeom>
            <a:ln w="0" cap="flat" cmpd="sng">
              <a:solidFill>
                <a:srgbClr val="000000"/>
              </a:solidFill>
              <a:prstDash val="solid"/>
              <a:round/>
              <a:headEnd type="none" w="med" len="med"/>
              <a:tailEnd type="none" w="med" len="med"/>
            </a:ln>
          </p:spPr>
        </p:sp>
        <p:sp>
          <p:nvSpPr>
            <p:cNvPr id="90147" name="Line 36"/>
            <p:cNvSpPr/>
            <p:nvPr/>
          </p:nvSpPr>
          <p:spPr>
            <a:xfrm>
              <a:off x="4946" y="1972"/>
              <a:ext cx="1" cy="1"/>
            </a:xfrm>
            <a:prstGeom prst="line">
              <a:avLst/>
            </a:prstGeom>
            <a:ln w="0" cap="flat" cmpd="sng">
              <a:solidFill>
                <a:srgbClr val="000000"/>
              </a:solidFill>
              <a:prstDash val="solid"/>
              <a:round/>
              <a:headEnd type="none" w="med" len="med"/>
              <a:tailEnd type="none" w="med" len="med"/>
            </a:ln>
          </p:spPr>
        </p:sp>
        <p:sp>
          <p:nvSpPr>
            <p:cNvPr id="90148" name="Line 37"/>
            <p:cNvSpPr/>
            <p:nvPr/>
          </p:nvSpPr>
          <p:spPr>
            <a:xfrm>
              <a:off x="4673" y="2778"/>
              <a:ext cx="1" cy="1"/>
            </a:xfrm>
            <a:prstGeom prst="line">
              <a:avLst/>
            </a:prstGeom>
            <a:ln w="0" cap="flat" cmpd="sng">
              <a:solidFill>
                <a:srgbClr val="000000"/>
              </a:solidFill>
              <a:prstDash val="solid"/>
              <a:round/>
              <a:headEnd type="none" w="med" len="med"/>
              <a:tailEnd type="none" w="med" len="med"/>
            </a:ln>
          </p:spPr>
        </p:sp>
        <p:sp>
          <p:nvSpPr>
            <p:cNvPr id="90149" name="Line 38"/>
            <p:cNvSpPr/>
            <p:nvPr/>
          </p:nvSpPr>
          <p:spPr>
            <a:xfrm flipH="1" flipV="1">
              <a:off x="4816" y="2359"/>
              <a:ext cx="33" cy="31"/>
            </a:xfrm>
            <a:prstGeom prst="line">
              <a:avLst/>
            </a:prstGeom>
            <a:ln w="0" cap="flat" cmpd="sng">
              <a:solidFill>
                <a:srgbClr val="000000"/>
              </a:solidFill>
              <a:prstDash val="solid"/>
              <a:round/>
              <a:headEnd type="none" w="med" len="med"/>
              <a:tailEnd type="none" w="med" len="med"/>
            </a:ln>
          </p:spPr>
        </p:sp>
        <p:sp>
          <p:nvSpPr>
            <p:cNvPr id="90150" name="Line 39"/>
            <p:cNvSpPr/>
            <p:nvPr/>
          </p:nvSpPr>
          <p:spPr>
            <a:xfrm flipH="1">
              <a:off x="4505" y="2359"/>
              <a:ext cx="33" cy="31"/>
            </a:xfrm>
            <a:prstGeom prst="line">
              <a:avLst/>
            </a:prstGeom>
            <a:ln w="0" cap="flat" cmpd="sng">
              <a:solidFill>
                <a:srgbClr val="000000"/>
              </a:solidFill>
              <a:prstDash val="solid"/>
              <a:round/>
              <a:headEnd type="none" w="med" len="med"/>
              <a:tailEnd type="none" w="med" len="med"/>
            </a:ln>
          </p:spPr>
        </p:sp>
        <p:sp>
          <p:nvSpPr>
            <p:cNvPr id="90151" name="Freeform 40"/>
            <p:cNvSpPr/>
            <p:nvPr/>
          </p:nvSpPr>
          <p:spPr>
            <a:xfrm>
              <a:off x="4576" y="2312"/>
              <a:ext cx="202" cy="23"/>
            </a:xfrm>
            <a:custGeom>
              <a:avLst/>
              <a:gdLst/>
              <a:ahLst/>
              <a:cxnLst>
                <a:cxn ang="0">
                  <a:pos x="2621" y="294"/>
                </a:cxn>
                <a:cxn ang="0">
                  <a:pos x="2115" y="99"/>
                </a:cxn>
                <a:cxn ang="0">
                  <a:pos x="1582" y="0"/>
                </a:cxn>
                <a:cxn ang="0">
                  <a:pos x="1039" y="0"/>
                </a:cxn>
                <a:cxn ang="0">
                  <a:pos x="506" y="99"/>
                </a:cxn>
                <a:cxn ang="0">
                  <a:pos x="0" y="294"/>
                </a:cxn>
              </a:cxnLst>
              <a:pathLst>
                <a:path w="2621" h="294">
                  <a:moveTo>
                    <a:pt x="2621" y="294"/>
                  </a:moveTo>
                  <a:lnTo>
                    <a:pt x="2115" y="99"/>
                  </a:lnTo>
                  <a:lnTo>
                    <a:pt x="1582" y="0"/>
                  </a:lnTo>
                  <a:lnTo>
                    <a:pt x="1039" y="0"/>
                  </a:lnTo>
                  <a:lnTo>
                    <a:pt x="506" y="99"/>
                  </a:lnTo>
                  <a:lnTo>
                    <a:pt x="0" y="29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52" name="Freeform 41"/>
            <p:cNvSpPr/>
            <p:nvPr/>
          </p:nvSpPr>
          <p:spPr>
            <a:xfrm>
              <a:off x="4778" y="2335"/>
              <a:ext cx="42" cy="31"/>
            </a:xfrm>
            <a:custGeom>
              <a:avLst/>
              <a:gdLst/>
              <a:ahLst/>
              <a:cxnLst>
                <a:cxn ang="0">
                  <a:pos x="448" y="396"/>
                </a:cxn>
                <a:cxn ang="0">
                  <a:pos x="553" y="229"/>
                </a:cxn>
                <a:cxn ang="0">
                  <a:pos x="0" y="0"/>
                </a:cxn>
                <a:cxn ang="0">
                  <a:pos x="448" y="396"/>
                </a:cxn>
              </a:cxnLst>
              <a:pathLst>
                <a:path w="553" h="396">
                  <a:moveTo>
                    <a:pt x="448" y="396"/>
                  </a:moveTo>
                  <a:lnTo>
                    <a:pt x="553" y="229"/>
                  </a:lnTo>
                  <a:lnTo>
                    <a:pt x="0" y="0"/>
                  </a:lnTo>
                  <a:lnTo>
                    <a:pt x="448" y="396"/>
                  </a:lnTo>
                  <a:close/>
                </a:path>
              </a:pathLst>
            </a:custGeom>
            <a:solidFill>
              <a:srgbClr val="000000"/>
            </a:solidFill>
            <a:ln w="9525">
              <a:noFill/>
            </a:ln>
          </p:spPr>
          <p:txBody>
            <a:bodyPr/>
            <a:p>
              <a:endParaRPr lang="zh-CN" altLang="en-US"/>
            </a:p>
          </p:txBody>
        </p:sp>
        <p:sp>
          <p:nvSpPr>
            <p:cNvPr id="90153" name="Freeform 42"/>
            <p:cNvSpPr/>
            <p:nvPr/>
          </p:nvSpPr>
          <p:spPr>
            <a:xfrm>
              <a:off x="4778" y="2335"/>
              <a:ext cx="42" cy="31"/>
            </a:xfrm>
            <a:custGeom>
              <a:avLst/>
              <a:gdLst/>
              <a:ahLst/>
              <a:cxnLst>
                <a:cxn ang="0">
                  <a:pos x="448" y="396"/>
                </a:cxn>
                <a:cxn ang="0">
                  <a:pos x="553" y="229"/>
                </a:cxn>
                <a:cxn ang="0">
                  <a:pos x="0" y="0"/>
                </a:cxn>
                <a:cxn ang="0">
                  <a:pos x="448" y="396"/>
                </a:cxn>
              </a:cxnLst>
              <a:pathLst>
                <a:path w="553" h="396">
                  <a:moveTo>
                    <a:pt x="448" y="396"/>
                  </a:moveTo>
                  <a:lnTo>
                    <a:pt x="553" y="229"/>
                  </a:lnTo>
                  <a:lnTo>
                    <a:pt x="0" y="0"/>
                  </a:lnTo>
                  <a:lnTo>
                    <a:pt x="448" y="39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54" name="Freeform 43"/>
            <p:cNvSpPr/>
            <p:nvPr/>
          </p:nvSpPr>
          <p:spPr>
            <a:xfrm>
              <a:off x="4534" y="2335"/>
              <a:ext cx="42" cy="31"/>
            </a:xfrm>
            <a:custGeom>
              <a:avLst/>
              <a:gdLst/>
              <a:ahLst/>
              <a:cxnLst>
                <a:cxn ang="0">
                  <a:pos x="0" y="229"/>
                </a:cxn>
                <a:cxn ang="0">
                  <a:pos x="104" y="396"/>
                </a:cxn>
                <a:cxn ang="0">
                  <a:pos x="552" y="0"/>
                </a:cxn>
                <a:cxn ang="0">
                  <a:pos x="0" y="229"/>
                </a:cxn>
              </a:cxnLst>
              <a:pathLst>
                <a:path w="552" h="396">
                  <a:moveTo>
                    <a:pt x="0" y="229"/>
                  </a:moveTo>
                  <a:lnTo>
                    <a:pt x="104" y="396"/>
                  </a:lnTo>
                  <a:lnTo>
                    <a:pt x="552" y="0"/>
                  </a:lnTo>
                  <a:lnTo>
                    <a:pt x="0" y="229"/>
                  </a:lnTo>
                  <a:close/>
                </a:path>
              </a:pathLst>
            </a:custGeom>
            <a:solidFill>
              <a:srgbClr val="000000"/>
            </a:solidFill>
            <a:ln w="9525">
              <a:noFill/>
            </a:ln>
          </p:spPr>
          <p:txBody>
            <a:bodyPr/>
            <a:p>
              <a:endParaRPr lang="zh-CN" altLang="en-US"/>
            </a:p>
          </p:txBody>
        </p:sp>
        <p:sp>
          <p:nvSpPr>
            <p:cNvPr id="90155" name="Freeform 44"/>
            <p:cNvSpPr/>
            <p:nvPr/>
          </p:nvSpPr>
          <p:spPr>
            <a:xfrm>
              <a:off x="4534" y="2335"/>
              <a:ext cx="42" cy="31"/>
            </a:xfrm>
            <a:custGeom>
              <a:avLst/>
              <a:gdLst/>
              <a:ahLst/>
              <a:cxnLst>
                <a:cxn ang="0">
                  <a:pos x="0" y="229"/>
                </a:cxn>
                <a:cxn ang="0">
                  <a:pos x="104" y="396"/>
                </a:cxn>
                <a:cxn ang="0">
                  <a:pos x="552" y="0"/>
                </a:cxn>
                <a:cxn ang="0">
                  <a:pos x="0" y="229"/>
                </a:cxn>
              </a:cxnLst>
              <a:pathLst>
                <a:path w="552" h="396">
                  <a:moveTo>
                    <a:pt x="0" y="229"/>
                  </a:moveTo>
                  <a:lnTo>
                    <a:pt x="104" y="396"/>
                  </a:lnTo>
                  <a:lnTo>
                    <a:pt x="552" y="0"/>
                  </a:lnTo>
                  <a:lnTo>
                    <a:pt x="0" y="229"/>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56" name="Freeform 45"/>
            <p:cNvSpPr/>
            <p:nvPr/>
          </p:nvSpPr>
          <p:spPr>
            <a:xfrm>
              <a:off x="4649" y="2242"/>
              <a:ext cx="33" cy="42"/>
            </a:xfrm>
            <a:custGeom>
              <a:avLst/>
              <a:gdLst/>
              <a:ahLst/>
              <a:cxnLst>
                <a:cxn ang="0">
                  <a:pos x="0" y="540"/>
                </a:cxn>
                <a:cxn ang="0">
                  <a:pos x="138" y="550"/>
                </a:cxn>
                <a:cxn ang="0">
                  <a:pos x="200" y="539"/>
                </a:cxn>
                <a:cxn ang="0">
                  <a:pos x="248" y="512"/>
                </a:cxn>
                <a:cxn ang="0">
                  <a:pos x="283" y="468"/>
                </a:cxn>
                <a:cxn ang="0">
                  <a:pos x="320" y="379"/>
                </a:cxn>
                <a:cxn ang="0">
                  <a:pos x="323" y="333"/>
                </a:cxn>
                <a:cxn ang="0">
                  <a:pos x="312" y="286"/>
                </a:cxn>
                <a:cxn ang="0">
                  <a:pos x="268" y="251"/>
                </a:cxn>
                <a:cxn ang="0">
                  <a:pos x="115" y="241"/>
                </a:cxn>
                <a:cxn ang="0">
                  <a:pos x="195" y="0"/>
                </a:cxn>
                <a:cxn ang="0">
                  <a:pos x="424" y="17"/>
                </a:cxn>
              </a:cxnLst>
              <a:pathLst>
                <a:path w="424" h="550">
                  <a:moveTo>
                    <a:pt x="0" y="540"/>
                  </a:moveTo>
                  <a:lnTo>
                    <a:pt x="138" y="550"/>
                  </a:lnTo>
                  <a:lnTo>
                    <a:pt x="200" y="539"/>
                  </a:lnTo>
                  <a:lnTo>
                    <a:pt x="248" y="512"/>
                  </a:lnTo>
                  <a:lnTo>
                    <a:pt x="283" y="468"/>
                  </a:lnTo>
                  <a:lnTo>
                    <a:pt x="320" y="379"/>
                  </a:lnTo>
                  <a:lnTo>
                    <a:pt x="323" y="333"/>
                  </a:lnTo>
                  <a:lnTo>
                    <a:pt x="312" y="286"/>
                  </a:lnTo>
                  <a:lnTo>
                    <a:pt x="268" y="251"/>
                  </a:lnTo>
                  <a:lnTo>
                    <a:pt x="115" y="241"/>
                  </a:lnTo>
                  <a:lnTo>
                    <a:pt x="195" y="0"/>
                  </a:lnTo>
                  <a:lnTo>
                    <a:pt x="424" y="1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57" name="Freeform 46"/>
            <p:cNvSpPr/>
            <p:nvPr/>
          </p:nvSpPr>
          <p:spPr>
            <a:xfrm>
              <a:off x="4682" y="2263"/>
              <a:ext cx="25" cy="24"/>
            </a:xfrm>
            <a:custGeom>
              <a:avLst/>
              <a:gdLst/>
              <a:ahLst/>
              <a:cxnLst>
                <a:cxn ang="0">
                  <a:pos x="0" y="296"/>
                </a:cxn>
                <a:cxn ang="0">
                  <a:pos x="122" y="304"/>
                </a:cxn>
                <a:cxn ang="0">
                  <a:pos x="201" y="295"/>
                </a:cxn>
                <a:cxn ang="0">
                  <a:pos x="249" y="268"/>
                </a:cxn>
                <a:cxn ang="0">
                  <a:pos x="282" y="224"/>
                </a:cxn>
                <a:cxn ang="0">
                  <a:pos x="322" y="118"/>
                </a:cxn>
                <a:cxn ang="0">
                  <a:pos x="325" y="73"/>
                </a:cxn>
                <a:cxn ang="0">
                  <a:pos x="312" y="41"/>
                </a:cxn>
                <a:cxn ang="0">
                  <a:pos x="282" y="24"/>
                </a:cxn>
                <a:cxn ang="0">
                  <a:pos x="237" y="5"/>
                </a:cxn>
                <a:cxn ang="0">
                  <a:pos x="176" y="0"/>
                </a:cxn>
              </a:cxnLst>
              <a:pathLst>
                <a:path w="325" h="304">
                  <a:moveTo>
                    <a:pt x="0" y="296"/>
                  </a:moveTo>
                  <a:lnTo>
                    <a:pt x="122" y="304"/>
                  </a:lnTo>
                  <a:lnTo>
                    <a:pt x="201" y="295"/>
                  </a:lnTo>
                  <a:lnTo>
                    <a:pt x="249" y="268"/>
                  </a:lnTo>
                  <a:lnTo>
                    <a:pt x="282" y="224"/>
                  </a:lnTo>
                  <a:lnTo>
                    <a:pt x="322" y="118"/>
                  </a:lnTo>
                  <a:lnTo>
                    <a:pt x="325" y="73"/>
                  </a:lnTo>
                  <a:lnTo>
                    <a:pt x="312" y="41"/>
                  </a:lnTo>
                  <a:lnTo>
                    <a:pt x="282" y="24"/>
                  </a:lnTo>
                  <a:lnTo>
                    <a:pt x="237" y="5"/>
                  </a:lnTo>
                  <a:lnTo>
                    <a:pt x="176"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58" name="Freeform 47"/>
            <p:cNvSpPr/>
            <p:nvPr/>
          </p:nvSpPr>
          <p:spPr>
            <a:xfrm>
              <a:off x="4697" y="2245"/>
              <a:ext cx="18" cy="19"/>
            </a:xfrm>
            <a:custGeom>
              <a:avLst/>
              <a:gdLst/>
              <a:ahLst/>
              <a:cxnLst>
                <a:cxn ang="0">
                  <a:pos x="59" y="252"/>
                </a:cxn>
                <a:cxn ang="0">
                  <a:pos x="122" y="241"/>
                </a:cxn>
                <a:cxn ang="0">
                  <a:pos x="170" y="214"/>
                </a:cxn>
                <a:cxn ang="0">
                  <a:pos x="203" y="170"/>
                </a:cxn>
                <a:cxn ang="0">
                  <a:pos x="223" y="125"/>
                </a:cxn>
                <a:cxn ang="0">
                  <a:pos x="226" y="80"/>
                </a:cxn>
                <a:cxn ang="0">
                  <a:pos x="213" y="47"/>
                </a:cxn>
                <a:cxn ang="0">
                  <a:pos x="199" y="31"/>
                </a:cxn>
                <a:cxn ang="0">
                  <a:pos x="169" y="13"/>
                </a:cxn>
                <a:cxn ang="0">
                  <a:pos x="0" y="0"/>
                </a:cxn>
              </a:cxnLst>
              <a:pathLst>
                <a:path w="226" h="252">
                  <a:moveTo>
                    <a:pt x="59" y="252"/>
                  </a:moveTo>
                  <a:lnTo>
                    <a:pt x="122" y="241"/>
                  </a:lnTo>
                  <a:lnTo>
                    <a:pt x="170" y="214"/>
                  </a:lnTo>
                  <a:lnTo>
                    <a:pt x="203" y="170"/>
                  </a:lnTo>
                  <a:lnTo>
                    <a:pt x="223" y="125"/>
                  </a:lnTo>
                  <a:lnTo>
                    <a:pt x="226" y="80"/>
                  </a:lnTo>
                  <a:lnTo>
                    <a:pt x="213" y="47"/>
                  </a:lnTo>
                  <a:lnTo>
                    <a:pt x="199" y="31"/>
                  </a:lnTo>
                  <a:lnTo>
                    <a:pt x="169" y="13"/>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59" name="Freeform 48"/>
            <p:cNvSpPr/>
            <p:nvPr/>
          </p:nvSpPr>
          <p:spPr>
            <a:xfrm>
              <a:off x="4727" y="2248"/>
              <a:ext cx="16" cy="13"/>
            </a:xfrm>
            <a:custGeom>
              <a:avLst/>
              <a:gdLst/>
              <a:ahLst/>
              <a:cxnLst>
                <a:cxn ang="0">
                  <a:pos x="151" y="157"/>
                </a:cxn>
                <a:cxn ang="0">
                  <a:pos x="184" y="128"/>
                </a:cxn>
                <a:cxn ang="0">
                  <a:pos x="201" y="99"/>
                </a:cxn>
                <a:cxn ang="0">
                  <a:pos x="204" y="68"/>
                </a:cxn>
                <a:cxn ang="0">
                  <a:pos x="193" y="20"/>
                </a:cxn>
                <a:cxn ang="0">
                  <a:pos x="163" y="3"/>
                </a:cxn>
                <a:cxn ang="0">
                  <a:pos x="116" y="0"/>
                </a:cxn>
                <a:cxn ang="0">
                  <a:pos x="69" y="12"/>
                </a:cxn>
                <a:cxn ang="0">
                  <a:pos x="37" y="40"/>
                </a:cxn>
                <a:cxn ang="0">
                  <a:pos x="19" y="70"/>
                </a:cxn>
                <a:cxn ang="0">
                  <a:pos x="0" y="114"/>
                </a:cxn>
                <a:cxn ang="0">
                  <a:pos x="13" y="146"/>
                </a:cxn>
                <a:cxn ang="0">
                  <a:pos x="41" y="179"/>
                </a:cxn>
                <a:cxn ang="0">
                  <a:pos x="72" y="181"/>
                </a:cxn>
                <a:cxn ang="0">
                  <a:pos x="135" y="171"/>
                </a:cxn>
                <a:cxn ang="0">
                  <a:pos x="151" y="157"/>
                </a:cxn>
              </a:cxnLst>
              <a:pathLst>
                <a:path w="204" h="181">
                  <a:moveTo>
                    <a:pt x="151" y="157"/>
                  </a:moveTo>
                  <a:lnTo>
                    <a:pt x="184" y="128"/>
                  </a:lnTo>
                  <a:lnTo>
                    <a:pt x="201" y="99"/>
                  </a:lnTo>
                  <a:lnTo>
                    <a:pt x="204" y="68"/>
                  </a:lnTo>
                  <a:lnTo>
                    <a:pt x="193" y="20"/>
                  </a:lnTo>
                  <a:lnTo>
                    <a:pt x="163" y="3"/>
                  </a:lnTo>
                  <a:lnTo>
                    <a:pt x="116" y="0"/>
                  </a:lnTo>
                  <a:lnTo>
                    <a:pt x="69" y="12"/>
                  </a:lnTo>
                  <a:lnTo>
                    <a:pt x="37" y="40"/>
                  </a:lnTo>
                  <a:lnTo>
                    <a:pt x="19" y="70"/>
                  </a:lnTo>
                  <a:lnTo>
                    <a:pt x="0" y="114"/>
                  </a:lnTo>
                  <a:lnTo>
                    <a:pt x="13" y="146"/>
                  </a:lnTo>
                  <a:lnTo>
                    <a:pt x="41" y="179"/>
                  </a:lnTo>
                  <a:lnTo>
                    <a:pt x="72" y="181"/>
                  </a:lnTo>
                  <a:lnTo>
                    <a:pt x="135" y="171"/>
                  </a:lnTo>
                  <a:lnTo>
                    <a:pt x="151" y="15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60" name="Line 49"/>
            <p:cNvSpPr/>
            <p:nvPr/>
          </p:nvSpPr>
          <p:spPr>
            <a:xfrm>
              <a:off x="4642" y="2314"/>
              <a:ext cx="1" cy="1"/>
            </a:xfrm>
            <a:prstGeom prst="line">
              <a:avLst/>
            </a:prstGeom>
            <a:ln w="0" cap="flat" cmpd="sng">
              <a:solidFill>
                <a:srgbClr val="000000"/>
              </a:solidFill>
              <a:prstDash val="solid"/>
              <a:round/>
              <a:headEnd type="none" w="med" len="med"/>
              <a:tailEnd type="none" w="med" len="med"/>
            </a:ln>
          </p:spPr>
        </p:sp>
        <p:sp>
          <p:nvSpPr>
            <p:cNvPr id="90161" name="Line 50"/>
            <p:cNvSpPr/>
            <p:nvPr/>
          </p:nvSpPr>
          <p:spPr>
            <a:xfrm>
              <a:off x="4408" y="1994"/>
              <a:ext cx="1" cy="1"/>
            </a:xfrm>
            <a:prstGeom prst="line">
              <a:avLst/>
            </a:prstGeom>
            <a:ln w="0" cap="flat" cmpd="sng">
              <a:solidFill>
                <a:srgbClr val="000000"/>
              </a:solidFill>
              <a:prstDash val="solid"/>
              <a:round/>
              <a:headEnd type="none" w="med" len="med"/>
              <a:tailEnd type="none" w="med" len="med"/>
            </a:ln>
          </p:spPr>
        </p:sp>
        <p:sp>
          <p:nvSpPr>
            <p:cNvPr id="90162" name="Line 51"/>
            <p:cNvSpPr/>
            <p:nvPr/>
          </p:nvSpPr>
          <p:spPr>
            <a:xfrm>
              <a:off x="4677" y="2539"/>
              <a:ext cx="1" cy="1"/>
            </a:xfrm>
            <a:prstGeom prst="line">
              <a:avLst/>
            </a:prstGeom>
            <a:ln w="0" cap="flat" cmpd="sng">
              <a:solidFill>
                <a:srgbClr val="000000"/>
              </a:solidFill>
              <a:prstDash val="solid"/>
              <a:round/>
              <a:headEnd type="none" w="med" len="med"/>
              <a:tailEnd type="none" w="med" len="med"/>
            </a:ln>
          </p:spPr>
        </p:sp>
        <p:sp>
          <p:nvSpPr>
            <p:cNvPr id="90163" name="Line 52"/>
            <p:cNvSpPr/>
            <p:nvPr/>
          </p:nvSpPr>
          <p:spPr>
            <a:xfrm>
              <a:off x="4946" y="1994"/>
              <a:ext cx="1" cy="1"/>
            </a:xfrm>
            <a:prstGeom prst="line">
              <a:avLst/>
            </a:prstGeom>
            <a:ln w="0" cap="flat" cmpd="sng">
              <a:solidFill>
                <a:srgbClr val="000000"/>
              </a:solidFill>
              <a:prstDash val="solid"/>
              <a:round/>
              <a:headEnd type="none" w="med" len="med"/>
              <a:tailEnd type="none" w="med" len="med"/>
            </a:ln>
          </p:spPr>
        </p:sp>
        <p:sp>
          <p:nvSpPr>
            <p:cNvPr id="90164" name="Line 53"/>
            <p:cNvSpPr/>
            <p:nvPr/>
          </p:nvSpPr>
          <p:spPr>
            <a:xfrm>
              <a:off x="4677" y="2539"/>
              <a:ext cx="1" cy="1"/>
            </a:xfrm>
            <a:prstGeom prst="line">
              <a:avLst/>
            </a:prstGeom>
            <a:ln w="0" cap="flat" cmpd="sng">
              <a:solidFill>
                <a:srgbClr val="000000"/>
              </a:solidFill>
              <a:prstDash val="solid"/>
              <a:round/>
              <a:headEnd type="none" w="med" len="med"/>
              <a:tailEnd type="none" w="med" len="med"/>
            </a:ln>
          </p:spPr>
        </p:sp>
        <p:sp>
          <p:nvSpPr>
            <p:cNvPr id="90165" name="Line 54"/>
            <p:cNvSpPr/>
            <p:nvPr/>
          </p:nvSpPr>
          <p:spPr>
            <a:xfrm>
              <a:off x="4408" y="1972"/>
              <a:ext cx="264" cy="534"/>
            </a:xfrm>
            <a:prstGeom prst="line">
              <a:avLst/>
            </a:prstGeom>
            <a:ln w="0" cap="flat" cmpd="sng">
              <a:solidFill>
                <a:srgbClr val="FF0000"/>
              </a:solidFill>
              <a:prstDash val="solid"/>
              <a:round/>
              <a:headEnd type="none" w="med" len="med"/>
              <a:tailEnd type="none" w="med" len="med"/>
            </a:ln>
          </p:spPr>
        </p:sp>
        <p:sp>
          <p:nvSpPr>
            <p:cNvPr id="90166" name="Line 55"/>
            <p:cNvSpPr/>
            <p:nvPr/>
          </p:nvSpPr>
          <p:spPr>
            <a:xfrm>
              <a:off x="4408" y="1972"/>
              <a:ext cx="265" cy="806"/>
            </a:xfrm>
            <a:prstGeom prst="line">
              <a:avLst/>
            </a:prstGeom>
            <a:ln w="0" cap="flat" cmpd="sng">
              <a:solidFill>
                <a:srgbClr val="FF0000"/>
              </a:solidFill>
              <a:prstDash val="solid"/>
              <a:round/>
              <a:headEnd type="none" w="med" len="med"/>
              <a:tailEnd type="none" w="med" len="med"/>
            </a:ln>
          </p:spPr>
        </p:sp>
        <p:sp>
          <p:nvSpPr>
            <p:cNvPr id="90167" name="Line 56"/>
            <p:cNvSpPr/>
            <p:nvPr/>
          </p:nvSpPr>
          <p:spPr>
            <a:xfrm>
              <a:off x="4408" y="1972"/>
              <a:ext cx="266" cy="1079"/>
            </a:xfrm>
            <a:prstGeom prst="line">
              <a:avLst/>
            </a:prstGeom>
            <a:ln w="0" cap="flat" cmpd="sng">
              <a:solidFill>
                <a:srgbClr val="FF0000"/>
              </a:solidFill>
              <a:prstDash val="solid"/>
              <a:round/>
              <a:headEnd type="none" w="med" len="med"/>
              <a:tailEnd type="none" w="med" len="med"/>
            </a:ln>
          </p:spPr>
        </p:sp>
        <p:sp>
          <p:nvSpPr>
            <p:cNvPr id="90168" name="Line 57"/>
            <p:cNvSpPr/>
            <p:nvPr/>
          </p:nvSpPr>
          <p:spPr>
            <a:xfrm>
              <a:off x="4202" y="1972"/>
              <a:ext cx="1287" cy="1"/>
            </a:xfrm>
            <a:prstGeom prst="line">
              <a:avLst/>
            </a:prstGeom>
            <a:ln w="0" cap="flat" cmpd="sng">
              <a:solidFill>
                <a:srgbClr val="000000"/>
              </a:solidFill>
              <a:prstDash val="solid"/>
              <a:round/>
              <a:headEnd type="none" w="med" len="med"/>
              <a:tailEnd type="none" w="med" len="med"/>
            </a:ln>
          </p:spPr>
        </p:sp>
        <p:sp>
          <p:nvSpPr>
            <p:cNvPr id="90169" name="Line 58"/>
            <p:cNvSpPr/>
            <p:nvPr/>
          </p:nvSpPr>
          <p:spPr>
            <a:xfrm flipV="1">
              <a:off x="4408" y="1793"/>
              <a:ext cx="1" cy="133"/>
            </a:xfrm>
            <a:prstGeom prst="line">
              <a:avLst/>
            </a:prstGeom>
            <a:ln w="0" cap="flat" cmpd="sng">
              <a:solidFill>
                <a:srgbClr val="000000"/>
              </a:solidFill>
              <a:prstDash val="solid"/>
              <a:round/>
              <a:headEnd type="none" w="med" len="med"/>
              <a:tailEnd type="none" w="med" len="med"/>
            </a:ln>
          </p:spPr>
        </p:sp>
        <p:sp>
          <p:nvSpPr>
            <p:cNvPr id="90170" name="Freeform 59"/>
            <p:cNvSpPr/>
            <p:nvPr/>
          </p:nvSpPr>
          <p:spPr>
            <a:xfrm>
              <a:off x="4388" y="1812"/>
              <a:ext cx="45" cy="50"/>
            </a:xfrm>
            <a:custGeom>
              <a:avLst/>
              <a:gdLst/>
              <a:ahLst/>
              <a:cxnLst>
                <a:cxn ang="0">
                  <a:pos x="591" y="63"/>
                </a:cxn>
                <a:cxn ang="0">
                  <a:pos x="528" y="0"/>
                </a:cxn>
                <a:cxn ang="0">
                  <a:pos x="0" y="654"/>
                </a:cxn>
                <a:cxn ang="0">
                  <a:pos x="591" y="63"/>
                </a:cxn>
              </a:cxnLst>
              <a:pathLst>
                <a:path w="591" h="654">
                  <a:moveTo>
                    <a:pt x="591" y="63"/>
                  </a:moveTo>
                  <a:lnTo>
                    <a:pt x="528" y="0"/>
                  </a:lnTo>
                  <a:lnTo>
                    <a:pt x="0" y="654"/>
                  </a:lnTo>
                  <a:lnTo>
                    <a:pt x="591" y="63"/>
                  </a:lnTo>
                  <a:close/>
                </a:path>
              </a:pathLst>
            </a:custGeom>
            <a:solidFill>
              <a:srgbClr val="000000"/>
            </a:solidFill>
            <a:ln w="9525">
              <a:noFill/>
            </a:ln>
          </p:spPr>
          <p:txBody>
            <a:bodyPr/>
            <a:p>
              <a:endParaRPr lang="zh-CN" altLang="en-US"/>
            </a:p>
          </p:txBody>
        </p:sp>
        <p:sp>
          <p:nvSpPr>
            <p:cNvPr id="90171" name="Freeform 60"/>
            <p:cNvSpPr/>
            <p:nvPr/>
          </p:nvSpPr>
          <p:spPr>
            <a:xfrm>
              <a:off x="4383" y="1812"/>
              <a:ext cx="45" cy="50"/>
            </a:xfrm>
            <a:custGeom>
              <a:avLst/>
              <a:gdLst/>
              <a:ahLst/>
              <a:cxnLst>
                <a:cxn ang="0">
                  <a:pos x="590" y="0"/>
                </a:cxn>
                <a:cxn ang="0">
                  <a:pos x="62" y="654"/>
                </a:cxn>
                <a:cxn ang="0">
                  <a:pos x="0" y="591"/>
                </a:cxn>
                <a:cxn ang="0">
                  <a:pos x="590" y="0"/>
                </a:cxn>
              </a:cxnLst>
              <a:pathLst>
                <a:path w="590" h="654">
                  <a:moveTo>
                    <a:pt x="590" y="0"/>
                  </a:moveTo>
                  <a:lnTo>
                    <a:pt x="62" y="654"/>
                  </a:lnTo>
                  <a:lnTo>
                    <a:pt x="0" y="591"/>
                  </a:lnTo>
                  <a:lnTo>
                    <a:pt x="590" y="0"/>
                  </a:lnTo>
                  <a:close/>
                </a:path>
              </a:pathLst>
            </a:custGeom>
            <a:solidFill>
              <a:srgbClr val="000000"/>
            </a:solidFill>
            <a:ln w="9525">
              <a:noFill/>
            </a:ln>
          </p:spPr>
          <p:txBody>
            <a:bodyPr/>
            <a:p>
              <a:endParaRPr lang="zh-CN" altLang="en-US"/>
            </a:p>
          </p:txBody>
        </p:sp>
        <p:sp>
          <p:nvSpPr>
            <p:cNvPr id="90172" name="Freeform 61"/>
            <p:cNvSpPr/>
            <p:nvPr/>
          </p:nvSpPr>
          <p:spPr>
            <a:xfrm>
              <a:off x="4383" y="1812"/>
              <a:ext cx="50" cy="50"/>
            </a:xfrm>
            <a:custGeom>
              <a:avLst/>
              <a:gdLst/>
              <a:ahLst/>
              <a:cxnLst>
                <a:cxn ang="0">
                  <a:pos x="653" y="63"/>
                </a:cxn>
                <a:cxn ang="0">
                  <a:pos x="590" y="0"/>
                </a:cxn>
                <a:cxn ang="0">
                  <a:pos x="0" y="591"/>
                </a:cxn>
                <a:cxn ang="0">
                  <a:pos x="62" y="654"/>
                </a:cxn>
                <a:cxn ang="0">
                  <a:pos x="653" y="63"/>
                </a:cxn>
              </a:cxnLst>
              <a:pathLst>
                <a:path w="653" h="654">
                  <a:moveTo>
                    <a:pt x="653" y="63"/>
                  </a:moveTo>
                  <a:lnTo>
                    <a:pt x="590" y="0"/>
                  </a:lnTo>
                  <a:lnTo>
                    <a:pt x="0" y="591"/>
                  </a:lnTo>
                  <a:lnTo>
                    <a:pt x="62" y="654"/>
                  </a:lnTo>
                  <a:lnTo>
                    <a:pt x="653" y="6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73" name="Line 62"/>
            <p:cNvSpPr/>
            <p:nvPr/>
          </p:nvSpPr>
          <p:spPr>
            <a:xfrm flipV="1">
              <a:off x="4946" y="1793"/>
              <a:ext cx="1" cy="133"/>
            </a:xfrm>
            <a:prstGeom prst="line">
              <a:avLst/>
            </a:prstGeom>
            <a:ln w="0" cap="flat" cmpd="sng">
              <a:solidFill>
                <a:srgbClr val="000000"/>
              </a:solidFill>
              <a:prstDash val="solid"/>
              <a:round/>
              <a:headEnd type="none" w="med" len="med"/>
              <a:tailEnd type="none" w="med" len="med"/>
            </a:ln>
          </p:spPr>
        </p:sp>
        <p:sp>
          <p:nvSpPr>
            <p:cNvPr id="90174" name="Line 63"/>
            <p:cNvSpPr/>
            <p:nvPr/>
          </p:nvSpPr>
          <p:spPr>
            <a:xfrm>
              <a:off x="4722" y="1972"/>
              <a:ext cx="801" cy="1"/>
            </a:xfrm>
            <a:prstGeom prst="line">
              <a:avLst/>
            </a:prstGeom>
            <a:ln w="0" cap="flat" cmpd="sng">
              <a:solidFill>
                <a:srgbClr val="000000"/>
              </a:solidFill>
              <a:prstDash val="solid"/>
              <a:round/>
              <a:headEnd type="none" w="med" len="med"/>
              <a:tailEnd type="none" w="med" len="med"/>
            </a:ln>
          </p:spPr>
        </p:sp>
        <p:sp>
          <p:nvSpPr>
            <p:cNvPr id="90175" name="Line 64"/>
            <p:cNvSpPr/>
            <p:nvPr/>
          </p:nvSpPr>
          <p:spPr>
            <a:xfrm>
              <a:off x="4724" y="3050"/>
              <a:ext cx="748" cy="1"/>
            </a:xfrm>
            <a:prstGeom prst="line">
              <a:avLst/>
            </a:prstGeom>
            <a:ln w="0" cap="flat" cmpd="sng">
              <a:solidFill>
                <a:srgbClr val="000000"/>
              </a:solidFill>
              <a:prstDash val="solid"/>
              <a:round/>
              <a:headEnd type="none" w="med" len="med"/>
              <a:tailEnd type="none" w="med" len="med"/>
            </a:ln>
          </p:spPr>
        </p:sp>
        <p:sp>
          <p:nvSpPr>
            <p:cNvPr id="90176" name="Line 65"/>
            <p:cNvSpPr/>
            <p:nvPr/>
          </p:nvSpPr>
          <p:spPr>
            <a:xfrm>
              <a:off x="4722" y="1972"/>
              <a:ext cx="676" cy="1"/>
            </a:xfrm>
            <a:prstGeom prst="line">
              <a:avLst/>
            </a:prstGeom>
            <a:ln w="0" cap="flat" cmpd="sng">
              <a:solidFill>
                <a:srgbClr val="000000"/>
              </a:solidFill>
              <a:prstDash val="solid"/>
              <a:round/>
              <a:headEnd type="none" w="med" len="med"/>
              <a:tailEnd type="none" w="med" len="med"/>
            </a:ln>
          </p:spPr>
        </p:sp>
        <p:sp>
          <p:nvSpPr>
            <p:cNvPr id="90177" name="Line 66"/>
            <p:cNvSpPr/>
            <p:nvPr/>
          </p:nvSpPr>
          <p:spPr>
            <a:xfrm>
              <a:off x="4721" y="2778"/>
              <a:ext cx="620" cy="1"/>
            </a:xfrm>
            <a:prstGeom prst="line">
              <a:avLst/>
            </a:prstGeom>
            <a:ln w="0" cap="flat" cmpd="sng">
              <a:solidFill>
                <a:srgbClr val="000000"/>
              </a:solidFill>
              <a:prstDash val="solid"/>
              <a:round/>
              <a:headEnd type="none" w="med" len="med"/>
              <a:tailEnd type="none" w="med" len="med"/>
            </a:ln>
          </p:spPr>
        </p:sp>
        <p:sp>
          <p:nvSpPr>
            <p:cNvPr id="90178" name="Line 67"/>
            <p:cNvSpPr/>
            <p:nvPr/>
          </p:nvSpPr>
          <p:spPr>
            <a:xfrm>
              <a:off x="4722" y="1972"/>
              <a:ext cx="540" cy="1"/>
            </a:xfrm>
            <a:prstGeom prst="line">
              <a:avLst/>
            </a:prstGeom>
            <a:ln w="0" cap="flat" cmpd="sng">
              <a:solidFill>
                <a:srgbClr val="000000"/>
              </a:solidFill>
              <a:prstDash val="solid"/>
              <a:round/>
              <a:headEnd type="none" w="med" len="med"/>
              <a:tailEnd type="none" w="med" len="med"/>
            </a:ln>
          </p:spPr>
        </p:sp>
        <p:sp>
          <p:nvSpPr>
            <p:cNvPr id="90179" name="Line 68"/>
            <p:cNvSpPr/>
            <p:nvPr/>
          </p:nvSpPr>
          <p:spPr>
            <a:xfrm>
              <a:off x="4720" y="2511"/>
              <a:ext cx="485" cy="1"/>
            </a:xfrm>
            <a:prstGeom prst="line">
              <a:avLst/>
            </a:prstGeom>
            <a:ln w="0" cap="flat" cmpd="sng">
              <a:solidFill>
                <a:srgbClr val="000000"/>
              </a:solidFill>
              <a:prstDash val="solid"/>
              <a:round/>
              <a:headEnd type="none" w="med" len="med"/>
              <a:tailEnd type="none" w="med" len="med"/>
            </a:ln>
          </p:spPr>
        </p:sp>
        <p:sp>
          <p:nvSpPr>
            <p:cNvPr id="90180" name="Freeform 69"/>
            <p:cNvSpPr/>
            <p:nvPr/>
          </p:nvSpPr>
          <p:spPr>
            <a:xfrm>
              <a:off x="4588" y="3067"/>
              <a:ext cx="23" cy="28"/>
            </a:xfrm>
            <a:custGeom>
              <a:avLst/>
              <a:gdLst/>
              <a:ahLst/>
              <a:cxnLst>
                <a:cxn ang="0">
                  <a:pos x="0" y="339"/>
                </a:cxn>
                <a:cxn ang="0">
                  <a:pos x="61" y="370"/>
                </a:cxn>
                <a:cxn ang="0">
                  <a:pos x="154" y="370"/>
                </a:cxn>
                <a:cxn ang="0">
                  <a:pos x="215" y="354"/>
                </a:cxn>
                <a:cxn ang="0">
                  <a:pos x="245" y="324"/>
                </a:cxn>
                <a:cxn ang="0">
                  <a:pos x="261" y="278"/>
                </a:cxn>
                <a:cxn ang="0">
                  <a:pos x="261" y="246"/>
                </a:cxn>
                <a:cxn ang="0">
                  <a:pos x="230" y="215"/>
                </a:cxn>
                <a:cxn ang="0">
                  <a:pos x="91" y="139"/>
                </a:cxn>
                <a:cxn ang="0">
                  <a:pos x="61" y="108"/>
                </a:cxn>
                <a:cxn ang="0">
                  <a:pos x="61" y="78"/>
                </a:cxn>
                <a:cxn ang="0">
                  <a:pos x="76" y="32"/>
                </a:cxn>
                <a:cxn ang="0">
                  <a:pos x="108" y="0"/>
                </a:cxn>
                <a:cxn ang="0">
                  <a:pos x="169" y="0"/>
                </a:cxn>
                <a:cxn ang="0">
                  <a:pos x="245" y="16"/>
                </a:cxn>
                <a:cxn ang="0">
                  <a:pos x="291" y="47"/>
                </a:cxn>
              </a:cxnLst>
              <a:pathLst>
                <a:path w="291" h="370">
                  <a:moveTo>
                    <a:pt x="0" y="339"/>
                  </a:moveTo>
                  <a:lnTo>
                    <a:pt x="61" y="370"/>
                  </a:lnTo>
                  <a:lnTo>
                    <a:pt x="154" y="370"/>
                  </a:lnTo>
                  <a:lnTo>
                    <a:pt x="215" y="354"/>
                  </a:lnTo>
                  <a:lnTo>
                    <a:pt x="245" y="324"/>
                  </a:lnTo>
                  <a:lnTo>
                    <a:pt x="261" y="278"/>
                  </a:lnTo>
                  <a:lnTo>
                    <a:pt x="261" y="246"/>
                  </a:lnTo>
                  <a:lnTo>
                    <a:pt x="230" y="215"/>
                  </a:lnTo>
                  <a:lnTo>
                    <a:pt x="91" y="139"/>
                  </a:lnTo>
                  <a:lnTo>
                    <a:pt x="61" y="108"/>
                  </a:lnTo>
                  <a:lnTo>
                    <a:pt x="61" y="78"/>
                  </a:lnTo>
                  <a:lnTo>
                    <a:pt x="76" y="32"/>
                  </a:lnTo>
                  <a:lnTo>
                    <a:pt x="108" y="0"/>
                  </a:lnTo>
                  <a:lnTo>
                    <a:pt x="169" y="0"/>
                  </a:lnTo>
                  <a:lnTo>
                    <a:pt x="245" y="16"/>
                  </a:lnTo>
                  <a:lnTo>
                    <a:pt x="291" y="4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81" name="Line 70"/>
            <p:cNvSpPr/>
            <p:nvPr/>
          </p:nvSpPr>
          <p:spPr>
            <a:xfrm>
              <a:off x="4677" y="2914"/>
              <a:ext cx="1" cy="136"/>
            </a:xfrm>
            <a:prstGeom prst="line">
              <a:avLst/>
            </a:prstGeom>
            <a:ln w="0" cap="flat" cmpd="sng">
              <a:solidFill>
                <a:srgbClr val="000000"/>
              </a:solidFill>
              <a:prstDash val="solid"/>
              <a:round/>
              <a:headEnd type="none" w="med" len="med"/>
              <a:tailEnd type="none" w="med" len="med"/>
            </a:ln>
          </p:spPr>
        </p:sp>
        <p:sp>
          <p:nvSpPr>
            <p:cNvPr id="90182" name="Line 71"/>
            <p:cNvSpPr/>
            <p:nvPr/>
          </p:nvSpPr>
          <p:spPr>
            <a:xfrm flipV="1">
              <a:off x="4680" y="2857"/>
              <a:ext cx="47" cy="194"/>
            </a:xfrm>
            <a:prstGeom prst="line">
              <a:avLst/>
            </a:prstGeom>
            <a:ln w="0" cap="flat" cmpd="sng">
              <a:solidFill>
                <a:srgbClr val="FF0000"/>
              </a:solidFill>
              <a:prstDash val="solid"/>
              <a:round/>
              <a:headEnd type="none" w="med" len="med"/>
              <a:tailEnd type="none" w="med" len="med"/>
            </a:ln>
          </p:spPr>
        </p:sp>
        <p:sp>
          <p:nvSpPr>
            <p:cNvPr id="90183" name="Freeform 72"/>
            <p:cNvSpPr/>
            <p:nvPr/>
          </p:nvSpPr>
          <p:spPr>
            <a:xfrm>
              <a:off x="4666" y="3050"/>
              <a:ext cx="22" cy="23"/>
            </a:xfrm>
            <a:custGeom>
              <a:avLst/>
              <a:gdLst/>
              <a:ahLst/>
              <a:cxnLst>
                <a:cxn ang="0">
                  <a:pos x="295" y="147"/>
                </a:cxn>
                <a:cxn ang="0">
                  <a:pos x="252" y="43"/>
                </a:cxn>
                <a:cxn ang="0">
                  <a:pos x="148" y="0"/>
                </a:cxn>
                <a:cxn ang="0">
                  <a:pos x="44" y="43"/>
                </a:cxn>
                <a:cxn ang="0">
                  <a:pos x="0" y="147"/>
                </a:cxn>
                <a:cxn ang="0">
                  <a:pos x="44" y="251"/>
                </a:cxn>
                <a:cxn ang="0">
                  <a:pos x="148" y="294"/>
                </a:cxn>
                <a:cxn ang="0">
                  <a:pos x="252" y="251"/>
                </a:cxn>
                <a:cxn ang="0">
                  <a:pos x="295" y="147"/>
                </a:cxn>
              </a:cxnLst>
              <a:pathLst>
                <a:path w="295" h="294">
                  <a:moveTo>
                    <a:pt x="295" y="147"/>
                  </a:moveTo>
                  <a:lnTo>
                    <a:pt x="252" y="43"/>
                  </a:lnTo>
                  <a:lnTo>
                    <a:pt x="148" y="0"/>
                  </a:lnTo>
                  <a:lnTo>
                    <a:pt x="44" y="43"/>
                  </a:lnTo>
                  <a:lnTo>
                    <a:pt x="0" y="147"/>
                  </a:lnTo>
                  <a:lnTo>
                    <a:pt x="44" y="251"/>
                  </a:lnTo>
                  <a:lnTo>
                    <a:pt x="148" y="294"/>
                  </a:lnTo>
                  <a:lnTo>
                    <a:pt x="252" y="251"/>
                  </a:lnTo>
                  <a:lnTo>
                    <a:pt x="295" y="14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84" name="Line 73"/>
            <p:cNvSpPr/>
            <p:nvPr/>
          </p:nvSpPr>
          <p:spPr>
            <a:xfrm flipV="1">
              <a:off x="4741" y="1972"/>
              <a:ext cx="205" cy="829"/>
            </a:xfrm>
            <a:prstGeom prst="line">
              <a:avLst/>
            </a:prstGeom>
            <a:ln w="0" cap="flat" cmpd="sng">
              <a:solidFill>
                <a:srgbClr val="FF0000"/>
              </a:solidFill>
              <a:prstDash val="solid"/>
              <a:round/>
              <a:headEnd type="none" w="med" len="med"/>
              <a:tailEnd type="none" w="med" len="med"/>
            </a:ln>
          </p:spPr>
        </p:sp>
        <p:sp>
          <p:nvSpPr>
            <p:cNvPr id="90185" name="Line 74"/>
            <p:cNvSpPr/>
            <p:nvPr/>
          </p:nvSpPr>
          <p:spPr>
            <a:xfrm flipV="1">
              <a:off x="4682" y="1972"/>
              <a:ext cx="264" cy="534"/>
            </a:xfrm>
            <a:prstGeom prst="line">
              <a:avLst/>
            </a:prstGeom>
            <a:ln w="0" cap="flat" cmpd="sng">
              <a:solidFill>
                <a:srgbClr val="FF0000"/>
              </a:solidFill>
              <a:prstDash val="solid"/>
              <a:round/>
              <a:headEnd type="none" w="med" len="med"/>
              <a:tailEnd type="none" w="med" len="med"/>
            </a:ln>
          </p:spPr>
        </p:sp>
        <p:sp>
          <p:nvSpPr>
            <p:cNvPr id="90186" name="Line 75"/>
            <p:cNvSpPr/>
            <p:nvPr/>
          </p:nvSpPr>
          <p:spPr>
            <a:xfrm flipV="1">
              <a:off x="4681" y="1972"/>
              <a:ext cx="265" cy="806"/>
            </a:xfrm>
            <a:prstGeom prst="line">
              <a:avLst/>
            </a:prstGeom>
            <a:ln w="0" cap="flat" cmpd="sng">
              <a:solidFill>
                <a:srgbClr val="FF0000"/>
              </a:solidFill>
              <a:prstDash val="solid"/>
              <a:round/>
              <a:headEnd type="none" w="med" len="med"/>
              <a:tailEnd type="none" w="med" len="med"/>
            </a:ln>
          </p:spPr>
        </p:sp>
        <p:sp>
          <p:nvSpPr>
            <p:cNvPr id="90187" name="Line 76"/>
            <p:cNvSpPr/>
            <p:nvPr/>
          </p:nvSpPr>
          <p:spPr>
            <a:xfrm>
              <a:off x="4677" y="2324"/>
              <a:ext cx="1" cy="181"/>
            </a:xfrm>
            <a:prstGeom prst="line">
              <a:avLst/>
            </a:prstGeom>
            <a:ln w="0" cap="flat" cmpd="sng">
              <a:solidFill>
                <a:srgbClr val="000000"/>
              </a:solidFill>
              <a:prstDash val="solid"/>
              <a:round/>
              <a:headEnd type="none" w="med" len="med"/>
              <a:tailEnd type="none" w="med" len="med"/>
            </a:ln>
          </p:spPr>
        </p:sp>
        <p:sp>
          <p:nvSpPr>
            <p:cNvPr id="90188" name="Freeform 77"/>
            <p:cNvSpPr/>
            <p:nvPr/>
          </p:nvSpPr>
          <p:spPr>
            <a:xfrm>
              <a:off x="4666" y="2778"/>
              <a:ext cx="22" cy="22"/>
            </a:xfrm>
            <a:custGeom>
              <a:avLst/>
              <a:gdLst/>
              <a:ahLst/>
              <a:cxnLst>
                <a:cxn ang="0">
                  <a:pos x="295" y="149"/>
                </a:cxn>
                <a:cxn ang="0">
                  <a:pos x="252" y="45"/>
                </a:cxn>
                <a:cxn ang="0">
                  <a:pos x="148" y="0"/>
                </a:cxn>
                <a:cxn ang="0">
                  <a:pos x="44" y="45"/>
                </a:cxn>
                <a:cxn ang="0">
                  <a:pos x="0" y="149"/>
                </a:cxn>
                <a:cxn ang="0">
                  <a:pos x="44" y="253"/>
                </a:cxn>
                <a:cxn ang="0">
                  <a:pos x="148" y="296"/>
                </a:cxn>
                <a:cxn ang="0">
                  <a:pos x="252" y="253"/>
                </a:cxn>
                <a:cxn ang="0">
                  <a:pos x="295" y="149"/>
                </a:cxn>
              </a:cxnLst>
              <a:pathLst>
                <a:path w="295" h="296">
                  <a:moveTo>
                    <a:pt x="295" y="149"/>
                  </a:moveTo>
                  <a:lnTo>
                    <a:pt x="252" y="45"/>
                  </a:lnTo>
                  <a:lnTo>
                    <a:pt x="148" y="0"/>
                  </a:lnTo>
                  <a:lnTo>
                    <a:pt x="44" y="45"/>
                  </a:lnTo>
                  <a:lnTo>
                    <a:pt x="0" y="149"/>
                  </a:lnTo>
                  <a:lnTo>
                    <a:pt x="44" y="253"/>
                  </a:lnTo>
                  <a:lnTo>
                    <a:pt x="148" y="296"/>
                  </a:lnTo>
                  <a:lnTo>
                    <a:pt x="252" y="253"/>
                  </a:lnTo>
                  <a:lnTo>
                    <a:pt x="295" y="149"/>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89" name="Line 78"/>
            <p:cNvSpPr/>
            <p:nvPr/>
          </p:nvSpPr>
          <p:spPr>
            <a:xfrm>
              <a:off x="4677" y="2630"/>
              <a:ext cx="1" cy="148"/>
            </a:xfrm>
            <a:prstGeom prst="line">
              <a:avLst/>
            </a:prstGeom>
            <a:ln w="0" cap="flat" cmpd="sng">
              <a:solidFill>
                <a:srgbClr val="000000"/>
              </a:solidFill>
              <a:prstDash val="solid"/>
              <a:round/>
              <a:headEnd type="none" w="med" len="med"/>
              <a:tailEnd type="none" w="med" len="med"/>
            </a:ln>
          </p:spPr>
        </p:sp>
        <p:sp>
          <p:nvSpPr>
            <p:cNvPr id="90190" name="Freeform 79"/>
            <p:cNvSpPr/>
            <p:nvPr/>
          </p:nvSpPr>
          <p:spPr>
            <a:xfrm>
              <a:off x="4666" y="2505"/>
              <a:ext cx="22" cy="23"/>
            </a:xfrm>
            <a:custGeom>
              <a:avLst/>
              <a:gdLst/>
              <a:ahLst/>
              <a:cxnLst>
                <a:cxn ang="0">
                  <a:pos x="295" y="147"/>
                </a:cxn>
                <a:cxn ang="0">
                  <a:pos x="252" y="43"/>
                </a:cxn>
                <a:cxn ang="0">
                  <a:pos x="148" y="0"/>
                </a:cxn>
                <a:cxn ang="0">
                  <a:pos x="44" y="43"/>
                </a:cxn>
                <a:cxn ang="0">
                  <a:pos x="0" y="147"/>
                </a:cxn>
                <a:cxn ang="0">
                  <a:pos x="44" y="252"/>
                </a:cxn>
                <a:cxn ang="0">
                  <a:pos x="148" y="295"/>
                </a:cxn>
                <a:cxn ang="0">
                  <a:pos x="252" y="252"/>
                </a:cxn>
                <a:cxn ang="0">
                  <a:pos x="295" y="147"/>
                </a:cxn>
              </a:cxnLst>
              <a:pathLst>
                <a:path w="295" h="295">
                  <a:moveTo>
                    <a:pt x="295" y="147"/>
                  </a:moveTo>
                  <a:lnTo>
                    <a:pt x="252" y="43"/>
                  </a:lnTo>
                  <a:lnTo>
                    <a:pt x="148" y="0"/>
                  </a:lnTo>
                  <a:lnTo>
                    <a:pt x="44" y="43"/>
                  </a:lnTo>
                  <a:lnTo>
                    <a:pt x="0" y="147"/>
                  </a:lnTo>
                  <a:lnTo>
                    <a:pt x="44" y="252"/>
                  </a:lnTo>
                  <a:lnTo>
                    <a:pt x="148" y="295"/>
                  </a:lnTo>
                  <a:lnTo>
                    <a:pt x="252" y="252"/>
                  </a:lnTo>
                  <a:lnTo>
                    <a:pt x="295" y="14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91" name="Line 80"/>
            <p:cNvSpPr/>
            <p:nvPr/>
          </p:nvSpPr>
          <p:spPr>
            <a:xfrm>
              <a:off x="4677" y="1972"/>
              <a:ext cx="1" cy="204"/>
            </a:xfrm>
            <a:prstGeom prst="line">
              <a:avLst/>
            </a:prstGeom>
            <a:ln w="0" cap="flat" cmpd="sng">
              <a:solidFill>
                <a:srgbClr val="000000"/>
              </a:solidFill>
              <a:prstDash val="solid"/>
              <a:round/>
              <a:headEnd type="none" w="med" len="med"/>
              <a:tailEnd type="none" w="med" len="med"/>
            </a:ln>
          </p:spPr>
        </p:sp>
        <p:sp>
          <p:nvSpPr>
            <p:cNvPr id="90192" name="Line 81"/>
            <p:cNvSpPr/>
            <p:nvPr/>
          </p:nvSpPr>
          <p:spPr>
            <a:xfrm flipV="1">
              <a:off x="5432" y="1972"/>
              <a:ext cx="1" cy="1078"/>
            </a:xfrm>
            <a:prstGeom prst="line">
              <a:avLst/>
            </a:prstGeom>
            <a:ln w="0" cap="flat" cmpd="sng">
              <a:solidFill>
                <a:srgbClr val="000000"/>
              </a:solidFill>
              <a:prstDash val="solid"/>
              <a:round/>
              <a:headEnd type="none" w="med" len="med"/>
              <a:tailEnd type="none" w="med" len="med"/>
            </a:ln>
          </p:spPr>
        </p:sp>
        <p:sp>
          <p:nvSpPr>
            <p:cNvPr id="90193" name="Freeform 82"/>
            <p:cNvSpPr/>
            <p:nvPr/>
          </p:nvSpPr>
          <p:spPr>
            <a:xfrm>
              <a:off x="5407" y="3025"/>
              <a:ext cx="50" cy="46"/>
            </a:xfrm>
            <a:custGeom>
              <a:avLst/>
              <a:gdLst/>
              <a:ahLst/>
              <a:cxnLst>
                <a:cxn ang="0">
                  <a:pos x="63" y="0"/>
                </a:cxn>
                <a:cxn ang="0">
                  <a:pos x="0" y="62"/>
                </a:cxn>
                <a:cxn ang="0">
                  <a:pos x="653" y="590"/>
                </a:cxn>
                <a:cxn ang="0">
                  <a:pos x="63" y="0"/>
                </a:cxn>
              </a:cxnLst>
              <a:pathLst>
                <a:path w="653" h="590">
                  <a:moveTo>
                    <a:pt x="63" y="0"/>
                  </a:moveTo>
                  <a:lnTo>
                    <a:pt x="0" y="62"/>
                  </a:lnTo>
                  <a:lnTo>
                    <a:pt x="653" y="590"/>
                  </a:lnTo>
                  <a:lnTo>
                    <a:pt x="63" y="0"/>
                  </a:lnTo>
                  <a:close/>
                </a:path>
              </a:pathLst>
            </a:custGeom>
            <a:solidFill>
              <a:srgbClr val="000000"/>
            </a:solidFill>
            <a:ln w="9525">
              <a:noFill/>
            </a:ln>
          </p:spPr>
          <p:txBody>
            <a:bodyPr/>
            <a:p>
              <a:endParaRPr lang="zh-CN" altLang="en-US"/>
            </a:p>
          </p:txBody>
        </p:sp>
        <p:sp>
          <p:nvSpPr>
            <p:cNvPr id="90194" name="Freeform 83"/>
            <p:cNvSpPr/>
            <p:nvPr/>
          </p:nvSpPr>
          <p:spPr>
            <a:xfrm>
              <a:off x="5407" y="3030"/>
              <a:ext cx="50" cy="45"/>
            </a:xfrm>
            <a:custGeom>
              <a:avLst/>
              <a:gdLst/>
              <a:ahLst/>
              <a:cxnLst>
                <a:cxn ang="0">
                  <a:pos x="0" y="0"/>
                </a:cxn>
                <a:cxn ang="0">
                  <a:pos x="653" y="528"/>
                </a:cxn>
                <a:cxn ang="0">
                  <a:pos x="590" y="591"/>
                </a:cxn>
                <a:cxn ang="0">
                  <a:pos x="0" y="0"/>
                </a:cxn>
              </a:cxnLst>
              <a:pathLst>
                <a:path w="653" h="591">
                  <a:moveTo>
                    <a:pt x="0" y="0"/>
                  </a:moveTo>
                  <a:lnTo>
                    <a:pt x="653" y="528"/>
                  </a:lnTo>
                  <a:lnTo>
                    <a:pt x="590" y="591"/>
                  </a:lnTo>
                  <a:lnTo>
                    <a:pt x="0" y="0"/>
                  </a:lnTo>
                  <a:close/>
                </a:path>
              </a:pathLst>
            </a:custGeom>
            <a:solidFill>
              <a:srgbClr val="000000"/>
            </a:solidFill>
            <a:ln w="9525">
              <a:noFill/>
            </a:ln>
          </p:spPr>
          <p:txBody>
            <a:bodyPr/>
            <a:p>
              <a:endParaRPr lang="zh-CN" altLang="en-US"/>
            </a:p>
          </p:txBody>
        </p:sp>
        <p:sp>
          <p:nvSpPr>
            <p:cNvPr id="90195" name="Freeform 84"/>
            <p:cNvSpPr/>
            <p:nvPr/>
          </p:nvSpPr>
          <p:spPr>
            <a:xfrm>
              <a:off x="5407" y="3025"/>
              <a:ext cx="50" cy="50"/>
            </a:xfrm>
            <a:custGeom>
              <a:avLst/>
              <a:gdLst/>
              <a:ahLst/>
              <a:cxnLst>
                <a:cxn ang="0">
                  <a:pos x="63" y="0"/>
                </a:cxn>
                <a:cxn ang="0">
                  <a:pos x="0" y="62"/>
                </a:cxn>
                <a:cxn ang="0">
                  <a:pos x="590" y="653"/>
                </a:cxn>
                <a:cxn ang="0">
                  <a:pos x="653" y="590"/>
                </a:cxn>
                <a:cxn ang="0">
                  <a:pos x="63" y="0"/>
                </a:cxn>
              </a:cxnLst>
              <a:pathLst>
                <a:path w="653" h="653">
                  <a:moveTo>
                    <a:pt x="63" y="0"/>
                  </a:moveTo>
                  <a:lnTo>
                    <a:pt x="0" y="62"/>
                  </a:lnTo>
                  <a:lnTo>
                    <a:pt x="590" y="653"/>
                  </a:lnTo>
                  <a:lnTo>
                    <a:pt x="653" y="590"/>
                  </a:lnTo>
                  <a:lnTo>
                    <a:pt x="63"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96" name="Freeform 85"/>
            <p:cNvSpPr/>
            <p:nvPr/>
          </p:nvSpPr>
          <p:spPr>
            <a:xfrm>
              <a:off x="5407" y="1951"/>
              <a:ext cx="50" cy="46"/>
            </a:xfrm>
            <a:custGeom>
              <a:avLst/>
              <a:gdLst/>
              <a:ahLst/>
              <a:cxnLst>
                <a:cxn ang="0">
                  <a:pos x="590" y="590"/>
                </a:cxn>
                <a:cxn ang="0">
                  <a:pos x="653" y="527"/>
                </a:cxn>
                <a:cxn ang="0">
                  <a:pos x="0" y="0"/>
                </a:cxn>
                <a:cxn ang="0">
                  <a:pos x="590" y="590"/>
                </a:cxn>
              </a:cxnLst>
              <a:pathLst>
                <a:path w="653" h="590">
                  <a:moveTo>
                    <a:pt x="590" y="590"/>
                  </a:moveTo>
                  <a:lnTo>
                    <a:pt x="653" y="527"/>
                  </a:lnTo>
                  <a:lnTo>
                    <a:pt x="0" y="0"/>
                  </a:lnTo>
                  <a:lnTo>
                    <a:pt x="590" y="590"/>
                  </a:lnTo>
                  <a:close/>
                </a:path>
              </a:pathLst>
            </a:custGeom>
            <a:solidFill>
              <a:srgbClr val="000000"/>
            </a:solidFill>
            <a:ln w="9525">
              <a:noFill/>
            </a:ln>
          </p:spPr>
          <p:txBody>
            <a:bodyPr/>
            <a:p>
              <a:endParaRPr lang="zh-CN" altLang="en-US"/>
            </a:p>
          </p:txBody>
        </p:sp>
        <p:sp>
          <p:nvSpPr>
            <p:cNvPr id="90197" name="Freeform 86"/>
            <p:cNvSpPr/>
            <p:nvPr/>
          </p:nvSpPr>
          <p:spPr>
            <a:xfrm>
              <a:off x="5407" y="1946"/>
              <a:ext cx="50" cy="46"/>
            </a:xfrm>
            <a:custGeom>
              <a:avLst/>
              <a:gdLst/>
              <a:ahLst/>
              <a:cxnLst>
                <a:cxn ang="0">
                  <a:pos x="653" y="590"/>
                </a:cxn>
                <a:cxn ang="0">
                  <a:pos x="0" y="63"/>
                </a:cxn>
                <a:cxn ang="0">
                  <a:pos x="63" y="0"/>
                </a:cxn>
                <a:cxn ang="0">
                  <a:pos x="653" y="590"/>
                </a:cxn>
              </a:cxnLst>
              <a:pathLst>
                <a:path w="653" h="590">
                  <a:moveTo>
                    <a:pt x="653" y="590"/>
                  </a:moveTo>
                  <a:lnTo>
                    <a:pt x="0" y="63"/>
                  </a:lnTo>
                  <a:lnTo>
                    <a:pt x="63" y="0"/>
                  </a:lnTo>
                  <a:lnTo>
                    <a:pt x="653" y="590"/>
                  </a:lnTo>
                  <a:close/>
                </a:path>
              </a:pathLst>
            </a:custGeom>
            <a:solidFill>
              <a:srgbClr val="000000"/>
            </a:solidFill>
            <a:ln w="9525">
              <a:noFill/>
            </a:ln>
          </p:spPr>
          <p:txBody>
            <a:bodyPr/>
            <a:p>
              <a:endParaRPr lang="zh-CN" altLang="en-US"/>
            </a:p>
          </p:txBody>
        </p:sp>
        <p:sp>
          <p:nvSpPr>
            <p:cNvPr id="90198" name="Freeform 87"/>
            <p:cNvSpPr/>
            <p:nvPr/>
          </p:nvSpPr>
          <p:spPr>
            <a:xfrm>
              <a:off x="5407" y="1946"/>
              <a:ext cx="50" cy="51"/>
            </a:xfrm>
            <a:custGeom>
              <a:avLst/>
              <a:gdLst/>
              <a:ahLst/>
              <a:cxnLst>
                <a:cxn ang="0">
                  <a:pos x="590" y="653"/>
                </a:cxn>
                <a:cxn ang="0">
                  <a:pos x="653" y="590"/>
                </a:cxn>
                <a:cxn ang="0">
                  <a:pos x="63" y="0"/>
                </a:cxn>
                <a:cxn ang="0">
                  <a:pos x="0" y="63"/>
                </a:cxn>
                <a:cxn ang="0">
                  <a:pos x="590" y="653"/>
                </a:cxn>
              </a:cxnLst>
              <a:pathLst>
                <a:path w="653" h="653">
                  <a:moveTo>
                    <a:pt x="590" y="653"/>
                  </a:moveTo>
                  <a:lnTo>
                    <a:pt x="653" y="590"/>
                  </a:lnTo>
                  <a:lnTo>
                    <a:pt x="63" y="0"/>
                  </a:lnTo>
                  <a:lnTo>
                    <a:pt x="0" y="63"/>
                  </a:lnTo>
                  <a:lnTo>
                    <a:pt x="590" y="65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199" name="Freeform 88"/>
            <p:cNvSpPr/>
            <p:nvPr/>
          </p:nvSpPr>
          <p:spPr>
            <a:xfrm>
              <a:off x="5239" y="2392"/>
              <a:ext cx="43" cy="12"/>
            </a:xfrm>
            <a:custGeom>
              <a:avLst/>
              <a:gdLst/>
              <a:ahLst/>
              <a:cxnLst>
                <a:cxn ang="0">
                  <a:pos x="554" y="154"/>
                </a:cxn>
                <a:cxn ang="0">
                  <a:pos x="0" y="0"/>
                </a:cxn>
                <a:cxn ang="0">
                  <a:pos x="123" y="154"/>
                </a:cxn>
              </a:cxnLst>
              <a:pathLst>
                <a:path w="554" h="154">
                  <a:moveTo>
                    <a:pt x="554" y="154"/>
                  </a:moveTo>
                  <a:lnTo>
                    <a:pt x="0" y="0"/>
                  </a:lnTo>
                  <a:lnTo>
                    <a:pt x="123" y="15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00" name="Line 89"/>
            <p:cNvSpPr/>
            <p:nvPr/>
          </p:nvSpPr>
          <p:spPr>
            <a:xfrm flipH="1" flipV="1">
              <a:off x="5280" y="2389"/>
              <a:ext cx="2" cy="1"/>
            </a:xfrm>
            <a:prstGeom prst="line">
              <a:avLst/>
            </a:prstGeom>
            <a:ln w="0" cap="flat" cmpd="sng">
              <a:solidFill>
                <a:srgbClr val="000000"/>
              </a:solidFill>
              <a:prstDash val="solid"/>
              <a:round/>
              <a:headEnd type="none" w="med" len="med"/>
              <a:tailEnd type="none" w="med" len="med"/>
            </a:ln>
          </p:spPr>
        </p:sp>
        <p:sp>
          <p:nvSpPr>
            <p:cNvPr id="90201" name="Freeform 90"/>
            <p:cNvSpPr/>
            <p:nvPr/>
          </p:nvSpPr>
          <p:spPr>
            <a:xfrm>
              <a:off x="5239" y="2346"/>
              <a:ext cx="43" cy="30"/>
            </a:xfrm>
            <a:custGeom>
              <a:avLst/>
              <a:gdLst/>
              <a:ahLst/>
              <a:cxnLst>
                <a:cxn ang="0">
                  <a:pos x="554" y="384"/>
                </a:cxn>
                <a:cxn ang="0">
                  <a:pos x="554" y="246"/>
                </a:cxn>
                <a:cxn ang="0">
                  <a:pos x="538" y="185"/>
                </a:cxn>
                <a:cxn ang="0">
                  <a:pos x="508" y="138"/>
                </a:cxn>
                <a:cxn ang="0">
                  <a:pos x="461" y="107"/>
                </a:cxn>
                <a:cxn ang="0">
                  <a:pos x="369" y="77"/>
                </a:cxn>
                <a:cxn ang="0">
                  <a:pos x="323" y="77"/>
                </a:cxn>
                <a:cxn ang="0">
                  <a:pos x="276" y="92"/>
                </a:cxn>
                <a:cxn ang="0">
                  <a:pos x="246" y="138"/>
                </a:cxn>
                <a:cxn ang="0">
                  <a:pos x="246" y="292"/>
                </a:cxn>
                <a:cxn ang="0">
                  <a:pos x="0" y="231"/>
                </a:cxn>
                <a:cxn ang="0">
                  <a:pos x="0" y="0"/>
                </a:cxn>
              </a:cxnLst>
              <a:pathLst>
                <a:path w="554" h="384">
                  <a:moveTo>
                    <a:pt x="554" y="384"/>
                  </a:moveTo>
                  <a:lnTo>
                    <a:pt x="554" y="246"/>
                  </a:lnTo>
                  <a:lnTo>
                    <a:pt x="538" y="185"/>
                  </a:lnTo>
                  <a:lnTo>
                    <a:pt x="508" y="138"/>
                  </a:lnTo>
                  <a:lnTo>
                    <a:pt x="461" y="107"/>
                  </a:lnTo>
                  <a:lnTo>
                    <a:pt x="369" y="77"/>
                  </a:lnTo>
                  <a:lnTo>
                    <a:pt x="323" y="77"/>
                  </a:lnTo>
                  <a:lnTo>
                    <a:pt x="276" y="92"/>
                  </a:lnTo>
                  <a:lnTo>
                    <a:pt x="246" y="138"/>
                  </a:lnTo>
                  <a:lnTo>
                    <a:pt x="246" y="292"/>
                  </a:lnTo>
                  <a:lnTo>
                    <a:pt x="0" y="231"/>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02" name="Freeform 91"/>
            <p:cNvSpPr/>
            <p:nvPr/>
          </p:nvSpPr>
          <p:spPr>
            <a:xfrm>
              <a:off x="5239" y="2311"/>
              <a:ext cx="43" cy="31"/>
            </a:xfrm>
            <a:custGeom>
              <a:avLst/>
              <a:gdLst/>
              <a:ahLst/>
              <a:cxnLst>
                <a:cxn ang="0">
                  <a:pos x="554" y="400"/>
                </a:cxn>
                <a:cxn ang="0">
                  <a:pos x="0" y="261"/>
                </a:cxn>
                <a:cxn ang="0">
                  <a:pos x="0" y="92"/>
                </a:cxn>
                <a:cxn ang="0">
                  <a:pos x="15" y="46"/>
                </a:cxn>
                <a:cxn ang="0">
                  <a:pos x="47" y="15"/>
                </a:cxn>
                <a:cxn ang="0">
                  <a:pos x="77" y="0"/>
                </a:cxn>
                <a:cxn ang="0">
                  <a:pos x="123" y="0"/>
                </a:cxn>
                <a:cxn ang="0">
                  <a:pos x="184" y="30"/>
                </a:cxn>
                <a:cxn ang="0">
                  <a:pos x="215" y="61"/>
                </a:cxn>
                <a:cxn ang="0">
                  <a:pos x="246" y="122"/>
                </a:cxn>
                <a:cxn ang="0">
                  <a:pos x="246" y="307"/>
                </a:cxn>
              </a:cxnLst>
              <a:pathLst>
                <a:path w="554" h="400">
                  <a:moveTo>
                    <a:pt x="554" y="400"/>
                  </a:moveTo>
                  <a:lnTo>
                    <a:pt x="0" y="261"/>
                  </a:lnTo>
                  <a:lnTo>
                    <a:pt x="0" y="92"/>
                  </a:lnTo>
                  <a:lnTo>
                    <a:pt x="15" y="46"/>
                  </a:lnTo>
                  <a:lnTo>
                    <a:pt x="47" y="15"/>
                  </a:lnTo>
                  <a:lnTo>
                    <a:pt x="77" y="0"/>
                  </a:lnTo>
                  <a:lnTo>
                    <a:pt x="123" y="0"/>
                  </a:lnTo>
                  <a:lnTo>
                    <a:pt x="184" y="30"/>
                  </a:lnTo>
                  <a:lnTo>
                    <a:pt x="215" y="61"/>
                  </a:lnTo>
                  <a:lnTo>
                    <a:pt x="246" y="122"/>
                  </a:lnTo>
                  <a:lnTo>
                    <a:pt x="246" y="30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03" name="Freeform 92"/>
            <p:cNvSpPr/>
            <p:nvPr/>
          </p:nvSpPr>
          <p:spPr>
            <a:xfrm>
              <a:off x="5258" y="2316"/>
              <a:ext cx="24" cy="26"/>
            </a:xfrm>
            <a:custGeom>
              <a:avLst/>
              <a:gdLst/>
              <a:ahLst/>
              <a:cxnLst>
                <a:cxn ang="0">
                  <a:pos x="0" y="92"/>
                </a:cxn>
                <a:cxn ang="0">
                  <a:pos x="30" y="31"/>
                </a:cxn>
                <a:cxn ang="0">
                  <a:pos x="77" y="0"/>
                </a:cxn>
                <a:cxn ang="0">
                  <a:pos x="169" y="0"/>
                </a:cxn>
                <a:cxn ang="0">
                  <a:pos x="230" y="46"/>
                </a:cxn>
                <a:cxn ang="0">
                  <a:pos x="262" y="76"/>
                </a:cxn>
                <a:cxn ang="0">
                  <a:pos x="292" y="139"/>
                </a:cxn>
                <a:cxn ang="0">
                  <a:pos x="308" y="185"/>
                </a:cxn>
                <a:cxn ang="0">
                  <a:pos x="308" y="339"/>
                </a:cxn>
              </a:cxnLst>
              <a:pathLst>
                <a:path w="308" h="339">
                  <a:moveTo>
                    <a:pt x="0" y="92"/>
                  </a:moveTo>
                  <a:lnTo>
                    <a:pt x="30" y="31"/>
                  </a:lnTo>
                  <a:lnTo>
                    <a:pt x="77" y="0"/>
                  </a:lnTo>
                  <a:lnTo>
                    <a:pt x="169" y="0"/>
                  </a:lnTo>
                  <a:lnTo>
                    <a:pt x="230" y="46"/>
                  </a:lnTo>
                  <a:lnTo>
                    <a:pt x="262" y="76"/>
                  </a:lnTo>
                  <a:lnTo>
                    <a:pt x="292" y="139"/>
                  </a:lnTo>
                  <a:lnTo>
                    <a:pt x="308" y="185"/>
                  </a:lnTo>
                  <a:lnTo>
                    <a:pt x="308" y="33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04" name="Line 93"/>
            <p:cNvSpPr/>
            <p:nvPr/>
          </p:nvSpPr>
          <p:spPr>
            <a:xfrm flipV="1">
              <a:off x="5307" y="1972"/>
              <a:ext cx="1" cy="806"/>
            </a:xfrm>
            <a:prstGeom prst="line">
              <a:avLst/>
            </a:prstGeom>
            <a:ln w="0" cap="flat" cmpd="sng">
              <a:solidFill>
                <a:srgbClr val="000000"/>
              </a:solidFill>
              <a:prstDash val="solid"/>
              <a:round/>
              <a:headEnd type="none" w="med" len="med"/>
              <a:tailEnd type="none" w="med" len="med"/>
            </a:ln>
          </p:spPr>
        </p:sp>
        <p:sp>
          <p:nvSpPr>
            <p:cNvPr id="90205" name="Line 94"/>
            <p:cNvSpPr/>
            <p:nvPr/>
          </p:nvSpPr>
          <p:spPr>
            <a:xfrm flipV="1">
              <a:off x="5171" y="1972"/>
              <a:ext cx="1" cy="539"/>
            </a:xfrm>
            <a:prstGeom prst="line">
              <a:avLst/>
            </a:prstGeom>
            <a:ln w="0" cap="flat" cmpd="sng">
              <a:solidFill>
                <a:srgbClr val="000000"/>
              </a:solidFill>
              <a:prstDash val="solid"/>
              <a:round/>
              <a:headEnd type="none" w="med" len="med"/>
              <a:tailEnd type="none" w="med" len="med"/>
            </a:ln>
          </p:spPr>
        </p:sp>
        <p:sp>
          <p:nvSpPr>
            <p:cNvPr id="90206" name="Freeform 95"/>
            <p:cNvSpPr/>
            <p:nvPr/>
          </p:nvSpPr>
          <p:spPr>
            <a:xfrm>
              <a:off x="5146" y="2486"/>
              <a:ext cx="50" cy="46"/>
            </a:xfrm>
            <a:custGeom>
              <a:avLst/>
              <a:gdLst/>
              <a:ahLst/>
              <a:cxnLst>
                <a:cxn ang="0">
                  <a:pos x="62" y="0"/>
                </a:cxn>
                <a:cxn ang="0">
                  <a:pos x="0" y="62"/>
                </a:cxn>
                <a:cxn ang="0">
                  <a:pos x="653" y="589"/>
                </a:cxn>
                <a:cxn ang="0">
                  <a:pos x="62" y="0"/>
                </a:cxn>
              </a:cxnLst>
              <a:pathLst>
                <a:path w="653" h="589">
                  <a:moveTo>
                    <a:pt x="62" y="0"/>
                  </a:moveTo>
                  <a:lnTo>
                    <a:pt x="0" y="62"/>
                  </a:lnTo>
                  <a:lnTo>
                    <a:pt x="653" y="589"/>
                  </a:lnTo>
                  <a:lnTo>
                    <a:pt x="62" y="0"/>
                  </a:lnTo>
                  <a:close/>
                </a:path>
              </a:pathLst>
            </a:custGeom>
            <a:solidFill>
              <a:srgbClr val="000000"/>
            </a:solidFill>
            <a:ln w="9525">
              <a:noFill/>
            </a:ln>
          </p:spPr>
          <p:txBody>
            <a:bodyPr/>
            <a:p>
              <a:endParaRPr lang="zh-CN" altLang="en-US"/>
            </a:p>
          </p:txBody>
        </p:sp>
        <p:sp>
          <p:nvSpPr>
            <p:cNvPr id="90207" name="Freeform 96"/>
            <p:cNvSpPr/>
            <p:nvPr/>
          </p:nvSpPr>
          <p:spPr>
            <a:xfrm>
              <a:off x="5146" y="2491"/>
              <a:ext cx="50" cy="46"/>
            </a:xfrm>
            <a:custGeom>
              <a:avLst/>
              <a:gdLst/>
              <a:ahLst/>
              <a:cxnLst>
                <a:cxn ang="0">
                  <a:pos x="0" y="0"/>
                </a:cxn>
                <a:cxn ang="0">
                  <a:pos x="653" y="527"/>
                </a:cxn>
                <a:cxn ang="0">
                  <a:pos x="590" y="591"/>
                </a:cxn>
                <a:cxn ang="0">
                  <a:pos x="0" y="0"/>
                </a:cxn>
              </a:cxnLst>
              <a:pathLst>
                <a:path w="653" h="591">
                  <a:moveTo>
                    <a:pt x="0" y="0"/>
                  </a:moveTo>
                  <a:lnTo>
                    <a:pt x="653" y="527"/>
                  </a:lnTo>
                  <a:lnTo>
                    <a:pt x="590" y="591"/>
                  </a:lnTo>
                  <a:lnTo>
                    <a:pt x="0" y="0"/>
                  </a:lnTo>
                  <a:close/>
                </a:path>
              </a:pathLst>
            </a:custGeom>
            <a:solidFill>
              <a:srgbClr val="000000"/>
            </a:solidFill>
            <a:ln w="9525">
              <a:noFill/>
            </a:ln>
          </p:spPr>
          <p:txBody>
            <a:bodyPr/>
            <a:p>
              <a:endParaRPr lang="zh-CN" altLang="en-US"/>
            </a:p>
          </p:txBody>
        </p:sp>
        <p:sp>
          <p:nvSpPr>
            <p:cNvPr id="90208" name="Freeform 97"/>
            <p:cNvSpPr/>
            <p:nvPr/>
          </p:nvSpPr>
          <p:spPr>
            <a:xfrm>
              <a:off x="5146" y="2486"/>
              <a:ext cx="50" cy="51"/>
            </a:xfrm>
            <a:custGeom>
              <a:avLst/>
              <a:gdLst/>
              <a:ahLst/>
              <a:cxnLst>
                <a:cxn ang="0">
                  <a:pos x="62" y="0"/>
                </a:cxn>
                <a:cxn ang="0">
                  <a:pos x="0" y="62"/>
                </a:cxn>
                <a:cxn ang="0">
                  <a:pos x="590" y="653"/>
                </a:cxn>
                <a:cxn ang="0">
                  <a:pos x="653" y="589"/>
                </a:cxn>
                <a:cxn ang="0">
                  <a:pos x="62" y="0"/>
                </a:cxn>
              </a:cxnLst>
              <a:pathLst>
                <a:path w="653" h="653">
                  <a:moveTo>
                    <a:pt x="62" y="0"/>
                  </a:moveTo>
                  <a:lnTo>
                    <a:pt x="0" y="62"/>
                  </a:lnTo>
                  <a:lnTo>
                    <a:pt x="590" y="653"/>
                  </a:lnTo>
                  <a:lnTo>
                    <a:pt x="653" y="589"/>
                  </a:lnTo>
                  <a:lnTo>
                    <a:pt x="62"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09" name="Freeform 98"/>
            <p:cNvSpPr/>
            <p:nvPr/>
          </p:nvSpPr>
          <p:spPr>
            <a:xfrm>
              <a:off x="5282" y="2753"/>
              <a:ext cx="50" cy="45"/>
            </a:xfrm>
            <a:custGeom>
              <a:avLst/>
              <a:gdLst/>
              <a:ahLst/>
              <a:cxnLst>
                <a:cxn ang="0">
                  <a:pos x="62" y="0"/>
                </a:cxn>
                <a:cxn ang="0">
                  <a:pos x="0" y="62"/>
                </a:cxn>
                <a:cxn ang="0">
                  <a:pos x="653" y="591"/>
                </a:cxn>
                <a:cxn ang="0">
                  <a:pos x="62" y="0"/>
                </a:cxn>
              </a:cxnLst>
              <a:pathLst>
                <a:path w="653" h="591">
                  <a:moveTo>
                    <a:pt x="62" y="0"/>
                  </a:moveTo>
                  <a:lnTo>
                    <a:pt x="0" y="62"/>
                  </a:lnTo>
                  <a:lnTo>
                    <a:pt x="653" y="591"/>
                  </a:lnTo>
                  <a:lnTo>
                    <a:pt x="62" y="0"/>
                  </a:lnTo>
                  <a:close/>
                </a:path>
              </a:pathLst>
            </a:custGeom>
            <a:solidFill>
              <a:srgbClr val="000000"/>
            </a:solidFill>
            <a:ln w="9525">
              <a:noFill/>
            </a:ln>
          </p:spPr>
          <p:txBody>
            <a:bodyPr/>
            <a:p>
              <a:endParaRPr lang="zh-CN" altLang="en-US"/>
            </a:p>
          </p:txBody>
        </p:sp>
        <p:sp>
          <p:nvSpPr>
            <p:cNvPr id="90210" name="Freeform 99"/>
            <p:cNvSpPr/>
            <p:nvPr/>
          </p:nvSpPr>
          <p:spPr>
            <a:xfrm>
              <a:off x="5282" y="2757"/>
              <a:ext cx="50" cy="46"/>
            </a:xfrm>
            <a:custGeom>
              <a:avLst/>
              <a:gdLst/>
              <a:ahLst/>
              <a:cxnLst>
                <a:cxn ang="0">
                  <a:pos x="0" y="0"/>
                </a:cxn>
                <a:cxn ang="0">
                  <a:pos x="653" y="529"/>
                </a:cxn>
                <a:cxn ang="0">
                  <a:pos x="590" y="591"/>
                </a:cxn>
                <a:cxn ang="0">
                  <a:pos x="0" y="0"/>
                </a:cxn>
              </a:cxnLst>
              <a:pathLst>
                <a:path w="653" h="591">
                  <a:moveTo>
                    <a:pt x="0" y="0"/>
                  </a:moveTo>
                  <a:lnTo>
                    <a:pt x="653" y="529"/>
                  </a:lnTo>
                  <a:lnTo>
                    <a:pt x="590" y="591"/>
                  </a:lnTo>
                  <a:lnTo>
                    <a:pt x="0" y="0"/>
                  </a:lnTo>
                  <a:close/>
                </a:path>
              </a:pathLst>
            </a:custGeom>
            <a:solidFill>
              <a:srgbClr val="000000"/>
            </a:solidFill>
            <a:ln w="9525">
              <a:noFill/>
            </a:ln>
          </p:spPr>
          <p:txBody>
            <a:bodyPr/>
            <a:p>
              <a:endParaRPr lang="zh-CN" altLang="en-US"/>
            </a:p>
          </p:txBody>
        </p:sp>
        <p:sp>
          <p:nvSpPr>
            <p:cNvPr id="90211" name="Freeform 100"/>
            <p:cNvSpPr/>
            <p:nvPr/>
          </p:nvSpPr>
          <p:spPr>
            <a:xfrm>
              <a:off x="5282" y="2753"/>
              <a:ext cx="50" cy="50"/>
            </a:xfrm>
            <a:custGeom>
              <a:avLst/>
              <a:gdLst/>
              <a:ahLst/>
              <a:cxnLst>
                <a:cxn ang="0">
                  <a:pos x="62" y="0"/>
                </a:cxn>
                <a:cxn ang="0">
                  <a:pos x="0" y="62"/>
                </a:cxn>
                <a:cxn ang="0">
                  <a:pos x="590" y="653"/>
                </a:cxn>
                <a:cxn ang="0">
                  <a:pos x="653" y="591"/>
                </a:cxn>
                <a:cxn ang="0">
                  <a:pos x="62" y="0"/>
                </a:cxn>
              </a:cxnLst>
              <a:pathLst>
                <a:path w="653" h="653">
                  <a:moveTo>
                    <a:pt x="62" y="0"/>
                  </a:moveTo>
                  <a:lnTo>
                    <a:pt x="0" y="62"/>
                  </a:lnTo>
                  <a:lnTo>
                    <a:pt x="590" y="653"/>
                  </a:lnTo>
                  <a:lnTo>
                    <a:pt x="653" y="591"/>
                  </a:lnTo>
                  <a:lnTo>
                    <a:pt x="62"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12" name="Freeform 101"/>
            <p:cNvSpPr/>
            <p:nvPr/>
          </p:nvSpPr>
          <p:spPr>
            <a:xfrm>
              <a:off x="5364" y="2543"/>
              <a:ext cx="43" cy="28"/>
            </a:xfrm>
            <a:custGeom>
              <a:avLst/>
              <a:gdLst/>
              <a:ahLst/>
              <a:cxnLst>
                <a:cxn ang="0">
                  <a:pos x="553" y="124"/>
                </a:cxn>
                <a:cxn ang="0">
                  <a:pos x="553" y="370"/>
                </a:cxn>
                <a:cxn ang="0">
                  <a:pos x="185" y="47"/>
                </a:cxn>
                <a:cxn ang="0">
                  <a:pos x="139" y="15"/>
                </a:cxn>
                <a:cxn ang="0">
                  <a:pos x="92" y="0"/>
                </a:cxn>
                <a:cxn ang="0">
                  <a:pos x="62" y="0"/>
                </a:cxn>
                <a:cxn ang="0">
                  <a:pos x="31" y="15"/>
                </a:cxn>
                <a:cxn ang="0">
                  <a:pos x="0" y="62"/>
                </a:cxn>
                <a:cxn ang="0">
                  <a:pos x="0" y="124"/>
                </a:cxn>
                <a:cxn ang="0">
                  <a:pos x="16" y="185"/>
                </a:cxn>
                <a:cxn ang="0">
                  <a:pos x="46" y="231"/>
                </a:cxn>
                <a:cxn ang="0">
                  <a:pos x="77" y="246"/>
                </a:cxn>
              </a:cxnLst>
              <a:pathLst>
                <a:path w="553" h="370">
                  <a:moveTo>
                    <a:pt x="553" y="124"/>
                  </a:moveTo>
                  <a:lnTo>
                    <a:pt x="553" y="370"/>
                  </a:lnTo>
                  <a:lnTo>
                    <a:pt x="185" y="47"/>
                  </a:lnTo>
                  <a:lnTo>
                    <a:pt x="139" y="15"/>
                  </a:lnTo>
                  <a:lnTo>
                    <a:pt x="92" y="0"/>
                  </a:lnTo>
                  <a:lnTo>
                    <a:pt x="62" y="0"/>
                  </a:lnTo>
                  <a:lnTo>
                    <a:pt x="31" y="15"/>
                  </a:lnTo>
                  <a:lnTo>
                    <a:pt x="0" y="62"/>
                  </a:lnTo>
                  <a:lnTo>
                    <a:pt x="0" y="124"/>
                  </a:lnTo>
                  <a:lnTo>
                    <a:pt x="16" y="185"/>
                  </a:lnTo>
                  <a:lnTo>
                    <a:pt x="46" y="231"/>
                  </a:lnTo>
                  <a:lnTo>
                    <a:pt x="77" y="24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13" name="Freeform 102"/>
            <p:cNvSpPr/>
            <p:nvPr/>
          </p:nvSpPr>
          <p:spPr>
            <a:xfrm>
              <a:off x="5364" y="2507"/>
              <a:ext cx="43" cy="31"/>
            </a:xfrm>
            <a:custGeom>
              <a:avLst/>
              <a:gdLst/>
              <a:ahLst/>
              <a:cxnLst>
                <a:cxn ang="0">
                  <a:pos x="553" y="400"/>
                </a:cxn>
                <a:cxn ang="0">
                  <a:pos x="0" y="262"/>
                </a:cxn>
                <a:cxn ang="0">
                  <a:pos x="0" y="93"/>
                </a:cxn>
                <a:cxn ang="0">
                  <a:pos x="16" y="47"/>
                </a:cxn>
                <a:cxn ang="0">
                  <a:pos x="46" y="16"/>
                </a:cxn>
                <a:cxn ang="0">
                  <a:pos x="77" y="0"/>
                </a:cxn>
                <a:cxn ang="0">
                  <a:pos x="123" y="0"/>
                </a:cxn>
                <a:cxn ang="0">
                  <a:pos x="185" y="31"/>
                </a:cxn>
                <a:cxn ang="0">
                  <a:pos x="216" y="62"/>
                </a:cxn>
                <a:cxn ang="0">
                  <a:pos x="246" y="123"/>
                </a:cxn>
                <a:cxn ang="0">
                  <a:pos x="246" y="308"/>
                </a:cxn>
              </a:cxnLst>
              <a:pathLst>
                <a:path w="553" h="400">
                  <a:moveTo>
                    <a:pt x="553" y="400"/>
                  </a:moveTo>
                  <a:lnTo>
                    <a:pt x="0" y="262"/>
                  </a:lnTo>
                  <a:lnTo>
                    <a:pt x="0" y="93"/>
                  </a:lnTo>
                  <a:lnTo>
                    <a:pt x="16" y="47"/>
                  </a:lnTo>
                  <a:lnTo>
                    <a:pt x="46" y="16"/>
                  </a:lnTo>
                  <a:lnTo>
                    <a:pt x="77" y="0"/>
                  </a:lnTo>
                  <a:lnTo>
                    <a:pt x="123" y="0"/>
                  </a:lnTo>
                  <a:lnTo>
                    <a:pt x="185" y="31"/>
                  </a:lnTo>
                  <a:lnTo>
                    <a:pt x="216" y="62"/>
                  </a:lnTo>
                  <a:lnTo>
                    <a:pt x="246" y="123"/>
                  </a:lnTo>
                  <a:lnTo>
                    <a:pt x="246" y="30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14" name="Freeform 103"/>
            <p:cNvSpPr/>
            <p:nvPr/>
          </p:nvSpPr>
          <p:spPr>
            <a:xfrm>
              <a:off x="5383" y="2512"/>
              <a:ext cx="24" cy="26"/>
            </a:xfrm>
            <a:custGeom>
              <a:avLst/>
              <a:gdLst/>
              <a:ahLst/>
              <a:cxnLst>
                <a:cxn ang="0">
                  <a:pos x="0" y="92"/>
                </a:cxn>
                <a:cxn ang="0">
                  <a:pos x="31" y="31"/>
                </a:cxn>
                <a:cxn ang="0">
                  <a:pos x="77" y="0"/>
                </a:cxn>
                <a:cxn ang="0">
                  <a:pos x="170" y="0"/>
                </a:cxn>
                <a:cxn ang="0">
                  <a:pos x="231" y="46"/>
                </a:cxn>
                <a:cxn ang="0">
                  <a:pos x="261" y="77"/>
                </a:cxn>
                <a:cxn ang="0">
                  <a:pos x="292" y="138"/>
                </a:cxn>
                <a:cxn ang="0">
                  <a:pos x="307" y="184"/>
                </a:cxn>
                <a:cxn ang="0">
                  <a:pos x="307" y="338"/>
                </a:cxn>
              </a:cxnLst>
              <a:pathLst>
                <a:path w="307" h="338">
                  <a:moveTo>
                    <a:pt x="0" y="92"/>
                  </a:moveTo>
                  <a:lnTo>
                    <a:pt x="31" y="31"/>
                  </a:lnTo>
                  <a:lnTo>
                    <a:pt x="77" y="0"/>
                  </a:lnTo>
                  <a:lnTo>
                    <a:pt x="170" y="0"/>
                  </a:lnTo>
                  <a:lnTo>
                    <a:pt x="231" y="46"/>
                  </a:lnTo>
                  <a:lnTo>
                    <a:pt x="261" y="77"/>
                  </a:lnTo>
                  <a:lnTo>
                    <a:pt x="292" y="138"/>
                  </a:lnTo>
                  <a:lnTo>
                    <a:pt x="307" y="184"/>
                  </a:lnTo>
                  <a:lnTo>
                    <a:pt x="307" y="33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15" name="Freeform 104"/>
            <p:cNvSpPr/>
            <p:nvPr/>
          </p:nvSpPr>
          <p:spPr>
            <a:xfrm>
              <a:off x="5103" y="2266"/>
              <a:ext cx="43" cy="12"/>
            </a:xfrm>
            <a:custGeom>
              <a:avLst/>
              <a:gdLst/>
              <a:ahLst/>
              <a:cxnLst>
                <a:cxn ang="0">
                  <a:pos x="554" y="153"/>
                </a:cxn>
                <a:cxn ang="0">
                  <a:pos x="0" y="0"/>
                </a:cxn>
                <a:cxn ang="0">
                  <a:pos x="123" y="153"/>
                </a:cxn>
              </a:cxnLst>
              <a:pathLst>
                <a:path w="554" h="153">
                  <a:moveTo>
                    <a:pt x="554" y="153"/>
                  </a:moveTo>
                  <a:lnTo>
                    <a:pt x="0" y="0"/>
                  </a:lnTo>
                  <a:lnTo>
                    <a:pt x="123" y="15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16" name="Freeform 105"/>
            <p:cNvSpPr/>
            <p:nvPr/>
          </p:nvSpPr>
          <p:spPr>
            <a:xfrm>
              <a:off x="5103" y="2233"/>
              <a:ext cx="43" cy="31"/>
            </a:xfrm>
            <a:custGeom>
              <a:avLst/>
              <a:gdLst/>
              <a:ahLst/>
              <a:cxnLst>
                <a:cxn ang="0">
                  <a:pos x="554" y="399"/>
                </a:cxn>
                <a:cxn ang="0">
                  <a:pos x="0" y="261"/>
                </a:cxn>
                <a:cxn ang="0">
                  <a:pos x="0" y="91"/>
                </a:cxn>
                <a:cxn ang="0">
                  <a:pos x="15" y="45"/>
                </a:cxn>
                <a:cxn ang="0">
                  <a:pos x="46" y="15"/>
                </a:cxn>
                <a:cxn ang="0">
                  <a:pos x="77" y="0"/>
                </a:cxn>
                <a:cxn ang="0">
                  <a:pos x="123" y="0"/>
                </a:cxn>
                <a:cxn ang="0">
                  <a:pos x="184" y="30"/>
                </a:cxn>
                <a:cxn ang="0">
                  <a:pos x="215" y="61"/>
                </a:cxn>
                <a:cxn ang="0">
                  <a:pos x="245" y="122"/>
                </a:cxn>
                <a:cxn ang="0">
                  <a:pos x="245" y="307"/>
                </a:cxn>
              </a:cxnLst>
              <a:pathLst>
                <a:path w="554" h="399">
                  <a:moveTo>
                    <a:pt x="554" y="399"/>
                  </a:moveTo>
                  <a:lnTo>
                    <a:pt x="0" y="261"/>
                  </a:lnTo>
                  <a:lnTo>
                    <a:pt x="0" y="91"/>
                  </a:lnTo>
                  <a:lnTo>
                    <a:pt x="15" y="45"/>
                  </a:lnTo>
                  <a:lnTo>
                    <a:pt x="46" y="15"/>
                  </a:lnTo>
                  <a:lnTo>
                    <a:pt x="77" y="0"/>
                  </a:lnTo>
                  <a:lnTo>
                    <a:pt x="123" y="0"/>
                  </a:lnTo>
                  <a:lnTo>
                    <a:pt x="184" y="30"/>
                  </a:lnTo>
                  <a:lnTo>
                    <a:pt x="215" y="61"/>
                  </a:lnTo>
                  <a:lnTo>
                    <a:pt x="245" y="122"/>
                  </a:lnTo>
                  <a:lnTo>
                    <a:pt x="245" y="30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17" name="Freeform 106"/>
            <p:cNvSpPr/>
            <p:nvPr/>
          </p:nvSpPr>
          <p:spPr>
            <a:xfrm>
              <a:off x="5122" y="2238"/>
              <a:ext cx="24" cy="26"/>
            </a:xfrm>
            <a:custGeom>
              <a:avLst/>
              <a:gdLst/>
              <a:ahLst/>
              <a:cxnLst>
                <a:cxn ang="0">
                  <a:pos x="0" y="92"/>
                </a:cxn>
                <a:cxn ang="0">
                  <a:pos x="32" y="30"/>
                </a:cxn>
                <a:cxn ang="0">
                  <a:pos x="78" y="0"/>
                </a:cxn>
                <a:cxn ang="0">
                  <a:pos x="170" y="0"/>
                </a:cxn>
                <a:cxn ang="0">
                  <a:pos x="231" y="46"/>
                </a:cxn>
                <a:cxn ang="0">
                  <a:pos x="263" y="76"/>
                </a:cxn>
                <a:cxn ang="0">
                  <a:pos x="293" y="139"/>
                </a:cxn>
                <a:cxn ang="0">
                  <a:pos x="309" y="185"/>
                </a:cxn>
                <a:cxn ang="0">
                  <a:pos x="309" y="338"/>
                </a:cxn>
              </a:cxnLst>
              <a:pathLst>
                <a:path w="309" h="338">
                  <a:moveTo>
                    <a:pt x="0" y="92"/>
                  </a:moveTo>
                  <a:lnTo>
                    <a:pt x="32" y="30"/>
                  </a:lnTo>
                  <a:lnTo>
                    <a:pt x="78" y="0"/>
                  </a:lnTo>
                  <a:lnTo>
                    <a:pt x="170" y="0"/>
                  </a:lnTo>
                  <a:lnTo>
                    <a:pt x="231" y="46"/>
                  </a:lnTo>
                  <a:lnTo>
                    <a:pt x="263" y="76"/>
                  </a:lnTo>
                  <a:lnTo>
                    <a:pt x="293" y="139"/>
                  </a:lnTo>
                  <a:lnTo>
                    <a:pt x="309" y="185"/>
                  </a:lnTo>
                  <a:lnTo>
                    <a:pt x="309" y="33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18" name="Freeform 107"/>
            <p:cNvSpPr/>
            <p:nvPr/>
          </p:nvSpPr>
          <p:spPr>
            <a:xfrm>
              <a:off x="5146" y="1951"/>
              <a:ext cx="50" cy="46"/>
            </a:xfrm>
            <a:custGeom>
              <a:avLst/>
              <a:gdLst/>
              <a:ahLst/>
              <a:cxnLst>
                <a:cxn ang="0">
                  <a:pos x="590" y="590"/>
                </a:cxn>
                <a:cxn ang="0">
                  <a:pos x="653" y="527"/>
                </a:cxn>
                <a:cxn ang="0">
                  <a:pos x="0" y="0"/>
                </a:cxn>
                <a:cxn ang="0">
                  <a:pos x="590" y="590"/>
                </a:cxn>
              </a:cxnLst>
              <a:pathLst>
                <a:path w="653" h="590">
                  <a:moveTo>
                    <a:pt x="590" y="590"/>
                  </a:moveTo>
                  <a:lnTo>
                    <a:pt x="653" y="527"/>
                  </a:lnTo>
                  <a:lnTo>
                    <a:pt x="0" y="0"/>
                  </a:lnTo>
                  <a:lnTo>
                    <a:pt x="590" y="590"/>
                  </a:lnTo>
                  <a:close/>
                </a:path>
              </a:pathLst>
            </a:custGeom>
            <a:solidFill>
              <a:srgbClr val="000000"/>
            </a:solidFill>
            <a:ln w="9525">
              <a:noFill/>
            </a:ln>
          </p:spPr>
          <p:txBody>
            <a:bodyPr/>
            <a:p>
              <a:endParaRPr lang="zh-CN" altLang="en-US"/>
            </a:p>
          </p:txBody>
        </p:sp>
        <p:sp>
          <p:nvSpPr>
            <p:cNvPr id="90219" name="Freeform 108"/>
            <p:cNvSpPr/>
            <p:nvPr/>
          </p:nvSpPr>
          <p:spPr>
            <a:xfrm>
              <a:off x="5146" y="1946"/>
              <a:ext cx="50" cy="46"/>
            </a:xfrm>
            <a:custGeom>
              <a:avLst/>
              <a:gdLst/>
              <a:ahLst/>
              <a:cxnLst>
                <a:cxn ang="0">
                  <a:pos x="653" y="590"/>
                </a:cxn>
                <a:cxn ang="0">
                  <a:pos x="0" y="63"/>
                </a:cxn>
                <a:cxn ang="0">
                  <a:pos x="62" y="0"/>
                </a:cxn>
                <a:cxn ang="0">
                  <a:pos x="653" y="590"/>
                </a:cxn>
              </a:cxnLst>
              <a:pathLst>
                <a:path w="653" h="590">
                  <a:moveTo>
                    <a:pt x="653" y="590"/>
                  </a:moveTo>
                  <a:lnTo>
                    <a:pt x="0" y="63"/>
                  </a:lnTo>
                  <a:lnTo>
                    <a:pt x="62" y="0"/>
                  </a:lnTo>
                  <a:lnTo>
                    <a:pt x="653" y="590"/>
                  </a:lnTo>
                  <a:close/>
                </a:path>
              </a:pathLst>
            </a:custGeom>
            <a:solidFill>
              <a:srgbClr val="000000"/>
            </a:solidFill>
            <a:ln w="9525">
              <a:noFill/>
            </a:ln>
          </p:spPr>
          <p:txBody>
            <a:bodyPr/>
            <a:p>
              <a:endParaRPr lang="zh-CN" altLang="en-US"/>
            </a:p>
          </p:txBody>
        </p:sp>
        <p:sp>
          <p:nvSpPr>
            <p:cNvPr id="90220" name="Freeform 109"/>
            <p:cNvSpPr/>
            <p:nvPr/>
          </p:nvSpPr>
          <p:spPr>
            <a:xfrm>
              <a:off x="5146" y="1946"/>
              <a:ext cx="50" cy="51"/>
            </a:xfrm>
            <a:custGeom>
              <a:avLst/>
              <a:gdLst/>
              <a:ahLst/>
              <a:cxnLst>
                <a:cxn ang="0">
                  <a:pos x="590" y="653"/>
                </a:cxn>
                <a:cxn ang="0">
                  <a:pos x="653" y="590"/>
                </a:cxn>
                <a:cxn ang="0">
                  <a:pos x="62" y="0"/>
                </a:cxn>
                <a:cxn ang="0">
                  <a:pos x="0" y="63"/>
                </a:cxn>
                <a:cxn ang="0">
                  <a:pos x="590" y="653"/>
                </a:cxn>
              </a:cxnLst>
              <a:pathLst>
                <a:path w="653" h="653">
                  <a:moveTo>
                    <a:pt x="590" y="653"/>
                  </a:moveTo>
                  <a:lnTo>
                    <a:pt x="653" y="590"/>
                  </a:lnTo>
                  <a:lnTo>
                    <a:pt x="62" y="0"/>
                  </a:lnTo>
                  <a:lnTo>
                    <a:pt x="0" y="63"/>
                  </a:lnTo>
                  <a:lnTo>
                    <a:pt x="590" y="65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21" name="Freeform 110"/>
            <p:cNvSpPr/>
            <p:nvPr/>
          </p:nvSpPr>
          <p:spPr>
            <a:xfrm>
              <a:off x="5282" y="1951"/>
              <a:ext cx="50" cy="46"/>
            </a:xfrm>
            <a:custGeom>
              <a:avLst/>
              <a:gdLst/>
              <a:ahLst/>
              <a:cxnLst>
                <a:cxn ang="0">
                  <a:pos x="590" y="590"/>
                </a:cxn>
                <a:cxn ang="0">
                  <a:pos x="653" y="527"/>
                </a:cxn>
                <a:cxn ang="0">
                  <a:pos x="0" y="0"/>
                </a:cxn>
                <a:cxn ang="0">
                  <a:pos x="590" y="590"/>
                </a:cxn>
              </a:cxnLst>
              <a:pathLst>
                <a:path w="653" h="590">
                  <a:moveTo>
                    <a:pt x="590" y="590"/>
                  </a:moveTo>
                  <a:lnTo>
                    <a:pt x="653" y="527"/>
                  </a:lnTo>
                  <a:lnTo>
                    <a:pt x="0" y="0"/>
                  </a:lnTo>
                  <a:lnTo>
                    <a:pt x="590" y="590"/>
                  </a:lnTo>
                  <a:close/>
                </a:path>
              </a:pathLst>
            </a:custGeom>
            <a:solidFill>
              <a:srgbClr val="000000"/>
            </a:solidFill>
            <a:ln w="9525">
              <a:noFill/>
            </a:ln>
          </p:spPr>
          <p:txBody>
            <a:bodyPr/>
            <a:p>
              <a:endParaRPr lang="zh-CN" altLang="en-US"/>
            </a:p>
          </p:txBody>
        </p:sp>
        <p:sp>
          <p:nvSpPr>
            <p:cNvPr id="90222" name="Freeform 111"/>
            <p:cNvSpPr/>
            <p:nvPr/>
          </p:nvSpPr>
          <p:spPr>
            <a:xfrm>
              <a:off x="5282" y="1946"/>
              <a:ext cx="50" cy="46"/>
            </a:xfrm>
            <a:custGeom>
              <a:avLst/>
              <a:gdLst/>
              <a:ahLst/>
              <a:cxnLst>
                <a:cxn ang="0">
                  <a:pos x="653" y="590"/>
                </a:cxn>
                <a:cxn ang="0">
                  <a:pos x="0" y="63"/>
                </a:cxn>
                <a:cxn ang="0">
                  <a:pos x="62" y="0"/>
                </a:cxn>
                <a:cxn ang="0">
                  <a:pos x="653" y="590"/>
                </a:cxn>
              </a:cxnLst>
              <a:pathLst>
                <a:path w="653" h="590">
                  <a:moveTo>
                    <a:pt x="653" y="590"/>
                  </a:moveTo>
                  <a:lnTo>
                    <a:pt x="0" y="63"/>
                  </a:lnTo>
                  <a:lnTo>
                    <a:pt x="62" y="0"/>
                  </a:lnTo>
                  <a:lnTo>
                    <a:pt x="653" y="590"/>
                  </a:lnTo>
                  <a:close/>
                </a:path>
              </a:pathLst>
            </a:custGeom>
            <a:solidFill>
              <a:srgbClr val="000000"/>
            </a:solidFill>
            <a:ln w="9525">
              <a:noFill/>
            </a:ln>
          </p:spPr>
          <p:txBody>
            <a:bodyPr/>
            <a:p>
              <a:endParaRPr lang="zh-CN" altLang="en-US"/>
            </a:p>
          </p:txBody>
        </p:sp>
        <p:sp>
          <p:nvSpPr>
            <p:cNvPr id="90223" name="Freeform 112"/>
            <p:cNvSpPr/>
            <p:nvPr/>
          </p:nvSpPr>
          <p:spPr>
            <a:xfrm>
              <a:off x="5282" y="1946"/>
              <a:ext cx="50" cy="51"/>
            </a:xfrm>
            <a:custGeom>
              <a:avLst/>
              <a:gdLst/>
              <a:ahLst/>
              <a:cxnLst>
                <a:cxn ang="0">
                  <a:pos x="590" y="653"/>
                </a:cxn>
                <a:cxn ang="0">
                  <a:pos x="653" y="590"/>
                </a:cxn>
                <a:cxn ang="0">
                  <a:pos x="62" y="0"/>
                </a:cxn>
                <a:cxn ang="0">
                  <a:pos x="0" y="63"/>
                </a:cxn>
                <a:cxn ang="0">
                  <a:pos x="590" y="653"/>
                </a:cxn>
              </a:cxnLst>
              <a:pathLst>
                <a:path w="653" h="653">
                  <a:moveTo>
                    <a:pt x="590" y="653"/>
                  </a:moveTo>
                  <a:lnTo>
                    <a:pt x="653" y="590"/>
                  </a:lnTo>
                  <a:lnTo>
                    <a:pt x="62" y="0"/>
                  </a:lnTo>
                  <a:lnTo>
                    <a:pt x="0" y="63"/>
                  </a:lnTo>
                  <a:lnTo>
                    <a:pt x="590" y="65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24" name="Freeform 113"/>
            <p:cNvSpPr/>
            <p:nvPr/>
          </p:nvSpPr>
          <p:spPr>
            <a:xfrm>
              <a:off x="5545" y="1952"/>
              <a:ext cx="29" cy="43"/>
            </a:xfrm>
            <a:custGeom>
              <a:avLst/>
              <a:gdLst/>
              <a:ahLst/>
              <a:cxnLst>
                <a:cxn ang="0">
                  <a:pos x="0" y="554"/>
                </a:cxn>
                <a:cxn ang="0">
                  <a:pos x="154" y="0"/>
                </a:cxn>
                <a:cxn ang="0">
                  <a:pos x="293" y="0"/>
                </a:cxn>
                <a:cxn ang="0">
                  <a:pos x="339" y="15"/>
                </a:cxn>
                <a:cxn ang="0">
                  <a:pos x="369" y="47"/>
                </a:cxn>
                <a:cxn ang="0">
                  <a:pos x="369" y="93"/>
                </a:cxn>
                <a:cxn ang="0">
                  <a:pos x="323" y="278"/>
                </a:cxn>
                <a:cxn ang="0">
                  <a:pos x="293" y="324"/>
                </a:cxn>
                <a:cxn ang="0">
                  <a:pos x="261" y="354"/>
                </a:cxn>
                <a:cxn ang="0">
                  <a:pos x="215" y="369"/>
                </a:cxn>
                <a:cxn ang="0">
                  <a:pos x="62" y="369"/>
                </a:cxn>
              </a:cxnLst>
              <a:pathLst>
                <a:path w="369" h="554">
                  <a:moveTo>
                    <a:pt x="0" y="554"/>
                  </a:moveTo>
                  <a:lnTo>
                    <a:pt x="154" y="0"/>
                  </a:lnTo>
                  <a:lnTo>
                    <a:pt x="293" y="0"/>
                  </a:lnTo>
                  <a:lnTo>
                    <a:pt x="339" y="15"/>
                  </a:lnTo>
                  <a:lnTo>
                    <a:pt x="369" y="47"/>
                  </a:lnTo>
                  <a:lnTo>
                    <a:pt x="369" y="93"/>
                  </a:lnTo>
                  <a:lnTo>
                    <a:pt x="323" y="278"/>
                  </a:lnTo>
                  <a:lnTo>
                    <a:pt x="293" y="324"/>
                  </a:lnTo>
                  <a:lnTo>
                    <a:pt x="261" y="354"/>
                  </a:lnTo>
                  <a:lnTo>
                    <a:pt x="215" y="369"/>
                  </a:lnTo>
                  <a:lnTo>
                    <a:pt x="62" y="36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25" name="Freeform 114"/>
            <p:cNvSpPr/>
            <p:nvPr/>
          </p:nvSpPr>
          <p:spPr>
            <a:xfrm>
              <a:off x="4672" y="1770"/>
              <a:ext cx="31" cy="42"/>
            </a:xfrm>
            <a:custGeom>
              <a:avLst/>
              <a:gdLst/>
              <a:ahLst/>
              <a:cxnLst>
                <a:cxn ang="0">
                  <a:pos x="0" y="554"/>
                </a:cxn>
                <a:cxn ang="0">
                  <a:pos x="138" y="0"/>
                </a:cxn>
                <a:cxn ang="0">
                  <a:pos x="308" y="0"/>
                </a:cxn>
                <a:cxn ang="0">
                  <a:pos x="353" y="16"/>
                </a:cxn>
                <a:cxn ang="0">
                  <a:pos x="384" y="46"/>
                </a:cxn>
                <a:cxn ang="0">
                  <a:pos x="399" y="77"/>
                </a:cxn>
                <a:cxn ang="0">
                  <a:pos x="399" y="124"/>
                </a:cxn>
                <a:cxn ang="0">
                  <a:pos x="369" y="185"/>
                </a:cxn>
                <a:cxn ang="0">
                  <a:pos x="338" y="216"/>
                </a:cxn>
                <a:cxn ang="0">
                  <a:pos x="277" y="246"/>
                </a:cxn>
                <a:cxn ang="0">
                  <a:pos x="92" y="246"/>
                </a:cxn>
              </a:cxnLst>
              <a:pathLst>
                <a:path w="399" h="554">
                  <a:moveTo>
                    <a:pt x="0" y="554"/>
                  </a:moveTo>
                  <a:lnTo>
                    <a:pt x="138" y="0"/>
                  </a:lnTo>
                  <a:lnTo>
                    <a:pt x="308" y="0"/>
                  </a:lnTo>
                  <a:lnTo>
                    <a:pt x="353" y="16"/>
                  </a:lnTo>
                  <a:lnTo>
                    <a:pt x="384" y="46"/>
                  </a:lnTo>
                  <a:lnTo>
                    <a:pt x="399" y="77"/>
                  </a:lnTo>
                  <a:lnTo>
                    <a:pt x="399" y="124"/>
                  </a:lnTo>
                  <a:lnTo>
                    <a:pt x="369" y="185"/>
                  </a:lnTo>
                  <a:lnTo>
                    <a:pt x="338" y="216"/>
                  </a:lnTo>
                  <a:lnTo>
                    <a:pt x="277" y="246"/>
                  </a:lnTo>
                  <a:lnTo>
                    <a:pt x="92" y="24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26" name="Freeform 115"/>
            <p:cNvSpPr/>
            <p:nvPr/>
          </p:nvSpPr>
          <p:spPr>
            <a:xfrm>
              <a:off x="4672" y="1788"/>
              <a:ext cx="26" cy="24"/>
            </a:xfrm>
            <a:custGeom>
              <a:avLst/>
              <a:gdLst/>
              <a:ahLst/>
              <a:cxnLst>
                <a:cxn ang="0">
                  <a:pos x="246" y="0"/>
                </a:cxn>
                <a:cxn ang="0">
                  <a:pos x="308" y="31"/>
                </a:cxn>
                <a:cxn ang="0">
                  <a:pos x="338" y="77"/>
                </a:cxn>
                <a:cxn ang="0">
                  <a:pos x="338" y="170"/>
                </a:cxn>
                <a:cxn ang="0">
                  <a:pos x="292" y="231"/>
                </a:cxn>
                <a:cxn ang="0">
                  <a:pos x="262" y="262"/>
                </a:cxn>
                <a:cxn ang="0">
                  <a:pos x="199" y="292"/>
                </a:cxn>
                <a:cxn ang="0">
                  <a:pos x="154" y="308"/>
                </a:cxn>
                <a:cxn ang="0">
                  <a:pos x="0" y="308"/>
                </a:cxn>
              </a:cxnLst>
              <a:pathLst>
                <a:path w="338" h="308">
                  <a:moveTo>
                    <a:pt x="246" y="0"/>
                  </a:moveTo>
                  <a:lnTo>
                    <a:pt x="308" y="31"/>
                  </a:lnTo>
                  <a:lnTo>
                    <a:pt x="338" y="77"/>
                  </a:lnTo>
                  <a:lnTo>
                    <a:pt x="338" y="170"/>
                  </a:lnTo>
                  <a:lnTo>
                    <a:pt x="292" y="231"/>
                  </a:lnTo>
                  <a:lnTo>
                    <a:pt x="262" y="262"/>
                  </a:lnTo>
                  <a:lnTo>
                    <a:pt x="199" y="292"/>
                  </a:lnTo>
                  <a:lnTo>
                    <a:pt x="154" y="308"/>
                  </a:lnTo>
                  <a:lnTo>
                    <a:pt x="0" y="30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27" name="Freeform 116"/>
            <p:cNvSpPr/>
            <p:nvPr/>
          </p:nvSpPr>
          <p:spPr>
            <a:xfrm>
              <a:off x="4921" y="1812"/>
              <a:ext cx="45" cy="50"/>
            </a:xfrm>
            <a:custGeom>
              <a:avLst/>
              <a:gdLst/>
              <a:ahLst/>
              <a:cxnLst>
                <a:cxn ang="0">
                  <a:pos x="0" y="591"/>
                </a:cxn>
                <a:cxn ang="0">
                  <a:pos x="62" y="654"/>
                </a:cxn>
                <a:cxn ang="0">
                  <a:pos x="590" y="0"/>
                </a:cxn>
                <a:cxn ang="0">
                  <a:pos x="0" y="591"/>
                </a:cxn>
              </a:cxnLst>
              <a:pathLst>
                <a:path w="590" h="654">
                  <a:moveTo>
                    <a:pt x="0" y="591"/>
                  </a:moveTo>
                  <a:lnTo>
                    <a:pt x="62" y="654"/>
                  </a:lnTo>
                  <a:lnTo>
                    <a:pt x="590" y="0"/>
                  </a:lnTo>
                  <a:lnTo>
                    <a:pt x="0" y="591"/>
                  </a:lnTo>
                  <a:close/>
                </a:path>
              </a:pathLst>
            </a:custGeom>
            <a:solidFill>
              <a:srgbClr val="000000"/>
            </a:solidFill>
            <a:ln w="9525">
              <a:noFill/>
            </a:ln>
          </p:spPr>
          <p:txBody>
            <a:bodyPr/>
            <a:p>
              <a:endParaRPr lang="zh-CN" altLang="en-US"/>
            </a:p>
          </p:txBody>
        </p:sp>
        <p:sp>
          <p:nvSpPr>
            <p:cNvPr id="90228" name="Freeform 117"/>
            <p:cNvSpPr/>
            <p:nvPr/>
          </p:nvSpPr>
          <p:spPr>
            <a:xfrm>
              <a:off x="4926" y="1812"/>
              <a:ext cx="45" cy="50"/>
            </a:xfrm>
            <a:custGeom>
              <a:avLst/>
              <a:gdLst/>
              <a:ahLst/>
              <a:cxnLst>
                <a:cxn ang="0">
                  <a:pos x="0" y="654"/>
                </a:cxn>
                <a:cxn ang="0">
                  <a:pos x="528" y="0"/>
                </a:cxn>
                <a:cxn ang="0">
                  <a:pos x="590" y="63"/>
                </a:cxn>
                <a:cxn ang="0">
                  <a:pos x="0" y="654"/>
                </a:cxn>
              </a:cxnLst>
              <a:pathLst>
                <a:path w="590" h="654">
                  <a:moveTo>
                    <a:pt x="0" y="654"/>
                  </a:moveTo>
                  <a:lnTo>
                    <a:pt x="528" y="0"/>
                  </a:lnTo>
                  <a:lnTo>
                    <a:pt x="590" y="63"/>
                  </a:lnTo>
                  <a:lnTo>
                    <a:pt x="0" y="654"/>
                  </a:lnTo>
                  <a:close/>
                </a:path>
              </a:pathLst>
            </a:custGeom>
            <a:solidFill>
              <a:srgbClr val="000000"/>
            </a:solidFill>
            <a:ln w="9525">
              <a:noFill/>
            </a:ln>
          </p:spPr>
          <p:txBody>
            <a:bodyPr/>
            <a:p>
              <a:endParaRPr lang="zh-CN" altLang="en-US"/>
            </a:p>
          </p:txBody>
        </p:sp>
        <p:sp>
          <p:nvSpPr>
            <p:cNvPr id="90229" name="Freeform 118"/>
            <p:cNvSpPr/>
            <p:nvPr/>
          </p:nvSpPr>
          <p:spPr>
            <a:xfrm>
              <a:off x="4921" y="1812"/>
              <a:ext cx="50" cy="50"/>
            </a:xfrm>
            <a:custGeom>
              <a:avLst/>
              <a:gdLst/>
              <a:ahLst/>
              <a:cxnLst>
                <a:cxn ang="0">
                  <a:pos x="0" y="591"/>
                </a:cxn>
                <a:cxn ang="0">
                  <a:pos x="62" y="654"/>
                </a:cxn>
                <a:cxn ang="0">
                  <a:pos x="652" y="63"/>
                </a:cxn>
                <a:cxn ang="0">
                  <a:pos x="590" y="0"/>
                </a:cxn>
                <a:cxn ang="0">
                  <a:pos x="0" y="591"/>
                </a:cxn>
              </a:cxnLst>
              <a:pathLst>
                <a:path w="652" h="654">
                  <a:moveTo>
                    <a:pt x="0" y="591"/>
                  </a:moveTo>
                  <a:lnTo>
                    <a:pt x="62" y="654"/>
                  </a:lnTo>
                  <a:lnTo>
                    <a:pt x="652" y="63"/>
                  </a:lnTo>
                  <a:lnTo>
                    <a:pt x="590" y="0"/>
                  </a:lnTo>
                  <a:lnTo>
                    <a:pt x="0" y="591"/>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30" name="Freeform 119"/>
            <p:cNvSpPr/>
            <p:nvPr/>
          </p:nvSpPr>
          <p:spPr>
            <a:xfrm>
              <a:off x="4120" y="1953"/>
              <a:ext cx="28" cy="43"/>
            </a:xfrm>
            <a:custGeom>
              <a:avLst/>
              <a:gdLst/>
              <a:ahLst/>
              <a:cxnLst>
                <a:cxn ang="0">
                  <a:pos x="0" y="553"/>
                </a:cxn>
                <a:cxn ang="0">
                  <a:pos x="154" y="0"/>
                </a:cxn>
                <a:cxn ang="0">
                  <a:pos x="292" y="0"/>
                </a:cxn>
                <a:cxn ang="0">
                  <a:pos x="339" y="15"/>
                </a:cxn>
                <a:cxn ang="0">
                  <a:pos x="369" y="46"/>
                </a:cxn>
                <a:cxn ang="0">
                  <a:pos x="369" y="93"/>
                </a:cxn>
                <a:cxn ang="0">
                  <a:pos x="323" y="277"/>
                </a:cxn>
                <a:cxn ang="0">
                  <a:pos x="292" y="324"/>
                </a:cxn>
                <a:cxn ang="0">
                  <a:pos x="261" y="354"/>
                </a:cxn>
                <a:cxn ang="0">
                  <a:pos x="215" y="370"/>
                </a:cxn>
                <a:cxn ang="0">
                  <a:pos x="61" y="370"/>
                </a:cxn>
              </a:cxnLst>
              <a:pathLst>
                <a:path w="369" h="553">
                  <a:moveTo>
                    <a:pt x="0" y="553"/>
                  </a:moveTo>
                  <a:lnTo>
                    <a:pt x="154" y="0"/>
                  </a:lnTo>
                  <a:lnTo>
                    <a:pt x="292" y="0"/>
                  </a:lnTo>
                  <a:lnTo>
                    <a:pt x="339" y="15"/>
                  </a:lnTo>
                  <a:lnTo>
                    <a:pt x="369" y="46"/>
                  </a:lnTo>
                  <a:lnTo>
                    <a:pt x="369" y="93"/>
                  </a:lnTo>
                  <a:lnTo>
                    <a:pt x="323" y="277"/>
                  </a:lnTo>
                  <a:lnTo>
                    <a:pt x="292" y="324"/>
                  </a:lnTo>
                  <a:lnTo>
                    <a:pt x="261" y="354"/>
                  </a:lnTo>
                  <a:lnTo>
                    <a:pt x="215" y="370"/>
                  </a:lnTo>
                  <a:lnTo>
                    <a:pt x="61" y="37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31" name="Line 120"/>
            <p:cNvSpPr/>
            <p:nvPr/>
          </p:nvSpPr>
          <p:spPr>
            <a:xfrm flipV="1">
              <a:off x="3182" y="2204"/>
              <a:ext cx="529" cy="690"/>
            </a:xfrm>
            <a:prstGeom prst="line">
              <a:avLst/>
            </a:prstGeom>
            <a:ln w="0" cap="flat" cmpd="sng">
              <a:solidFill>
                <a:srgbClr val="FF0000"/>
              </a:solidFill>
              <a:prstDash val="solid"/>
              <a:round/>
              <a:headEnd type="none" w="med" len="med"/>
              <a:tailEnd type="none" w="med" len="med"/>
            </a:ln>
          </p:spPr>
        </p:sp>
        <p:sp>
          <p:nvSpPr>
            <p:cNvPr id="90232" name="Line 121"/>
            <p:cNvSpPr/>
            <p:nvPr/>
          </p:nvSpPr>
          <p:spPr>
            <a:xfrm flipV="1">
              <a:off x="3185" y="2550"/>
              <a:ext cx="526" cy="347"/>
            </a:xfrm>
            <a:prstGeom prst="line">
              <a:avLst/>
            </a:prstGeom>
            <a:ln w="0" cap="flat" cmpd="sng">
              <a:solidFill>
                <a:srgbClr val="FF0000"/>
              </a:solidFill>
              <a:prstDash val="solid"/>
              <a:round/>
              <a:headEnd type="none" w="med" len="med"/>
              <a:tailEnd type="none" w="med" len="med"/>
            </a:ln>
          </p:spPr>
        </p:sp>
        <p:sp>
          <p:nvSpPr>
            <p:cNvPr id="90233" name="Line 122"/>
            <p:cNvSpPr/>
            <p:nvPr/>
          </p:nvSpPr>
          <p:spPr>
            <a:xfrm flipV="1">
              <a:off x="3181" y="2273"/>
              <a:ext cx="350" cy="620"/>
            </a:xfrm>
            <a:prstGeom prst="line">
              <a:avLst/>
            </a:prstGeom>
            <a:ln w="0" cap="flat" cmpd="sng">
              <a:solidFill>
                <a:srgbClr val="FF0000"/>
              </a:solidFill>
              <a:prstDash val="solid"/>
              <a:round/>
              <a:headEnd type="none" w="med" len="med"/>
              <a:tailEnd type="none" w="med" len="med"/>
            </a:ln>
          </p:spPr>
        </p:sp>
        <p:sp>
          <p:nvSpPr>
            <p:cNvPr id="90234" name="Line 123"/>
            <p:cNvSpPr/>
            <p:nvPr/>
          </p:nvSpPr>
          <p:spPr>
            <a:xfrm flipV="1">
              <a:off x="3185" y="2481"/>
              <a:ext cx="705" cy="416"/>
            </a:xfrm>
            <a:prstGeom prst="line">
              <a:avLst/>
            </a:prstGeom>
            <a:ln w="0" cap="flat" cmpd="sng">
              <a:solidFill>
                <a:srgbClr val="FF0000"/>
              </a:solidFill>
              <a:prstDash val="solid"/>
              <a:round/>
              <a:headEnd type="none" w="med" len="med"/>
              <a:tailEnd type="none" w="med" len="med"/>
            </a:ln>
          </p:spPr>
        </p:sp>
        <p:sp>
          <p:nvSpPr>
            <p:cNvPr id="90235" name="Freeform 124"/>
            <p:cNvSpPr/>
            <p:nvPr/>
          </p:nvSpPr>
          <p:spPr>
            <a:xfrm>
              <a:off x="3193" y="2938"/>
              <a:ext cx="31" cy="42"/>
            </a:xfrm>
            <a:custGeom>
              <a:avLst/>
              <a:gdLst/>
              <a:ahLst/>
              <a:cxnLst>
                <a:cxn ang="0">
                  <a:pos x="0" y="492"/>
                </a:cxn>
                <a:cxn ang="0">
                  <a:pos x="46" y="524"/>
                </a:cxn>
                <a:cxn ang="0">
                  <a:pos x="93" y="539"/>
                </a:cxn>
                <a:cxn ang="0">
                  <a:pos x="154" y="554"/>
                </a:cxn>
                <a:cxn ang="0">
                  <a:pos x="185" y="554"/>
                </a:cxn>
                <a:cxn ang="0">
                  <a:pos x="246" y="539"/>
                </a:cxn>
                <a:cxn ang="0">
                  <a:pos x="277" y="507"/>
                </a:cxn>
                <a:cxn ang="0">
                  <a:pos x="307" y="461"/>
                </a:cxn>
                <a:cxn ang="0">
                  <a:pos x="324" y="400"/>
                </a:cxn>
                <a:cxn ang="0">
                  <a:pos x="324" y="354"/>
                </a:cxn>
                <a:cxn ang="0">
                  <a:pos x="292" y="324"/>
                </a:cxn>
                <a:cxn ang="0">
                  <a:pos x="139" y="231"/>
                </a:cxn>
                <a:cxn ang="0">
                  <a:pos x="93" y="200"/>
                </a:cxn>
                <a:cxn ang="0">
                  <a:pos x="77" y="154"/>
                </a:cxn>
                <a:cxn ang="0">
                  <a:pos x="77" y="124"/>
                </a:cxn>
                <a:cxn ang="0">
                  <a:pos x="108" y="62"/>
                </a:cxn>
                <a:cxn ang="0">
                  <a:pos x="139" y="32"/>
                </a:cxn>
                <a:cxn ang="0">
                  <a:pos x="200" y="0"/>
                </a:cxn>
                <a:cxn ang="0">
                  <a:pos x="261" y="0"/>
                </a:cxn>
                <a:cxn ang="0">
                  <a:pos x="354" y="15"/>
                </a:cxn>
                <a:cxn ang="0">
                  <a:pos x="400" y="32"/>
                </a:cxn>
              </a:cxnLst>
              <a:pathLst>
                <a:path w="400" h="554">
                  <a:moveTo>
                    <a:pt x="0" y="492"/>
                  </a:moveTo>
                  <a:lnTo>
                    <a:pt x="46" y="524"/>
                  </a:lnTo>
                  <a:lnTo>
                    <a:pt x="93" y="539"/>
                  </a:lnTo>
                  <a:lnTo>
                    <a:pt x="154" y="554"/>
                  </a:lnTo>
                  <a:lnTo>
                    <a:pt x="185" y="554"/>
                  </a:lnTo>
                  <a:lnTo>
                    <a:pt x="246" y="539"/>
                  </a:lnTo>
                  <a:lnTo>
                    <a:pt x="277" y="507"/>
                  </a:lnTo>
                  <a:lnTo>
                    <a:pt x="307" y="461"/>
                  </a:lnTo>
                  <a:lnTo>
                    <a:pt x="324" y="400"/>
                  </a:lnTo>
                  <a:lnTo>
                    <a:pt x="324" y="354"/>
                  </a:lnTo>
                  <a:lnTo>
                    <a:pt x="292" y="324"/>
                  </a:lnTo>
                  <a:lnTo>
                    <a:pt x="139" y="231"/>
                  </a:lnTo>
                  <a:lnTo>
                    <a:pt x="93" y="200"/>
                  </a:lnTo>
                  <a:lnTo>
                    <a:pt x="77" y="154"/>
                  </a:lnTo>
                  <a:lnTo>
                    <a:pt x="77" y="124"/>
                  </a:lnTo>
                  <a:lnTo>
                    <a:pt x="108" y="62"/>
                  </a:lnTo>
                  <a:lnTo>
                    <a:pt x="139" y="32"/>
                  </a:lnTo>
                  <a:lnTo>
                    <a:pt x="200" y="0"/>
                  </a:lnTo>
                  <a:lnTo>
                    <a:pt x="261" y="0"/>
                  </a:lnTo>
                  <a:lnTo>
                    <a:pt x="354" y="15"/>
                  </a:lnTo>
                  <a:lnTo>
                    <a:pt x="400" y="3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36" name="Freeform 125"/>
            <p:cNvSpPr/>
            <p:nvPr/>
          </p:nvSpPr>
          <p:spPr>
            <a:xfrm>
              <a:off x="3164" y="2892"/>
              <a:ext cx="22" cy="23"/>
            </a:xfrm>
            <a:custGeom>
              <a:avLst/>
              <a:gdLst/>
              <a:ahLst/>
              <a:cxnLst>
                <a:cxn ang="0">
                  <a:pos x="294" y="147"/>
                </a:cxn>
                <a:cxn ang="0">
                  <a:pos x="251" y="43"/>
                </a:cxn>
                <a:cxn ang="0">
                  <a:pos x="147" y="0"/>
                </a:cxn>
                <a:cxn ang="0">
                  <a:pos x="43" y="43"/>
                </a:cxn>
                <a:cxn ang="0">
                  <a:pos x="0" y="147"/>
                </a:cxn>
                <a:cxn ang="0">
                  <a:pos x="43" y="252"/>
                </a:cxn>
                <a:cxn ang="0">
                  <a:pos x="147" y="296"/>
                </a:cxn>
                <a:cxn ang="0">
                  <a:pos x="251" y="252"/>
                </a:cxn>
                <a:cxn ang="0">
                  <a:pos x="294" y="147"/>
                </a:cxn>
              </a:cxnLst>
              <a:pathLst>
                <a:path w="294" h="296">
                  <a:moveTo>
                    <a:pt x="294" y="147"/>
                  </a:moveTo>
                  <a:lnTo>
                    <a:pt x="251" y="43"/>
                  </a:lnTo>
                  <a:lnTo>
                    <a:pt x="147" y="0"/>
                  </a:lnTo>
                  <a:lnTo>
                    <a:pt x="43" y="43"/>
                  </a:lnTo>
                  <a:lnTo>
                    <a:pt x="0" y="147"/>
                  </a:lnTo>
                  <a:lnTo>
                    <a:pt x="43" y="252"/>
                  </a:lnTo>
                  <a:lnTo>
                    <a:pt x="147" y="296"/>
                  </a:lnTo>
                  <a:lnTo>
                    <a:pt x="251" y="252"/>
                  </a:lnTo>
                  <a:lnTo>
                    <a:pt x="294" y="14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37" name="Line 126"/>
            <p:cNvSpPr/>
            <p:nvPr/>
          </p:nvSpPr>
          <p:spPr>
            <a:xfrm>
              <a:off x="3711" y="2204"/>
              <a:ext cx="1" cy="75"/>
            </a:xfrm>
            <a:prstGeom prst="line">
              <a:avLst/>
            </a:prstGeom>
            <a:ln w="0" cap="flat" cmpd="sng">
              <a:solidFill>
                <a:srgbClr val="000000"/>
              </a:solidFill>
              <a:prstDash val="solid"/>
              <a:round/>
              <a:headEnd type="none" w="med" len="med"/>
              <a:tailEnd type="none" w="med" len="med"/>
            </a:ln>
          </p:spPr>
        </p:sp>
        <p:sp>
          <p:nvSpPr>
            <p:cNvPr id="90238" name="Line 127"/>
            <p:cNvSpPr/>
            <p:nvPr/>
          </p:nvSpPr>
          <p:spPr>
            <a:xfrm>
              <a:off x="3711" y="2295"/>
              <a:ext cx="1" cy="1"/>
            </a:xfrm>
            <a:prstGeom prst="line">
              <a:avLst/>
            </a:prstGeom>
            <a:ln w="0" cap="flat" cmpd="sng">
              <a:solidFill>
                <a:srgbClr val="000000"/>
              </a:solidFill>
              <a:prstDash val="solid"/>
              <a:round/>
              <a:headEnd type="none" w="med" len="med"/>
              <a:tailEnd type="none" w="med" len="med"/>
            </a:ln>
          </p:spPr>
        </p:sp>
        <p:sp>
          <p:nvSpPr>
            <p:cNvPr id="90239" name="Line 128"/>
            <p:cNvSpPr/>
            <p:nvPr/>
          </p:nvSpPr>
          <p:spPr>
            <a:xfrm>
              <a:off x="3711" y="2312"/>
              <a:ext cx="1" cy="130"/>
            </a:xfrm>
            <a:prstGeom prst="line">
              <a:avLst/>
            </a:prstGeom>
            <a:ln w="0" cap="flat" cmpd="sng">
              <a:solidFill>
                <a:srgbClr val="000000"/>
              </a:solidFill>
              <a:prstDash val="solid"/>
              <a:round/>
              <a:headEnd type="none" w="med" len="med"/>
              <a:tailEnd type="none" w="med" len="med"/>
            </a:ln>
          </p:spPr>
        </p:sp>
        <p:sp>
          <p:nvSpPr>
            <p:cNvPr id="90240" name="Line 129"/>
            <p:cNvSpPr/>
            <p:nvPr/>
          </p:nvSpPr>
          <p:spPr>
            <a:xfrm>
              <a:off x="3711" y="2459"/>
              <a:ext cx="1" cy="1"/>
            </a:xfrm>
            <a:prstGeom prst="line">
              <a:avLst/>
            </a:prstGeom>
            <a:ln w="0" cap="flat" cmpd="sng">
              <a:solidFill>
                <a:srgbClr val="000000"/>
              </a:solidFill>
              <a:prstDash val="solid"/>
              <a:round/>
              <a:headEnd type="none" w="med" len="med"/>
              <a:tailEnd type="none" w="med" len="med"/>
            </a:ln>
          </p:spPr>
        </p:sp>
        <p:sp>
          <p:nvSpPr>
            <p:cNvPr id="90241" name="Line 130"/>
            <p:cNvSpPr/>
            <p:nvPr/>
          </p:nvSpPr>
          <p:spPr>
            <a:xfrm>
              <a:off x="3711" y="2475"/>
              <a:ext cx="1" cy="75"/>
            </a:xfrm>
            <a:prstGeom prst="line">
              <a:avLst/>
            </a:prstGeom>
            <a:ln w="0" cap="flat" cmpd="sng">
              <a:solidFill>
                <a:srgbClr val="000000"/>
              </a:solidFill>
              <a:prstDash val="solid"/>
              <a:round/>
              <a:headEnd type="none" w="med" len="med"/>
              <a:tailEnd type="none" w="med" len="med"/>
            </a:ln>
          </p:spPr>
        </p:sp>
        <p:sp>
          <p:nvSpPr>
            <p:cNvPr id="90242" name="Line 131"/>
            <p:cNvSpPr/>
            <p:nvPr/>
          </p:nvSpPr>
          <p:spPr>
            <a:xfrm flipV="1">
              <a:off x="3453" y="1963"/>
              <a:ext cx="1" cy="518"/>
            </a:xfrm>
            <a:prstGeom prst="line">
              <a:avLst/>
            </a:prstGeom>
            <a:ln w="0" cap="flat" cmpd="sng">
              <a:solidFill>
                <a:srgbClr val="000000"/>
              </a:solidFill>
              <a:prstDash val="solid"/>
              <a:round/>
              <a:headEnd type="none" w="med" len="med"/>
              <a:tailEnd type="none" w="med" len="med"/>
            </a:ln>
          </p:spPr>
        </p:sp>
        <p:sp>
          <p:nvSpPr>
            <p:cNvPr id="90243" name="Freeform 132"/>
            <p:cNvSpPr/>
            <p:nvPr/>
          </p:nvSpPr>
          <p:spPr>
            <a:xfrm>
              <a:off x="3531" y="2172"/>
              <a:ext cx="360" cy="408"/>
            </a:xfrm>
            <a:custGeom>
              <a:avLst/>
              <a:gdLst/>
              <a:ahLst/>
              <a:cxnLst>
                <a:cxn ang="0">
                  <a:pos x="685" y="118"/>
                </a:cxn>
                <a:cxn ang="0">
                  <a:pos x="497" y="256"/>
                </a:cxn>
                <a:cxn ang="0">
                  <a:pos x="338" y="430"/>
                </a:cxn>
                <a:cxn ang="0">
                  <a:pos x="208" y="634"/>
                </a:cxn>
                <a:cxn ang="0">
                  <a:pos x="108" y="859"/>
                </a:cxn>
                <a:cxn ang="0">
                  <a:pos x="38" y="1096"/>
                </a:cxn>
                <a:cxn ang="0">
                  <a:pos x="0" y="1337"/>
                </a:cxn>
                <a:cxn ang="0">
                  <a:pos x="16" y="1809"/>
                </a:cxn>
                <a:cxn ang="0">
                  <a:pos x="132" y="2265"/>
                </a:cxn>
                <a:cxn ang="0">
                  <a:pos x="325" y="2702"/>
                </a:cxn>
                <a:cxn ang="0">
                  <a:pos x="566" y="3117"/>
                </a:cxn>
                <a:cxn ang="0">
                  <a:pos x="832" y="3509"/>
                </a:cxn>
                <a:cxn ang="0">
                  <a:pos x="1116" y="3874"/>
                </a:cxn>
                <a:cxn ang="0">
                  <a:pos x="1426" y="4214"/>
                </a:cxn>
                <a:cxn ang="0">
                  <a:pos x="1772" y="4524"/>
                </a:cxn>
                <a:cxn ang="0">
                  <a:pos x="2164" y="4805"/>
                </a:cxn>
                <a:cxn ang="0">
                  <a:pos x="2610" y="5052"/>
                </a:cxn>
                <a:cxn ang="0">
                  <a:pos x="3091" y="5235"/>
                </a:cxn>
                <a:cxn ang="0">
                  <a:pos x="3331" y="5287"/>
                </a:cxn>
                <a:cxn ang="0">
                  <a:pos x="3564" y="5303"/>
                </a:cxn>
                <a:cxn ang="0">
                  <a:pos x="3785" y="5278"/>
                </a:cxn>
                <a:cxn ang="0">
                  <a:pos x="3988" y="5205"/>
                </a:cxn>
                <a:cxn ang="0">
                  <a:pos x="4169" y="5080"/>
                </a:cxn>
                <a:cxn ang="0">
                  <a:pos x="4326" y="4909"/>
                </a:cxn>
                <a:cxn ang="0">
                  <a:pos x="4456" y="4705"/>
                </a:cxn>
                <a:cxn ang="0">
                  <a:pos x="4560" y="4476"/>
                </a:cxn>
                <a:cxn ang="0">
                  <a:pos x="4632" y="4233"/>
                </a:cxn>
                <a:cxn ang="0">
                  <a:pos x="4673" y="3986"/>
                </a:cxn>
                <a:cxn ang="0">
                  <a:pos x="4682" y="3743"/>
                </a:cxn>
                <a:cxn ang="0">
                  <a:pos x="4662" y="3506"/>
                </a:cxn>
                <a:cxn ang="0">
                  <a:pos x="4546" y="3048"/>
                </a:cxn>
                <a:cxn ang="0">
                  <a:pos x="4352" y="2614"/>
                </a:cxn>
                <a:cxn ang="0">
                  <a:pos x="4108" y="2204"/>
                </a:cxn>
                <a:cxn ang="0">
                  <a:pos x="3838" y="1817"/>
                </a:cxn>
                <a:cxn ang="0">
                  <a:pos x="3553" y="1456"/>
                </a:cxn>
                <a:cxn ang="0">
                  <a:pos x="3241" y="1119"/>
                </a:cxn>
                <a:cxn ang="0">
                  <a:pos x="2896" y="808"/>
                </a:cxn>
                <a:cxn ang="0">
                  <a:pos x="2506" y="522"/>
                </a:cxn>
                <a:cxn ang="0">
                  <a:pos x="2067" y="265"/>
                </a:cxn>
                <a:cxn ang="0">
                  <a:pos x="1593" y="70"/>
                </a:cxn>
                <a:cxn ang="0">
                  <a:pos x="1354" y="15"/>
                </a:cxn>
                <a:cxn ang="0">
                  <a:pos x="1120" y="0"/>
                </a:cxn>
                <a:cxn ang="0">
                  <a:pos x="895" y="32"/>
                </a:cxn>
                <a:cxn ang="0">
                  <a:pos x="685" y="118"/>
                </a:cxn>
              </a:cxnLst>
              <a:pathLst>
                <a:path w="4682" h="5303">
                  <a:moveTo>
                    <a:pt x="685" y="118"/>
                  </a:moveTo>
                  <a:lnTo>
                    <a:pt x="497" y="256"/>
                  </a:lnTo>
                  <a:lnTo>
                    <a:pt x="338" y="430"/>
                  </a:lnTo>
                  <a:lnTo>
                    <a:pt x="208" y="634"/>
                  </a:lnTo>
                  <a:lnTo>
                    <a:pt x="108" y="859"/>
                  </a:lnTo>
                  <a:lnTo>
                    <a:pt x="38" y="1096"/>
                  </a:lnTo>
                  <a:lnTo>
                    <a:pt x="0" y="1337"/>
                  </a:lnTo>
                  <a:lnTo>
                    <a:pt x="16" y="1809"/>
                  </a:lnTo>
                  <a:lnTo>
                    <a:pt x="132" y="2265"/>
                  </a:lnTo>
                  <a:lnTo>
                    <a:pt x="325" y="2702"/>
                  </a:lnTo>
                  <a:lnTo>
                    <a:pt x="566" y="3117"/>
                  </a:lnTo>
                  <a:lnTo>
                    <a:pt x="832" y="3509"/>
                  </a:lnTo>
                  <a:lnTo>
                    <a:pt x="1116" y="3874"/>
                  </a:lnTo>
                  <a:lnTo>
                    <a:pt x="1426" y="4214"/>
                  </a:lnTo>
                  <a:lnTo>
                    <a:pt x="1772" y="4524"/>
                  </a:lnTo>
                  <a:lnTo>
                    <a:pt x="2164" y="4805"/>
                  </a:lnTo>
                  <a:lnTo>
                    <a:pt x="2610" y="5052"/>
                  </a:lnTo>
                  <a:lnTo>
                    <a:pt x="3091" y="5235"/>
                  </a:lnTo>
                  <a:lnTo>
                    <a:pt x="3331" y="5287"/>
                  </a:lnTo>
                  <a:lnTo>
                    <a:pt x="3564" y="5303"/>
                  </a:lnTo>
                  <a:lnTo>
                    <a:pt x="3785" y="5278"/>
                  </a:lnTo>
                  <a:lnTo>
                    <a:pt x="3988" y="5205"/>
                  </a:lnTo>
                  <a:lnTo>
                    <a:pt x="4169" y="5080"/>
                  </a:lnTo>
                  <a:lnTo>
                    <a:pt x="4326" y="4909"/>
                  </a:lnTo>
                  <a:lnTo>
                    <a:pt x="4456" y="4705"/>
                  </a:lnTo>
                  <a:lnTo>
                    <a:pt x="4560" y="4476"/>
                  </a:lnTo>
                  <a:lnTo>
                    <a:pt x="4632" y="4233"/>
                  </a:lnTo>
                  <a:lnTo>
                    <a:pt x="4673" y="3986"/>
                  </a:lnTo>
                  <a:lnTo>
                    <a:pt x="4682" y="3743"/>
                  </a:lnTo>
                  <a:lnTo>
                    <a:pt x="4662" y="3506"/>
                  </a:lnTo>
                  <a:lnTo>
                    <a:pt x="4546" y="3048"/>
                  </a:lnTo>
                  <a:lnTo>
                    <a:pt x="4352" y="2614"/>
                  </a:lnTo>
                  <a:lnTo>
                    <a:pt x="4108" y="2204"/>
                  </a:lnTo>
                  <a:lnTo>
                    <a:pt x="3838" y="1817"/>
                  </a:lnTo>
                  <a:lnTo>
                    <a:pt x="3553" y="1456"/>
                  </a:lnTo>
                  <a:lnTo>
                    <a:pt x="3241" y="1119"/>
                  </a:lnTo>
                  <a:lnTo>
                    <a:pt x="2896" y="808"/>
                  </a:lnTo>
                  <a:lnTo>
                    <a:pt x="2506" y="522"/>
                  </a:lnTo>
                  <a:lnTo>
                    <a:pt x="2067" y="265"/>
                  </a:lnTo>
                  <a:lnTo>
                    <a:pt x="1593" y="70"/>
                  </a:lnTo>
                  <a:lnTo>
                    <a:pt x="1354" y="15"/>
                  </a:lnTo>
                  <a:lnTo>
                    <a:pt x="1120" y="0"/>
                  </a:lnTo>
                  <a:lnTo>
                    <a:pt x="895" y="32"/>
                  </a:lnTo>
                  <a:lnTo>
                    <a:pt x="685" y="118"/>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44" name="Freeform 133"/>
            <p:cNvSpPr/>
            <p:nvPr/>
          </p:nvSpPr>
          <p:spPr>
            <a:xfrm>
              <a:off x="3451" y="1961"/>
              <a:ext cx="3" cy="4"/>
            </a:xfrm>
            <a:custGeom>
              <a:avLst/>
              <a:gdLst/>
              <a:ahLst/>
              <a:cxnLst>
                <a:cxn ang="0">
                  <a:pos x="28" y="28"/>
                </a:cxn>
                <a:cxn ang="0">
                  <a:pos x="14" y="53"/>
                </a:cxn>
                <a:cxn ang="0">
                  <a:pos x="6" y="47"/>
                </a:cxn>
                <a:cxn ang="0">
                  <a:pos x="2" y="40"/>
                </a:cxn>
                <a:cxn ang="0">
                  <a:pos x="0" y="31"/>
                </a:cxn>
                <a:cxn ang="0">
                  <a:pos x="0" y="22"/>
                </a:cxn>
                <a:cxn ang="0">
                  <a:pos x="3" y="14"/>
                </a:cxn>
                <a:cxn ang="0">
                  <a:pos x="8" y="7"/>
                </a:cxn>
                <a:cxn ang="0">
                  <a:pos x="16" y="2"/>
                </a:cxn>
                <a:cxn ang="0">
                  <a:pos x="25" y="0"/>
                </a:cxn>
                <a:cxn ang="0">
                  <a:pos x="34" y="0"/>
                </a:cxn>
                <a:cxn ang="0">
                  <a:pos x="42" y="3"/>
                </a:cxn>
                <a:cxn ang="0">
                  <a:pos x="28" y="28"/>
                </a:cxn>
              </a:cxnLst>
              <a:pathLst>
                <a:path w="42" h="53">
                  <a:moveTo>
                    <a:pt x="28" y="28"/>
                  </a:moveTo>
                  <a:lnTo>
                    <a:pt x="14" y="53"/>
                  </a:lnTo>
                  <a:lnTo>
                    <a:pt x="6" y="47"/>
                  </a:lnTo>
                  <a:lnTo>
                    <a:pt x="2" y="40"/>
                  </a:lnTo>
                  <a:lnTo>
                    <a:pt x="0" y="31"/>
                  </a:lnTo>
                  <a:lnTo>
                    <a:pt x="0" y="22"/>
                  </a:lnTo>
                  <a:lnTo>
                    <a:pt x="3" y="14"/>
                  </a:lnTo>
                  <a:lnTo>
                    <a:pt x="8" y="7"/>
                  </a:lnTo>
                  <a:lnTo>
                    <a:pt x="16" y="2"/>
                  </a:lnTo>
                  <a:lnTo>
                    <a:pt x="25" y="0"/>
                  </a:lnTo>
                  <a:lnTo>
                    <a:pt x="34" y="0"/>
                  </a:lnTo>
                  <a:lnTo>
                    <a:pt x="42" y="3"/>
                  </a:lnTo>
                  <a:lnTo>
                    <a:pt x="28" y="28"/>
                  </a:lnTo>
                  <a:close/>
                </a:path>
              </a:pathLst>
            </a:custGeom>
            <a:solidFill>
              <a:srgbClr val="000000"/>
            </a:solidFill>
            <a:ln w="9525">
              <a:noFill/>
            </a:ln>
          </p:spPr>
          <p:txBody>
            <a:bodyPr/>
            <a:p>
              <a:endParaRPr lang="zh-CN" altLang="en-US"/>
            </a:p>
          </p:txBody>
        </p:sp>
        <p:sp>
          <p:nvSpPr>
            <p:cNvPr id="90245" name="Freeform 134"/>
            <p:cNvSpPr/>
            <p:nvPr/>
          </p:nvSpPr>
          <p:spPr>
            <a:xfrm>
              <a:off x="3451" y="1961"/>
              <a:ext cx="3" cy="4"/>
            </a:xfrm>
            <a:custGeom>
              <a:avLst/>
              <a:gdLst/>
              <a:ahLst/>
              <a:cxnLst>
                <a:cxn ang="0">
                  <a:pos x="14" y="53"/>
                </a:cxn>
                <a:cxn ang="0">
                  <a:pos x="6" y="47"/>
                </a:cxn>
                <a:cxn ang="0">
                  <a:pos x="2" y="40"/>
                </a:cxn>
                <a:cxn ang="0">
                  <a:pos x="0" y="31"/>
                </a:cxn>
                <a:cxn ang="0">
                  <a:pos x="0" y="22"/>
                </a:cxn>
                <a:cxn ang="0">
                  <a:pos x="3" y="14"/>
                </a:cxn>
                <a:cxn ang="0">
                  <a:pos x="8" y="7"/>
                </a:cxn>
                <a:cxn ang="0">
                  <a:pos x="16" y="2"/>
                </a:cxn>
                <a:cxn ang="0">
                  <a:pos x="25" y="0"/>
                </a:cxn>
                <a:cxn ang="0">
                  <a:pos x="34" y="0"/>
                </a:cxn>
                <a:cxn ang="0">
                  <a:pos x="42" y="3"/>
                </a:cxn>
              </a:cxnLst>
              <a:pathLst>
                <a:path w="42" h="53">
                  <a:moveTo>
                    <a:pt x="14" y="53"/>
                  </a:moveTo>
                  <a:lnTo>
                    <a:pt x="6" y="47"/>
                  </a:lnTo>
                  <a:lnTo>
                    <a:pt x="2" y="40"/>
                  </a:lnTo>
                  <a:lnTo>
                    <a:pt x="0" y="31"/>
                  </a:lnTo>
                  <a:lnTo>
                    <a:pt x="0" y="22"/>
                  </a:lnTo>
                  <a:lnTo>
                    <a:pt x="3" y="14"/>
                  </a:lnTo>
                  <a:lnTo>
                    <a:pt x="8" y="7"/>
                  </a:lnTo>
                  <a:lnTo>
                    <a:pt x="16" y="2"/>
                  </a:lnTo>
                  <a:lnTo>
                    <a:pt x="25" y="0"/>
                  </a:lnTo>
                  <a:lnTo>
                    <a:pt x="34" y="0"/>
                  </a:lnTo>
                  <a:lnTo>
                    <a:pt x="42" y="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46" name="Freeform 135"/>
            <p:cNvSpPr/>
            <p:nvPr/>
          </p:nvSpPr>
          <p:spPr>
            <a:xfrm>
              <a:off x="3452" y="1961"/>
              <a:ext cx="517" cy="302"/>
            </a:xfrm>
            <a:custGeom>
              <a:avLst/>
              <a:gdLst/>
              <a:ahLst/>
              <a:cxnLst>
                <a:cxn ang="0">
                  <a:pos x="28" y="0"/>
                </a:cxn>
                <a:cxn ang="0">
                  <a:pos x="14" y="25"/>
                </a:cxn>
                <a:cxn ang="0">
                  <a:pos x="0" y="50"/>
                </a:cxn>
                <a:cxn ang="0">
                  <a:pos x="6701" y="3919"/>
                </a:cxn>
                <a:cxn ang="0">
                  <a:pos x="6715" y="3895"/>
                </a:cxn>
                <a:cxn ang="0">
                  <a:pos x="6729" y="3870"/>
                </a:cxn>
                <a:cxn ang="0">
                  <a:pos x="28" y="0"/>
                </a:cxn>
              </a:cxnLst>
              <a:pathLst>
                <a:path w="6729" h="3919">
                  <a:moveTo>
                    <a:pt x="28" y="0"/>
                  </a:moveTo>
                  <a:lnTo>
                    <a:pt x="14" y="25"/>
                  </a:lnTo>
                  <a:lnTo>
                    <a:pt x="0" y="50"/>
                  </a:lnTo>
                  <a:lnTo>
                    <a:pt x="6701" y="3919"/>
                  </a:lnTo>
                  <a:lnTo>
                    <a:pt x="6715" y="3895"/>
                  </a:lnTo>
                  <a:lnTo>
                    <a:pt x="6729" y="3870"/>
                  </a:lnTo>
                  <a:lnTo>
                    <a:pt x="28" y="0"/>
                  </a:lnTo>
                  <a:close/>
                </a:path>
              </a:pathLst>
            </a:custGeom>
            <a:solidFill>
              <a:srgbClr val="000000"/>
            </a:solidFill>
            <a:ln w="9525">
              <a:noFill/>
            </a:ln>
          </p:spPr>
          <p:txBody>
            <a:bodyPr/>
            <a:p>
              <a:endParaRPr lang="zh-CN" altLang="en-US"/>
            </a:p>
          </p:txBody>
        </p:sp>
        <p:sp>
          <p:nvSpPr>
            <p:cNvPr id="90247" name="Freeform 136"/>
            <p:cNvSpPr/>
            <p:nvPr/>
          </p:nvSpPr>
          <p:spPr>
            <a:xfrm>
              <a:off x="3452" y="1961"/>
              <a:ext cx="517" cy="302"/>
            </a:xfrm>
            <a:custGeom>
              <a:avLst/>
              <a:gdLst/>
              <a:ahLst/>
              <a:cxnLst>
                <a:cxn ang="0">
                  <a:pos x="28" y="0"/>
                </a:cxn>
                <a:cxn ang="0">
                  <a:pos x="14" y="25"/>
                </a:cxn>
                <a:cxn ang="0">
                  <a:pos x="0" y="50"/>
                </a:cxn>
                <a:cxn ang="0">
                  <a:pos x="6701" y="3919"/>
                </a:cxn>
                <a:cxn ang="0">
                  <a:pos x="6715" y="3895"/>
                </a:cxn>
                <a:cxn ang="0">
                  <a:pos x="6729" y="3870"/>
                </a:cxn>
                <a:cxn ang="0">
                  <a:pos x="28" y="0"/>
                </a:cxn>
              </a:cxnLst>
              <a:pathLst>
                <a:path w="6729" h="3919">
                  <a:moveTo>
                    <a:pt x="28" y="0"/>
                  </a:moveTo>
                  <a:lnTo>
                    <a:pt x="14" y="25"/>
                  </a:lnTo>
                  <a:lnTo>
                    <a:pt x="0" y="50"/>
                  </a:lnTo>
                  <a:lnTo>
                    <a:pt x="6701" y="3919"/>
                  </a:lnTo>
                  <a:lnTo>
                    <a:pt x="6715" y="3895"/>
                  </a:lnTo>
                  <a:lnTo>
                    <a:pt x="6729" y="3870"/>
                  </a:lnTo>
                  <a:lnTo>
                    <a:pt x="28"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48" name="Freeform 137"/>
            <p:cNvSpPr/>
            <p:nvPr/>
          </p:nvSpPr>
          <p:spPr>
            <a:xfrm>
              <a:off x="3967" y="2259"/>
              <a:ext cx="4" cy="4"/>
            </a:xfrm>
            <a:custGeom>
              <a:avLst/>
              <a:gdLst/>
              <a:ahLst/>
              <a:cxnLst>
                <a:cxn ang="0">
                  <a:pos x="14" y="25"/>
                </a:cxn>
                <a:cxn ang="0">
                  <a:pos x="28" y="0"/>
                </a:cxn>
                <a:cxn ang="0">
                  <a:pos x="35" y="5"/>
                </a:cxn>
                <a:cxn ang="0">
                  <a:pos x="40" y="13"/>
                </a:cxn>
                <a:cxn ang="0">
                  <a:pos x="42" y="22"/>
                </a:cxn>
                <a:cxn ang="0">
                  <a:pos x="42" y="31"/>
                </a:cxn>
                <a:cxn ang="0">
                  <a:pos x="38" y="39"/>
                </a:cxn>
                <a:cxn ang="0">
                  <a:pos x="33" y="46"/>
                </a:cxn>
                <a:cxn ang="0">
                  <a:pos x="26" y="51"/>
                </a:cxn>
                <a:cxn ang="0">
                  <a:pos x="17" y="53"/>
                </a:cxn>
                <a:cxn ang="0">
                  <a:pos x="7" y="53"/>
                </a:cxn>
                <a:cxn ang="0">
                  <a:pos x="0" y="49"/>
                </a:cxn>
                <a:cxn ang="0">
                  <a:pos x="14" y="25"/>
                </a:cxn>
              </a:cxnLst>
              <a:pathLst>
                <a:path w="42" h="53">
                  <a:moveTo>
                    <a:pt x="14" y="25"/>
                  </a:moveTo>
                  <a:lnTo>
                    <a:pt x="28" y="0"/>
                  </a:lnTo>
                  <a:lnTo>
                    <a:pt x="35" y="5"/>
                  </a:lnTo>
                  <a:lnTo>
                    <a:pt x="40" y="13"/>
                  </a:lnTo>
                  <a:lnTo>
                    <a:pt x="42" y="22"/>
                  </a:lnTo>
                  <a:lnTo>
                    <a:pt x="42" y="31"/>
                  </a:lnTo>
                  <a:lnTo>
                    <a:pt x="38" y="39"/>
                  </a:lnTo>
                  <a:lnTo>
                    <a:pt x="33" y="46"/>
                  </a:lnTo>
                  <a:lnTo>
                    <a:pt x="26" y="51"/>
                  </a:lnTo>
                  <a:lnTo>
                    <a:pt x="17" y="53"/>
                  </a:lnTo>
                  <a:lnTo>
                    <a:pt x="7" y="53"/>
                  </a:lnTo>
                  <a:lnTo>
                    <a:pt x="0" y="49"/>
                  </a:lnTo>
                  <a:lnTo>
                    <a:pt x="14" y="25"/>
                  </a:lnTo>
                  <a:close/>
                </a:path>
              </a:pathLst>
            </a:custGeom>
            <a:solidFill>
              <a:srgbClr val="000000"/>
            </a:solidFill>
            <a:ln w="9525">
              <a:noFill/>
            </a:ln>
          </p:spPr>
          <p:txBody>
            <a:bodyPr/>
            <a:p>
              <a:endParaRPr lang="zh-CN" altLang="en-US"/>
            </a:p>
          </p:txBody>
        </p:sp>
        <p:sp>
          <p:nvSpPr>
            <p:cNvPr id="90249" name="Freeform 138"/>
            <p:cNvSpPr/>
            <p:nvPr/>
          </p:nvSpPr>
          <p:spPr>
            <a:xfrm>
              <a:off x="3967" y="2259"/>
              <a:ext cx="4" cy="4"/>
            </a:xfrm>
            <a:custGeom>
              <a:avLst/>
              <a:gdLst/>
              <a:ahLst/>
              <a:cxnLst>
                <a:cxn ang="0">
                  <a:pos x="28" y="0"/>
                </a:cxn>
                <a:cxn ang="0">
                  <a:pos x="35" y="5"/>
                </a:cxn>
                <a:cxn ang="0">
                  <a:pos x="40" y="13"/>
                </a:cxn>
                <a:cxn ang="0">
                  <a:pos x="42" y="22"/>
                </a:cxn>
                <a:cxn ang="0">
                  <a:pos x="42" y="31"/>
                </a:cxn>
                <a:cxn ang="0">
                  <a:pos x="38" y="39"/>
                </a:cxn>
                <a:cxn ang="0">
                  <a:pos x="33" y="46"/>
                </a:cxn>
                <a:cxn ang="0">
                  <a:pos x="26" y="51"/>
                </a:cxn>
                <a:cxn ang="0">
                  <a:pos x="17" y="53"/>
                </a:cxn>
                <a:cxn ang="0">
                  <a:pos x="7" y="53"/>
                </a:cxn>
                <a:cxn ang="0">
                  <a:pos x="0" y="49"/>
                </a:cxn>
              </a:cxnLst>
              <a:pathLst>
                <a:path w="42" h="53">
                  <a:moveTo>
                    <a:pt x="28" y="0"/>
                  </a:moveTo>
                  <a:lnTo>
                    <a:pt x="35" y="5"/>
                  </a:lnTo>
                  <a:lnTo>
                    <a:pt x="40" y="13"/>
                  </a:lnTo>
                  <a:lnTo>
                    <a:pt x="42" y="22"/>
                  </a:lnTo>
                  <a:lnTo>
                    <a:pt x="42" y="31"/>
                  </a:lnTo>
                  <a:lnTo>
                    <a:pt x="38" y="39"/>
                  </a:lnTo>
                  <a:lnTo>
                    <a:pt x="33" y="46"/>
                  </a:lnTo>
                  <a:lnTo>
                    <a:pt x="26" y="51"/>
                  </a:lnTo>
                  <a:lnTo>
                    <a:pt x="17" y="53"/>
                  </a:lnTo>
                  <a:lnTo>
                    <a:pt x="7" y="53"/>
                  </a:lnTo>
                  <a:lnTo>
                    <a:pt x="0" y="4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50" name="Line 139"/>
            <p:cNvSpPr/>
            <p:nvPr/>
          </p:nvSpPr>
          <p:spPr>
            <a:xfrm flipH="1" flipV="1">
              <a:off x="3817" y="2438"/>
              <a:ext cx="73" cy="43"/>
            </a:xfrm>
            <a:prstGeom prst="line">
              <a:avLst/>
            </a:prstGeom>
            <a:ln w="0" cap="flat" cmpd="sng">
              <a:solidFill>
                <a:srgbClr val="000000"/>
              </a:solidFill>
              <a:prstDash val="solid"/>
              <a:round/>
              <a:headEnd type="none" w="med" len="med"/>
              <a:tailEnd type="none" w="med" len="med"/>
            </a:ln>
          </p:spPr>
        </p:sp>
        <p:sp>
          <p:nvSpPr>
            <p:cNvPr id="90251" name="Line 140"/>
            <p:cNvSpPr/>
            <p:nvPr/>
          </p:nvSpPr>
          <p:spPr>
            <a:xfrm>
              <a:off x="3799" y="2428"/>
              <a:ext cx="1" cy="1"/>
            </a:xfrm>
            <a:prstGeom prst="line">
              <a:avLst/>
            </a:prstGeom>
            <a:ln w="0" cap="flat" cmpd="sng">
              <a:solidFill>
                <a:srgbClr val="000000"/>
              </a:solidFill>
              <a:prstDash val="solid"/>
              <a:round/>
              <a:headEnd type="none" w="med" len="med"/>
              <a:tailEnd type="none" w="med" len="med"/>
            </a:ln>
          </p:spPr>
        </p:sp>
        <p:sp>
          <p:nvSpPr>
            <p:cNvPr id="90252" name="Line 141"/>
            <p:cNvSpPr/>
            <p:nvPr/>
          </p:nvSpPr>
          <p:spPr>
            <a:xfrm flipH="1" flipV="1">
              <a:off x="3640" y="2336"/>
              <a:ext cx="141" cy="82"/>
            </a:xfrm>
            <a:prstGeom prst="line">
              <a:avLst/>
            </a:prstGeom>
            <a:ln w="0" cap="flat" cmpd="sng">
              <a:solidFill>
                <a:srgbClr val="000000"/>
              </a:solidFill>
              <a:prstDash val="solid"/>
              <a:round/>
              <a:headEnd type="none" w="med" len="med"/>
              <a:tailEnd type="none" w="med" len="med"/>
            </a:ln>
          </p:spPr>
        </p:sp>
        <p:sp>
          <p:nvSpPr>
            <p:cNvPr id="90253" name="Line 142"/>
            <p:cNvSpPr/>
            <p:nvPr/>
          </p:nvSpPr>
          <p:spPr>
            <a:xfrm>
              <a:off x="3622" y="2326"/>
              <a:ext cx="1" cy="1"/>
            </a:xfrm>
            <a:prstGeom prst="line">
              <a:avLst/>
            </a:prstGeom>
            <a:ln w="0" cap="flat" cmpd="sng">
              <a:solidFill>
                <a:srgbClr val="000000"/>
              </a:solidFill>
              <a:prstDash val="solid"/>
              <a:round/>
              <a:headEnd type="none" w="med" len="med"/>
              <a:tailEnd type="none" w="med" len="med"/>
            </a:ln>
          </p:spPr>
        </p:sp>
        <p:sp>
          <p:nvSpPr>
            <p:cNvPr id="90254" name="Line 143"/>
            <p:cNvSpPr/>
            <p:nvPr/>
          </p:nvSpPr>
          <p:spPr>
            <a:xfrm flipH="1" flipV="1">
              <a:off x="3531" y="2273"/>
              <a:ext cx="74" cy="43"/>
            </a:xfrm>
            <a:prstGeom prst="line">
              <a:avLst/>
            </a:prstGeom>
            <a:ln w="0" cap="flat" cmpd="sng">
              <a:solidFill>
                <a:srgbClr val="000000"/>
              </a:solidFill>
              <a:prstDash val="solid"/>
              <a:round/>
              <a:headEnd type="none" w="med" len="med"/>
              <a:tailEnd type="none" w="med" len="med"/>
            </a:ln>
          </p:spPr>
        </p:sp>
        <p:sp>
          <p:nvSpPr>
            <p:cNvPr id="90255" name="Line 144"/>
            <p:cNvSpPr/>
            <p:nvPr/>
          </p:nvSpPr>
          <p:spPr>
            <a:xfrm>
              <a:off x="3453" y="2481"/>
              <a:ext cx="515" cy="297"/>
            </a:xfrm>
            <a:prstGeom prst="line">
              <a:avLst/>
            </a:prstGeom>
            <a:ln w="0" cap="flat" cmpd="sng">
              <a:solidFill>
                <a:srgbClr val="000000"/>
              </a:solidFill>
              <a:prstDash val="solid"/>
              <a:round/>
              <a:headEnd type="none" w="med" len="med"/>
              <a:tailEnd type="none" w="med" len="med"/>
            </a:ln>
          </p:spPr>
        </p:sp>
        <p:sp>
          <p:nvSpPr>
            <p:cNvPr id="90256" name="Freeform 145"/>
            <p:cNvSpPr/>
            <p:nvPr/>
          </p:nvSpPr>
          <p:spPr>
            <a:xfrm>
              <a:off x="3966" y="2778"/>
              <a:ext cx="5" cy="3"/>
            </a:xfrm>
            <a:custGeom>
              <a:avLst/>
              <a:gdLst/>
              <a:ahLst/>
              <a:cxnLst>
                <a:cxn ang="0">
                  <a:pos x="28" y="0"/>
                </a:cxn>
                <a:cxn ang="0">
                  <a:pos x="57" y="0"/>
                </a:cxn>
                <a:cxn ang="0">
                  <a:pos x="55" y="9"/>
                </a:cxn>
                <a:cxn ang="0">
                  <a:pos x="50" y="17"/>
                </a:cxn>
                <a:cxn ang="0">
                  <a:pos x="45" y="23"/>
                </a:cxn>
                <a:cxn ang="0">
                  <a:pos x="36" y="27"/>
                </a:cxn>
                <a:cxn ang="0">
                  <a:pos x="28" y="28"/>
                </a:cxn>
                <a:cxn ang="0">
                  <a:pos x="19" y="27"/>
                </a:cxn>
                <a:cxn ang="0">
                  <a:pos x="11" y="23"/>
                </a:cxn>
                <a:cxn ang="0">
                  <a:pos x="5" y="17"/>
                </a:cxn>
                <a:cxn ang="0">
                  <a:pos x="1" y="9"/>
                </a:cxn>
                <a:cxn ang="0">
                  <a:pos x="0" y="0"/>
                </a:cxn>
                <a:cxn ang="0">
                  <a:pos x="28" y="0"/>
                </a:cxn>
              </a:cxnLst>
              <a:pathLst>
                <a:path w="57" h="28">
                  <a:moveTo>
                    <a:pt x="28" y="0"/>
                  </a:moveTo>
                  <a:lnTo>
                    <a:pt x="57" y="0"/>
                  </a:lnTo>
                  <a:lnTo>
                    <a:pt x="55" y="9"/>
                  </a:lnTo>
                  <a:lnTo>
                    <a:pt x="50" y="17"/>
                  </a:lnTo>
                  <a:lnTo>
                    <a:pt x="45" y="23"/>
                  </a:lnTo>
                  <a:lnTo>
                    <a:pt x="36" y="27"/>
                  </a:lnTo>
                  <a:lnTo>
                    <a:pt x="28" y="28"/>
                  </a:lnTo>
                  <a:lnTo>
                    <a:pt x="19" y="27"/>
                  </a:lnTo>
                  <a:lnTo>
                    <a:pt x="11" y="23"/>
                  </a:lnTo>
                  <a:lnTo>
                    <a:pt x="5" y="17"/>
                  </a:lnTo>
                  <a:lnTo>
                    <a:pt x="1" y="9"/>
                  </a:lnTo>
                  <a:lnTo>
                    <a:pt x="0" y="0"/>
                  </a:lnTo>
                  <a:lnTo>
                    <a:pt x="28" y="0"/>
                  </a:lnTo>
                  <a:close/>
                </a:path>
              </a:pathLst>
            </a:custGeom>
            <a:solidFill>
              <a:srgbClr val="000000"/>
            </a:solidFill>
            <a:ln w="9525">
              <a:noFill/>
            </a:ln>
          </p:spPr>
          <p:txBody>
            <a:bodyPr/>
            <a:p>
              <a:endParaRPr lang="zh-CN" altLang="en-US"/>
            </a:p>
          </p:txBody>
        </p:sp>
        <p:sp>
          <p:nvSpPr>
            <p:cNvPr id="90257" name="Freeform 146"/>
            <p:cNvSpPr/>
            <p:nvPr/>
          </p:nvSpPr>
          <p:spPr>
            <a:xfrm>
              <a:off x="3966" y="2778"/>
              <a:ext cx="5" cy="3"/>
            </a:xfrm>
            <a:custGeom>
              <a:avLst/>
              <a:gdLst/>
              <a:ahLst/>
              <a:cxnLst>
                <a:cxn ang="0">
                  <a:pos x="57" y="0"/>
                </a:cxn>
                <a:cxn ang="0">
                  <a:pos x="55" y="9"/>
                </a:cxn>
                <a:cxn ang="0">
                  <a:pos x="50" y="17"/>
                </a:cxn>
                <a:cxn ang="0">
                  <a:pos x="45" y="23"/>
                </a:cxn>
                <a:cxn ang="0">
                  <a:pos x="36" y="27"/>
                </a:cxn>
                <a:cxn ang="0">
                  <a:pos x="28" y="28"/>
                </a:cxn>
                <a:cxn ang="0">
                  <a:pos x="19" y="27"/>
                </a:cxn>
                <a:cxn ang="0">
                  <a:pos x="11" y="23"/>
                </a:cxn>
                <a:cxn ang="0">
                  <a:pos x="5" y="17"/>
                </a:cxn>
                <a:cxn ang="0">
                  <a:pos x="1" y="9"/>
                </a:cxn>
                <a:cxn ang="0">
                  <a:pos x="0" y="0"/>
                </a:cxn>
              </a:cxnLst>
              <a:pathLst>
                <a:path w="57" h="28">
                  <a:moveTo>
                    <a:pt x="57" y="0"/>
                  </a:moveTo>
                  <a:lnTo>
                    <a:pt x="55" y="9"/>
                  </a:lnTo>
                  <a:lnTo>
                    <a:pt x="50" y="17"/>
                  </a:lnTo>
                  <a:lnTo>
                    <a:pt x="45" y="23"/>
                  </a:lnTo>
                  <a:lnTo>
                    <a:pt x="36" y="27"/>
                  </a:lnTo>
                  <a:lnTo>
                    <a:pt x="28" y="28"/>
                  </a:lnTo>
                  <a:lnTo>
                    <a:pt x="19" y="27"/>
                  </a:lnTo>
                  <a:lnTo>
                    <a:pt x="11" y="23"/>
                  </a:lnTo>
                  <a:lnTo>
                    <a:pt x="5" y="17"/>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58" name="Freeform 147"/>
            <p:cNvSpPr/>
            <p:nvPr/>
          </p:nvSpPr>
          <p:spPr>
            <a:xfrm>
              <a:off x="3966" y="2261"/>
              <a:ext cx="5" cy="517"/>
            </a:xfrm>
            <a:custGeom>
              <a:avLst/>
              <a:gdLst/>
              <a:ahLst/>
              <a:cxnLst>
                <a:cxn ang="0">
                  <a:pos x="0" y="6730"/>
                </a:cxn>
                <a:cxn ang="0">
                  <a:pos x="28" y="6730"/>
                </a:cxn>
                <a:cxn ang="0">
                  <a:pos x="57" y="6730"/>
                </a:cxn>
                <a:cxn ang="0">
                  <a:pos x="57" y="0"/>
                </a:cxn>
                <a:cxn ang="0">
                  <a:pos x="28" y="0"/>
                </a:cxn>
                <a:cxn ang="0">
                  <a:pos x="0" y="0"/>
                </a:cxn>
                <a:cxn ang="0">
                  <a:pos x="0" y="6730"/>
                </a:cxn>
              </a:cxnLst>
              <a:pathLst>
                <a:path w="57" h="6730">
                  <a:moveTo>
                    <a:pt x="0" y="6730"/>
                  </a:moveTo>
                  <a:lnTo>
                    <a:pt x="28" y="6730"/>
                  </a:lnTo>
                  <a:lnTo>
                    <a:pt x="57" y="6730"/>
                  </a:lnTo>
                  <a:lnTo>
                    <a:pt x="57" y="0"/>
                  </a:lnTo>
                  <a:lnTo>
                    <a:pt x="28" y="0"/>
                  </a:lnTo>
                  <a:lnTo>
                    <a:pt x="0" y="0"/>
                  </a:lnTo>
                  <a:lnTo>
                    <a:pt x="0" y="6730"/>
                  </a:lnTo>
                  <a:close/>
                </a:path>
              </a:pathLst>
            </a:custGeom>
            <a:solidFill>
              <a:srgbClr val="000000"/>
            </a:solidFill>
            <a:ln w="9525">
              <a:noFill/>
            </a:ln>
          </p:spPr>
          <p:txBody>
            <a:bodyPr/>
            <a:p>
              <a:endParaRPr lang="zh-CN" altLang="en-US"/>
            </a:p>
          </p:txBody>
        </p:sp>
        <p:sp>
          <p:nvSpPr>
            <p:cNvPr id="90259" name="Freeform 148"/>
            <p:cNvSpPr/>
            <p:nvPr/>
          </p:nvSpPr>
          <p:spPr>
            <a:xfrm>
              <a:off x="3966" y="2261"/>
              <a:ext cx="5" cy="517"/>
            </a:xfrm>
            <a:custGeom>
              <a:avLst/>
              <a:gdLst/>
              <a:ahLst/>
              <a:cxnLst>
                <a:cxn ang="0">
                  <a:pos x="0" y="6730"/>
                </a:cxn>
                <a:cxn ang="0">
                  <a:pos x="28" y="6730"/>
                </a:cxn>
                <a:cxn ang="0">
                  <a:pos x="57" y="6730"/>
                </a:cxn>
                <a:cxn ang="0">
                  <a:pos x="57" y="0"/>
                </a:cxn>
                <a:cxn ang="0">
                  <a:pos x="28" y="0"/>
                </a:cxn>
                <a:cxn ang="0">
                  <a:pos x="0" y="0"/>
                </a:cxn>
                <a:cxn ang="0">
                  <a:pos x="0" y="6730"/>
                </a:cxn>
              </a:cxnLst>
              <a:pathLst>
                <a:path w="57" h="6730">
                  <a:moveTo>
                    <a:pt x="0" y="6730"/>
                  </a:moveTo>
                  <a:lnTo>
                    <a:pt x="28" y="6730"/>
                  </a:lnTo>
                  <a:lnTo>
                    <a:pt x="57" y="6730"/>
                  </a:lnTo>
                  <a:lnTo>
                    <a:pt x="57" y="0"/>
                  </a:lnTo>
                  <a:lnTo>
                    <a:pt x="28" y="0"/>
                  </a:lnTo>
                  <a:lnTo>
                    <a:pt x="0" y="0"/>
                  </a:lnTo>
                  <a:lnTo>
                    <a:pt x="0" y="673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60" name="Freeform 149"/>
            <p:cNvSpPr/>
            <p:nvPr/>
          </p:nvSpPr>
          <p:spPr>
            <a:xfrm>
              <a:off x="3966" y="2259"/>
              <a:ext cx="5" cy="2"/>
            </a:xfrm>
            <a:custGeom>
              <a:avLst/>
              <a:gdLst/>
              <a:ahLst/>
              <a:cxnLst>
                <a:cxn ang="0">
                  <a:pos x="28" y="29"/>
                </a:cxn>
                <a:cxn ang="0">
                  <a:pos x="0" y="29"/>
                </a:cxn>
                <a:cxn ang="0">
                  <a:pos x="1" y="20"/>
                </a:cxn>
                <a:cxn ang="0">
                  <a:pos x="5" y="12"/>
                </a:cxn>
                <a:cxn ang="0">
                  <a:pos x="11" y="6"/>
                </a:cxn>
                <a:cxn ang="0">
                  <a:pos x="19" y="2"/>
                </a:cxn>
                <a:cxn ang="0">
                  <a:pos x="28" y="0"/>
                </a:cxn>
                <a:cxn ang="0">
                  <a:pos x="36" y="2"/>
                </a:cxn>
                <a:cxn ang="0">
                  <a:pos x="45" y="6"/>
                </a:cxn>
                <a:cxn ang="0">
                  <a:pos x="50" y="12"/>
                </a:cxn>
                <a:cxn ang="0">
                  <a:pos x="55" y="20"/>
                </a:cxn>
                <a:cxn ang="0">
                  <a:pos x="57" y="29"/>
                </a:cxn>
                <a:cxn ang="0">
                  <a:pos x="28" y="29"/>
                </a:cxn>
              </a:cxnLst>
              <a:pathLst>
                <a:path w="57" h="29">
                  <a:moveTo>
                    <a:pt x="28" y="29"/>
                  </a:moveTo>
                  <a:lnTo>
                    <a:pt x="0" y="29"/>
                  </a:lnTo>
                  <a:lnTo>
                    <a:pt x="1" y="20"/>
                  </a:lnTo>
                  <a:lnTo>
                    <a:pt x="5" y="12"/>
                  </a:lnTo>
                  <a:lnTo>
                    <a:pt x="11" y="6"/>
                  </a:lnTo>
                  <a:lnTo>
                    <a:pt x="19" y="2"/>
                  </a:lnTo>
                  <a:lnTo>
                    <a:pt x="28" y="0"/>
                  </a:lnTo>
                  <a:lnTo>
                    <a:pt x="36" y="2"/>
                  </a:lnTo>
                  <a:lnTo>
                    <a:pt x="45" y="6"/>
                  </a:lnTo>
                  <a:lnTo>
                    <a:pt x="50" y="12"/>
                  </a:lnTo>
                  <a:lnTo>
                    <a:pt x="55" y="20"/>
                  </a:lnTo>
                  <a:lnTo>
                    <a:pt x="57" y="29"/>
                  </a:lnTo>
                  <a:lnTo>
                    <a:pt x="28" y="29"/>
                  </a:lnTo>
                  <a:close/>
                </a:path>
              </a:pathLst>
            </a:custGeom>
            <a:solidFill>
              <a:srgbClr val="000000"/>
            </a:solidFill>
            <a:ln w="9525">
              <a:noFill/>
            </a:ln>
          </p:spPr>
          <p:txBody>
            <a:bodyPr/>
            <a:p>
              <a:endParaRPr lang="zh-CN" altLang="en-US"/>
            </a:p>
          </p:txBody>
        </p:sp>
        <p:sp>
          <p:nvSpPr>
            <p:cNvPr id="90261" name="Freeform 150"/>
            <p:cNvSpPr/>
            <p:nvPr/>
          </p:nvSpPr>
          <p:spPr>
            <a:xfrm>
              <a:off x="3966" y="2259"/>
              <a:ext cx="5" cy="2"/>
            </a:xfrm>
            <a:custGeom>
              <a:avLst/>
              <a:gdLst/>
              <a:ahLst/>
              <a:cxnLst>
                <a:cxn ang="0">
                  <a:pos x="0" y="29"/>
                </a:cxn>
                <a:cxn ang="0">
                  <a:pos x="1" y="20"/>
                </a:cxn>
                <a:cxn ang="0">
                  <a:pos x="5" y="12"/>
                </a:cxn>
                <a:cxn ang="0">
                  <a:pos x="11" y="6"/>
                </a:cxn>
                <a:cxn ang="0">
                  <a:pos x="19" y="2"/>
                </a:cxn>
                <a:cxn ang="0">
                  <a:pos x="28" y="0"/>
                </a:cxn>
                <a:cxn ang="0">
                  <a:pos x="36" y="2"/>
                </a:cxn>
                <a:cxn ang="0">
                  <a:pos x="45" y="6"/>
                </a:cxn>
                <a:cxn ang="0">
                  <a:pos x="50" y="12"/>
                </a:cxn>
                <a:cxn ang="0">
                  <a:pos x="55" y="20"/>
                </a:cxn>
                <a:cxn ang="0">
                  <a:pos x="57" y="29"/>
                </a:cxn>
              </a:cxnLst>
              <a:pathLst>
                <a:path w="57" h="29">
                  <a:moveTo>
                    <a:pt x="0" y="29"/>
                  </a:moveTo>
                  <a:lnTo>
                    <a:pt x="1" y="20"/>
                  </a:lnTo>
                  <a:lnTo>
                    <a:pt x="5" y="12"/>
                  </a:lnTo>
                  <a:lnTo>
                    <a:pt x="11" y="6"/>
                  </a:lnTo>
                  <a:lnTo>
                    <a:pt x="19" y="2"/>
                  </a:lnTo>
                  <a:lnTo>
                    <a:pt x="28" y="0"/>
                  </a:lnTo>
                  <a:lnTo>
                    <a:pt x="36" y="2"/>
                  </a:lnTo>
                  <a:lnTo>
                    <a:pt x="45" y="6"/>
                  </a:lnTo>
                  <a:lnTo>
                    <a:pt x="50" y="12"/>
                  </a:lnTo>
                  <a:lnTo>
                    <a:pt x="55"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0262" name="Line 151"/>
            <p:cNvSpPr/>
            <p:nvPr/>
          </p:nvSpPr>
          <p:spPr>
            <a:xfrm>
              <a:off x="3968" y="2261"/>
              <a:ext cx="1" cy="1"/>
            </a:xfrm>
            <a:prstGeom prst="line">
              <a:avLst/>
            </a:prstGeom>
            <a:ln w="0" cap="flat" cmpd="sng">
              <a:solidFill>
                <a:srgbClr val="000000"/>
              </a:solidFill>
              <a:prstDash val="solid"/>
              <a:round/>
              <a:headEnd type="none" w="med" len="med"/>
              <a:tailEnd type="none" w="med" len="med"/>
            </a:ln>
          </p:spPr>
        </p:sp>
      </p:grpSp>
    </p:spTree>
  </p:cSld>
  <p:clrMapOvr>
    <a:masterClrMapping/>
  </p:clrMapOvr>
  <p:transition spd="med" advClick="0"/>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grpSp>
        <p:nvGrpSpPr>
          <p:cNvPr id="91137" name="Group 2"/>
          <p:cNvGrpSpPr>
            <a:grpSpLocks noChangeAspect="1"/>
          </p:cNvGrpSpPr>
          <p:nvPr/>
        </p:nvGrpSpPr>
        <p:grpSpPr>
          <a:xfrm>
            <a:off x="2124075" y="2133600"/>
            <a:ext cx="6121400" cy="4184650"/>
            <a:chOff x="2951" y="1488"/>
            <a:chExt cx="2696" cy="1843"/>
          </a:xfrm>
        </p:grpSpPr>
        <p:sp>
          <p:nvSpPr>
            <p:cNvPr id="91138" name="AutoShape 3"/>
            <p:cNvSpPr>
              <a:spLocks noChangeAspect="1" noTextEdit="1"/>
            </p:cNvSpPr>
            <p:nvPr/>
          </p:nvSpPr>
          <p:spPr>
            <a:xfrm>
              <a:off x="2951" y="1488"/>
              <a:ext cx="2696" cy="1843"/>
            </a:xfrm>
            <a:prstGeom prst="rect">
              <a:avLst/>
            </a:prstGeom>
            <a:noFill/>
            <a:ln w="9525">
              <a:noFill/>
            </a:ln>
          </p:spPr>
          <p:txBody>
            <a:bodyPr anchor="t"/>
            <a:p>
              <a:endParaRPr lang="zh-CN" altLang="en-US">
                <a:latin typeface="Times New Roman" panose="02020603050405020304" pitchFamily="18" charset="0"/>
                <a:ea typeface="宋体" panose="02010600030101010101" pitchFamily="2" charset="-122"/>
              </a:endParaRPr>
            </a:p>
          </p:txBody>
        </p:sp>
        <p:sp>
          <p:nvSpPr>
            <p:cNvPr id="91139" name="Freeform 4"/>
            <p:cNvSpPr/>
            <p:nvPr/>
          </p:nvSpPr>
          <p:spPr>
            <a:xfrm>
              <a:off x="3782" y="1941"/>
              <a:ext cx="699" cy="239"/>
            </a:xfrm>
            <a:custGeom>
              <a:avLst/>
              <a:gdLst/>
              <a:ahLst/>
              <a:cxnLst>
                <a:cxn ang="0">
                  <a:pos x="0" y="212"/>
                </a:cxn>
                <a:cxn ang="0">
                  <a:pos x="1241" y="247"/>
                </a:cxn>
                <a:cxn ang="0">
                  <a:pos x="1870" y="229"/>
                </a:cxn>
                <a:cxn ang="0">
                  <a:pos x="2506" y="169"/>
                </a:cxn>
                <a:cxn ang="0">
                  <a:pos x="3151" y="70"/>
                </a:cxn>
                <a:cxn ang="0">
                  <a:pos x="3786" y="0"/>
                </a:cxn>
                <a:cxn ang="0">
                  <a:pos x="4094" y="2"/>
                </a:cxn>
                <a:cxn ang="0">
                  <a:pos x="4394" y="40"/>
                </a:cxn>
                <a:cxn ang="0">
                  <a:pos x="4681" y="127"/>
                </a:cxn>
                <a:cxn ang="0">
                  <a:pos x="4956" y="261"/>
                </a:cxn>
                <a:cxn ang="0">
                  <a:pos x="5475" y="629"/>
                </a:cxn>
                <a:cxn ang="0">
                  <a:pos x="5961" y="1062"/>
                </a:cxn>
                <a:cxn ang="0">
                  <a:pos x="6424" y="1477"/>
                </a:cxn>
                <a:cxn ang="0">
                  <a:pos x="6883" y="1818"/>
                </a:cxn>
                <a:cxn ang="0">
                  <a:pos x="7383" y="2107"/>
                </a:cxn>
                <a:cxn ang="0">
                  <a:pos x="7967" y="2379"/>
                </a:cxn>
                <a:cxn ang="0">
                  <a:pos x="8308" y="2520"/>
                </a:cxn>
                <a:cxn ang="0">
                  <a:pos x="8684" y="2669"/>
                </a:cxn>
                <a:cxn ang="0">
                  <a:pos x="8864" y="2754"/>
                </a:cxn>
                <a:cxn ang="0">
                  <a:pos x="9009" y="2850"/>
                </a:cxn>
                <a:cxn ang="0">
                  <a:pos x="9094" y="2964"/>
                </a:cxn>
                <a:cxn ang="0">
                  <a:pos x="9094" y="3099"/>
                </a:cxn>
              </a:cxnLst>
              <a:pathLst>
                <a:path w="9094" h="3099">
                  <a:moveTo>
                    <a:pt x="0" y="212"/>
                  </a:moveTo>
                  <a:lnTo>
                    <a:pt x="1241" y="247"/>
                  </a:lnTo>
                  <a:lnTo>
                    <a:pt x="1870" y="229"/>
                  </a:lnTo>
                  <a:lnTo>
                    <a:pt x="2506" y="169"/>
                  </a:lnTo>
                  <a:lnTo>
                    <a:pt x="3151" y="70"/>
                  </a:lnTo>
                  <a:lnTo>
                    <a:pt x="3786" y="0"/>
                  </a:lnTo>
                  <a:lnTo>
                    <a:pt x="4094" y="2"/>
                  </a:lnTo>
                  <a:lnTo>
                    <a:pt x="4394" y="40"/>
                  </a:lnTo>
                  <a:lnTo>
                    <a:pt x="4681" y="127"/>
                  </a:lnTo>
                  <a:lnTo>
                    <a:pt x="4956" y="261"/>
                  </a:lnTo>
                  <a:lnTo>
                    <a:pt x="5475" y="629"/>
                  </a:lnTo>
                  <a:lnTo>
                    <a:pt x="5961" y="1062"/>
                  </a:lnTo>
                  <a:lnTo>
                    <a:pt x="6424" y="1477"/>
                  </a:lnTo>
                  <a:lnTo>
                    <a:pt x="6883" y="1818"/>
                  </a:lnTo>
                  <a:lnTo>
                    <a:pt x="7383" y="2107"/>
                  </a:lnTo>
                  <a:lnTo>
                    <a:pt x="7967" y="2379"/>
                  </a:lnTo>
                  <a:lnTo>
                    <a:pt x="8308" y="2520"/>
                  </a:lnTo>
                  <a:lnTo>
                    <a:pt x="8684" y="2669"/>
                  </a:lnTo>
                  <a:lnTo>
                    <a:pt x="8864" y="2754"/>
                  </a:lnTo>
                  <a:lnTo>
                    <a:pt x="9009" y="2850"/>
                  </a:lnTo>
                  <a:lnTo>
                    <a:pt x="9094" y="2964"/>
                  </a:lnTo>
                  <a:lnTo>
                    <a:pt x="9094" y="309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1140" name="Line 5"/>
            <p:cNvSpPr/>
            <p:nvPr/>
          </p:nvSpPr>
          <p:spPr>
            <a:xfrm>
              <a:off x="3862" y="1655"/>
              <a:ext cx="1070" cy="525"/>
            </a:xfrm>
            <a:prstGeom prst="line">
              <a:avLst/>
            </a:prstGeom>
            <a:ln w="0" cap="flat" cmpd="sng">
              <a:solidFill>
                <a:srgbClr val="FF0000"/>
              </a:solidFill>
              <a:prstDash val="solid"/>
              <a:round/>
              <a:headEnd type="none" w="med" len="med"/>
              <a:tailEnd type="none" w="med" len="med"/>
            </a:ln>
          </p:spPr>
        </p:sp>
        <p:sp>
          <p:nvSpPr>
            <p:cNvPr id="91141" name="Line 6"/>
            <p:cNvSpPr/>
            <p:nvPr/>
          </p:nvSpPr>
          <p:spPr>
            <a:xfrm flipV="1">
              <a:off x="3876" y="2772"/>
              <a:ext cx="1056" cy="202"/>
            </a:xfrm>
            <a:prstGeom prst="line">
              <a:avLst/>
            </a:prstGeom>
            <a:ln w="0" cap="flat" cmpd="sng">
              <a:solidFill>
                <a:srgbClr val="FF0000"/>
              </a:solidFill>
              <a:prstDash val="solid"/>
              <a:round/>
              <a:headEnd type="none" w="med" len="med"/>
              <a:tailEnd type="none" w="med" len="med"/>
            </a:ln>
          </p:spPr>
        </p:sp>
        <p:sp>
          <p:nvSpPr>
            <p:cNvPr id="91142" name="Line 7"/>
            <p:cNvSpPr/>
            <p:nvPr/>
          </p:nvSpPr>
          <p:spPr>
            <a:xfrm flipV="1">
              <a:off x="3876" y="2772"/>
              <a:ext cx="1056" cy="498"/>
            </a:xfrm>
            <a:prstGeom prst="line">
              <a:avLst/>
            </a:prstGeom>
            <a:ln w="0" cap="flat" cmpd="sng">
              <a:solidFill>
                <a:srgbClr val="FF0000"/>
              </a:solidFill>
              <a:prstDash val="solid"/>
              <a:round/>
              <a:headEnd type="none" w="med" len="med"/>
              <a:tailEnd type="none" w="med" len="med"/>
            </a:ln>
          </p:spPr>
        </p:sp>
        <p:sp>
          <p:nvSpPr>
            <p:cNvPr id="91143" name="Line 8"/>
            <p:cNvSpPr/>
            <p:nvPr/>
          </p:nvSpPr>
          <p:spPr>
            <a:xfrm>
              <a:off x="3445" y="2772"/>
              <a:ext cx="1521" cy="1"/>
            </a:xfrm>
            <a:prstGeom prst="line">
              <a:avLst/>
            </a:prstGeom>
            <a:ln w="0" cap="flat" cmpd="sng">
              <a:solidFill>
                <a:srgbClr val="000000"/>
              </a:solidFill>
              <a:prstDash val="solid"/>
              <a:round/>
              <a:headEnd type="none" w="med" len="med"/>
              <a:tailEnd type="none" w="med" len="med"/>
            </a:ln>
          </p:spPr>
        </p:sp>
        <p:sp>
          <p:nvSpPr>
            <p:cNvPr id="91144" name="Line 9"/>
            <p:cNvSpPr/>
            <p:nvPr/>
          </p:nvSpPr>
          <p:spPr>
            <a:xfrm>
              <a:off x="3445" y="2180"/>
              <a:ext cx="1521" cy="1"/>
            </a:xfrm>
            <a:prstGeom prst="line">
              <a:avLst/>
            </a:prstGeom>
            <a:ln w="0" cap="flat" cmpd="sng">
              <a:solidFill>
                <a:srgbClr val="000000"/>
              </a:solidFill>
              <a:prstDash val="solid"/>
              <a:round/>
              <a:headEnd type="none" w="med" len="med"/>
              <a:tailEnd type="none" w="med" len="med"/>
            </a:ln>
          </p:spPr>
        </p:sp>
        <p:sp>
          <p:nvSpPr>
            <p:cNvPr id="91145" name="Line 10"/>
            <p:cNvSpPr/>
            <p:nvPr/>
          </p:nvSpPr>
          <p:spPr>
            <a:xfrm flipV="1">
              <a:off x="3876" y="2529"/>
              <a:ext cx="1056" cy="115"/>
            </a:xfrm>
            <a:prstGeom prst="line">
              <a:avLst/>
            </a:prstGeom>
            <a:ln w="0" cap="flat" cmpd="sng">
              <a:solidFill>
                <a:srgbClr val="FF0000"/>
              </a:solidFill>
              <a:prstDash val="solid"/>
              <a:round/>
              <a:headEnd type="none" w="med" len="med"/>
              <a:tailEnd type="none" w="med" len="med"/>
            </a:ln>
          </p:spPr>
        </p:sp>
        <p:sp>
          <p:nvSpPr>
            <p:cNvPr id="91146" name="Line 11"/>
            <p:cNvSpPr/>
            <p:nvPr/>
          </p:nvSpPr>
          <p:spPr>
            <a:xfrm>
              <a:off x="3876" y="2348"/>
              <a:ext cx="1056" cy="181"/>
            </a:xfrm>
            <a:prstGeom prst="line">
              <a:avLst/>
            </a:prstGeom>
            <a:ln w="0" cap="flat" cmpd="sng">
              <a:solidFill>
                <a:srgbClr val="FF0000"/>
              </a:solidFill>
              <a:prstDash val="solid"/>
              <a:round/>
              <a:headEnd type="none" w="med" len="med"/>
              <a:tailEnd type="none" w="med" len="med"/>
            </a:ln>
          </p:spPr>
        </p:sp>
        <p:sp>
          <p:nvSpPr>
            <p:cNvPr id="91147" name="Line 12"/>
            <p:cNvSpPr/>
            <p:nvPr/>
          </p:nvSpPr>
          <p:spPr>
            <a:xfrm>
              <a:off x="3445" y="2529"/>
              <a:ext cx="1521" cy="1"/>
            </a:xfrm>
            <a:prstGeom prst="line">
              <a:avLst/>
            </a:prstGeom>
            <a:ln w="0" cap="flat" cmpd="sng">
              <a:solidFill>
                <a:srgbClr val="000000"/>
              </a:solidFill>
              <a:prstDash val="solid"/>
              <a:round/>
              <a:headEnd type="none" w="med" len="med"/>
              <a:tailEnd type="none" w="med" len="med"/>
            </a:ln>
          </p:spPr>
        </p:sp>
        <p:sp>
          <p:nvSpPr>
            <p:cNvPr id="91148" name="Line 13"/>
            <p:cNvSpPr/>
            <p:nvPr/>
          </p:nvSpPr>
          <p:spPr>
            <a:xfrm>
              <a:off x="3445" y="3270"/>
              <a:ext cx="1521" cy="1"/>
            </a:xfrm>
            <a:prstGeom prst="line">
              <a:avLst/>
            </a:prstGeom>
            <a:ln w="0" cap="flat" cmpd="sng">
              <a:solidFill>
                <a:srgbClr val="000000"/>
              </a:solidFill>
              <a:prstDash val="solid"/>
              <a:round/>
              <a:headEnd type="none" w="med" len="med"/>
              <a:tailEnd type="none" w="med" len="med"/>
            </a:ln>
          </p:spPr>
        </p:sp>
        <p:sp>
          <p:nvSpPr>
            <p:cNvPr id="91149" name="Line 14"/>
            <p:cNvSpPr/>
            <p:nvPr/>
          </p:nvSpPr>
          <p:spPr>
            <a:xfrm>
              <a:off x="3445" y="2644"/>
              <a:ext cx="1521" cy="1"/>
            </a:xfrm>
            <a:prstGeom prst="line">
              <a:avLst/>
            </a:prstGeom>
            <a:ln w="0" cap="flat" cmpd="sng">
              <a:solidFill>
                <a:srgbClr val="000000"/>
              </a:solidFill>
              <a:prstDash val="solid"/>
              <a:round/>
              <a:headEnd type="none" w="med" len="med"/>
              <a:tailEnd type="none" w="med" len="med"/>
            </a:ln>
          </p:spPr>
        </p:sp>
        <p:sp>
          <p:nvSpPr>
            <p:cNvPr id="91150" name="Freeform 15"/>
            <p:cNvSpPr/>
            <p:nvPr/>
          </p:nvSpPr>
          <p:spPr>
            <a:xfrm>
              <a:off x="3860" y="1653"/>
              <a:ext cx="3" cy="4"/>
            </a:xfrm>
            <a:custGeom>
              <a:avLst/>
              <a:gdLst/>
              <a:ahLst/>
              <a:cxnLst>
                <a:cxn ang="0">
                  <a:pos x="28" y="28"/>
                </a:cxn>
                <a:cxn ang="0">
                  <a:pos x="15" y="54"/>
                </a:cxn>
                <a:cxn ang="0">
                  <a:pos x="9" y="48"/>
                </a:cxn>
                <a:cxn ang="0">
                  <a:pos x="3" y="41"/>
                </a:cxn>
                <a:cxn ang="0">
                  <a:pos x="0" y="33"/>
                </a:cxn>
                <a:cxn ang="0">
                  <a:pos x="0" y="24"/>
                </a:cxn>
                <a:cxn ang="0">
                  <a:pos x="2" y="15"/>
                </a:cxn>
                <a:cxn ang="0">
                  <a:pos x="8" y="9"/>
                </a:cxn>
                <a:cxn ang="0">
                  <a:pos x="15" y="3"/>
                </a:cxn>
                <a:cxn ang="0">
                  <a:pos x="23" y="0"/>
                </a:cxn>
                <a:cxn ang="0">
                  <a:pos x="32" y="0"/>
                </a:cxn>
                <a:cxn ang="0">
                  <a:pos x="41" y="2"/>
                </a:cxn>
                <a:cxn ang="0">
                  <a:pos x="28" y="28"/>
                </a:cxn>
              </a:cxnLst>
              <a:pathLst>
                <a:path w="41" h="54">
                  <a:moveTo>
                    <a:pt x="28" y="28"/>
                  </a:moveTo>
                  <a:lnTo>
                    <a:pt x="15" y="54"/>
                  </a:lnTo>
                  <a:lnTo>
                    <a:pt x="9" y="48"/>
                  </a:lnTo>
                  <a:lnTo>
                    <a:pt x="3" y="41"/>
                  </a:lnTo>
                  <a:lnTo>
                    <a:pt x="0" y="33"/>
                  </a:lnTo>
                  <a:lnTo>
                    <a:pt x="0" y="24"/>
                  </a:lnTo>
                  <a:lnTo>
                    <a:pt x="2" y="15"/>
                  </a:lnTo>
                  <a:lnTo>
                    <a:pt x="8" y="9"/>
                  </a:lnTo>
                  <a:lnTo>
                    <a:pt x="15" y="3"/>
                  </a:lnTo>
                  <a:lnTo>
                    <a:pt x="23" y="0"/>
                  </a:lnTo>
                  <a:lnTo>
                    <a:pt x="32" y="0"/>
                  </a:lnTo>
                  <a:lnTo>
                    <a:pt x="41" y="2"/>
                  </a:lnTo>
                  <a:lnTo>
                    <a:pt x="28" y="28"/>
                  </a:lnTo>
                  <a:close/>
                </a:path>
              </a:pathLst>
            </a:custGeom>
            <a:solidFill>
              <a:srgbClr val="FF0000"/>
            </a:solidFill>
            <a:ln w="9525">
              <a:noFill/>
            </a:ln>
          </p:spPr>
          <p:txBody>
            <a:bodyPr/>
            <a:p>
              <a:endParaRPr lang="zh-CN" altLang="en-US"/>
            </a:p>
          </p:txBody>
        </p:sp>
        <p:sp>
          <p:nvSpPr>
            <p:cNvPr id="91151" name="Freeform 16"/>
            <p:cNvSpPr/>
            <p:nvPr/>
          </p:nvSpPr>
          <p:spPr>
            <a:xfrm>
              <a:off x="3860" y="1653"/>
              <a:ext cx="3" cy="4"/>
            </a:xfrm>
            <a:custGeom>
              <a:avLst/>
              <a:gdLst/>
              <a:ahLst/>
              <a:cxnLst>
                <a:cxn ang="0">
                  <a:pos x="15" y="54"/>
                </a:cxn>
                <a:cxn ang="0">
                  <a:pos x="9" y="48"/>
                </a:cxn>
                <a:cxn ang="0">
                  <a:pos x="3" y="41"/>
                </a:cxn>
                <a:cxn ang="0">
                  <a:pos x="0" y="33"/>
                </a:cxn>
                <a:cxn ang="0">
                  <a:pos x="0" y="24"/>
                </a:cxn>
                <a:cxn ang="0">
                  <a:pos x="2" y="15"/>
                </a:cxn>
                <a:cxn ang="0">
                  <a:pos x="8" y="9"/>
                </a:cxn>
                <a:cxn ang="0">
                  <a:pos x="15" y="3"/>
                </a:cxn>
                <a:cxn ang="0">
                  <a:pos x="23" y="0"/>
                </a:cxn>
                <a:cxn ang="0">
                  <a:pos x="32" y="0"/>
                </a:cxn>
                <a:cxn ang="0">
                  <a:pos x="41" y="2"/>
                </a:cxn>
              </a:cxnLst>
              <a:pathLst>
                <a:path w="41" h="54">
                  <a:moveTo>
                    <a:pt x="15" y="54"/>
                  </a:moveTo>
                  <a:lnTo>
                    <a:pt x="9" y="48"/>
                  </a:lnTo>
                  <a:lnTo>
                    <a:pt x="3" y="41"/>
                  </a:lnTo>
                  <a:lnTo>
                    <a:pt x="0" y="33"/>
                  </a:lnTo>
                  <a:lnTo>
                    <a:pt x="0" y="24"/>
                  </a:lnTo>
                  <a:lnTo>
                    <a:pt x="2" y="15"/>
                  </a:lnTo>
                  <a:lnTo>
                    <a:pt x="8" y="9"/>
                  </a:lnTo>
                  <a:lnTo>
                    <a:pt x="15" y="3"/>
                  </a:lnTo>
                  <a:lnTo>
                    <a:pt x="23" y="0"/>
                  </a:lnTo>
                  <a:lnTo>
                    <a:pt x="32" y="0"/>
                  </a:lnTo>
                  <a:lnTo>
                    <a:pt x="41" y="2"/>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152" name="Freeform 17"/>
            <p:cNvSpPr/>
            <p:nvPr/>
          </p:nvSpPr>
          <p:spPr>
            <a:xfrm>
              <a:off x="3861" y="1653"/>
              <a:ext cx="225" cy="113"/>
            </a:xfrm>
            <a:custGeom>
              <a:avLst/>
              <a:gdLst/>
              <a:ahLst/>
              <a:cxnLst>
                <a:cxn ang="0">
                  <a:pos x="26" y="0"/>
                </a:cxn>
                <a:cxn ang="0">
                  <a:pos x="13" y="26"/>
                </a:cxn>
                <a:cxn ang="0">
                  <a:pos x="0" y="52"/>
                </a:cxn>
                <a:cxn ang="0">
                  <a:pos x="2897" y="1473"/>
                </a:cxn>
                <a:cxn ang="0">
                  <a:pos x="2910" y="1447"/>
                </a:cxn>
                <a:cxn ang="0">
                  <a:pos x="2923" y="1422"/>
                </a:cxn>
                <a:cxn ang="0">
                  <a:pos x="26" y="0"/>
                </a:cxn>
              </a:cxnLst>
              <a:pathLst>
                <a:path w="2923" h="1473">
                  <a:moveTo>
                    <a:pt x="26" y="0"/>
                  </a:moveTo>
                  <a:lnTo>
                    <a:pt x="13" y="26"/>
                  </a:lnTo>
                  <a:lnTo>
                    <a:pt x="0" y="52"/>
                  </a:lnTo>
                  <a:lnTo>
                    <a:pt x="2897" y="1473"/>
                  </a:lnTo>
                  <a:lnTo>
                    <a:pt x="2910" y="1447"/>
                  </a:lnTo>
                  <a:lnTo>
                    <a:pt x="2923" y="1422"/>
                  </a:lnTo>
                  <a:lnTo>
                    <a:pt x="26" y="0"/>
                  </a:lnTo>
                  <a:close/>
                </a:path>
              </a:pathLst>
            </a:custGeom>
            <a:solidFill>
              <a:srgbClr val="FF0000"/>
            </a:solidFill>
            <a:ln w="9525">
              <a:noFill/>
            </a:ln>
          </p:spPr>
          <p:txBody>
            <a:bodyPr/>
            <a:p>
              <a:endParaRPr lang="zh-CN" altLang="en-US"/>
            </a:p>
          </p:txBody>
        </p:sp>
        <p:sp>
          <p:nvSpPr>
            <p:cNvPr id="91153" name="Freeform 18"/>
            <p:cNvSpPr/>
            <p:nvPr/>
          </p:nvSpPr>
          <p:spPr>
            <a:xfrm>
              <a:off x="3861" y="1653"/>
              <a:ext cx="225" cy="113"/>
            </a:xfrm>
            <a:custGeom>
              <a:avLst/>
              <a:gdLst/>
              <a:ahLst/>
              <a:cxnLst>
                <a:cxn ang="0">
                  <a:pos x="26" y="0"/>
                </a:cxn>
                <a:cxn ang="0">
                  <a:pos x="13" y="26"/>
                </a:cxn>
                <a:cxn ang="0">
                  <a:pos x="0" y="52"/>
                </a:cxn>
                <a:cxn ang="0">
                  <a:pos x="2897" y="1473"/>
                </a:cxn>
                <a:cxn ang="0">
                  <a:pos x="2910" y="1447"/>
                </a:cxn>
                <a:cxn ang="0">
                  <a:pos x="2923" y="1422"/>
                </a:cxn>
                <a:cxn ang="0">
                  <a:pos x="26" y="0"/>
                </a:cxn>
              </a:cxnLst>
              <a:pathLst>
                <a:path w="2923" h="1473">
                  <a:moveTo>
                    <a:pt x="26" y="0"/>
                  </a:moveTo>
                  <a:lnTo>
                    <a:pt x="13" y="26"/>
                  </a:lnTo>
                  <a:lnTo>
                    <a:pt x="0" y="52"/>
                  </a:lnTo>
                  <a:lnTo>
                    <a:pt x="2897" y="1473"/>
                  </a:lnTo>
                  <a:lnTo>
                    <a:pt x="2910" y="1447"/>
                  </a:lnTo>
                  <a:lnTo>
                    <a:pt x="2923" y="1422"/>
                  </a:lnTo>
                  <a:lnTo>
                    <a:pt x="26"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154" name="Freeform 19"/>
            <p:cNvSpPr/>
            <p:nvPr/>
          </p:nvSpPr>
          <p:spPr>
            <a:xfrm>
              <a:off x="4084" y="1762"/>
              <a:ext cx="3" cy="4"/>
            </a:xfrm>
            <a:custGeom>
              <a:avLst/>
              <a:gdLst/>
              <a:ahLst/>
              <a:cxnLst>
                <a:cxn ang="0">
                  <a:pos x="13" y="25"/>
                </a:cxn>
                <a:cxn ang="0">
                  <a:pos x="26" y="0"/>
                </a:cxn>
                <a:cxn ang="0">
                  <a:pos x="32" y="5"/>
                </a:cxn>
                <a:cxn ang="0">
                  <a:pos x="38" y="12"/>
                </a:cxn>
                <a:cxn ang="0">
                  <a:pos x="41" y="20"/>
                </a:cxn>
                <a:cxn ang="0">
                  <a:pos x="41" y="30"/>
                </a:cxn>
                <a:cxn ang="0">
                  <a:pos x="39" y="38"/>
                </a:cxn>
                <a:cxn ang="0">
                  <a:pos x="34" y="45"/>
                </a:cxn>
                <a:cxn ang="0">
                  <a:pos x="26" y="50"/>
                </a:cxn>
                <a:cxn ang="0">
                  <a:pos x="18" y="53"/>
                </a:cxn>
                <a:cxn ang="0">
                  <a:pos x="9" y="53"/>
                </a:cxn>
                <a:cxn ang="0">
                  <a:pos x="0" y="51"/>
                </a:cxn>
                <a:cxn ang="0">
                  <a:pos x="13" y="25"/>
                </a:cxn>
              </a:cxnLst>
              <a:pathLst>
                <a:path w="41" h="53">
                  <a:moveTo>
                    <a:pt x="13" y="25"/>
                  </a:moveTo>
                  <a:lnTo>
                    <a:pt x="26" y="0"/>
                  </a:lnTo>
                  <a:lnTo>
                    <a:pt x="32" y="5"/>
                  </a:lnTo>
                  <a:lnTo>
                    <a:pt x="38" y="12"/>
                  </a:lnTo>
                  <a:lnTo>
                    <a:pt x="41" y="20"/>
                  </a:lnTo>
                  <a:lnTo>
                    <a:pt x="41" y="30"/>
                  </a:lnTo>
                  <a:lnTo>
                    <a:pt x="39" y="38"/>
                  </a:lnTo>
                  <a:lnTo>
                    <a:pt x="34" y="45"/>
                  </a:lnTo>
                  <a:lnTo>
                    <a:pt x="26" y="50"/>
                  </a:lnTo>
                  <a:lnTo>
                    <a:pt x="18" y="53"/>
                  </a:lnTo>
                  <a:lnTo>
                    <a:pt x="9" y="53"/>
                  </a:lnTo>
                  <a:lnTo>
                    <a:pt x="0" y="51"/>
                  </a:lnTo>
                  <a:lnTo>
                    <a:pt x="13" y="25"/>
                  </a:lnTo>
                  <a:close/>
                </a:path>
              </a:pathLst>
            </a:custGeom>
            <a:solidFill>
              <a:srgbClr val="FF0000"/>
            </a:solidFill>
            <a:ln w="9525">
              <a:noFill/>
            </a:ln>
          </p:spPr>
          <p:txBody>
            <a:bodyPr/>
            <a:p>
              <a:endParaRPr lang="zh-CN" altLang="en-US"/>
            </a:p>
          </p:txBody>
        </p:sp>
        <p:sp>
          <p:nvSpPr>
            <p:cNvPr id="91155" name="Freeform 20"/>
            <p:cNvSpPr/>
            <p:nvPr/>
          </p:nvSpPr>
          <p:spPr>
            <a:xfrm>
              <a:off x="4084" y="1762"/>
              <a:ext cx="3" cy="4"/>
            </a:xfrm>
            <a:custGeom>
              <a:avLst/>
              <a:gdLst/>
              <a:ahLst/>
              <a:cxnLst>
                <a:cxn ang="0">
                  <a:pos x="26" y="0"/>
                </a:cxn>
                <a:cxn ang="0">
                  <a:pos x="32" y="5"/>
                </a:cxn>
                <a:cxn ang="0">
                  <a:pos x="38" y="12"/>
                </a:cxn>
                <a:cxn ang="0">
                  <a:pos x="41" y="20"/>
                </a:cxn>
                <a:cxn ang="0">
                  <a:pos x="41" y="30"/>
                </a:cxn>
                <a:cxn ang="0">
                  <a:pos x="39" y="38"/>
                </a:cxn>
                <a:cxn ang="0">
                  <a:pos x="34" y="45"/>
                </a:cxn>
                <a:cxn ang="0">
                  <a:pos x="26" y="50"/>
                </a:cxn>
                <a:cxn ang="0">
                  <a:pos x="18" y="53"/>
                </a:cxn>
                <a:cxn ang="0">
                  <a:pos x="9" y="53"/>
                </a:cxn>
                <a:cxn ang="0">
                  <a:pos x="0" y="51"/>
                </a:cxn>
              </a:cxnLst>
              <a:pathLst>
                <a:path w="41" h="53">
                  <a:moveTo>
                    <a:pt x="26" y="0"/>
                  </a:moveTo>
                  <a:lnTo>
                    <a:pt x="32" y="5"/>
                  </a:lnTo>
                  <a:lnTo>
                    <a:pt x="38" y="12"/>
                  </a:lnTo>
                  <a:lnTo>
                    <a:pt x="41" y="20"/>
                  </a:lnTo>
                  <a:lnTo>
                    <a:pt x="41" y="30"/>
                  </a:lnTo>
                  <a:lnTo>
                    <a:pt x="39" y="38"/>
                  </a:lnTo>
                  <a:lnTo>
                    <a:pt x="34" y="45"/>
                  </a:lnTo>
                  <a:lnTo>
                    <a:pt x="26" y="50"/>
                  </a:lnTo>
                  <a:lnTo>
                    <a:pt x="18" y="53"/>
                  </a:lnTo>
                  <a:lnTo>
                    <a:pt x="9" y="53"/>
                  </a:lnTo>
                  <a:lnTo>
                    <a:pt x="0" y="5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156" name="Freeform 21"/>
            <p:cNvSpPr/>
            <p:nvPr/>
          </p:nvSpPr>
          <p:spPr>
            <a:xfrm>
              <a:off x="3860" y="1653"/>
              <a:ext cx="3" cy="4"/>
            </a:xfrm>
            <a:custGeom>
              <a:avLst/>
              <a:gdLst/>
              <a:ahLst/>
              <a:cxnLst>
                <a:cxn ang="0">
                  <a:pos x="28" y="28"/>
                </a:cxn>
                <a:cxn ang="0">
                  <a:pos x="15" y="54"/>
                </a:cxn>
                <a:cxn ang="0">
                  <a:pos x="9" y="48"/>
                </a:cxn>
                <a:cxn ang="0">
                  <a:pos x="3" y="41"/>
                </a:cxn>
                <a:cxn ang="0">
                  <a:pos x="0" y="33"/>
                </a:cxn>
                <a:cxn ang="0">
                  <a:pos x="0" y="24"/>
                </a:cxn>
                <a:cxn ang="0">
                  <a:pos x="2" y="15"/>
                </a:cxn>
                <a:cxn ang="0">
                  <a:pos x="8" y="9"/>
                </a:cxn>
                <a:cxn ang="0">
                  <a:pos x="15" y="3"/>
                </a:cxn>
                <a:cxn ang="0">
                  <a:pos x="23" y="0"/>
                </a:cxn>
                <a:cxn ang="0">
                  <a:pos x="32" y="0"/>
                </a:cxn>
                <a:cxn ang="0">
                  <a:pos x="41" y="2"/>
                </a:cxn>
                <a:cxn ang="0">
                  <a:pos x="28" y="28"/>
                </a:cxn>
              </a:cxnLst>
              <a:pathLst>
                <a:path w="41" h="54">
                  <a:moveTo>
                    <a:pt x="28" y="28"/>
                  </a:moveTo>
                  <a:lnTo>
                    <a:pt x="15" y="54"/>
                  </a:lnTo>
                  <a:lnTo>
                    <a:pt x="9" y="48"/>
                  </a:lnTo>
                  <a:lnTo>
                    <a:pt x="3" y="41"/>
                  </a:lnTo>
                  <a:lnTo>
                    <a:pt x="0" y="33"/>
                  </a:lnTo>
                  <a:lnTo>
                    <a:pt x="0" y="24"/>
                  </a:lnTo>
                  <a:lnTo>
                    <a:pt x="2" y="15"/>
                  </a:lnTo>
                  <a:lnTo>
                    <a:pt x="8" y="9"/>
                  </a:lnTo>
                  <a:lnTo>
                    <a:pt x="15" y="3"/>
                  </a:lnTo>
                  <a:lnTo>
                    <a:pt x="23" y="0"/>
                  </a:lnTo>
                  <a:lnTo>
                    <a:pt x="32" y="0"/>
                  </a:lnTo>
                  <a:lnTo>
                    <a:pt x="41" y="2"/>
                  </a:lnTo>
                  <a:lnTo>
                    <a:pt x="28" y="28"/>
                  </a:lnTo>
                  <a:close/>
                </a:path>
              </a:pathLst>
            </a:custGeom>
            <a:solidFill>
              <a:srgbClr val="FF0000"/>
            </a:solidFill>
            <a:ln w="9525">
              <a:noFill/>
            </a:ln>
          </p:spPr>
          <p:txBody>
            <a:bodyPr/>
            <a:p>
              <a:endParaRPr lang="zh-CN" altLang="en-US"/>
            </a:p>
          </p:txBody>
        </p:sp>
        <p:sp>
          <p:nvSpPr>
            <p:cNvPr id="91157" name="Freeform 22"/>
            <p:cNvSpPr/>
            <p:nvPr/>
          </p:nvSpPr>
          <p:spPr>
            <a:xfrm>
              <a:off x="3860" y="1653"/>
              <a:ext cx="3" cy="4"/>
            </a:xfrm>
            <a:custGeom>
              <a:avLst/>
              <a:gdLst/>
              <a:ahLst/>
              <a:cxnLst>
                <a:cxn ang="0">
                  <a:pos x="15" y="54"/>
                </a:cxn>
                <a:cxn ang="0">
                  <a:pos x="9" y="48"/>
                </a:cxn>
                <a:cxn ang="0">
                  <a:pos x="3" y="41"/>
                </a:cxn>
                <a:cxn ang="0">
                  <a:pos x="0" y="33"/>
                </a:cxn>
                <a:cxn ang="0">
                  <a:pos x="0" y="24"/>
                </a:cxn>
                <a:cxn ang="0">
                  <a:pos x="2" y="15"/>
                </a:cxn>
                <a:cxn ang="0">
                  <a:pos x="8" y="9"/>
                </a:cxn>
                <a:cxn ang="0">
                  <a:pos x="15" y="3"/>
                </a:cxn>
                <a:cxn ang="0">
                  <a:pos x="23" y="0"/>
                </a:cxn>
                <a:cxn ang="0">
                  <a:pos x="32" y="0"/>
                </a:cxn>
                <a:cxn ang="0">
                  <a:pos x="41" y="2"/>
                </a:cxn>
              </a:cxnLst>
              <a:pathLst>
                <a:path w="41" h="54">
                  <a:moveTo>
                    <a:pt x="15" y="54"/>
                  </a:moveTo>
                  <a:lnTo>
                    <a:pt x="9" y="48"/>
                  </a:lnTo>
                  <a:lnTo>
                    <a:pt x="3" y="41"/>
                  </a:lnTo>
                  <a:lnTo>
                    <a:pt x="0" y="33"/>
                  </a:lnTo>
                  <a:lnTo>
                    <a:pt x="0" y="24"/>
                  </a:lnTo>
                  <a:lnTo>
                    <a:pt x="2" y="15"/>
                  </a:lnTo>
                  <a:lnTo>
                    <a:pt x="8" y="9"/>
                  </a:lnTo>
                  <a:lnTo>
                    <a:pt x="15" y="3"/>
                  </a:lnTo>
                  <a:lnTo>
                    <a:pt x="23" y="0"/>
                  </a:lnTo>
                  <a:lnTo>
                    <a:pt x="32" y="0"/>
                  </a:lnTo>
                  <a:lnTo>
                    <a:pt x="41" y="2"/>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158" name="Freeform 23"/>
            <p:cNvSpPr/>
            <p:nvPr/>
          </p:nvSpPr>
          <p:spPr>
            <a:xfrm>
              <a:off x="3861" y="1653"/>
              <a:ext cx="225" cy="113"/>
            </a:xfrm>
            <a:custGeom>
              <a:avLst/>
              <a:gdLst/>
              <a:ahLst/>
              <a:cxnLst>
                <a:cxn ang="0">
                  <a:pos x="26" y="0"/>
                </a:cxn>
                <a:cxn ang="0">
                  <a:pos x="13" y="26"/>
                </a:cxn>
                <a:cxn ang="0">
                  <a:pos x="0" y="52"/>
                </a:cxn>
                <a:cxn ang="0">
                  <a:pos x="2897" y="1473"/>
                </a:cxn>
                <a:cxn ang="0">
                  <a:pos x="2910" y="1447"/>
                </a:cxn>
                <a:cxn ang="0">
                  <a:pos x="2923" y="1422"/>
                </a:cxn>
                <a:cxn ang="0">
                  <a:pos x="26" y="0"/>
                </a:cxn>
              </a:cxnLst>
              <a:pathLst>
                <a:path w="2923" h="1473">
                  <a:moveTo>
                    <a:pt x="26" y="0"/>
                  </a:moveTo>
                  <a:lnTo>
                    <a:pt x="13" y="26"/>
                  </a:lnTo>
                  <a:lnTo>
                    <a:pt x="0" y="52"/>
                  </a:lnTo>
                  <a:lnTo>
                    <a:pt x="2897" y="1473"/>
                  </a:lnTo>
                  <a:lnTo>
                    <a:pt x="2910" y="1447"/>
                  </a:lnTo>
                  <a:lnTo>
                    <a:pt x="2923" y="1422"/>
                  </a:lnTo>
                  <a:lnTo>
                    <a:pt x="26" y="0"/>
                  </a:lnTo>
                  <a:close/>
                </a:path>
              </a:pathLst>
            </a:custGeom>
            <a:solidFill>
              <a:srgbClr val="FF0000"/>
            </a:solidFill>
            <a:ln w="9525">
              <a:noFill/>
            </a:ln>
          </p:spPr>
          <p:txBody>
            <a:bodyPr/>
            <a:p>
              <a:endParaRPr lang="zh-CN" altLang="en-US"/>
            </a:p>
          </p:txBody>
        </p:sp>
        <p:sp>
          <p:nvSpPr>
            <p:cNvPr id="91159" name="Freeform 24"/>
            <p:cNvSpPr/>
            <p:nvPr/>
          </p:nvSpPr>
          <p:spPr>
            <a:xfrm>
              <a:off x="3861" y="1653"/>
              <a:ext cx="225" cy="113"/>
            </a:xfrm>
            <a:custGeom>
              <a:avLst/>
              <a:gdLst/>
              <a:ahLst/>
              <a:cxnLst>
                <a:cxn ang="0">
                  <a:pos x="26" y="0"/>
                </a:cxn>
                <a:cxn ang="0">
                  <a:pos x="13" y="26"/>
                </a:cxn>
                <a:cxn ang="0">
                  <a:pos x="0" y="52"/>
                </a:cxn>
                <a:cxn ang="0">
                  <a:pos x="2897" y="1473"/>
                </a:cxn>
                <a:cxn ang="0">
                  <a:pos x="2910" y="1447"/>
                </a:cxn>
                <a:cxn ang="0">
                  <a:pos x="2923" y="1422"/>
                </a:cxn>
                <a:cxn ang="0">
                  <a:pos x="26" y="0"/>
                </a:cxn>
              </a:cxnLst>
              <a:pathLst>
                <a:path w="2923" h="1473">
                  <a:moveTo>
                    <a:pt x="26" y="0"/>
                  </a:moveTo>
                  <a:lnTo>
                    <a:pt x="13" y="26"/>
                  </a:lnTo>
                  <a:lnTo>
                    <a:pt x="0" y="52"/>
                  </a:lnTo>
                  <a:lnTo>
                    <a:pt x="2897" y="1473"/>
                  </a:lnTo>
                  <a:lnTo>
                    <a:pt x="2910" y="1447"/>
                  </a:lnTo>
                  <a:lnTo>
                    <a:pt x="2923" y="1422"/>
                  </a:lnTo>
                  <a:lnTo>
                    <a:pt x="26"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160" name="Freeform 25"/>
            <p:cNvSpPr/>
            <p:nvPr/>
          </p:nvSpPr>
          <p:spPr>
            <a:xfrm>
              <a:off x="4084" y="1762"/>
              <a:ext cx="3" cy="4"/>
            </a:xfrm>
            <a:custGeom>
              <a:avLst/>
              <a:gdLst/>
              <a:ahLst/>
              <a:cxnLst>
                <a:cxn ang="0">
                  <a:pos x="13" y="25"/>
                </a:cxn>
                <a:cxn ang="0">
                  <a:pos x="26" y="0"/>
                </a:cxn>
                <a:cxn ang="0">
                  <a:pos x="32" y="5"/>
                </a:cxn>
                <a:cxn ang="0">
                  <a:pos x="38" y="12"/>
                </a:cxn>
                <a:cxn ang="0">
                  <a:pos x="41" y="20"/>
                </a:cxn>
                <a:cxn ang="0">
                  <a:pos x="41" y="30"/>
                </a:cxn>
                <a:cxn ang="0">
                  <a:pos x="39" y="38"/>
                </a:cxn>
                <a:cxn ang="0">
                  <a:pos x="34" y="45"/>
                </a:cxn>
                <a:cxn ang="0">
                  <a:pos x="26" y="50"/>
                </a:cxn>
                <a:cxn ang="0">
                  <a:pos x="18" y="53"/>
                </a:cxn>
                <a:cxn ang="0">
                  <a:pos x="9" y="53"/>
                </a:cxn>
                <a:cxn ang="0">
                  <a:pos x="0" y="51"/>
                </a:cxn>
                <a:cxn ang="0">
                  <a:pos x="13" y="25"/>
                </a:cxn>
              </a:cxnLst>
              <a:pathLst>
                <a:path w="41" h="53">
                  <a:moveTo>
                    <a:pt x="13" y="25"/>
                  </a:moveTo>
                  <a:lnTo>
                    <a:pt x="26" y="0"/>
                  </a:lnTo>
                  <a:lnTo>
                    <a:pt x="32" y="5"/>
                  </a:lnTo>
                  <a:lnTo>
                    <a:pt x="38" y="12"/>
                  </a:lnTo>
                  <a:lnTo>
                    <a:pt x="41" y="20"/>
                  </a:lnTo>
                  <a:lnTo>
                    <a:pt x="41" y="30"/>
                  </a:lnTo>
                  <a:lnTo>
                    <a:pt x="39" y="38"/>
                  </a:lnTo>
                  <a:lnTo>
                    <a:pt x="34" y="45"/>
                  </a:lnTo>
                  <a:lnTo>
                    <a:pt x="26" y="50"/>
                  </a:lnTo>
                  <a:lnTo>
                    <a:pt x="18" y="53"/>
                  </a:lnTo>
                  <a:lnTo>
                    <a:pt x="9" y="53"/>
                  </a:lnTo>
                  <a:lnTo>
                    <a:pt x="0" y="51"/>
                  </a:lnTo>
                  <a:lnTo>
                    <a:pt x="13" y="25"/>
                  </a:lnTo>
                  <a:close/>
                </a:path>
              </a:pathLst>
            </a:custGeom>
            <a:solidFill>
              <a:srgbClr val="FF0000"/>
            </a:solidFill>
            <a:ln w="9525">
              <a:noFill/>
            </a:ln>
          </p:spPr>
          <p:txBody>
            <a:bodyPr/>
            <a:p>
              <a:endParaRPr lang="zh-CN" altLang="en-US"/>
            </a:p>
          </p:txBody>
        </p:sp>
        <p:sp>
          <p:nvSpPr>
            <p:cNvPr id="91161" name="Freeform 26"/>
            <p:cNvSpPr/>
            <p:nvPr/>
          </p:nvSpPr>
          <p:spPr>
            <a:xfrm>
              <a:off x="4084" y="1762"/>
              <a:ext cx="3" cy="4"/>
            </a:xfrm>
            <a:custGeom>
              <a:avLst/>
              <a:gdLst/>
              <a:ahLst/>
              <a:cxnLst>
                <a:cxn ang="0">
                  <a:pos x="26" y="0"/>
                </a:cxn>
                <a:cxn ang="0">
                  <a:pos x="32" y="5"/>
                </a:cxn>
                <a:cxn ang="0">
                  <a:pos x="38" y="12"/>
                </a:cxn>
                <a:cxn ang="0">
                  <a:pos x="41" y="20"/>
                </a:cxn>
                <a:cxn ang="0">
                  <a:pos x="41" y="30"/>
                </a:cxn>
                <a:cxn ang="0">
                  <a:pos x="39" y="38"/>
                </a:cxn>
                <a:cxn ang="0">
                  <a:pos x="34" y="45"/>
                </a:cxn>
                <a:cxn ang="0">
                  <a:pos x="26" y="50"/>
                </a:cxn>
                <a:cxn ang="0">
                  <a:pos x="18" y="53"/>
                </a:cxn>
                <a:cxn ang="0">
                  <a:pos x="9" y="53"/>
                </a:cxn>
                <a:cxn ang="0">
                  <a:pos x="0" y="51"/>
                </a:cxn>
              </a:cxnLst>
              <a:pathLst>
                <a:path w="41" h="53">
                  <a:moveTo>
                    <a:pt x="26" y="0"/>
                  </a:moveTo>
                  <a:lnTo>
                    <a:pt x="32" y="5"/>
                  </a:lnTo>
                  <a:lnTo>
                    <a:pt x="38" y="12"/>
                  </a:lnTo>
                  <a:lnTo>
                    <a:pt x="41" y="20"/>
                  </a:lnTo>
                  <a:lnTo>
                    <a:pt x="41" y="30"/>
                  </a:lnTo>
                  <a:lnTo>
                    <a:pt x="39" y="38"/>
                  </a:lnTo>
                  <a:lnTo>
                    <a:pt x="34" y="45"/>
                  </a:lnTo>
                  <a:lnTo>
                    <a:pt x="26" y="50"/>
                  </a:lnTo>
                  <a:lnTo>
                    <a:pt x="18" y="53"/>
                  </a:lnTo>
                  <a:lnTo>
                    <a:pt x="9" y="53"/>
                  </a:lnTo>
                  <a:lnTo>
                    <a:pt x="0" y="5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162" name="Freeform 27"/>
            <p:cNvSpPr/>
            <p:nvPr/>
          </p:nvSpPr>
          <p:spPr>
            <a:xfrm>
              <a:off x="3860" y="1653"/>
              <a:ext cx="4" cy="3"/>
            </a:xfrm>
            <a:custGeom>
              <a:avLst/>
              <a:gdLst/>
              <a:ahLst/>
              <a:cxnLst>
                <a:cxn ang="0">
                  <a:pos x="25" y="28"/>
                </a:cxn>
                <a:cxn ang="0">
                  <a:pos x="0" y="14"/>
                </a:cxn>
                <a:cxn ang="0">
                  <a:pos x="6" y="7"/>
                </a:cxn>
                <a:cxn ang="0">
                  <a:pos x="13" y="2"/>
                </a:cxn>
                <a:cxn ang="0">
                  <a:pos x="22" y="0"/>
                </a:cxn>
                <a:cxn ang="0">
                  <a:pos x="30" y="0"/>
                </a:cxn>
                <a:cxn ang="0">
                  <a:pos x="39" y="3"/>
                </a:cxn>
                <a:cxn ang="0">
                  <a:pos x="47" y="9"/>
                </a:cxn>
                <a:cxn ang="0">
                  <a:pos x="51" y="16"/>
                </a:cxn>
                <a:cxn ang="0">
                  <a:pos x="53" y="25"/>
                </a:cxn>
                <a:cxn ang="0">
                  <a:pos x="53" y="33"/>
                </a:cxn>
                <a:cxn ang="0">
                  <a:pos x="50" y="42"/>
                </a:cxn>
                <a:cxn ang="0">
                  <a:pos x="25" y="28"/>
                </a:cxn>
              </a:cxnLst>
              <a:pathLst>
                <a:path w="53" h="42">
                  <a:moveTo>
                    <a:pt x="25" y="28"/>
                  </a:moveTo>
                  <a:lnTo>
                    <a:pt x="0" y="14"/>
                  </a:lnTo>
                  <a:lnTo>
                    <a:pt x="6" y="7"/>
                  </a:lnTo>
                  <a:lnTo>
                    <a:pt x="13" y="2"/>
                  </a:lnTo>
                  <a:lnTo>
                    <a:pt x="22" y="0"/>
                  </a:lnTo>
                  <a:lnTo>
                    <a:pt x="30" y="0"/>
                  </a:lnTo>
                  <a:lnTo>
                    <a:pt x="39" y="3"/>
                  </a:lnTo>
                  <a:lnTo>
                    <a:pt x="47" y="9"/>
                  </a:lnTo>
                  <a:lnTo>
                    <a:pt x="51" y="16"/>
                  </a:lnTo>
                  <a:lnTo>
                    <a:pt x="53" y="25"/>
                  </a:lnTo>
                  <a:lnTo>
                    <a:pt x="53" y="33"/>
                  </a:lnTo>
                  <a:lnTo>
                    <a:pt x="50" y="42"/>
                  </a:lnTo>
                  <a:lnTo>
                    <a:pt x="25" y="28"/>
                  </a:lnTo>
                  <a:close/>
                </a:path>
              </a:pathLst>
            </a:custGeom>
            <a:solidFill>
              <a:srgbClr val="FF0000"/>
            </a:solidFill>
            <a:ln w="9525">
              <a:noFill/>
            </a:ln>
          </p:spPr>
          <p:txBody>
            <a:bodyPr/>
            <a:p>
              <a:endParaRPr lang="zh-CN" altLang="en-US"/>
            </a:p>
          </p:txBody>
        </p:sp>
        <p:sp>
          <p:nvSpPr>
            <p:cNvPr id="91163" name="Freeform 28"/>
            <p:cNvSpPr/>
            <p:nvPr/>
          </p:nvSpPr>
          <p:spPr>
            <a:xfrm>
              <a:off x="3860" y="1653"/>
              <a:ext cx="4" cy="3"/>
            </a:xfrm>
            <a:custGeom>
              <a:avLst/>
              <a:gdLst/>
              <a:ahLst/>
              <a:cxnLst>
                <a:cxn ang="0">
                  <a:pos x="0" y="14"/>
                </a:cxn>
                <a:cxn ang="0">
                  <a:pos x="6" y="7"/>
                </a:cxn>
                <a:cxn ang="0">
                  <a:pos x="13" y="2"/>
                </a:cxn>
                <a:cxn ang="0">
                  <a:pos x="22" y="0"/>
                </a:cxn>
                <a:cxn ang="0">
                  <a:pos x="30" y="0"/>
                </a:cxn>
                <a:cxn ang="0">
                  <a:pos x="39" y="3"/>
                </a:cxn>
                <a:cxn ang="0">
                  <a:pos x="47" y="9"/>
                </a:cxn>
                <a:cxn ang="0">
                  <a:pos x="51" y="16"/>
                </a:cxn>
                <a:cxn ang="0">
                  <a:pos x="53" y="25"/>
                </a:cxn>
                <a:cxn ang="0">
                  <a:pos x="53" y="33"/>
                </a:cxn>
                <a:cxn ang="0">
                  <a:pos x="50" y="42"/>
                </a:cxn>
              </a:cxnLst>
              <a:pathLst>
                <a:path w="53" h="42">
                  <a:moveTo>
                    <a:pt x="0" y="14"/>
                  </a:moveTo>
                  <a:lnTo>
                    <a:pt x="6" y="7"/>
                  </a:lnTo>
                  <a:lnTo>
                    <a:pt x="13" y="2"/>
                  </a:lnTo>
                  <a:lnTo>
                    <a:pt x="22" y="0"/>
                  </a:lnTo>
                  <a:lnTo>
                    <a:pt x="30" y="0"/>
                  </a:lnTo>
                  <a:lnTo>
                    <a:pt x="39" y="3"/>
                  </a:lnTo>
                  <a:lnTo>
                    <a:pt x="47" y="9"/>
                  </a:lnTo>
                  <a:lnTo>
                    <a:pt x="51" y="16"/>
                  </a:lnTo>
                  <a:lnTo>
                    <a:pt x="53" y="25"/>
                  </a:lnTo>
                  <a:lnTo>
                    <a:pt x="53" y="33"/>
                  </a:lnTo>
                  <a:lnTo>
                    <a:pt x="50" y="42"/>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164" name="Freeform 29"/>
            <p:cNvSpPr/>
            <p:nvPr/>
          </p:nvSpPr>
          <p:spPr>
            <a:xfrm>
              <a:off x="3780" y="1654"/>
              <a:ext cx="84" cy="145"/>
            </a:xfrm>
            <a:custGeom>
              <a:avLst/>
              <a:gdLst/>
              <a:ahLst/>
              <a:cxnLst>
                <a:cxn ang="0">
                  <a:pos x="1098" y="28"/>
                </a:cxn>
                <a:cxn ang="0">
                  <a:pos x="1073" y="14"/>
                </a:cxn>
                <a:cxn ang="0">
                  <a:pos x="1048" y="0"/>
                </a:cxn>
                <a:cxn ang="0">
                  <a:pos x="0" y="1861"/>
                </a:cxn>
                <a:cxn ang="0">
                  <a:pos x="24" y="1875"/>
                </a:cxn>
                <a:cxn ang="0">
                  <a:pos x="49" y="1889"/>
                </a:cxn>
                <a:cxn ang="0">
                  <a:pos x="1098" y="28"/>
                </a:cxn>
              </a:cxnLst>
              <a:pathLst>
                <a:path w="1098" h="1889">
                  <a:moveTo>
                    <a:pt x="1098" y="28"/>
                  </a:moveTo>
                  <a:lnTo>
                    <a:pt x="1073" y="14"/>
                  </a:lnTo>
                  <a:lnTo>
                    <a:pt x="1048" y="0"/>
                  </a:lnTo>
                  <a:lnTo>
                    <a:pt x="0" y="1861"/>
                  </a:lnTo>
                  <a:lnTo>
                    <a:pt x="24" y="1875"/>
                  </a:lnTo>
                  <a:lnTo>
                    <a:pt x="49" y="1889"/>
                  </a:lnTo>
                  <a:lnTo>
                    <a:pt x="1098" y="28"/>
                  </a:lnTo>
                  <a:close/>
                </a:path>
              </a:pathLst>
            </a:custGeom>
            <a:solidFill>
              <a:srgbClr val="FF0000"/>
            </a:solidFill>
            <a:ln w="9525">
              <a:noFill/>
            </a:ln>
          </p:spPr>
          <p:txBody>
            <a:bodyPr/>
            <a:p>
              <a:endParaRPr lang="zh-CN" altLang="en-US"/>
            </a:p>
          </p:txBody>
        </p:sp>
        <p:sp>
          <p:nvSpPr>
            <p:cNvPr id="91165" name="Freeform 30"/>
            <p:cNvSpPr/>
            <p:nvPr/>
          </p:nvSpPr>
          <p:spPr>
            <a:xfrm>
              <a:off x="3780" y="1654"/>
              <a:ext cx="84" cy="145"/>
            </a:xfrm>
            <a:custGeom>
              <a:avLst/>
              <a:gdLst/>
              <a:ahLst/>
              <a:cxnLst>
                <a:cxn ang="0">
                  <a:pos x="1098" y="28"/>
                </a:cxn>
                <a:cxn ang="0">
                  <a:pos x="1073" y="14"/>
                </a:cxn>
                <a:cxn ang="0">
                  <a:pos x="1048" y="0"/>
                </a:cxn>
                <a:cxn ang="0">
                  <a:pos x="0" y="1861"/>
                </a:cxn>
                <a:cxn ang="0">
                  <a:pos x="24" y="1875"/>
                </a:cxn>
                <a:cxn ang="0">
                  <a:pos x="49" y="1889"/>
                </a:cxn>
                <a:cxn ang="0">
                  <a:pos x="1098" y="28"/>
                </a:cxn>
              </a:cxnLst>
              <a:pathLst>
                <a:path w="1098" h="1889">
                  <a:moveTo>
                    <a:pt x="1098" y="28"/>
                  </a:moveTo>
                  <a:lnTo>
                    <a:pt x="1073" y="14"/>
                  </a:lnTo>
                  <a:lnTo>
                    <a:pt x="1048" y="0"/>
                  </a:lnTo>
                  <a:lnTo>
                    <a:pt x="0" y="1861"/>
                  </a:lnTo>
                  <a:lnTo>
                    <a:pt x="24" y="1875"/>
                  </a:lnTo>
                  <a:lnTo>
                    <a:pt x="49" y="1889"/>
                  </a:lnTo>
                  <a:lnTo>
                    <a:pt x="1098" y="28"/>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166" name="Freeform 31"/>
            <p:cNvSpPr/>
            <p:nvPr/>
          </p:nvSpPr>
          <p:spPr>
            <a:xfrm>
              <a:off x="3779" y="1797"/>
              <a:ext cx="5" cy="3"/>
            </a:xfrm>
            <a:custGeom>
              <a:avLst/>
              <a:gdLst/>
              <a:ahLst/>
              <a:cxnLst>
                <a:cxn ang="0">
                  <a:pos x="28" y="14"/>
                </a:cxn>
                <a:cxn ang="0">
                  <a:pos x="53" y="28"/>
                </a:cxn>
                <a:cxn ang="0">
                  <a:pos x="48" y="35"/>
                </a:cxn>
                <a:cxn ang="0">
                  <a:pos x="40" y="40"/>
                </a:cxn>
                <a:cxn ang="0">
                  <a:pos x="32" y="42"/>
                </a:cxn>
                <a:cxn ang="0">
                  <a:pos x="23" y="42"/>
                </a:cxn>
                <a:cxn ang="0">
                  <a:pos x="14" y="38"/>
                </a:cxn>
                <a:cxn ang="0">
                  <a:pos x="7" y="33"/>
                </a:cxn>
                <a:cxn ang="0">
                  <a:pos x="3" y="26"/>
                </a:cxn>
                <a:cxn ang="0">
                  <a:pos x="0" y="17"/>
                </a:cxn>
                <a:cxn ang="0">
                  <a:pos x="0" y="8"/>
                </a:cxn>
                <a:cxn ang="0">
                  <a:pos x="4" y="0"/>
                </a:cxn>
                <a:cxn ang="0">
                  <a:pos x="28" y="14"/>
                </a:cxn>
              </a:cxnLst>
              <a:pathLst>
                <a:path w="53" h="42">
                  <a:moveTo>
                    <a:pt x="28" y="14"/>
                  </a:moveTo>
                  <a:lnTo>
                    <a:pt x="53" y="28"/>
                  </a:lnTo>
                  <a:lnTo>
                    <a:pt x="48" y="35"/>
                  </a:lnTo>
                  <a:lnTo>
                    <a:pt x="40" y="40"/>
                  </a:lnTo>
                  <a:lnTo>
                    <a:pt x="32" y="42"/>
                  </a:lnTo>
                  <a:lnTo>
                    <a:pt x="23" y="42"/>
                  </a:lnTo>
                  <a:lnTo>
                    <a:pt x="14" y="38"/>
                  </a:lnTo>
                  <a:lnTo>
                    <a:pt x="7" y="33"/>
                  </a:lnTo>
                  <a:lnTo>
                    <a:pt x="3" y="26"/>
                  </a:lnTo>
                  <a:lnTo>
                    <a:pt x="0" y="17"/>
                  </a:lnTo>
                  <a:lnTo>
                    <a:pt x="0" y="8"/>
                  </a:lnTo>
                  <a:lnTo>
                    <a:pt x="4" y="0"/>
                  </a:lnTo>
                  <a:lnTo>
                    <a:pt x="28" y="14"/>
                  </a:lnTo>
                  <a:close/>
                </a:path>
              </a:pathLst>
            </a:custGeom>
            <a:solidFill>
              <a:srgbClr val="FF0000"/>
            </a:solidFill>
            <a:ln w="9525">
              <a:noFill/>
            </a:ln>
          </p:spPr>
          <p:txBody>
            <a:bodyPr/>
            <a:p>
              <a:endParaRPr lang="zh-CN" altLang="en-US"/>
            </a:p>
          </p:txBody>
        </p:sp>
        <p:sp>
          <p:nvSpPr>
            <p:cNvPr id="91167" name="Freeform 32"/>
            <p:cNvSpPr/>
            <p:nvPr/>
          </p:nvSpPr>
          <p:spPr>
            <a:xfrm>
              <a:off x="3779" y="1797"/>
              <a:ext cx="5" cy="3"/>
            </a:xfrm>
            <a:custGeom>
              <a:avLst/>
              <a:gdLst/>
              <a:ahLst/>
              <a:cxnLst>
                <a:cxn ang="0">
                  <a:pos x="53" y="28"/>
                </a:cxn>
                <a:cxn ang="0">
                  <a:pos x="48" y="35"/>
                </a:cxn>
                <a:cxn ang="0">
                  <a:pos x="40" y="40"/>
                </a:cxn>
                <a:cxn ang="0">
                  <a:pos x="32" y="42"/>
                </a:cxn>
                <a:cxn ang="0">
                  <a:pos x="23" y="42"/>
                </a:cxn>
                <a:cxn ang="0">
                  <a:pos x="14" y="38"/>
                </a:cxn>
                <a:cxn ang="0">
                  <a:pos x="7" y="33"/>
                </a:cxn>
                <a:cxn ang="0">
                  <a:pos x="3" y="26"/>
                </a:cxn>
                <a:cxn ang="0">
                  <a:pos x="0" y="17"/>
                </a:cxn>
                <a:cxn ang="0">
                  <a:pos x="0" y="8"/>
                </a:cxn>
                <a:cxn ang="0">
                  <a:pos x="4" y="0"/>
                </a:cxn>
              </a:cxnLst>
              <a:pathLst>
                <a:path w="53" h="42">
                  <a:moveTo>
                    <a:pt x="53" y="28"/>
                  </a:moveTo>
                  <a:lnTo>
                    <a:pt x="48" y="35"/>
                  </a:lnTo>
                  <a:lnTo>
                    <a:pt x="40" y="40"/>
                  </a:lnTo>
                  <a:lnTo>
                    <a:pt x="32" y="42"/>
                  </a:lnTo>
                  <a:lnTo>
                    <a:pt x="23" y="42"/>
                  </a:lnTo>
                  <a:lnTo>
                    <a:pt x="14" y="38"/>
                  </a:lnTo>
                  <a:lnTo>
                    <a:pt x="7" y="33"/>
                  </a:lnTo>
                  <a:lnTo>
                    <a:pt x="3" y="26"/>
                  </a:lnTo>
                  <a:lnTo>
                    <a:pt x="0" y="17"/>
                  </a:lnTo>
                  <a:lnTo>
                    <a:pt x="0" y="8"/>
                  </a:lnTo>
                  <a:lnTo>
                    <a:pt x="4"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168" name="Line 33"/>
            <p:cNvSpPr/>
            <p:nvPr/>
          </p:nvSpPr>
          <p:spPr>
            <a:xfrm flipH="1">
              <a:off x="3566" y="1655"/>
              <a:ext cx="296" cy="525"/>
            </a:xfrm>
            <a:prstGeom prst="line">
              <a:avLst/>
            </a:prstGeom>
            <a:ln w="0" cap="flat" cmpd="sng">
              <a:solidFill>
                <a:srgbClr val="FF0000"/>
              </a:solidFill>
              <a:prstDash val="solid"/>
              <a:round/>
              <a:headEnd type="none" w="med" len="med"/>
              <a:tailEnd type="none" w="med" len="med"/>
            </a:ln>
          </p:spPr>
        </p:sp>
        <p:sp>
          <p:nvSpPr>
            <p:cNvPr id="91169" name="Freeform 34"/>
            <p:cNvSpPr/>
            <p:nvPr/>
          </p:nvSpPr>
          <p:spPr>
            <a:xfrm>
              <a:off x="3860" y="1958"/>
              <a:ext cx="5" cy="2"/>
            </a:xfrm>
            <a:custGeom>
              <a:avLst/>
              <a:gdLst/>
              <a:ahLst/>
              <a:cxnLst>
                <a:cxn ang="0">
                  <a:pos x="28" y="0"/>
                </a:cxn>
                <a:cxn ang="0">
                  <a:pos x="57" y="0"/>
                </a:cxn>
                <a:cxn ang="0">
                  <a:pos x="55" y="9"/>
                </a:cxn>
                <a:cxn ang="0">
                  <a:pos x="51" y="17"/>
                </a:cxn>
                <a:cxn ang="0">
                  <a:pos x="45" y="23"/>
                </a:cxn>
                <a:cxn ang="0">
                  <a:pos x="37" y="27"/>
                </a:cxn>
                <a:cxn ang="0">
                  <a:pos x="28" y="28"/>
                </a:cxn>
                <a:cxn ang="0">
                  <a:pos x="19" y="27"/>
                </a:cxn>
                <a:cxn ang="0">
                  <a:pos x="11" y="23"/>
                </a:cxn>
                <a:cxn ang="0">
                  <a:pos x="6" y="17"/>
                </a:cxn>
                <a:cxn ang="0">
                  <a:pos x="1" y="9"/>
                </a:cxn>
                <a:cxn ang="0">
                  <a:pos x="0" y="0"/>
                </a:cxn>
                <a:cxn ang="0">
                  <a:pos x="28" y="0"/>
                </a:cxn>
              </a:cxnLst>
              <a:pathLst>
                <a:path w="57" h="28">
                  <a:moveTo>
                    <a:pt x="28" y="0"/>
                  </a:moveTo>
                  <a:lnTo>
                    <a:pt x="57" y="0"/>
                  </a:lnTo>
                  <a:lnTo>
                    <a:pt x="55" y="9"/>
                  </a:lnTo>
                  <a:lnTo>
                    <a:pt x="51" y="17"/>
                  </a:lnTo>
                  <a:lnTo>
                    <a:pt x="45" y="23"/>
                  </a:lnTo>
                  <a:lnTo>
                    <a:pt x="37" y="27"/>
                  </a:lnTo>
                  <a:lnTo>
                    <a:pt x="28" y="28"/>
                  </a:lnTo>
                  <a:lnTo>
                    <a:pt x="19" y="27"/>
                  </a:lnTo>
                  <a:lnTo>
                    <a:pt x="11" y="23"/>
                  </a:lnTo>
                  <a:lnTo>
                    <a:pt x="6" y="17"/>
                  </a:lnTo>
                  <a:lnTo>
                    <a:pt x="1" y="9"/>
                  </a:lnTo>
                  <a:lnTo>
                    <a:pt x="0" y="0"/>
                  </a:lnTo>
                  <a:lnTo>
                    <a:pt x="28" y="0"/>
                  </a:lnTo>
                  <a:close/>
                </a:path>
              </a:pathLst>
            </a:custGeom>
            <a:solidFill>
              <a:srgbClr val="FF0000"/>
            </a:solidFill>
            <a:ln w="9525">
              <a:noFill/>
            </a:ln>
          </p:spPr>
          <p:txBody>
            <a:bodyPr/>
            <a:p>
              <a:endParaRPr lang="zh-CN" altLang="en-US"/>
            </a:p>
          </p:txBody>
        </p:sp>
        <p:sp>
          <p:nvSpPr>
            <p:cNvPr id="91170" name="Freeform 35"/>
            <p:cNvSpPr/>
            <p:nvPr/>
          </p:nvSpPr>
          <p:spPr>
            <a:xfrm>
              <a:off x="3860" y="1958"/>
              <a:ext cx="5" cy="2"/>
            </a:xfrm>
            <a:custGeom>
              <a:avLst/>
              <a:gdLst/>
              <a:ahLst/>
              <a:cxnLst>
                <a:cxn ang="0">
                  <a:pos x="57" y="0"/>
                </a:cxn>
                <a:cxn ang="0">
                  <a:pos x="55" y="9"/>
                </a:cxn>
                <a:cxn ang="0">
                  <a:pos x="51" y="17"/>
                </a:cxn>
                <a:cxn ang="0">
                  <a:pos x="45" y="23"/>
                </a:cxn>
                <a:cxn ang="0">
                  <a:pos x="37" y="27"/>
                </a:cxn>
                <a:cxn ang="0">
                  <a:pos x="28" y="28"/>
                </a:cxn>
                <a:cxn ang="0">
                  <a:pos x="19" y="27"/>
                </a:cxn>
                <a:cxn ang="0">
                  <a:pos x="11" y="23"/>
                </a:cxn>
                <a:cxn ang="0">
                  <a:pos x="6" y="17"/>
                </a:cxn>
                <a:cxn ang="0">
                  <a:pos x="1" y="9"/>
                </a:cxn>
                <a:cxn ang="0">
                  <a:pos x="0" y="0"/>
                </a:cxn>
              </a:cxnLst>
              <a:pathLst>
                <a:path w="57" h="28">
                  <a:moveTo>
                    <a:pt x="57" y="0"/>
                  </a:moveTo>
                  <a:lnTo>
                    <a:pt x="55" y="9"/>
                  </a:lnTo>
                  <a:lnTo>
                    <a:pt x="51" y="17"/>
                  </a:lnTo>
                  <a:lnTo>
                    <a:pt x="45" y="23"/>
                  </a:lnTo>
                  <a:lnTo>
                    <a:pt x="37" y="27"/>
                  </a:lnTo>
                  <a:lnTo>
                    <a:pt x="28" y="28"/>
                  </a:lnTo>
                  <a:lnTo>
                    <a:pt x="19" y="27"/>
                  </a:lnTo>
                  <a:lnTo>
                    <a:pt x="11" y="23"/>
                  </a:lnTo>
                  <a:lnTo>
                    <a:pt x="6" y="17"/>
                  </a:lnTo>
                  <a:lnTo>
                    <a:pt x="1" y="9"/>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171" name="Freeform 36"/>
            <p:cNvSpPr/>
            <p:nvPr/>
          </p:nvSpPr>
          <p:spPr>
            <a:xfrm>
              <a:off x="3860" y="1655"/>
              <a:ext cx="5" cy="303"/>
            </a:xfrm>
            <a:custGeom>
              <a:avLst/>
              <a:gdLst/>
              <a:ahLst/>
              <a:cxnLst>
                <a:cxn ang="0">
                  <a:pos x="0" y="3935"/>
                </a:cxn>
                <a:cxn ang="0">
                  <a:pos x="28" y="3935"/>
                </a:cxn>
                <a:cxn ang="0">
                  <a:pos x="57" y="3935"/>
                </a:cxn>
                <a:cxn ang="0">
                  <a:pos x="57" y="0"/>
                </a:cxn>
                <a:cxn ang="0">
                  <a:pos x="28" y="0"/>
                </a:cxn>
                <a:cxn ang="0">
                  <a:pos x="0" y="0"/>
                </a:cxn>
                <a:cxn ang="0">
                  <a:pos x="0" y="3935"/>
                </a:cxn>
              </a:cxnLst>
              <a:pathLst>
                <a:path w="57" h="3935">
                  <a:moveTo>
                    <a:pt x="0" y="3935"/>
                  </a:moveTo>
                  <a:lnTo>
                    <a:pt x="28" y="3935"/>
                  </a:lnTo>
                  <a:lnTo>
                    <a:pt x="57" y="3935"/>
                  </a:lnTo>
                  <a:lnTo>
                    <a:pt x="57" y="0"/>
                  </a:lnTo>
                  <a:lnTo>
                    <a:pt x="28" y="0"/>
                  </a:lnTo>
                  <a:lnTo>
                    <a:pt x="0" y="0"/>
                  </a:lnTo>
                  <a:lnTo>
                    <a:pt x="0" y="3935"/>
                  </a:lnTo>
                  <a:close/>
                </a:path>
              </a:pathLst>
            </a:custGeom>
            <a:solidFill>
              <a:srgbClr val="FF0000"/>
            </a:solidFill>
            <a:ln w="9525">
              <a:noFill/>
            </a:ln>
          </p:spPr>
          <p:txBody>
            <a:bodyPr/>
            <a:p>
              <a:endParaRPr lang="zh-CN" altLang="en-US"/>
            </a:p>
          </p:txBody>
        </p:sp>
        <p:sp>
          <p:nvSpPr>
            <p:cNvPr id="91172" name="Freeform 37"/>
            <p:cNvSpPr/>
            <p:nvPr/>
          </p:nvSpPr>
          <p:spPr>
            <a:xfrm>
              <a:off x="3860" y="1655"/>
              <a:ext cx="5" cy="303"/>
            </a:xfrm>
            <a:custGeom>
              <a:avLst/>
              <a:gdLst/>
              <a:ahLst/>
              <a:cxnLst>
                <a:cxn ang="0">
                  <a:pos x="0" y="3935"/>
                </a:cxn>
                <a:cxn ang="0">
                  <a:pos x="28" y="3935"/>
                </a:cxn>
                <a:cxn ang="0">
                  <a:pos x="57" y="3935"/>
                </a:cxn>
                <a:cxn ang="0">
                  <a:pos x="57" y="0"/>
                </a:cxn>
                <a:cxn ang="0">
                  <a:pos x="28" y="0"/>
                </a:cxn>
                <a:cxn ang="0">
                  <a:pos x="0" y="0"/>
                </a:cxn>
                <a:cxn ang="0">
                  <a:pos x="0" y="3935"/>
                </a:cxn>
              </a:cxnLst>
              <a:pathLst>
                <a:path w="57" h="3935">
                  <a:moveTo>
                    <a:pt x="0" y="3935"/>
                  </a:moveTo>
                  <a:lnTo>
                    <a:pt x="28" y="3935"/>
                  </a:lnTo>
                  <a:lnTo>
                    <a:pt x="57" y="3935"/>
                  </a:lnTo>
                  <a:lnTo>
                    <a:pt x="57" y="0"/>
                  </a:lnTo>
                  <a:lnTo>
                    <a:pt x="28" y="0"/>
                  </a:lnTo>
                  <a:lnTo>
                    <a:pt x="0" y="0"/>
                  </a:lnTo>
                  <a:lnTo>
                    <a:pt x="0" y="3935"/>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173" name="Freeform 38"/>
            <p:cNvSpPr/>
            <p:nvPr/>
          </p:nvSpPr>
          <p:spPr>
            <a:xfrm>
              <a:off x="3860" y="1653"/>
              <a:ext cx="5" cy="2"/>
            </a:xfrm>
            <a:custGeom>
              <a:avLst/>
              <a:gdLst/>
              <a:ahLst/>
              <a:cxnLst>
                <a:cxn ang="0">
                  <a:pos x="28" y="29"/>
                </a:cxn>
                <a:cxn ang="0">
                  <a:pos x="0" y="29"/>
                </a:cxn>
                <a:cxn ang="0">
                  <a:pos x="1" y="20"/>
                </a:cxn>
                <a:cxn ang="0">
                  <a:pos x="6" y="12"/>
                </a:cxn>
                <a:cxn ang="0">
                  <a:pos x="11" y="7"/>
                </a:cxn>
                <a:cxn ang="0">
                  <a:pos x="19" y="2"/>
                </a:cxn>
                <a:cxn ang="0">
                  <a:pos x="28" y="0"/>
                </a:cxn>
                <a:cxn ang="0">
                  <a:pos x="37" y="2"/>
                </a:cxn>
                <a:cxn ang="0">
                  <a:pos x="45" y="7"/>
                </a:cxn>
                <a:cxn ang="0">
                  <a:pos x="51" y="12"/>
                </a:cxn>
                <a:cxn ang="0">
                  <a:pos x="55" y="20"/>
                </a:cxn>
                <a:cxn ang="0">
                  <a:pos x="57" y="29"/>
                </a:cxn>
                <a:cxn ang="0">
                  <a:pos x="28" y="29"/>
                </a:cxn>
              </a:cxnLst>
              <a:pathLst>
                <a:path w="57" h="29">
                  <a:moveTo>
                    <a:pt x="28" y="29"/>
                  </a:moveTo>
                  <a:lnTo>
                    <a:pt x="0" y="29"/>
                  </a:lnTo>
                  <a:lnTo>
                    <a:pt x="1" y="20"/>
                  </a:lnTo>
                  <a:lnTo>
                    <a:pt x="6" y="12"/>
                  </a:lnTo>
                  <a:lnTo>
                    <a:pt x="11" y="7"/>
                  </a:lnTo>
                  <a:lnTo>
                    <a:pt x="19" y="2"/>
                  </a:lnTo>
                  <a:lnTo>
                    <a:pt x="28" y="0"/>
                  </a:lnTo>
                  <a:lnTo>
                    <a:pt x="37" y="2"/>
                  </a:lnTo>
                  <a:lnTo>
                    <a:pt x="45" y="7"/>
                  </a:lnTo>
                  <a:lnTo>
                    <a:pt x="51" y="12"/>
                  </a:lnTo>
                  <a:lnTo>
                    <a:pt x="55" y="20"/>
                  </a:lnTo>
                  <a:lnTo>
                    <a:pt x="57" y="29"/>
                  </a:lnTo>
                  <a:lnTo>
                    <a:pt x="28" y="29"/>
                  </a:lnTo>
                  <a:close/>
                </a:path>
              </a:pathLst>
            </a:custGeom>
            <a:solidFill>
              <a:srgbClr val="FF0000"/>
            </a:solidFill>
            <a:ln w="9525">
              <a:noFill/>
            </a:ln>
          </p:spPr>
          <p:txBody>
            <a:bodyPr/>
            <a:p>
              <a:endParaRPr lang="zh-CN" altLang="en-US"/>
            </a:p>
          </p:txBody>
        </p:sp>
        <p:sp>
          <p:nvSpPr>
            <p:cNvPr id="91174" name="Freeform 39"/>
            <p:cNvSpPr/>
            <p:nvPr/>
          </p:nvSpPr>
          <p:spPr>
            <a:xfrm>
              <a:off x="3860" y="1653"/>
              <a:ext cx="5" cy="2"/>
            </a:xfrm>
            <a:custGeom>
              <a:avLst/>
              <a:gdLst/>
              <a:ahLst/>
              <a:cxnLst>
                <a:cxn ang="0">
                  <a:pos x="0" y="29"/>
                </a:cxn>
                <a:cxn ang="0">
                  <a:pos x="1" y="20"/>
                </a:cxn>
                <a:cxn ang="0">
                  <a:pos x="6" y="12"/>
                </a:cxn>
                <a:cxn ang="0">
                  <a:pos x="11" y="7"/>
                </a:cxn>
                <a:cxn ang="0">
                  <a:pos x="19" y="2"/>
                </a:cxn>
                <a:cxn ang="0">
                  <a:pos x="28" y="0"/>
                </a:cxn>
                <a:cxn ang="0">
                  <a:pos x="37" y="2"/>
                </a:cxn>
                <a:cxn ang="0">
                  <a:pos x="45" y="7"/>
                </a:cxn>
                <a:cxn ang="0">
                  <a:pos x="51" y="12"/>
                </a:cxn>
                <a:cxn ang="0">
                  <a:pos x="55" y="20"/>
                </a:cxn>
                <a:cxn ang="0">
                  <a:pos x="57" y="29"/>
                </a:cxn>
              </a:cxnLst>
              <a:pathLst>
                <a:path w="57" h="29">
                  <a:moveTo>
                    <a:pt x="0" y="29"/>
                  </a:moveTo>
                  <a:lnTo>
                    <a:pt x="1" y="20"/>
                  </a:lnTo>
                  <a:lnTo>
                    <a:pt x="6" y="12"/>
                  </a:lnTo>
                  <a:lnTo>
                    <a:pt x="11" y="7"/>
                  </a:lnTo>
                  <a:lnTo>
                    <a:pt x="19" y="2"/>
                  </a:lnTo>
                  <a:lnTo>
                    <a:pt x="28" y="0"/>
                  </a:lnTo>
                  <a:lnTo>
                    <a:pt x="37" y="2"/>
                  </a:lnTo>
                  <a:lnTo>
                    <a:pt x="45" y="7"/>
                  </a:lnTo>
                  <a:lnTo>
                    <a:pt x="51" y="12"/>
                  </a:lnTo>
                  <a:lnTo>
                    <a:pt x="55" y="20"/>
                  </a:lnTo>
                  <a:lnTo>
                    <a:pt x="57" y="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175" name="Freeform 40"/>
            <p:cNvSpPr/>
            <p:nvPr/>
          </p:nvSpPr>
          <p:spPr>
            <a:xfrm>
              <a:off x="3874" y="3268"/>
              <a:ext cx="3" cy="4"/>
            </a:xfrm>
            <a:custGeom>
              <a:avLst/>
              <a:gdLst/>
              <a:ahLst/>
              <a:cxnLst>
                <a:cxn ang="0">
                  <a:pos x="28" y="26"/>
                </a:cxn>
                <a:cxn ang="0">
                  <a:pos x="40" y="52"/>
                </a:cxn>
                <a:cxn ang="0">
                  <a:pos x="31" y="54"/>
                </a:cxn>
                <a:cxn ang="0">
                  <a:pos x="23" y="54"/>
                </a:cxn>
                <a:cxn ang="0">
                  <a:pos x="14" y="51"/>
                </a:cxn>
                <a:cxn ang="0">
                  <a:pos x="8" y="45"/>
                </a:cxn>
                <a:cxn ang="0">
                  <a:pos x="2" y="38"/>
                </a:cxn>
                <a:cxn ang="0">
                  <a:pos x="0" y="29"/>
                </a:cxn>
                <a:cxn ang="0">
                  <a:pos x="0" y="20"/>
                </a:cxn>
                <a:cxn ang="0">
                  <a:pos x="4" y="12"/>
                </a:cxn>
                <a:cxn ang="0">
                  <a:pos x="9" y="5"/>
                </a:cxn>
                <a:cxn ang="0">
                  <a:pos x="16" y="0"/>
                </a:cxn>
                <a:cxn ang="0">
                  <a:pos x="28" y="26"/>
                </a:cxn>
              </a:cxnLst>
              <a:pathLst>
                <a:path w="40" h="54">
                  <a:moveTo>
                    <a:pt x="28" y="26"/>
                  </a:moveTo>
                  <a:lnTo>
                    <a:pt x="40" y="52"/>
                  </a:lnTo>
                  <a:lnTo>
                    <a:pt x="31" y="54"/>
                  </a:lnTo>
                  <a:lnTo>
                    <a:pt x="23" y="54"/>
                  </a:lnTo>
                  <a:lnTo>
                    <a:pt x="14" y="51"/>
                  </a:lnTo>
                  <a:lnTo>
                    <a:pt x="8" y="45"/>
                  </a:lnTo>
                  <a:lnTo>
                    <a:pt x="2" y="38"/>
                  </a:lnTo>
                  <a:lnTo>
                    <a:pt x="0" y="29"/>
                  </a:lnTo>
                  <a:lnTo>
                    <a:pt x="0" y="20"/>
                  </a:lnTo>
                  <a:lnTo>
                    <a:pt x="4" y="12"/>
                  </a:lnTo>
                  <a:lnTo>
                    <a:pt x="9" y="5"/>
                  </a:lnTo>
                  <a:lnTo>
                    <a:pt x="16" y="0"/>
                  </a:lnTo>
                  <a:lnTo>
                    <a:pt x="28" y="26"/>
                  </a:lnTo>
                  <a:close/>
                </a:path>
              </a:pathLst>
            </a:custGeom>
            <a:solidFill>
              <a:srgbClr val="FF0000"/>
            </a:solidFill>
            <a:ln w="9525">
              <a:noFill/>
            </a:ln>
          </p:spPr>
          <p:txBody>
            <a:bodyPr/>
            <a:p>
              <a:endParaRPr lang="zh-CN" altLang="en-US"/>
            </a:p>
          </p:txBody>
        </p:sp>
        <p:sp>
          <p:nvSpPr>
            <p:cNvPr id="91176" name="Freeform 41"/>
            <p:cNvSpPr/>
            <p:nvPr/>
          </p:nvSpPr>
          <p:spPr>
            <a:xfrm>
              <a:off x="3874" y="3268"/>
              <a:ext cx="3" cy="4"/>
            </a:xfrm>
            <a:custGeom>
              <a:avLst/>
              <a:gdLst/>
              <a:ahLst/>
              <a:cxnLst>
                <a:cxn ang="0">
                  <a:pos x="40" y="52"/>
                </a:cxn>
                <a:cxn ang="0">
                  <a:pos x="31" y="54"/>
                </a:cxn>
                <a:cxn ang="0">
                  <a:pos x="23" y="54"/>
                </a:cxn>
                <a:cxn ang="0">
                  <a:pos x="14" y="51"/>
                </a:cxn>
                <a:cxn ang="0">
                  <a:pos x="8" y="45"/>
                </a:cxn>
                <a:cxn ang="0">
                  <a:pos x="2" y="38"/>
                </a:cxn>
                <a:cxn ang="0">
                  <a:pos x="0" y="29"/>
                </a:cxn>
                <a:cxn ang="0">
                  <a:pos x="0" y="20"/>
                </a:cxn>
                <a:cxn ang="0">
                  <a:pos x="4" y="12"/>
                </a:cxn>
                <a:cxn ang="0">
                  <a:pos x="9" y="5"/>
                </a:cxn>
                <a:cxn ang="0">
                  <a:pos x="16" y="0"/>
                </a:cxn>
              </a:cxnLst>
              <a:pathLst>
                <a:path w="40" h="54">
                  <a:moveTo>
                    <a:pt x="40" y="52"/>
                  </a:moveTo>
                  <a:lnTo>
                    <a:pt x="31" y="54"/>
                  </a:lnTo>
                  <a:lnTo>
                    <a:pt x="23" y="54"/>
                  </a:lnTo>
                  <a:lnTo>
                    <a:pt x="14" y="51"/>
                  </a:lnTo>
                  <a:lnTo>
                    <a:pt x="8" y="45"/>
                  </a:lnTo>
                  <a:lnTo>
                    <a:pt x="2" y="38"/>
                  </a:lnTo>
                  <a:lnTo>
                    <a:pt x="0" y="29"/>
                  </a:lnTo>
                  <a:lnTo>
                    <a:pt x="0" y="20"/>
                  </a:lnTo>
                  <a:lnTo>
                    <a:pt x="4" y="12"/>
                  </a:lnTo>
                  <a:lnTo>
                    <a:pt x="9" y="5"/>
                  </a:lnTo>
                  <a:lnTo>
                    <a:pt x="16"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177" name="Freeform 42"/>
            <p:cNvSpPr/>
            <p:nvPr/>
          </p:nvSpPr>
          <p:spPr>
            <a:xfrm>
              <a:off x="3875" y="3163"/>
              <a:ext cx="225" cy="109"/>
            </a:xfrm>
            <a:custGeom>
              <a:avLst/>
              <a:gdLst/>
              <a:ahLst/>
              <a:cxnLst>
                <a:cxn ang="0">
                  <a:pos x="0" y="1366"/>
                </a:cxn>
                <a:cxn ang="0">
                  <a:pos x="12" y="1392"/>
                </a:cxn>
                <a:cxn ang="0">
                  <a:pos x="24" y="1418"/>
                </a:cxn>
                <a:cxn ang="0">
                  <a:pos x="2921" y="51"/>
                </a:cxn>
                <a:cxn ang="0">
                  <a:pos x="2909" y="25"/>
                </a:cxn>
                <a:cxn ang="0">
                  <a:pos x="2897" y="0"/>
                </a:cxn>
                <a:cxn ang="0">
                  <a:pos x="0" y="1366"/>
                </a:cxn>
              </a:cxnLst>
              <a:pathLst>
                <a:path w="2921" h="1418">
                  <a:moveTo>
                    <a:pt x="0" y="1366"/>
                  </a:moveTo>
                  <a:lnTo>
                    <a:pt x="12" y="1392"/>
                  </a:lnTo>
                  <a:lnTo>
                    <a:pt x="24" y="1418"/>
                  </a:lnTo>
                  <a:lnTo>
                    <a:pt x="2921" y="51"/>
                  </a:lnTo>
                  <a:lnTo>
                    <a:pt x="2909" y="25"/>
                  </a:lnTo>
                  <a:lnTo>
                    <a:pt x="2897" y="0"/>
                  </a:lnTo>
                  <a:lnTo>
                    <a:pt x="0" y="1366"/>
                  </a:lnTo>
                  <a:close/>
                </a:path>
              </a:pathLst>
            </a:custGeom>
            <a:solidFill>
              <a:srgbClr val="FF0000"/>
            </a:solidFill>
            <a:ln w="9525">
              <a:noFill/>
            </a:ln>
          </p:spPr>
          <p:txBody>
            <a:bodyPr/>
            <a:p>
              <a:endParaRPr lang="zh-CN" altLang="en-US"/>
            </a:p>
          </p:txBody>
        </p:sp>
        <p:sp>
          <p:nvSpPr>
            <p:cNvPr id="91178" name="Freeform 43"/>
            <p:cNvSpPr/>
            <p:nvPr/>
          </p:nvSpPr>
          <p:spPr>
            <a:xfrm>
              <a:off x="3875" y="3163"/>
              <a:ext cx="225" cy="109"/>
            </a:xfrm>
            <a:custGeom>
              <a:avLst/>
              <a:gdLst/>
              <a:ahLst/>
              <a:cxnLst>
                <a:cxn ang="0">
                  <a:pos x="0" y="1366"/>
                </a:cxn>
                <a:cxn ang="0">
                  <a:pos x="12" y="1392"/>
                </a:cxn>
                <a:cxn ang="0">
                  <a:pos x="24" y="1418"/>
                </a:cxn>
                <a:cxn ang="0">
                  <a:pos x="2921" y="51"/>
                </a:cxn>
                <a:cxn ang="0">
                  <a:pos x="2909" y="25"/>
                </a:cxn>
                <a:cxn ang="0">
                  <a:pos x="2897" y="0"/>
                </a:cxn>
                <a:cxn ang="0">
                  <a:pos x="0" y="1366"/>
                </a:cxn>
              </a:cxnLst>
              <a:pathLst>
                <a:path w="2921" h="1418">
                  <a:moveTo>
                    <a:pt x="0" y="1366"/>
                  </a:moveTo>
                  <a:lnTo>
                    <a:pt x="12" y="1392"/>
                  </a:lnTo>
                  <a:lnTo>
                    <a:pt x="24" y="1418"/>
                  </a:lnTo>
                  <a:lnTo>
                    <a:pt x="2921" y="51"/>
                  </a:lnTo>
                  <a:lnTo>
                    <a:pt x="2909" y="25"/>
                  </a:lnTo>
                  <a:lnTo>
                    <a:pt x="2897" y="0"/>
                  </a:lnTo>
                  <a:lnTo>
                    <a:pt x="0" y="1366"/>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179" name="Freeform 44"/>
            <p:cNvSpPr/>
            <p:nvPr/>
          </p:nvSpPr>
          <p:spPr>
            <a:xfrm>
              <a:off x="4098" y="3162"/>
              <a:ext cx="3" cy="4"/>
            </a:xfrm>
            <a:custGeom>
              <a:avLst/>
              <a:gdLst/>
              <a:ahLst/>
              <a:cxnLst>
                <a:cxn ang="0">
                  <a:pos x="12" y="28"/>
                </a:cxn>
                <a:cxn ang="0">
                  <a:pos x="0" y="3"/>
                </a:cxn>
                <a:cxn ang="0">
                  <a:pos x="9" y="0"/>
                </a:cxn>
                <a:cxn ang="0">
                  <a:pos x="18" y="0"/>
                </a:cxn>
                <a:cxn ang="0">
                  <a:pos x="26" y="4"/>
                </a:cxn>
                <a:cxn ang="0">
                  <a:pos x="33" y="9"/>
                </a:cxn>
                <a:cxn ang="0">
                  <a:pos x="38" y="16"/>
                </a:cxn>
                <a:cxn ang="0">
                  <a:pos x="40" y="25"/>
                </a:cxn>
                <a:cxn ang="0">
                  <a:pos x="40" y="34"/>
                </a:cxn>
                <a:cxn ang="0">
                  <a:pos x="37" y="42"/>
                </a:cxn>
                <a:cxn ang="0">
                  <a:pos x="32" y="49"/>
                </a:cxn>
                <a:cxn ang="0">
                  <a:pos x="24" y="54"/>
                </a:cxn>
                <a:cxn ang="0">
                  <a:pos x="12" y="28"/>
                </a:cxn>
              </a:cxnLst>
              <a:pathLst>
                <a:path w="40" h="54">
                  <a:moveTo>
                    <a:pt x="12" y="28"/>
                  </a:moveTo>
                  <a:lnTo>
                    <a:pt x="0" y="3"/>
                  </a:lnTo>
                  <a:lnTo>
                    <a:pt x="9" y="0"/>
                  </a:lnTo>
                  <a:lnTo>
                    <a:pt x="18" y="0"/>
                  </a:lnTo>
                  <a:lnTo>
                    <a:pt x="26" y="4"/>
                  </a:lnTo>
                  <a:lnTo>
                    <a:pt x="33" y="9"/>
                  </a:lnTo>
                  <a:lnTo>
                    <a:pt x="38" y="16"/>
                  </a:lnTo>
                  <a:lnTo>
                    <a:pt x="40" y="25"/>
                  </a:lnTo>
                  <a:lnTo>
                    <a:pt x="40" y="34"/>
                  </a:lnTo>
                  <a:lnTo>
                    <a:pt x="37" y="42"/>
                  </a:lnTo>
                  <a:lnTo>
                    <a:pt x="32" y="49"/>
                  </a:lnTo>
                  <a:lnTo>
                    <a:pt x="24" y="54"/>
                  </a:lnTo>
                  <a:lnTo>
                    <a:pt x="12" y="28"/>
                  </a:lnTo>
                  <a:close/>
                </a:path>
              </a:pathLst>
            </a:custGeom>
            <a:solidFill>
              <a:srgbClr val="FF0000"/>
            </a:solidFill>
            <a:ln w="9525">
              <a:noFill/>
            </a:ln>
          </p:spPr>
          <p:txBody>
            <a:bodyPr/>
            <a:p>
              <a:endParaRPr lang="zh-CN" altLang="en-US"/>
            </a:p>
          </p:txBody>
        </p:sp>
        <p:sp>
          <p:nvSpPr>
            <p:cNvPr id="91180" name="Freeform 45"/>
            <p:cNvSpPr/>
            <p:nvPr/>
          </p:nvSpPr>
          <p:spPr>
            <a:xfrm>
              <a:off x="4098" y="3162"/>
              <a:ext cx="3" cy="4"/>
            </a:xfrm>
            <a:custGeom>
              <a:avLst/>
              <a:gdLst/>
              <a:ahLst/>
              <a:cxnLst>
                <a:cxn ang="0">
                  <a:pos x="0" y="3"/>
                </a:cxn>
                <a:cxn ang="0">
                  <a:pos x="9" y="0"/>
                </a:cxn>
                <a:cxn ang="0">
                  <a:pos x="18" y="0"/>
                </a:cxn>
                <a:cxn ang="0">
                  <a:pos x="26" y="4"/>
                </a:cxn>
                <a:cxn ang="0">
                  <a:pos x="33" y="9"/>
                </a:cxn>
                <a:cxn ang="0">
                  <a:pos x="38" y="16"/>
                </a:cxn>
                <a:cxn ang="0">
                  <a:pos x="40" y="25"/>
                </a:cxn>
                <a:cxn ang="0">
                  <a:pos x="40" y="34"/>
                </a:cxn>
                <a:cxn ang="0">
                  <a:pos x="37" y="42"/>
                </a:cxn>
                <a:cxn ang="0">
                  <a:pos x="32" y="49"/>
                </a:cxn>
                <a:cxn ang="0">
                  <a:pos x="24" y="54"/>
                </a:cxn>
              </a:cxnLst>
              <a:pathLst>
                <a:path w="40" h="54">
                  <a:moveTo>
                    <a:pt x="0" y="3"/>
                  </a:moveTo>
                  <a:lnTo>
                    <a:pt x="9" y="0"/>
                  </a:lnTo>
                  <a:lnTo>
                    <a:pt x="18" y="0"/>
                  </a:lnTo>
                  <a:lnTo>
                    <a:pt x="26" y="4"/>
                  </a:lnTo>
                  <a:lnTo>
                    <a:pt x="33" y="9"/>
                  </a:lnTo>
                  <a:lnTo>
                    <a:pt x="38" y="16"/>
                  </a:lnTo>
                  <a:lnTo>
                    <a:pt x="40" y="25"/>
                  </a:lnTo>
                  <a:lnTo>
                    <a:pt x="40" y="34"/>
                  </a:lnTo>
                  <a:lnTo>
                    <a:pt x="37" y="42"/>
                  </a:lnTo>
                  <a:lnTo>
                    <a:pt x="32" y="49"/>
                  </a:lnTo>
                  <a:lnTo>
                    <a:pt x="24" y="5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181" name="Freeform 46"/>
            <p:cNvSpPr/>
            <p:nvPr/>
          </p:nvSpPr>
          <p:spPr>
            <a:xfrm>
              <a:off x="3793" y="3138"/>
              <a:ext cx="4" cy="3"/>
            </a:xfrm>
            <a:custGeom>
              <a:avLst/>
              <a:gdLst/>
              <a:ahLst/>
              <a:cxnLst>
                <a:cxn ang="0">
                  <a:pos x="28" y="28"/>
                </a:cxn>
                <a:cxn ang="0">
                  <a:pos x="4" y="43"/>
                </a:cxn>
                <a:cxn ang="0">
                  <a:pos x="0" y="34"/>
                </a:cxn>
                <a:cxn ang="0">
                  <a:pos x="0" y="26"/>
                </a:cxn>
                <a:cxn ang="0">
                  <a:pos x="2" y="17"/>
                </a:cxn>
                <a:cxn ang="0">
                  <a:pos x="7" y="10"/>
                </a:cxn>
                <a:cxn ang="0">
                  <a:pos x="13" y="3"/>
                </a:cxn>
                <a:cxn ang="0">
                  <a:pos x="22" y="0"/>
                </a:cxn>
                <a:cxn ang="0">
                  <a:pos x="31" y="0"/>
                </a:cxn>
                <a:cxn ang="0">
                  <a:pos x="39" y="1"/>
                </a:cxn>
                <a:cxn ang="0">
                  <a:pos x="47" y="7"/>
                </a:cxn>
                <a:cxn ang="0">
                  <a:pos x="53" y="13"/>
                </a:cxn>
                <a:cxn ang="0">
                  <a:pos x="28" y="28"/>
                </a:cxn>
              </a:cxnLst>
              <a:pathLst>
                <a:path w="53" h="43">
                  <a:moveTo>
                    <a:pt x="28" y="28"/>
                  </a:moveTo>
                  <a:lnTo>
                    <a:pt x="4" y="43"/>
                  </a:lnTo>
                  <a:lnTo>
                    <a:pt x="0" y="34"/>
                  </a:lnTo>
                  <a:lnTo>
                    <a:pt x="0" y="26"/>
                  </a:lnTo>
                  <a:lnTo>
                    <a:pt x="2" y="17"/>
                  </a:lnTo>
                  <a:lnTo>
                    <a:pt x="7" y="10"/>
                  </a:lnTo>
                  <a:lnTo>
                    <a:pt x="13" y="3"/>
                  </a:lnTo>
                  <a:lnTo>
                    <a:pt x="22" y="0"/>
                  </a:lnTo>
                  <a:lnTo>
                    <a:pt x="31" y="0"/>
                  </a:lnTo>
                  <a:lnTo>
                    <a:pt x="39" y="1"/>
                  </a:lnTo>
                  <a:lnTo>
                    <a:pt x="47" y="7"/>
                  </a:lnTo>
                  <a:lnTo>
                    <a:pt x="53" y="13"/>
                  </a:lnTo>
                  <a:lnTo>
                    <a:pt x="28" y="28"/>
                  </a:lnTo>
                  <a:close/>
                </a:path>
              </a:pathLst>
            </a:custGeom>
            <a:solidFill>
              <a:srgbClr val="FF0000"/>
            </a:solidFill>
            <a:ln w="9525">
              <a:noFill/>
            </a:ln>
          </p:spPr>
          <p:txBody>
            <a:bodyPr/>
            <a:p>
              <a:endParaRPr lang="zh-CN" altLang="en-US"/>
            </a:p>
          </p:txBody>
        </p:sp>
        <p:sp>
          <p:nvSpPr>
            <p:cNvPr id="91182" name="Freeform 47"/>
            <p:cNvSpPr/>
            <p:nvPr/>
          </p:nvSpPr>
          <p:spPr>
            <a:xfrm>
              <a:off x="3793" y="3138"/>
              <a:ext cx="4" cy="3"/>
            </a:xfrm>
            <a:custGeom>
              <a:avLst/>
              <a:gdLst/>
              <a:ahLst/>
              <a:cxnLst>
                <a:cxn ang="0">
                  <a:pos x="4" y="43"/>
                </a:cxn>
                <a:cxn ang="0">
                  <a:pos x="0" y="34"/>
                </a:cxn>
                <a:cxn ang="0">
                  <a:pos x="0" y="26"/>
                </a:cxn>
                <a:cxn ang="0">
                  <a:pos x="2" y="17"/>
                </a:cxn>
                <a:cxn ang="0">
                  <a:pos x="7" y="10"/>
                </a:cxn>
                <a:cxn ang="0">
                  <a:pos x="13" y="3"/>
                </a:cxn>
                <a:cxn ang="0">
                  <a:pos x="22" y="0"/>
                </a:cxn>
                <a:cxn ang="0">
                  <a:pos x="31" y="0"/>
                </a:cxn>
                <a:cxn ang="0">
                  <a:pos x="39" y="1"/>
                </a:cxn>
                <a:cxn ang="0">
                  <a:pos x="47" y="7"/>
                </a:cxn>
                <a:cxn ang="0">
                  <a:pos x="53" y="13"/>
                </a:cxn>
              </a:cxnLst>
              <a:pathLst>
                <a:path w="53" h="43">
                  <a:moveTo>
                    <a:pt x="4" y="43"/>
                  </a:moveTo>
                  <a:lnTo>
                    <a:pt x="0" y="34"/>
                  </a:lnTo>
                  <a:lnTo>
                    <a:pt x="0" y="26"/>
                  </a:lnTo>
                  <a:lnTo>
                    <a:pt x="2" y="17"/>
                  </a:lnTo>
                  <a:lnTo>
                    <a:pt x="7" y="10"/>
                  </a:lnTo>
                  <a:lnTo>
                    <a:pt x="13" y="3"/>
                  </a:lnTo>
                  <a:lnTo>
                    <a:pt x="22" y="0"/>
                  </a:lnTo>
                  <a:lnTo>
                    <a:pt x="31" y="0"/>
                  </a:lnTo>
                  <a:lnTo>
                    <a:pt x="39" y="1"/>
                  </a:lnTo>
                  <a:lnTo>
                    <a:pt x="47" y="7"/>
                  </a:lnTo>
                  <a:lnTo>
                    <a:pt x="53" y="13"/>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183" name="Freeform 48"/>
            <p:cNvSpPr/>
            <p:nvPr/>
          </p:nvSpPr>
          <p:spPr>
            <a:xfrm>
              <a:off x="3793" y="3139"/>
              <a:ext cx="85" cy="132"/>
            </a:xfrm>
            <a:custGeom>
              <a:avLst/>
              <a:gdLst/>
              <a:ahLst/>
              <a:cxnLst>
                <a:cxn ang="0">
                  <a:pos x="49" y="0"/>
                </a:cxn>
                <a:cxn ang="0">
                  <a:pos x="24" y="15"/>
                </a:cxn>
                <a:cxn ang="0">
                  <a:pos x="0" y="30"/>
                </a:cxn>
                <a:cxn ang="0">
                  <a:pos x="1050" y="1719"/>
                </a:cxn>
                <a:cxn ang="0">
                  <a:pos x="1074" y="1704"/>
                </a:cxn>
                <a:cxn ang="0">
                  <a:pos x="1099" y="1689"/>
                </a:cxn>
                <a:cxn ang="0">
                  <a:pos x="49" y="0"/>
                </a:cxn>
              </a:cxnLst>
              <a:pathLst>
                <a:path w="1099" h="1719">
                  <a:moveTo>
                    <a:pt x="49" y="0"/>
                  </a:moveTo>
                  <a:lnTo>
                    <a:pt x="24" y="15"/>
                  </a:lnTo>
                  <a:lnTo>
                    <a:pt x="0" y="30"/>
                  </a:lnTo>
                  <a:lnTo>
                    <a:pt x="1050" y="1719"/>
                  </a:lnTo>
                  <a:lnTo>
                    <a:pt x="1074" y="1704"/>
                  </a:lnTo>
                  <a:lnTo>
                    <a:pt x="1099" y="1689"/>
                  </a:lnTo>
                  <a:lnTo>
                    <a:pt x="49" y="0"/>
                  </a:lnTo>
                  <a:close/>
                </a:path>
              </a:pathLst>
            </a:custGeom>
            <a:solidFill>
              <a:srgbClr val="FF0000"/>
            </a:solidFill>
            <a:ln w="9525">
              <a:noFill/>
            </a:ln>
          </p:spPr>
          <p:txBody>
            <a:bodyPr/>
            <a:p>
              <a:endParaRPr lang="zh-CN" altLang="en-US"/>
            </a:p>
          </p:txBody>
        </p:sp>
        <p:sp>
          <p:nvSpPr>
            <p:cNvPr id="91184" name="Freeform 49"/>
            <p:cNvSpPr/>
            <p:nvPr/>
          </p:nvSpPr>
          <p:spPr>
            <a:xfrm>
              <a:off x="3793" y="3139"/>
              <a:ext cx="85" cy="132"/>
            </a:xfrm>
            <a:custGeom>
              <a:avLst/>
              <a:gdLst/>
              <a:ahLst/>
              <a:cxnLst>
                <a:cxn ang="0">
                  <a:pos x="49" y="0"/>
                </a:cxn>
                <a:cxn ang="0">
                  <a:pos x="24" y="15"/>
                </a:cxn>
                <a:cxn ang="0">
                  <a:pos x="0" y="30"/>
                </a:cxn>
                <a:cxn ang="0">
                  <a:pos x="1050" y="1719"/>
                </a:cxn>
                <a:cxn ang="0">
                  <a:pos x="1074" y="1704"/>
                </a:cxn>
                <a:cxn ang="0">
                  <a:pos x="1099" y="1689"/>
                </a:cxn>
                <a:cxn ang="0">
                  <a:pos x="49" y="0"/>
                </a:cxn>
              </a:cxnLst>
              <a:pathLst>
                <a:path w="1099" h="1719">
                  <a:moveTo>
                    <a:pt x="49" y="0"/>
                  </a:moveTo>
                  <a:lnTo>
                    <a:pt x="24" y="15"/>
                  </a:lnTo>
                  <a:lnTo>
                    <a:pt x="0" y="30"/>
                  </a:lnTo>
                  <a:lnTo>
                    <a:pt x="1050" y="1719"/>
                  </a:lnTo>
                  <a:lnTo>
                    <a:pt x="1074" y="1704"/>
                  </a:lnTo>
                  <a:lnTo>
                    <a:pt x="1099" y="1689"/>
                  </a:lnTo>
                  <a:lnTo>
                    <a:pt x="49"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185" name="Freeform 50"/>
            <p:cNvSpPr/>
            <p:nvPr/>
          </p:nvSpPr>
          <p:spPr>
            <a:xfrm>
              <a:off x="3874" y="3268"/>
              <a:ext cx="4" cy="4"/>
            </a:xfrm>
            <a:custGeom>
              <a:avLst/>
              <a:gdLst/>
              <a:ahLst/>
              <a:cxnLst>
                <a:cxn ang="0">
                  <a:pos x="24" y="15"/>
                </a:cxn>
                <a:cxn ang="0">
                  <a:pos x="49" y="0"/>
                </a:cxn>
                <a:cxn ang="0">
                  <a:pos x="52" y="8"/>
                </a:cxn>
                <a:cxn ang="0">
                  <a:pos x="52" y="17"/>
                </a:cxn>
                <a:cxn ang="0">
                  <a:pos x="51" y="26"/>
                </a:cxn>
                <a:cxn ang="0">
                  <a:pos x="46" y="33"/>
                </a:cxn>
                <a:cxn ang="0">
                  <a:pos x="39" y="40"/>
                </a:cxn>
                <a:cxn ang="0">
                  <a:pos x="31" y="43"/>
                </a:cxn>
                <a:cxn ang="0">
                  <a:pos x="22" y="43"/>
                </a:cxn>
                <a:cxn ang="0">
                  <a:pos x="13" y="42"/>
                </a:cxn>
                <a:cxn ang="0">
                  <a:pos x="6" y="36"/>
                </a:cxn>
                <a:cxn ang="0">
                  <a:pos x="0" y="30"/>
                </a:cxn>
                <a:cxn ang="0">
                  <a:pos x="24" y="15"/>
                </a:cxn>
              </a:cxnLst>
              <a:pathLst>
                <a:path w="52" h="43">
                  <a:moveTo>
                    <a:pt x="24" y="15"/>
                  </a:moveTo>
                  <a:lnTo>
                    <a:pt x="49" y="0"/>
                  </a:lnTo>
                  <a:lnTo>
                    <a:pt x="52" y="8"/>
                  </a:lnTo>
                  <a:lnTo>
                    <a:pt x="52" y="17"/>
                  </a:lnTo>
                  <a:lnTo>
                    <a:pt x="51" y="26"/>
                  </a:lnTo>
                  <a:lnTo>
                    <a:pt x="46" y="33"/>
                  </a:lnTo>
                  <a:lnTo>
                    <a:pt x="39" y="40"/>
                  </a:lnTo>
                  <a:lnTo>
                    <a:pt x="31" y="43"/>
                  </a:lnTo>
                  <a:lnTo>
                    <a:pt x="22" y="43"/>
                  </a:lnTo>
                  <a:lnTo>
                    <a:pt x="13" y="42"/>
                  </a:lnTo>
                  <a:lnTo>
                    <a:pt x="6" y="36"/>
                  </a:lnTo>
                  <a:lnTo>
                    <a:pt x="0" y="30"/>
                  </a:lnTo>
                  <a:lnTo>
                    <a:pt x="24" y="15"/>
                  </a:lnTo>
                  <a:close/>
                </a:path>
              </a:pathLst>
            </a:custGeom>
            <a:solidFill>
              <a:srgbClr val="FF0000"/>
            </a:solidFill>
            <a:ln w="9525">
              <a:noFill/>
            </a:ln>
          </p:spPr>
          <p:txBody>
            <a:bodyPr/>
            <a:p>
              <a:endParaRPr lang="zh-CN" altLang="en-US"/>
            </a:p>
          </p:txBody>
        </p:sp>
        <p:sp>
          <p:nvSpPr>
            <p:cNvPr id="91186" name="Freeform 51"/>
            <p:cNvSpPr/>
            <p:nvPr/>
          </p:nvSpPr>
          <p:spPr>
            <a:xfrm>
              <a:off x="3874" y="3268"/>
              <a:ext cx="4" cy="4"/>
            </a:xfrm>
            <a:custGeom>
              <a:avLst/>
              <a:gdLst/>
              <a:ahLst/>
              <a:cxnLst>
                <a:cxn ang="0">
                  <a:pos x="49" y="0"/>
                </a:cxn>
                <a:cxn ang="0">
                  <a:pos x="52" y="8"/>
                </a:cxn>
                <a:cxn ang="0">
                  <a:pos x="52" y="17"/>
                </a:cxn>
                <a:cxn ang="0">
                  <a:pos x="51" y="26"/>
                </a:cxn>
                <a:cxn ang="0">
                  <a:pos x="46" y="33"/>
                </a:cxn>
                <a:cxn ang="0">
                  <a:pos x="39" y="40"/>
                </a:cxn>
                <a:cxn ang="0">
                  <a:pos x="31" y="43"/>
                </a:cxn>
                <a:cxn ang="0">
                  <a:pos x="22" y="43"/>
                </a:cxn>
                <a:cxn ang="0">
                  <a:pos x="13" y="42"/>
                </a:cxn>
                <a:cxn ang="0">
                  <a:pos x="6" y="36"/>
                </a:cxn>
                <a:cxn ang="0">
                  <a:pos x="0" y="30"/>
                </a:cxn>
              </a:cxnLst>
              <a:pathLst>
                <a:path w="52" h="43">
                  <a:moveTo>
                    <a:pt x="49" y="0"/>
                  </a:moveTo>
                  <a:lnTo>
                    <a:pt x="52" y="8"/>
                  </a:lnTo>
                  <a:lnTo>
                    <a:pt x="52" y="17"/>
                  </a:lnTo>
                  <a:lnTo>
                    <a:pt x="51" y="26"/>
                  </a:lnTo>
                  <a:lnTo>
                    <a:pt x="46" y="33"/>
                  </a:lnTo>
                  <a:lnTo>
                    <a:pt x="39" y="40"/>
                  </a:lnTo>
                  <a:lnTo>
                    <a:pt x="31" y="43"/>
                  </a:lnTo>
                  <a:lnTo>
                    <a:pt x="22" y="43"/>
                  </a:lnTo>
                  <a:lnTo>
                    <a:pt x="13" y="42"/>
                  </a:lnTo>
                  <a:lnTo>
                    <a:pt x="6" y="36"/>
                  </a:lnTo>
                  <a:lnTo>
                    <a:pt x="0" y="3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187" name="Line 52"/>
            <p:cNvSpPr/>
            <p:nvPr/>
          </p:nvSpPr>
          <p:spPr>
            <a:xfrm flipH="1" flipV="1">
              <a:off x="3566" y="2772"/>
              <a:ext cx="310" cy="498"/>
            </a:xfrm>
            <a:prstGeom prst="line">
              <a:avLst/>
            </a:prstGeom>
            <a:ln w="0" cap="flat" cmpd="sng">
              <a:solidFill>
                <a:srgbClr val="FF0000"/>
              </a:solidFill>
              <a:prstDash val="solid"/>
              <a:round/>
              <a:headEnd type="none" w="med" len="med"/>
              <a:tailEnd type="none" w="med" len="med"/>
            </a:ln>
          </p:spPr>
        </p:sp>
        <p:sp>
          <p:nvSpPr>
            <p:cNvPr id="91188" name="Freeform 53"/>
            <p:cNvSpPr/>
            <p:nvPr/>
          </p:nvSpPr>
          <p:spPr>
            <a:xfrm>
              <a:off x="3874" y="2971"/>
              <a:ext cx="4" cy="3"/>
            </a:xfrm>
            <a:custGeom>
              <a:avLst/>
              <a:gdLst/>
              <a:ahLst/>
              <a:cxnLst>
                <a:cxn ang="0">
                  <a:pos x="28" y="29"/>
                </a:cxn>
                <a:cxn ang="0">
                  <a:pos x="0" y="29"/>
                </a:cxn>
                <a:cxn ang="0">
                  <a:pos x="1" y="20"/>
                </a:cxn>
                <a:cxn ang="0">
                  <a:pos x="6" y="11"/>
                </a:cxn>
                <a:cxn ang="0">
                  <a:pos x="11" y="6"/>
                </a:cxn>
                <a:cxn ang="0">
                  <a:pos x="20" y="2"/>
                </a:cxn>
                <a:cxn ang="0">
                  <a:pos x="28" y="0"/>
                </a:cxn>
                <a:cxn ang="0">
                  <a:pos x="37" y="2"/>
                </a:cxn>
                <a:cxn ang="0">
                  <a:pos x="45" y="6"/>
                </a:cxn>
                <a:cxn ang="0">
                  <a:pos x="51" y="11"/>
                </a:cxn>
                <a:cxn ang="0">
                  <a:pos x="55" y="20"/>
                </a:cxn>
                <a:cxn ang="0">
                  <a:pos x="57" y="29"/>
                </a:cxn>
                <a:cxn ang="0">
                  <a:pos x="28" y="29"/>
                </a:cxn>
              </a:cxnLst>
              <a:pathLst>
                <a:path w="57" h="29">
                  <a:moveTo>
                    <a:pt x="28" y="29"/>
                  </a:moveTo>
                  <a:lnTo>
                    <a:pt x="0" y="29"/>
                  </a:lnTo>
                  <a:lnTo>
                    <a:pt x="1" y="20"/>
                  </a:lnTo>
                  <a:lnTo>
                    <a:pt x="6" y="11"/>
                  </a:lnTo>
                  <a:lnTo>
                    <a:pt x="11" y="6"/>
                  </a:lnTo>
                  <a:lnTo>
                    <a:pt x="20" y="2"/>
                  </a:lnTo>
                  <a:lnTo>
                    <a:pt x="28" y="0"/>
                  </a:lnTo>
                  <a:lnTo>
                    <a:pt x="37" y="2"/>
                  </a:lnTo>
                  <a:lnTo>
                    <a:pt x="45" y="6"/>
                  </a:lnTo>
                  <a:lnTo>
                    <a:pt x="51" y="11"/>
                  </a:lnTo>
                  <a:lnTo>
                    <a:pt x="55" y="20"/>
                  </a:lnTo>
                  <a:lnTo>
                    <a:pt x="57" y="29"/>
                  </a:lnTo>
                  <a:lnTo>
                    <a:pt x="28" y="29"/>
                  </a:lnTo>
                  <a:close/>
                </a:path>
              </a:pathLst>
            </a:custGeom>
            <a:solidFill>
              <a:srgbClr val="FF0000"/>
            </a:solidFill>
            <a:ln w="9525">
              <a:noFill/>
            </a:ln>
          </p:spPr>
          <p:txBody>
            <a:bodyPr/>
            <a:p>
              <a:endParaRPr lang="zh-CN" altLang="en-US"/>
            </a:p>
          </p:txBody>
        </p:sp>
        <p:sp>
          <p:nvSpPr>
            <p:cNvPr id="91189" name="Freeform 54"/>
            <p:cNvSpPr/>
            <p:nvPr/>
          </p:nvSpPr>
          <p:spPr>
            <a:xfrm>
              <a:off x="3874" y="2971"/>
              <a:ext cx="4" cy="3"/>
            </a:xfrm>
            <a:custGeom>
              <a:avLst/>
              <a:gdLst/>
              <a:ahLst/>
              <a:cxnLst>
                <a:cxn ang="0">
                  <a:pos x="0" y="29"/>
                </a:cxn>
                <a:cxn ang="0">
                  <a:pos x="1" y="20"/>
                </a:cxn>
                <a:cxn ang="0">
                  <a:pos x="6" y="11"/>
                </a:cxn>
                <a:cxn ang="0">
                  <a:pos x="11" y="6"/>
                </a:cxn>
                <a:cxn ang="0">
                  <a:pos x="20" y="2"/>
                </a:cxn>
                <a:cxn ang="0">
                  <a:pos x="28" y="0"/>
                </a:cxn>
                <a:cxn ang="0">
                  <a:pos x="37" y="2"/>
                </a:cxn>
                <a:cxn ang="0">
                  <a:pos x="45" y="6"/>
                </a:cxn>
                <a:cxn ang="0">
                  <a:pos x="51" y="11"/>
                </a:cxn>
                <a:cxn ang="0">
                  <a:pos x="55" y="20"/>
                </a:cxn>
                <a:cxn ang="0">
                  <a:pos x="57" y="29"/>
                </a:cxn>
              </a:cxnLst>
              <a:pathLst>
                <a:path w="57" h="29">
                  <a:moveTo>
                    <a:pt x="0" y="29"/>
                  </a:moveTo>
                  <a:lnTo>
                    <a:pt x="1" y="20"/>
                  </a:lnTo>
                  <a:lnTo>
                    <a:pt x="6" y="11"/>
                  </a:lnTo>
                  <a:lnTo>
                    <a:pt x="11" y="6"/>
                  </a:lnTo>
                  <a:lnTo>
                    <a:pt x="20" y="2"/>
                  </a:lnTo>
                  <a:lnTo>
                    <a:pt x="28" y="0"/>
                  </a:lnTo>
                  <a:lnTo>
                    <a:pt x="37" y="2"/>
                  </a:lnTo>
                  <a:lnTo>
                    <a:pt x="45" y="6"/>
                  </a:lnTo>
                  <a:lnTo>
                    <a:pt x="51" y="11"/>
                  </a:lnTo>
                  <a:lnTo>
                    <a:pt x="55" y="20"/>
                  </a:lnTo>
                  <a:lnTo>
                    <a:pt x="57" y="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190" name="Freeform 55"/>
            <p:cNvSpPr/>
            <p:nvPr/>
          </p:nvSpPr>
          <p:spPr>
            <a:xfrm>
              <a:off x="3874" y="2974"/>
              <a:ext cx="4" cy="296"/>
            </a:xfrm>
            <a:custGeom>
              <a:avLst/>
              <a:gdLst/>
              <a:ahLst/>
              <a:cxnLst>
                <a:cxn ang="0">
                  <a:pos x="57" y="0"/>
                </a:cxn>
                <a:cxn ang="0">
                  <a:pos x="28" y="0"/>
                </a:cxn>
                <a:cxn ang="0">
                  <a:pos x="0" y="0"/>
                </a:cxn>
                <a:cxn ang="0">
                  <a:pos x="0" y="3848"/>
                </a:cxn>
                <a:cxn ang="0">
                  <a:pos x="28" y="3848"/>
                </a:cxn>
                <a:cxn ang="0">
                  <a:pos x="57" y="3848"/>
                </a:cxn>
                <a:cxn ang="0">
                  <a:pos x="57" y="0"/>
                </a:cxn>
              </a:cxnLst>
              <a:pathLst>
                <a:path w="57" h="3848">
                  <a:moveTo>
                    <a:pt x="57" y="0"/>
                  </a:moveTo>
                  <a:lnTo>
                    <a:pt x="28" y="0"/>
                  </a:lnTo>
                  <a:lnTo>
                    <a:pt x="0" y="0"/>
                  </a:lnTo>
                  <a:lnTo>
                    <a:pt x="0" y="3848"/>
                  </a:lnTo>
                  <a:lnTo>
                    <a:pt x="28" y="3848"/>
                  </a:lnTo>
                  <a:lnTo>
                    <a:pt x="57" y="3848"/>
                  </a:lnTo>
                  <a:lnTo>
                    <a:pt x="57" y="0"/>
                  </a:lnTo>
                  <a:close/>
                </a:path>
              </a:pathLst>
            </a:custGeom>
            <a:solidFill>
              <a:srgbClr val="FF0000"/>
            </a:solidFill>
            <a:ln w="9525">
              <a:noFill/>
            </a:ln>
          </p:spPr>
          <p:txBody>
            <a:bodyPr/>
            <a:p>
              <a:endParaRPr lang="zh-CN" altLang="en-US"/>
            </a:p>
          </p:txBody>
        </p:sp>
        <p:sp>
          <p:nvSpPr>
            <p:cNvPr id="91191" name="Freeform 56"/>
            <p:cNvSpPr/>
            <p:nvPr/>
          </p:nvSpPr>
          <p:spPr>
            <a:xfrm>
              <a:off x="3874" y="2974"/>
              <a:ext cx="4" cy="296"/>
            </a:xfrm>
            <a:custGeom>
              <a:avLst/>
              <a:gdLst/>
              <a:ahLst/>
              <a:cxnLst>
                <a:cxn ang="0">
                  <a:pos x="57" y="0"/>
                </a:cxn>
                <a:cxn ang="0">
                  <a:pos x="28" y="0"/>
                </a:cxn>
                <a:cxn ang="0">
                  <a:pos x="0" y="0"/>
                </a:cxn>
                <a:cxn ang="0">
                  <a:pos x="0" y="3848"/>
                </a:cxn>
                <a:cxn ang="0">
                  <a:pos x="28" y="3848"/>
                </a:cxn>
                <a:cxn ang="0">
                  <a:pos x="57" y="3848"/>
                </a:cxn>
                <a:cxn ang="0">
                  <a:pos x="57" y="0"/>
                </a:cxn>
              </a:cxnLst>
              <a:pathLst>
                <a:path w="57" h="3848">
                  <a:moveTo>
                    <a:pt x="57" y="0"/>
                  </a:moveTo>
                  <a:lnTo>
                    <a:pt x="28" y="0"/>
                  </a:lnTo>
                  <a:lnTo>
                    <a:pt x="0" y="0"/>
                  </a:lnTo>
                  <a:lnTo>
                    <a:pt x="0" y="3848"/>
                  </a:lnTo>
                  <a:lnTo>
                    <a:pt x="28" y="3848"/>
                  </a:lnTo>
                  <a:lnTo>
                    <a:pt x="57" y="3848"/>
                  </a:lnTo>
                  <a:lnTo>
                    <a:pt x="57"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192" name="Freeform 57"/>
            <p:cNvSpPr/>
            <p:nvPr/>
          </p:nvSpPr>
          <p:spPr>
            <a:xfrm>
              <a:off x="3874" y="3270"/>
              <a:ext cx="4" cy="2"/>
            </a:xfrm>
            <a:custGeom>
              <a:avLst/>
              <a:gdLst/>
              <a:ahLst/>
              <a:cxnLst>
                <a:cxn ang="0">
                  <a:pos x="28" y="0"/>
                </a:cxn>
                <a:cxn ang="0">
                  <a:pos x="57" y="0"/>
                </a:cxn>
                <a:cxn ang="0">
                  <a:pos x="55" y="8"/>
                </a:cxn>
                <a:cxn ang="0">
                  <a:pos x="51" y="17"/>
                </a:cxn>
                <a:cxn ang="0">
                  <a:pos x="45" y="22"/>
                </a:cxn>
                <a:cxn ang="0">
                  <a:pos x="37" y="27"/>
                </a:cxn>
                <a:cxn ang="0">
                  <a:pos x="28" y="28"/>
                </a:cxn>
                <a:cxn ang="0">
                  <a:pos x="20" y="27"/>
                </a:cxn>
                <a:cxn ang="0">
                  <a:pos x="11" y="22"/>
                </a:cxn>
                <a:cxn ang="0">
                  <a:pos x="6" y="17"/>
                </a:cxn>
                <a:cxn ang="0">
                  <a:pos x="1" y="8"/>
                </a:cxn>
                <a:cxn ang="0">
                  <a:pos x="0" y="0"/>
                </a:cxn>
                <a:cxn ang="0">
                  <a:pos x="28" y="0"/>
                </a:cxn>
              </a:cxnLst>
              <a:pathLst>
                <a:path w="57" h="28">
                  <a:moveTo>
                    <a:pt x="28" y="0"/>
                  </a:moveTo>
                  <a:lnTo>
                    <a:pt x="57" y="0"/>
                  </a:lnTo>
                  <a:lnTo>
                    <a:pt x="55" y="8"/>
                  </a:lnTo>
                  <a:lnTo>
                    <a:pt x="51" y="17"/>
                  </a:lnTo>
                  <a:lnTo>
                    <a:pt x="45" y="22"/>
                  </a:lnTo>
                  <a:lnTo>
                    <a:pt x="37" y="27"/>
                  </a:lnTo>
                  <a:lnTo>
                    <a:pt x="28" y="28"/>
                  </a:lnTo>
                  <a:lnTo>
                    <a:pt x="20" y="27"/>
                  </a:lnTo>
                  <a:lnTo>
                    <a:pt x="11" y="22"/>
                  </a:lnTo>
                  <a:lnTo>
                    <a:pt x="6" y="17"/>
                  </a:lnTo>
                  <a:lnTo>
                    <a:pt x="1" y="8"/>
                  </a:lnTo>
                  <a:lnTo>
                    <a:pt x="0" y="0"/>
                  </a:lnTo>
                  <a:lnTo>
                    <a:pt x="28" y="0"/>
                  </a:lnTo>
                  <a:close/>
                </a:path>
              </a:pathLst>
            </a:custGeom>
            <a:solidFill>
              <a:srgbClr val="FF0000"/>
            </a:solidFill>
            <a:ln w="9525">
              <a:noFill/>
            </a:ln>
          </p:spPr>
          <p:txBody>
            <a:bodyPr/>
            <a:p>
              <a:endParaRPr lang="zh-CN" altLang="en-US"/>
            </a:p>
          </p:txBody>
        </p:sp>
        <p:sp>
          <p:nvSpPr>
            <p:cNvPr id="91193" name="Freeform 58"/>
            <p:cNvSpPr/>
            <p:nvPr/>
          </p:nvSpPr>
          <p:spPr>
            <a:xfrm>
              <a:off x="3874" y="3270"/>
              <a:ext cx="4" cy="2"/>
            </a:xfrm>
            <a:custGeom>
              <a:avLst/>
              <a:gdLst/>
              <a:ahLst/>
              <a:cxnLst>
                <a:cxn ang="0">
                  <a:pos x="57" y="0"/>
                </a:cxn>
                <a:cxn ang="0">
                  <a:pos x="55" y="8"/>
                </a:cxn>
                <a:cxn ang="0">
                  <a:pos x="51" y="17"/>
                </a:cxn>
                <a:cxn ang="0">
                  <a:pos x="45" y="22"/>
                </a:cxn>
                <a:cxn ang="0">
                  <a:pos x="37" y="27"/>
                </a:cxn>
                <a:cxn ang="0">
                  <a:pos x="28" y="28"/>
                </a:cxn>
                <a:cxn ang="0">
                  <a:pos x="20" y="27"/>
                </a:cxn>
                <a:cxn ang="0">
                  <a:pos x="11" y="22"/>
                </a:cxn>
                <a:cxn ang="0">
                  <a:pos x="6" y="17"/>
                </a:cxn>
                <a:cxn ang="0">
                  <a:pos x="1" y="8"/>
                </a:cxn>
                <a:cxn ang="0">
                  <a:pos x="0" y="0"/>
                </a:cxn>
              </a:cxnLst>
              <a:pathLst>
                <a:path w="57" h="28">
                  <a:moveTo>
                    <a:pt x="57" y="0"/>
                  </a:moveTo>
                  <a:lnTo>
                    <a:pt x="55" y="8"/>
                  </a:lnTo>
                  <a:lnTo>
                    <a:pt x="51" y="17"/>
                  </a:lnTo>
                  <a:lnTo>
                    <a:pt x="45" y="22"/>
                  </a:lnTo>
                  <a:lnTo>
                    <a:pt x="37" y="27"/>
                  </a:lnTo>
                  <a:lnTo>
                    <a:pt x="28" y="28"/>
                  </a:lnTo>
                  <a:lnTo>
                    <a:pt x="20" y="27"/>
                  </a:lnTo>
                  <a:lnTo>
                    <a:pt x="11" y="22"/>
                  </a:lnTo>
                  <a:lnTo>
                    <a:pt x="6" y="17"/>
                  </a:lnTo>
                  <a:lnTo>
                    <a:pt x="1" y="8"/>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194" name="Freeform 59"/>
            <p:cNvSpPr/>
            <p:nvPr/>
          </p:nvSpPr>
          <p:spPr>
            <a:xfrm>
              <a:off x="3632" y="1958"/>
              <a:ext cx="150" cy="222"/>
            </a:xfrm>
            <a:custGeom>
              <a:avLst/>
              <a:gdLst/>
              <a:ahLst/>
              <a:cxnLst>
                <a:cxn ang="0">
                  <a:pos x="0" y="2887"/>
                </a:cxn>
                <a:cxn ang="0">
                  <a:pos x="353" y="2041"/>
                </a:cxn>
                <a:cxn ang="0">
                  <a:pos x="541" y="1625"/>
                </a:cxn>
                <a:cxn ang="0">
                  <a:pos x="700" y="1192"/>
                </a:cxn>
                <a:cxn ang="0">
                  <a:pos x="793" y="983"/>
                </a:cxn>
                <a:cxn ang="0">
                  <a:pos x="926" y="801"/>
                </a:cxn>
                <a:cxn ang="0">
                  <a:pos x="1244" y="465"/>
                </a:cxn>
                <a:cxn ang="0">
                  <a:pos x="1503" y="88"/>
                </a:cxn>
                <a:cxn ang="0">
                  <a:pos x="1601" y="22"/>
                </a:cxn>
                <a:cxn ang="0">
                  <a:pos x="1711" y="0"/>
                </a:cxn>
                <a:cxn ang="0">
                  <a:pos x="1941" y="0"/>
                </a:cxn>
              </a:cxnLst>
              <a:pathLst>
                <a:path w="1941" h="2887">
                  <a:moveTo>
                    <a:pt x="0" y="2887"/>
                  </a:moveTo>
                  <a:lnTo>
                    <a:pt x="353" y="2041"/>
                  </a:lnTo>
                  <a:lnTo>
                    <a:pt x="541" y="1625"/>
                  </a:lnTo>
                  <a:lnTo>
                    <a:pt x="700" y="1192"/>
                  </a:lnTo>
                  <a:lnTo>
                    <a:pt x="793" y="983"/>
                  </a:lnTo>
                  <a:lnTo>
                    <a:pt x="926" y="801"/>
                  </a:lnTo>
                  <a:lnTo>
                    <a:pt x="1244" y="465"/>
                  </a:lnTo>
                  <a:lnTo>
                    <a:pt x="1503" y="88"/>
                  </a:lnTo>
                  <a:lnTo>
                    <a:pt x="1601" y="22"/>
                  </a:lnTo>
                  <a:lnTo>
                    <a:pt x="1711" y="0"/>
                  </a:lnTo>
                  <a:lnTo>
                    <a:pt x="1941"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1195" name="Line 60"/>
            <p:cNvSpPr/>
            <p:nvPr/>
          </p:nvSpPr>
          <p:spPr>
            <a:xfrm flipH="1" flipV="1">
              <a:off x="3566" y="2772"/>
              <a:ext cx="310" cy="202"/>
            </a:xfrm>
            <a:prstGeom prst="line">
              <a:avLst/>
            </a:prstGeom>
            <a:ln w="0" cap="flat" cmpd="sng">
              <a:solidFill>
                <a:srgbClr val="FF0000"/>
              </a:solidFill>
              <a:prstDash val="solid"/>
              <a:round/>
              <a:headEnd type="none" w="med" len="med"/>
              <a:tailEnd type="none" w="med" len="med"/>
            </a:ln>
          </p:spPr>
        </p:sp>
        <p:sp>
          <p:nvSpPr>
            <p:cNvPr id="91196" name="Line 61"/>
            <p:cNvSpPr/>
            <p:nvPr/>
          </p:nvSpPr>
          <p:spPr>
            <a:xfrm flipH="1" flipV="1">
              <a:off x="3566" y="2529"/>
              <a:ext cx="310" cy="115"/>
            </a:xfrm>
            <a:prstGeom prst="line">
              <a:avLst/>
            </a:prstGeom>
            <a:ln w="0" cap="flat" cmpd="sng">
              <a:solidFill>
                <a:srgbClr val="FF0000"/>
              </a:solidFill>
              <a:prstDash val="solid"/>
              <a:round/>
              <a:headEnd type="none" w="med" len="med"/>
              <a:tailEnd type="none" w="med" len="med"/>
            </a:ln>
          </p:spPr>
        </p:sp>
        <p:sp>
          <p:nvSpPr>
            <p:cNvPr id="91197" name="Line 62"/>
            <p:cNvSpPr/>
            <p:nvPr/>
          </p:nvSpPr>
          <p:spPr>
            <a:xfrm flipV="1">
              <a:off x="3566" y="2348"/>
              <a:ext cx="310" cy="181"/>
            </a:xfrm>
            <a:prstGeom prst="line">
              <a:avLst/>
            </a:prstGeom>
            <a:ln w="0" cap="flat" cmpd="sng">
              <a:solidFill>
                <a:srgbClr val="FF0000"/>
              </a:solidFill>
              <a:prstDash val="solid"/>
              <a:round/>
              <a:headEnd type="none" w="med" len="med"/>
              <a:tailEnd type="none" w="med" len="med"/>
            </a:ln>
          </p:spPr>
        </p:sp>
        <p:sp>
          <p:nvSpPr>
            <p:cNvPr id="91198" name="Line 63"/>
            <p:cNvSpPr/>
            <p:nvPr/>
          </p:nvSpPr>
          <p:spPr>
            <a:xfrm flipV="1">
              <a:off x="3566" y="2180"/>
              <a:ext cx="1" cy="592"/>
            </a:xfrm>
            <a:prstGeom prst="line">
              <a:avLst/>
            </a:prstGeom>
            <a:ln w="0" cap="flat" cmpd="sng">
              <a:solidFill>
                <a:srgbClr val="FF0000"/>
              </a:solidFill>
              <a:prstDash val="solid"/>
              <a:round/>
              <a:headEnd type="none" w="med" len="med"/>
              <a:tailEnd type="none" w="med" len="med"/>
            </a:ln>
          </p:spPr>
        </p:sp>
        <p:sp>
          <p:nvSpPr>
            <p:cNvPr id="91199" name="Line 64"/>
            <p:cNvSpPr/>
            <p:nvPr/>
          </p:nvSpPr>
          <p:spPr>
            <a:xfrm>
              <a:off x="3566" y="2772"/>
              <a:ext cx="109" cy="32"/>
            </a:xfrm>
            <a:prstGeom prst="line">
              <a:avLst/>
            </a:prstGeom>
            <a:ln w="0" cap="flat" cmpd="sng">
              <a:solidFill>
                <a:srgbClr val="FF0000"/>
              </a:solidFill>
              <a:prstDash val="solid"/>
              <a:round/>
              <a:headEnd type="none" w="med" len="med"/>
              <a:tailEnd type="none" w="med" len="med"/>
            </a:ln>
          </p:spPr>
        </p:sp>
        <p:sp>
          <p:nvSpPr>
            <p:cNvPr id="91200" name="Line 65"/>
            <p:cNvSpPr/>
            <p:nvPr/>
          </p:nvSpPr>
          <p:spPr>
            <a:xfrm>
              <a:off x="3566" y="2529"/>
              <a:ext cx="137" cy="24"/>
            </a:xfrm>
            <a:prstGeom prst="line">
              <a:avLst/>
            </a:prstGeom>
            <a:ln w="0" cap="flat" cmpd="sng">
              <a:solidFill>
                <a:srgbClr val="FF0000"/>
              </a:solidFill>
              <a:prstDash val="solid"/>
              <a:round/>
              <a:headEnd type="none" w="med" len="med"/>
              <a:tailEnd type="none" w="med" len="med"/>
            </a:ln>
          </p:spPr>
        </p:sp>
        <p:sp>
          <p:nvSpPr>
            <p:cNvPr id="91201" name="Freeform 66"/>
            <p:cNvSpPr/>
            <p:nvPr/>
          </p:nvSpPr>
          <p:spPr>
            <a:xfrm>
              <a:off x="4096" y="2620"/>
              <a:ext cx="5" cy="2"/>
            </a:xfrm>
            <a:custGeom>
              <a:avLst/>
              <a:gdLst/>
              <a:ahLst/>
              <a:cxnLst>
                <a:cxn ang="0">
                  <a:pos x="28" y="0"/>
                </a:cxn>
                <a:cxn ang="0">
                  <a:pos x="57" y="0"/>
                </a:cxn>
                <a:cxn ang="0">
                  <a:pos x="55" y="8"/>
                </a:cxn>
                <a:cxn ang="0">
                  <a:pos x="51" y="17"/>
                </a:cxn>
                <a:cxn ang="0">
                  <a:pos x="45" y="22"/>
                </a:cxn>
                <a:cxn ang="0">
                  <a:pos x="37" y="26"/>
                </a:cxn>
                <a:cxn ang="0">
                  <a:pos x="28" y="27"/>
                </a:cxn>
                <a:cxn ang="0">
                  <a:pos x="20" y="26"/>
                </a:cxn>
                <a:cxn ang="0">
                  <a:pos x="11" y="22"/>
                </a:cxn>
                <a:cxn ang="0">
                  <a:pos x="6" y="17"/>
                </a:cxn>
                <a:cxn ang="0">
                  <a:pos x="1" y="8"/>
                </a:cxn>
                <a:cxn ang="0">
                  <a:pos x="0" y="0"/>
                </a:cxn>
                <a:cxn ang="0">
                  <a:pos x="28" y="0"/>
                </a:cxn>
              </a:cxnLst>
              <a:pathLst>
                <a:path w="57" h="27">
                  <a:moveTo>
                    <a:pt x="28" y="0"/>
                  </a:moveTo>
                  <a:lnTo>
                    <a:pt x="57" y="0"/>
                  </a:lnTo>
                  <a:lnTo>
                    <a:pt x="55" y="8"/>
                  </a:lnTo>
                  <a:lnTo>
                    <a:pt x="51" y="17"/>
                  </a:lnTo>
                  <a:lnTo>
                    <a:pt x="45" y="22"/>
                  </a:lnTo>
                  <a:lnTo>
                    <a:pt x="37" y="26"/>
                  </a:lnTo>
                  <a:lnTo>
                    <a:pt x="28" y="27"/>
                  </a:lnTo>
                  <a:lnTo>
                    <a:pt x="20" y="26"/>
                  </a:lnTo>
                  <a:lnTo>
                    <a:pt x="11" y="22"/>
                  </a:lnTo>
                  <a:lnTo>
                    <a:pt x="6" y="17"/>
                  </a:lnTo>
                  <a:lnTo>
                    <a:pt x="1" y="8"/>
                  </a:lnTo>
                  <a:lnTo>
                    <a:pt x="0" y="0"/>
                  </a:lnTo>
                  <a:lnTo>
                    <a:pt x="28" y="0"/>
                  </a:lnTo>
                  <a:close/>
                </a:path>
              </a:pathLst>
            </a:custGeom>
            <a:solidFill>
              <a:srgbClr val="FF0000"/>
            </a:solidFill>
            <a:ln w="9525">
              <a:noFill/>
            </a:ln>
          </p:spPr>
          <p:txBody>
            <a:bodyPr/>
            <a:p>
              <a:endParaRPr lang="zh-CN" altLang="en-US"/>
            </a:p>
          </p:txBody>
        </p:sp>
        <p:sp>
          <p:nvSpPr>
            <p:cNvPr id="91202" name="Freeform 67"/>
            <p:cNvSpPr/>
            <p:nvPr/>
          </p:nvSpPr>
          <p:spPr>
            <a:xfrm>
              <a:off x="4096" y="2620"/>
              <a:ext cx="5" cy="2"/>
            </a:xfrm>
            <a:custGeom>
              <a:avLst/>
              <a:gdLst/>
              <a:ahLst/>
              <a:cxnLst>
                <a:cxn ang="0">
                  <a:pos x="57" y="0"/>
                </a:cxn>
                <a:cxn ang="0">
                  <a:pos x="55" y="8"/>
                </a:cxn>
                <a:cxn ang="0">
                  <a:pos x="51" y="17"/>
                </a:cxn>
                <a:cxn ang="0">
                  <a:pos x="45" y="22"/>
                </a:cxn>
                <a:cxn ang="0">
                  <a:pos x="37" y="26"/>
                </a:cxn>
                <a:cxn ang="0">
                  <a:pos x="28" y="27"/>
                </a:cxn>
                <a:cxn ang="0">
                  <a:pos x="20" y="26"/>
                </a:cxn>
                <a:cxn ang="0">
                  <a:pos x="11" y="22"/>
                </a:cxn>
                <a:cxn ang="0">
                  <a:pos x="6" y="17"/>
                </a:cxn>
                <a:cxn ang="0">
                  <a:pos x="1" y="8"/>
                </a:cxn>
                <a:cxn ang="0">
                  <a:pos x="0" y="0"/>
                </a:cxn>
              </a:cxnLst>
              <a:pathLst>
                <a:path w="57" h="27">
                  <a:moveTo>
                    <a:pt x="57" y="0"/>
                  </a:moveTo>
                  <a:lnTo>
                    <a:pt x="55" y="8"/>
                  </a:lnTo>
                  <a:lnTo>
                    <a:pt x="51" y="17"/>
                  </a:lnTo>
                  <a:lnTo>
                    <a:pt x="45" y="22"/>
                  </a:lnTo>
                  <a:lnTo>
                    <a:pt x="37" y="26"/>
                  </a:lnTo>
                  <a:lnTo>
                    <a:pt x="28" y="27"/>
                  </a:lnTo>
                  <a:lnTo>
                    <a:pt x="20" y="26"/>
                  </a:lnTo>
                  <a:lnTo>
                    <a:pt x="11" y="22"/>
                  </a:lnTo>
                  <a:lnTo>
                    <a:pt x="6" y="17"/>
                  </a:lnTo>
                  <a:lnTo>
                    <a:pt x="1" y="8"/>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03" name="Freeform 68"/>
            <p:cNvSpPr/>
            <p:nvPr/>
          </p:nvSpPr>
          <p:spPr>
            <a:xfrm>
              <a:off x="4096" y="2386"/>
              <a:ext cx="5" cy="234"/>
            </a:xfrm>
            <a:custGeom>
              <a:avLst/>
              <a:gdLst/>
              <a:ahLst/>
              <a:cxnLst>
                <a:cxn ang="0">
                  <a:pos x="0" y="3036"/>
                </a:cxn>
                <a:cxn ang="0">
                  <a:pos x="28" y="3036"/>
                </a:cxn>
                <a:cxn ang="0">
                  <a:pos x="57" y="3036"/>
                </a:cxn>
                <a:cxn ang="0">
                  <a:pos x="57" y="0"/>
                </a:cxn>
                <a:cxn ang="0">
                  <a:pos x="28" y="0"/>
                </a:cxn>
                <a:cxn ang="0">
                  <a:pos x="0" y="0"/>
                </a:cxn>
                <a:cxn ang="0">
                  <a:pos x="0" y="3036"/>
                </a:cxn>
              </a:cxnLst>
              <a:pathLst>
                <a:path w="57" h="3036">
                  <a:moveTo>
                    <a:pt x="0" y="3036"/>
                  </a:moveTo>
                  <a:lnTo>
                    <a:pt x="28" y="3036"/>
                  </a:lnTo>
                  <a:lnTo>
                    <a:pt x="57" y="3036"/>
                  </a:lnTo>
                  <a:lnTo>
                    <a:pt x="57" y="0"/>
                  </a:lnTo>
                  <a:lnTo>
                    <a:pt x="28" y="0"/>
                  </a:lnTo>
                  <a:lnTo>
                    <a:pt x="0" y="0"/>
                  </a:lnTo>
                  <a:lnTo>
                    <a:pt x="0" y="3036"/>
                  </a:lnTo>
                  <a:close/>
                </a:path>
              </a:pathLst>
            </a:custGeom>
            <a:solidFill>
              <a:srgbClr val="FF0000"/>
            </a:solidFill>
            <a:ln w="9525">
              <a:noFill/>
            </a:ln>
          </p:spPr>
          <p:txBody>
            <a:bodyPr/>
            <a:p>
              <a:endParaRPr lang="zh-CN" altLang="en-US"/>
            </a:p>
          </p:txBody>
        </p:sp>
        <p:sp>
          <p:nvSpPr>
            <p:cNvPr id="91204" name="Freeform 69"/>
            <p:cNvSpPr/>
            <p:nvPr/>
          </p:nvSpPr>
          <p:spPr>
            <a:xfrm>
              <a:off x="4096" y="2386"/>
              <a:ext cx="5" cy="234"/>
            </a:xfrm>
            <a:custGeom>
              <a:avLst/>
              <a:gdLst/>
              <a:ahLst/>
              <a:cxnLst>
                <a:cxn ang="0">
                  <a:pos x="0" y="3036"/>
                </a:cxn>
                <a:cxn ang="0">
                  <a:pos x="28" y="3036"/>
                </a:cxn>
                <a:cxn ang="0">
                  <a:pos x="57" y="3036"/>
                </a:cxn>
                <a:cxn ang="0">
                  <a:pos x="57" y="0"/>
                </a:cxn>
                <a:cxn ang="0">
                  <a:pos x="28" y="0"/>
                </a:cxn>
                <a:cxn ang="0">
                  <a:pos x="0" y="0"/>
                </a:cxn>
                <a:cxn ang="0">
                  <a:pos x="0" y="3036"/>
                </a:cxn>
              </a:cxnLst>
              <a:pathLst>
                <a:path w="57" h="3036">
                  <a:moveTo>
                    <a:pt x="0" y="3036"/>
                  </a:moveTo>
                  <a:lnTo>
                    <a:pt x="28" y="3036"/>
                  </a:lnTo>
                  <a:lnTo>
                    <a:pt x="57" y="3036"/>
                  </a:lnTo>
                  <a:lnTo>
                    <a:pt x="57" y="0"/>
                  </a:lnTo>
                  <a:lnTo>
                    <a:pt x="28" y="0"/>
                  </a:lnTo>
                  <a:lnTo>
                    <a:pt x="0" y="0"/>
                  </a:lnTo>
                  <a:lnTo>
                    <a:pt x="0" y="3036"/>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05" name="Freeform 70"/>
            <p:cNvSpPr/>
            <p:nvPr/>
          </p:nvSpPr>
          <p:spPr>
            <a:xfrm>
              <a:off x="4096" y="2384"/>
              <a:ext cx="5" cy="2"/>
            </a:xfrm>
            <a:custGeom>
              <a:avLst/>
              <a:gdLst/>
              <a:ahLst/>
              <a:cxnLst>
                <a:cxn ang="0">
                  <a:pos x="28" y="29"/>
                </a:cxn>
                <a:cxn ang="0">
                  <a:pos x="0" y="29"/>
                </a:cxn>
                <a:cxn ang="0">
                  <a:pos x="1" y="20"/>
                </a:cxn>
                <a:cxn ang="0">
                  <a:pos x="6" y="11"/>
                </a:cxn>
                <a:cxn ang="0">
                  <a:pos x="11" y="6"/>
                </a:cxn>
                <a:cxn ang="0">
                  <a:pos x="20" y="2"/>
                </a:cxn>
                <a:cxn ang="0">
                  <a:pos x="28" y="0"/>
                </a:cxn>
                <a:cxn ang="0">
                  <a:pos x="37" y="2"/>
                </a:cxn>
                <a:cxn ang="0">
                  <a:pos x="45" y="6"/>
                </a:cxn>
                <a:cxn ang="0">
                  <a:pos x="51" y="11"/>
                </a:cxn>
                <a:cxn ang="0">
                  <a:pos x="55" y="20"/>
                </a:cxn>
                <a:cxn ang="0">
                  <a:pos x="57" y="29"/>
                </a:cxn>
                <a:cxn ang="0">
                  <a:pos x="28" y="29"/>
                </a:cxn>
              </a:cxnLst>
              <a:pathLst>
                <a:path w="57" h="29">
                  <a:moveTo>
                    <a:pt x="28" y="29"/>
                  </a:moveTo>
                  <a:lnTo>
                    <a:pt x="0" y="29"/>
                  </a:lnTo>
                  <a:lnTo>
                    <a:pt x="1" y="20"/>
                  </a:lnTo>
                  <a:lnTo>
                    <a:pt x="6" y="11"/>
                  </a:lnTo>
                  <a:lnTo>
                    <a:pt x="11" y="6"/>
                  </a:lnTo>
                  <a:lnTo>
                    <a:pt x="20" y="2"/>
                  </a:lnTo>
                  <a:lnTo>
                    <a:pt x="28" y="0"/>
                  </a:lnTo>
                  <a:lnTo>
                    <a:pt x="37" y="2"/>
                  </a:lnTo>
                  <a:lnTo>
                    <a:pt x="45" y="6"/>
                  </a:lnTo>
                  <a:lnTo>
                    <a:pt x="51" y="11"/>
                  </a:lnTo>
                  <a:lnTo>
                    <a:pt x="55" y="20"/>
                  </a:lnTo>
                  <a:lnTo>
                    <a:pt x="57" y="29"/>
                  </a:lnTo>
                  <a:lnTo>
                    <a:pt x="28" y="29"/>
                  </a:lnTo>
                  <a:close/>
                </a:path>
              </a:pathLst>
            </a:custGeom>
            <a:solidFill>
              <a:srgbClr val="FF0000"/>
            </a:solidFill>
            <a:ln w="9525">
              <a:noFill/>
            </a:ln>
          </p:spPr>
          <p:txBody>
            <a:bodyPr/>
            <a:p>
              <a:endParaRPr lang="zh-CN" altLang="en-US"/>
            </a:p>
          </p:txBody>
        </p:sp>
        <p:sp>
          <p:nvSpPr>
            <p:cNvPr id="91206" name="Freeform 71"/>
            <p:cNvSpPr/>
            <p:nvPr/>
          </p:nvSpPr>
          <p:spPr>
            <a:xfrm>
              <a:off x="4096" y="2384"/>
              <a:ext cx="5" cy="2"/>
            </a:xfrm>
            <a:custGeom>
              <a:avLst/>
              <a:gdLst/>
              <a:ahLst/>
              <a:cxnLst>
                <a:cxn ang="0">
                  <a:pos x="0" y="29"/>
                </a:cxn>
                <a:cxn ang="0">
                  <a:pos x="1" y="20"/>
                </a:cxn>
                <a:cxn ang="0">
                  <a:pos x="6" y="11"/>
                </a:cxn>
                <a:cxn ang="0">
                  <a:pos x="11" y="6"/>
                </a:cxn>
                <a:cxn ang="0">
                  <a:pos x="20" y="2"/>
                </a:cxn>
                <a:cxn ang="0">
                  <a:pos x="28" y="0"/>
                </a:cxn>
                <a:cxn ang="0">
                  <a:pos x="37" y="2"/>
                </a:cxn>
                <a:cxn ang="0">
                  <a:pos x="45" y="6"/>
                </a:cxn>
                <a:cxn ang="0">
                  <a:pos x="51" y="11"/>
                </a:cxn>
                <a:cxn ang="0">
                  <a:pos x="55" y="20"/>
                </a:cxn>
                <a:cxn ang="0">
                  <a:pos x="57" y="29"/>
                </a:cxn>
              </a:cxnLst>
              <a:pathLst>
                <a:path w="57" h="29">
                  <a:moveTo>
                    <a:pt x="0" y="29"/>
                  </a:moveTo>
                  <a:lnTo>
                    <a:pt x="1" y="20"/>
                  </a:lnTo>
                  <a:lnTo>
                    <a:pt x="6" y="11"/>
                  </a:lnTo>
                  <a:lnTo>
                    <a:pt x="11" y="6"/>
                  </a:lnTo>
                  <a:lnTo>
                    <a:pt x="20" y="2"/>
                  </a:lnTo>
                  <a:lnTo>
                    <a:pt x="28" y="0"/>
                  </a:lnTo>
                  <a:lnTo>
                    <a:pt x="37" y="2"/>
                  </a:lnTo>
                  <a:lnTo>
                    <a:pt x="45" y="6"/>
                  </a:lnTo>
                  <a:lnTo>
                    <a:pt x="51" y="11"/>
                  </a:lnTo>
                  <a:lnTo>
                    <a:pt x="55" y="20"/>
                  </a:lnTo>
                  <a:lnTo>
                    <a:pt x="57" y="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07" name="Freeform 72"/>
            <p:cNvSpPr/>
            <p:nvPr/>
          </p:nvSpPr>
          <p:spPr>
            <a:xfrm>
              <a:off x="3793" y="2614"/>
              <a:ext cx="4" cy="2"/>
            </a:xfrm>
            <a:custGeom>
              <a:avLst/>
              <a:gdLst/>
              <a:ahLst/>
              <a:cxnLst>
                <a:cxn ang="0">
                  <a:pos x="28" y="0"/>
                </a:cxn>
                <a:cxn ang="0">
                  <a:pos x="57" y="0"/>
                </a:cxn>
                <a:cxn ang="0">
                  <a:pos x="55" y="9"/>
                </a:cxn>
                <a:cxn ang="0">
                  <a:pos x="51" y="18"/>
                </a:cxn>
                <a:cxn ang="0">
                  <a:pos x="46" y="23"/>
                </a:cxn>
                <a:cxn ang="0">
                  <a:pos x="37" y="27"/>
                </a:cxn>
                <a:cxn ang="0">
                  <a:pos x="28" y="28"/>
                </a:cxn>
                <a:cxn ang="0">
                  <a:pos x="20" y="27"/>
                </a:cxn>
                <a:cxn ang="0">
                  <a:pos x="11" y="23"/>
                </a:cxn>
                <a:cxn ang="0">
                  <a:pos x="6" y="18"/>
                </a:cxn>
                <a:cxn ang="0">
                  <a:pos x="2" y="9"/>
                </a:cxn>
                <a:cxn ang="0">
                  <a:pos x="0" y="0"/>
                </a:cxn>
                <a:cxn ang="0">
                  <a:pos x="28" y="0"/>
                </a:cxn>
              </a:cxnLst>
              <a:pathLst>
                <a:path w="57" h="28">
                  <a:moveTo>
                    <a:pt x="28" y="0"/>
                  </a:moveTo>
                  <a:lnTo>
                    <a:pt x="57" y="0"/>
                  </a:lnTo>
                  <a:lnTo>
                    <a:pt x="55" y="9"/>
                  </a:lnTo>
                  <a:lnTo>
                    <a:pt x="51" y="18"/>
                  </a:lnTo>
                  <a:lnTo>
                    <a:pt x="46" y="23"/>
                  </a:lnTo>
                  <a:lnTo>
                    <a:pt x="37" y="27"/>
                  </a:lnTo>
                  <a:lnTo>
                    <a:pt x="28" y="28"/>
                  </a:lnTo>
                  <a:lnTo>
                    <a:pt x="20" y="27"/>
                  </a:lnTo>
                  <a:lnTo>
                    <a:pt x="11" y="23"/>
                  </a:lnTo>
                  <a:lnTo>
                    <a:pt x="6" y="18"/>
                  </a:lnTo>
                  <a:lnTo>
                    <a:pt x="2" y="9"/>
                  </a:lnTo>
                  <a:lnTo>
                    <a:pt x="0" y="0"/>
                  </a:lnTo>
                  <a:lnTo>
                    <a:pt x="28" y="0"/>
                  </a:lnTo>
                  <a:close/>
                </a:path>
              </a:pathLst>
            </a:custGeom>
            <a:solidFill>
              <a:srgbClr val="FF0000"/>
            </a:solidFill>
            <a:ln w="9525">
              <a:noFill/>
            </a:ln>
          </p:spPr>
          <p:txBody>
            <a:bodyPr/>
            <a:p>
              <a:endParaRPr lang="zh-CN" altLang="en-US"/>
            </a:p>
          </p:txBody>
        </p:sp>
        <p:sp>
          <p:nvSpPr>
            <p:cNvPr id="91208" name="Freeform 73"/>
            <p:cNvSpPr/>
            <p:nvPr/>
          </p:nvSpPr>
          <p:spPr>
            <a:xfrm>
              <a:off x="3793" y="2614"/>
              <a:ext cx="4" cy="2"/>
            </a:xfrm>
            <a:custGeom>
              <a:avLst/>
              <a:gdLst/>
              <a:ahLst/>
              <a:cxnLst>
                <a:cxn ang="0">
                  <a:pos x="57" y="0"/>
                </a:cxn>
                <a:cxn ang="0">
                  <a:pos x="55" y="9"/>
                </a:cxn>
                <a:cxn ang="0">
                  <a:pos x="51" y="18"/>
                </a:cxn>
                <a:cxn ang="0">
                  <a:pos x="46" y="23"/>
                </a:cxn>
                <a:cxn ang="0">
                  <a:pos x="37" y="27"/>
                </a:cxn>
                <a:cxn ang="0">
                  <a:pos x="28" y="28"/>
                </a:cxn>
                <a:cxn ang="0">
                  <a:pos x="20" y="27"/>
                </a:cxn>
                <a:cxn ang="0">
                  <a:pos x="11" y="23"/>
                </a:cxn>
                <a:cxn ang="0">
                  <a:pos x="6" y="18"/>
                </a:cxn>
                <a:cxn ang="0">
                  <a:pos x="2" y="9"/>
                </a:cxn>
                <a:cxn ang="0">
                  <a:pos x="0" y="0"/>
                </a:cxn>
              </a:cxnLst>
              <a:pathLst>
                <a:path w="57" h="28">
                  <a:moveTo>
                    <a:pt x="57" y="0"/>
                  </a:moveTo>
                  <a:lnTo>
                    <a:pt x="55" y="9"/>
                  </a:lnTo>
                  <a:lnTo>
                    <a:pt x="51" y="18"/>
                  </a:lnTo>
                  <a:lnTo>
                    <a:pt x="46" y="23"/>
                  </a:lnTo>
                  <a:lnTo>
                    <a:pt x="37" y="27"/>
                  </a:lnTo>
                  <a:lnTo>
                    <a:pt x="28" y="28"/>
                  </a:lnTo>
                  <a:lnTo>
                    <a:pt x="20" y="27"/>
                  </a:lnTo>
                  <a:lnTo>
                    <a:pt x="11" y="23"/>
                  </a:lnTo>
                  <a:lnTo>
                    <a:pt x="6" y="18"/>
                  </a:lnTo>
                  <a:lnTo>
                    <a:pt x="2" y="9"/>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09" name="Freeform 74"/>
            <p:cNvSpPr/>
            <p:nvPr/>
          </p:nvSpPr>
          <p:spPr>
            <a:xfrm>
              <a:off x="3793" y="2395"/>
              <a:ext cx="4" cy="219"/>
            </a:xfrm>
            <a:custGeom>
              <a:avLst/>
              <a:gdLst/>
              <a:ahLst/>
              <a:cxnLst>
                <a:cxn ang="0">
                  <a:pos x="0" y="2843"/>
                </a:cxn>
                <a:cxn ang="0">
                  <a:pos x="28" y="2843"/>
                </a:cxn>
                <a:cxn ang="0">
                  <a:pos x="57" y="2843"/>
                </a:cxn>
                <a:cxn ang="0">
                  <a:pos x="57" y="0"/>
                </a:cxn>
                <a:cxn ang="0">
                  <a:pos x="28" y="0"/>
                </a:cxn>
                <a:cxn ang="0">
                  <a:pos x="0" y="0"/>
                </a:cxn>
                <a:cxn ang="0">
                  <a:pos x="0" y="2843"/>
                </a:cxn>
              </a:cxnLst>
              <a:pathLst>
                <a:path w="57" h="2843">
                  <a:moveTo>
                    <a:pt x="0" y="2843"/>
                  </a:moveTo>
                  <a:lnTo>
                    <a:pt x="28" y="2843"/>
                  </a:lnTo>
                  <a:lnTo>
                    <a:pt x="57" y="2843"/>
                  </a:lnTo>
                  <a:lnTo>
                    <a:pt x="57" y="0"/>
                  </a:lnTo>
                  <a:lnTo>
                    <a:pt x="28" y="0"/>
                  </a:lnTo>
                  <a:lnTo>
                    <a:pt x="0" y="0"/>
                  </a:lnTo>
                  <a:lnTo>
                    <a:pt x="0" y="2843"/>
                  </a:lnTo>
                  <a:close/>
                </a:path>
              </a:pathLst>
            </a:custGeom>
            <a:solidFill>
              <a:srgbClr val="FF0000"/>
            </a:solidFill>
            <a:ln w="9525">
              <a:noFill/>
            </a:ln>
          </p:spPr>
          <p:txBody>
            <a:bodyPr/>
            <a:p>
              <a:endParaRPr lang="zh-CN" altLang="en-US"/>
            </a:p>
          </p:txBody>
        </p:sp>
        <p:sp>
          <p:nvSpPr>
            <p:cNvPr id="91210" name="Freeform 75"/>
            <p:cNvSpPr/>
            <p:nvPr/>
          </p:nvSpPr>
          <p:spPr>
            <a:xfrm>
              <a:off x="3793" y="2395"/>
              <a:ext cx="4" cy="219"/>
            </a:xfrm>
            <a:custGeom>
              <a:avLst/>
              <a:gdLst/>
              <a:ahLst/>
              <a:cxnLst>
                <a:cxn ang="0">
                  <a:pos x="0" y="2843"/>
                </a:cxn>
                <a:cxn ang="0">
                  <a:pos x="28" y="2843"/>
                </a:cxn>
                <a:cxn ang="0">
                  <a:pos x="57" y="2843"/>
                </a:cxn>
                <a:cxn ang="0">
                  <a:pos x="57" y="0"/>
                </a:cxn>
                <a:cxn ang="0">
                  <a:pos x="28" y="0"/>
                </a:cxn>
                <a:cxn ang="0">
                  <a:pos x="0" y="0"/>
                </a:cxn>
                <a:cxn ang="0">
                  <a:pos x="0" y="2843"/>
                </a:cxn>
              </a:cxnLst>
              <a:pathLst>
                <a:path w="57" h="2843">
                  <a:moveTo>
                    <a:pt x="0" y="2843"/>
                  </a:moveTo>
                  <a:lnTo>
                    <a:pt x="28" y="2843"/>
                  </a:lnTo>
                  <a:lnTo>
                    <a:pt x="57" y="2843"/>
                  </a:lnTo>
                  <a:lnTo>
                    <a:pt x="57" y="0"/>
                  </a:lnTo>
                  <a:lnTo>
                    <a:pt x="28" y="0"/>
                  </a:lnTo>
                  <a:lnTo>
                    <a:pt x="0" y="0"/>
                  </a:lnTo>
                  <a:lnTo>
                    <a:pt x="0" y="2843"/>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11" name="Freeform 76"/>
            <p:cNvSpPr/>
            <p:nvPr/>
          </p:nvSpPr>
          <p:spPr>
            <a:xfrm>
              <a:off x="3793" y="2393"/>
              <a:ext cx="4" cy="2"/>
            </a:xfrm>
            <a:custGeom>
              <a:avLst/>
              <a:gdLst/>
              <a:ahLst/>
              <a:cxnLst>
                <a:cxn ang="0">
                  <a:pos x="28" y="29"/>
                </a:cxn>
                <a:cxn ang="0">
                  <a:pos x="0" y="29"/>
                </a:cxn>
                <a:cxn ang="0">
                  <a:pos x="2" y="20"/>
                </a:cxn>
                <a:cxn ang="0">
                  <a:pos x="6" y="12"/>
                </a:cxn>
                <a:cxn ang="0">
                  <a:pos x="11" y="6"/>
                </a:cxn>
                <a:cxn ang="0">
                  <a:pos x="20" y="2"/>
                </a:cxn>
                <a:cxn ang="0">
                  <a:pos x="28" y="0"/>
                </a:cxn>
                <a:cxn ang="0">
                  <a:pos x="37" y="2"/>
                </a:cxn>
                <a:cxn ang="0">
                  <a:pos x="46" y="6"/>
                </a:cxn>
                <a:cxn ang="0">
                  <a:pos x="51" y="12"/>
                </a:cxn>
                <a:cxn ang="0">
                  <a:pos x="55" y="20"/>
                </a:cxn>
                <a:cxn ang="0">
                  <a:pos x="57" y="29"/>
                </a:cxn>
                <a:cxn ang="0">
                  <a:pos x="28" y="29"/>
                </a:cxn>
              </a:cxnLst>
              <a:pathLst>
                <a:path w="57" h="29">
                  <a:moveTo>
                    <a:pt x="28" y="29"/>
                  </a:moveTo>
                  <a:lnTo>
                    <a:pt x="0" y="29"/>
                  </a:lnTo>
                  <a:lnTo>
                    <a:pt x="2" y="20"/>
                  </a:lnTo>
                  <a:lnTo>
                    <a:pt x="6" y="12"/>
                  </a:lnTo>
                  <a:lnTo>
                    <a:pt x="11" y="6"/>
                  </a:lnTo>
                  <a:lnTo>
                    <a:pt x="20" y="2"/>
                  </a:lnTo>
                  <a:lnTo>
                    <a:pt x="28" y="0"/>
                  </a:lnTo>
                  <a:lnTo>
                    <a:pt x="37" y="2"/>
                  </a:lnTo>
                  <a:lnTo>
                    <a:pt x="46" y="6"/>
                  </a:lnTo>
                  <a:lnTo>
                    <a:pt x="51" y="12"/>
                  </a:lnTo>
                  <a:lnTo>
                    <a:pt x="55" y="20"/>
                  </a:lnTo>
                  <a:lnTo>
                    <a:pt x="57" y="29"/>
                  </a:lnTo>
                  <a:lnTo>
                    <a:pt x="28" y="29"/>
                  </a:lnTo>
                  <a:close/>
                </a:path>
              </a:pathLst>
            </a:custGeom>
            <a:solidFill>
              <a:srgbClr val="FF0000"/>
            </a:solidFill>
            <a:ln w="9525">
              <a:noFill/>
            </a:ln>
          </p:spPr>
          <p:txBody>
            <a:bodyPr/>
            <a:p>
              <a:endParaRPr lang="zh-CN" altLang="en-US"/>
            </a:p>
          </p:txBody>
        </p:sp>
        <p:sp>
          <p:nvSpPr>
            <p:cNvPr id="91212" name="Freeform 77"/>
            <p:cNvSpPr/>
            <p:nvPr/>
          </p:nvSpPr>
          <p:spPr>
            <a:xfrm>
              <a:off x="3793" y="2393"/>
              <a:ext cx="4" cy="2"/>
            </a:xfrm>
            <a:custGeom>
              <a:avLst/>
              <a:gdLst/>
              <a:ahLst/>
              <a:cxnLst>
                <a:cxn ang="0">
                  <a:pos x="0" y="29"/>
                </a:cxn>
                <a:cxn ang="0">
                  <a:pos x="2" y="20"/>
                </a:cxn>
                <a:cxn ang="0">
                  <a:pos x="6" y="12"/>
                </a:cxn>
                <a:cxn ang="0">
                  <a:pos x="11" y="6"/>
                </a:cxn>
                <a:cxn ang="0">
                  <a:pos x="20" y="2"/>
                </a:cxn>
                <a:cxn ang="0">
                  <a:pos x="28" y="0"/>
                </a:cxn>
                <a:cxn ang="0">
                  <a:pos x="37" y="2"/>
                </a:cxn>
                <a:cxn ang="0">
                  <a:pos x="46" y="6"/>
                </a:cxn>
                <a:cxn ang="0">
                  <a:pos x="51" y="12"/>
                </a:cxn>
                <a:cxn ang="0">
                  <a:pos x="55" y="20"/>
                </a:cxn>
                <a:cxn ang="0">
                  <a:pos x="57" y="29"/>
                </a:cxn>
              </a:cxnLst>
              <a:pathLst>
                <a:path w="57" h="29">
                  <a:moveTo>
                    <a:pt x="0" y="29"/>
                  </a:moveTo>
                  <a:lnTo>
                    <a:pt x="2" y="20"/>
                  </a:lnTo>
                  <a:lnTo>
                    <a:pt x="6" y="12"/>
                  </a:lnTo>
                  <a:lnTo>
                    <a:pt x="11" y="6"/>
                  </a:lnTo>
                  <a:lnTo>
                    <a:pt x="20" y="2"/>
                  </a:lnTo>
                  <a:lnTo>
                    <a:pt x="28" y="0"/>
                  </a:lnTo>
                  <a:lnTo>
                    <a:pt x="37" y="2"/>
                  </a:lnTo>
                  <a:lnTo>
                    <a:pt x="46" y="6"/>
                  </a:lnTo>
                  <a:lnTo>
                    <a:pt x="51" y="12"/>
                  </a:lnTo>
                  <a:lnTo>
                    <a:pt x="55" y="20"/>
                  </a:lnTo>
                  <a:lnTo>
                    <a:pt x="57" y="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13" name="Freeform 78"/>
            <p:cNvSpPr/>
            <p:nvPr/>
          </p:nvSpPr>
          <p:spPr>
            <a:xfrm>
              <a:off x="3874" y="2644"/>
              <a:ext cx="4" cy="2"/>
            </a:xfrm>
            <a:custGeom>
              <a:avLst/>
              <a:gdLst/>
              <a:ahLst/>
              <a:cxnLst>
                <a:cxn ang="0">
                  <a:pos x="28" y="0"/>
                </a:cxn>
                <a:cxn ang="0">
                  <a:pos x="57" y="0"/>
                </a:cxn>
                <a:cxn ang="0">
                  <a:pos x="55" y="9"/>
                </a:cxn>
                <a:cxn ang="0">
                  <a:pos x="51" y="17"/>
                </a:cxn>
                <a:cxn ang="0">
                  <a:pos x="45" y="23"/>
                </a:cxn>
                <a:cxn ang="0">
                  <a:pos x="37" y="27"/>
                </a:cxn>
                <a:cxn ang="0">
                  <a:pos x="28" y="28"/>
                </a:cxn>
                <a:cxn ang="0">
                  <a:pos x="20" y="27"/>
                </a:cxn>
                <a:cxn ang="0">
                  <a:pos x="11" y="23"/>
                </a:cxn>
                <a:cxn ang="0">
                  <a:pos x="6" y="17"/>
                </a:cxn>
                <a:cxn ang="0">
                  <a:pos x="1" y="9"/>
                </a:cxn>
                <a:cxn ang="0">
                  <a:pos x="0" y="0"/>
                </a:cxn>
                <a:cxn ang="0">
                  <a:pos x="28" y="0"/>
                </a:cxn>
              </a:cxnLst>
              <a:pathLst>
                <a:path w="57" h="28">
                  <a:moveTo>
                    <a:pt x="28" y="0"/>
                  </a:moveTo>
                  <a:lnTo>
                    <a:pt x="57" y="0"/>
                  </a:lnTo>
                  <a:lnTo>
                    <a:pt x="55" y="9"/>
                  </a:lnTo>
                  <a:lnTo>
                    <a:pt x="51" y="17"/>
                  </a:lnTo>
                  <a:lnTo>
                    <a:pt x="45" y="23"/>
                  </a:lnTo>
                  <a:lnTo>
                    <a:pt x="37" y="27"/>
                  </a:lnTo>
                  <a:lnTo>
                    <a:pt x="28" y="28"/>
                  </a:lnTo>
                  <a:lnTo>
                    <a:pt x="20" y="27"/>
                  </a:lnTo>
                  <a:lnTo>
                    <a:pt x="11" y="23"/>
                  </a:lnTo>
                  <a:lnTo>
                    <a:pt x="6" y="17"/>
                  </a:lnTo>
                  <a:lnTo>
                    <a:pt x="1" y="9"/>
                  </a:lnTo>
                  <a:lnTo>
                    <a:pt x="0" y="0"/>
                  </a:lnTo>
                  <a:lnTo>
                    <a:pt x="28" y="0"/>
                  </a:lnTo>
                  <a:close/>
                </a:path>
              </a:pathLst>
            </a:custGeom>
            <a:solidFill>
              <a:srgbClr val="FF0000"/>
            </a:solidFill>
            <a:ln w="9525">
              <a:noFill/>
            </a:ln>
          </p:spPr>
          <p:txBody>
            <a:bodyPr/>
            <a:p>
              <a:endParaRPr lang="zh-CN" altLang="en-US"/>
            </a:p>
          </p:txBody>
        </p:sp>
        <p:sp>
          <p:nvSpPr>
            <p:cNvPr id="91214" name="Freeform 79"/>
            <p:cNvSpPr/>
            <p:nvPr/>
          </p:nvSpPr>
          <p:spPr>
            <a:xfrm>
              <a:off x="3874" y="2644"/>
              <a:ext cx="4" cy="2"/>
            </a:xfrm>
            <a:custGeom>
              <a:avLst/>
              <a:gdLst/>
              <a:ahLst/>
              <a:cxnLst>
                <a:cxn ang="0">
                  <a:pos x="57" y="0"/>
                </a:cxn>
                <a:cxn ang="0">
                  <a:pos x="55" y="9"/>
                </a:cxn>
                <a:cxn ang="0">
                  <a:pos x="51" y="17"/>
                </a:cxn>
                <a:cxn ang="0">
                  <a:pos x="45" y="23"/>
                </a:cxn>
                <a:cxn ang="0">
                  <a:pos x="37" y="27"/>
                </a:cxn>
                <a:cxn ang="0">
                  <a:pos x="28" y="28"/>
                </a:cxn>
                <a:cxn ang="0">
                  <a:pos x="20" y="27"/>
                </a:cxn>
                <a:cxn ang="0">
                  <a:pos x="11" y="23"/>
                </a:cxn>
                <a:cxn ang="0">
                  <a:pos x="6" y="17"/>
                </a:cxn>
                <a:cxn ang="0">
                  <a:pos x="1" y="9"/>
                </a:cxn>
                <a:cxn ang="0">
                  <a:pos x="0" y="0"/>
                </a:cxn>
              </a:cxnLst>
              <a:pathLst>
                <a:path w="57" h="28">
                  <a:moveTo>
                    <a:pt x="57" y="0"/>
                  </a:moveTo>
                  <a:lnTo>
                    <a:pt x="55" y="9"/>
                  </a:lnTo>
                  <a:lnTo>
                    <a:pt x="51" y="17"/>
                  </a:lnTo>
                  <a:lnTo>
                    <a:pt x="45" y="23"/>
                  </a:lnTo>
                  <a:lnTo>
                    <a:pt x="37" y="27"/>
                  </a:lnTo>
                  <a:lnTo>
                    <a:pt x="28" y="28"/>
                  </a:lnTo>
                  <a:lnTo>
                    <a:pt x="20" y="27"/>
                  </a:lnTo>
                  <a:lnTo>
                    <a:pt x="11" y="23"/>
                  </a:lnTo>
                  <a:lnTo>
                    <a:pt x="6" y="17"/>
                  </a:lnTo>
                  <a:lnTo>
                    <a:pt x="1" y="9"/>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15" name="Freeform 80"/>
            <p:cNvSpPr/>
            <p:nvPr/>
          </p:nvSpPr>
          <p:spPr>
            <a:xfrm>
              <a:off x="3874" y="2348"/>
              <a:ext cx="4" cy="296"/>
            </a:xfrm>
            <a:custGeom>
              <a:avLst/>
              <a:gdLst/>
              <a:ahLst/>
              <a:cxnLst>
                <a:cxn ang="0">
                  <a:pos x="0" y="3848"/>
                </a:cxn>
                <a:cxn ang="0">
                  <a:pos x="28" y="3848"/>
                </a:cxn>
                <a:cxn ang="0">
                  <a:pos x="57" y="3848"/>
                </a:cxn>
                <a:cxn ang="0">
                  <a:pos x="57" y="0"/>
                </a:cxn>
                <a:cxn ang="0">
                  <a:pos x="28" y="0"/>
                </a:cxn>
                <a:cxn ang="0">
                  <a:pos x="0" y="0"/>
                </a:cxn>
                <a:cxn ang="0">
                  <a:pos x="0" y="3848"/>
                </a:cxn>
              </a:cxnLst>
              <a:pathLst>
                <a:path w="57" h="3848">
                  <a:moveTo>
                    <a:pt x="0" y="3848"/>
                  </a:moveTo>
                  <a:lnTo>
                    <a:pt x="28" y="3848"/>
                  </a:lnTo>
                  <a:lnTo>
                    <a:pt x="57" y="3848"/>
                  </a:lnTo>
                  <a:lnTo>
                    <a:pt x="57" y="0"/>
                  </a:lnTo>
                  <a:lnTo>
                    <a:pt x="28" y="0"/>
                  </a:lnTo>
                  <a:lnTo>
                    <a:pt x="0" y="0"/>
                  </a:lnTo>
                  <a:lnTo>
                    <a:pt x="0" y="3848"/>
                  </a:lnTo>
                  <a:close/>
                </a:path>
              </a:pathLst>
            </a:custGeom>
            <a:solidFill>
              <a:srgbClr val="FF0000"/>
            </a:solidFill>
            <a:ln w="9525">
              <a:noFill/>
            </a:ln>
          </p:spPr>
          <p:txBody>
            <a:bodyPr/>
            <a:p>
              <a:endParaRPr lang="zh-CN" altLang="en-US"/>
            </a:p>
          </p:txBody>
        </p:sp>
        <p:sp>
          <p:nvSpPr>
            <p:cNvPr id="91216" name="Freeform 81"/>
            <p:cNvSpPr/>
            <p:nvPr/>
          </p:nvSpPr>
          <p:spPr>
            <a:xfrm>
              <a:off x="3874" y="2348"/>
              <a:ext cx="4" cy="296"/>
            </a:xfrm>
            <a:custGeom>
              <a:avLst/>
              <a:gdLst/>
              <a:ahLst/>
              <a:cxnLst>
                <a:cxn ang="0">
                  <a:pos x="0" y="3848"/>
                </a:cxn>
                <a:cxn ang="0">
                  <a:pos x="28" y="3848"/>
                </a:cxn>
                <a:cxn ang="0">
                  <a:pos x="57" y="3848"/>
                </a:cxn>
                <a:cxn ang="0">
                  <a:pos x="57" y="0"/>
                </a:cxn>
                <a:cxn ang="0">
                  <a:pos x="28" y="0"/>
                </a:cxn>
                <a:cxn ang="0">
                  <a:pos x="0" y="0"/>
                </a:cxn>
                <a:cxn ang="0">
                  <a:pos x="0" y="3848"/>
                </a:cxn>
              </a:cxnLst>
              <a:pathLst>
                <a:path w="57" h="3848">
                  <a:moveTo>
                    <a:pt x="0" y="3848"/>
                  </a:moveTo>
                  <a:lnTo>
                    <a:pt x="28" y="3848"/>
                  </a:lnTo>
                  <a:lnTo>
                    <a:pt x="57" y="3848"/>
                  </a:lnTo>
                  <a:lnTo>
                    <a:pt x="57" y="0"/>
                  </a:lnTo>
                  <a:lnTo>
                    <a:pt x="28" y="0"/>
                  </a:lnTo>
                  <a:lnTo>
                    <a:pt x="0" y="0"/>
                  </a:lnTo>
                  <a:lnTo>
                    <a:pt x="0" y="3848"/>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17" name="Freeform 82"/>
            <p:cNvSpPr/>
            <p:nvPr/>
          </p:nvSpPr>
          <p:spPr>
            <a:xfrm>
              <a:off x="3874" y="2346"/>
              <a:ext cx="4" cy="2"/>
            </a:xfrm>
            <a:custGeom>
              <a:avLst/>
              <a:gdLst/>
              <a:ahLst/>
              <a:cxnLst>
                <a:cxn ang="0">
                  <a:pos x="28" y="29"/>
                </a:cxn>
                <a:cxn ang="0">
                  <a:pos x="0" y="29"/>
                </a:cxn>
                <a:cxn ang="0">
                  <a:pos x="1" y="20"/>
                </a:cxn>
                <a:cxn ang="0">
                  <a:pos x="6" y="12"/>
                </a:cxn>
                <a:cxn ang="0">
                  <a:pos x="11" y="7"/>
                </a:cxn>
                <a:cxn ang="0">
                  <a:pos x="20" y="2"/>
                </a:cxn>
                <a:cxn ang="0">
                  <a:pos x="28" y="0"/>
                </a:cxn>
                <a:cxn ang="0">
                  <a:pos x="37" y="2"/>
                </a:cxn>
                <a:cxn ang="0">
                  <a:pos x="45" y="7"/>
                </a:cxn>
                <a:cxn ang="0">
                  <a:pos x="51" y="12"/>
                </a:cxn>
                <a:cxn ang="0">
                  <a:pos x="55" y="20"/>
                </a:cxn>
                <a:cxn ang="0">
                  <a:pos x="57" y="29"/>
                </a:cxn>
                <a:cxn ang="0">
                  <a:pos x="28" y="29"/>
                </a:cxn>
              </a:cxnLst>
              <a:pathLst>
                <a:path w="57" h="29">
                  <a:moveTo>
                    <a:pt x="28" y="29"/>
                  </a:moveTo>
                  <a:lnTo>
                    <a:pt x="0" y="29"/>
                  </a:lnTo>
                  <a:lnTo>
                    <a:pt x="1" y="20"/>
                  </a:lnTo>
                  <a:lnTo>
                    <a:pt x="6" y="12"/>
                  </a:lnTo>
                  <a:lnTo>
                    <a:pt x="11" y="7"/>
                  </a:lnTo>
                  <a:lnTo>
                    <a:pt x="20" y="2"/>
                  </a:lnTo>
                  <a:lnTo>
                    <a:pt x="28" y="0"/>
                  </a:lnTo>
                  <a:lnTo>
                    <a:pt x="37" y="2"/>
                  </a:lnTo>
                  <a:lnTo>
                    <a:pt x="45" y="7"/>
                  </a:lnTo>
                  <a:lnTo>
                    <a:pt x="51" y="12"/>
                  </a:lnTo>
                  <a:lnTo>
                    <a:pt x="55" y="20"/>
                  </a:lnTo>
                  <a:lnTo>
                    <a:pt x="57" y="29"/>
                  </a:lnTo>
                  <a:lnTo>
                    <a:pt x="28" y="29"/>
                  </a:lnTo>
                  <a:close/>
                </a:path>
              </a:pathLst>
            </a:custGeom>
            <a:solidFill>
              <a:srgbClr val="FF0000"/>
            </a:solidFill>
            <a:ln w="9525">
              <a:noFill/>
            </a:ln>
          </p:spPr>
          <p:txBody>
            <a:bodyPr/>
            <a:p>
              <a:endParaRPr lang="zh-CN" altLang="en-US"/>
            </a:p>
          </p:txBody>
        </p:sp>
        <p:sp>
          <p:nvSpPr>
            <p:cNvPr id="91218" name="Freeform 83"/>
            <p:cNvSpPr/>
            <p:nvPr/>
          </p:nvSpPr>
          <p:spPr>
            <a:xfrm>
              <a:off x="3874" y="2346"/>
              <a:ext cx="4" cy="2"/>
            </a:xfrm>
            <a:custGeom>
              <a:avLst/>
              <a:gdLst/>
              <a:ahLst/>
              <a:cxnLst>
                <a:cxn ang="0">
                  <a:pos x="0" y="29"/>
                </a:cxn>
                <a:cxn ang="0">
                  <a:pos x="1" y="20"/>
                </a:cxn>
                <a:cxn ang="0">
                  <a:pos x="6" y="12"/>
                </a:cxn>
                <a:cxn ang="0">
                  <a:pos x="11" y="7"/>
                </a:cxn>
                <a:cxn ang="0">
                  <a:pos x="20" y="2"/>
                </a:cxn>
                <a:cxn ang="0">
                  <a:pos x="28" y="0"/>
                </a:cxn>
                <a:cxn ang="0">
                  <a:pos x="37" y="2"/>
                </a:cxn>
                <a:cxn ang="0">
                  <a:pos x="45" y="7"/>
                </a:cxn>
                <a:cxn ang="0">
                  <a:pos x="51" y="12"/>
                </a:cxn>
                <a:cxn ang="0">
                  <a:pos x="55" y="20"/>
                </a:cxn>
                <a:cxn ang="0">
                  <a:pos x="57" y="29"/>
                </a:cxn>
              </a:cxnLst>
              <a:pathLst>
                <a:path w="57" h="29">
                  <a:moveTo>
                    <a:pt x="0" y="29"/>
                  </a:moveTo>
                  <a:lnTo>
                    <a:pt x="1" y="20"/>
                  </a:lnTo>
                  <a:lnTo>
                    <a:pt x="6" y="12"/>
                  </a:lnTo>
                  <a:lnTo>
                    <a:pt x="11" y="7"/>
                  </a:lnTo>
                  <a:lnTo>
                    <a:pt x="20" y="2"/>
                  </a:lnTo>
                  <a:lnTo>
                    <a:pt x="28" y="0"/>
                  </a:lnTo>
                  <a:lnTo>
                    <a:pt x="37" y="2"/>
                  </a:lnTo>
                  <a:lnTo>
                    <a:pt x="45" y="7"/>
                  </a:lnTo>
                  <a:lnTo>
                    <a:pt x="51" y="12"/>
                  </a:lnTo>
                  <a:lnTo>
                    <a:pt x="55" y="20"/>
                  </a:lnTo>
                  <a:lnTo>
                    <a:pt x="57" y="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19" name="Line 84"/>
            <p:cNvSpPr/>
            <p:nvPr/>
          </p:nvSpPr>
          <p:spPr>
            <a:xfrm flipV="1">
              <a:off x="3795" y="2595"/>
              <a:ext cx="257" cy="19"/>
            </a:xfrm>
            <a:prstGeom prst="line">
              <a:avLst/>
            </a:prstGeom>
            <a:ln w="0" cap="flat" cmpd="sng">
              <a:solidFill>
                <a:srgbClr val="FF0000"/>
              </a:solidFill>
              <a:prstDash val="solid"/>
              <a:round/>
              <a:headEnd type="none" w="med" len="med"/>
              <a:tailEnd type="none" w="med" len="med"/>
            </a:ln>
          </p:spPr>
        </p:sp>
        <p:sp>
          <p:nvSpPr>
            <p:cNvPr id="91220" name="Line 85"/>
            <p:cNvSpPr/>
            <p:nvPr/>
          </p:nvSpPr>
          <p:spPr>
            <a:xfrm>
              <a:off x="3896" y="2870"/>
              <a:ext cx="203" cy="61"/>
            </a:xfrm>
            <a:prstGeom prst="line">
              <a:avLst/>
            </a:prstGeom>
            <a:ln w="0" cap="flat" cmpd="sng">
              <a:solidFill>
                <a:srgbClr val="FF0000"/>
              </a:solidFill>
              <a:prstDash val="solid"/>
              <a:round/>
              <a:headEnd type="none" w="med" len="med"/>
              <a:tailEnd type="none" w="med" len="med"/>
            </a:ln>
          </p:spPr>
        </p:sp>
        <p:sp>
          <p:nvSpPr>
            <p:cNvPr id="91221" name="Line 86"/>
            <p:cNvSpPr/>
            <p:nvPr/>
          </p:nvSpPr>
          <p:spPr>
            <a:xfrm>
              <a:off x="3952" y="2595"/>
              <a:ext cx="289" cy="49"/>
            </a:xfrm>
            <a:prstGeom prst="line">
              <a:avLst/>
            </a:prstGeom>
            <a:ln w="0" cap="flat" cmpd="sng">
              <a:solidFill>
                <a:srgbClr val="FF0000"/>
              </a:solidFill>
              <a:prstDash val="solid"/>
              <a:round/>
              <a:headEnd type="none" w="med" len="med"/>
              <a:tailEnd type="none" w="med" len="med"/>
            </a:ln>
          </p:spPr>
        </p:sp>
        <p:sp>
          <p:nvSpPr>
            <p:cNvPr id="91222" name="Freeform 87"/>
            <p:cNvSpPr/>
            <p:nvPr/>
          </p:nvSpPr>
          <p:spPr>
            <a:xfrm>
              <a:off x="3874" y="2642"/>
              <a:ext cx="2" cy="4"/>
            </a:xfrm>
            <a:custGeom>
              <a:avLst/>
              <a:gdLst/>
              <a:ahLst/>
              <a:cxnLst>
                <a:cxn ang="0">
                  <a:pos x="28" y="28"/>
                </a:cxn>
                <a:cxn ang="0">
                  <a:pos x="31" y="56"/>
                </a:cxn>
                <a:cxn ang="0">
                  <a:pos x="23" y="56"/>
                </a:cxn>
                <a:cxn ang="0">
                  <a:pos x="14" y="53"/>
                </a:cxn>
                <a:cxn ang="0">
                  <a:pos x="7" y="48"/>
                </a:cxn>
                <a:cxn ang="0">
                  <a:pos x="2" y="40"/>
                </a:cxn>
                <a:cxn ang="0">
                  <a:pos x="0" y="31"/>
                </a:cxn>
                <a:cxn ang="0">
                  <a:pos x="0" y="23"/>
                </a:cxn>
                <a:cxn ang="0">
                  <a:pos x="4" y="14"/>
                </a:cxn>
                <a:cxn ang="0">
                  <a:pos x="9" y="7"/>
                </a:cxn>
                <a:cxn ang="0">
                  <a:pos x="16" y="2"/>
                </a:cxn>
                <a:cxn ang="0">
                  <a:pos x="25" y="0"/>
                </a:cxn>
                <a:cxn ang="0">
                  <a:pos x="28" y="28"/>
                </a:cxn>
              </a:cxnLst>
              <a:pathLst>
                <a:path w="31" h="56">
                  <a:moveTo>
                    <a:pt x="28" y="28"/>
                  </a:moveTo>
                  <a:lnTo>
                    <a:pt x="31" y="56"/>
                  </a:lnTo>
                  <a:lnTo>
                    <a:pt x="23" y="56"/>
                  </a:lnTo>
                  <a:lnTo>
                    <a:pt x="14" y="53"/>
                  </a:lnTo>
                  <a:lnTo>
                    <a:pt x="7" y="48"/>
                  </a:lnTo>
                  <a:lnTo>
                    <a:pt x="2" y="40"/>
                  </a:lnTo>
                  <a:lnTo>
                    <a:pt x="0" y="31"/>
                  </a:lnTo>
                  <a:lnTo>
                    <a:pt x="0" y="23"/>
                  </a:lnTo>
                  <a:lnTo>
                    <a:pt x="4" y="14"/>
                  </a:lnTo>
                  <a:lnTo>
                    <a:pt x="9" y="7"/>
                  </a:lnTo>
                  <a:lnTo>
                    <a:pt x="16" y="2"/>
                  </a:lnTo>
                  <a:lnTo>
                    <a:pt x="25" y="0"/>
                  </a:lnTo>
                  <a:lnTo>
                    <a:pt x="28" y="28"/>
                  </a:lnTo>
                  <a:close/>
                </a:path>
              </a:pathLst>
            </a:custGeom>
            <a:solidFill>
              <a:srgbClr val="FF0000"/>
            </a:solidFill>
            <a:ln w="9525">
              <a:noFill/>
            </a:ln>
          </p:spPr>
          <p:txBody>
            <a:bodyPr/>
            <a:p>
              <a:endParaRPr lang="zh-CN" altLang="en-US"/>
            </a:p>
          </p:txBody>
        </p:sp>
        <p:sp>
          <p:nvSpPr>
            <p:cNvPr id="91223" name="Freeform 88"/>
            <p:cNvSpPr/>
            <p:nvPr/>
          </p:nvSpPr>
          <p:spPr>
            <a:xfrm>
              <a:off x="3874" y="2642"/>
              <a:ext cx="2" cy="4"/>
            </a:xfrm>
            <a:custGeom>
              <a:avLst/>
              <a:gdLst/>
              <a:ahLst/>
              <a:cxnLst>
                <a:cxn ang="0">
                  <a:pos x="31" y="56"/>
                </a:cxn>
                <a:cxn ang="0">
                  <a:pos x="23" y="56"/>
                </a:cxn>
                <a:cxn ang="0">
                  <a:pos x="14" y="53"/>
                </a:cxn>
                <a:cxn ang="0">
                  <a:pos x="7" y="48"/>
                </a:cxn>
                <a:cxn ang="0">
                  <a:pos x="2" y="40"/>
                </a:cxn>
                <a:cxn ang="0">
                  <a:pos x="0" y="31"/>
                </a:cxn>
                <a:cxn ang="0">
                  <a:pos x="0" y="23"/>
                </a:cxn>
                <a:cxn ang="0">
                  <a:pos x="4" y="14"/>
                </a:cxn>
                <a:cxn ang="0">
                  <a:pos x="9" y="7"/>
                </a:cxn>
                <a:cxn ang="0">
                  <a:pos x="16" y="2"/>
                </a:cxn>
                <a:cxn ang="0">
                  <a:pos x="25" y="0"/>
                </a:cxn>
              </a:cxnLst>
              <a:pathLst>
                <a:path w="31" h="56">
                  <a:moveTo>
                    <a:pt x="31" y="56"/>
                  </a:moveTo>
                  <a:lnTo>
                    <a:pt x="23" y="56"/>
                  </a:lnTo>
                  <a:lnTo>
                    <a:pt x="14" y="53"/>
                  </a:lnTo>
                  <a:lnTo>
                    <a:pt x="7" y="48"/>
                  </a:lnTo>
                  <a:lnTo>
                    <a:pt x="2" y="40"/>
                  </a:lnTo>
                  <a:lnTo>
                    <a:pt x="0" y="31"/>
                  </a:lnTo>
                  <a:lnTo>
                    <a:pt x="0" y="23"/>
                  </a:lnTo>
                  <a:lnTo>
                    <a:pt x="4" y="14"/>
                  </a:lnTo>
                  <a:lnTo>
                    <a:pt x="9" y="7"/>
                  </a:lnTo>
                  <a:lnTo>
                    <a:pt x="16" y="2"/>
                  </a:lnTo>
                  <a:lnTo>
                    <a:pt x="25"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24" name="Freeform 89"/>
            <p:cNvSpPr/>
            <p:nvPr/>
          </p:nvSpPr>
          <p:spPr>
            <a:xfrm>
              <a:off x="3876" y="2618"/>
              <a:ext cx="223" cy="28"/>
            </a:xfrm>
            <a:custGeom>
              <a:avLst/>
              <a:gdLst/>
              <a:ahLst/>
              <a:cxnLst>
                <a:cxn ang="0">
                  <a:pos x="0" y="313"/>
                </a:cxn>
                <a:cxn ang="0">
                  <a:pos x="3" y="341"/>
                </a:cxn>
                <a:cxn ang="0">
                  <a:pos x="6" y="369"/>
                </a:cxn>
                <a:cxn ang="0">
                  <a:pos x="2903" y="55"/>
                </a:cxn>
                <a:cxn ang="0">
                  <a:pos x="2900" y="28"/>
                </a:cxn>
                <a:cxn ang="0">
                  <a:pos x="2897" y="0"/>
                </a:cxn>
                <a:cxn ang="0">
                  <a:pos x="0" y="313"/>
                </a:cxn>
              </a:cxnLst>
              <a:pathLst>
                <a:path w="2903" h="369">
                  <a:moveTo>
                    <a:pt x="0" y="313"/>
                  </a:moveTo>
                  <a:lnTo>
                    <a:pt x="3" y="341"/>
                  </a:lnTo>
                  <a:lnTo>
                    <a:pt x="6" y="369"/>
                  </a:lnTo>
                  <a:lnTo>
                    <a:pt x="2903" y="55"/>
                  </a:lnTo>
                  <a:lnTo>
                    <a:pt x="2900" y="28"/>
                  </a:lnTo>
                  <a:lnTo>
                    <a:pt x="2897" y="0"/>
                  </a:lnTo>
                  <a:lnTo>
                    <a:pt x="0" y="313"/>
                  </a:lnTo>
                  <a:close/>
                </a:path>
              </a:pathLst>
            </a:custGeom>
            <a:solidFill>
              <a:srgbClr val="FF0000"/>
            </a:solidFill>
            <a:ln w="9525">
              <a:noFill/>
            </a:ln>
          </p:spPr>
          <p:txBody>
            <a:bodyPr/>
            <a:p>
              <a:endParaRPr lang="zh-CN" altLang="en-US"/>
            </a:p>
          </p:txBody>
        </p:sp>
        <p:sp>
          <p:nvSpPr>
            <p:cNvPr id="91225" name="Freeform 90"/>
            <p:cNvSpPr/>
            <p:nvPr/>
          </p:nvSpPr>
          <p:spPr>
            <a:xfrm>
              <a:off x="3876" y="2618"/>
              <a:ext cx="223" cy="28"/>
            </a:xfrm>
            <a:custGeom>
              <a:avLst/>
              <a:gdLst/>
              <a:ahLst/>
              <a:cxnLst>
                <a:cxn ang="0">
                  <a:pos x="0" y="313"/>
                </a:cxn>
                <a:cxn ang="0">
                  <a:pos x="3" y="341"/>
                </a:cxn>
                <a:cxn ang="0">
                  <a:pos x="6" y="369"/>
                </a:cxn>
                <a:cxn ang="0">
                  <a:pos x="2903" y="55"/>
                </a:cxn>
                <a:cxn ang="0">
                  <a:pos x="2900" y="28"/>
                </a:cxn>
                <a:cxn ang="0">
                  <a:pos x="2897" y="0"/>
                </a:cxn>
                <a:cxn ang="0">
                  <a:pos x="0" y="313"/>
                </a:cxn>
              </a:cxnLst>
              <a:pathLst>
                <a:path w="2903" h="369">
                  <a:moveTo>
                    <a:pt x="0" y="313"/>
                  </a:moveTo>
                  <a:lnTo>
                    <a:pt x="3" y="341"/>
                  </a:lnTo>
                  <a:lnTo>
                    <a:pt x="6" y="369"/>
                  </a:lnTo>
                  <a:lnTo>
                    <a:pt x="2903" y="55"/>
                  </a:lnTo>
                  <a:lnTo>
                    <a:pt x="2900" y="28"/>
                  </a:lnTo>
                  <a:lnTo>
                    <a:pt x="2897" y="0"/>
                  </a:lnTo>
                  <a:lnTo>
                    <a:pt x="0" y="313"/>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26" name="Freeform 91"/>
            <p:cNvSpPr/>
            <p:nvPr/>
          </p:nvSpPr>
          <p:spPr>
            <a:xfrm>
              <a:off x="4098" y="2618"/>
              <a:ext cx="3" cy="4"/>
            </a:xfrm>
            <a:custGeom>
              <a:avLst/>
              <a:gdLst/>
              <a:ahLst/>
              <a:cxnLst>
                <a:cxn ang="0">
                  <a:pos x="3" y="28"/>
                </a:cxn>
                <a:cxn ang="0">
                  <a:pos x="0" y="0"/>
                </a:cxn>
                <a:cxn ang="0">
                  <a:pos x="9" y="0"/>
                </a:cxn>
                <a:cxn ang="0">
                  <a:pos x="17" y="3"/>
                </a:cxn>
                <a:cxn ang="0">
                  <a:pos x="25" y="8"/>
                </a:cxn>
                <a:cxn ang="0">
                  <a:pos x="29" y="16"/>
                </a:cxn>
                <a:cxn ang="0">
                  <a:pos x="31" y="24"/>
                </a:cxn>
                <a:cxn ang="0">
                  <a:pos x="31" y="33"/>
                </a:cxn>
                <a:cxn ang="0">
                  <a:pos x="28" y="41"/>
                </a:cxn>
                <a:cxn ang="0">
                  <a:pos x="23" y="49"/>
                </a:cxn>
                <a:cxn ang="0">
                  <a:pos x="15" y="53"/>
                </a:cxn>
                <a:cxn ang="0">
                  <a:pos x="6" y="55"/>
                </a:cxn>
                <a:cxn ang="0">
                  <a:pos x="3" y="28"/>
                </a:cxn>
              </a:cxnLst>
              <a:pathLst>
                <a:path w="31" h="55">
                  <a:moveTo>
                    <a:pt x="3" y="28"/>
                  </a:moveTo>
                  <a:lnTo>
                    <a:pt x="0" y="0"/>
                  </a:lnTo>
                  <a:lnTo>
                    <a:pt x="9" y="0"/>
                  </a:lnTo>
                  <a:lnTo>
                    <a:pt x="17" y="3"/>
                  </a:lnTo>
                  <a:lnTo>
                    <a:pt x="25" y="8"/>
                  </a:lnTo>
                  <a:lnTo>
                    <a:pt x="29" y="16"/>
                  </a:lnTo>
                  <a:lnTo>
                    <a:pt x="31" y="24"/>
                  </a:lnTo>
                  <a:lnTo>
                    <a:pt x="31" y="33"/>
                  </a:lnTo>
                  <a:lnTo>
                    <a:pt x="28" y="41"/>
                  </a:lnTo>
                  <a:lnTo>
                    <a:pt x="23" y="49"/>
                  </a:lnTo>
                  <a:lnTo>
                    <a:pt x="15" y="53"/>
                  </a:lnTo>
                  <a:lnTo>
                    <a:pt x="6" y="55"/>
                  </a:lnTo>
                  <a:lnTo>
                    <a:pt x="3" y="28"/>
                  </a:lnTo>
                  <a:close/>
                </a:path>
              </a:pathLst>
            </a:custGeom>
            <a:solidFill>
              <a:srgbClr val="FF0000"/>
            </a:solidFill>
            <a:ln w="9525">
              <a:noFill/>
            </a:ln>
          </p:spPr>
          <p:txBody>
            <a:bodyPr/>
            <a:p>
              <a:endParaRPr lang="zh-CN" altLang="en-US"/>
            </a:p>
          </p:txBody>
        </p:sp>
        <p:sp>
          <p:nvSpPr>
            <p:cNvPr id="91227" name="Freeform 92"/>
            <p:cNvSpPr/>
            <p:nvPr/>
          </p:nvSpPr>
          <p:spPr>
            <a:xfrm>
              <a:off x="4098" y="2618"/>
              <a:ext cx="3" cy="4"/>
            </a:xfrm>
            <a:custGeom>
              <a:avLst/>
              <a:gdLst/>
              <a:ahLst/>
              <a:cxnLst>
                <a:cxn ang="0">
                  <a:pos x="0" y="0"/>
                </a:cxn>
                <a:cxn ang="0">
                  <a:pos x="9" y="0"/>
                </a:cxn>
                <a:cxn ang="0">
                  <a:pos x="17" y="3"/>
                </a:cxn>
                <a:cxn ang="0">
                  <a:pos x="25" y="8"/>
                </a:cxn>
                <a:cxn ang="0">
                  <a:pos x="29" y="16"/>
                </a:cxn>
                <a:cxn ang="0">
                  <a:pos x="31" y="24"/>
                </a:cxn>
                <a:cxn ang="0">
                  <a:pos x="31" y="33"/>
                </a:cxn>
                <a:cxn ang="0">
                  <a:pos x="28" y="41"/>
                </a:cxn>
                <a:cxn ang="0">
                  <a:pos x="23" y="49"/>
                </a:cxn>
                <a:cxn ang="0">
                  <a:pos x="15" y="53"/>
                </a:cxn>
                <a:cxn ang="0">
                  <a:pos x="6" y="55"/>
                </a:cxn>
              </a:cxnLst>
              <a:pathLst>
                <a:path w="31" h="55">
                  <a:moveTo>
                    <a:pt x="0" y="0"/>
                  </a:moveTo>
                  <a:lnTo>
                    <a:pt x="9" y="0"/>
                  </a:lnTo>
                  <a:lnTo>
                    <a:pt x="17" y="3"/>
                  </a:lnTo>
                  <a:lnTo>
                    <a:pt x="25" y="8"/>
                  </a:lnTo>
                  <a:lnTo>
                    <a:pt x="29" y="16"/>
                  </a:lnTo>
                  <a:lnTo>
                    <a:pt x="31" y="24"/>
                  </a:lnTo>
                  <a:lnTo>
                    <a:pt x="31" y="33"/>
                  </a:lnTo>
                  <a:lnTo>
                    <a:pt x="28" y="41"/>
                  </a:lnTo>
                  <a:lnTo>
                    <a:pt x="23" y="49"/>
                  </a:lnTo>
                  <a:lnTo>
                    <a:pt x="15" y="53"/>
                  </a:lnTo>
                  <a:lnTo>
                    <a:pt x="6" y="5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28" name="Freeform 93"/>
            <p:cNvSpPr/>
            <p:nvPr/>
          </p:nvSpPr>
          <p:spPr>
            <a:xfrm>
              <a:off x="4098" y="2929"/>
              <a:ext cx="3" cy="4"/>
            </a:xfrm>
            <a:custGeom>
              <a:avLst/>
              <a:gdLst/>
              <a:ahLst/>
              <a:cxnLst>
                <a:cxn ang="0">
                  <a:pos x="5" y="28"/>
                </a:cxn>
                <a:cxn ang="0">
                  <a:pos x="0" y="0"/>
                </a:cxn>
                <a:cxn ang="0">
                  <a:pos x="8" y="0"/>
                </a:cxn>
                <a:cxn ang="0">
                  <a:pos x="17" y="3"/>
                </a:cxn>
                <a:cxn ang="0">
                  <a:pos x="25" y="8"/>
                </a:cxn>
                <a:cxn ang="0">
                  <a:pos x="30" y="14"/>
                </a:cxn>
                <a:cxn ang="0">
                  <a:pos x="33" y="23"/>
                </a:cxn>
                <a:cxn ang="0">
                  <a:pos x="33" y="32"/>
                </a:cxn>
                <a:cxn ang="0">
                  <a:pos x="31" y="40"/>
                </a:cxn>
                <a:cxn ang="0">
                  <a:pos x="26" y="48"/>
                </a:cxn>
                <a:cxn ang="0">
                  <a:pos x="19" y="53"/>
                </a:cxn>
                <a:cxn ang="0">
                  <a:pos x="11" y="56"/>
                </a:cxn>
                <a:cxn ang="0">
                  <a:pos x="5" y="28"/>
                </a:cxn>
              </a:cxnLst>
              <a:pathLst>
                <a:path w="33" h="56">
                  <a:moveTo>
                    <a:pt x="5" y="28"/>
                  </a:moveTo>
                  <a:lnTo>
                    <a:pt x="0" y="0"/>
                  </a:lnTo>
                  <a:lnTo>
                    <a:pt x="8" y="0"/>
                  </a:lnTo>
                  <a:lnTo>
                    <a:pt x="17" y="3"/>
                  </a:lnTo>
                  <a:lnTo>
                    <a:pt x="25" y="8"/>
                  </a:lnTo>
                  <a:lnTo>
                    <a:pt x="30" y="14"/>
                  </a:lnTo>
                  <a:lnTo>
                    <a:pt x="33" y="23"/>
                  </a:lnTo>
                  <a:lnTo>
                    <a:pt x="33" y="32"/>
                  </a:lnTo>
                  <a:lnTo>
                    <a:pt x="31" y="40"/>
                  </a:lnTo>
                  <a:lnTo>
                    <a:pt x="26" y="48"/>
                  </a:lnTo>
                  <a:lnTo>
                    <a:pt x="19" y="53"/>
                  </a:lnTo>
                  <a:lnTo>
                    <a:pt x="11" y="56"/>
                  </a:lnTo>
                  <a:lnTo>
                    <a:pt x="5" y="28"/>
                  </a:lnTo>
                  <a:close/>
                </a:path>
              </a:pathLst>
            </a:custGeom>
            <a:solidFill>
              <a:srgbClr val="FF0000"/>
            </a:solidFill>
            <a:ln w="9525">
              <a:noFill/>
            </a:ln>
          </p:spPr>
          <p:txBody>
            <a:bodyPr/>
            <a:p>
              <a:endParaRPr lang="zh-CN" altLang="en-US"/>
            </a:p>
          </p:txBody>
        </p:sp>
        <p:sp>
          <p:nvSpPr>
            <p:cNvPr id="91229" name="Freeform 94"/>
            <p:cNvSpPr/>
            <p:nvPr/>
          </p:nvSpPr>
          <p:spPr>
            <a:xfrm>
              <a:off x="4098" y="2929"/>
              <a:ext cx="3" cy="4"/>
            </a:xfrm>
            <a:custGeom>
              <a:avLst/>
              <a:gdLst/>
              <a:ahLst/>
              <a:cxnLst>
                <a:cxn ang="0">
                  <a:pos x="0" y="0"/>
                </a:cxn>
                <a:cxn ang="0">
                  <a:pos x="8" y="0"/>
                </a:cxn>
                <a:cxn ang="0">
                  <a:pos x="17" y="3"/>
                </a:cxn>
                <a:cxn ang="0">
                  <a:pos x="25" y="8"/>
                </a:cxn>
                <a:cxn ang="0">
                  <a:pos x="30" y="14"/>
                </a:cxn>
                <a:cxn ang="0">
                  <a:pos x="33" y="23"/>
                </a:cxn>
                <a:cxn ang="0">
                  <a:pos x="33" y="32"/>
                </a:cxn>
                <a:cxn ang="0">
                  <a:pos x="31" y="40"/>
                </a:cxn>
                <a:cxn ang="0">
                  <a:pos x="26" y="48"/>
                </a:cxn>
                <a:cxn ang="0">
                  <a:pos x="19" y="53"/>
                </a:cxn>
                <a:cxn ang="0">
                  <a:pos x="11" y="56"/>
                </a:cxn>
              </a:cxnLst>
              <a:pathLst>
                <a:path w="33" h="56">
                  <a:moveTo>
                    <a:pt x="0" y="0"/>
                  </a:moveTo>
                  <a:lnTo>
                    <a:pt x="8" y="0"/>
                  </a:lnTo>
                  <a:lnTo>
                    <a:pt x="17" y="3"/>
                  </a:lnTo>
                  <a:lnTo>
                    <a:pt x="25" y="8"/>
                  </a:lnTo>
                  <a:lnTo>
                    <a:pt x="30" y="14"/>
                  </a:lnTo>
                  <a:lnTo>
                    <a:pt x="33" y="23"/>
                  </a:lnTo>
                  <a:lnTo>
                    <a:pt x="33" y="32"/>
                  </a:lnTo>
                  <a:lnTo>
                    <a:pt x="31" y="40"/>
                  </a:lnTo>
                  <a:lnTo>
                    <a:pt x="26" y="48"/>
                  </a:lnTo>
                  <a:lnTo>
                    <a:pt x="19" y="53"/>
                  </a:lnTo>
                  <a:lnTo>
                    <a:pt x="11" y="5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30" name="Freeform 95"/>
            <p:cNvSpPr/>
            <p:nvPr/>
          </p:nvSpPr>
          <p:spPr>
            <a:xfrm>
              <a:off x="3875" y="2929"/>
              <a:ext cx="224" cy="47"/>
            </a:xfrm>
            <a:custGeom>
              <a:avLst/>
              <a:gdLst/>
              <a:ahLst/>
              <a:cxnLst>
                <a:cxn ang="0">
                  <a:pos x="2908" y="56"/>
                </a:cxn>
                <a:cxn ang="0">
                  <a:pos x="2902" y="28"/>
                </a:cxn>
                <a:cxn ang="0">
                  <a:pos x="2897" y="0"/>
                </a:cxn>
                <a:cxn ang="0">
                  <a:pos x="0" y="555"/>
                </a:cxn>
                <a:cxn ang="0">
                  <a:pos x="5" y="583"/>
                </a:cxn>
                <a:cxn ang="0">
                  <a:pos x="11" y="611"/>
                </a:cxn>
                <a:cxn ang="0">
                  <a:pos x="2908" y="56"/>
                </a:cxn>
              </a:cxnLst>
              <a:pathLst>
                <a:path w="2908" h="611">
                  <a:moveTo>
                    <a:pt x="2908" y="56"/>
                  </a:moveTo>
                  <a:lnTo>
                    <a:pt x="2902" y="28"/>
                  </a:lnTo>
                  <a:lnTo>
                    <a:pt x="2897" y="0"/>
                  </a:lnTo>
                  <a:lnTo>
                    <a:pt x="0" y="555"/>
                  </a:lnTo>
                  <a:lnTo>
                    <a:pt x="5" y="583"/>
                  </a:lnTo>
                  <a:lnTo>
                    <a:pt x="11" y="611"/>
                  </a:lnTo>
                  <a:lnTo>
                    <a:pt x="2908" y="56"/>
                  </a:lnTo>
                  <a:close/>
                </a:path>
              </a:pathLst>
            </a:custGeom>
            <a:solidFill>
              <a:srgbClr val="FF0000"/>
            </a:solidFill>
            <a:ln w="9525">
              <a:noFill/>
            </a:ln>
          </p:spPr>
          <p:txBody>
            <a:bodyPr/>
            <a:p>
              <a:endParaRPr lang="zh-CN" altLang="en-US"/>
            </a:p>
          </p:txBody>
        </p:sp>
        <p:sp>
          <p:nvSpPr>
            <p:cNvPr id="91231" name="Freeform 96"/>
            <p:cNvSpPr/>
            <p:nvPr/>
          </p:nvSpPr>
          <p:spPr>
            <a:xfrm>
              <a:off x="3875" y="2929"/>
              <a:ext cx="224" cy="47"/>
            </a:xfrm>
            <a:custGeom>
              <a:avLst/>
              <a:gdLst/>
              <a:ahLst/>
              <a:cxnLst>
                <a:cxn ang="0">
                  <a:pos x="2908" y="56"/>
                </a:cxn>
                <a:cxn ang="0">
                  <a:pos x="2902" y="28"/>
                </a:cxn>
                <a:cxn ang="0">
                  <a:pos x="2897" y="0"/>
                </a:cxn>
                <a:cxn ang="0">
                  <a:pos x="0" y="555"/>
                </a:cxn>
                <a:cxn ang="0">
                  <a:pos x="5" y="583"/>
                </a:cxn>
                <a:cxn ang="0">
                  <a:pos x="11" y="611"/>
                </a:cxn>
                <a:cxn ang="0">
                  <a:pos x="2908" y="56"/>
                </a:cxn>
              </a:cxnLst>
              <a:pathLst>
                <a:path w="2908" h="611">
                  <a:moveTo>
                    <a:pt x="2908" y="56"/>
                  </a:moveTo>
                  <a:lnTo>
                    <a:pt x="2902" y="28"/>
                  </a:lnTo>
                  <a:lnTo>
                    <a:pt x="2897" y="0"/>
                  </a:lnTo>
                  <a:lnTo>
                    <a:pt x="0" y="555"/>
                  </a:lnTo>
                  <a:lnTo>
                    <a:pt x="5" y="583"/>
                  </a:lnTo>
                  <a:lnTo>
                    <a:pt x="11" y="611"/>
                  </a:lnTo>
                  <a:lnTo>
                    <a:pt x="2908" y="56"/>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32" name="Freeform 97"/>
            <p:cNvSpPr/>
            <p:nvPr/>
          </p:nvSpPr>
          <p:spPr>
            <a:xfrm>
              <a:off x="3874" y="2971"/>
              <a:ext cx="2" cy="5"/>
            </a:xfrm>
            <a:custGeom>
              <a:avLst/>
              <a:gdLst/>
              <a:ahLst/>
              <a:cxnLst>
                <a:cxn ang="0">
                  <a:pos x="28" y="28"/>
                </a:cxn>
                <a:cxn ang="0">
                  <a:pos x="34" y="56"/>
                </a:cxn>
                <a:cxn ang="0">
                  <a:pos x="25" y="56"/>
                </a:cxn>
                <a:cxn ang="0">
                  <a:pos x="16" y="53"/>
                </a:cxn>
                <a:cxn ang="0">
                  <a:pos x="9" y="48"/>
                </a:cxn>
                <a:cxn ang="0">
                  <a:pos x="4" y="42"/>
                </a:cxn>
                <a:cxn ang="0">
                  <a:pos x="0" y="33"/>
                </a:cxn>
                <a:cxn ang="0">
                  <a:pos x="0" y="24"/>
                </a:cxn>
                <a:cxn ang="0">
                  <a:pos x="2" y="16"/>
                </a:cxn>
                <a:cxn ang="0">
                  <a:pos x="8" y="8"/>
                </a:cxn>
                <a:cxn ang="0">
                  <a:pos x="14" y="3"/>
                </a:cxn>
                <a:cxn ang="0">
                  <a:pos x="23" y="0"/>
                </a:cxn>
                <a:cxn ang="0">
                  <a:pos x="28" y="28"/>
                </a:cxn>
              </a:cxnLst>
              <a:pathLst>
                <a:path w="34" h="56">
                  <a:moveTo>
                    <a:pt x="28" y="28"/>
                  </a:moveTo>
                  <a:lnTo>
                    <a:pt x="34" y="56"/>
                  </a:lnTo>
                  <a:lnTo>
                    <a:pt x="25" y="56"/>
                  </a:lnTo>
                  <a:lnTo>
                    <a:pt x="16" y="53"/>
                  </a:lnTo>
                  <a:lnTo>
                    <a:pt x="9" y="48"/>
                  </a:lnTo>
                  <a:lnTo>
                    <a:pt x="4" y="42"/>
                  </a:lnTo>
                  <a:lnTo>
                    <a:pt x="0" y="33"/>
                  </a:lnTo>
                  <a:lnTo>
                    <a:pt x="0" y="24"/>
                  </a:lnTo>
                  <a:lnTo>
                    <a:pt x="2" y="16"/>
                  </a:lnTo>
                  <a:lnTo>
                    <a:pt x="8" y="8"/>
                  </a:lnTo>
                  <a:lnTo>
                    <a:pt x="14" y="3"/>
                  </a:lnTo>
                  <a:lnTo>
                    <a:pt x="23" y="0"/>
                  </a:lnTo>
                  <a:lnTo>
                    <a:pt x="28" y="28"/>
                  </a:lnTo>
                  <a:close/>
                </a:path>
              </a:pathLst>
            </a:custGeom>
            <a:solidFill>
              <a:srgbClr val="FF0000"/>
            </a:solidFill>
            <a:ln w="9525">
              <a:noFill/>
            </a:ln>
          </p:spPr>
          <p:txBody>
            <a:bodyPr/>
            <a:p>
              <a:endParaRPr lang="zh-CN" altLang="en-US"/>
            </a:p>
          </p:txBody>
        </p:sp>
        <p:sp>
          <p:nvSpPr>
            <p:cNvPr id="91233" name="Freeform 98"/>
            <p:cNvSpPr/>
            <p:nvPr/>
          </p:nvSpPr>
          <p:spPr>
            <a:xfrm>
              <a:off x="3874" y="2971"/>
              <a:ext cx="2" cy="5"/>
            </a:xfrm>
            <a:custGeom>
              <a:avLst/>
              <a:gdLst/>
              <a:ahLst/>
              <a:cxnLst>
                <a:cxn ang="0">
                  <a:pos x="34" y="56"/>
                </a:cxn>
                <a:cxn ang="0">
                  <a:pos x="25" y="56"/>
                </a:cxn>
                <a:cxn ang="0">
                  <a:pos x="16" y="53"/>
                </a:cxn>
                <a:cxn ang="0">
                  <a:pos x="9" y="48"/>
                </a:cxn>
                <a:cxn ang="0">
                  <a:pos x="4" y="42"/>
                </a:cxn>
                <a:cxn ang="0">
                  <a:pos x="0" y="33"/>
                </a:cxn>
                <a:cxn ang="0">
                  <a:pos x="0" y="24"/>
                </a:cxn>
                <a:cxn ang="0">
                  <a:pos x="2" y="16"/>
                </a:cxn>
                <a:cxn ang="0">
                  <a:pos x="8" y="8"/>
                </a:cxn>
                <a:cxn ang="0">
                  <a:pos x="14" y="3"/>
                </a:cxn>
                <a:cxn ang="0">
                  <a:pos x="23" y="0"/>
                </a:cxn>
              </a:cxnLst>
              <a:pathLst>
                <a:path w="34" h="56">
                  <a:moveTo>
                    <a:pt x="34" y="56"/>
                  </a:moveTo>
                  <a:lnTo>
                    <a:pt x="25" y="56"/>
                  </a:lnTo>
                  <a:lnTo>
                    <a:pt x="16" y="53"/>
                  </a:lnTo>
                  <a:lnTo>
                    <a:pt x="9" y="48"/>
                  </a:lnTo>
                  <a:lnTo>
                    <a:pt x="4" y="42"/>
                  </a:lnTo>
                  <a:lnTo>
                    <a:pt x="0" y="33"/>
                  </a:lnTo>
                  <a:lnTo>
                    <a:pt x="0" y="24"/>
                  </a:lnTo>
                  <a:lnTo>
                    <a:pt x="2" y="16"/>
                  </a:lnTo>
                  <a:lnTo>
                    <a:pt x="8" y="8"/>
                  </a:lnTo>
                  <a:lnTo>
                    <a:pt x="14" y="3"/>
                  </a:lnTo>
                  <a:lnTo>
                    <a:pt x="23"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34" name="Freeform 99"/>
            <p:cNvSpPr/>
            <p:nvPr/>
          </p:nvSpPr>
          <p:spPr>
            <a:xfrm>
              <a:off x="4098" y="2929"/>
              <a:ext cx="3" cy="4"/>
            </a:xfrm>
            <a:custGeom>
              <a:avLst/>
              <a:gdLst/>
              <a:ahLst/>
              <a:cxnLst>
                <a:cxn ang="0">
                  <a:pos x="8" y="27"/>
                </a:cxn>
                <a:cxn ang="0">
                  <a:pos x="17" y="0"/>
                </a:cxn>
                <a:cxn ang="0">
                  <a:pos x="24" y="4"/>
                </a:cxn>
                <a:cxn ang="0">
                  <a:pos x="31" y="10"/>
                </a:cxn>
                <a:cxn ang="0">
                  <a:pos x="35" y="18"/>
                </a:cxn>
                <a:cxn ang="0">
                  <a:pos x="36" y="26"/>
                </a:cxn>
                <a:cxn ang="0">
                  <a:pos x="35" y="36"/>
                </a:cxn>
                <a:cxn ang="0">
                  <a:pos x="32" y="43"/>
                </a:cxn>
                <a:cxn ang="0">
                  <a:pos x="25" y="50"/>
                </a:cxn>
                <a:cxn ang="0">
                  <a:pos x="18" y="54"/>
                </a:cxn>
                <a:cxn ang="0">
                  <a:pos x="9" y="55"/>
                </a:cxn>
                <a:cxn ang="0">
                  <a:pos x="0" y="54"/>
                </a:cxn>
                <a:cxn ang="0">
                  <a:pos x="8" y="27"/>
                </a:cxn>
              </a:cxnLst>
              <a:pathLst>
                <a:path w="36" h="55">
                  <a:moveTo>
                    <a:pt x="8" y="27"/>
                  </a:moveTo>
                  <a:lnTo>
                    <a:pt x="17" y="0"/>
                  </a:lnTo>
                  <a:lnTo>
                    <a:pt x="24" y="4"/>
                  </a:lnTo>
                  <a:lnTo>
                    <a:pt x="31" y="10"/>
                  </a:lnTo>
                  <a:lnTo>
                    <a:pt x="35" y="18"/>
                  </a:lnTo>
                  <a:lnTo>
                    <a:pt x="36" y="26"/>
                  </a:lnTo>
                  <a:lnTo>
                    <a:pt x="35" y="36"/>
                  </a:lnTo>
                  <a:lnTo>
                    <a:pt x="32" y="43"/>
                  </a:lnTo>
                  <a:lnTo>
                    <a:pt x="25" y="50"/>
                  </a:lnTo>
                  <a:lnTo>
                    <a:pt x="18" y="54"/>
                  </a:lnTo>
                  <a:lnTo>
                    <a:pt x="9" y="55"/>
                  </a:lnTo>
                  <a:lnTo>
                    <a:pt x="0" y="54"/>
                  </a:lnTo>
                  <a:lnTo>
                    <a:pt x="8" y="27"/>
                  </a:lnTo>
                  <a:close/>
                </a:path>
              </a:pathLst>
            </a:custGeom>
            <a:solidFill>
              <a:srgbClr val="FF0000"/>
            </a:solidFill>
            <a:ln w="9525">
              <a:noFill/>
            </a:ln>
          </p:spPr>
          <p:txBody>
            <a:bodyPr/>
            <a:p>
              <a:endParaRPr lang="zh-CN" altLang="en-US"/>
            </a:p>
          </p:txBody>
        </p:sp>
        <p:sp>
          <p:nvSpPr>
            <p:cNvPr id="91235" name="Freeform 100"/>
            <p:cNvSpPr/>
            <p:nvPr/>
          </p:nvSpPr>
          <p:spPr>
            <a:xfrm>
              <a:off x="4098" y="2929"/>
              <a:ext cx="3" cy="4"/>
            </a:xfrm>
            <a:custGeom>
              <a:avLst/>
              <a:gdLst/>
              <a:ahLst/>
              <a:cxnLst>
                <a:cxn ang="0">
                  <a:pos x="17" y="0"/>
                </a:cxn>
                <a:cxn ang="0">
                  <a:pos x="24" y="4"/>
                </a:cxn>
                <a:cxn ang="0">
                  <a:pos x="31" y="10"/>
                </a:cxn>
                <a:cxn ang="0">
                  <a:pos x="35" y="18"/>
                </a:cxn>
                <a:cxn ang="0">
                  <a:pos x="36" y="26"/>
                </a:cxn>
                <a:cxn ang="0">
                  <a:pos x="35" y="36"/>
                </a:cxn>
                <a:cxn ang="0">
                  <a:pos x="32" y="43"/>
                </a:cxn>
                <a:cxn ang="0">
                  <a:pos x="25" y="50"/>
                </a:cxn>
                <a:cxn ang="0">
                  <a:pos x="18" y="54"/>
                </a:cxn>
                <a:cxn ang="0">
                  <a:pos x="9" y="55"/>
                </a:cxn>
                <a:cxn ang="0">
                  <a:pos x="0" y="54"/>
                </a:cxn>
              </a:cxnLst>
              <a:pathLst>
                <a:path w="36" h="55">
                  <a:moveTo>
                    <a:pt x="17" y="0"/>
                  </a:moveTo>
                  <a:lnTo>
                    <a:pt x="24" y="4"/>
                  </a:lnTo>
                  <a:lnTo>
                    <a:pt x="31" y="10"/>
                  </a:lnTo>
                  <a:lnTo>
                    <a:pt x="35" y="18"/>
                  </a:lnTo>
                  <a:lnTo>
                    <a:pt x="36" y="26"/>
                  </a:lnTo>
                  <a:lnTo>
                    <a:pt x="35" y="36"/>
                  </a:lnTo>
                  <a:lnTo>
                    <a:pt x="32" y="43"/>
                  </a:lnTo>
                  <a:lnTo>
                    <a:pt x="25" y="50"/>
                  </a:lnTo>
                  <a:lnTo>
                    <a:pt x="18" y="54"/>
                  </a:lnTo>
                  <a:lnTo>
                    <a:pt x="9" y="55"/>
                  </a:lnTo>
                  <a:lnTo>
                    <a:pt x="0" y="5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36" name="Freeform 101"/>
            <p:cNvSpPr/>
            <p:nvPr/>
          </p:nvSpPr>
          <p:spPr>
            <a:xfrm>
              <a:off x="3982" y="2894"/>
              <a:ext cx="117" cy="39"/>
            </a:xfrm>
            <a:custGeom>
              <a:avLst/>
              <a:gdLst/>
              <a:ahLst/>
              <a:cxnLst>
                <a:cxn ang="0">
                  <a:pos x="1507" y="505"/>
                </a:cxn>
                <a:cxn ang="0">
                  <a:pos x="1515" y="478"/>
                </a:cxn>
                <a:cxn ang="0">
                  <a:pos x="1524" y="451"/>
                </a:cxn>
                <a:cxn ang="0">
                  <a:pos x="17" y="0"/>
                </a:cxn>
                <a:cxn ang="0">
                  <a:pos x="9" y="27"/>
                </a:cxn>
                <a:cxn ang="0">
                  <a:pos x="0" y="54"/>
                </a:cxn>
                <a:cxn ang="0">
                  <a:pos x="1507" y="505"/>
                </a:cxn>
              </a:cxnLst>
              <a:pathLst>
                <a:path w="1524" h="505">
                  <a:moveTo>
                    <a:pt x="1507" y="505"/>
                  </a:moveTo>
                  <a:lnTo>
                    <a:pt x="1515" y="478"/>
                  </a:lnTo>
                  <a:lnTo>
                    <a:pt x="1524" y="451"/>
                  </a:lnTo>
                  <a:lnTo>
                    <a:pt x="17" y="0"/>
                  </a:lnTo>
                  <a:lnTo>
                    <a:pt x="9" y="27"/>
                  </a:lnTo>
                  <a:lnTo>
                    <a:pt x="0" y="54"/>
                  </a:lnTo>
                  <a:lnTo>
                    <a:pt x="1507" y="505"/>
                  </a:lnTo>
                  <a:close/>
                </a:path>
              </a:pathLst>
            </a:custGeom>
            <a:solidFill>
              <a:srgbClr val="FF0000"/>
            </a:solidFill>
            <a:ln w="9525">
              <a:noFill/>
            </a:ln>
          </p:spPr>
          <p:txBody>
            <a:bodyPr/>
            <a:p>
              <a:endParaRPr lang="zh-CN" altLang="en-US"/>
            </a:p>
          </p:txBody>
        </p:sp>
        <p:sp>
          <p:nvSpPr>
            <p:cNvPr id="91237" name="Freeform 102"/>
            <p:cNvSpPr/>
            <p:nvPr/>
          </p:nvSpPr>
          <p:spPr>
            <a:xfrm>
              <a:off x="3982" y="2894"/>
              <a:ext cx="117" cy="39"/>
            </a:xfrm>
            <a:custGeom>
              <a:avLst/>
              <a:gdLst/>
              <a:ahLst/>
              <a:cxnLst>
                <a:cxn ang="0">
                  <a:pos x="1507" y="505"/>
                </a:cxn>
                <a:cxn ang="0">
                  <a:pos x="1515" y="478"/>
                </a:cxn>
                <a:cxn ang="0">
                  <a:pos x="1524" y="451"/>
                </a:cxn>
                <a:cxn ang="0">
                  <a:pos x="17" y="0"/>
                </a:cxn>
                <a:cxn ang="0">
                  <a:pos x="9" y="27"/>
                </a:cxn>
                <a:cxn ang="0">
                  <a:pos x="0" y="54"/>
                </a:cxn>
                <a:cxn ang="0">
                  <a:pos x="1507" y="505"/>
                </a:cxn>
              </a:cxnLst>
              <a:pathLst>
                <a:path w="1524" h="505">
                  <a:moveTo>
                    <a:pt x="1507" y="505"/>
                  </a:moveTo>
                  <a:lnTo>
                    <a:pt x="1515" y="478"/>
                  </a:lnTo>
                  <a:lnTo>
                    <a:pt x="1524" y="451"/>
                  </a:lnTo>
                  <a:lnTo>
                    <a:pt x="17" y="0"/>
                  </a:lnTo>
                  <a:lnTo>
                    <a:pt x="9" y="27"/>
                  </a:lnTo>
                  <a:lnTo>
                    <a:pt x="0" y="54"/>
                  </a:lnTo>
                  <a:lnTo>
                    <a:pt x="1507" y="505"/>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38" name="Freeform 103"/>
            <p:cNvSpPr/>
            <p:nvPr/>
          </p:nvSpPr>
          <p:spPr>
            <a:xfrm>
              <a:off x="3981" y="2894"/>
              <a:ext cx="2" cy="4"/>
            </a:xfrm>
            <a:custGeom>
              <a:avLst/>
              <a:gdLst/>
              <a:ahLst/>
              <a:cxnLst>
                <a:cxn ang="0">
                  <a:pos x="28" y="28"/>
                </a:cxn>
                <a:cxn ang="0">
                  <a:pos x="19" y="55"/>
                </a:cxn>
                <a:cxn ang="0">
                  <a:pos x="12" y="52"/>
                </a:cxn>
                <a:cxn ang="0">
                  <a:pos x="5" y="45"/>
                </a:cxn>
                <a:cxn ang="0">
                  <a:pos x="1" y="38"/>
                </a:cxn>
                <a:cxn ang="0">
                  <a:pos x="0" y="29"/>
                </a:cxn>
                <a:cxn ang="0">
                  <a:pos x="1" y="20"/>
                </a:cxn>
                <a:cxn ang="0">
                  <a:pos x="4" y="12"/>
                </a:cxn>
                <a:cxn ang="0">
                  <a:pos x="11" y="6"/>
                </a:cxn>
                <a:cxn ang="0">
                  <a:pos x="18" y="1"/>
                </a:cxn>
                <a:cxn ang="0">
                  <a:pos x="27" y="0"/>
                </a:cxn>
                <a:cxn ang="0">
                  <a:pos x="36" y="1"/>
                </a:cxn>
                <a:cxn ang="0">
                  <a:pos x="28" y="28"/>
                </a:cxn>
              </a:cxnLst>
              <a:pathLst>
                <a:path w="36" h="55">
                  <a:moveTo>
                    <a:pt x="28" y="28"/>
                  </a:moveTo>
                  <a:lnTo>
                    <a:pt x="19" y="55"/>
                  </a:lnTo>
                  <a:lnTo>
                    <a:pt x="12" y="52"/>
                  </a:lnTo>
                  <a:lnTo>
                    <a:pt x="5" y="45"/>
                  </a:lnTo>
                  <a:lnTo>
                    <a:pt x="1" y="38"/>
                  </a:lnTo>
                  <a:lnTo>
                    <a:pt x="0" y="29"/>
                  </a:lnTo>
                  <a:lnTo>
                    <a:pt x="1" y="20"/>
                  </a:lnTo>
                  <a:lnTo>
                    <a:pt x="4" y="12"/>
                  </a:lnTo>
                  <a:lnTo>
                    <a:pt x="11" y="6"/>
                  </a:lnTo>
                  <a:lnTo>
                    <a:pt x="18" y="1"/>
                  </a:lnTo>
                  <a:lnTo>
                    <a:pt x="27" y="0"/>
                  </a:lnTo>
                  <a:lnTo>
                    <a:pt x="36" y="1"/>
                  </a:lnTo>
                  <a:lnTo>
                    <a:pt x="28" y="28"/>
                  </a:lnTo>
                  <a:close/>
                </a:path>
              </a:pathLst>
            </a:custGeom>
            <a:solidFill>
              <a:srgbClr val="FF0000"/>
            </a:solidFill>
            <a:ln w="9525">
              <a:noFill/>
            </a:ln>
          </p:spPr>
          <p:txBody>
            <a:bodyPr/>
            <a:p>
              <a:endParaRPr lang="zh-CN" altLang="en-US"/>
            </a:p>
          </p:txBody>
        </p:sp>
        <p:sp>
          <p:nvSpPr>
            <p:cNvPr id="91239" name="Freeform 104"/>
            <p:cNvSpPr/>
            <p:nvPr/>
          </p:nvSpPr>
          <p:spPr>
            <a:xfrm>
              <a:off x="3981" y="2894"/>
              <a:ext cx="2" cy="4"/>
            </a:xfrm>
            <a:custGeom>
              <a:avLst/>
              <a:gdLst/>
              <a:ahLst/>
              <a:cxnLst>
                <a:cxn ang="0">
                  <a:pos x="19" y="55"/>
                </a:cxn>
                <a:cxn ang="0">
                  <a:pos x="12" y="52"/>
                </a:cxn>
                <a:cxn ang="0">
                  <a:pos x="5" y="45"/>
                </a:cxn>
                <a:cxn ang="0">
                  <a:pos x="1" y="38"/>
                </a:cxn>
                <a:cxn ang="0">
                  <a:pos x="0" y="29"/>
                </a:cxn>
                <a:cxn ang="0">
                  <a:pos x="1" y="20"/>
                </a:cxn>
                <a:cxn ang="0">
                  <a:pos x="4" y="12"/>
                </a:cxn>
                <a:cxn ang="0">
                  <a:pos x="11" y="6"/>
                </a:cxn>
                <a:cxn ang="0">
                  <a:pos x="18" y="1"/>
                </a:cxn>
                <a:cxn ang="0">
                  <a:pos x="27" y="0"/>
                </a:cxn>
                <a:cxn ang="0">
                  <a:pos x="36" y="1"/>
                </a:cxn>
              </a:cxnLst>
              <a:pathLst>
                <a:path w="36" h="55">
                  <a:moveTo>
                    <a:pt x="19" y="55"/>
                  </a:moveTo>
                  <a:lnTo>
                    <a:pt x="12" y="52"/>
                  </a:lnTo>
                  <a:lnTo>
                    <a:pt x="5" y="45"/>
                  </a:lnTo>
                  <a:lnTo>
                    <a:pt x="1" y="38"/>
                  </a:lnTo>
                  <a:lnTo>
                    <a:pt x="0" y="29"/>
                  </a:lnTo>
                  <a:lnTo>
                    <a:pt x="1" y="20"/>
                  </a:lnTo>
                  <a:lnTo>
                    <a:pt x="4" y="12"/>
                  </a:lnTo>
                  <a:lnTo>
                    <a:pt x="11" y="6"/>
                  </a:lnTo>
                  <a:lnTo>
                    <a:pt x="18" y="1"/>
                  </a:lnTo>
                  <a:lnTo>
                    <a:pt x="27" y="0"/>
                  </a:lnTo>
                  <a:lnTo>
                    <a:pt x="36" y="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40" name="Line 105"/>
            <p:cNvSpPr/>
            <p:nvPr/>
          </p:nvSpPr>
          <p:spPr>
            <a:xfrm flipV="1">
              <a:off x="3795" y="2882"/>
              <a:ext cx="299" cy="39"/>
            </a:xfrm>
            <a:prstGeom prst="line">
              <a:avLst/>
            </a:prstGeom>
            <a:ln w="0" cap="flat" cmpd="sng">
              <a:solidFill>
                <a:srgbClr val="FF0000"/>
              </a:solidFill>
              <a:prstDash val="solid"/>
              <a:round/>
              <a:headEnd type="none" w="med" len="med"/>
              <a:tailEnd type="none" w="med" len="med"/>
            </a:ln>
          </p:spPr>
        </p:sp>
        <p:sp>
          <p:nvSpPr>
            <p:cNvPr id="91241" name="Freeform 106"/>
            <p:cNvSpPr/>
            <p:nvPr/>
          </p:nvSpPr>
          <p:spPr>
            <a:xfrm>
              <a:off x="4098" y="2618"/>
              <a:ext cx="3" cy="4"/>
            </a:xfrm>
            <a:custGeom>
              <a:avLst/>
              <a:gdLst/>
              <a:ahLst/>
              <a:cxnLst>
                <a:cxn ang="0">
                  <a:pos x="3" y="28"/>
                </a:cxn>
                <a:cxn ang="0">
                  <a:pos x="0" y="0"/>
                </a:cxn>
                <a:cxn ang="0">
                  <a:pos x="9" y="0"/>
                </a:cxn>
                <a:cxn ang="0">
                  <a:pos x="17" y="3"/>
                </a:cxn>
                <a:cxn ang="0">
                  <a:pos x="25" y="8"/>
                </a:cxn>
                <a:cxn ang="0">
                  <a:pos x="29" y="16"/>
                </a:cxn>
                <a:cxn ang="0">
                  <a:pos x="31" y="24"/>
                </a:cxn>
                <a:cxn ang="0">
                  <a:pos x="31" y="33"/>
                </a:cxn>
                <a:cxn ang="0">
                  <a:pos x="28" y="41"/>
                </a:cxn>
                <a:cxn ang="0">
                  <a:pos x="23" y="49"/>
                </a:cxn>
                <a:cxn ang="0">
                  <a:pos x="15" y="53"/>
                </a:cxn>
                <a:cxn ang="0">
                  <a:pos x="6" y="55"/>
                </a:cxn>
                <a:cxn ang="0">
                  <a:pos x="3" y="28"/>
                </a:cxn>
              </a:cxnLst>
              <a:pathLst>
                <a:path w="31" h="55">
                  <a:moveTo>
                    <a:pt x="3" y="28"/>
                  </a:moveTo>
                  <a:lnTo>
                    <a:pt x="0" y="0"/>
                  </a:lnTo>
                  <a:lnTo>
                    <a:pt x="9" y="0"/>
                  </a:lnTo>
                  <a:lnTo>
                    <a:pt x="17" y="3"/>
                  </a:lnTo>
                  <a:lnTo>
                    <a:pt x="25" y="8"/>
                  </a:lnTo>
                  <a:lnTo>
                    <a:pt x="29" y="16"/>
                  </a:lnTo>
                  <a:lnTo>
                    <a:pt x="31" y="24"/>
                  </a:lnTo>
                  <a:lnTo>
                    <a:pt x="31" y="33"/>
                  </a:lnTo>
                  <a:lnTo>
                    <a:pt x="28" y="41"/>
                  </a:lnTo>
                  <a:lnTo>
                    <a:pt x="23" y="49"/>
                  </a:lnTo>
                  <a:lnTo>
                    <a:pt x="15" y="53"/>
                  </a:lnTo>
                  <a:lnTo>
                    <a:pt x="6" y="55"/>
                  </a:lnTo>
                  <a:lnTo>
                    <a:pt x="3" y="28"/>
                  </a:lnTo>
                  <a:close/>
                </a:path>
              </a:pathLst>
            </a:custGeom>
            <a:solidFill>
              <a:srgbClr val="FF0000"/>
            </a:solidFill>
            <a:ln w="9525">
              <a:noFill/>
            </a:ln>
          </p:spPr>
          <p:txBody>
            <a:bodyPr/>
            <a:p>
              <a:endParaRPr lang="zh-CN" altLang="en-US"/>
            </a:p>
          </p:txBody>
        </p:sp>
        <p:sp>
          <p:nvSpPr>
            <p:cNvPr id="91242" name="Freeform 107"/>
            <p:cNvSpPr/>
            <p:nvPr/>
          </p:nvSpPr>
          <p:spPr>
            <a:xfrm>
              <a:off x="4098" y="2618"/>
              <a:ext cx="3" cy="4"/>
            </a:xfrm>
            <a:custGeom>
              <a:avLst/>
              <a:gdLst/>
              <a:ahLst/>
              <a:cxnLst>
                <a:cxn ang="0">
                  <a:pos x="0" y="0"/>
                </a:cxn>
                <a:cxn ang="0">
                  <a:pos x="9" y="0"/>
                </a:cxn>
                <a:cxn ang="0">
                  <a:pos x="17" y="3"/>
                </a:cxn>
                <a:cxn ang="0">
                  <a:pos x="25" y="8"/>
                </a:cxn>
                <a:cxn ang="0">
                  <a:pos x="29" y="16"/>
                </a:cxn>
                <a:cxn ang="0">
                  <a:pos x="31" y="24"/>
                </a:cxn>
                <a:cxn ang="0">
                  <a:pos x="31" y="33"/>
                </a:cxn>
                <a:cxn ang="0">
                  <a:pos x="28" y="41"/>
                </a:cxn>
                <a:cxn ang="0">
                  <a:pos x="23" y="49"/>
                </a:cxn>
                <a:cxn ang="0">
                  <a:pos x="15" y="53"/>
                </a:cxn>
                <a:cxn ang="0">
                  <a:pos x="6" y="55"/>
                </a:cxn>
              </a:cxnLst>
              <a:pathLst>
                <a:path w="31" h="55">
                  <a:moveTo>
                    <a:pt x="0" y="0"/>
                  </a:moveTo>
                  <a:lnTo>
                    <a:pt x="9" y="0"/>
                  </a:lnTo>
                  <a:lnTo>
                    <a:pt x="17" y="3"/>
                  </a:lnTo>
                  <a:lnTo>
                    <a:pt x="25" y="8"/>
                  </a:lnTo>
                  <a:lnTo>
                    <a:pt x="29" y="16"/>
                  </a:lnTo>
                  <a:lnTo>
                    <a:pt x="31" y="24"/>
                  </a:lnTo>
                  <a:lnTo>
                    <a:pt x="31" y="33"/>
                  </a:lnTo>
                  <a:lnTo>
                    <a:pt x="28" y="41"/>
                  </a:lnTo>
                  <a:lnTo>
                    <a:pt x="23" y="49"/>
                  </a:lnTo>
                  <a:lnTo>
                    <a:pt x="15" y="53"/>
                  </a:lnTo>
                  <a:lnTo>
                    <a:pt x="6" y="5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43" name="Freeform 108"/>
            <p:cNvSpPr/>
            <p:nvPr/>
          </p:nvSpPr>
          <p:spPr>
            <a:xfrm>
              <a:off x="3876" y="2618"/>
              <a:ext cx="223" cy="28"/>
            </a:xfrm>
            <a:custGeom>
              <a:avLst/>
              <a:gdLst/>
              <a:ahLst/>
              <a:cxnLst>
                <a:cxn ang="0">
                  <a:pos x="2903" y="55"/>
                </a:cxn>
                <a:cxn ang="0">
                  <a:pos x="2900" y="28"/>
                </a:cxn>
                <a:cxn ang="0">
                  <a:pos x="2897" y="0"/>
                </a:cxn>
                <a:cxn ang="0">
                  <a:pos x="0" y="313"/>
                </a:cxn>
                <a:cxn ang="0">
                  <a:pos x="3" y="341"/>
                </a:cxn>
                <a:cxn ang="0">
                  <a:pos x="6" y="369"/>
                </a:cxn>
                <a:cxn ang="0">
                  <a:pos x="2903" y="55"/>
                </a:cxn>
              </a:cxnLst>
              <a:pathLst>
                <a:path w="2903" h="369">
                  <a:moveTo>
                    <a:pt x="2903" y="55"/>
                  </a:moveTo>
                  <a:lnTo>
                    <a:pt x="2900" y="28"/>
                  </a:lnTo>
                  <a:lnTo>
                    <a:pt x="2897" y="0"/>
                  </a:lnTo>
                  <a:lnTo>
                    <a:pt x="0" y="313"/>
                  </a:lnTo>
                  <a:lnTo>
                    <a:pt x="3" y="341"/>
                  </a:lnTo>
                  <a:lnTo>
                    <a:pt x="6" y="369"/>
                  </a:lnTo>
                  <a:lnTo>
                    <a:pt x="2903" y="55"/>
                  </a:lnTo>
                  <a:close/>
                </a:path>
              </a:pathLst>
            </a:custGeom>
            <a:solidFill>
              <a:srgbClr val="FF0000"/>
            </a:solidFill>
            <a:ln w="9525">
              <a:noFill/>
            </a:ln>
          </p:spPr>
          <p:txBody>
            <a:bodyPr/>
            <a:p>
              <a:endParaRPr lang="zh-CN" altLang="en-US"/>
            </a:p>
          </p:txBody>
        </p:sp>
        <p:sp>
          <p:nvSpPr>
            <p:cNvPr id="91244" name="Freeform 109"/>
            <p:cNvSpPr/>
            <p:nvPr/>
          </p:nvSpPr>
          <p:spPr>
            <a:xfrm>
              <a:off x="3876" y="2618"/>
              <a:ext cx="223" cy="28"/>
            </a:xfrm>
            <a:custGeom>
              <a:avLst/>
              <a:gdLst/>
              <a:ahLst/>
              <a:cxnLst>
                <a:cxn ang="0">
                  <a:pos x="2903" y="55"/>
                </a:cxn>
                <a:cxn ang="0">
                  <a:pos x="2900" y="28"/>
                </a:cxn>
                <a:cxn ang="0">
                  <a:pos x="2897" y="0"/>
                </a:cxn>
                <a:cxn ang="0">
                  <a:pos x="0" y="313"/>
                </a:cxn>
                <a:cxn ang="0">
                  <a:pos x="3" y="341"/>
                </a:cxn>
                <a:cxn ang="0">
                  <a:pos x="6" y="369"/>
                </a:cxn>
                <a:cxn ang="0">
                  <a:pos x="2903" y="55"/>
                </a:cxn>
              </a:cxnLst>
              <a:pathLst>
                <a:path w="2903" h="369">
                  <a:moveTo>
                    <a:pt x="2903" y="55"/>
                  </a:moveTo>
                  <a:lnTo>
                    <a:pt x="2900" y="28"/>
                  </a:lnTo>
                  <a:lnTo>
                    <a:pt x="2897" y="0"/>
                  </a:lnTo>
                  <a:lnTo>
                    <a:pt x="0" y="313"/>
                  </a:lnTo>
                  <a:lnTo>
                    <a:pt x="3" y="341"/>
                  </a:lnTo>
                  <a:lnTo>
                    <a:pt x="6" y="369"/>
                  </a:lnTo>
                  <a:lnTo>
                    <a:pt x="2903" y="55"/>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45" name="Freeform 110"/>
            <p:cNvSpPr/>
            <p:nvPr/>
          </p:nvSpPr>
          <p:spPr>
            <a:xfrm>
              <a:off x="3874" y="2642"/>
              <a:ext cx="2" cy="4"/>
            </a:xfrm>
            <a:custGeom>
              <a:avLst/>
              <a:gdLst/>
              <a:ahLst/>
              <a:cxnLst>
                <a:cxn ang="0">
                  <a:pos x="28" y="28"/>
                </a:cxn>
                <a:cxn ang="0">
                  <a:pos x="31" y="56"/>
                </a:cxn>
                <a:cxn ang="0">
                  <a:pos x="23" y="56"/>
                </a:cxn>
                <a:cxn ang="0">
                  <a:pos x="14" y="53"/>
                </a:cxn>
                <a:cxn ang="0">
                  <a:pos x="7" y="48"/>
                </a:cxn>
                <a:cxn ang="0">
                  <a:pos x="2" y="40"/>
                </a:cxn>
                <a:cxn ang="0">
                  <a:pos x="0" y="31"/>
                </a:cxn>
                <a:cxn ang="0">
                  <a:pos x="0" y="23"/>
                </a:cxn>
                <a:cxn ang="0">
                  <a:pos x="4" y="14"/>
                </a:cxn>
                <a:cxn ang="0">
                  <a:pos x="9" y="7"/>
                </a:cxn>
                <a:cxn ang="0">
                  <a:pos x="16" y="2"/>
                </a:cxn>
                <a:cxn ang="0">
                  <a:pos x="25" y="0"/>
                </a:cxn>
                <a:cxn ang="0">
                  <a:pos x="28" y="28"/>
                </a:cxn>
              </a:cxnLst>
              <a:pathLst>
                <a:path w="31" h="56">
                  <a:moveTo>
                    <a:pt x="28" y="28"/>
                  </a:moveTo>
                  <a:lnTo>
                    <a:pt x="31" y="56"/>
                  </a:lnTo>
                  <a:lnTo>
                    <a:pt x="23" y="56"/>
                  </a:lnTo>
                  <a:lnTo>
                    <a:pt x="14" y="53"/>
                  </a:lnTo>
                  <a:lnTo>
                    <a:pt x="7" y="48"/>
                  </a:lnTo>
                  <a:lnTo>
                    <a:pt x="2" y="40"/>
                  </a:lnTo>
                  <a:lnTo>
                    <a:pt x="0" y="31"/>
                  </a:lnTo>
                  <a:lnTo>
                    <a:pt x="0" y="23"/>
                  </a:lnTo>
                  <a:lnTo>
                    <a:pt x="4" y="14"/>
                  </a:lnTo>
                  <a:lnTo>
                    <a:pt x="9" y="7"/>
                  </a:lnTo>
                  <a:lnTo>
                    <a:pt x="16" y="2"/>
                  </a:lnTo>
                  <a:lnTo>
                    <a:pt x="25" y="0"/>
                  </a:lnTo>
                  <a:lnTo>
                    <a:pt x="28" y="28"/>
                  </a:lnTo>
                  <a:close/>
                </a:path>
              </a:pathLst>
            </a:custGeom>
            <a:solidFill>
              <a:srgbClr val="FF0000"/>
            </a:solidFill>
            <a:ln w="9525">
              <a:noFill/>
            </a:ln>
          </p:spPr>
          <p:txBody>
            <a:bodyPr/>
            <a:p>
              <a:endParaRPr lang="zh-CN" altLang="en-US"/>
            </a:p>
          </p:txBody>
        </p:sp>
        <p:sp>
          <p:nvSpPr>
            <p:cNvPr id="91246" name="Freeform 111"/>
            <p:cNvSpPr/>
            <p:nvPr/>
          </p:nvSpPr>
          <p:spPr>
            <a:xfrm>
              <a:off x="3874" y="2642"/>
              <a:ext cx="2" cy="4"/>
            </a:xfrm>
            <a:custGeom>
              <a:avLst/>
              <a:gdLst/>
              <a:ahLst/>
              <a:cxnLst>
                <a:cxn ang="0">
                  <a:pos x="31" y="56"/>
                </a:cxn>
                <a:cxn ang="0">
                  <a:pos x="23" y="56"/>
                </a:cxn>
                <a:cxn ang="0">
                  <a:pos x="14" y="53"/>
                </a:cxn>
                <a:cxn ang="0">
                  <a:pos x="7" y="48"/>
                </a:cxn>
                <a:cxn ang="0">
                  <a:pos x="2" y="40"/>
                </a:cxn>
                <a:cxn ang="0">
                  <a:pos x="0" y="31"/>
                </a:cxn>
                <a:cxn ang="0">
                  <a:pos x="0" y="23"/>
                </a:cxn>
                <a:cxn ang="0">
                  <a:pos x="4" y="14"/>
                </a:cxn>
                <a:cxn ang="0">
                  <a:pos x="9" y="7"/>
                </a:cxn>
                <a:cxn ang="0">
                  <a:pos x="16" y="2"/>
                </a:cxn>
                <a:cxn ang="0">
                  <a:pos x="25" y="0"/>
                </a:cxn>
              </a:cxnLst>
              <a:pathLst>
                <a:path w="31" h="56">
                  <a:moveTo>
                    <a:pt x="31" y="56"/>
                  </a:moveTo>
                  <a:lnTo>
                    <a:pt x="23" y="56"/>
                  </a:lnTo>
                  <a:lnTo>
                    <a:pt x="14" y="53"/>
                  </a:lnTo>
                  <a:lnTo>
                    <a:pt x="7" y="48"/>
                  </a:lnTo>
                  <a:lnTo>
                    <a:pt x="2" y="40"/>
                  </a:lnTo>
                  <a:lnTo>
                    <a:pt x="0" y="31"/>
                  </a:lnTo>
                  <a:lnTo>
                    <a:pt x="0" y="23"/>
                  </a:lnTo>
                  <a:lnTo>
                    <a:pt x="4" y="14"/>
                  </a:lnTo>
                  <a:lnTo>
                    <a:pt x="9" y="7"/>
                  </a:lnTo>
                  <a:lnTo>
                    <a:pt x="16" y="2"/>
                  </a:lnTo>
                  <a:lnTo>
                    <a:pt x="25"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47" name="Freeform 112"/>
            <p:cNvSpPr/>
            <p:nvPr/>
          </p:nvSpPr>
          <p:spPr>
            <a:xfrm>
              <a:off x="3982" y="2894"/>
              <a:ext cx="3" cy="4"/>
            </a:xfrm>
            <a:custGeom>
              <a:avLst/>
              <a:gdLst/>
              <a:ahLst/>
              <a:cxnLst>
                <a:cxn ang="0">
                  <a:pos x="4" y="28"/>
                </a:cxn>
                <a:cxn ang="0">
                  <a:pos x="0" y="0"/>
                </a:cxn>
                <a:cxn ang="0">
                  <a:pos x="9" y="0"/>
                </a:cxn>
                <a:cxn ang="0">
                  <a:pos x="18" y="3"/>
                </a:cxn>
                <a:cxn ang="0">
                  <a:pos x="24" y="9"/>
                </a:cxn>
                <a:cxn ang="0">
                  <a:pos x="30" y="16"/>
                </a:cxn>
                <a:cxn ang="0">
                  <a:pos x="32" y="25"/>
                </a:cxn>
                <a:cxn ang="0">
                  <a:pos x="32" y="33"/>
                </a:cxn>
                <a:cxn ang="0">
                  <a:pos x="28" y="42"/>
                </a:cxn>
                <a:cxn ang="0">
                  <a:pos x="23" y="49"/>
                </a:cxn>
                <a:cxn ang="0">
                  <a:pos x="16" y="54"/>
                </a:cxn>
                <a:cxn ang="0">
                  <a:pos x="7" y="56"/>
                </a:cxn>
                <a:cxn ang="0">
                  <a:pos x="4" y="28"/>
                </a:cxn>
              </a:cxnLst>
              <a:pathLst>
                <a:path w="32" h="56">
                  <a:moveTo>
                    <a:pt x="4" y="28"/>
                  </a:moveTo>
                  <a:lnTo>
                    <a:pt x="0" y="0"/>
                  </a:lnTo>
                  <a:lnTo>
                    <a:pt x="9" y="0"/>
                  </a:lnTo>
                  <a:lnTo>
                    <a:pt x="18" y="3"/>
                  </a:lnTo>
                  <a:lnTo>
                    <a:pt x="24" y="9"/>
                  </a:lnTo>
                  <a:lnTo>
                    <a:pt x="30" y="16"/>
                  </a:lnTo>
                  <a:lnTo>
                    <a:pt x="32" y="25"/>
                  </a:lnTo>
                  <a:lnTo>
                    <a:pt x="32" y="33"/>
                  </a:lnTo>
                  <a:lnTo>
                    <a:pt x="28" y="42"/>
                  </a:lnTo>
                  <a:lnTo>
                    <a:pt x="23" y="49"/>
                  </a:lnTo>
                  <a:lnTo>
                    <a:pt x="16" y="54"/>
                  </a:lnTo>
                  <a:lnTo>
                    <a:pt x="7" y="56"/>
                  </a:lnTo>
                  <a:lnTo>
                    <a:pt x="4" y="28"/>
                  </a:lnTo>
                  <a:close/>
                </a:path>
              </a:pathLst>
            </a:custGeom>
            <a:solidFill>
              <a:srgbClr val="FF0000"/>
            </a:solidFill>
            <a:ln w="9525">
              <a:noFill/>
            </a:ln>
          </p:spPr>
          <p:txBody>
            <a:bodyPr/>
            <a:p>
              <a:endParaRPr lang="zh-CN" altLang="en-US"/>
            </a:p>
          </p:txBody>
        </p:sp>
        <p:sp>
          <p:nvSpPr>
            <p:cNvPr id="91248" name="Freeform 113"/>
            <p:cNvSpPr/>
            <p:nvPr/>
          </p:nvSpPr>
          <p:spPr>
            <a:xfrm>
              <a:off x="3982" y="2894"/>
              <a:ext cx="3" cy="4"/>
            </a:xfrm>
            <a:custGeom>
              <a:avLst/>
              <a:gdLst/>
              <a:ahLst/>
              <a:cxnLst>
                <a:cxn ang="0">
                  <a:pos x="0" y="0"/>
                </a:cxn>
                <a:cxn ang="0">
                  <a:pos x="9" y="0"/>
                </a:cxn>
                <a:cxn ang="0">
                  <a:pos x="18" y="3"/>
                </a:cxn>
                <a:cxn ang="0">
                  <a:pos x="24" y="9"/>
                </a:cxn>
                <a:cxn ang="0">
                  <a:pos x="30" y="16"/>
                </a:cxn>
                <a:cxn ang="0">
                  <a:pos x="32" y="25"/>
                </a:cxn>
                <a:cxn ang="0">
                  <a:pos x="32" y="33"/>
                </a:cxn>
                <a:cxn ang="0">
                  <a:pos x="28" y="42"/>
                </a:cxn>
                <a:cxn ang="0">
                  <a:pos x="23" y="49"/>
                </a:cxn>
                <a:cxn ang="0">
                  <a:pos x="16" y="54"/>
                </a:cxn>
                <a:cxn ang="0">
                  <a:pos x="7" y="56"/>
                </a:cxn>
              </a:cxnLst>
              <a:pathLst>
                <a:path w="32" h="56">
                  <a:moveTo>
                    <a:pt x="0" y="0"/>
                  </a:moveTo>
                  <a:lnTo>
                    <a:pt x="9" y="0"/>
                  </a:lnTo>
                  <a:lnTo>
                    <a:pt x="18" y="3"/>
                  </a:lnTo>
                  <a:lnTo>
                    <a:pt x="24" y="9"/>
                  </a:lnTo>
                  <a:lnTo>
                    <a:pt x="30" y="16"/>
                  </a:lnTo>
                  <a:lnTo>
                    <a:pt x="32" y="25"/>
                  </a:lnTo>
                  <a:lnTo>
                    <a:pt x="32" y="33"/>
                  </a:lnTo>
                  <a:lnTo>
                    <a:pt x="28" y="42"/>
                  </a:lnTo>
                  <a:lnTo>
                    <a:pt x="23" y="49"/>
                  </a:lnTo>
                  <a:lnTo>
                    <a:pt x="16" y="54"/>
                  </a:lnTo>
                  <a:lnTo>
                    <a:pt x="7" y="5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49" name="Freeform 114"/>
            <p:cNvSpPr/>
            <p:nvPr/>
          </p:nvSpPr>
          <p:spPr>
            <a:xfrm>
              <a:off x="3795" y="2894"/>
              <a:ext cx="188" cy="29"/>
            </a:xfrm>
            <a:custGeom>
              <a:avLst/>
              <a:gdLst/>
              <a:ahLst/>
              <a:cxnLst>
                <a:cxn ang="0">
                  <a:pos x="2447" y="56"/>
                </a:cxn>
                <a:cxn ang="0">
                  <a:pos x="2444" y="28"/>
                </a:cxn>
                <a:cxn ang="0">
                  <a:pos x="2440" y="0"/>
                </a:cxn>
                <a:cxn ang="0">
                  <a:pos x="0" y="320"/>
                </a:cxn>
                <a:cxn ang="0">
                  <a:pos x="3" y="348"/>
                </a:cxn>
                <a:cxn ang="0">
                  <a:pos x="7" y="376"/>
                </a:cxn>
                <a:cxn ang="0">
                  <a:pos x="2447" y="56"/>
                </a:cxn>
              </a:cxnLst>
              <a:pathLst>
                <a:path w="2447" h="376">
                  <a:moveTo>
                    <a:pt x="2447" y="56"/>
                  </a:moveTo>
                  <a:lnTo>
                    <a:pt x="2444" y="28"/>
                  </a:lnTo>
                  <a:lnTo>
                    <a:pt x="2440" y="0"/>
                  </a:lnTo>
                  <a:lnTo>
                    <a:pt x="0" y="320"/>
                  </a:lnTo>
                  <a:lnTo>
                    <a:pt x="3" y="348"/>
                  </a:lnTo>
                  <a:lnTo>
                    <a:pt x="7" y="376"/>
                  </a:lnTo>
                  <a:lnTo>
                    <a:pt x="2447" y="56"/>
                  </a:lnTo>
                  <a:close/>
                </a:path>
              </a:pathLst>
            </a:custGeom>
            <a:solidFill>
              <a:srgbClr val="FF0000"/>
            </a:solidFill>
            <a:ln w="9525">
              <a:noFill/>
            </a:ln>
          </p:spPr>
          <p:txBody>
            <a:bodyPr/>
            <a:p>
              <a:endParaRPr lang="zh-CN" altLang="en-US"/>
            </a:p>
          </p:txBody>
        </p:sp>
        <p:sp>
          <p:nvSpPr>
            <p:cNvPr id="91250" name="Freeform 115"/>
            <p:cNvSpPr/>
            <p:nvPr/>
          </p:nvSpPr>
          <p:spPr>
            <a:xfrm>
              <a:off x="3795" y="2894"/>
              <a:ext cx="188" cy="29"/>
            </a:xfrm>
            <a:custGeom>
              <a:avLst/>
              <a:gdLst/>
              <a:ahLst/>
              <a:cxnLst>
                <a:cxn ang="0">
                  <a:pos x="2447" y="56"/>
                </a:cxn>
                <a:cxn ang="0">
                  <a:pos x="2444" y="28"/>
                </a:cxn>
                <a:cxn ang="0">
                  <a:pos x="2440" y="0"/>
                </a:cxn>
                <a:cxn ang="0">
                  <a:pos x="0" y="320"/>
                </a:cxn>
                <a:cxn ang="0">
                  <a:pos x="3" y="348"/>
                </a:cxn>
                <a:cxn ang="0">
                  <a:pos x="7" y="376"/>
                </a:cxn>
                <a:cxn ang="0">
                  <a:pos x="2447" y="56"/>
                </a:cxn>
              </a:cxnLst>
              <a:pathLst>
                <a:path w="2447" h="376">
                  <a:moveTo>
                    <a:pt x="2447" y="56"/>
                  </a:moveTo>
                  <a:lnTo>
                    <a:pt x="2444" y="28"/>
                  </a:lnTo>
                  <a:lnTo>
                    <a:pt x="2440" y="0"/>
                  </a:lnTo>
                  <a:lnTo>
                    <a:pt x="0" y="320"/>
                  </a:lnTo>
                  <a:lnTo>
                    <a:pt x="3" y="348"/>
                  </a:lnTo>
                  <a:lnTo>
                    <a:pt x="7" y="376"/>
                  </a:lnTo>
                  <a:lnTo>
                    <a:pt x="2447" y="56"/>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51" name="Freeform 116"/>
            <p:cNvSpPr/>
            <p:nvPr/>
          </p:nvSpPr>
          <p:spPr>
            <a:xfrm>
              <a:off x="3793" y="2919"/>
              <a:ext cx="2" cy="4"/>
            </a:xfrm>
            <a:custGeom>
              <a:avLst/>
              <a:gdLst/>
              <a:ahLst/>
              <a:cxnLst>
                <a:cxn ang="0">
                  <a:pos x="28" y="28"/>
                </a:cxn>
                <a:cxn ang="0">
                  <a:pos x="32" y="56"/>
                </a:cxn>
                <a:cxn ang="0">
                  <a:pos x="23" y="56"/>
                </a:cxn>
                <a:cxn ang="0">
                  <a:pos x="14" y="53"/>
                </a:cxn>
                <a:cxn ang="0">
                  <a:pos x="8" y="48"/>
                </a:cxn>
                <a:cxn ang="0">
                  <a:pos x="3" y="40"/>
                </a:cxn>
                <a:cxn ang="0">
                  <a:pos x="0" y="31"/>
                </a:cxn>
                <a:cxn ang="0">
                  <a:pos x="0" y="23"/>
                </a:cxn>
                <a:cxn ang="0">
                  <a:pos x="4" y="14"/>
                </a:cxn>
                <a:cxn ang="0">
                  <a:pos x="9" y="8"/>
                </a:cxn>
                <a:cxn ang="0">
                  <a:pos x="17" y="2"/>
                </a:cxn>
                <a:cxn ang="0">
                  <a:pos x="25" y="0"/>
                </a:cxn>
                <a:cxn ang="0">
                  <a:pos x="28" y="28"/>
                </a:cxn>
              </a:cxnLst>
              <a:pathLst>
                <a:path w="32" h="56">
                  <a:moveTo>
                    <a:pt x="28" y="28"/>
                  </a:moveTo>
                  <a:lnTo>
                    <a:pt x="32" y="56"/>
                  </a:lnTo>
                  <a:lnTo>
                    <a:pt x="23" y="56"/>
                  </a:lnTo>
                  <a:lnTo>
                    <a:pt x="14" y="53"/>
                  </a:lnTo>
                  <a:lnTo>
                    <a:pt x="8" y="48"/>
                  </a:lnTo>
                  <a:lnTo>
                    <a:pt x="3" y="40"/>
                  </a:lnTo>
                  <a:lnTo>
                    <a:pt x="0" y="31"/>
                  </a:lnTo>
                  <a:lnTo>
                    <a:pt x="0" y="23"/>
                  </a:lnTo>
                  <a:lnTo>
                    <a:pt x="4" y="14"/>
                  </a:lnTo>
                  <a:lnTo>
                    <a:pt x="9" y="8"/>
                  </a:lnTo>
                  <a:lnTo>
                    <a:pt x="17" y="2"/>
                  </a:lnTo>
                  <a:lnTo>
                    <a:pt x="25" y="0"/>
                  </a:lnTo>
                  <a:lnTo>
                    <a:pt x="28" y="28"/>
                  </a:lnTo>
                  <a:close/>
                </a:path>
              </a:pathLst>
            </a:custGeom>
            <a:solidFill>
              <a:srgbClr val="FF0000"/>
            </a:solidFill>
            <a:ln w="9525">
              <a:noFill/>
            </a:ln>
          </p:spPr>
          <p:txBody>
            <a:bodyPr/>
            <a:p>
              <a:endParaRPr lang="zh-CN" altLang="en-US"/>
            </a:p>
          </p:txBody>
        </p:sp>
        <p:sp>
          <p:nvSpPr>
            <p:cNvPr id="91252" name="Freeform 117"/>
            <p:cNvSpPr/>
            <p:nvPr/>
          </p:nvSpPr>
          <p:spPr>
            <a:xfrm>
              <a:off x="3793" y="2919"/>
              <a:ext cx="2" cy="4"/>
            </a:xfrm>
            <a:custGeom>
              <a:avLst/>
              <a:gdLst/>
              <a:ahLst/>
              <a:cxnLst>
                <a:cxn ang="0">
                  <a:pos x="32" y="56"/>
                </a:cxn>
                <a:cxn ang="0">
                  <a:pos x="23" y="56"/>
                </a:cxn>
                <a:cxn ang="0">
                  <a:pos x="14" y="53"/>
                </a:cxn>
                <a:cxn ang="0">
                  <a:pos x="8" y="48"/>
                </a:cxn>
                <a:cxn ang="0">
                  <a:pos x="3" y="40"/>
                </a:cxn>
                <a:cxn ang="0">
                  <a:pos x="0" y="31"/>
                </a:cxn>
                <a:cxn ang="0">
                  <a:pos x="0" y="23"/>
                </a:cxn>
                <a:cxn ang="0">
                  <a:pos x="4" y="14"/>
                </a:cxn>
                <a:cxn ang="0">
                  <a:pos x="9" y="8"/>
                </a:cxn>
                <a:cxn ang="0">
                  <a:pos x="17" y="2"/>
                </a:cxn>
                <a:cxn ang="0">
                  <a:pos x="25" y="0"/>
                </a:cxn>
              </a:cxnLst>
              <a:pathLst>
                <a:path w="32" h="56">
                  <a:moveTo>
                    <a:pt x="32" y="56"/>
                  </a:moveTo>
                  <a:lnTo>
                    <a:pt x="23" y="56"/>
                  </a:lnTo>
                  <a:lnTo>
                    <a:pt x="14" y="53"/>
                  </a:lnTo>
                  <a:lnTo>
                    <a:pt x="8" y="48"/>
                  </a:lnTo>
                  <a:lnTo>
                    <a:pt x="3" y="40"/>
                  </a:lnTo>
                  <a:lnTo>
                    <a:pt x="0" y="31"/>
                  </a:lnTo>
                  <a:lnTo>
                    <a:pt x="0" y="23"/>
                  </a:lnTo>
                  <a:lnTo>
                    <a:pt x="4" y="14"/>
                  </a:lnTo>
                  <a:lnTo>
                    <a:pt x="9" y="8"/>
                  </a:lnTo>
                  <a:lnTo>
                    <a:pt x="17" y="2"/>
                  </a:lnTo>
                  <a:lnTo>
                    <a:pt x="25"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53" name="Freeform 118"/>
            <p:cNvSpPr/>
            <p:nvPr/>
          </p:nvSpPr>
          <p:spPr>
            <a:xfrm>
              <a:off x="3793" y="2919"/>
              <a:ext cx="4" cy="2"/>
            </a:xfrm>
            <a:custGeom>
              <a:avLst/>
              <a:gdLst/>
              <a:ahLst/>
              <a:cxnLst>
                <a:cxn ang="0">
                  <a:pos x="28" y="29"/>
                </a:cxn>
                <a:cxn ang="0">
                  <a:pos x="0" y="29"/>
                </a:cxn>
                <a:cxn ang="0">
                  <a:pos x="2" y="21"/>
                </a:cxn>
                <a:cxn ang="0">
                  <a:pos x="6" y="12"/>
                </a:cxn>
                <a:cxn ang="0">
                  <a:pos x="11" y="7"/>
                </a:cxn>
                <a:cxn ang="0">
                  <a:pos x="20" y="2"/>
                </a:cxn>
                <a:cxn ang="0">
                  <a:pos x="28" y="0"/>
                </a:cxn>
                <a:cxn ang="0">
                  <a:pos x="37" y="2"/>
                </a:cxn>
                <a:cxn ang="0">
                  <a:pos x="46" y="7"/>
                </a:cxn>
                <a:cxn ang="0">
                  <a:pos x="51" y="12"/>
                </a:cxn>
                <a:cxn ang="0">
                  <a:pos x="55" y="21"/>
                </a:cxn>
                <a:cxn ang="0">
                  <a:pos x="57" y="29"/>
                </a:cxn>
                <a:cxn ang="0">
                  <a:pos x="28" y="29"/>
                </a:cxn>
              </a:cxnLst>
              <a:pathLst>
                <a:path w="57" h="29">
                  <a:moveTo>
                    <a:pt x="28" y="29"/>
                  </a:moveTo>
                  <a:lnTo>
                    <a:pt x="0" y="29"/>
                  </a:lnTo>
                  <a:lnTo>
                    <a:pt x="2" y="21"/>
                  </a:lnTo>
                  <a:lnTo>
                    <a:pt x="6" y="12"/>
                  </a:lnTo>
                  <a:lnTo>
                    <a:pt x="11" y="7"/>
                  </a:lnTo>
                  <a:lnTo>
                    <a:pt x="20" y="2"/>
                  </a:lnTo>
                  <a:lnTo>
                    <a:pt x="28" y="0"/>
                  </a:lnTo>
                  <a:lnTo>
                    <a:pt x="37" y="2"/>
                  </a:lnTo>
                  <a:lnTo>
                    <a:pt x="46" y="7"/>
                  </a:lnTo>
                  <a:lnTo>
                    <a:pt x="51" y="12"/>
                  </a:lnTo>
                  <a:lnTo>
                    <a:pt x="55" y="21"/>
                  </a:lnTo>
                  <a:lnTo>
                    <a:pt x="57" y="29"/>
                  </a:lnTo>
                  <a:lnTo>
                    <a:pt x="28" y="29"/>
                  </a:lnTo>
                  <a:close/>
                </a:path>
              </a:pathLst>
            </a:custGeom>
            <a:solidFill>
              <a:srgbClr val="FF0000"/>
            </a:solidFill>
            <a:ln w="9525">
              <a:noFill/>
            </a:ln>
          </p:spPr>
          <p:txBody>
            <a:bodyPr/>
            <a:p>
              <a:endParaRPr lang="zh-CN" altLang="en-US"/>
            </a:p>
          </p:txBody>
        </p:sp>
        <p:sp>
          <p:nvSpPr>
            <p:cNvPr id="91254" name="Freeform 119"/>
            <p:cNvSpPr/>
            <p:nvPr/>
          </p:nvSpPr>
          <p:spPr>
            <a:xfrm>
              <a:off x="3793" y="2919"/>
              <a:ext cx="4" cy="2"/>
            </a:xfrm>
            <a:custGeom>
              <a:avLst/>
              <a:gdLst/>
              <a:ahLst/>
              <a:cxnLst>
                <a:cxn ang="0">
                  <a:pos x="0" y="29"/>
                </a:cxn>
                <a:cxn ang="0">
                  <a:pos x="2" y="21"/>
                </a:cxn>
                <a:cxn ang="0">
                  <a:pos x="6" y="12"/>
                </a:cxn>
                <a:cxn ang="0">
                  <a:pos x="11" y="7"/>
                </a:cxn>
                <a:cxn ang="0">
                  <a:pos x="20" y="2"/>
                </a:cxn>
                <a:cxn ang="0">
                  <a:pos x="28" y="0"/>
                </a:cxn>
                <a:cxn ang="0">
                  <a:pos x="37" y="2"/>
                </a:cxn>
                <a:cxn ang="0">
                  <a:pos x="46" y="7"/>
                </a:cxn>
                <a:cxn ang="0">
                  <a:pos x="51" y="12"/>
                </a:cxn>
                <a:cxn ang="0">
                  <a:pos x="55" y="21"/>
                </a:cxn>
                <a:cxn ang="0">
                  <a:pos x="57" y="29"/>
                </a:cxn>
              </a:cxnLst>
              <a:pathLst>
                <a:path w="57" h="29">
                  <a:moveTo>
                    <a:pt x="0" y="29"/>
                  </a:moveTo>
                  <a:lnTo>
                    <a:pt x="2" y="21"/>
                  </a:lnTo>
                  <a:lnTo>
                    <a:pt x="6" y="12"/>
                  </a:lnTo>
                  <a:lnTo>
                    <a:pt x="11" y="7"/>
                  </a:lnTo>
                  <a:lnTo>
                    <a:pt x="20" y="2"/>
                  </a:lnTo>
                  <a:lnTo>
                    <a:pt x="28" y="0"/>
                  </a:lnTo>
                  <a:lnTo>
                    <a:pt x="37" y="2"/>
                  </a:lnTo>
                  <a:lnTo>
                    <a:pt x="46" y="7"/>
                  </a:lnTo>
                  <a:lnTo>
                    <a:pt x="51" y="12"/>
                  </a:lnTo>
                  <a:lnTo>
                    <a:pt x="55" y="21"/>
                  </a:lnTo>
                  <a:lnTo>
                    <a:pt x="57" y="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55" name="Freeform 120"/>
            <p:cNvSpPr/>
            <p:nvPr/>
          </p:nvSpPr>
          <p:spPr>
            <a:xfrm>
              <a:off x="3793" y="2921"/>
              <a:ext cx="4" cy="219"/>
            </a:xfrm>
            <a:custGeom>
              <a:avLst/>
              <a:gdLst/>
              <a:ahLst/>
              <a:cxnLst>
                <a:cxn ang="0">
                  <a:pos x="57" y="0"/>
                </a:cxn>
                <a:cxn ang="0">
                  <a:pos x="28" y="0"/>
                </a:cxn>
                <a:cxn ang="0">
                  <a:pos x="0" y="0"/>
                </a:cxn>
                <a:cxn ang="0">
                  <a:pos x="0" y="2845"/>
                </a:cxn>
                <a:cxn ang="0">
                  <a:pos x="28" y="2845"/>
                </a:cxn>
                <a:cxn ang="0">
                  <a:pos x="57" y="2845"/>
                </a:cxn>
                <a:cxn ang="0">
                  <a:pos x="57" y="0"/>
                </a:cxn>
              </a:cxnLst>
              <a:pathLst>
                <a:path w="57" h="2845">
                  <a:moveTo>
                    <a:pt x="57" y="0"/>
                  </a:moveTo>
                  <a:lnTo>
                    <a:pt x="28" y="0"/>
                  </a:lnTo>
                  <a:lnTo>
                    <a:pt x="0" y="0"/>
                  </a:lnTo>
                  <a:lnTo>
                    <a:pt x="0" y="2845"/>
                  </a:lnTo>
                  <a:lnTo>
                    <a:pt x="28" y="2845"/>
                  </a:lnTo>
                  <a:lnTo>
                    <a:pt x="57" y="2845"/>
                  </a:lnTo>
                  <a:lnTo>
                    <a:pt x="57" y="0"/>
                  </a:lnTo>
                  <a:close/>
                </a:path>
              </a:pathLst>
            </a:custGeom>
            <a:solidFill>
              <a:srgbClr val="FF0000"/>
            </a:solidFill>
            <a:ln w="9525">
              <a:noFill/>
            </a:ln>
          </p:spPr>
          <p:txBody>
            <a:bodyPr/>
            <a:p>
              <a:endParaRPr lang="zh-CN" altLang="en-US"/>
            </a:p>
          </p:txBody>
        </p:sp>
        <p:sp>
          <p:nvSpPr>
            <p:cNvPr id="91256" name="Freeform 121"/>
            <p:cNvSpPr/>
            <p:nvPr/>
          </p:nvSpPr>
          <p:spPr>
            <a:xfrm>
              <a:off x="3793" y="2921"/>
              <a:ext cx="4" cy="219"/>
            </a:xfrm>
            <a:custGeom>
              <a:avLst/>
              <a:gdLst/>
              <a:ahLst/>
              <a:cxnLst>
                <a:cxn ang="0">
                  <a:pos x="57" y="0"/>
                </a:cxn>
                <a:cxn ang="0">
                  <a:pos x="28" y="0"/>
                </a:cxn>
                <a:cxn ang="0">
                  <a:pos x="0" y="0"/>
                </a:cxn>
                <a:cxn ang="0">
                  <a:pos x="0" y="2845"/>
                </a:cxn>
                <a:cxn ang="0">
                  <a:pos x="28" y="2845"/>
                </a:cxn>
                <a:cxn ang="0">
                  <a:pos x="57" y="2845"/>
                </a:cxn>
                <a:cxn ang="0">
                  <a:pos x="57" y="0"/>
                </a:cxn>
              </a:cxnLst>
              <a:pathLst>
                <a:path w="57" h="2845">
                  <a:moveTo>
                    <a:pt x="57" y="0"/>
                  </a:moveTo>
                  <a:lnTo>
                    <a:pt x="28" y="0"/>
                  </a:lnTo>
                  <a:lnTo>
                    <a:pt x="0" y="0"/>
                  </a:lnTo>
                  <a:lnTo>
                    <a:pt x="0" y="2845"/>
                  </a:lnTo>
                  <a:lnTo>
                    <a:pt x="28" y="2845"/>
                  </a:lnTo>
                  <a:lnTo>
                    <a:pt x="57" y="2845"/>
                  </a:lnTo>
                  <a:lnTo>
                    <a:pt x="57"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57" name="Freeform 122"/>
            <p:cNvSpPr/>
            <p:nvPr/>
          </p:nvSpPr>
          <p:spPr>
            <a:xfrm>
              <a:off x="3793" y="3140"/>
              <a:ext cx="4" cy="2"/>
            </a:xfrm>
            <a:custGeom>
              <a:avLst/>
              <a:gdLst/>
              <a:ahLst/>
              <a:cxnLst>
                <a:cxn ang="0">
                  <a:pos x="28" y="0"/>
                </a:cxn>
                <a:cxn ang="0">
                  <a:pos x="57" y="0"/>
                </a:cxn>
                <a:cxn ang="0">
                  <a:pos x="55" y="9"/>
                </a:cxn>
                <a:cxn ang="0">
                  <a:pos x="51" y="17"/>
                </a:cxn>
                <a:cxn ang="0">
                  <a:pos x="46" y="23"/>
                </a:cxn>
                <a:cxn ang="0">
                  <a:pos x="37" y="27"/>
                </a:cxn>
                <a:cxn ang="0">
                  <a:pos x="28" y="28"/>
                </a:cxn>
                <a:cxn ang="0">
                  <a:pos x="20" y="27"/>
                </a:cxn>
                <a:cxn ang="0">
                  <a:pos x="11" y="23"/>
                </a:cxn>
                <a:cxn ang="0">
                  <a:pos x="6" y="17"/>
                </a:cxn>
                <a:cxn ang="0">
                  <a:pos x="2" y="9"/>
                </a:cxn>
                <a:cxn ang="0">
                  <a:pos x="0" y="0"/>
                </a:cxn>
                <a:cxn ang="0">
                  <a:pos x="28" y="0"/>
                </a:cxn>
              </a:cxnLst>
              <a:pathLst>
                <a:path w="57" h="28">
                  <a:moveTo>
                    <a:pt x="28" y="0"/>
                  </a:moveTo>
                  <a:lnTo>
                    <a:pt x="57" y="0"/>
                  </a:lnTo>
                  <a:lnTo>
                    <a:pt x="55" y="9"/>
                  </a:lnTo>
                  <a:lnTo>
                    <a:pt x="51" y="17"/>
                  </a:lnTo>
                  <a:lnTo>
                    <a:pt x="46" y="23"/>
                  </a:lnTo>
                  <a:lnTo>
                    <a:pt x="37" y="27"/>
                  </a:lnTo>
                  <a:lnTo>
                    <a:pt x="28" y="28"/>
                  </a:lnTo>
                  <a:lnTo>
                    <a:pt x="20" y="27"/>
                  </a:lnTo>
                  <a:lnTo>
                    <a:pt x="11" y="23"/>
                  </a:lnTo>
                  <a:lnTo>
                    <a:pt x="6" y="17"/>
                  </a:lnTo>
                  <a:lnTo>
                    <a:pt x="2" y="9"/>
                  </a:lnTo>
                  <a:lnTo>
                    <a:pt x="0" y="0"/>
                  </a:lnTo>
                  <a:lnTo>
                    <a:pt x="28" y="0"/>
                  </a:lnTo>
                  <a:close/>
                </a:path>
              </a:pathLst>
            </a:custGeom>
            <a:solidFill>
              <a:srgbClr val="FF0000"/>
            </a:solidFill>
            <a:ln w="9525">
              <a:noFill/>
            </a:ln>
          </p:spPr>
          <p:txBody>
            <a:bodyPr/>
            <a:p>
              <a:endParaRPr lang="zh-CN" altLang="en-US"/>
            </a:p>
          </p:txBody>
        </p:sp>
        <p:sp>
          <p:nvSpPr>
            <p:cNvPr id="91258" name="Freeform 123"/>
            <p:cNvSpPr/>
            <p:nvPr/>
          </p:nvSpPr>
          <p:spPr>
            <a:xfrm>
              <a:off x="3793" y="3140"/>
              <a:ext cx="4" cy="2"/>
            </a:xfrm>
            <a:custGeom>
              <a:avLst/>
              <a:gdLst/>
              <a:ahLst/>
              <a:cxnLst>
                <a:cxn ang="0">
                  <a:pos x="57" y="0"/>
                </a:cxn>
                <a:cxn ang="0">
                  <a:pos x="55" y="9"/>
                </a:cxn>
                <a:cxn ang="0">
                  <a:pos x="51" y="17"/>
                </a:cxn>
                <a:cxn ang="0">
                  <a:pos x="46" y="23"/>
                </a:cxn>
                <a:cxn ang="0">
                  <a:pos x="37" y="27"/>
                </a:cxn>
                <a:cxn ang="0">
                  <a:pos x="28" y="28"/>
                </a:cxn>
                <a:cxn ang="0">
                  <a:pos x="20" y="27"/>
                </a:cxn>
                <a:cxn ang="0">
                  <a:pos x="11" y="23"/>
                </a:cxn>
                <a:cxn ang="0">
                  <a:pos x="6" y="17"/>
                </a:cxn>
                <a:cxn ang="0">
                  <a:pos x="2" y="9"/>
                </a:cxn>
                <a:cxn ang="0">
                  <a:pos x="0" y="0"/>
                </a:cxn>
              </a:cxnLst>
              <a:pathLst>
                <a:path w="57" h="28">
                  <a:moveTo>
                    <a:pt x="57" y="0"/>
                  </a:moveTo>
                  <a:lnTo>
                    <a:pt x="55" y="9"/>
                  </a:lnTo>
                  <a:lnTo>
                    <a:pt x="51" y="17"/>
                  </a:lnTo>
                  <a:lnTo>
                    <a:pt x="46" y="23"/>
                  </a:lnTo>
                  <a:lnTo>
                    <a:pt x="37" y="27"/>
                  </a:lnTo>
                  <a:lnTo>
                    <a:pt x="28" y="28"/>
                  </a:lnTo>
                  <a:lnTo>
                    <a:pt x="20" y="27"/>
                  </a:lnTo>
                  <a:lnTo>
                    <a:pt x="11" y="23"/>
                  </a:lnTo>
                  <a:lnTo>
                    <a:pt x="6" y="17"/>
                  </a:lnTo>
                  <a:lnTo>
                    <a:pt x="2" y="9"/>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59" name="Freeform 124"/>
            <p:cNvSpPr/>
            <p:nvPr/>
          </p:nvSpPr>
          <p:spPr>
            <a:xfrm>
              <a:off x="3875" y="2972"/>
              <a:ext cx="3" cy="4"/>
            </a:xfrm>
            <a:custGeom>
              <a:avLst/>
              <a:gdLst/>
              <a:ahLst/>
              <a:cxnLst>
                <a:cxn ang="0">
                  <a:pos x="15" y="24"/>
                </a:cxn>
                <a:cxn ang="0">
                  <a:pos x="30" y="0"/>
                </a:cxn>
                <a:cxn ang="0">
                  <a:pos x="38" y="5"/>
                </a:cxn>
                <a:cxn ang="0">
                  <a:pos x="42" y="14"/>
                </a:cxn>
                <a:cxn ang="0">
                  <a:pos x="43" y="23"/>
                </a:cxn>
                <a:cxn ang="0">
                  <a:pos x="43" y="31"/>
                </a:cxn>
                <a:cxn ang="0">
                  <a:pos x="39" y="39"/>
                </a:cxn>
                <a:cxn ang="0">
                  <a:pos x="33" y="46"/>
                </a:cxn>
                <a:cxn ang="0">
                  <a:pos x="25" y="51"/>
                </a:cxn>
                <a:cxn ang="0">
                  <a:pos x="16" y="52"/>
                </a:cxn>
                <a:cxn ang="0">
                  <a:pos x="8" y="52"/>
                </a:cxn>
                <a:cxn ang="0">
                  <a:pos x="0" y="47"/>
                </a:cxn>
                <a:cxn ang="0">
                  <a:pos x="15" y="24"/>
                </a:cxn>
              </a:cxnLst>
              <a:pathLst>
                <a:path w="43" h="52">
                  <a:moveTo>
                    <a:pt x="15" y="24"/>
                  </a:moveTo>
                  <a:lnTo>
                    <a:pt x="30" y="0"/>
                  </a:lnTo>
                  <a:lnTo>
                    <a:pt x="38" y="5"/>
                  </a:lnTo>
                  <a:lnTo>
                    <a:pt x="42" y="14"/>
                  </a:lnTo>
                  <a:lnTo>
                    <a:pt x="43" y="23"/>
                  </a:lnTo>
                  <a:lnTo>
                    <a:pt x="43" y="31"/>
                  </a:lnTo>
                  <a:lnTo>
                    <a:pt x="39" y="39"/>
                  </a:lnTo>
                  <a:lnTo>
                    <a:pt x="33" y="46"/>
                  </a:lnTo>
                  <a:lnTo>
                    <a:pt x="25" y="51"/>
                  </a:lnTo>
                  <a:lnTo>
                    <a:pt x="16" y="52"/>
                  </a:lnTo>
                  <a:lnTo>
                    <a:pt x="8" y="52"/>
                  </a:lnTo>
                  <a:lnTo>
                    <a:pt x="0" y="47"/>
                  </a:lnTo>
                  <a:lnTo>
                    <a:pt x="15" y="24"/>
                  </a:lnTo>
                  <a:close/>
                </a:path>
              </a:pathLst>
            </a:custGeom>
            <a:solidFill>
              <a:srgbClr val="FF0000"/>
            </a:solidFill>
            <a:ln w="9525">
              <a:noFill/>
            </a:ln>
          </p:spPr>
          <p:txBody>
            <a:bodyPr/>
            <a:p>
              <a:endParaRPr lang="zh-CN" altLang="en-US"/>
            </a:p>
          </p:txBody>
        </p:sp>
        <p:sp>
          <p:nvSpPr>
            <p:cNvPr id="91260" name="Freeform 125"/>
            <p:cNvSpPr/>
            <p:nvPr/>
          </p:nvSpPr>
          <p:spPr>
            <a:xfrm>
              <a:off x="3875" y="2972"/>
              <a:ext cx="3" cy="4"/>
            </a:xfrm>
            <a:custGeom>
              <a:avLst/>
              <a:gdLst/>
              <a:ahLst/>
              <a:cxnLst>
                <a:cxn ang="0">
                  <a:pos x="30" y="0"/>
                </a:cxn>
                <a:cxn ang="0">
                  <a:pos x="38" y="5"/>
                </a:cxn>
                <a:cxn ang="0">
                  <a:pos x="42" y="14"/>
                </a:cxn>
                <a:cxn ang="0">
                  <a:pos x="43" y="23"/>
                </a:cxn>
                <a:cxn ang="0">
                  <a:pos x="43" y="31"/>
                </a:cxn>
                <a:cxn ang="0">
                  <a:pos x="39" y="39"/>
                </a:cxn>
                <a:cxn ang="0">
                  <a:pos x="33" y="46"/>
                </a:cxn>
                <a:cxn ang="0">
                  <a:pos x="25" y="51"/>
                </a:cxn>
                <a:cxn ang="0">
                  <a:pos x="16" y="52"/>
                </a:cxn>
                <a:cxn ang="0">
                  <a:pos x="8" y="52"/>
                </a:cxn>
                <a:cxn ang="0">
                  <a:pos x="0" y="47"/>
                </a:cxn>
              </a:cxnLst>
              <a:pathLst>
                <a:path w="43" h="52">
                  <a:moveTo>
                    <a:pt x="30" y="0"/>
                  </a:moveTo>
                  <a:lnTo>
                    <a:pt x="38" y="5"/>
                  </a:lnTo>
                  <a:lnTo>
                    <a:pt x="42" y="14"/>
                  </a:lnTo>
                  <a:lnTo>
                    <a:pt x="43" y="23"/>
                  </a:lnTo>
                  <a:lnTo>
                    <a:pt x="43" y="31"/>
                  </a:lnTo>
                  <a:lnTo>
                    <a:pt x="39" y="39"/>
                  </a:lnTo>
                  <a:lnTo>
                    <a:pt x="33" y="46"/>
                  </a:lnTo>
                  <a:lnTo>
                    <a:pt x="25" y="51"/>
                  </a:lnTo>
                  <a:lnTo>
                    <a:pt x="16" y="52"/>
                  </a:lnTo>
                  <a:lnTo>
                    <a:pt x="8" y="52"/>
                  </a:lnTo>
                  <a:lnTo>
                    <a:pt x="0" y="47"/>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61" name="Freeform 126"/>
            <p:cNvSpPr/>
            <p:nvPr/>
          </p:nvSpPr>
          <p:spPr>
            <a:xfrm>
              <a:off x="3794" y="2919"/>
              <a:ext cx="83" cy="56"/>
            </a:xfrm>
            <a:custGeom>
              <a:avLst/>
              <a:gdLst/>
              <a:ahLst/>
              <a:cxnLst>
                <a:cxn ang="0">
                  <a:pos x="1050" y="732"/>
                </a:cxn>
                <a:cxn ang="0">
                  <a:pos x="1065" y="709"/>
                </a:cxn>
                <a:cxn ang="0">
                  <a:pos x="1080" y="685"/>
                </a:cxn>
                <a:cxn ang="0">
                  <a:pos x="30" y="0"/>
                </a:cxn>
                <a:cxn ang="0">
                  <a:pos x="15" y="23"/>
                </a:cxn>
                <a:cxn ang="0">
                  <a:pos x="0" y="47"/>
                </a:cxn>
                <a:cxn ang="0">
                  <a:pos x="1050" y="732"/>
                </a:cxn>
              </a:cxnLst>
              <a:pathLst>
                <a:path w="1080" h="732">
                  <a:moveTo>
                    <a:pt x="1050" y="732"/>
                  </a:moveTo>
                  <a:lnTo>
                    <a:pt x="1065" y="709"/>
                  </a:lnTo>
                  <a:lnTo>
                    <a:pt x="1080" y="685"/>
                  </a:lnTo>
                  <a:lnTo>
                    <a:pt x="30" y="0"/>
                  </a:lnTo>
                  <a:lnTo>
                    <a:pt x="15" y="23"/>
                  </a:lnTo>
                  <a:lnTo>
                    <a:pt x="0" y="47"/>
                  </a:lnTo>
                  <a:lnTo>
                    <a:pt x="1050" y="732"/>
                  </a:lnTo>
                  <a:close/>
                </a:path>
              </a:pathLst>
            </a:custGeom>
            <a:solidFill>
              <a:srgbClr val="FF0000"/>
            </a:solidFill>
            <a:ln w="9525">
              <a:noFill/>
            </a:ln>
          </p:spPr>
          <p:txBody>
            <a:bodyPr/>
            <a:p>
              <a:endParaRPr lang="zh-CN" altLang="en-US"/>
            </a:p>
          </p:txBody>
        </p:sp>
        <p:sp>
          <p:nvSpPr>
            <p:cNvPr id="91262" name="Freeform 127"/>
            <p:cNvSpPr/>
            <p:nvPr/>
          </p:nvSpPr>
          <p:spPr>
            <a:xfrm>
              <a:off x="3794" y="2919"/>
              <a:ext cx="83" cy="56"/>
            </a:xfrm>
            <a:custGeom>
              <a:avLst/>
              <a:gdLst/>
              <a:ahLst/>
              <a:cxnLst>
                <a:cxn ang="0">
                  <a:pos x="1050" y="732"/>
                </a:cxn>
                <a:cxn ang="0">
                  <a:pos x="1065" y="709"/>
                </a:cxn>
                <a:cxn ang="0">
                  <a:pos x="1080" y="685"/>
                </a:cxn>
                <a:cxn ang="0">
                  <a:pos x="30" y="0"/>
                </a:cxn>
                <a:cxn ang="0">
                  <a:pos x="15" y="23"/>
                </a:cxn>
                <a:cxn ang="0">
                  <a:pos x="0" y="47"/>
                </a:cxn>
                <a:cxn ang="0">
                  <a:pos x="1050" y="732"/>
                </a:cxn>
              </a:cxnLst>
              <a:pathLst>
                <a:path w="1080" h="732">
                  <a:moveTo>
                    <a:pt x="1050" y="732"/>
                  </a:moveTo>
                  <a:lnTo>
                    <a:pt x="1065" y="709"/>
                  </a:lnTo>
                  <a:lnTo>
                    <a:pt x="1080" y="685"/>
                  </a:lnTo>
                  <a:lnTo>
                    <a:pt x="30" y="0"/>
                  </a:lnTo>
                  <a:lnTo>
                    <a:pt x="15" y="23"/>
                  </a:lnTo>
                  <a:lnTo>
                    <a:pt x="0" y="47"/>
                  </a:lnTo>
                  <a:lnTo>
                    <a:pt x="1050" y="732"/>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63" name="Freeform 128"/>
            <p:cNvSpPr/>
            <p:nvPr/>
          </p:nvSpPr>
          <p:spPr>
            <a:xfrm>
              <a:off x="3793" y="2919"/>
              <a:ext cx="3" cy="4"/>
            </a:xfrm>
            <a:custGeom>
              <a:avLst/>
              <a:gdLst/>
              <a:ahLst/>
              <a:cxnLst>
                <a:cxn ang="0">
                  <a:pos x="28" y="28"/>
                </a:cxn>
                <a:cxn ang="0">
                  <a:pos x="13" y="52"/>
                </a:cxn>
                <a:cxn ang="0">
                  <a:pos x="6" y="47"/>
                </a:cxn>
                <a:cxn ang="0">
                  <a:pos x="2" y="38"/>
                </a:cxn>
                <a:cxn ang="0">
                  <a:pos x="0" y="29"/>
                </a:cxn>
                <a:cxn ang="0">
                  <a:pos x="0" y="21"/>
                </a:cxn>
                <a:cxn ang="0">
                  <a:pos x="5" y="13"/>
                </a:cxn>
                <a:cxn ang="0">
                  <a:pos x="10" y="6"/>
                </a:cxn>
                <a:cxn ang="0">
                  <a:pos x="19" y="1"/>
                </a:cxn>
                <a:cxn ang="0">
                  <a:pos x="27" y="0"/>
                </a:cxn>
                <a:cxn ang="0">
                  <a:pos x="36" y="0"/>
                </a:cxn>
                <a:cxn ang="0">
                  <a:pos x="43" y="5"/>
                </a:cxn>
                <a:cxn ang="0">
                  <a:pos x="28" y="28"/>
                </a:cxn>
              </a:cxnLst>
              <a:pathLst>
                <a:path w="43" h="52">
                  <a:moveTo>
                    <a:pt x="28" y="28"/>
                  </a:moveTo>
                  <a:lnTo>
                    <a:pt x="13" y="52"/>
                  </a:lnTo>
                  <a:lnTo>
                    <a:pt x="6" y="47"/>
                  </a:lnTo>
                  <a:lnTo>
                    <a:pt x="2" y="38"/>
                  </a:lnTo>
                  <a:lnTo>
                    <a:pt x="0" y="29"/>
                  </a:lnTo>
                  <a:lnTo>
                    <a:pt x="0" y="21"/>
                  </a:lnTo>
                  <a:lnTo>
                    <a:pt x="5" y="13"/>
                  </a:lnTo>
                  <a:lnTo>
                    <a:pt x="10" y="6"/>
                  </a:lnTo>
                  <a:lnTo>
                    <a:pt x="19" y="1"/>
                  </a:lnTo>
                  <a:lnTo>
                    <a:pt x="27" y="0"/>
                  </a:lnTo>
                  <a:lnTo>
                    <a:pt x="36" y="0"/>
                  </a:lnTo>
                  <a:lnTo>
                    <a:pt x="43" y="5"/>
                  </a:lnTo>
                  <a:lnTo>
                    <a:pt x="28" y="28"/>
                  </a:lnTo>
                  <a:close/>
                </a:path>
              </a:pathLst>
            </a:custGeom>
            <a:solidFill>
              <a:srgbClr val="FF0000"/>
            </a:solidFill>
            <a:ln w="9525">
              <a:noFill/>
            </a:ln>
          </p:spPr>
          <p:txBody>
            <a:bodyPr/>
            <a:p>
              <a:endParaRPr lang="zh-CN" altLang="en-US"/>
            </a:p>
          </p:txBody>
        </p:sp>
        <p:sp>
          <p:nvSpPr>
            <p:cNvPr id="91264" name="Freeform 129"/>
            <p:cNvSpPr/>
            <p:nvPr/>
          </p:nvSpPr>
          <p:spPr>
            <a:xfrm>
              <a:off x="3793" y="2919"/>
              <a:ext cx="3" cy="4"/>
            </a:xfrm>
            <a:custGeom>
              <a:avLst/>
              <a:gdLst/>
              <a:ahLst/>
              <a:cxnLst>
                <a:cxn ang="0">
                  <a:pos x="13" y="52"/>
                </a:cxn>
                <a:cxn ang="0">
                  <a:pos x="6" y="47"/>
                </a:cxn>
                <a:cxn ang="0">
                  <a:pos x="2" y="38"/>
                </a:cxn>
                <a:cxn ang="0">
                  <a:pos x="0" y="29"/>
                </a:cxn>
                <a:cxn ang="0">
                  <a:pos x="0" y="21"/>
                </a:cxn>
                <a:cxn ang="0">
                  <a:pos x="5" y="13"/>
                </a:cxn>
                <a:cxn ang="0">
                  <a:pos x="10" y="6"/>
                </a:cxn>
                <a:cxn ang="0">
                  <a:pos x="19" y="1"/>
                </a:cxn>
                <a:cxn ang="0">
                  <a:pos x="27" y="0"/>
                </a:cxn>
                <a:cxn ang="0">
                  <a:pos x="36" y="0"/>
                </a:cxn>
                <a:cxn ang="0">
                  <a:pos x="43" y="5"/>
                </a:cxn>
              </a:cxnLst>
              <a:pathLst>
                <a:path w="43" h="52">
                  <a:moveTo>
                    <a:pt x="13" y="52"/>
                  </a:moveTo>
                  <a:lnTo>
                    <a:pt x="6" y="47"/>
                  </a:lnTo>
                  <a:lnTo>
                    <a:pt x="2" y="38"/>
                  </a:lnTo>
                  <a:lnTo>
                    <a:pt x="0" y="29"/>
                  </a:lnTo>
                  <a:lnTo>
                    <a:pt x="0" y="21"/>
                  </a:lnTo>
                  <a:lnTo>
                    <a:pt x="5" y="13"/>
                  </a:lnTo>
                  <a:lnTo>
                    <a:pt x="10" y="6"/>
                  </a:lnTo>
                  <a:lnTo>
                    <a:pt x="19" y="1"/>
                  </a:lnTo>
                  <a:lnTo>
                    <a:pt x="27" y="0"/>
                  </a:lnTo>
                  <a:lnTo>
                    <a:pt x="36" y="0"/>
                  </a:lnTo>
                  <a:lnTo>
                    <a:pt x="43" y="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65" name="Freeform 130"/>
            <p:cNvSpPr/>
            <p:nvPr/>
          </p:nvSpPr>
          <p:spPr>
            <a:xfrm>
              <a:off x="3875" y="2642"/>
              <a:ext cx="3" cy="4"/>
            </a:xfrm>
            <a:custGeom>
              <a:avLst/>
              <a:gdLst/>
              <a:ahLst/>
              <a:cxnLst>
                <a:cxn ang="0">
                  <a:pos x="9" y="27"/>
                </a:cxn>
                <a:cxn ang="0">
                  <a:pos x="19" y="0"/>
                </a:cxn>
                <a:cxn ang="0">
                  <a:pos x="26" y="5"/>
                </a:cxn>
                <a:cxn ang="0">
                  <a:pos x="33" y="11"/>
                </a:cxn>
                <a:cxn ang="0">
                  <a:pos x="37" y="20"/>
                </a:cxn>
                <a:cxn ang="0">
                  <a:pos x="37" y="28"/>
                </a:cxn>
                <a:cxn ang="0">
                  <a:pos x="36" y="37"/>
                </a:cxn>
                <a:cxn ang="0">
                  <a:pos x="32" y="44"/>
                </a:cxn>
                <a:cxn ang="0">
                  <a:pos x="25" y="51"/>
                </a:cxn>
                <a:cxn ang="0">
                  <a:pos x="17" y="55"/>
                </a:cxn>
                <a:cxn ang="0">
                  <a:pos x="8" y="55"/>
                </a:cxn>
                <a:cxn ang="0">
                  <a:pos x="0" y="54"/>
                </a:cxn>
                <a:cxn ang="0">
                  <a:pos x="9" y="27"/>
                </a:cxn>
              </a:cxnLst>
              <a:pathLst>
                <a:path w="37" h="55">
                  <a:moveTo>
                    <a:pt x="9" y="27"/>
                  </a:moveTo>
                  <a:lnTo>
                    <a:pt x="19" y="0"/>
                  </a:lnTo>
                  <a:lnTo>
                    <a:pt x="26" y="5"/>
                  </a:lnTo>
                  <a:lnTo>
                    <a:pt x="33" y="11"/>
                  </a:lnTo>
                  <a:lnTo>
                    <a:pt x="37" y="20"/>
                  </a:lnTo>
                  <a:lnTo>
                    <a:pt x="37" y="28"/>
                  </a:lnTo>
                  <a:lnTo>
                    <a:pt x="36" y="37"/>
                  </a:lnTo>
                  <a:lnTo>
                    <a:pt x="32" y="44"/>
                  </a:lnTo>
                  <a:lnTo>
                    <a:pt x="25" y="51"/>
                  </a:lnTo>
                  <a:lnTo>
                    <a:pt x="17" y="55"/>
                  </a:lnTo>
                  <a:lnTo>
                    <a:pt x="8" y="55"/>
                  </a:lnTo>
                  <a:lnTo>
                    <a:pt x="0" y="54"/>
                  </a:lnTo>
                  <a:lnTo>
                    <a:pt x="9" y="27"/>
                  </a:lnTo>
                  <a:close/>
                </a:path>
              </a:pathLst>
            </a:custGeom>
            <a:solidFill>
              <a:srgbClr val="FF0000"/>
            </a:solidFill>
            <a:ln w="9525">
              <a:noFill/>
            </a:ln>
          </p:spPr>
          <p:txBody>
            <a:bodyPr/>
            <a:p>
              <a:endParaRPr lang="zh-CN" altLang="en-US"/>
            </a:p>
          </p:txBody>
        </p:sp>
        <p:sp>
          <p:nvSpPr>
            <p:cNvPr id="91266" name="Freeform 131"/>
            <p:cNvSpPr/>
            <p:nvPr/>
          </p:nvSpPr>
          <p:spPr>
            <a:xfrm>
              <a:off x="3875" y="2642"/>
              <a:ext cx="3" cy="4"/>
            </a:xfrm>
            <a:custGeom>
              <a:avLst/>
              <a:gdLst/>
              <a:ahLst/>
              <a:cxnLst>
                <a:cxn ang="0">
                  <a:pos x="19" y="0"/>
                </a:cxn>
                <a:cxn ang="0">
                  <a:pos x="26" y="5"/>
                </a:cxn>
                <a:cxn ang="0">
                  <a:pos x="33" y="11"/>
                </a:cxn>
                <a:cxn ang="0">
                  <a:pos x="37" y="20"/>
                </a:cxn>
                <a:cxn ang="0">
                  <a:pos x="37" y="28"/>
                </a:cxn>
                <a:cxn ang="0">
                  <a:pos x="36" y="37"/>
                </a:cxn>
                <a:cxn ang="0">
                  <a:pos x="32" y="44"/>
                </a:cxn>
                <a:cxn ang="0">
                  <a:pos x="25" y="51"/>
                </a:cxn>
                <a:cxn ang="0">
                  <a:pos x="17" y="55"/>
                </a:cxn>
                <a:cxn ang="0">
                  <a:pos x="8" y="55"/>
                </a:cxn>
                <a:cxn ang="0">
                  <a:pos x="0" y="54"/>
                </a:cxn>
              </a:cxnLst>
              <a:pathLst>
                <a:path w="37" h="55">
                  <a:moveTo>
                    <a:pt x="19" y="0"/>
                  </a:moveTo>
                  <a:lnTo>
                    <a:pt x="26" y="5"/>
                  </a:lnTo>
                  <a:lnTo>
                    <a:pt x="33" y="11"/>
                  </a:lnTo>
                  <a:lnTo>
                    <a:pt x="37" y="20"/>
                  </a:lnTo>
                  <a:lnTo>
                    <a:pt x="37" y="28"/>
                  </a:lnTo>
                  <a:lnTo>
                    <a:pt x="36" y="37"/>
                  </a:lnTo>
                  <a:lnTo>
                    <a:pt x="32" y="44"/>
                  </a:lnTo>
                  <a:lnTo>
                    <a:pt x="25" y="51"/>
                  </a:lnTo>
                  <a:lnTo>
                    <a:pt x="17" y="55"/>
                  </a:lnTo>
                  <a:lnTo>
                    <a:pt x="8" y="55"/>
                  </a:lnTo>
                  <a:lnTo>
                    <a:pt x="0" y="5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67" name="Freeform 132"/>
            <p:cNvSpPr/>
            <p:nvPr/>
          </p:nvSpPr>
          <p:spPr>
            <a:xfrm>
              <a:off x="3794" y="2612"/>
              <a:ext cx="83" cy="34"/>
            </a:xfrm>
            <a:custGeom>
              <a:avLst/>
              <a:gdLst/>
              <a:ahLst/>
              <a:cxnLst>
                <a:cxn ang="0">
                  <a:pos x="1050" y="441"/>
                </a:cxn>
                <a:cxn ang="0">
                  <a:pos x="1059" y="414"/>
                </a:cxn>
                <a:cxn ang="0">
                  <a:pos x="1069" y="387"/>
                </a:cxn>
                <a:cxn ang="0">
                  <a:pos x="19" y="0"/>
                </a:cxn>
                <a:cxn ang="0">
                  <a:pos x="9" y="26"/>
                </a:cxn>
                <a:cxn ang="0">
                  <a:pos x="0" y="53"/>
                </a:cxn>
                <a:cxn ang="0">
                  <a:pos x="1050" y="441"/>
                </a:cxn>
              </a:cxnLst>
              <a:pathLst>
                <a:path w="1069" h="441">
                  <a:moveTo>
                    <a:pt x="1050" y="441"/>
                  </a:moveTo>
                  <a:lnTo>
                    <a:pt x="1059" y="414"/>
                  </a:lnTo>
                  <a:lnTo>
                    <a:pt x="1069" y="387"/>
                  </a:lnTo>
                  <a:lnTo>
                    <a:pt x="19" y="0"/>
                  </a:lnTo>
                  <a:lnTo>
                    <a:pt x="9" y="26"/>
                  </a:lnTo>
                  <a:lnTo>
                    <a:pt x="0" y="53"/>
                  </a:lnTo>
                  <a:lnTo>
                    <a:pt x="1050" y="441"/>
                  </a:lnTo>
                  <a:close/>
                </a:path>
              </a:pathLst>
            </a:custGeom>
            <a:solidFill>
              <a:srgbClr val="FF0000"/>
            </a:solidFill>
            <a:ln w="9525">
              <a:noFill/>
            </a:ln>
          </p:spPr>
          <p:txBody>
            <a:bodyPr/>
            <a:p>
              <a:endParaRPr lang="zh-CN" altLang="en-US"/>
            </a:p>
          </p:txBody>
        </p:sp>
        <p:sp>
          <p:nvSpPr>
            <p:cNvPr id="91268" name="Freeform 133"/>
            <p:cNvSpPr/>
            <p:nvPr/>
          </p:nvSpPr>
          <p:spPr>
            <a:xfrm>
              <a:off x="3794" y="2612"/>
              <a:ext cx="83" cy="34"/>
            </a:xfrm>
            <a:custGeom>
              <a:avLst/>
              <a:gdLst/>
              <a:ahLst/>
              <a:cxnLst>
                <a:cxn ang="0">
                  <a:pos x="1050" y="441"/>
                </a:cxn>
                <a:cxn ang="0">
                  <a:pos x="1059" y="414"/>
                </a:cxn>
                <a:cxn ang="0">
                  <a:pos x="1069" y="387"/>
                </a:cxn>
                <a:cxn ang="0">
                  <a:pos x="19" y="0"/>
                </a:cxn>
                <a:cxn ang="0">
                  <a:pos x="9" y="26"/>
                </a:cxn>
                <a:cxn ang="0">
                  <a:pos x="0" y="53"/>
                </a:cxn>
                <a:cxn ang="0">
                  <a:pos x="1050" y="441"/>
                </a:cxn>
              </a:cxnLst>
              <a:pathLst>
                <a:path w="1069" h="441">
                  <a:moveTo>
                    <a:pt x="1050" y="441"/>
                  </a:moveTo>
                  <a:lnTo>
                    <a:pt x="1059" y="414"/>
                  </a:lnTo>
                  <a:lnTo>
                    <a:pt x="1069" y="387"/>
                  </a:lnTo>
                  <a:lnTo>
                    <a:pt x="19" y="0"/>
                  </a:lnTo>
                  <a:lnTo>
                    <a:pt x="9" y="26"/>
                  </a:lnTo>
                  <a:lnTo>
                    <a:pt x="0" y="53"/>
                  </a:lnTo>
                  <a:lnTo>
                    <a:pt x="1050" y="441"/>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69" name="Freeform 134"/>
            <p:cNvSpPr/>
            <p:nvPr/>
          </p:nvSpPr>
          <p:spPr>
            <a:xfrm>
              <a:off x="3793" y="2612"/>
              <a:ext cx="3" cy="4"/>
            </a:xfrm>
            <a:custGeom>
              <a:avLst/>
              <a:gdLst/>
              <a:ahLst/>
              <a:cxnLst>
                <a:cxn ang="0">
                  <a:pos x="28" y="28"/>
                </a:cxn>
                <a:cxn ang="0">
                  <a:pos x="19" y="55"/>
                </a:cxn>
                <a:cxn ang="0">
                  <a:pos x="11" y="51"/>
                </a:cxn>
                <a:cxn ang="0">
                  <a:pos x="5" y="45"/>
                </a:cxn>
                <a:cxn ang="0">
                  <a:pos x="0" y="36"/>
                </a:cxn>
                <a:cxn ang="0">
                  <a:pos x="0" y="27"/>
                </a:cxn>
                <a:cxn ang="0">
                  <a:pos x="2" y="19"/>
                </a:cxn>
                <a:cxn ang="0">
                  <a:pos x="6" y="11"/>
                </a:cxn>
                <a:cxn ang="0">
                  <a:pos x="12" y="5"/>
                </a:cxn>
                <a:cxn ang="0">
                  <a:pos x="21" y="0"/>
                </a:cxn>
                <a:cxn ang="0">
                  <a:pos x="29" y="0"/>
                </a:cxn>
                <a:cxn ang="0">
                  <a:pos x="38" y="2"/>
                </a:cxn>
                <a:cxn ang="0">
                  <a:pos x="28" y="28"/>
                </a:cxn>
              </a:cxnLst>
              <a:pathLst>
                <a:path w="38" h="55">
                  <a:moveTo>
                    <a:pt x="28" y="28"/>
                  </a:moveTo>
                  <a:lnTo>
                    <a:pt x="19" y="55"/>
                  </a:lnTo>
                  <a:lnTo>
                    <a:pt x="11" y="51"/>
                  </a:lnTo>
                  <a:lnTo>
                    <a:pt x="5" y="45"/>
                  </a:lnTo>
                  <a:lnTo>
                    <a:pt x="0" y="36"/>
                  </a:lnTo>
                  <a:lnTo>
                    <a:pt x="0" y="27"/>
                  </a:lnTo>
                  <a:lnTo>
                    <a:pt x="2" y="19"/>
                  </a:lnTo>
                  <a:lnTo>
                    <a:pt x="6" y="11"/>
                  </a:lnTo>
                  <a:lnTo>
                    <a:pt x="12" y="5"/>
                  </a:lnTo>
                  <a:lnTo>
                    <a:pt x="21" y="0"/>
                  </a:lnTo>
                  <a:lnTo>
                    <a:pt x="29" y="0"/>
                  </a:lnTo>
                  <a:lnTo>
                    <a:pt x="38" y="2"/>
                  </a:lnTo>
                  <a:lnTo>
                    <a:pt x="28" y="28"/>
                  </a:lnTo>
                  <a:close/>
                </a:path>
              </a:pathLst>
            </a:custGeom>
            <a:solidFill>
              <a:srgbClr val="FF0000"/>
            </a:solidFill>
            <a:ln w="9525">
              <a:noFill/>
            </a:ln>
          </p:spPr>
          <p:txBody>
            <a:bodyPr/>
            <a:p>
              <a:endParaRPr lang="zh-CN" altLang="en-US"/>
            </a:p>
          </p:txBody>
        </p:sp>
        <p:sp>
          <p:nvSpPr>
            <p:cNvPr id="91270" name="Freeform 135"/>
            <p:cNvSpPr/>
            <p:nvPr/>
          </p:nvSpPr>
          <p:spPr>
            <a:xfrm>
              <a:off x="3793" y="2612"/>
              <a:ext cx="3" cy="4"/>
            </a:xfrm>
            <a:custGeom>
              <a:avLst/>
              <a:gdLst/>
              <a:ahLst/>
              <a:cxnLst>
                <a:cxn ang="0">
                  <a:pos x="19" y="55"/>
                </a:cxn>
                <a:cxn ang="0">
                  <a:pos x="11" y="51"/>
                </a:cxn>
                <a:cxn ang="0">
                  <a:pos x="5" y="45"/>
                </a:cxn>
                <a:cxn ang="0">
                  <a:pos x="0" y="36"/>
                </a:cxn>
                <a:cxn ang="0">
                  <a:pos x="0" y="27"/>
                </a:cxn>
                <a:cxn ang="0">
                  <a:pos x="2" y="19"/>
                </a:cxn>
                <a:cxn ang="0">
                  <a:pos x="6" y="11"/>
                </a:cxn>
                <a:cxn ang="0">
                  <a:pos x="12" y="5"/>
                </a:cxn>
                <a:cxn ang="0">
                  <a:pos x="21" y="0"/>
                </a:cxn>
                <a:cxn ang="0">
                  <a:pos x="29" y="0"/>
                </a:cxn>
                <a:cxn ang="0">
                  <a:pos x="38" y="2"/>
                </a:cxn>
              </a:cxnLst>
              <a:pathLst>
                <a:path w="38" h="55">
                  <a:moveTo>
                    <a:pt x="19" y="55"/>
                  </a:moveTo>
                  <a:lnTo>
                    <a:pt x="11" y="51"/>
                  </a:lnTo>
                  <a:lnTo>
                    <a:pt x="5" y="45"/>
                  </a:lnTo>
                  <a:lnTo>
                    <a:pt x="0" y="36"/>
                  </a:lnTo>
                  <a:lnTo>
                    <a:pt x="0" y="27"/>
                  </a:lnTo>
                  <a:lnTo>
                    <a:pt x="2" y="19"/>
                  </a:lnTo>
                  <a:lnTo>
                    <a:pt x="6" y="11"/>
                  </a:lnTo>
                  <a:lnTo>
                    <a:pt x="12" y="5"/>
                  </a:lnTo>
                  <a:lnTo>
                    <a:pt x="21" y="0"/>
                  </a:lnTo>
                  <a:lnTo>
                    <a:pt x="29" y="0"/>
                  </a:lnTo>
                  <a:lnTo>
                    <a:pt x="38" y="2"/>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71" name="Freeform 136"/>
            <p:cNvSpPr/>
            <p:nvPr/>
          </p:nvSpPr>
          <p:spPr>
            <a:xfrm>
              <a:off x="4096" y="3164"/>
              <a:ext cx="5" cy="3"/>
            </a:xfrm>
            <a:custGeom>
              <a:avLst/>
              <a:gdLst/>
              <a:ahLst/>
              <a:cxnLst>
                <a:cxn ang="0">
                  <a:pos x="28" y="0"/>
                </a:cxn>
                <a:cxn ang="0">
                  <a:pos x="57" y="0"/>
                </a:cxn>
                <a:cxn ang="0">
                  <a:pos x="55" y="9"/>
                </a:cxn>
                <a:cxn ang="0">
                  <a:pos x="51" y="17"/>
                </a:cxn>
                <a:cxn ang="0">
                  <a:pos x="45" y="23"/>
                </a:cxn>
                <a:cxn ang="0">
                  <a:pos x="37" y="27"/>
                </a:cxn>
                <a:cxn ang="0">
                  <a:pos x="28" y="28"/>
                </a:cxn>
                <a:cxn ang="0">
                  <a:pos x="20" y="27"/>
                </a:cxn>
                <a:cxn ang="0">
                  <a:pos x="11" y="23"/>
                </a:cxn>
                <a:cxn ang="0">
                  <a:pos x="6" y="17"/>
                </a:cxn>
                <a:cxn ang="0">
                  <a:pos x="1" y="9"/>
                </a:cxn>
                <a:cxn ang="0">
                  <a:pos x="0" y="0"/>
                </a:cxn>
                <a:cxn ang="0">
                  <a:pos x="28" y="0"/>
                </a:cxn>
              </a:cxnLst>
              <a:pathLst>
                <a:path w="57" h="28">
                  <a:moveTo>
                    <a:pt x="28" y="0"/>
                  </a:moveTo>
                  <a:lnTo>
                    <a:pt x="57" y="0"/>
                  </a:lnTo>
                  <a:lnTo>
                    <a:pt x="55" y="9"/>
                  </a:lnTo>
                  <a:lnTo>
                    <a:pt x="51" y="17"/>
                  </a:lnTo>
                  <a:lnTo>
                    <a:pt x="45" y="23"/>
                  </a:lnTo>
                  <a:lnTo>
                    <a:pt x="37" y="27"/>
                  </a:lnTo>
                  <a:lnTo>
                    <a:pt x="28" y="28"/>
                  </a:lnTo>
                  <a:lnTo>
                    <a:pt x="20" y="27"/>
                  </a:lnTo>
                  <a:lnTo>
                    <a:pt x="11" y="23"/>
                  </a:lnTo>
                  <a:lnTo>
                    <a:pt x="6" y="17"/>
                  </a:lnTo>
                  <a:lnTo>
                    <a:pt x="1" y="9"/>
                  </a:lnTo>
                  <a:lnTo>
                    <a:pt x="0" y="0"/>
                  </a:lnTo>
                  <a:lnTo>
                    <a:pt x="28" y="0"/>
                  </a:lnTo>
                  <a:close/>
                </a:path>
              </a:pathLst>
            </a:custGeom>
            <a:solidFill>
              <a:srgbClr val="FF0000"/>
            </a:solidFill>
            <a:ln w="9525">
              <a:noFill/>
            </a:ln>
          </p:spPr>
          <p:txBody>
            <a:bodyPr/>
            <a:p>
              <a:endParaRPr lang="zh-CN" altLang="en-US"/>
            </a:p>
          </p:txBody>
        </p:sp>
        <p:sp>
          <p:nvSpPr>
            <p:cNvPr id="91272" name="Freeform 137"/>
            <p:cNvSpPr/>
            <p:nvPr/>
          </p:nvSpPr>
          <p:spPr>
            <a:xfrm>
              <a:off x="4096" y="3164"/>
              <a:ext cx="5" cy="3"/>
            </a:xfrm>
            <a:custGeom>
              <a:avLst/>
              <a:gdLst/>
              <a:ahLst/>
              <a:cxnLst>
                <a:cxn ang="0">
                  <a:pos x="57" y="0"/>
                </a:cxn>
                <a:cxn ang="0">
                  <a:pos x="55" y="9"/>
                </a:cxn>
                <a:cxn ang="0">
                  <a:pos x="51" y="17"/>
                </a:cxn>
                <a:cxn ang="0">
                  <a:pos x="45" y="23"/>
                </a:cxn>
                <a:cxn ang="0">
                  <a:pos x="37" y="27"/>
                </a:cxn>
                <a:cxn ang="0">
                  <a:pos x="28" y="28"/>
                </a:cxn>
                <a:cxn ang="0">
                  <a:pos x="20" y="27"/>
                </a:cxn>
                <a:cxn ang="0">
                  <a:pos x="11" y="23"/>
                </a:cxn>
                <a:cxn ang="0">
                  <a:pos x="6" y="17"/>
                </a:cxn>
                <a:cxn ang="0">
                  <a:pos x="1" y="9"/>
                </a:cxn>
                <a:cxn ang="0">
                  <a:pos x="0" y="0"/>
                </a:cxn>
              </a:cxnLst>
              <a:pathLst>
                <a:path w="57" h="28">
                  <a:moveTo>
                    <a:pt x="57" y="0"/>
                  </a:moveTo>
                  <a:lnTo>
                    <a:pt x="55" y="9"/>
                  </a:lnTo>
                  <a:lnTo>
                    <a:pt x="51" y="17"/>
                  </a:lnTo>
                  <a:lnTo>
                    <a:pt x="45" y="23"/>
                  </a:lnTo>
                  <a:lnTo>
                    <a:pt x="37" y="27"/>
                  </a:lnTo>
                  <a:lnTo>
                    <a:pt x="28" y="28"/>
                  </a:lnTo>
                  <a:lnTo>
                    <a:pt x="20" y="27"/>
                  </a:lnTo>
                  <a:lnTo>
                    <a:pt x="11" y="23"/>
                  </a:lnTo>
                  <a:lnTo>
                    <a:pt x="6" y="17"/>
                  </a:lnTo>
                  <a:lnTo>
                    <a:pt x="1" y="9"/>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73" name="Freeform 138"/>
            <p:cNvSpPr/>
            <p:nvPr/>
          </p:nvSpPr>
          <p:spPr>
            <a:xfrm>
              <a:off x="4096" y="2931"/>
              <a:ext cx="5" cy="233"/>
            </a:xfrm>
            <a:custGeom>
              <a:avLst/>
              <a:gdLst/>
              <a:ahLst/>
              <a:cxnLst>
                <a:cxn ang="0">
                  <a:pos x="0" y="3036"/>
                </a:cxn>
                <a:cxn ang="0">
                  <a:pos x="28" y="3036"/>
                </a:cxn>
                <a:cxn ang="0">
                  <a:pos x="57" y="3036"/>
                </a:cxn>
                <a:cxn ang="0">
                  <a:pos x="57" y="0"/>
                </a:cxn>
                <a:cxn ang="0">
                  <a:pos x="28" y="0"/>
                </a:cxn>
                <a:cxn ang="0">
                  <a:pos x="0" y="0"/>
                </a:cxn>
                <a:cxn ang="0">
                  <a:pos x="0" y="3036"/>
                </a:cxn>
              </a:cxnLst>
              <a:pathLst>
                <a:path w="57" h="3036">
                  <a:moveTo>
                    <a:pt x="0" y="3036"/>
                  </a:moveTo>
                  <a:lnTo>
                    <a:pt x="28" y="3036"/>
                  </a:lnTo>
                  <a:lnTo>
                    <a:pt x="57" y="3036"/>
                  </a:lnTo>
                  <a:lnTo>
                    <a:pt x="57" y="0"/>
                  </a:lnTo>
                  <a:lnTo>
                    <a:pt x="28" y="0"/>
                  </a:lnTo>
                  <a:lnTo>
                    <a:pt x="0" y="0"/>
                  </a:lnTo>
                  <a:lnTo>
                    <a:pt x="0" y="3036"/>
                  </a:lnTo>
                  <a:close/>
                </a:path>
              </a:pathLst>
            </a:custGeom>
            <a:solidFill>
              <a:srgbClr val="FF0000"/>
            </a:solidFill>
            <a:ln w="9525">
              <a:noFill/>
            </a:ln>
          </p:spPr>
          <p:txBody>
            <a:bodyPr/>
            <a:p>
              <a:endParaRPr lang="zh-CN" altLang="en-US"/>
            </a:p>
          </p:txBody>
        </p:sp>
        <p:sp>
          <p:nvSpPr>
            <p:cNvPr id="91274" name="Freeform 139"/>
            <p:cNvSpPr/>
            <p:nvPr/>
          </p:nvSpPr>
          <p:spPr>
            <a:xfrm>
              <a:off x="4096" y="2931"/>
              <a:ext cx="5" cy="233"/>
            </a:xfrm>
            <a:custGeom>
              <a:avLst/>
              <a:gdLst/>
              <a:ahLst/>
              <a:cxnLst>
                <a:cxn ang="0">
                  <a:pos x="0" y="3036"/>
                </a:cxn>
                <a:cxn ang="0">
                  <a:pos x="28" y="3036"/>
                </a:cxn>
                <a:cxn ang="0">
                  <a:pos x="57" y="3036"/>
                </a:cxn>
                <a:cxn ang="0">
                  <a:pos x="57" y="0"/>
                </a:cxn>
                <a:cxn ang="0">
                  <a:pos x="28" y="0"/>
                </a:cxn>
                <a:cxn ang="0">
                  <a:pos x="0" y="0"/>
                </a:cxn>
                <a:cxn ang="0">
                  <a:pos x="0" y="3036"/>
                </a:cxn>
              </a:cxnLst>
              <a:pathLst>
                <a:path w="57" h="3036">
                  <a:moveTo>
                    <a:pt x="0" y="3036"/>
                  </a:moveTo>
                  <a:lnTo>
                    <a:pt x="28" y="3036"/>
                  </a:lnTo>
                  <a:lnTo>
                    <a:pt x="57" y="3036"/>
                  </a:lnTo>
                  <a:lnTo>
                    <a:pt x="57" y="0"/>
                  </a:lnTo>
                  <a:lnTo>
                    <a:pt x="28" y="0"/>
                  </a:lnTo>
                  <a:lnTo>
                    <a:pt x="0" y="0"/>
                  </a:lnTo>
                  <a:lnTo>
                    <a:pt x="0" y="3036"/>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75" name="Freeform 140"/>
            <p:cNvSpPr/>
            <p:nvPr/>
          </p:nvSpPr>
          <p:spPr>
            <a:xfrm>
              <a:off x="4096" y="2929"/>
              <a:ext cx="5" cy="2"/>
            </a:xfrm>
            <a:custGeom>
              <a:avLst/>
              <a:gdLst/>
              <a:ahLst/>
              <a:cxnLst>
                <a:cxn ang="0">
                  <a:pos x="28" y="29"/>
                </a:cxn>
                <a:cxn ang="0">
                  <a:pos x="0" y="29"/>
                </a:cxn>
                <a:cxn ang="0">
                  <a:pos x="1" y="21"/>
                </a:cxn>
                <a:cxn ang="0">
                  <a:pos x="6" y="12"/>
                </a:cxn>
                <a:cxn ang="0">
                  <a:pos x="11" y="7"/>
                </a:cxn>
                <a:cxn ang="0">
                  <a:pos x="20" y="2"/>
                </a:cxn>
                <a:cxn ang="0">
                  <a:pos x="28" y="0"/>
                </a:cxn>
                <a:cxn ang="0">
                  <a:pos x="37" y="2"/>
                </a:cxn>
                <a:cxn ang="0">
                  <a:pos x="45" y="7"/>
                </a:cxn>
                <a:cxn ang="0">
                  <a:pos x="51" y="12"/>
                </a:cxn>
                <a:cxn ang="0">
                  <a:pos x="55" y="21"/>
                </a:cxn>
                <a:cxn ang="0">
                  <a:pos x="57" y="29"/>
                </a:cxn>
                <a:cxn ang="0">
                  <a:pos x="28" y="29"/>
                </a:cxn>
              </a:cxnLst>
              <a:pathLst>
                <a:path w="57" h="29">
                  <a:moveTo>
                    <a:pt x="28" y="29"/>
                  </a:moveTo>
                  <a:lnTo>
                    <a:pt x="0" y="29"/>
                  </a:lnTo>
                  <a:lnTo>
                    <a:pt x="1" y="21"/>
                  </a:lnTo>
                  <a:lnTo>
                    <a:pt x="6" y="12"/>
                  </a:lnTo>
                  <a:lnTo>
                    <a:pt x="11" y="7"/>
                  </a:lnTo>
                  <a:lnTo>
                    <a:pt x="20" y="2"/>
                  </a:lnTo>
                  <a:lnTo>
                    <a:pt x="28" y="0"/>
                  </a:lnTo>
                  <a:lnTo>
                    <a:pt x="37" y="2"/>
                  </a:lnTo>
                  <a:lnTo>
                    <a:pt x="45" y="7"/>
                  </a:lnTo>
                  <a:lnTo>
                    <a:pt x="51" y="12"/>
                  </a:lnTo>
                  <a:lnTo>
                    <a:pt x="55" y="21"/>
                  </a:lnTo>
                  <a:lnTo>
                    <a:pt x="57" y="29"/>
                  </a:lnTo>
                  <a:lnTo>
                    <a:pt x="28" y="29"/>
                  </a:lnTo>
                  <a:close/>
                </a:path>
              </a:pathLst>
            </a:custGeom>
            <a:solidFill>
              <a:srgbClr val="FF0000"/>
            </a:solidFill>
            <a:ln w="9525">
              <a:noFill/>
            </a:ln>
          </p:spPr>
          <p:txBody>
            <a:bodyPr/>
            <a:p>
              <a:endParaRPr lang="zh-CN" altLang="en-US"/>
            </a:p>
          </p:txBody>
        </p:sp>
        <p:sp>
          <p:nvSpPr>
            <p:cNvPr id="91276" name="Freeform 141"/>
            <p:cNvSpPr/>
            <p:nvPr/>
          </p:nvSpPr>
          <p:spPr>
            <a:xfrm>
              <a:off x="4096" y="2929"/>
              <a:ext cx="5" cy="2"/>
            </a:xfrm>
            <a:custGeom>
              <a:avLst/>
              <a:gdLst/>
              <a:ahLst/>
              <a:cxnLst>
                <a:cxn ang="0">
                  <a:pos x="0" y="29"/>
                </a:cxn>
                <a:cxn ang="0">
                  <a:pos x="1" y="21"/>
                </a:cxn>
                <a:cxn ang="0">
                  <a:pos x="6" y="12"/>
                </a:cxn>
                <a:cxn ang="0">
                  <a:pos x="11" y="7"/>
                </a:cxn>
                <a:cxn ang="0">
                  <a:pos x="20" y="2"/>
                </a:cxn>
                <a:cxn ang="0">
                  <a:pos x="28" y="0"/>
                </a:cxn>
                <a:cxn ang="0">
                  <a:pos x="37" y="2"/>
                </a:cxn>
                <a:cxn ang="0">
                  <a:pos x="45" y="7"/>
                </a:cxn>
                <a:cxn ang="0">
                  <a:pos x="51" y="12"/>
                </a:cxn>
                <a:cxn ang="0">
                  <a:pos x="55" y="21"/>
                </a:cxn>
                <a:cxn ang="0">
                  <a:pos x="57" y="29"/>
                </a:cxn>
              </a:cxnLst>
              <a:pathLst>
                <a:path w="57" h="29">
                  <a:moveTo>
                    <a:pt x="0" y="29"/>
                  </a:moveTo>
                  <a:lnTo>
                    <a:pt x="1" y="21"/>
                  </a:lnTo>
                  <a:lnTo>
                    <a:pt x="6" y="12"/>
                  </a:lnTo>
                  <a:lnTo>
                    <a:pt x="11" y="7"/>
                  </a:lnTo>
                  <a:lnTo>
                    <a:pt x="20" y="2"/>
                  </a:lnTo>
                  <a:lnTo>
                    <a:pt x="28" y="0"/>
                  </a:lnTo>
                  <a:lnTo>
                    <a:pt x="37" y="2"/>
                  </a:lnTo>
                  <a:lnTo>
                    <a:pt x="45" y="7"/>
                  </a:lnTo>
                  <a:lnTo>
                    <a:pt x="51" y="12"/>
                  </a:lnTo>
                  <a:lnTo>
                    <a:pt x="55" y="21"/>
                  </a:lnTo>
                  <a:lnTo>
                    <a:pt x="57" y="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77" name="Freeform 142"/>
            <p:cNvSpPr/>
            <p:nvPr/>
          </p:nvSpPr>
          <p:spPr>
            <a:xfrm>
              <a:off x="3874" y="2346"/>
              <a:ext cx="2" cy="4"/>
            </a:xfrm>
            <a:custGeom>
              <a:avLst/>
              <a:gdLst/>
              <a:ahLst/>
              <a:cxnLst>
                <a:cxn ang="0">
                  <a:pos x="28" y="28"/>
                </a:cxn>
                <a:cxn ang="0">
                  <a:pos x="24" y="56"/>
                </a:cxn>
                <a:cxn ang="0">
                  <a:pos x="15" y="53"/>
                </a:cxn>
                <a:cxn ang="0">
                  <a:pos x="8" y="47"/>
                </a:cxn>
                <a:cxn ang="0">
                  <a:pos x="2" y="41"/>
                </a:cxn>
                <a:cxn ang="0">
                  <a:pos x="0" y="32"/>
                </a:cxn>
                <a:cxn ang="0">
                  <a:pos x="0" y="24"/>
                </a:cxn>
                <a:cxn ang="0">
                  <a:pos x="4" y="15"/>
                </a:cxn>
                <a:cxn ang="0">
                  <a:pos x="9" y="8"/>
                </a:cxn>
                <a:cxn ang="0">
                  <a:pos x="15" y="2"/>
                </a:cxn>
                <a:cxn ang="0">
                  <a:pos x="24" y="0"/>
                </a:cxn>
                <a:cxn ang="0">
                  <a:pos x="33" y="0"/>
                </a:cxn>
                <a:cxn ang="0">
                  <a:pos x="28" y="28"/>
                </a:cxn>
              </a:cxnLst>
              <a:pathLst>
                <a:path w="33" h="56">
                  <a:moveTo>
                    <a:pt x="28" y="28"/>
                  </a:moveTo>
                  <a:lnTo>
                    <a:pt x="24" y="56"/>
                  </a:lnTo>
                  <a:lnTo>
                    <a:pt x="15" y="53"/>
                  </a:lnTo>
                  <a:lnTo>
                    <a:pt x="8" y="47"/>
                  </a:lnTo>
                  <a:lnTo>
                    <a:pt x="2" y="41"/>
                  </a:lnTo>
                  <a:lnTo>
                    <a:pt x="0" y="32"/>
                  </a:lnTo>
                  <a:lnTo>
                    <a:pt x="0" y="24"/>
                  </a:lnTo>
                  <a:lnTo>
                    <a:pt x="4" y="15"/>
                  </a:lnTo>
                  <a:lnTo>
                    <a:pt x="9" y="8"/>
                  </a:lnTo>
                  <a:lnTo>
                    <a:pt x="15" y="2"/>
                  </a:lnTo>
                  <a:lnTo>
                    <a:pt x="24" y="0"/>
                  </a:lnTo>
                  <a:lnTo>
                    <a:pt x="33" y="0"/>
                  </a:lnTo>
                  <a:lnTo>
                    <a:pt x="28" y="28"/>
                  </a:lnTo>
                  <a:close/>
                </a:path>
              </a:pathLst>
            </a:custGeom>
            <a:solidFill>
              <a:srgbClr val="FF0000"/>
            </a:solidFill>
            <a:ln w="9525">
              <a:noFill/>
            </a:ln>
          </p:spPr>
          <p:txBody>
            <a:bodyPr/>
            <a:p>
              <a:endParaRPr lang="zh-CN" altLang="en-US"/>
            </a:p>
          </p:txBody>
        </p:sp>
        <p:sp>
          <p:nvSpPr>
            <p:cNvPr id="91278" name="Freeform 143"/>
            <p:cNvSpPr/>
            <p:nvPr/>
          </p:nvSpPr>
          <p:spPr>
            <a:xfrm>
              <a:off x="3874" y="2346"/>
              <a:ext cx="2" cy="4"/>
            </a:xfrm>
            <a:custGeom>
              <a:avLst/>
              <a:gdLst/>
              <a:ahLst/>
              <a:cxnLst>
                <a:cxn ang="0">
                  <a:pos x="24" y="56"/>
                </a:cxn>
                <a:cxn ang="0">
                  <a:pos x="15" y="53"/>
                </a:cxn>
                <a:cxn ang="0">
                  <a:pos x="8" y="47"/>
                </a:cxn>
                <a:cxn ang="0">
                  <a:pos x="2" y="41"/>
                </a:cxn>
                <a:cxn ang="0">
                  <a:pos x="0" y="32"/>
                </a:cxn>
                <a:cxn ang="0">
                  <a:pos x="0" y="24"/>
                </a:cxn>
                <a:cxn ang="0">
                  <a:pos x="4" y="15"/>
                </a:cxn>
                <a:cxn ang="0">
                  <a:pos x="9" y="8"/>
                </a:cxn>
                <a:cxn ang="0">
                  <a:pos x="15" y="2"/>
                </a:cxn>
                <a:cxn ang="0">
                  <a:pos x="24" y="0"/>
                </a:cxn>
                <a:cxn ang="0">
                  <a:pos x="33" y="0"/>
                </a:cxn>
              </a:cxnLst>
              <a:pathLst>
                <a:path w="33" h="56">
                  <a:moveTo>
                    <a:pt x="24" y="56"/>
                  </a:moveTo>
                  <a:lnTo>
                    <a:pt x="15" y="53"/>
                  </a:lnTo>
                  <a:lnTo>
                    <a:pt x="8" y="47"/>
                  </a:lnTo>
                  <a:lnTo>
                    <a:pt x="2" y="41"/>
                  </a:lnTo>
                  <a:lnTo>
                    <a:pt x="0" y="32"/>
                  </a:lnTo>
                  <a:lnTo>
                    <a:pt x="0" y="24"/>
                  </a:lnTo>
                  <a:lnTo>
                    <a:pt x="4" y="15"/>
                  </a:lnTo>
                  <a:lnTo>
                    <a:pt x="9" y="8"/>
                  </a:lnTo>
                  <a:lnTo>
                    <a:pt x="15" y="2"/>
                  </a:lnTo>
                  <a:lnTo>
                    <a:pt x="24" y="0"/>
                  </a:lnTo>
                  <a:lnTo>
                    <a:pt x="33"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79" name="Freeform 144"/>
            <p:cNvSpPr/>
            <p:nvPr/>
          </p:nvSpPr>
          <p:spPr>
            <a:xfrm>
              <a:off x="3875" y="2346"/>
              <a:ext cx="224" cy="42"/>
            </a:xfrm>
            <a:custGeom>
              <a:avLst/>
              <a:gdLst/>
              <a:ahLst/>
              <a:cxnLst>
                <a:cxn ang="0">
                  <a:pos x="9" y="0"/>
                </a:cxn>
                <a:cxn ang="0">
                  <a:pos x="4" y="28"/>
                </a:cxn>
                <a:cxn ang="0">
                  <a:pos x="0" y="56"/>
                </a:cxn>
                <a:cxn ang="0">
                  <a:pos x="2897" y="554"/>
                </a:cxn>
                <a:cxn ang="0">
                  <a:pos x="2901" y="527"/>
                </a:cxn>
                <a:cxn ang="0">
                  <a:pos x="2906" y="499"/>
                </a:cxn>
                <a:cxn ang="0">
                  <a:pos x="9" y="0"/>
                </a:cxn>
              </a:cxnLst>
              <a:pathLst>
                <a:path w="2906" h="554">
                  <a:moveTo>
                    <a:pt x="9" y="0"/>
                  </a:moveTo>
                  <a:lnTo>
                    <a:pt x="4" y="28"/>
                  </a:lnTo>
                  <a:lnTo>
                    <a:pt x="0" y="56"/>
                  </a:lnTo>
                  <a:lnTo>
                    <a:pt x="2897" y="554"/>
                  </a:lnTo>
                  <a:lnTo>
                    <a:pt x="2901" y="527"/>
                  </a:lnTo>
                  <a:lnTo>
                    <a:pt x="2906" y="499"/>
                  </a:lnTo>
                  <a:lnTo>
                    <a:pt x="9" y="0"/>
                  </a:lnTo>
                  <a:close/>
                </a:path>
              </a:pathLst>
            </a:custGeom>
            <a:solidFill>
              <a:srgbClr val="FF0000"/>
            </a:solidFill>
            <a:ln w="9525">
              <a:noFill/>
            </a:ln>
          </p:spPr>
          <p:txBody>
            <a:bodyPr/>
            <a:p>
              <a:endParaRPr lang="zh-CN" altLang="en-US"/>
            </a:p>
          </p:txBody>
        </p:sp>
        <p:sp>
          <p:nvSpPr>
            <p:cNvPr id="91280" name="Freeform 145"/>
            <p:cNvSpPr/>
            <p:nvPr/>
          </p:nvSpPr>
          <p:spPr>
            <a:xfrm>
              <a:off x="3875" y="2346"/>
              <a:ext cx="224" cy="42"/>
            </a:xfrm>
            <a:custGeom>
              <a:avLst/>
              <a:gdLst/>
              <a:ahLst/>
              <a:cxnLst>
                <a:cxn ang="0">
                  <a:pos x="9" y="0"/>
                </a:cxn>
                <a:cxn ang="0">
                  <a:pos x="4" y="28"/>
                </a:cxn>
                <a:cxn ang="0">
                  <a:pos x="0" y="56"/>
                </a:cxn>
                <a:cxn ang="0">
                  <a:pos x="2897" y="554"/>
                </a:cxn>
                <a:cxn ang="0">
                  <a:pos x="2901" y="527"/>
                </a:cxn>
                <a:cxn ang="0">
                  <a:pos x="2906" y="499"/>
                </a:cxn>
                <a:cxn ang="0">
                  <a:pos x="9" y="0"/>
                </a:cxn>
              </a:cxnLst>
              <a:pathLst>
                <a:path w="2906" h="554">
                  <a:moveTo>
                    <a:pt x="9" y="0"/>
                  </a:moveTo>
                  <a:lnTo>
                    <a:pt x="4" y="28"/>
                  </a:lnTo>
                  <a:lnTo>
                    <a:pt x="0" y="56"/>
                  </a:lnTo>
                  <a:lnTo>
                    <a:pt x="2897" y="554"/>
                  </a:lnTo>
                  <a:lnTo>
                    <a:pt x="2901" y="527"/>
                  </a:lnTo>
                  <a:lnTo>
                    <a:pt x="2906" y="499"/>
                  </a:lnTo>
                  <a:lnTo>
                    <a:pt x="9"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81" name="Freeform 146"/>
            <p:cNvSpPr/>
            <p:nvPr/>
          </p:nvSpPr>
          <p:spPr>
            <a:xfrm>
              <a:off x="4098" y="2384"/>
              <a:ext cx="3" cy="4"/>
            </a:xfrm>
            <a:custGeom>
              <a:avLst/>
              <a:gdLst/>
              <a:ahLst/>
              <a:cxnLst>
                <a:cxn ang="0">
                  <a:pos x="4" y="28"/>
                </a:cxn>
                <a:cxn ang="0">
                  <a:pos x="9" y="0"/>
                </a:cxn>
                <a:cxn ang="0">
                  <a:pos x="17" y="3"/>
                </a:cxn>
                <a:cxn ang="0">
                  <a:pos x="25" y="8"/>
                </a:cxn>
                <a:cxn ang="0">
                  <a:pos x="30" y="15"/>
                </a:cxn>
                <a:cxn ang="0">
                  <a:pos x="32" y="23"/>
                </a:cxn>
                <a:cxn ang="0">
                  <a:pos x="32" y="32"/>
                </a:cxn>
                <a:cxn ang="0">
                  <a:pos x="29" y="40"/>
                </a:cxn>
                <a:cxn ang="0">
                  <a:pos x="24" y="48"/>
                </a:cxn>
                <a:cxn ang="0">
                  <a:pos x="17" y="53"/>
                </a:cxn>
                <a:cxn ang="0">
                  <a:pos x="9" y="55"/>
                </a:cxn>
                <a:cxn ang="0">
                  <a:pos x="0" y="55"/>
                </a:cxn>
                <a:cxn ang="0">
                  <a:pos x="4" y="28"/>
                </a:cxn>
              </a:cxnLst>
              <a:pathLst>
                <a:path w="32" h="55">
                  <a:moveTo>
                    <a:pt x="4" y="28"/>
                  </a:moveTo>
                  <a:lnTo>
                    <a:pt x="9" y="0"/>
                  </a:lnTo>
                  <a:lnTo>
                    <a:pt x="17" y="3"/>
                  </a:lnTo>
                  <a:lnTo>
                    <a:pt x="25" y="8"/>
                  </a:lnTo>
                  <a:lnTo>
                    <a:pt x="30" y="15"/>
                  </a:lnTo>
                  <a:lnTo>
                    <a:pt x="32" y="23"/>
                  </a:lnTo>
                  <a:lnTo>
                    <a:pt x="32" y="32"/>
                  </a:lnTo>
                  <a:lnTo>
                    <a:pt x="29" y="40"/>
                  </a:lnTo>
                  <a:lnTo>
                    <a:pt x="24" y="48"/>
                  </a:lnTo>
                  <a:lnTo>
                    <a:pt x="17" y="53"/>
                  </a:lnTo>
                  <a:lnTo>
                    <a:pt x="9" y="55"/>
                  </a:lnTo>
                  <a:lnTo>
                    <a:pt x="0" y="55"/>
                  </a:lnTo>
                  <a:lnTo>
                    <a:pt x="4" y="28"/>
                  </a:lnTo>
                  <a:close/>
                </a:path>
              </a:pathLst>
            </a:custGeom>
            <a:solidFill>
              <a:srgbClr val="FF0000"/>
            </a:solidFill>
            <a:ln w="9525">
              <a:noFill/>
            </a:ln>
          </p:spPr>
          <p:txBody>
            <a:bodyPr/>
            <a:p>
              <a:endParaRPr lang="zh-CN" altLang="en-US"/>
            </a:p>
          </p:txBody>
        </p:sp>
        <p:sp>
          <p:nvSpPr>
            <p:cNvPr id="91282" name="Freeform 147"/>
            <p:cNvSpPr/>
            <p:nvPr/>
          </p:nvSpPr>
          <p:spPr>
            <a:xfrm>
              <a:off x="4098" y="2384"/>
              <a:ext cx="3" cy="4"/>
            </a:xfrm>
            <a:custGeom>
              <a:avLst/>
              <a:gdLst/>
              <a:ahLst/>
              <a:cxnLst>
                <a:cxn ang="0">
                  <a:pos x="9" y="0"/>
                </a:cxn>
                <a:cxn ang="0">
                  <a:pos x="17" y="3"/>
                </a:cxn>
                <a:cxn ang="0">
                  <a:pos x="25" y="8"/>
                </a:cxn>
                <a:cxn ang="0">
                  <a:pos x="30" y="15"/>
                </a:cxn>
                <a:cxn ang="0">
                  <a:pos x="32" y="23"/>
                </a:cxn>
                <a:cxn ang="0">
                  <a:pos x="32" y="32"/>
                </a:cxn>
                <a:cxn ang="0">
                  <a:pos x="29" y="40"/>
                </a:cxn>
                <a:cxn ang="0">
                  <a:pos x="24" y="48"/>
                </a:cxn>
                <a:cxn ang="0">
                  <a:pos x="17" y="53"/>
                </a:cxn>
                <a:cxn ang="0">
                  <a:pos x="9" y="55"/>
                </a:cxn>
                <a:cxn ang="0">
                  <a:pos x="0" y="55"/>
                </a:cxn>
              </a:cxnLst>
              <a:pathLst>
                <a:path w="32" h="55">
                  <a:moveTo>
                    <a:pt x="9" y="0"/>
                  </a:moveTo>
                  <a:lnTo>
                    <a:pt x="17" y="3"/>
                  </a:lnTo>
                  <a:lnTo>
                    <a:pt x="25" y="8"/>
                  </a:lnTo>
                  <a:lnTo>
                    <a:pt x="30" y="15"/>
                  </a:lnTo>
                  <a:lnTo>
                    <a:pt x="32" y="23"/>
                  </a:lnTo>
                  <a:lnTo>
                    <a:pt x="32" y="32"/>
                  </a:lnTo>
                  <a:lnTo>
                    <a:pt x="29" y="40"/>
                  </a:lnTo>
                  <a:lnTo>
                    <a:pt x="24" y="48"/>
                  </a:lnTo>
                  <a:lnTo>
                    <a:pt x="17" y="53"/>
                  </a:lnTo>
                  <a:lnTo>
                    <a:pt x="9" y="55"/>
                  </a:lnTo>
                  <a:lnTo>
                    <a:pt x="0" y="5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83" name="Freeform 148"/>
            <p:cNvSpPr/>
            <p:nvPr/>
          </p:nvSpPr>
          <p:spPr>
            <a:xfrm>
              <a:off x="3875" y="2346"/>
              <a:ext cx="3" cy="4"/>
            </a:xfrm>
            <a:custGeom>
              <a:avLst/>
              <a:gdLst/>
              <a:ahLst/>
              <a:cxnLst>
                <a:cxn ang="0">
                  <a:pos x="14" y="28"/>
                </a:cxn>
                <a:cxn ang="0">
                  <a:pos x="0" y="3"/>
                </a:cxn>
                <a:cxn ang="0">
                  <a:pos x="8" y="0"/>
                </a:cxn>
                <a:cxn ang="0">
                  <a:pos x="17" y="0"/>
                </a:cxn>
                <a:cxn ang="0">
                  <a:pos x="26" y="2"/>
                </a:cxn>
                <a:cxn ang="0">
                  <a:pos x="34" y="7"/>
                </a:cxn>
                <a:cxn ang="0">
                  <a:pos x="39" y="14"/>
                </a:cxn>
                <a:cxn ang="0">
                  <a:pos x="42" y="22"/>
                </a:cxn>
                <a:cxn ang="0">
                  <a:pos x="42" y="31"/>
                </a:cxn>
                <a:cxn ang="0">
                  <a:pos x="40" y="40"/>
                </a:cxn>
                <a:cxn ang="0">
                  <a:pos x="36" y="47"/>
                </a:cxn>
                <a:cxn ang="0">
                  <a:pos x="28" y="53"/>
                </a:cxn>
                <a:cxn ang="0">
                  <a:pos x="14" y="28"/>
                </a:cxn>
              </a:cxnLst>
              <a:pathLst>
                <a:path w="42" h="53">
                  <a:moveTo>
                    <a:pt x="14" y="28"/>
                  </a:moveTo>
                  <a:lnTo>
                    <a:pt x="0" y="3"/>
                  </a:lnTo>
                  <a:lnTo>
                    <a:pt x="8" y="0"/>
                  </a:lnTo>
                  <a:lnTo>
                    <a:pt x="17" y="0"/>
                  </a:lnTo>
                  <a:lnTo>
                    <a:pt x="26" y="2"/>
                  </a:lnTo>
                  <a:lnTo>
                    <a:pt x="34" y="7"/>
                  </a:lnTo>
                  <a:lnTo>
                    <a:pt x="39" y="14"/>
                  </a:lnTo>
                  <a:lnTo>
                    <a:pt x="42" y="22"/>
                  </a:lnTo>
                  <a:lnTo>
                    <a:pt x="42" y="31"/>
                  </a:lnTo>
                  <a:lnTo>
                    <a:pt x="40" y="40"/>
                  </a:lnTo>
                  <a:lnTo>
                    <a:pt x="36" y="47"/>
                  </a:lnTo>
                  <a:lnTo>
                    <a:pt x="28" y="53"/>
                  </a:lnTo>
                  <a:lnTo>
                    <a:pt x="14" y="28"/>
                  </a:lnTo>
                  <a:close/>
                </a:path>
              </a:pathLst>
            </a:custGeom>
            <a:solidFill>
              <a:srgbClr val="FF0000"/>
            </a:solidFill>
            <a:ln w="9525">
              <a:noFill/>
            </a:ln>
          </p:spPr>
          <p:txBody>
            <a:bodyPr/>
            <a:p>
              <a:endParaRPr lang="zh-CN" altLang="en-US"/>
            </a:p>
          </p:txBody>
        </p:sp>
        <p:sp>
          <p:nvSpPr>
            <p:cNvPr id="91284" name="Freeform 149"/>
            <p:cNvSpPr/>
            <p:nvPr/>
          </p:nvSpPr>
          <p:spPr>
            <a:xfrm>
              <a:off x="3875" y="2346"/>
              <a:ext cx="3" cy="4"/>
            </a:xfrm>
            <a:custGeom>
              <a:avLst/>
              <a:gdLst/>
              <a:ahLst/>
              <a:cxnLst>
                <a:cxn ang="0">
                  <a:pos x="0" y="3"/>
                </a:cxn>
                <a:cxn ang="0">
                  <a:pos x="8" y="0"/>
                </a:cxn>
                <a:cxn ang="0">
                  <a:pos x="17" y="0"/>
                </a:cxn>
                <a:cxn ang="0">
                  <a:pos x="26" y="2"/>
                </a:cxn>
                <a:cxn ang="0">
                  <a:pos x="34" y="7"/>
                </a:cxn>
                <a:cxn ang="0">
                  <a:pos x="39" y="14"/>
                </a:cxn>
                <a:cxn ang="0">
                  <a:pos x="42" y="22"/>
                </a:cxn>
                <a:cxn ang="0">
                  <a:pos x="42" y="31"/>
                </a:cxn>
                <a:cxn ang="0">
                  <a:pos x="40" y="40"/>
                </a:cxn>
                <a:cxn ang="0">
                  <a:pos x="36" y="47"/>
                </a:cxn>
                <a:cxn ang="0">
                  <a:pos x="28" y="53"/>
                </a:cxn>
              </a:cxnLst>
              <a:pathLst>
                <a:path w="42" h="53">
                  <a:moveTo>
                    <a:pt x="0" y="3"/>
                  </a:moveTo>
                  <a:lnTo>
                    <a:pt x="8" y="0"/>
                  </a:lnTo>
                  <a:lnTo>
                    <a:pt x="17" y="0"/>
                  </a:lnTo>
                  <a:lnTo>
                    <a:pt x="26" y="2"/>
                  </a:lnTo>
                  <a:lnTo>
                    <a:pt x="34" y="7"/>
                  </a:lnTo>
                  <a:lnTo>
                    <a:pt x="39" y="14"/>
                  </a:lnTo>
                  <a:lnTo>
                    <a:pt x="42" y="22"/>
                  </a:lnTo>
                  <a:lnTo>
                    <a:pt x="42" y="31"/>
                  </a:lnTo>
                  <a:lnTo>
                    <a:pt x="40" y="40"/>
                  </a:lnTo>
                  <a:lnTo>
                    <a:pt x="36" y="47"/>
                  </a:lnTo>
                  <a:lnTo>
                    <a:pt x="28" y="53"/>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85" name="Freeform 150"/>
            <p:cNvSpPr/>
            <p:nvPr/>
          </p:nvSpPr>
          <p:spPr>
            <a:xfrm>
              <a:off x="3794" y="2346"/>
              <a:ext cx="83" cy="51"/>
            </a:xfrm>
            <a:custGeom>
              <a:avLst/>
              <a:gdLst/>
              <a:ahLst/>
              <a:cxnLst>
                <a:cxn ang="0">
                  <a:pos x="1078" y="50"/>
                </a:cxn>
                <a:cxn ang="0">
                  <a:pos x="1064" y="25"/>
                </a:cxn>
                <a:cxn ang="0">
                  <a:pos x="1050" y="0"/>
                </a:cxn>
                <a:cxn ang="0">
                  <a:pos x="0" y="617"/>
                </a:cxn>
                <a:cxn ang="0">
                  <a:pos x="14" y="642"/>
                </a:cxn>
                <a:cxn ang="0">
                  <a:pos x="28" y="666"/>
                </a:cxn>
                <a:cxn ang="0">
                  <a:pos x="1078" y="50"/>
                </a:cxn>
              </a:cxnLst>
              <a:pathLst>
                <a:path w="1078" h="666">
                  <a:moveTo>
                    <a:pt x="1078" y="50"/>
                  </a:moveTo>
                  <a:lnTo>
                    <a:pt x="1064" y="25"/>
                  </a:lnTo>
                  <a:lnTo>
                    <a:pt x="1050" y="0"/>
                  </a:lnTo>
                  <a:lnTo>
                    <a:pt x="0" y="617"/>
                  </a:lnTo>
                  <a:lnTo>
                    <a:pt x="14" y="642"/>
                  </a:lnTo>
                  <a:lnTo>
                    <a:pt x="28" y="666"/>
                  </a:lnTo>
                  <a:lnTo>
                    <a:pt x="1078" y="50"/>
                  </a:lnTo>
                  <a:close/>
                </a:path>
              </a:pathLst>
            </a:custGeom>
            <a:solidFill>
              <a:srgbClr val="FF0000"/>
            </a:solidFill>
            <a:ln w="9525">
              <a:noFill/>
            </a:ln>
          </p:spPr>
          <p:txBody>
            <a:bodyPr/>
            <a:p>
              <a:endParaRPr lang="zh-CN" altLang="en-US"/>
            </a:p>
          </p:txBody>
        </p:sp>
        <p:sp>
          <p:nvSpPr>
            <p:cNvPr id="91286" name="Freeform 151"/>
            <p:cNvSpPr/>
            <p:nvPr/>
          </p:nvSpPr>
          <p:spPr>
            <a:xfrm>
              <a:off x="3794" y="2346"/>
              <a:ext cx="83" cy="51"/>
            </a:xfrm>
            <a:custGeom>
              <a:avLst/>
              <a:gdLst/>
              <a:ahLst/>
              <a:cxnLst>
                <a:cxn ang="0">
                  <a:pos x="1078" y="50"/>
                </a:cxn>
                <a:cxn ang="0">
                  <a:pos x="1064" y="25"/>
                </a:cxn>
                <a:cxn ang="0">
                  <a:pos x="1050" y="0"/>
                </a:cxn>
                <a:cxn ang="0">
                  <a:pos x="0" y="617"/>
                </a:cxn>
                <a:cxn ang="0">
                  <a:pos x="14" y="642"/>
                </a:cxn>
                <a:cxn ang="0">
                  <a:pos x="28" y="666"/>
                </a:cxn>
                <a:cxn ang="0">
                  <a:pos x="1078" y="50"/>
                </a:cxn>
              </a:cxnLst>
              <a:pathLst>
                <a:path w="1078" h="666">
                  <a:moveTo>
                    <a:pt x="1078" y="50"/>
                  </a:moveTo>
                  <a:lnTo>
                    <a:pt x="1064" y="25"/>
                  </a:lnTo>
                  <a:lnTo>
                    <a:pt x="1050" y="0"/>
                  </a:lnTo>
                  <a:lnTo>
                    <a:pt x="0" y="617"/>
                  </a:lnTo>
                  <a:lnTo>
                    <a:pt x="14" y="642"/>
                  </a:lnTo>
                  <a:lnTo>
                    <a:pt x="28" y="666"/>
                  </a:lnTo>
                  <a:lnTo>
                    <a:pt x="1078" y="5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87" name="Freeform 152"/>
            <p:cNvSpPr/>
            <p:nvPr/>
          </p:nvSpPr>
          <p:spPr>
            <a:xfrm>
              <a:off x="3793" y="2393"/>
              <a:ext cx="3" cy="4"/>
            </a:xfrm>
            <a:custGeom>
              <a:avLst/>
              <a:gdLst/>
              <a:ahLst/>
              <a:cxnLst>
                <a:cxn ang="0">
                  <a:pos x="28" y="25"/>
                </a:cxn>
                <a:cxn ang="0">
                  <a:pos x="42" y="49"/>
                </a:cxn>
                <a:cxn ang="0">
                  <a:pos x="35" y="53"/>
                </a:cxn>
                <a:cxn ang="0">
                  <a:pos x="25" y="53"/>
                </a:cxn>
                <a:cxn ang="0">
                  <a:pos x="17" y="51"/>
                </a:cxn>
                <a:cxn ang="0">
                  <a:pos x="9" y="46"/>
                </a:cxn>
                <a:cxn ang="0">
                  <a:pos x="4" y="39"/>
                </a:cxn>
                <a:cxn ang="0">
                  <a:pos x="0" y="31"/>
                </a:cxn>
                <a:cxn ang="0">
                  <a:pos x="0" y="21"/>
                </a:cxn>
                <a:cxn ang="0">
                  <a:pos x="3" y="13"/>
                </a:cxn>
                <a:cxn ang="0">
                  <a:pos x="7" y="5"/>
                </a:cxn>
                <a:cxn ang="0">
                  <a:pos x="14" y="0"/>
                </a:cxn>
                <a:cxn ang="0">
                  <a:pos x="28" y="25"/>
                </a:cxn>
              </a:cxnLst>
              <a:pathLst>
                <a:path w="42" h="53">
                  <a:moveTo>
                    <a:pt x="28" y="25"/>
                  </a:moveTo>
                  <a:lnTo>
                    <a:pt x="42" y="49"/>
                  </a:lnTo>
                  <a:lnTo>
                    <a:pt x="35" y="53"/>
                  </a:lnTo>
                  <a:lnTo>
                    <a:pt x="25" y="53"/>
                  </a:lnTo>
                  <a:lnTo>
                    <a:pt x="17" y="51"/>
                  </a:lnTo>
                  <a:lnTo>
                    <a:pt x="9" y="46"/>
                  </a:lnTo>
                  <a:lnTo>
                    <a:pt x="4" y="39"/>
                  </a:lnTo>
                  <a:lnTo>
                    <a:pt x="0" y="31"/>
                  </a:lnTo>
                  <a:lnTo>
                    <a:pt x="0" y="21"/>
                  </a:lnTo>
                  <a:lnTo>
                    <a:pt x="3" y="13"/>
                  </a:lnTo>
                  <a:lnTo>
                    <a:pt x="7" y="5"/>
                  </a:lnTo>
                  <a:lnTo>
                    <a:pt x="14" y="0"/>
                  </a:lnTo>
                  <a:lnTo>
                    <a:pt x="28" y="25"/>
                  </a:lnTo>
                  <a:close/>
                </a:path>
              </a:pathLst>
            </a:custGeom>
            <a:solidFill>
              <a:srgbClr val="FF0000"/>
            </a:solidFill>
            <a:ln w="9525">
              <a:noFill/>
            </a:ln>
          </p:spPr>
          <p:txBody>
            <a:bodyPr/>
            <a:p>
              <a:endParaRPr lang="zh-CN" altLang="en-US"/>
            </a:p>
          </p:txBody>
        </p:sp>
        <p:sp>
          <p:nvSpPr>
            <p:cNvPr id="91288" name="Freeform 153"/>
            <p:cNvSpPr/>
            <p:nvPr/>
          </p:nvSpPr>
          <p:spPr>
            <a:xfrm>
              <a:off x="3793" y="2393"/>
              <a:ext cx="3" cy="4"/>
            </a:xfrm>
            <a:custGeom>
              <a:avLst/>
              <a:gdLst/>
              <a:ahLst/>
              <a:cxnLst>
                <a:cxn ang="0">
                  <a:pos x="42" y="49"/>
                </a:cxn>
                <a:cxn ang="0">
                  <a:pos x="35" y="53"/>
                </a:cxn>
                <a:cxn ang="0">
                  <a:pos x="25" y="53"/>
                </a:cxn>
                <a:cxn ang="0">
                  <a:pos x="17" y="51"/>
                </a:cxn>
                <a:cxn ang="0">
                  <a:pos x="9" y="46"/>
                </a:cxn>
                <a:cxn ang="0">
                  <a:pos x="4" y="39"/>
                </a:cxn>
                <a:cxn ang="0">
                  <a:pos x="0" y="31"/>
                </a:cxn>
                <a:cxn ang="0">
                  <a:pos x="0" y="21"/>
                </a:cxn>
                <a:cxn ang="0">
                  <a:pos x="3" y="13"/>
                </a:cxn>
                <a:cxn ang="0">
                  <a:pos x="7" y="5"/>
                </a:cxn>
                <a:cxn ang="0">
                  <a:pos x="14" y="0"/>
                </a:cxn>
              </a:cxnLst>
              <a:pathLst>
                <a:path w="42" h="53">
                  <a:moveTo>
                    <a:pt x="42" y="49"/>
                  </a:moveTo>
                  <a:lnTo>
                    <a:pt x="35" y="53"/>
                  </a:lnTo>
                  <a:lnTo>
                    <a:pt x="25" y="53"/>
                  </a:lnTo>
                  <a:lnTo>
                    <a:pt x="17" y="51"/>
                  </a:lnTo>
                  <a:lnTo>
                    <a:pt x="9" y="46"/>
                  </a:lnTo>
                  <a:lnTo>
                    <a:pt x="4" y="39"/>
                  </a:lnTo>
                  <a:lnTo>
                    <a:pt x="0" y="31"/>
                  </a:lnTo>
                  <a:lnTo>
                    <a:pt x="0" y="21"/>
                  </a:lnTo>
                  <a:lnTo>
                    <a:pt x="3" y="13"/>
                  </a:lnTo>
                  <a:lnTo>
                    <a:pt x="7" y="5"/>
                  </a:lnTo>
                  <a:lnTo>
                    <a:pt x="14"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89" name="Freeform 154"/>
            <p:cNvSpPr/>
            <p:nvPr/>
          </p:nvSpPr>
          <p:spPr>
            <a:xfrm>
              <a:off x="3779" y="1958"/>
              <a:ext cx="5" cy="2"/>
            </a:xfrm>
            <a:custGeom>
              <a:avLst/>
              <a:gdLst/>
              <a:ahLst/>
              <a:cxnLst>
                <a:cxn ang="0">
                  <a:pos x="28" y="0"/>
                </a:cxn>
                <a:cxn ang="0">
                  <a:pos x="57" y="0"/>
                </a:cxn>
                <a:cxn ang="0">
                  <a:pos x="55" y="9"/>
                </a:cxn>
                <a:cxn ang="0">
                  <a:pos x="51" y="17"/>
                </a:cxn>
                <a:cxn ang="0">
                  <a:pos x="45" y="23"/>
                </a:cxn>
                <a:cxn ang="0">
                  <a:pos x="37" y="27"/>
                </a:cxn>
                <a:cxn ang="0">
                  <a:pos x="28" y="28"/>
                </a:cxn>
                <a:cxn ang="0">
                  <a:pos x="20" y="27"/>
                </a:cxn>
                <a:cxn ang="0">
                  <a:pos x="11" y="23"/>
                </a:cxn>
                <a:cxn ang="0">
                  <a:pos x="6" y="17"/>
                </a:cxn>
                <a:cxn ang="0">
                  <a:pos x="1" y="9"/>
                </a:cxn>
                <a:cxn ang="0">
                  <a:pos x="0" y="0"/>
                </a:cxn>
                <a:cxn ang="0">
                  <a:pos x="28" y="0"/>
                </a:cxn>
              </a:cxnLst>
              <a:pathLst>
                <a:path w="57" h="28">
                  <a:moveTo>
                    <a:pt x="28" y="0"/>
                  </a:moveTo>
                  <a:lnTo>
                    <a:pt x="57" y="0"/>
                  </a:lnTo>
                  <a:lnTo>
                    <a:pt x="55" y="9"/>
                  </a:lnTo>
                  <a:lnTo>
                    <a:pt x="51" y="17"/>
                  </a:lnTo>
                  <a:lnTo>
                    <a:pt x="45" y="23"/>
                  </a:lnTo>
                  <a:lnTo>
                    <a:pt x="37" y="27"/>
                  </a:lnTo>
                  <a:lnTo>
                    <a:pt x="28" y="28"/>
                  </a:lnTo>
                  <a:lnTo>
                    <a:pt x="20" y="27"/>
                  </a:lnTo>
                  <a:lnTo>
                    <a:pt x="11" y="23"/>
                  </a:lnTo>
                  <a:lnTo>
                    <a:pt x="6" y="17"/>
                  </a:lnTo>
                  <a:lnTo>
                    <a:pt x="1" y="9"/>
                  </a:lnTo>
                  <a:lnTo>
                    <a:pt x="0" y="0"/>
                  </a:lnTo>
                  <a:lnTo>
                    <a:pt x="28" y="0"/>
                  </a:lnTo>
                  <a:close/>
                </a:path>
              </a:pathLst>
            </a:custGeom>
            <a:solidFill>
              <a:srgbClr val="FF0000"/>
            </a:solidFill>
            <a:ln w="9525">
              <a:noFill/>
            </a:ln>
          </p:spPr>
          <p:txBody>
            <a:bodyPr/>
            <a:p>
              <a:endParaRPr lang="zh-CN" altLang="en-US"/>
            </a:p>
          </p:txBody>
        </p:sp>
        <p:sp>
          <p:nvSpPr>
            <p:cNvPr id="91290" name="Freeform 155"/>
            <p:cNvSpPr/>
            <p:nvPr/>
          </p:nvSpPr>
          <p:spPr>
            <a:xfrm>
              <a:off x="3779" y="1958"/>
              <a:ext cx="5" cy="2"/>
            </a:xfrm>
            <a:custGeom>
              <a:avLst/>
              <a:gdLst/>
              <a:ahLst/>
              <a:cxnLst>
                <a:cxn ang="0">
                  <a:pos x="57" y="0"/>
                </a:cxn>
                <a:cxn ang="0">
                  <a:pos x="55" y="9"/>
                </a:cxn>
                <a:cxn ang="0">
                  <a:pos x="51" y="17"/>
                </a:cxn>
                <a:cxn ang="0">
                  <a:pos x="45" y="23"/>
                </a:cxn>
                <a:cxn ang="0">
                  <a:pos x="37" y="27"/>
                </a:cxn>
                <a:cxn ang="0">
                  <a:pos x="28" y="28"/>
                </a:cxn>
                <a:cxn ang="0">
                  <a:pos x="20" y="27"/>
                </a:cxn>
                <a:cxn ang="0">
                  <a:pos x="11" y="23"/>
                </a:cxn>
                <a:cxn ang="0">
                  <a:pos x="6" y="17"/>
                </a:cxn>
                <a:cxn ang="0">
                  <a:pos x="1" y="9"/>
                </a:cxn>
                <a:cxn ang="0">
                  <a:pos x="0" y="0"/>
                </a:cxn>
              </a:cxnLst>
              <a:pathLst>
                <a:path w="57" h="28">
                  <a:moveTo>
                    <a:pt x="57" y="0"/>
                  </a:moveTo>
                  <a:lnTo>
                    <a:pt x="55" y="9"/>
                  </a:lnTo>
                  <a:lnTo>
                    <a:pt x="51" y="17"/>
                  </a:lnTo>
                  <a:lnTo>
                    <a:pt x="45" y="23"/>
                  </a:lnTo>
                  <a:lnTo>
                    <a:pt x="37" y="27"/>
                  </a:lnTo>
                  <a:lnTo>
                    <a:pt x="28" y="28"/>
                  </a:lnTo>
                  <a:lnTo>
                    <a:pt x="20" y="27"/>
                  </a:lnTo>
                  <a:lnTo>
                    <a:pt x="11" y="23"/>
                  </a:lnTo>
                  <a:lnTo>
                    <a:pt x="6" y="17"/>
                  </a:lnTo>
                  <a:lnTo>
                    <a:pt x="1" y="9"/>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91" name="Freeform 156"/>
            <p:cNvSpPr/>
            <p:nvPr/>
          </p:nvSpPr>
          <p:spPr>
            <a:xfrm>
              <a:off x="3779" y="1798"/>
              <a:ext cx="5" cy="160"/>
            </a:xfrm>
            <a:custGeom>
              <a:avLst/>
              <a:gdLst/>
              <a:ahLst/>
              <a:cxnLst>
                <a:cxn ang="0">
                  <a:pos x="0" y="2074"/>
                </a:cxn>
                <a:cxn ang="0">
                  <a:pos x="28" y="2074"/>
                </a:cxn>
                <a:cxn ang="0">
                  <a:pos x="57" y="2074"/>
                </a:cxn>
                <a:cxn ang="0">
                  <a:pos x="57" y="0"/>
                </a:cxn>
                <a:cxn ang="0">
                  <a:pos x="28" y="0"/>
                </a:cxn>
                <a:cxn ang="0">
                  <a:pos x="0" y="0"/>
                </a:cxn>
                <a:cxn ang="0">
                  <a:pos x="0" y="2074"/>
                </a:cxn>
              </a:cxnLst>
              <a:pathLst>
                <a:path w="57" h="2074">
                  <a:moveTo>
                    <a:pt x="0" y="2074"/>
                  </a:moveTo>
                  <a:lnTo>
                    <a:pt x="28" y="2074"/>
                  </a:lnTo>
                  <a:lnTo>
                    <a:pt x="57" y="2074"/>
                  </a:lnTo>
                  <a:lnTo>
                    <a:pt x="57" y="0"/>
                  </a:lnTo>
                  <a:lnTo>
                    <a:pt x="28" y="0"/>
                  </a:lnTo>
                  <a:lnTo>
                    <a:pt x="0" y="0"/>
                  </a:lnTo>
                  <a:lnTo>
                    <a:pt x="0" y="2074"/>
                  </a:lnTo>
                  <a:close/>
                </a:path>
              </a:pathLst>
            </a:custGeom>
            <a:solidFill>
              <a:srgbClr val="FF0000"/>
            </a:solidFill>
            <a:ln w="9525">
              <a:noFill/>
            </a:ln>
          </p:spPr>
          <p:txBody>
            <a:bodyPr/>
            <a:p>
              <a:endParaRPr lang="zh-CN" altLang="en-US"/>
            </a:p>
          </p:txBody>
        </p:sp>
        <p:sp>
          <p:nvSpPr>
            <p:cNvPr id="91292" name="Freeform 157"/>
            <p:cNvSpPr/>
            <p:nvPr/>
          </p:nvSpPr>
          <p:spPr>
            <a:xfrm>
              <a:off x="3779" y="1798"/>
              <a:ext cx="5" cy="160"/>
            </a:xfrm>
            <a:custGeom>
              <a:avLst/>
              <a:gdLst/>
              <a:ahLst/>
              <a:cxnLst>
                <a:cxn ang="0">
                  <a:pos x="0" y="2074"/>
                </a:cxn>
                <a:cxn ang="0">
                  <a:pos x="28" y="2074"/>
                </a:cxn>
                <a:cxn ang="0">
                  <a:pos x="57" y="2074"/>
                </a:cxn>
                <a:cxn ang="0">
                  <a:pos x="57" y="0"/>
                </a:cxn>
                <a:cxn ang="0">
                  <a:pos x="28" y="0"/>
                </a:cxn>
                <a:cxn ang="0">
                  <a:pos x="0" y="0"/>
                </a:cxn>
                <a:cxn ang="0">
                  <a:pos x="0" y="2074"/>
                </a:cxn>
              </a:cxnLst>
              <a:pathLst>
                <a:path w="57" h="2074">
                  <a:moveTo>
                    <a:pt x="0" y="2074"/>
                  </a:moveTo>
                  <a:lnTo>
                    <a:pt x="28" y="2074"/>
                  </a:lnTo>
                  <a:lnTo>
                    <a:pt x="57" y="2074"/>
                  </a:lnTo>
                  <a:lnTo>
                    <a:pt x="57" y="0"/>
                  </a:lnTo>
                  <a:lnTo>
                    <a:pt x="28" y="0"/>
                  </a:lnTo>
                  <a:lnTo>
                    <a:pt x="0" y="0"/>
                  </a:lnTo>
                  <a:lnTo>
                    <a:pt x="0" y="207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93" name="Freeform 158"/>
            <p:cNvSpPr/>
            <p:nvPr/>
          </p:nvSpPr>
          <p:spPr>
            <a:xfrm>
              <a:off x="3779" y="1796"/>
              <a:ext cx="5" cy="2"/>
            </a:xfrm>
            <a:custGeom>
              <a:avLst/>
              <a:gdLst/>
              <a:ahLst/>
              <a:cxnLst>
                <a:cxn ang="0">
                  <a:pos x="28" y="29"/>
                </a:cxn>
                <a:cxn ang="0">
                  <a:pos x="0" y="29"/>
                </a:cxn>
                <a:cxn ang="0">
                  <a:pos x="1" y="20"/>
                </a:cxn>
                <a:cxn ang="0">
                  <a:pos x="6" y="12"/>
                </a:cxn>
                <a:cxn ang="0">
                  <a:pos x="11" y="6"/>
                </a:cxn>
                <a:cxn ang="0">
                  <a:pos x="20" y="2"/>
                </a:cxn>
                <a:cxn ang="0">
                  <a:pos x="28" y="0"/>
                </a:cxn>
                <a:cxn ang="0">
                  <a:pos x="37" y="2"/>
                </a:cxn>
                <a:cxn ang="0">
                  <a:pos x="45" y="6"/>
                </a:cxn>
                <a:cxn ang="0">
                  <a:pos x="51" y="12"/>
                </a:cxn>
                <a:cxn ang="0">
                  <a:pos x="55" y="20"/>
                </a:cxn>
                <a:cxn ang="0">
                  <a:pos x="57" y="29"/>
                </a:cxn>
                <a:cxn ang="0">
                  <a:pos x="28" y="29"/>
                </a:cxn>
              </a:cxnLst>
              <a:pathLst>
                <a:path w="57" h="29">
                  <a:moveTo>
                    <a:pt x="28" y="29"/>
                  </a:moveTo>
                  <a:lnTo>
                    <a:pt x="0" y="29"/>
                  </a:lnTo>
                  <a:lnTo>
                    <a:pt x="1" y="20"/>
                  </a:lnTo>
                  <a:lnTo>
                    <a:pt x="6" y="12"/>
                  </a:lnTo>
                  <a:lnTo>
                    <a:pt x="11" y="6"/>
                  </a:lnTo>
                  <a:lnTo>
                    <a:pt x="20" y="2"/>
                  </a:lnTo>
                  <a:lnTo>
                    <a:pt x="28" y="0"/>
                  </a:lnTo>
                  <a:lnTo>
                    <a:pt x="37" y="2"/>
                  </a:lnTo>
                  <a:lnTo>
                    <a:pt x="45" y="6"/>
                  </a:lnTo>
                  <a:lnTo>
                    <a:pt x="51" y="12"/>
                  </a:lnTo>
                  <a:lnTo>
                    <a:pt x="55" y="20"/>
                  </a:lnTo>
                  <a:lnTo>
                    <a:pt x="57" y="29"/>
                  </a:lnTo>
                  <a:lnTo>
                    <a:pt x="28" y="29"/>
                  </a:lnTo>
                  <a:close/>
                </a:path>
              </a:pathLst>
            </a:custGeom>
            <a:solidFill>
              <a:srgbClr val="FF0000"/>
            </a:solidFill>
            <a:ln w="9525">
              <a:noFill/>
            </a:ln>
          </p:spPr>
          <p:txBody>
            <a:bodyPr/>
            <a:p>
              <a:endParaRPr lang="zh-CN" altLang="en-US"/>
            </a:p>
          </p:txBody>
        </p:sp>
        <p:sp>
          <p:nvSpPr>
            <p:cNvPr id="91294" name="Freeform 159"/>
            <p:cNvSpPr/>
            <p:nvPr/>
          </p:nvSpPr>
          <p:spPr>
            <a:xfrm>
              <a:off x="3779" y="1796"/>
              <a:ext cx="5" cy="2"/>
            </a:xfrm>
            <a:custGeom>
              <a:avLst/>
              <a:gdLst/>
              <a:ahLst/>
              <a:cxnLst>
                <a:cxn ang="0">
                  <a:pos x="0" y="29"/>
                </a:cxn>
                <a:cxn ang="0">
                  <a:pos x="1" y="20"/>
                </a:cxn>
                <a:cxn ang="0">
                  <a:pos x="6" y="12"/>
                </a:cxn>
                <a:cxn ang="0">
                  <a:pos x="11" y="6"/>
                </a:cxn>
                <a:cxn ang="0">
                  <a:pos x="20" y="2"/>
                </a:cxn>
                <a:cxn ang="0">
                  <a:pos x="28" y="0"/>
                </a:cxn>
                <a:cxn ang="0">
                  <a:pos x="37" y="2"/>
                </a:cxn>
                <a:cxn ang="0">
                  <a:pos x="45" y="6"/>
                </a:cxn>
                <a:cxn ang="0">
                  <a:pos x="51" y="12"/>
                </a:cxn>
                <a:cxn ang="0">
                  <a:pos x="55" y="20"/>
                </a:cxn>
                <a:cxn ang="0">
                  <a:pos x="57" y="29"/>
                </a:cxn>
              </a:cxnLst>
              <a:pathLst>
                <a:path w="57" h="29">
                  <a:moveTo>
                    <a:pt x="0" y="29"/>
                  </a:moveTo>
                  <a:lnTo>
                    <a:pt x="1" y="20"/>
                  </a:lnTo>
                  <a:lnTo>
                    <a:pt x="6" y="12"/>
                  </a:lnTo>
                  <a:lnTo>
                    <a:pt x="11" y="6"/>
                  </a:lnTo>
                  <a:lnTo>
                    <a:pt x="20" y="2"/>
                  </a:lnTo>
                  <a:lnTo>
                    <a:pt x="28" y="0"/>
                  </a:lnTo>
                  <a:lnTo>
                    <a:pt x="37" y="2"/>
                  </a:lnTo>
                  <a:lnTo>
                    <a:pt x="45" y="6"/>
                  </a:lnTo>
                  <a:lnTo>
                    <a:pt x="51" y="12"/>
                  </a:lnTo>
                  <a:lnTo>
                    <a:pt x="55" y="20"/>
                  </a:lnTo>
                  <a:lnTo>
                    <a:pt x="57" y="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95" name="Freeform 160"/>
            <p:cNvSpPr/>
            <p:nvPr/>
          </p:nvSpPr>
          <p:spPr>
            <a:xfrm>
              <a:off x="4083" y="1941"/>
              <a:ext cx="4" cy="2"/>
            </a:xfrm>
            <a:custGeom>
              <a:avLst/>
              <a:gdLst/>
              <a:ahLst/>
              <a:cxnLst>
                <a:cxn ang="0">
                  <a:pos x="28" y="0"/>
                </a:cxn>
                <a:cxn ang="0">
                  <a:pos x="57" y="0"/>
                </a:cxn>
                <a:cxn ang="0">
                  <a:pos x="55" y="9"/>
                </a:cxn>
                <a:cxn ang="0">
                  <a:pos x="51" y="17"/>
                </a:cxn>
                <a:cxn ang="0">
                  <a:pos x="45" y="23"/>
                </a:cxn>
                <a:cxn ang="0">
                  <a:pos x="37" y="27"/>
                </a:cxn>
                <a:cxn ang="0">
                  <a:pos x="28" y="28"/>
                </a:cxn>
                <a:cxn ang="0">
                  <a:pos x="20" y="27"/>
                </a:cxn>
                <a:cxn ang="0">
                  <a:pos x="11" y="23"/>
                </a:cxn>
                <a:cxn ang="0">
                  <a:pos x="6" y="17"/>
                </a:cxn>
                <a:cxn ang="0">
                  <a:pos x="1" y="9"/>
                </a:cxn>
                <a:cxn ang="0">
                  <a:pos x="0" y="0"/>
                </a:cxn>
                <a:cxn ang="0">
                  <a:pos x="28" y="0"/>
                </a:cxn>
              </a:cxnLst>
              <a:pathLst>
                <a:path w="57" h="28">
                  <a:moveTo>
                    <a:pt x="28" y="0"/>
                  </a:moveTo>
                  <a:lnTo>
                    <a:pt x="57" y="0"/>
                  </a:lnTo>
                  <a:lnTo>
                    <a:pt x="55" y="9"/>
                  </a:lnTo>
                  <a:lnTo>
                    <a:pt x="51" y="17"/>
                  </a:lnTo>
                  <a:lnTo>
                    <a:pt x="45" y="23"/>
                  </a:lnTo>
                  <a:lnTo>
                    <a:pt x="37" y="27"/>
                  </a:lnTo>
                  <a:lnTo>
                    <a:pt x="28" y="28"/>
                  </a:lnTo>
                  <a:lnTo>
                    <a:pt x="20" y="27"/>
                  </a:lnTo>
                  <a:lnTo>
                    <a:pt x="11" y="23"/>
                  </a:lnTo>
                  <a:lnTo>
                    <a:pt x="6" y="17"/>
                  </a:lnTo>
                  <a:lnTo>
                    <a:pt x="1" y="9"/>
                  </a:lnTo>
                  <a:lnTo>
                    <a:pt x="0" y="0"/>
                  </a:lnTo>
                  <a:lnTo>
                    <a:pt x="28" y="0"/>
                  </a:lnTo>
                  <a:close/>
                </a:path>
              </a:pathLst>
            </a:custGeom>
            <a:solidFill>
              <a:srgbClr val="FF0000"/>
            </a:solidFill>
            <a:ln w="9525">
              <a:noFill/>
            </a:ln>
          </p:spPr>
          <p:txBody>
            <a:bodyPr/>
            <a:p>
              <a:endParaRPr lang="zh-CN" altLang="en-US"/>
            </a:p>
          </p:txBody>
        </p:sp>
        <p:sp>
          <p:nvSpPr>
            <p:cNvPr id="91296" name="Freeform 161"/>
            <p:cNvSpPr/>
            <p:nvPr/>
          </p:nvSpPr>
          <p:spPr>
            <a:xfrm>
              <a:off x="4083" y="1941"/>
              <a:ext cx="4" cy="2"/>
            </a:xfrm>
            <a:custGeom>
              <a:avLst/>
              <a:gdLst/>
              <a:ahLst/>
              <a:cxnLst>
                <a:cxn ang="0">
                  <a:pos x="57" y="0"/>
                </a:cxn>
                <a:cxn ang="0">
                  <a:pos x="55" y="9"/>
                </a:cxn>
                <a:cxn ang="0">
                  <a:pos x="51" y="17"/>
                </a:cxn>
                <a:cxn ang="0">
                  <a:pos x="45" y="23"/>
                </a:cxn>
                <a:cxn ang="0">
                  <a:pos x="37" y="27"/>
                </a:cxn>
                <a:cxn ang="0">
                  <a:pos x="28" y="28"/>
                </a:cxn>
                <a:cxn ang="0">
                  <a:pos x="20" y="27"/>
                </a:cxn>
                <a:cxn ang="0">
                  <a:pos x="11" y="23"/>
                </a:cxn>
                <a:cxn ang="0">
                  <a:pos x="6" y="17"/>
                </a:cxn>
                <a:cxn ang="0">
                  <a:pos x="1" y="9"/>
                </a:cxn>
                <a:cxn ang="0">
                  <a:pos x="0" y="0"/>
                </a:cxn>
              </a:cxnLst>
              <a:pathLst>
                <a:path w="57" h="28">
                  <a:moveTo>
                    <a:pt x="57" y="0"/>
                  </a:moveTo>
                  <a:lnTo>
                    <a:pt x="55" y="9"/>
                  </a:lnTo>
                  <a:lnTo>
                    <a:pt x="51" y="17"/>
                  </a:lnTo>
                  <a:lnTo>
                    <a:pt x="45" y="23"/>
                  </a:lnTo>
                  <a:lnTo>
                    <a:pt x="37" y="27"/>
                  </a:lnTo>
                  <a:lnTo>
                    <a:pt x="28" y="28"/>
                  </a:lnTo>
                  <a:lnTo>
                    <a:pt x="20" y="27"/>
                  </a:lnTo>
                  <a:lnTo>
                    <a:pt x="11" y="23"/>
                  </a:lnTo>
                  <a:lnTo>
                    <a:pt x="6" y="17"/>
                  </a:lnTo>
                  <a:lnTo>
                    <a:pt x="1" y="9"/>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97" name="Freeform 162"/>
            <p:cNvSpPr/>
            <p:nvPr/>
          </p:nvSpPr>
          <p:spPr>
            <a:xfrm>
              <a:off x="4083" y="1764"/>
              <a:ext cx="4" cy="177"/>
            </a:xfrm>
            <a:custGeom>
              <a:avLst/>
              <a:gdLst/>
              <a:ahLst/>
              <a:cxnLst>
                <a:cxn ang="0">
                  <a:pos x="0" y="2298"/>
                </a:cxn>
                <a:cxn ang="0">
                  <a:pos x="28" y="2298"/>
                </a:cxn>
                <a:cxn ang="0">
                  <a:pos x="57" y="2298"/>
                </a:cxn>
                <a:cxn ang="0">
                  <a:pos x="57" y="0"/>
                </a:cxn>
                <a:cxn ang="0">
                  <a:pos x="28" y="0"/>
                </a:cxn>
                <a:cxn ang="0">
                  <a:pos x="0" y="0"/>
                </a:cxn>
                <a:cxn ang="0">
                  <a:pos x="0" y="2298"/>
                </a:cxn>
              </a:cxnLst>
              <a:pathLst>
                <a:path w="57" h="2298">
                  <a:moveTo>
                    <a:pt x="0" y="2298"/>
                  </a:moveTo>
                  <a:lnTo>
                    <a:pt x="28" y="2298"/>
                  </a:lnTo>
                  <a:lnTo>
                    <a:pt x="57" y="2298"/>
                  </a:lnTo>
                  <a:lnTo>
                    <a:pt x="57" y="0"/>
                  </a:lnTo>
                  <a:lnTo>
                    <a:pt x="28" y="0"/>
                  </a:lnTo>
                  <a:lnTo>
                    <a:pt x="0" y="0"/>
                  </a:lnTo>
                  <a:lnTo>
                    <a:pt x="0" y="2298"/>
                  </a:lnTo>
                  <a:close/>
                </a:path>
              </a:pathLst>
            </a:custGeom>
            <a:solidFill>
              <a:srgbClr val="FF0000"/>
            </a:solidFill>
            <a:ln w="9525">
              <a:noFill/>
            </a:ln>
          </p:spPr>
          <p:txBody>
            <a:bodyPr/>
            <a:p>
              <a:endParaRPr lang="zh-CN" altLang="en-US"/>
            </a:p>
          </p:txBody>
        </p:sp>
        <p:sp>
          <p:nvSpPr>
            <p:cNvPr id="91298" name="Freeform 163"/>
            <p:cNvSpPr/>
            <p:nvPr/>
          </p:nvSpPr>
          <p:spPr>
            <a:xfrm>
              <a:off x="4083" y="1764"/>
              <a:ext cx="4" cy="177"/>
            </a:xfrm>
            <a:custGeom>
              <a:avLst/>
              <a:gdLst/>
              <a:ahLst/>
              <a:cxnLst>
                <a:cxn ang="0">
                  <a:pos x="0" y="2298"/>
                </a:cxn>
                <a:cxn ang="0">
                  <a:pos x="28" y="2298"/>
                </a:cxn>
                <a:cxn ang="0">
                  <a:pos x="57" y="2298"/>
                </a:cxn>
                <a:cxn ang="0">
                  <a:pos x="57" y="0"/>
                </a:cxn>
                <a:cxn ang="0">
                  <a:pos x="28" y="0"/>
                </a:cxn>
                <a:cxn ang="0">
                  <a:pos x="0" y="0"/>
                </a:cxn>
                <a:cxn ang="0">
                  <a:pos x="0" y="2298"/>
                </a:cxn>
              </a:cxnLst>
              <a:pathLst>
                <a:path w="57" h="2298">
                  <a:moveTo>
                    <a:pt x="0" y="2298"/>
                  </a:moveTo>
                  <a:lnTo>
                    <a:pt x="28" y="2298"/>
                  </a:lnTo>
                  <a:lnTo>
                    <a:pt x="57" y="2298"/>
                  </a:lnTo>
                  <a:lnTo>
                    <a:pt x="57" y="0"/>
                  </a:lnTo>
                  <a:lnTo>
                    <a:pt x="28" y="0"/>
                  </a:lnTo>
                  <a:lnTo>
                    <a:pt x="0" y="0"/>
                  </a:lnTo>
                  <a:lnTo>
                    <a:pt x="0" y="2298"/>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299" name="Freeform 164"/>
            <p:cNvSpPr/>
            <p:nvPr/>
          </p:nvSpPr>
          <p:spPr>
            <a:xfrm>
              <a:off x="4083" y="1762"/>
              <a:ext cx="4" cy="2"/>
            </a:xfrm>
            <a:custGeom>
              <a:avLst/>
              <a:gdLst/>
              <a:ahLst/>
              <a:cxnLst>
                <a:cxn ang="0">
                  <a:pos x="28" y="29"/>
                </a:cxn>
                <a:cxn ang="0">
                  <a:pos x="0" y="29"/>
                </a:cxn>
                <a:cxn ang="0">
                  <a:pos x="1" y="21"/>
                </a:cxn>
                <a:cxn ang="0">
                  <a:pos x="6" y="12"/>
                </a:cxn>
                <a:cxn ang="0">
                  <a:pos x="11" y="7"/>
                </a:cxn>
                <a:cxn ang="0">
                  <a:pos x="20" y="3"/>
                </a:cxn>
                <a:cxn ang="0">
                  <a:pos x="28" y="0"/>
                </a:cxn>
                <a:cxn ang="0">
                  <a:pos x="37" y="3"/>
                </a:cxn>
                <a:cxn ang="0">
                  <a:pos x="45" y="7"/>
                </a:cxn>
                <a:cxn ang="0">
                  <a:pos x="51" y="12"/>
                </a:cxn>
                <a:cxn ang="0">
                  <a:pos x="55" y="21"/>
                </a:cxn>
                <a:cxn ang="0">
                  <a:pos x="57" y="29"/>
                </a:cxn>
                <a:cxn ang="0">
                  <a:pos x="28" y="29"/>
                </a:cxn>
              </a:cxnLst>
              <a:pathLst>
                <a:path w="57" h="29">
                  <a:moveTo>
                    <a:pt x="28" y="29"/>
                  </a:moveTo>
                  <a:lnTo>
                    <a:pt x="0" y="29"/>
                  </a:lnTo>
                  <a:lnTo>
                    <a:pt x="1" y="21"/>
                  </a:lnTo>
                  <a:lnTo>
                    <a:pt x="6" y="12"/>
                  </a:lnTo>
                  <a:lnTo>
                    <a:pt x="11" y="7"/>
                  </a:lnTo>
                  <a:lnTo>
                    <a:pt x="20" y="3"/>
                  </a:lnTo>
                  <a:lnTo>
                    <a:pt x="28" y="0"/>
                  </a:lnTo>
                  <a:lnTo>
                    <a:pt x="37" y="3"/>
                  </a:lnTo>
                  <a:lnTo>
                    <a:pt x="45" y="7"/>
                  </a:lnTo>
                  <a:lnTo>
                    <a:pt x="51" y="12"/>
                  </a:lnTo>
                  <a:lnTo>
                    <a:pt x="55" y="21"/>
                  </a:lnTo>
                  <a:lnTo>
                    <a:pt x="57" y="29"/>
                  </a:lnTo>
                  <a:lnTo>
                    <a:pt x="28" y="29"/>
                  </a:lnTo>
                  <a:close/>
                </a:path>
              </a:pathLst>
            </a:custGeom>
            <a:solidFill>
              <a:srgbClr val="FF0000"/>
            </a:solidFill>
            <a:ln w="9525">
              <a:noFill/>
            </a:ln>
          </p:spPr>
          <p:txBody>
            <a:bodyPr/>
            <a:p>
              <a:endParaRPr lang="zh-CN" altLang="en-US"/>
            </a:p>
          </p:txBody>
        </p:sp>
        <p:sp>
          <p:nvSpPr>
            <p:cNvPr id="91300" name="Freeform 165"/>
            <p:cNvSpPr/>
            <p:nvPr/>
          </p:nvSpPr>
          <p:spPr>
            <a:xfrm>
              <a:off x="4083" y="1762"/>
              <a:ext cx="4" cy="2"/>
            </a:xfrm>
            <a:custGeom>
              <a:avLst/>
              <a:gdLst/>
              <a:ahLst/>
              <a:cxnLst>
                <a:cxn ang="0">
                  <a:pos x="0" y="29"/>
                </a:cxn>
                <a:cxn ang="0">
                  <a:pos x="1" y="21"/>
                </a:cxn>
                <a:cxn ang="0">
                  <a:pos x="6" y="12"/>
                </a:cxn>
                <a:cxn ang="0">
                  <a:pos x="11" y="7"/>
                </a:cxn>
                <a:cxn ang="0">
                  <a:pos x="20" y="3"/>
                </a:cxn>
                <a:cxn ang="0">
                  <a:pos x="28" y="0"/>
                </a:cxn>
                <a:cxn ang="0">
                  <a:pos x="37" y="3"/>
                </a:cxn>
                <a:cxn ang="0">
                  <a:pos x="45" y="7"/>
                </a:cxn>
                <a:cxn ang="0">
                  <a:pos x="51" y="12"/>
                </a:cxn>
                <a:cxn ang="0">
                  <a:pos x="55" y="21"/>
                </a:cxn>
                <a:cxn ang="0">
                  <a:pos x="57" y="29"/>
                </a:cxn>
              </a:cxnLst>
              <a:pathLst>
                <a:path w="57" h="29">
                  <a:moveTo>
                    <a:pt x="0" y="29"/>
                  </a:moveTo>
                  <a:lnTo>
                    <a:pt x="1" y="21"/>
                  </a:lnTo>
                  <a:lnTo>
                    <a:pt x="6" y="12"/>
                  </a:lnTo>
                  <a:lnTo>
                    <a:pt x="11" y="7"/>
                  </a:lnTo>
                  <a:lnTo>
                    <a:pt x="20" y="3"/>
                  </a:lnTo>
                  <a:lnTo>
                    <a:pt x="28" y="0"/>
                  </a:lnTo>
                  <a:lnTo>
                    <a:pt x="37" y="3"/>
                  </a:lnTo>
                  <a:lnTo>
                    <a:pt x="45" y="7"/>
                  </a:lnTo>
                  <a:lnTo>
                    <a:pt x="51" y="12"/>
                  </a:lnTo>
                  <a:lnTo>
                    <a:pt x="55" y="21"/>
                  </a:lnTo>
                  <a:lnTo>
                    <a:pt x="57" y="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1301" name="Line 166"/>
            <p:cNvSpPr/>
            <p:nvPr/>
          </p:nvSpPr>
          <p:spPr>
            <a:xfrm flipV="1">
              <a:off x="4521" y="2772"/>
              <a:ext cx="411" cy="54"/>
            </a:xfrm>
            <a:prstGeom prst="line">
              <a:avLst/>
            </a:prstGeom>
            <a:ln w="0" cap="flat" cmpd="sng">
              <a:solidFill>
                <a:srgbClr val="FF0000"/>
              </a:solidFill>
              <a:prstDash val="solid"/>
              <a:round/>
              <a:headEnd type="none" w="med" len="med"/>
              <a:tailEnd type="none" w="med" len="med"/>
            </a:ln>
          </p:spPr>
        </p:sp>
        <p:sp>
          <p:nvSpPr>
            <p:cNvPr id="91302" name="Line 167"/>
            <p:cNvSpPr/>
            <p:nvPr/>
          </p:nvSpPr>
          <p:spPr>
            <a:xfrm flipV="1">
              <a:off x="4582" y="2529"/>
              <a:ext cx="350" cy="27"/>
            </a:xfrm>
            <a:prstGeom prst="line">
              <a:avLst/>
            </a:prstGeom>
            <a:ln w="0" cap="flat" cmpd="sng">
              <a:solidFill>
                <a:srgbClr val="FF0000"/>
              </a:solidFill>
              <a:prstDash val="solid"/>
              <a:round/>
              <a:headEnd type="none" w="med" len="med"/>
              <a:tailEnd type="none" w="med" len="med"/>
            </a:ln>
          </p:spPr>
        </p:sp>
        <p:sp>
          <p:nvSpPr>
            <p:cNvPr id="91303" name="Line 168"/>
            <p:cNvSpPr/>
            <p:nvPr/>
          </p:nvSpPr>
          <p:spPr>
            <a:xfrm>
              <a:off x="4932" y="2180"/>
              <a:ext cx="1" cy="592"/>
            </a:xfrm>
            <a:prstGeom prst="line">
              <a:avLst/>
            </a:prstGeom>
            <a:ln w="0" cap="flat" cmpd="sng">
              <a:solidFill>
                <a:srgbClr val="FF0000"/>
              </a:solidFill>
              <a:prstDash val="solid"/>
              <a:round/>
              <a:headEnd type="none" w="med" len="med"/>
              <a:tailEnd type="none" w="med" len="med"/>
            </a:ln>
          </p:spPr>
        </p:sp>
        <p:sp>
          <p:nvSpPr>
            <p:cNvPr id="91304" name="Line 169"/>
            <p:cNvSpPr/>
            <p:nvPr/>
          </p:nvSpPr>
          <p:spPr>
            <a:xfrm flipV="1">
              <a:off x="5017" y="2505"/>
              <a:ext cx="10" cy="35"/>
            </a:xfrm>
            <a:prstGeom prst="line">
              <a:avLst/>
            </a:prstGeom>
            <a:ln w="0" cap="flat" cmpd="sng">
              <a:solidFill>
                <a:srgbClr val="000000"/>
              </a:solidFill>
              <a:prstDash val="solid"/>
              <a:round/>
              <a:headEnd type="none" w="med" len="med"/>
              <a:tailEnd type="none" w="med" len="med"/>
            </a:ln>
          </p:spPr>
        </p:sp>
        <p:sp>
          <p:nvSpPr>
            <p:cNvPr id="91305" name="Freeform 170"/>
            <p:cNvSpPr/>
            <p:nvPr/>
          </p:nvSpPr>
          <p:spPr>
            <a:xfrm>
              <a:off x="5024" y="2517"/>
              <a:ext cx="13" cy="23"/>
            </a:xfrm>
            <a:custGeom>
              <a:avLst/>
              <a:gdLst/>
              <a:ahLst/>
              <a:cxnLst>
                <a:cxn ang="0">
                  <a:pos x="0" y="0"/>
                </a:cxn>
                <a:cxn ang="0">
                  <a:pos x="127" y="0"/>
                </a:cxn>
                <a:cxn ang="0">
                  <a:pos x="152" y="13"/>
                </a:cxn>
                <a:cxn ang="0">
                  <a:pos x="177" y="39"/>
                </a:cxn>
                <a:cxn ang="0">
                  <a:pos x="177" y="64"/>
                </a:cxn>
                <a:cxn ang="0">
                  <a:pos x="177" y="89"/>
                </a:cxn>
                <a:cxn ang="0">
                  <a:pos x="127" y="304"/>
                </a:cxn>
              </a:cxnLst>
              <a:pathLst>
                <a:path w="177" h="304">
                  <a:moveTo>
                    <a:pt x="0" y="0"/>
                  </a:moveTo>
                  <a:lnTo>
                    <a:pt x="127" y="0"/>
                  </a:lnTo>
                  <a:lnTo>
                    <a:pt x="152" y="13"/>
                  </a:lnTo>
                  <a:lnTo>
                    <a:pt x="177" y="39"/>
                  </a:lnTo>
                  <a:lnTo>
                    <a:pt x="177" y="64"/>
                  </a:lnTo>
                  <a:lnTo>
                    <a:pt x="177" y="89"/>
                  </a:lnTo>
                  <a:lnTo>
                    <a:pt x="127" y="30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1306" name="Freeform 171"/>
            <p:cNvSpPr/>
            <p:nvPr/>
          </p:nvSpPr>
          <p:spPr>
            <a:xfrm>
              <a:off x="5017" y="2636"/>
              <a:ext cx="18" cy="23"/>
            </a:xfrm>
            <a:custGeom>
              <a:avLst/>
              <a:gdLst/>
              <a:ahLst/>
              <a:cxnLst>
                <a:cxn ang="0">
                  <a:pos x="215" y="216"/>
                </a:cxn>
                <a:cxn ang="0">
                  <a:pos x="240" y="102"/>
                </a:cxn>
                <a:cxn ang="0">
                  <a:pos x="240" y="64"/>
                </a:cxn>
                <a:cxn ang="0">
                  <a:pos x="228" y="26"/>
                </a:cxn>
                <a:cxn ang="0">
                  <a:pos x="189" y="0"/>
                </a:cxn>
                <a:cxn ang="0">
                  <a:pos x="152" y="0"/>
                </a:cxn>
                <a:cxn ang="0">
                  <a:pos x="114" y="13"/>
                </a:cxn>
                <a:cxn ang="0">
                  <a:pos x="76" y="39"/>
                </a:cxn>
                <a:cxn ang="0">
                  <a:pos x="51" y="64"/>
                </a:cxn>
                <a:cxn ang="0">
                  <a:pos x="0" y="216"/>
                </a:cxn>
                <a:cxn ang="0">
                  <a:pos x="0" y="241"/>
                </a:cxn>
                <a:cxn ang="0">
                  <a:pos x="13" y="267"/>
                </a:cxn>
                <a:cxn ang="0">
                  <a:pos x="38" y="291"/>
                </a:cxn>
                <a:cxn ang="0">
                  <a:pos x="64" y="304"/>
                </a:cxn>
                <a:cxn ang="0">
                  <a:pos x="101" y="304"/>
                </a:cxn>
                <a:cxn ang="0">
                  <a:pos x="139" y="291"/>
                </a:cxn>
                <a:cxn ang="0">
                  <a:pos x="178" y="267"/>
                </a:cxn>
                <a:cxn ang="0">
                  <a:pos x="202" y="241"/>
                </a:cxn>
                <a:cxn ang="0">
                  <a:pos x="215" y="216"/>
                </a:cxn>
              </a:cxnLst>
              <a:pathLst>
                <a:path w="240" h="304">
                  <a:moveTo>
                    <a:pt x="215" y="216"/>
                  </a:moveTo>
                  <a:lnTo>
                    <a:pt x="240" y="102"/>
                  </a:lnTo>
                  <a:lnTo>
                    <a:pt x="240" y="64"/>
                  </a:lnTo>
                  <a:lnTo>
                    <a:pt x="228" y="26"/>
                  </a:lnTo>
                  <a:lnTo>
                    <a:pt x="189" y="0"/>
                  </a:lnTo>
                  <a:lnTo>
                    <a:pt x="152" y="0"/>
                  </a:lnTo>
                  <a:lnTo>
                    <a:pt x="114" y="13"/>
                  </a:lnTo>
                  <a:lnTo>
                    <a:pt x="76" y="39"/>
                  </a:lnTo>
                  <a:lnTo>
                    <a:pt x="51" y="64"/>
                  </a:lnTo>
                  <a:lnTo>
                    <a:pt x="0" y="216"/>
                  </a:lnTo>
                  <a:lnTo>
                    <a:pt x="0" y="241"/>
                  </a:lnTo>
                  <a:lnTo>
                    <a:pt x="13" y="267"/>
                  </a:lnTo>
                  <a:lnTo>
                    <a:pt x="38" y="291"/>
                  </a:lnTo>
                  <a:lnTo>
                    <a:pt x="64" y="304"/>
                  </a:lnTo>
                  <a:lnTo>
                    <a:pt x="101" y="304"/>
                  </a:lnTo>
                  <a:lnTo>
                    <a:pt x="139" y="291"/>
                  </a:lnTo>
                  <a:lnTo>
                    <a:pt x="178" y="267"/>
                  </a:lnTo>
                  <a:lnTo>
                    <a:pt x="202" y="241"/>
                  </a:lnTo>
                  <a:lnTo>
                    <a:pt x="215" y="21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1307" name="Line 172"/>
            <p:cNvSpPr/>
            <p:nvPr/>
          </p:nvSpPr>
          <p:spPr>
            <a:xfrm flipV="1">
              <a:off x="5012" y="2752"/>
              <a:ext cx="10" cy="35"/>
            </a:xfrm>
            <a:prstGeom prst="line">
              <a:avLst/>
            </a:prstGeom>
            <a:ln w="0" cap="flat" cmpd="sng">
              <a:solidFill>
                <a:srgbClr val="000000"/>
              </a:solidFill>
              <a:prstDash val="solid"/>
              <a:round/>
              <a:headEnd type="none" w="med" len="med"/>
              <a:tailEnd type="none" w="med" len="med"/>
            </a:ln>
          </p:spPr>
        </p:sp>
        <p:sp>
          <p:nvSpPr>
            <p:cNvPr id="91308" name="Freeform 173"/>
            <p:cNvSpPr/>
            <p:nvPr/>
          </p:nvSpPr>
          <p:spPr>
            <a:xfrm>
              <a:off x="5019" y="2764"/>
              <a:ext cx="14" cy="23"/>
            </a:xfrm>
            <a:custGeom>
              <a:avLst/>
              <a:gdLst/>
              <a:ahLst/>
              <a:cxnLst>
                <a:cxn ang="0">
                  <a:pos x="0" y="0"/>
                </a:cxn>
                <a:cxn ang="0">
                  <a:pos x="126" y="0"/>
                </a:cxn>
                <a:cxn ang="0">
                  <a:pos x="152" y="13"/>
                </a:cxn>
                <a:cxn ang="0">
                  <a:pos x="177" y="39"/>
                </a:cxn>
                <a:cxn ang="0">
                  <a:pos x="177" y="63"/>
                </a:cxn>
                <a:cxn ang="0">
                  <a:pos x="177" y="89"/>
                </a:cxn>
                <a:cxn ang="0">
                  <a:pos x="126" y="304"/>
                </a:cxn>
              </a:cxnLst>
              <a:pathLst>
                <a:path w="177" h="304">
                  <a:moveTo>
                    <a:pt x="0" y="0"/>
                  </a:moveTo>
                  <a:lnTo>
                    <a:pt x="126" y="0"/>
                  </a:lnTo>
                  <a:lnTo>
                    <a:pt x="152" y="13"/>
                  </a:lnTo>
                  <a:lnTo>
                    <a:pt x="177" y="39"/>
                  </a:lnTo>
                  <a:lnTo>
                    <a:pt x="177" y="63"/>
                  </a:lnTo>
                  <a:lnTo>
                    <a:pt x="177" y="89"/>
                  </a:lnTo>
                  <a:lnTo>
                    <a:pt x="126" y="30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1309" name="Line 174"/>
            <p:cNvSpPr/>
            <p:nvPr/>
          </p:nvSpPr>
          <p:spPr>
            <a:xfrm flipV="1">
              <a:off x="5000" y="2115"/>
              <a:ext cx="9" cy="35"/>
            </a:xfrm>
            <a:prstGeom prst="line">
              <a:avLst/>
            </a:prstGeom>
            <a:ln w="0" cap="flat" cmpd="sng">
              <a:solidFill>
                <a:srgbClr val="000000"/>
              </a:solidFill>
              <a:prstDash val="solid"/>
              <a:round/>
              <a:headEnd type="none" w="med" len="med"/>
              <a:tailEnd type="none" w="med" len="med"/>
            </a:ln>
          </p:spPr>
        </p:sp>
        <p:sp>
          <p:nvSpPr>
            <p:cNvPr id="91310" name="Freeform 175"/>
            <p:cNvSpPr/>
            <p:nvPr/>
          </p:nvSpPr>
          <p:spPr>
            <a:xfrm>
              <a:off x="5006" y="2127"/>
              <a:ext cx="14" cy="23"/>
            </a:xfrm>
            <a:custGeom>
              <a:avLst/>
              <a:gdLst/>
              <a:ahLst/>
              <a:cxnLst>
                <a:cxn ang="0">
                  <a:pos x="0" y="0"/>
                </a:cxn>
                <a:cxn ang="0">
                  <a:pos x="127" y="0"/>
                </a:cxn>
                <a:cxn ang="0">
                  <a:pos x="153" y="13"/>
                </a:cxn>
                <a:cxn ang="0">
                  <a:pos x="177" y="39"/>
                </a:cxn>
                <a:cxn ang="0">
                  <a:pos x="177" y="63"/>
                </a:cxn>
                <a:cxn ang="0">
                  <a:pos x="177" y="89"/>
                </a:cxn>
                <a:cxn ang="0">
                  <a:pos x="127" y="304"/>
                </a:cxn>
              </a:cxnLst>
              <a:pathLst>
                <a:path w="177" h="304">
                  <a:moveTo>
                    <a:pt x="0" y="0"/>
                  </a:moveTo>
                  <a:lnTo>
                    <a:pt x="127" y="0"/>
                  </a:lnTo>
                  <a:lnTo>
                    <a:pt x="153" y="13"/>
                  </a:lnTo>
                  <a:lnTo>
                    <a:pt x="177" y="39"/>
                  </a:lnTo>
                  <a:lnTo>
                    <a:pt x="177" y="63"/>
                  </a:lnTo>
                  <a:lnTo>
                    <a:pt x="177" y="89"/>
                  </a:lnTo>
                  <a:lnTo>
                    <a:pt x="127" y="30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1311" name="Freeform 176"/>
            <p:cNvSpPr/>
            <p:nvPr/>
          </p:nvSpPr>
          <p:spPr>
            <a:xfrm>
              <a:off x="5012" y="3256"/>
              <a:ext cx="19" cy="24"/>
            </a:xfrm>
            <a:custGeom>
              <a:avLst/>
              <a:gdLst/>
              <a:ahLst/>
              <a:cxnLst>
                <a:cxn ang="0">
                  <a:pos x="215" y="215"/>
                </a:cxn>
                <a:cxn ang="0">
                  <a:pos x="241" y="101"/>
                </a:cxn>
                <a:cxn ang="0">
                  <a:pos x="241" y="63"/>
                </a:cxn>
                <a:cxn ang="0">
                  <a:pos x="228" y="25"/>
                </a:cxn>
                <a:cxn ang="0">
                  <a:pos x="190" y="0"/>
                </a:cxn>
                <a:cxn ang="0">
                  <a:pos x="152" y="0"/>
                </a:cxn>
                <a:cxn ang="0">
                  <a:pos x="114" y="13"/>
                </a:cxn>
                <a:cxn ang="0">
                  <a:pos x="76" y="37"/>
                </a:cxn>
                <a:cxn ang="0">
                  <a:pos x="51" y="63"/>
                </a:cxn>
                <a:cxn ang="0">
                  <a:pos x="0" y="215"/>
                </a:cxn>
                <a:cxn ang="0">
                  <a:pos x="0" y="240"/>
                </a:cxn>
                <a:cxn ang="0">
                  <a:pos x="13" y="265"/>
                </a:cxn>
                <a:cxn ang="0">
                  <a:pos x="38" y="291"/>
                </a:cxn>
                <a:cxn ang="0">
                  <a:pos x="64" y="304"/>
                </a:cxn>
                <a:cxn ang="0">
                  <a:pos x="101" y="304"/>
                </a:cxn>
                <a:cxn ang="0">
                  <a:pos x="139" y="291"/>
                </a:cxn>
                <a:cxn ang="0">
                  <a:pos x="178" y="265"/>
                </a:cxn>
                <a:cxn ang="0">
                  <a:pos x="202" y="240"/>
                </a:cxn>
                <a:cxn ang="0">
                  <a:pos x="215" y="215"/>
                </a:cxn>
              </a:cxnLst>
              <a:pathLst>
                <a:path w="241" h="304">
                  <a:moveTo>
                    <a:pt x="215" y="215"/>
                  </a:moveTo>
                  <a:lnTo>
                    <a:pt x="241" y="101"/>
                  </a:lnTo>
                  <a:lnTo>
                    <a:pt x="241" y="63"/>
                  </a:lnTo>
                  <a:lnTo>
                    <a:pt x="228" y="25"/>
                  </a:lnTo>
                  <a:lnTo>
                    <a:pt x="190" y="0"/>
                  </a:lnTo>
                  <a:lnTo>
                    <a:pt x="152" y="0"/>
                  </a:lnTo>
                  <a:lnTo>
                    <a:pt x="114" y="13"/>
                  </a:lnTo>
                  <a:lnTo>
                    <a:pt x="76" y="37"/>
                  </a:lnTo>
                  <a:lnTo>
                    <a:pt x="51" y="63"/>
                  </a:lnTo>
                  <a:lnTo>
                    <a:pt x="0" y="215"/>
                  </a:lnTo>
                  <a:lnTo>
                    <a:pt x="0" y="240"/>
                  </a:lnTo>
                  <a:lnTo>
                    <a:pt x="13" y="265"/>
                  </a:lnTo>
                  <a:lnTo>
                    <a:pt x="38" y="291"/>
                  </a:lnTo>
                  <a:lnTo>
                    <a:pt x="64" y="304"/>
                  </a:lnTo>
                  <a:lnTo>
                    <a:pt x="101" y="304"/>
                  </a:lnTo>
                  <a:lnTo>
                    <a:pt x="139" y="291"/>
                  </a:lnTo>
                  <a:lnTo>
                    <a:pt x="178" y="265"/>
                  </a:lnTo>
                  <a:lnTo>
                    <a:pt x="202" y="240"/>
                  </a:lnTo>
                  <a:lnTo>
                    <a:pt x="215" y="21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1312" name="Line 177"/>
            <p:cNvSpPr/>
            <p:nvPr/>
          </p:nvSpPr>
          <p:spPr>
            <a:xfrm flipV="1">
              <a:off x="3384" y="3256"/>
              <a:ext cx="21" cy="24"/>
            </a:xfrm>
            <a:prstGeom prst="line">
              <a:avLst/>
            </a:prstGeom>
            <a:ln w="0" cap="flat" cmpd="sng">
              <a:solidFill>
                <a:srgbClr val="000000"/>
              </a:solidFill>
              <a:prstDash val="solid"/>
              <a:round/>
              <a:headEnd type="none" w="med" len="med"/>
              <a:tailEnd type="none" w="med" len="med"/>
            </a:ln>
          </p:spPr>
        </p:sp>
        <p:sp>
          <p:nvSpPr>
            <p:cNvPr id="91313" name="Line 178"/>
            <p:cNvSpPr/>
            <p:nvPr/>
          </p:nvSpPr>
          <p:spPr>
            <a:xfrm>
              <a:off x="3390" y="3256"/>
              <a:ext cx="9" cy="24"/>
            </a:xfrm>
            <a:prstGeom prst="line">
              <a:avLst/>
            </a:prstGeom>
            <a:ln w="0" cap="flat" cmpd="sng">
              <a:solidFill>
                <a:srgbClr val="000000"/>
              </a:solidFill>
              <a:prstDash val="solid"/>
              <a:round/>
              <a:headEnd type="none" w="med" len="med"/>
              <a:tailEnd type="none" w="med" len="med"/>
            </a:ln>
          </p:spPr>
        </p:sp>
        <p:sp>
          <p:nvSpPr>
            <p:cNvPr id="91314" name="Line 179"/>
            <p:cNvSpPr/>
            <p:nvPr/>
          </p:nvSpPr>
          <p:spPr>
            <a:xfrm flipV="1">
              <a:off x="3384" y="2752"/>
              <a:ext cx="9" cy="35"/>
            </a:xfrm>
            <a:prstGeom prst="line">
              <a:avLst/>
            </a:prstGeom>
            <a:ln w="0" cap="flat" cmpd="sng">
              <a:solidFill>
                <a:srgbClr val="000000"/>
              </a:solidFill>
              <a:prstDash val="solid"/>
              <a:round/>
              <a:headEnd type="none" w="med" len="med"/>
              <a:tailEnd type="none" w="med" len="med"/>
            </a:ln>
          </p:spPr>
        </p:sp>
        <p:sp>
          <p:nvSpPr>
            <p:cNvPr id="91315" name="Freeform 180"/>
            <p:cNvSpPr/>
            <p:nvPr/>
          </p:nvSpPr>
          <p:spPr>
            <a:xfrm>
              <a:off x="3390" y="2764"/>
              <a:ext cx="14" cy="23"/>
            </a:xfrm>
            <a:custGeom>
              <a:avLst/>
              <a:gdLst/>
              <a:ahLst/>
              <a:cxnLst>
                <a:cxn ang="0">
                  <a:pos x="0" y="0"/>
                </a:cxn>
                <a:cxn ang="0">
                  <a:pos x="127" y="0"/>
                </a:cxn>
                <a:cxn ang="0">
                  <a:pos x="153" y="13"/>
                </a:cxn>
                <a:cxn ang="0">
                  <a:pos x="178" y="39"/>
                </a:cxn>
                <a:cxn ang="0">
                  <a:pos x="178" y="63"/>
                </a:cxn>
                <a:cxn ang="0">
                  <a:pos x="178" y="89"/>
                </a:cxn>
                <a:cxn ang="0">
                  <a:pos x="127" y="304"/>
                </a:cxn>
              </a:cxnLst>
              <a:pathLst>
                <a:path w="178" h="304">
                  <a:moveTo>
                    <a:pt x="0" y="0"/>
                  </a:moveTo>
                  <a:lnTo>
                    <a:pt x="127" y="0"/>
                  </a:lnTo>
                  <a:lnTo>
                    <a:pt x="153" y="13"/>
                  </a:lnTo>
                  <a:lnTo>
                    <a:pt x="178" y="39"/>
                  </a:lnTo>
                  <a:lnTo>
                    <a:pt x="178" y="63"/>
                  </a:lnTo>
                  <a:lnTo>
                    <a:pt x="178" y="89"/>
                  </a:lnTo>
                  <a:lnTo>
                    <a:pt x="127" y="30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1316" name="Line 181"/>
            <p:cNvSpPr/>
            <p:nvPr/>
          </p:nvSpPr>
          <p:spPr>
            <a:xfrm flipV="1">
              <a:off x="3388" y="2636"/>
              <a:ext cx="21" cy="23"/>
            </a:xfrm>
            <a:prstGeom prst="line">
              <a:avLst/>
            </a:prstGeom>
            <a:ln w="0" cap="flat" cmpd="sng">
              <a:solidFill>
                <a:srgbClr val="000000"/>
              </a:solidFill>
              <a:prstDash val="solid"/>
              <a:round/>
              <a:headEnd type="none" w="med" len="med"/>
              <a:tailEnd type="none" w="med" len="med"/>
            </a:ln>
          </p:spPr>
        </p:sp>
        <p:sp>
          <p:nvSpPr>
            <p:cNvPr id="91317" name="Line 182"/>
            <p:cNvSpPr/>
            <p:nvPr/>
          </p:nvSpPr>
          <p:spPr>
            <a:xfrm>
              <a:off x="3394" y="2636"/>
              <a:ext cx="10" cy="23"/>
            </a:xfrm>
            <a:prstGeom prst="line">
              <a:avLst/>
            </a:prstGeom>
            <a:ln w="0" cap="flat" cmpd="sng">
              <a:solidFill>
                <a:srgbClr val="000000"/>
              </a:solidFill>
              <a:prstDash val="solid"/>
              <a:round/>
              <a:headEnd type="none" w="med" len="med"/>
              <a:tailEnd type="none" w="med" len="med"/>
            </a:ln>
          </p:spPr>
        </p:sp>
        <p:sp>
          <p:nvSpPr>
            <p:cNvPr id="91318" name="Line 183"/>
            <p:cNvSpPr/>
            <p:nvPr/>
          </p:nvSpPr>
          <p:spPr>
            <a:xfrm flipV="1">
              <a:off x="3388" y="2505"/>
              <a:ext cx="10" cy="35"/>
            </a:xfrm>
            <a:prstGeom prst="line">
              <a:avLst/>
            </a:prstGeom>
            <a:ln w="0" cap="flat" cmpd="sng">
              <a:solidFill>
                <a:srgbClr val="000000"/>
              </a:solidFill>
              <a:prstDash val="solid"/>
              <a:round/>
              <a:headEnd type="none" w="med" len="med"/>
              <a:tailEnd type="none" w="med" len="med"/>
            </a:ln>
          </p:spPr>
        </p:sp>
        <p:sp>
          <p:nvSpPr>
            <p:cNvPr id="91319" name="Freeform 184"/>
            <p:cNvSpPr/>
            <p:nvPr/>
          </p:nvSpPr>
          <p:spPr>
            <a:xfrm>
              <a:off x="3395" y="2517"/>
              <a:ext cx="14" cy="23"/>
            </a:xfrm>
            <a:custGeom>
              <a:avLst/>
              <a:gdLst/>
              <a:ahLst/>
              <a:cxnLst>
                <a:cxn ang="0">
                  <a:pos x="0" y="0"/>
                </a:cxn>
                <a:cxn ang="0">
                  <a:pos x="126" y="0"/>
                </a:cxn>
                <a:cxn ang="0">
                  <a:pos x="152" y="13"/>
                </a:cxn>
                <a:cxn ang="0">
                  <a:pos x="177" y="39"/>
                </a:cxn>
                <a:cxn ang="0">
                  <a:pos x="177" y="64"/>
                </a:cxn>
                <a:cxn ang="0">
                  <a:pos x="177" y="89"/>
                </a:cxn>
                <a:cxn ang="0">
                  <a:pos x="126" y="304"/>
                </a:cxn>
              </a:cxnLst>
              <a:pathLst>
                <a:path w="177" h="304">
                  <a:moveTo>
                    <a:pt x="0" y="0"/>
                  </a:moveTo>
                  <a:lnTo>
                    <a:pt x="126" y="0"/>
                  </a:lnTo>
                  <a:lnTo>
                    <a:pt x="152" y="13"/>
                  </a:lnTo>
                  <a:lnTo>
                    <a:pt x="177" y="39"/>
                  </a:lnTo>
                  <a:lnTo>
                    <a:pt x="177" y="64"/>
                  </a:lnTo>
                  <a:lnTo>
                    <a:pt x="177" y="89"/>
                  </a:lnTo>
                  <a:lnTo>
                    <a:pt x="126" y="30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1320" name="Line 185"/>
            <p:cNvSpPr/>
            <p:nvPr/>
          </p:nvSpPr>
          <p:spPr>
            <a:xfrm flipV="1">
              <a:off x="3384" y="2132"/>
              <a:ext cx="9" cy="35"/>
            </a:xfrm>
            <a:prstGeom prst="line">
              <a:avLst/>
            </a:prstGeom>
            <a:ln w="0" cap="flat" cmpd="sng">
              <a:solidFill>
                <a:srgbClr val="000000"/>
              </a:solidFill>
              <a:prstDash val="solid"/>
              <a:round/>
              <a:headEnd type="none" w="med" len="med"/>
              <a:tailEnd type="none" w="med" len="med"/>
            </a:ln>
          </p:spPr>
        </p:sp>
        <p:sp>
          <p:nvSpPr>
            <p:cNvPr id="91321" name="Freeform 186"/>
            <p:cNvSpPr/>
            <p:nvPr/>
          </p:nvSpPr>
          <p:spPr>
            <a:xfrm>
              <a:off x="3390" y="2143"/>
              <a:ext cx="14" cy="24"/>
            </a:xfrm>
            <a:custGeom>
              <a:avLst/>
              <a:gdLst/>
              <a:ahLst/>
              <a:cxnLst>
                <a:cxn ang="0">
                  <a:pos x="0" y="0"/>
                </a:cxn>
                <a:cxn ang="0">
                  <a:pos x="127" y="0"/>
                </a:cxn>
                <a:cxn ang="0">
                  <a:pos x="153" y="13"/>
                </a:cxn>
                <a:cxn ang="0">
                  <a:pos x="178" y="38"/>
                </a:cxn>
                <a:cxn ang="0">
                  <a:pos x="178" y="64"/>
                </a:cxn>
                <a:cxn ang="0">
                  <a:pos x="178" y="88"/>
                </a:cxn>
                <a:cxn ang="0">
                  <a:pos x="127" y="303"/>
                </a:cxn>
              </a:cxnLst>
              <a:pathLst>
                <a:path w="178" h="303">
                  <a:moveTo>
                    <a:pt x="0" y="0"/>
                  </a:moveTo>
                  <a:lnTo>
                    <a:pt x="127" y="0"/>
                  </a:lnTo>
                  <a:lnTo>
                    <a:pt x="153" y="13"/>
                  </a:lnTo>
                  <a:lnTo>
                    <a:pt x="178" y="38"/>
                  </a:lnTo>
                  <a:lnTo>
                    <a:pt x="178" y="64"/>
                  </a:lnTo>
                  <a:lnTo>
                    <a:pt x="178" y="88"/>
                  </a:lnTo>
                  <a:lnTo>
                    <a:pt x="127" y="30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1322" name="Freeform 187"/>
            <p:cNvSpPr/>
            <p:nvPr/>
          </p:nvSpPr>
          <p:spPr>
            <a:xfrm>
              <a:off x="4997" y="2206"/>
              <a:ext cx="19" cy="24"/>
            </a:xfrm>
            <a:custGeom>
              <a:avLst/>
              <a:gdLst/>
              <a:ahLst/>
              <a:cxnLst>
                <a:cxn ang="0">
                  <a:pos x="215" y="215"/>
                </a:cxn>
                <a:cxn ang="0">
                  <a:pos x="241" y="101"/>
                </a:cxn>
                <a:cxn ang="0">
                  <a:pos x="241" y="63"/>
                </a:cxn>
                <a:cxn ang="0">
                  <a:pos x="228" y="26"/>
                </a:cxn>
                <a:cxn ang="0">
                  <a:pos x="190" y="0"/>
                </a:cxn>
                <a:cxn ang="0">
                  <a:pos x="151" y="0"/>
                </a:cxn>
                <a:cxn ang="0">
                  <a:pos x="114" y="13"/>
                </a:cxn>
                <a:cxn ang="0">
                  <a:pos x="76" y="39"/>
                </a:cxn>
                <a:cxn ang="0">
                  <a:pos x="50" y="63"/>
                </a:cxn>
                <a:cxn ang="0">
                  <a:pos x="0" y="215"/>
                </a:cxn>
                <a:cxn ang="0">
                  <a:pos x="0" y="241"/>
                </a:cxn>
                <a:cxn ang="0">
                  <a:pos x="13" y="266"/>
                </a:cxn>
                <a:cxn ang="0">
                  <a:pos x="38" y="291"/>
                </a:cxn>
                <a:cxn ang="0">
                  <a:pos x="63" y="304"/>
                </a:cxn>
                <a:cxn ang="0">
                  <a:pos x="101" y="304"/>
                </a:cxn>
                <a:cxn ang="0">
                  <a:pos x="140" y="291"/>
                </a:cxn>
                <a:cxn ang="0">
                  <a:pos x="177" y="266"/>
                </a:cxn>
                <a:cxn ang="0">
                  <a:pos x="202" y="241"/>
                </a:cxn>
                <a:cxn ang="0">
                  <a:pos x="215" y="215"/>
                </a:cxn>
              </a:cxnLst>
              <a:pathLst>
                <a:path w="241" h="304">
                  <a:moveTo>
                    <a:pt x="215" y="215"/>
                  </a:moveTo>
                  <a:lnTo>
                    <a:pt x="241" y="101"/>
                  </a:lnTo>
                  <a:lnTo>
                    <a:pt x="241" y="63"/>
                  </a:lnTo>
                  <a:lnTo>
                    <a:pt x="228" y="26"/>
                  </a:lnTo>
                  <a:lnTo>
                    <a:pt x="190" y="0"/>
                  </a:lnTo>
                  <a:lnTo>
                    <a:pt x="151" y="0"/>
                  </a:lnTo>
                  <a:lnTo>
                    <a:pt x="114" y="13"/>
                  </a:lnTo>
                  <a:lnTo>
                    <a:pt x="76" y="39"/>
                  </a:lnTo>
                  <a:lnTo>
                    <a:pt x="50" y="63"/>
                  </a:lnTo>
                  <a:lnTo>
                    <a:pt x="0" y="215"/>
                  </a:lnTo>
                  <a:lnTo>
                    <a:pt x="0" y="241"/>
                  </a:lnTo>
                  <a:lnTo>
                    <a:pt x="13" y="266"/>
                  </a:lnTo>
                  <a:lnTo>
                    <a:pt x="38" y="291"/>
                  </a:lnTo>
                  <a:lnTo>
                    <a:pt x="63" y="304"/>
                  </a:lnTo>
                  <a:lnTo>
                    <a:pt x="101" y="304"/>
                  </a:lnTo>
                  <a:lnTo>
                    <a:pt x="140" y="291"/>
                  </a:lnTo>
                  <a:lnTo>
                    <a:pt x="177" y="266"/>
                  </a:lnTo>
                  <a:lnTo>
                    <a:pt x="202" y="241"/>
                  </a:lnTo>
                  <a:lnTo>
                    <a:pt x="215" y="21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1323" name="Line 188"/>
            <p:cNvSpPr/>
            <p:nvPr/>
          </p:nvSpPr>
          <p:spPr>
            <a:xfrm flipV="1">
              <a:off x="3388" y="2206"/>
              <a:ext cx="21" cy="24"/>
            </a:xfrm>
            <a:prstGeom prst="line">
              <a:avLst/>
            </a:prstGeom>
            <a:ln w="0" cap="flat" cmpd="sng">
              <a:solidFill>
                <a:srgbClr val="000000"/>
              </a:solidFill>
              <a:prstDash val="solid"/>
              <a:round/>
              <a:headEnd type="none" w="med" len="med"/>
              <a:tailEnd type="none" w="med" len="med"/>
            </a:ln>
          </p:spPr>
        </p:sp>
        <p:sp>
          <p:nvSpPr>
            <p:cNvPr id="91324" name="Line 189"/>
            <p:cNvSpPr/>
            <p:nvPr/>
          </p:nvSpPr>
          <p:spPr>
            <a:xfrm>
              <a:off x="3394" y="2206"/>
              <a:ext cx="10" cy="24"/>
            </a:xfrm>
            <a:prstGeom prst="line">
              <a:avLst/>
            </a:prstGeom>
            <a:ln w="0" cap="flat" cmpd="sng">
              <a:solidFill>
                <a:srgbClr val="000000"/>
              </a:solidFill>
              <a:prstDash val="solid"/>
              <a:round/>
              <a:headEnd type="none" w="med" len="med"/>
              <a:tailEnd type="none" w="med" len="med"/>
            </a:ln>
          </p:spPr>
        </p:sp>
      </p:grpSp>
      <p:sp>
        <p:nvSpPr>
          <p:cNvPr id="91325" name="Rectangle 191"/>
          <p:cNvSpPr>
            <a:spLocks noGrp="1"/>
          </p:cNvSpPr>
          <p:nvPr>
            <p:ph type="body" sz="half" idx="1"/>
          </p:nvPr>
        </p:nvSpPr>
        <p:spPr>
          <a:xfrm>
            <a:off x="0" y="260350"/>
            <a:ext cx="8891588" cy="4537075"/>
          </a:xfrm>
        </p:spPr>
        <p:txBody>
          <a:bodyPr vert="horz" wrap="square" lIns="91440" tIns="45720" rIns="91440" bIns="45720" anchor="t"/>
          <a:p>
            <a:pPr eaLnBrk="1" hangingPunct="1">
              <a:buNone/>
            </a:pPr>
            <a:r>
              <a:rPr lang="zh-CN" altLang="en-US" dirty="0"/>
              <a:t>一、视点位置的选择原则</a:t>
            </a:r>
            <a:endParaRPr lang="zh-CN" altLang="en-US" dirty="0"/>
          </a:p>
          <a:p>
            <a:pPr eaLnBrk="1" hangingPunct="1">
              <a:buNone/>
            </a:pPr>
            <a:r>
              <a:rPr lang="zh-CN" altLang="en-US" sz="2800" b="1" dirty="0"/>
              <a:t>        视高一般取人的高度，有时为了获得俯视或仰视效果，也可以故意提高或降低视点高度。</a:t>
            </a:r>
            <a:endParaRPr lang="zh-CN" altLang="en-US" sz="2800" b="1" dirty="0">
              <a:ea typeface="Times New Roman" panose="02020603050405020304" pitchFamily="18" charset="0"/>
            </a:endParaRPr>
          </a:p>
        </p:txBody>
      </p:sp>
      <p:pic>
        <p:nvPicPr>
          <p:cNvPr id="91326" name="Picture 192" descr="009"/>
          <p:cNvPicPr>
            <a:picLocks noGrp="1" noChangeAspect="1"/>
          </p:cNvPicPr>
          <p:nvPr>
            <p:ph sz="quarter" idx="2"/>
          </p:nvPr>
        </p:nvPicPr>
        <p:blipFill>
          <a:blip r:embed="rId1"/>
          <a:stretch>
            <a:fillRect/>
          </a:stretch>
        </p:blipFill>
        <p:spPr>
          <a:xfrm>
            <a:off x="6804025" y="5157788"/>
            <a:ext cx="2339975" cy="1289050"/>
          </a:xfrm>
          <a:ln w="6350">
            <a:solidFill>
              <a:srgbClr val="FF0000"/>
            </a:solidFill>
            <a:miter/>
          </a:ln>
        </p:spPr>
      </p:pic>
      <p:pic>
        <p:nvPicPr>
          <p:cNvPr id="91327" name="Picture 193" descr="DSC00457"/>
          <p:cNvPicPr>
            <a:picLocks noGrp="1" noChangeAspect="1"/>
          </p:cNvPicPr>
          <p:nvPr>
            <p:ph sz="quarter" idx="3"/>
          </p:nvPr>
        </p:nvPicPr>
        <p:blipFill>
          <a:blip r:embed="rId2"/>
          <a:stretch>
            <a:fillRect/>
          </a:stretch>
        </p:blipFill>
        <p:spPr>
          <a:xfrm>
            <a:off x="877888" y="3513138"/>
            <a:ext cx="2311400" cy="1762125"/>
          </a:xfrm>
          <a:ln w="6350">
            <a:solidFill>
              <a:srgbClr val="FF0000"/>
            </a:solidFill>
            <a:miter/>
          </a:ln>
        </p:spPr>
      </p:pic>
    </p:spTree>
  </p:cSld>
  <p:clrMapOvr>
    <a:masterClrMapping/>
  </p:clrMapOvr>
  <p:transition spd="med" advClick="0"/>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92161" name="Rectangle 3"/>
          <p:cNvSpPr>
            <a:spLocks noGrp="1"/>
          </p:cNvSpPr>
          <p:nvPr>
            <p:ph type="body" sz="half" idx="1"/>
          </p:nvPr>
        </p:nvSpPr>
        <p:spPr>
          <a:xfrm>
            <a:off x="0" y="981075"/>
            <a:ext cx="9144000" cy="4537075"/>
          </a:xfrm>
        </p:spPr>
        <p:txBody>
          <a:bodyPr vert="horz" wrap="square" lIns="91440" tIns="45720" rIns="91440" bIns="45720" anchor="t"/>
          <a:p>
            <a:pPr eaLnBrk="1" hangingPunct="1">
              <a:buNone/>
            </a:pPr>
            <a:endParaRPr lang="en-US" altLang="zh-CN" sz="2800" dirty="0"/>
          </a:p>
          <a:p>
            <a:pPr eaLnBrk="1" hangingPunct="1">
              <a:buNone/>
            </a:pPr>
            <a:r>
              <a:rPr lang="en-US" altLang="zh-CN" sz="2800" b="1" dirty="0"/>
              <a:t>        </a:t>
            </a:r>
            <a:r>
              <a:rPr lang="zh-CN" altLang="en-US" sz="2800" b="1" dirty="0"/>
              <a:t>画面与物体的远近影响透视图的大小，包围物体的虚拟长方体各基本方向对画面的倾斜状态，影响对物体的观察效果。根据各基本方向对画面的角度关系，透视图分成一点透视、两点透视和三点透视三种，分别适用于不同的表达对象。</a:t>
            </a:r>
            <a:endParaRPr lang="zh-CN" altLang="en-US" sz="2800" b="1" dirty="0"/>
          </a:p>
        </p:txBody>
      </p:sp>
      <p:sp>
        <p:nvSpPr>
          <p:cNvPr id="92162" name="Text Box 4"/>
          <p:cNvSpPr txBox="1"/>
          <p:nvPr/>
        </p:nvSpPr>
        <p:spPr>
          <a:xfrm>
            <a:off x="376238" y="279400"/>
            <a:ext cx="4451350" cy="519113"/>
          </a:xfrm>
          <a:prstGeom prst="rect">
            <a:avLst/>
          </a:prstGeom>
          <a:noFill/>
          <a:ln w="19050">
            <a:noFill/>
          </a:ln>
        </p:spPr>
        <p:txBody>
          <a:bodyPr wrap="none" anchor="t">
            <a:spAutoFit/>
          </a:bodyPr>
          <a:p>
            <a:r>
              <a:rPr lang="zh-CN" altLang="en-US" sz="2800" b="1" dirty="0">
                <a:latin typeface="Times New Roman" panose="02020603050405020304" pitchFamily="18" charset="0"/>
                <a:ea typeface="宋体" panose="02010600030101010101" pitchFamily="2" charset="-122"/>
              </a:rPr>
              <a:t>二、画面与物体的相对位置</a:t>
            </a:r>
            <a:endParaRPr lang="zh-CN" altLang="en-US" sz="2800" b="1" dirty="0">
              <a:latin typeface="Times New Roman" panose="02020603050405020304" pitchFamily="18" charset="0"/>
              <a:ea typeface="宋体" panose="02010600030101010101" pitchFamily="2" charset="-122"/>
            </a:endParaRPr>
          </a:p>
        </p:txBody>
      </p:sp>
    </p:spTree>
  </p:cSld>
  <p:clrMapOvr>
    <a:masterClrMapping/>
  </p:clrMapOvr>
  <p:transition spd="med" advClick="0"/>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050" name="Text Box 2"/>
          <p:cNvSpPr txBox="1"/>
          <p:nvPr/>
        </p:nvSpPr>
        <p:spPr>
          <a:xfrm>
            <a:off x="3276600" y="188913"/>
            <a:ext cx="3600450" cy="588962"/>
          </a:xfrm>
          <a:prstGeom prst="rect">
            <a:avLst/>
          </a:prstGeom>
          <a:solidFill>
            <a:srgbClr val="66FFFF"/>
          </a:solidFill>
          <a:ln w="9525" cap="flat" cmpd="sng">
            <a:solidFill>
              <a:schemeClr val="accent2"/>
            </a:solidFill>
            <a:prstDash val="solid"/>
            <a:miter/>
            <a:headEnd type="none" w="med" len="med"/>
            <a:tailEnd type="none" w="med" len="med"/>
          </a:ln>
        </p:spPr>
        <p:txBody>
          <a:bodyPr anchor="t">
            <a:spAutoFit/>
          </a:bodyPr>
          <a:p>
            <a:pPr algn="ctr"/>
            <a:r>
              <a:rPr lang="en-US" altLang="zh-CN" sz="3200" b="1" dirty="0">
                <a:solidFill>
                  <a:srgbClr val="990000"/>
                </a:solidFill>
                <a:latin typeface="Times New Roman" panose="02020603050405020304" pitchFamily="18" charset="0"/>
                <a:ea typeface="宋体" panose="02010600030101010101" pitchFamily="2" charset="-122"/>
              </a:rPr>
              <a:t>§10.1  </a:t>
            </a:r>
            <a:r>
              <a:rPr lang="zh-CN" altLang="en-US" sz="3200" b="1" dirty="0">
                <a:latin typeface="黑体" panose="02010609060101010101" pitchFamily="49" charset="-122"/>
                <a:ea typeface="黑体" panose="02010609060101010101" pitchFamily="49" charset="-122"/>
              </a:rPr>
              <a:t>透视概述</a:t>
            </a:r>
            <a:endParaRPr lang="zh-CN" altLang="en-US" sz="3200" b="1" dirty="0">
              <a:latin typeface="黑体" panose="02010609060101010101" pitchFamily="49" charset="-122"/>
              <a:ea typeface="黑体" panose="02010609060101010101" pitchFamily="49" charset="-122"/>
            </a:endParaRPr>
          </a:p>
        </p:txBody>
      </p:sp>
      <p:sp>
        <p:nvSpPr>
          <p:cNvPr id="2051" name="Text Box 3"/>
          <p:cNvSpPr txBox="1"/>
          <p:nvPr/>
        </p:nvSpPr>
        <p:spPr>
          <a:xfrm>
            <a:off x="0" y="838200"/>
            <a:ext cx="3492500" cy="528638"/>
          </a:xfrm>
          <a:prstGeom prst="rect">
            <a:avLst/>
          </a:prstGeom>
          <a:solidFill>
            <a:srgbClr val="FFFF00"/>
          </a:solidFill>
          <a:ln w="9525" cap="flat" cmpd="sng">
            <a:solidFill>
              <a:srgbClr val="3399FF"/>
            </a:solidFill>
            <a:prstDash val="solid"/>
            <a:miter/>
            <a:headEnd type="none" w="med" len="med"/>
            <a:tailEnd type="none" w="med" len="med"/>
          </a:ln>
        </p:spPr>
        <p:txBody>
          <a:bodyPr anchor="t">
            <a:spAutoFit/>
          </a:bodyPr>
          <a:p>
            <a:pPr algn="ctr">
              <a:spcBef>
                <a:spcPct val="50000"/>
              </a:spcBef>
            </a:pPr>
            <a:r>
              <a:rPr lang="zh-CN" altLang="en-US" sz="2800" b="1" dirty="0">
                <a:latin typeface="宋体" panose="02010600030101010101" pitchFamily="2" charset="-122"/>
                <a:ea typeface="宋体" panose="02010600030101010101" pitchFamily="2" charset="-122"/>
              </a:rPr>
              <a:t>一、 透视图的形成</a:t>
            </a:r>
            <a:endParaRPr lang="zh-CN" altLang="en-US" sz="2800" b="1" dirty="0">
              <a:latin typeface="宋体" panose="02010600030101010101" pitchFamily="2" charset="-122"/>
              <a:ea typeface="宋体" panose="02010600030101010101" pitchFamily="2" charset="-122"/>
            </a:endParaRPr>
          </a:p>
        </p:txBody>
      </p:sp>
      <p:sp>
        <p:nvSpPr>
          <p:cNvPr id="2052" name="Text Box 4"/>
          <p:cNvSpPr txBox="1"/>
          <p:nvPr/>
        </p:nvSpPr>
        <p:spPr>
          <a:xfrm>
            <a:off x="412750" y="1433513"/>
            <a:ext cx="8153400" cy="1997075"/>
          </a:xfrm>
          <a:prstGeom prst="rect">
            <a:avLst/>
          </a:prstGeom>
          <a:noFill/>
          <a:ln w="9525">
            <a:noFill/>
          </a:ln>
        </p:spPr>
        <p:txBody>
          <a:bodyPr anchor="t">
            <a:spAutoFit/>
          </a:bodyPr>
          <a:p>
            <a:pPr>
              <a:lnSpc>
                <a:spcPct val="110000"/>
              </a:lnSpc>
              <a:spcBef>
                <a:spcPct val="50000"/>
              </a:spcBef>
            </a:pPr>
            <a:r>
              <a:rPr lang="en-US" altLang="zh-CN" b="1" dirty="0">
                <a:latin typeface="Times New Roman" panose="02020603050405020304" pitchFamily="18" charset="0"/>
                <a:ea typeface="宋体" panose="02010600030101010101" pitchFamily="2" charset="-122"/>
              </a:rPr>
              <a:t>      </a:t>
            </a:r>
            <a:r>
              <a:rPr lang="zh-CN" altLang="en-US" sz="2000" b="1" dirty="0">
                <a:latin typeface="Times New Roman" panose="02020603050405020304" pitchFamily="18" charset="0"/>
                <a:ea typeface="宋体" panose="02010600030101010101" pitchFamily="2" charset="-122"/>
              </a:rPr>
              <a:t>当人透过玻璃窗看室外建筑物时，在玻璃窗上留下的图形，就是建筑物的透视图。透视投影是用中心投影法形成的投影图。</a:t>
            </a:r>
            <a:endParaRPr lang="zh-CN" altLang="en-US" sz="2000" b="1" dirty="0">
              <a:latin typeface="Times New Roman" panose="02020603050405020304" pitchFamily="18" charset="0"/>
              <a:ea typeface="宋体" panose="02010600030101010101" pitchFamily="2" charset="-122"/>
            </a:endParaRPr>
          </a:p>
          <a:p>
            <a:pPr>
              <a:lnSpc>
                <a:spcPct val="110000"/>
              </a:lnSpc>
              <a:spcBef>
                <a:spcPct val="50000"/>
              </a:spcBef>
            </a:pPr>
            <a:endParaRPr lang="zh-CN" altLang="en-US" b="1" dirty="0">
              <a:latin typeface="Times New Roman" panose="02020603050405020304" pitchFamily="18" charset="0"/>
              <a:ea typeface="宋体" panose="02010600030101010101" pitchFamily="2" charset="-122"/>
            </a:endParaRPr>
          </a:p>
          <a:p>
            <a:pPr>
              <a:lnSpc>
                <a:spcPct val="110000"/>
              </a:lnSpc>
              <a:spcBef>
                <a:spcPct val="50000"/>
              </a:spcBef>
            </a:pPr>
            <a:r>
              <a:rPr lang="zh-CN" altLang="en-US" b="1" dirty="0">
                <a:latin typeface="Times New Roman" panose="02020603050405020304" pitchFamily="18" charset="0"/>
                <a:ea typeface="宋体" panose="02010600030101010101" pitchFamily="2" charset="-122"/>
              </a:rPr>
              <a:t>       </a:t>
            </a:r>
            <a:endParaRPr lang="zh-CN" altLang="en-US" b="1" dirty="0">
              <a:latin typeface="Times New Roman" panose="02020603050405020304" pitchFamily="18" charset="0"/>
              <a:ea typeface="宋体" panose="02010600030101010101" pitchFamily="2" charset="-122"/>
            </a:endParaRPr>
          </a:p>
        </p:txBody>
      </p:sp>
      <p:sp>
        <p:nvSpPr>
          <p:cNvPr id="2053" name="Text Box 5"/>
          <p:cNvSpPr txBox="1"/>
          <p:nvPr/>
        </p:nvSpPr>
        <p:spPr>
          <a:xfrm>
            <a:off x="412750" y="4572000"/>
            <a:ext cx="4038600" cy="1260475"/>
          </a:xfrm>
          <a:prstGeom prst="rect">
            <a:avLst/>
          </a:prstGeom>
          <a:noFill/>
          <a:ln w="9525">
            <a:noFill/>
          </a:ln>
        </p:spPr>
        <p:txBody>
          <a:bodyPr anchor="t">
            <a:spAutoFit/>
          </a:bodyPr>
          <a:p>
            <a:pPr>
              <a:lnSpc>
                <a:spcPct val="120000"/>
              </a:lnSpc>
            </a:pPr>
            <a:r>
              <a:rPr lang="en-US" altLang="zh-CN" b="1" dirty="0">
                <a:latin typeface="GreekC" panose="00000400000000000000" pitchFamily="2" charset="0"/>
                <a:ea typeface="宋体" panose="02010600030101010101" pitchFamily="2" charset="-122"/>
              </a:rPr>
              <a:t>  </a:t>
            </a:r>
            <a:r>
              <a:rPr lang="zh-CN" altLang="en-US" sz="2000" b="1" dirty="0">
                <a:latin typeface="GreekC" panose="00000400000000000000" pitchFamily="2" charset="0"/>
                <a:ea typeface="宋体" panose="02010600030101010101" pitchFamily="2" charset="-122"/>
              </a:rPr>
              <a:t>根据建筑物的正投影图，绘制建筑物的透视图（效果图），可为人们评估建筑物提供依据。</a:t>
            </a:r>
            <a:endParaRPr lang="zh-CN" altLang="en-US" sz="2000" b="1" dirty="0">
              <a:latin typeface="GreekC" panose="00000400000000000000" pitchFamily="2" charset="0"/>
              <a:ea typeface="宋体" panose="02010600030101010101" pitchFamily="2" charset="-122"/>
            </a:endParaRPr>
          </a:p>
        </p:txBody>
      </p:sp>
      <p:sp>
        <p:nvSpPr>
          <p:cNvPr id="2054" name="Rectangle 6"/>
          <p:cNvSpPr/>
          <p:nvPr/>
        </p:nvSpPr>
        <p:spPr>
          <a:xfrm>
            <a:off x="323850" y="2276475"/>
            <a:ext cx="2328863" cy="457200"/>
          </a:xfrm>
          <a:prstGeom prst="rect">
            <a:avLst/>
          </a:prstGeom>
          <a:noFill/>
          <a:ln w="9525">
            <a:noFill/>
          </a:ln>
        </p:spPr>
        <p:txBody>
          <a:bodyPr wrap="none" anchor="t">
            <a:spAutoFit/>
          </a:bodyPr>
          <a:p>
            <a:r>
              <a:rPr lang="zh-CN" altLang="en-US" b="1" dirty="0">
                <a:solidFill>
                  <a:srgbClr val="000066"/>
                </a:solidFill>
                <a:latin typeface="Times New Roman" panose="02020603050405020304" pitchFamily="18" charset="0"/>
                <a:ea typeface="宋体" panose="02010600030101010101" pitchFamily="2" charset="-122"/>
              </a:rPr>
              <a:t>透视图的特点：</a:t>
            </a:r>
            <a:endParaRPr lang="zh-CN" altLang="en-US" b="1" dirty="0">
              <a:solidFill>
                <a:srgbClr val="000066"/>
              </a:solidFill>
              <a:latin typeface="Times New Roman" panose="02020603050405020304" pitchFamily="18" charset="0"/>
              <a:ea typeface="宋体" panose="02010600030101010101" pitchFamily="2" charset="-122"/>
            </a:endParaRPr>
          </a:p>
        </p:txBody>
      </p:sp>
      <p:sp>
        <p:nvSpPr>
          <p:cNvPr id="2055" name="Rectangle 7"/>
          <p:cNvSpPr/>
          <p:nvPr/>
        </p:nvSpPr>
        <p:spPr>
          <a:xfrm>
            <a:off x="381000" y="2743200"/>
            <a:ext cx="3740150" cy="1163638"/>
          </a:xfrm>
          <a:prstGeom prst="rect">
            <a:avLst/>
          </a:prstGeom>
          <a:noFill/>
          <a:ln w="9525">
            <a:noFill/>
          </a:ln>
        </p:spPr>
        <p:txBody>
          <a:bodyPr wrap="none" anchor="t">
            <a:spAutoFit/>
          </a:bodyPr>
          <a:p>
            <a:pPr>
              <a:lnSpc>
                <a:spcPct val="110000"/>
              </a:lnSpc>
            </a:pPr>
            <a:r>
              <a:rPr lang="en-US" altLang="zh-CN" b="1" dirty="0">
                <a:latin typeface="GreekC" panose="00000400000000000000" pitchFamily="2" charset="0"/>
                <a:ea typeface="宋体" panose="02010600030101010101" pitchFamily="2" charset="-122"/>
              </a:rPr>
              <a:t>  </a:t>
            </a:r>
            <a:r>
              <a:rPr lang="zh-CN" altLang="en-US" sz="2000" b="1" dirty="0">
                <a:latin typeface="GreekC" panose="00000400000000000000" pitchFamily="2" charset="0"/>
                <a:ea typeface="宋体" panose="02010600030101010101" pitchFamily="2" charset="-122"/>
              </a:rPr>
              <a:t>近大远小，近高远低，</a:t>
            </a:r>
            <a:endParaRPr lang="zh-CN" altLang="en-US" sz="2000" b="1" dirty="0">
              <a:latin typeface="GreekC" panose="00000400000000000000" pitchFamily="2" charset="0"/>
              <a:ea typeface="宋体" panose="02010600030101010101" pitchFamily="2" charset="-122"/>
            </a:endParaRPr>
          </a:p>
          <a:p>
            <a:pPr>
              <a:lnSpc>
                <a:spcPct val="110000"/>
              </a:lnSpc>
            </a:pPr>
            <a:r>
              <a:rPr lang="zh-CN" altLang="en-US" sz="2000" b="1" dirty="0">
                <a:latin typeface="GreekC" panose="00000400000000000000" pitchFamily="2" charset="0"/>
                <a:ea typeface="宋体" panose="02010600030101010101" pitchFamily="2" charset="-122"/>
              </a:rPr>
              <a:t>近长远短；互相平行的直</a:t>
            </a:r>
            <a:endParaRPr lang="zh-CN" altLang="en-US" sz="2000" b="1" dirty="0">
              <a:latin typeface="GreekC" panose="00000400000000000000" pitchFamily="2" charset="0"/>
              <a:ea typeface="宋体" panose="02010600030101010101" pitchFamily="2" charset="-122"/>
            </a:endParaRPr>
          </a:p>
          <a:p>
            <a:pPr>
              <a:lnSpc>
                <a:spcPct val="110000"/>
              </a:lnSpc>
            </a:pPr>
            <a:r>
              <a:rPr lang="zh-CN" altLang="en-US" sz="2000" b="1" dirty="0">
                <a:latin typeface="GreekC" panose="00000400000000000000" pitchFamily="2" charset="0"/>
                <a:ea typeface="宋体" panose="02010600030101010101" pitchFamily="2" charset="-122"/>
              </a:rPr>
              <a:t>线的透视汇交于一点；单幅图。</a:t>
            </a:r>
            <a:endParaRPr lang="zh-CN" altLang="en-US" sz="2000" b="1" dirty="0">
              <a:latin typeface="GreekC" panose="00000400000000000000" pitchFamily="2" charset="0"/>
              <a:ea typeface="宋体" panose="02010600030101010101" pitchFamily="2" charset="-122"/>
            </a:endParaRPr>
          </a:p>
        </p:txBody>
      </p:sp>
      <p:sp>
        <p:nvSpPr>
          <p:cNvPr id="2056" name="Rectangle 8"/>
          <p:cNvSpPr/>
          <p:nvPr/>
        </p:nvSpPr>
        <p:spPr>
          <a:xfrm>
            <a:off x="395288" y="4005263"/>
            <a:ext cx="2328862" cy="530225"/>
          </a:xfrm>
          <a:prstGeom prst="rect">
            <a:avLst/>
          </a:prstGeom>
          <a:noFill/>
          <a:ln w="9525">
            <a:noFill/>
          </a:ln>
        </p:spPr>
        <p:txBody>
          <a:bodyPr wrap="none" anchor="t">
            <a:spAutoFit/>
          </a:bodyPr>
          <a:p>
            <a:pPr>
              <a:lnSpc>
                <a:spcPct val="120000"/>
              </a:lnSpc>
            </a:pPr>
            <a:r>
              <a:rPr lang="zh-CN" altLang="en-US" b="1" dirty="0">
                <a:solidFill>
                  <a:srgbClr val="000066"/>
                </a:solidFill>
                <a:latin typeface="GreekC" panose="00000400000000000000" pitchFamily="2" charset="0"/>
                <a:ea typeface="宋体" panose="02010600030101010101" pitchFamily="2" charset="-122"/>
              </a:rPr>
              <a:t>透视图的作用：</a:t>
            </a:r>
            <a:endParaRPr lang="zh-CN" altLang="en-US" b="1" dirty="0">
              <a:solidFill>
                <a:srgbClr val="000066"/>
              </a:solidFill>
              <a:latin typeface="GreekC" panose="00000400000000000000" pitchFamily="2" charset="0"/>
              <a:ea typeface="宋体" panose="02010600030101010101" pitchFamily="2" charset="-122"/>
            </a:endParaRPr>
          </a:p>
        </p:txBody>
      </p:sp>
      <p:grpSp>
        <p:nvGrpSpPr>
          <p:cNvPr id="2" name="Group 9"/>
          <p:cNvGrpSpPr/>
          <p:nvPr/>
        </p:nvGrpSpPr>
        <p:grpSpPr>
          <a:xfrm>
            <a:off x="5581650" y="2947988"/>
            <a:ext cx="1370013" cy="2635250"/>
            <a:chOff x="3496" y="1824"/>
            <a:chExt cx="776" cy="1494"/>
          </a:xfrm>
        </p:grpSpPr>
        <p:sp>
          <p:nvSpPr>
            <p:cNvPr id="10249" name="Freeform 10"/>
            <p:cNvSpPr/>
            <p:nvPr/>
          </p:nvSpPr>
          <p:spPr>
            <a:xfrm>
              <a:off x="3504" y="1824"/>
              <a:ext cx="768" cy="1494"/>
            </a:xfrm>
            <a:custGeom>
              <a:avLst/>
              <a:gdLst/>
              <a:ahLst/>
              <a:cxnLst>
                <a:cxn ang="0">
                  <a:pos x="768" y="986"/>
                </a:cxn>
                <a:cxn ang="0">
                  <a:pos x="0" y="1494"/>
                </a:cxn>
                <a:cxn ang="0">
                  <a:pos x="0" y="518"/>
                </a:cxn>
                <a:cxn ang="0">
                  <a:pos x="768" y="0"/>
                </a:cxn>
                <a:cxn ang="0">
                  <a:pos x="768" y="984"/>
                </a:cxn>
              </a:cxnLst>
              <a:pathLst>
                <a:path w="768" h="1494">
                  <a:moveTo>
                    <a:pt x="768" y="986"/>
                  </a:moveTo>
                  <a:lnTo>
                    <a:pt x="0" y="1494"/>
                  </a:lnTo>
                  <a:lnTo>
                    <a:pt x="0" y="518"/>
                  </a:lnTo>
                  <a:lnTo>
                    <a:pt x="768" y="0"/>
                  </a:lnTo>
                  <a:lnTo>
                    <a:pt x="768" y="984"/>
                  </a:lnTo>
                </a:path>
              </a:pathLst>
            </a:custGeom>
            <a:solidFill>
              <a:srgbClr val="66FFFF">
                <a:alpha val="50194"/>
              </a:srgbClr>
            </a:solidFill>
            <a:ln w="19050" cap="flat" cmpd="sng">
              <a:solidFill>
                <a:schemeClr val="accent2"/>
              </a:solidFill>
              <a:prstDash val="solid"/>
              <a:round/>
              <a:headEnd type="none" w="med" len="med"/>
              <a:tailEnd type="none" w="med" len="med"/>
            </a:ln>
          </p:spPr>
          <p:txBody>
            <a:bodyPr/>
            <a:p>
              <a:endParaRPr lang="zh-CN" altLang="en-US"/>
            </a:p>
          </p:txBody>
        </p:sp>
        <p:sp>
          <p:nvSpPr>
            <p:cNvPr id="10250" name="Freeform 11"/>
            <p:cNvSpPr/>
            <p:nvPr/>
          </p:nvSpPr>
          <p:spPr>
            <a:xfrm>
              <a:off x="3496" y="1828"/>
              <a:ext cx="776" cy="520"/>
            </a:xfrm>
            <a:custGeom>
              <a:avLst/>
              <a:gdLst/>
              <a:ahLst/>
              <a:cxnLst>
                <a:cxn ang="0">
                  <a:pos x="776" y="0"/>
                </a:cxn>
                <a:cxn ang="0">
                  <a:pos x="0" y="520"/>
                </a:cxn>
              </a:cxnLst>
              <a:pathLst>
                <a:path w="776" h="520">
                  <a:moveTo>
                    <a:pt x="776" y="0"/>
                  </a:moveTo>
                  <a:lnTo>
                    <a:pt x="0" y="520"/>
                  </a:lnTo>
                </a:path>
              </a:pathLst>
            </a:custGeom>
            <a:solidFill>
              <a:srgbClr val="FFFFFF"/>
            </a:solidFill>
            <a:ln w="38100" cap="flat" cmpd="sng">
              <a:solidFill>
                <a:srgbClr val="0000FF"/>
              </a:solidFill>
              <a:prstDash val="solid"/>
              <a:round/>
              <a:headEnd type="none" w="med" len="med"/>
              <a:tailEnd type="none" w="med" len="med"/>
            </a:ln>
          </p:spPr>
          <p:txBody>
            <a:bodyPr/>
            <a:p>
              <a:endParaRPr lang="zh-CN" altLang="en-US"/>
            </a:p>
          </p:txBody>
        </p:sp>
        <p:sp>
          <p:nvSpPr>
            <p:cNvPr id="10251" name="Line 12"/>
            <p:cNvSpPr/>
            <p:nvPr/>
          </p:nvSpPr>
          <p:spPr>
            <a:xfrm>
              <a:off x="3504" y="2352"/>
              <a:ext cx="0" cy="960"/>
            </a:xfrm>
            <a:prstGeom prst="line">
              <a:avLst/>
            </a:prstGeom>
            <a:ln w="38100" cap="flat" cmpd="sng">
              <a:solidFill>
                <a:srgbClr val="0000FF"/>
              </a:solidFill>
              <a:prstDash val="solid"/>
              <a:round/>
              <a:headEnd type="none" w="med" len="med"/>
              <a:tailEnd type="none" w="med" len="med"/>
            </a:ln>
          </p:spPr>
        </p:sp>
      </p:grpSp>
      <p:grpSp>
        <p:nvGrpSpPr>
          <p:cNvPr id="3" name="Group 13"/>
          <p:cNvGrpSpPr/>
          <p:nvPr/>
        </p:nvGrpSpPr>
        <p:grpSpPr>
          <a:xfrm>
            <a:off x="6781800" y="2428875"/>
            <a:ext cx="1862138" cy="1111250"/>
            <a:chOff x="4272" y="1530"/>
            <a:chExt cx="1173" cy="700"/>
          </a:xfrm>
        </p:grpSpPr>
        <p:sp>
          <p:nvSpPr>
            <p:cNvPr id="10253" name="Line 14"/>
            <p:cNvSpPr/>
            <p:nvPr/>
          </p:nvSpPr>
          <p:spPr>
            <a:xfrm flipV="1">
              <a:off x="4272" y="2017"/>
              <a:ext cx="267" cy="213"/>
            </a:xfrm>
            <a:prstGeom prst="line">
              <a:avLst/>
            </a:prstGeom>
            <a:ln w="19050" cap="flat" cmpd="sng">
              <a:solidFill>
                <a:srgbClr val="CC6600"/>
              </a:solidFill>
              <a:prstDash val="solid"/>
              <a:round/>
              <a:headEnd type="stealth" w="med" len="med"/>
              <a:tailEnd type="none" w="med" len="med"/>
            </a:ln>
          </p:spPr>
        </p:sp>
        <p:sp>
          <p:nvSpPr>
            <p:cNvPr id="10254" name="Freeform 15"/>
            <p:cNvSpPr/>
            <p:nvPr/>
          </p:nvSpPr>
          <p:spPr>
            <a:xfrm>
              <a:off x="4539" y="2011"/>
              <a:ext cx="746" cy="6"/>
            </a:xfrm>
            <a:custGeom>
              <a:avLst/>
              <a:gdLst/>
              <a:ahLst/>
              <a:cxnLst>
                <a:cxn ang="0">
                  <a:pos x="0" y="5"/>
                </a:cxn>
                <a:cxn ang="0">
                  <a:pos x="672" y="0"/>
                </a:cxn>
              </a:cxnLst>
              <a:pathLst>
                <a:path w="672" h="5">
                  <a:moveTo>
                    <a:pt x="0" y="5"/>
                  </a:moveTo>
                  <a:lnTo>
                    <a:pt x="672" y="0"/>
                  </a:lnTo>
                </a:path>
              </a:pathLst>
            </a:custGeom>
            <a:noFill/>
            <a:ln w="19050" cap="flat" cmpd="sng">
              <a:solidFill>
                <a:srgbClr val="CC6600"/>
              </a:solidFill>
              <a:prstDash val="solid"/>
              <a:round/>
              <a:headEnd type="none" w="med" len="med"/>
              <a:tailEnd type="none" w="med" len="med"/>
            </a:ln>
          </p:spPr>
          <p:txBody>
            <a:bodyPr/>
            <a:p>
              <a:endParaRPr lang="zh-CN" altLang="en-US"/>
            </a:p>
          </p:txBody>
        </p:sp>
        <p:grpSp>
          <p:nvGrpSpPr>
            <p:cNvPr id="10255" name="Group 16"/>
            <p:cNvGrpSpPr/>
            <p:nvPr/>
          </p:nvGrpSpPr>
          <p:grpSpPr>
            <a:xfrm>
              <a:off x="4379" y="1530"/>
              <a:ext cx="1066" cy="466"/>
              <a:chOff x="4272" y="1530"/>
              <a:chExt cx="960" cy="419"/>
            </a:xfrm>
          </p:grpSpPr>
          <p:sp>
            <p:nvSpPr>
              <p:cNvPr id="10256" name="Text Box 17"/>
              <p:cNvSpPr txBox="1"/>
              <p:nvPr/>
            </p:nvSpPr>
            <p:spPr>
              <a:xfrm flipH="1">
                <a:off x="4416" y="1530"/>
                <a:ext cx="816" cy="221"/>
              </a:xfrm>
              <a:prstGeom prst="rect">
                <a:avLst/>
              </a:prstGeom>
              <a:noFill/>
              <a:ln w="9525">
                <a:noFill/>
              </a:ln>
            </p:spPr>
            <p:txBody>
              <a:bodyPr anchor="t">
                <a:spAutoFit/>
              </a:bodyPr>
              <a:p>
                <a:pPr>
                  <a:lnSpc>
                    <a:spcPct val="70000"/>
                  </a:lnSpc>
                  <a:spcBef>
                    <a:spcPct val="50000"/>
                  </a:spcBef>
                </a:pPr>
                <a:r>
                  <a:rPr lang="zh-CN" altLang="en-US" sz="2800" dirty="0">
                    <a:solidFill>
                      <a:srgbClr val="CC3300"/>
                    </a:solidFill>
                    <a:latin typeface="Times New Roman" panose="02020603050405020304" pitchFamily="18" charset="0"/>
                    <a:ea typeface="隶书" panose="02010509060101010101" pitchFamily="49" charset="-122"/>
                  </a:rPr>
                  <a:t>玻璃窗</a:t>
                </a:r>
                <a:endParaRPr lang="zh-CN" altLang="en-US" sz="2800" dirty="0">
                  <a:solidFill>
                    <a:srgbClr val="CC6600"/>
                  </a:solidFill>
                  <a:latin typeface="Times New Roman" panose="02020603050405020304" pitchFamily="18" charset="0"/>
                  <a:ea typeface="隶书" panose="02010509060101010101" pitchFamily="49" charset="-122"/>
                </a:endParaRPr>
              </a:p>
            </p:txBody>
          </p:sp>
          <p:sp>
            <p:nvSpPr>
              <p:cNvPr id="10257" name="Rectangle 18"/>
              <p:cNvSpPr/>
              <p:nvPr/>
            </p:nvSpPr>
            <p:spPr>
              <a:xfrm>
                <a:off x="4272" y="1728"/>
                <a:ext cx="884" cy="221"/>
              </a:xfrm>
              <a:prstGeom prst="rect">
                <a:avLst/>
              </a:prstGeom>
              <a:noFill/>
              <a:ln w="9525">
                <a:noFill/>
              </a:ln>
            </p:spPr>
            <p:txBody>
              <a:bodyPr anchor="t">
                <a:spAutoFit/>
              </a:bodyPr>
              <a:p>
                <a:pPr>
                  <a:lnSpc>
                    <a:spcPct val="70000"/>
                  </a:lnSpc>
                  <a:spcBef>
                    <a:spcPct val="50000"/>
                  </a:spcBef>
                </a:pPr>
                <a:r>
                  <a:rPr lang="zh-CN" altLang="en-US" sz="2800" dirty="0">
                    <a:solidFill>
                      <a:srgbClr val="CC3300"/>
                    </a:solidFill>
                    <a:latin typeface="Times New Roman" panose="02020603050405020304" pitchFamily="18" charset="0"/>
                    <a:ea typeface="隶书" panose="02010509060101010101" pitchFamily="49" charset="-122"/>
                  </a:rPr>
                  <a:t>（画面）</a:t>
                </a:r>
                <a:endParaRPr lang="zh-CN" altLang="en-US" sz="2800" dirty="0">
                  <a:solidFill>
                    <a:srgbClr val="CC6600"/>
                  </a:solidFill>
                  <a:latin typeface="Times New Roman" panose="02020603050405020304" pitchFamily="18" charset="0"/>
                  <a:ea typeface="隶书" panose="02010509060101010101" pitchFamily="49" charset="-122"/>
                </a:endParaRPr>
              </a:p>
            </p:txBody>
          </p:sp>
        </p:grpSp>
      </p:grpSp>
      <p:grpSp>
        <p:nvGrpSpPr>
          <p:cNvPr id="5" name="Group 19"/>
          <p:cNvGrpSpPr/>
          <p:nvPr/>
        </p:nvGrpSpPr>
        <p:grpSpPr>
          <a:xfrm>
            <a:off x="5889625" y="3751263"/>
            <a:ext cx="754063" cy="957262"/>
            <a:chOff x="3670" y="2280"/>
            <a:chExt cx="428" cy="542"/>
          </a:xfrm>
        </p:grpSpPr>
        <p:sp>
          <p:nvSpPr>
            <p:cNvPr id="10259" name="Line 20"/>
            <p:cNvSpPr/>
            <p:nvPr/>
          </p:nvSpPr>
          <p:spPr>
            <a:xfrm flipH="1">
              <a:off x="3670" y="2429"/>
              <a:ext cx="97" cy="92"/>
            </a:xfrm>
            <a:prstGeom prst="line">
              <a:avLst/>
            </a:prstGeom>
            <a:ln w="38100" cap="flat" cmpd="sng">
              <a:solidFill>
                <a:srgbClr val="FF0066"/>
              </a:solidFill>
              <a:prstDash val="solid"/>
              <a:round/>
              <a:headEnd type="none" w="med" len="med"/>
              <a:tailEnd type="none" w="med" len="med"/>
            </a:ln>
          </p:spPr>
        </p:sp>
        <p:grpSp>
          <p:nvGrpSpPr>
            <p:cNvPr id="10260" name="Group 21"/>
            <p:cNvGrpSpPr/>
            <p:nvPr/>
          </p:nvGrpSpPr>
          <p:grpSpPr>
            <a:xfrm>
              <a:off x="3670" y="2280"/>
              <a:ext cx="428" cy="542"/>
              <a:chOff x="3670" y="1944"/>
              <a:chExt cx="428" cy="542"/>
            </a:xfrm>
          </p:grpSpPr>
          <p:sp>
            <p:nvSpPr>
              <p:cNvPr id="10261" name="Freeform 22"/>
              <p:cNvSpPr/>
              <p:nvPr/>
            </p:nvSpPr>
            <p:spPr>
              <a:xfrm flipV="1">
                <a:off x="3865" y="1944"/>
                <a:ext cx="233" cy="371"/>
              </a:xfrm>
              <a:custGeom>
                <a:avLst/>
                <a:gdLst/>
                <a:ahLst/>
                <a:cxnLst>
                  <a:cxn ang="0">
                    <a:pos x="0" y="0"/>
                  </a:cxn>
                  <a:cxn ang="0">
                    <a:pos x="565" y="326"/>
                  </a:cxn>
                  <a:cxn ang="0">
                    <a:pos x="303" y="779"/>
                  </a:cxn>
                </a:cxnLst>
                <a:pathLst>
                  <a:path w="565" h="779">
                    <a:moveTo>
                      <a:pt x="0" y="0"/>
                    </a:moveTo>
                    <a:lnTo>
                      <a:pt x="565" y="326"/>
                    </a:lnTo>
                    <a:lnTo>
                      <a:pt x="303" y="779"/>
                    </a:lnTo>
                  </a:path>
                </a:pathLst>
              </a:custGeom>
              <a:noFill/>
              <a:ln w="38100" cap="flat" cmpd="sng">
                <a:solidFill>
                  <a:srgbClr val="FF0066"/>
                </a:solidFill>
                <a:prstDash val="solid"/>
                <a:round/>
                <a:headEnd type="none" w="med" len="med"/>
                <a:tailEnd type="none" w="med" len="med"/>
              </a:ln>
            </p:spPr>
            <p:txBody>
              <a:bodyPr/>
              <a:p>
                <a:endParaRPr lang="zh-CN" altLang="en-US"/>
              </a:p>
            </p:txBody>
          </p:sp>
          <p:sp>
            <p:nvSpPr>
              <p:cNvPr id="10262" name="Line 23"/>
              <p:cNvSpPr/>
              <p:nvPr/>
            </p:nvSpPr>
            <p:spPr>
              <a:xfrm flipV="1">
                <a:off x="3865" y="2315"/>
                <a:ext cx="0" cy="171"/>
              </a:xfrm>
              <a:prstGeom prst="line">
                <a:avLst/>
              </a:prstGeom>
              <a:ln w="38100" cap="flat" cmpd="sng">
                <a:solidFill>
                  <a:srgbClr val="FF0066"/>
                </a:solidFill>
                <a:prstDash val="solid"/>
                <a:round/>
                <a:headEnd type="none" w="med" len="med"/>
                <a:tailEnd type="none" w="med" len="med"/>
              </a:ln>
            </p:spPr>
          </p:sp>
          <p:sp>
            <p:nvSpPr>
              <p:cNvPr id="10263" name="Freeform 24"/>
              <p:cNvSpPr/>
              <p:nvPr/>
            </p:nvSpPr>
            <p:spPr>
              <a:xfrm flipV="1">
                <a:off x="3670" y="2185"/>
                <a:ext cx="195" cy="301"/>
              </a:xfrm>
              <a:custGeom>
                <a:avLst/>
                <a:gdLst/>
                <a:ahLst/>
                <a:cxnLst>
                  <a:cxn ang="0">
                    <a:pos x="473" y="0"/>
                  </a:cxn>
                  <a:cxn ang="0">
                    <a:pos x="0" y="272"/>
                  </a:cxn>
                  <a:cxn ang="0">
                    <a:pos x="0" y="633"/>
                  </a:cxn>
                </a:cxnLst>
                <a:pathLst>
                  <a:path w="473" h="633">
                    <a:moveTo>
                      <a:pt x="473" y="0"/>
                    </a:moveTo>
                    <a:lnTo>
                      <a:pt x="0" y="272"/>
                    </a:lnTo>
                    <a:lnTo>
                      <a:pt x="0" y="633"/>
                    </a:lnTo>
                  </a:path>
                </a:pathLst>
              </a:custGeom>
              <a:noFill/>
              <a:ln w="38100" cap="flat" cmpd="sng">
                <a:solidFill>
                  <a:srgbClr val="FF0066"/>
                </a:solidFill>
                <a:prstDash val="solid"/>
                <a:round/>
                <a:headEnd type="none" w="med" len="med"/>
                <a:tailEnd type="none" w="med" len="med"/>
              </a:ln>
            </p:spPr>
            <p:txBody>
              <a:bodyPr/>
              <a:p>
                <a:endParaRPr lang="zh-CN" altLang="en-US"/>
              </a:p>
            </p:txBody>
          </p:sp>
          <p:sp>
            <p:nvSpPr>
              <p:cNvPr id="10264" name="Freeform 25"/>
              <p:cNvSpPr/>
              <p:nvPr/>
            </p:nvSpPr>
            <p:spPr>
              <a:xfrm>
                <a:off x="3865" y="2160"/>
                <a:ext cx="233" cy="326"/>
              </a:xfrm>
              <a:custGeom>
                <a:avLst/>
                <a:gdLst/>
                <a:ahLst/>
                <a:cxnLst>
                  <a:cxn ang="0">
                    <a:pos x="0" y="326"/>
                  </a:cxn>
                  <a:cxn ang="0">
                    <a:pos x="231" y="164"/>
                  </a:cxn>
                  <a:cxn ang="0">
                    <a:pos x="233" y="0"/>
                  </a:cxn>
                </a:cxnLst>
                <a:pathLst>
                  <a:path w="233" h="326">
                    <a:moveTo>
                      <a:pt x="0" y="326"/>
                    </a:moveTo>
                    <a:lnTo>
                      <a:pt x="231" y="164"/>
                    </a:lnTo>
                    <a:lnTo>
                      <a:pt x="233" y="0"/>
                    </a:lnTo>
                  </a:path>
                </a:pathLst>
              </a:custGeom>
              <a:noFill/>
              <a:ln w="38100" cap="flat" cmpd="sng">
                <a:solidFill>
                  <a:srgbClr val="FF0066"/>
                </a:solidFill>
                <a:prstDash val="solid"/>
                <a:round/>
                <a:headEnd type="none" w="med" len="med"/>
                <a:tailEnd type="none" w="med" len="med"/>
              </a:ln>
            </p:spPr>
            <p:txBody>
              <a:bodyPr/>
              <a:p>
                <a:endParaRPr lang="zh-CN" altLang="en-US"/>
              </a:p>
            </p:txBody>
          </p:sp>
          <p:sp>
            <p:nvSpPr>
              <p:cNvPr id="10265" name="Freeform 26"/>
              <p:cNvSpPr/>
              <p:nvPr/>
            </p:nvSpPr>
            <p:spPr>
              <a:xfrm>
                <a:off x="3767" y="2093"/>
                <a:ext cx="97" cy="223"/>
              </a:xfrm>
              <a:custGeom>
                <a:avLst/>
                <a:gdLst/>
                <a:ahLst/>
                <a:cxnLst>
                  <a:cxn ang="0">
                    <a:pos x="0" y="0"/>
                  </a:cxn>
                  <a:cxn ang="0">
                    <a:pos x="97" y="223"/>
                  </a:cxn>
                </a:cxnLst>
                <a:pathLst>
                  <a:path w="97" h="223">
                    <a:moveTo>
                      <a:pt x="0" y="0"/>
                    </a:moveTo>
                    <a:lnTo>
                      <a:pt x="97" y="223"/>
                    </a:lnTo>
                  </a:path>
                </a:pathLst>
              </a:custGeom>
              <a:solidFill>
                <a:srgbClr val="FFFFFF"/>
              </a:solidFill>
              <a:ln w="38100" cap="flat" cmpd="sng">
                <a:solidFill>
                  <a:srgbClr val="FF0066"/>
                </a:solidFill>
                <a:prstDash val="solid"/>
                <a:round/>
                <a:headEnd type="none" w="med" len="med"/>
                <a:tailEnd type="none" w="med" len="med"/>
              </a:ln>
            </p:spPr>
            <p:txBody>
              <a:bodyPr/>
              <a:p>
                <a:endParaRPr lang="zh-CN" altLang="en-US"/>
              </a:p>
            </p:txBody>
          </p:sp>
          <p:sp>
            <p:nvSpPr>
              <p:cNvPr id="10266" name="Line 27"/>
              <p:cNvSpPr/>
              <p:nvPr/>
            </p:nvSpPr>
            <p:spPr>
              <a:xfrm flipH="1">
                <a:off x="3767" y="1944"/>
                <a:ext cx="223" cy="149"/>
              </a:xfrm>
              <a:prstGeom prst="line">
                <a:avLst/>
              </a:prstGeom>
              <a:ln w="38100" cap="flat" cmpd="sng">
                <a:solidFill>
                  <a:srgbClr val="FF0066"/>
                </a:solidFill>
                <a:prstDash val="solid"/>
                <a:round/>
                <a:headEnd type="none" w="med" len="med"/>
                <a:tailEnd type="none" w="med" len="med"/>
              </a:ln>
            </p:spPr>
          </p:sp>
        </p:grpSp>
      </p:grpSp>
      <p:grpSp>
        <p:nvGrpSpPr>
          <p:cNvPr id="7" name="Group 28"/>
          <p:cNvGrpSpPr/>
          <p:nvPr/>
        </p:nvGrpSpPr>
        <p:grpSpPr>
          <a:xfrm>
            <a:off x="6283325" y="4133850"/>
            <a:ext cx="2276475" cy="1111250"/>
            <a:chOff x="3958" y="2604"/>
            <a:chExt cx="1434" cy="700"/>
          </a:xfrm>
        </p:grpSpPr>
        <p:sp>
          <p:nvSpPr>
            <p:cNvPr id="10268" name="Text Box 29"/>
            <p:cNvSpPr txBox="1"/>
            <p:nvPr/>
          </p:nvSpPr>
          <p:spPr>
            <a:xfrm>
              <a:off x="4487" y="2977"/>
              <a:ext cx="905" cy="327"/>
            </a:xfrm>
            <a:prstGeom prst="rect">
              <a:avLst/>
            </a:prstGeom>
            <a:noFill/>
            <a:ln w="9525">
              <a:noFill/>
            </a:ln>
          </p:spPr>
          <p:txBody>
            <a:bodyPr anchor="t">
              <a:spAutoFit/>
            </a:bodyPr>
            <a:p>
              <a:pPr>
                <a:spcBef>
                  <a:spcPct val="50000"/>
                </a:spcBef>
              </a:pPr>
              <a:r>
                <a:rPr lang="zh-CN" altLang="en-US" sz="2800" dirty="0">
                  <a:solidFill>
                    <a:srgbClr val="CC3300"/>
                  </a:solidFill>
                  <a:latin typeface="Times New Roman" panose="02020603050405020304" pitchFamily="18" charset="0"/>
                  <a:ea typeface="隶书" panose="02010509060101010101" pitchFamily="49" charset="-122"/>
                </a:rPr>
                <a:t>透视图</a:t>
              </a:r>
              <a:endParaRPr lang="zh-CN" altLang="en-US" sz="2800" dirty="0">
                <a:solidFill>
                  <a:srgbClr val="CC3300"/>
                </a:solidFill>
                <a:latin typeface="Times New Roman" panose="02020603050405020304" pitchFamily="18" charset="0"/>
                <a:ea typeface="隶书" panose="02010509060101010101" pitchFamily="49" charset="-122"/>
              </a:endParaRPr>
            </a:p>
          </p:txBody>
        </p:sp>
        <p:sp>
          <p:nvSpPr>
            <p:cNvPr id="10269" name="Freeform 30"/>
            <p:cNvSpPr/>
            <p:nvPr/>
          </p:nvSpPr>
          <p:spPr>
            <a:xfrm>
              <a:off x="4539" y="3297"/>
              <a:ext cx="741" cy="1"/>
            </a:xfrm>
            <a:custGeom>
              <a:avLst/>
              <a:gdLst/>
              <a:ahLst/>
              <a:cxnLst>
                <a:cxn ang="0">
                  <a:pos x="0" y="0"/>
                </a:cxn>
                <a:cxn ang="0">
                  <a:pos x="667" y="0"/>
                </a:cxn>
              </a:cxnLst>
              <a:pathLst>
                <a:path w="667" h="1">
                  <a:moveTo>
                    <a:pt x="0" y="0"/>
                  </a:moveTo>
                  <a:lnTo>
                    <a:pt x="667" y="0"/>
                  </a:lnTo>
                </a:path>
              </a:pathLst>
            </a:custGeom>
            <a:noFill/>
            <a:ln w="19050" cap="flat" cmpd="sng">
              <a:solidFill>
                <a:srgbClr val="CC3300"/>
              </a:solidFill>
              <a:prstDash val="solid"/>
              <a:round/>
              <a:headEnd type="none" w="med" len="med"/>
              <a:tailEnd type="none" w="med" len="med"/>
            </a:ln>
          </p:spPr>
          <p:txBody>
            <a:bodyPr/>
            <a:p>
              <a:endParaRPr lang="zh-CN" altLang="en-US"/>
            </a:p>
          </p:txBody>
        </p:sp>
        <p:sp>
          <p:nvSpPr>
            <p:cNvPr id="10270" name="Freeform 31"/>
            <p:cNvSpPr/>
            <p:nvPr/>
          </p:nvSpPr>
          <p:spPr>
            <a:xfrm>
              <a:off x="3958" y="2604"/>
              <a:ext cx="581" cy="693"/>
            </a:xfrm>
            <a:custGeom>
              <a:avLst/>
              <a:gdLst/>
              <a:ahLst/>
              <a:cxnLst>
                <a:cxn ang="0">
                  <a:pos x="0" y="0"/>
                </a:cxn>
                <a:cxn ang="0">
                  <a:pos x="523" y="624"/>
                </a:cxn>
              </a:cxnLst>
              <a:pathLst>
                <a:path w="523" h="624">
                  <a:moveTo>
                    <a:pt x="0" y="0"/>
                  </a:moveTo>
                  <a:lnTo>
                    <a:pt x="523" y="624"/>
                  </a:lnTo>
                </a:path>
              </a:pathLst>
            </a:custGeom>
            <a:noFill/>
            <a:ln w="19050" cap="flat" cmpd="sng">
              <a:solidFill>
                <a:srgbClr val="CC3300"/>
              </a:solidFill>
              <a:prstDash val="solid"/>
              <a:round/>
              <a:headEnd type="stealth" w="med" len="med"/>
              <a:tailEnd type="none" w="med" len="med"/>
            </a:ln>
          </p:spPr>
          <p:txBody>
            <a:bodyPr/>
            <a:p>
              <a:endParaRPr lang="zh-CN" altLang="en-US"/>
            </a:p>
          </p:txBody>
        </p:sp>
      </p:grpSp>
      <p:grpSp>
        <p:nvGrpSpPr>
          <p:cNvPr id="8" name="Group 32"/>
          <p:cNvGrpSpPr/>
          <p:nvPr/>
        </p:nvGrpSpPr>
        <p:grpSpPr>
          <a:xfrm>
            <a:off x="4495800" y="3446463"/>
            <a:ext cx="1266825" cy="1608137"/>
            <a:chOff x="2880" y="2107"/>
            <a:chExt cx="718" cy="911"/>
          </a:xfrm>
        </p:grpSpPr>
        <p:sp>
          <p:nvSpPr>
            <p:cNvPr id="10272" name="Line 33"/>
            <p:cNvSpPr/>
            <p:nvPr/>
          </p:nvSpPr>
          <p:spPr>
            <a:xfrm flipV="1">
              <a:off x="3207" y="2469"/>
              <a:ext cx="390" cy="261"/>
            </a:xfrm>
            <a:prstGeom prst="line">
              <a:avLst/>
            </a:prstGeom>
            <a:ln w="38100" cap="flat" cmpd="sng">
              <a:solidFill>
                <a:srgbClr val="000066"/>
              </a:solidFill>
              <a:prstDash val="solid"/>
              <a:round/>
              <a:headEnd type="none" w="med" len="med"/>
              <a:tailEnd type="none" w="med" len="med"/>
            </a:ln>
          </p:spPr>
        </p:sp>
        <p:sp>
          <p:nvSpPr>
            <p:cNvPr id="10273" name="Line 34"/>
            <p:cNvSpPr/>
            <p:nvPr/>
          </p:nvSpPr>
          <p:spPr>
            <a:xfrm flipV="1">
              <a:off x="3207" y="2757"/>
              <a:ext cx="390" cy="261"/>
            </a:xfrm>
            <a:prstGeom prst="line">
              <a:avLst/>
            </a:prstGeom>
            <a:ln w="38100" cap="flat" cmpd="sng">
              <a:solidFill>
                <a:srgbClr val="000066"/>
              </a:solidFill>
              <a:prstDash val="solid"/>
              <a:round/>
              <a:headEnd type="none" w="med" len="med"/>
              <a:tailEnd type="none" w="med" len="med"/>
            </a:ln>
          </p:spPr>
        </p:sp>
        <p:sp>
          <p:nvSpPr>
            <p:cNvPr id="10274" name="Freeform 35"/>
            <p:cNvSpPr/>
            <p:nvPr/>
          </p:nvSpPr>
          <p:spPr>
            <a:xfrm flipV="1">
              <a:off x="2880" y="2512"/>
              <a:ext cx="327" cy="506"/>
            </a:xfrm>
            <a:custGeom>
              <a:avLst/>
              <a:gdLst/>
              <a:ahLst/>
              <a:cxnLst>
                <a:cxn ang="0">
                  <a:pos x="794" y="0"/>
                </a:cxn>
                <a:cxn ang="0">
                  <a:pos x="0" y="459"/>
                </a:cxn>
                <a:cxn ang="0">
                  <a:pos x="0" y="1064"/>
                </a:cxn>
              </a:cxnLst>
              <a:pathLst>
                <a:path w="794" h="1064">
                  <a:moveTo>
                    <a:pt x="794" y="0"/>
                  </a:moveTo>
                  <a:lnTo>
                    <a:pt x="0" y="459"/>
                  </a:lnTo>
                  <a:lnTo>
                    <a:pt x="0" y="1064"/>
                  </a:lnTo>
                </a:path>
              </a:pathLst>
            </a:custGeom>
            <a:solidFill>
              <a:srgbClr val="FFFFFF"/>
            </a:solidFill>
            <a:ln w="38100" cap="flat" cmpd="sng">
              <a:solidFill>
                <a:srgbClr val="000066"/>
              </a:solidFill>
              <a:prstDash val="solid"/>
              <a:round/>
              <a:headEnd type="none" w="med" len="med"/>
              <a:tailEnd type="none" w="med" len="med"/>
            </a:ln>
          </p:spPr>
          <p:txBody>
            <a:bodyPr/>
            <a:p>
              <a:endParaRPr lang="zh-CN" altLang="en-US"/>
            </a:p>
          </p:txBody>
        </p:sp>
        <p:sp>
          <p:nvSpPr>
            <p:cNvPr id="10275" name="Line 36"/>
            <p:cNvSpPr/>
            <p:nvPr/>
          </p:nvSpPr>
          <p:spPr>
            <a:xfrm flipH="1">
              <a:off x="3043" y="2107"/>
              <a:ext cx="374" cy="249"/>
            </a:xfrm>
            <a:prstGeom prst="line">
              <a:avLst/>
            </a:prstGeom>
            <a:ln w="38100" cap="flat" cmpd="sng">
              <a:solidFill>
                <a:srgbClr val="000066"/>
              </a:solidFill>
              <a:prstDash val="solid"/>
              <a:round/>
              <a:headEnd type="none" w="med" len="med"/>
              <a:tailEnd type="none" w="med" len="med"/>
            </a:ln>
          </p:spPr>
        </p:sp>
        <p:sp>
          <p:nvSpPr>
            <p:cNvPr id="10276" name="Line 37"/>
            <p:cNvSpPr/>
            <p:nvPr/>
          </p:nvSpPr>
          <p:spPr>
            <a:xfrm flipV="1">
              <a:off x="3207" y="2730"/>
              <a:ext cx="0" cy="288"/>
            </a:xfrm>
            <a:prstGeom prst="line">
              <a:avLst/>
            </a:prstGeom>
            <a:ln w="38100" cap="flat" cmpd="sng">
              <a:solidFill>
                <a:srgbClr val="000066"/>
              </a:solidFill>
              <a:prstDash val="solid"/>
              <a:round/>
              <a:headEnd type="none" w="med" len="med"/>
              <a:tailEnd type="none" w="med" len="med"/>
            </a:ln>
          </p:spPr>
        </p:sp>
        <p:sp>
          <p:nvSpPr>
            <p:cNvPr id="10277" name="Line 38"/>
            <p:cNvSpPr/>
            <p:nvPr/>
          </p:nvSpPr>
          <p:spPr>
            <a:xfrm flipH="1">
              <a:off x="2880" y="2356"/>
              <a:ext cx="163" cy="156"/>
            </a:xfrm>
            <a:prstGeom prst="line">
              <a:avLst/>
            </a:prstGeom>
            <a:ln w="38100" cap="flat" cmpd="sng">
              <a:solidFill>
                <a:srgbClr val="000066"/>
              </a:solidFill>
              <a:prstDash val="solid"/>
              <a:round/>
              <a:headEnd type="none" w="med" len="med"/>
              <a:tailEnd type="none" w="med" len="med"/>
            </a:ln>
          </p:spPr>
        </p:sp>
        <p:sp>
          <p:nvSpPr>
            <p:cNvPr id="10278" name="Line 39"/>
            <p:cNvSpPr/>
            <p:nvPr/>
          </p:nvSpPr>
          <p:spPr>
            <a:xfrm>
              <a:off x="3043" y="2356"/>
              <a:ext cx="165" cy="372"/>
            </a:xfrm>
            <a:prstGeom prst="line">
              <a:avLst/>
            </a:prstGeom>
            <a:ln w="38100" cap="flat" cmpd="sng">
              <a:solidFill>
                <a:srgbClr val="000066"/>
              </a:solidFill>
              <a:prstDash val="solid"/>
              <a:round/>
              <a:headEnd type="none" w="med" len="med"/>
              <a:tailEnd type="none" w="med" len="med"/>
            </a:ln>
          </p:spPr>
        </p:sp>
        <p:sp>
          <p:nvSpPr>
            <p:cNvPr id="10279" name="Freeform 40"/>
            <p:cNvSpPr/>
            <p:nvPr/>
          </p:nvSpPr>
          <p:spPr>
            <a:xfrm>
              <a:off x="3597" y="2469"/>
              <a:ext cx="1" cy="294"/>
            </a:xfrm>
            <a:custGeom>
              <a:avLst/>
              <a:gdLst/>
              <a:ahLst/>
              <a:cxnLst>
                <a:cxn ang="0">
                  <a:pos x="0" y="0"/>
                </a:cxn>
                <a:cxn ang="0">
                  <a:pos x="0" y="294"/>
                </a:cxn>
              </a:cxnLst>
              <a:pathLst>
                <a:path w="1" h="294">
                  <a:moveTo>
                    <a:pt x="0" y="0"/>
                  </a:moveTo>
                  <a:lnTo>
                    <a:pt x="0" y="294"/>
                  </a:lnTo>
                </a:path>
              </a:pathLst>
            </a:custGeom>
            <a:solidFill>
              <a:srgbClr val="FFFFFF"/>
            </a:solidFill>
            <a:ln w="38100" cap="flat" cmpd="sng">
              <a:solidFill>
                <a:srgbClr val="000066"/>
              </a:solidFill>
              <a:prstDash val="solid"/>
              <a:round/>
              <a:headEnd type="none" w="med" len="med"/>
              <a:tailEnd type="none" w="med" len="med"/>
            </a:ln>
          </p:spPr>
          <p:txBody>
            <a:bodyPr/>
            <a:p>
              <a:endParaRPr lang="zh-CN" altLang="en-US"/>
            </a:p>
          </p:txBody>
        </p:sp>
        <p:sp>
          <p:nvSpPr>
            <p:cNvPr id="10280" name="Line 41"/>
            <p:cNvSpPr/>
            <p:nvPr/>
          </p:nvSpPr>
          <p:spPr>
            <a:xfrm>
              <a:off x="3417" y="2107"/>
              <a:ext cx="180" cy="362"/>
            </a:xfrm>
            <a:prstGeom prst="line">
              <a:avLst/>
            </a:prstGeom>
            <a:ln w="38100" cap="flat" cmpd="sng">
              <a:solidFill>
                <a:srgbClr val="000066"/>
              </a:solidFill>
              <a:prstDash val="solid"/>
              <a:round/>
              <a:headEnd type="none" w="med" len="med"/>
              <a:tailEnd type="none" w="med" len="med"/>
            </a:ln>
          </p:spPr>
        </p:sp>
      </p:grpSp>
      <p:sp>
        <p:nvSpPr>
          <p:cNvPr id="2090" name="Text Box 42"/>
          <p:cNvSpPr txBox="1"/>
          <p:nvPr/>
        </p:nvSpPr>
        <p:spPr>
          <a:xfrm>
            <a:off x="4495800" y="2862263"/>
            <a:ext cx="1524000" cy="519112"/>
          </a:xfrm>
          <a:prstGeom prst="rect">
            <a:avLst/>
          </a:prstGeom>
          <a:noFill/>
          <a:ln w="9525">
            <a:noFill/>
          </a:ln>
        </p:spPr>
        <p:txBody>
          <a:bodyPr anchor="t">
            <a:spAutoFit/>
          </a:bodyPr>
          <a:p>
            <a:pPr>
              <a:spcBef>
                <a:spcPct val="50000"/>
              </a:spcBef>
            </a:pPr>
            <a:r>
              <a:rPr lang="zh-CN" altLang="en-US" sz="2800" dirty="0">
                <a:solidFill>
                  <a:srgbClr val="CC3300"/>
                </a:solidFill>
                <a:latin typeface="Times New Roman" panose="02020603050405020304" pitchFamily="18" charset="0"/>
                <a:ea typeface="隶书" panose="02010509060101010101" pitchFamily="49" charset="-122"/>
              </a:rPr>
              <a:t>建筑物</a:t>
            </a:r>
            <a:endParaRPr lang="zh-CN" altLang="en-US" sz="2800" dirty="0">
              <a:solidFill>
                <a:srgbClr val="CC3300"/>
              </a:solidFill>
              <a:latin typeface="Times New Roman" panose="02020603050405020304" pitchFamily="18" charset="0"/>
              <a:ea typeface="隶书" panose="02010509060101010101" pitchFamily="49" charset="-122"/>
            </a:endParaRPr>
          </a:p>
        </p:txBody>
      </p:sp>
      <p:grpSp>
        <p:nvGrpSpPr>
          <p:cNvPr id="9" name="Group 43"/>
          <p:cNvGrpSpPr/>
          <p:nvPr/>
        </p:nvGrpSpPr>
        <p:grpSpPr>
          <a:xfrm>
            <a:off x="4783138" y="3886200"/>
            <a:ext cx="3155950" cy="1168400"/>
            <a:chOff x="3043" y="2356"/>
            <a:chExt cx="1789" cy="662"/>
          </a:xfrm>
        </p:grpSpPr>
        <p:sp>
          <p:nvSpPr>
            <p:cNvPr id="10283" name="Freeform 44"/>
            <p:cNvSpPr/>
            <p:nvPr/>
          </p:nvSpPr>
          <p:spPr>
            <a:xfrm flipV="1">
              <a:off x="3043" y="2356"/>
              <a:ext cx="1789" cy="662"/>
            </a:xfrm>
            <a:custGeom>
              <a:avLst/>
              <a:gdLst/>
              <a:ahLst/>
              <a:cxnLst>
                <a:cxn ang="0">
                  <a:pos x="0" y="1390"/>
                </a:cxn>
                <a:cxn ang="0">
                  <a:pos x="4347" y="1014"/>
                </a:cxn>
                <a:cxn ang="0">
                  <a:pos x="397" y="0"/>
                </a:cxn>
              </a:cxnLst>
              <a:pathLst>
                <a:path w="4347" h="1390">
                  <a:moveTo>
                    <a:pt x="0" y="1390"/>
                  </a:moveTo>
                  <a:lnTo>
                    <a:pt x="4347" y="1014"/>
                  </a:lnTo>
                  <a:lnTo>
                    <a:pt x="397" y="0"/>
                  </a:lnTo>
                </a:path>
              </a:pathLst>
            </a:custGeom>
            <a:noFill/>
            <a:ln w="19050" cap="flat" cmpd="sng">
              <a:solidFill>
                <a:srgbClr val="CC3300"/>
              </a:solidFill>
              <a:prstDash val="solid"/>
              <a:round/>
              <a:headEnd type="none" w="med" len="med"/>
              <a:tailEnd type="none" w="med" len="med"/>
            </a:ln>
          </p:spPr>
          <p:txBody>
            <a:bodyPr/>
            <a:p>
              <a:endParaRPr lang="zh-CN" altLang="en-US"/>
            </a:p>
          </p:txBody>
        </p:sp>
        <p:sp>
          <p:nvSpPr>
            <p:cNvPr id="10284" name="Freeform 45"/>
            <p:cNvSpPr/>
            <p:nvPr/>
          </p:nvSpPr>
          <p:spPr>
            <a:xfrm>
              <a:off x="3216" y="2526"/>
              <a:ext cx="1614" cy="210"/>
            </a:xfrm>
            <a:custGeom>
              <a:avLst/>
              <a:gdLst/>
              <a:ahLst/>
              <a:cxnLst>
                <a:cxn ang="0">
                  <a:pos x="0" y="210"/>
                </a:cxn>
                <a:cxn ang="0">
                  <a:pos x="1614" y="0"/>
                </a:cxn>
              </a:cxnLst>
              <a:pathLst>
                <a:path w="1614" h="210">
                  <a:moveTo>
                    <a:pt x="0" y="210"/>
                  </a:moveTo>
                  <a:lnTo>
                    <a:pt x="1614" y="0"/>
                  </a:lnTo>
                </a:path>
              </a:pathLst>
            </a:custGeom>
            <a:noFill/>
            <a:ln w="19050" cap="flat" cmpd="sng">
              <a:solidFill>
                <a:srgbClr val="CC3300"/>
              </a:solidFill>
              <a:prstDash val="solid"/>
              <a:round/>
              <a:headEnd type="none" w="med" len="med"/>
              <a:tailEnd type="none" w="med" len="med"/>
            </a:ln>
          </p:spPr>
          <p:txBody>
            <a:bodyPr/>
            <a:p>
              <a:endParaRPr lang="zh-CN" altLang="en-US"/>
            </a:p>
          </p:txBody>
        </p:sp>
      </p:grpSp>
      <p:grpSp>
        <p:nvGrpSpPr>
          <p:cNvPr id="10" name="Group 46"/>
          <p:cNvGrpSpPr/>
          <p:nvPr/>
        </p:nvGrpSpPr>
        <p:grpSpPr>
          <a:xfrm>
            <a:off x="7934325" y="3989388"/>
            <a:ext cx="117475" cy="433387"/>
            <a:chOff x="4829" y="2415"/>
            <a:chExt cx="67" cy="245"/>
          </a:xfrm>
        </p:grpSpPr>
        <p:sp>
          <p:nvSpPr>
            <p:cNvPr id="10286" name="Freeform 47"/>
            <p:cNvSpPr/>
            <p:nvPr/>
          </p:nvSpPr>
          <p:spPr>
            <a:xfrm flipV="1">
              <a:off x="4829" y="2482"/>
              <a:ext cx="21" cy="111"/>
            </a:xfrm>
            <a:custGeom>
              <a:avLst/>
              <a:gdLst/>
              <a:ahLst/>
              <a:cxnLst>
                <a:cxn ang="0">
                  <a:pos x="52" y="232"/>
                </a:cxn>
                <a:cxn ang="0">
                  <a:pos x="34" y="214"/>
                </a:cxn>
                <a:cxn ang="0">
                  <a:pos x="20" y="193"/>
                </a:cxn>
                <a:cxn ang="0">
                  <a:pos x="10" y="171"/>
                </a:cxn>
                <a:cxn ang="0">
                  <a:pos x="3" y="146"/>
                </a:cxn>
                <a:cxn ang="0">
                  <a:pos x="0" y="122"/>
                </a:cxn>
                <a:cxn ang="0">
                  <a:pos x="1" y="97"/>
                </a:cxn>
                <a:cxn ang="0">
                  <a:pos x="6" y="72"/>
                </a:cxn>
                <a:cxn ang="0">
                  <a:pos x="15" y="49"/>
                </a:cxn>
                <a:cxn ang="0">
                  <a:pos x="28" y="27"/>
                </a:cxn>
                <a:cxn ang="0">
                  <a:pos x="44" y="8"/>
                </a:cxn>
                <a:cxn ang="0">
                  <a:pos x="52" y="0"/>
                </a:cxn>
              </a:cxnLst>
              <a:pathLst>
                <a:path w="52" h="232">
                  <a:moveTo>
                    <a:pt x="52" y="232"/>
                  </a:moveTo>
                  <a:lnTo>
                    <a:pt x="34" y="214"/>
                  </a:lnTo>
                  <a:lnTo>
                    <a:pt x="20" y="193"/>
                  </a:lnTo>
                  <a:lnTo>
                    <a:pt x="10" y="171"/>
                  </a:lnTo>
                  <a:lnTo>
                    <a:pt x="3" y="146"/>
                  </a:lnTo>
                  <a:lnTo>
                    <a:pt x="0" y="122"/>
                  </a:lnTo>
                  <a:lnTo>
                    <a:pt x="1" y="97"/>
                  </a:lnTo>
                  <a:lnTo>
                    <a:pt x="6" y="72"/>
                  </a:lnTo>
                  <a:lnTo>
                    <a:pt x="15" y="49"/>
                  </a:lnTo>
                  <a:lnTo>
                    <a:pt x="28" y="27"/>
                  </a:lnTo>
                  <a:lnTo>
                    <a:pt x="44" y="8"/>
                  </a:lnTo>
                  <a:lnTo>
                    <a:pt x="52" y="0"/>
                  </a:lnTo>
                </a:path>
              </a:pathLst>
            </a:custGeom>
            <a:noFill/>
            <a:ln w="28575" cap="flat" cmpd="sng">
              <a:solidFill>
                <a:srgbClr val="0000FF"/>
              </a:solidFill>
              <a:prstDash val="solid"/>
              <a:round/>
              <a:headEnd type="none" w="med" len="med"/>
              <a:tailEnd type="none" w="med" len="med"/>
            </a:ln>
          </p:spPr>
          <p:txBody>
            <a:bodyPr/>
            <a:p>
              <a:endParaRPr lang="zh-CN" altLang="en-US"/>
            </a:p>
          </p:txBody>
        </p:sp>
        <p:sp>
          <p:nvSpPr>
            <p:cNvPr id="10287" name="Freeform 48"/>
            <p:cNvSpPr/>
            <p:nvPr/>
          </p:nvSpPr>
          <p:spPr>
            <a:xfrm flipV="1">
              <a:off x="4833" y="2535"/>
              <a:ext cx="63" cy="125"/>
            </a:xfrm>
            <a:custGeom>
              <a:avLst/>
              <a:gdLst/>
              <a:ahLst/>
              <a:cxnLst>
                <a:cxn ang="0">
                  <a:pos x="0" y="0"/>
                </a:cxn>
                <a:cxn ang="0">
                  <a:pos x="0" y="7"/>
                </a:cxn>
                <a:cxn ang="0">
                  <a:pos x="0" y="15"/>
                </a:cxn>
                <a:cxn ang="0">
                  <a:pos x="0" y="25"/>
                </a:cxn>
                <a:cxn ang="0">
                  <a:pos x="0" y="34"/>
                </a:cxn>
                <a:cxn ang="0">
                  <a:pos x="1" y="45"/>
                </a:cxn>
                <a:cxn ang="0">
                  <a:pos x="1" y="55"/>
                </a:cxn>
                <a:cxn ang="0">
                  <a:pos x="3" y="65"/>
                </a:cxn>
                <a:cxn ang="0">
                  <a:pos x="4" y="74"/>
                </a:cxn>
                <a:cxn ang="0">
                  <a:pos x="6" y="82"/>
                </a:cxn>
                <a:cxn ang="0">
                  <a:pos x="8" y="90"/>
                </a:cxn>
                <a:cxn ang="0">
                  <a:pos x="11" y="96"/>
                </a:cxn>
                <a:cxn ang="0">
                  <a:pos x="14" y="103"/>
                </a:cxn>
                <a:cxn ang="0">
                  <a:pos x="18" y="109"/>
                </a:cxn>
                <a:cxn ang="0">
                  <a:pos x="22" y="116"/>
                </a:cxn>
                <a:cxn ang="0">
                  <a:pos x="27" y="122"/>
                </a:cxn>
                <a:cxn ang="0">
                  <a:pos x="32" y="129"/>
                </a:cxn>
                <a:cxn ang="0">
                  <a:pos x="37" y="136"/>
                </a:cxn>
                <a:cxn ang="0">
                  <a:pos x="43" y="144"/>
                </a:cxn>
                <a:cxn ang="0">
                  <a:pos x="49" y="152"/>
                </a:cxn>
                <a:cxn ang="0">
                  <a:pos x="56" y="161"/>
                </a:cxn>
                <a:cxn ang="0">
                  <a:pos x="63" y="170"/>
                </a:cxn>
                <a:cxn ang="0">
                  <a:pos x="71" y="179"/>
                </a:cxn>
                <a:cxn ang="0">
                  <a:pos x="79" y="189"/>
                </a:cxn>
                <a:cxn ang="0">
                  <a:pos x="87" y="198"/>
                </a:cxn>
                <a:cxn ang="0">
                  <a:pos x="96" y="208"/>
                </a:cxn>
                <a:cxn ang="0">
                  <a:pos x="105" y="217"/>
                </a:cxn>
                <a:cxn ang="0">
                  <a:pos x="114" y="226"/>
                </a:cxn>
                <a:cxn ang="0">
                  <a:pos x="123" y="235"/>
                </a:cxn>
                <a:cxn ang="0">
                  <a:pos x="131" y="243"/>
                </a:cxn>
                <a:cxn ang="0">
                  <a:pos x="139" y="251"/>
                </a:cxn>
                <a:cxn ang="0">
                  <a:pos x="146" y="257"/>
                </a:cxn>
                <a:cxn ang="0">
                  <a:pos x="152" y="263"/>
                </a:cxn>
              </a:cxnLst>
              <a:pathLst>
                <a:path w="152" h="263">
                  <a:moveTo>
                    <a:pt x="0" y="0"/>
                  </a:moveTo>
                  <a:lnTo>
                    <a:pt x="0" y="7"/>
                  </a:lnTo>
                  <a:lnTo>
                    <a:pt x="0" y="15"/>
                  </a:lnTo>
                  <a:lnTo>
                    <a:pt x="0" y="25"/>
                  </a:lnTo>
                  <a:lnTo>
                    <a:pt x="0" y="34"/>
                  </a:lnTo>
                  <a:lnTo>
                    <a:pt x="1" y="45"/>
                  </a:lnTo>
                  <a:lnTo>
                    <a:pt x="1" y="55"/>
                  </a:lnTo>
                  <a:lnTo>
                    <a:pt x="3" y="65"/>
                  </a:lnTo>
                  <a:lnTo>
                    <a:pt x="4" y="74"/>
                  </a:lnTo>
                  <a:lnTo>
                    <a:pt x="6" y="82"/>
                  </a:lnTo>
                  <a:lnTo>
                    <a:pt x="8" y="90"/>
                  </a:lnTo>
                  <a:lnTo>
                    <a:pt x="11" y="96"/>
                  </a:lnTo>
                  <a:lnTo>
                    <a:pt x="14" y="103"/>
                  </a:lnTo>
                  <a:lnTo>
                    <a:pt x="18" y="109"/>
                  </a:lnTo>
                  <a:lnTo>
                    <a:pt x="22" y="116"/>
                  </a:lnTo>
                  <a:lnTo>
                    <a:pt x="27" y="122"/>
                  </a:lnTo>
                  <a:lnTo>
                    <a:pt x="32" y="129"/>
                  </a:lnTo>
                  <a:lnTo>
                    <a:pt x="37" y="136"/>
                  </a:lnTo>
                  <a:lnTo>
                    <a:pt x="43" y="144"/>
                  </a:lnTo>
                  <a:lnTo>
                    <a:pt x="49" y="152"/>
                  </a:lnTo>
                  <a:lnTo>
                    <a:pt x="56" y="161"/>
                  </a:lnTo>
                  <a:lnTo>
                    <a:pt x="63" y="170"/>
                  </a:lnTo>
                  <a:lnTo>
                    <a:pt x="71" y="179"/>
                  </a:lnTo>
                  <a:lnTo>
                    <a:pt x="79" y="189"/>
                  </a:lnTo>
                  <a:lnTo>
                    <a:pt x="87" y="198"/>
                  </a:lnTo>
                  <a:lnTo>
                    <a:pt x="96" y="208"/>
                  </a:lnTo>
                  <a:lnTo>
                    <a:pt x="105" y="217"/>
                  </a:lnTo>
                  <a:lnTo>
                    <a:pt x="114" y="226"/>
                  </a:lnTo>
                  <a:lnTo>
                    <a:pt x="123" y="235"/>
                  </a:lnTo>
                  <a:lnTo>
                    <a:pt x="131" y="243"/>
                  </a:lnTo>
                  <a:lnTo>
                    <a:pt x="139" y="251"/>
                  </a:lnTo>
                  <a:lnTo>
                    <a:pt x="146" y="257"/>
                  </a:lnTo>
                  <a:lnTo>
                    <a:pt x="152" y="263"/>
                  </a:lnTo>
                </a:path>
              </a:pathLst>
            </a:custGeom>
            <a:noFill/>
            <a:ln w="28575" cap="flat" cmpd="sng">
              <a:solidFill>
                <a:srgbClr val="0000FF"/>
              </a:solidFill>
              <a:prstDash val="solid"/>
              <a:round/>
              <a:headEnd type="none" w="med" len="med"/>
              <a:tailEnd type="none" w="med" len="med"/>
            </a:ln>
          </p:spPr>
          <p:txBody>
            <a:bodyPr/>
            <a:p>
              <a:endParaRPr lang="zh-CN" altLang="en-US"/>
            </a:p>
          </p:txBody>
        </p:sp>
        <p:sp>
          <p:nvSpPr>
            <p:cNvPr id="10288" name="Freeform 49"/>
            <p:cNvSpPr/>
            <p:nvPr/>
          </p:nvSpPr>
          <p:spPr>
            <a:xfrm flipV="1">
              <a:off x="4833" y="2415"/>
              <a:ext cx="63" cy="125"/>
            </a:xfrm>
            <a:custGeom>
              <a:avLst/>
              <a:gdLst/>
              <a:ahLst/>
              <a:cxnLst>
                <a:cxn ang="0">
                  <a:pos x="0" y="262"/>
                </a:cxn>
                <a:cxn ang="0">
                  <a:pos x="0" y="255"/>
                </a:cxn>
                <a:cxn ang="0">
                  <a:pos x="0" y="247"/>
                </a:cxn>
                <a:cxn ang="0">
                  <a:pos x="0" y="238"/>
                </a:cxn>
                <a:cxn ang="0">
                  <a:pos x="0" y="228"/>
                </a:cxn>
                <a:cxn ang="0">
                  <a:pos x="1" y="218"/>
                </a:cxn>
                <a:cxn ang="0">
                  <a:pos x="1" y="207"/>
                </a:cxn>
                <a:cxn ang="0">
                  <a:pos x="3" y="198"/>
                </a:cxn>
                <a:cxn ang="0">
                  <a:pos x="4" y="188"/>
                </a:cxn>
                <a:cxn ang="0">
                  <a:pos x="6" y="180"/>
                </a:cxn>
                <a:cxn ang="0">
                  <a:pos x="8" y="173"/>
                </a:cxn>
                <a:cxn ang="0">
                  <a:pos x="11" y="166"/>
                </a:cxn>
                <a:cxn ang="0">
                  <a:pos x="14" y="159"/>
                </a:cxn>
                <a:cxn ang="0">
                  <a:pos x="18" y="153"/>
                </a:cxn>
                <a:cxn ang="0">
                  <a:pos x="22" y="147"/>
                </a:cxn>
                <a:cxn ang="0">
                  <a:pos x="27" y="140"/>
                </a:cxn>
                <a:cxn ang="0">
                  <a:pos x="32" y="133"/>
                </a:cxn>
                <a:cxn ang="0">
                  <a:pos x="37" y="126"/>
                </a:cxn>
                <a:cxn ang="0">
                  <a:pos x="43" y="118"/>
                </a:cxn>
                <a:cxn ang="0">
                  <a:pos x="49" y="110"/>
                </a:cxn>
                <a:cxn ang="0">
                  <a:pos x="56" y="101"/>
                </a:cxn>
                <a:cxn ang="0">
                  <a:pos x="63" y="92"/>
                </a:cxn>
                <a:cxn ang="0">
                  <a:pos x="71" y="83"/>
                </a:cxn>
                <a:cxn ang="0">
                  <a:pos x="79" y="74"/>
                </a:cxn>
                <a:cxn ang="0">
                  <a:pos x="87" y="64"/>
                </a:cxn>
                <a:cxn ang="0">
                  <a:pos x="96" y="55"/>
                </a:cxn>
                <a:cxn ang="0">
                  <a:pos x="105" y="45"/>
                </a:cxn>
                <a:cxn ang="0">
                  <a:pos x="114" y="36"/>
                </a:cxn>
                <a:cxn ang="0">
                  <a:pos x="123" y="27"/>
                </a:cxn>
                <a:cxn ang="0">
                  <a:pos x="131" y="19"/>
                </a:cxn>
                <a:cxn ang="0">
                  <a:pos x="139" y="12"/>
                </a:cxn>
                <a:cxn ang="0">
                  <a:pos x="146" y="5"/>
                </a:cxn>
                <a:cxn ang="0">
                  <a:pos x="152" y="0"/>
                </a:cxn>
              </a:cxnLst>
              <a:pathLst>
                <a:path w="152" h="262">
                  <a:moveTo>
                    <a:pt x="0" y="262"/>
                  </a:moveTo>
                  <a:lnTo>
                    <a:pt x="0" y="255"/>
                  </a:lnTo>
                  <a:lnTo>
                    <a:pt x="0" y="247"/>
                  </a:lnTo>
                  <a:lnTo>
                    <a:pt x="0" y="238"/>
                  </a:lnTo>
                  <a:lnTo>
                    <a:pt x="0" y="228"/>
                  </a:lnTo>
                  <a:lnTo>
                    <a:pt x="1" y="218"/>
                  </a:lnTo>
                  <a:lnTo>
                    <a:pt x="1" y="207"/>
                  </a:lnTo>
                  <a:lnTo>
                    <a:pt x="3" y="198"/>
                  </a:lnTo>
                  <a:lnTo>
                    <a:pt x="4" y="188"/>
                  </a:lnTo>
                  <a:lnTo>
                    <a:pt x="6" y="180"/>
                  </a:lnTo>
                  <a:lnTo>
                    <a:pt x="8" y="173"/>
                  </a:lnTo>
                  <a:lnTo>
                    <a:pt x="11" y="166"/>
                  </a:lnTo>
                  <a:lnTo>
                    <a:pt x="14" y="159"/>
                  </a:lnTo>
                  <a:lnTo>
                    <a:pt x="18" y="153"/>
                  </a:lnTo>
                  <a:lnTo>
                    <a:pt x="22" y="147"/>
                  </a:lnTo>
                  <a:lnTo>
                    <a:pt x="27" y="140"/>
                  </a:lnTo>
                  <a:lnTo>
                    <a:pt x="32" y="133"/>
                  </a:lnTo>
                  <a:lnTo>
                    <a:pt x="37" y="126"/>
                  </a:lnTo>
                  <a:lnTo>
                    <a:pt x="43" y="118"/>
                  </a:lnTo>
                  <a:lnTo>
                    <a:pt x="49" y="110"/>
                  </a:lnTo>
                  <a:lnTo>
                    <a:pt x="56" y="101"/>
                  </a:lnTo>
                  <a:lnTo>
                    <a:pt x="63" y="92"/>
                  </a:lnTo>
                  <a:lnTo>
                    <a:pt x="71" y="83"/>
                  </a:lnTo>
                  <a:lnTo>
                    <a:pt x="79" y="74"/>
                  </a:lnTo>
                  <a:lnTo>
                    <a:pt x="87" y="64"/>
                  </a:lnTo>
                  <a:lnTo>
                    <a:pt x="96" y="55"/>
                  </a:lnTo>
                  <a:lnTo>
                    <a:pt x="105" y="45"/>
                  </a:lnTo>
                  <a:lnTo>
                    <a:pt x="114" y="36"/>
                  </a:lnTo>
                  <a:lnTo>
                    <a:pt x="123" y="27"/>
                  </a:lnTo>
                  <a:lnTo>
                    <a:pt x="131" y="19"/>
                  </a:lnTo>
                  <a:lnTo>
                    <a:pt x="139" y="12"/>
                  </a:lnTo>
                  <a:lnTo>
                    <a:pt x="146" y="5"/>
                  </a:lnTo>
                  <a:lnTo>
                    <a:pt x="152" y="0"/>
                  </a:lnTo>
                </a:path>
              </a:pathLst>
            </a:custGeom>
            <a:noFill/>
            <a:ln w="28575" cap="flat" cmpd="sng">
              <a:solidFill>
                <a:srgbClr val="0000FF"/>
              </a:solidFill>
              <a:prstDash val="solid"/>
              <a:round/>
              <a:headEnd type="none" w="med" len="med"/>
              <a:tailEnd type="none" w="med" len="med"/>
            </a:ln>
          </p:spPr>
          <p:txBody>
            <a:bodyPr/>
            <a:p>
              <a:endParaRPr lang="zh-CN" altLang="en-US"/>
            </a:p>
          </p:txBody>
        </p:sp>
      </p:grpSp>
      <p:sp>
        <p:nvSpPr>
          <p:cNvPr id="2098" name="Rectangle 50"/>
          <p:cNvSpPr/>
          <p:nvPr/>
        </p:nvSpPr>
        <p:spPr>
          <a:xfrm>
            <a:off x="8077200" y="3886200"/>
            <a:ext cx="904875" cy="528638"/>
          </a:xfrm>
          <a:prstGeom prst="rect">
            <a:avLst/>
          </a:prstGeom>
          <a:noFill/>
          <a:ln w="9525" cap="flat" cmpd="sng">
            <a:solidFill>
              <a:srgbClr val="CC3300"/>
            </a:solidFill>
            <a:prstDash val="solid"/>
            <a:miter/>
            <a:headEnd type="none" w="med" len="med"/>
            <a:tailEnd type="none" w="med" len="med"/>
          </a:ln>
        </p:spPr>
        <p:txBody>
          <a:bodyPr wrap="none" anchor="t">
            <a:spAutoFit/>
          </a:bodyPr>
          <a:p>
            <a:r>
              <a:rPr lang="zh-CN" altLang="en-US" sz="2800" dirty="0">
                <a:solidFill>
                  <a:srgbClr val="FF33CC"/>
                </a:solidFill>
                <a:latin typeface="Times New Roman" panose="02020603050405020304" pitchFamily="18" charset="0"/>
                <a:ea typeface="隶书" panose="02010509060101010101" pitchFamily="49" charset="-122"/>
              </a:rPr>
              <a:t>眼睛</a:t>
            </a:r>
            <a:endParaRPr lang="zh-CN" altLang="en-US" sz="2800" dirty="0">
              <a:solidFill>
                <a:srgbClr val="FF33CC"/>
              </a:solidFill>
              <a:latin typeface="Times New Roman" panose="02020603050405020304" pitchFamily="18" charset="0"/>
              <a:ea typeface="隶书" panose="02010509060101010101" pitchFamily="49" charset="-122"/>
            </a:endParaRPr>
          </a:p>
        </p:txBody>
      </p:sp>
      <p:sp>
        <p:nvSpPr>
          <p:cNvPr id="2099" name="Freeform 51"/>
          <p:cNvSpPr/>
          <p:nvPr/>
        </p:nvSpPr>
        <p:spPr>
          <a:xfrm>
            <a:off x="5427663" y="3455988"/>
            <a:ext cx="2497137" cy="741362"/>
          </a:xfrm>
          <a:custGeom>
            <a:avLst/>
            <a:gdLst/>
            <a:ahLst/>
            <a:cxnLst>
              <a:cxn ang="0">
                <a:pos x="0" y="0"/>
              </a:cxn>
              <a:cxn ang="0">
                <a:pos x="1416" y="420"/>
              </a:cxn>
            </a:cxnLst>
            <a:pathLst>
              <a:path w="1416" h="420">
                <a:moveTo>
                  <a:pt x="0" y="0"/>
                </a:moveTo>
                <a:lnTo>
                  <a:pt x="1416" y="420"/>
                </a:lnTo>
              </a:path>
            </a:pathLst>
          </a:custGeom>
          <a:solidFill>
            <a:srgbClr val="FFFFFF"/>
          </a:solidFill>
          <a:ln w="19050" cap="flat" cmpd="sng">
            <a:solidFill>
              <a:srgbClr val="CC3300"/>
            </a:solidFill>
            <a:prstDash val="solid"/>
            <a:round/>
            <a:headEnd type="arrow" w="med" len="med"/>
            <a:tailEnd type="none" w="med" len="med"/>
          </a:ln>
        </p:spPr>
        <p:txBody>
          <a:bodyPr/>
          <a:p>
            <a:endParaRPr lang="zh-CN" altLang="en-US"/>
          </a:p>
        </p:txBody>
      </p:sp>
      <p:grpSp>
        <p:nvGrpSpPr>
          <p:cNvPr id="11" name="Group 52"/>
          <p:cNvGrpSpPr/>
          <p:nvPr/>
        </p:nvGrpSpPr>
        <p:grpSpPr>
          <a:xfrm>
            <a:off x="7119938" y="3201988"/>
            <a:ext cx="1270000" cy="762000"/>
            <a:chOff x="4485" y="2017"/>
            <a:chExt cx="800" cy="480"/>
          </a:xfrm>
        </p:grpSpPr>
        <p:sp>
          <p:nvSpPr>
            <p:cNvPr id="10292" name="Text Box 53"/>
            <p:cNvSpPr txBox="1"/>
            <p:nvPr/>
          </p:nvSpPr>
          <p:spPr>
            <a:xfrm>
              <a:off x="4592" y="2017"/>
              <a:ext cx="693" cy="327"/>
            </a:xfrm>
            <a:prstGeom prst="rect">
              <a:avLst/>
            </a:prstGeom>
            <a:noFill/>
            <a:ln w="28575">
              <a:noFill/>
            </a:ln>
          </p:spPr>
          <p:txBody>
            <a:bodyPr anchor="t">
              <a:spAutoFit/>
            </a:bodyPr>
            <a:p>
              <a:pPr>
                <a:spcBef>
                  <a:spcPct val="50000"/>
                </a:spcBef>
              </a:pPr>
              <a:r>
                <a:rPr lang="zh-CN" altLang="en-US" sz="2800" dirty="0">
                  <a:solidFill>
                    <a:srgbClr val="CC3300"/>
                  </a:solidFill>
                  <a:latin typeface="Times New Roman" panose="02020603050405020304" pitchFamily="18" charset="0"/>
                  <a:ea typeface="隶书" panose="02010509060101010101" pitchFamily="49" charset="-122"/>
                </a:rPr>
                <a:t>视线</a:t>
              </a:r>
              <a:endParaRPr lang="zh-CN" altLang="en-US" sz="2800" dirty="0">
                <a:solidFill>
                  <a:srgbClr val="CC3300"/>
                </a:solidFill>
                <a:latin typeface="Times New Roman" panose="02020603050405020304" pitchFamily="18" charset="0"/>
                <a:ea typeface="隶书" panose="02010509060101010101" pitchFamily="49" charset="-122"/>
              </a:endParaRPr>
            </a:p>
          </p:txBody>
        </p:sp>
        <p:sp>
          <p:nvSpPr>
            <p:cNvPr id="10293" name="Line 54"/>
            <p:cNvSpPr/>
            <p:nvPr/>
          </p:nvSpPr>
          <p:spPr>
            <a:xfrm flipV="1">
              <a:off x="4485" y="2337"/>
              <a:ext cx="160" cy="160"/>
            </a:xfrm>
            <a:prstGeom prst="line">
              <a:avLst/>
            </a:prstGeom>
            <a:ln w="19050" cap="flat" cmpd="sng">
              <a:solidFill>
                <a:srgbClr val="CC6600"/>
              </a:solidFill>
              <a:prstDash val="solid"/>
              <a:round/>
              <a:headEnd type="stealth" w="med" len="med"/>
              <a:tailEnd type="none" w="med" len="med"/>
            </a:ln>
          </p:spPr>
        </p:sp>
        <p:sp>
          <p:nvSpPr>
            <p:cNvPr id="10294" name="Freeform 55"/>
            <p:cNvSpPr/>
            <p:nvPr/>
          </p:nvSpPr>
          <p:spPr>
            <a:xfrm>
              <a:off x="4645" y="2331"/>
              <a:ext cx="522" cy="6"/>
            </a:xfrm>
            <a:custGeom>
              <a:avLst/>
              <a:gdLst/>
              <a:ahLst/>
              <a:cxnLst>
                <a:cxn ang="0">
                  <a:pos x="0" y="5"/>
                </a:cxn>
                <a:cxn ang="0">
                  <a:pos x="470" y="0"/>
                </a:cxn>
              </a:cxnLst>
              <a:pathLst>
                <a:path w="470" h="5">
                  <a:moveTo>
                    <a:pt x="0" y="5"/>
                  </a:moveTo>
                  <a:lnTo>
                    <a:pt x="470" y="0"/>
                  </a:lnTo>
                </a:path>
              </a:pathLst>
            </a:custGeom>
            <a:noFill/>
            <a:ln w="19050" cap="flat" cmpd="sng">
              <a:solidFill>
                <a:srgbClr val="CC3300"/>
              </a:solidFill>
              <a:prstDash val="solid"/>
              <a:round/>
              <a:headEnd type="none" w="med" len="med"/>
              <a:tailEnd type="none" w="med" len="med"/>
            </a:ln>
          </p:spPr>
          <p:txBody>
            <a:bodyPr/>
            <a:p>
              <a:endParaRPr lang="zh-CN" altLang="en-US"/>
            </a:p>
          </p:txBody>
        </p:sp>
      </p:grpSp>
      <p:sp>
        <p:nvSpPr>
          <p:cNvPr id="10295" name="Rectangle 56"/>
          <p:cNvSpPr>
            <a:spLocks noGrp="1"/>
          </p:cNvSpPr>
          <p:nvPr>
            <p:ph type="title"/>
          </p:nvPr>
        </p:nvSpPr>
        <p:spPr>
          <a:xfrm>
            <a:off x="7772400" y="609600"/>
            <a:ext cx="990600" cy="228600"/>
          </a:xfrm>
        </p:spPr>
        <p:txBody>
          <a:bodyPr vert="horz" wrap="square" lIns="91440" tIns="45720" rIns="91440" bIns="45720" anchor="ctr"/>
          <a:p>
            <a:pPr algn="r" eaLnBrk="1" hangingPunct="1"/>
            <a:r>
              <a:rPr lang="zh-CN" altLang="en-US" sz="1000" dirty="0">
                <a:solidFill>
                  <a:schemeClr val="bg1"/>
                </a:solidFill>
              </a:rPr>
              <a:t>透视图的形成</a:t>
            </a:r>
            <a:endParaRPr lang="zh-CN" altLang="en-US" sz="1000" dirty="0">
              <a:solidFill>
                <a:schemeClr val="bg1"/>
              </a:solidFill>
            </a:endParaRP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left)">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51"/>
                                        </p:tgtEl>
                                        <p:attrNameLst>
                                          <p:attrName>style.visibility</p:attrName>
                                        </p:attrNameLst>
                                      </p:cBhvr>
                                      <p:to>
                                        <p:strVal val="visible"/>
                                      </p:to>
                                    </p:set>
                                    <p:animEffect transition="in" filter="wipe(left)">
                                      <p:cBhvr>
                                        <p:cTn id="12" dur="500"/>
                                        <p:tgtEl>
                                          <p:spTgt spid="205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wipe(left)">
                                      <p:cBhvr>
                                        <p:cTn id="17" dur="500"/>
                                        <p:tgtEl>
                                          <p:spTgt spid="205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ppt_x</p:attrName>
                                        </p:attrNameLst>
                                      </p:cBhvr>
                                      <p:tavLst>
                                        <p:tav tm="0">
                                          <p:val>
                                            <p:strVal val="#ppt_x"/>
                                          </p:val>
                                        </p:tav>
                                        <p:tav tm="100000">
                                          <p:val>
                                            <p:strVal val="#ppt_x"/>
                                          </p:val>
                                        </p:tav>
                                      </p:tavLst>
                                    </p:anim>
                                    <p:anim calcmode="lin" valueType="num">
                                      <p:cBhvr>
                                        <p:cTn id="23"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3" presetClass="entr" presetSubtype="16" fill="hold" grpId="0" nodeType="clickEffect">
                                  <p:stCondLst>
                                    <p:cond delay="0"/>
                                  </p:stCondLst>
                                  <p:childTnLst>
                                    <p:set>
                                      <p:cBhvr>
                                        <p:cTn id="27" dur="500" fill="hold">
                                          <p:stCondLst>
                                            <p:cond delay="0"/>
                                          </p:stCondLst>
                                        </p:cTn>
                                        <p:tgtEl>
                                          <p:spTgt spid="2090"/>
                                        </p:tgtEl>
                                        <p:attrNameLst>
                                          <p:attrName>style.visibility</p:attrName>
                                        </p:attrNameLst>
                                      </p:cBhvr>
                                      <p:to>
                                        <p:strVal val="visible"/>
                                      </p:to>
                                    </p:set>
                                    <p:anim calcmode="lin" valueType="num">
                                      <p:cBhvr>
                                        <p:cTn id="28" dur="500" fill="hold"/>
                                        <p:tgtEl>
                                          <p:spTgt spid="2090"/>
                                        </p:tgtEl>
                                        <p:attrNameLst>
                                          <p:attrName>ppt_w</p:attrName>
                                        </p:attrNameLst>
                                      </p:cBhvr>
                                      <p:tavLst>
                                        <p:tav tm="0">
                                          <p:val>
                                            <p:fltVal val="0.000000"/>
                                          </p:val>
                                        </p:tav>
                                        <p:tav tm="100000">
                                          <p:val>
                                            <p:strVal val="#ppt_w"/>
                                          </p:val>
                                        </p:tav>
                                      </p:tavLst>
                                    </p:anim>
                                    <p:anim calcmode="lin" valueType="num">
                                      <p:cBhvr>
                                        <p:cTn id="29" dur="500" fill="hold"/>
                                        <p:tgtEl>
                                          <p:spTgt spid="2090"/>
                                        </p:tgtEl>
                                        <p:attrNameLst>
                                          <p:attrName>ppt_h</p:attrName>
                                        </p:attrNameLst>
                                      </p:cBhvr>
                                      <p:tavLst>
                                        <p:tav tm="0">
                                          <p:val>
                                            <p:fltVal val="0.000000"/>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1" fill="hold" nodeType="click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ppt_x</p:attrName>
                                        </p:attrNameLst>
                                      </p:cBhvr>
                                      <p:tavLst>
                                        <p:tav tm="0">
                                          <p:val>
                                            <p:strVal val="#ppt_x"/>
                                          </p:val>
                                        </p:tav>
                                        <p:tav tm="100000">
                                          <p:val>
                                            <p:strVal val="#ppt_x"/>
                                          </p:val>
                                        </p:tav>
                                      </p:tavLst>
                                    </p:anim>
                                    <p:anim calcmode="lin" valueType="num">
                                      <p:cBhvr>
                                        <p:cTn id="35"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3" presetClass="entr" presetSubtype="16" fill="hold" nodeType="clickEffect">
                                  <p:stCondLst>
                                    <p:cond delay="0"/>
                                  </p:stCondLst>
                                  <p:childTnLst>
                                    <p:set>
                                      <p:cBhvr>
                                        <p:cTn id="39" dur="1" fill="hold">
                                          <p:stCondLst>
                                            <p:cond delay="0"/>
                                          </p:stCondLst>
                                        </p:cTn>
                                        <p:tgtEl>
                                          <p:spTgt spid="3"/>
                                        </p:tgtEl>
                                        <p:attrNameLst>
                                          <p:attrName>style.visibility</p:attrName>
                                        </p:attrNameLst>
                                      </p:cBhvr>
                                      <p:to>
                                        <p:strVal val="visible"/>
                                      </p:to>
                                    </p:set>
                                    <p:anim calcmode="lin" valueType="num">
                                      <p:cBhvr>
                                        <p:cTn id="40" dur="500" fill="hold"/>
                                        <p:tgtEl>
                                          <p:spTgt spid="3"/>
                                        </p:tgtEl>
                                        <p:attrNameLst>
                                          <p:attrName>ppt_w</p:attrName>
                                        </p:attrNameLst>
                                      </p:cBhvr>
                                      <p:tavLst>
                                        <p:tav tm="0">
                                          <p:val>
                                            <p:fltVal val="0.000000"/>
                                          </p:val>
                                        </p:tav>
                                        <p:tav tm="100000">
                                          <p:val>
                                            <p:strVal val="#ppt_w"/>
                                          </p:val>
                                        </p:tav>
                                      </p:tavLst>
                                    </p:anim>
                                    <p:anim calcmode="lin" valueType="num">
                                      <p:cBhvr>
                                        <p:cTn id="41" dur="500" fill="hold"/>
                                        <p:tgtEl>
                                          <p:spTgt spid="3"/>
                                        </p:tgtEl>
                                        <p:attrNameLst>
                                          <p:attrName>ppt_h</p:attrName>
                                        </p:attrNameLst>
                                      </p:cBhvr>
                                      <p:tavLst>
                                        <p:tav tm="0">
                                          <p:val>
                                            <p:fltVal val="0.000000"/>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23" presetClass="entr" presetSubtype="32" fill="hold" nodeType="click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p:cTn id="46" dur="500" fill="hold"/>
                                        <p:tgtEl>
                                          <p:spTgt spid="10"/>
                                        </p:tgtEl>
                                        <p:attrNameLst>
                                          <p:attrName>ppt_w</p:attrName>
                                        </p:attrNameLst>
                                      </p:cBhvr>
                                      <p:tavLst>
                                        <p:tav tm="0">
                                          <p:val>
                                            <p:strVal val="4*#ppt_w"/>
                                          </p:val>
                                        </p:tav>
                                        <p:tav tm="100000">
                                          <p:val>
                                            <p:strVal val="#ppt_w"/>
                                          </p:val>
                                        </p:tav>
                                      </p:tavLst>
                                    </p:anim>
                                    <p:anim calcmode="lin" valueType="num">
                                      <p:cBhvr>
                                        <p:cTn id="47" dur="500" fill="hold"/>
                                        <p:tgtEl>
                                          <p:spTgt spid="10"/>
                                        </p:tgtEl>
                                        <p:attrNameLst>
                                          <p:attrName>ppt_h</p:attrName>
                                        </p:attrNameLst>
                                      </p:cBhvr>
                                      <p:tavLst>
                                        <p:tav tm="0">
                                          <p:val>
                                            <p:strVal val="4*#ppt_h"/>
                                          </p:val>
                                        </p:tav>
                                        <p:tav tm="100000">
                                          <p:val>
                                            <p:strVal val="#ppt_h"/>
                                          </p:val>
                                        </p:tav>
                                      </p:tavLst>
                                    </p:anim>
                                  </p:childTnLst>
                                </p:cTn>
                              </p:par>
                            </p:childTnLst>
                          </p:cTn>
                        </p:par>
                      </p:childTnLst>
                    </p:cTn>
                  </p:par>
                  <p:par>
                    <p:cTn id="48" fill="hold">
                      <p:stCondLst>
                        <p:cond delay="indefinite"/>
                      </p:stCondLst>
                      <p:childTnLst>
                        <p:par>
                          <p:cTn id="49" fill="hold">
                            <p:stCondLst>
                              <p:cond delay="0"/>
                            </p:stCondLst>
                            <p:childTnLst>
                              <p:par>
                                <p:cTn id="50" presetID="23" presetClass="entr" presetSubtype="32" fill="hold" grpId="0" nodeType="clickEffect">
                                  <p:stCondLst>
                                    <p:cond delay="0"/>
                                  </p:stCondLst>
                                  <p:childTnLst>
                                    <p:set>
                                      <p:cBhvr>
                                        <p:cTn id="51" dur="1" fill="hold">
                                          <p:stCondLst>
                                            <p:cond delay="0"/>
                                          </p:stCondLst>
                                        </p:cTn>
                                        <p:tgtEl>
                                          <p:spTgt spid="2098"/>
                                        </p:tgtEl>
                                        <p:attrNameLst>
                                          <p:attrName>style.visibility</p:attrName>
                                        </p:attrNameLst>
                                      </p:cBhvr>
                                      <p:to>
                                        <p:strVal val="visible"/>
                                      </p:to>
                                    </p:set>
                                    <p:anim calcmode="lin" valueType="num">
                                      <p:cBhvr>
                                        <p:cTn id="52" dur="500" fill="hold"/>
                                        <p:tgtEl>
                                          <p:spTgt spid="2098"/>
                                        </p:tgtEl>
                                        <p:attrNameLst>
                                          <p:attrName>ppt_w</p:attrName>
                                        </p:attrNameLst>
                                      </p:cBhvr>
                                      <p:tavLst>
                                        <p:tav tm="0">
                                          <p:val>
                                            <p:strVal val="4*#ppt_w"/>
                                          </p:val>
                                        </p:tav>
                                        <p:tav tm="100000">
                                          <p:val>
                                            <p:strVal val="#ppt_w"/>
                                          </p:val>
                                        </p:tav>
                                      </p:tavLst>
                                    </p:anim>
                                    <p:anim calcmode="lin" valueType="num">
                                      <p:cBhvr>
                                        <p:cTn id="53" dur="500" fill="hold"/>
                                        <p:tgtEl>
                                          <p:spTgt spid="2098"/>
                                        </p:tgtEl>
                                        <p:attrNameLst>
                                          <p:attrName>ppt_h</p:attrName>
                                        </p:attrNameLst>
                                      </p:cBhvr>
                                      <p:tavLst>
                                        <p:tav tm="0">
                                          <p:val>
                                            <p:strVal val="4*#ppt_h"/>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22" presetClass="entr" presetSubtype="2" fill="hold" nodeType="clickEffect">
                                  <p:stCondLst>
                                    <p:cond delay="0"/>
                                  </p:stCondLst>
                                  <p:childTnLst>
                                    <p:set>
                                      <p:cBhvr>
                                        <p:cTn id="57" dur="1" fill="hold">
                                          <p:stCondLst>
                                            <p:cond delay="0"/>
                                          </p:stCondLst>
                                        </p:cTn>
                                        <p:tgtEl>
                                          <p:spTgt spid="2099"/>
                                        </p:tgtEl>
                                        <p:attrNameLst>
                                          <p:attrName>style.visibility</p:attrName>
                                        </p:attrNameLst>
                                      </p:cBhvr>
                                      <p:to>
                                        <p:strVal val="visible"/>
                                      </p:to>
                                    </p:set>
                                    <p:animEffect transition="in" filter="wipe(right)">
                                      <p:cBhvr>
                                        <p:cTn id="58" dur="500"/>
                                        <p:tgtEl>
                                          <p:spTgt spid="2099"/>
                                        </p:tgtEl>
                                      </p:cBhvr>
                                    </p:animEffect>
                                  </p:childTnLst>
                                </p:cTn>
                              </p:par>
                            </p:childTnLst>
                          </p:cTn>
                        </p:par>
                      </p:childTnLst>
                    </p:cTn>
                  </p:par>
                  <p:par>
                    <p:cTn id="59" fill="hold">
                      <p:stCondLst>
                        <p:cond delay="indefinite"/>
                      </p:stCondLst>
                      <p:childTnLst>
                        <p:par>
                          <p:cTn id="60" fill="hold">
                            <p:stCondLst>
                              <p:cond delay="0"/>
                            </p:stCondLst>
                            <p:childTnLst>
                              <p:par>
                                <p:cTn id="61" presetID="23" presetClass="entr" presetSubtype="16" fill="hold" nodeType="clickEffect">
                                  <p:stCondLst>
                                    <p:cond delay="0"/>
                                  </p:stCondLst>
                                  <p:childTnLst>
                                    <p:set>
                                      <p:cBhvr>
                                        <p:cTn id="62" dur="1" fill="hold">
                                          <p:stCondLst>
                                            <p:cond delay="0"/>
                                          </p:stCondLst>
                                        </p:cTn>
                                        <p:tgtEl>
                                          <p:spTgt spid="11"/>
                                        </p:tgtEl>
                                        <p:attrNameLst>
                                          <p:attrName>style.visibility</p:attrName>
                                        </p:attrNameLst>
                                      </p:cBhvr>
                                      <p:to>
                                        <p:strVal val="visible"/>
                                      </p:to>
                                    </p:set>
                                    <p:anim calcmode="lin" valueType="num">
                                      <p:cBhvr>
                                        <p:cTn id="63" dur="500" fill="hold"/>
                                        <p:tgtEl>
                                          <p:spTgt spid="11"/>
                                        </p:tgtEl>
                                        <p:attrNameLst>
                                          <p:attrName>ppt_w</p:attrName>
                                        </p:attrNameLst>
                                      </p:cBhvr>
                                      <p:tavLst>
                                        <p:tav tm="0">
                                          <p:val>
                                            <p:fltVal val="0.000000"/>
                                          </p:val>
                                        </p:tav>
                                        <p:tav tm="100000">
                                          <p:val>
                                            <p:strVal val="#ppt_w"/>
                                          </p:val>
                                        </p:tav>
                                      </p:tavLst>
                                    </p:anim>
                                    <p:anim calcmode="lin" valueType="num">
                                      <p:cBhvr>
                                        <p:cTn id="64" dur="500" fill="hold"/>
                                        <p:tgtEl>
                                          <p:spTgt spid="11"/>
                                        </p:tgtEl>
                                        <p:attrNameLst>
                                          <p:attrName>ppt_h</p:attrName>
                                        </p:attrNameLst>
                                      </p:cBhvr>
                                      <p:tavLst>
                                        <p:tav tm="0">
                                          <p:val>
                                            <p:fltVal val="0.000000"/>
                                          </p:val>
                                        </p:tav>
                                        <p:tav tm="100000">
                                          <p:val>
                                            <p:strVal val="#ppt_h"/>
                                          </p:val>
                                        </p:tav>
                                      </p:tavLst>
                                    </p:anim>
                                  </p:childTnLst>
                                </p:cTn>
                              </p:par>
                            </p:childTnLst>
                          </p:cTn>
                        </p:par>
                      </p:childTnLst>
                    </p:cTn>
                  </p:par>
                  <p:par>
                    <p:cTn id="65" fill="hold">
                      <p:stCondLst>
                        <p:cond delay="indefinite"/>
                      </p:stCondLst>
                      <p:childTnLst>
                        <p:par>
                          <p:cTn id="66" fill="hold">
                            <p:stCondLst>
                              <p:cond delay="0"/>
                            </p:stCondLst>
                            <p:childTnLst>
                              <p:par>
                                <p:cTn id="67" presetID="22" presetClass="entr" presetSubtype="2" fill="hold" nodeType="clickEffect">
                                  <p:stCondLst>
                                    <p:cond delay="0"/>
                                  </p:stCondLst>
                                  <p:childTnLst>
                                    <p:set>
                                      <p:cBhvr>
                                        <p:cTn id="68" dur="1" fill="hold">
                                          <p:stCondLst>
                                            <p:cond delay="0"/>
                                          </p:stCondLst>
                                        </p:cTn>
                                        <p:tgtEl>
                                          <p:spTgt spid="9"/>
                                        </p:tgtEl>
                                        <p:attrNameLst>
                                          <p:attrName>style.visibility</p:attrName>
                                        </p:attrNameLst>
                                      </p:cBhvr>
                                      <p:to>
                                        <p:strVal val="visible"/>
                                      </p:to>
                                    </p:set>
                                    <p:animEffect transition="in" filter="wipe(right)">
                                      <p:cBhvr>
                                        <p:cTn id="69" dur="500"/>
                                        <p:tgtEl>
                                          <p:spTgt spid="9"/>
                                        </p:tgtEl>
                                      </p:cBhvr>
                                    </p:animEffect>
                                  </p:childTnLst>
                                </p:cTn>
                              </p:par>
                            </p:childTnLst>
                          </p:cTn>
                        </p:par>
                      </p:childTnLst>
                    </p:cTn>
                  </p:par>
                  <p:par>
                    <p:cTn id="70" fill="hold">
                      <p:stCondLst>
                        <p:cond delay="indefinite"/>
                      </p:stCondLst>
                      <p:childTnLst>
                        <p:par>
                          <p:cTn id="71" fill="hold">
                            <p:stCondLst>
                              <p:cond delay="0"/>
                            </p:stCondLst>
                            <p:childTnLst>
                              <p:par>
                                <p:cTn id="72" presetID="9" presetClass="entr" presetSubtype="0" fill="hold" nodeType="clickEffect">
                                  <p:stCondLst>
                                    <p:cond delay="0"/>
                                  </p:stCondLst>
                                  <p:childTnLst>
                                    <p:set>
                                      <p:cBhvr>
                                        <p:cTn id="73" dur="1" fill="hold">
                                          <p:stCondLst>
                                            <p:cond delay="0"/>
                                          </p:stCondLst>
                                        </p:cTn>
                                        <p:tgtEl>
                                          <p:spTgt spid="5"/>
                                        </p:tgtEl>
                                        <p:attrNameLst>
                                          <p:attrName>style.visibility</p:attrName>
                                        </p:attrNameLst>
                                      </p:cBhvr>
                                      <p:to>
                                        <p:strVal val="visible"/>
                                      </p:to>
                                    </p:set>
                                    <p:animEffect transition="in" filter="dissolve">
                                      <p:cBhvr>
                                        <p:cTn id="74" dur="500"/>
                                        <p:tgtEl>
                                          <p:spTgt spid="5"/>
                                        </p:tgtEl>
                                      </p:cBhvr>
                                    </p:animEffect>
                                  </p:childTnLst>
                                </p:cTn>
                              </p:par>
                            </p:childTnLst>
                          </p:cTn>
                        </p:par>
                      </p:childTnLst>
                    </p:cTn>
                  </p:par>
                  <p:par>
                    <p:cTn id="75" fill="hold">
                      <p:stCondLst>
                        <p:cond delay="indefinite"/>
                      </p:stCondLst>
                      <p:childTnLst>
                        <p:par>
                          <p:cTn id="76" fill="hold">
                            <p:stCondLst>
                              <p:cond delay="0"/>
                            </p:stCondLst>
                            <p:childTnLst>
                              <p:par>
                                <p:cTn id="77" presetID="23" presetClass="entr" presetSubtype="16" fill="hold" nodeType="clickEffect">
                                  <p:stCondLst>
                                    <p:cond delay="0"/>
                                  </p:stCondLst>
                                  <p:childTnLst>
                                    <p:set>
                                      <p:cBhvr>
                                        <p:cTn id="78" dur="1" fill="hold">
                                          <p:stCondLst>
                                            <p:cond delay="0"/>
                                          </p:stCondLst>
                                        </p:cTn>
                                        <p:tgtEl>
                                          <p:spTgt spid="7"/>
                                        </p:tgtEl>
                                        <p:attrNameLst>
                                          <p:attrName>style.visibility</p:attrName>
                                        </p:attrNameLst>
                                      </p:cBhvr>
                                      <p:to>
                                        <p:strVal val="visible"/>
                                      </p:to>
                                    </p:set>
                                    <p:anim calcmode="lin" valueType="num">
                                      <p:cBhvr>
                                        <p:cTn id="79" dur="500" fill="hold"/>
                                        <p:tgtEl>
                                          <p:spTgt spid="7"/>
                                        </p:tgtEl>
                                        <p:attrNameLst>
                                          <p:attrName>ppt_w</p:attrName>
                                        </p:attrNameLst>
                                      </p:cBhvr>
                                      <p:tavLst>
                                        <p:tav tm="0">
                                          <p:val>
                                            <p:fltVal val="0.000000"/>
                                          </p:val>
                                        </p:tav>
                                        <p:tav tm="100000">
                                          <p:val>
                                            <p:strVal val="#ppt_w"/>
                                          </p:val>
                                        </p:tav>
                                      </p:tavLst>
                                    </p:anim>
                                    <p:anim calcmode="lin" valueType="num">
                                      <p:cBhvr>
                                        <p:cTn id="80" dur="500" fill="hold"/>
                                        <p:tgtEl>
                                          <p:spTgt spid="7"/>
                                        </p:tgtEl>
                                        <p:attrNameLst>
                                          <p:attrName>ppt_h</p:attrName>
                                        </p:attrNameLst>
                                      </p:cBhvr>
                                      <p:tavLst>
                                        <p:tav tm="0">
                                          <p:val>
                                            <p:fltVal val="0.000000"/>
                                          </p:val>
                                        </p:tav>
                                        <p:tav tm="100000">
                                          <p:val>
                                            <p:strVal val="#ppt_h"/>
                                          </p:val>
                                        </p:tav>
                                      </p:tavLst>
                                    </p:anim>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2054"/>
                                        </p:tgtEl>
                                        <p:attrNameLst>
                                          <p:attrName>style.visibility</p:attrName>
                                        </p:attrNameLst>
                                      </p:cBhvr>
                                      <p:to>
                                        <p:strVal val="visible"/>
                                      </p:to>
                                    </p:set>
                                    <p:animEffect transition="in" filter="wipe(left)">
                                      <p:cBhvr>
                                        <p:cTn id="85" dur="500"/>
                                        <p:tgtEl>
                                          <p:spTgt spid="2054"/>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055"/>
                                        </p:tgtEl>
                                        <p:attrNameLst>
                                          <p:attrName>style.visibility</p:attrName>
                                        </p:attrNameLst>
                                      </p:cBhvr>
                                      <p:to>
                                        <p:strVal val="visible"/>
                                      </p:to>
                                    </p:set>
                                    <p:animEffect transition="in" filter="wipe(left)">
                                      <p:cBhvr>
                                        <p:cTn id="90" dur="500"/>
                                        <p:tgtEl>
                                          <p:spTgt spid="2055"/>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056"/>
                                        </p:tgtEl>
                                        <p:attrNameLst>
                                          <p:attrName>style.visibility</p:attrName>
                                        </p:attrNameLst>
                                      </p:cBhvr>
                                      <p:to>
                                        <p:strVal val="visible"/>
                                      </p:to>
                                    </p:set>
                                    <p:animEffect transition="in" filter="wipe(left)">
                                      <p:cBhvr>
                                        <p:cTn id="95" dur="500"/>
                                        <p:tgtEl>
                                          <p:spTgt spid="2056"/>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8" fill="hold" grpId="0" nodeType="clickEffect">
                                  <p:stCondLst>
                                    <p:cond delay="0"/>
                                  </p:stCondLst>
                                  <p:childTnLst>
                                    <p:set>
                                      <p:cBhvr>
                                        <p:cTn id="99" dur="1" fill="hold">
                                          <p:stCondLst>
                                            <p:cond delay="0"/>
                                          </p:stCondLst>
                                        </p:cTn>
                                        <p:tgtEl>
                                          <p:spTgt spid="2053"/>
                                        </p:tgtEl>
                                        <p:attrNameLst>
                                          <p:attrName>style.visibility</p:attrName>
                                        </p:attrNameLst>
                                      </p:cBhvr>
                                      <p:to>
                                        <p:strVal val="visible"/>
                                      </p:to>
                                    </p:set>
                                    <p:animEffect transition="in" filter="wipe(left)">
                                      <p:cBhvr>
                                        <p:cTn id="100" dur="5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animBg="1"/>
      <p:bldP spid="2051" grpId="0" animBg="1"/>
      <p:bldP spid="2052" grpId="0"/>
      <p:bldP spid="2053" grpId="0"/>
      <p:bldP spid="2054" grpId="0"/>
      <p:bldP spid="2055" grpId="0"/>
      <p:bldP spid="2056" grpId="0"/>
      <p:bldP spid="2090" grpId="0"/>
      <p:bldP spid="2098" grpId="0" animBg="1"/>
    </p:bld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93185" name="Rectangle 3"/>
          <p:cNvSpPr>
            <a:spLocks noGrp="1"/>
          </p:cNvSpPr>
          <p:nvPr>
            <p:ph type="body" sz="half" idx="1"/>
          </p:nvPr>
        </p:nvSpPr>
        <p:spPr>
          <a:xfrm>
            <a:off x="-180975" y="260350"/>
            <a:ext cx="9324975" cy="3213100"/>
          </a:xfrm>
        </p:spPr>
        <p:txBody>
          <a:bodyPr vert="horz" wrap="square" lIns="91440" tIns="45720" rIns="91440" bIns="45720" anchor="t"/>
          <a:p>
            <a:pPr eaLnBrk="1" hangingPunct="1">
              <a:buNone/>
            </a:pPr>
            <a:r>
              <a:rPr lang="en-US" altLang="zh-CN" sz="2800" b="1" dirty="0"/>
              <a:t>    </a:t>
            </a:r>
            <a:r>
              <a:rPr lang="zh-CN" altLang="en-US" sz="2800" b="1" dirty="0"/>
              <a:t>当物体有一个基本表面平行于画面时，基本方向之一垂直于画面，于是只有一个主向灭点，这样画出的透视图称为</a:t>
            </a:r>
            <a:r>
              <a:rPr lang="zh-CN" altLang="en-US" sz="2800" dirty="0">
                <a:solidFill>
                  <a:srgbClr val="FF0000"/>
                </a:solidFill>
              </a:rPr>
              <a:t>一点透视</a:t>
            </a:r>
            <a:r>
              <a:rPr lang="zh-CN" altLang="en-US" sz="2800" b="1" dirty="0"/>
              <a:t>。</a:t>
            </a:r>
            <a:endParaRPr lang="zh-CN" altLang="en-US" sz="2800" b="1" dirty="0">
              <a:ea typeface="Times New Roman" panose="02020603050405020304" pitchFamily="18" charset="0"/>
            </a:endParaRPr>
          </a:p>
        </p:txBody>
      </p:sp>
      <p:grpSp>
        <p:nvGrpSpPr>
          <p:cNvPr id="93186" name="Group 4"/>
          <p:cNvGrpSpPr>
            <a:grpSpLocks noChangeAspect="1"/>
          </p:cNvGrpSpPr>
          <p:nvPr/>
        </p:nvGrpSpPr>
        <p:grpSpPr>
          <a:xfrm>
            <a:off x="3708400" y="2349500"/>
            <a:ext cx="5256213" cy="3592513"/>
            <a:chOff x="2951" y="1488"/>
            <a:chExt cx="2696" cy="1843"/>
          </a:xfrm>
        </p:grpSpPr>
        <p:sp>
          <p:nvSpPr>
            <p:cNvPr id="93187" name="AutoShape 5"/>
            <p:cNvSpPr>
              <a:spLocks noChangeAspect="1" noTextEdit="1"/>
            </p:cNvSpPr>
            <p:nvPr/>
          </p:nvSpPr>
          <p:spPr>
            <a:xfrm>
              <a:off x="2951" y="1488"/>
              <a:ext cx="2696" cy="1843"/>
            </a:xfrm>
            <a:prstGeom prst="rect">
              <a:avLst/>
            </a:prstGeom>
            <a:noFill/>
            <a:ln w="9525">
              <a:noFill/>
            </a:ln>
          </p:spPr>
          <p:txBody>
            <a:bodyPr anchor="t"/>
            <a:p>
              <a:endParaRPr lang="zh-CN" altLang="en-US">
                <a:latin typeface="Times New Roman" panose="02020603050405020304" pitchFamily="18" charset="0"/>
                <a:ea typeface="宋体" panose="02010600030101010101" pitchFamily="2" charset="-122"/>
              </a:endParaRPr>
            </a:p>
          </p:txBody>
        </p:sp>
        <p:grpSp>
          <p:nvGrpSpPr>
            <p:cNvPr id="93188" name="Group 6"/>
            <p:cNvGrpSpPr/>
            <p:nvPr/>
          </p:nvGrpSpPr>
          <p:grpSpPr>
            <a:xfrm>
              <a:off x="3041" y="1758"/>
              <a:ext cx="2529" cy="1281"/>
              <a:chOff x="3041" y="1758"/>
              <a:chExt cx="2529" cy="1281"/>
            </a:xfrm>
          </p:grpSpPr>
          <p:sp>
            <p:nvSpPr>
              <p:cNvPr id="93189" name="Line 7"/>
              <p:cNvSpPr/>
              <p:nvPr/>
            </p:nvSpPr>
            <p:spPr>
              <a:xfrm>
                <a:off x="3548" y="2040"/>
                <a:ext cx="539" cy="311"/>
              </a:xfrm>
              <a:prstGeom prst="line">
                <a:avLst/>
              </a:prstGeom>
              <a:ln w="0" cap="flat" cmpd="sng">
                <a:solidFill>
                  <a:srgbClr val="000000"/>
                </a:solidFill>
                <a:prstDash val="solid"/>
                <a:round/>
                <a:headEnd type="none" w="med" len="med"/>
                <a:tailEnd type="none" w="med" len="med"/>
              </a:ln>
            </p:spPr>
          </p:sp>
          <p:sp>
            <p:nvSpPr>
              <p:cNvPr id="93190" name="Freeform 8"/>
              <p:cNvSpPr/>
              <p:nvPr/>
            </p:nvSpPr>
            <p:spPr>
              <a:xfrm>
                <a:off x="3672" y="2997"/>
                <a:ext cx="4" cy="4"/>
              </a:xfrm>
              <a:custGeom>
                <a:avLst/>
                <a:gdLst/>
                <a:ahLst/>
                <a:cxnLst>
                  <a:cxn ang="0">
                    <a:pos x="28" y="24"/>
                  </a:cxn>
                  <a:cxn ang="0">
                    <a:pos x="42" y="49"/>
                  </a:cxn>
                  <a:cxn ang="0">
                    <a:pos x="34" y="52"/>
                  </a:cxn>
                  <a:cxn ang="0">
                    <a:pos x="24" y="52"/>
                  </a:cxn>
                  <a:cxn ang="0">
                    <a:pos x="16" y="50"/>
                  </a:cxn>
                  <a:cxn ang="0">
                    <a:pos x="8" y="46"/>
                  </a:cxn>
                  <a:cxn ang="0">
                    <a:pos x="3" y="38"/>
                  </a:cxn>
                  <a:cxn ang="0">
                    <a:pos x="0" y="31"/>
                  </a:cxn>
                  <a:cxn ang="0">
                    <a:pos x="0" y="21"/>
                  </a:cxn>
                  <a:cxn ang="0">
                    <a:pos x="2" y="12"/>
                  </a:cxn>
                  <a:cxn ang="0">
                    <a:pos x="6" y="5"/>
                  </a:cxn>
                  <a:cxn ang="0">
                    <a:pos x="14" y="0"/>
                  </a:cxn>
                  <a:cxn ang="0">
                    <a:pos x="28" y="24"/>
                  </a:cxn>
                </a:cxnLst>
                <a:pathLst>
                  <a:path w="42" h="52">
                    <a:moveTo>
                      <a:pt x="28" y="24"/>
                    </a:moveTo>
                    <a:lnTo>
                      <a:pt x="42" y="49"/>
                    </a:lnTo>
                    <a:lnTo>
                      <a:pt x="34" y="52"/>
                    </a:lnTo>
                    <a:lnTo>
                      <a:pt x="24" y="52"/>
                    </a:lnTo>
                    <a:lnTo>
                      <a:pt x="16" y="50"/>
                    </a:lnTo>
                    <a:lnTo>
                      <a:pt x="8" y="46"/>
                    </a:lnTo>
                    <a:lnTo>
                      <a:pt x="3" y="38"/>
                    </a:lnTo>
                    <a:lnTo>
                      <a:pt x="0" y="31"/>
                    </a:lnTo>
                    <a:lnTo>
                      <a:pt x="0" y="21"/>
                    </a:lnTo>
                    <a:lnTo>
                      <a:pt x="2" y="12"/>
                    </a:lnTo>
                    <a:lnTo>
                      <a:pt x="6" y="5"/>
                    </a:lnTo>
                    <a:lnTo>
                      <a:pt x="14" y="0"/>
                    </a:lnTo>
                    <a:lnTo>
                      <a:pt x="28" y="24"/>
                    </a:lnTo>
                    <a:close/>
                  </a:path>
                </a:pathLst>
              </a:custGeom>
              <a:solidFill>
                <a:srgbClr val="000000"/>
              </a:solidFill>
              <a:ln w="9525">
                <a:noFill/>
              </a:ln>
            </p:spPr>
            <p:txBody>
              <a:bodyPr/>
              <a:p>
                <a:endParaRPr lang="zh-CN" altLang="en-US"/>
              </a:p>
            </p:txBody>
          </p:sp>
          <p:sp>
            <p:nvSpPr>
              <p:cNvPr id="93191" name="Freeform 9"/>
              <p:cNvSpPr/>
              <p:nvPr/>
            </p:nvSpPr>
            <p:spPr>
              <a:xfrm>
                <a:off x="3672" y="2997"/>
                <a:ext cx="4" cy="4"/>
              </a:xfrm>
              <a:custGeom>
                <a:avLst/>
                <a:gdLst/>
                <a:ahLst/>
                <a:cxnLst>
                  <a:cxn ang="0">
                    <a:pos x="42" y="49"/>
                  </a:cxn>
                  <a:cxn ang="0">
                    <a:pos x="34" y="52"/>
                  </a:cxn>
                  <a:cxn ang="0">
                    <a:pos x="24" y="52"/>
                  </a:cxn>
                  <a:cxn ang="0">
                    <a:pos x="16" y="50"/>
                  </a:cxn>
                  <a:cxn ang="0">
                    <a:pos x="8" y="46"/>
                  </a:cxn>
                  <a:cxn ang="0">
                    <a:pos x="3" y="38"/>
                  </a:cxn>
                  <a:cxn ang="0">
                    <a:pos x="0" y="31"/>
                  </a:cxn>
                  <a:cxn ang="0">
                    <a:pos x="0" y="21"/>
                  </a:cxn>
                  <a:cxn ang="0">
                    <a:pos x="2" y="12"/>
                  </a:cxn>
                  <a:cxn ang="0">
                    <a:pos x="6" y="5"/>
                  </a:cxn>
                  <a:cxn ang="0">
                    <a:pos x="14" y="0"/>
                  </a:cxn>
                </a:cxnLst>
                <a:pathLst>
                  <a:path w="42" h="52">
                    <a:moveTo>
                      <a:pt x="42" y="49"/>
                    </a:moveTo>
                    <a:lnTo>
                      <a:pt x="34" y="52"/>
                    </a:lnTo>
                    <a:lnTo>
                      <a:pt x="24" y="52"/>
                    </a:lnTo>
                    <a:lnTo>
                      <a:pt x="16" y="50"/>
                    </a:lnTo>
                    <a:lnTo>
                      <a:pt x="8" y="46"/>
                    </a:lnTo>
                    <a:lnTo>
                      <a:pt x="3" y="38"/>
                    </a:lnTo>
                    <a:lnTo>
                      <a:pt x="0" y="31"/>
                    </a:lnTo>
                    <a:lnTo>
                      <a:pt x="0" y="21"/>
                    </a:lnTo>
                    <a:lnTo>
                      <a:pt x="2" y="12"/>
                    </a:lnTo>
                    <a:lnTo>
                      <a:pt x="6" y="5"/>
                    </a:lnTo>
                    <a:lnTo>
                      <a:pt x="14"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192" name="Freeform 10"/>
              <p:cNvSpPr/>
              <p:nvPr/>
            </p:nvSpPr>
            <p:spPr>
              <a:xfrm>
                <a:off x="3673" y="2520"/>
                <a:ext cx="828" cy="481"/>
              </a:xfrm>
              <a:custGeom>
                <a:avLst/>
                <a:gdLst/>
                <a:ahLst/>
                <a:cxnLst>
                  <a:cxn ang="0">
                    <a:pos x="0" y="6196"/>
                  </a:cxn>
                  <a:cxn ang="0">
                    <a:pos x="14" y="6220"/>
                  </a:cxn>
                  <a:cxn ang="0">
                    <a:pos x="28" y="6245"/>
                  </a:cxn>
                  <a:cxn ang="0">
                    <a:pos x="10757" y="49"/>
                  </a:cxn>
                  <a:cxn ang="0">
                    <a:pos x="10743" y="25"/>
                  </a:cxn>
                  <a:cxn ang="0">
                    <a:pos x="10729" y="0"/>
                  </a:cxn>
                  <a:cxn ang="0">
                    <a:pos x="0" y="6196"/>
                  </a:cxn>
                </a:cxnLst>
                <a:pathLst>
                  <a:path w="10757" h="6245">
                    <a:moveTo>
                      <a:pt x="0" y="6196"/>
                    </a:moveTo>
                    <a:lnTo>
                      <a:pt x="14" y="6220"/>
                    </a:lnTo>
                    <a:lnTo>
                      <a:pt x="28" y="6245"/>
                    </a:lnTo>
                    <a:lnTo>
                      <a:pt x="10757" y="49"/>
                    </a:lnTo>
                    <a:lnTo>
                      <a:pt x="10743" y="25"/>
                    </a:lnTo>
                    <a:lnTo>
                      <a:pt x="10729" y="0"/>
                    </a:lnTo>
                    <a:lnTo>
                      <a:pt x="0" y="6196"/>
                    </a:lnTo>
                    <a:close/>
                  </a:path>
                </a:pathLst>
              </a:custGeom>
              <a:solidFill>
                <a:srgbClr val="000000"/>
              </a:solidFill>
              <a:ln w="9525">
                <a:noFill/>
              </a:ln>
            </p:spPr>
            <p:txBody>
              <a:bodyPr/>
              <a:p>
                <a:endParaRPr lang="zh-CN" altLang="en-US"/>
              </a:p>
            </p:txBody>
          </p:sp>
          <p:sp>
            <p:nvSpPr>
              <p:cNvPr id="93193" name="Freeform 11"/>
              <p:cNvSpPr/>
              <p:nvPr/>
            </p:nvSpPr>
            <p:spPr>
              <a:xfrm>
                <a:off x="3673" y="2520"/>
                <a:ext cx="828" cy="481"/>
              </a:xfrm>
              <a:custGeom>
                <a:avLst/>
                <a:gdLst/>
                <a:ahLst/>
                <a:cxnLst>
                  <a:cxn ang="0">
                    <a:pos x="0" y="6196"/>
                  </a:cxn>
                  <a:cxn ang="0">
                    <a:pos x="14" y="6220"/>
                  </a:cxn>
                  <a:cxn ang="0">
                    <a:pos x="28" y="6245"/>
                  </a:cxn>
                  <a:cxn ang="0">
                    <a:pos x="10757" y="49"/>
                  </a:cxn>
                  <a:cxn ang="0">
                    <a:pos x="10743" y="25"/>
                  </a:cxn>
                  <a:cxn ang="0">
                    <a:pos x="10729" y="0"/>
                  </a:cxn>
                  <a:cxn ang="0">
                    <a:pos x="0" y="6196"/>
                  </a:cxn>
                </a:cxnLst>
                <a:pathLst>
                  <a:path w="10757" h="6245">
                    <a:moveTo>
                      <a:pt x="0" y="6196"/>
                    </a:moveTo>
                    <a:lnTo>
                      <a:pt x="14" y="6220"/>
                    </a:lnTo>
                    <a:lnTo>
                      <a:pt x="28" y="6245"/>
                    </a:lnTo>
                    <a:lnTo>
                      <a:pt x="10757" y="49"/>
                    </a:lnTo>
                    <a:lnTo>
                      <a:pt x="10743" y="25"/>
                    </a:lnTo>
                    <a:lnTo>
                      <a:pt x="10729" y="0"/>
                    </a:lnTo>
                    <a:lnTo>
                      <a:pt x="0" y="619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194" name="Freeform 12"/>
              <p:cNvSpPr/>
              <p:nvPr/>
            </p:nvSpPr>
            <p:spPr>
              <a:xfrm>
                <a:off x="4499" y="2520"/>
                <a:ext cx="3" cy="4"/>
              </a:xfrm>
              <a:custGeom>
                <a:avLst/>
                <a:gdLst/>
                <a:ahLst/>
                <a:cxnLst>
                  <a:cxn ang="0">
                    <a:pos x="14" y="28"/>
                  </a:cxn>
                  <a:cxn ang="0">
                    <a:pos x="0" y="3"/>
                  </a:cxn>
                  <a:cxn ang="0">
                    <a:pos x="8" y="0"/>
                  </a:cxn>
                  <a:cxn ang="0">
                    <a:pos x="17" y="0"/>
                  </a:cxn>
                  <a:cxn ang="0">
                    <a:pos x="26" y="2"/>
                  </a:cxn>
                  <a:cxn ang="0">
                    <a:pos x="34" y="6"/>
                  </a:cxn>
                  <a:cxn ang="0">
                    <a:pos x="39" y="14"/>
                  </a:cxn>
                  <a:cxn ang="0">
                    <a:pos x="42" y="21"/>
                  </a:cxn>
                  <a:cxn ang="0">
                    <a:pos x="42" y="31"/>
                  </a:cxn>
                  <a:cxn ang="0">
                    <a:pos x="40" y="40"/>
                  </a:cxn>
                  <a:cxn ang="0">
                    <a:pos x="36" y="47"/>
                  </a:cxn>
                  <a:cxn ang="0">
                    <a:pos x="28" y="52"/>
                  </a:cxn>
                  <a:cxn ang="0">
                    <a:pos x="14" y="28"/>
                  </a:cxn>
                </a:cxnLst>
                <a:pathLst>
                  <a:path w="42" h="52">
                    <a:moveTo>
                      <a:pt x="14" y="28"/>
                    </a:moveTo>
                    <a:lnTo>
                      <a:pt x="0" y="3"/>
                    </a:lnTo>
                    <a:lnTo>
                      <a:pt x="8" y="0"/>
                    </a:lnTo>
                    <a:lnTo>
                      <a:pt x="17" y="0"/>
                    </a:lnTo>
                    <a:lnTo>
                      <a:pt x="26" y="2"/>
                    </a:lnTo>
                    <a:lnTo>
                      <a:pt x="34" y="6"/>
                    </a:lnTo>
                    <a:lnTo>
                      <a:pt x="39" y="14"/>
                    </a:lnTo>
                    <a:lnTo>
                      <a:pt x="42" y="21"/>
                    </a:lnTo>
                    <a:lnTo>
                      <a:pt x="42" y="31"/>
                    </a:lnTo>
                    <a:lnTo>
                      <a:pt x="40" y="40"/>
                    </a:lnTo>
                    <a:lnTo>
                      <a:pt x="36" y="47"/>
                    </a:lnTo>
                    <a:lnTo>
                      <a:pt x="28" y="52"/>
                    </a:lnTo>
                    <a:lnTo>
                      <a:pt x="14" y="28"/>
                    </a:lnTo>
                    <a:close/>
                  </a:path>
                </a:pathLst>
              </a:custGeom>
              <a:solidFill>
                <a:srgbClr val="000000"/>
              </a:solidFill>
              <a:ln w="9525">
                <a:noFill/>
              </a:ln>
            </p:spPr>
            <p:txBody>
              <a:bodyPr/>
              <a:p>
                <a:endParaRPr lang="zh-CN" altLang="en-US"/>
              </a:p>
            </p:txBody>
          </p:sp>
          <p:sp>
            <p:nvSpPr>
              <p:cNvPr id="93195" name="Freeform 13"/>
              <p:cNvSpPr/>
              <p:nvPr/>
            </p:nvSpPr>
            <p:spPr>
              <a:xfrm>
                <a:off x="4499" y="2520"/>
                <a:ext cx="3" cy="4"/>
              </a:xfrm>
              <a:custGeom>
                <a:avLst/>
                <a:gdLst/>
                <a:ahLst/>
                <a:cxnLst>
                  <a:cxn ang="0">
                    <a:pos x="0" y="3"/>
                  </a:cxn>
                  <a:cxn ang="0">
                    <a:pos x="8" y="0"/>
                  </a:cxn>
                  <a:cxn ang="0">
                    <a:pos x="17" y="0"/>
                  </a:cxn>
                  <a:cxn ang="0">
                    <a:pos x="26" y="2"/>
                  </a:cxn>
                  <a:cxn ang="0">
                    <a:pos x="34" y="6"/>
                  </a:cxn>
                  <a:cxn ang="0">
                    <a:pos x="39" y="14"/>
                  </a:cxn>
                  <a:cxn ang="0">
                    <a:pos x="42" y="21"/>
                  </a:cxn>
                  <a:cxn ang="0">
                    <a:pos x="42" y="31"/>
                  </a:cxn>
                  <a:cxn ang="0">
                    <a:pos x="40" y="40"/>
                  </a:cxn>
                  <a:cxn ang="0">
                    <a:pos x="36" y="47"/>
                  </a:cxn>
                  <a:cxn ang="0">
                    <a:pos x="28" y="52"/>
                  </a:cxn>
                </a:cxnLst>
                <a:pathLst>
                  <a:path w="42" h="52">
                    <a:moveTo>
                      <a:pt x="0" y="3"/>
                    </a:moveTo>
                    <a:lnTo>
                      <a:pt x="8" y="0"/>
                    </a:lnTo>
                    <a:lnTo>
                      <a:pt x="17" y="0"/>
                    </a:lnTo>
                    <a:lnTo>
                      <a:pt x="26" y="2"/>
                    </a:lnTo>
                    <a:lnTo>
                      <a:pt x="34" y="6"/>
                    </a:lnTo>
                    <a:lnTo>
                      <a:pt x="39" y="14"/>
                    </a:lnTo>
                    <a:lnTo>
                      <a:pt x="42" y="21"/>
                    </a:lnTo>
                    <a:lnTo>
                      <a:pt x="42" y="31"/>
                    </a:lnTo>
                    <a:lnTo>
                      <a:pt x="40" y="40"/>
                    </a:lnTo>
                    <a:lnTo>
                      <a:pt x="36" y="47"/>
                    </a:lnTo>
                    <a:lnTo>
                      <a:pt x="28" y="5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196" name="Freeform 14"/>
              <p:cNvSpPr/>
              <p:nvPr/>
            </p:nvSpPr>
            <p:spPr>
              <a:xfrm>
                <a:off x="3454" y="1783"/>
                <a:ext cx="3" cy="4"/>
              </a:xfrm>
              <a:custGeom>
                <a:avLst/>
                <a:gdLst/>
                <a:ahLst/>
                <a:cxnLst>
                  <a:cxn ang="0">
                    <a:pos x="28" y="28"/>
                  </a:cxn>
                  <a:cxn ang="0">
                    <a:pos x="14" y="53"/>
                  </a:cxn>
                  <a:cxn ang="0">
                    <a:pos x="6" y="48"/>
                  </a:cxn>
                  <a:cxn ang="0">
                    <a:pos x="2" y="40"/>
                  </a:cxn>
                  <a:cxn ang="0">
                    <a:pos x="0" y="32"/>
                  </a:cxn>
                  <a:cxn ang="0">
                    <a:pos x="0" y="22"/>
                  </a:cxn>
                  <a:cxn ang="0">
                    <a:pos x="3" y="14"/>
                  </a:cxn>
                  <a:cxn ang="0">
                    <a:pos x="8" y="7"/>
                  </a:cxn>
                  <a:cxn ang="0">
                    <a:pos x="16" y="3"/>
                  </a:cxn>
                  <a:cxn ang="0">
                    <a:pos x="24" y="0"/>
                  </a:cxn>
                  <a:cxn ang="0">
                    <a:pos x="34" y="0"/>
                  </a:cxn>
                  <a:cxn ang="0">
                    <a:pos x="41" y="4"/>
                  </a:cxn>
                  <a:cxn ang="0">
                    <a:pos x="28" y="28"/>
                  </a:cxn>
                </a:cxnLst>
                <a:pathLst>
                  <a:path w="41" h="53">
                    <a:moveTo>
                      <a:pt x="28" y="28"/>
                    </a:moveTo>
                    <a:lnTo>
                      <a:pt x="14" y="53"/>
                    </a:lnTo>
                    <a:lnTo>
                      <a:pt x="6" y="48"/>
                    </a:lnTo>
                    <a:lnTo>
                      <a:pt x="2" y="40"/>
                    </a:lnTo>
                    <a:lnTo>
                      <a:pt x="0" y="32"/>
                    </a:lnTo>
                    <a:lnTo>
                      <a:pt x="0" y="22"/>
                    </a:lnTo>
                    <a:lnTo>
                      <a:pt x="3" y="14"/>
                    </a:lnTo>
                    <a:lnTo>
                      <a:pt x="8" y="7"/>
                    </a:lnTo>
                    <a:lnTo>
                      <a:pt x="16" y="3"/>
                    </a:lnTo>
                    <a:lnTo>
                      <a:pt x="24" y="0"/>
                    </a:lnTo>
                    <a:lnTo>
                      <a:pt x="34" y="0"/>
                    </a:lnTo>
                    <a:lnTo>
                      <a:pt x="41" y="4"/>
                    </a:lnTo>
                    <a:lnTo>
                      <a:pt x="28" y="28"/>
                    </a:lnTo>
                    <a:close/>
                  </a:path>
                </a:pathLst>
              </a:custGeom>
              <a:solidFill>
                <a:srgbClr val="000000"/>
              </a:solidFill>
              <a:ln w="9525">
                <a:noFill/>
              </a:ln>
            </p:spPr>
            <p:txBody>
              <a:bodyPr/>
              <a:p>
                <a:endParaRPr lang="zh-CN" altLang="en-US"/>
              </a:p>
            </p:txBody>
          </p:sp>
          <p:sp>
            <p:nvSpPr>
              <p:cNvPr id="93197" name="Freeform 15"/>
              <p:cNvSpPr/>
              <p:nvPr/>
            </p:nvSpPr>
            <p:spPr>
              <a:xfrm>
                <a:off x="3454" y="1783"/>
                <a:ext cx="3" cy="4"/>
              </a:xfrm>
              <a:custGeom>
                <a:avLst/>
                <a:gdLst/>
                <a:ahLst/>
                <a:cxnLst>
                  <a:cxn ang="0">
                    <a:pos x="14" y="53"/>
                  </a:cxn>
                  <a:cxn ang="0">
                    <a:pos x="6" y="48"/>
                  </a:cxn>
                  <a:cxn ang="0">
                    <a:pos x="2" y="40"/>
                  </a:cxn>
                  <a:cxn ang="0">
                    <a:pos x="0" y="32"/>
                  </a:cxn>
                  <a:cxn ang="0">
                    <a:pos x="0" y="22"/>
                  </a:cxn>
                  <a:cxn ang="0">
                    <a:pos x="3" y="14"/>
                  </a:cxn>
                  <a:cxn ang="0">
                    <a:pos x="8" y="7"/>
                  </a:cxn>
                  <a:cxn ang="0">
                    <a:pos x="16" y="3"/>
                  </a:cxn>
                  <a:cxn ang="0">
                    <a:pos x="24" y="0"/>
                  </a:cxn>
                  <a:cxn ang="0">
                    <a:pos x="34" y="0"/>
                  </a:cxn>
                  <a:cxn ang="0">
                    <a:pos x="41" y="4"/>
                  </a:cxn>
                </a:cxnLst>
                <a:pathLst>
                  <a:path w="41" h="53">
                    <a:moveTo>
                      <a:pt x="14" y="53"/>
                    </a:moveTo>
                    <a:lnTo>
                      <a:pt x="6" y="48"/>
                    </a:lnTo>
                    <a:lnTo>
                      <a:pt x="2" y="40"/>
                    </a:lnTo>
                    <a:lnTo>
                      <a:pt x="0" y="32"/>
                    </a:lnTo>
                    <a:lnTo>
                      <a:pt x="0" y="22"/>
                    </a:lnTo>
                    <a:lnTo>
                      <a:pt x="3" y="14"/>
                    </a:lnTo>
                    <a:lnTo>
                      <a:pt x="8" y="7"/>
                    </a:lnTo>
                    <a:lnTo>
                      <a:pt x="16" y="3"/>
                    </a:lnTo>
                    <a:lnTo>
                      <a:pt x="24" y="0"/>
                    </a:lnTo>
                    <a:lnTo>
                      <a:pt x="34" y="0"/>
                    </a:lnTo>
                    <a:lnTo>
                      <a:pt x="41" y="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198" name="Freeform 16"/>
              <p:cNvSpPr/>
              <p:nvPr/>
            </p:nvSpPr>
            <p:spPr>
              <a:xfrm>
                <a:off x="3455" y="1784"/>
                <a:ext cx="634" cy="368"/>
              </a:xfrm>
              <a:custGeom>
                <a:avLst/>
                <a:gdLst/>
                <a:ahLst/>
                <a:cxnLst>
                  <a:cxn ang="0">
                    <a:pos x="27" y="0"/>
                  </a:cxn>
                  <a:cxn ang="0">
                    <a:pos x="14" y="24"/>
                  </a:cxn>
                  <a:cxn ang="0">
                    <a:pos x="0" y="49"/>
                  </a:cxn>
                  <a:cxn ang="0">
                    <a:pos x="8209" y="4790"/>
                  </a:cxn>
                  <a:cxn ang="0">
                    <a:pos x="8223" y="4765"/>
                  </a:cxn>
                  <a:cxn ang="0">
                    <a:pos x="8237" y="4741"/>
                  </a:cxn>
                  <a:cxn ang="0">
                    <a:pos x="27" y="0"/>
                  </a:cxn>
                </a:cxnLst>
                <a:pathLst>
                  <a:path w="8237" h="4790">
                    <a:moveTo>
                      <a:pt x="27" y="0"/>
                    </a:moveTo>
                    <a:lnTo>
                      <a:pt x="14" y="24"/>
                    </a:lnTo>
                    <a:lnTo>
                      <a:pt x="0" y="49"/>
                    </a:lnTo>
                    <a:lnTo>
                      <a:pt x="8209" y="4790"/>
                    </a:lnTo>
                    <a:lnTo>
                      <a:pt x="8223" y="4765"/>
                    </a:lnTo>
                    <a:lnTo>
                      <a:pt x="8237" y="4741"/>
                    </a:lnTo>
                    <a:lnTo>
                      <a:pt x="27" y="0"/>
                    </a:lnTo>
                    <a:close/>
                  </a:path>
                </a:pathLst>
              </a:custGeom>
              <a:solidFill>
                <a:srgbClr val="000000"/>
              </a:solidFill>
              <a:ln w="9525">
                <a:noFill/>
              </a:ln>
            </p:spPr>
            <p:txBody>
              <a:bodyPr/>
              <a:p>
                <a:endParaRPr lang="zh-CN" altLang="en-US"/>
              </a:p>
            </p:txBody>
          </p:sp>
          <p:sp>
            <p:nvSpPr>
              <p:cNvPr id="93199" name="Freeform 17"/>
              <p:cNvSpPr/>
              <p:nvPr/>
            </p:nvSpPr>
            <p:spPr>
              <a:xfrm>
                <a:off x="3455" y="1784"/>
                <a:ext cx="634" cy="368"/>
              </a:xfrm>
              <a:custGeom>
                <a:avLst/>
                <a:gdLst/>
                <a:ahLst/>
                <a:cxnLst>
                  <a:cxn ang="0">
                    <a:pos x="27" y="0"/>
                  </a:cxn>
                  <a:cxn ang="0">
                    <a:pos x="14" y="24"/>
                  </a:cxn>
                  <a:cxn ang="0">
                    <a:pos x="0" y="49"/>
                  </a:cxn>
                  <a:cxn ang="0">
                    <a:pos x="8209" y="4790"/>
                  </a:cxn>
                  <a:cxn ang="0">
                    <a:pos x="8223" y="4765"/>
                  </a:cxn>
                  <a:cxn ang="0">
                    <a:pos x="8237" y="4741"/>
                  </a:cxn>
                  <a:cxn ang="0">
                    <a:pos x="27" y="0"/>
                  </a:cxn>
                </a:cxnLst>
                <a:pathLst>
                  <a:path w="8237" h="4790">
                    <a:moveTo>
                      <a:pt x="27" y="0"/>
                    </a:moveTo>
                    <a:lnTo>
                      <a:pt x="14" y="24"/>
                    </a:lnTo>
                    <a:lnTo>
                      <a:pt x="0" y="49"/>
                    </a:lnTo>
                    <a:lnTo>
                      <a:pt x="8209" y="4790"/>
                    </a:lnTo>
                    <a:lnTo>
                      <a:pt x="8223" y="4765"/>
                    </a:lnTo>
                    <a:lnTo>
                      <a:pt x="8237" y="4741"/>
                    </a:lnTo>
                    <a:lnTo>
                      <a:pt x="2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200" name="Freeform 18"/>
              <p:cNvSpPr/>
              <p:nvPr/>
            </p:nvSpPr>
            <p:spPr>
              <a:xfrm>
                <a:off x="4086" y="2148"/>
                <a:ext cx="4" cy="4"/>
              </a:xfrm>
              <a:custGeom>
                <a:avLst/>
                <a:gdLst/>
                <a:ahLst/>
                <a:cxnLst>
                  <a:cxn ang="0">
                    <a:pos x="14" y="24"/>
                  </a:cxn>
                  <a:cxn ang="0">
                    <a:pos x="28" y="0"/>
                  </a:cxn>
                  <a:cxn ang="0">
                    <a:pos x="36" y="5"/>
                  </a:cxn>
                  <a:cxn ang="0">
                    <a:pos x="40" y="12"/>
                  </a:cxn>
                  <a:cxn ang="0">
                    <a:pos x="42" y="21"/>
                  </a:cxn>
                  <a:cxn ang="0">
                    <a:pos x="42" y="31"/>
                  </a:cxn>
                  <a:cxn ang="0">
                    <a:pos x="39" y="38"/>
                  </a:cxn>
                  <a:cxn ang="0">
                    <a:pos x="34" y="46"/>
                  </a:cxn>
                  <a:cxn ang="0">
                    <a:pos x="26" y="50"/>
                  </a:cxn>
                  <a:cxn ang="0">
                    <a:pos x="17" y="52"/>
                  </a:cxn>
                  <a:cxn ang="0">
                    <a:pos x="8" y="52"/>
                  </a:cxn>
                  <a:cxn ang="0">
                    <a:pos x="0" y="49"/>
                  </a:cxn>
                  <a:cxn ang="0">
                    <a:pos x="14" y="24"/>
                  </a:cxn>
                </a:cxnLst>
                <a:pathLst>
                  <a:path w="42" h="52">
                    <a:moveTo>
                      <a:pt x="14" y="24"/>
                    </a:moveTo>
                    <a:lnTo>
                      <a:pt x="28" y="0"/>
                    </a:lnTo>
                    <a:lnTo>
                      <a:pt x="36" y="5"/>
                    </a:lnTo>
                    <a:lnTo>
                      <a:pt x="40" y="12"/>
                    </a:lnTo>
                    <a:lnTo>
                      <a:pt x="42" y="21"/>
                    </a:lnTo>
                    <a:lnTo>
                      <a:pt x="42" y="31"/>
                    </a:lnTo>
                    <a:lnTo>
                      <a:pt x="39" y="38"/>
                    </a:lnTo>
                    <a:lnTo>
                      <a:pt x="34" y="46"/>
                    </a:lnTo>
                    <a:lnTo>
                      <a:pt x="26" y="50"/>
                    </a:lnTo>
                    <a:lnTo>
                      <a:pt x="17" y="52"/>
                    </a:lnTo>
                    <a:lnTo>
                      <a:pt x="8" y="52"/>
                    </a:lnTo>
                    <a:lnTo>
                      <a:pt x="0" y="49"/>
                    </a:lnTo>
                    <a:lnTo>
                      <a:pt x="14" y="24"/>
                    </a:lnTo>
                    <a:close/>
                  </a:path>
                </a:pathLst>
              </a:custGeom>
              <a:solidFill>
                <a:srgbClr val="000000"/>
              </a:solidFill>
              <a:ln w="9525">
                <a:noFill/>
              </a:ln>
            </p:spPr>
            <p:txBody>
              <a:bodyPr/>
              <a:p>
                <a:endParaRPr lang="zh-CN" altLang="en-US"/>
              </a:p>
            </p:txBody>
          </p:sp>
          <p:sp>
            <p:nvSpPr>
              <p:cNvPr id="93201" name="Freeform 19"/>
              <p:cNvSpPr/>
              <p:nvPr/>
            </p:nvSpPr>
            <p:spPr>
              <a:xfrm>
                <a:off x="4086" y="2148"/>
                <a:ext cx="4" cy="4"/>
              </a:xfrm>
              <a:custGeom>
                <a:avLst/>
                <a:gdLst/>
                <a:ahLst/>
                <a:cxnLst>
                  <a:cxn ang="0">
                    <a:pos x="28" y="0"/>
                  </a:cxn>
                  <a:cxn ang="0">
                    <a:pos x="36" y="5"/>
                  </a:cxn>
                  <a:cxn ang="0">
                    <a:pos x="40" y="12"/>
                  </a:cxn>
                  <a:cxn ang="0">
                    <a:pos x="42" y="21"/>
                  </a:cxn>
                  <a:cxn ang="0">
                    <a:pos x="42" y="31"/>
                  </a:cxn>
                  <a:cxn ang="0">
                    <a:pos x="39" y="38"/>
                  </a:cxn>
                  <a:cxn ang="0">
                    <a:pos x="34" y="46"/>
                  </a:cxn>
                  <a:cxn ang="0">
                    <a:pos x="26" y="50"/>
                  </a:cxn>
                  <a:cxn ang="0">
                    <a:pos x="17" y="52"/>
                  </a:cxn>
                  <a:cxn ang="0">
                    <a:pos x="8" y="52"/>
                  </a:cxn>
                  <a:cxn ang="0">
                    <a:pos x="0" y="49"/>
                  </a:cxn>
                </a:cxnLst>
                <a:pathLst>
                  <a:path w="42" h="52">
                    <a:moveTo>
                      <a:pt x="28" y="0"/>
                    </a:moveTo>
                    <a:lnTo>
                      <a:pt x="36" y="5"/>
                    </a:lnTo>
                    <a:lnTo>
                      <a:pt x="40" y="12"/>
                    </a:lnTo>
                    <a:lnTo>
                      <a:pt x="42" y="21"/>
                    </a:lnTo>
                    <a:lnTo>
                      <a:pt x="42" y="31"/>
                    </a:lnTo>
                    <a:lnTo>
                      <a:pt x="39" y="38"/>
                    </a:lnTo>
                    <a:lnTo>
                      <a:pt x="34" y="46"/>
                    </a:lnTo>
                    <a:lnTo>
                      <a:pt x="26" y="50"/>
                    </a:lnTo>
                    <a:lnTo>
                      <a:pt x="17" y="52"/>
                    </a:lnTo>
                    <a:lnTo>
                      <a:pt x="8" y="52"/>
                    </a:lnTo>
                    <a:lnTo>
                      <a:pt x="0" y="4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202" name="Line 20"/>
              <p:cNvSpPr/>
              <p:nvPr/>
            </p:nvSpPr>
            <p:spPr>
              <a:xfrm>
                <a:off x="3456" y="1986"/>
                <a:ext cx="76" cy="44"/>
              </a:xfrm>
              <a:prstGeom prst="line">
                <a:avLst/>
              </a:prstGeom>
              <a:ln w="0" cap="flat" cmpd="sng">
                <a:solidFill>
                  <a:srgbClr val="000000"/>
                </a:solidFill>
                <a:prstDash val="solid"/>
                <a:round/>
                <a:headEnd type="none" w="med" len="med"/>
                <a:tailEnd type="none" w="med" len="med"/>
              </a:ln>
            </p:spPr>
          </p:sp>
          <p:sp>
            <p:nvSpPr>
              <p:cNvPr id="93203" name="Freeform 21"/>
              <p:cNvSpPr/>
              <p:nvPr/>
            </p:nvSpPr>
            <p:spPr>
              <a:xfrm>
                <a:off x="3186" y="2167"/>
                <a:ext cx="32" cy="44"/>
              </a:xfrm>
              <a:custGeom>
                <a:avLst/>
                <a:gdLst/>
                <a:ahLst/>
                <a:cxnLst>
                  <a:cxn ang="0">
                    <a:pos x="0" y="509"/>
                  </a:cxn>
                  <a:cxn ang="0">
                    <a:pos x="48" y="540"/>
                  </a:cxn>
                  <a:cxn ang="0">
                    <a:pos x="96" y="556"/>
                  </a:cxn>
                  <a:cxn ang="0">
                    <a:pos x="159" y="572"/>
                  </a:cxn>
                  <a:cxn ang="0">
                    <a:pos x="192" y="572"/>
                  </a:cxn>
                  <a:cxn ang="0">
                    <a:pos x="255" y="556"/>
                  </a:cxn>
                  <a:cxn ang="0">
                    <a:pos x="286" y="524"/>
                  </a:cxn>
                  <a:cxn ang="0">
                    <a:pos x="319" y="477"/>
                  </a:cxn>
                  <a:cxn ang="0">
                    <a:pos x="335" y="413"/>
                  </a:cxn>
                  <a:cxn ang="0">
                    <a:pos x="335" y="365"/>
                  </a:cxn>
                  <a:cxn ang="0">
                    <a:pos x="302" y="334"/>
                  </a:cxn>
                  <a:cxn ang="0">
                    <a:pos x="143" y="238"/>
                  </a:cxn>
                  <a:cxn ang="0">
                    <a:pos x="96" y="206"/>
                  </a:cxn>
                  <a:cxn ang="0">
                    <a:pos x="80" y="159"/>
                  </a:cxn>
                  <a:cxn ang="0">
                    <a:pos x="80" y="127"/>
                  </a:cxn>
                  <a:cxn ang="0">
                    <a:pos x="112" y="63"/>
                  </a:cxn>
                  <a:cxn ang="0">
                    <a:pos x="143" y="31"/>
                  </a:cxn>
                  <a:cxn ang="0">
                    <a:pos x="207" y="0"/>
                  </a:cxn>
                  <a:cxn ang="0">
                    <a:pos x="271" y="0"/>
                  </a:cxn>
                  <a:cxn ang="0">
                    <a:pos x="366" y="16"/>
                  </a:cxn>
                  <a:cxn ang="0">
                    <a:pos x="414" y="31"/>
                  </a:cxn>
                </a:cxnLst>
                <a:pathLst>
                  <a:path w="414" h="572">
                    <a:moveTo>
                      <a:pt x="0" y="509"/>
                    </a:moveTo>
                    <a:lnTo>
                      <a:pt x="48" y="540"/>
                    </a:lnTo>
                    <a:lnTo>
                      <a:pt x="96" y="556"/>
                    </a:lnTo>
                    <a:lnTo>
                      <a:pt x="159" y="572"/>
                    </a:lnTo>
                    <a:lnTo>
                      <a:pt x="192" y="572"/>
                    </a:lnTo>
                    <a:lnTo>
                      <a:pt x="255" y="556"/>
                    </a:lnTo>
                    <a:lnTo>
                      <a:pt x="286" y="524"/>
                    </a:lnTo>
                    <a:lnTo>
                      <a:pt x="319" y="477"/>
                    </a:lnTo>
                    <a:lnTo>
                      <a:pt x="335" y="413"/>
                    </a:lnTo>
                    <a:lnTo>
                      <a:pt x="335" y="365"/>
                    </a:lnTo>
                    <a:lnTo>
                      <a:pt x="302" y="334"/>
                    </a:lnTo>
                    <a:lnTo>
                      <a:pt x="143" y="238"/>
                    </a:lnTo>
                    <a:lnTo>
                      <a:pt x="96" y="206"/>
                    </a:lnTo>
                    <a:lnTo>
                      <a:pt x="80" y="159"/>
                    </a:lnTo>
                    <a:lnTo>
                      <a:pt x="80" y="127"/>
                    </a:lnTo>
                    <a:lnTo>
                      <a:pt x="112" y="63"/>
                    </a:lnTo>
                    <a:lnTo>
                      <a:pt x="143" y="31"/>
                    </a:lnTo>
                    <a:lnTo>
                      <a:pt x="207" y="0"/>
                    </a:lnTo>
                    <a:lnTo>
                      <a:pt x="271" y="0"/>
                    </a:lnTo>
                    <a:lnTo>
                      <a:pt x="366" y="16"/>
                    </a:lnTo>
                    <a:lnTo>
                      <a:pt x="414" y="3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204" name="Line 22"/>
              <p:cNvSpPr/>
              <p:nvPr/>
            </p:nvSpPr>
            <p:spPr>
              <a:xfrm flipV="1">
                <a:off x="3456" y="1932"/>
                <a:ext cx="1" cy="464"/>
              </a:xfrm>
              <a:prstGeom prst="line">
                <a:avLst/>
              </a:prstGeom>
              <a:ln w="0" cap="flat" cmpd="sng">
                <a:solidFill>
                  <a:srgbClr val="000000"/>
                </a:solidFill>
                <a:prstDash val="solid"/>
                <a:round/>
                <a:headEnd type="none" w="med" len="med"/>
                <a:tailEnd type="none" w="med" len="med"/>
              </a:ln>
            </p:spPr>
          </p:sp>
          <p:sp>
            <p:nvSpPr>
              <p:cNvPr id="93205" name="Line 23"/>
              <p:cNvSpPr/>
              <p:nvPr/>
            </p:nvSpPr>
            <p:spPr>
              <a:xfrm flipV="1">
                <a:off x="3456" y="1785"/>
                <a:ext cx="1" cy="611"/>
              </a:xfrm>
              <a:prstGeom prst="line">
                <a:avLst/>
              </a:prstGeom>
              <a:ln w="0" cap="flat" cmpd="sng">
                <a:solidFill>
                  <a:srgbClr val="000000"/>
                </a:solidFill>
                <a:prstDash val="solid"/>
                <a:round/>
                <a:headEnd type="none" w="med" len="med"/>
                <a:tailEnd type="none" w="med" len="med"/>
              </a:ln>
            </p:spPr>
          </p:sp>
          <p:sp>
            <p:nvSpPr>
              <p:cNvPr id="93206" name="Line 24"/>
              <p:cNvSpPr/>
              <p:nvPr/>
            </p:nvSpPr>
            <p:spPr>
              <a:xfrm flipV="1">
                <a:off x="3265" y="2203"/>
                <a:ext cx="1" cy="391"/>
              </a:xfrm>
              <a:prstGeom prst="line">
                <a:avLst/>
              </a:prstGeom>
              <a:ln w="0" cap="flat" cmpd="sng">
                <a:solidFill>
                  <a:srgbClr val="000000"/>
                </a:solidFill>
                <a:prstDash val="solid"/>
                <a:round/>
                <a:headEnd type="none" w="med" len="med"/>
                <a:tailEnd type="none" w="med" len="med"/>
              </a:ln>
            </p:spPr>
          </p:sp>
          <p:sp>
            <p:nvSpPr>
              <p:cNvPr id="93207" name="Freeform 25"/>
              <p:cNvSpPr/>
              <p:nvPr/>
            </p:nvSpPr>
            <p:spPr>
              <a:xfrm>
                <a:off x="3256" y="2184"/>
                <a:ext cx="19" cy="19"/>
              </a:xfrm>
              <a:custGeom>
                <a:avLst/>
                <a:gdLst/>
                <a:ahLst/>
                <a:cxnLst>
                  <a:cxn ang="0">
                    <a:pos x="244" y="122"/>
                  </a:cxn>
                  <a:cxn ang="0">
                    <a:pos x="208" y="36"/>
                  </a:cxn>
                  <a:cxn ang="0">
                    <a:pos x="121" y="0"/>
                  </a:cxn>
                  <a:cxn ang="0">
                    <a:pos x="35" y="36"/>
                  </a:cxn>
                  <a:cxn ang="0">
                    <a:pos x="0" y="122"/>
                  </a:cxn>
                  <a:cxn ang="0">
                    <a:pos x="35" y="208"/>
                  </a:cxn>
                  <a:cxn ang="0">
                    <a:pos x="121" y="245"/>
                  </a:cxn>
                  <a:cxn ang="0">
                    <a:pos x="208" y="208"/>
                  </a:cxn>
                  <a:cxn ang="0">
                    <a:pos x="244" y="122"/>
                  </a:cxn>
                </a:cxnLst>
                <a:pathLst>
                  <a:path w="244" h="245">
                    <a:moveTo>
                      <a:pt x="244" y="122"/>
                    </a:moveTo>
                    <a:lnTo>
                      <a:pt x="208" y="36"/>
                    </a:lnTo>
                    <a:lnTo>
                      <a:pt x="121" y="0"/>
                    </a:lnTo>
                    <a:lnTo>
                      <a:pt x="35" y="36"/>
                    </a:lnTo>
                    <a:lnTo>
                      <a:pt x="0" y="122"/>
                    </a:lnTo>
                    <a:lnTo>
                      <a:pt x="35" y="208"/>
                    </a:lnTo>
                    <a:lnTo>
                      <a:pt x="121" y="245"/>
                    </a:lnTo>
                    <a:lnTo>
                      <a:pt x="208" y="208"/>
                    </a:lnTo>
                    <a:lnTo>
                      <a:pt x="244" y="12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208" name="Freeform 26"/>
              <p:cNvSpPr/>
              <p:nvPr/>
            </p:nvSpPr>
            <p:spPr>
              <a:xfrm>
                <a:off x="3295" y="2610"/>
                <a:ext cx="23" cy="30"/>
              </a:xfrm>
              <a:custGeom>
                <a:avLst/>
                <a:gdLst/>
                <a:ahLst/>
                <a:cxnLst>
                  <a:cxn ang="0">
                    <a:pos x="0" y="349"/>
                  </a:cxn>
                  <a:cxn ang="0">
                    <a:pos x="64" y="381"/>
                  </a:cxn>
                  <a:cxn ang="0">
                    <a:pos x="160" y="381"/>
                  </a:cxn>
                  <a:cxn ang="0">
                    <a:pos x="223" y="365"/>
                  </a:cxn>
                  <a:cxn ang="0">
                    <a:pos x="255" y="333"/>
                  </a:cxn>
                  <a:cxn ang="0">
                    <a:pos x="270" y="286"/>
                  </a:cxn>
                  <a:cxn ang="0">
                    <a:pos x="270" y="254"/>
                  </a:cxn>
                  <a:cxn ang="0">
                    <a:pos x="239" y="222"/>
                  </a:cxn>
                  <a:cxn ang="0">
                    <a:pos x="96" y="143"/>
                  </a:cxn>
                  <a:cxn ang="0">
                    <a:pos x="64" y="111"/>
                  </a:cxn>
                  <a:cxn ang="0">
                    <a:pos x="64" y="80"/>
                  </a:cxn>
                  <a:cxn ang="0">
                    <a:pos x="80" y="31"/>
                  </a:cxn>
                  <a:cxn ang="0">
                    <a:pos x="111" y="0"/>
                  </a:cxn>
                  <a:cxn ang="0">
                    <a:pos x="176" y="0"/>
                  </a:cxn>
                  <a:cxn ang="0">
                    <a:pos x="255" y="15"/>
                  </a:cxn>
                  <a:cxn ang="0">
                    <a:pos x="302" y="47"/>
                  </a:cxn>
                </a:cxnLst>
                <a:pathLst>
                  <a:path w="302" h="381">
                    <a:moveTo>
                      <a:pt x="0" y="349"/>
                    </a:moveTo>
                    <a:lnTo>
                      <a:pt x="64" y="381"/>
                    </a:lnTo>
                    <a:lnTo>
                      <a:pt x="160" y="381"/>
                    </a:lnTo>
                    <a:lnTo>
                      <a:pt x="223" y="365"/>
                    </a:lnTo>
                    <a:lnTo>
                      <a:pt x="255" y="333"/>
                    </a:lnTo>
                    <a:lnTo>
                      <a:pt x="270" y="286"/>
                    </a:lnTo>
                    <a:lnTo>
                      <a:pt x="270" y="254"/>
                    </a:lnTo>
                    <a:lnTo>
                      <a:pt x="239" y="222"/>
                    </a:lnTo>
                    <a:lnTo>
                      <a:pt x="96" y="143"/>
                    </a:lnTo>
                    <a:lnTo>
                      <a:pt x="64" y="111"/>
                    </a:lnTo>
                    <a:lnTo>
                      <a:pt x="64" y="80"/>
                    </a:lnTo>
                    <a:lnTo>
                      <a:pt x="80" y="31"/>
                    </a:lnTo>
                    <a:lnTo>
                      <a:pt x="111" y="0"/>
                    </a:lnTo>
                    <a:lnTo>
                      <a:pt x="176" y="0"/>
                    </a:lnTo>
                    <a:lnTo>
                      <a:pt x="255" y="15"/>
                    </a:lnTo>
                    <a:lnTo>
                      <a:pt x="302" y="4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209" name="Line 27"/>
              <p:cNvSpPr/>
              <p:nvPr/>
            </p:nvSpPr>
            <p:spPr>
              <a:xfrm flipV="1">
                <a:off x="3540" y="2044"/>
                <a:ext cx="1" cy="400"/>
              </a:xfrm>
              <a:prstGeom prst="line">
                <a:avLst/>
              </a:prstGeom>
              <a:ln w="0" cap="flat" cmpd="sng">
                <a:solidFill>
                  <a:srgbClr val="000000"/>
                </a:solidFill>
                <a:prstDash val="solid"/>
                <a:round/>
                <a:headEnd type="none" w="med" len="med"/>
                <a:tailEnd type="none" w="med" len="med"/>
              </a:ln>
            </p:spPr>
          </p:sp>
          <p:sp>
            <p:nvSpPr>
              <p:cNvPr id="93210" name="Line 28"/>
              <p:cNvSpPr/>
              <p:nvPr/>
            </p:nvSpPr>
            <p:spPr>
              <a:xfrm flipV="1">
                <a:off x="3805" y="2378"/>
                <a:ext cx="1" cy="36"/>
              </a:xfrm>
              <a:prstGeom prst="line">
                <a:avLst/>
              </a:prstGeom>
              <a:ln w="0" cap="flat" cmpd="sng">
                <a:solidFill>
                  <a:srgbClr val="000000"/>
                </a:solidFill>
                <a:prstDash val="solid"/>
                <a:round/>
                <a:headEnd type="none" w="med" len="med"/>
                <a:tailEnd type="none" w="med" len="med"/>
              </a:ln>
            </p:spPr>
          </p:sp>
          <p:sp>
            <p:nvSpPr>
              <p:cNvPr id="93211" name="Line 29"/>
              <p:cNvSpPr/>
              <p:nvPr/>
            </p:nvSpPr>
            <p:spPr>
              <a:xfrm flipV="1">
                <a:off x="3805" y="2290"/>
                <a:ext cx="1" cy="70"/>
              </a:xfrm>
              <a:prstGeom prst="line">
                <a:avLst/>
              </a:prstGeom>
              <a:ln w="0" cap="flat" cmpd="sng">
                <a:solidFill>
                  <a:srgbClr val="000000"/>
                </a:solidFill>
                <a:prstDash val="solid"/>
                <a:round/>
                <a:headEnd type="none" w="med" len="med"/>
                <a:tailEnd type="none" w="med" len="med"/>
              </a:ln>
            </p:spPr>
          </p:sp>
          <p:sp>
            <p:nvSpPr>
              <p:cNvPr id="93212" name="Line 30"/>
              <p:cNvSpPr/>
              <p:nvPr/>
            </p:nvSpPr>
            <p:spPr>
              <a:xfrm flipV="1">
                <a:off x="3805" y="2236"/>
                <a:ext cx="1" cy="36"/>
              </a:xfrm>
              <a:prstGeom prst="line">
                <a:avLst/>
              </a:prstGeom>
              <a:ln w="0" cap="flat" cmpd="sng">
                <a:solidFill>
                  <a:srgbClr val="000000"/>
                </a:solidFill>
                <a:prstDash val="solid"/>
                <a:round/>
                <a:headEnd type="none" w="med" len="med"/>
                <a:tailEnd type="none" w="med" len="med"/>
              </a:ln>
            </p:spPr>
          </p:sp>
          <p:sp>
            <p:nvSpPr>
              <p:cNvPr id="93213" name="Freeform 31"/>
              <p:cNvSpPr/>
              <p:nvPr/>
            </p:nvSpPr>
            <p:spPr>
              <a:xfrm>
                <a:off x="3568" y="1996"/>
                <a:ext cx="23" cy="29"/>
              </a:xfrm>
              <a:custGeom>
                <a:avLst/>
                <a:gdLst/>
                <a:ahLst/>
                <a:cxnLst>
                  <a:cxn ang="0">
                    <a:pos x="0" y="350"/>
                  </a:cxn>
                  <a:cxn ang="0">
                    <a:pos x="64" y="382"/>
                  </a:cxn>
                  <a:cxn ang="0">
                    <a:pos x="159" y="382"/>
                  </a:cxn>
                  <a:cxn ang="0">
                    <a:pos x="223" y="366"/>
                  </a:cxn>
                  <a:cxn ang="0">
                    <a:pos x="255" y="334"/>
                  </a:cxn>
                  <a:cxn ang="0">
                    <a:pos x="271" y="287"/>
                  </a:cxn>
                  <a:cxn ang="0">
                    <a:pos x="271" y="254"/>
                  </a:cxn>
                  <a:cxn ang="0">
                    <a:pos x="239" y="223"/>
                  </a:cxn>
                  <a:cxn ang="0">
                    <a:pos x="96" y="144"/>
                  </a:cxn>
                  <a:cxn ang="0">
                    <a:pos x="64" y="111"/>
                  </a:cxn>
                  <a:cxn ang="0">
                    <a:pos x="64" y="80"/>
                  </a:cxn>
                  <a:cxn ang="0">
                    <a:pos x="80" y="32"/>
                  </a:cxn>
                  <a:cxn ang="0">
                    <a:pos x="112" y="0"/>
                  </a:cxn>
                  <a:cxn ang="0">
                    <a:pos x="176" y="0"/>
                  </a:cxn>
                  <a:cxn ang="0">
                    <a:pos x="255" y="16"/>
                  </a:cxn>
                  <a:cxn ang="0">
                    <a:pos x="302" y="48"/>
                  </a:cxn>
                </a:cxnLst>
                <a:pathLst>
                  <a:path w="302" h="382">
                    <a:moveTo>
                      <a:pt x="0" y="350"/>
                    </a:moveTo>
                    <a:lnTo>
                      <a:pt x="64" y="382"/>
                    </a:lnTo>
                    <a:lnTo>
                      <a:pt x="159" y="382"/>
                    </a:lnTo>
                    <a:lnTo>
                      <a:pt x="223" y="366"/>
                    </a:lnTo>
                    <a:lnTo>
                      <a:pt x="255" y="334"/>
                    </a:lnTo>
                    <a:lnTo>
                      <a:pt x="271" y="287"/>
                    </a:lnTo>
                    <a:lnTo>
                      <a:pt x="271" y="254"/>
                    </a:lnTo>
                    <a:lnTo>
                      <a:pt x="239" y="223"/>
                    </a:lnTo>
                    <a:lnTo>
                      <a:pt x="96" y="144"/>
                    </a:lnTo>
                    <a:lnTo>
                      <a:pt x="64" y="111"/>
                    </a:lnTo>
                    <a:lnTo>
                      <a:pt x="64" y="80"/>
                    </a:lnTo>
                    <a:lnTo>
                      <a:pt x="80" y="32"/>
                    </a:lnTo>
                    <a:lnTo>
                      <a:pt x="112" y="0"/>
                    </a:lnTo>
                    <a:lnTo>
                      <a:pt x="176" y="0"/>
                    </a:lnTo>
                    <a:lnTo>
                      <a:pt x="255" y="16"/>
                    </a:lnTo>
                    <a:lnTo>
                      <a:pt x="302" y="4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214" name="Line 32"/>
              <p:cNvSpPr/>
              <p:nvPr/>
            </p:nvSpPr>
            <p:spPr>
              <a:xfrm flipV="1">
                <a:off x="3611" y="1981"/>
                <a:ext cx="4" cy="10"/>
              </a:xfrm>
              <a:prstGeom prst="line">
                <a:avLst/>
              </a:prstGeom>
              <a:ln w="0" cap="flat" cmpd="sng">
                <a:solidFill>
                  <a:srgbClr val="000000"/>
                </a:solidFill>
                <a:prstDash val="solid"/>
                <a:round/>
                <a:headEnd type="none" w="med" len="med"/>
                <a:tailEnd type="none" w="med" len="med"/>
              </a:ln>
            </p:spPr>
          </p:sp>
          <p:sp>
            <p:nvSpPr>
              <p:cNvPr id="93215" name="Freeform 33"/>
              <p:cNvSpPr/>
              <p:nvPr/>
            </p:nvSpPr>
            <p:spPr>
              <a:xfrm>
                <a:off x="3531" y="2025"/>
                <a:ext cx="18" cy="19"/>
              </a:xfrm>
              <a:custGeom>
                <a:avLst/>
                <a:gdLst/>
                <a:ahLst/>
                <a:cxnLst>
                  <a:cxn ang="0">
                    <a:pos x="245" y="123"/>
                  </a:cxn>
                  <a:cxn ang="0">
                    <a:pos x="208" y="37"/>
                  </a:cxn>
                  <a:cxn ang="0">
                    <a:pos x="122" y="0"/>
                  </a:cxn>
                  <a:cxn ang="0">
                    <a:pos x="36" y="37"/>
                  </a:cxn>
                  <a:cxn ang="0">
                    <a:pos x="0" y="123"/>
                  </a:cxn>
                  <a:cxn ang="0">
                    <a:pos x="36" y="210"/>
                  </a:cxn>
                  <a:cxn ang="0">
                    <a:pos x="122" y="245"/>
                  </a:cxn>
                  <a:cxn ang="0">
                    <a:pos x="208" y="210"/>
                  </a:cxn>
                  <a:cxn ang="0">
                    <a:pos x="245" y="123"/>
                  </a:cxn>
                </a:cxnLst>
                <a:pathLst>
                  <a:path w="245" h="245">
                    <a:moveTo>
                      <a:pt x="245" y="123"/>
                    </a:moveTo>
                    <a:lnTo>
                      <a:pt x="208" y="37"/>
                    </a:lnTo>
                    <a:lnTo>
                      <a:pt x="122" y="0"/>
                    </a:lnTo>
                    <a:lnTo>
                      <a:pt x="36" y="37"/>
                    </a:lnTo>
                    <a:lnTo>
                      <a:pt x="0" y="123"/>
                    </a:lnTo>
                    <a:lnTo>
                      <a:pt x="36" y="210"/>
                    </a:lnTo>
                    <a:lnTo>
                      <a:pt x="122" y="245"/>
                    </a:lnTo>
                    <a:lnTo>
                      <a:pt x="208" y="210"/>
                    </a:lnTo>
                    <a:lnTo>
                      <a:pt x="245" y="12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216" name="Freeform 34"/>
              <p:cNvSpPr/>
              <p:nvPr/>
            </p:nvSpPr>
            <p:spPr>
              <a:xfrm>
                <a:off x="4085" y="2760"/>
                <a:ext cx="5" cy="2"/>
              </a:xfrm>
              <a:custGeom>
                <a:avLst/>
                <a:gdLst/>
                <a:ahLst/>
                <a:cxnLst>
                  <a:cxn ang="0">
                    <a:pos x="28" y="0"/>
                  </a:cxn>
                  <a:cxn ang="0">
                    <a:pos x="57" y="0"/>
                  </a:cxn>
                  <a:cxn ang="0">
                    <a:pos x="55" y="8"/>
                  </a:cxn>
                  <a:cxn ang="0">
                    <a:pos x="51" y="17"/>
                  </a:cxn>
                  <a:cxn ang="0">
                    <a:pos x="45" y="22"/>
                  </a:cxn>
                  <a:cxn ang="0">
                    <a:pos x="37" y="27"/>
                  </a:cxn>
                  <a:cxn ang="0">
                    <a:pos x="28" y="28"/>
                  </a:cxn>
                  <a:cxn ang="0">
                    <a:pos x="20" y="27"/>
                  </a:cxn>
                  <a:cxn ang="0">
                    <a:pos x="11" y="22"/>
                  </a:cxn>
                  <a:cxn ang="0">
                    <a:pos x="6" y="17"/>
                  </a:cxn>
                  <a:cxn ang="0">
                    <a:pos x="1" y="8"/>
                  </a:cxn>
                  <a:cxn ang="0">
                    <a:pos x="0" y="0"/>
                  </a:cxn>
                  <a:cxn ang="0">
                    <a:pos x="28" y="0"/>
                  </a:cxn>
                </a:cxnLst>
                <a:pathLst>
                  <a:path w="57" h="28">
                    <a:moveTo>
                      <a:pt x="28" y="0"/>
                    </a:moveTo>
                    <a:lnTo>
                      <a:pt x="57" y="0"/>
                    </a:lnTo>
                    <a:lnTo>
                      <a:pt x="55" y="8"/>
                    </a:lnTo>
                    <a:lnTo>
                      <a:pt x="51" y="17"/>
                    </a:lnTo>
                    <a:lnTo>
                      <a:pt x="45" y="22"/>
                    </a:lnTo>
                    <a:lnTo>
                      <a:pt x="37" y="27"/>
                    </a:lnTo>
                    <a:lnTo>
                      <a:pt x="28" y="28"/>
                    </a:lnTo>
                    <a:lnTo>
                      <a:pt x="20" y="27"/>
                    </a:lnTo>
                    <a:lnTo>
                      <a:pt x="11" y="22"/>
                    </a:lnTo>
                    <a:lnTo>
                      <a:pt x="6" y="17"/>
                    </a:lnTo>
                    <a:lnTo>
                      <a:pt x="1" y="8"/>
                    </a:lnTo>
                    <a:lnTo>
                      <a:pt x="0" y="0"/>
                    </a:lnTo>
                    <a:lnTo>
                      <a:pt x="28" y="0"/>
                    </a:lnTo>
                    <a:close/>
                  </a:path>
                </a:pathLst>
              </a:custGeom>
              <a:solidFill>
                <a:srgbClr val="000000"/>
              </a:solidFill>
              <a:ln w="9525">
                <a:noFill/>
              </a:ln>
            </p:spPr>
            <p:txBody>
              <a:bodyPr/>
              <a:p>
                <a:endParaRPr lang="zh-CN" altLang="en-US"/>
              </a:p>
            </p:txBody>
          </p:sp>
          <p:sp>
            <p:nvSpPr>
              <p:cNvPr id="93217" name="Freeform 35"/>
              <p:cNvSpPr/>
              <p:nvPr/>
            </p:nvSpPr>
            <p:spPr>
              <a:xfrm>
                <a:off x="4085" y="2760"/>
                <a:ext cx="5" cy="2"/>
              </a:xfrm>
              <a:custGeom>
                <a:avLst/>
                <a:gdLst/>
                <a:ahLst/>
                <a:cxnLst>
                  <a:cxn ang="0">
                    <a:pos x="57" y="0"/>
                  </a:cxn>
                  <a:cxn ang="0">
                    <a:pos x="55" y="8"/>
                  </a:cxn>
                  <a:cxn ang="0">
                    <a:pos x="51" y="17"/>
                  </a:cxn>
                  <a:cxn ang="0">
                    <a:pos x="45" y="22"/>
                  </a:cxn>
                  <a:cxn ang="0">
                    <a:pos x="37" y="27"/>
                  </a:cxn>
                  <a:cxn ang="0">
                    <a:pos x="28" y="28"/>
                  </a:cxn>
                  <a:cxn ang="0">
                    <a:pos x="20" y="27"/>
                  </a:cxn>
                  <a:cxn ang="0">
                    <a:pos x="11" y="22"/>
                  </a:cxn>
                  <a:cxn ang="0">
                    <a:pos x="6" y="17"/>
                  </a:cxn>
                  <a:cxn ang="0">
                    <a:pos x="1" y="8"/>
                  </a:cxn>
                  <a:cxn ang="0">
                    <a:pos x="0" y="0"/>
                  </a:cxn>
                </a:cxnLst>
                <a:pathLst>
                  <a:path w="57" h="28">
                    <a:moveTo>
                      <a:pt x="57" y="0"/>
                    </a:moveTo>
                    <a:lnTo>
                      <a:pt x="55" y="8"/>
                    </a:lnTo>
                    <a:lnTo>
                      <a:pt x="51" y="17"/>
                    </a:lnTo>
                    <a:lnTo>
                      <a:pt x="45" y="22"/>
                    </a:lnTo>
                    <a:lnTo>
                      <a:pt x="37" y="27"/>
                    </a:lnTo>
                    <a:lnTo>
                      <a:pt x="28" y="28"/>
                    </a:lnTo>
                    <a:lnTo>
                      <a:pt x="20" y="27"/>
                    </a:lnTo>
                    <a:lnTo>
                      <a:pt x="11" y="22"/>
                    </a:lnTo>
                    <a:lnTo>
                      <a:pt x="6" y="17"/>
                    </a:lnTo>
                    <a:lnTo>
                      <a:pt x="1"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218" name="Freeform 36"/>
              <p:cNvSpPr/>
              <p:nvPr/>
            </p:nvSpPr>
            <p:spPr>
              <a:xfrm>
                <a:off x="4085" y="2150"/>
                <a:ext cx="5" cy="610"/>
              </a:xfrm>
              <a:custGeom>
                <a:avLst/>
                <a:gdLst/>
                <a:ahLst/>
                <a:cxnLst>
                  <a:cxn ang="0">
                    <a:pos x="0" y="7933"/>
                  </a:cxn>
                  <a:cxn ang="0">
                    <a:pos x="28" y="7933"/>
                  </a:cxn>
                  <a:cxn ang="0">
                    <a:pos x="57" y="7933"/>
                  </a:cxn>
                  <a:cxn ang="0">
                    <a:pos x="57" y="0"/>
                  </a:cxn>
                  <a:cxn ang="0">
                    <a:pos x="28" y="0"/>
                  </a:cxn>
                  <a:cxn ang="0">
                    <a:pos x="0" y="0"/>
                  </a:cxn>
                  <a:cxn ang="0">
                    <a:pos x="0" y="7933"/>
                  </a:cxn>
                </a:cxnLst>
                <a:pathLst>
                  <a:path w="57" h="7933">
                    <a:moveTo>
                      <a:pt x="0" y="7933"/>
                    </a:moveTo>
                    <a:lnTo>
                      <a:pt x="28" y="7933"/>
                    </a:lnTo>
                    <a:lnTo>
                      <a:pt x="57" y="7933"/>
                    </a:lnTo>
                    <a:lnTo>
                      <a:pt x="57" y="0"/>
                    </a:lnTo>
                    <a:lnTo>
                      <a:pt x="28" y="0"/>
                    </a:lnTo>
                    <a:lnTo>
                      <a:pt x="0" y="0"/>
                    </a:lnTo>
                    <a:lnTo>
                      <a:pt x="0" y="7933"/>
                    </a:lnTo>
                    <a:close/>
                  </a:path>
                </a:pathLst>
              </a:custGeom>
              <a:solidFill>
                <a:srgbClr val="000000"/>
              </a:solidFill>
              <a:ln w="9525">
                <a:noFill/>
              </a:ln>
            </p:spPr>
            <p:txBody>
              <a:bodyPr/>
              <a:p>
                <a:endParaRPr lang="zh-CN" altLang="en-US"/>
              </a:p>
            </p:txBody>
          </p:sp>
          <p:sp>
            <p:nvSpPr>
              <p:cNvPr id="93219" name="Freeform 37"/>
              <p:cNvSpPr/>
              <p:nvPr/>
            </p:nvSpPr>
            <p:spPr>
              <a:xfrm>
                <a:off x="4085" y="2150"/>
                <a:ext cx="5" cy="610"/>
              </a:xfrm>
              <a:custGeom>
                <a:avLst/>
                <a:gdLst/>
                <a:ahLst/>
                <a:cxnLst>
                  <a:cxn ang="0">
                    <a:pos x="0" y="7933"/>
                  </a:cxn>
                  <a:cxn ang="0">
                    <a:pos x="28" y="7933"/>
                  </a:cxn>
                  <a:cxn ang="0">
                    <a:pos x="57" y="7933"/>
                  </a:cxn>
                  <a:cxn ang="0">
                    <a:pos x="57" y="0"/>
                  </a:cxn>
                  <a:cxn ang="0">
                    <a:pos x="28" y="0"/>
                  </a:cxn>
                  <a:cxn ang="0">
                    <a:pos x="0" y="0"/>
                  </a:cxn>
                  <a:cxn ang="0">
                    <a:pos x="0" y="7933"/>
                  </a:cxn>
                </a:cxnLst>
                <a:pathLst>
                  <a:path w="57" h="7933">
                    <a:moveTo>
                      <a:pt x="0" y="7933"/>
                    </a:moveTo>
                    <a:lnTo>
                      <a:pt x="28" y="7933"/>
                    </a:lnTo>
                    <a:lnTo>
                      <a:pt x="57" y="7933"/>
                    </a:lnTo>
                    <a:lnTo>
                      <a:pt x="57" y="0"/>
                    </a:lnTo>
                    <a:lnTo>
                      <a:pt x="28" y="0"/>
                    </a:lnTo>
                    <a:lnTo>
                      <a:pt x="0" y="0"/>
                    </a:lnTo>
                    <a:lnTo>
                      <a:pt x="0" y="793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220" name="Freeform 38"/>
              <p:cNvSpPr/>
              <p:nvPr/>
            </p:nvSpPr>
            <p:spPr>
              <a:xfrm>
                <a:off x="4085" y="2148"/>
                <a:ext cx="5" cy="2"/>
              </a:xfrm>
              <a:custGeom>
                <a:avLst/>
                <a:gdLst/>
                <a:ahLst/>
                <a:cxnLst>
                  <a:cxn ang="0">
                    <a:pos x="28" y="29"/>
                  </a:cxn>
                  <a:cxn ang="0">
                    <a:pos x="0" y="29"/>
                  </a:cxn>
                  <a:cxn ang="0">
                    <a:pos x="1" y="21"/>
                  </a:cxn>
                  <a:cxn ang="0">
                    <a:pos x="6" y="12"/>
                  </a:cxn>
                  <a:cxn ang="0">
                    <a:pos x="11" y="7"/>
                  </a:cxn>
                  <a:cxn ang="0">
                    <a:pos x="20" y="2"/>
                  </a:cxn>
                  <a:cxn ang="0">
                    <a:pos x="28" y="0"/>
                  </a:cxn>
                  <a:cxn ang="0">
                    <a:pos x="37" y="2"/>
                  </a:cxn>
                  <a:cxn ang="0">
                    <a:pos x="45" y="7"/>
                  </a:cxn>
                  <a:cxn ang="0">
                    <a:pos x="51" y="12"/>
                  </a:cxn>
                  <a:cxn ang="0">
                    <a:pos x="55" y="21"/>
                  </a:cxn>
                  <a:cxn ang="0">
                    <a:pos x="57" y="29"/>
                  </a:cxn>
                  <a:cxn ang="0">
                    <a:pos x="28" y="29"/>
                  </a:cxn>
                </a:cxnLst>
                <a:pathLst>
                  <a:path w="57" h="29">
                    <a:moveTo>
                      <a:pt x="28" y="29"/>
                    </a:moveTo>
                    <a:lnTo>
                      <a:pt x="0" y="29"/>
                    </a:lnTo>
                    <a:lnTo>
                      <a:pt x="1" y="21"/>
                    </a:lnTo>
                    <a:lnTo>
                      <a:pt x="6" y="12"/>
                    </a:lnTo>
                    <a:lnTo>
                      <a:pt x="11" y="7"/>
                    </a:lnTo>
                    <a:lnTo>
                      <a:pt x="20" y="2"/>
                    </a:lnTo>
                    <a:lnTo>
                      <a:pt x="28" y="0"/>
                    </a:lnTo>
                    <a:lnTo>
                      <a:pt x="37" y="2"/>
                    </a:lnTo>
                    <a:lnTo>
                      <a:pt x="45" y="7"/>
                    </a:lnTo>
                    <a:lnTo>
                      <a:pt x="51" y="12"/>
                    </a:lnTo>
                    <a:lnTo>
                      <a:pt x="55" y="21"/>
                    </a:lnTo>
                    <a:lnTo>
                      <a:pt x="57" y="29"/>
                    </a:lnTo>
                    <a:lnTo>
                      <a:pt x="28" y="29"/>
                    </a:lnTo>
                    <a:close/>
                  </a:path>
                </a:pathLst>
              </a:custGeom>
              <a:solidFill>
                <a:srgbClr val="000000"/>
              </a:solidFill>
              <a:ln w="9525">
                <a:noFill/>
              </a:ln>
            </p:spPr>
            <p:txBody>
              <a:bodyPr/>
              <a:p>
                <a:endParaRPr lang="zh-CN" altLang="en-US"/>
              </a:p>
            </p:txBody>
          </p:sp>
          <p:sp>
            <p:nvSpPr>
              <p:cNvPr id="93221" name="Freeform 39"/>
              <p:cNvSpPr/>
              <p:nvPr/>
            </p:nvSpPr>
            <p:spPr>
              <a:xfrm>
                <a:off x="4085" y="2148"/>
                <a:ext cx="5" cy="2"/>
              </a:xfrm>
              <a:custGeom>
                <a:avLst/>
                <a:gdLst/>
                <a:ahLst/>
                <a:cxnLst>
                  <a:cxn ang="0">
                    <a:pos x="0" y="29"/>
                  </a:cxn>
                  <a:cxn ang="0">
                    <a:pos x="1" y="21"/>
                  </a:cxn>
                  <a:cxn ang="0">
                    <a:pos x="6" y="12"/>
                  </a:cxn>
                  <a:cxn ang="0">
                    <a:pos x="11" y="7"/>
                  </a:cxn>
                  <a:cxn ang="0">
                    <a:pos x="20" y="2"/>
                  </a:cxn>
                  <a:cxn ang="0">
                    <a:pos x="28" y="0"/>
                  </a:cxn>
                  <a:cxn ang="0">
                    <a:pos x="37" y="2"/>
                  </a:cxn>
                  <a:cxn ang="0">
                    <a:pos x="45" y="7"/>
                  </a:cxn>
                  <a:cxn ang="0">
                    <a:pos x="51" y="12"/>
                  </a:cxn>
                  <a:cxn ang="0">
                    <a:pos x="55" y="21"/>
                  </a:cxn>
                  <a:cxn ang="0">
                    <a:pos x="57" y="29"/>
                  </a:cxn>
                </a:cxnLst>
                <a:pathLst>
                  <a:path w="57" h="29">
                    <a:moveTo>
                      <a:pt x="0" y="29"/>
                    </a:moveTo>
                    <a:lnTo>
                      <a:pt x="1" y="21"/>
                    </a:lnTo>
                    <a:lnTo>
                      <a:pt x="6" y="12"/>
                    </a:lnTo>
                    <a:lnTo>
                      <a:pt x="11" y="7"/>
                    </a:lnTo>
                    <a:lnTo>
                      <a:pt x="20" y="2"/>
                    </a:lnTo>
                    <a:lnTo>
                      <a:pt x="28" y="0"/>
                    </a:lnTo>
                    <a:lnTo>
                      <a:pt x="37" y="2"/>
                    </a:lnTo>
                    <a:lnTo>
                      <a:pt x="45" y="7"/>
                    </a:lnTo>
                    <a:lnTo>
                      <a:pt x="51" y="12"/>
                    </a:lnTo>
                    <a:lnTo>
                      <a:pt x="55" y="21"/>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222" name="Freeform 40"/>
              <p:cNvSpPr/>
              <p:nvPr/>
            </p:nvSpPr>
            <p:spPr>
              <a:xfrm>
                <a:off x="4186" y="2008"/>
                <a:ext cx="9" cy="12"/>
              </a:xfrm>
              <a:custGeom>
                <a:avLst/>
                <a:gdLst/>
                <a:ahLst/>
                <a:cxnLst>
                  <a:cxn ang="0">
                    <a:pos x="8" y="0"/>
                  </a:cxn>
                  <a:cxn ang="0">
                    <a:pos x="0" y="16"/>
                  </a:cxn>
                  <a:cxn ang="0">
                    <a:pos x="97" y="148"/>
                  </a:cxn>
                  <a:cxn ang="0">
                    <a:pos x="104" y="133"/>
                  </a:cxn>
                  <a:cxn ang="0">
                    <a:pos x="123" y="74"/>
                  </a:cxn>
                  <a:cxn ang="0">
                    <a:pos x="89" y="58"/>
                  </a:cxn>
                  <a:cxn ang="0">
                    <a:pos x="8" y="0"/>
                  </a:cxn>
                </a:cxnLst>
                <a:pathLst>
                  <a:path w="123" h="148">
                    <a:moveTo>
                      <a:pt x="8" y="0"/>
                    </a:moveTo>
                    <a:lnTo>
                      <a:pt x="0" y="16"/>
                    </a:lnTo>
                    <a:lnTo>
                      <a:pt x="97" y="148"/>
                    </a:lnTo>
                    <a:lnTo>
                      <a:pt x="104" y="133"/>
                    </a:lnTo>
                    <a:lnTo>
                      <a:pt x="123" y="74"/>
                    </a:lnTo>
                    <a:lnTo>
                      <a:pt x="89" y="58"/>
                    </a:lnTo>
                    <a:lnTo>
                      <a:pt x="8" y="0"/>
                    </a:lnTo>
                    <a:close/>
                  </a:path>
                </a:pathLst>
              </a:custGeom>
              <a:solidFill>
                <a:srgbClr val="000000"/>
              </a:solidFill>
              <a:ln w="9525">
                <a:noFill/>
              </a:ln>
            </p:spPr>
            <p:txBody>
              <a:bodyPr/>
              <a:p>
                <a:endParaRPr lang="zh-CN" altLang="en-US"/>
              </a:p>
            </p:txBody>
          </p:sp>
          <p:sp>
            <p:nvSpPr>
              <p:cNvPr id="93223" name="Freeform 41"/>
              <p:cNvSpPr/>
              <p:nvPr/>
            </p:nvSpPr>
            <p:spPr>
              <a:xfrm>
                <a:off x="4168" y="1988"/>
                <a:ext cx="19" cy="22"/>
              </a:xfrm>
              <a:custGeom>
                <a:avLst/>
                <a:gdLst/>
                <a:ahLst/>
                <a:cxnLst>
                  <a:cxn ang="0">
                    <a:pos x="5" y="0"/>
                  </a:cxn>
                  <a:cxn ang="0">
                    <a:pos x="0" y="13"/>
                  </a:cxn>
                  <a:cxn ang="0">
                    <a:pos x="10" y="70"/>
                  </a:cxn>
                  <a:cxn ang="0">
                    <a:pos x="14" y="128"/>
                  </a:cxn>
                  <a:cxn ang="0">
                    <a:pos x="17" y="177"/>
                  </a:cxn>
                  <a:cxn ang="0">
                    <a:pos x="5" y="215"/>
                  </a:cxn>
                  <a:cxn ang="0">
                    <a:pos x="37" y="276"/>
                  </a:cxn>
                  <a:cxn ang="0">
                    <a:pos x="46" y="276"/>
                  </a:cxn>
                  <a:cxn ang="0">
                    <a:pos x="46" y="256"/>
                  </a:cxn>
                  <a:cxn ang="0">
                    <a:pos x="45" y="220"/>
                  </a:cxn>
                  <a:cxn ang="0">
                    <a:pos x="245" y="190"/>
                  </a:cxn>
                  <a:cxn ang="0">
                    <a:pos x="45" y="184"/>
                  </a:cxn>
                  <a:cxn ang="0">
                    <a:pos x="44" y="128"/>
                  </a:cxn>
                  <a:cxn ang="0">
                    <a:pos x="44" y="79"/>
                  </a:cxn>
                  <a:cxn ang="0">
                    <a:pos x="205" y="49"/>
                  </a:cxn>
                  <a:cxn ang="0">
                    <a:pos x="40" y="43"/>
                  </a:cxn>
                  <a:cxn ang="0">
                    <a:pos x="5" y="0"/>
                  </a:cxn>
                </a:cxnLst>
                <a:pathLst>
                  <a:path w="245" h="276">
                    <a:moveTo>
                      <a:pt x="5" y="0"/>
                    </a:moveTo>
                    <a:lnTo>
                      <a:pt x="0" y="13"/>
                    </a:lnTo>
                    <a:lnTo>
                      <a:pt x="10" y="70"/>
                    </a:lnTo>
                    <a:lnTo>
                      <a:pt x="14" y="128"/>
                    </a:lnTo>
                    <a:lnTo>
                      <a:pt x="17" y="177"/>
                    </a:lnTo>
                    <a:lnTo>
                      <a:pt x="5" y="215"/>
                    </a:lnTo>
                    <a:lnTo>
                      <a:pt x="37" y="276"/>
                    </a:lnTo>
                    <a:lnTo>
                      <a:pt x="46" y="276"/>
                    </a:lnTo>
                    <a:lnTo>
                      <a:pt x="46" y="256"/>
                    </a:lnTo>
                    <a:lnTo>
                      <a:pt x="45" y="220"/>
                    </a:lnTo>
                    <a:lnTo>
                      <a:pt x="245" y="190"/>
                    </a:lnTo>
                    <a:lnTo>
                      <a:pt x="45" y="184"/>
                    </a:lnTo>
                    <a:lnTo>
                      <a:pt x="44" y="128"/>
                    </a:lnTo>
                    <a:lnTo>
                      <a:pt x="44" y="79"/>
                    </a:lnTo>
                    <a:lnTo>
                      <a:pt x="205" y="49"/>
                    </a:lnTo>
                    <a:lnTo>
                      <a:pt x="40" y="43"/>
                    </a:lnTo>
                    <a:lnTo>
                      <a:pt x="5" y="0"/>
                    </a:lnTo>
                    <a:close/>
                  </a:path>
                </a:pathLst>
              </a:custGeom>
              <a:solidFill>
                <a:srgbClr val="000000"/>
              </a:solidFill>
              <a:ln w="9525">
                <a:noFill/>
              </a:ln>
            </p:spPr>
            <p:txBody>
              <a:bodyPr/>
              <a:p>
                <a:endParaRPr lang="zh-CN" altLang="en-US"/>
              </a:p>
            </p:txBody>
          </p:sp>
          <p:sp>
            <p:nvSpPr>
              <p:cNvPr id="93224" name="Freeform 42"/>
              <p:cNvSpPr/>
              <p:nvPr/>
            </p:nvSpPr>
            <p:spPr>
              <a:xfrm>
                <a:off x="4171" y="1986"/>
                <a:ext cx="17" cy="17"/>
              </a:xfrm>
              <a:custGeom>
                <a:avLst/>
                <a:gdLst/>
                <a:ahLst/>
                <a:cxnLst>
                  <a:cxn ang="0">
                    <a:pos x="187" y="0"/>
                  </a:cxn>
                  <a:cxn ang="0">
                    <a:pos x="179" y="11"/>
                  </a:cxn>
                  <a:cxn ang="0">
                    <a:pos x="141" y="41"/>
                  </a:cxn>
                  <a:cxn ang="0">
                    <a:pos x="0" y="68"/>
                  </a:cxn>
                  <a:cxn ang="0">
                    <a:pos x="165" y="74"/>
                  </a:cxn>
                  <a:cxn ang="0">
                    <a:pos x="157" y="182"/>
                  </a:cxn>
                  <a:cxn ang="0">
                    <a:pos x="154" y="183"/>
                  </a:cxn>
                  <a:cxn ang="0">
                    <a:pos x="113" y="191"/>
                  </a:cxn>
                  <a:cxn ang="0">
                    <a:pos x="58" y="201"/>
                  </a:cxn>
                  <a:cxn ang="0">
                    <a:pos x="5" y="209"/>
                  </a:cxn>
                  <a:cxn ang="0">
                    <a:pos x="205" y="215"/>
                  </a:cxn>
                  <a:cxn ang="0">
                    <a:pos x="188" y="186"/>
                  </a:cxn>
                  <a:cxn ang="0">
                    <a:pos x="192" y="126"/>
                  </a:cxn>
                  <a:cxn ang="0">
                    <a:pos x="196" y="83"/>
                  </a:cxn>
                  <a:cxn ang="0">
                    <a:pos x="220" y="38"/>
                  </a:cxn>
                  <a:cxn ang="0">
                    <a:pos x="187" y="0"/>
                  </a:cxn>
                </a:cxnLst>
                <a:pathLst>
                  <a:path w="220" h="215">
                    <a:moveTo>
                      <a:pt x="187" y="0"/>
                    </a:moveTo>
                    <a:lnTo>
                      <a:pt x="179" y="11"/>
                    </a:lnTo>
                    <a:lnTo>
                      <a:pt x="141" y="41"/>
                    </a:lnTo>
                    <a:lnTo>
                      <a:pt x="0" y="68"/>
                    </a:lnTo>
                    <a:lnTo>
                      <a:pt x="165" y="74"/>
                    </a:lnTo>
                    <a:lnTo>
                      <a:pt x="157" y="182"/>
                    </a:lnTo>
                    <a:lnTo>
                      <a:pt x="154" y="183"/>
                    </a:lnTo>
                    <a:lnTo>
                      <a:pt x="113" y="191"/>
                    </a:lnTo>
                    <a:lnTo>
                      <a:pt x="58" y="201"/>
                    </a:lnTo>
                    <a:lnTo>
                      <a:pt x="5" y="209"/>
                    </a:lnTo>
                    <a:lnTo>
                      <a:pt x="205" y="215"/>
                    </a:lnTo>
                    <a:lnTo>
                      <a:pt x="188" y="186"/>
                    </a:lnTo>
                    <a:lnTo>
                      <a:pt x="192" y="126"/>
                    </a:lnTo>
                    <a:lnTo>
                      <a:pt x="196" y="83"/>
                    </a:lnTo>
                    <a:lnTo>
                      <a:pt x="220" y="38"/>
                    </a:lnTo>
                    <a:lnTo>
                      <a:pt x="187" y="0"/>
                    </a:lnTo>
                    <a:close/>
                  </a:path>
                </a:pathLst>
              </a:custGeom>
              <a:solidFill>
                <a:srgbClr val="000000"/>
              </a:solidFill>
              <a:ln w="9525">
                <a:noFill/>
              </a:ln>
            </p:spPr>
            <p:txBody>
              <a:bodyPr/>
              <a:p>
                <a:endParaRPr lang="zh-CN" altLang="en-US"/>
              </a:p>
            </p:txBody>
          </p:sp>
          <p:sp>
            <p:nvSpPr>
              <p:cNvPr id="93225" name="Freeform 43"/>
              <p:cNvSpPr/>
              <p:nvPr/>
            </p:nvSpPr>
            <p:spPr>
              <a:xfrm>
                <a:off x="4192" y="1980"/>
                <a:ext cx="8" cy="34"/>
              </a:xfrm>
              <a:custGeom>
                <a:avLst/>
                <a:gdLst/>
                <a:ahLst/>
                <a:cxnLst>
                  <a:cxn ang="0">
                    <a:pos x="101" y="0"/>
                  </a:cxn>
                  <a:cxn ang="0">
                    <a:pos x="43" y="29"/>
                  </a:cxn>
                  <a:cxn ang="0">
                    <a:pos x="40" y="94"/>
                  </a:cxn>
                  <a:cxn ang="0">
                    <a:pos x="35" y="169"/>
                  </a:cxn>
                  <a:cxn ang="0">
                    <a:pos x="32" y="231"/>
                  </a:cxn>
                  <a:cxn ang="0">
                    <a:pos x="29" y="281"/>
                  </a:cxn>
                  <a:cxn ang="0">
                    <a:pos x="27" y="303"/>
                  </a:cxn>
                  <a:cxn ang="0">
                    <a:pos x="17" y="370"/>
                  </a:cxn>
                  <a:cxn ang="0">
                    <a:pos x="0" y="430"/>
                  </a:cxn>
                  <a:cxn ang="0">
                    <a:pos x="34" y="446"/>
                  </a:cxn>
                  <a:cxn ang="0">
                    <a:pos x="48" y="383"/>
                  </a:cxn>
                  <a:cxn ang="0">
                    <a:pos x="58" y="314"/>
                  </a:cxn>
                  <a:cxn ang="0">
                    <a:pos x="63" y="249"/>
                  </a:cxn>
                  <a:cxn ang="0">
                    <a:pos x="69" y="182"/>
                  </a:cxn>
                  <a:cxn ang="0">
                    <a:pos x="72" y="125"/>
                  </a:cxn>
                  <a:cxn ang="0">
                    <a:pos x="72" y="96"/>
                  </a:cxn>
                  <a:cxn ang="0">
                    <a:pos x="72" y="38"/>
                  </a:cxn>
                  <a:cxn ang="0">
                    <a:pos x="101" y="0"/>
                  </a:cxn>
                </a:cxnLst>
                <a:pathLst>
                  <a:path w="101" h="446">
                    <a:moveTo>
                      <a:pt x="101" y="0"/>
                    </a:moveTo>
                    <a:lnTo>
                      <a:pt x="43" y="29"/>
                    </a:lnTo>
                    <a:lnTo>
                      <a:pt x="40" y="94"/>
                    </a:lnTo>
                    <a:lnTo>
                      <a:pt x="35" y="169"/>
                    </a:lnTo>
                    <a:lnTo>
                      <a:pt x="32" y="231"/>
                    </a:lnTo>
                    <a:lnTo>
                      <a:pt x="29" y="281"/>
                    </a:lnTo>
                    <a:lnTo>
                      <a:pt x="27" y="303"/>
                    </a:lnTo>
                    <a:lnTo>
                      <a:pt x="17" y="370"/>
                    </a:lnTo>
                    <a:lnTo>
                      <a:pt x="0" y="430"/>
                    </a:lnTo>
                    <a:lnTo>
                      <a:pt x="34" y="446"/>
                    </a:lnTo>
                    <a:lnTo>
                      <a:pt x="48" y="383"/>
                    </a:lnTo>
                    <a:lnTo>
                      <a:pt x="58" y="314"/>
                    </a:lnTo>
                    <a:lnTo>
                      <a:pt x="63" y="249"/>
                    </a:lnTo>
                    <a:lnTo>
                      <a:pt x="69" y="182"/>
                    </a:lnTo>
                    <a:lnTo>
                      <a:pt x="72" y="125"/>
                    </a:lnTo>
                    <a:lnTo>
                      <a:pt x="72" y="96"/>
                    </a:lnTo>
                    <a:lnTo>
                      <a:pt x="72" y="38"/>
                    </a:lnTo>
                    <a:lnTo>
                      <a:pt x="101" y="0"/>
                    </a:lnTo>
                    <a:close/>
                  </a:path>
                </a:pathLst>
              </a:custGeom>
              <a:solidFill>
                <a:srgbClr val="000000"/>
              </a:solidFill>
              <a:ln w="9525">
                <a:noFill/>
              </a:ln>
            </p:spPr>
            <p:txBody>
              <a:bodyPr/>
              <a:p>
                <a:endParaRPr lang="zh-CN" altLang="en-US"/>
              </a:p>
            </p:txBody>
          </p:sp>
          <p:sp>
            <p:nvSpPr>
              <p:cNvPr id="93226" name="Freeform 44"/>
              <p:cNvSpPr/>
              <p:nvPr/>
            </p:nvSpPr>
            <p:spPr>
              <a:xfrm>
                <a:off x="4158" y="1978"/>
                <a:ext cx="4" cy="6"/>
              </a:xfrm>
              <a:custGeom>
                <a:avLst/>
                <a:gdLst/>
                <a:ahLst/>
                <a:cxnLst>
                  <a:cxn ang="0">
                    <a:pos x="15" y="0"/>
                  </a:cxn>
                  <a:cxn ang="0">
                    <a:pos x="0" y="0"/>
                  </a:cxn>
                  <a:cxn ang="0">
                    <a:pos x="5" y="29"/>
                  </a:cxn>
                  <a:cxn ang="0">
                    <a:pos x="15" y="83"/>
                  </a:cxn>
                  <a:cxn ang="0">
                    <a:pos x="48" y="73"/>
                  </a:cxn>
                  <a:cxn ang="0">
                    <a:pos x="15" y="0"/>
                  </a:cxn>
                </a:cxnLst>
                <a:pathLst>
                  <a:path w="48" h="83">
                    <a:moveTo>
                      <a:pt x="15" y="0"/>
                    </a:moveTo>
                    <a:lnTo>
                      <a:pt x="0" y="0"/>
                    </a:lnTo>
                    <a:lnTo>
                      <a:pt x="5" y="29"/>
                    </a:lnTo>
                    <a:lnTo>
                      <a:pt x="15" y="83"/>
                    </a:lnTo>
                    <a:lnTo>
                      <a:pt x="48" y="73"/>
                    </a:lnTo>
                    <a:lnTo>
                      <a:pt x="15" y="0"/>
                    </a:lnTo>
                    <a:close/>
                  </a:path>
                </a:pathLst>
              </a:custGeom>
              <a:solidFill>
                <a:srgbClr val="000000"/>
              </a:solidFill>
              <a:ln w="9525">
                <a:noFill/>
              </a:ln>
            </p:spPr>
            <p:txBody>
              <a:bodyPr/>
              <a:p>
                <a:endParaRPr lang="zh-CN" altLang="en-US"/>
              </a:p>
            </p:txBody>
          </p:sp>
          <p:sp>
            <p:nvSpPr>
              <p:cNvPr id="93227" name="Freeform 45"/>
              <p:cNvSpPr/>
              <p:nvPr/>
            </p:nvSpPr>
            <p:spPr>
              <a:xfrm>
                <a:off x="4158" y="1975"/>
                <a:ext cx="42" cy="44"/>
              </a:xfrm>
              <a:custGeom>
                <a:avLst/>
                <a:gdLst/>
                <a:ahLst/>
                <a:cxnLst>
                  <a:cxn ang="0">
                    <a:pos x="512" y="0"/>
                  </a:cxn>
                  <a:cxn ang="0">
                    <a:pos x="499" y="21"/>
                  </a:cxn>
                  <a:cxn ang="0">
                    <a:pos x="465" y="51"/>
                  </a:cxn>
                  <a:cxn ang="0">
                    <a:pos x="45" y="102"/>
                  </a:cxn>
                  <a:cxn ang="0">
                    <a:pos x="12" y="112"/>
                  </a:cxn>
                  <a:cxn ang="0">
                    <a:pos x="12" y="125"/>
                  </a:cxn>
                  <a:cxn ang="0">
                    <a:pos x="12" y="183"/>
                  </a:cxn>
                  <a:cxn ang="0">
                    <a:pos x="12" y="286"/>
                  </a:cxn>
                  <a:cxn ang="0">
                    <a:pos x="11" y="345"/>
                  </a:cxn>
                  <a:cxn ang="0">
                    <a:pos x="11" y="424"/>
                  </a:cxn>
                  <a:cxn ang="0">
                    <a:pos x="9" y="455"/>
                  </a:cxn>
                  <a:cxn ang="0">
                    <a:pos x="0" y="479"/>
                  </a:cxn>
                  <a:cxn ang="0">
                    <a:pos x="31" y="566"/>
                  </a:cxn>
                  <a:cxn ang="0">
                    <a:pos x="40" y="566"/>
                  </a:cxn>
                  <a:cxn ang="0">
                    <a:pos x="42" y="537"/>
                  </a:cxn>
                  <a:cxn ang="0">
                    <a:pos x="44" y="492"/>
                  </a:cxn>
                  <a:cxn ang="0">
                    <a:pos x="45" y="437"/>
                  </a:cxn>
                  <a:cxn ang="0">
                    <a:pos x="46" y="371"/>
                  </a:cxn>
                  <a:cxn ang="0">
                    <a:pos x="46" y="293"/>
                  </a:cxn>
                  <a:cxn ang="0">
                    <a:pos x="46" y="204"/>
                  </a:cxn>
                  <a:cxn ang="0">
                    <a:pos x="46" y="138"/>
                  </a:cxn>
                  <a:cxn ang="0">
                    <a:pos x="485" y="87"/>
                  </a:cxn>
                  <a:cxn ang="0">
                    <a:pos x="543" y="58"/>
                  </a:cxn>
                  <a:cxn ang="0">
                    <a:pos x="512" y="0"/>
                  </a:cxn>
                </a:cxnLst>
                <a:pathLst>
                  <a:path w="543" h="566">
                    <a:moveTo>
                      <a:pt x="512" y="0"/>
                    </a:moveTo>
                    <a:lnTo>
                      <a:pt x="499" y="21"/>
                    </a:lnTo>
                    <a:lnTo>
                      <a:pt x="465" y="51"/>
                    </a:lnTo>
                    <a:lnTo>
                      <a:pt x="45" y="102"/>
                    </a:lnTo>
                    <a:lnTo>
                      <a:pt x="12" y="112"/>
                    </a:lnTo>
                    <a:lnTo>
                      <a:pt x="12" y="125"/>
                    </a:lnTo>
                    <a:lnTo>
                      <a:pt x="12" y="183"/>
                    </a:lnTo>
                    <a:lnTo>
                      <a:pt x="12" y="286"/>
                    </a:lnTo>
                    <a:lnTo>
                      <a:pt x="11" y="345"/>
                    </a:lnTo>
                    <a:lnTo>
                      <a:pt x="11" y="424"/>
                    </a:lnTo>
                    <a:lnTo>
                      <a:pt x="9" y="455"/>
                    </a:lnTo>
                    <a:lnTo>
                      <a:pt x="0" y="479"/>
                    </a:lnTo>
                    <a:lnTo>
                      <a:pt x="31" y="566"/>
                    </a:lnTo>
                    <a:lnTo>
                      <a:pt x="40" y="566"/>
                    </a:lnTo>
                    <a:lnTo>
                      <a:pt x="42" y="537"/>
                    </a:lnTo>
                    <a:lnTo>
                      <a:pt x="44" y="492"/>
                    </a:lnTo>
                    <a:lnTo>
                      <a:pt x="45" y="437"/>
                    </a:lnTo>
                    <a:lnTo>
                      <a:pt x="46" y="371"/>
                    </a:lnTo>
                    <a:lnTo>
                      <a:pt x="46" y="293"/>
                    </a:lnTo>
                    <a:lnTo>
                      <a:pt x="46" y="204"/>
                    </a:lnTo>
                    <a:lnTo>
                      <a:pt x="46" y="138"/>
                    </a:lnTo>
                    <a:lnTo>
                      <a:pt x="485" y="87"/>
                    </a:lnTo>
                    <a:lnTo>
                      <a:pt x="543" y="58"/>
                    </a:lnTo>
                    <a:lnTo>
                      <a:pt x="512" y="0"/>
                    </a:lnTo>
                    <a:close/>
                  </a:path>
                </a:pathLst>
              </a:custGeom>
              <a:solidFill>
                <a:srgbClr val="000000"/>
              </a:solidFill>
              <a:ln w="9525">
                <a:noFill/>
              </a:ln>
            </p:spPr>
            <p:txBody>
              <a:bodyPr/>
              <a:p>
                <a:endParaRPr lang="zh-CN" altLang="en-US"/>
              </a:p>
            </p:txBody>
          </p:sp>
          <p:sp>
            <p:nvSpPr>
              <p:cNvPr id="93228" name="Freeform 46"/>
              <p:cNvSpPr/>
              <p:nvPr/>
            </p:nvSpPr>
            <p:spPr>
              <a:xfrm>
                <a:off x="4166" y="1960"/>
                <a:ext cx="23" cy="21"/>
              </a:xfrm>
              <a:custGeom>
                <a:avLst/>
                <a:gdLst/>
                <a:ahLst/>
                <a:cxnLst>
                  <a:cxn ang="0">
                    <a:pos x="12" y="0"/>
                  </a:cxn>
                  <a:cxn ang="0">
                    <a:pos x="0" y="5"/>
                  </a:cxn>
                  <a:cxn ang="0">
                    <a:pos x="3" y="16"/>
                  </a:cxn>
                  <a:cxn ang="0">
                    <a:pos x="17" y="75"/>
                  </a:cxn>
                  <a:cxn ang="0">
                    <a:pos x="17" y="121"/>
                  </a:cxn>
                  <a:cxn ang="0">
                    <a:pos x="20" y="170"/>
                  </a:cxn>
                  <a:cxn ang="0">
                    <a:pos x="9" y="202"/>
                  </a:cxn>
                  <a:cxn ang="0">
                    <a:pos x="34" y="269"/>
                  </a:cxn>
                  <a:cxn ang="0">
                    <a:pos x="43" y="269"/>
                  </a:cxn>
                  <a:cxn ang="0">
                    <a:pos x="44" y="257"/>
                  </a:cxn>
                  <a:cxn ang="0">
                    <a:pos x="45" y="230"/>
                  </a:cxn>
                  <a:cxn ang="0">
                    <a:pos x="301" y="195"/>
                  </a:cxn>
                  <a:cxn ang="0">
                    <a:pos x="47" y="192"/>
                  </a:cxn>
                  <a:cxn ang="0">
                    <a:pos x="47" y="133"/>
                  </a:cxn>
                  <a:cxn ang="0">
                    <a:pos x="47" y="84"/>
                  </a:cxn>
                  <a:cxn ang="0">
                    <a:pos x="248" y="54"/>
                  </a:cxn>
                  <a:cxn ang="0">
                    <a:pos x="45" y="48"/>
                  </a:cxn>
                  <a:cxn ang="0">
                    <a:pos x="12" y="0"/>
                  </a:cxn>
                </a:cxnLst>
                <a:pathLst>
                  <a:path w="301" h="269">
                    <a:moveTo>
                      <a:pt x="12" y="0"/>
                    </a:moveTo>
                    <a:lnTo>
                      <a:pt x="0" y="5"/>
                    </a:lnTo>
                    <a:lnTo>
                      <a:pt x="3" y="16"/>
                    </a:lnTo>
                    <a:lnTo>
                      <a:pt x="17" y="75"/>
                    </a:lnTo>
                    <a:lnTo>
                      <a:pt x="17" y="121"/>
                    </a:lnTo>
                    <a:lnTo>
                      <a:pt x="20" y="170"/>
                    </a:lnTo>
                    <a:lnTo>
                      <a:pt x="9" y="202"/>
                    </a:lnTo>
                    <a:lnTo>
                      <a:pt x="34" y="269"/>
                    </a:lnTo>
                    <a:lnTo>
                      <a:pt x="43" y="269"/>
                    </a:lnTo>
                    <a:lnTo>
                      <a:pt x="44" y="257"/>
                    </a:lnTo>
                    <a:lnTo>
                      <a:pt x="45" y="230"/>
                    </a:lnTo>
                    <a:lnTo>
                      <a:pt x="301" y="195"/>
                    </a:lnTo>
                    <a:lnTo>
                      <a:pt x="47" y="192"/>
                    </a:lnTo>
                    <a:lnTo>
                      <a:pt x="47" y="133"/>
                    </a:lnTo>
                    <a:lnTo>
                      <a:pt x="47" y="84"/>
                    </a:lnTo>
                    <a:lnTo>
                      <a:pt x="248" y="54"/>
                    </a:lnTo>
                    <a:lnTo>
                      <a:pt x="45" y="48"/>
                    </a:lnTo>
                    <a:lnTo>
                      <a:pt x="12" y="0"/>
                    </a:lnTo>
                    <a:close/>
                  </a:path>
                </a:pathLst>
              </a:custGeom>
              <a:solidFill>
                <a:srgbClr val="000000"/>
              </a:solidFill>
              <a:ln w="9525">
                <a:noFill/>
              </a:ln>
            </p:spPr>
            <p:txBody>
              <a:bodyPr/>
              <a:p>
                <a:endParaRPr lang="zh-CN" altLang="en-US"/>
              </a:p>
            </p:txBody>
          </p:sp>
          <p:sp>
            <p:nvSpPr>
              <p:cNvPr id="93229" name="Freeform 47"/>
              <p:cNvSpPr/>
              <p:nvPr/>
            </p:nvSpPr>
            <p:spPr>
              <a:xfrm>
                <a:off x="4169" y="1959"/>
                <a:ext cx="20" cy="16"/>
              </a:xfrm>
              <a:custGeom>
                <a:avLst/>
                <a:gdLst/>
                <a:ahLst/>
                <a:cxnLst>
                  <a:cxn ang="0">
                    <a:pos x="227" y="0"/>
                  </a:cxn>
                  <a:cxn ang="0">
                    <a:pos x="223" y="5"/>
                  </a:cxn>
                  <a:cxn ang="0">
                    <a:pos x="186" y="41"/>
                  </a:cxn>
                  <a:cxn ang="0">
                    <a:pos x="0" y="68"/>
                  </a:cxn>
                  <a:cxn ang="0">
                    <a:pos x="203" y="74"/>
                  </a:cxn>
                  <a:cxn ang="0">
                    <a:pos x="196" y="182"/>
                  </a:cxn>
                  <a:cxn ang="0">
                    <a:pos x="175" y="187"/>
                  </a:cxn>
                  <a:cxn ang="0">
                    <a:pos x="127" y="195"/>
                  </a:cxn>
                  <a:cxn ang="0">
                    <a:pos x="63" y="204"/>
                  </a:cxn>
                  <a:cxn ang="0">
                    <a:pos x="2" y="212"/>
                  </a:cxn>
                  <a:cxn ang="0">
                    <a:pos x="256" y="215"/>
                  </a:cxn>
                  <a:cxn ang="0">
                    <a:pos x="228" y="178"/>
                  </a:cxn>
                  <a:cxn ang="0">
                    <a:pos x="232" y="130"/>
                  </a:cxn>
                  <a:cxn ang="0">
                    <a:pos x="235" y="83"/>
                  </a:cxn>
                  <a:cxn ang="0">
                    <a:pos x="258" y="37"/>
                  </a:cxn>
                  <a:cxn ang="0">
                    <a:pos x="227" y="0"/>
                  </a:cxn>
                </a:cxnLst>
                <a:pathLst>
                  <a:path w="258" h="215">
                    <a:moveTo>
                      <a:pt x="227" y="0"/>
                    </a:moveTo>
                    <a:lnTo>
                      <a:pt x="223" y="5"/>
                    </a:lnTo>
                    <a:lnTo>
                      <a:pt x="186" y="41"/>
                    </a:lnTo>
                    <a:lnTo>
                      <a:pt x="0" y="68"/>
                    </a:lnTo>
                    <a:lnTo>
                      <a:pt x="203" y="74"/>
                    </a:lnTo>
                    <a:lnTo>
                      <a:pt x="196" y="182"/>
                    </a:lnTo>
                    <a:lnTo>
                      <a:pt x="175" y="187"/>
                    </a:lnTo>
                    <a:lnTo>
                      <a:pt x="127" y="195"/>
                    </a:lnTo>
                    <a:lnTo>
                      <a:pt x="63" y="204"/>
                    </a:lnTo>
                    <a:lnTo>
                      <a:pt x="2" y="212"/>
                    </a:lnTo>
                    <a:lnTo>
                      <a:pt x="256" y="215"/>
                    </a:lnTo>
                    <a:lnTo>
                      <a:pt x="228" y="178"/>
                    </a:lnTo>
                    <a:lnTo>
                      <a:pt x="232" y="130"/>
                    </a:lnTo>
                    <a:lnTo>
                      <a:pt x="235" y="83"/>
                    </a:lnTo>
                    <a:lnTo>
                      <a:pt x="258" y="37"/>
                    </a:lnTo>
                    <a:lnTo>
                      <a:pt x="227" y="0"/>
                    </a:lnTo>
                    <a:close/>
                  </a:path>
                </a:pathLst>
              </a:custGeom>
              <a:solidFill>
                <a:srgbClr val="000000"/>
              </a:solidFill>
              <a:ln w="9525">
                <a:noFill/>
              </a:ln>
            </p:spPr>
            <p:txBody>
              <a:bodyPr/>
              <a:p>
                <a:endParaRPr lang="zh-CN" altLang="en-US"/>
              </a:p>
            </p:txBody>
          </p:sp>
          <p:sp>
            <p:nvSpPr>
              <p:cNvPr id="93230" name="Freeform 48"/>
              <p:cNvSpPr/>
              <p:nvPr/>
            </p:nvSpPr>
            <p:spPr>
              <a:xfrm>
                <a:off x="4178" y="1950"/>
                <a:ext cx="23" cy="3"/>
              </a:xfrm>
              <a:custGeom>
                <a:avLst/>
                <a:gdLst/>
                <a:ahLst/>
                <a:cxnLst>
                  <a:cxn ang="0">
                    <a:pos x="253" y="0"/>
                  </a:cxn>
                  <a:cxn ang="0">
                    <a:pos x="230" y="17"/>
                  </a:cxn>
                  <a:cxn ang="0">
                    <a:pos x="228" y="17"/>
                  </a:cxn>
                  <a:cxn ang="0">
                    <a:pos x="218" y="19"/>
                  </a:cxn>
                  <a:cxn ang="0">
                    <a:pos x="201" y="22"/>
                  </a:cxn>
                  <a:cxn ang="0">
                    <a:pos x="177" y="25"/>
                  </a:cxn>
                  <a:cxn ang="0">
                    <a:pos x="143" y="30"/>
                  </a:cxn>
                  <a:cxn ang="0">
                    <a:pos x="102" y="35"/>
                  </a:cxn>
                  <a:cxn ang="0">
                    <a:pos x="53" y="41"/>
                  </a:cxn>
                  <a:cxn ang="0">
                    <a:pos x="0" y="48"/>
                  </a:cxn>
                  <a:cxn ang="0">
                    <a:pos x="290" y="49"/>
                  </a:cxn>
                  <a:cxn ang="0">
                    <a:pos x="290" y="33"/>
                  </a:cxn>
                  <a:cxn ang="0">
                    <a:pos x="253" y="0"/>
                  </a:cxn>
                </a:cxnLst>
                <a:pathLst>
                  <a:path w="290" h="49">
                    <a:moveTo>
                      <a:pt x="253" y="0"/>
                    </a:moveTo>
                    <a:lnTo>
                      <a:pt x="230" y="17"/>
                    </a:lnTo>
                    <a:lnTo>
                      <a:pt x="228" y="17"/>
                    </a:lnTo>
                    <a:lnTo>
                      <a:pt x="218" y="19"/>
                    </a:lnTo>
                    <a:lnTo>
                      <a:pt x="201" y="22"/>
                    </a:lnTo>
                    <a:lnTo>
                      <a:pt x="177" y="25"/>
                    </a:lnTo>
                    <a:lnTo>
                      <a:pt x="143" y="30"/>
                    </a:lnTo>
                    <a:lnTo>
                      <a:pt x="102" y="35"/>
                    </a:lnTo>
                    <a:lnTo>
                      <a:pt x="53" y="41"/>
                    </a:lnTo>
                    <a:lnTo>
                      <a:pt x="0" y="48"/>
                    </a:lnTo>
                    <a:lnTo>
                      <a:pt x="290" y="49"/>
                    </a:lnTo>
                    <a:lnTo>
                      <a:pt x="290" y="33"/>
                    </a:lnTo>
                    <a:lnTo>
                      <a:pt x="253" y="0"/>
                    </a:lnTo>
                    <a:close/>
                  </a:path>
                </a:pathLst>
              </a:custGeom>
              <a:solidFill>
                <a:srgbClr val="000000"/>
              </a:solidFill>
              <a:ln w="9525">
                <a:noFill/>
              </a:ln>
            </p:spPr>
            <p:txBody>
              <a:bodyPr/>
              <a:p>
                <a:endParaRPr lang="zh-CN" altLang="en-US"/>
              </a:p>
            </p:txBody>
          </p:sp>
          <p:sp>
            <p:nvSpPr>
              <p:cNvPr id="93231" name="Freeform 49"/>
              <p:cNvSpPr/>
              <p:nvPr/>
            </p:nvSpPr>
            <p:spPr>
              <a:xfrm>
                <a:off x="4155" y="1942"/>
                <a:ext cx="46" cy="17"/>
              </a:xfrm>
              <a:custGeom>
                <a:avLst/>
                <a:gdLst/>
                <a:ahLst/>
                <a:cxnLst>
                  <a:cxn ang="0">
                    <a:pos x="239" y="0"/>
                  </a:cxn>
                  <a:cxn ang="0">
                    <a:pos x="231" y="13"/>
                  </a:cxn>
                  <a:cxn ang="0">
                    <a:pos x="250" y="49"/>
                  </a:cxn>
                  <a:cxn ang="0">
                    <a:pos x="278" y="107"/>
                  </a:cxn>
                  <a:cxn ang="0">
                    <a:pos x="293" y="154"/>
                  </a:cxn>
                  <a:cxn ang="0">
                    <a:pos x="242" y="160"/>
                  </a:cxn>
                  <a:cxn ang="0">
                    <a:pos x="168" y="169"/>
                  </a:cxn>
                  <a:cxn ang="0">
                    <a:pos x="88" y="179"/>
                  </a:cxn>
                  <a:cxn ang="0">
                    <a:pos x="0" y="190"/>
                  </a:cxn>
                  <a:cxn ang="0">
                    <a:pos x="37" y="231"/>
                  </a:cxn>
                  <a:cxn ang="0">
                    <a:pos x="72" y="219"/>
                  </a:cxn>
                  <a:cxn ang="0">
                    <a:pos x="600" y="152"/>
                  </a:cxn>
                  <a:cxn ang="0">
                    <a:pos x="310" y="151"/>
                  </a:cxn>
                  <a:cxn ang="0">
                    <a:pos x="312" y="145"/>
                  </a:cxn>
                  <a:cxn ang="0">
                    <a:pos x="326" y="87"/>
                  </a:cxn>
                  <a:cxn ang="0">
                    <a:pos x="325" y="84"/>
                  </a:cxn>
                  <a:cxn ang="0">
                    <a:pos x="298" y="56"/>
                  </a:cxn>
                  <a:cxn ang="0">
                    <a:pos x="239" y="0"/>
                  </a:cxn>
                </a:cxnLst>
                <a:pathLst>
                  <a:path w="600" h="231">
                    <a:moveTo>
                      <a:pt x="239" y="0"/>
                    </a:moveTo>
                    <a:lnTo>
                      <a:pt x="231" y="13"/>
                    </a:lnTo>
                    <a:lnTo>
                      <a:pt x="250" y="49"/>
                    </a:lnTo>
                    <a:lnTo>
                      <a:pt x="278" y="107"/>
                    </a:lnTo>
                    <a:lnTo>
                      <a:pt x="293" y="154"/>
                    </a:lnTo>
                    <a:lnTo>
                      <a:pt x="242" y="160"/>
                    </a:lnTo>
                    <a:lnTo>
                      <a:pt x="168" y="169"/>
                    </a:lnTo>
                    <a:lnTo>
                      <a:pt x="88" y="179"/>
                    </a:lnTo>
                    <a:lnTo>
                      <a:pt x="0" y="190"/>
                    </a:lnTo>
                    <a:lnTo>
                      <a:pt x="37" y="231"/>
                    </a:lnTo>
                    <a:lnTo>
                      <a:pt x="72" y="219"/>
                    </a:lnTo>
                    <a:lnTo>
                      <a:pt x="600" y="152"/>
                    </a:lnTo>
                    <a:lnTo>
                      <a:pt x="310" y="151"/>
                    </a:lnTo>
                    <a:lnTo>
                      <a:pt x="312" y="145"/>
                    </a:lnTo>
                    <a:lnTo>
                      <a:pt x="326" y="87"/>
                    </a:lnTo>
                    <a:lnTo>
                      <a:pt x="325" y="84"/>
                    </a:lnTo>
                    <a:lnTo>
                      <a:pt x="298" y="56"/>
                    </a:lnTo>
                    <a:lnTo>
                      <a:pt x="239" y="0"/>
                    </a:lnTo>
                    <a:close/>
                  </a:path>
                </a:pathLst>
              </a:custGeom>
              <a:solidFill>
                <a:srgbClr val="000000"/>
              </a:solidFill>
              <a:ln w="9525">
                <a:noFill/>
              </a:ln>
            </p:spPr>
            <p:txBody>
              <a:bodyPr/>
              <a:p>
                <a:endParaRPr lang="zh-CN" altLang="en-US"/>
              </a:p>
            </p:txBody>
          </p:sp>
          <p:sp>
            <p:nvSpPr>
              <p:cNvPr id="93232" name="Line 50"/>
              <p:cNvSpPr/>
              <p:nvPr/>
            </p:nvSpPr>
            <p:spPr>
              <a:xfrm>
                <a:off x="3938" y="2286"/>
                <a:ext cx="1" cy="1"/>
              </a:xfrm>
              <a:prstGeom prst="line">
                <a:avLst/>
              </a:prstGeom>
              <a:ln w="0" cap="flat" cmpd="sng">
                <a:solidFill>
                  <a:srgbClr val="000000"/>
                </a:solidFill>
                <a:prstDash val="solid"/>
                <a:round/>
                <a:headEnd type="none" w="med" len="med"/>
                <a:tailEnd type="none" w="med" len="med"/>
              </a:ln>
            </p:spPr>
          </p:sp>
          <p:sp>
            <p:nvSpPr>
              <p:cNvPr id="93233" name="Freeform 51"/>
              <p:cNvSpPr/>
              <p:nvPr/>
            </p:nvSpPr>
            <p:spPr>
              <a:xfrm>
                <a:off x="4422" y="2293"/>
                <a:ext cx="11" cy="11"/>
              </a:xfrm>
              <a:custGeom>
                <a:avLst/>
                <a:gdLst/>
                <a:ahLst/>
                <a:cxnLst>
                  <a:cxn ang="0">
                    <a:pos x="136" y="0"/>
                  </a:cxn>
                  <a:cxn ang="0">
                    <a:pos x="0" y="121"/>
                  </a:cxn>
                  <a:cxn ang="0">
                    <a:pos x="42" y="139"/>
                  </a:cxn>
                  <a:cxn ang="0">
                    <a:pos x="87" y="88"/>
                  </a:cxn>
                  <a:cxn ang="0">
                    <a:pos x="145" y="25"/>
                  </a:cxn>
                  <a:cxn ang="0">
                    <a:pos x="136" y="0"/>
                  </a:cxn>
                </a:cxnLst>
                <a:pathLst>
                  <a:path w="145" h="139">
                    <a:moveTo>
                      <a:pt x="136" y="0"/>
                    </a:moveTo>
                    <a:lnTo>
                      <a:pt x="0" y="121"/>
                    </a:lnTo>
                    <a:lnTo>
                      <a:pt x="42" y="139"/>
                    </a:lnTo>
                    <a:lnTo>
                      <a:pt x="87" y="88"/>
                    </a:lnTo>
                    <a:lnTo>
                      <a:pt x="145" y="25"/>
                    </a:lnTo>
                    <a:lnTo>
                      <a:pt x="136" y="0"/>
                    </a:lnTo>
                    <a:close/>
                  </a:path>
                </a:pathLst>
              </a:custGeom>
              <a:solidFill>
                <a:srgbClr val="000000"/>
              </a:solidFill>
              <a:ln w="9525">
                <a:noFill/>
              </a:ln>
            </p:spPr>
            <p:txBody>
              <a:bodyPr/>
              <a:p>
                <a:endParaRPr lang="zh-CN" altLang="en-US"/>
              </a:p>
            </p:txBody>
          </p:sp>
          <p:sp>
            <p:nvSpPr>
              <p:cNvPr id="93234" name="Freeform 52"/>
              <p:cNvSpPr/>
              <p:nvPr/>
            </p:nvSpPr>
            <p:spPr>
              <a:xfrm>
                <a:off x="4418" y="2274"/>
                <a:ext cx="7" cy="36"/>
              </a:xfrm>
              <a:custGeom>
                <a:avLst/>
                <a:gdLst/>
                <a:ahLst/>
                <a:cxnLst>
                  <a:cxn ang="0">
                    <a:pos x="50" y="0"/>
                  </a:cxn>
                  <a:cxn ang="0">
                    <a:pos x="17" y="5"/>
                  </a:cxn>
                  <a:cxn ang="0">
                    <a:pos x="17" y="57"/>
                  </a:cxn>
                  <a:cxn ang="0">
                    <a:pos x="17" y="160"/>
                  </a:cxn>
                  <a:cxn ang="0">
                    <a:pos x="17" y="243"/>
                  </a:cxn>
                  <a:cxn ang="0">
                    <a:pos x="17" y="304"/>
                  </a:cxn>
                  <a:cxn ang="0">
                    <a:pos x="17" y="345"/>
                  </a:cxn>
                  <a:cxn ang="0">
                    <a:pos x="17" y="364"/>
                  </a:cxn>
                  <a:cxn ang="0">
                    <a:pos x="8" y="406"/>
                  </a:cxn>
                  <a:cxn ang="0">
                    <a:pos x="0" y="413"/>
                  </a:cxn>
                  <a:cxn ang="0">
                    <a:pos x="31" y="463"/>
                  </a:cxn>
                  <a:cxn ang="0">
                    <a:pos x="37" y="454"/>
                  </a:cxn>
                  <a:cxn ang="0">
                    <a:pos x="58" y="426"/>
                  </a:cxn>
                  <a:cxn ang="0">
                    <a:pos x="91" y="387"/>
                  </a:cxn>
                  <a:cxn ang="0">
                    <a:pos x="49" y="369"/>
                  </a:cxn>
                  <a:cxn ang="0">
                    <a:pos x="49" y="316"/>
                  </a:cxn>
                  <a:cxn ang="0">
                    <a:pos x="50" y="199"/>
                  </a:cxn>
                  <a:cxn ang="0">
                    <a:pos x="50" y="91"/>
                  </a:cxn>
                  <a:cxn ang="0">
                    <a:pos x="50" y="0"/>
                  </a:cxn>
                </a:cxnLst>
                <a:pathLst>
                  <a:path w="91" h="463">
                    <a:moveTo>
                      <a:pt x="50" y="0"/>
                    </a:moveTo>
                    <a:lnTo>
                      <a:pt x="17" y="5"/>
                    </a:lnTo>
                    <a:lnTo>
                      <a:pt x="17" y="57"/>
                    </a:lnTo>
                    <a:lnTo>
                      <a:pt x="17" y="160"/>
                    </a:lnTo>
                    <a:lnTo>
                      <a:pt x="17" y="243"/>
                    </a:lnTo>
                    <a:lnTo>
                      <a:pt x="17" y="304"/>
                    </a:lnTo>
                    <a:lnTo>
                      <a:pt x="17" y="345"/>
                    </a:lnTo>
                    <a:lnTo>
                      <a:pt x="17" y="364"/>
                    </a:lnTo>
                    <a:lnTo>
                      <a:pt x="8" y="406"/>
                    </a:lnTo>
                    <a:lnTo>
                      <a:pt x="0" y="413"/>
                    </a:lnTo>
                    <a:lnTo>
                      <a:pt x="31" y="463"/>
                    </a:lnTo>
                    <a:lnTo>
                      <a:pt x="37" y="454"/>
                    </a:lnTo>
                    <a:lnTo>
                      <a:pt x="58" y="426"/>
                    </a:lnTo>
                    <a:lnTo>
                      <a:pt x="91" y="387"/>
                    </a:lnTo>
                    <a:lnTo>
                      <a:pt x="49" y="369"/>
                    </a:lnTo>
                    <a:lnTo>
                      <a:pt x="49" y="316"/>
                    </a:lnTo>
                    <a:lnTo>
                      <a:pt x="50" y="199"/>
                    </a:lnTo>
                    <a:lnTo>
                      <a:pt x="50" y="91"/>
                    </a:lnTo>
                    <a:lnTo>
                      <a:pt x="50" y="0"/>
                    </a:lnTo>
                    <a:close/>
                  </a:path>
                </a:pathLst>
              </a:custGeom>
              <a:solidFill>
                <a:srgbClr val="000000"/>
              </a:solidFill>
              <a:ln w="9525">
                <a:noFill/>
              </a:ln>
            </p:spPr>
            <p:txBody>
              <a:bodyPr/>
              <a:p>
                <a:endParaRPr lang="zh-CN" altLang="en-US"/>
              </a:p>
            </p:txBody>
          </p:sp>
          <p:sp>
            <p:nvSpPr>
              <p:cNvPr id="93235" name="Freeform 53"/>
              <p:cNvSpPr/>
              <p:nvPr/>
            </p:nvSpPr>
            <p:spPr>
              <a:xfrm>
                <a:off x="4404" y="2274"/>
                <a:ext cx="20" cy="3"/>
              </a:xfrm>
              <a:custGeom>
                <a:avLst/>
                <a:gdLst/>
                <a:ahLst/>
                <a:cxnLst>
                  <a:cxn ang="0">
                    <a:pos x="0" y="0"/>
                  </a:cxn>
                  <a:cxn ang="0">
                    <a:pos x="40" y="50"/>
                  </a:cxn>
                  <a:cxn ang="0">
                    <a:pos x="43" y="49"/>
                  </a:cxn>
                  <a:cxn ang="0">
                    <a:pos x="86" y="29"/>
                  </a:cxn>
                  <a:cxn ang="0">
                    <a:pos x="193" y="13"/>
                  </a:cxn>
                  <a:cxn ang="0">
                    <a:pos x="226" y="8"/>
                  </a:cxn>
                  <a:cxn ang="0">
                    <a:pos x="259" y="4"/>
                  </a:cxn>
                  <a:cxn ang="0">
                    <a:pos x="0" y="0"/>
                  </a:cxn>
                </a:cxnLst>
                <a:pathLst>
                  <a:path w="259" h="50">
                    <a:moveTo>
                      <a:pt x="0" y="0"/>
                    </a:moveTo>
                    <a:lnTo>
                      <a:pt x="40" y="50"/>
                    </a:lnTo>
                    <a:lnTo>
                      <a:pt x="43" y="49"/>
                    </a:lnTo>
                    <a:lnTo>
                      <a:pt x="86" y="29"/>
                    </a:lnTo>
                    <a:lnTo>
                      <a:pt x="193" y="13"/>
                    </a:lnTo>
                    <a:lnTo>
                      <a:pt x="226" y="8"/>
                    </a:lnTo>
                    <a:lnTo>
                      <a:pt x="259" y="4"/>
                    </a:lnTo>
                    <a:lnTo>
                      <a:pt x="0" y="0"/>
                    </a:lnTo>
                    <a:close/>
                  </a:path>
                </a:pathLst>
              </a:custGeom>
              <a:solidFill>
                <a:srgbClr val="000000"/>
              </a:solidFill>
              <a:ln w="9525">
                <a:noFill/>
              </a:ln>
            </p:spPr>
            <p:txBody>
              <a:bodyPr/>
              <a:p>
                <a:endParaRPr lang="zh-CN" altLang="en-US"/>
              </a:p>
            </p:txBody>
          </p:sp>
          <p:sp>
            <p:nvSpPr>
              <p:cNvPr id="93236" name="Freeform 54"/>
              <p:cNvSpPr/>
              <p:nvPr/>
            </p:nvSpPr>
            <p:spPr>
              <a:xfrm>
                <a:off x="4404" y="2266"/>
                <a:ext cx="48" cy="38"/>
              </a:xfrm>
              <a:custGeom>
                <a:avLst/>
                <a:gdLst/>
                <a:ahLst/>
                <a:cxnLst>
                  <a:cxn ang="0">
                    <a:pos x="563" y="0"/>
                  </a:cxn>
                  <a:cxn ang="0">
                    <a:pos x="531" y="21"/>
                  </a:cxn>
                  <a:cxn ang="0">
                    <a:pos x="226" y="66"/>
                  </a:cxn>
                  <a:cxn ang="0">
                    <a:pos x="193" y="71"/>
                  </a:cxn>
                  <a:cxn ang="0">
                    <a:pos x="0" y="99"/>
                  </a:cxn>
                  <a:cxn ang="0">
                    <a:pos x="259" y="103"/>
                  </a:cxn>
                  <a:cxn ang="0">
                    <a:pos x="485" y="500"/>
                  </a:cxn>
                  <a:cxn ang="0">
                    <a:pos x="623" y="487"/>
                  </a:cxn>
                  <a:cxn ang="0">
                    <a:pos x="623" y="467"/>
                  </a:cxn>
                  <a:cxn ang="0">
                    <a:pos x="598" y="460"/>
                  </a:cxn>
                  <a:cxn ang="0">
                    <a:pos x="551" y="442"/>
                  </a:cxn>
                  <a:cxn ang="0">
                    <a:pos x="510" y="415"/>
                  </a:cxn>
                  <a:cxn ang="0">
                    <a:pos x="474" y="380"/>
                  </a:cxn>
                  <a:cxn ang="0">
                    <a:pos x="465" y="371"/>
                  </a:cxn>
                  <a:cxn ang="0">
                    <a:pos x="442" y="343"/>
                  </a:cxn>
                  <a:cxn ang="0">
                    <a:pos x="415" y="306"/>
                  </a:cxn>
                  <a:cxn ang="0">
                    <a:pos x="384" y="260"/>
                  </a:cxn>
                  <a:cxn ang="0">
                    <a:pos x="348" y="206"/>
                  </a:cxn>
                  <a:cxn ang="0">
                    <a:pos x="308" y="142"/>
                  </a:cxn>
                  <a:cxn ang="0">
                    <a:pos x="283" y="98"/>
                  </a:cxn>
                  <a:cxn ang="0">
                    <a:pos x="601" y="50"/>
                  </a:cxn>
                  <a:cxn ang="0">
                    <a:pos x="598" y="34"/>
                  </a:cxn>
                  <a:cxn ang="0">
                    <a:pos x="563" y="0"/>
                  </a:cxn>
                </a:cxnLst>
                <a:pathLst>
                  <a:path w="623" h="500">
                    <a:moveTo>
                      <a:pt x="563" y="0"/>
                    </a:moveTo>
                    <a:lnTo>
                      <a:pt x="531" y="21"/>
                    </a:lnTo>
                    <a:lnTo>
                      <a:pt x="226" y="66"/>
                    </a:lnTo>
                    <a:lnTo>
                      <a:pt x="193" y="71"/>
                    </a:lnTo>
                    <a:lnTo>
                      <a:pt x="0" y="99"/>
                    </a:lnTo>
                    <a:lnTo>
                      <a:pt x="259" y="103"/>
                    </a:lnTo>
                    <a:lnTo>
                      <a:pt x="485" y="500"/>
                    </a:lnTo>
                    <a:lnTo>
                      <a:pt x="623" y="487"/>
                    </a:lnTo>
                    <a:lnTo>
                      <a:pt x="623" y="467"/>
                    </a:lnTo>
                    <a:lnTo>
                      <a:pt x="598" y="460"/>
                    </a:lnTo>
                    <a:lnTo>
                      <a:pt x="551" y="442"/>
                    </a:lnTo>
                    <a:lnTo>
                      <a:pt x="510" y="415"/>
                    </a:lnTo>
                    <a:lnTo>
                      <a:pt x="474" y="380"/>
                    </a:lnTo>
                    <a:lnTo>
                      <a:pt x="465" y="371"/>
                    </a:lnTo>
                    <a:lnTo>
                      <a:pt x="442" y="343"/>
                    </a:lnTo>
                    <a:lnTo>
                      <a:pt x="415" y="306"/>
                    </a:lnTo>
                    <a:lnTo>
                      <a:pt x="384" y="260"/>
                    </a:lnTo>
                    <a:lnTo>
                      <a:pt x="348" y="206"/>
                    </a:lnTo>
                    <a:lnTo>
                      <a:pt x="308" y="142"/>
                    </a:lnTo>
                    <a:lnTo>
                      <a:pt x="283" y="98"/>
                    </a:lnTo>
                    <a:lnTo>
                      <a:pt x="601" y="50"/>
                    </a:lnTo>
                    <a:lnTo>
                      <a:pt x="598" y="34"/>
                    </a:lnTo>
                    <a:lnTo>
                      <a:pt x="563" y="0"/>
                    </a:lnTo>
                    <a:close/>
                  </a:path>
                </a:pathLst>
              </a:custGeom>
              <a:solidFill>
                <a:srgbClr val="000000"/>
              </a:solidFill>
              <a:ln w="9525">
                <a:noFill/>
              </a:ln>
            </p:spPr>
            <p:txBody>
              <a:bodyPr/>
              <a:p>
                <a:endParaRPr lang="zh-CN" altLang="en-US"/>
              </a:p>
            </p:txBody>
          </p:sp>
          <p:sp>
            <p:nvSpPr>
              <p:cNvPr id="93237" name="Freeform 55"/>
              <p:cNvSpPr/>
              <p:nvPr/>
            </p:nvSpPr>
            <p:spPr>
              <a:xfrm>
                <a:off x="4419" y="2240"/>
                <a:ext cx="22" cy="31"/>
              </a:xfrm>
              <a:custGeom>
                <a:avLst/>
                <a:gdLst/>
                <a:ahLst/>
                <a:cxnLst>
                  <a:cxn ang="0">
                    <a:pos x="266" y="0"/>
                  </a:cxn>
                  <a:cxn ang="0">
                    <a:pos x="254" y="0"/>
                  </a:cxn>
                  <a:cxn ang="0">
                    <a:pos x="248" y="18"/>
                  </a:cxn>
                  <a:cxn ang="0">
                    <a:pos x="224" y="69"/>
                  </a:cxn>
                  <a:cxn ang="0">
                    <a:pos x="189" y="128"/>
                  </a:cxn>
                  <a:cxn ang="0">
                    <a:pos x="169" y="156"/>
                  </a:cxn>
                  <a:cxn ang="0">
                    <a:pos x="140" y="193"/>
                  </a:cxn>
                  <a:cxn ang="0">
                    <a:pos x="105" y="236"/>
                  </a:cxn>
                  <a:cxn ang="0">
                    <a:pos x="63" y="285"/>
                  </a:cxn>
                  <a:cxn ang="0">
                    <a:pos x="33" y="318"/>
                  </a:cxn>
                  <a:cxn ang="0">
                    <a:pos x="0" y="321"/>
                  </a:cxn>
                  <a:cxn ang="0">
                    <a:pos x="0" y="409"/>
                  </a:cxn>
                  <a:cxn ang="0">
                    <a:pos x="33" y="404"/>
                  </a:cxn>
                  <a:cxn ang="0">
                    <a:pos x="33" y="355"/>
                  </a:cxn>
                  <a:cxn ang="0">
                    <a:pos x="33" y="355"/>
                  </a:cxn>
                  <a:cxn ang="0">
                    <a:pos x="82" y="307"/>
                  </a:cxn>
                  <a:cxn ang="0">
                    <a:pos x="127" y="263"/>
                  </a:cxn>
                  <a:cxn ang="0">
                    <a:pos x="165" y="223"/>
                  </a:cxn>
                  <a:cxn ang="0">
                    <a:pos x="195" y="189"/>
                  </a:cxn>
                  <a:cxn ang="0">
                    <a:pos x="216" y="161"/>
                  </a:cxn>
                  <a:cxn ang="0">
                    <a:pos x="252" y="113"/>
                  </a:cxn>
                  <a:cxn ang="0">
                    <a:pos x="283" y="87"/>
                  </a:cxn>
                  <a:cxn ang="0">
                    <a:pos x="266" y="0"/>
                  </a:cxn>
                </a:cxnLst>
                <a:pathLst>
                  <a:path w="283" h="409">
                    <a:moveTo>
                      <a:pt x="266" y="0"/>
                    </a:moveTo>
                    <a:lnTo>
                      <a:pt x="254" y="0"/>
                    </a:lnTo>
                    <a:lnTo>
                      <a:pt x="248" y="18"/>
                    </a:lnTo>
                    <a:lnTo>
                      <a:pt x="224" y="69"/>
                    </a:lnTo>
                    <a:lnTo>
                      <a:pt x="189" y="128"/>
                    </a:lnTo>
                    <a:lnTo>
                      <a:pt x="169" y="156"/>
                    </a:lnTo>
                    <a:lnTo>
                      <a:pt x="140" y="193"/>
                    </a:lnTo>
                    <a:lnTo>
                      <a:pt x="105" y="236"/>
                    </a:lnTo>
                    <a:lnTo>
                      <a:pt x="63" y="285"/>
                    </a:lnTo>
                    <a:lnTo>
                      <a:pt x="33" y="318"/>
                    </a:lnTo>
                    <a:lnTo>
                      <a:pt x="0" y="321"/>
                    </a:lnTo>
                    <a:lnTo>
                      <a:pt x="0" y="409"/>
                    </a:lnTo>
                    <a:lnTo>
                      <a:pt x="33" y="404"/>
                    </a:lnTo>
                    <a:lnTo>
                      <a:pt x="33" y="355"/>
                    </a:lnTo>
                    <a:lnTo>
                      <a:pt x="33" y="355"/>
                    </a:lnTo>
                    <a:lnTo>
                      <a:pt x="82" y="307"/>
                    </a:lnTo>
                    <a:lnTo>
                      <a:pt x="127" y="263"/>
                    </a:lnTo>
                    <a:lnTo>
                      <a:pt x="165" y="223"/>
                    </a:lnTo>
                    <a:lnTo>
                      <a:pt x="195" y="189"/>
                    </a:lnTo>
                    <a:lnTo>
                      <a:pt x="216" y="161"/>
                    </a:lnTo>
                    <a:lnTo>
                      <a:pt x="252" y="113"/>
                    </a:lnTo>
                    <a:lnTo>
                      <a:pt x="283" y="87"/>
                    </a:lnTo>
                    <a:lnTo>
                      <a:pt x="266" y="0"/>
                    </a:lnTo>
                    <a:close/>
                  </a:path>
                </a:pathLst>
              </a:custGeom>
              <a:solidFill>
                <a:srgbClr val="000000"/>
              </a:solidFill>
              <a:ln w="9525">
                <a:noFill/>
              </a:ln>
            </p:spPr>
            <p:txBody>
              <a:bodyPr/>
              <a:p>
                <a:endParaRPr lang="zh-CN" altLang="en-US"/>
              </a:p>
            </p:txBody>
          </p:sp>
          <p:sp>
            <p:nvSpPr>
              <p:cNvPr id="93238" name="Freeform 56"/>
              <p:cNvSpPr/>
              <p:nvPr/>
            </p:nvSpPr>
            <p:spPr>
              <a:xfrm>
                <a:off x="4418" y="2236"/>
                <a:ext cx="5" cy="29"/>
              </a:xfrm>
              <a:custGeom>
                <a:avLst/>
                <a:gdLst/>
                <a:ahLst/>
                <a:cxnLst>
                  <a:cxn ang="0">
                    <a:pos x="9" y="0"/>
                  </a:cxn>
                  <a:cxn ang="0">
                    <a:pos x="0" y="9"/>
                  </a:cxn>
                  <a:cxn ang="0">
                    <a:pos x="8" y="40"/>
                  </a:cxn>
                  <a:cxn ang="0">
                    <a:pos x="17" y="99"/>
                  </a:cxn>
                  <a:cxn ang="0">
                    <a:pos x="17" y="114"/>
                  </a:cxn>
                  <a:cxn ang="0">
                    <a:pos x="17" y="152"/>
                  </a:cxn>
                  <a:cxn ang="0">
                    <a:pos x="17" y="207"/>
                  </a:cxn>
                  <a:cxn ang="0">
                    <a:pos x="17" y="282"/>
                  </a:cxn>
                  <a:cxn ang="0">
                    <a:pos x="17" y="375"/>
                  </a:cxn>
                  <a:cxn ang="0">
                    <a:pos x="50" y="372"/>
                  </a:cxn>
                  <a:cxn ang="0">
                    <a:pos x="50" y="334"/>
                  </a:cxn>
                  <a:cxn ang="0">
                    <a:pos x="50" y="271"/>
                  </a:cxn>
                  <a:cxn ang="0">
                    <a:pos x="51" y="219"/>
                  </a:cxn>
                  <a:cxn ang="0">
                    <a:pos x="51" y="178"/>
                  </a:cxn>
                  <a:cxn ang="0">
                    <a:pos x="51" y="148"/>
                  </a:cxn>
                  <a:cxn ang="0">
                    <a:pos x="52" y="128"/>
                  </a:cxn>
                  <a:cxn ang="0">
                    <a:pos x="52" y="120"/>
                  </a:cxn>
                  <a:cxn ang="0">
                    <a:pos x="64" y="74"/>
                  </a:cxn>
                  <a:cxn ang="0">
                    <a:pos x="9" y="0"/>
                  </a:cxn>
                </a:cxnLst>
                <a:pathLst>
                  <a:path w="64" h="375">
                    <a:moveTo>
                      <a:pt x="9" y="0"/>
                    </a:moveTo>
                    <a:lnTo>
                      <a:pt x="0" y="9"/>
                    </a:lnTo>
                    <a:lnTo>
                      <a:pt x="8" y="40"/>
                    </a:lnTo>
                    <a:lnTo>
                      <a:pt x="17" y="99"/>
                    </a:lnTo>
                    <a:lnTo>
                      <a:pt x="17" y="114"/>
                    </a:lnTo>
                    <a:lnTo>
                      <a:pt x="17" y="152"/>
                    </a:lnTo>
                    <a:lnTo>
                      <a:pt x="17" y="207"/>
                    </a:lnTo>
                    <a:lnTo>
                      <a:pt x="17" y="282"/>
                    </a:lnTo>
                    <a:lnTo>
                      <a:pt x="17" y="375"/>
                    </a:lnTo>
                    <a:lnTo>
                      <a:pt x="50" y="372"/>
                    </a:lnTo>
                    <a:lnTo>
                      <a:pt x="50" y="334"/>
                    </a:lnTo>
                    <a:lnTo>
                      <a:pt x="50" y="271"/>
                    </a:lnTo>
                    <a:lnTo>
                      <a:pt x="51" y="219"/>
                    </a:lnTo>
                    <a:lnTo>
                      <a:pt x="51" y="178"/>
                    </a:lnTo>
                    <a:lnTo>
                      <a:pt x="51" y="148"/>
                    </a:lnTo>
                    <a:lnTo>
                      <a:pt x="52" y="128"/>
                    </a:lnTo>
                    <a:lnTo>
                      <a:pt x="52" y="120"/>
                    </a:lnTo>
                    <a:lnTo>
                      <a:pt x="64" y="74"/>
                    </a:lnTo>
                    <a:lnTo>
                      <a:pt x="9" y="0"/>
                    </a:lnTo>
                    <a:close/>
                  </a:path>
                </a:pathLst>
              </a:custGeom>
              <a:solidFill>
                <a:srgbClr val="000000"/>
              </a:solidFill>
              <a:ln w="9525">
                <a:noFill/>
              </a:ln>
            </p:spPr>
            <p:txBody>
              <a:bodyPr/>
              <a:p>
                <a:endParaRPr lang="zh-CN" altLang="en-US"/>
              </a:p>
            </p:txBody>
          </p:sp>
          <p:sp>
            <p:nvSpPr>
              <p:cNvPr id="93239" name="Freeform 57"/>
              <p:cNvSpPr/>
              <p:nvPr/>
            </p:nvSpPr>
            <p:spPr>
              <a:xfrm>
                <a:off x="4392" y="2089"/>
                <a:ext cx="20" cy="19"/>
              </a:xfrm>
              <a:custGeom>
                <a:avLst/>
                <a:gdLst/>
                <a:ahLst/>
                <a:cxnLst>
                  <a:cxn ang="0">
                    <a:pos x="245" y="0"/>
                  </a:cxn>
                  <a:cxn ang="0">
                    <a:pos x="231" y="0"/>
                  </a:cxn>
                  <a:cxn ang="0">
                    <a:pos x="224" y="191"/>
                  </a:cxn>
                  <a:cxn ang="0">
                    <a:pos x="220" y="192"/>
                  </a:cxn>
                  <a:cxn ang="0">
                    <a:pos x="179" y="200"/>
                  </a:cxn>
                  <a:cxn ang="0">
                    <a:pos x="123" y="202"/>
                  </a:cxn>
                  <a:cxn ang="0">
                    <a:pos x="51" y="202"/>
                  </a:cxn>
                  <a:cxn ang="0">
                    <a:pos x="0" y="229"/>
                  </a:cxn>
                  <a:cxn ang="0">
                    <a:pos x="46" y="243"/>
                  </a:cxn>
                  <a:cxn ang="0">
                    <a:pos x="123" y="243"/>
                  </a:cxn>
                  <a:cxn ang="0">
                    <a:pos x="130" y="243"/>
                  </a:cxn>
                  <a:cxn ang="0">
                    <a:pos x="175" y="242"/>
                  </a:cxn>
                  <a:cxn ang="0">
                    <a:pos x="222" y="238"/>
                  </a:cxn>
                  <a:cxn ang="0">
                    <a:pos x="270" y="231"/>
                  </a:cxn>
                  <a:cxn ang="0">
                    <a:pos x="245" y="0"/>
                  </a:cxn>
                </a:cxnLst>
                <a:pathLst>
                  <a:path w="270" h="243">
                    <a:moveTo>
                      <a:pt x="245" y="0"/>
                    </a:moveTo>
                    <a:lnTo>
                      <a:pt x="231" y="0"/>
                    </a:lnTo>
                    <a:lnTo>
                      <a:pt x="224" y="191"/>
                    </a:lnTo>
                    <a:lnTo>
                      <a:pt x="220" y="192"/>
                    </a:lnTo>
                    <a:lnTo>
                      <a:pt x="179" y="200"/>
                    </a:lnTo>
                    <a:lnTo>
                      <a:pt x="123" y="202"/>
                    </a:lnTo>
                    <a:lnTo>
                      <a:pt x="51" y="202"/>
                    </a:lnTo>
                    <a:lnTo>
                      <a:pt x="0" y="229"/>
                    </a:lnTo>
                    <a:lnTo>
                      <a:pt x="46" y="243"/>
                    </a:lnTo>
                    <a:lnTo>
                      <a:pt x="123" y="243"/>
                    </a:lnTo>
                    <a:lnTo>
                      <a:pt x="130" y="243"/>
                    </a:lnTo>
                    <a:lnTo>
                      <a:pt x="175" y="242"/>
                    </a:lnTo>
                    <a:lnTo>
                      <a:pt x="222" y="238"/>
                    </a:lnTo>
                    <a:lnTo>
                      <a:pt x="270" y="231"/>
                    </a:lnTo>
                    <a:lnTo>
                      <a:pt x="245" y="0"/>
                    </a:lnTo>
                    <a:close/>
                  </a:path>
                </a:pathLst>
              </a:custGeom>
              <a:solidFill>
                <a:srgbClr val="000000"/>
              </a:solidFill>
              <a:ln w="9525">
                <a:noFill/>
              </a:ln>
            </p:spPr>
            <p:txBody>
              <a:bodyPr/>
              <a:p>
                <a:endParaRPr lang="zh-CN" altLang="en-US"/>
              </a:p>
            </p:txBody>
          </p:sp>
          <p:sp>
            <p:nvSpPr>
              <p:cNvPr id="93240" name="Freeform 58"/>
              <p:cNvSpPr/>
              <p:nvPr/>
            </p:nvSpPr>
            <p:spPr>
              <a:xfrm>
                <a:off x="4389" y="2083"/>
                <a:ext cx="7" cy="24"/>
              </a:xfrm>
              <a:custGeom>
                <a:avLst/>
                <a:gdLst/>
                <a:ahLst/>
                <a:cxnLst>
                  <a:cxn ang="0">
                    <a:pos x="12" y="0"/>
                  </a:cxn>
                  <a:cxn ang="0">
                    <a:pos x="0" y="4"/>
                  </a:cxn>
                  <a:cxn ang="0">
                    <a:pos x="0" y="4"/>
                  </a:cxn>
                  <a:cxn ang="0">
                    <a:pos x="7" y="38"/>
                  </a:cxn>
                  <a:cxn ang="0">
                    <a:pos x="12" y="103"/>
                  </a:cxn>
                  <a:cxn ang="0">
                    <a:pos x="12" y="251"/>
                  </a:cxn>
                  <a:cxn ang="0">
                    <a:pos x="14" y="269"/>
                  </a:cxn>
                  <a:cxn ang="0">
                    <a:pos x="36" y="311"/>
                  </a:cxn>
                  <a:cxn ang="0">
                    <a:pos x="87" y="284"/>
                  </a:cxn>
                  <a:cxn ang="0">
                    <a:pos x="67" y="281"/>
                  </a:cxn>
                  <a:cxn ang="0">
                    <a:pos x="44" y="239"/>
                  </a:cxn>
                  <a:cxn ang="0">
                    <a:pos x="44" y="154"/>
                  </a:cxn>
                  <a:cxn ang="0">
                    <a:pos x="44" y="111"/>
                  </a:cxn>
                  <a:cxn ang="0">
                    <a:pos x="58" y="74"/>
                  </a:cxn>
                  <a:cxn ang="0">
                    <a:pos x="12" y="0"/>
                  </a:cxn>
                </a:cxnLst>
                <a:pathLst>
                  <a:path w="87" h="311">
                    <a:moveTo>
                      <a:pt x="12" y="0"/>
                    </a:moveTo>
                    <a:lnTo>
                      <a:pt x="0" y="4"/>
                    </a:lnTo>
                    <a:lnTo>
                      <a:pt x="0" y="4"/>
                    </a:lnTo>
                    <a:lnTo>
                      <a:pt x="7" y="38"/>
                    </a:lnTo>
                    <a:lnTo>
                      <a:pt x="12" y="103"/>
                    </a:lnTo>
                    <a:lnTo>
                      <a:pt x="12" y="251"/>
                    </a:lnTo>
                    <a:lnTo>
                      <a:pt x="14" y="269"/>
                    </a:lnTo>
                    <a:lnTo>
                      <a:pt x="36" y="311"/>
                    </a:lnTo>
                    <a:lnTo>
                      <a:pt x="87" y="284"/>
                    </a:lnTo>
                    <a:lnTo>
                      <a:pt x="67" y="281"/>
                    </a:lnTo>
                    <a:lnTo>
                      <a:pt x="44" y="239"/>
                    </a:lnTo>
                    <a:lnTo>
                      <a:pt x="44" y="154"/>
                    </a:lnTo>
                    <a:lnTo>
                      <a:pt x="44" y="111"/>
                    </a:lnTo>
                    <a:lnTo>
                      <a:pt x="58" y="74"/>
                    </a:lnTo>
                    <a:lnTo>
                      <a:pt x="12" y="0"/>
                    </a:lnTo>
                    <a:close/>
                  </a:path>
                </a:pathLst>
              </a:custGeom>
              <a:solidFill>
                <a:srgbClr val="000000"/>
              </a:solidFill>
              <a:ln w="9525">
                <a:noFill/>
              </a:ln>
            </p:spPr>
            <p:txBody>
              <a:bodyPr/>
              <a:p>
                <a:endParaRPr lang="zh-CN" altLang="en-US"/>
              </a:p>
            </p:txBody>
          </p:sp>
          <p:sp>
            <p:nvSpPr>
              <p:cNvPr id="93241" name="Freeform 59"/>
              <p:cNvSpPr/>
              <p:nvPr/>
            </p:nvSpPr>
            <p:spPr>
              <a:xfrm>
                <a:off x="4365" y="2074"/>
                <a:ext cx="26" cy="36"/>
              </a:xfrm>
              <a:custGeom>
                <a:avLst/>
                <a:gdLst/>
                <a:ahLst/>
                <a:cxnLst>
                  <a:cxn ang="0">
                    <a:pos x="294" y="0"/>
                  </a:cxn>
                  <a:cxn ang="0">
                    <a:pos x="282" y="0"/>
                  </a:cxn>
                  <a:cxn ang="0">
                    <a:pos x="282" y="19"/>
                  </a:cxn>
                  <a:cxn ang="0">
                    <a:pos x="278" y="89"/>
                  </a:cxn>
                  <a:cxn ang="0">
                    <a:pos x="268" y="149"/>
                  </a:cxn>
                  <a:cxn ang="0">
                    <a:pos x="262" y="170"/>
                  </a:cxn>
                  <a:cxn ang="0">
                    <a:pos x="242" y="227"/>
                  </a:cxn>
                  <a:cxn ang="0">
                    <a:pos x="210" y="285"/>
                  </a:cxn>
                  <a:cxn ang="0">
                    <a:pos x="207" y="291"/>
                  </a:cxn>
                  <a:cxn ang="0">
                    <a:pos x="183" y="320"/>
                  </a:cxn>
                  <a:cxn ang="0">
                    <a:pos x="151" y="351"/>
                  </a:cxn>
                  <a:cxn ang="0">
                    <a:pos x="110" y="382"/>
                  </a:cxn>
                  <a:cxn ang="0">
                    <a:pos x="59" y="415"/>
                  </a:cxn>
                  <a:cxn ang="0">
                    <a:pos x="0" y="450"/>
                  </a:cxn>
                  <a:cxn ang="0">
                    <a:pos x="5" y="470"/>
                  </a:cxn>
                  <a:cxn ang="0">
                    <a:pos x="38" y="455"/>
                  </a:cxn>
                  <a:cxn ang="0">
                    <a:pos x="93" y="425"/>
                  </a:cxn>
                  <a:cxn ang="0">
                    <a:pos x="140" y="396"/>
                  </a:cxn>
                  <a:cxn ang="0">
                    <a:pos x="180" y="367"/>
                  </a:cxn>
                  <a:cxn ang="0">
                    <a:pos x="212" y="338"/>
                  </a:cxn>
                  <a:cxn ang="0">
                    <a:pos x="236" y="310"/>
                  </a:cxn>
                  <a:cxn ang="0">
                    <a:pos x="264" y="265"/>
                  </a:cxn>
                  <a:cxn ang="0">
                    <a:pos x="289" y="209"/>
                  </a:cxn>
                  <a:cxn ang="0">
                    <a:pos x="303" y="153"/>
                  </a:cxn>
                  <a:cxn ang="0">
                    <a:pos x="308" y="120"/>
                  </a:cxn>
                  <a:cxn ang="0">
                    <a:pos x="308" y="120"/>
                  </a:cxn>
                  <a:cxn ang="0">
                    <a:pos x="310" y="109"/>
                  </a:cxn>
                  <a:cxn ang="0">
                    <a:pos x="329" y="66"/>
                  </a:cxn>
                  <a:cxn ang="0">
                    <a:pos x="294" y="0"/>
                  </a:cxn>
                </a:cxnLst>
                <a:pathLst>
                  <a:path w="329" h="470">
                    <a:moveTo>
                      <a:pt x="294" y="0"/>
                    </a:moveTo>
                    <a:lnTo>
                      <a:pt x="282" y="0"/>
                    </a:lnTo>
                    <a:lnTo>
                      <a:pt x="282" y="19"/>
                    </a:lnTo>
                    <a:lnTo>
                      <a:pt x="278" y="89"/>
                    </a:lnTo>
                    <a:lnTo>
                      <a:pt x="268" y="149"/>
                    </a:lnTo>
                    <a:lnTo>
                      <a:pt x="262" y="170"/>
                    </a:lnTo>
                    <a:lnTo>
                      <a:pt x="242" y="227"/>
                    </a:lnTo>
                    <a:lnTo>
                      <a:pt x="210" y="285"/>
                    </a:lnTo>
                    <a:lnTo>
                      <a:pt x="207" y="291"/>
                    </a:lnTo>
                    <a:lnTo>
                      <a:pt x="183" y="320"/>
                    </a:lnTo>
                    <a:lnTo>
                      <a:pt x="151" y="351"/>
                    </a:lnTo>
                    <a:lnTo>
                      <a:pt x="110" y="382"/>
                    </a:lnTo>
                    <a:lnTo>
                      <a:pt x="59" y="415"/>
                    </a:lnTo>
                    <a:lnTo>
                      <a:pt x="0" y="450"/>
                    </a:lnTo>
                    <a:lnTo>
                      <a:pt x="5" y="470"/>
                    </a:lnTo>
                    <a:lnTo>
                      <a:pt x="38" y="455"/>
                    </a:lnTo>
                    <a:lnTo>
                      <a:pt x="93" y="425"/>
                    </a:lnTo>
                    <a:lnTo>
                      <a:pt x="140" y="396"/>
                    </a:lnTo>
                    <a:lnTo>
                      <a:pt x="180" y="367"/>
                    </a:lnTo>
                    <a:lnTo>
                      <a:pt x="212" y="338"/>
                    </a:lnTo>
                    <a:lnTo>
                      <a:pt x="236" y="310"/>
                    </a:lnTo>
                    <a:lnTo>
                      <a:pt x="264" y="265"/>
                    </a:lnTo>
                    <a:lnTo>
                      <a:pt x="289" y="209"/>
                    </a:lnTo>
                    <a:lnTo>
                      <a:pt x="303" y="153"/>
                    </a:lnTo>
                    <a:lnTo>
                      <a:pt x="308" y="120"/>
                    </a:lnTo>
                    <a:lnTo>
                      <a:pt x="308" y="120"/>
                    </a:lnTo>
                    <a:lnTo>
                      <a:pt x="310" y="109"/>
                    </a:lnTo>
                    <a:lnTo>
                      <a:pt x="329" y="66"/>
                    </a:lnTo>
                    <a:lnTo>
                      <a:pt x="294" y="0"/>
                    </a:lnTo>
                    <a:close/>
                  </a:path>
                </a:pathLst>
              </a:custGeom>
              <a:solidFill>
                <a:srgbClr val="000000"/>
              </a:solidFill>
              <a:ln w="9525">
                <a:noFill/>
              </a:ln>
            </p:spPr>
            <p:txBody>
              <a:bodyPr/>
              <a:p>
                <a:endParaRPr lang="zh-CN" altLang="en-US"/>
              </a:p>
            </p:txBody>
          </p:sp>
          <p:sp>
            <p:nvSpPr>
              <p:cNvPr id="93242" name="Freeform 60"/>
              <p:cNvSpPr/>
              <p:nvPr/>
            </p:nvSpPr>
            <p:spPr>
              <a:xfrm>
                <a:off x="4377" y="2066"/>
                <a:ext cx="21" cy="28"/>
              </a:xfrm>
              <a:custGeom>
                <a:avLst/>
                <a:gdLst/>
                <a:ahLst/>
                <a:cxnLst>
                  <a:cxn ang="0">
                    <a:pos x="12" y="0"/>
                  </a:cxn>
                  <a:cxn ang="0">
                    <a:pos x="0" y="0"/>
                  </a:cxn>
                  <a:cxn ang="0">
                    <a:pos x="2" y="15"/>
                  </a:cxn>
                  <a:cxn ang="0">
                    <a:pos x="12" y="74"/>
                  </a:cxn>
                  <a:cxn ang="0">
                    <a:pos x="12" y="86"/>
                  </a:cxn>
                  <a:cxn ang="0">
                    <a:pos x="15" y="165"/>
                  </a:cxn>
                  <a:cxn ang="0">
                    <a:pos x="16" y="204"/>
                  </a:cxn>
                  <a:cxn ang="0">
                    <a:pos x="21" y="255"/>
                  </a:cxn>
                  <a:cxn ang="0">
                    <a:pos x="9" y="297"/>
                  </a:cxn>
                  <a:cxn ang="0">
                    <a:pos x="35" y="363"/>
                  </a:cxn>
                  <a:cxn ang="0">
                    <a:pos x="47" y="363"/>
                  </a:cxn>
                  <a:cxn ang="0">
                    <a:pos x="48" y="342"/>
                  </a:cxn>
                  <a:cxn ang="0">
                    <a:pos x="49" y="296"/>
                  </a:cxn>
                  <a:cxn ang="0">
                    <a:pos x="49" y="232"/>
                  </a:cxn>
                  <a:cxn ang="0">
                    <a:pos x="47" y="151"/>
                  </a:cxn>
                  <a:cxn ang="0">
                    <a:pos x="44" y="89"/>
                  </a:cxn>
                  <a:cxn ang="0">
                    <a:pos x="269" y="58"/>
                  </a:cxn>
                  <a:cxn ang="0">
                    <a:pos x="42" y="52"/>
                  </a:cxn>
                  <a:cxn ang="0">
                    <a:pos x="12" y="0"/>
                  </a:cxn>
                </a:cxnLst>
                <a:pathLst>
                  <a:path w="269" h="363">
                    <a:moveTo>
                      <a:pt x="12" y="0"/>
                    </a:moveTo>
                    <a:lnTo>
                      <a:pt x="0" y="0"/>
                    </a:lnTo>
                    <a:lnTo>
                      <a:pt x="2" y="15"/>
                    </a:lnTo>
                    <a:lnTo>
                      <a:pt x="12" y="74"/>
                    </a:lnTo>
                    <a:lnTo>
                      <a:pt x="12" y="86"/>
                    </a:lnTo>
                    <a:lnTo>
                      <a:pt x="15" y="165"/>
                    </a:lnTo>
                    <a:lnTo>
                      <a:pt x="16" y="204"/>
                    </a:lnTo>
                    <a:lnTo>
                      <a:pt x="21" y="255"/>
                    </a:lnTo>
                    <a:lnTo>
                      <a:pt x="9" y="297"/>
                    </a:lnTo>
                    <a:lnTo>
                      <a:pt x="35" y="363"/>
                    </a:lnTo>
                    <a:lnTo>
                      <a:pt x="47" y="363"/>
                    </a:lnTo>
                    <a:lnTo>
                      <a:pt x="48" y="342"/>
                    </a:lnTo>
                    <a:lnTo>
                      <a:pt x="49" y="296"/>
                    </a:lnTo>
                    <a:lnTo>
                      <a:pt x="49" y="232"/>
                    </a:lnTo>
                    <a:lnTo>
                      <a:pt x="47" y="151"/>
                    </a:lnTo>
                    <a:lnTo>
                      <a:pt x="44" y="89"/>
                    </a:lnTo>
                    <a:lnTo>
                      <a:pt x="269" y="58"/>
                    </a:lnTo>
                    <a:lnTo>
                      <a:pt x="42" y="52"/>
                    </a:lnTo>
                    <a:lnTo>
                      <a:pt x="12" y="0"/>
                    </a:lnTo>
                    <a:close/>
                  </a:path>
                </a:pathLst>
              </a:custGeom>
              <a:solidFill>
                <a:srgbClr val="000000"/>
              </a:solidFill>
              <a:ln w="9525">
                <a:noFill/>
              </a:ln>
            </p:spPr>
            <p:txBody>
              <a:bodyPr/>
              <a:p>
                <a:endParaRPr lang="zh-CN" altLang="en-US"/>
              </a:p>
            </p:txBody>
          </p:sp>
          <p:sp>
            <p:nvSpPr>
              <p:cNvPr id="93243" name="Freeform 61"/>
              <p:cNvSpPr/>
              <p:nvPr/>
            </p:nvSpPr>
            <p:spPr>
              <a:xfrm>
                <a:off x="4380" y="2064"/>
                <a:ext cx="22" cy="30"/>
              </a:xfrm>
              <a:custGeom>
                <a:avLst/>
                <a:gdLst/>
                <a:ahLst/>
                <a:cxnLst>
                  <a:cxn ang="0">
                    <a:pos x="242" y="0"/>
                  </a:cxn>
                  <a:cxn ang="0">
                    <a:pos x="234" y="13"/>
                  </a:cxn>
                  <a:cxn ang="0">
                    <a:pos x="201" y="49"/>
                  </a:cxn>
                  <a:cxn ang="0">
                    <a:pos x="0" y="77"/>
                  </a:cxn>
                  <a:cxn ang="0">
                    <a:pos x="227" y="83"/>
                  </a:cxn>
                  <a:cxn ang="0">
                    <a:pos x="227" y="99"/>
                  </a:cxn>
                  <a:cxn ang="0">
                    <a:pos x="224" y="203"/>
                  </a:cxn>
                  <a:cxn ang="0">
                    <a:pos x="222" y="269"/>
                  </a:cxn>
                  <a:cxn ang="0">
                    <a:pos x="222" y="293"/>
                  </a:cxn>
                  <a:cxn ang="0">
                    <a:pos x="204" y="322"/>
                  </a:cxn>
                  <a:cxn ang="0">
                    <a:pos x="230" y="388"/>
                  </a:cxn>
                  <a:cxn ang="0">
                    <a:pos x="239" y="388"/>
                  </a:cxn>
                  <a:cxn ang="0">
                    <a:pos x="244" y="338"/>
                  </a:cxn>
                  <a:cxn ang="0">
                    <a:pos x="250" y="272"/>
                  </a:cxn>
                  <a:cxn ang="0">
                    <a:pos x="253" y="206"/>
                  </a:cxn>
                  <a:cxn ang="0">
                    <a:pos x="255" y="155"/>
                  </a:cxn>
                  <a:cxn ang="0">
                    <a:pos x="256" y="103"/>
                  </a:cxn>
                  <a:cxn ang="0">
                    <a:pos x="256" y="102"/>
                  </a:cxn>
                  <a:cxn ang="0">
                    <a:pos x="282" y="46"/>
                  </a:cxn>
                  <a:cxn ang="0">
                    <a:pos x="242" y="0"/>
                  </a:cxn>
                </a:cxnLst>
                <a:pathLst>
                  <a:path w="282" h="388">
                    <a:moveTo>
                      <a:pt x="242" y="0"/>
                    </a:moveTo>
                    <a:lnTo>
                      <a:pt x="234" y="13"/>
                    </a:lnTo>
                    <a:lnTo>
                      <a:pt x="201" y="49"/>
                    </a:lnTo>
                    <a:lnTo>
                      <a:pt x="0" y="77"/>
                    </a:lnTo>
                    <a:lnTo>
                      <a:pt x="227" y="83"/>
                    </a:lnTo>
                    <a:lnTo>
                      <a:pt x="227" y="99"/>
                    </a:lnTo>
                    <a:lnTo>
                      <a:pt x="224" y="203"/>
                    </a:lnTo>
                    <a:lnTo>
                      <a:pt x="222" y="269"/>
                    </a:lnTo>
                    <a:lnTo>
                      <a:pt x="222" y="293"/>
                    </a:lnTo>
                    <a:lnTo>
                      <a:pt x="204" y="322"/>
                    </a:lnTo>
                    <a:lnTo>
                      <a:pt x="230" y="388"/>
                    </a:lnTo>
                    <a:lnTo>
                      <a:pt x="239" y="388"/>
                    </a:lnTo>
                    <a:lnTo>
                      <a:pt x="244" y="338"/>
                    </a:lnTo>
                    <a:lnTo>
                      <a:pt x="250" y="272"/>
                    </a:lnTo>
                    <a:lnTo>
                      <a:pt x="253" y="206"/>
                    </a:lnTo>
                    <a:lnTo>
                      <a:pt x="255" y="155"/>
                    </a:lnTo>
                    <a:lnTo>
                      <a:pt x="256" y="103"/>
                    </a:lnTo>
                    <a:lnTo>
                      <a:pt x="256" y="102"/>
                    </a:lnTo>
                    <a:lnTo>
                      <a:pt x="282" y="46"/>
                    </a:lnTo>
                    <a:lnTo>
                      <a:pt x="242" y="0"/>
                    </a:lnTo>
                    <a:close/>
                  </a:path>
                </a:pathLst>
              </a:custGeom>
              <a:solidFill>
                <a:srgbClr val="000000"/>
              </a:solidFill>
              <a:ln w="9525">
                <a:noFill/>
              </a:ln>
            </p:spPr>
            <p:txBody>
              <a:bodyPr/>
              <a:p>
                <a:endParaRPr lang="zh-CN" altLang="en-US"/>
              </a:p>
            </p:txBody>
          </p:sp>
          <p:sp>
            <p:nvSpPr>
              <p:cNvPr id="93244" name="Freeform 62"/>
              <p:cNvSpPr/>
              <p:nvPr/>
            </p:nvSpPr>
            <p:spPr>
              <a:xfrm>
                <a:off x="4382" y="2060"/>
                <a:ext cx="3" cy="7"/>
              </a:xfrm>
              <a:custGeom>
                <a:avLst/>
                <a:gdLst/>
                <a:ahLst/>
                <a:cxnLst>
                  <a:cxn ang="0">
                    <a:pos x="37" y="0"/>
                  </a:cxn>
                  <a:cxn ang="0">
                    <a:pos x="5" y="4"/>
                  </a:cxn>
                  <a:cxn ang="0">
                    <a:pos x="0" y="26"/>
                  </a:cxn>
                  <a:cxn ang="0">
                    <a:pos x="25" y="84"/>
                  </a:cxn>
                  <a:cxn ang="0">
                    <a:pos x="36" y="84"/>
                  </a:cxn>
                  <a:cxn ang="0">
                    <a:pos x="38" y="26"/>
                  </a:cxn>
                  <a:cxn ang="0">
                    <a:pos x="37" y="0"/>
                  </a:cxn>
                </a:cxnLst>
                <a:pathLst>
                  <a:path w="38" h="84">
                    <a:moveTo>
                      <a:pt x="37" y="0"/>
                    </a:moveTo>
                    <a:lnTo>
                      <a:pt x="5" y="4"/>
                    </a:lnTo>
                    <a:lnTo>
                      <a:pt x="0" y="26"/>
                    </a:lnTo>
                    <a:lnTo>
                      <a:pt x="25" y="84"/>
                    </a:lnTo>
                    <a:lnTo>
                      <a:pt x="36" y="84"/>
                    </a:lnTo>
                    <a:lnTo>
                      <a:pt x="38" y="26"/>
                    </a:lnTo>
                    <a:lnTo>
                      <a:pt x="37" y="0"/>
                    </a:lnTo>
                    <a:close/>
                  </a:path>
                </a:pathLst>
              </a:custGeom>
              <a:solidFill>
                <a:srgbClr val="000000"/>
              </a:solidFill>
              <a:ln w="9525">
                <a:noFill/>
              </a:ln>
            </p:spPr>
            <p:txBody>
              <a:bodyPr/>
              <a:p>
                <a:endParaRPr lang="zh-CN" altLang="en-US"/>
              </a:p>
            </p:txBody>
          </p:sp>
          <p:sp>
            <p:nvSpPr>
              <p:cNvPr id="93245" name="Freeform 63"/>
              <p:cNvSpPr/>
              <p:nvPr/>
            </p:nvSpPr>
            <p:spPr>
              <a:xfrm>
                <a:off x="4391" y="2059"/>
                <a:ext cx="3" cy="7"/>
              </a:xfrm>
              <a:custGeom>
                <a:avLst/>
                <a:gdLst/>
                <a:ahLst/>
                <a:cxnLst>
                  <a:cxn ang="0">
                    <a:pos x="42" y="0"/>
                  </a:cxn>
                  <a:cxn ang="0">
                    <a:pos x="18" y="3"/>
                  </a:cxn>
                  <a:cxn ang="0">
                    <a:pos x="18" y="4"/>
                  </a:cxn>
                  <a:cxn ang="0">
                    <a:pos x="0" y="84"/>
                  </a:cxn>
                  <a:cxn ang="0">
                    <a:pos x="15" y="92"/>
                  </a:cxn>
                  <a:cxn ang="0">
                    <a:pos x="30" y="40"/>
                  </a:cxn>
                  <a:cxn ang="0">
                    <a:pos x="42" y="0"/>
                  </a:cxn>
                </a:cxnLst>
                <a:pathLst>
                  <a:path w="42" h="92">
                    <a:moveTo>
                      <a:pt x="42" y="0"/>
                    </a:moveTo>
                    <a:lnTo>
                      <a:pt x="18" y="3"/>
                    </a:lnTo>
                    <a:lnTo>
                      <a:pt x="18" y="4"/>
                    </a:lnTo>
                    <a:lnTo>
                      <a:pt x="0" y="84"/>
                    </a:lnTo>
                    <a:lnTo>
                      <a:pt x="15" y="92"/>
                    </a:lnTo>
                    <a:lnTo>
                      <a:pt x="30" y="40"/>
                    </a:lnTo>
                    <a:lnTo>
                      <a:pt x="42" y="0"/>
                    </a:lnTo>
                    <a:close/>
                  </a:path>
                </a:pathLst>
              </a:custGeom>
              <a:solidFill>
                <a:srgbClr val="000000"/>
              </a:solidFill>
              <a:ln w="9525">
                <a:noFill/>
              </a:ln>
            </p:spPr>
            <p:txBody>
              <a:bodyPr/>
              <a:p>
                <a:endParaRPr lang="zh-CN" altLang="en-US"/>
              </a:p>
            </p:txBody>
          </p:sp>
          <p:sp>
            <p:nvSpPr>
              <p:cNvPr id="93246" name="Freeform 64"/>
              <p:cNvSpPr/>
              <p:nvPr/>
            </p:nvSpPr>
            <p:spPr>
              <a:xfrm>
                <a:off x="4395" y="2054"/>
                <a:ext cx="12" cy="2"/>
              </a:xfrm>
              <a:custGeom>
                <a:avLst/>
                <a:gdLst/>
                <a:ahLst/>
                <a:cxnLst>
                  <a:cxn ang="0">
                    <a:pos x="109" y="0"/>
                  </a:cxn>
                  <a:cxn ang="0">
                    <a:pos x="83" y="21"/>
                  </a:cxn>
                  <a:cxn ang="0">
                    <a:pos x="76" y="22"/>
                  </a:cxn>
                  <a:cxn ang="0">
                    <a:pos x="58" y="25"/>
                  </a:cxn>
                  <a:cxn ang="0">
                    <a:pos x="28" y="29"/>
                  </a:cxn>
                  <a:cxn ang="0">
                    <a:pos x="0" y="33"/>
                  </a:cxn>
                  <a:cxn ang="0">
                    <a:pos x="147" y="33"/>
                  </a:cxn>
                  <a:cxn ang="0">
                    <a:pos x="109" y="0"/>
                  </a:cxn>
                </a:cxnLst>
                <a:pathLst>
                  <a:path w="147" h="33">
                    <a:moveTo>
                      <a:pt x="109" y="0"/>
                    </a:moveTo>
                    <a:lnTo>
                      <a:pt x="83" y="21"/>
                    </a:lnTo>
                    <a:lnTo>
                      <a:pt x="76" y="22"/>
                    </a:lnTo>
                    <a:lnTo>
                      <a:pt x="58" y="25"/>
                    </a:lnTo>
                    <a:lnTo>
                      <a:pt x="28" y="29"/>
                    </a:lnTo>
                    <a:lnTo>
                      <a:pt x="0" y="33"/>
                    </a:lnTo>
                    <a:lnTo>
                      <a:pt x="147" y="33"/>
                    </a:lnTo>
                    <a:lnTo>
                      <a:pt x="109" y="0"/>
                    </a:lnTo>
                    <a:close/>
                  </a:path>
                </a:pathLst>
              </a:custGeom>
              <a:solidFill>
                <a:srgbClr val="000000"/>
              </a:solidFill>
              <a:ln w="9525">
                <a:noFill/>
              </a:ln>
            </p:spPr>
            <p:txBody>
              <a:bodyPr/>
              <a:p>
                <a:endParaRPr lang="zh-CN" altLang="en-US"/>
              </a:p>
            </p:txBody>
          </p:sp>
          <p:sp>
            <p:nvSpPr>
              <p:cNvPr id="93247" name="Freeform 65"/>
              <p:cNvSpPr/>
              <p:nvPr/>
            </p:nvSpPr>
            <p:spPr>
              <a:xfrm>
                <a:off x="4373" y="2047"/>
                <a:ext cx="34" cy="15"/>
              </a:xfrm>
              <a:custGeom>
                <a:avLst/>
                <a:gdLst/>
                <a:ahLst/>
                <a:cxnLst>
                  <a:cxn ang="0">
                    <a:pos x="124" y="0"/>
                  </a:cxn>
                  <a:cxn ang="0">
                    <a:pos x="105" y="2"/>
                  </a:cxn>
                  <a:cxn ang="0">
                    <a:pos x="118" y="54"/>
                  </a:cxn>
                  <a:cxn ang="0">
                    <a:pos x="121" y="104"/>
                  </a:cxn>
                  <a:cxn ang="0">
                    <a:pos x="125" y="139"/>
                  </a:cxn>
                  <a:cxn ang="0">
                    <a:pos x="87" y="144"/>
                  </a:cxn>
                  <a:cxn ang="0">
                    <a:pos x="0" y="153"/>
                  </a:cxn>
                  <a:cxn ang="0">
                    <a:pos x="37" y="194"/>
                  </a:cxn>
                  <a:cxn ang="0">
                    <a:pos x="72" y="182"/>
                  </a:cxn>
                  <a:cxn ang="0">
                    <a:pos x="121" y="176"/>
                  </a:cxn>
                  <a:cxn ang="0">
                    <a:pos x="153" y="172"/>
                  </a:cxn>
                  <a:cxn ang="0">
                    <a:pos x="257" y="159"/>
                  </a:cxn>
                  <a:cxn ang="0">
                    <a:pos x="281" y="156"/>
                  </a:cxn>
                  <a:cxn ang="0">
                    <a:pos x="439" y="137"/>
                  </a:cxn>
                  <a:cxn ang="0">
                    <a:pos x="152" y="136"/>
                  </a:cxn>
                  <a:cxn ang="0">
                    <a:pos x="147" y="75"/>
                  </a:cxn>
                  <a:cxn ang="0">
                    <a:pos x="155" y="42"/>
                  </a:cxn>
                  <a:cxn ang="0">
                    <a:pos x="124" y="0"/>
                  </a:cxn>
                </a:cxnLst>
                <a:pathLst>
                  <a:path w="439" h="194">
                    <a:moveTo>
                      <a:pt x="124" y="0"/>
                    </a:moveTo>
                    <a:lnTo>
                      <a:pt x="105" y="2"/>
                    </a:lnTo>
                    <a:lnTo>
                      <a:pt x="118" y="54"/>
                    </a:lnTo>
                    <a:lnTo>
                      <a:pt x="121" y="104"/>
                    </a:lnTo>
                    <a:lnTo>
                      <a:pt x="125" y="139"/>
                    </a:lnTo>
                    <a:lnTo>
                      <a:pt x="87" y="144"/>
                    </a:lnTo>
                    <a:lnTo>
                      <a:pt x="0" y="153"/>
                    </a:lnTo>
                    <a:lnTo>
                      <a:pt x="37" y="194"/>
                    </a:lnTo>
                    <a:lnTo>
                      <a:pt x="72" y="182"/>
                    </a:lnTo>
                    <a:lnTo>
                      <a:pt x="121" y="176"/>
                    </a:lnTo>
                    <a:lnTo>
                      <a:pt x="153" y="172"/>
                    </a:lnTo>
                    <a:lnTo>
                      <a:pt x="257" y="159"/>
                    </a:lnTo>
                    <a:lnTo>
                      <a:pt x="281" y="156"/>
                    </a:lnTo>
                    <a:lnTo>
                      <a:pt x="439" y="137"/>
                    </a:lnTo>
                    <a:lnTo>
                      <a:pt x="152" y="136"/>
                    </a:lnTo>
                    <a:lnTo>
                      <a:pt x="147" y="75"/>
                    </a:lnTo>
                    <a:lnTo>
                      <a:pt x="155" y="42"/>
                    </a:lnTo>
                    <a:lnTo>
                      <a:pt x="124" y="0"/>
                    </a:lnTo>
                    <a:close/>
                  </a:path>
                </a:pathLst>
              </a:custGeom>
              <a:solidFill>
                <a:srgbClr val="000000"/>
              </a:solidFill>
              <a:ln w="9525">
                <a:noFill/>
              </a:ln>
            </p:spPr>
            <p:txBody>
              <a:bodyPr/>
              <a:p>
                <a:endParaRPr lang="zh-CN" altLang="en-US"/>
              </a:p>
            </p:txBody>
          </p:sp>
          <p:sp>
            <p:nvSpPr>
              <p:cNvPr id="93248" name="Freeform 66"/>
              <p:cNvSpPr/>
              <p:nvPr/>
            </p:nvSpPr>
            <p:spPr>
              <a:xfrm>
                <a:off x="4384" y="2045"/>
                <a:ext cx="23" cy="13"/>
              </a:xfrm>
              <a:custGeom>
                <a:avLst/>
                <a:gdLst/>
                <a:ahLst/>
                <a:cxnLst>
                  <a:cxn ang="0">
                    <a:pos x="139" y="0"/>
                  </a:cxn>
                  <a:cxn ang="0">
                    <a:pos x="127" y="2"/>
                  </a:cxn>
                  <a:cxn ang="0">
                    <a:pos x="127" y="13"/>
                  </a:cxn>
                  <a:cxn ang="0">
                    <a:pos x="125" y="82"/>
                  </a:cxn>
                  <a:cxn ang="0">
                    <a:pos x="118" y="120"/>
                  </a:cxn>
                  <a:cxn ang="0">
                    <a:pos x="113" y="146"/>
                  </a:cxn>
                  <a:cxn ang="0">
                    <a:pos x="74" y="150"/>
                  </a:cxn>
                  <a:cxn ang="0">
                    <a:pos x="10" y="158"/>
                  </a:cxn>
                  <a:cxn ang="0">
                    <a:pos x="0" y="159"/>
                  </a:cxn>
                  <a:cxn ang="0">
                    <a:pos x="287" y="160"/>
                  </a:cxn>
                  <a:cxn ang="0">
                    <a:pos x="287" y="143"/>
                  </a:cxn>
                  <a:cxn ang="0">
                    <a:pos x="140" y="143"/>
                  </a:cxn>
                  <a:cxn ang="0">
                    <a:pos x="148" y="110"/>
                  </a:cxn>
                  <a:cxn ang="0">
                    <a:pos x="151" y="102"/>
                  </a:cxn>
                  <a:cxn ang="0">
                    <a:pos x="176" y="48"/>
                  </a:cxn>
                  <a:cxn ang="0">
                    <a:pos x="139" y="0"/>
                  </a:cxn>
                </a:cxnLst>
                <a:pathLst>
                  <a:path w="287" h="160">
                    <a:moveTo>
                      <a:pt x="139" y="0"/>
                    </a:moveTo>
                    <a:lnTo>
                      <a:pt x="127" y="2"/>
                    </a:lnTo>
                    <a:lnTo>
                      <a:pt x="127" y="13"/>
                    </a:lnTo>
                    <a:lnTo>
                      <a:pt x="125" y="82"/>
                    </a:lnTo>
                    <a:lnTo>
                      <a:pt x="118" y="120"/>
                    </a:lnTo>
                    <a:lnTo>
                      <a:pt x="113" y="146"/>
                    </a:lnTo>
                    <a:lnTo>
                      <a:pt x="74" y="150"/>
                    </a:lnTo>
                    <a:lnTo>
                      <a:pt x="10" y="158"/>
                    </a:lnTo>
                    <a:lnTo>
                      <a:pt x="0" y="159"/>
                    </a:lnTo>
                    <a:lnTo>
                      <a:pt x="287" y="160"/>
                    </a:lnTo>
                    <a:lnTo>
                      <a:pt x="287" y="143"/>
                    </a:lnTo>
                    <a:lnTo>
                      <a:pt x="140" y="143"/>
                    </a:lnTo>
                    <a:lnTo>
                      <a:pt x="148" y="110"/>
                    </a:lnTo>
                    <a:lnTo>
                      <a:pt x="151" y="102"/>
                    </a:lnTo>
                    <a:lnTo>
                      <a:pt x="176" y="48"/>
                    </a:lnTo>
                    <a:lnTo>
                      <a:pt x="139" y="0"/>
                    </a:lnTo>
                    <a:close/>
                  </a:path>
                </a:pathLst>
              </a:custGeom>
              <a:solidFill>
                <a:srgbClr val="000000"/>
              </a:solidFill>
              <a:ln w="9525">
                <a:noFill/>
              </a:ln>
            </p:spPr>
            <p:txBody>
              <a:bodyPr/>
              <a:p>
                <a:endParaRPr lang="zh-CN" altLang="en-US"/>
              </a:p>
            </p:txBody>
          </p:sp>
          <p:sp>
            <p:nvSpPr>
              <p:cNvPr id="93249" name="Freeform 67"/>
              <p:cNvSpPr/>
              <p:nvPr/>
            </p:nvSpPr>
            <p:spPr>
              <a:xfrm>
                <a:off x="4373" y="2043"/>
                <a:ext cx="32" cy="4"/>
              </a:xfrm>
              <a:custGeom>
                <a:avLst/>
                <a:gdLst/>
                <a:ahLst/>
                <a:cxnLst>
                  <a:cxn ang="0">
                    <a:pos x="217" y="0"/>
                  </a:cxn>
                  <a:cxn ang="0">
                    <a:pos x="0" y="29"/>
                  </a:cxn>
                  <a:cxn ang="0">
                    <a:pos x="116" y="50"/>
                  </a:cxn>
                  <a:cxn ang="0">
                    <a:pos x="271" y="29"/>
                  </a:cxn>
                  <a:cxn ang="0">
                    <a:pos x="283" y="27"/>
                  </a:cxn>
                  <a:cxn ang="0">
                    <a:pos x="416" y="9"/>
                  </a:cxn>
                  <a:cxn ang="0">
                    <a:pos x="217" y="0"/>
                  </a:cxn>
                </a:cxnLst>
                <a:pathLst>
                  <a:path w="416" h="50">
                    <a:moveTo>
                      <a:pt x="217" y="0"/>
                    </a:moveTo>
                    <a:lnTo>
                      <a:pt x="0" y="29"/>
                    </a:lnTo>
                    <a:lnTo>
                      <a:pt x="116" y="50"/>
                    </a:lnTo>
                    <a:lnTo>
                      <a:pt x="271" y="29"/>
                    </a:lnTo>
                    <a:lnTo>
                      <a:pt x="283" y="27"/>
                    </a:lnTo>
                    <a:lnTo>
                      <a:pt x="416" y="9"/>
                    </a:lnTo>
                    <a:lnTo>
                      <a:pt x="217" y="0"/>
                    </a:lnTo>
                    <a:close/>
                  </a:path>
                </a:pathLst>
              </a:custGeom>
              <a:solidFill>
                <a:srgbClr val="000000"/>
              </a:solidFill>
              <a:ln w="9525">
                <a:noFill/>
              </a:ln>
            </p:spPr>
            <p:txBody>
              <a:bodyPr/>
              <a:p>
                <a:endParaRPr lang="zh-CN" altLang="en-US"/>
              </a:p>
            </p:txBody>
          </p:sp>
          <p:sp>
            <p:nvSpPr>
              <p:cNvPr id="93250" name="Freeform 68"/>
              <p:cNvSpPr/>
              <p:nvPr/>
            </p:nvSpPr>
            <p:spPr>
              <a:xfrm>
                <a:off x="4369" y="2039"/>
                <a:ext cx="13" cy="20"/>
              </a:xfrm>
              <a:custGeom>
                <a:avLst/>
                <a:gdLst/>
                <a:ahLst/>
                <a:cxnLst>
                  <a:cxn ang="0">
                    <a:pos x="55" y="0"/>
                  </a:cxn>
                  <a:cxn ang="0">
                    <a:pos x="35" y="0"/>
                  </a:cxn>
                  <a:cxn ang="0">
                    <a:pos x="29" y="58"/>
                  </a:cxn>
                  <a:cxn ang="0">
                    <a:pos x="17" y="125"/>
                  </a:cxn>
                  <a:cxn ang="0">
                    <a:pos x="0" y="169"/>
                  </a:cxn>
                  <a:cxn ang="0">
                    <a:pos x="14" y="256"/>
                  </a:cxn>
                  <a:cxn ang="0">
                    <a:pos x="29" y="256"/>
                  </a:cxn>
                  <a:cxn ang="0">
                    <a:pos x="41" y="209"/>
                  </a:cxn>
                  <a:cxn ang="0">
                    <a:pos x="52" y="153"/>
                  </a:cxn>
                  <a:cxn ang="0">
                    <a:pos x="53" y="144"/>
                  </a:cxn>
                  <a:cxn ang="0">
                    <a:pos x="54" y="122"/>
                  </a:cxn>
                  <a:cxn ang="0">
                    <a:pos x="152" y="109"/>
                  </a:cxn>
                  <a:cxn ang="0">
                    <a:pos x="171" y="107"/>
                  </a:cxn>
                  <a:cxn ang="0">
                    <a:pos x="55" y="86"/>
                  </a:cxn>
                  <a:cxn ang="0">
                    <a:pos x="55" y="0"/>
                  </a:cxn>
                </a:cxnLst>
                <a:pathLst>
                  <a:path w="171" h="256">
                    <a:moveTo>
                      <a:pt x="55" y="0"/>
                    </a:moveTo>
                    <a:lnTo>
                      <a:pt x="35" y="0"/>
                    </a:lnTo>
                    <a:lnTo>
                      <a:pt x="29" y="58"/>
                    </a:lnTo>
                    <a:lnTo>
                      <a:pt x="17" y="125"/>
                    </a:lnTo>
                    <a:lnTo>
                      <a:pt x="0" y="169"/>
                    </a:lnTo>
                    <a:lnTo>
                      <a:pt x="14" y="256"/>
                    </a:lnTo>
                    <a:lnTo>
                      <a:pt x="29" y="256"/>
                    </a:lnTo>
                    <a:lnTo>
                      <a:pt x="41" y="209"/>
                    </a:lnTo>
                    <a:lnTo>
                      <a:pt x="52" y="153"/>
                    </a:lnTo>
                    <a:lnTo>
                      <a:pt x="53" y="144"/>
                    </a:lnTo>
                    <a:lnTo>
                      <a:pt x="54" y="122"/>
                    </a:lnTo>
                    <a:lnTo>
                      <a:pt x="152" y="109"/>
                    </a:lnTo>
                    <a:lnTo>
                      <a:pt x="171" y="107"/>
                    </a:lnTo>
                    <a:lnTo>
                      <a:pt x="55" y="86"/>
                    </a:lnTo>
                    <a:lnTo>
                      <a:pt x="55" y="0"/>
                    </a:lnTo>
                    <a:close/>
                  </a:path>
                </a:pathLst>
              </a:custGeom>
              <a:solidFill>
                <a:srgbClr val="000000"/>
              </a:solidFill>
              <a:ln w="9525">
                <a:noFill/>
              </a:ln>
            </p:spPr>
            <p:txBody>
              <a:bodyPr/>
              <a:p>
                <a:endParaRPr lang="zh-CN" altLang="en-US"/>
              </a:p>
            </p:txBody>
          </p:sp>
          <p:sp>
            <p:nvSpPr>
              <p:cNvPr id="93251" name="Freeform 69"/>
              <p:cNvSpPr/>
              <p:nvPr/>
            </p:nvSpPr>
            <p:spPr>
              <a:xfrm>
                <a:off x="4390" y="2038"/>
                <a:ext cx="20" cy="15"/>
              </a:xfrm>
              <a:custGeom>
                <a:avLst/>
                <a:gdLst/>
                <a:ahLst/>
                <a:cxnLst>
                  <a:cxn ang="0">
                    <a:pos x="225" y="0"/>
                  </a:cxn>
                  <a:cxn ang="0">
                    <a:pos x="217" y="11"/>
                  </a:cxn>
                  <a:cxn ang="0">
                    <a:pos x="179" y="42"/>
                  </a:cxn>
                  <a:cxn ang="0">
                    <a:pos x="15" y="63"/>
                  </a:cxn>
                  <a:cxn ang="0">
                    <a:pos x="0" y="65"/>
                  </a:cxn>
                  <a:cxn ang="0">
                    <a:pos x="199" y="74"/>
                  </a:cxn>
                  <a:cxn ang="0">
                    <a:pos x="170" y="174"/>
                  </a:cxn>
                  <a:cxn ang="0">
                    <a:pos x="182" y="186"/>
                  </a:cxn>
                  <a:cxn ang="0">
                    <a:pos x="199" y="148"/>
                  </a:cxn>
                  <a:cxn ang="0">
                    <a:pos x="231" y="89"/>
                  </a:cxn>
                  <a:cxn ang="0">
                    <a:pos x="254" y="58"/>
                  </a:cxn>
                  <a:cxn ang="0">
                    <a:pos x="225" y="0"/>
                  </a:cxn>
                </a:cxnLst>
                <a:pathLst>
                  <a:path w="254" h="186">
                    <a:moveTo>
                      <a:pt x="225" y="0"/>
                    </a:moveTo>
                    <a:lnTo>
                      <a:pt x="217" y="11"/>
                    </a:lnTo>
                    <a:lnTo>
                      <a:pt x="179" y="42"/>
                    </a:lnTo>
                    <a:lnTo>
                      <a:pt x="15" y="63"/>
                    </a:lnTo>
                    <a:lnTo>
                      <a:pt x="0" y="65"/>
                    </a:lnTo>
                    <a:lnTo>
                      <a:pt x="199" y="74"/>
                    </a:lnTo>
                    <a:lnTo>
                      <a:pt x="170" y="174"/>
                    </a:lnTo>
                    <a:lnTo>
                      <a:pt x="182" y="186"/>
                    </a:lnTo>
                    <a:lnTo>
                      <a:pt x="199" y="148"/>
                    </a:lnTo>
                    <a:lnTo>
                      <a:pt x="231" y="89"/>
                    </a:lnTo>
                    <a:lnTo>
                      <a:pt x="254" y="58"/>
                    </a:lnTo>
                    <a:lnTo>
                      <a:pt x="225" y="0"/>
                    </a:lnTo>
                    <a:close/>
                  </a:path>
                </a:pathLst>
              </a:custGeom>
              <a:solidFill>
                <a:srgbClr val="000000"/>
              </a:solidFill>
              <a:ln w="9525">
                <a:noFill/>
              </a:ln>
            </p:spPr>
            <p:txBody>
              <a:bodyPr/>
              <a:p>
                <a:endParaRPr lang="zh-CN" altLang="en-US"/>
              </a:p>
            </p:txBody>
          </p:sp>
          <p:sp>
            <p:nvSpPr>
              <p:cNvPr id="93252" name="Freeform 70"/>
              <p:cNvSpPr/>
              <p:nvPr/>
            </p:nvSpPr>
            <p:spPr>
              <a:xfrm>
                <a:off x="4386" y="2032"/>
                <a:ext cx="6" cy="11"/>
              </a:xfrm>
              <a:custGeom>
                <a:avLst/>
                <a:gdLst/>
                <a:ahLst/>
                <a:cxnLst>
                  <a:cxn ang="0">
                    <a:pos x="6" y="0"/>
                  </a:cxn>
                  <a:cxn ang="0">
                    <a:pos x="0" y="13"/>
                  </a:cxn>
                  <a:cxn ang="0">
                    <a:pos x="13" y="38"/>
                  </a:cxn>
                  <a:cxn ang="0">
                    <a:pos x="40" y="96"/>
                  </a:cxn>
                  <a:cxn ang="0">
                    <a:pos x="55" y="144"/>
                  </a:cxn>
                  <a:cxn ang="0">
                    <a:pos x="70" y="142"/>
                  </a:cxn>
                  <a:cxn ang="0">
                    <a:pos x="71" y="135"/>
                  </a:cxn>
                  <a:cxn ang="0">
                    <a:pos x="78" y="74"/>
                  </a:cxn>
                  <a:cxn ang="0">
                    <a:pos x="61" y="52"/>
                  </a:cxn>
                  <a:cxn ang="0">
                    <a:pos x="6" y="0"/>
                  </a:cxn>
                </a:cxnLst>
                <a:pathLst>
                  <a:path w="78" h="144">
                    <a:moveTo>
                      <a:pt x="6" y="0"/>
                    </a:moveTo>
                    <a:lnTo>
                      <a:pt x="0" y="13"/>
                    </a:lnTo>
                    <a:lnTo>
                      <a:pt x="13" y="38"/>
                    </a:lnTo>
                    <a:lnTo>
                      <a:pt x="40" y="96"/>
                    </a:lnTo>
                    <a:lnTo>
                      <a:pt x="55" y="144"/>
                    </a:lnTo>
                    <a:lnTo>
                      <a:pt x="70" y="142"/>
                    </a:lnTo>
                    <a:lnTo>
                      <a:pt x="71" y="135"/>
                    </a:lnTo>
                    <a:lnTo>
                      <a:pt x="78" y="74"/>
                    </a:lnTo>
                    <a:lnTo>
                      <a:pt x="61" y="52"/>
                    </a:lnTo>
                    <a:lnTo>
                      <a:pt x="6" y="0"/>
                    </a:lnTo>
                    <a:close/>
                  </a:path>
                </a:pathLst>
              </a:custGeom>
              <a:solidFill>
                <a:srgbClr val="000000"/>
              </a:solidFill>
              <a:ln w="9525">
                <a:noFill/>
              </a:ln>
            </p:spPr>
            <p:txBody>
              <a:bodyPr/>
              <a:p>
                <a:endParaRPr lang="zh-CN" altLang="en-US"/>
              </a:p>
            </p:txBody>
          </p:sp>
          <p:sp>
            <p:nvSpPr>
              <p:cNvPr id="93253" name="Freeform 71"/>
              <p:cNvSpPr/>
              <p:nvPr/>
            </p:nvSpPr>
            <p:spPr>
              <a:xfrm>
                <a:off x="4904" y="3009"/>
                <a:ext cx="23" cy="30"/>
              </a:xfrm>
              <a:custGeom>
                <a:avLst/>
                <a:gdLst/>
                <a:ahLst/>
                <a:cxnLst>
                  <a:cxn ang="0">
                    <a:pos x="0" y="350"/>
                  </a:cxn>
                  <a:cxn ang="0">
                    <a:pos x="64" y="381"/>
                  </a:cxn>
                  <a:cxn ang="0">
                    <a:pos x="159" y="381"/>
                  </a:cxn>
                  <a:cxn ang="0">
                    <a:pos x="223" y="366"/>
                  </a:cxn>
                  <a:cxn ang="0">
                    <a:pos x="254" y="334"/>
                  </a:cxn>
                  <a:cxn ang="0">
                    <a:pos x="270" y="287"/>
                  </a:cxn>
                  <a:cxn ang="0">
                    <a:pos x="270" y="254"/>
                  </a:cxn>
                  <a:cxn ang="0">
                    <a:pos x="239" y="222"/>
                  </a:cxn>
                  <a:cxn ang="0">
                    <a:pos x="95" y="143"/>
                  </a:cxn>
                  <a:cxn ang="0">
                    <a:pos x="64" y="111"/>
                  </a:cxn>
                  <a:cxn ang="0">
                    <a:pos x="64" y="79"/>
                  </a:cxn>
                  <a:cxn ang="0">
                    <a:pos x="80" y="32"/>
                  </a:cxn>
                  <a:cxn ang="0">
                    <a:pos x="111" y="0"/>
                  </a:cxn>
                  <a:cxn ang="0">
                    <a:pos x="175" y="0"/>
                  </a:cxn>
                  <a:cxn ang="0">
                    <a:pos x="254" y="16"/>
                  </a:cxn>
                  <a:cxn ang="0">
                    <a:pos x="302" y="47"/>
                  </a:cxn>
                </a:cxnLst>
                <a:pathLst>
                  <a:path w="302" h="381">
                    <a:moveTo>
                      <a:pt x="0" y="350"/>
                    </a:moveTo>
                    <a:lnTo>
                      <a:pt x="64" y="381"/>
                    </a:lnTo>
                    <a:lnTo>
                      <a:pt x="159" y="381"/>
                    </a:lnTo>
                    <a:lnTo>
                      <a:pt x="223" y="366"/>
                    </a:lnTo>
                    <a:lnTo>
                      <a:pt x="254" y="334"/>
                    </a:lnTo>
                    <a:lnTo>
                      <a:pt x="270" y="287"/>
                    </a:lnTo>
                    <a:lnTo>
                      <a:pt x="270" y="254"/>
                    </a:lnTo>
                    <a:lnTo>
                      <a:pt x="239" y="222"/>
                    </a:lnTo>
                    <a:lnTo>
                      <a:pt x="95" y="143"/>
                    </a:lnTo>
                    <a:lnTo>
                      <a:pt x="64" y="111"/>
                    </a:lnTo>
                    <a:lnTo>
                      <a:pt x="64" y="79"/>
                    </a:lnTo>
                    <a:lnTo>
                      <a:pt x="80" y="32"/>
                    </a:lnTo>
                    <a:lnTo>
                      <a:pt x="111" y="0"/>
                    </a:lnTo>
                    <a:lnTo>
                      <a:pt x="175" y="0"/>
                    </a:lnTo>
                    <a:lnTo>
                      <a:pt x="254" y="16"/>
                    </a:lnTo>
                    <a:lnTo>
                      <a:pt x="302" y="4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254" name="Freeform 72"/>
              <p:cNvSpPr/>
              <p:nvPr/>
            </p:nvSpPr>
            <p:spPr>
              <a:xfrm>
                <a:off x="5546" y="2206"/>
                <a:ext cx="24" cy="29"/>
              </a:xfrm>
              <a:custGeom>
                <a:avLst/>
                <a:gdLst/>
                <a:ahLst/>
                <a:cxnLst>
                  <a:cxn ang="0">
                    <a:pos x="270" y="270"/>
                  </a:cxn>
                  <a:cxn ang="0">
                    <a:pos x="302" y="126"/>
                  </a:cxn>
                  <a:cxn ang="0">
                    <a:pos x="302" y="79"/>
                  </a:cxn>
                  <a:cxn ang="0">
                    <a:pos x="286" y="32"/>
                  </a:cxn>
                  <a:cxn ang="0">
                    <a:pos x="239" y="0"/>
                  </a:cxn>
                  <a:cxn ang="0">
                    <a:pos x="190" y="0"/>
                  </a:cxn>
                  <a:cxn ang="0">
                    <a:pos x="143" y="16"/>
                  </a:cxn>
                  <a:cxn ang="0">
                    <a:pos x="95" y="47"/>
                  </a:cxn>
                  <a:cxn ang="0">
                    <a:pos x="64" y="79"/>
                  </a:cxn>
                  <a:cxn ang="0">
                    <a:pos x="0" y="270"/>
                  </a:cxn>
                  <a:cxn ang="0">
                    <a:pos x="0" y="301"/>
                  </a:cxn>
                  <a:cxn ang="0">
                    <a:pos x="15" y="334"/>
                  </a:cxn>
                  <a:cxn ang="0">
                    <a:pos x="48" y="365"/>
                  </a:cxn>
                  <a:cxn ang="0">
                    <a:pos x="80" y="381"/>
                  </a:cxn>
                  <a:cxn ang="0">
                    <a:pos x="127" y="381"/>
                  </a:cxn>
                  <a:cxn ang="0">
                    <a:pos x="174" y="365"/>
                  </a:cxn>
                  <a:cxn ang="0">
                    <a:pos x="223" y="334"/>
                  </a:cxn>
                  <a:cxn ang="0">
                    <a:pos x="254" y="301"/>
                  </a:cxn>
                  <a:cxn ang="0">
                    <a:pos x="270" y="270"/>
                  </a:cxn>
                </a:cxnLst>
                <a:pathLst>
                  <a:path w="302" h="381">
                    <a:moveTo>
                      <a:pt x="270" y="270"/>
                    </a:moveTo>
                    <a:lnTo>
                      <a:pt x="302" y="126"/>
                    </a:lnTo>
                    <a:lnTo>
                      <a:pt x="302" y="79"/>
                    </a:lnTo>
                    <a:lnTo>
                      <a:pt x="286" y="32"/>
                    </a:lnTo>
                    <a:lnTo>
                      <a:pt x="239" y="0"/>
                    </a:lnTo>
                    <a:lnTo>
                      <a:pt x="190" y="0"/>
                    </a:lnTo>
                    <a:lnTo>
                      <a:pt x="143" y="16"/>
                    </a:lnTo>
                    <a:lnTo>
                      <a:pt x="95" y="47"/>
                    </a:lnTo>
                    <a:lnTo>
                      <a:pt x="64" y="79"/>
                    </a:lnTo>
                    <a:lnTo>
                      <a:pt x="0" y="270"/>
                    </a:lnTo>
                    <a:lnTo>
                      <a:pt x="0" y="301"/>
                    </a:lnTo>
                    <a:lnTo>
                      <a:pt x="15" y="334"/>
                    </a:lnTo>
                    <a:lnTo>
                      <a:pt x="48" y="365"/>
                    </a:lnTo>
                    <a:lnTo>
                      <a:pt x="80" y="381"/>
                    </a:lnTo>
                    <a:lnTo>
                      <a:pt x="127" y="381"/>
                    </a:lnTo>
                    <a:lnTo>
                      <a:pt x="174" y="365"/>
                    </a:lnTo>
                    <a:lnTo>
                      <a:pt x="223" y="334"/>
                    </a:lnTo>
                    <a:lnTo>
                      <a:pt x="254" y="301"/>
                    </a:lnTo>
                    <a:lnTo>
                      <a:pt x="270" y="27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255" name="Freeform 73"/>
              <p:cNvSpPr/>
              <p:nvPr/>
            </p:nvSpPr>
            <p:spPr>
              <a:xfrm>
                <a:off x="5536" y="2661"/>
                <a:ext cx="30" cy="44"/>
              </a:xfrm>
              <a:custGeom>
                <a:avLst/>
                <a:gdLst/>
                <a:ahLst/>
                <a:cxnLst>
                  <a:cxn ang="0">
                    <a:pos x="0" y="572"/>
                  </a:cxn>
                  <a:cxn ang="0">
                    <a:pos x="159" y="0"/>
                  </a:cxn>
                  <a:cxn ang="0">
                    <a:pos x="303" y="0"/>
                  </a:cxn>
                  <a:cxn ang="0">
                    <a:pos x="350" y="16"/>
                  </a:cxn>
                  <a:cxn ang="0">
                    <a:pos x="383" y="48"/>
                  </a:cxn>
                  <a:cxn ang="0">
                    <a:pos x="383" y="95"/>
                  </a:cxn>
                  <a:cxn ang="0">
                    <a:pos x="334" y="286"/>
                  </a:cxn>
                  <a:cxn ang="0">
                    <a:pos x="303" y="334"/>
                  </a:cxn>
                  <a:cxn ang="0">
                    <a:pos x="271" y="366"/>
                  </a:cxn>
                  <a:cxn ang="0">
                    <a:pos x="224" y="382"/>
                  </a:cxn>
                  <a:cxn ang="0">
                    <a:pos x="65" y="382"/>
                  </a:cxn>
                </a:cxnLst>
                <a:pathLst>
                  <a:path w="383" h="572">
                    <a:moveTo>
                      <a:pt x="0" y="572"/>
                    </a:moveTo>
                    <a:lnTo>
                      <a:pt x="159" y="0"/>
                    </a:lnTo>
                    <a:lnTo>
                      <a:pt x="303" y="0"/>
                    </a:lnTo>
                    <a:lnTo>
                      <a:pt x="350" y="16"/>
                    </a:lnTo>
                    <a:lnTo>
                      <a:pt x="383" y="48"/>
                    </a:lnTo>
                    <a:lnTo>
                      <a:pt x="383" y="95"/>
                    </a:lnTo>
                    <a:lnTo>
                      <a:pt x="334" y="286"/>
                    </a:lnTo>
                    <a:lnTo>
                      <a:pt x="303" y="334"/>
                    </a:lnTo>
                    <a:lnTo>
                      <a:pt x="271" y="366"/>
                    </a:lnTo>
                    <a:lnTo>
                      <a:pt x="224" y="382"/>
                    </a:lnTo>
                    <a:lnTo>
                      <a:pt x="65" y="38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256" name="Line 74"/>
              <p:cNvSpPr/>
              <p:nvPr/>
            </p:nvSpPr>
            <p:spPr>
              <a:xfrm flipV="1">
                <a:off x="5522" y="1770"/>
                <a:ext cx="13" cy="44"/>
              </a:xfrm>
              <a:prstGeom prst="line">
                <a:avLst/>
              </a:prstGeom>
              <a:ln w="0" cap="flat" cmpd="sng">
                <a:solidFill>
                  <a:srgbClr val="000000"/>
                </a:solidFill>
                <a:prstDash val="solid"/>
                <a:round/>
                <a:headEnd type="none" w="med" len="med"/>
                <a:tailEnd type="none" w="med" len="med"/>
              </a:ln>
            </p:spPr>
          </p:sp>
          <p:sp>
            <p:nvSpPr>
              <p:cNvPr id="93257" name="Freeform 75"/>
              <p:cNvSpPr/>
              <p:nvPr/>
            </p:nvSpPr>
            <p:spPr>
              <a:xfrm>
                <a:off x="5531" y="1785"/>
                <a:ext cx="17" cy="29"/>
              </a:xfrm>
              <a:custGeom>
                <a:avLst/>
                <a:gdLst/>
                <a:ahLst/>
                <a:cxnLst>
                  <a:cxn ang="0">
                    <a:pos x="0" y="0"/>
                  </a:cxn>
                  <a:cxn ang="0">
                    <a:pos x="159" y="0"/>
                  </a:cxn>
                  <a:cxn ang="0">
                    <a:pos x="191" y="16"/>
                  </a:cxn>
                  <a:cxn ang="0">
                    <a:pos x="223" y="47"/>
                  </a:cxn>
                  <a:cxn ang="0">
                    <a:pos x="223" y="79"/>
                  </a:cxn>
                  <a:cxn ang="0">
                    <a:pos x="223" y="110"/>
                  </a:cxn>
                  <a:cxn ang="0">
                    <a:pos x="159" y="381"/>
                  </a:cxn>
                </a:cxnLst>
                <a:pathLst>
                  <a:path w="223" h="381">
                    <a:moveTo>
                      <a:pt x="0" y="0"/>
                    </a:moveTo>
                    <a:lnTo>
                      <a:pt x="159" y="0"/>
                    </a:lnTo>
                    <a:lnTo>
                      <a:pt x="191" y="16"/>
                    </a:lnTo>
                    <a:lnTo>
                      <a:pt x="223" y="47"/>
                    </a:lnTo>
                    <a:lnTo>
                      <a:pt x="223" y="79"/>
                    </a:lnTo>
                    <a:lnTo>
                      <a:pt x="223" y="110"/>
                    </a:lnTo>
                    <a:lnTo>
                      <a:pt x="159" y="38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258" name="Freeform 76"/>
              <p:cNvSpPr/>
              <p:nvPr/>
            </p:nvSpPr>
            <p:spPr>
              <a:xfrm>
                <a:off x="4123" y="2758"/>
                <a:ext cx="29" cy="44"/>
              </a:xfrm>
              <a:custGeom>
                <a:avLst/>
                <a:gdLst/>
                <a:ahLst/>
                <a:cxnLst>
                  <a:cxn ang="0">
                    <a:pos x="0" y="572"/>
                  </a:cxn>
                  <a:cxn ang="0">
                    <a:pos x="158" y="0"/>
                  </a:cxn>
                  <a:cxn ang="0">
                    <a:pos x="302" y="0"/>
                  </a:cxn>
                  <a:cxn ang="0">
                    <a:pos x="350" y="16"/>
                  </a:cxn>
                  <a:cxn ang="0">
                    <a:pos x="382" y="47"/>
                  </a:cxn>
                  <a:cxn ang="0">
                    <a:pos x="382" y="95"/>
                  </a:cxn>
                  <a:cxn ang="0">
                    <a:pos x="333" y="287"/>
                  </a:cxn>
                  <a:cxn ang="0">
                    <a:pos x="302" y="334"/>
                  </a:cxn>
                  <a:cxn ang="0">
                    <a:pos x="270" y="366"/>
                  </a:cxn>
                  <a:cxn ang="0">
                    <a:pos x="223" y="381"/>
                  </a:cxn>
                  <a:cxn ang="0">
                    <a:pos x="64" y="381"/>
                  </a:cxn>
                </a:cxnLst>
                <a:pathLst>
                  <a:path w="382" h="572">
                    <a:moveTo>
                      <a:pt x="0" y="572"/>
                    </a:moveTo>
                    <a:lnTo>
                      <a:pt x="158" y="0"/>
                    </a:lnTo>
                    <a:lnTo>
                      <a:pt x="302" y="0"/>
                    </a:lnTo>
                    <a:lnTo>
                      <a:pt x="350" y="16"/>
                    </a:lnTo>
                    <a:lnTo>
                      <a:pt x="382" y="47"/>
                    </a:lnTo>
                    <a:lnTo>
                      <a:pt x="382" y="95"/>
                    </a:lnTo>
                    <a:lnTo>
                      <a:pt x="333" y="287"/>
                    </a:lnTo>
                    <a:lnTo>
                      <a:pt x="302" y="334"/>
                    </a:lnTo>
                    <a:lnTo>
                      <a:pt x="270" y="366"/>
                    </a:lnTo>
                    <a:lnTo>
                      <a:pt x="223" y="381"/>
                    </a:lnTo>
                    <a:lnTo>
                      <a:pt x="64" y="38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259" name="Line 77"/>
              <p:cNvSpPr/>
              <p:nvPr/>
            </p:nvSpPr>
            <p:spPr>
              <a:xfrm flipV="1">
                <a:off x="4689" y="2218"/>
                <a:ext cx="27" cy="29"/>
              </a:xfrm>
              <a:prstGeom prst="line">
                <a:avLst/>
              </a:prstGeom>
              <a:ln w="0" cap="flat" cmpd="sng">
                <a:solidFill>
                  <a:srgbClr val="000000"/>
                </a:solidFill>
                <a:prstDash val="solid"/>
                <a:round/>
                <a:headEnd type="none" w="med" len="med"/>
                <a:tailEnd type="none" w="med" len="med"/>
              </a:ln>
            </p:spPr>
          </p:sp>
          <p:sp>
            <p:nvSpPr>
              <p:cNvPr id="93260" name="Line 78"/>
              <p:cNvSpPr/>
              <p:nvPr/>
            </p:nvSpPr>
            <p:spPr>
              <a:xfrm>
                <a:off x="4697" y="2218"/>
                <a:ext cx="12" cy="29"/>
              </a:xfrm>
              <a:prstGeom prst="line">
                <a:avLst/>
              </a:prstGeom>
              <a:ln w="0" cap="flat" cmpd="sng">
                <a:solidFill>
                  <a:srgbClr val="000000"/>
                </a:solidFill>
                <a:prstDash val="solid"/>
                <a:round/>
                <a:headEnd type="none" w="med" len="med"/>
                <a:tailEnd type="none" w="med" len="med"/>
              </a:ln>
            </p:spPr>
          </p:sp>
          <p:sp>
            <p:nvSpPr>
              <p:cNvPr id="93261" name="Line 79"/>
              <p:cNvSpPr/>
              <p:nvPr/>
            </p:nvSpPr>
            <p:spPr>
              <a:xfrm flipV="1">
                <a:off x="4695" y="1758"/>
                <a:ext cx="12" cy="44"/>
              </a:xfrm>
              <a:prstGeom prst="line">
                <a:avLst/>
              </a:prstGeom>
              <a:ln w="0" cap="flat" cmpd="sng">
                <a:solidFill>
                  <a:srgbClr val="000000"/>
                </a:solidFill>
                <a:prstDash val="solid"/>
                <a:round/>
                <a:headEnd type="none" w="med" len="med"/>
                <a:tailEnd type="none" w="med" len="med"/>
              </a:ln>
            </p:spPr>
          </p:sp>
          <p:sp>
            <p:nvSpPr>
              <p:cNvPr id="93262" name="Freeform 80"/>
              <p:cNvSpPr/>
              <p:nvPr/>
            </p:nvSpPr>
            <p:spPr>
              <a:xfrm>
                <a:off x="4704" y="1773"/>
                <a:ext cx="17" cy="29"/>
              </a:xfrm>
              <a:custGeom>
                <a:avLst/>
                <a:gdLst/>
                <a:ahLst/>
                <a:cxnLst>
                  <a:cxn ang="0">
                    <a:pos x="0" y="0"/>
                  </a:cxn>
                  <a:cxn ang="0">
                    <a:pos x="159" y="0"/>
                  </a:cxn>
                  <a:cxn ang="0">
                    <a:pos x="190" y="15"/>
                  </a:cxn>
                  <a:cxn ang="0">
                    <a:pos x="222" y="47"/>
                  </a:cxn>
                  <a:cxn ang="0">
                    <a:pos x="222" y="79"/>
                  </a:cxn>
                  <a:cxn ang="0">
                    <a:pos x="222" y="111"/>
                  </a:cxn>
                  <a:cxn ang="0">
                    <a:pos x="159" y="381"/>
                  </a:cxn>
                </a:cxnLst>
                <a:pathLst>
                  <a:path w="222" h="381">
                    <a:moveTo>
                      <a:pt x="0" y="0"/>
                    </a:moveTo>
                    <a:lnTo>
                      <a:pt x="159" y="0"/>
                    </a:lnTo>
                    <a:lnTo>
                      <a:pt x="190" y="15"/>
                    </a:lnTo>
                    <a:lnTo>
                      <a:pt x="222" y="47"/>
                    </a:lnTo>
                    <a:lnTo>
                      <a:pt x="222" y="79"/>
                    </a:lnTo>
                    <a:lnTo>
                      <a:pt x="222" y="111"/>
                    </a:lnTo>
                    <a:lnTo>
                      <a:pt x="159" y="38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263" name="Freeform 81"/>
              <p:cNvSpPr/>
              <p:nvPr/>
            </p:nvSpPr>
            <p:spPr>
              <a:xfrm>
                <a:off x="4696" y="2647"/>
                <a:ext cx="29" cy="44"/>
              </a:xfrm>
              <a:custGeom>
                <a:avLst/>
                <a:gdLst/>
                <a:ahLst/>
                <a:cxnLst>
                  <a:cxn ang="0">
                    <a:pos x="0" y="573"/>
                  </a:cxn>
                  <a:cxn ang="0">
                    <a:pos x="159" y="0"/>
                  </a:cxn>
                  <a:cxn ang="0">
                    <a:pos x="302" y="0"/>
                  </a:cxn>
                  <a:cxn ang="0">
                    <a:pos x="350" y="17"/>
                  </a:cxn>
                  <a:cxn ang="0">
                    <a:pos x="382" y="48"/>
                  </a:cxn>
                  <a:cxn ang="0">
                    <a:pos x="382" y="96"/>
                  </a:cxn>
                  <a:cxn ang="0">
                    <a:pos x="334" y="287"/>
                  </a:cxn>
                  <a:cxn ang="0">
                    <a:pos x="302" y="335"/>
                  </a:cxn>
                  <a:cxn ang="0">
                    <a:pos x="271" y="367"/>
                  </a:cxn>
                  <a:cxn ang="0">
                    <a:pos x="222" y="382"/>
                  </a:cxn>
                  <a:cxn ang="0">
                    <a:pos x="65" y="382"/>
                  </a:cxn>
                </a:cxnLst>
                <a:pathLst>
                  <a:path w="382" h="573">
                    <a:moveTo>
                      <a:pt x="0" y="573"/>
                    </a:moveTo>
                    <a:lnTo>
                      <a:pt x="159" y="0"/>
                    </a:lnTo>
                    <a:lnTo>
                      <a:pt x="302" y="0"/>
                    </a:lnTo>
                    <a:lnTo>
                      <a:pt x="350" y="17"/>
                    </a:lnTo>
                    <a:lnTo>
                      <a:pt x="382" y="48"/>
                    </a:lnTo>
                    <a:lnTo>
                      <a:pt x="382" y="96"/>
                    </a:lnTo>
                    <a:lnTo>
                      <a:pt x="334" y="287"/>
                    </a:lnTo>
                    <a:lnTo>
                      <a:pt x="302" y="335"/>
                    </a:lnTo>
                    <a:lnTo>
                      <a:pt x="271" y="367"/>
                    </a:lnTo>
                    <a:lnTo>
                      <a:pt x="222" y="382"/>
                    </a:lnTo>
                    <a:lnTo>
                      <a:pt x="65" y="38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264" name="Line 82"/>
              <p:cNvSpPr/>
              <p:nvPr/>
            </p:nvSpPr>
            <p:spPr>
              <a:xfrm flipV="1">
                <a:off x="3398" y="1946"/>
                <a:ext cx="13" cy="45"/>
              </a:xfrm>
              <a:prstGeom prst="line">
                <a:avLst/>
              </a:prstGeom>
              <a:ln w="0" cap="flat" cmpd="sng">
                <a:solidFill>
                  <a:srgbClr val="000000"/>
                </a:solidFill>
                <a:prstDash val="solid"/>
                <a:round/>
                <a:headEnd type="none" w="med" len="med"/>
                <a:tailEnd type="none" w="med" len="med"/>
              </a:ln>
            </p:spPr>
          </p:sp>
          <p:sp>
            <p:nvSpPr>
              <p:cNvPr id="93265" name="Freeform 83"/>
              <p:cNvSpPr/>
              <p:nvPr/>
            </p:nvSpPr>
            <p:spPr>
              <a:xfrm>
                <a:off x="3407" y="1961"/>
                <a:ext cx="17" cy="30"/>
              </a:xfrm>
              <a:custGeom>
                <a:avLst/>
                <a:gdLst/>
                <a:ahLst/>
                <a:cxnLst>
                  <a:cxn ang="0">
                    <a:pos x="0" y="0"/>
                  </a:cxn>
                  <a:cxn ang="0">
                    <a:pos x="159" y="0"/>
                  </a:cxn>
                  <a:cxn ang="0">
                    <a:pos x="192" y="17"/>
                  </a:cxn>
                  <a:cxn ang="0">
                    <a:pos x="223" y="48"/>
                  </a:cxn>
                  <a:cxn ang="0">
                    <a:pos x="223" y="80"/>
                  </a:cxn>
                  <a:cxn ang="0">
                    <a:pos x="223" y="111"/>
                  </a:cxn>
                  <a:cxn ang="0">
                    <a:pos x="159" y="382"/>
                  </a:cxn>
                </a:cxnLst>
                <a:pathLst>
                  <a:path w="223" h="382">
                    <a:moveTo>
                      <a:pt x="0" y="0"/>
                    </a:moveTo>
                    <a:lnTo>
                      <a:pt x="159" y="0"/>
                    </a:lnTo>
                    <a:lnTo>
                      <a:pt x="192" y="17"/>
                    </a:lnTo>
                    <a:lnTo>
                      <a:pt x="223" y="48"/>
                    </a:lnTo>
                    <a:lnTo>
                      <a:pt x="223" y="80"/>
                    </a:lnTo>
                    <a:lnTo>
                      <a:pt x="223" y="111"/>
                    </a:lnTo>
                    <a:lnTo>
                      <a:pt x="159" y="38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266" name="Line 84"/>
              <p:cNvSpPr/>
              <p:nvPr/>
            </p:nvSpPr>
            <p:spPr>
              <a:xfrm flipV="1">
                <a:off x="4102" y="2340"/>
                <a:ext cx="12" cy="44"/>
              </a:xfrm>
              <a:prstGeom prst="line">
                <a:avLst/>
              </a:prstGeom>
              <a:ln w="0" cap="flat" cmpd="sng">
                <a:solidFill>
                  <a:srgbClr val="000000"/>
                </a:solidFill>
                <a:prstDash val="solid"/>
                <a:round/>
                <a:headEnd type="none" w="med" len="med"/>
                <a:tailEnd type="none" w="med" len="med"/>
              </a:ln>
            </p:spPr>
          </p:sp>
          <p:sp>
            <p:nvSpPr>
              <p:cNvPr id="93267" name="Freeform 85"/>
              <p:cNvSpPr/>
              <p:nvPr/>
            </p:nvSpPr>
            <p:spPr>
              <a:xfrm>
                <a:off x="4110" y="2354"/>
                <a:ext cx="17" cy="30"/>
              </a:xfrm>
              <a:custGeom>
                <a:avLst/>
                <a:gdLst/>
                <a:ahLst/>
                <a:cxnLst>
                  <a:cxn ang="0">
                    <a:pos x="0" y="0"/>
                  </a:cxn>
                  <a:cxn ang="0">
                    <a:pos x="159" y="0"/>
                  </a:cxn>
                  <a:cxn ang="0">
                    <a:pos x="191" y="16"/>
                  </a:cxn>
                  <a:cxn ang="0">
                    <a:pos x="222" y="48"/>
                  </a:cxn>
                  <a:cxn ang="0">
                    <a:pos x="222" y="80"/>
                  </a:cxn>
                  <a:cxn ang="0">
                    <a:pos x="222" y="112"/>
                  </a:cxn>
                  <a:cxn ang="0">
                    <a:pos x="159" y="382"/>
                  </a:cxn>
                </a:cxnLst>
                <a:pathLst>
                  <a:path w="222" h="382">
                    <a:moveTo>
                      <a:pt x="0" y="0"/>
                    </a:moveTo>
                    <a:lnTo>
                      <a:pt x="159" y="0"/>
                    </a:lnTo>
                    <a:lnTo>
                      <a:pt x="191" y="16"/>
                    </a:lnTo>
                    <a:lnTo>
                      <a:pt x="222" y="48"/>
                    </a:lnTo>
                    <a:lnTo>
                      <a:pt x="222" y="80"/>
                    </a:lnTo>
                    <a:lnTo>
                      <a:pt x="222" y="112"/>
                    </a:lnTo>
                    <a:lnTo>
                      <a:pt x="159" y="38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268" name="Freeform 86"/>
              <p:cNvSpPr/>
              <p:nvPr/>
            </p:nvSpPr>
            <p:spPr>
              <a:xfrm>
                <a:off x="3399" y="2358"/>
                <a:ext cx="29" cy="44"/>
              </a:xfrm>
              <a:custGeom>
                <a:avLst/>
                <a:gdLst/>
                <a:ahLst/>
                <a:cxnLst>
                  <a:cxn ang="0">
                    <a:pos x="0" y="572"/>
                  </a:cxn>
                  <a:cxn ang="0">
                    <a:pos x="159" y="0"/>
                  </a:cxn>
                  <a:cxn ang="0">
                    <a:pos x="302" y="0"/>
                  </a:cxn>
                  <a:cxn ang="0">
                    <a:pos x="350" y="15"/>
                  </a:cxn>
                  <a:cxn ang="0">
                    <a:pos x="382" y="47"/>
                  </a:cxn>
                  <a:cxn ang="0">
                    <a:pos x="382" y="94"/>
                  </a:cxn>
                  <a:cxn ang="0">
                    <a:pos x="334" y="286"/>
                  </a:cxn>
                  <a:cxn ang="0">
                    <a:pos x="302" y="334"/>
                  </a:cxn>
                  <a:cxn ang="0">
                    <a:pos x="271" y="365"/>
                  </a:cxn>
                  <a:cxn ang="0">
                    <a:pos x="223" y="381"/>
                  </a:cxn>
                  <a:cxn ang="0">
                    <a:pos x="63" y="381"/>
                  </a:cxn>
                </a:cxnLst>
                <a:pathLst>
                  <a:path w="382" h="572">
                    <a:moveTo>
                      <a:pt x="0" y="572"/>
                    </a:moveTo>
                    <a:lnTo>
                      <a:pt x="159" y="0"/>
                    </a:lnTo>
                    <a:lnTo>
                      <a:pt x="302" y="0"/>
                    </a:lnTo>
                    <a:lnTo>
                      <a:pt x="350" y="15"/>
                    </a:lnTo>
                    <a:lnTo>
                      <a:pt x="382" y="47"/>
                    </a:lnTo>
                    <a:lnTo>
                      <a:pt x="382" y="94"/>
                    </a:lnTo>
                    <a:lnTo>
                      <a:pt x="334" y="286"/>
                    </a:lnTo>
                    <a:lnTo>
                      <a:pt x="302" y="334"/>
                    </a:lnTo>
                    <a:lnTo>
                      <a:pt x="271" y="365"/>
                    </a:lnTo>
                    <a:lnTo>
                      <a:pt x="223" y="381"/>
                    </a:lnTo>
                    <a:lnTo>
                      <a:pt x="63" y="38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269" name="Line 87"/>
              <p:cNvSpPr/>
              <p:nvPr/>
            </p:nvSpPr>
            <p:spPr>
              <a:xfrm flipV="1">
                <a:off x="3642" y="2872"/>
                <a:ext cx="12" cy="44"/>
              </a:xfrm>
              <a:prstGeom prst="line">
                <a:avLst/>
              </a:prstGeom>
              <a:ln w="0" cap="flat" cmpd="sng">
                <a:solidFill>
                  <a:srgbClr val="000000"/>
                </a:solidFill>
                <a:prstDash val="solid"/>
                <a:round/>
                <a:headEnd type="none" w="med" len="med"/>
                <a:tailEnd type="none" w="med" len="med"/>
              </a:ln>
            </p:spPr>
          </p:sp>
          <p:sp>
            <p:nvSpPr>
              <p:cNvPr id="93270" name="Line 88"/>
              <p:cNvSpPr/>
              <p:nvPr/>
            </p:nvSpPr>
            <p:spPr>
              <a:xfrm>
                <a:off x="3649" y="2892"/>
                <a:ext cx="25" cy="1"/>
              </a:xfrm>
              <a:prstGeom prst="line">
                <a:avLst/>
              </a:prstGeom>
              <a:ln w="0" cap="flat" cmpd="sng">
                <a:solidFill>
                  <a:srgbClr val="000000"/>
                </a:solidFill>
                <a:prstDash val="solid"/>
                <a:round/>
                <a:headEnd type="none" w="med" len="med"/>
                <a:tailEnd type="none" w="med" len="med"/>
              </a:ln>
            </p:spPr>
          </p:sp>
          <p:sp>
            <p:nvSpPr>
              <p:cNvPr id="93271" name="Line 89"/>
              <p:cNvSpPr/>
              <p:nvPr/>
            </p:nvSpPr>
            <p:spPr>
              <a:xfrm flipH="1">
                <a:off x="3666" y="2872"/>
                <a:ext cx="12" cy="44"/>
              </a:xfrm>
              <a:prstGeom prst="line">
                <a:avLst/>
              </a:prstGeom>
              <a:ln w="0" cap="flat" cmpd="sng">
                <a:solidFill>
                  <a:srgbClr val="000000"/>
                </a:solidFill>
                <a:prstDash val="solid"/>
                <a:round/>
                <a:headEnd type="none" w="med" len="med"/>
                <a:tailEnd type="none" w="med" len="med"/>
              </a:ln>
            </p:spPr>
          </p:sp>
          <p:sp>
            <p:nvSpPr>
              <p:cNvPr id="93272" name="Line 90"/>
              <p:cNvSpPr/>
              <p:nvPr/>
            </p:nvSpPr>
            <p:spPr>
              <a:xfrm flipH="1" flipV="1">
                <a:off x="3456" y="2396"/>
                <a:ext cx="631" cy="364"/>
              </a:xfrm>
              <a:prstGeom prst="line">
                <a:avLst/>
              </a:prstGeom>
              <a:ln w="0" cap="flat" cmpd="sng">
                <a:solidFill>
                  <a:srgbClr val="000000"/>
                </a:solidFill>
                <a:prstDash val="solid"/>
                <a:round/>
                <a:headEnd type="none" w="med" len="med"/>
                <a:tailEnd type="none" w="med" len="med"/>
              </a:ln>
            </p:spPr>
          </p:sp>
          <p:sp>
            <p:nvSpPr>
              <p:cNvPr id="93273" name="Freeform 91"/>
              <p:cNvSpPr/>
              <p:nvPr/>
            </p:nvSpPr>
            <p:spPr>
              <a:xfrm>
                <a:off x="3673" y="2997"/>
                <a:ext cx="4" cy="4"/>
              </a:xfrm>
              <a:custGeom>
                <a:avLst/>
                <a:gdLst/>
                <a:ahLst/>
                <a:cxnLst>
                  <a:cxn ang="0">
                    <a:pos x="14" y="24"/>
                  </a:cxn>
                  <a:cxn ang="0">
                    <a:pos x="28" y="0"/>
                  </a:cxn>
                  <a:cxn ang="0">
                    <a:pos x="35" y="5"/>
                  </a:cxn>
                  <a:cxn ang="0">
                    <a:pos x="39" y="12"/>
                  </a:cxn>
                  <a:cxn ang="0">
                    <a:pos x="42" y="21"/>
                  </a:cxn>
                  <a:cxn ang="0">
                    <a:pos x="42" y="31"/>
                  </a:cxn>
                  <a:cxn ang="0">
                    <a:pos x="38" y="38"/>
                  </a:cxn>
                  <a:cxn ang="0">
                    <a:pos x="33" y="46"/>
                  </a:cxn>
                  <a:cxn ang="0">
                    <a:pos x="25" y="50"/>
                  </a:cxn>
                  <a:cxn ang="0">
                    <a:pos x="17" y="52"/>
                  </a:cxn>
                  <a:cxn ang="0">
                    <a:pos x="7" y="52"/>
                  </a:cxn>
                  <a:cxn ang="0">
                    <a:pos x="0" y="49"/>
                  </a:cxn>
                  <a:cxn ang="0">
                    <a:pos x="14" y="24"/>
                  </a:cxn>
                </a:cxnLst>
                <a:pathLst>
                  <a:path w="42" h="52">
                    <a:moveTo>
                      <a:pt x="14" y="24"/>
                    </a:moveTo>
                    <a:lnTo>
                      <a:pt x="28" y="0"/>
                    </a:lnTo>
                    <a:lnTo>
                      <a:pt x="35" y="5"/>
                    </a:lnTo>
                    <a:lnTo>
                      <a:pt x="39" y="12"/>
                    </a:lnTo>
                    <a:lnTo>
                      <a:pt x="42" y="21"/>
                    </a:lnTo>
                    <a:lnTo>
                      <a:pt x="42" y="31"/>
                    </a:lnTo>
                    <a:lnTo>
                      <a:pt x="38" y="38"/>
                    </a:lnTo>
                    <a:lnTo>
                      <a:pt x="33" y="46"/>
                    </a:lnTo>
                    <a:lnTo>
                      <a:pt x="25" y="50"/>
                    </a:lnTo>
                    <a:lnTo>
                      <a:pt x="17" y="52"/>
                    </a:lnTo>
                    <a:lnTo>
                      <a:pt x="7" y="52"/>
                    </a:lnTo>
                    <a:lnTo>
                      <a:pt x="0" y="49"/>
                    </a:lnTo>
                    <a:lnTo>
                      <a:pt x="14" y="24"/>
                    </a:lnTo>
                    <a:close/>
                  </a:path>
                </a:pathLst>
              </a:custGeom>
              <a:solidFill>
                <a:srgbClr val="000000"/>
              </a:solidFill>
              <a:ln w="9525">
                <a:noFill/>
              </a:ln>
            </p:spPr>
            <p:txBody>
              <a:bodyPr/>
              <a:p>
                <a:endParaRPr lang="zh-CN" altLang="en-US"/>
              </a:p>
            </p:txBody>
          </p:sp>
          <p:sp>
            <p:nvSpPr>
              <p:cNvPr id="93274" name="Freeform 92"/>
              <p:cNvSpPr/>
              <p:nvPr/>
            </p:nvSpPr>
            <p:spPr>
              <a:xfrm>
                <a:off x="3673" y="2997"/>
                <a:ext cx="4" cy="4"/>
              </a:xfrm>
              <a:custGeom>
                <a:avLst/>
                <a:gdLst/>
                <a:ahLst/>
                <a:cxnLst>
                  <a:cxn ang="0">
                    <a:pos x="28" y="0"/>
                  </a:cxn>
                  <a:cxn ang="0">
                    <a:pos x="35" y="5"/>
                  </a:cxn>
                  <a:cxn ang="0">
                    <a:pos x="39" y="12"/>
                  </a:cxn>
                  <a:cxn ang="0">
                    <a:pos x="42" y="21"/>
                  </a:cxn>
                  <a:cxn ang="0">
                    <a:pos x="42" y="31"/>
                  </a:cxn>
                  <a:cxn ang="0">
                    <a:pos x="38" y="38"/>
                  </a:cxn>
                  <a:cxn ang="0">
                    <a:pos x="33" y="46"/>
                  </a:cxn>
                  <a:cxn ang="0">
                    <a:pos x="25" y="50"/>
                  </a:cxn>
                  <a:cxn ang="0">
                    <a:pos x="17" y="52"/>
                  </a:cxn>
                  <a:cxn ang="0">
                    <a:pos x="7" y="52"/>
                  </a:cxn>
                  <a:cxn ang="0">
                    <a:pos x="0" y="49"/>
                  </a:cxn>
                </a:cxnLst>
                <a:pathLst>
                  <a:path w="42" h="52">
                    <a:moveTo>
                      <a:pt x="28" y="0"/>
                    </a:moveTo>
                    <a:lnTo>
                      <a:pt x="35" y="5"/>
                    </a:lnTo>
                    <a:lnTo>
                      <a:pt x="39" y="12"/>
                    </a:lnTo>
                    <a:lnTo>
                      <a:pt x="42" y="21"/>
                    </a:lnTo>
                    <a:lnTo>
                      <a:pt x="42" y="31"/>
                    </a:lnTo>
                    <a:lnTo>
                      <a:pt x="38" y="38"/>
                    </a:lnTo>
                    <a:lnTo>
                      <a:pt x="33" y="46"/>
                    </a:lnTo>
                    <a:lnTo>
                      <a:pt x="25" y="50"/>
                    </a:lnTo>
                    <a:lnTo>
                      <a:pt x="17" y="52"/>
                    </a:lnTo>
                    <a:lnTo>
                      <a:pt x="7" y="52"/>
                    </a:lnTo>
                    <a:lnTo>
                      <a:pt x="0" y="4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275" name="Freeform 93"/>
              <p:cNvSpPr/>
              <p:nvPr/>
            </p:nvSpPr>
            <p:spPr>
              <a:xfrm>
                <a:off x="3042" y="2632"/>
                <a:ext cx="634" cy="369"/>
              </a:xfrm>
              <a:custGeom>
                <a:avLst/>
                <a:gdLst/>
                <a:ahLst/>
                <a:cxnLst>
                  <a:cxn ang="0">
                    <a:pos x="8209" y="4790"/>
                  </a:cxn>
                  <a:cxn ang="0">
                    <a:pos x="8223" y="4765"/>
                  </a:cxn>
                  <a:cxn ang="0">
                    <a:pos x="8237" y="4741"/>
                  </a:cxn>
                  <a:cxn ang="0">
                    <a:pos x="28" y="0"/>
                  </a:cxn>
                  <a:cxn ang="0">
                    <a:pos x="14" y="24"/>
                  </a:cxn>
                  <a:cxn ang="0">
                    <a:pos x="0" y="49"/>
                  </a:cxn>
                  <a:cxn ang="0">
                    <a:pos x="8209" y="4790"/>
                  </a:cxn>
                </a:cxnLst>
                <a:pathLst>
                  <a:path w="8237" h="4790">
                    <a:moveTo>
                      <a:pt x="8209" y="4790"/>
                    </a:moveTo>
                    <a:lnTo>
                      <a:pt x="8223" y="4765"/>
                    </a:lnTo>
                    <a:lnTo>
                      <a:pt x="8237" y="4741"/>
                    </a:lnTo>
                    <a:lnTo>
                      <a:pt x="28" y="0"/>
                    </a:lnTo>
                    <a:lnTo>
                      <a:pt x="14" y="24"/>
                    </a:lnTo>
                    <a:lnTo>
                      <a:pt x="0" y="49"/>
                    </a:lnTo>
                    <a:lnTo>
                      <a:pt x="8209" y="4790"/>
                    </a:lnTo>
                    <a:close/>
                  </a:path>
                </a:pathLst>
              </a:custGeom>
              <a:solidFill>
                <a:srgbClr val="000000"/>
              </a:solidFill>
              <a:ln w="9525">
                <a:noFill/>
              </a:ln>
            </p:spPr>
            <p:txBody>
              <a:bodyPr/>
              <a:p>
                <a:endParaRPr lang="zh-CN" altLang="en-US"/>
              </a:p>
            </p:txBody>
          </p:sp>
          <p:sp>
            <p:nvSpPr>
              <p:cNvPr id="93276" name="Freeform 94"/>
              <p:cNvSpPr/>
              <p:nvPr/>
            </p:nvSpPr>
            <p:spPr>
              <a:xfrm>
                <a:off x="3042" y="2632"/>
                <a:ext cx="634" cy="369"/>
              </a:xfrm>
              <a:custGeom>
                <a:avLst/>
                <a:gdLst/>
                <a:ahLst/>
                <a:cxnLst>
                  <a:cxn ang="0">
                    <a:pos x="8209" y="4790"/>
                  </a:cxn>
                  <a:cxn ang="0">
                    <a:pos x="8223" y="4765"/>
                  </a:cxn>
                  <a:cxn ang="0">
                    <a:pos x="8237" y="4741"/>
                  </a:cxn>
                  <a:cxn ang="0">
                    <a:pos x="28" y="0"/>
                  </a:cxn>
                  <a:cxn ang="0">
                    <a:pos x="14" y="24"/>
                  </a:cxn>
                  <a:cxn ang="0">
                    <a:pos x="0" y="49"/>
                  </a:cxn>
                  <a:cxn ang="0">
                    <a:pos x="8209" y="4790"/>
                  </a:cxn>
                </a:cxnLst>
                <a:pathLst>
                  <a:path w="8237" h="4790">
                    <a:moveTo>
                      <a:pt x="8209" y="4790"/>
                    </a:moveTo>
                    <a:lnTo>
                      <a:pt x="8223" y="4765"/>
                    </a:lnTo>
                    <a:lnTo>
                      <a:pt x="8237" y="4741"/>
                    </a:lnTo>
                    <a:lnTo>
                      <a:pt x="28" y="0"/>
                    </a:lnTo>
                    <a:lnTo>
                      <a:pt x="14" y="24"/>
                    </a:lnTo>
                    <a:lnTo>
                      <a:pt x="0" y="49"/>
                    </a:lnTo>
                    <a:lnTo>
                      <a:pt x="8209" y="479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277" name="Freeform 95"/>
              <p:cNvSpPr/>
              <p:nvPr/>
            </p:nvSpPr>
            <p:spPr>
              <a:xfrm>
                <a:off x="3041" y="2632"/>
                <a:ext cx="3" cy="4"/>
              </a:xfrm>
              <a:custGeom>
                <a:avLst/>
                <a:gdLst/>
                <a:ahLst/>
                <a:cxnLst>
                  <a:cxn ang="0">
                    <a:pos x="28" y="28"/>
                  </a:cxn>
                  <a:cxn ang="0">
                    <a:pos x="14" y="53"/>
                  </a:cxn>
                  <a:cxn ang="0">
                    <a:pos x="7" y="48"/>
                  </a:cxn>
                  <a:cxn ang="0">
                    <a:pos x="2" y="40"/>
                  </a:cxn>
                  <a:cxn ang="0">
                    <a:pos x="0" y="32"/>
                  </a:cxn>
                  <a:cxn ang="0">
                    <a:pos x="0" y="22"/>
                  </a:cxn>
                  <a:cxn ang="0">
                    <a:pos x="3" y="14"/>
                  </a:cxn>
                  <a:cxn ang="0">
                    <a:pos x="9" y="7"/>
                  </a:cxn>
                  <a:cxn ang="0">
                    <a:pos x="16" y="3"/>
                  </a:cxn>
                  <a:cxn ang="0">
                    <a:pos x="25" y="0"/>
                  </a:cxn>
                  <a:cxn ang="0">
                    <a:pos x="35" y="0"/>
                  </a:cxn>
                  <a:cxn ang="0">
                    <a:pos x="42" y="4"/>
                  </a:cxn>
                  <a:cxn ang="0">
                    <a:pos x="28" y="28"/>
                  </a:cxn>
                </a:cxnLst>
                <a:pathLst>
                  <a:path w="42" h="53">
                    <a:moveTo>
                      <a:pt x="28" y="28"/>
                    </a:moveTo>
                    <a:lnTo>
                      <a:pt x="14" y="53"/>
                    </a:lnTo>
                    <a:lnTo>
                      <a:pt x="7" y="48"/>
                    </a:lnTo>
                    <a:lnTo>
                      <a:pt x="2" y="40"/>
                    </a:lnTo>
                    <a:lnTo>
                      <a:pt x="0" y="32"/>
                    </a:lnTo>
                    <a:lnTo>
                      <a:pt x="0" y="22"/>
                    </a:lnTo>
                    <a:lnTo>
                      <a:pt x="3" y="14"/>
                    </a:lnTo>
                    <a:lnTo>
                      <a:pt x="9" y="7"/>
                    </a:lnTo>
                    <a:lnTo>
                      <a:pt x="16" y="3"/>
                    </a:lnTo>
                    <a:lnTo>
                      <a:pt x="25" y="0"/>
                    </a:lnTo>
                    <a:lnTo>
                      <a:pt x="35" y="0"/>
                    </a:lnTo>
                    <a:lnTo>
                      <a:pt x="42" y="4"/>
                    </a:lnTo>
                    <a:lnTo>
                      <a:pt x="28" y="28"/>
                    </a:lnTo>
                    <a:close/>
                  </a:path>
                </a:pathLst>
              </a:custGeom>
              <a:solidFill>
                <a:srgbClr val="000000"/>
              </a:solidFill>
              <a:ln w="9525">
                <a:noFill/>
              </a:ln>
            </p:spPr>
            <p:txBody>
              <a:bodyPr/>
              <a:p>
                <a:endParaRPr lang="zh-CN" altLang="en-US"/>
              </a:p>
            </p:txBody>
          </p:sp>
          <p:sp>
            <p:nvSpPr>
              <p:cNvPr id="93278" name="Freeform 96"/>
              <p:cNvSpPr/>
              <p:nvPr/>
            </p:nvSpPr>
            <p:spPr>
              <a:xfrm>
                <a:off x="3041" y="2632"/>
                <a:ext cx="3" cy="4"/>
              </a:xfrm>
              <a:custGeom>
                <a:avLst/>
                <a:gdLst/>
                <a:ahLst/>
                <a:cxnLst>
                  <a:cxn ang="0">
                    <a:pos x="14" y="53"/>
                  </a:cxn>
                  <a:cxn ang="0">
                    <a:pos x="7" y="48"/>
                  </a:cxn>
                  <a:cxn ang="0">
                    <a:pos x="2" y="40"/>
                  </a:cxn>
                  <a:cxn ang="0">
                    <a:pos x="0" y="32"/>
                  </a:cxn>
                  <a:cxn ang="0">
                    <a:pos x="0" y="22"/>
                  </a:cxn>
                  <a:cxn ang="0">
                    <a:pos x="3" y="14"/>
                  </a:cxn>
                  <a:cxn ang="0">
                    <a:pos x="9" y="7"/>
                  </a:cxn>
                  <a:cxn ang="0">
                    <a:pos x="16" y="3"/>
                  </a:cxn>
                  <a:cxn ang="0">
                    <a:pos x="25" y="0"/>
                  </a:cxn>
                  <a:cxn ang="0">
                    <a:pos x="35" y="0"/>
                  </a:cxn>
                  <a:cxn ang="0">
                    <a:pos x="42" y="4"/>
                  </a:cxn>
                </a:cxnLst>
                <a:pathLst>
                  <a:path w="42" h="53">
                    <a:moveTo>
                      <a:pt x="14" y="53"/>
                    </a:moveTo>
                    <a:lnTo>
                      <a:pt x="7" y="48"/>
                    </a:lnTo>
                    <a:lnTo>
                      <a:pt x="2" y="40"/>
                    </a:lnTo>
                    <a:lnTo>
                      <a:pt x="0" y="32"/>
                    </a:lnTo>
                    <a:lnTo>
                      <a:pt x="0" y="22"/>
                    </a:lnTo>
                    <a:lnTo>
                      <a:pt x="3" y="14"/>
                    </a:lnTo>
                    <a:lnTo>
                      <a:pt x="9" y="7"/>
                    </a:lnTo>
                    <a:lnTo>
                      <a:pt x="16" y="3"/>
                    </a:lnTo>
                    <a:lnTo>
                      <a:pt x="25" y="0"/>
                    </a:lnTo>
                    <a:lnTo>
                      <a:pt x="35" y="0"/>
                    </a:lnTo>
                    <a:lnTo>
                      <a:pt x="42" y="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279" name="Line 97"/>
              <p:cNvSpPr/>
              <p:nvPr/>
            </p:nvSpPr>
            <p:spPr>
              <a:xfrm flipH="1" flipV="1">
                <a:off x="4087" y="2284"/>
                <a:ext cx="413" cy="238"/>
              </a:xfrm>
              <a:prstGeom prst="line">
                <a:avLst/>
              </a:prstGeom>
              <a:ln w="0" cap="flat" cmpd="sng">
                <a:solidFill>
                  <a:srgbClr val="000000"/>
                </a:solidFill>
                <a:prstDash val="solid"/>
                <a:round/>
                <a:headEnd type="none" w="med" len="med"/>
                <a:tailEnd type="none" w="med" len="med"/>
              </a:ln>
            </p:spPr>
          </p:sp>
          <p:sp>
            <p:nvSpPr>
              <p:cNvPr id="93280" name="Line 98"/>
              <p:cNvSpPr/>
              <p:nvPr/>
            </p:nvSpPr>
            <p:spPr>
              <a:xfrm flipV="1">
                <a:off x="3043" y="2396"/>
                <a:ext cx="413" cy="238"/>
              </a:xfrm>
              <a:prstGeom prst="line">
                <a:avLst/>
              </a:prstGeom>
              <a:ln w="0" cap="flat" cmpd="sng">
                <a:solidFill>
                  <a:srgbClr val="000000"/>
                </a:solidFill>
                <a:prstDash val="solid"/>
                <a:round/>
                <a:headEnd type="none" w="med" len="med"/>
                <a:tailEnd type="none" w="med" len="med"/>
              </a:ln>
            </p:spPr>
          </p:sp>
          <p:sp>
            <p:nvSpPr>
              <p:cNvPr id="93281" name="Line 99"/>
              <p:cNvSpPr/>
              <p:nvPr/>
            </p:nvSpPr>
            <p:spPr>
              <a:xfrm flipV="1">
                <a:off x="3273" y="2444"/>
                <a:ext cx="267" cy="154"/>
              </a:xfrm>
              <a:prstGeom prst="line">
                <a:avLst/>
              </a:prstGeom>
              <a:ln w="0" cap="flat" cmpd="sng">
                <a:solidFill>
                  <a:srgbClr val="000000"/>
                </a:solidFill>
                <a:prstDash val="solid"/>
                <a:round/>
                <a:headEnd type="none" w="med" len="med"/>
                <a:tailEnd type="none" w="med" len="med"/>
              </a:ln>
            </p:spPr>
          </p:sp>
          <p:sp>
            <p:nvSpPr>
              <p:cNvPr id="93282" name="Line 100"/>
              <p:cNvSpPr/>
              <p:nvPr/>
            </p:nvSpPr>
            <p:spPr>
              <a:xfrm flipH="1" flipV="1">
                <a:off x="3963" y="2505"/>
                <a:ext cx="66" cy="38"/>
              </a:xfrm>
              <a:prstGeom prst="line">
                <a:avLst/>
              </a:prstGeom>
              <a:ln w="0" cap="flat" cmpd="sng">
                <a:solidFill>
                  <a:srgbClr val="000000"/>
                </a:solidFill>
                <a:prstDash val="solid"/>
                <a:round/>
                <a:headEnd type="none" w="med" len="med"/>
                <a:tailEnd type="none" w="med" len="med"/>
              </a:ln>
            </p:spPr>
          </p:sp>
          <p:sp>
            <p:nvSpPr>
              <p:cNvPr id="93283" name="Line 101"/>
              <p:cNvSpPr/>
              <p:nvPr/>
            </p:nvSpPr>
            <p:spPr>
              <a:xfrm flipH="1" flipV="1">
                <a:off x="3886" y="2461"/>
                <a:ext cx="62" cy="36"/>
              </a:xfrm>
              <a:prstGeom prst="line">
                <a:avLst/>
              </a:prstGeom>
              <a:ln w="0" cap="flat" cmpd="sng">
                <a:solidFill>
                  <a:srgbClr val="000000"/>
                </a:solidFill>
                <a:prstDash val="solid"/>
                <a:round/>
                <a:headEnd type="none" w="med" len="med"/>
                <a:tailEnd type="none" w="med" len="med"/>
              </a:ln>
            </p:spPr>
          </p:sp>
          <p:sp>
            <p:nvSpPr>
              <p:cNvPr id="93284" name="Line 102"/>
              <p:cNvSpPr/>
              <p:nvPr/>
            </p:nvSpPr>
            <p:spPr>
              <a:xfrm flipH="1" flipV="1">
                <a:off x="3805" y="2414"/>
                <a:ext cx="66" cy="38"/>
              </a:xfrm>
              <a:prstGeom prst="line">
                <a:avLst/>
              </a:prstGeom>
              <a:ln w="0" cap="flat" cmpd="sng">
                <a:solidFill>
                  <a:srgbClr val="000000"/>
                </a:solidFill>
                <a:prstDash val="solid"/>
                <a:round/>
                <a:headEnd type="none" w="med" len="med"/>
                <a:tailEnd type="none" w="med" len="med"/>
              </a:ln>
            </p:spPr>
          </p:sp>
          <p:sp>
            <p:nvSpPr>
              <p:cNvPr id="93285" name="Line 103"/>
              <p:cNvSpPr/>
              <p:nvPr/>
            </p:nvSpPr>
            <p:spPr>
              <a:xfrm flipV="1">
                <a:off x="3870" y="2616"/>
                <a:ext cx="34" cy="19"/>
              </a:xfrm>
              <a:prstGeom prst="line">
                <a:avLst/>
              </a:prstGeom>
              <a:ln w="0" cap="flat" cmpd="sng">
                <a:solidFill>
                  <a:srgbClr val="FF0000"/>
                </a:solidFill>
                <a:prstDash val="solid"/>
                <a:round/>
                <a:headEnd type="none" w="med" len="med"/>
                <a:tailEnd type="none" w="med" len="med"/>
              </a:ln>
            </p:spPr>
          </p:sp>
          <p:sp>
            <p:nvSpPr>
              <p:cNvPr id="93286" name="Line 104"/>
              <p:cNvSpPr/>
              <p:nvPr/>
            </p:nvSpPr>
            <p:spPr>
              <a:xfrm flipV="1">
                <a:off x="3919" y="2572"/>
                <a:ext cx="61" cy="35"/>
              </a:xfrm>
              <a:prstGeom prst="line">
                <a:avLst/>
              </a:prstGeom>
              <a:ln w="0" cap="flat" cmpd="sng">
                <a:solidFill>
                  <a:srgbClr val="FF0000"/>
                </a:solidFill>
                <a:prstDash val="solid"/>
                <a:round/>
                <a:headEnd type="none" w="med" len="med"/>
                <a:tailEnd type="none" w="med" len="med"/>
              </a:ln>
            </p:spPr>
          </p:sp>
          <p:sp>
            <p:nvSpPr>
              <p:cNvPr id="93287" name="Line 105"/>
              <p:cNvSpPr/>
              <p:nvPr/>
            </p:nvSpPr>
            <p:spPr>
              <a:xfrm flipV="1">
                <a:off x="3995" y="2543"/>
                <a:ext cx="34" cy="20"/>
              </a:xfrm>
              <a:prstGeom prst="line">
                <a:avLst/>
              </a:prstGeom>
              <a:ln w="0" cap="flat" cmpd="sng">
                <a:solidFill>
                  <a:srgbClr val="FF0000"/>
                </a:solidFill>
                <a:prstDash val="solid"/>
                <a:round/>
                <a:headEnd type="none" w="med" len="med"/>
                <a:tailEnd type="none" w="med" len="med"/>
              </a:ln>
            </p:spPr>
          </p:sp>
          <p:sp>
            <p:nvSpPr>
              <p:cNvPr id="93288" name="Line 106"/>
              <p:cNvSpPr/>
              <p:nvPr/>
            </p:nvSpPr>
            <p:spPr>
              <a:xfrm flipV="1">
                <a:off x="4029" y="2507"/>
                <a:ext cx="1" cy="36"/>
              </a:xfrm>
              <a:prstGeom prst="line">
                <a:avLst/>
              </a:prstGeom>
              <a:ln w="0" cap="flat" cmpd="sng">
                <a:solidFill>
                  <a:srgbClr val="000000"/>
                </a:solidFill>
                <a:prstDash val="solid"/>
                <a:round/>
                <a:headEnd type="none" w="med" len="med"/>
                <a:tailEnd type="none" w="med" len="med"/>
              </a:ln>
            </p:spPr>
          </p:sp>
          <p:sp>
            <p:nvSpPr>
              <p:cNvPr id="93289" name="Line 107"/>
              <p:cNvSpPr/>
              <p:nvPr/>
            </p:nvSpPr>
            <p:spPr>
              <a:xfrm flipV="1">
                <a:off x="4029" y="2419"/>
                <a:ext cx="1" cy="70"/>
              </a:xfrm>
              <a:prstGeom prst="line">
                <a:avLst/>
              </a:prstGeom>
              <a:ln w="0" cap="flat" cmpd="sng">
                <a:solidFill>
                  <a:srgbClr val="000000"/>
                </a:solidFill>
                <a:prstDash val="solid"/>
                <a:round/>
                <a:headEnd type="none" w="med" len="med"/>
                <a:tailEnd type="none" w="med" len="med"/>
              </a:ln>
            </p:spPr>
          </p:sp>
          <p:sp>
            <p:nvSpPr>
              <p:cNvPr id="93290" name="Line 108"/>
              <p:cNvSpPr/>
              <p:nvPr/>
            </p:nvSpPr>
            <p:spPr>
              <a:xfrm flipV="1">
                <a:off x="4029" y="2365"/>
                <a:ext cx="1" cy="36"/>
              </a:xfrm>
              <a:prstGeom prst="line">
                <a:avLst/>
              </a:prstGeom>
              <a:ln w="0" cap="flat" cmpd="sng">
                <a:solidFill>
                  <a:srgbClr val="000000"/>
                </a:solidFill>
                <a:prstDash val="solid"/>
                <a:round/>
                <a:headEnd type="none" w="med" len="med"/>
                <a:tailEnd type="none" w="med" len="med"/>
              </a:ln>
            </p:spPr>
          </p:sp>
          <p:sp>
            <p:nvSpPr>
              <p:cNvPr id="93291" name="Line 109"/>
              <p:cNvSpPr/>
              <p:nvPr/>
            </p:nvSpPr>
            <p:spPr>
              <a:xfrm flipH="1" flipV="1">
                <a:off x="3963" y="2327"/>
                <a:ext cx="66" cy="38"/>
              </a:xfrm>
              <a:prstGeom prst="line">
                <a:avLst/>
              </a:prstGeom>
              <a:ln w="0" cap="flat" cmpd="sng">
                <a:solidFill>
                  <a:srgbClr val="000000"/>
                </a:solidFill>
                <a:prstDash val="solid"/>
                <a:round/>
                <a:headEnd type="none" w="med" len="med"/>
                <a:tailEnd type="none" w="med" len="med"/>
              </a:ln>
            </p:spPr>
          </p:sp>
          <p:sp>
            <p:nvSpPr>
              <p:cNvPr id="93292" name="Line 110"/>
              <p:cNvSpPr/>
              <p:nvPr/>
            </p:nvSpPr>
            <p:spPr>
              <a:xfrm flipH="1" flipV="1">
                <a:off x="3886" y="2283"/>
                <a:ext cx="62" cy="35"/>
              </a:xfrm>
              <a:prstGeom prst="line">
                <a:avLst/>
              </a:prstGeom>
              <a:ln w="0" cap="flat" cmpd="sng">
                <a:solidFill>
                  <a:srgbClr val="000000"/>
                </a:solidFill>
                <a:prstDash val="solid"/>
                <a:round/>
                <a:headEnd type="none" w="med" len="med"/>
                <a:tailEnd type="none" w="med" len="med"/>
              </a:ln>
            </p:spPr>
          </p:sp>
          <p:sp>
            <p:nvSpPr>
              <p:cNvPr id="93293" name="Line 111"/>
              <p:cNvSpPr/>
              <p:nvPr/>
            </p:nvSpPr>
            <p:spPr>
              <a:xfrm flipH="1" flipV="1">
                <a:off x="3805" y="2236"/>
                <a:ext cx="66" cy="38"/>
              </a:xfrm>
              <a:prstGeom prst="line">
                <a:avLst/>
              </a:prstGeom>
              <a:ln w="0" cap="flat" cmpd="sng">
                <a:solidFill>
                  <a:srgbClr val="000000"/>
                </a:solidFill>
                <a:prstDash val="solid"/>
                <a:round/>
                <a:headEnd type="none" w="med" len="med"/>
                <a:tailEnd type="none" w="med" len="med"/>
              </a:ln>
            </p:spPr>
          </p:sp>
          <p:sp>
            <p:nvSpPr>
              <p:cNvPr id="93294" name="Line 112"/>
              <p:cNvSpPr/>
              <p:nvPr/>
            </p:nvSpPr>
            <p:spPr>
              <a:xfrm flipH="1" flipV="1">
                <a:off x="4025" y="2198"/>
                <a:ext cx="62" cy="36"/>
              </a:xfrm>
              <a:prstGeom prst="line">
                <a:avLst/>
              </a:prstGeom>
              <a:ln w="0" cap="flat" cmpd="sng">
                <a:solidFill>
                  <a:srgbClr val="000000"/>
                </a:solidFill>
                <a:prstDash val="solid"/>
                <a:round/>
                <a:headEnd type="none" w="med" len="med"/>
                <a:tailEnd type="none" w="med" len="med"/>
              </a:ln>
            </p:spPr>
          </p:sp>
          <p:sp>
            <p:nvSpPr>
              <p:cNvPr id="93295" name="Line 113"/>
              <p:cNvSpPr/>
              <p:nvPr/>
            </p:nvSpPr>
            <p:spPr>
              <a:xfrm flipH="1" flipV="1">
                <a:off x="3948" y="2153"/>
                <a:ext cx="62" cy="36"/>
              </a:xfrm>
              <a:prstGeom prst="line">
                <a:avLst/>
              </a:prstGeom>
              <a:ln w="0" cap="flat" cmpd="sng">
                <a:solidFill>
                  <a:srgbClr val="000000"/>
                </a:solidFill>
                <a:prstDash val="solid"/>
                <a:round/>
                <a:headEnd type="none" w="med" len="med"/>
                <a:tailEnd type="none" w="med" len="med"/>
              </a:ln>
            </p:spPr>
          </p:sp>
          <p:sp>
            <p:nvSpPr>
              <p:cNvPr id="93296" name="Line 114"/>
              <p:cNvSpPr/>
              <p:nvPr/>
            </p:nvSpPr>
            <p:spPr>
              <a:xfrm flipH="1">
                <a:off x="4754" y="2696"/>
                <a:ext cx="729" cy="1"/>
              </a:xfrm>
              <a:prstGeom prst="line">
                <a:avLst/>
              </a:prstGeom>
              <a:ln w="0" cap="flat" cmpd="sng">
                <a:solidFill>
                  <a:srgbClr val="000000"/>
                </a:solidFill>
                <a:prstDash val="solid"/>
                <a:round/>
                <a:headEnd type="none" w="med" len="med"/>
                <a:tailEnd type="none" w="med" len="med"/>
              </a:ln>
            </p:spPr>
          </p:sp>
          <p:sp>
            <p:nvSpPr>
              <p:cNvPr id="93297" name="Line 115"/>
              <p:cNvSpPr/>
              <p:nvPr/>
            </p:nvSpPr>
            <p:spPr>
              <a:xfrm flipV="1">
                <a:off x="4851" y="2696"/>
                <a:ext cx="1" cy="308"/>
              </a:xfrm>
              <a:prstGeom prst="line">
                <a:avLst/>
              </a:prstGeom>
              <a:ln w="0" cap="flat" cmpd="sng">
                <a:solidFill>
                  <a:srgbClr val="000000"/>
                </a:solidFill>
                <a:prstDash val="solid"/>
                <a:round/>
                <a:headEnd type="none" w="med" len="med"/>
                <a:tailEnd type="none" w="med" len="med"/>
              </a:ln>
            </p:spPr>
          </p:sp>
          <p:sp>
            <p:nvSpPr>
              <p:cNvPr id="93298" name="Line 116"/>
              <p:cNvSpPr/>
              <p:nvPr/>
            </p:nvSpPr>
            <p:spPr>
              <a:xfrm>
                <a:off x="4754" y="2233"/>
                <a:ext cx="731" cy="1"/>
              </a:xfrm>
              <a:prstGeom prst="line">
                <a:avLst/>
              </a:prstGeom>
              <a:ln w="0" cap="flat" cmpd="sng">
                <a:solidFill>
                  <a:srgbClr val="000000"/>
                </a:solidFill>
                <a:prstDash val="solid"/>
                <a:round/>
                <a:headEnd type="none" w="med" len="med"/>
                <a:tailEnd type="none" w="med" len="med"/>
              </a:ln>
            </p:spPr>
          </p:sp>
          <p:sp>
            <p:nvSpPr>
              <p:cNvPr id="93299" name="Line 117"/>
              <p:cNvSpPr/>
              <p:nvPr/>
            </p:nvSpPr>
            <p:spPr>
              <a:xfrm>
                <a:off x="4754" y="1823"/>
                <a:ext cx="88" cy="1"/>
              </a:xfrm>
              <a:prstGeom prst="line">
                <a:avLst/>
              </a:prstGeom>
              <a:ln w="0" cap="flat" cmpd="sng">
                <a:solidFill>
                  <a:srgbClr val="000000"/>
                </a:solidFill>
                <a:prstDash val="solid"/>
                <a:round/>
                <a:headEnd type="none" w="med" len="med"/>
                <a:tailEnd type="none" w="med" len="med"/>
              </a:ln>
            </p:spPr>
          </p:sp>
          <p:sp>
            <p:nvSpPr>
              <p:cNvPr id="93300" name="Line 118"/>
              <p:cNvSpPr/>
              <p:nvPr/>
            </p:nvSpPr>
            <p:spPr>
              <a:xfrm flipV="1">
                <a:off x="3647" y="2486"/>
                <a:ext cx="33" cy="20"/>
              </a:xfrm>
              <a:prstGeom prst="line">
                <a:avLst/>
              </a:prstGeom>
              <a:ln w="0" cap="flat" cmpd="sng">
                <a:solidFill>
                  <a:srgbClr val="FF0000"/>
                </a:solidFill>
                <a:prstDash val="solid"/>
                <a:round/>
                <a:headEnd type="none" w="med" len="med"/>
                <a:tailEnd type="none" w="med" len="med"/>
              </a:ln>
            </p:spPr>
          </p:sp>
          <p:sp>
            <p:nvSpPr>
              <p:cNvPr id="93301" name="Line 119"/>
              <p:cNvSpPr/>
              <p:nvPr/>
            </p:nvSpPr>
            <p:spPr>
              <a:xfrm flipV="1">
                <a:off x="3695" y="2442"/>
                <a:ext cx="61" cy="36"/>
              </a:xfrm>
              <a:prstGeom prst="line">
                <a:avLst/>
              </a:prstGeom>
              <a:ln w="0" cap="flat" cmpd="sng">
                <a:solidFill>
                  <a:srgbClr val="FF0000"/>
                </a:solidFill>
                <a:prstDash val="solid"/>
                <a:round/>
                <a:headEnd type="none" w="med" len="med"/>
                <a:tailEnd type="none" w="med" len="med"/>
              </a:ln>
            </p:spPr>
          </p:sp>
          <p:sp>
            <p:nvSpPr>
              <p:cNvPr id="93302" name="Line 120"/>
              <p:cNvSpPr/>
              <p:nvPr/>
            </p:nvSpPr>
            <p:spPr>
              <a:xfrm flipV="1">
                <a:off x="3772" y="2414"/>
                <a:ext cx="33" cy="20"/>
              </a:xfrm>
              <a:prstGeom prst="line">
                <a:avLst/>
              </a:prstGeom>
              <a:ln w="0" cap="flat" cmpd="sng">
                <a:solidFill>
                  <a:srgbClr val="FF0000"/>
                </a:solidFill>
                <a:prstDash val="solid"/>
                <a:round/>
                <a:headEnd type="none" w="med" len="med"/>
                <a:tailEnd type="none" w="med" len="med"/>
              </a:ln>
            </p:spPr>
          </p:sp>
          <p:sp>
            <p:nvSpPr>
              <p:cNvPr id="93303" name="Line 121"/>
              <p:cNvSpPr/>
              <p:nvPr/>
            </p:nvSpPr>
            <p:spPr>
              <a:xfrm flipH="1" flipV="1">
                <a:off x="4105" y="2423"/>
                <a:ext cx="66" cy="38"/>
              </a:xfrm>
              <a:prstGeom prst="line">
                <a:avLst/>
              </a:prstGeom>
              <a:ln w="0" cap="flat" cmpd="sng">
                <a:solidFill>
                  <a:srgbClr val="000000"/>
                </a:solidFill>
                <a:prstDash val="solid"/>
                <a:round/>
                <a:headEnd type="none" w="med" len="med"/>
                <a:tailEnd type="none" w="med" len="med"/>
              </a:ln>
            </p:spPr>
          </p:sp>
          <p:sp>
            <p:nvSpPr>
              <p:cNvPr id="93304" name="Line 122"/>
              <p:cNvSpPr/>
              <p:nvPr/>
            </p:nvSpPr>
            <p:spPr>
              <a:xfrm flipH="1" flipV="1">
                <a:off x="4029" y="2379"/>
                <a:ext cx="61" cy="35"/>
              </a:xfrm>
              <a:prstGeom prst="line">
                <a:avLst/>
              </a:prstGeom>
              <a:ln w="0" cap="flat" cmpd="sng">
                <a:solidFill>
                  <a:srgbClr val="000000"/>
                </a:solidFill>
                <a:prstDash val="solid"/>
                <a:round/>
                <a:headEnd type="none" w="med" len="med"/>
                <a:tailEnd type="none" w="med" len="med"/>
              </a:ln>
            </p:spPr>
          </p:sp>
          <p:sp>
            <p:nvSpPr>
              <p:cNvPr id="93305" name="Line 123"/>
              <p:cNvSpPr/>
              <p:nvPr/>
            </p:nvSpPr>
            <p:spPr>
              <a:xfrm flipH="1" flipV="1">
                <a:off x="3948" y="2332"/>
                <a:ext cx="66" cy="38"/>
              </a:xfrm>
              <a:prstGeom prst="line">
                <a:avLst/>
              </a:prstGeom>
              <a:ln w="0" cap="flat" cmpd="sng">
                <a:solidFill>
                  <a:srgbClr val="000000"/>
                </a:solidFill>
                <a:prstDash val="solid"/>
                <a:round/>
                <a:headEnd type="none" w="med" len="med"/>
                <a:tailEnd type="none" w="med" len="med"/>
              </a:ln>
            </p:spPr>
          </p:sp>
          <p:sp>
            <p:nvSpPr>
              <p:cNvPr id="93306" name="Freeform 124"/>
              <p:cNvSpPr/>
              <p:nvPr/>
            </p:nvSpPr>
            <p:spPr>
              <a:xfrm>
                <a:off x="4169" y="2461"/>
                <a:ext cx="4" cy="2"/>
              </a:xfrm>
              <a:custGeom>
                <a:avLst/>
                <a:gdLst/>
                <a:ahLst/>
                <a:cxnLst>
                  <a:cxn ang="0">
                    <a:pos x="28" y="0"/>
                  </a:cxn>
                  <a:cxn ang="0">
                    <a:pos x="57" y="0"/>
                  </a:cxn>
                  <a:cxn ang="0">
                    <a:pos x="55" y="9"/>
                  </a:cxn>
                  <a:cxn ang="0">
                    <a:pos x="50" y="17"/>
                  </a:cxn>
                  <a:cxn ang="0">
                    <a:pos x="45" y="23"/>
                  </a:cxn>
                  <a:cxn ang="0">
                    <a:pos x="36" y="27"/>
                  </a:cxn>
                  <a:cxn ang="0">
                    <a:pos x="28" y="28"/>
                  </a:cxn>
                  <a:cxn ang="0">
                    <a:pos x="19" y="27"/>
                  </a:cxn>
                  <a:cxn ang="0">
                    <a:pos x="11" y="23"/>
                  </a:cxn>
                  <a:cxn ang="0">
                    <a:pos x="5" y="17"/>
                  </a:cxn>
                  <a:cxn ang="0">
                    <a:pos x="1" y="9"/>
                  </a:cxn>
                  <a:cxn ang="0">
                    <a:pos x="0" y="0"/>
                  </a:cxn>
                  <a:cxn ang="0">
                    <a:pos x="28" y="0"/>
                  </a:cxn>
                </a:cxnLst>
                <a:pathLst>
                  <a:path w="57" h="28">
                    <a:moveTo>
                      <a:pt x="28" y="0"/>
                    </a:moveTo>
                    <a:lnTo>
                      <a:pt x="57" y="0"/>
                    </a:lnTo>
                    <a:lnTo>
                      <a:pt x="55" y="9"/>
                    </a:lnTo>
                    <a:lnTo>
                      <a:pt x="50" y="17"/>
                    </a:lnTo>
                    <a:lnTo>
                      <a:pt x="45" y="23"/>
                    </a:lnTo>
                    <a:lnTo>
                      <a:pt x="36" y="27"/>
                    </a:lnTo>
                    <a:lnTo>
                      <a:pt x="28" y="28"/>
                    </a:lnTo>
                    <a:lnTo>
                      <a:pt x="19" y="27"/>
                    </a:lnTo>
                    <a:lnTo>
                      <a:pt x="11" y="23"/>
                    </a:lnTo>
                    <a:lnTo>
                      <a:pt x="5" y="17"/>
                    </a:lnTo>
                    <a:lnTo>
                      <a:pt x="1" y="9"/>
                    </a:lnTo>
                    <a:lnTo>
                      <a:pt x="0" y="0"/>
                    </a:lnTo>
                    <a:lnTo>
                      <a:pt x="28" y="0"/>
                    </a:lnTo>
                    <a:close/>
                  </a:path>
                </a:pathLst>
              </a:custGeom>
              <a:solidFill>
                <a:srgbClr val="000000"/>
              </a:solidFill>
              <a:ln w="9525">
                <a:noFill/>
              </a:ln>
            </p:spPr>
            <p:txBody>
              <a:bodyPr/>
              <a:p>
                <a:endParaRPr lang="zh-CN" altLang="en-US"/>
              </a:p>
            </p:txBody>
          </p:sp>
          <p:sp>
            <p:nvSpPr>
              <p:cNvPr id="93307" name="Freeform 125"/>
              <p:cNvSpPr/>
              <p:nvPr/>
            </p:nvSpPr>
            <p:spPr>
              <a:xfrm>
                <a:off x="4169" y="2461"/>
                <a:ext cx="4" cy="2"/>
              </a:xfrm>
              <a:custGeom>
                <a:avLst/>
                <a:gdLst/>
                <a:ahLst/>
                <a:cxnLst>
                  <a:cxn ang="0">
                    <a:pos x="57" y="0"/>
                  </a:cxn>
                  <a:cxn ang="0">
                    <a:pos x="55" y="9"/>
                  </a:cxn>
                  <a:cxn ang="0">
                    <a:pos x="50" y="17"/>
                  </a:cxn>
                  <a:cxn ang="0">
                    <a:pos x="45" y="23"/>
                  </a:cxn>
                  <a:cxn ang="0">
                    <a:pos x="36" y="27"/>
                  </a:cxn>
                  <a:cxn ang="0">
                    <a:pos x="28" y="28"/>
                  </a:cxn>
                  <a:cxn ang="0">
                    <a:pos x="19" y="27"/>
                  </a:cxn>
                  <a:cxn ang="0">
                    <a:pos x="11" y="23"/>
                  </a:cxn>
                  <a:cxn ang="0">
                    <a:pos x="5" y="17"/>
                  </a:cxn>
                  <a:cxn ang="0">
                    <a:pos x="1" y="9"/>
                  </a:cxn>
                  <a:cxn ang="0">
                    <a:pos x="0" y="0"/>
                  </a:cxn>
                </a:cxnLst>
                <a:pathLst>
                  <a:path w="57" h="28">
                    <a:moveTo>
                      <a:pt x="57" y="0"/>
                    </a:moveTo>
                    <a:lnTo>
                      <a:pt x="55" y="9"/>
                    </a:lnTo>
                    <a:lnTo>
                      <a:pt x="50" y="17"/>
                    </a:lnTo>
                    <a:lnTo>
                      <a:pt x="45" y="23"/>
                    </a:lnTo>
                    <a:lnTo>
                      <a:pt x="36" y="27"/>
                    </a:lnTo>
                    <a:lnTo>
                      <a:pt x="28" y="28"/>
                    </a:lnTo>
                    <a:lnTo>
                      <a:pt x="19" y="27"/>
                    </a:lnTo>
                    <a:lnTo>
                      <a:pt x="11" y="23"/>
                    </a:lnTo>
                    <a:lnTo>
                      <a:pt x="5" y="17"/>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308" name="Freeform 126"/>
              <p:cNvSpPr/>
              <p:nvPr/>
            </p:nvSpPr>
            <p:spPr>
              <a:xfrm>
                <a:off x="4169" y="2283"/>
                <a:ext cx="4" cy="178"/>
              </a:xfrm>
              <a:custGeom>
                <a:avLst/>
                <a:gdLst/>
                <a:ahLst/>
                <a:cxnLst>
                  <a:cxn ang="0">
                    <a:pos x="0" y="2323"/>
                  </a:cxn>
                  <a:cxn ang="0">
                    <a:pos x="28" y="2323"/>
                  </a:cxn>
                  <a:cxn ang="0">
                    <a:pos x="57" y="2323"/>
                  </a:cxn>
                  <a:cxn ang="0">
                    <a:pos x="57" y="0"/>
                  </a:cxn>
                  <a:cxn ang="0">
                    <a:pos x="28" y="0"/>
                  </a:cxn>
                  <a:cxn ang="0">
                    <a:pos x="0" y="0"/>
                  </a:cxn>
                  <a:cxn ang="0">
                    <a:pos x="0" y="2323"/>
                  </a:cxn>
                </a:cxnLst>
                <a:pathLst>
                  <a:path w="57" h="2323">
                    <a:moveTo>
                      <a:pt x="0" y="2323"/>
                    </a:moveTo>
                    <a:lnTo>
                      <a:pt x="28" y="2323"/>
                    </a:lnTo>
                    <a:lnTo>
                      <a:pt x="57" y="2323"/>
                    </a:lnTo>
                    <a:lnTo>
                      <a:pt x="57" y="0"/>
                    </a:lnTo>
                    <a:lnTo>
                      <a:pt x="28" y="0"/>
                    </a:lnTo>
                    <a:lnTo>
                      <a:pt x="0" y="0"/>
                    </a:lnTo>
                    <a:lnTo>
                      <a:pt x="0" y="2323"/>
                    </a:lnTo>
                    <a:close/>
                  </a:path>
                </a:pathLst>
              </a:custGeom>
              <a:solidFill>
                <a:srgbClr val="000000"/>
              </a:solidFill>
              <a:ln w="9525">
                <a:noFill/>
              </a:ln>
            </p:spPr>
            <p:txBody>
              <a:bodyPr/>
              <a:p>
                <a:endParaRPr lang="zh-CN" altLang="en-US"/>
              </a:p>
            </p:txBody>
          </p:sp>
          <p:sp>
            <p:nvSpPr>
              <p:cNvPr id="93309" name="Freeform 127"/>
              <p:cNvSpPr/>
              <p:nvPr/>
            </p:nvSpPr>
            <p:spPr>
              <a:xfrm>
                <a:off x="4169" y="2283"/>
                <a:ext cx="4" cy="178"/>
              </a:xfrm>
              <a:custGeom>
                <a:avLst/>
                <a:gdLst/>
                <a:ahLst/>
                <a:cxnLst>
                  <a:cxn ang="0">
                    <a:pos x="0" y="2323"/>
                  </a:cxn>
                  <a:cxn ang="0">
                    <a:pos x="28" y="2323"/>
                  </a:cxn>
                  <a:cxn ang="0">
                    <a:pos x="57" y="2323"/>
                  </a:cxn>
                  <a:cxn ang="0">
                    <a:pos x="57" y="0"/>
                  </a:cxn>
                  <a:cxn ang="0">
                    <a:pos x="28" y="0"/>
                  </a:cxn>
                  <a:cxn ang="0">
                    <a:pos x="0" y="0"/>
                  </a:cxn>
                  <a:cxn ang="0">
                    <a:pos x="0" y="2323"/>
                  </a:cxn>
                </a:cxnLst>
                <a:pathLst>
                  <a:path w="57" h="2323">
                    <a:moveTo>
                      <a:pt x="0" y="2323"/>
                    </a:moveTo>
                    <a:lnTo>
                      <a:pt x="28" y="2323"/>
                    </a:lnTo>
                    <a:lnTo>
                      <a:pt x="57" y="2323"/>
                    </a:lnTo>
                    <a:lnTo>
                      <a:pt x="57" y="0"/>
                    </a:lnTo>
                    <a:lnTo>
                      <a:pt x="28" y="0"/>
                    </a:lnTo>
                    <a:lnTo>
                      <a:pt x="0" y="0"/>
                    </a:lnTo>
                    <a:lnTo>
                      <a:pt x="0" y="232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310" name="Freeform 128"/>
              <p:cNvSpPr/>
              <p:nvPr/>
            </p:nvSpPr>
            <p:spPr>
              <a:xfrm>
                <a:off x="4169" y="2280"/>
                <a:ext cx="4" cy="3"/>
              </a:xfrm>
              <a:custGeom>
                <a:avLst/>
                <a:gdLst/>
                <a:ahLst/>
                <a:cxnLst>
                  <a:cxn ang="0">
                    <a:pos x="28" y="29"/>
                  </a:cxn>
                  <a:cxn ang="0">
                    <a:pos x="0" y="29"/>
                  </a:cxn>
                  <a:cxn ang="0">
                    <a:pos x="1" y="21"/>
                  </a:cxn>
                  <a:cxn ang="0">
                    <a:pos x="5" y="12"/>
                  </a:cxn>
                  <a:cxn ang="0">
                    <a:pos x="11" y="7"/>
                  </a:cxn>
                  <a:cxn ang="0">
                    <a:pos x="19" y="3"/>
                  </a:cxn>
                  <a:cxn ang="0">
                    <a:pos x="28" y="0"/>
                  </a:cxn>
                  <a:cxn ang="0">
                    <a:pos x="36" y="3"/>
                  </a:cxn>
                  <a:cxn ang="0">
                    <a:pos x="45" y="7"/>
                  </a:cxn>
                  <a:cxn ang="0">
                    <a:pos x="50" y="12"/>
                  </a:cxn>
                  <a:cxn ang="0">
                    <a:pos x="55" y="21"/>
                  </a:cxn>
                  <a:cxn ang="0">
                    <a:pos x="57" y="29"/>
                  </a:cxn>
                  <a:cxn ang="0">
                    <a:pos x="28" y="29"/>
                  </a:cxn>
                </a:cxnLst>
                <a:pathLst>
                  <a:path w="57" h="29">
                    <a:moveTo>
                      <a:pt x="28" y="29"/>
                    </a:moveTo>
                    <a:lnTo>
                      <a:pt x="0" y="29"/>
                    </a:lnTo>
                    <a:lnTo>
                      <a:pt x="1" y="21"/>
                    </a:lnTo>
                    <a:lnTo>
                      <a:pt x="5" y="12"/>
                    </a:lnTo>
                    <a:lnTo>
                      <a:pt x="11" y="7"/>
                    </a:lnTo>
                    <a:lnTo>
                      <a:pt x="19" y="3"/>
                    </a:lnTo>
                    <a:lnTo>
                      <a:pt x="28" y="0"/>
                    </a:lnTo>
                    <a:lnTo>
                      <a:pt x="36" y="3"/>
                    </a:lnTo>
                    <a:lnTo>
                      <a:pt x="45" y="7"/>
                    </a:lnTo>
                    <a:lnTo>
                      <a:pt x="50" y="12"/>
                    </a:lnTo>
                    <a:lnTo>
                      <a:pt x="55" y="21"/>
                    </a:lnTo>
                    <a:lnTo>
                      <a:pt x="57" y="29"/>
                    </a:lnTo>
                    <a:lnTo>
                      <a:pt x="28" y="29"/>
                    </a:lnTo>
                    <a:close/>
                  </a:path>
                </a:pathLst>
              </a:custGeom>
              <a:solidFill>
                <a:srgbClr val="000000"/>
              </a:solidFill>
              <a:ln w="9525">
                <a:noFill/>
              </a:ln>
            </p:spPr>
            <p:txBody>
              <a:bodyPr/>
              <a:p>
                <a:endParaRPr lang="zh-CN" altLang="en-US"/>
              </a:p>
            </p:txBody>
          </p:sp>
          <p:sp>
            <p:nvSpPr>
              <p:cNvPr id="93311" name="Freeform 129"/>
              <p:cNvSpPr/>
              <p:nvPr/>
            </p:nvSpPr>
            <p:spPr>
              <a:xfrm>
                <a:off x="4169" y="2280"/>
                <a:ext cx="4" cy="3"/>
              </a:xfrm>
              <a:custGeom>
                <a:avLst/>
                <a:gdLst/>
                <a:ahLst/>
                <a:cxnLst>
                  <a:cxn ang="0">
                    <a:pos x="0" y="29"/>
                  </a:cxn>
                  <a:cxn ang="0">
                    <a:pos x="1" y="21"/>
                  </a:cxn>
                  <a:cxn ang="0">
                    <a:pos x="5" y="12"/>
                  </a:cxn>
                  <a:cxn ang="0">
                    <a:pos x="11" y="7"/>
                  </a:cxn>
                  <a:cxn ang="0">
                    <a:pos x="19" y="3"/>
                  </a:cxn>
                  <a:cxn ang="0">
                    <a:pos x="28" y="0"/>
                  </a:cxn>
                  <a:cxn ang="0">
                    <a:pos x="36" y="3"/>
                  </a:cxn>
                  <a:cxn ang="0">
                    <a:pos x="45" y="7"/>
                  </a:cxn>
                  <a:cxn ang="0">
                    <a:pos x="50" y="12"/>
                  </a:cxn>
                  <a:cxn ang="0">
                    <a:pos x="55" y="21"/>
                  </a:cxn>
                  <a:cxn ang="0">
                    <a:pos x="57" y="29"/>
                  </a:cxn>
                </a:cxnLst>
                <a:pathLst>
                  <a:path w="57" h="29">
                    <a:moveTo>
                      <a:pt x="0" y="29"/>
                    </a:moveTo>
                    <a:lnTo>
                      <a:pt x="1" y="21"/>
                    </a:lnTo>
                    <a:lnTo>
                      <a:pt x="5" y="12"/>
                    </a:lnTo>
                    <a:lnTo>
                      <a:pt x="11" y="7"/>
                    </a:lnTo>
                    <a:lnTo>
                      <a:pt x="19" y="3"/>
                    </a:lnTo>
                    <a:lnTo>
                      <a:pt x="28" y="0"/>
                    </a:lnTo>
                    <a:lnTo>
                      <a:pt x="36" y="3"/>
                    </a:lnTo>
                    <a:lnTo>
                      <a:pt x="45" y="7"/>
                    </a:lnTo>
                    <a:lnTo>
                      <a:pt x="50" y="12"/>
                    </a:lnTo>
                    <a:lnTo>
                      <a:pt x="55" y="21"/>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312" name="Line 130"/>
              <p:cNvSpPr/>
              <p:nvPr/>
            </p:nvSpPr>
            <p:spPr>
              <a:xfrm flipV="1">
                <a:off x="3805" y="2199"/>
                <a:ext cx="64" cy="37"/>
              </a:xfrm>
              <a:prstGeom prst="line">
                <a:avLst/>
              </a:prstGeom>
              <a:ln w="0" cap="flat" cmpd="sng">
                <a:solidFill>
                  <a:srgbClr val="000000"/>
                </a:solidFill>
                <a:prstDash val="solid"/>
                <a:round/>
                <a:headEnd type="none" w="med" len="med"/>
                <a:tailEnd type="none" w="med" len="med"/>
              </a:ln>
            </p:spPr>
          </p:sp>
          <p:sp>
            <p:nvSpPr>
              <p:cNvPr id="93313" name="Line 131"/>
              <p:cNvSpPr/>
              <p:nvPr/>
            </p:nvSpPr>
            <p:spPr>
              <a:xfrm flipV="1">
                <a:off x="3884" y="2153"/>
                <a:ext cx="64" cy="37"/>
              </a:xfrm>
              <a:prstGeom prst="line">
                <a:avLst/>
              </a:prstGeom>
              <a:ln w="0" cap="flat" cmpd="sng">
                <a:solidFill>
                  <a:srgbClr val="000000"/>
                </a:solidFill>
                <a:prstDash val="solid"/>
                <a:round/>
                <a:headEnd type="none" w="med" len="med"/>
                <a:tailEnd type="none" w="med" len="med"/>
              </a:ln>
            </p:spPr>
          </p:sp>
          <p:sp>
            <p:nvSpPr>
              <p:cNvPr id="93314" name="Line 132"/>
              <p:cNvSpPr/>
              <p:nvPr/>
            </p:nvSpPr>
            <p:spPr>
              <a:xfrm flipV="1">
                <a:off x="4029" y="2350"/>
                <a:ext cx="25" cy="15"/>
              </a:xfrm>
              <a:prstGeom prst="line">
                <a:avLst/>
              </a:prstGeom>
              <a:ln w="0" cap="flat" cmpd="sng">
                <a:solidFill>
                  <a:srgbClr val="000000"/>
                </a:solidFill>
                <a:prstDash val="solid"/>
                <a:round/>
                <a:headEnd type="none" w="med" len="med"/>
                <a:tailEnd type="none" w="med" len="med"/>
              </a:ln>
            </p:spPr>
          </p:sp>
          <p:sp>
            <p:nvSpPr>
              <p:cNvPr id="93315" name="Line 133"/>
              <p:cNvSpPr/>
              <p:nvPr/>
            </p:nvSpPr>
            <p:spPr>
              <a:xfrm flipV="1">
                <a:off x="4062" y="2331"/>
                <a:ext cx="25" cy="15"/>
              </a:xfrm>
              <a:prstGeom prst="line">
                <a:avLst/>
              </a:prstGeom>
              <a:ln w="0" cap="flat" cmpd="sng">
                <a:solidFill>
                  <a:srgbClr val="000000"/>
                </a:solidFill>
                <a:prstDash val="solid"/>
                <a:round/>
                <a:headEnd type="none" w="med" len="med"/>
                <a:tailEnd type="none" w="med" len="med"/>
              </a:ln>
            </p:spPr>
          </p:sp>
          <p:sp>
            <p:nvSpPr>
              <p:cNvPr id="93316" name="Line 134"/>
              <p:cNvSpPr/>
              <p:nvPr/>
            </p:nvSpPr>
            <p:spPr>
              <a:xfrm flipV="1">
                <a:off x="3948" y="2296"/>
                <a:ext cx="1" cy="36"/>
              </a:xfrm>
              <a:prstGeom prst="line">
                <a:avLst/>
              </a:prstGeom>
              <a:ln w="0" cap="flat" cmpd="sng">
                <a:solidFill>
                  <a:srgbClr val="000000"/>
                </a:solidFill>
                <a:prstDash val="solid"/>
                <a:round/>
                <a:headEnd type="none" w="med" len="med"/>
                <a:tailEnd type="none" w="med" len="med"/>
              </a:ln>
            </p:spPr>
          </p:sp>
          <p:sp>
            <p:nvSpPr>
              <p:cNvPr id="93317" name="Line 135"/>
              <p:cNvSpPr/>
              <p:nvPr/>
            </p:nvSpPr>
            <p:spPr>
              <a:xfrm flipV="1">
                <a:off x="3948" y="2208"/>
                <a:ext cx="1" cy="70"/>
              </a:xfrm>
              <a:prstGeom prst="line">
                <a:avLst/>
              </a:prstGeom>
              <a:ln w="0" cap="flat" cmpd="sng">
                <a:solidFill>
                  <a:srgbClr val="000000"/>
                </a:solidFill>
                <a:prstDash val="solid"/>
                <a:round/>
                <a:headEnd type="none" w="med" len="med"/>
                <a:tailEnd type="none" w="med" len="med"/>
              </a:ln>
            </p:spPr>
          </p:sp>
          <p:sp>
            <p:nvSpPr>
              <p:cNvPr id="93318" name="Line 136"/>
              <p:cNvSpPr/>
              <p:nvPr/>
            </p:nvSpPr>
            <p:spPr>
              <a:xfrm flipV="1">
                <a:off x="3948" y="2153"/>
                <a:ext cx="1" cy="37"/>
              </a:xfrm>
              <a:prstGeom prst="line">
                <a:avLst/>
              </a:prstGeom>
              <a:ln w="0" cap="flat" cmpd="sng">
                <a:solidFill>
                  <a:srgbClr val="000000"/>
                </a:solidFill>
                <a:prstDash val="solid"/>
                <a:round/>
                <a:headEnd type="none" w="med" len="med"/>
                <a:tailEnd type="none" w="med" len="med"/>
              </a:ln>
            </p:spPr>
          </p:sp>
          <p:sp>
            <p:nvSpPr>
              <p:cNvPr id="93319" name="Freeform 137"/>
              <p:cNvSpPr/>
              <p:nvPr/>
            </p:nvSpPr>
            <p:spPr>
              <a:xfrm>
                <a:off x="5233" y="2347"/>
                <a:ext cx="2" cy="4"/>
              </a:xfrm>
              <a:custGeom>
                <a:avLst/>
                <a:gdLst/>
                <a:ahLst/>
                <a:cxnLst>
                  <a:cxn ang="0">
                    <a:pos x="0" y="29"/>
                  </a:cxn>
                  <a:cxn ang="0">
                    <a:pos x="0" y="0"/>
                  </a:cxn>
                  <a:cxn ang="0">
                    <a:pos x="9" y="2"/>
                  </a:cxn>
                  <a:cxn ang="0">
                    <a:pos x="18" y="6"/>
                  </a:cxn>
                  <a:cxn ang="0">
                    <a:pos x="23" y="12"/>
                  </a:cxn>
                  <a:cxn ang="0">
                    <a:pos x="27" y="20"/>
                  </a:cxn>
                  <a:cxn ang="0">
                    <a:pos x="29" y="29"/>
                  </a:cxn>
                  <a:cxn ang="0">
                    <a:pos x="27" y="38"/>
                  </a:cxn>
                  <a:cxn ang="0">
                    <a:pos x="23" y="46"/>
                  </a:cxn>
                  <a:cxn ang="0">
                    <a:pos x="18" y="52"/>
                  </a:cxn>
                  <a:cxn ang="0">
                    <a:pos x="9" y="56"/>
                  </a:cxn>
                  <a:cxn ang="0">
                    <a:pos x="0" y="57"/>
                  </a:cxn>
                  <a:cxn ang="0">
                    <a:pos x="0" y="29"/>
                  </a:cxn>
                </a:cxnLst>
                <a:pathLst>
                  <a:path w="29" h="57">
                    <a:moveTo>
                      <a:pt x="0" y="29"/>
                    </a:moveTo>
                    <a:lnTo>
                      <a:pt x="0" y="0"/>
                    </a:lnTo>
                    <a:lnTo>
                      <a:pt x="9" y="2"/>
                    </a:lnTo>
                    <a:lnTo>
                      <a:pt x="18" y="6"/>
                    </a:lnTo>
                    <a:lnTo>
                      <a:pt x="23" y="12"/>
                    </a:lnTo>
                    <a:lnTo>
                      <a:pt x="27" y="20"/>
                    </a:lnTo>
                    <a:lnTo>
                      <a:pt x="29" y="29"/>
                    </a:lnTo>
                    <a:lnTo>
                      <a:pt x="27" y="38"/>
                    </a:lnTo>
                    <a:lnTo>
                      <a:pt x="23" y="46"/>
                    </a:lnTo>
                    <a:lnTo>
                      <a:pt x="18" y="52"/>
                    </a:lnTo>
                    <a:lnTo>
                      <a:pt x="9" y="56"/>
                    </a:lnTo>
                    <a:lnTo>
                      <a:pt x="0" y="57"/>
                    </a:lnTo>
                    <a:lnTo>
                      <a:pt x="0" y="29"/>
                    </a:lnTo>
                    <a:close/>
                  </a:path>
                </a:pathLst>
              </a:custGeom>
              <a:solidFill>
                <a:srgbClr val="000000"/>
              </a:solidFill>
              <a:ln w="9525">
                <a:noFill/>
              </a:ln>
            </p:spPr>
            <p:txBody>
              <a:bodyPr/>
              <a:p>
                <a:endParaRPr lang="zh-CN" altLang="en-US"/>
              </a:p>
            </p:txBody>
          </p:sp>
          <p:sp>
            <p:nvSpPr>
              <p:cNvPr id="93320" name="Freeform 138"/>
              <p:cNvSpPr/>
              <p:nvPr/>
            </p:nvSpPr>
            <p:spPr>
              <a:xfrm>
                <a:off x="5233" y="2347"/>
                <a:ext cx="2" cy="4"/>
              </a:xfrm>
              <a:custGeom>
                <a:avLst/>
                <a:gdLst/>
                <a:ahLst/>
                <a:cxnLst>
                  <a:cxn ang="0">
                    <a:pos x="0" y="0"/>
                  </a:cxn>
                  <a:cxn ang="0">
                    <a:pos x="9" y="2"/>
                  </a:cxn>
                  <a:cxn ang="0">
                    <a:pos x="18" y="6"/>
                  </a:cxn>
                  <a:cxn ang="0">
                    <a:pos x="23" y="12"/>
                  </a:cxn>
                  <a:cxn ang="0">
                    <a:pos x="27" y="20"/>
                  </a:cxn>
                  <a:cxn ang="0">
                    <a:pos x="29" y="29"/>
                  </a:cxn>
                  <a:cxn ang="0">
                    <a:pos x="27" y="38"/>
                  </a:cxn>
                  <a:cxn ang="0">
                    <a:pos x="23" y="46"/>
                  </a:cxn>
                  <a:cxn ang="0">
                    <a:pos x="18" y="52"/>
                  </a:cxn>
                  <a:cxn ang="0">
                    <a:pos x="9" y="56"/>
                  </a:cxn>
                  <a:cxn ang="0">
                    <a:pos x="0" y="57"/>
                  </a:cxn>
                </a:cxnLst>
                <a:pathLst>
                  <a:path w="29" h="57">
                    <a:moveTo>
                      <a:pt x="0" y="0"/>
                    </a:moveTo>
                    <a:lnTo>
                      <a:pt x="9" y="2"/>
                    </a:lnTo>
                    <a:lnTo>
                      <a:pt x="18" y="6"/>
                    </a:lnTo>
                    <a:lnTo>
                      <a:pt x="23" y="12"/>
                    </a:lnTo>
                    <a:lnTo>
                      <a:pt x="27" y="20"/>
                    </a:lnTo>
                    <a:lnTo>
                      <a:pt x="29" y="29"/>
                    </a:lnTo>
                    <a:lnTo>
                      <a:pt x="27" y="38"/>
                    </a:lnTo>
                    <a:lnTo>
                      <a:pt x="23" y="46"/>
                    </a:lnTo>
                    <a:lnTo>
                      <a:pt x="18" y="52"/>
                    </a:lnTo>
                    <a:lnTo>
                      <a:pt x="9"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321" name="Freeform 139"/>
              <p:cNvSpPr/>
              <p:nvPr/>
            </p:nvSpPr>
            <p:spPr>
              <a:xfrm>
                <a:off x="4974" y="2347"/>
                <a:ext cx="259" cy="4"/>
              </a:xfrm>
              <a:custGeom>
                <a:avLst/>
                <a:gdLst/>
                <a:ahLst/>
                <a:cxnLst>
                  <a:cxn ang="0">
                    <a:pos x="3359" y="57"/>
                  </a:cxn>
                  <a:cxn ang="0">
                    <a:pos x="3359" y="29"/>
                  </a:cxn>
                  <a:cxn ang="0">
                    <a:pos x="3359" y="0"/>
                  </a:cxn>
                  <a:cxn ang="0">
                    <a:pos x="0" y="0"/>
                  </a:cxn>
                  <a:cxn ang="0">
                    <a:pos x="0" y="29"/>
                  </a:cxn>
                  <a:cxn ang="0">
                    <a:pos x="0" y="57"/>
                  </a:cxn>
                  <a:cxn ang="0">
                    <a:pos x="3359" y="57"/>
                  </a:cxn>
                </a:cxnLst>
                <a:pathLst>
                  <a:path w="3359" h="57">
                    <a:moveTo>
                      <a:pt x="3359" y="57"/>
                    </a:moveTo>
                    <a:lnTo>
                      <a:pt x="3359" y="29"/>
                    </a:lnTo>
                    <a:lnTo>
                      <a:pt x="3359" y="0"/>
                    </a:lnTo>
                    <a:lnTo>
                      <a:pt x="0" y="0"/>
                    </a:lnTo>
                    <a:lnTo>
                      <a:pt x="0" y="29"/>
                    </a:lnTo>
                    <a:lnTo>
                      <a:pt x="0" y="57"/>
                    </a:lnTo>
                    <a:lnTo>
                      <a:pt x="3359" y="57"/>
                    </a:lnTo>
                    <a:close/>
                  </a:path>
                </a:pathLst>
              </a:custGeom>
              <a:solidFill>
                <a:srgbClr val="000000"/>
              </a:solidFill>
              <a:ln w="9525">
                <a:noFill/>
              </a:ln>
            </p:spPr>
            <p:txBody>
              <a:bodyPr/>
              <a:p>
                <a:endParaRPr lang="zh-CN" altLang="en-US"/>
              </a:p>
            </p:txBody>
          </p:sp>
          <p:sp>
            <p:nvSpPr>
              <p:cNvPr id="93322" name="Freeform 140"/>
              <p:cNvSpPr/>
              <p:nvPr/>
            </p:nvSpPr>
            <p:spPr>
              <a:xfrm>
                <a:off x="4974" y="2347"/>
                <a:ext cx="259" cy="4"/>
              </a:xfrm>
              <a:custGeom>
                <a:avLst/>
                <a:gdLst/>
                <a:ahLst/>
                <a:cxnLst>
                  <a:cxn ang="0">
                    <a:pos x="3359" y="57"/>
                  </a:cxn>
                  <a:cxn ang="0">
                    <a:pos x="3359" y="29"/>
                  </a:cxn>
                  <a:cxn ang="0">
                    <a:pos x="3359" y="0"/>
                  </a:cxn>
                  <a:cxn ang="0">
                    <a:pos x="0" y="0"/>
                  </a:cxn>
                  <a:cxn ang="0">
                    <a:pos x="0" y="29"/>
                  </a:cxn>
                  <a:cxn ang="0">
                    <a:pos x="0" y="57"/>
                  </a:cxn>
                  <a:cxn ang="0">
                    <a:pos x="3359" y="57"/>
                  </a:cxn>
                </a:cxnLst>
                <a:pathLst>
                  <a:path w="3359" h="57">
                    <a:moveTo>
                      <a:pt x="3359" y="57"/>
                    </a:moveTo>
                    <a:lnTo>
                      <a:pt x="3359" y="29"/>
                    </a:lnTo>
                    <a:lnTo>
                      <a:pt x="3359" y="0"/>
                    </a:lnTo>
                    <a:lnTo>
                      <a:pt x="0" y="0"/>
                    </a:lnTo>
                    <a:lnTo>
                      <a:pt x="0" y="29"/>
                    </a:lnTo>
                    <a:lnTo>
                      <a:pt x="0" y="57"/>
                    </a:lnTo>
                    <a:lnTo>
                      <a:pt x="3359" y="5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323" name="Freeform 141"/>
              <p:cNvSpPr/>
              <p:nvPr/>
            </p:nvSpPr>
            <p:spPr>
              <a:xfrm>
                <a:off x="4972" y="2347"/>
                <a:ext cx="2" cy="4"/>
              </a:xfrm>
              <a:custGeom>
                <a:avLst/>
                <a:gdLst/>
                <a:ahLst/>
                <a:cxnLst>
                  <a:cxn ang="0">
                    <a:pos x="28" y="29"/>
                  </a:cxn>
                  <a:cxn ang="0">
                    <a:pos x="28" y="57"/>
                  </a:cxn>
                  <a:cxn ang="0">
                    <a:pos x="20" y="56"/>
                  </a:cxn>
                  <a:cxn ang="0">
                    <a:pos x="11" y="52"/>
                  </a:cxn>
                  <a:cxn ang="0">
                    <a:pos x="6" y="46"/>
                  </a:cxn>
                  <a:cxn ang="0">
                    <a:pos x="1" y="38"/>
                  </a:cxn>
                  <a:cxn ang="0">
                    <a:pos x="0" y="29"/>
                  </a:cxn>
                  <a:cxn ang="0">
                    <a:pos x="1" y="20"/>
                  </a:cxn>
                  <a:cxn ang="0">
                    <a:pos x="6" y="12"/>
                  </a:cxn>
                  <a:cxn ang="0">
                    <a:pos x="11" y="6"/>
                  </a:cxn>
                  <a:cxn ang="0">
                    <a:pos x="20" y="2"/>
                  </a:cxn>
                  <a:cxn ang="0">
                    <a:pos x="28" y="0"/>
                  </a:cxn>
                  <a:cxn ang="0">
                    <a:pos x="28" y="29"/>
                  </a:cxn>
                </a:cxnLst>
                <a:pathLst>
                  <a:path w="28" h="57">
                    <a:moveTo>
                      <a:pt x="28" y="29"/>
                    </a:moveTo>
                    <a:lnTo>
                      <a:pt x="28" y="57"/>
                    </a:lnTo>
                    <a:lnTo>
                      <a:pt x="20" y="56"/>
                    </a:lnTo>
                    <a:lnTo>
                      <a:pt x="11" y="52"/>
                    </a:lnTo>
                    <a:lnTo>
                      <a:pt x="6" y="46"/>
                    </a:lnTo>
                    <a:lnTo>
                      <a:pt x="1" y="38"/>
                    </a:lnTo>
                    <a:lnTo>
                      <a:pt x="0" y="29"/>
                    </a:lnTo>
                    <a:lnTo>
                      <a:pt x="1" y="20"/>
                    </a:lnTo>
                    <a:lnTo>
                      <a:pt x="6" y="12"/>
                    </a:lnTo>
                    <a:lnTo>
                      <a:pt x="11" y="6"/>
                    </a:lnTo>
                    <a:lnTo>
                      <a:pt x="20" y="2"/>
                    </a:lnTo>
                    <a:lnTo>
                      <a:pt x="28" y="0"/>
                    </a:lnTo>
                    <a:lnTo>
                      <a:pt x="28" y="29"/>
                    </a:lnTo>
                    <a:close/>
                  </a:path>
                </a:pathLst>
              </a:custGeom>
              <a:solidFill>
                <a:srgbClr val="000000"/>
              </a:solidFill>
              <a:ln w="9525">
                <a:noFill/>
              </a:ln>
            </p:spPr>
            <p:txBody>
              <a:bodyPr/>
              <a:p>
                <a:endParaRPr lang="zh-CN" altLang="en-US"/>
              </a:p>
            </p:txBody>
          </p:sp>
          <p:sp>
            <p:nvSpPr>
              <p:cNvPr id="93324" name="Freeform 142"/>
              <p:cNvSpPr/>
              <p:nvPr/>
            </p:nvSpPr>
            <p:spPr>
              <a:xfrm>
                <a:off x="4972" y="2347"/>
                <a:ext cx="2" cy="4"/>
              </a:xfrm>
              <a:custGeom>
                <a:avLst/>
                <a:gdLst/>
                <a:ahLst/>
                <a:cxnLst>
                  <a:cxn ang="0">
                    <a:pos x="28" y="57"/>
                  </a:cxn>
                  <a:cxn ang="0">
                    <a:pos x="20" y="56"/>
                  </a:cxn>
                  <a:cxn ang="0">
                    <a:pos x="11" y="52"/>
                  </a:cxn>
                  <a:cxn ang="0">
                    <a:pos x="6" y="46"/>
                  </a:cxn>
                  <a:cxn ang="0">
                    <a:pos x="1" y="38"/>
                  </a:cxn>
                  <a:cxn ang="0">
                    <a:pos x="0" y="29"/>
                  </a:cxn>
                  <a:cxn ang="0">
                    <a:pos x="1" y="20"/>
                  </a:cxn>
                  <a:cxn ang="0">
                    <a:pos x="6" y="12"/>
                  </a:cxn>
                  <a:cxn ang="0">
                    <a:pos x="11" y="6"/>
                  </a:cxn>
                  <a:cxn ang="0">
                    <a:pos x="20" y="2"/>
                  </a:cxn>
                  <a:cxn ang="0">
                    <a:pos x="28" y="0"/>
                  </a:cxn>
                </a:cxnLst>
                <a:pathLst>
                  <a:path w="28" h="57">
                    <a:moveTo>
                      <a:pt x="28" y="57"/>
                    </a:moveTo>
                    <a:lnTo>
                      <a:pt x="20" y="56"/>
                    </a:lnTo>
                    <a:lnTo>
                      <a:pt x="11" y="52"/>
                    </a:lnTo>
                    <a:lnTo>
                      <a:pt x="6" y="46"/>
                    </a:lnTo>
                    <a:lnTo>
                      <a:pt x="1" y="38"/>
                    </a:lnTo>
                    <a:lnTo>
                      <a:pt x="0" y="29"/>
                    </a:lnTo>
                    <a:lnTo>
                      <a:pt x="1" y="20"/>
                    </a:lnTo>
                    <a:lnTo>
                      <a:pt x="6" y="12"/>
                    </a:lnTo>
                    <a:lnTo>
                      <a:pt x="11" y="6"/>
                    </a:lnTo>
                    <a:lnTo>
                      <a:pt x="20"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325" name="Freeform 143"/>
              <p:cNvSpPr/>
              <p:nvPr/>
            </p:nvSpPr>
            <p:spPr>
              <a:xfrm>
                <a:off x="5233" y="2511"/>
                <a:ext cx="2" cy="5"/>
              </a:xfrm>
              <a:custGeom>
                <a:avLst/>
                <a:gdLst/>
                <a:ahLst/>
                <a:cxnLst>
                  <a:cxn ang="0">
                    <a:pos x="0" y="29"/>
                  </a:cxn>
                  <a:cxn ang="0">
                    <a:pos x="0" y="0"/>
                  </a:cxn>
                  <a:cxn ang="0">
                    <a:pos x="9" y="2"/>
                  </a:cxn>
                  <a:cxn ang="0">
                    <a:pos x="18" y="6"/>
                  </a:cxn>
                  <a:cxn ang="0">
                    <a:pos x="23" y="12"/>
                  </a:cxn>
                  <a:cxn ang="0">
                    <a:pos x="27" y="20"/>
                  </a:cxn>
                  <a:cxn ang="0">
                    <a:pos x="29" y="29"/>
                  </a:cxn>
                  <a:cxn ang="0">
                    <a:pos x="27" y="37"/>
                  </a:cxn>
                  <a:cxn ang="0">
                    <a:pos x="23" y="46"/>
                  </a:cxn>
                  <a:cxn ang="0">
                    <a:pos x="18" y="51"/>
                  </a:cxn>
                  <a:cxn ang="0">
                    <a:pos x="9" y="56"/>
                  </a:cxn>
                  <a:cxn ang="0">
                    <a:pos x="0" y="57"/>
                  </a:cxn>
                  <a:cxn ang="0">
                    <a:pos x="0" y="29"/>
                  </a:cxn>
                </a:cxnLst>
                <a:pathLst>
                  <a:path w="29" h="57">
                    <a:moveTo>
                      <a:pt x="0" y="29"/>
                    </a:moveTo>
                    <a:lnTo>
                      <a:pt x="0" y="0"/>
                    </a:lnTo>
                    <a:lnTo>
                      <a:pt x="9" y="2"/>
                    </a:lnTo>
                    <a:lnTo>
                      <a:pt x="18" y="6"/>
                    </a:lnTo>
                    <a:lnTo>
                      <a:pt x="23" y="12"/>
                    </a:lnTo>
                    <a:lnTo>
                      <a:pt x="27" y="20"/>
                    </a:lnTo>
                    <a:lnTo>
                      <a:pt x="29" y="29"/>
                    </a:lnTo>
                    <a:lnTo>
                      <a:pt x="27" y="37"/>
                    </a:lnTo>
                    <a:lnTo>
                      <a:pt x="23" y="46"/>
                    </a:lnTo>
                    <a:lnTo>
                      <a:pt x="18" y="51"/>
                    </a:lnTo>
                    <a:lnTo>
                      <a:pt x="9" y="56"/>
                    </a:lnTo>
                    <a:lnTo>
                      <a:pt x="0" y="57"/>
                    </a:lnTo>
                    <a:lnTo>
                      <a:pt x="0" y="29"/>
                    </a:lnTo>
                    <a:close/>
                  </a:path>
                </a:pathLst>
              </a:custGeom>
              <a:solidFill>
                <a:srgbClr val="000000"/>
              </a:solidFill>
              <a:ln w="9525">
                <a:noFill/>
              </a:ln>
            </p:spPr>
            <p:txBody>
              <a:bodyPr/>
              <a:p>
                <a:endParaRPr lang="zh-CN" altLang="en-US"/>
              </a:p>
            </p:txBody>
          </p:sp>
          <p:sp>
            <p:nvSpPr>
              <p:cNvPr id="93326" name="Freeform 144"/>
              <p:cNvSpPr/>
              <p:nvPr/>
            </p:nvSpPr>
            <p:spPr>
              <a:xfrm>
                <a:off x="5233" y="2511"/>
                <a:ext cx="2" cy="5"/>
              </a:xfrm>
              <a:custGeom>
                <a:avLst/>
                <a:gdLst/>
                <a:ahLst/>
                <a:cxnLst>
                  <a:cxn ang="0">
                    <a:pos x="0" y="0"/>
                  </a:cxn>
                  <a:cxn ang="0">
                    <a:pos x="9" y="2"/>
                  </a:cxn>
                  <a:cxn ang="0">
                    <a:pos x="18" y="6"/>
                  </a:cxn>
                  <a:cxn ang="0">
                    <a:pos x="23" y="12"/>
                  </a:cxn>
                  <a:cxn ang="0">
                    <a:pos x="27" y="20"/>
                  </a:cxn>
                  <a:cxn ang="0">
                    <a:pos x="29" y="29"/>
                  </a:cxn>
                  <a:cxn ang="0">
                    <a:pos x="27" y="37"/>
                  </a:cxn>
                  <a:cxn ang="0">
                    <a:pos x="23" y="46"/>
                  </a:cxn>
                  <a:cxn ang="0">
                    <a:pos x="18" y="51"/>
                  </a:cxn>
                  <a:cxn ang="0">
                    <a:pos x="9" y="56"/>
                  </a:cxn>
                  <a:cxn ang="0">
                    <a:pos x="0" y="57"/>
                  </a:cxn>
                </a:cxnLst>
                <a:pathLst>
                  <a:path w="29" h="57">
                    <a:moveTo>
                      <a:pt x="0" y="0"/>
                    </a:moveTo>
                    <a:lnTo>
                      <a:pt x="9" y="2"/>
                    </a:lnTo>
                    <a:lnTo>
                      <a:pt x="18" y="6"/>
                    </a:lnTo>
                    <a:lnTo>
                      <a:pt x="23" y="12"/>
                    </a:lnTo>
                    <a:lnTo>
                      <a:pt x="27" y="20"/>
                    </a:lnTo>
                    <a:lnTo>
                      <a:pt x="29" y="29"/>
                    </a:lnTo>
                    <a:lnTo>
                      <a:pt x="27" y="37"/>
                    </a:lnTo>
                    <a:lnTo>
                      <a:pt x="23" y="46"/>
                    </a:lnTo>
                    <a:lnTo>
                      <a:pt x="18" y="51"/>
                    </a:lnTo>
                    <a:lnTo>
                      <a:pt x="9"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327" name="Freeform 145"/>
              <p:cNvSpPr/>
              <p:nvPr/>
            </p:nvSpPr>
            <p:spPr>
              <a:xfrm>
                <a:off x="4974" y="2511"/>
                <a:ext cx="259" cy="5"/>
              </a:xfrm>
              <a:custGeom>
                <a:avLst/>
                <a:gdLst/>
                <a:ahLst/>
                <a:cxnLst>
                  <a:cxn ang="0">
                    <a:pos x="3359" y="57"/>
                  </a:cxn>
                  <a:cxn ang="0">
                    <a:pos x="3359" y="29"/>
                  </a:cxn>
                  <a:cxn ang="0">
                    <a:pos x="3359" y="0"/>
                  </a:cxn>
                  <a:cxn ang="0">
                    <a:pos x="0" y="0"/>
                  </a:cxn>
                  <a:cxn ang="0">
                    <a:pos x="0" y="29"/>
                  </a:cxn>
                  <a:cxn ang="0">
                    <a:pos x="0" y="57"/>
                  </a:cxn>
                  <a:cxn ang="0">
                    <a:pos x="3359" y="57"/>
                  </a:cxn>
                </a:cxnLst>
                <a:pathLst>
                  <a:path w="3359" h="57">
                    <a:moveTo>
                      <a:pt x="3359" y="57"/>
                    </a:moveTo>
                    <a:lnTo>
                      <a:pt x="3359" y="29"/>
                    </a:lnTo>
                    <a:lnTo>
                      <a:pt x="3359" y="0"/>
                    </a:lnTo>
                    <a:lnTo>
                      <a:pt x="0" y="0"/>
                    </a:lnTo>
                    <a:lnTo>
                      <a:pt x="0" y="29"/>
                    </a:lnTo>
                    <a:lnTo>
                      <a:pt x="0" y="57"/>
                    </a:lnTo>
                    <a:lnTo>
                      <a:pt x="3359" y="57"/>
                    </a:lnTo>
                    <a:close/>
                  </a:path>
                </a:pathLst>
              </a:custGeom>
              <a:solidFill>
                <a:srgbClr val="000000"/>
              </a:solidFill>
              <a:ln w="9525">
                <a:noFill/>
              </a:ln>
            </p:spPr>
            <p:txBody>
              <a:bodyPr/>
              <a:p>
                <a:endParaRPr lang="zh-CN" altLang="en-US"/>
              </a:p>
            </p:txBody>
          </p:sp>
          <p:sp>
            <p:nvSpPr>
              <p:cNvPr id="93328" name="Freeform 146"/>
              <p:cNvSpPr/>
              <p:nvPr/>
            </p:nvSpPr>
            <p:spPr>
              <a:xfrm>
                <a:off x="4974" y="2511"/>
                <a:ext cx="259" cy="5"/>
              </a:xfrm>
              <a:custGeom>
                <a:avLst/>
                <a:gdLst/>
                <a:ahLst/>
                <a:cxnLst>
                  <a:cxn ang="0">
                    <a:pos x="3359" y="57"/>
                  </a:cxn>
                  <a:cxn ang="0">
                    <a:pos x="3359" y="29"/>
                  </a:cxn>
                  <a:cxn ang="0">
                    <a:pos x="3359" y="0"/>
                  </a:cxn>
                  <a:cxn ang="0">
                    <a:pos x="0" y="0"/>
                  </a:cxn>
                  <a:cxn ang="0">
                    <a:pos x="0" y="29"/>
                  </a:cxn>
                  <a:cxn ang="0">
                    <a:pos x="0" y="57"/>
                  </a:cxn>
                  <a:cxn ang="0">
                    <a:pos x="3359" y="57"/>
                  </a:cxn>
                </a:cxnLst>
                <a:pathLst>
                  <a:path w="3359" h="57">
                    <a:moveTo>
                      <a:pt x="3359" y="57"/>
                    </a:moveTo>
                    <a:lnTo>
                      <a:pt x="3359" y="29"/>
                    </a:lnTo>
                    <a:lnTo>
                      <a:pt x="3359" y="0"/>
                    </a:lnTo>
                    <a:lnTo>
                      <a:pt x="0" y="0"/>
                    </a:lnTo>
                    <a:lnTo>
                      <a:pt x="0" y="29"/>
                    </a:lnTo>
                    <a:lnTo>
                      <a:pt x="0" y="57"/>
                    </a:lnTo>
                    <a:lnTo>
                      <a:pt x="3359" y="5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329" name="Freeform 147"/>
              <p:cNvSpPr/>
              <p:nvPr/>
            </p:nvSpPr>
            <p:spPr>
              <a:xfrm>
                <a:off x="4972" y="2511"/>
                <a:ext cx="2" cy="5"/>
              </a:xfrm>
              <a:custGeom>
                <a:avLst/>
                <a:gdLst/>
                <a:ahLst/>
                <a:cxnLst>
                  <a:cxn ang="0">
                    <a:pos x="28" y="29"/>
                  </a:cxn>
                  <a:cxn ang="0">
                    <a:pos x="28" y="57"/>
                  </a:cxn>
                  <a:cxn ang="0">
                    <a:pos x="20" y="56"/>
                  </a:cxn>
                  <a:cxn ang="0">
                    <a:pos x="11" y="51"/>
                  </a:cxn>
                  <a:cxn ang="0">
                    <a:pos x="6" y="46"/>
                  </a:cxn>
                  <a:cxn ang="0">
                    <a:pos x="1" y="37"/>
                  </a:cxn>
                  <a:cxn ang="0">
                    <a:pos x="0" y="29"/>
                  </a:cxn>
                  <a:cxn ang="0">
                    <a:pos x="1" y="20"/>
                  </a:cxn>
                  <a:cxn ang="0">
                    <a:pos x="6" y="12"/>
                  </a:cxn>
                  <a:cxn ang="0">
                    <a:pos x="11" y="6"/>
                  </a:cxn>
                  <a:cxn ang="0">
                    <a:pos x="20" y="2"/>
                  </a:cxn>
                  <a:cxn ang="0">
                    <a:pos x="28" y="0"/>
                  </a:cxn>
                  <a:cxn ang="0">
                    <a:pos x="28" y="29"/>
                  </a:cxn>
                </a:cxnLst>
                <a:pathLst>
                  <a:path w="28" h="57">
                    <a:moveTo>
                      <a:pt x="28" y="29"/>
                    </a:moveTo>
                    <a:lnTo>
                      <a:pt x="28" y="57"/>
                    </a:lnTo>
                    <a:lnTo>
                      <a:pt x="20" y="56"/>
                    </a:lnTo>
                    <a:lnTo>
                      <a:pt x="11" y="51"/>
                    </a:lnTo>
                    <a:lnTo>
                      <a:pt x="6" y="46"/>
                    </a:lnTo>
                    <a:lnTo>
                      <a:pt x="1" y="37"/>
                    </a:lnTo>
                    <a:lnTo>
                      <a:pt x="0" y="29"/>
                    </a:lnTo>
                    <a:lnTo>
                      <a:pt x="1" y="20"/>
                    </a:lnTo>
                    <a:lnTo>
                      <a:pt x="6" y="12"/>
                    </a:lnTo>
                    <a:lnTo>
                      <a:pt x="11" y="6"/>
                    </a:lnTo>
                    <a:lnTo>
                      <a:pt x="20" y="2"/>
                    </a:lnTo>
                    <a:lnTo>
                      <a:pt x="28" y="0"/>
                    </a:lnTo>
                    <a:lnTo>
                      <a:pt x="28" y="29"/>
                    </a:lnTo>
                    <a:close/>
                  </a:path>
                </a:pathLst>
              </a:custGeom>
              <a:solidFill>
                <a:srgbClr val="000000"/>
              </a:solidFill>
              <a:ln w="9525">
                <a:noFill/>
              </a:ln>
            </p:spPr>
            <p:txBody>
              <a:bodyPr/>
              <a:p>
                <a:endParaRPr lang="zh-CN" altLang="en-US"/>
              </a:p>
            </p:txBody>
          </p:sp>
          <p:sp>
            <p:nvSpPr>
              <p:cNvPr id="93330" name="Freeform 148"/>
              <p:cNvSpPr/>
              <p:nvPr/>
            </p:nvSpPr>
            <p:spPr>
              <a:xfrm>
                <a:off x="4972" y="2511"/>
                <a:ext cx="2" cy="5"/>
              </a:xfrm>
              <a:custGeom>
                <a:avLst/>
                <a:gdLst/>
                <a:ahLst/>
                <a:cxnLst>
                  <a:cxn ang="0">
                    <a:pos x="28" y="57"/>
                  </a:cxn>
                  <a:cxn ang="0">
                    <a:pos x="20" y="56"/>
                  </a:cxn>
                  <a:cxn ang="0">
                    <a:pos x="11" y="51"/>
                  </a:cxn>
                  <a:cxn ang="0">
                    <a:pos x="6" y="46"/>
                  </a:cxn>
                  <a:cxn ang="0">
                    <a:pos x="1" y="37"/>
                  </a:cxn>
                  <a:cxn ang="0">
                    <a:pos x="0" y="29"/>
                  </a:cxn>
                  <a:cxn ang="0">
                    <a:pos x="1" y="20"/>
                  </a:cxn>
                  <a:cxn ang="0">
                    <a:pos x="6" y="12"/>
                  </a:cxn>
                  <a:cxn ang="0">
                    <a:pos x="11" y="6"/>
                  </a:cxn>
                  <a:cxn ang="0">
                    <a:pos x="20" y="2"/>
                  </a:cxn>
                  <a:cxn ang="0">
                    <a:pos x="28" y="0"/>
                  </a:cxn>
                </a:cxnLst>
                <a:pathLst>
                  <a:path w="28" h="57">
                    <a:moveTo>
                      <a:pt x="28" y="57"/>
                    </a:moveTo>
                    <a:lnTo>
                      <a:pt x="20" y="56"/>
                    </a:lnTo>
                    <a:lnTo>
                      <a:pt x="11" y="51"/>
                    </a:lnTo>
                    <a:lnTo>
                      <a:pt x="6" y="46"/>
                    </a:lnTo>
                    <a:lnTo>
                      <a:pt x="1" y="37"/>
                    </a:lnTo>
                    <a:lnTo>
                      <a:pt x="0" y="29"/>
                    </a:lnTo>
                    <a:lnTo>
                      <a:pt x="1" y="20"/>
                    </a:lnTo>
                    <a:lnTo>
                      <a:pt x="6" y="12"/>
                    </a:lnTo>
                    <a:lnTo>
                      <a:pt x="11" y="6"/>
                    </a:lnTo>
                    <a:lnTo>
                      <a:pt x="20"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331" name="Freeform 149"/>
              <p:cNvSpPr/>
              <p:nvPr/>
            </p:nvSpPr>
            <p:spPr>
              <a:xfrm>
                <a:off x="4972" y="2513"/>
                <a:ext cx="5" cy="3"/>
              </a:xfrm>
              <a:custGeom>
                <a:avLst/>
                <a:gdLst/>
                <a:ahLst/>
                <a:cxnLst>
                  <a:cxn ang="0">
                    <a:pos x="28" y="0"/>
                  </a:cxn>
                  <a:cxn ang="0">
                    <a:pos x="57" y="0"/>
                  </a:cxn>
                  <a:cxn ang="0">
                    <a:pos x="55" y="8"/>
                  </a:cxn>
                  <a:cxn ang="0">
                    <a:pos x="51" y="17"/>
                  </a:cxn>
                  <a:cxn ang="0">
                    <a:pos x="46" y="22"/>
                  </a:cxn>
                  <a:cxn ang="0">
                    <a:pos x="37" y="27"/>
                  </a:cxn>
                  <a:cxn ang="0">
                    <a:pos x="28" y="28"/>
                  </a:cxn>
                  <a:cxn ang="0">
                    <a:pos x="20" y="27"/>
                  </a:cxn>
                  <a:cxn ang="0">
                    <a:pos x="11" y="22"/>
                  </a:cxn>
                  <a:cxn ang="0">
                    <a:pos x="6" y="17"/>
                  </a:cxn>
                  <a:cxn ang="0">
                    <a:pos x="1" y="8"/>
                  </a:cxn>
                  <a:cxn ang="0">
                    <a:pos x="0" y="0"/>
                  </a:cxn>
                  <a:cxn ang="0">
                    <a:pos x="28" y="0"/>
                  </a:cxn>
                </a:cxnLst>
                <a:pathLst>
                  <a:path w="57" h="28">
                    <a:moveTo>
                      <a:pt x="28" y="0"/>
                    </a:moveTo>
                    <a:lnTo>
                      <a:pt x="57" y="0"/>
                    </a:lnTo>
                    <a:lnTo>
                      <a:pt x="55" y="8"/>
                    </a:lnTo>
                    <a:lnTo>
                      <a:pt x="51" y="17"/>
                    </a:lnTo>
                    <a:lnTo>
                      <a:pt x="46" y="22"/>
                    </a:lnTo>
                    <a:lnTo>
                      <a:pt x="37" y="27"/>
                    </a:lnTo>
                    <a:lnTo>
                      <a:pt x="28" y="28"/>
                    </a:lnTo>
                    <a:lnTo>
                      <a:pt x="20" y="27"/>
                    </a:lnTo>
                    <a:lnTo>
                      <a:pt x="11" y="22"/>
                    </a:lnTo>
                    <a:lnTo>
                      <a:pt x="6" y="17"/>
                    </a:lnTo>
                    <a:lnTo>
                      <a:pt x="1" y="8"/>
                    </a:lnTo>
                    <a:lnTo>
                      <a:pt x="0" y="0"/>
                    </a:lnTo>
                    <a:lnTo>
                      <a:pt x="28" y="0"/>
                    </a:lnTo>
                    <a:close/>
                  </a:path>
                </a:pathLst>
              </a:custGeom>
              <a:solidFill>
                <a:srgbClr val="000000"/>
              </a:solidFill>
              <a:ln w="9525">
                <a:noFill/>
              </a:ln>
            </p:spPr>
            <p:txBody>
              <a:bodyPr/>
              <a:p>
                <a:endParaRPr lang="zh-CN" altLang="en-US"/>
              </a:p>
            </p:txBody>
          </p:sp>
          <p:sp>
            <p:nvSpPr>
              <p:cNvPr id="93332" name="Freeform 150"/>
              <p:cNvSpPr/>
              <p:nvPr/>
            </p:nvSpPr>
            <p:spPr>
              <a:xfrm>
                <a:off x="4972" y="2513"/>
                <a:ext cx="5" cy="3"/>
              </a:xfrm>
              <a:custGeom>
                <a:avLst/>
                <a:gdLst/>
                <a:ahLst/>
                <a:cxnLst>
                  <a:cxn ang="0">
                    <a:pos x="57" y="0"/>
                  </a:cxn>
                  <a:cxn ang="0">
                    <a:pos x="55" y="8"/>
                  </a:cxn>
                  <a:cxn ang="0">
                    <a:pos x="51" y="17"/>
                  </a:cxn>
                  <a:cxn ang="0">
                    <a:pos x="46" y="22"/>
                  </a:cxn>
                  <a:cxn ang="0">
                    <a:pos x="37" y="27"/>
                  </a:cxn>
                  <a:cxn ang="0">
                    <a:pos x="28" y="28"/>
                  </a:cxn>
                  <a:cxn ang="0">
                    <a:pos x="20" y="27"/>
                  </a:cxn>
                  <a:cxn ang="0">
                    <a:pos x="11" y="22"/>
                  </a:cxn>
                  <a:cxn ang="0">
                    <a:pos x="6" y="17"/>
                  </a:cxn>
                  <a:cxn ang="0">
                    <a:pos x="1" y="8"/>
                  </a:cxn>
                  <a:cxn ang="0">
                    <a:pos x="0" y="0"/>
                  </a:cxn>
                </a:cxnLst>
                <a:pathLst>
                  <a:path w="57" h="28">
                    <a:moveTo>
                      <a:pt x="57" y="0"/>
                    </a:moveTo>
                    <a:lnTo>
                      <a:pt x="55" y="8"/>
                    </a:lnTo>
                    <a:lnTo>
                      <a:pt x="51" y="17"/>
                    </a:lnTo>
                    <a:lnTo>
                      <a:pt x="46" y="22"/>
                    </a:lnTo>
                    <a:lnTo>
                      <a:pt x="37" y="27"/>
                    </a:lnTo>
                    <a:lnTo>
                      <a:pt x="28" y="28"/>
                    </a:lnTo>
                    <a:lnTo>
                      <a:pt x="20" y="27"/>
                    </a:lnTo>
                    <a:lnTo>
                      <a:pt x="11" y="22"/>
                    </a:lnTo>
                    <a:lnTo>
                      <a:pt x="6" y="17"/>
                    </a:lnTo>
                    <a:lnTo>
                      <a:pt x="1"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333" name="Freeform 151"/>
              <p:cNvSpPr/>
              <p:nvPr/>
            </p:nvSpPr>
            <p:spPr>
              <a:xfrm>
                <a:off x="4972" y="2349"/>
                <a:ext cx="5" cy="164"/>
              </a:xfrm>
              <a:custGeom>
                <a:avLst/>
                <a:gdLst/>
                <a:ahLst/>
                <a:cxnLst>
                  <a:cxn ang="0">
                    <a:pos x="0" y="2138"/>
                  </a:cxn>
                  <a:cxn ang="0">
                    <a:pos x="28" y="2138"/>
                  </a:cxn>
                  <a:cxn ang="0">
                    <a:pos x="57" y="2138"/>
                  </a:cxn>
                  <a:cxn ang="0">
                    <a:pos x="57" y="0"/>
                  </a:cxn>
                  <a:cxn ang="0">
                    <a:pos x="28" y="0"/>
                  </a:cxn>
                  <a:cxn ang="0">
                    <a:pos x="0" y="0"/>
                  </a:cxn>
                  <a:cxn ang="0">
                    <a:pos x="0" y="2138"/>
                  </a:cxn>
                </a:cxnLst>
                <a:pathLst>
                  <a:path w="57" h="2138">
                    <a:moveTo>
                      <a:pt x="0" y="2138"/>
                    </a:moveTo>
                    <a:lnTo>
                      <a:pt x="28" y="2138"/>
                    </a:lnTo>
                    <a:lnTo>
                      <a:pt x="57" y="2138"/>
                    </a:lnTo>
                    <a:lnTo>
                      <a:pt x="57" y="0"/>
                    </a:lnTo>
                    <a:lnTo>
                      <a:pt x="28" y="0"/>
                    </a:lnTo>
                    <a:lnTo>
                      <a:pt x="0" y="0"/>
                    </a:lnTo>
                    <a:lnTo>
                      <a:pt x="0" y="2138"/>
                    </a:lnTo>
                    <a:close/>
                  </a:path>
                </a:pathLst>
              </a:custGeom>
              <a:solidFill>
                <a:srgbClr val="000000"/>
              </a:solidFill>
              <a:ln w="9525">
                <a:noFill/>
              </a:ln>
            </p:spPr>
            <p:txBody>
              <a:bodyPr/>
              <a:p>
                <a:endParaRPr lang="zh-CN" altLang="en-US"/>
              </a:p>
            </p:txBody>
          </p:sp>
          <p:sp>
            <p:nvSpPr>
              <p:cNvPr id="93334" name="Freeform 152"/>
              <p:cNvSpPr/>
              <p:nvPr/>
            </p:nvSpPr>
            <p:spPr>
              <a:xfrm>
                <a:off x="4972" y="2349"/>
                <a:ext cx="5" cy="164"/>
              </a:xfrm>
              <a:custGeom>
                <a:avLst/>
                <a:gdLst/>
                <a:ahLst/>
                <a:cxnLst>
                  <a:cxn ang="0">
                    <a:pos x="0" y="2138"/>
                  </a:cxn>
                  <a:cxn ang="0">
                    <a:pos x="28" y="2138"/>
                  </a:cxn>
                  <a:cxn ang="0">
                    <a:pos x="57" y="2138"/>
                  </a:cxn>
                  <a:cxn ang="0">
                    <a:pos x="57" y="0"/>
                  </a:cxn>
                  <a:cxn ang="0">
                    <a:pos x="28" y="0"/>
                  </a:cxn>
                  <a:cxn ang="0">
                    <a:pos x="0" y="0"/>
                  </a:cxn>
                  <a:cxn ang="0">
                    <a:pos x="0" y="2138"/>
                  </a:cxn>
                </a:cxnLst>
                <a:pathLst>
                  <a:path w="57" h="2138">
                    <a:moveTo>
                      <a:pt x="0" y="2138"/>
                    </a:moveTo>
                    <a:lnTo>
                      <a:pt x="28" y="2138"/>
                    </a:lnTo>
                    <a:lnTo>
                      <a:pt x="57" y="2138"/>
                    </a:lnTo>
                    <a:lnTo>
                      <a:pt x="57" y="0"/>
                    </a:lnTo>
                    <a:lnTo>
                      <a:pt x="28" y="0"/>
                    </a:lnTo>
                    <a:lnTo>
                      <a:pt x="0" y="0"/>
                    </a:lnTo>
                    <a:lnTo>
                      <a:pt x="0" y="2138"/>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335" name="Freeform 153"/>
              <p:cNvSpPr/>
              <p:nvPr/>
            </p:nvSpPr>
            <p:spPr>
              <a:xfrm>
                <a:off x="4972" y="2347"/>
                <a:ext cx="5" cy="2"/>
              </a:xfrm>
              <a:custGeom>
                <a:avLst/>
                <a:gdLst/>
                <a:ahLst/>
                <a:cxnLst>
                  <a:cxn ang="0">
                    <a:pos x="28" y="29"/>
                  </a:cxn>
                  <a:cxn ang="0">
                    <a:pos x="0" y="29"/>
                  </a:cxn>
                  <a:cxn ang="0">
                    <a:pos x="1" y="20"/>
                  </a:cxn>
                  <a:cxn ang="0">
                    <a:pos x="6" y="12"/>
                  </a:cxn>
                  <a:cxn ang="0">
                    <a:pos x="11" y="6"/>
                  </a:cxn>
                  <a:cxn ang="0">
                    <a:pos x="20" y="2"/>
                  </a:cxn>
                  <a:cxn ang="0">
                    <a:pos x="28" y="0"/>
                  </a:cxn>
                  <a:cxn ang="0">
                    <a:pos x="37" y="2"/>
                  </a:cxn>
                  <a:cxn ang="0">
                    <a:pos x="46" y="6"/>
                  </a:cxn>
                  <a:cxn ang="0">
                    <a:pos x="51" y="12"/>
                  </a:cxn>
                  <a:cxn ang="0">
                    <a:pos x="55" y="20"/>
                  </a:cxn>
                  <a:cxn ang="0">
                    <a:pos x="57" y="29"/>
                  </a:cxn>
                  <a:cxn ang="0">
                    <a:pos x="28" y="29"/>
                  </a:cxn>
                </a:cxnLst>
                <a:pathLst>
                  <a:path w="57" h="29">
                    <a:moveTo>
                      <a:pt x="28" y="29"/>
                    </a:moveTo>
                    <a:lnTo>
                      <a:pt x="0" y="29"/>
                    </a:lnTo>
                    <a:lnTo>
                      <a:pt x="1" y="20"/>
                    </a:lnTo>
                    <a:lnTo>
                      <a:pt x="6" y="12"/>
                    </a:lnTo>
                    <a:lnTo>
                      <a:pt x="11" y="6"/>
                    </a:lnTo>
                    <a:lnTo>
                      <a:pt x="20" y="2"/>
                    </a:lnTo>
                    <a:lnTo>
                      <a:pt x="28" y="0"/>
                    </a:lnTo>
                    <a:lnTo>
                      <a:pt x="37" y="2"/>
                    </a:lnTo>
                    <a:lnTo>
                      <a:pt x="46" y="6"/>
                    </a:lnTo>
                    <a:lnTo>
                      <a:pt x="51" y="12"/>
                    </a:lnTo>
                    <a:lnTo>
                      <a:pt x="55" y="20"/>
                    </a:lnTo>
                    <a:lnTo>
                      <a:pt x="57" y="29"/>
                    </a:lnTo>
                    <a:lnTo>
                      <a:pt x="28" y="29"/>
                    </a:lnTo>
                    <a:close/>
                  </a:path>
                </a:pathLst>
              </a:custGeom>
              <a:solidFill>
                <a:srgbClr val="000000"/>
              </a:solidFill>
              <a:ln w="9525">
                <a:noFill/>
              </a:ln>
            </p:spPr>
            <p:txBody>
              <a:bodyPr/>
              <a:p>
                <a:endParaRPr lang="zh-CN" altLang="en-US"/>
              </a:p>
            </p:txBody>
          </p:sp>
          <p:sp>
            <p:nvSpPr>
              <p:cNvPr id="93336" name="Freeform 154"/>
              <p:cNvSpPr/>
              <p:nvPr/>
            </p:nvSpPr>
            <p:spPr>
              <a:xfrm>
                <a:off x="4972" y="2347"/>
                <a:ext cx="5" cy="2"/>
              </a:xfrm>
              <a:custGeom>
                <a:avLst/>
                <a:gdLst/>
                <a:ahLst/>
                <a:cxnLst>
                  <a:cxn ang="0">
                    <a:pos x="0" y="29"/>
                  </a:cxn>
                  <a:cxn ang="0">
                    <a:pos x="1" y="20"/>
                  </a:cxn>
                  <a:cxn ang="0">
                    <a:pos x="6" y="12"/>
                  </a:cxn>
                  <a:cxn ang="0">
                    <a:pos x="11" y="6"/>
                  </a:cxn>
                  <a:cxn ang="0">
                    <a:pos x="20" y="2"/>
                  </a:cxn>
                  <a:cxn ang="0">
                    <a:pos x="28" y="0"/>
                  </a:cxn>
                  <a:cxn ang="0">
                    <a:pos x="37" y="2"/>
                  </a:cxn>
                  <a:cxn ang="0">
                    <a:pos x="46" y="6"/>
                  </a:cxn>
                  <a:cxn ang="0">
                    <a:pos x="51" y="12"/>
                  </a:cxn>
                  <a:cxn ang="0">
                    <a:pos x="55" y="20"/>
                  </a:cxn>
                  <a:cxn ang="0">
                    <a:pos x="57" y="29"/>
                  </a:cxn>
                </a:cxnLst>
                <a:pathLst>
                  <a:path w="57" h="29">
                    <a:moveTo>
                      <a:pt x="0" y="29"/>
                    </a:moveTo>
                    <a:lnTo>
                      <a:pt x="1" y="20"/>
                    </a:lnTo>
                    <a:lnTo>
                      <a:pt x="6" y="12"/>
                    </a:lnTo>
                    <a:lnTo>
                      <a:pt x="11" y="6"/>
                    </a:lnTo>
                    <a:lnTo>
                      <a:pt x="20" y="2"/>
                    </a:lnTo>
                    <a:lnTo>
                      <a:pt x="28" y="0"/>
                    </a:lnTo>
                    <a:lnTo>
                      <a:pt x="37" y="2"/>
                    </a:lnTo>
                    <a:lnTo>
                      <a:pt x="46" y="6"/>
                    </a:lnTo>
                    <a:lnTo>
                      <a:pt x="51" y="12"/>
                    </a:lnTo>
                    <a:lnTo>
                      <a:pt x="55"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337" name="Freeform 155"/>
              <p:cNvSpPr/>
              <p:nvPr/>
            </p:nvSpPr>
            <p:spPr>
              <a:xfrm>
                <a:off x="5231" y="2513"/>
                <a:ext cx="4" cy="3"/>
              </a:xfrm>
              <a:custGeom>
                <a:avLst/>
                <a:gdLst/>
                <a:ahLst/>
                <a:cxnLst>
                  <a:cxn ang="0">
                    <a:pos x="28" y="0"/>
                  </a:cxn>
                  <a:cxn ang="0">
                    <a:pos x="57" y="0"/>
                  </a:cxn>
                  <a:cxn ang="0">
                    <a:pos x="55" y="8"/>
                  </a:cxn>
                  <a:cxn ang="0">
                    <a:pos x="51" y="17"/>
                  </a:cxn>
                  <a:cxn ang="0">
                    <a:pos x="46" y="22"/>
                  </a:cxn>
                  <a:cxn ang="0">
                    <a:pos x="37" y="27"/>
                  </a:cxn>
                  <a:cxn ang="0">
                    <a:pos x="28" y="28"/>
                  </a:cxn>
                  <a:cxn ang="0">
                    <a:pos x="20" y="27"/>
                  </a:cxn>
                  <a:cxn ang="0">
                    <a:pos x="11" y="22"/>
                  </a:cxn>
                  <a:cxn ang="0">
                    <a:pos x="6" y="17"/>
                  </a:cxn>
                  <a:cxn ang="0">
                    <a:pos x="2" y="8"/>
                  </a:cxn>
                  <a:cxn ang="0">
                    <a:pos x="0" y="0"/>
                  </a:cxn>
                  <a:cxn ang="0">
                    <a:pos x="28" y="0"/>
                  </a:cxn>
                </a:cxnLst>
                <a:pathLst>
                  <a:path w="57" h="28">
                    <a:moveTo>
                      <a:pt x="28" y="0"/>
                    </a:moveTo>
                    <a:lnTo>
                      <a:pt x="57" y="0"/>
                    </a:lnTo>
                    <a:lnTo>
                      <a:pt x="55" y="8"/>
                    </a:lnTo>
                    <a:lnTo>
                      <a:pt x="51" y="17"/>
                    </a:lnTo>
                    <a:lnTo>
                      <a:pt x="46" y="22"/>
                    </a:lnTo>
                    <a:lnTo>
                      <a:pt x="37" y="27"/>
                    </a:lnTo>
                    <a:lnTo>
                      <a:pt x="28" y="28"/>
                    </a:lnTo>
                    <a:lnTo>
                      <a:pt x="20" y="27"/>
                    </a:lnTo>
                    <a:lnTo>
                      <a:pt x="11" y="22"/>
                    </a:lnTo>
                    <a:lnTo>
                      <a:pt x="6" y="17"/>
                    </a:lnTo>
                    <a:lnTo>
                      <a:pt x="2" y="8"/>
                    </a:lnTo>
                    <a:lnTo>
                      <a:pt x="0" y="0"/>
                    </a:lnTo>
                    <a:lnTo>
                      <a:pt x="28" y="0"/>
                    </a:lnTo>
                    <a:close/>
                  </a:path>
                </a:pathLst>
              </a:custGeom>
              <a:solidFill>
                <a:srgbClr val="000000"/>
              </a:solidFill>
              <a:ln w="9525">
                <a:noFill/>
              </a:ln>
            </p:spPr>
            <p:txBody>
              <a:bodyPr/>
              <a:p>
                <a:endParaRPr lang="zh-CN" altLang="en-US"/>
              </a:p>
            </p:txBody>
          </p:sp>
          <p:sp>
            <p:nvSpPr>
              <p:cNvPr id="93338" name="Freeform 156"/>
              <p:cNvSpPr/>
              <p:nvPr/>
            </p:nvSpPr>
            <p:spPr>
              <a:xfrm>
                <a:off x="5231" y="2513"/>
                <a:ext cx="4" cy="3"/>
              </a:xfrm>
              <a:custGeom>
                <a:avLst/>
                <a:gdLst/>
                <a:ahLst/>
                <a:cxnLst>
                  <a:cxn ang="0">
                    <a:pos x="57" y="0"/>
                  </a:cxn>
                  <a:cxn ang="0">
                    <a:pos x="55" y="8"/>
                  </a:cxn>
                  <a:cxn ang="0">
                    <a:pos x="51" y="17"/>
                  </a:cxn>
                  <a:cxn ang="0">
                    <a:pos x="46" y="22"/>
                  </a:cxn>
                  <a:cxn ang="0">
                    <a:pos x="37" y="27"/>
                  </a:cxn>
                  <a:cxn ang="0">
                    <a:pos x="28" y="28"/>
                  </a:cxn>
                  <a:cxn ang="0">
                    <a:pos x="20" y="27"/>
                  </a:cxn>
                  <a:cxn ang="0">
                    <a:pos x="11" y="22"/>
                  </a:cxn>
                  <a:cxn ang="0">
                    <a:pos x="6" y="17"/>
                  </a:cxn>
                  <a:cxn ang="0">
                    <a:pos x="2" y="8"/>
                  </a:cxn>
                  <a:cxn ang="0">
                    <a:pos x="0" y="0"/>
                  </a:cxn>
                </a:cxnLst>
                <a:pathLst>
                  <a:path w="57" h="28">
                    <a:moveTo>
                      <a:pt x="57" y="0"/>
                    </a:moveTo>
                    <a:lnTo>
                      <a:pt x="55" y="8"/>
                    </a:lnTo>
                    <a:lnTo>
                      <a:pt x="51" y="17"/>
                    </a:lnTo>
                    <a:lnTo>
                      <a:pt x="46" y="22"/>
                    </a:lnTo>
                    <a:lnTo>
                      <a:pt x="37" y="27"/>
                    </a:lnTo>
                    <a:lnTo>
                      <a:pt x="28" y="28"/>
                    </a:lnTo>
                    <a:lnTo>
                      <a:pt x="20" y="27"/>
                    </a:lnTo>
                    <a:lnTo>
                      <a:pt x="11" y="22"/>
                    </a:lnTo>
                    <a:lnTo>
                      <a:pt x="6" y="17"/>
                    </a:lnTo>
                    <a:lnTo>
                      <a:pt x="2"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339" name="Freeform 157"/>
              <p:cNvSpPr/>
              <p:nvPr/>
            </p:nvSpPr>
            <p:spPr>
              <a:xfrm>
                <a:off x="5231" y="2349"/>
                <a:ext cx="4" cy="164"/>
              </a:xfrm>
              <a:custGeom>
                <a:avLst/>
                <a:gdLst/>
                <a:ahLst/>
                <a:cxnLst>
                  <a:cxn ang="0">
                    <a:pos x="0" y="2138"/>
                  </a:cxn>
                  <a:cxn ang="0">
                    <a:pos x="28" y="2138"/>
                  </a:cxn>
                  <a:cxn ang="0">
                    <a:pos x="57" y="2138"/>
                  </a:cxn>
                  <a:cxn ang="0">
                    <a:pos x="57" y="0"/>
                  </a:cxn>
                  <a:cxn ang="0">
                    <a:pos x="28" y="0"/>
                  </a:cxn>
                  <a:cxn ang="0">
                    <a:pos x="0" y="0"/>
                  </a:cxn>
                  <a:cxn ang="0">
                    <a:pos x="0" y="2138"/>
                  </a:cxn>
                </a:cxnLst>
                <a:pathLst>
                  <a:path w="57" h="2138">
                    <a:moveTo>
                      <a:pt x="0" y="2138"/>
                    </a:moveTo>
                    <a:lnTo>
                      <a:pt x="28" y="2138"/>
                    </a:lnTo>
                    <a:lnTo>
                      <a:pt x="57" y="2138"/>
                    </a:lnTo>
                    <a:lnTo>
                      <a:pt x="57" y="0"/>
                    </a:lnTo>
                    <a:lnTo>
                      <a:pt x="28" y="0"/>
                    </a:lnTo>
                    <a:lnTo>
                      <a:pt x="0" y="0"/>
                    </a:lnTo>
                    <a:lnTo>
                      <a:pt x="0" y="2138"/>
                    </a:lnTo>
                    <a:close/>
                  </a:path>
                </a:pathLst>
              </a:custGeom>
              <a:solidFill>
                <a:srgbClr val="000000"/>
              </a:solidFill>
              <a:ln w="9525">
                <a:noFill/>
              </a:ln>
            </p:spPr>
            <p:txBody>
              <a:bodyPr/>
              <a:p>
                <a:endParaRPr lang="zh-CN" altLang="en-US"/>
              </a:p>
            </p:txBody>
          </p:sp>
          <p:sp>
            <p:nvSpPr>
              <p:cNvPr id="93340" name="Freeform 158"/>
              <p:cNvSpPr/>
              <p:nvPr/>
            </p:nvSpPr>
            <p:spPr>
              <a:xfrm>
                <a:off x="5231" y="2349"/>
                <a:ext cx="4" cy="164"/>
              </a:xfrm>
              <a:custGeom>
                <a:avLst/>
                <a:gdLst/>
                <a:ahLst/>
                <a:cxnLst>
                  <a:cxn ang="0">
                    <a:pos x="0" y="2138"/>
                  </a:cxn>
                  <a:cxn ang="0">
                    <a:pos x="28" y="2138"/>
                  </a:cxn>
                  <a:cxn ang="0">
                    <a:pos x="57" y="2138"/>
                  </a:cxn>
                  <a:cxn ang="0">
                    <a:pos x="57" y="0"/>
                  </a:cxn>
                  <a:cxn ang="0">
                    <a:pos x="28" y="0"/>
                  </a:cxn>
                  <a:cxn ang="0">
                    <a:pos x="0" y="0"/>
                  </a:cxn>
                  <a:cxn ang="0">
                    <a:pos x="0" y="2138"/>
                  </a:cxn>
                </a:cxnLst>
                <a:pathLst>
                  <a:path w="57" h="2138">
                    <a:moveTo>
                      <a:pt x="0" y="2138"/>
                    </a:moveTo>
                    <a:lnTo>
                      <a:pt x="28" y="2138"/>
                    </a:lnTo>
                    <a:lnTo>
                      <a:pt x="57" y="2138"/>
                    </a:lnTo>
                    <a:lnTo>
                      <a:pt x="57" y="0"/>
                    </a:lnTo>
                    <a:lnTo>
                      <a:pt x="28" y="0"/>
                    </a:lnTo>
                    <a:lnTo>
                      <a:pt x="0" y="0"/>
                    </a:lnTo>
                    <a:lnTo>
                      <a:pt x="0" y="2138"/>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341" name="Freeform 159"/>
              <p:cNvSpPr/>
              <p:nvPr/>
            </p:nvSpPr>
            <p:spPr>
              <a:xfrm>
                <a:off x="5231" y="2347"/>
                <a:ext cx="4" cy="2"/>
              </a:xfrm>
              <a:custGeom>
                <a:avLst/>
                <a:gdLst/>
                <a:ahLst/>
                <a:cxnLst>
                  <a:cxn ang="0">
                    <a:pos x="28" y="29"/>
                  </a:cxn>
                  <a:cxn ang="0">
                    <a:pos x="0" y="29"/>
                  </a:cxn>
                  <a:cxn ang="0">
                    <a:pos x="2" y="20"/>
                  </a:cxn>
                  <a:cxn ang="0">
                    <a:pos x="6" y="12"/>
                  </a:cxn>
                  <a:cxn ang="0">
                    <a:pos x="11" y="6"/>
                  </a:cxn>
                  <a:cxn ang="0">
                    <a:pos x="20" y="2"/>
                  </a:cxn>
                  <a:cxn ang="0">
                    <a:pos x="28" y="0"/>
                  </a:cxn>
                  <a:cxn ang="0">
                    <a:pos x="37" y="2"/>
                  </a:cxn>
                  <a:cxn ang="0">
                    <a:pos x="46" y="6"/>
                  </a:cxn>
                  <a:cxn ang="0">
                    <a:pos x="51" y="12"/>
                  </a:cxn>
                  <a:cxn ang="0">
                    <a:pos x="55" y="20"/>
                  </a:cxn>
                  <a:cxn ang="0">
                    <a:pos x="57" y="29"/>
                  </a:cxn>
                  <a:cxn ang="0">
                    <a:pos x="28" y="29"/>
                  </a:cxn>
                </a:cxnLst>
                <a:pathLst>
                  <a:path w="57" h="29">
                    <a:moveTo>
                      <a:pt x="28" y="29"/>
                    </a:moveTo>
                    <a:lnTo>
                      <a:pt x="0" y="29"/>
                    </a:lnTo>
                    <a:lnTo>
                      <a:pt x="2" y="20"/>
                    </a:lnTo>
                    <a:lnTo>
                      <a:pt x="6" y="12"/>
                    </a:lnTo>
                    <a:lnTo>
                      <a:pt x="11" y="6"/>
                    </a:lnTo>
                    <a:lnTo>
                      <a:pt x="20" y="2"/>
                    </a:lnTo>
                    <a:lnTo>
                      <a:pt x="28" y="0"/>
                    </a:lnTo>
                    <a:lnTo>
                      <a:pt x="37" y="2"/>
                    </a:lnTo>
                    <a:lnTo>
                      <a:pt x="46" y="6"/>
                    </a:lnTo>
                    <a:lnTo>
                      <a:pt x="51" y="12"/>
                    </a:lnTo>
                    <a:lnTo>
                      <a:pt x="55" y="20"/>
                    </a:lnTo>
                    <a:lnTo>
                      <a:pt x="57" y="29"/>
                    </a:lnTo>
                    <a:lnTo>
                      <a:pt x="28" y="29"/>
                    </a:lnTo>
                    <a:close/>
                  </a:path>
                </a:pathLst>
              </a:custGeom>
              <a:solidFill>
                <a:srgbClr val="000000"/>
              </a:solidFill>
              <a:ln w="9525">
                <a:noFill/>
              </a:ln>
            </p:spPr>
            <p:txBody>
              <a:bodyPr/>
              <a:p>
                <a:endParaRPr lang="zh-CN" altLang="en-US"/>
              </a:p>
            </p:txBody>
          </p:sp>
          <p:sp>
            <p:nvSpPr>
              <p:cNvPr id="93342" name="Freeform 160"/>
              <p:cNvSpPr/>
              <p:nvPr/>
            </p:nvSpPr>
            <p:spPr>
              <a:xfrm>
                <a:off x="5231" y="2347"/>
                <a:ext cx="4" cy="2"/>
              </a:xfrm>
              <a:custGeom>
                <a:avLst/>
                <a:gdLst/>
                <a:ahLst/>
                <a:cxnLst>
                  <a:cxn ang="0">
                    <a:pos x="0" y="29"/>
                  </a:cxn>
                  <a:cxn ang="0">
                    <a:pos x="2" y="20"/>
                  </a:cxn>
                  <a:cxn ang="0">
                    <a:pos x="6" y="12"/>
                  </a:cxn>
                  <a:cxn ang="0">
                    <a:pos x="11" y="6"/>
                  </a:cxn>
                  <a:cxn ang="0">
                    <a:pos x="20" y="2"/>
                  </a:cxn>
                  <a:cxn ang="0">
                    <a:pos x="28" y="0"/>
                  </a:cxn>
                  <a:cxn ang="0">
                    <a:pos x="37" y="2"/>
                  </a:cxn>
                  <a:cxn ang="0">
                    <a:pos x="46" y="6"/>
                  </a:cxn>
                  <a:cxn ang="0">
                    <a:pos x="51" y="12"/>
                  </a:cxn>
                  <a:cxn ang="0">
                    <a:pos x="55" y="20"/>
                  </a:cxn>
                  <a:cxn ang="0">
                    <a:pos x="57" y="29"/>
                  </a:cxn>
                </a:cxnLst>
                <a:pathLst>
                  <a:path w="57" h="29">
                    <a:moveTo>
                      <a:pt x="0" y="29"/>
                    </a:moveTo>
                    <a:lnTo>
                      <a:pt x="2" y="20"/>
                    </a:lnTo>
                    <a:lnTo>
                      <a:pt x="6" y="12"/>
                    </a:lnTo>
                    <a:lnTo>
                      <a:pt x="11" y="6"/>
                    </a:lnTo>
                    <a:lnTo>
                      <a:pt x="20" y="2"/>
                    </a:lnTo>
                    <a:lnTo>
                      <a:pt x="28" y="0"/>
                    </a:lnTo>
                    <a:lnTo>
                      <a:pt x="37" y="2"/>
                    </a:lnTo>
                    <a:lnTo>
                      <a:pt x="46" y="6"/>
                    </a:lnTo>
                    <a:lnTo>
                      <a:pt x="51" y="12"/>
                    </a:lnTo>
                    <a:lnTo>
                      <a:pt x="55"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343" name="Line 161"/>
              <p:cNvSpPr/>
              <p:nvPr/>
            </p:nvSpPr>
            <p:spPr>
              <a:xfrm>
                <a:off x="4974" y="2513"/>
                <a:ext cx="1" cy="183"/>
              </a:xfrm>
              <a:prstGeom prst="line">
                <a:avLst/>
              </a:prstGeom>
              <a:ln w="0" cap="flat" cmpd="sng">
                <a:solidFill>
                  <a:srgbClr val="FF0000"/>
                </a:solidFill>
                <a:prstDash val="solid"/>
                <a:round/>
                <a:headEnd type="none" w="med" len="med"/>
                <a:tailEnd type="none" w="med" len="med"/>
              </a:ln>
            </p:spPr>
          </p:sp>
          <p:sp>
            <p:nvSpPr>
              <p:cNvPr id="93344" name="Line 162"/>
              <p:cNvSpPr/>
              <p:nvPr/>
            </p:nvSpPr>
            <p:spPr>
              <a:xfrm>
                <a:off x="5233" y="2513"/>
                <a:ext cx="1" cy="183"/>
              </a:xfrm>
              <a:prstGeom prst="line">
                <a:avLst/>
              </a:prstGeom>
              <a:ln w="0" cap="flat" cmpd="sng">
                <a:solidFill>
                  <a:srgbClr val="FF0000"/>
                </a:solidFill>
                <a:prstDash val="solid"/>
                <a:round/>
                <a:headEnd type="none" w="med" len="med"/>
                <a:tailEnd type="none" w="med" len="med"/>
              </a:ln>
            </p:spPr>
          </p:sp>
          <p:sp>
            <p:nvSpPr>
              <p:cNvPr id="93345" name="Line 163"/>
              <p:cNvSpPr/>
              <p:nvPr/>
            </p:nvSpPr>
            <p:spPr>
              <a:xfrm flipV="1">
                <a:off x="4851" y="2642"/>
                <a:ext cx="1" cy="54"/>
              </a:xfrm>
              <a:prstGeom prst="line">
                <a:avLst/>
              </a:prstGeom>
              <a:ln w="0" cap="flat" cmpd="sng">
                <a:solidFill>
                  <a:srgbClr val="FF0000"/>
                </a:solidFill>
                <a:prstDash val="solid"/>
                <a:round/>
                <a:headEnd type="none" w="med" len="med"/>
                <a:tailEnd type="none" w="med" len="med"/>
              </a:ln>
            </p:spPr>
          </p:sp>
          <p:sp>
            <p:nvSpPr>
              <p:cNvPr id="93346" name="Line 164"/>
              <p:cNvSpPr/>
              <p:nvPr/>
            </p:nvSpPr>
            <p:spPr>
              <a:xfrm flipV="1">
                <a:off x="5233" y="2636"/>
                <a:ext cx="1" cy="60"/>
              </a:xfrm>
              <a:prstGeom prst="line">
                <a:avLst/>
              </a:prstGeom>
              <a:ln w="0" cap="flat" cmpd="sng">
                <a:solidFill>
                  <a:srgbClr val="FF0000"/>
                </a:solidFill>
                <a:prstDash val="solid"/>
                <a:round/>
                <a:headEnd type="none" w="med" len="med"/>
                <a:tailEnd type="none" w="med" len="med"/>
              </a:ln>
            </p:spPr>
          </p:sp>
          <p:sp>
            <p:nvSpPr>
              <p:cNvPr id="93347" name="Line 165"/>
              <p:cNvSpPr/>
              <p:nvPr/>
            </p:nvSpPr>
            <p:spPr>
              <a:xfrm flipH="1" flipV="1">
                <a:off x="5093" y="2083"/>
                <a:ext cx="140" cy="150"/>
              </a:xfrm>
              <a:prstGeom prst="line">
                <a:avLst/>
              </a:prstGeom>
              <a:ln w="0" cap="flat" cmpd="sng">
                <a:solidFill>
                  <a:srgbClr val="FF0000"/>
                </a:solidFill>
                <a:prstDash val="solid"/>
                <a:round/>
                <a:headEnd type="none" w="med" len="med"/>
                <a:tailEnd type="none" w="med" len="med"/>
              </a:ln>
            </p:spPr>
          </p:sp>
          <p:sp>
            <p:nvSpPr>
              <p:cNvPr id="93348" name="Line 166"/>
              <p:cNvSpPr/>
              <p:nvPr/>
            </p:nvSpPr>
            <p:spPr>
              <a:xfrm flipV="1">
                <a:off x="4974" y="2233"/>
                <a:ext cx="1" cy="61"/>
              </a:xfrm>
              <a:prstGeom prst="line">
                <a:avLst/>
              </a:prstGeom>
              <a:ln w="0" cap="flat" cmpd="sng">
                <a:solidFill>
                  <a:srgbClr val="FF0000"/>
                </a:solidFill>
                <a:prstDash val="solid"/>
                <a:round/>
                <a:headEnd type="none" w="med" len="med"/>
                <a:tailEnd type="none" w="med" len="med"/>
              </a:ln>
            </p:spPr>
          </p:sp>
          <p:sp>
            <p:nvSpPr>
              <p:cNvPr id="93349" name="Line 167"/>
              <p:cNvSpPr/>
              <p:nvPr/>
            </p:nvSpPr>
            <p:spPr>
              <a:xfrm flipH="1" flipV="1">
                <a:off x="4854" y="1832"/>
                <a:ext cx="120" cy="401"/>
              </a:xfrm>
              <a:prstGeom prst="line">
                <a:avLst/>
              </a:prstGeom>
              <a:ln w="0" cap="flat" cmpd="sng">
                <a:solidFill>
                  <a:srgbClr val="FF0000"/>
                </a:solidFill>
                <a:prstDash val="solid"/>
                <a:round/>
                <a:headEnd type="none" w="med" len="med"/>
                <a:tailEnd type="none" w="med" len="med"/>
              </a:ln>
            </p:spPr>
          </p:sp>
          <p:sp>
            <p:nvSpPr>
              <p:cNvPr id="93350" name="Line 168"/>
              <p:cNvSpPr/>
              <p:nvPr/>
            </p:nvSpPr>
            <p:spPr>
              <a:xfrm flipV="1">
                <a:off x="4857" y="2513"/>
                <a:ext cx="376" cy="493"/>
              </a:xfrm>
              <a:prstGeom prst="line">
                <a:avLst/>
              </a:prstGeom>
              <a:ln w="0" cap="flat" cmpd="sng">
                <a:solidFill>
                  <a:srgbClr val="FF0000"/>
                </a:solidFill>
                <a:prstDash val="solid"/>
                <a:round/>
                <a:headEnd type="none" w="med" len="med"/>
                <a:tailEnd type="none" w="med" len="med"/>
              </a:ln>
            </p:spPr>
          </p:sp>
          <p:sp>
            <p:nvSpPr>
              <p:cNvPr id="93351" name="Line 169"/>
              <p:cNvSpPr/>
              <p:nvPr/>
            </p:nvSpPr>
            <p:spPr>
              <a:xfrm flipV="1">
                <a:off x="4853" y="2349"/>
                <a:ext cx="121" cy="656"/>
              </a:xfrm>
              <a:prstGeom prst="line">
                <a:avLst/>
              </a:prstGeom>
              <a:ln w="0" cap="flat" cmpd="sng">
                <a:solidFill>
                  <a:srgbClr val="FF0000"/>
                </a:solidFill>
                <a:prstDash val="solid"/>
                <a:round/>
                <a:headEnd type="none" w="med" len="med"/>
                <a:tailEnd type="none" w="med" len="med"/>
              </a:ln>
            </p:spPr>
          </p:sp>
          <p:sp>
            <p:nvSpPr>
              <p:cNvPr id="93352" name="Line 170"/>
              <p:cNvSpPr/>
              <p:nvPr/>
            </p:nvSpPr>
            <p:spPr>
              <a:xfrm flipV="1">
                <a:off x="4910" y="2585"/>
                <a:ext cx="1" cy="111"/>
              </a:xfrm>
              <a:prstGeom prst="line">
                <a:avLst/>
              </a:prstGeom>
              <a:ln w="0" cap="flat" cmpd="sng">
                <a:solidFill>
                  <a:srgbClr val="FF0000"/>
                </a:solidFill>
                <a:prstDash val="solid"/>
                <a:round/>
                <a:headEnd type="none" w="med" len="med"/>
                <a:tailEnd type="none" w="med" len="med"/>
              </a:ln>
            </p:spPr>
          </p:sp>
          <p:sp>
            <p:nvSpPr>
              <p:cNvPr id="93353" name="Line 171"/>
              <p:cNvSpPr/>
              <p:nvPr/>
            </p:nvSpPr>
            <p:spPr>
              <a:xfrm flipV="1">
                <a:off x="5093" y="2644"/>
                <a:ext cx="1" cy="52"/>
              </a:xfrm>
              <a:prstGeom prst="line">
                <a:avLst/>
              </a:prstGeom>
              <a:ln w="0" cap="flat" cmpd="sng">
                <a:solidFill>
                  <a:srgbClr val="FF0000"/>
                </a:solidFill>
                <a:prstDash val="solid"/>
                <a:round/>
                <a:headEnd type="none" w="med" len="med"/>
                <a:tailEnd type="none" w="med" len="med"/>
              </a:ln>
            </p:spPr>
          </p:sp>
          <p:sp>
            <p:nvSpPr>
              <p:cNvPr id="93354" name="Line 172"/>
              <p:cNvSpPr/>
              <p:nvPr/>
            </p:nvSpPr>
            <p:spPr>
              <a:xfrm flipV="1">
                <a:off x="5233" y="2054"/>
                <a:ext cx="1" cy="179"/>
              </a:xfrm>
              <a:prstGeom prst="line">
                <a:avLst/>
              </a:prstGeom>
              <a:ln w="0" cap="flat" cmpd="sng">
                <a:solidFill>
                  <a:srgbClr val="FF0000"/>
                </a:solidFill>
                <a:prstDash val="solid"/>
                <a:round/>
                <a:headEnd type="none" w="med" len="med"/>
                <a:tailEnd type="none" w="med" len="med"/>
              </a:ln>
            </p:spPr>
          </p:sp>
          <p:sp>
            <p:nvSpPr>
              <p:cNvPr id="93355" name="Line 173"/>
              <p:cNvSpPr/>
              <p:nvPr/>
            </p:nvSpPr>
            <p:spPr>
              <a:xfrm flipH="1" flipV="1">
                <a:off x="4859" y="1828"/>
                <a:ext cx="374" cy="226"/>
              </a:xfrm>
              <a:prstGeom prst="line">
                <a:avLst/>
              </a:prstGeom>
              <a:ln w="0" cap="flat" cmpd="sng">
                <a:solidFill>
                  <a:srgbClr val="FF0000"/>
                </a:solidFill>
                <a:prstDash val="solid"/>
                <a:round/>
                <a:headEnd type="none" w="med" len="med"/>
                <a:tailEnd type="none" w="med" len="med"/>
              </a:ln>
            </p:spPr>
          </p:sp>
          <p:sp>
            <p:nvSpPr>
              <p:cNvPr id="93356" name="Line 174"/>
              <p:cNvSpPr/>
              <p:nvPr/>
            </p:nvSpPr>
            <p:spPr>
              <a:xfrm>
                <a:off x="4910" y="2019"/>
                <a:ext cx="53" cy="1"/>
              </a:xfrm>
              <a:prstGeom prst="line">
                <a:avLst/>
              </a:prstGeom>
              <a:ln w="0" cap="flat" cmpd="sng">
                <a:solidFill>
                  <a:srgbClr val="FF0000"/>
                </a:solidFill>
                <a:prstDash val="solid"/>
                <a:round/>
                <a:headEnd type="none" w="med" len="med"/>
                <a:tailEnd type="none" w="med" len="med"/>
              </a:ln>
            </p:spPr>
          </p:sp>
          <p:sp>
            <p:nvSpPr>
              <p:cNvPr id="93357" name="Line 175"/>
              <p:cNvSpPr/>
              <p:nvPr/>
            </p:nvSpPr>
            <p:spPr>
              <a:xfrm>
                <a:off x="4981" y="2019"/>
                <a:ext cx="53" cy="1"/>
              </a:xfrm>
              <a:prstGeom prst="line">
                <a:avLst/>
              </a:prstGeom>
              <a:ln w="0" cap="flat" cmpd="sng">
                <a:solidFill>
                  <a:srgbClr val="FF0000"/>
                </a:solidFill>
                <a:prstDash val="solid"/>
                <a:round/>
                <a:headEnd type="none" w="med" len="med"/>
                <a:tailEnd type="none" w="med" len="med"/>
              </a:ln>
            </p:spPr>
          </p:sp>
          <p:sp>
            <p:nvSpPr>
              <p:cNvPr id="93358" name="Freeform 176"/>
              <p:cNvSpPr/>
              <p:nvPr/>
            </p:nvSpPr>
            <p:spPr>
              <a:xfrm>
                <a:off x="5093" y="2081"/>
                <a:ext cx="3" cy="4"/>
              </a:xfrm>
              <a:custGeom>
                <a:avLst/>
                <a:gdLst/>
                <a:ahLst/>
                <a:cxnLst>
                  <a:cxn ang="0">
                    <a:pos x="0" y="29"/>
                  </a:cxn>
                  <a:cxn ang="0">
                    <a:pos x="0" y="0"/>
                  </a:cxn>
                  <a:cxn ang="0">
                    <a:pos x="8" y="2"/>
                  </a:cxn>
                  <a:cxn ang="0">
                    <a:pos x="17" y="6"/>
                  </a:cxn>
                  <a:cxn ang="0">
                    <a:pos x="22" y="12"/>
                  </a:cxn>
                  <a:cxn ang="0">
                    <a:pos x="26" y="20"/>
                  </a:cxn>
                  <a:cxn ang="0">
                    <a:pos x="29" y="29"/>
                  </a:cxn>
                  <a:cxn ang="0">
                    <a:pos x="26" y="38"/>
                  </a:cxn>
                  <a:cxn ang="0">
                    <a:pos x="22" y="46"/>
                  </a:cxn>
                  <a:cxn ang="0">
                    <a:pos x="17" y="52"/>
                  </a:cxn>
                  <a:cxn ang="0">
                    <a:pos x="8" y="56"/>
                  </a:cxn>
                  <a:cxn ang="0">
                    <a:pos x="0" y="57"/>
                  </a:cxn>
                  <a:cxn ang="0">
                    <a:pos x="0" y="29"/>
                  </a:cxn>
                </a:cxnLst>
                <a:pathLst>
                  <a:path w="29" h="57">
                    <a:moveTo>
                      <a:pt x="0" y="29"/>
                    </a:moveTo>
                    <a:lnTo>
                      <a:pt x="0" y="0"/>
                    </a:lnTo>
                    <a:lnTo>
                      <a:pt x="8" y="2"/>
                    </a:lnTo>
                    <a:lnTo>
                      <a:pt x="17" y="6"/>
                    </a:lnTo>
                    <a:lnTo>
                      <a:pt x="22" y="12"/>
                    </a:lnTo>
                    <a:lnTo>
                      <a:pt x="26" y="20"/>
                    </a:lnTo>
                    <a:lnTo>
                      <a:pt x="29" y="29"/>
                    </a:lnTo>
                    <a:lnTo>
                      <a:pt x="26" y="38"/>
                    </a:lnTo>
                    <a:lnTo>
                      <a:pt x="22" y="46"/>
                    </a:lnTo>
                    <a:lnTo>
                      <a:pt x="17" y="52"/>
                    </a:lnTo>
                    <a:lnTo>
                      <a:pt x="8" y="56"/>
                    </a:lnTo>
                    <a:lnTo>
                      <a:pt x="0" y="57"/>
                    </a:lnTo>
                    <a:lnTo>
                      <a:pt x="0" y="29"/>
                    </a:lnTo>
                    <a:close/>
                  </a:path>
                </a:pathLst>
              </a:custGeom>
              <a:solidFill>
                <a:srgbClr val="FF0000"/>
              </a:solidFill>
              <a:ln w="9525">
                <a:noFill/>
              </a:ln>
            </p:spPr>
            <p:txBody>
              <a:bodyPr/>
              <a:p>
                <a:endParaRPr lang="zh-CN" altLang="en-US"/>
              </a:p>
            </p:txBody>
          </p:sp>
          <p:sp>
            <p:nvSpPr>
              <p:cNvPr id="93359" name="Freeform 177"/>
              <p:cNvSpPr/>
              <p:nvPr/>
            </p:nvSpPr>
            <p:spPr>
              <a:xfrm>
                <a:off x="5093" y="2081"/>
                <a:ext cx="3" cy="4"/>
              </a:xfrm>
              <a:custGeom>
                <a:avLst/>
                <a:gdLst/>
                <a:ahLst/>
                <a:cxnLst>
                  <a:cxn ang="0">
                    <a:pos x="0" y="0"/>
                  </a:cxn>
                  <a:cxn ang="0">
                    <a:pos x="8" y="2"/>
                  </a:cxn>
                  <a:cxn ang="0">
                    <a:pos x="17" y="6"/>
                  </a:cxn>
                  <a:cxn ang="0">
                    <a:pos x="22" y="12"/>
                  </a:cxn>
                  <a:cxn ang="0">
                    <a:pos x="26" y="20"/>
                  </a:cxn>
                  <a:cxn ang="0">
                    <a:pos x="29" y="29"/>
                  </a:cxn>
                  <a:cxn ang="0">
                    <a:pos x="26" y="38"/>
                  </a:cxn>
                  <a:cxn ang="0">
                    <a:pos x="22" y="46"/>
                  </a:cxn>
                  <a:cxn ang="0">
                    <a:pos x="17" y="52"/>
                  </a:cxn>
                  <a:cxn ang="0">
                    <a:pos x="8" y="56"/>
                  </a:cxn>
                  <a:cxn ang="0">
                    <a:pos x="0" y="57"/>
                  </a:cxn>
                </a:cxnLst>
                <a:pathLst>
                  <a:path w="29" h="57">
                    <a:moveTo>
                      <a:pt x="0" y="0"/>
                    </a:moveTo>
                    <a:lnTo>
                      <a:pt x="8" y="2"/>
                    </a:lnTo>
                    <a:lnTo>
                      <a:pt x="17" y="6"/>
                    </a:lnTo>
                    <a:lnTo>
                      <a:pt x="22" y="12"/>
                    </a:lnTo>
                    <a:lnTo>
                      <a:pt x="26" y="20"/>
                    </a:lnTo>
                    <a:lnTo>
                      <a:pt x="29" y="29"/>
                    </a:lnTo>
                    <a:lnTo>
                      <a:pt x="26" y="38"/>
                    </a:lnTo>
                    <a:lnTo>
                      <a:pt x="22" y="46"/>
                    </a:lnTo>
                    <a:lnTo>
                      <a:pt x="17" y="52"/>
                    </a:lnTo>
                    <a:lnTo>
                      <a:pt x="8" y="56"/>
                    </a:lnTo>
                    <a:lnTo>
                      <a:pt x="0" y="57"/>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360" name="Freeform 178"/>
              <p:cNvSpPr/>
              <p:nvPr/>
            </p:nvSpPr>
            <p:spPr>
              <a:xfrm>
                <a:off x="4929" y="2081"/>
                <a:ext cx="164" cy="4"/>
              </a:xfrm>
              <a:custGeom>
                <a:avLst/>
                <a:gdLst/>
                <a:ahLst/>
                <a:cxnLst>
                  <a:cxn ang="0">
                    <a:pos x="2131" y="57"/>
                  </a:cxn>
                  <a:cxn ang="0">
                    <a:pos x="2131" y="29"/>
                  </a:cxn>
                  <a:cxn ang="0">
                    <a:pos x="2131" y="0"/>
                  </a:cxn>
                  <a:cxn ang="0">
                    <a:pos x="0" y="0"/>
                  </a:cxn>
                  <a:cxn ang="0">
                    <a:pos x="0" y="29"/>
                  </a:cxn>
                  <a:cxn ang="0">
                    <a:pos x="0" y="57"/>
                  </a:cxn>
                  <a:cxn ang="0">
                    <a:pos x="2131" y="57"/>
                  </a:cxn>
                </a:cxnLst>
                <a:pathLst>
                  <a:path w="2131" h="57">
                    <a:moveTo>
                      <a:pt x="2131" y="57"/>
                    </a:moveTo>
                    <a:lnTo>
                      <a:pt x="2131" y="29"/>
                    </a:lnTo>
                    <a:lnTo>
                      <a:pt x="2131" y="0"/>
                    </a:lnTo>
                    <a:lnTo>
                      <a:pt x="0" y="0"/>
                    </a:lnTo>
                    <a:lnTo>
                      <a:pt x="0" y="29"/>
                    </a:lnTo>
                    <a:lnTo>
                      <a:pt x="0" y="57"/>
                    </a:lnTo>
                    <a:lnTo>
                      <a:pt x="2131" y="57"/>
                    </a:lnTo>
                    <a:close/>
                  </a:path>
                </a:pathLst>
              </a:custGeom>
              <a:solidFill>
                <a:srgbClr val="FF0000"/>
              </a:solidFill>
              <a:ln w="9525">
                <a:noFill/>
              </a:ln>
            </p:spPr>
            <p:txBody>
              <a:bodyPr/>
              <a:p>
                <a:endParaRPr lang="zh-CN" altLang="en-US"/>
              </a:p>
            </p:txBody>
          </p:sp>
          <p:sp>
            <p:nvSpPr>
              <p:cNvPr id="93361" name="Freeform 179"/>
              <p:cNvSpPr/>
              <p:nvPr/>
            </p:nvSpPr>
            <p:spPr>
              <a:xfrm>
                <a:off x="4929" y="2081"/>
                <a:ext cx="164" cy="4"/>
              </a:xfrm>
              <a:custGeom>
                <a:avLst/>
                <a:gdLst/>
                <a:ahLst/>
                <a:cxnLst>
                  <a:cxn ang="0">
                    <a:pos x="2131" y="57"/>
                  </a:cxn>
                  <a:cxn ang="0">
                    <a:pos x="2131" y="29"/>
                  </a:cxn>
                  <a:cxn ang="0">
                    <a:pos x="2131" y="0"/>
                  </a:cxn>
                  <a:cxn ang="0">
                    <a:pos x="0" y="0"/>
                  </a:cxn>
                  <a:cxn ang="0">
                    <a:pos x="0" y="29"/>
                  </a:cxn>
                  <a:cxn ang="0">
                    <a:pos x="0" y="57"/>
                  </a:cxn>
                  <a:cxn ang="0">
                    <a:pos x="2131" y="57"/>
                  </a:cxn>
                </a:cxnLst>
                <a:pathLst>
                  <a:path w="2131" h="57">
                    <a:moveTo>
                      <a:pt x="2131" y="57"/>
                    </a:moveTo>
                    <a:lnTo>
                      <a:pt x="2131" y="29"/>
                    </a:lnTo>
                    <a:lnTo>
                      <a:pt x="2131" y="0"/>
                    </a:lnTo>
                    <a:lnTo>
                      <a:pt x="0" y="0"/>
                    </a:lnTo>
                    <a:lnTo>
                      <a:pt x="0" y="29"/>
                    </a:lnTo>
                    <a:lnTo>
                      <a:pt x="0" y="57"/>
                    </a:lnTo>
                    <a:lnTo>
                      <a:pt x="2131" y="57"/>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362" name="Freeform 180"/>
              <p:cNvSpPr/>
              <p:nvPr/>
            </p:nvSpPr>
            <p:spPr>
              <a:xfrm>
                <a:off x="4927" y="2081"/>
                <a:ext cx="2" cy="4"/>
              </a:xfrm>
              <a:custGeom>
                <a:avLst/>
                <a:gdLst/>
                <a:ahLst/>
                <a:cxnLst>
                  <a:cxn ang="0">
                    <a:pos x="28" y="29"/>
                  </a:cxn>
                  <a:cxn ang="0">
                    <a:pos x="28" y="57"/>
                  </a:cxn>
                  <a:cxn ang="0">
                    <a:pos x="19" y="56"/>
                  </a:cxn>
                  <a:cxn ang="0">
                    <a:pos x="11" y="52"/>
                  </a:cxn>
                  <a:cxn ang="0">
                    <a:pos x="5" y="46"/>
                  </a:cxn>
                  <a:cxn ang="0">
                    <a:pos x="1" y="38"/>
                  </a:cxn>
                  <a:cxn ang="0">
                    <a:pos x="0" y="29"/>
                  </a:cxn>
                  <a:cxn ang="0">
                    <a:pos x="1" y="20"/>
                  </a:cxn>
                  <a:cxn ang="0">
                    <a:pos x="5" y="12"/>
                  </a:cxn>
                  <a:cxn ang="0">
                    <a:pos x="11" y="6"/>
                  </a:cxn>
                  <a:cxn ang="0">
                    <a:pos x="19" y="2"/>
                  </a:cxn>
                  <a:cxn ang="0">
                    <a:pos x="28" y="0"/>
                  </a:cxn>
                  <a:cxn ang="0">
                    <a:pos x="28" y="29"/>
                  </a:cxn>
                </a:cxnLst>
                <a:pathLst>
                  <a:path w="28" h="57">
                    <a:moveTo>
                      <a:pt x="28" y="29"/>
                    </a:moveTo>
                    <a:lnTo>
                      <a:pt x="28" y="57"/>
                    </a:lnTo>
                    <a:lnTo>
                      <a:pt x="19" y="56"/>
                    </a:lnTo>
                    <a:lnTo>
                      <a:pt x="11" y="52"/>
                    </a:lnTo>
                    <a:lnTo>
                      <a:pt x="5" y="46"/>
                    </a:lnTo>
                    <a:lnTo>
                      <a:pt x="1" y="38"/>
                    </a:lnTo>
                    <a:lnTo>
                      <a:pt x="0" y="29"/>
                    </a:lnTo>
                    <a:lnTo>
                      <a:pt x="1" y="20"/>
                    </a:lnTo>
                    <a:lnTo>
                      <a:pt x="5" y="12"/>
                    </a:lnTo>
                    <a:lnTo>
                      <a:pt x="11" y="6"/>
                    </a:lnTo>
                    <a:lnTo>
                      <a:pt x="19" y="2"/>
                    </a:lnTo>
                    <a:lnTo>
                      <a:pt x="28" y="0"/>
                    </a:lnTo>
                    <a:lnTo>
                      <a:pt x="28" y="29"/>
                    </a:lnTo>
                    <a:close/>
                  </a:path>
                </a:pathLst>
              </a:custGeom>
              <a:solidFill>
                <a:srgbClr val="FF0000"/>
              </a:solidFill>
              <a:ln w="9525">
                <a:noFill/>
              </a:ln>
            </p:spPr>
            <p:txBody>
              <a:bodyPr/>
              <a:p>
                <a:endParaRPr lang="zh-CN" altLang="en-US"/>
              </a:p>
            </p:txBody>
          </p:sp>
          <p:sp>
            <p:nvSpPr>
              <p:cNvPr id="93363" name="Freeform 181"/>
              <p:cNvSpPr/>
              <p:nvPr/>
            </p:nvSpPr>
            <p:spPr>
              <a:xfrm>
                <a:off x="4927" y="2081"/>
                <a:ext cx="2" cy="4"/>
              </a:xfrm>
              <a:custGeom>
                <a:avLst/>
                <a:gdLst/>
                <a:ahLst/>
                <a:cxnLst>
                  <a:cxn ang="0">
                    <a:pos x="28" y="57"/>
                  </a:cxn>
                  <a:cxn ang="0">
                    <a:pos x="19" y="56"/>
                  </a:cxn>
                  <a:cxn ang="0">
                    <a:pos x="11" y="52"/>
                  </a:cxn>
                  <a:cxn ang="0">
                    <a:pos x="5" y="46"/>
                  </a:cxn>
                  <a:cxn ang="0">
                    <a:pos x="1" y="38"/>
                  </a:cxn>
                  <a:cxn ang="0">
                    <a:pos x="0" y="29"/>
                  </a:cxn>
                  <a:cxn ang="0">
                    <a:pos x="1" y="20"/>
                  </a:cxn>
                  <a:cxn ang="0">
                    <a:pos x="5" y="12"/>
                  </a:cxn>
                  <a:cxn ang="0">
                    <a:pos x="11" y="6"/>
                  </a:cxn>
                  <a:cxn ang="0">
                    <a:pos x="19" y="2"/>
                  </a:cxn>
                  <a:cxn ang="0">
                    <a:pos x="28" y="0"/>
                  </a:cxn>
                </a:cxnLst>
                <a:pathLst>
                  <a:path w="28" h="57">
                    <a:moveTo>
                      <a:pt x="28" y="57"/>
                    </a:moveTo>
                    <a:lnTo>
                      <a:pt x="19" y="56"/>
                    </a:lnTo>
                    <a:lnTo>
                      <a:pt x="11" y="52"/>
                    </a:lnTo>
                    <a:lnTo>
                      <a:pt x="5" y="46"/>
                    </a:lnTo>
                    <a:lnTo>
                      <a:pt x="1" y="38"/>
                    </a:lnTo>
                    <a:lnTo>
                      <a:pt x="0" y="29"/>
                    </a:lnTo>
                    <a:lnTo>
                      <a:pt x="1" y="20"/>
                    </a:lnTo>
                    <a:lnTo>
                      <a:pt x="5" y="12"/>
                    </a:lnTo>
                    <a:lnTo>
                      <a:pt x="11" y="6"/>
                    </a:lnTo>
                    <a:lnTo>
                      <a:pt x="19" y="2"/>
                    </a:lnTo>
                    <a:lnTo>
                      <a:pt x="28"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364" name="Freeform 182"/>
              <p:cNvSpPr/>
              <p:nvPr/>
            </p:nvSpPr>
            <p:spPr>
              <a:xfrm>
                <a:off x="5093" y="1967"/>
                <a:ext cx="3" cy="5"/>
              </a:xfrm>
              <a:custGeom>
                <a:avLst/>
                <a:gdLst/>
                <a:ahLst/>
                <a:cxnLst>
                  <a:cxn ang="0">
                    <a:pos x="0" y="29"/>
                  </a:cxn>
                  <a:cxn ang="0">
                    <a:pos x="0" y="0"/>
                  </a:cxn>
                  <a:cxn ang="0">
                    <a:pos x="8" y="2"/>
                  </a:cxn>
                  <a:cxn ang="0">
                    <a:pos x="17" y="7"/>
                  </a:cxn>
                  <a:cxn ang="0">
                    <a:pos x="22" y="12"/>
                  </a:cxn>
                  <a:cxn ang="0">
                    <a:pos x="26" y="20"/>
                  </a:cxn>
                  <a:cxn ang="0">
                    <a:pos x="29" y="29"/>
                  </a:cxn>
                  <a:cxn ang="0">
                    <a:pos x="26" y="38"/>
                  </a:cxn>
                  <a:cxn ang="0">
                    <a:pos x="22" y="46"/>
                  </a:cxn>
                  <a:cxn ang="0">
                    <a:pos x="17" y="52"/>
                  </a:cxn>
                  <a:cxn ang="0">
                    <a:pos x="8" y="56"/>
                  </a:cxn>
                  <a:cxn ang="0">
                    <a:pos x="0" y="57"/>
                  </a:cxn>
                  <a:cxn ang="0">
                    <a:pos x="0" y="29"/>
                  </a:cxn>
                </a:cxnLst>
                <a:pathLst>
                  <a:path w="29" h="57">
                    <a:moveTo>
                      <a:pt x="0" y="29"/>
                    </a:moveTo>
                    <a:lnTo>
                      <a:pt x="0" y="0"/>
                    </a:lnTo>
                    <a:lnTo>
                      <a:pt x="8" y="2"/>
                    </a:lnTo>
                    <a:lnTo>
                      <a:pt x="17" y="7"/>
                    </a:lnTo>
                    <a:lnTo>
                      <a:pt x="22" y="12"/>
                    </a:lnTo>
                    <a:lnTo>
                      <a:pt x="26" y="20"/>
                    </a:lnTo>
                    <a:lnTo>
                      <a:pt x="29" y="29"/>
                    </a:lnTo>
                    <a:lnTo>
                      <a:pt x="26" y="38"/>
                    </a:lnTo>
                    <a:lnTo>
                      <a:pt x="22" y="46"/>
                    </a:lnTo>
                    <a:lnTo>
                      <a:pt x="17" y="52"/>
                    </a:lnTo>
                    <a:lnTo>
                      <a:pt x="8" y="56"/>
                    </a:lnTo>
                    <a:lnTo>
                      <a:pt x="0" y="57"/>
                    </a:lnTo>
                    <a:lnTo>
                      <a:pt x="0" y="29"/>
                    </a:lnTo>
                    <a:close/>
                  </a:path>
                </a:pathLst>
              </a:custGeom>
              <a:solidFill>
                <a:srgbClr val="FF0000"/>
              </a:solidFill>
              <a:ln w="9525">
                <a:noFill/>
              </a:ln>
            </p:spPr>
            <p:txBody>
              <a:bodyPr/>
              <a:p>
                <a:endParaRPr lang="zh-CN" altLang="en-US"/>
              </a:p>
            </p:txBody>
          </p:sp>
          <p:sp>
            <p:nvSpPr>
              <p:cNvPr id="93365" name="Freeform 183"/>
              <p:cNvSpPr/>
              <p:nvPr/>
            </p:nvSpPr>
            <p:spPr>
              <a:xfrm>
                <a:off x="5093" y="1967"/>
                <a:ext cx="3" cy="5"/>
              </a:xfrm>
              <a:custGeom>
                <a:avLst/>
                <a:gdLst/>
                <a:ahLst/>
                <a:cxnLst>
                  <a:cxn ang="0">
                    <a:pos x="0" y="0"/>
                  </a:cxn>
                  <a:cxn ang="0">
                    <a:pos x="8" y="2"/>
                  </a:cxn>
                  <a:cxn ang="0">
                    <a:pos x="17" y="7"/>
                  </a:cxn>
                  <a:cxn ang="0">
                    <a:pos x="22" y="12"/>
                  </a:cxn>
                  <a:cxn ang="0">
                    <a:pos x="26" y="20"/>
                  </a:cxn>
                  <a:cxn ang="0">
                    <a:pos x="29" y="29"/>
                  </a:cxn>
                  <a:cxn ang="0">
                    <a:pos x="26" y="38"/>
                  </a:cxn>
                  <a:cxn ang="0">
                    <a:pos x="22" y="46"/>
                  </a:cxn>
                  <a:cxn ang="0">
                    <a:pos x="17" y="52"/>
                  </a:cxn>
                  <a:cxn ang="0">
                    <a:pos x="8" y="56"/>
                  </a:cxn>
                  <a:cxn ang="0">
                    <a:pos x="0" y="57"/>
                  </a:cxn>
                </a:cxnLst>
                <a:pathLst>
                  <a:path w="29" h="57">
                    <a:moveTo>
                      <a:pt x="0" y="0"/>
                    </a:moveTo>
                    <a:lnTo>
                      <a:pt x="8" y="2"/>
                    </a:lnTo>
                    <a:lnTo>
                      <a:pt x="17" y="7"/>
                    </a:lnTo>
                    <a:lnTo>
                      <a:pt x="22" y="12"/>
                    </a:lnTo>
                    <a:lnTo>
                      <a:pt x="26" y="20"/>
                    </a:lnTo>
                    <a:lnTo>
                      <a:pt x="29" y="29"/>
                    </a:lnTo>
                    <a:lnTo>
                      <a:pt x="26" y="38"/>
                    </a:lnTo>
                    <a:lnTo>
                      <a:pt x="22" y="46"/>
                    </a:lnTo>
                    <a:lnTo>
                      <a:pt x="17" y="52"/>
                    </a:lnTo>
                    <a:lnTo>
                      <a:pt x="8" y="56"/>
                    </a:lnTo>
                    <a:lnTo>
                      <a:pt x="0" y="57"/>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366" name="Freeform 184"/>
              <p:cNvSpPr/>
              <p:nvPr/>
            </p:nvSpPr>
            <p:spPr>
              <a:xfrm>
                <a:off x="4929" y="1967"/>
                <a:ext cx="164" cy="5"/>
              </a:xfrm>
              <a:custGeom>
                <a:avLst/>
                <a:gdLst/>
                <a:ahLst/>
                <a:cxnLst>
                  <a:cxn ang="0">
                    <a:pos x="2131" y="57"/>
                  </a:cxn>
                  <a:cxn ang="0">
                    <a:pos x="2131" y="29"/>
                  </a:cxn>
                  <a:cxn ang="0">
                    <a:pos x="2131" y="0"/>
                  </a:cxn>
                  <a:cxn ang="0">
                    <a:pos x="0" y="0"/>
                  </a:cxn>
                  <a:cxn ang="0">
                    <a:pos x="0" y="29"/>
                  </a:cxn>
                  <a:cxn ang="0">
                    <a:pos x="0" y="57"/>
                  </a:cxn>
                  <a:cxn ang="0">
                    <a:pos x="2131" y="57"/>
                  </a:cxn>
                </a:cxnLst>
                <a:pathLst>
                  <a:path w="2131" h="57">
                    <a:moveTo>
                      <a:pt x="2131" y="57"/>
                    </a:moveTo>
                    <a:lnTo>
                      <a:pt x="2131" y="29"/>
                    </a:lnTo>
                    <a:lnTo>
                      <a:pt x="2131" y="0"/>
                    </a:lnTo>
                    <a:lnTo>
                      <a:pt x="0" y="0"/>
                    </a:lnTo>
                    <a:lnTo>
                      <a:pt x="0" y="29"/>
                    </a:lnTo>
                    <a:lnTo>
                      <a:pt x="0" y="57"/>
                    </a:lnTo>
                    <a:lnTo>
                      <a:pt x="2131" y="57"/>
                    </a:lnTo>
                    <a:close/>
                  </a:path>
                </a:pathLst>
              </a:custGeom>
              <a:solidFill>
                <a:srgbClr val="FF0000"/>
              </a:solidFill>
              <a:ln w="9525">
                <a:noFill/>
              </a:ln>
            </p:spPr>
            <p:txBody>
              <a:bodyPr/>
              <a:p>
                <a:endParaRPr lang="zh-CN" altLang="en-US"/>
              </a:p>
            </p:txBody>
          </p:sp>
          <p:sp>
            <p:nvSpPr>
              <p:cNvPr id="93367" name="Freeform 185"/>
              <p:cNvSpPr/>
              <p:nvPr/>
            </p:nvSpPr>
            <p:spPr>
              <a:xfrm>
                <a:off x="4929" y="1967"/>
                <a:ext cx="164" cy="5"/>
              </a:xfrm>
              <a:custGeom>
                <a:avLst/>
                <a:gdLst/>
                <a:ahLst/>
                <a:cxnLst>
                  <a:cxn ang="0">
                    <a:pos x="2131" y="57"/>
                  </a:cxn>
                  <a:cxn ang="0">
                    <a:pos x="2131" y="29"/>
                  </a:cxn>
                  <a:cxn ang="0">
                    <a:pos x="2131" y="0"/>
                  </a:cxn>
                  <a:cxn ang="0">
                    <a:pos x="0" y="0"/>
                  </a:cxn>
                  <a:cxn ang="0">
                    <a:pos x="0" y="29"/>
                  </a:cxn>
                  <a:cxn ang="0">
                    <a:pos x="0" y="57"/>
                  </a:cxn>
                  <a:cxn ang="0">
                    <a:pos x="2131" y="57"/>
                  </a:cxn>
                </a:cxnLst>
                <a:pathLst>
                  <a:path w="2131" h="57">
                    <a:moveTo>
                      <a:pt x="2131" y="57"/>
                    </a:moveTo>
                    <a:lnTo>
                      <a:pt x="2131" y="29"/>
                    </a:lnTo>
                    <a:lnTo>
                      <a:pt x="2131" y="0"/>
                    </a:lnTo>
                    <a:lnTo>
                      <a:pt x="0" y="0"/>
                    </a:lnTo>
                    <a:lnTo>
                      <a:pt x="0" y="29"/>
                    </a:lnTo>
                    <a:lnTo>
                      <a:pt x="0" y="57"/>
                    </a:lnTo>
                    <a:lnTo>
                      <a:pt x="2131" y="57"/>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368" name="Freeform 186"/>
              <p:cNvSpPr/>
              <p:nvPr/>
            </p:nvSpPr>
            <p:spPr>
              <a:xfrm>
                <a:off x="4927" y="1967"/>
                <a:ext cx="2" cy="5"/>
              </a:xfrm>
              <a:custGeom>
                <a:avLst/>
                <a:gdLst/>
                <a:ahLst/>
                <a:cxnLst>
                  <a:cxn ang="0">
                    <a:pos x="28" y="29"/>
                  </a:cxn>
                  <a:cxn ang="0">
                    <a:pos x="28" y="57"/>
                  </a:cxn>
                  <a:cxn ang="0">
                    <a:pos x="19" y="56"/>
                  </a:cxn>
                  <a:cxn ang="0">
                    <a:pos x="11" y="52"/>
                  </a:cxn>
                  <a:cxn ang="0">
                    <a:pos x="5" y="46"/>
                  </a:cxn>
                  <a:cxn ang="0">
                    <a:pos x="1" y="38"/>
                  </a:cxn>
                  <a:cxn ang="0">
                    <a:pos x="0" y="29"/>
                  </a:cxn>
                  <a:cxn ang="0">
                    <a:pos x="1" y="20"/>
                  </a:cxn>
                  <a:cxn ang="0">
                    <a:pos x="5" y="12"/>
                  </a:cxn>
                  <a:cxn ang="0">
                    <a:pos x="11" y="7"/>
                  </a:cxn>
                  <a:cxn ang="0">
                    <a:pos x="19" y="2"/>
                  </a:cxn>
                  <a:cxn ang="0">
                    <a:pos x="28" y="0"/>
                  </a:cxn>
                  <a:cxn ang="0">
                    <a:pos x="28" y="29"/>
                  </a:cxn>
                </a:cxnLst>
                <a:pathLst>
                  <a:path w="28" h="57">
                    <a:moveTo>
                      <a:pt x="28" y="29"/>
                    </a:moveTo>
                    <a:lnTo>
                      <a:pt x="28" y="57"/>
                    </a:lnTo>
                    <a:lnTo>
                      <a:pt x="19" y="56"/>
                    </a:lnTo>
                    <a:lnTo>
                      <a:pt x="11" y="52"/>
                    </a:lnTo>
                    <a:lnTo>
                      <a:pt x="5" y="46"/>
                    </a:lnTo>
                    <a:lnTo>
                      <a:pt x="1" y="38"/>
                    </a:lnTo>
                    <a:lnTo>
                      <a:pt x="0" y="29"/>
                    </a:lnTo>
                    <a:lnTo>
                      <a:pt x="1" y="20"/>
                    </a:lnTo>
                    <a:lnTo>
                      <a:pt x="5" y="12"/>
                    </a:lnTo>
                    <a:lnTo>
                      <a:pt x="11" y="7"/>
                    </a:lnTo>
                    <a:lnTo>
                      <a:pt x="19" y="2"/>
                    </a:lnTo>
                    <a:lnTo>
                      <a:pt x="28" y="0"/>
                    </a:lnTo>
                    <a:lnTo>
                      <a:pt x="28" y="29"/>
                    </a:lnTo>
                    <a:close/>
                  </a:path>
                </a:pathLst>
              </a:custGeom>
              <a:solidFill>
                <a:srgbClr val="FF0000"/>
              </a:solidFill>
              <a:ln w="9525">
                <a:noFill/>
              </a:ln>
            </p:spPr>
            <p:txBody>
              <a:bodyPr/>
              <a:p>
                <a:endParaRPr lang="zh-CN" altLang="en-US"/>
              </a:p>
            </p:txBody>
          </p:sp>
          <p:sp>
            <p:nvSpPr>
              <p:cNvPr id="93369" name="Freeform 187"/>
              <p:cNvSpPr/>
              <p:nvPr/>
            </p:nvSpPr>
            <p:spPr>
              <a:xfrm>
                <a:off x="4927" y="1967"/>
                <a:ext cx="2" cy="5"/>
              </a:xfrm>
              <a:custGeom>
                <a:avLst/>
                <a:gdLst/>
                <a:ahLst/>
                <a:cxnLst>
                  <a:cxn ang="0">
                    <a:pos x="28" y="57"/>
                  </a:cxn>
                  <a:cxn ang="0">
                    <a:pos x="19" y="56"/>
                  </a:cxn>
                  <a:cxn ang="0">
                    <a:pos x="11" y="52"/>
                  </a:cxn>
                  <a:cxn ang="0">
                    <a:pos x="5" y="46"/>
                  </a:cxn>
                  <a:cxn ang="0">
                    <a:pos x="1" y="38"/>
                  </a:cxn>
                  <a:cxn ang="0">
                    <a:pos x="0" y="29"/>
                  </a:cxn>
                  <a:cxn ang="0">
                    <a:pos x="1" y="20"/>
                  </a:cxn>
                  <a:cxn ang="0">
                    <a:pos x="5" y="12"/>
                  </a:cxn>
                  <a:cxn ang="0">
                    <a:pos x="11" y="7"/>
                  </a:cxn>
                  <a:cxn ang="0">
                    <a:pos x="19" y="2"/>
                  </a:cxn>
                  <a:cxn ang="0">
                    <a:pos x="28" y="0"/>
                  </a:cxn>
                </a:cxnLst>
                <a:pathLst>
                  <a:path w="28" h="57">
                    <a:moveTo>
                      <a:pt x="28" y="57"/>
                    </a:moveTo>
                    <a:lnTo>
                      <a:pt x="19" y="56"/>
                    </a:lnTo>
                    <a:lnTo>
                      <a:pt x="11" y="52"/>
                    </a:lnTo>
                    <a:lnTo>
                      <a:pt x="5" y="46"/>
                    </a:lnTo>
                    <a:lnTo>
                      <a:pt x="1" y="38"/>
                    </a:lnTo>
                    <a:lnTo>
                      <a:pt x="0" y="29"/>
                    </a:lnTo>
                    <a:lnTo>
                      <a:pt x="1" y="20"/>
                    </a:lnTo>
                    <a:lnTo>
                      <a:pt x="5" y="12"/>
                    </a:lnTo>
                    <a:lnTo>
                      <a:pt x="11" y="7"/>
                    </a:lnTo>
                    <a:lnTo>
                      <a:pt x="19" y="2"/>
                    </a:lnTo>
                    <a:lnTo>
                      <a:pt x="28"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370" name="Freeform 188"/>
              <p:cNvSpPr/>
              <p:nvPr/>
            </p:nvSpPr>
            <p:spPr>
              <a:xfrm>
                <a:off x="4927" y="2083"/>
                <a:ext cx="5" cy="2"/>
              </a:xfrm>
              <a:custGeom>
                <a:avLst/>
                <a:gdLst/>
                <a:ahLst/>
                <a:cxnLst>
                  <a:cxn ang="0">
                    <a:pos x="28" y="0"/>
                  </a:cxn>
                  <a:cxn ang="0">
                    <a:pos x="57" y="0"/>
                  </a:cxn>
                  <a:cxn ang="0">
                    <a:pos x="55" y="9"/>
                  </a:cxn>
                  <a:cxn ang="0">
                    <a:pos x="50" y="17"/>
                  </a:cxn>
                  <a:cxn ang="0">
                    <a:pos x="45" y="23"/>
                  </a:cxn>
                  <a:cxn ang="0">
                    <a:pos x="36" y="27"/>
                  </a:cxn>
                  <a:cxn ang="0">
                    <a:pos x="28" y="28"/>
                  </a:cxn>
                  <a:cxn ang="0">
                    <a:pos x="19" y="27"/>
                  </a:cxn>
                  <a:cxn ang="0">
                    <a:pos x="11" y="23"/>
                  </a:cxn>
                  <a:cxn ang="0">
                    <a:pos x="5" y="17"/>
                  </a:cxn>
                  <a:cxn ang="0">
                    <a:pos x="1" y="9"/>
                  </a:cxn>
                  <a:cxn ang="0">
                    <a:pos x="0" y="0"/>
                  </a:cxn>
                  <a:cxn ang="0">
                    <a:pos x="28" y="0"/>
                  </a:cxn>
                </a:cxnLst>
                <a:pathLst>
                  <a:path w="57" h="28">
                    <a:moveTo>
                      <a:pt x="28" y="0"/>
                    </a:moveTo>
                    <a:lnTo>
                      <a:pt x="57" y="0"/>
                    </a:lnTo>
                    <a:lnTo>
                      <a:pt x="55" y="9"/>
                    </a:lnTo>
                    <a:lnTo>
                      <a:pt x="50" y="17"/>
                    </a:lnTo>
                    <a:lnTo>
                      <a:pt x="45" y="23"/>
                    </a:lnTo>
                    <a:lnTo>
                      <a:pt x="36" y="27"/>
                    </a:lnTo>
                    <a:lnTo>
                      <a:pt x="28" y="28"/>
                    </a:lnTo>
                    <a:lnTo>
                      <a:pt x="19" y="27"/>
                    </a:lnTo>
                    <a:lnTo>
                      <a:pt x="11" y="23"/>
                    </a:lnTo>
                    <a:lnTo>
                      <a:pt x="5" y="17"/>
                    </a:lnTo>
                    <a:lnTo>
                      <a:pt x="1" y="9"/>
                    </a:lnTo>
                    <a:lnTo>
                      <a:pt x="0" y="0"/>
                    </a:lnTo>
                    <a:lnTo>
                      <a:pt x="28" y="0"/>
                    </a:lnTo>
                    <a:close/>
                  </a:path>
                </a:pathLst>
              </a:custGeom>
              <a:solidFill>
                <a:srgbClr val="FF0000"/>
              </a:solidFill>
              <a:ln w="9525">
                <a:noFill/>
              </a:ln>
            </p:spPr>
            <p:txBody>
              <a:bodyPr/>
              <a:p>
                <a:endParaRPr lang="zh-CN" altLang="en-US"/>
              </a:p>
            </p:txBody>
          </p:sp>
          <p:sp>
            <p:nvSpPr>
              <p:cNvPr id="93371" name="Freeform 189"/>
              <p:cNvSpPr/>
              <p:nvPr/>
            </p:nvSpPr>
            <p:spPr>
              <a:xfrm>
                <a:off x="4927" y="2083"/>
                <a:ext cx="5" cy="2"/>
              </a:xfrm>
              <a:custGeom>
                <a:avLst/>
                <a:gdLst/>
                <a:ahLst/>
                <a:cxnLst>
                  <a:cxn ang="0">
                    <a:pos x="57" y="0"/>
                  </a:cxn>
                  <a:cxn ang="0">
                    <a:pos x="55" y="9"/>
                  </a:cxn>
                  <a:cxn ang="0">
                    <a:pos x="50" y="17"/>
                  </a:cxn>
                  <a:cxn ang="0">
                    <a:pos x="45" y="23"/>
                  </a:cxn>
                  <a:cxn ang="0">
                    <a:pos x="36" y="27"/>
                  </a:cxn>
                  <a:cxn ang="0">
                    <a:pos x="28" y="28"/>
                  </a:cxn>
                  <a:cxn ang="0">
                    <a:pos x="19" y="27"/>
                  </a:cxn>
                  <a:cxn ang="0">
                    <a:pos x="11" y="23"/>
                  </a:cxn>
                  <a:cxn ang="0">
                    <a:pos x="5" y="17"/>
                  </a:cxn>
                  <a:cxn ang="0">
                    <a:pos x="1" y="9"/>
                  </a:cxn>
                  <a:cxn ang="0">
                    <a:pos x="0" y="0"/>
                  </a:cxn>
                </a:cxnLst>
                <a:pathLst>
                  <a:path w="57" h="28">
                    <a:moveTo>
                      <a:pt x="57" y="0"/>
                    </a:moveTo>
                    <a:lnTo>
                      <a:pt x="55" y="9"/>
                    </a:lnTo>
                    <a:lnTo>
                      <a:pt x="50" y="17"/>
                    </a:lnTo>
                    <a:lnTo>
                      <a:pt x="45" y="23"/>
                    </a:lnTo>
                    <a:lnTo>
                      <a:pt x="36" y="27"/>
                    </a:lnTo>
                    <a:lnTo>
                      <a:pt x="28" y="28"/>
                    </a:lnTo>
                    <a:lnTo>
                      <a:pt x="19" y="27"/>
                    </a:lnTo>
                    <a:lnTo>
                      <a:pt x="11" y="23"/>
                    </a:lnTo>
                    <a:lnTo>
                      <a:pt x="5" y="17"/>
                    </a:lnTo>
                    <a:lnTo>
                      <a:pt x="1" y="9"/>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372" name="Freeform 190"/>
              <p:cNvSpPr/>
              <p:nvPr/>
            </p:nvSpPr>
            <p:spPr>
              <a:xfrm>
                <a:off x="4927" y="1970"/>
                <a:ext cx="5" cy="113"/>
              </a:xfrm>
              <a:custGeom>
                <a:avLst/>
                <a:gdLst/>
                <a:ahLst/>
                <a:cxnLst>
                  <a:cxn ang="0">
                    <a:pos x="0" y="1474"/>
                  </a:cxn>
                  <a:cxn ang="0">
                    <a:pos x="28" y="1474"/>
                  </a:cxn>
                  <a:cxn ang="0">
                    <a:pos x="57" y="1474"/>
                  </a:cxn>
                  <a:cxn ang="0">
                    <a:pos x="57" y="0"/>
                  </a:cxn>
                  <a:cxn ang="0">
                    <a:pos x="28" y="0"/>
                  </a:cxn>
                  <a:cxn ang="0">
                    <a:pos x="0" y="0"/>
                  </a:cxn>
                  <a:cxn ang="0">
                    <a:pos x="0" y="1474"/>
                  </a:cxn>
                </a:cxnLst>
                <a:pathLst>
                  <a:path w="57" h="1474">
                    <a:moveTo>
                      <a:pt x="0" y="1474"/>
                    </a:moveTo>
                    <a:lnTo>
                      <a:pt x="28" y="1474"/>
                    </a:lnTo>
                    <a:lnTo>
                      <a:pt x="57" y="1474"/>
                    </a:lnTo>
                    <a:lnTo>
                      <a:pt x="57" y="0"/>
                    </a:lnTo>
                    <a:lnTo>
                      <a:pt x="28" y="0"/>
                    </a:lnTo>
                    <a:lnTo>
                      <a:pt x="0" y="0"/>
                    </a:lnTo>
                    <a:lnTo>
                      <a:pt x="0" y="1474"/>
                    </a:lnTo>
                    <a:close/>
                  </a:path>
                </a:pathLst>
              </a:custGeom>
              <a:solidFill>
                <a:srgbClr val="FF0000"/>
              </a:solidFill>
              <a:ln w="9525">
                <a:noFill/>
              </a:ln>
            </p:spPr>
            <p:txBody>
              <a:bodyPr/>
              <a:p>
                <a:endParaRPr lang="zh-CN" altLang="en-US"/>
              </a:p>
            </p:txBody>
          </p:sp>
          <p:sp>
            <p:nvSpPr>
              <p:cNvPr id="93373" name="Freeform 191"/>
              <p:cNvSpPr/>
              <p:nvPr/>
            </p:nvSpPr>
            <p:spPr>
              <a:xfrm>
                <a:off x="4927" y="1970"/>
                <a:ext cx="5" cy="113"/>
              </a:xfrm>
              <a:custGeom>
                <a:avLst/>
                <a:gdLst/>
                <a:ahLst/>
                <a:cxnLst>
                  <a:cxn ang="0">
                    <a:pos x="0" y="1474"/>
                  </a:cxn>
                  <a:cxn ang="0">
                    <a:pos x="28" y="1474"/>
                  </a:cxn>
                  <a:cxn ang="0">
                    <a:pos x="57" y="1474"/>
                  </a:cxn>
                  <a:cxn ang="0">
                    <a:pos x="57" y="0"/>
                  </a:cxn>
                  <a:cxn ang="0">
                    <a:pos x="28" y="0"/>
                  </a:cxn>
                  <a:cxn ang="0">
                    <a:pos x="0" y="0"/>
                  </a:cxn>
                  <a:cxn ang="0">
                    <a:pos x="0" y="1474"/>
                  </a:cxn>
                </a:cxnLst>
                <a:pathLst>
                  <a:path w="57" h="1474">
                    <a:moveTo>
                      <a:pt x="0" y="1474"/>
                    </a:moveTo>
                    <a:lnTo>
                      <a:pt x="28" y="1474"/>
                    </a:lnTo>
                    <a:lnTo>
                      <a:pt x="57" y="1474"/>
                    </a:lnTo>
                    <a:lnTo>
                      <a:pt x="57" y="0"/>
                    </a:lnTo>
                    <a:lnTo>
                      <a:pt x="28" y="0"/>
                    </a:lnTo>
                    <a:lnTo>
                      <a:pt x="0" y="0"/>
                    </a:lnTo>
                    <a:lnTo>
                      <a:pt x="0" y="147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374" name="Freeform 192"/>
              <p:cNvSpPr/>
              <p:nvPr/>
            </p:nvSpPr>
            <p:spPr>
              <a:xfrm>
                <a:off x="4927" y="1967"/>
                <a:ext cx="5" cy="3"/>
              </a:xfrm>
              <a:custGeom>
                <a:avLst/>
                <a:gdLst/>
                <a:ahLst/>
                <a:cxnLst>
                  <a:cxn ang="0">
                    <a:pos x="28" y="29"/>
                  </a:cxn>
                  <a:cxn ang="0">
                    <a:pos x="0" y="29"/>
                  </a:cxn>
                  <a:cxn ang="0">
                    <a:pos x="1" y="20"/>
                  </a:cxn>
                  <a:cxn ang="0">
                    <a:pos x="5" y="12"/>
                  </a:cxn>
                  <a:cxn ang="0">
                    <a:pos x="11" y="7"/>
                  </a:cxn>
                  <a:cxn ang="0">
                    <a:pos x="19" y="2"/>
                  </a:cxn>
                  <a:cxn ang="0">
                    <a:pos x="28" y="0"/>
                  </a:cxn>
                  <a:cxn ang="0">
                    <a:pos x="36" y="2"/>
                  </a:cxn>
                  <a:cxn ang="0">
                    <a:pos x="45" y="7"/>
                  </a:cxn>
                  <a:cxn ang="0">
                    <a:pos x="50" y="12"/>
                  </a:cxn>
                  <a:cxn ang="0">
                    <a:pos x="55" y="20"/>
                  </a:cxn>
                  <a:cxn ang="0">
                    <a:pos x="57" y="29"/>
                  </a:cxn>
                  <a:cxn ang="0">
                    <a:pos x="28" y="29"/>
                  </a:cxn>
                </a:cxnLst>
                <a:pathLst>
                  <a:path w="57" h="29">
                    <a:moveTo>
                      <a:pt x="28" y="29"/>
                    </a:moveTo>
                    <a:lnTo>
                      <a:pt x="0" y="29"/>
                    </a:lnTo>
                    <a:lnTo>
                      <a:pt x="1" y="20"/>
                    </a:lnTo>
                    <a:lnTo>
                      <a:pt x="5" y="12"/>
                    </a:lnTo>
                    <a:lnTo>
                      <a:pt x="11" y="7"/>
                    </a:lnTo>
                    <a:lnTo>
                      <a:pt x="19" y="2"/>
                    </a:lnTo>
                    <a:lnTo>
                      <a:pt x="28" y="0"/>
                    </a:lnTo>
                    <a:lnTo>
                      <a:pt x="36" y="2"/>
                    </a:lnTo>
                    <a:lnTo>
                      <a:pt x="45" y="7"/>
                    </a:lnTo>
                    <a:lnTo>
                      <a:pt x="50" y="12"/>
                    </a:lnTo>
                    <a:lnTo>
                      <a:pt x="55" y="20"/>
                    </a:lnTo>
                    <a:lnTo>
                      <a:pt x="57" y="29"/>
                    </a:lnTo>
                    <a:lnTo>
                      <a:pt x="28" y="29"/>
                    </a:lnTo>
                    <a:close/>
                  </a:path>
                </a:pathLst>
              </a:custGeom>
              <a:solidFill>
                <a:srgbClr val="FF0000"/>
              </a:solidFill>
              <a:ln w="9525">
                <a:noFill/>
              </a:ln>
            </p:spPr>
            <p:txBody>
              <a:bodyPr/>
              <a:p>
                <a:endParaRPr lang="zh-CN" altLang="en-US"/>
              </a:p>
            </p:txBody>
          </p:sp>
          <p:sp>
            <p:nvSpPr>
              <p:cNvPr id="93375" name="Freeform 193"/>
              <p:cNvSpPr/>
              <p:nvPr/>
            </p:nvSpPr>
            <p:spPr>
              <a:xfrm>
                <a:off x="4927" y="1967"/>
                <a:ext cx="5" cy="3"/>
              </a:xfrm>
              <a:custGeom>
                <a:avLst/>
                <a:gdLst/>
                <a:ahLst/>
                <a:cxnLst>
                  <a:cxn ang="0">
                    <a:pos x="0" y="29"/>
                  </a:cxn>
                  <a:cxn ang="0">
                    <a:pos x="1" y="20"/>
                  </a:cxn>
                  <a:cxn ang="0">
                    <a:pos x="5" y="12"/>
                  </a:cxn>
                  <a:cxn ang="0">
                    <a:pos x="11" y="7"/>
                  </a:cxn>
                  <a:cxn ang="0">
                    <a:pos x="19" y="2"/>
                  </a:cxn>
                  <a:cxn ang="0">
                    <a:pos x="28" y="0"/>
                  </a:cxn>
                  <a:cxn ang="0">
                    <a:pos x="36" y="2"/>
                  </a:cxn>
                  <a:cxn ang="0">
                    <a:pos x="45" y="7"/>
                  </a:cxn>
                  <a:cxn ang="0">
                    <a:pos x="50" y="12"/>
                  </a:cxn>
                  <a:cxn ang="0">
                    <a:pos x="55" y="20"/>
                  </a:cxn>
                  <a:cxn ang="0">
                    <a:pos x="57" y="29"/>
                  </a:cxn>
                </a:cxnLst>
                <a:pathLst>
                  <a:path w="57" h="29">
                    <a:moveTo>
                      <a:pt x="0" y="29"/>
                    </a:moveTo>
                    <a:lnTo>
                      <a:pt x="1" y="20"/>
                    </a:lnTo>
                    <a:lnTo>
                      <a:pt x="5" y="12"/>
                    </a:lnTo>
                    <a:lnTo>
                      <a:pt x="11" y="7"/>
                    </a:lnTo>
                    <a:lnTo>
                      <a:pt x="19" y="2"/>
                    </a:lnTo>
                    <a:lnTo>
                      <a:pt x="28" y="0"/>
                    </a:lnTo>
                    <a:lnTo>
                      <a:pt x="36" y="2"/>
                    </a:lnTo>
                    <a:lnTo>
                      <a:pt x="45" y="7"/>
                    </a:lnTo>
                    <a:lnTo>
                      <a:pt x="50" y="12"/>
                    </a:lnTo>
                    <a:lnTo>
                      <a:pt x="55" y="20"/>
                    </a:lnTo>
                    <a:lnTo>
                      <a:pt x="57" y="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376" name="Line 194"/>
              <p:cNvSpPr/>
              <p:nvPr/>
            </p:nvSpPr>
            <p:spPr>
              <a:xfrm flipH="1" flipV="1">
                <a:off x="4856" y="1832"/>
                <a:ext cx="73" cy="138"/>
              </a:xfrm>
              <a:prstGeom prst="line">
                <a:avLst/>
              </a:prstGeom>
              <a:ln w="0" cap="flat" cmpd="sng">
                <a:solidFill>
                  <a:srgbClr val="FF0000"/>
                </a:solidFill>
                <a:prstDash val="solid"/>
                <a:round/>
                <a:headEnd type="none" w="med" len="med"/>
                <a:tailEnd type="none" w="med" len="med"/>
              </a:ln>
            </p:spPr>
          </p:sp>
          <p:sp>
            <p:nvSpPr>
              <p:cNvPr id="93377" name="Line 195"/>
              <p:cNvSpPr/>
              <p:nvPr/>
            </p:nvSpPr>
            <p:spPr>
              <a:xfrm flipV="1">
                <a:off x="5034" y="1997"/>
                <a:ext cx="1" cy="22"/>
              </a:xfrm>
              <a:prstGeom prst="line">
                <a:avLst/>
              </a:prstGeom>
              <a:ln w="0" cap="flat" cmpd="sng">
                <a:solidFill>
                  <a:srgbClr val="FF0000"/>
                </a:solidFill>
                <a:prstDash val="solid"/>
                <a:round/>
                <a:headEnd type="none" w="med" len="med"/>
                <a:tailEnd type="none" w="med" len="med"/>
              </a:ln>
            </p:spPr>
          </p:sp>
          <p:sp>
            <p:nvSpPr>
              <p:cNvPr id="93378" name="Line 196"/>
              <p:cNvSpPr/>
              <p:nvPr/>
            </p:nvSpPr>
            <p:spPr>
              <a:xfrm flipV="1">
                <a:off x="5034" y="1962"/>
                <a:ext cx="1" cy="28"/>
              </a:xfrm>
              <a:prstGeom prst="line">
                <a:avLst/>
              </a:prstGeom>
              <a:ln w="0" cap="flat" cmpd="sng">
                <a:solidFill>
                  <a:srgbClr val="FF0000"/>
                </a:solidFill>
                <a:prstDash val="solid"/>
                <a:round/>
                <a:headEnd type="none" w="med" len="med"/>
                <a:tailEnd type="none" w="med" len="med"/>
              </a:ln>
            </p:spPr>
          </p:sp>
          <p:sp>
            <p:nvSpPr>
              <p:cNvPr id="93379" name="Line 197"/>
              <p:cNvSpPr/>
              <p:nvPr/>
            </p:nvSpPr>
            <p:spPr>
              <a:xfrm flipV="1">
                <a:off x="5034" y="1934"/>
                <a:ext cx="1" cy="21"/>
              </a:xfrm>
              <a:prstGeom prst="line">
                <a:avLst/>
              </a:prstGeom>
              <a:ln w="0" cap="flat" cmpd="sng">
                <a:solidFill>
                  <a:srgbClr val="FF0000"/>
                </a:solidFill>
                <a:prstDash val="solid"/>
                <a:round/>
                <a:headEnd type="none" w="med" len="med"/>
                <a:tailEnd type="none" w="med" len="med"/>
              </a:ln>
            </p:spPr>
          </p:sp>
          <p:sp>
            <p:nvSpPr>
              <p:cNvPr id="93380" name="Freeform 198"/>
              <p:cNvSpPr/>
              <p:nvPr/>
            </p:nvSpPr>
            <p:spPr>
              <a:xfrm>
                <a:off x="5034" y="1931"/>
                <a:ext cx="2" cy="5"/>
              </a:xfrm>
              <a:custGeom>
                <a:avLst/>
                <a:gdLst/>
                <a:ahLst/>
                <a:cxnLst>
                  <a:cxn ang="0">
                    <a:pos x="0" y="29"/>
                  </a:cxn>
                  <a:cxn ang="0">
                    <a:pos x="0" y="0"/>
                  </a:cxn>
                  <a:cxn ang="0">
                    <a:pos x="8" y="2"/>
                  </a:cxn>
                  <a:cxn ang="0">
                    <a:pos x="17" y="6"/>
                  </a:cxn>
                  <a:cxn ang="0">
                    <a:pos x="22" y="11"/>
                  </a:cxn>
                  <a:cxn ang="0">
                    <a:pos x="26" y="20"/>
                  </a:cxn>
                  <a:cxn ang="0">
                    <a:pos x="29" y="29"/>
                  </a:cxn>
                  <a:cxn ang="0">
                    <a:pos x="26" y="37"/>
                  </a:cxn>
                  <a:cxn ang="0">
                    <a:pos x="22" y="46"/>
                  </a:cxn>
                  <a:cxn ang="0">
                    <a:pos x="17" y="51"/>
                  </a:cxn>
                  <a:cxn ang="0">
                    <a:pos x="8" y="55"/>
                  </a:cxn>
                  <a:cxn ang="0">
                    <a:pos x="0" y="57"/>
                  </a:cxn>
                  <a:cxn ang="0">
                    <a:pos x="0" y="29"/>
                  </a:cxn>
                </a:cxnLst>
                <a:pathLst>
                  <a:path w="29" h="57">
                    <a:moveTo>
                      <a:pt x="0" y="29"/>
                    </a:moveTo>
                    <a:lnTo>
                      <a:pt x="0" y="0"/>
                    </a:lnTo>
                    <a:lnTo>
                      <a:pt x="8" y="2"/>
                    </a:lnTo>
                    <a:lnTo>
                      <a:pt x="17" y="6"/>
                    </a:lnTo>
                    <a:lnTo>
                      <a:pt x="22" y="11"/>
                    </a:lnTo>
                    <a:lnTo>
                      <a:pt x="26" y="20"/>
                    </a:lnTo>
                    <a:lnTo>
                      <a:pt x="29" y="29"/>
                    </a:lnTo>
                    <a:lnTo>
                      <a:pt x="26" y="37"/>
                    </a:lnTo>
                    <a:lnTo>
                      <a:pt x="22" y="46"/>
                    </a:lnTo>
                    <a:lnTo>
                      <a:pt x="17" y="51"/>
                    </a:lnTo>
                    <a:lnTo>
                      <a:pt x="8" y="55"/>
                    </a:lnTo>
                    <a:lnTo>
                      <a:pt x="0" y="57"/>
                    </a:lnTo>
                    <a:lnTo>
                      <a:pt x="0" y="29"/>
                    </a:lnTo>
                    <a:close/>
                  </a:path>
                </a:pathLst>
              </a:custGeom>
              <a:solidFill>
                <a:srgbClr val="FF0000"/>
              </a:solidFill>
              <a:ln w="9525">
                <a:noFill/>
              </a:ln>
            </p:spPr>
            <p:txBody>
              <a:bodyPr/>
              <a:p>
                <a:endParaRPr lang="zh-CN" altLang="en-US"/>
              </a:p>
            </p:txBody>
          </p:sp>
          <p:sp>
            <p:nvSpPr>
              <p:cNvPr id="93381" name="Freeform 199"/>
              <p:cNvSpPr/>
              <p:nvPr/>
            </p:nvSpPr>
            <p:spPr>
              <a:xfrm>
                <a:off x="5034" y="1931"/>
                <a:ext cx="2" cy="5"/>
              </a:xfrm>
              <a:custGeom>
                <a:avLst/>
                <a:gdLst/>
                <a:ahLst/>
                <a:cxnLst>
                  <a:cxn ang="0">
                    <a:pos x="0" y="0"/>
                  </a:cxn>
                  <a:cxn ang="0">
                    <a:pos x="8" y="2"/>
                  </a:cxn>
                  <a:cxn ang="0">
                    <a:pos x="17" y="6"/>
                  </a:cxn>
                  <a:cxn ang="0">
                    <a:pos x="22" y="11"/>
                  </a:cxn>
                  <a:cxn ang="0">
                    <a:pos x="26" y="20"/>
                  </a:cxn>
                  <a:cxn ang="0">
                    <a:pos x="29" y="29"/>
                  </a:cxn>
                  <a:cxn ang="0">
                    <a:pos x="26" y="37"/>
                  </a:cxn>
                  <a:cxn ang="0">
                    <a:pos x="22" y="46"/>
                  </a:cxn>
                  <a:cxn ang="0">
                    <a:pos x="17" y="51"/>
                  </a:cxn>
                  <a:cxn ang="0">
                    <a:pos x="8" y="55"/>
                  </a:cxn>
                  <a:cxn ang="0">
                    <a:pos x="0" y="57"/>
                  </a:cxn>
                </a:cxnLst>
                <a:pathLst>
                  <a:path w="29" h="57">
                    <a:moveTo>
                      <a:pt x="0" y="0"/>
                    </a:moveTo>
                    <a:lnTo>
                      <a:pt x="8" y="2"/>
                    </a:lnTo>
                    <a:lnTo>
                      <a:pt x="17" y="6"/>
                    </a:lnTo>
                    <a:lnTo>
                      <a:pt x="22" y="11"/>
                    </a:lnTo>
                    <a:lnTo>
                      <a:pt x="26" y="20"/>
                    </a:lnTo>
                    <a:lnTo>
                      <a:pt x="29" y="29"/>
                    </a:lnTo>
                    <a:lnTo>
                      <a:pt x="26" y="37"/>
                    </a:lnTo>
                    <a:lnTo>
                      <a:pt x="22" y="46"/>
                    </a:lnTo>
                    <a:lnTo>
                      <a:pt x="17" y="51"/>
                    </a:lnTo>
                    <a:lnTo>
                      <a:pt x="8" y="55"/>
                    </a:lnTo>
                    <a:lnTo>
                      <a:pt x="0" y="57"/>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382" name="Freeform 200"/>
              <p:cNvSpPr/>
              <p:nvPr/>
            </p:nvSpPr>
            <p:spPr>
              <a:xfrm>
                <a:off x="4910" y="1931"/>
                <a:ext cx="124" cy="5"/>
              </a:xfrm>
              <a:custGeom>
                <a:avLst/>
                <a:gdLst/>
                <a:ahLst/>
                <a:cxnLst>
                  <a:cxn ang="0">
                    <a:pos x="1604" y="57"/>
                  </a:cxn>
                  <a:cxn ang="0">
                    <a:pos x="1604" y="29"/>
                  </a:cxn>
                  <a:cxn ang="0">
                    <a:pos x="1604" y="0"/>
                  </a:cxn>
                  <a:cxn ang="0">
                    <a:pos x="0" y="0"/>
                  </a:cxn>
                  <a:cxn ang="0">
                    <a:pos x="0" y="29"/>
                  </a:cxn>
                  <a:cxn ang="0">
                    <a:pos x="0" y="57"/>
                  </a:cxn>
                  <a:cxn ang="0">
                    <a:pos x="1604" y="57"/>
                  </a:cxn>
                </a:cxnLst>
                <a:pathLst>
                  <a:path w="1604" h="57">
                    <a:moveTo>
                      <a:pt x="1604" y="57"/>
                    </a:moveTo>
                    <a:lnTo>
                      <a:pt x="1604" y="29"/>
                    </a:lnTo>
                    <a:lnTo>
                      <a:pt x="1604" y="0"/>
                    </a:lnTo>
                    <a:lnTo>
                      <a:pt x="0" y="0"/>
                    </a:lnTo>
                    <a:lnTo>
                      <a:pt x="0" y="29"/>
                    </a:lnTo>
                    <a:lnTo>
                      <a:pt x="0" y="57"/>
                    </a:lnTo>
                    <a:lnTo>
                      <a:pt x="1604" y="57"/>
                    </a:lnTo>
                    <a:close/>
                  </a:path>
                </a:pathLst>
              </a:custGeom>
              <a:solidFill>
                <a:srgbClr val="FF0000"/>
              </a:solidFill>
              <a:ln w="9525">
                <a:noFill/>
              </a:ln>
            </p:spPr>
            <p:txBody>
              <a:bodyPr/>
              <a:p>
                <a:endParaRPr lang="zh-CN" altLang="en-US"/>
              </a:p>
            </p:txBody>
          </p:sp>
          <p:sp>
            <p:nvSpPr>
              <p:cNvPr id="93383" name="Freeform 201"/>
              <p:cNvSpPr/>
              <p:nvPr/>
            </p:nvSpPr>
            <p:spPr>
              <a:xfrm>
                <a:off x="4910" y="1931"/>
                <a:ext cx="124" cy="5"/>
              </a:xfrm>
              <a:custGeom>
                <a:avLst/>
                <a:gdLst/>
                <a:ahLst/>
                <a:cxnLst>
                  <a:cxn ang="0">
                    <a:pos x="1604" y="57"/>
                  </a:cxn>
                  <a:cxn ang="0">
                    <a:pos x="1604" y="29"/>
                  </a:cxn>
                  <a:cxn ang="0">
                    <a:pos x="1604" y="0"/>
                  </a:cxn>
                  <a:cxn ang="0">
                    <a:pos x="0" y="0"/>
                  </a:cxn>
                  <a:cxn ang="0">
                    <a:pos x="0" y="29"/>
                  </a:cxn>
                  <a:cxn ang="0">
                    <a:pos x="0" y="57"/>
                  </a:cxn>
                  <a:cxn ang="0">
                    <a:pos x="1604" y="57"/>
                  </a:cxn>
                </a:cxnLst>
                <a:pathLst>
                  <a:path w="1604" h="57">
                    <a:moveTo>
                      <a:pt x="1604" y="57"/>
                    </a:moveTo>
                    <a:lnTo>
                      <a:pt x="1604" y="29"/>
                    </a:lnTo>
                    <a:lnTo>
                      <a:pt x="1604" y="0"/>
                    </a:lnTo>
                    <a:lnTo>
                      <a:pt x="0" y="0"/>
                    </a:lnTo>
                    <a:lnTo>
                      <a:pt x="0" y="29"/>
                    </a:lnTo>
                    <a:lnTo>
                      <a:pt x="0" y="57"/>
                    </a:lnTo>
                    <a:lnTo>
                      <a:pt x="1604" y="57"/>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384" name="Freeform 202"/>
              <p:cNvSpPr/>
              <p:nvPr/>
            </p:nvSpPr>
            <p:spPr>
              <a:xfrm>
                <a:off x="4908" y="1931"/>
                <a:ext cx="2" cy="5"/>
              </a:xfrm>
              <a:custGeom>
                <a:avLst/>
                <a:gdLst/>
                <a:ahLst/>
                <a:cxnLst>
                  <a:cxn ang="0">
                    <a:pos x="28" y="29"/>
                  </a:cxn>
                  <a:cxn ang="0">
                    <a:pos x="28" y="57"/>
                  </a:cxn>
                  <a:cxn ang="0">
                    <a:pos x="20" y="55"/>
                  </a:cxn>
                  <a:cxn ang="0">
                    <a:pos x="11" y="51"/>
                  </a:cxn>
                  <a:cxn ang="0">
                    <a:pos x="6" y="46"/>
                  </a:cxn>
                  <a:cxn ang="0">
                    <a:pos x="1" y="37"/>
                  </a:cxn>
                  <a:cxn ang="0">
                    <a:pos x="0" y="29"/>
                  </a:cxn>
                  <a:cxn ang="0">
                    <a:pos x="1" y="20"/>
                  </a:cxn>
                  <a:cxn ang="0">
                    <a:pos x="6" y="11"/>
                  </a:cxn>
                  <a:cxn ang="0">
                    <a:pos x="11" y="6"/>
                  </a:cxn>
                  <a:cxn ang="0">
                    <a:pos x="20" y="2"/>
                  </a:cxn>
                  <a:cxn ang="0">
                    <a:pos x="28" y="0"/>
                  </a:cxn>
                  <a:cxn ang="0">
                    <a:pos x="28" y="29"/>
                  </a:cxn>
                </a:cxnLst>
                <a:pathLst>
                  <a:path w="28" h="57">
                    <a:moveTo>
                      <a:pt x="28" y="29"/>
                    </a:moveTo>
                    <a:lnTo>
                      <a:pt x="28" y="57"/>
                    </a:lnTo>
                    <a:lnTo>
                      <a:pt x="20" y="55"/>
                    </a:lnTo>
                    <a:lnTo>
                      <a:pt x="11" y="51"/>
                    </a:lnTo>
                    <a:lnTo>
                      <a:pt x="6" y="46"/>
                    </a:lnTo>
                    <a:lnTo>
                      <a:pt x="1" y="37"/>
                    </a:lnTo>
                    <a:lnTo>
                      <a:pt x="0" y="29"/>
                    </a:lnTo>
                    <a:lnTo>
                      <a:pt x="1" y="20"/>
                    </a:lnTo>
                    <a:lnTo>
                      <a:pt x="6" y="11"/>
                    </a:lnTo>
                    <a:lnTo>
                      <a:pt x="11" y="6"/>
                    </a:lnTo>
                    <a:lnTo>
                      <a:pt x="20" y="2"/>
                    </a:lnTo>
                    <a:lnTo>
                      <a:pt x="28" y="0"/>
                    </a:lnTo>
                    <a:lnTo>
                      <a:pt x="28" y="29"/>
                    </a:lnTo>
                    <a:close/>
                  </a:path>
                </a:pathLst>
              </a:custGeom>
              <a:solidFill>
                <a:srgbClr val="FF0000"/>
              </a:solidFill>
              <a:ln w="9525">
                <a:noFill/>
              </a:ln>
            </p:spPr>
            <p:txBody>
              <a:bodyPr/>
              <a:p>
                <a:endParaRPr lang="zh-CN" altLang="en-US"/>
              </a:p>
            </p:txBody>
          </p:sp>
          <p:sp>
            <p:nvSpPr>
              <p:cNvPr id="93385" name="Freeform 203"/>
              <p:cNvSpPr/>
              <p:nvPr/>
            </p:nvSpPr>
            <p:spPr>
              <a:xfrm>
                <a:off x="4908" y="1931"/>
                <a:ext cx="2" cy="5"/>
              </a:xfrm>
              <a:custGeom>
                <a:avLst/>
                <a:gdLst/>
                <a:ahLst/>
                <a:cxnLst>
                  <a:cxn ang="0">
                    <a:pos x="28" y="57"/>
                  </a:cxn>
                  <a:cxn ang="0">
                    <a:pos x="20" y="55"/>
                  </a:cxn>
                  <a:cxn ang="0">
                    <a:pos x="11" y="51"/>
                  </a:cxn>
                  <a:cxn ang="0">
                    <a:pos x="6" y="46"/>
                  </a:cxn>
                  <a:cxn ang="0">
                    <a:pos x="1" y="37"/>
                  </a:cxn>
                  <a:cxn ang="0">
                    <a:pos x="0" y="29"/>
                  </a:cxn>
                  <a:cxn ang="0">
                    <a:pos x="1" y="20"/>
                  </a:cxn>
                  <a:cxn ang="0">
                    <a:pos x="6" y="11"/>
                  </a:cxn>
                  <a:cxn ang="0">
                    <a:pos x="11" y="6"/>
                  </a:cxn>
                  <a:cxn ang="0">
                    <a:pos x="20" y="2"/>
                  </a:cxn>
                  <a:cxn ang="0">
                    <a:pos x="28" y="0"/>
                  </a:cxn>
                </a:cxnLst>
                <a:pathLst>
                  <a:path w="28" h="57">
                    <a:moveTo>
                      <a:pt x="28" y="57"/>
                    </a:moveTo>
                    <a:lnTo>
                      <a:pt x="20" y="55"/>
                    </a:lnTo>
                    <a:lnTo>
                      <a:pt x="11" y="51"/>
                    </a:lnTo>
                    <a:lnTo>
                      <a:pt x="6" y="46"/>
                    </a:lnTo>
                    <a:lnTo>
                      <a:pt x="1" y="37"/>
                    </a:lnTo>
                    <a:lnTo>
                      <a:pt x="0" y="29"/>
                    </a:lnTo>
                    <a:lnTo>
                      <a:pt x="1" y="20"/>
                    </a:lnTo>
                    <a:lnTo>
                      <a:pt x="6" y="11"/>
                    </a:lnTo>
                    <a:lnTo>
                      <a:pt x="11" y="6"/>
                    </a:lnTo>
                    <a:lnTo>
                      <a:pt x="20" y="2"/>
                    </a:lnTo>
                    <a:lnTo>
                      <a:pt x="28"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386" name="Line 204"/>
              <p:cNvSpPr/>
              <p:nvPr/>
            </p:nvSpPr>
            <p:spPr>
              <a:xfrm flipV="1">
                <a:off x="5233" y="2233"/>
                <a:ext cx="1" cy="70"/>
              </a:xfrm>
              <a:prstGeom prst="line">
                <a:avLst/>
              </a:prstGeom>
              <a:ln w="0" cap="flat" cmpd="sng">
                <a:solidFill>
                  <a:srgbClr val="FF0000"/>
                </a:solidFill>
                <a:prstDash val="solid"/>
                <a:round/>
                <a:headEnd type="none" w="med" len="med"/>
                <a:tailEnd type="none" w="med" len="med"/>
              </a:ln>
            </p:spPr>
          </p:sp>
          <p:sp>
            <p:nvSpPr>
              <p:cNvPr id="93387" name="Freeform 205"/>
              <p:cNvSpPr/>
              <p:nvPr/>
            </p:nvSpPr>
            <p:spPr>
              <a:xfrm>
                <a:off x="5091" y="2083"/>
                <a:ext cx="5" cy="2"/>
              </a:xfrm>
              <a:custGeom>
                <a:avLst/>
                <a:gdLst/>
                <a:ahLst/>
                <a:cxnLst>
                  <a:cxn ang="0">
                    <a:pos x="28" y="0"/>
                  </a:cxn>
                  <a:cxn ang="0">
                    <a:pos x="57" y="0"/>
                  </a:cxn>
                  <a:cxn ang="0">
                    <a:pos x="54" y="9"/>
                  </a:cxn>
                  <a:cxn ang="0">
                    <a:pos x="50" y="17"/>
                  </a:cxn>
                  <a:cxn ang="0">
                    <a:pos x="45" y="23"/>
                  </a:cxn>
                  <a:cxn ang="0">
                    <a:pos x="36" y="27"/>
                  </a:cxn>
                  <a:cxn ang="0">
                    <a:pos x="28" y="28"/>
                  </a:cxn>
                  <a:cxn ang="0">
                    <a:pos x="19" y="27"/>
                  </a:cxn>
                  <a:cxn ang="0">
                    <a:pos x="10" y="23"/>
                  </a:cxn>
                  <a:cxn ang="0">
                    <a:pos x="5" y="17"/>
                  </a:cxn>
                  <a:cxn ang="0">
                    <a:pos x="1" y="9"/>
                  </a:cxn>
                  <a:cxn ang="0">
                    <a:pos x="0" y="0"/>
                  </a:cxn>
                  <a:cxn ang="0">
                    <a:pos x="28" y="0"/>
                  </a:cxn>
                </a:cxnLst>
                <a:pathLst>
                  <a:path w="57" h="28">
                    <a:moveTo>
                      <a:pt x="28" y="0"/>
                    </a:moveTo>
                    <a:lnTo>
                      <a:pt x="57" y="0"/>
                    </a:lnTo>
                    <a:lnTo>
                      <a:pt x="54" y="9"/>
                    </a:lnTo>
                    <a:lnTo>
                      <a:pt x="50" y="17"/>
                    </a:lnTo>
                    <a:lnTo>
                      <a:pt x="45" y="23"/>
                    </a:lnTo>
                    <a:lnTo>
                      <a:pt x="36" y="27"/>
                    </a:lnTo>
                    <a:lnTo>
                      <a:pt x="28" y="28"/>
                    </a:lnTo>
                    <a:lnTo>
                      <a:pt x="19" y="27"/>
                    </a:lnTo>
                    <a:lnTo>
                      <a:pt x="10" y="23"/>
                    </a:lnTo>
                    <a:lnTo>
                      <a:pt x="5" y="17"/>
                    </a:lnTo>
                    <a:lnTo>
                      <a:pt x="1" y="9"/>
                    </a:lnTo>
                    <a:lnTo>
                      <a:pt x="0" y="0"/>
                    </a:lnTo>
                    <a:lnTo>
                      <a:pt x="28" y="0"/>
                    </a:lnTo>
                    <a:close/>
                  </a:path>
                </a:pathLst>
              </a:custGeom>
              <a:solidFill>
                <a:srgbClr val="FF0000"/>
              </a:solidFill>
              <a:ln w="9525">
                <a:noFill/>
              </a:ln>
            </p:spPr>
            <p:txBody>
              <a:bodyPr/>
              <a:p>
                <a:endParaRPr lang="zh-CN" altLang="en-US"/>
              </a:p>
            </p:txBody>
          </p:sp>
          <p:sp>
            <p:nvSpPr>
              <p:cNvPr id="93388" name="Freeform 206"/>
              <p:cNvSpPr/>
              <p:nvPr/>
            </p:nvSpPr>
            <p:spPr>
              <a:xfrm>
                <a:off x="5091" y="2083"/>
                <a:ext cx="5" cy="2"/>
              </a:xfrm>
              <a:custGeom>
                <a:avLst/>
                <a:gdLst/>
                <a:ahLst/>
                <a:cxnLst>
                  <a:cxn ang="0">
                    <a:pos x="57" y="0"/>
                  </a:cxn>
                  <a:cxn ang="0">
                    <a:pos x="54" y="9"/>
                  </a:cxn>
                  <a:cxn ang="0">
                    <a:pos x="50" y="17"/>
                  </a:cxn>
                  <a:cxn ang="0">
                    <a:pos x="45" y="23"/>
                  </a:cxn>
                  <a:cxn ang="0">
                    <a:pos x="36" y="27"/>
                  </a:cxn>
                  <a:cxn ang="0">
                    <a:pos x="28" y="28"/>
                  </a:cxn>
                  <a:cxn ang="0">
                    <a:pos x="19" y="27"/>
                  </a:cxn>
                  <a:cxn ang="0">
                    <a:pos x="10" y="23"/>
                  </a:cxn>
                  <a:cxn ang="0">
                    <a:pos x="5" y="17"/>
                  </a:cxn>
                  <a:cxn ang="0">
                    <a:pos x="1" y="9"/>
                  </a:cxn>
                  <a:cxn ang="0">
                    <a:pos x="0" y="0"/>
                  </a:cxn>
                </a:cxnLst>
                <a:pathLst>
                  <a:path w="57" h="28">
                    <a:moveTo>
                      <a:pt x="57" y="0"/>
                    </a:moveTo>
                    <a:lnTo>
                      <a:pt x="54" y="9"/>
                    </a:lnTo>
                    <a:lnTo>
                      <a:pt x="50" y="17"/>
                    </a:lnTo>
                    <a:lnTo>
                      <a:pt x="45" y="23"/>
                    </a:lnTo>
                    <a:lnTo>
                      <a:pt x="36" y="27"/>
                    </a:lnTo>
                    <a:lnTo>
                      <a:pt x="28" y="28"/>
                    </a:lnTo>
                    <a:lnTo>
                      <a:pt x="19" y="27"/>
                    </a:lnTo>
                    <a:lnTo>
                      <a:pt x="10" y="23"/>
                    </a:lnTo>
                    <a:lnTo>
                      <a:pt x="5" y="17"/>
                    </a:lnTo>
                    <a:lnTo>
                      <a:pt x="1" y="9"/>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grpSp>
        <p:sp>
          <p:nvSpPr>
            <p:cNvPr id="93389" name="Freeform 207"/>
            <p:cNvSpPr/>
            <p:nvPr/>
          </p:nvSpPr>
          <p:spPr>
            <a:xfrm>
              <a:off x="5091" y="1970"/>
              <a:ext cx="5" cy="113"/>
            </a:xfrm>
            <a:custGeom>
              <a:avLst/>
              <a:gdLst/>
              <a:ahLst/>
              <a:cxnLst>
                <a:cxn ang="0">
                  <a:pos x="0" y="1474"/>
                </a:cxn>
                <a:cxn ang="0">
                  <a:pos x="28" y="1474"/>
                </a:cxn>
                <a:cxn ang="0">
                  <a:pos x="57" y="1474"/>
                </a:cxn>
                <a:cxn ang="0">
                  <a:pos x="57" y="0"/>
                </a:cxn>
                <a:cxn ang="0">
                  <a:pos x="28" y="0"/>
                </a:cxn>
                <a:cxn ang="0">
                  <a:pos x="0" y="0"/>
                </a:cxn>
                <a:cxn ang="0">
                  <a:pos x="0" y="1474"/>
                </a:cxn>
              </a:cxnLst>
              <a:pathLst>
                <a:path w="57" h="1474">
                  <a:moveTo>
                    <a:pt x="0" y="1474"/>
                  </a:moveTo>
                  <a:lnTo>
                    <a:pt x="28" y="1474"/>
                  </a:lnTo>
                  <a:lnTo>
                    <a:pt x="57" y="1474"/>
                  </a:lnTo>
                  <a:lnTo>
                    <a:pt x="57" y="0"/>
                  </a:lnTo>
                  <a:lnTo>
                    <a:pt x="28" y="0"/>
                  </a:lnTo>
                  <a:lnTo>
                    <a:pt x="0" y="0"/>
                  </a:lnTo>
                  <a:lnTo>
                    <a:pt x="0" y="1474"/>
                  </a:lnTo>
                  <a:close/>
                </a:path>
              </a:pathLst>
            </a:custGeom>
            <a:solidFill>
              <a:srgbClr val="FF0000"/>
            </a:solidFill>
            <a:ln w="9525">
              <a:noFill/>
            </a:ln>
          </p:spPr>
          <p:txBody>
            <a:bodyPr/>
            <a:p>
              <a:endParaRPr lang="zh-CN" altLang="en-US"/>
            </a:p>
          </p:txBody>
        </p:sp>
        <p:sp>
          <p:nvSpPr>
            <p:cNvPr id="93390" name="Freeform 208"/>
            <p:cNvSpPr/>
            <p:nvPr/>
          </p:nvSpPr>
          <p:spPr>
            <a:xfrm>
              <a:off x="5091" y="1970"/>
              <a:ext cx="5" cy="113"/>
            </a:xfrm>
            <a:custGeom>
              <a:avLst/>
              <a:gdLst/>
              <a:ahLst/>
              <a:cxnLst>
                <a:cxn ang="0">
                  <a:pos x="0" y="1474"/>
                </a:cxn>
                <a:cxn ang="0">
                  <a:pos x="28" y="1474"/>
                </a:cxn>
                <a:cxn ang="0">
                  <a:pos x="57" y="1474"/>
                </a:cxn>
                <a:cxn ang="0">
                  <a:pos x="57" y="0"/>
                </a:cxn>
                <a:cxn ang="0">
                  <a:pos x="28" y="0"/>
                </a:cxn>
                <a:cxn ang="0">
                  <a:pos x="0" y="0"/>
                </a:cxn>
                <a:cxn ang="0">
                  <a:pos x="0" y="1474"/>
                </a:cxn>
              </a:cxnLst>
              <a:pathLst>
                <a:path w="57" h="1474">
                  <a:moveTo>
                    <a:pt x="0" y="1474"/>
                  </a:moveTo>
                  <a:lnTo>
                    <a:pt x="28" y="1474"/>
                  </a:lnTo>
                  <a:lnTo>
                    <a:pt x="57" y="1474"/>
                  </a:lnTo>
                  <a:lnTo>
                    <a:pt x="57" y="0"/>
                  </a:lnTo>
                  <a:lnTo>
                    <a:pt x="28" y="0"/>
                  </a:lnTo>
                  <a:lnTo>
                    <a:pt x="0" y="0"/>
                  </a:lnTo>
                  <a:lnTo>
                    <a:pt x="0" y="147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391" name="Freeform 209"/>
            <p:cNvSpPr/>
            <p:nvPr/>
          </p:nvSpPr>
          <p:spPr>
            <a:xfrm>
              <a:off x="5091" y="1967"/>
              <a:ext cx="5" cy="3"/>
            </a:xfrm>
            <a:custGeom>
              <a:avLst/>
              <a:gdLst/>
              <a:ahLst/>
              <a:cxnLst>
                <a:cxn ang="0">
                  <a:pos x="28" y="29"/>
                </a:cxn>
                <a:cxn ang="0">
                  <a:pos x="0" y="29"/>
                </a:cxn>
                <a:cxn ang="0">
                  <a:pos x="1" y="20"/>
                </a:cxn>
                <a:cxn ang="0">
                  <a:pos x="5" y="12"/>
                </a:cxn>
                <a:cxn ang="0">
                  <a:pos x="10" y="7"/>
                </a:cxn>
                <a:cxn ang="0">
                  <a:pos x="19" y="2"/>
                </a:cxn>
                <a:cxn ang="0">
                  <a:pos x="28" y="0"/>
                </a:cxn>
                <a:cxn ang="0">
                  <a:pos x="36" y="2"/>
                </a:cxn>
                <a:cxn ang="0">
                  <a:pos x="45" y="7"/>
                </a:cxn>
                <a:cxn ang="0">
                  <a:pos x="50" y="12"/>
                </a:cxn>
                <a:cxn ang="0">
                  <a:pos x="54" y="20"/>
                </a:cxn>
                <a:cxn ang="0">
                  <a:pos x="57" y="29"/>
                </a:cxn>
                <a:cxn ang="0">
                  <a:pos x="28" y="29"/>
                </a:cxn>
              </a:cxnLst>
              <a:pathLst>
                <a:path w="57" h="29">
                  <a:moveTo>
                    <a:pt x="28" y="29"/>
                  </a:moveTo>
                  <a:lnTo>
                    <a:pt x="0" y="29"/>
                  </a:lnTo>
                  <a:lnTo>
                    <a:pt x="1" y="20"/>
                  </a:lnTo>
                  <a:lnTo>
                    <a:pt x="5" y="12"/>
                  </a:lnTo>
                  <a:lnTo>
                    <a:pt x="10" y="7"/>
                  </a:lnTo>
                  <a:lnTo>
                    <a:pt x="19" y="2"/>
                  </a:lnTo>
                  <a:lnTo>
                    <a:pt x="28" y="0"/>
                  </a:lnTo>
                  <a:lnTo>
                    <a:pt x="36" y="2"/>
                  </a:lnTo>
                  <a:lnTo>
                    <a:pt x="45" y="7"/>
                  </a:lnTo>
                  <a:lnTo>
                    <a:pt x="50" y="12"/>
                  </a:lnTo>
                  <a:lnTo>
                    <a:pt x="54" y="20"/>
                  </a:lnTo>
                  <a:lnTo>
                    <a:pt x="57" y="29"/>
                  </a:lnTo>
                  <a:lnTo>
                    <a:pt x="28" y="29"/>
                  </a:lnTo>
                  <a:close/>
                </a:path>
              </a:pathLst>
            </a:custGeom>
            <a:solidFill>
              <a:srgbClr val="FF0000"/>
            </a:solidFill>
            <a:ln w="9525">
              <a:noFill/>
            </a:ln>
          </p:spPr>
          <p:txBody>
            <a:bodyPr/>
            <a:p>
              <a:endParaRPr lang="zh-CN" altLang="en-US"/>
            </a:p>
          </p:txBody>
        </p:sp>
        <p:sp>
          <p:nvSpPr>
            <p:cNvPr id="93392" name="Freeform 210"/>
            <p:cNvSpPr/>
            <p:nvPr/>
          </p:nvSpPr>
          <p:spPr>
            <a:xfrm>
              <a:off x="5091" y="1967"/>
              <a:ext cx="5" cy="3"/>
            </a:xfrm>
            <a:custGeom>
              <a:avLst/>
              <a:gdLst/>
              <a:ahLst/>
              <a:cxnLst>
                <a:cxn ang="0">
                  <a:pos x="0" y="29"/>
                </a:cxn>
                <a:cxn ang="0">
                  <a:pos x="1" y="20"/>
                </a:cxn>
                <a:cxn ang="0">
                  <a:pos x="5" y="12"/>
                </a:cxn>
                <a:cxn ang="0">
                  <a:pos x="10" y="7"/>
                </a:cxn>
                <a:cxn ang="0">
                  <a:pos x="19" y="2"/>
                </a:cxn>
                <a:cxn ang="0">
                  <a:pos x="28" y="0"/>
                </a:cxn>
                <a:cxn ang="0">
                  <a:pos x="36" y="2"/>
                </a:cxn>
                <a:cxn ang="0">
                  <a:pos x="45" y="7"/>
                </a:cxn>
                <a:cxn ang="0">
                  <a:pos x="50" y="12"/>
                </a:cxn>
                <a:cxn ang="0">
                  <a:pos x="54" y="20"/>
                </a:cxn>
                <a:cxn ang="0">
                  <a:pos x="57" y="29"/>
                </a:cxn>
              </a:cxnLst>
              <a:pathLst>
                <a:path w="57" h="29">
                  <a:moveTo>
                    <a:pt x="0" y="29"/>
                  </a:moveTo>
                  <a:lnTo>
                    <a:pt x="1" y="20"/>
                  </a:lnTo>
                  <a:lnTo>
                    <a:pt x="5" y="12"/>
                  </a:lnTo>
                  <a:lnTo>
                    <a:pt x="10" y="7"/>
                  </a:lnTo>
                  <a:lnTo>
                    <a:pt x="19" y="2"/>
                  </a:lnTo>
                  <a:lnTo>
                    <a:pt x="28" y="0"/>
                  </a:lnTo>
                  <a:lnTo>
                    <a:pt x="36" y="2"/>
                  </a:lnTo>
                  <a:lnTo>
                    <a:pt x="45" y="7"/>
                  </a:lnTo>
                  <a:lnTo>
                    <a:pt x="50" y="12"/>
                  </a:lnTo>
                  <a:lnTo>
                    <a:pt x="54" y="20"/>
                  </a:lnTo>
                  <a:lnTo>
                    <a:pt x="57" y="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393" name="Line 211"/>
            <p:cNvSpPr/>
            <p:nvPr/>
          </p:nvSpPr>
          <p:spPr>
            <a:xfrm flipV="1">
              <a:off x="4029" y="2529"/>
              <a:ext cx="25" cy="14"/>
            </a:xfrm>
            <a:prstGeom prst="line">
              <a:avLst/>
            </a:prstGeom>
            <a:ln w="0" cap="flat" cmpd="sng">
              <a:solidFill>
                <a:srgbClr val="000000"/>
              </a:solidFill>
              <a:prstDash val="solid"/>
              <a:round/>
              <a:headEnd type="none" w="med" len="med"/>
              <a:tailEnd type="none" w="med" len="med"/>
            </a:ln>
          </p:spPr>
        </p:sp>
        <p:sp>
          <p:nvSpPr>
            <p:cNvPr id="93394" name="Line 212"/>
            <p:cNvSpPr/>
            <p:nvPr/>
          </p:nvSpPr>
          <p:spPr>
            <a:xfrm flipV="1">
              <a:off x="4062" y="2510"/>
              <a:ext cx="25" cy="14"/>
            </a:xfrm>
            <a:prstGeom prst="line">
              <a:avLst/>
            </a:prstGeom>
            <a:ln w="0" cap="flat" cmpd="sng">
              <a:solidFill>
                <a:srgbClr val="000000"/>
              </a:solidFill>
              <a:prstDash val="solid"/>
              <a:round/>
              <a:headEnd type="none" w="med" len="med"/>
              <a:tailEnd type="none" w="med" len="med"/>
            </a:ln>
          </p:spPr>
        </p:sp>
        <p:sp>
          <p:nvSpPr>
            <p:cNvPr id="93395" name="Line 213"/>
            <p:cNvSpPr/>
            <p:nvPr/>
          </p:nvSpPr>
          <p:spPr>
            <a:xfrm flipV="1">
              <a:off x="3805" y="2378"/>
              <a:ext cx="64" cy="36"/>
            </a:xfrm>
            <a:prstGeom prst="line">
              <a:avLst/>
            </a:prstGeom>
            <a:ln w="0" cap="flat" cmpd="sng">
              <a:solidFill>
                <a:srgbClr val="000000"/>
              </a:solidFill>
              <a:prstDash val="solid"/>
              <a:round/>
              <a:headEnd type="none" w="med" len="med"/>
              <a:tailEnd type="none" w="med" len="med"/>
            </a:ln>
          </p:spPr>
        </p:sp>
        <p:sp>
          <p:nvSpPr>
            <p:cNvPr id="93396" name="Line 214"/>
            <p:cNvSpPr/>
            <p:nvPr/>
          </p:nvSpPr>
          <p:spPr>
            <a:xfrm flipV="1">
              <a:off x="3884" y="2332"/>
              <a:ext cx="64" cy="37"/>
            </a:xfrm>
            <a:prstGeom prst="line">
              <a:avLst/>
            </a:prstGeom>
            <a:ln w="0" cap="flat" cmpd="sng">
              <a:solidFill>
                <a:srgbClr val="000000"/>
              </a:solidFill>
              <a:prstDash val="solid"/>
              <a:round/>
              <a:headEnd type="none" w="med" len="med"/>
              <a:tailEnd type="none" w="med" len="med"/>
            </a:ln>
          </p:spPr>
        </p:sp>
        <p:sp>
          <p:nvSpPr>
            <p:cNvPr id="93397" name="Freeform 215"/>
            <p:cNvSpPr/>
            <p:nvPr/>
          </p:nvSpPr>
          <p:spPr>
            <a:xfrm>
              <a:off x="4085" y="2508"/>
              <a:ext cx="4" cy="4"/>
            </a:xfrm>
            <a:custGeom>
              <a:avLst/>
              <a:gdLst/>
              <a:ahLst/>
              <a:cxnLst>
                <a:cxn ang="0">
                  <a:pos x="28" y="25"/>
                </a:cxn>
                <a:cxn ang="0">
                  <a:pos x="42" y="49"/>
                </a:cxn>
                <a:cxn ang="0">
                  <a:pos x="35" y="52"/>
                </a:cxn>
                <a:cxn ang="0">
                  <a:pos x="25" y="52"/>
                </a:cxn>
                <a:cxn ang="0">
                  <a:pos x="16" y="50"/>
                </a:cxn>
                <a:cxn ang="0">
                  <a:pos x="9" y="46"/>
                </a:cxn>
                <a:cxn ang="0">
                  <a:pos x="3" y="39"/>
                </a:cxn>
                <a:cxn ang="0">
                  <a:pos x="0" y="31"/>
                </a:cxn>
                <a:cxn ang="0">
                  <a:pos x="0" y="21"/>
                </a:cxn>
                <a:cxn ang="0">
                  <a:pos x="2" y="13"/>
                </a:cxn>
                <a:cxn ang="0">
                  <a:pos x="7" y="5"/>
                </a:cxn>
                <a:cxn ang="0">
                  <a:pos x="14" y="0"/>
                </a:cxn>
                <a:cxn ang="0">
                  <a:pos x="28" y="25"/>
                </a:cxn>
              </a:cxnLst>
              <a:pathLst>
                <a:path w="42" h="52">
                  <a:moveTo>
                    <a:pt x="28" y="25"/>
                  </a:moveTo>
                  <a:lnTo>
                    <a:pt x="42" y="49"/>
                  </a:lnTo>
                  <a:lnTo>
                    <a:pt x="35" y="52"/>
                  </a:lnTo>
                  <a:lnTo>
                    <a:pt x="25" y="52"/>
                  </a:lnTo>
                  <a:lnTo>
                    <a:pt x="16" y="50"/>
                  </a:lnTo>
                  <a:lnTo>
                    <a:pt x="9" y="46"/>
                  </a:lnTo>
                  <a:lnTo>
                    <a:pt x="3" y="39"/>
                  </a:lnTo>
                  <a:lnTo>
                    <a:pt x="0" y="31"/>
                  </a:lnTo>
                  <a:lnTo>
                    <a:pt x="0" y="21"/>
                  </a:lnTo>
                  <a:lnTo>
                    <a:pt x="2" y="13"/>
                  </a:lnTo>
                  <a:lnTo>
                    <a:pt x="7" y="5"/>
                  </a:lnTo>
                  <a:lnTo>
                    <a:pt x="14" y="0"/>
                  </a:lnTo>
                  <a:lnTo>
                    <a:pt x="28" y="25"/>
                  </a:lnTo>
                  <a:close/>
                </a:path>
              </a:pathLst>
            </a:custGeom>
            <a:solidFill>
              <a:srgbClr val="000000"/>
            </a:solidFill>
            <a:ln w="9525">
              <a:noFill/>
            </a:ln>
          </p:spPr>
          <p:txBody>
            <a:bodyPr/>
            <a:p>
              <a:endParaRPr lang="zh-CN" altLang="en-US"/>
            </a:p>
          </p:txBody>
        </p:sp>
        <p:sp>
          <p:nvSpPr>
            <p:cNvPr id="93398" name="Freeform 216"/>
            <p:cNvSpPr/>
            <p:nvPr/>
          </p:nvSpPr>
          <p:spPr>
            <a:xfrm>
              <a:off x="4085" y="2508"/>
              <a:ext cx="4" cy="4"/>
            </a:xfrm>
            <a:custGeom>
              <a:avLst/>
              <a:gdLst/>
              <a:ahLst/>
              <a:cxnLst>
                <a:cxn ang="0">
                  <a:pos x="42" y="49"/>
                </a:cxn>
                <a:cxn ang="0">
                  <a:pos x="35" y="52"/>
                </a:cxn>
                <a:cxn ang="0">
                  <a:pos x="25" y="52"/>
                </a:cxn>
                <a:cxn ang="0">
                  <a:pos x="16" y="50"/>
                </a:cxn>
                <a:cxn ang="0">
                  <a:pos x="9" y="46"/>
                </a:cxn>
                <a:cxn ang="0">
                  <a:pos x="3" y="39"/>
                </a:cxn>
                <a:cxn ang="0">
                  <a:pos x="0" y="31"/>
                </a:cxn>
                <a:cxn ang="0">
                  <a:pos x="0" y="21"/>
                </a:cxn>
                <a:cxn ang="0">
                  <a:pos x="2" y="13"/>
                </a:cxn>
                <a:cxn ang="0">
                  <a:pos x="7" y="5"/>
                </a:cxn>
                <a:cxn ang="0">
                  <a:pos x="14" y="0"/>
                </a:cxn>
              </a:cxnLst>
              <a:pathLst>
                <a:path w="42" h="52">
                  <a:moveTo>
                    <a:pt x="42" y="49"/>
                  </a:moveTo>
                  <a:lnTo>
                    <a:pt x="35" y="52"/>
                  </a:lnTo>
                  <a:lnTo>
                    <a:pt x="25" y="52"/>
                  </a:lnTo>
                  <a:lnTo>
                    <a:pt x="16" y="50"/>
                  </a:lnTo>
                  <a:lnTo>
                    <a:pt x="9" y="46"/>
                  </a:lnTo>
                  <a:lnTo>
                    <a:pt x="3" y="39"/>
                  </a:lnTo>
                  <a:lnTo>
                    <a:pt x="0" y="31"/>
                  </a:lnTo>
                  <a:lnTo>
                    <a:pt x="0" y="21"/>
                  </a:lnTo>
                  <a:lnTo>
                    <a:pt x="2" y="13"/>
                  </a:lnTo>
                  <a:lnTo>
                    <a:pt x="7" y="5"/>
                  </a:lnTo>
                  <a:lnTo>
                    <a:pt x="14"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399" name="Freeform 217"/>
            <p:cNvSpPr/>
            <p:nvPr/>
          </p:nvSpPr>
          <p:spPr>
            <a:xfrm>
              <a:off x="4086" y="2459"/>
              <a:ext cx="86" cy="53"/>
            </a:xfrm>
            <a:custGeom>
              <a:avLst/>
              <a:gdLst/>
              <a:ahLst/>
              <a:cxnLst>
                <a:cxn ang="0">
                  <a:pos x="0" y="630"/>
                </a:cxn>
                <a:cxn ang="0">
                  <a:pos x="14" y="655"/>
                </a:cxn>
                <a:cxn ang="0">
                  <a:pos x="28" y="679"/>
                </a:cxn>
                <a:cxn ang="0">
                  <a:pos x="1117" y="50"/>
                </a:cxn>
                <a:cxn ang="0">
                  <a:pos x="1103" y="25"/>
                </a:cxn>
                <a:cxn ang="0">
                  <a:pos x="1089" y="0"/>
                </a:cxn>
                <a:cxn ang="0">
                  <a:pos x="0" y="630"/>
                </a:cxn>
              </a:cxnLst>
              <a:pathLst>
                <a:path w="1117" h="679">
                  <a:moveTo>
                    <a:pt x="0" y="630"/>
                  </a:moveTo>
                  <a:lnTo>
                    <a:pt x="14" y="655"/>
                  </a:lnTo>
                  <a:lnTo>
                    <a:pt x="28" y="679"/>
                  </a:lnTo>
                  <a:lnTo>
                    <a:pt x="1117" y="50"/>
                  </a:lnTo>
                  <a:lnTo>
                    <a:pt x="1103" y="25"/>
                  </a:lnTo>
                  <a:lnTo>
                    <a:pt x="1089" y="0"/>
                  </a:lnTo>
                  <a:lnTo>
                    <a:pt x="0" y="630"/>
                  </a:lnTo>
                  <a:close/>
                </a:path>
              </a:pathLst>
            </a:custGeom>
            <a:solidFill>
              <a:srgbClr val="000000"/>
            </a:solidFill>
            <a:ln w="9525">
              <a:noFill/>
            </a:ln>
          </p:spPr>
          <p:txBody>
            <a:bodyPr/>
            <a:p>
              <a:endParaRPr lang="zh-CN" altLang="en-US"/>
            </a:p>
          </p:txBody>
        </p:sp>
        <p:sp>
          <p:nvSpPr>
            <p:cNvPr id="93400" name="Freeform 218"/>
            <p:cNvSpPr/>
            <p:nvPr/>
          </p:nvSpPr>
          <p:spPr>
            <a:xfrm>
              <a:off x="4086" y="2459"/>
              <a:ext cx="86" cy="53"/>
            </a:xfrm>
            <a:custGeom>
              <a:avLst/>
              <a:gdLst/>
              <a:ahLst/>
              <a:cxnLst>
                <a:cxn ang="0">
                  <a:pos x="0" y="630"/>
                </a:cxn>
                <a:cxn ang="0">
                  <a:pos x="14" y="655"/>
                </a:cxn>
                <a:cxn ang="0">
                  <a:pos x="28" y="679"/>
                </a:cxn>
                <a:cxn ang="0">
                  <a:pos x="1117" y="50"/>
                </a:cxn>
                <a:cxn ang="0">
                  <a:pos x="1103" y="25"/>
                </a:cxn>
                <a:cxn ang="0">
                  <a:pos x="1089" y="0"/>
                </a:cxn>
                <a:cxn ang="0">
                  <a:pos x="0" y="630"/>
                </a:cxn>
              </a:cxnLst>
              <a:pathLst>
                <a:path w="1117" h="679">
                  <a:moveTo>
                    <a:pt x="0" y="630"/>
                  </a:moveTo>
                  <a:lnTo>
                    <a:pt x="14" y="655"/>
                  </a:lnTo>
                  <a:lnTo>
                    <a:pt x="28" y="679"/>
                  </a:lnTo>
                  <a:lnTo>
                    <a:pt x="1117" y="50"/>
                  </a:lnTo>
                  <a:lnTo>
                    <a:pt x="1103" y="25"/>
                  </a:lnTo>
                  <a:lnTo>
                    <a:pt x="1089" y="0"/>
                  </a:lnTo>
                  <a:lnTo>
                    <a:pt x="0" y="63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401" name="Freeform 219"/>
            <p:cNvSpPr/>
            <p:nvPr/>
          </p:nvSpPr>
          <p:spPr>
            <a:xfrm>
              <a:off x="4170" y="2459"/>
              <a:ext cx="3" cy="4"/>
            </a:xfrm>
            <a:custGeom>
              <a:avLst/>
              <a:gdLst/>
              <a:ahLst/>
              <a:cxnLst>
                <a:cxn ang="0">
                  <a:pos x="14" y="28"/>
                </a:cxn>
                <a:cxn ang="0">
                  <a:pos x="0" y="3"/>
                </a:cxn>
                <a:cxn ang="0">
                  <a:pos x="7" y="0"/>
                </a:cxn>
                <a:cxn ang="0">
                  <a:pos x="17" y="0"/>
                </a:cxn>
                <a:cxn ang="0">
                  <a:pos x="26" y="2"/>
                </a:cxn>
                <a:cxn ang="0">
                  <a:pos x="33" y="7"/>
                </a:cxn>
                <a:cxn ang="0">
                  <a:pos x="38" y="14"/>
                </a:cxn>
                <a:cxn ang="0">
                  <a:pos x="42" y="22"/>
                </a:cxn>
                <a:cxn ang="0">
                  <a:pos x="42" y="31"/>
                </a:cxn>
                <a:cxn ang="0">
                  <a:pos x="40" y="40"/>
                </a:cxn>
                <a:cxn ang="0">
                  <a:pos x="35" y="47"/>
                </a:cxn>
                <a:cxn ang="0">
                  <a:pos x="28" y="53"/>
                </a:cxn>
                <a:cxn ang="0">
                  <a:pos x="14" y="28"/>
                </a:cxn>
              </a:cxnLst>
              <a:pathLst>
                <a:path w="42" h="53">
                  <a:moveTo>
                    <a:pt x="14" y="28"/>
                  </a:moveTo>
                  <a:lnTo>
                    <a:pt x="0" y="3"/>
                  </a:lnTo>
                  <a:lnTo>
                    <a:pt x="7" y="0"/>
                  </a:lnTo>
                  <a:lnTo>
                    <a:pt x="17" y="0"/>
                  </a:lnTo>
                  <a:lnTo>
                    <a:pt x="26" y="2"/>
                  </a:lnTo>
                  <a:lnTo>
                    <a:pt x="33" y="7"/>
                  </a:lnTo>
                  <a:lnTo>
                    <a:pt x="38" y="14"/>
                  </a:lnTo>
                  <a:lnTo>
                    <a:pt x="42" y="22"/>
                  </a:lnTo>
                  <a:lnTo>
                    <a:pt x="42" y="31"/>
                  </a:lnTo>
                  <a:lnTo>
                    <a:pt x="40" y="40"/>
                  </a:lnTo>
                  <a:lnTo>
                    <a:pt x="35" y="47"/>
                  </a:lnTo>
                  <a:lnTo>
                    <a:pt x="28" y="53"/>
                  </a:lnTo>
                  <a:lnTo>
                    <a:pt x="14" y="28"/>
                  </a:lnTo>
                  <a:close/>
                </a:path>
              </a:pathLst>
            </a:custGeom>
            <a:solidFill>
              <a:srgbClr val="000000"/>
            </a:solidFill>
            <a:ln w="9525">
              <a:noFill/>
            </a:ln>
          </p:spPr>
          <p:txBody>
            <a:bodyPr/>
            <a:p>
              <a:endParaRPr lang="zh-CN" altLang="en-US"/>
            </a:p>
          </p:txBody>
        </p:sp>
        <p:sp>
          <p:nvSpPr>
            <p:cNvPr id="93402" name="Freeform 220"/>
            <p:cNvSpPr/>
            <p:nvPr/>
          </p:nvSpPr>
          <p:spPr>
            <a:xfrm>
              <a:off x="4170" y="2459"/>
              <a:ext cx="3" cy="4"/>
            </a:xfrm>
            <a:custGeom>
              <a:avLst/>
              <a:gdLst/>
              <a:ahLst/>
              <a:cxnLst>
                <a:cxn ang="0">
                  <a:pos x="0" y="3"/>
                </a:cxn>
                <a:cxn ang="0">
                  <a:pos x="7" y="0"/>
                </a:cxn>
                <a:cxn ang="0">
                  <a:pos x="17" y="0"/>
                </a:cxn>
                <a:cxn ang="0">
                  <a:pos x="26" y="2"/>
                </a:cxn>
                <a:cxn ang="0">
                  <a:pos x="33" y="7"/>
                </a:cxn>
                <a:cxn ang="0">
                  <a:pos x="38" y="14"/>
                </a:cxn>
                <a:cxn ang="0">
                  <a:pos x="42" y="22"/>
                </a:cxn>
                <a:cxn ang="0">
                  <a:pos x="42" y="31"/>
                </a:cxn>
                <a:cxn ang="0">
                  <a:pos x="40" y="40"/>
                </a:cxn>
                <a:cxn ang="0">
                  <a:pos x="35" y="47"/>
                </a:cxn>
                <a:cxn ang="0">
                  <a:pos x="28" y="53"/>
                </a:cxn>
              </a:cxnLst>
              <a:pathLst>
                <a:path w="42" h="53">
                  <a:moveTo>
                    <a:pt x="0" y="3"/>
                  </a:moveTo>
                  <a:lnTo>
                    <a:pt x="7" y="0"/>
                  </a:lnTo>
                  <a:lnTo>
                    <a:pt x="17" y="0"/>
                  </a:lnTo>
                  <a:lnTo>
                    <a:pt x="26" y="2"/>
                  </a:lnTo>
                  <a:lnTo>
                    <a:pt x="33" y="7"/>
                  </a:lnTo>
                  <a:lnTo>
                    <a:pt x="38" y="14"/>
                  </a:lnTo>
                  <a:lnTo>
                    <a:pt x="42" y="22"/>
                  </a:lnTo>
                  <a:lnTo>
                    <a:pt x="42" y="31"/>
                  </a:lnTo>
                  <a:lnTo>
                    <a:pt x="40" y="40"/>
                  </a:lnTo>
                  <a:lnTo>
                    <a:pt x="35" y="47"/>
                  </a:lnTo>
                  <a:lnTo>
                    <a:pt x="28" y="5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403" name="Freeform 221"/>
            <p:cNvSpPr/>
            <p:nvPr/>
          </p:nvSpPr>
          <p:spPr>
            <a:xfrm>
              <a:off x="4085" y="2329"/>
              <a:ext cx="4" cy="4"/>
            </a:xfrm>
            <a:custGeom>
              <a:avLst/>
              <a:gdLst/>
              <a:ahLst/>
              <a:cxnLst>
                <a:cxn ang="0">
                  <a:pos x="28" y="25"/>
                </a:cxn>
                <a:cxn ang="0">
                  <a:pos x="42" y="50"/>
                </a:cxn>
                <a:cxn ang="0">
                  <a:pos x="35" y="53"/>
                </a:cxn>
                <a:cxn ang="0">
                  <a:pos x="25" y="53"/>
                </a:cxn>
                <a:cxn ang="0">
                  <a:pos x="16" y="51"/>
                </a:cxn>
                <a:cxn ang="0">
                  <a:pos x="9" y="46"/>
                </a:cxn>
                <a:cxn ang="0">
                  <a:pos x="3" y="39"/>
                </a:cxn>
                <a:cxn ang="0">
                  <a:pos x="0" y="31"/>
                </a:cxn>
                <a:cxn ang="0">
                  <a:pos x="0" y="22"/>
                </a:cxn>
                <a:cxn ang="0">
                  <a:pos x="2" y="13"/>
                </a:cxn>
                <a:cxn ang="0">
                  <a:pos x="7" y="6"/>
                </a:cxn>
                <a:cxn ang="0">
                  <a:pos x="14" y="0"/>
                </a:cxn>
                <a:cxn ang="0">
                  <a:pos x="28" y="25"/>
                </a:cxn>
              </a:cxnLst>
              <a:pathLst>
                <a:path w="42" h="53">
                  <a:moveTo>
                    <a:pt x="28" y="25"/>
                  </a:moveTo>
                  <a:lnTo>
                    <a:pt x="42" y="50"/>
                  </a:lnTo>
                  <a:lnTo>
                    <a:pt x="35" y="53"/>
                  </a:lnTo>
                  <a:lnTo>
                    <a:pt x="25" y="53"/>
                  </a:lnTo>
                  <a:lnTo>
                    <a:pt x="16" y="51"/>
                  </a:lnTo>
                  <a:lnTo>
                    <a:pt x="9" y="46"/>
                  </a:lnTo>
                  <a:lnTo>
                    <a:pt x="3" y="39"/>
                  </a:lnTo>
                  <a:lnTo>
                    <a:pt x="0" y="31"/>
                  </a:lnTo>
                  <a:lnTo>
                    <a:pt x="0" y="22"/>
                  </a:lnTo>
                  <a:lnTo>
                    <a:pt x="2" y="13"/>
                  </a:lnTo>
                  <a:lnTo>
                    <a:pt x="7" y="6"/>
                  </a:lnTo>
                  <a:lnTo>
                    <a:pt x="14" y="0"/>
                  </a:lnTo>
                  <a:lnTo>
                    <a:pt x="28" y="25"/>
                  </a:lnTo>
                  <a:close/>
                </a:path>
              </a:pathLst>
            </a:custGeom>
            <a:solidFill>
              <a:srgbClr val="000000"/>
            </a:solidFill>
            <a:ln w="9525">
              <a:noFill/>
            </a:ln>
          </p:spPr>
          <p:txBody>
            <a:bodyPr/>
            <a:p>
              <a:endParaRPr lang="zh-CN" altLang="en-US"/>
            </a:p>
          </p:txBody>
        </p:sp>
        <p:sp>
          <p:nvSpPr>
            <p:cNvPr id="93404" name="Freeform 222"/>
            <p:cNvSpPr/>
            <p:nvPr/>
          </p:nvSpPr>
          <p:spPr>
            <a:xfrm>
              <a:off x="4085" y="2329"/>
              <a:ext cx="4" cy="4"/>
            </a:xfrm>
            <a:custGeom>
              <a:avLst/>
              <a:gdLst/>
              <a:ahLst/>
              <a:cxnLst>
                <a:cxn ang="0">
                  <a:pos x="42" y="50"/>
                </a:cxn>
                <a:cxn ang="0">
                  <a:pos x="35" y="53"/>
                </a:cxn>
                <a:cxn ang="0">
                  <a:pos x="25" y="53"/>
                </a:cxn>
                <a:cxn ang="0">
                  <a:pos x="16" y="51"/>
                </a:cxn>
                <a:cxn ang="0">
                  <a:pos x="9" y="46"/>
                </a:cxn>
                <a:cxn ang="0">
                  <a:pos x="3" y="39"/>
                </a:cxn>
                <a:cxn ang="0">
                  <a:pos x="0" y="31"/>
                </a:cxn>
                <a:cxn ang="0">
                  <a:pos x="0" y="22"/>
                </a:cxn>
                <a:cxn ang="0">
                  <a:pos x="2" y="13"/>
                </a:cxn>
                <a:cxn ang="0">
                  <a:pos x="7" y="6"/>
                </a:cxn>
                <a:cxn ang="0">
                  <a:pos x="14" y="0"/>
                </a:cxn>
              </a:cxnLst>
              <a:pathLst>
                <a:path w="42" h="53">
                  <a:moveTo>
                    <a:pt x="42" y="50"/>
                  </a:moveTo>
                  <a:lnTo>
                    <a:pt x="35" y="53"/>
                  </a:lnTo>
                  <a:lnTo>
                    <a:pt x="25" y="53"/>
                  </a:lnTo>
                  <a:lnTo>
                    <a:pt x="16" y="51"/>
                  </a:lnTo>
                  <a:lnTo>
                    <a:pt x="9" y="46"/>
                  </a:lnTo>
                  <a:lnTo>
                    <a:pt x="3" y="39"/>
                  </a:lnTo>
                  <a:lnTo>
                    <a:pt x="0" y="31"/>
                  </a:lnTo>
                  <a:lnTo>
                    <a:pt x="0" y="22"/>
                  </a:lnTo>
                  <a:lnTo>
                    <a:pt x="2" y="13"/>
                  </a:lnTo>
                  <a:lnTo>
                    <a:pt x="7" y="6"/>
                  </a:lnTo>
                  <a:lnTo>
                    <a:pt x="14"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405" name="Freeform 223"/>
            <p:cNvSpPr/>
            <p:nvPr/>
          </p:nvSpPr>
          <p:spPr>
            <a:xfrm>
              <a:off x="4086" y="2281"/>
              <a:ext cx="86" cy="52"/>
            </a:xfrm>
            <a:custGeom>
              <a:avLst/>
              <a:gdLst/>
              <a:ahLst/>
              <a:cxnLst>
                <a:cxn ang="0">
                  <a:pos x="0" y="629"/>
                </a:cxn>
                <a:cxn ang="0">
                  <a:pos x="14" y="654"/>
                </a:cxn>
                <a:cxn ang="0">
                  <a:pos x="28" y="679"/>
                </a:cxn>
                <a:cxn ang="0">
                  <a:pos x="1117" y="49"/>
                </a:cxn>
                <a:cxn ang="0">
                  <a:pos x="1103" y="24"/>
                </a:cxn>
                <a:cxn ang="0">
                  <a:pos x="1089" y="0"/>
                </a:cxn>
                <a:cxn ang="0">
                  <a:pos x="0" y="629"/>
                </a:cxn>
              </a:cxnLst>
              <a:pathLst>
                <a:path w="1117" h="679">
                  <a:moveTo>
                    <a:pt x="0" y="629"/>
                  </a:moveTo>
                  <a:lnTo>
                    <a:pt x="14" y="654"/>
                  </a:lnTo>
                  <a:lnTo>
                    <a:pt x="28" y="679"/>
                  </a:lnTo>
                  <a:lnTo>
                    <a:pt x="1117" y="49"/>
                  </a:lnTo>
                  <a:lnTo>
                    <a:pt x="1103" y="24"/>
                  </a:lnTo>
                  <a:lnTo>
                    <a:pt x="1089" y="0"/>
                  </a:lnTo>
                  <a:lnTo>
                    <a:pt x="0" y="629"/>
                  </a:lnTo>
                  <a:close/>
                </a:path>
              </a:pathLst>
            </a:custGeom>
            <a:solidFill>
              <a:srgbClr val="000000"/>
            </a:solidFill>
            <a:ln w="9525">
              <a:noFill/>
            </a:ln>
          </p:spPr>
          <p:txBody>
            <a:bodyPr/>
            <a:p>
              <a:endParaRPr lang="zh-CN" altLang="en-US"/>
            </a:p>
          </p:txBody>
        </p:sp>
        <p:sp>
          <p:nvSpPr>
            <p:cNvPr id="93406" name="Freeform 224"/>
            <p:cNvSpPr/>
            <p:nvPr/>
          </p:nvSpPr>
          <p:spPr>
            <a:xfrm>
              <a:off x="4086" y="2281"/>
              <a:ext cx="86" cy="52"/>
            </a:xfrm>
            <a:custGeom>
              <a:avLst/>
              <a:gdLst/>
              <a:ahLst/>
              <a:cxnLst>
                <a:cxn ang="0">
                  <a:pos x="0" y="629"/>
                </a:cxn>
                <a:cxn ang="0">
                  <a:pos x="14" y="654"/>
                </a:cxn>
                <a:cxn ang="0">
                  <a:pos x="28" y="679"/>
                </a:cxn>
                <a:cxn ang="0">
                  <a:pos x="1117" y="49"/>
                </a:cxn>
                <a:cxn ang="0">
                  <a:pos x="1103" y="24"/>
                </a:cxn>
                <a:cxn ang="0">
                  <a:pos x="1089" y="0"/>
                </a:cxn>
                <a:cxn ang="0">
                  <a:pos x="0" y="629"/>
                </a:cxn>
              </a:cxnLst>
              <a:pathLst>
                <a:path w="1117" h="679">
                  <a:moveTo>
                    <a:pt x="0" y="629"/>
                  </a:moveTo>
                  <a:lnTo>
                    <a:pt x="14" y="654"/>
                  </a:lnTo>
                  <a:lnTo>
                    <a:pt x="28" y="679"/>
                  </a:lnTo>
                  <a:lnTo>
                    <a:pt x="1117" y="49"/>
                  </a:lnTo>
                  <a:lnTo>
                    <a:pt x="1103" y="24"/>
                  </a:lnTo>
                  <a:lnTo>
                    <a:pt x="1089" y="0"/>
                  </a:lnTo>
                  <a:lnTo>
                    <a:pt x="0" y="629"/>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407" name="Freeform 225"/>
            <p:cNvSpPr/>
            <p:nvPr/>
          </p:nvSpPr>
          <p:spPr>
            <a:xfrm>
              <a:off x="4170" y="2280"/>
              <a:ext cx="3" cy="4"/>
            </a:xfrm>
            <a:custGeom>
              <a:avLst/>
              <a:gdLst/>
              <a:ahLst/>
              <a:cxnLst>
                <a:cxn ang="0">
                  <a:pos x="14" y="28"/>
                </a:cxn>
                <a:cxn ang="0">
                  <a:pos x="0" y="4"/>
                </a:cxn>
                <a:cxn ang="0">
                  <a:pos x="7" y="0"/>
                </a:cxn>
                <a:cxn ang="0">
                  <a:pos x="17" y="0"/>
                </a:cxn>
                <a:cxn ang="0">
                  <a:pos x="26" y="3"/>
                </a:cxn>
                <a:cxn ang="0">
                  <a:pos x="33" y="7"/>
                </a:cxn>
                <a:cxn ang="0">
                  <a:pos x="38" y="14"/>
                </a:cxn>
                <a:cxn ang="0">
                  <a:pos x="42" y="22"/>
                </a:cxn>
                <a:cxn ang="0">
                  <a:pos x="42" y="32"/>
                </a:cxn>
                <a:cxn ang="0">
                  <a:pos x="40" y="40"/>
                </a:cxn>
                <a:cxn ang="0">
                  <a:pos x="35" y="48"/>
                </a:cxn>
                <a:cxn ang="0">
                  <a:pos x="28" y="53"/>
                </a:cxn>
                <a:cxn ang="0">
                  <a:pos x="14" y="28"/>
                </a:cxn>
              </a:cxnLst>
              <a:pathLst>
                <a:path w="42" h="53">
                  <a:moveTo>
                    <a:pt x="14" y="28"/>
                  </a:moveTo>
                  <a:lnTo>
                    <a:pt x="0" y="4"/>
                  </a:lnTo>
                  <a:lnTo>
                    <a:pt x="7" y="0"/>
                  </a:lnTo>
                  <a:lnTo>
                    <a:pt x="17" y="0"/>
                  </a:lnTo>
                  <a:lnTo>
                    <a:pt x="26" y="3"/>
                  </a:lnTo>
                  <a:lnTo>
                    <a:pt x="33" y="7"/>
                  </a:lnTo>
                  <a:lnTo>
                    <a:pt x="38" y="14"/>
                  </a:lnTo>
                  <a:lnTo>
                    <a:pt x="42" y="22"/>
                  </a:lnTo>
                  <a:lnTo>
                    <a:pt x="42" y="32"/>
                  </a:lnTo>
                  <a:lnTo>
                    <a:pt x="40" y="40"/>
                  </a:lnTo>
                  <a:lnTo>
                    <a:pt x="35" y="48"/>
                  </a:lnTo>
                  <a:lnTo>
                    <a:pt x="28" y="53"/>
                  </a:lnTo>
                  <a:lnTo>
                    <a:pt x="14" y="28"/>
                  </a:lnTo>
                  <a:close/>
                </a:path>
              </a:pathLst>
            </a:custGeom>
            <a:solidFill>
              <a:srgbClr val="000000"/>
            </a:solidFill>
            <a:ln w="9525">
              <a:noFill/>
            </a:ln>
          </p:spPr>
          <p:txBody>
            <a:bodyPr/>
            <a:p>
              <a:endParaRPr lang="zh-CN" altLang="en-US"/>
            </a:p>
          </p:txBody>
        </p:sp>
        <p:sp>
          <p:nvSpPr>
            <p:cNvPr id="93408" name="Freeform 226"/>
            <p:cNvSpPr/>
            <p:nvPr/>
          </p:nvSpPr>
          <p:spPr>
            <a:xfrm>
              <a:off x="4170" y="2280"/>
              <a:ext cx="3" cy="4"/>
            </a:xfrm>
            <a:custGeom>
              <a:avLst/>
              <a:gdLst/>
              <a:ahLst/>
              <a:cxnLst>
                <a:cxn ang="0">
                  <a:pos x="0" y="4"/>
                </a:cxn>
                <a:cxn ang="0">
                  <a:pos x="7" y="0"/>
                </a:cxn>
                <a:cxn ang="0">
                  <a:pos x="17" y="0"/>
                </a:cxn>
                <a:cxn ang="0">
                  <a:pos x="26" y="3"/>
                </a:cxn>
                <a:cxn ang="0">
                  <a:pos x="33" y="7"/>
                </a:cxn>
                <a:cxn ang="0">
                  <a:pos x="38" y="14"/>
                </a:cxn>
                <a:cxn ang="0">
                  <a:pos x="42" y="22"/>
                </a:cxn>
                <a:cxn ang="0">
                  <a:pos x="42" y="32"/>
                </a:cxn>
                <a:cxn ang="0">
                  <a:pos x="40" y="40"/>
                </a:cxn>
                <a:cxn ang="0">
                  <a:pos x="35" y="48"/>
                </a:cxn>
                <a:cxn ang="0">
                  <a:pos x="28" y="53"/>
                </a:cxn>
              </a:cxnLst>
              <a:pathLst>
                <a:path w="42" h="53">
                  <a:moveTo>
                    <a:pt x="0" y="4"/>
                  </a:moveTo>
                  <a:lnTo>
                    <a:pt x="7" y="0"/>
                  </a:lnTo>
                  <a:lnTo>
                    <a:pt x="17" y="0"/>
                  </a:lnTo>
                  <a:lnTo>
                    <a:pt x="26" y="3"/>
                  </a:lnTo>
                  <a:lnTo>
                    <a:pt x="33" y="7"/>
                  </a:lnTo>
                  <a:lnTo>
                    <a:pt x="38" y="14"/>
                  </a:lnTo>
                  <a:lnTo>
                    <a:pt x="42" y="22"/>
                  </a:lnTo>
                  <a:lnTo>
                    <a:pt x="42" y="32"/>
                  </a:lnTo>
                  <a:lnTo>
                    <a:pt x="40" y="40"/>
                  </a:lnTo>
                  <a:lnTo>
                    <a:pt x="35" y="48"/>
                  </a:lnTo>
                  <a:lnTo>
                    <a:pt x="28" y="5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409" name="Freeform 227"/>
            <p:cNvSpPr/>
            <p:nvPr/>
          </p:nvSpPr>
          <p:spPr>
            <a:xfrm>
              <a:off x="4085" y="2232"/>
              <a:ext cx="4" cy="4"/>
            </a:xfrm>
            <a:custGeom>
              <a:avLst/>
              <a:gdLst/>
              <a:ahLst/>
              <a:cxnLst>
                <a:cxn ang="0">
                  <a:pos x="28" y="28"/>
                </a:cxn>
                <a:cxn ang="0">
                  <a:pos x="14" y="53"/>
                </a:cxn>
                <a:cxn ang="0">
                  <a:pos x="7" y="47"/>
                </a:cxn>
                <a:cxn ang="0">
                  <a:pos x="2" y="40"/>
                </a:cxn>
                <a:cxn ang="0">
                  <a:pos x="0" y="31"/>
                </a:cxn>
                <a:cxn ang="0">
                  <a:pos x="0" y="21"/>
                </a:cxn>
                <a:cxn ang="0">
                  <a:pos x="3" y="14"/>
                </a:cxn>
                <a:cxn ang="0">
                  <a:pos x="9" y="6"/>
                </a:cxn>
                <a:cxn ang="0">
                  <a:pos x="16" y="2"/>
                </a:cxn>
                <a:cxn ang="0">
                  <a:pos x="25" y="0"/>
                </a:cxn>
                <a:cxn ang="0">
                  <a:pos x="35" y="0"/>
                </a:cxn>
                <a:cxn ang="0">
                  <a:pos x="42" y="3"/>
                </a:cxn>
                <a:cxn ang="0">
                  <a:pos x="28" y="28"/>
                </a:cxn>
              </a:cxnLst>
              <a:pathLst>
                <a:path w="42" h="53">
                  <a:moveTo>
                    <a:pt x="28" y="28"/>
                  </a:moveTo>
                  <a:lnTo>
                    <a:pt x="14" y="53"/>
                  </a:lnTo>
                  <a:lnTo>
                    <a:pt x="7" y="47"/>
                  </a:lnTo>
                  <a:lnTo>
                    <a:pt x="2" y="40"/>
                  </a:lnTo>
                  <a:lnTo>
                    <a:pt x="0" y="31"/>
                  </a:lnTo>
                  <a:lnTo>
                    <a:pt x="0" y="21"/>
                  </a:lnTo>
                  <a:lnTo>
                    <a:pt x="3" y="14"/>
                  </a:lnTo>
                  <a:lnTo>
                    <a:pt x="9" y="6"/>
                  </a:lnTo>
                  <a:lnTo>
                    <a:pt x="16" y="2"/>
                  </a:lnTo>
                  <a:lnTo>
                    <a:pt x="25" y="0"/>
                  </a:lnTo>
                  <a:lnTo>
                    <a:pt x="35" y="0"/>
                  </a:lnTo>
                  <a:lnTo>
                    <a:pt x="42" y="3"/>
                  </a:lnTo>
                  <a:lnTo>
                    <a:pt x="28" y="28"/>
                  </a:lnTo>
                  <a:close/>
                </a:path>
              </a:pathLst>
            </a:custGeom>
            <a:solidFill>
              <a:srgbClr val="000000"/>
            </a:solidFill>
            <a:ln w="9525">
              <a:noFill/>
            </a:ln>
          </p:spPr>
          <p:txBody>
            <a:bodyPr/>
            <a:p>
              <a:endParaRPr lang="zh-CN" altLang="en-US"/>
            </a:p>
          </p:txBody>
        </p:sp>
        <p:sp>
          <p:nvSpPr>
            <p:cNvPr id="93410" name="Freeform 228"/>
            <p:cNvSpPr/>
            <p:nvPr/>
          </p:nvSpPr>
          <p:spPr>
            <a:xfrm>
              <a:off x="4085" y="2232"/>
              <a:ext cx="4" cy="4"/>
            </a:xfrm>
            <a:custGeom>
              <a:avLst/>
              <a:gdLst/>
              <a:ahLst/>
              <a:cxnLst>
                <a:cxn ang="0">
                  <a:pos x="14" y="53"/>
                </a:cxn>
                <a:cxn ang="0">
                  <a:pos x="7" y="47"/>
                </a:cxn>
                <a:cxn ang="0">
                  <a:pos x="2" y="40"/>
                </a:cxn>
                <a:cxn ang="0">
                  <a:pos x="0" y="31"/>
                </a:cxn>
                <a:cxn ang="0">
                  <a:pos x="0" y="21"/>
                </a:cxn>
                <a:cxn ang="0">
                  <a:pos x="3" y="14"/>
                </a:cxn>
                <a:cxn ang="0">
                  <a:pos x="9" y="6"/>
                </a:cxn>
                <a:cxn ang="0">
                  <a:pos x="16" y="2"/>
                </a:cxn>
                <a:cxn ang="0">
                  <a:pos x="25" y="0"/>
                </a:cxn>
                <a:cxn ang="0">
                  <a:pos x="35" y="0"/>
                </a:cxn>
                <a:cxn ang="0">
                  <a:pos x="42" y="3"/>
                </a:cxn>
              </a:cxnLst>
              <a:pathLst>
                <a:path w="42" h="53">
                  <a:moveTo>
                    <a:pt x="14" y="53"/>
                  </a:moveTo>
                  <a:lnTo>
                    <a:pt x="7" y="47"/>
                  </a:lnTo>
                  <a:lnTo>
                    <a:pt x="2" y="40"/>
                  </a:lnTo>
                  <a:lnTo>
                    <a:pt x="0" y="31"/>
                  </a:lnTo>
                  <a:lnTo>
                    <a:pt x="0" y="21"/>
                  </a:lnTo>
                  <a:lnTo>
                    <a:pt x="3" y="14"/>
                  </a:lnTo>
                  <a:lnTo>
                    <a:pt x="9" y="6"/>
                  </a:lnTo>
                  <a:lnTo>
                    <a:pt x="16" y="2"/>
                  </a:lnTo>
                  <a:lnTo>
                    <a:pt x="25" y="0"/>
                  </a:lnTo>
                  <a:lnTo>
                    <a:pt x="35" y="0"/>
                  </a:lnTo>
                  <a:lnTo>
                    <a:pt x="42" y="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411" name="Freeform 229"/>
            <p:cNvSpPr/>
            <p:nvPr/>
          </p:nvSpPr>
          <p:spPr>
            <a:xfrm>
              <a:off x="4086" y="2232"/>
              <a:ext cx="86" cy="52"/>
            </a:xfrm>
            <a:custGeom>
              <a:avLst/>
              <a:gdLst/>
              <a:ahLst/>
              <a:cxnLst>
                <a:cxn ang="0">
                  <a:pos x="28" y="0"/>
                </a:cxn>
                <a:cxn ang="0">
                  <a:pos x="14" y="25"/>
                </a:cxn>
                <a:cxn ang="0">
                  <a:pos x="0" y="50"/>
                </a:cxn>
                <a:cxn ang="0">
                  <a:pos x="1089" y="678"/>
                </a:cxn>
                <a:cxn ang="0">
                  <a:pos x="1103" y="653"/>
                </a:cxn>
                <a:cxn ang="0">
                  <a:pos x="1117" y="629"/>
                </a:cxn>
                <a:cxn ang="0">
                  <a:pos x="28" y="0"/>
                </a:cxn>
              </a:cxnLst>
              <a:pathLst>
                <a:path w="1117" h="678">
                  <a:moveTo>
                    <a:pt x="28" y="0"/>
                  </a:moveTo>
                  <a:lnTo>
                    <a:pt x="14" y="25"/>
                  </a:lnTo>
                  <a:lnTo>
                    <a:pt x="0" y="50"/>
                  </a:lnTo>
                  <a:lnTo>
                    <a:pt x="1089" y="678"/>
                  </a:lnTo>
                  <a:lnTo>
                    <a:pt x="1103" y="653"/>
                  </a:lnTo>
                  <a:lnTo>
                    <a:pt x="1117" y="629"/>
                  </a:lnTo>
                  <a:lnTo>
                    <a:pt x="28" y="0"/>
                  </a:lnTo>
                  <a:close/>
                </a:path>
              </a:pathLst>
            </a:custGeom>
            <a:solidFill>
              <a:srgbClr val="000000"/>
            </a:solidFill>
            <a:ln w="9525">
              <a:noFill/>
            </a:ln>
          </p:spPr>
          <p:txBody>
            <a:bodyPr/>
            <a:p>
              <a:endParaRPr lang="zh-CN" altLang="en-US"/>
            </a:p>
          </p:txBody>
        </p:sp>
        <p:sp>
          <p:nvSpPr>
            <p:cNvPr id="93412" name="Freeform 230"/>
            <p:cNvSpPr/>
            <p:nvPr/>
          </p:nvSpPr>
          <p:spPr>
            <a:xfrm>
              <a:off x="4086" y="2232"/>
              <a:ext cx="86" cy="52"/>
            </a:xfrm>
            <a:custGeom>
              <a:avLst/>
              <a:gdLst/>
              <a:ahLst/>
              <a:cxnLst>
                <a:cxn ang="0">
                  <a:pos x="28" y="0"/>
                </a:cxn>
                <a:cxn ang="0">
                  <a:pos x="14" y="25"/>
                </a:cxn>
                <a:cxn ang="0">
                  <a:pos x="0" y="50"/>
                </a:cxn>
                <a:cxn ang="0">
                  <a:pos x="1089" y="678"/>
                </a:cxn>
                <a:cxn ang="0">
                  <a:pos x="1103" y="653"/>
                </a:cxn>
                <a:cxn ang="0">
                  <a:pos x="1117" y="629"/>
                </a:cxn>
                <a:cxn ang="0">
                  <a:pos x="28" y="0"/>
                </a:cxn>
              </a:cxnLst>
              <a:pathLst>
                <a:path w="1117" h="678">
                  <a:moveTo>
                    <a:pt x="28" y="0"/>
                  </a:moveTo>
                  <a:lnTo>
                    <a:pt x="14" y="25"/>
                  </a:lnTo>
                  <a:lnTo>
                    <a:pt x="0" y="50"/>
                  </a:lnTo>
                  <a:lnTo>
                    <a:pt x="1089" y="678"/>
                  </a:lnTo>
                  <a:lnTo>
                    <a:pt x="1103" y="653"/>
                  </a:lnTo>
                  <a:lnTo>
                    <a:pt x="1117" y="629"/>
                  </a:lnTo>
                  <a:lnTo>
                    <a:pt x="28"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413" name="Freeform 231"/>
            <p:cNvSpPr/>
            <p:nvPr/>
          </p:nvSpPr>
          <p:spPr>
            <a:xfrm>
              <a:off x="4170" y="2281"/>
              <a:ext cx="3" cy="4"/>
            </a:xfrm>
            <a:custGeom>
              <a:avLst/>
              <a:gdLst/>
              <a:ahLst/>
              <a:cxnLst>
                <a:cxn ang="0">
                  <a:pos x="14" y="24"/>
                </a:cxn>
                <a:cxn ang="0">
                  <a:pos x="28" y="0"/>
                </a:cxn>
                <a:cxn ang="0">
                  <a:pos x="35" y="5"/>
                </a:cxn>
                <a:cxn ang="0">
                  <a:pos x="40" y="13"/>
                </a:cxn>
                <a:cxn ang="0">
                  <a:pos x="42" y="21"/>
                </a:cxn>
                <a:cxn ang="0">
                  <a:pos x="42" y="31"/>
                </a:cxn>
                <a:cxn ang="0">
                  <a:pos x="38" y="38"/>
                </a:cxn>
                <a:cxn ang="0">
                  <a:pos x="33" y="46"/>
                </a:cxn>
                <a:cxn ang="0">
                  <a:pos x="26" y="50"/>
                </a:cxn>
                <a:cxn ang="0">
                  <a:pos x="17" y="52"/>
                </a:cxn>
                <a:cxn ang="0">
                  <a:pos x="7" y="52"/>
                </a:cxn>
                <a:cxn ang="0">
                  <a:pos x="0" y="49"/>
                </a:cxn>
                <a:cxn ang="0">
                  <a:pos x="14" y="24"/>
                </a:cxn>
              </a:cxnLst>
              <a:pathLst>
                <a:path w="42" h="52">
                  <a:moveTo>
                    <a:pt x="14" y="24"/>
                  </a:moveTo>
                  <a:lnTo>
                    <a:pt x="28" y="0"/>
                  </a:lnTo>
                  <a:lnTo>
                    <a:pt x="35" y="5"/>
                  </a:lnTo>
                  <a:lnTo>
                    <a:pt x="40" y="13"/>
                  </a:lnTo>
                  <a:lnTo>
                    <a:pt x="42" y="21"/>
                  </a:lnTo>
                  <a:lnTo>
                    <a:pt x="42" y="31"/>
                  </a:lnTo>
                  <a:lnTo>
                    <a:pt x="38" y="38"/>
                  </a:lnTo>
                  <a:lnTo>
                    <a:pt x="33" y="46"/>
                  </a:lnTo>
                  <a:lnTo>
                    <a:pt x="26" y="50"/>
                  </a:lnTo>
                  <a:lnTo>
                    <a:pt x="17" y="52"/>
                  </a:lnTo>
                  <a:lnTo>
                    <a:pt x="7" y="52"/>
                  </a:lnTo>
                  <a:lnTo>
                    <a:pt x="0" y="49"/>
                  </a:lnTo>
                  <a:lnTo>
                    <a:pt x="14" y="24"/>
                  </a:lnTo>
                  <a:close/>
                </a:path>
              </a:pathLst>
            </a:custGeom>
            <a:solidFill>
              <a:srgbClr val="000000"/>
            </a:solidFill>
            <a:ln w="9525">
              <a:noFill/>
            </a:ln>
          </p:spPr>
          <p:txBody>
            <a:bodyPr/>
            <a:p>
              <a:endParaRPr lang="zh-CN" altLang="en-US"/>
            </a:p>
          </p:txBody>
        </p:sp>
        <p:sp>
          <p:nvSpPr>
            <p:cNvPr id="93414" name="Freeform 232"/>
            <p:cNvSpPr/>
            <p:nvPr/>
          </p:nvSpPr>
          <p:spPr>
            <a:xfrm>
              <a:off x="4170" y="2281"/>
              <a:ext cx="3" cy="4"/>
            </a:xfrm>
            <a:custGeom>
              <a:avLst/>
              <a:gdLst/>
              <a:ahLst/>
              <a:cxnLst>
                <a:cxn ang="0">
                  <a:pos x="28" y="0"/>
                </a:cxn>
                <a:cxn ang="0">
                  <a:pos x="35" y="5"/>
                </a:cxn>
                <a:cxn ang="0">
                  <a:pos x="40" y="13"/>
                </a:cxn>
                <a:cxn ang="0">
                  <a:pos x="42" y="21"/>
                </a:cxn>
                <a:cxn ang="0">
                  <a:pos x="42" y="31"/>
                </a:cxn>
                <a:cxn ang="0">
                  <a:pos x="38" y="38"/>
                </a:cxn>
                <a:cxn ang="0">
                  <a:pos x="33" y="46"/>
                </a:cxn>
                <a:cxn ang="0">
                  <a:pos x="26" y="50"/>
                </a:cxn>
                <a:cxn ang="0">
                  <a:pos x="17" y="52"/>
                </a:cxn>
                <a:cxn ang="0">
                  <a:pos x="7" y="52"/>
                </a:cxn>
                <a:cxn ang="0">
                  <a:pos x="0" y="49"/>
                </a:cxn>
              </a:cxnLst>
              <a:pathLst>
                <a:path w="42" h="52">
                  <a:moveTo>
                    <a:pt x="28" y="0"/>
                  </a:moveTo>
                  <a:lnTo>
                    <a:pt x="35" y="5"/>
                  </a:lnTo>
                  <a:lnTo>
                    <a:pt x="40" y="13"/>
                  </a:lnTo>
                  <a:lnTo>
                    <a:pt x="42" y="21"/>
                  </a:lnTo>
                  <a:lnTo>
                    <a:pt x="42" y="31"/>
                  </a:lnTo>
                  <a:lnTo>
                    <a:pt x="38" y="38"/>
                  </a:lnTo>
                  <a:lnTo>
                    <a:pt x="33" y="46"/>
                  </a:lnTo>
                  <a:lnTo>
                    <a:pt x="26" y="50"/>
                  </a:lnTo>
                  <a:lnTo>
                    <a:pt x="17" y="52"/>
                  </a:lnTo>
                  <a:lnTo>
                    <a:pt x="7" y="52"/>
                  </a:lnTo>
                  <a:lnTo>
                    <a:pt x="0" y="4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415" name="Line 233"/>
            <p:cNvSpPr/>
            <p:nvPr/>
          </p:nvSpPr>
          <p:spPr>
            <a:xfrm flipV="1">
              <a:off x="4851" y="1833"/>
              <a:ext cx="1" cy="108"/>
            </a:xfrm>
            <a:prstGeom prst="line">
              <a:avLst/>
            </a:prstGeom>
            <a:ln w="0" cap="flat" cmpd="sng">
              <a:solidFill>
                <a:srgbClr val="FF0000"/>
              </a:solidFill>
              <a:prstDash val="solid"/>
              <a:round/>
              <a:headEnd type="none" w="med" len="med"/>
              <a:tailEnd type="none" w="med" len="med"/>
            </a:ln>
          </p:spPr>
        </p:sp>
        <p:sp>
          <p:nvSpPr>
            <p:cNvPr id="93416" name="Freeform 234"/>
            <p:cNvSpPr/>
            <p:nvPr/>
          </p:nvSpPr>
          <p:spPr>
            <a:xfrm>
              <a:off x="4908" y="2019"/>
              <a:ext cx="4" cy="2"/>
            </a:xfrm>
            <a:custGeom>
              <a:avLst/>
              <a:gdLst/>
              <a:ahLst/>
              <a:cxnLst>
                <a:cxn ang="0">
                  <a:pos x="28" y="0"/>
                </a:cxn>
                <a:cxn ang="0">
                  <a:pos x="57" y="0"/>
                </a:cxn>
                <a:cxn ang="0">
                  <a:pos x="55" y="9"/>
                </a:cxn>
                <a:cxn ang="0">
                  <a:pos x="51" y="17"/>
                </a:cxn>
                <a:cxn ang="0">
                  <a:pos x="46" y="23"/>
                </a:cxn>
                <a:cxn ang="0">
                  <a:pos x="37" y="27"/>
                </a:cxn>
                <a:cxn ang="0">
                  <a:pos x="28" y="28"/>
                </a:cxn>
                <a:cxn ang="0">
                  <a:pos x="20" y="27"/>
                </a:cxn>
                <a:cxn ang="0">
                  <a:pos x="11" y="23"/>
                </a:cxn>
                <a:cxn ang="0">
                  <a:pos x="6" y="17"/>
                </a:cxn>
                <a:cxn ang="0">
                  <a:pos x="1" y="9"/>
                </a:cxn>
                <a:cxn ang="0">
                  <a:pos x="0" y="0"/>
                </a:cxn>
                <a:cxn ang="0">
                  <a:pos x="28" y="0"/>
                </a:cxn>
              </a:cxnLst>
              <a:pathLst>
                <a:path w="57" h="28">
                  <a:moveTo>
                    <a:pt x="28" y="0"/>
                  </a:moveTo>
                  <a:lnTo>
                    <a:pt x="57" y="0"/>
                  </a:lnTo>
                  <a:lnTo>
                    <a:pt x="55" y="9"/>
                  </a:lnTo>
                  <a:lnTo>
                    <a:pt x="51" y="17"/>
                  </a:lnTo>
                  <a:lnTo>
                    <a:pt x="46" y="23"/>
                  </a:lnTo>
                  <a:lnTo>
                    <a:pt x="37" y="27"/>
                  </a:lnTo>
                  <a:lnTo>
                    <a:pt x="28" y="28"/>
                  </a:lnTo>
                  <a:lnTo>
                    <a:pt x="20" y="27"/>
                  </a:lnTo>
                  <a:lnTo>
                    <a:pt x="11" y="23"/>
                  </a:lnTo>
                  <a:lnTo>
                    <a:pt x="6" y="17"/>
                  </a:lnTo>
                  <a:lnTo>
                    <a:pt x="1" y="9"/>
                  </a:lnTo>
                  <a:lnTo>
                    <a:pt x="0" y="0"/>
                  </a:lnTo>
                  <a:lnTo>
                    <a:pt x="28" y="0"/>
                  </a:lnTo>
                  <a:close/>
                </a:path>
              </a:pathLst>
            </a:custGeom>
            <a:solidFill>
              <a:srgbClr val="FF0000"/>
            </a:solidFill>
            <a:ln w="9525">
              <a:noFill/>
            </a:ln>
          </p:spPr>
          <p:txBody>
            <a:bodyPr/>
            <a:p>
              <a:endParaRPr lang="zh-CN" altLang="en-US"/>
            </a:p>
          </p:txBody>
        </p:sp>
        <p:sp>
          <p:nvSpPr>
            <p:cNvPr id="93417" name="Freeform 235"/>
            <p:cNvSpPr/>
            <p:nvPr/>
          </p:nvSpPr>
          <p:spPr>
            <a:xfrm>
              <a:off x="4908" y="2019"/>
              <a:ext cx="4" cy="2"/>
            </a:xfrm>
            <a:custGeom>
              <a:avLst/>
              <a:gdLst/>
              <a:ahLst/>
              <a:cxnLst>
                <a:cxn ang="0">
                  <a:pos x="57" y="0"/>
                </a:cxn>
                <a:cxn ang="0">
                  <a:pos x="55" y="9"/>
                </a:cxn>
                <a:cxn ang="0">
                  <a:pos x="51" y="17"/>
                </a:cxn>
                <a:cxn ang="0">
                  <a:pos x="46" y="23"/>
                </a:cxn>
                <a:cxn ang="0">
                  <a:pos x="37" y="27"/>
                </a:cxn>
                <a:cxn ang="0">
                  <a:pos x="28" y="28"/>
                </a:cxn>
                <a:cxn ang="0">
                  <a:pos x="20" y="27"/>
                </a:cxn>
                <a:cxn ang="0">
                  <a:pos x="11" y="23"/>
                </a:cxn>
                <a:cxn ang="0">
                  <a:pos x="6" y="17"/>
                </a:cxn>
                <a:cxn ang="0">
                  <a:pos x="1" y="9"/>
                </a:cxn>
                <a:cxn ang="0">
                  <a:pos x="0" y="0"/>
                </a:cxn>
              </a:cxnLst>
              <a:pathLst>
                <a:path w="57" h="28">
                  <a:moveTo>
                    <a:pt x="57" y="0"/>
                  </a:moveTo>
                  <a:lnTo>
                    <a:pt x="55" y="9"/>
                  </a:lnTo>
                  <a:lnTo>
                    <a:pt x="51" y="17"/>
                  </a:lnTo>
                  <a:lnTo>
                    <a:pt x="46" y="23"/>
                  </a:lnTo>
                  <a:lnTo>
                    <a:pt x="37" y="27"/>
                  </a:lnTo>
                  <a:lnTo>
                    <a:pt x="28" y="28"/>
                  </a:lnTo>
                  <a:lnTo>
                    <a:pt x="20" y="27"/>
                  </a:lnTo>
                  <a:lnTo>
                    <a:pt x="11" y="23"/>
                  </a:lnTo>
                  <a:lnTo>
                    <a:pt x="6" y="17"/>
                  </a:lnTo>
                  <a:lnTo>
                    <a:pt x="1" y="9"/>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418" name="Freeform 236"/>
            <p:cNvSpPr/>
            <p:nvPr/>
          </p:nvSpPr>
          <p:spPr>
            <a:xfrm>
              <a:off x="4908" y="1934"/>
              <a:ext cx="4" cy="85"/>
            </a:xfrm>
            <a:custGeom>
              <a:avLst/>
              <a:gdLst/>
              <a:ahLst/>
              <a:cxnLst>
                <a:cxn ang="0">
                  <a:pos x="0" y="1108"/>
                </a:cxn>
                <a:cxn ang="0">
                  <a:pos x="28" y="1108"/>
                </a:cxn>
                <a:cxn ang="0">
                  <a:pos x="57" y="1108"/>
                </a:cxn>
                <a:cxn ang="0">
                  <a:pos x="57" y="0"/>
                </a:cxn>
                <a:cxn ang="0">
                  <a:pos x="28" y="0"/>
                </a:cxn>
                <a:cxn ang="0">
                  <a:pos x="0" y="0"/>
                </a:cxn>
                <a:cxn ang="0">
                  <a:pos x="0" y="1108"/>
                </a:cxn>
              </a:cxnLst>
              <a:pathLst>
                <a:path w="57" h="1108">
                  <a:moveTo>
                    <a:pt x="0" y="1108"/>
                  </a:moveTo>
                  <a:lnTo>
                    <a:pt x="28" y="1108"/>
                  </a:lnTo>
                  <a:lnTo>
                    <a:pt x="57" y="1108"/>
                  </a:lnTo>
                  <a:lnTo>
                    <a:pt x="57" y="0"/>
                  </a:lnTo>
                  <a:lnTo>
                    <a:pt x="28" y="0"/>
                  </a:lnTo>
                  <a:lnTo>
                    <a:pt x="0" y="0"/>
                  </a:lnTo>
                  <a:lnTo>
                    <a:pt x="0" y="1108"/>
                  </a:lnTo>
                  <a:close/>
                </a:path>
              </a:pathLst>
            </a:custGeom>
            <a:solidFill>
              <a:srgbClr val="FF0000"/>
            </a:solidFill>
            <a:ln w="9525">
              <a:noFill/>
            </a:ln>
          </p:spPr>
          <p:txBody>
            <a:bodyPr/>
            <a:p>
              <a:endParaRPr lang="zh-CN" altLang="en-US"/>
            </a:p>
          </p:txBody>
        </p:sp>
        <p:sp>
          <p:nvSpPr>
            <p:cNvPr id="93419" name="Freeform 237"/>
            <p:cNvSpPr/>
            <p:nvPr/>
          </p:nvSpPr>
          <p:spPr>
            <a:xfrm>
              <a:off x="4908" y="1934"/>
              <a:ext cx="4" cy="85"/>
            </a:xfrm>
            <a:custGeom>
              <a:avLst/>
              <a:gdLst/>
              <a:ahLst/>
              <a:cxnLst>
                <a:cxn ang="0">
                  <a:pos x="0" y="1108"/>
                </a:cxn>
                <a:cxn ang="0">
                  <a:pos x="28" y="1108"/>
                </a:cxn>
                <a:cxn ang="0">
                  <a:pos x="57" y="1108"/>
                </a:cxn>
                <a:cxn ang="0">
                  <a:pos x="57" y="0"/>
                </a:cxn>
                <a:cxn ang="0">
                  <a:pos x="28" y="0"/>
                </a:cxn>
                <a:cxn ang="0">
                  <a:pos x="0" y="0"/>
                </a:cxn>
                <a:cxn ang="0">
                  <a:pos x="0" y="1108"/>
                </a:cxn>
              </a:cxnLst>
              <a:pathLst>
                <a:path w="57" h="1108">
                  <a:moveTo>
                    <a:pt x="0" y="1108"/>
                  </a:moveTo>
                  <a:lnTo>
                    <a:pt x="28" y="1108"/>
                  </a:lnTo>
                  <a:lnTo>
                    <a:pt x="57" y="1108"/>
                  </a:lnTo>
                  <a:lnTo>
                    <a:pt x="57" y="0"/>
                  </a:lnTo>
                  <a:lnTo>
                    <a:pt x="28" y="0"/>
                  </a:lnTo>
                  <a:lnTo>
                    <a:pt x="0" y="0"/>
                  </a:lnTo>
                  <a:lnTo>
                    <a:pt x="0" y="1108"/>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420" name="Freeform 238"/>
            <p:cNvSpPr/>
            <p:nvPr/>
          </p:nvSpPr>
          <p:spPr>
            <a:xfrm>
              <a:off x="4908" y="1931"/>
              <a:ext cx="4" cy="3"/>
            </a:xfrm>
            <a:custGeom>
              <a:avLst/>
              <a:gdLst/>
              <a:ahLst/>
              <a:cxnLst>
                <a:cxn ang="0">
                  <a:pos x="28" y="29"/>
                </a:cxn>
                <a:cxn ang="0">
                  <a:pos x="0" y="29"/>
                </a:cxn>
                <a:cxn ang="0">
                  <a:pos x="1" y="20"/>
                </a:cxn>
                <a:cxn ang="0">
                  <a:pos x="6" y="11"/>
                </a:cxn>
                <a:cxn ang="0">
                  <a:pos x="11" y="6"/>
                </a:cxn>
                <a:cxn ang="0">
                  <a:pos x="20" y="2"/>
                </a:cxn>
                <a:cxn ang="0">
                  <a:pos x="28" y="0"/>
                </a:cxn>
                <a:cxn ang="0">
                  <a:pos x="37" y="2"/>
                </a:cxn>
                <a:cxn ang="0">
                  <a:pos x="46" y="6"/>
                </a:cxn>
                <a:cxn ang="0">
                  <a:pos x="51" y="11"/>
                </a:cxn>
                <a:cxn ang="0">
                  <a:pos x="55" y="20"/>
                </a:cxn>
                <a:cxn ang="0">
                  <a:pos x="57" y="29"/>
                </a:cxn>
                <a:cxn ang="0">
                  <a:pos x="28" y="29"/>
                </a:cxn>
              </a:cxnLst>
              <a:pathLst>
                <a:path w="57" h="29">
                  <a:moveTo>
                    <a:pt x="28" y="29"/>
                  </a:moveTo>
                  <a:lnTo>
                    <a:pt x="0" y="29"/>
                  </a:lnTo>
                  <a:lnTo>
                    <a:pt x="1" y="20"/>
                  </a:lnTo>
                  <a:lnTo>
                    <a:pt x="6" y="11"/>
                  </a:lnTo>
                  <a:lnTo>
                    <a:pt x="11" y="6"/>
                  </a:lnTo>
                  <a:lnTo>
                    <a:pt x="20" y="2"/>
                  </a:lnTo>
                  <a:lnTo>
                    <a:pt x="28" y="0"/>
                  </a:lnTo>
                  <a:lnTo>
                    <a:pt x="37" y="2"/>
                  </a:lnTo>
                  <a:lnTo>
                    <a:pt x="46" y="6"/>
                  </a:lnTo>
                  <a:lnTo>
                    <a:pt x="51" y="11"/>
                  </a:lnTo>
                  <a:lnTo>
                    <a:pt x="55" y="20"/>
                  </a:lnTo>
                  <a:lnTo>
                    <a:pt x="57" y="29"/>
                  </a:lnTo>
                  <a:lnTo>
                    <a:pt x="28" y="29"/>
                  </a:lnTo>
                  <a:close/>
                </a:path>
              </a:pathLst>
            </a:custGeom>
            <a:solidFill>
              <a:srgbClr val="FF0000"/>
            </a:solidFill>
            <a:ln w="9525">
              <a:noFill/>
            </a:ln>
          </p:spPr>
          <p:txBody>
            <a:bodyPr/>
            <a:p>
              <a:endParaRPr lang="zh-CN" altLang="en-US"/>
            </a:p>
          </p:txBody>
        </p:sp>
        <p:sp>
          <p:nvSpPr>
            <p:cNvPr id="93421" name="Freeform 239"/>
            <p:cNvSpPr/>
            <p:nvPr/>
          </p:nvSpPr>
          <p:spPr>
            <a:xfrm>
              <a:off x="4908" y="1931"/>
              <a:ext cx="4" cy="3"/>
            </a:xfrm>
            <a:custGeom>
              <a:avLst/>
              <a:gdLst/>
              <a:ahLst/>
              <a:cxnLst>
                <a:cxn ang="0">
                  <a:pos x="0" y="29"/>
                </a:cxn>
                <a:cxn ang="0">
                  <a:pos x="1" y="20"/>
                </a:cxn>
                <a:cxn ang="0">
                  <a:pos x="6" y="11"/>
                </a:cxn>
                <a:cxn ang="0">
                  <a:pos x="11" y="6"/>
                </a:cxn>
                <a:cxn ang="0">
                  <a:pos x="20" y="2"/>
                </a:cxn>
                <a:cxn ang="0">
                  <a:pos x="28" y="0"/>
                </a:cxn>
                <a:cxn ang="0">
                  <a:pos x="37" y="2"/>
                </a:cxn>
                <a:cxn ang="0">
                  <a:pos x="46" y="6"/>
                </a:cxn>
                <a:cxn ang="0">
                  <a:pos x="51" y="11"/>
                </a:cxn>
                <a:cxn ang="0">
                  <a:pos x="55" y="20"/>
                </a:cxn>
                <a:cxn ang="0">
                  <a:pos x="57" y="29"/>
                </a:cxn>
              </a:cxnLst>
              <a:pathLst>
                <a:path w="57" h="29">
                  <a:moveTo>
                    <a:pt x="0" y="29"/>
                  </a:moveTo>
                  <a:lnTo>
                    <a:pt x="1" y="20"/>
                  </a:lnTo>
                  <a:lnTo>
                    <a:pt x="6" y="11"/>
                  </a:lnTo>
                  <a:lnTo>
                    <a:pt x="11" y="6"/>
                  </a:lnTo>
                  <a:lnTo>
                    <a:pt x="20" y="2"/>
                  </a:lnTo>
                  <a:lnTo>
                    <a:pt x="28" y="0"/>
                  </a:lnTo>
                  <a:lnTo>
                    <a:pt x="37" y="2"/>
                  </a:lnTo>
                  <a:lnTo>
                    <a:pt x="46" y="6"/>
                  </a:lnTo>
                  <a:lnTo>
                    <a:pt x="51" y="11"/>
                  </a:lnTo>
                  <a:lnTo>
                    <a:pt x="55" y="20"/>
                  </a:lnTo>
                  <a:lnTo>
                    <a:pt x="57" y="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422" name="Freeform 240"/>
            <p:cNvSpPr/>
            <p:nvPr/>
          </p:nvSpPr>
          <p:spPr>
            <a:xfrm>
              <a:off x="5031" y="1931"/>
              <a:ext cx="4" cy="4"/>
            </a:xfrm>
            <a:custGeom>
              <a:avLst/>
              <a:gdLst/>
              <a:ahLst/>
              <a:cxnLst>
                <a:cxn ang="0">
                  <a:pos x="28" y="28"/>
                </a:cxn>
                <a:cxn ang="0">
                  <a:pos x="13" y="52"/>
                </a:cxn>
                <a:cxn ang="0">
                  <a:pos x="6" y="46"/>
                </a:cxn>
                <a:cxn ang="0">
                  <a:pos x="2" y="38"/>
                </a:cxn>
                <a:cxn ang="0">
                  <a:pos x="0" y="30"/>
                </a:cxn>
                <a:cxn ang="0">
                  <a:pos x="0" y="21"/>
                </a:cxn>
                <a:cxn ang="0">
                  <a:pos x="3" y="13"/>
                </a:cxn>
                <a:cxn ang="0">
                  <a:pos x="9" y="6"/>
                </a:cxn>
                <a:cxn ang="0">
                  <a:pos x="17" y="2"/>
                </a:cxn>
                <a:cxn ang="0">
                  <a:pos x="25" y="0"/>
                </a:cxn>
                <a:cxn ang="0">
                  <a:pos x="34" y="0"/>
                </a:cxn>
                <a:cxn ang="0">
                  <a:pos x="43" y="3"/>
                </a:cxn>
                <a:cxn ang="0">
                  <a:pos x="28" y="28"/>
                </a:cxn>
              </a:cxnLst>
              <a:pathLst>
                <a:path w="43" h="52">
                  <a:moveTo>
                    <a:pt x="28" y="28"/>
                  </a:moveTo>
                  <a:lnTo>
                    <a:pt x="13" y="52"/>
                  </a:lnTo>
                  <a:lnTo>
                    <a:pt x="6" y="46"/>
                  </a:lnTo>
                  <a:lnTo>
                    <a:pt x="2" y="38"/>
                  </a:lnTo>
                  <a:lnTo>
                    <a:pt x="0" y="30"/>
                  </a:lnTo>
                  <a:lnTo>
                    <a:pt x="0" y="21"/>
                  </a:lnTo>
                  <a:lnTo>
                    <a:pt x="3" y="13"/>
                  </a:lnTo>
                  <a:lnTo>
                    <a:pt x="9" y="6"/>
                  </a:lnTo>
                  <a:lnTo>
                    <a:pt x="17" y="2"/>
                  </a:lnTo>
                  <a:lnTo>
                    <a:pt x="25" y="0"/>
                  </a:lnTo>
                  <a:lnTo>
                    <a:pt x="34" y="0"/>
                  </a:lnTo>
                  <a:lnTo>
                    <a:pt x="43" y="3"/>
                  </a:lnTo>
                  <a:lnTo>
                    <a:pt x="28" y="28"/>
                  </a:lnTo>
                  <a:close/>
                </a:path>
              </a:pathLst>
            </a:custGeom>
            <a:solidFill>
              <a:srgbClr val="FF0000"/>
            </a:solidFill>
            <a:ln w="9525">
              <a:noFill/>
            </a:ln>
          </p:spPr>
          <p:txBody>
            <a:bodyPr/>
            <a:p>
              <a:endParaRPr lang="zh-CN" altLang="en-US"/>
            </a:p>
          </p:txBody>
        </p:sp>
        <p:sp>
          <p:nvSpPr>
            <p:cNvPr id="93423" name="Freeform 241"/>
            <p:cNvSpPr/>
            <p:nvPr/>
          </p:nvSpPr>
          <p:spPr>
            <a:xfrm>
              <a:off x="5031" y="1931"/>
              <a:ext cx="4" cy="4"/>
            </a:xfrm>
            <a:custGeom>
              <a:avLst/>
              <a:gdLst/>
              <a:ahLst/>
              <a:cxnLst>
                <a:cxn ang="0">
                  <a:pos x="13" y="52"/>
                </a:cxn>
                <a:cxn ang="0">
                  <a:pos x="6" y="46"/>
                </a:cxn>
                <a:cxn ang="0">
                  <a:pos x="2" y="38"/>
                </a:cxn>
                <a:cxn ang="0">
                  <a:pos x="0" y="30"/>
                </a:cxn>
                <a:cxn ang="0">
                  <a:pos x="0" y="21"/>
                </a:cxn>
                <a:cxn ang="0">
                  <a:pos x="3" y="13"/>
                </a:cxn>
                <a:cxn ang="0">
                  <a:pos x="9" y="6"/>
                </a:cxn>
                <a:cxn ang="0">
                  <a:pos x="17" y="2"/>
                </a:cxn>
                <a:cxn ang="0">
                  <a:pos x="25" y="0"/>
                </a:cxn>
                <a:cxn ang="0">
                  <a:pos x="34" y="0"/>
                </a:cxn>
                <a:cxn ang="0">
                  <a:pos x="43" y="3"/>
                </a:cxn>
              </a:cxnLst>
              <a:pathLst>
                <a:path w="43" h="52">
                  <a:moveTo>
                    <a:pt x="13" y="52"/>
                  </a:moveTo>
                  <a:lnTo>
                    <a:pt x="6" y="46"/>
                  </a:lnTo>
                  <a:lnTo>
                    <a:pt x="2" y="38"/>
                  </a:lnTo>
                  <a:lnTo>
                    <a:pt x="0" y="30"/>
                  </a:lnTo>
                  <a:lnTo>
                    <a:pt x="0" y="21"/>
                  </a:lnTo>
                  <a:lnTo>
                    <a:pt x="3" y="13"/>
                  </a:lnTo>
                  <a:lnTo>
                    <a:pt x="9" y="6"/>
                  </a:lnTo>
                  <a:lnTo>
                    <a:pt x="17" y="2"/>
                  </a:lnTo>
                  <a:lnTo>
                    <a:pt x="25" y="0"/>
                  </a:lnTo>
                  <a:lnTo>
                    <a:pt x="34" y="0"/>
                  </a:lnTo>
                  <a:lnTo>
                    <a:pt x="43" y="3"/>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424" name="Freeform 242"/>
            <p:cNvSpPr/>
            <p:nvPr/>
          </p:nvSpPr>
          <p:spPr>
            <a:xfrm>
              <a:off x="5032" y="1932"/>
              <a:ext cx="63" cy="40"/>
            </a:xfrm>
            <a:custGeom>
              <a:avLst/>
              <a:gdLst/>
              <a:ahLst/>
              <a:cxnLst>
                <a:cxn ang="0">
                  <a:pos x="30" y="0"/>
                </a:cxn>
                <a:cxn ang="0">
                  <a:pos x="15" y="25"/>
                </a:cxn>
                <a:cxn ang="0">
                  <a:pos x="0" y="49"/>
                </a:cxn>
                <a:cxn ang="0">
                  <a:pos x="778" y="519"/>
                </a:cxn>
                <a:cxn ang="0">
                  <a:pos x="793" y="494"/>
                </a:cxn>
                <a:cxn ang="0">
                  <a:pos x="808" y="469"/>
                </a:cxn>
                <a:cxn ang="0">
                  <a:pos x="30" y="0"/>
                </a:cxn>
              </a:cxnLst>
              <a:pathLst>
                <a:path w="808" h="519">
                  <a:moveTo>
                    <a:pt x="30" y="0"/>
                  </a:moveTo>
                  <a:lnTo>
                    <a:pt x="15" y="25"/>
                  </a:lnTo>
                  <a:lnTo>
                    <a:pt x="0" y="49"/>
                  </a:lnTo>
                  <a:lnTo>
                    <a:pt x="778" y="519"/>
                  </a:lnTo>
                  <a:lnTo>
                    <a:pt x="793" y="494"/>
                  </a:lnTo>
                  <a:lnTo>
                    <a:pt x="808" y="469"/>
                  </a:lnTo>
                  <a:lnTo>
                    <a:pt x="30" y="0"/>
                  </a:lnTo>
                  <a:close/>
                </a:path>
              </a:pathLst>
            </a:custGeom>
            <a:solidFill>
              <a:srgbClr val="FF0000"/>
            </a:solidFill>
            <a:ln w="9525">
              <a:noFill/>
            </a:ln>
          </p:spPr>
          <p:txBody>
            <a:bodyPr/>
            <a:p>
              <a:endParaRPr lang="zh-CN" altLang="en-US"/>
            </a:p>
          </p:txBody>
        </p:sp>
        <p:sp>
          <p:nvSpPr>
            <p:cNvPr id="93425" name="Freeform 243"/>
            <p:cNvSpPr/>
            <p:nvPr/>
          </p:nvSpPr>
          <p:spPr>
            <a:xfrm>
              <a:off x="5032" y="1932"/>
              <a:ext cx="63" cy="40"/>
            </a:xfrm>
            <a:custGeom>
              <a:avLst/>
              <a:gdLst/>
              <a:ahLst/>
              <a:cxnLst>
                <a:cxn ang="0">
                  <a:pos x="30" y="0"/>
                </a:cxn>
                <a:cxn ang="0">
                  <a:pos x="15" y="25"/>
                </a:cxn>
                <a:cxn ang="0">
                  <a:pos x="0" y="49"/>
                </a:cxn>
                <a:cxn ang="0">
                  <a:pos x="778" y="519"/>
                </a:cxn>
                <a:cxn ang="0">
                  <a:pos x="793" y="494"/>
                </a:cxn>
                <a:cxn ang="0">
                  <a:pos x="808" y="469"/>
                </a:cxn>
                <a:cxn ang="0">
                  <a:pos x="30" y="0"/>
                </a:cxn>
              </a:cxnLst>
              <a:pathLst>
                <a:path w="808" h="519">
                  <a:moveTo>
                    <a:pt x="30" y="0"/>
                  </a:moveTo>
                  <a:lnTo>
                    <a:pt x="15" y="25"/>
                  </a:lnTo>
                  <a:lnTo>
                    <a:pt x="0" y="49"/>
                  </a:lnTo>
                  <a:lnTo>
                    <a:pt x="778" y="519"/>
                  </a:lnTo>
                  <a:lnTo>
                    <a:pt x="793" y="494"/>
                  </a:lnTo>
                  <a:lnTo>
                    <a:pt x="808" y="469"/>
                  </a:lnTo>
                  <a:lnTo>
                    <a:pt x="30"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426" name="Freeform 244"/>
            <p:cNvSpPr/>
            <p:nvPr/>
          </p:nvSpPr>
          <p:spPr>
            <a:xfrm>
              <a:off x="5092" y="1968"/>
              <a:ext cx="4" cy="4"/>
            </a:xfrm>
            <a:custGeom>
              <a:avLst/>
              <a:gdLst/>
              <a:ahLst/>
              <a:cxnLst>
                <a:cxn ang="0">
                  <a:pos x="15" y="25"/>
                </a:cxn>
                <a:cxn ang="0">
                  <a:pos x="30" y="0"/>
                </a:cxn>
                <a:cxn ang="0">
                  <a:pos x="36" y="7"/>
                </a:cxn>
                <a:cxn ang="0">
                  <a:pos x="40" y="14"/>
                </a:cxn>
                <a:cxn ang="0">
                  <a:pos x="43" y="23"/>
                </a:cxn>
                <a:cxn ang="0">
                  <a:pos x="43" y="32"/>
                </a:cxn>
                <a:cxn ang="0">
                  <a:pos x="39" y="40"/>
                </a:cxn>
                <a:cxn ang="0">
                  <a:pos x="33" y="47"/>
                </a:cxn>
                <a:cxn ang="0">
                  <a:pos x="25" y="51"/>
                </a:cxn>
                <a:cxn ang="0">
                  <a:pos x="17" y="53"/>
                </a:cxn>
                <a:cxn ang="0">
                  <a:pos x="8" y="53"/>
                </a:cxn>
                <a:cxn ang="0">
                  <a:pos x="0" y="50"/>
                </a:cxn>
                <a:cxn ang="0">
                  <a:pos x="15" y="25"/>
                </a:cxn>
              </a:cxnLst>
              <a:pathLst>
                <a:path w="43" h="53">
                  <a:moveTo>
                    <a:pt x="15" y="25"/>
                  </a:moveTo>
                  <a:lnTo>
                    <a:pt x="30" y="0"/>
                  </a:lnTo>
                  <a:lnTo>
                    <a:pt x="36" y="7"/>
                  </a:lnTo>
                  <a:lnTo>
                    <a:pt x="40" y="14"/>
                  </a:lnTo>
                  <a:lnTo>
                    <a:pt x="43" y="23"/>
                  </a:lnTo>
                  <a:lnTo>
                    <a:pt x="43" y="32"/>
                  </a:lnTo>
                  <a:lnTo>
                    <a:pt x="39" y="40"/>
                  </a:lnTo>
                  <a:lnTo>
                    <a:pt x="33" y="47"/>
                  </a:lnTo>
                  <a:lnTo>
                    <a:pt x="25" y="51"/>
                  </a:lnTo>
                  <a:lnTo>
                    <a:pt x="17" y="53"/>
                  </a:lnTo>
                  <a:lnTo>
                    <a:pt x="8" y="53"/>
                  </a:lnTo>
                  <a:lnTo>
                    <a:pt x="0" y="50"/>
                  </a:lnTo>
                  <a:lnTo>
                    <a:pt x="15" y="25"/>
                  </a:lnTo>
                  <a:close/>
                </a:path>
              </a:pathLst>
            </a:custGeom>
            <a:solidFill>
              <a:srgbClr val="FF0000"/>
            </a:solidFill>
            <a:ln w="9525">
              <a:noFill/>
            </a:ln>
          </p:spPr>
          <p:txBody>
            <a:bodyPr/>
            <a:p>
              <a:endParaRPr lang="zh-CN" altLang="en-US"/>
            </a:p>
          </p:txBody>
        </p:sp>
        <p:sp>
          <p:nvSpPr>
            <p:cNvPr id="93427" name="Freeform 245"/>
            <p:cNvSpPr/>
            <p:nvPr/>
          </p:nvSpPr>
          <p:spPr>
            <a:xfrm>
              <a:off x="5092" y="1968"/>
              <a:ext cx="4" cy="4"/>
            </a:xfrm>
            <a:custGeom>
              <a:avLst/>
              <a:gdLst/>
              <a:ahLst/>
              <a:cxnLst>
                <a:cxn ang="0">
                  <a:pos x="30" y="0"/>
                </a:cxn>
                <a:cxn ang="0">
                  <a:pos x="36" y="7"/>
                </a:cxn>
                <a:cxn ang="0">
                  <a:pos x="40" y="14"/>
                </a:cxn>
                <a:cxn ang="0">
                  <a:pos x="43" y="23"/>
                </a:cxn>
                <a:cxn ang="0">
                  <a:pos x="43" y="32"/>
                </a:cxn>
                <a:cxn ang="0">
                  <a:pos x="39" y="40"/>
                </a:cxn>
                <a:cxn ang="0">
                  <a:pos x="33" y="47"/>
                </a:cxn>
                <a:cxn ang="0">
                  <a:pos x="25" y="51"/>
                </a:cxn>
                <a:cxn ang="0">
                  <a:pos x="17" y="53"/>
                </a:cxn>
                <a:cxn ang="0">
                  <a:pos x="8" y="53"/>
                </a:cxn>
                <a:cxn ang="0">
                  <a:pos x="0" y="50"/>
                </a:cxn>
              </a:cxnLst>
              <a:pathLst>
                <a:path w="43" h="53">
                  <a:moveTo>
                    <a:pt x="30" y="0"/>
                  </a:moveTo>
                  <a:lnTo>
                    <a:pt x="36" y="7"/>
                  </a:lnTo>
                  <a:lnTo>
                    <a:pt x="40" y="14"/>
                  </a:lnTo>
                  <a:lnTo>
                    <a:pt x="43" y="23"/>
                  </a:lnTo>
                  <a:lnTo>
                    <a:pt x="43" y="32"/>
                  </a:lnTo>
                  <a:lnTo>
                    <a:pt x="39" y="40"/>
                  </a:lnTo>
                  <a:lnTo>
                    <a:pt x="33" y="47"/>
                  </a:lnTo>
                  <a:lnTo>
                    <a:pt x="25" y="51"/>
                  </a:lnTo>
                  <a:lnTo>
                    <a:pt x="17" y="53"/>
                  </a:lnTo>
                  <a:lnTo>
                    <a:pt x="8" y="53"/>
                  </a:lnTo>
                  <a:lnTo>
                    <a:pt x="0" y="5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428" name="Freeform 246"/>
            <p:cNvSpPr/>
            <p:nvPr/>
          </p:nvSpPr>
          <p:spPr>
            <a:xfrm>
              <a:off x="4927" y="2082"/>
              <a:ext cx="5" cy="3"/>
            </a:xfrm>
            <a:custGeom>
              <a:avLst/>
              <a:gdLst/>
              <a:ahLst/>
              <a:cxnLst>
                <a:cxn ang="0">
                  <a:pos x="27" y="9"/>
                </a:cxn>
                <a:cxn ang="0">
                  <a:pos x="54" y="0"/>
                </a:cxn>
                <a:cxn ang="0">
                  <a:pos x="55" y="10"/>
                </a:cxn>
                <a:cxn ang="0">
                  <a:pos x="54" y="19"/>
                </a:cxn>
                <a:cxn ang="0">
                  <a:pos x="49" y="26"/>
                </a:cxn>
                <a:cxn ang="0">
                  <a:pos x="43" y="33"/>
                </a:cxn>
                <a:cxn ang="0">
                  <a:pos x="35" y="36"/>
                </a:cxn>
                <a:cxn ang="0">
                  <a:pos x="26" y="37"/>
                </a:cxn>
                <a:cxn ang="0">
                  <a:pos x="17" y="36"/>
                </a:cxn>
                <a:cxn ang="0">
                  <a:pos x="10" y="32"/>
                </a:cxn>
                <a:cxn ang="0">
                  <a:pos x="3" y="25"/>
                </a:cxn>
                <a:cxn ang="0">
                  <a:pos x="0" y="18"/>
                </a:cxn>
                <a:cxn ang="0">
                  <a:pos x="27" y="9"/>
                </a:cxn>
              </a:cxnLst>
              <a:pathLst>
                <a:path w="55" h="37">
                  <a:moveTo>
                    <a:pt x="27" y="9"/>
                  </a:moveTo>
                  <a:lnTo>
                    <a:pt x="54" y="0"/>
                  </a:lnTo>
                  <a:lnTo>
                    <a:pt x="55" y="10"/>
                  </a:lnTo>
                  <a:lnTo>
                    <a:pt x="54" y="19"/>
                  </a:lnTo>
                  <a:lnTo>
                    <a:pt x="49" y="26"/>
                  </a:lnTo>
                  <a:lnTo>
                    <a:pt x="43" y="33"/>
                  </a:lnTo>
                  <a:lnTo>
                    <a:pt x="35" y="36"/>
                  </a:lnTo>
                  <a:lnTo>
                    <a:pt x="26" y="37"/>
                  </a:lnTo>
                  <a:lnTo>
                    <a:pt x="17" y="36"/>
                  </a:lnTo>
                  <a:lnTo>
                    <a:pt x="10" y="32"/>
                  </a:lnTo>
                  <a:lnTo>
                    <a:pt x="3" y="25"/>
                  </a:lnTo>
                  <a:lnTo>
                    <a:pt x="0" y="18"/>
                  </a:lnTo>
                  <a:lnTo>
                    <a:pt x="27" y="9"/>
                  </a:lnTo>
                  <a:close/>
                </a:path>
              </a:pathLst>
            </a:custGeom>
            <a:solidFill>
              <a:srgbClr val="FF0000"/>
            </a:solidFill>
            <a:ln w="9525">
              <a:noFill/>
            </a:ln>
          </p:spPr>
          <p:txBody>
            <a:bodyPr/>
            <a:p>
              <a:endParaRPr lang="zh-CN" altLang="en-US"/>
            </a:p>
          </p:txBody>
        </p:sp>
        <p:sp>
          <p:nvSpPr>
            <p:cNvPr id="93429" name="Freeform 247"/>
            <p:cNvSpPr/>
            <p:nvPr/>
          </p:nvSpPr>
          <p:spPr>
            <a:xfrm>
              <a:off x="4927" y="2082"/>
              <a:ext cx="5" cy="3"/>
            </a:xfrm>
            <a:custGeom>
              <a:avLst/>
              <a:gdLst/>
              <a:ahLst/>
              <a:cxnLst>
                <a:cxn ang="0">
                  <a:pos x="54" y="0"/>
                </a:cxn>
                <a:cxn ang="0">
                  <a:pos x="55" y="10"/>
                </a:cxn>
                <a:cxn ang="0">
                  <a:pos x="54" y="19"/>
                </a:cxn>
                <a:cxn ang="0">
                  <a:pos x="49" y="26"/>
                </a:cxn>
                <a:cxn ang="0">
                  <a:pos x="43" y="33"/>
                </a:cxn>
                <a:cxn ang="0">
                  <a:pos x="35" y="36"/>
                </a:cxn>
                <a:cxn ang="0">
                  <a:pos x="26" y="37"/>
                </a:cxn>
                <a:cxn ang="0">
                  <a:pos x="17" y="36"/>
                </a:cxn>
                <a:cxn ang="0">
                  <a:pos x="10" y="32"/>
                </a:cxn>
                <a:cxn ang="0">
                  <a:pos x="3" y="25"/>
                </a:cxn>
                <a:cxn ang="0">
                  <a:pos x="0" y="18"/>
                </a:cxn>
              </a:cxnLst>
              <a:pathLst>
                <a:path w="55" h="37">
                  <a:moveTo>
                    <a:pt x="54" y="0"/>
                  </a:moveTo>
                  <a:lnTo>
                    <a:pt x="55" y="10"/>
                  </a:lnTo>
                  <a:lnTo>
                    <a:pt x="54" y="19"/>
                  </a:lnTo>
                  <a:lnTo>
                    <a:pt x="49" y="26"/>
                  </a:lnTo>
                  <a:lnTo>
                    <a:pt x="43" y="33"/>
                  </a:lnTo>
                  <a:lnTo>
                    <a:pt x="35" y="36"/>
                  </a:lnTo>
                  <a:lnTo>
                    <a:pt x="26" y="37"/>
                  </a:lnTo>
                  <a:lnTo>
                    <a:pt x="17" y="36"/>
                  </a:lnTo>
                  <a:lnTo>
                    <a:pt x="10" y="32"/>
                  </a:lnTo>
                  <a:lnTo>
                    <a:pt x="3" y="25"/>
                  </a:lnTo>
                  <a:lnTo>
                    <a:pt x="0" y="18"/>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430" name="Freeform 248"/>
            <p:cNvSpPr/>
            <p:nvPr/>
          </p:nvSpPr>
          <p:spPr>
            <a:xfrm>
              <a:off x="4908" y="2018"/>
              <a:ext cx="24" cy="66"/>
            </a:xfrm>
            <a:custGeom>
              <a:avLst/>
              <a:gdLst/>
              <a:ahLst/>
              <a:cxnLst>
                <a:cxn ang="0">
                  <a:pos x="251" y="852"/>
                </a:cxn>
                <a:cxn ang="0">
                  <a:pos x="278" y="843"/>
                </a:cxn>
                <a:cxn ang="0">
                  <a:pos x="305" y="834"/>
                </a:cxn>
                <a:cxn ang="0">
                  <a:pos x="54" y="0"/>
                </a:cxn>
                <a:cxn ang="0">
                  <a:pos x="27" y="8"/>
                </a:cxn>
                <a:cxn ang="0">
                  <a:pos x="0" y="17"/>
                </a:cxn>
                <a:cxn ang="0">
                  <a:pos x="251" y="852"/>
                </a:cxn>
              </a:cxnLst>
              <a:pathLst>
                <a:path w="305" h="852">
                  <a:moveTo>
                    <a:pt x="251" y="852"/>
                  </a:moveTo>
                  <a:lnTo>
                    <a:pt x="278" y="843"/>
                  </a:lnTo>
                  <a:lnTo>
                    <a:pt x="305" y="834"/>
                  </a:lnTo>
                  <a:lnTo>
                    <a:pt x="54" y="0"/>
                  </a:lnTo>
                  <a:lnTo>
                    <a:pt x="27" y="8"/>
                  </a:lnTo>
                  <a:lnTo>
                    <a:pt x="0" y="17"/>
                  </a:lnTo>
                  <a:lnTo>
                    <a:pt x="251" y="852"/>
                  </a:lnTo>
                  <a:close/>
                </a:path>
              </a:pathLst>
            </a:custGeom>
            <a:solidFill>
              <a:srgbClr val="FF0000"/>
            </a:solidFill>
            <a:ln w="9525">
              <a:noFill/>
            </a:ln>
          </p:spPr>
          <p:txBody>
            <a:bodyPr/>
            <a:p>
              <a:endParaRPr lang="zh-CN" altLang="en-US"/>
            </a:p>
          </p:txBody>
        </p:sp>
        <p:sp>
          <p:nvSpPr>
            <p:cNvPr id="93431" name="Freeform 249"/>
            <p:cNvSpPr/>
            <p:nvPr/>
          </p:nvSpPr>
          <p:spPr>
            <a:xfrm>
              <a:off x="4908" y="2018"/>
              <a:ext cx="24" cy="66"/>
            </a:xfrm>
            <a:custGeom>
              <a:avLst/>
              <a:gdLst/>
              <a:ahLst/>
              <a:cxnLst>
                <a:cxn ang="0">
                  <a:pos x="251" y="852"/>
                </a:cxn>
                <a:cxn ang="0">
                  <a:pos x="278" y="843"/>
                </a:cxn>
                <a:cxn ang="0">
                  <a:pos x="305" y="834"/>
                </a:cxn>
                <a:cxn ang="0">
                  <a:pos x="54" y="0"/>
                </a:cxn>
                <a:cxn ang="0">
                  <a:pos x="27" y="8"/>
                </a:cxn>
                <a:cxn ang="0">
                  <a:pos x="0" y="17"/>
                </a:cxn>
                <a:cxn ang="0">
                  <a:pos x="251" y="852"/>
                </a:cxn>
              </a:cxnLst>
              <a:pathLst>
                <a:path w="305" h="852">
                  <a:moveTo>
                    <a:pt x="251" y="852"/>
                  </a:moveTo>
                  <a:lnTo>
                    <a:pt x="278" y="843"/>
                  </a:lnTo>
                  <a:lnTo>
                    <a:pt x="305" y="834"/>
                  </a:lnTo>
                  <a:lnTo>
                    <a:pt x="54" y="0"/>
                  </a:lnTo>
                  <a:lnTo>
                    <a:pt x="27" y="8"/>
                  </a:lnTo>
                  <a:lnTo>
                    <a:pt x="0" y="17"/>
                  </a:lnTo>
                  <a:lnTo>
                    <a:pt x="251" y="852"/>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432" name="Freeform 250"/>
            <p:cNvSpPr/>
            <p:nvPr/>
          </p:nvSpPr>
          <p:spPr>
            <a:xfrm>
              <a:off x="4908" y="2017"/>
              <a:ext cx="4" cy="3"/>
            </a:xfrm>
            <a:custGeom>
              <a:avLst/>
              <a:gdLst/>
              <a:ahLst/>
              <a:cxnLst>
                <a:cxn ang="0">
                  <a:pos x="28" y="28"/>
                </a:cxn>
                <a:cxn ang="0">
                  <a:pos x="1" y="37"/>
                </a:cxn>
                <a:cxn ang="0">
                  <a:pos x="0" y="27"/>
                </a:cxn>
                <a:cxn ang="0">
                  <a:pos x="1" y="19"/>
                </a:cxn>
                <a:cxn ang="0">
                  <a:pos x="6" y="11"/>
                </a:cxn>
                <a:cxn ang="0">
                  <a:pos x="12" y="5"/>
                </a:cxn>
                <a:cxn ang="0">
                  <a:pos x="20" y="1"/>
                </a:cxn>
                <a:cxn ang="0">
                  <a:pos x="29" y="0"/>
                </a:cxn>
                <a:cxn ang="0">
                  <a:pos x="38" y="1"/>
                </a:cxn>
                <a:cxn ang="0">
                  <a:pos x="46" y="6"/>
                </a:cxn>
                <a:cxn ang="0">
                  <a:pos x="52" y="12"/>
                </a:cxn>
                <a:cxn ang="0">
                  <a:pos x="55" y="20"/>
                </a:cxn>
                <a:cxn ang="0">
                  <a:pos x="28" y="28"/>
                </a:cxn>
              </a:cxnLst>
              <a:pathLst>
                <a:path w="55" h="37">
                  <a:moveTo>
                    <a:pt x="28" y="28"/>
                  </a:moveTo>
                  <a:lnTo>
                    <a:pt x="1" y="37"/>
                  </a:lnTo>
                  <a:lnTo>
                    <a:pt x="0" y="27"/>
                  </a:lnTo>
                  <a:lnTo>
                    <a:pt x="1" y="19"/>
                  </a:lnTo>
                  <a:lnTo>
                    <a:pt x="6" y="11"/>
                  </a:lnTo>
                  <a:lnTo>
                    <a:pt x="12" y="5"/>
                  </a:lnTo>
                  <a:lnTo>
                    <a:pt x="20" y="1"/>
                  </a:lnTo>
                  <a:lnTo>
                    <a:pt x="29" y="0"/>
                  </a:lnTo>
                  <a:lnTo>
                    <a:pt x="38" y="1"/>
                  </a:lnTo>
                  <a:lnTo>
                    <a:pt x="46" y="6"/>
                  </a:lnTo>
                  <a:lnTo>
                    <a:pt x="52" y="12"/>
                  </a:lnTo>
                  <a:lnTo>
                    <a:pt x="55" y="20"/>
                  </a:lnTo>
                  <a:lnTo>
                    <a:pt x="28" y="28"/>
                  </a:lnTo>
                  <a:close/>
                </a:path>
              </a:pathLst>
            </a:custGeom>
            <a:solidFill>
              <a:srgbClr val="FF0000"/>
            </a:solidFill>
            <a:ln w="9525">
              <a:noFill/>
            </a:ln>
          </p:spPr>
          <p:txBody>
            <a:bodyPr/>
            <a:p>
              <a:endParaRPr lang="zh-CN" altLang="en-US"/>
            </a:p>
          </p:txBody>
        </p:sp>
        <p:sp>
          <p:nvSpPr>
            <p:cNvPr id="93433" name="Freeform 251"/>
            <p:cNvSpPr/>
            <p:nvPr/>
          </p:nvSpPr>
          <p:spPr>
            <a:xfrm>
              <a:off x="4908" y="2017"/>
              <a:ext cx="4" cy="3"/>
            </a:xfrm>
            <a:custGeom>
              <a:avLst/>
              <a:gdLst/>
              <a:ahLst/>
              <a:cxnLst>
                <a:cxn ang="0">
                  <a:pos x="1" y="37"/>
                </a:cxn>
                <a:cxn ang="0">
                  <a:pos x="0" y="27"/>
                </a:cxn>
                <a:cxn ang="0">
                  <a:pos x="1" y="19"/>
                </a:cxn>
                <a:cxn ang="0">
                  <a:pos x="6" y="11"/>
                </a:cxn>
                <a:cxn ang="0">
                  <a:pos x="12" y="5"/>
                </a:cxn>
                <a:cxn ang="0">
                  <a:pos x="20" y="1"/>
                </a:cxn>
                <a:cxn ang="0">
                  <a:pos x="29" y="0"/>
                </a:cxn>
                <a:cxn ang="0">
                  <a:pos x="38" y="1"/>
                </a:cxn>
                <a:cxn ang="0">
                  <a:pos x="46" y="6"/>
                </a:cxn>
                <a:cxn ang="0">
                  <a:pos x="52" y="12"/>
                </a:cxn>
                <a:cxn ang="0">
                  <a:pos x="55" y="20"/>
                </a:cxn>
              </a:cxnLst>
              <a:pathLst>
                <a:path w="55" h="37">
                  <a:moveTo>
                    <a:pt x="1" y="37"/>
                  </a:moveTo>
                  <a:lnTo>
                    <a:pt x="0" y="27"/>
                  </a:lnTo>
                  <a:lnTo>
                    <a:pt x="1" y="19"/>
                  </a:lnTo>
                  <a:lnTo>
                    <a:pt x="6" y="11"/>
                  </a:lnTo>
                  <a:lnTo>
                    <a:pt x="12" y="5"/>
                  </a:lnTo>
                  <a:lnTo>
                    <a:pt x="20" y="1"/>
                  </a:lnTo>
                  <a:lnTo>
                    <a:pt x="29" y="0"/>
                  </a:lnTo>
                  <a:lnTo>
                    <a:pt x="38" y="1"/>
                  </a:lnTo>
                  <a:lnTo>
                    <a:pt x="46" y="6"/>
                  </a:lnTo>
                  <a:lnTo>
                    <a:pt x="52" y="12"/>
                  </a:lnTo>
                  <a:lnTo>
                    <a:pt x="55" y="2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434" name="Line 252"/>
            <p:cNvSpPr/>
            <p:nvPr/>
          </p:nvSpPr>
          <p:spPr>
            <a:xfrm flipH="1" flipV="1">
              <a:off x="4858" y="1830"/>
              <a:ext cx="176" cy="189"/>
            </a:xfrm>
            <a:prstGeom prst="line">
              <a:avLst/>
            </a:prstGeom>
            <a:ln w="0" cap="flat" cmpd="sng">
              <a:solidFill>
                <a:srgbClr val="FF0000"/>
              </a:solidFill>
              <a:prstDash val="solid"/>
              <a:round/>
              <a:headEnd type="none" w="med" len="med"/>
              <a:tailEnd type="none" w="med" len="med"/>
            </a:ln>
          </p:spPr>
        </p:sp>
        <p:sp>
          <p:nvSpPr>
            <p:cNvPr id="93435" name="Line 253"/>
            <p:cNvSpPr/>
            <p:nvPr/>
          </p:nvSpPr>
          <p:spPr>
            <a:xfrm flipH="1" flipV="1">
              <a:off x="5078" y="2066"/>
              <a:ext cx="15" cy="17"/>
            </a:xfrm>
            <a:prstGeom prst="line">
              <a:avLst/>
            </a:prstGeom>
            <a:ln w="0" cap="flat" cmpd="sng">
              <a:solidFill>
                <a:srgbClr val="FF0000"/>
              </a:solidFill>
              <a:prstDash val="solid"/>
              <a:round/>
              <a:headEnd type="none" w="med" len="med"/>
              <a:tailEnd type="none" w="med" len="med"/>
            </a:ln>
          </p:spPr>
        </p:sp>
        <p:sp>
          <p:nvSpPr>
            <p:cNvPr id="93436" name="Line 254"/>
            <p:cNvSpPr/>
            <p:nvPr/>
          </p:nvSpPr>
          <p:spPr>
            <a:xfrm flipH="1" flipV="1">
              <a:off x="5054" y="2041"/>
              <a:ext cx="19" cy="20"/>
            </a:xfrm>
            <a:prstGeom prst="line">
              <a:avLst/>
            </a:prstGeom>
            <a:ln w="0" cap="flat" cmpd="sng">
              <a:solidFill>
                <a:srgbClr val="FF0000"/>
              </a:solidFill>
              <a:prstDash val="solid"/>
              <a:round/>
              <a:headEnd type="none" w="med" len="med"/>
              <a:tailEnd type="none" w="med" len="med"/>
            </a:ln>
          </p:spPr>
        </p:sp>
        <p:sp>
          <p:nvSpPr>
            <p:cNvPr id="93437" name="Line 255"/>
            <p:cNvSpPr/>
            <p:nvPr/>
          </p:nvSpPr>
          <p:spPr>
            <a:xfrm flipH="1" flipV="1">
              <a:off x="5034" y="2019"/>
              <a:ext cx="15" cy="16"/>
            </a:xfrm>
            <a:prstGeom prst="line">
              <a:avLst/>
            </a:prstGeom>
            <a:ln w="0" cap="flat" cmpd="sng">
              <a:solidFill>
                <a:srgbClr val="FF0000"/>
              </a:solidFill>
              <a:prstDash val="solid"/>
              <a:round/>
              <a:headEnd type="none" w="med" len="med"/>
              <a:tailEnd type="none" w="med" len="med"/>
            </a:ln>
          </p:spPr>
        </p:sp>
        <p:sp>
          <p:nvSpPr>
            <p:cNvPr id="93438" name="Freeform 256"/>
            <p:cNvSpPr/>
            <p:nvPr/>
          </p:nvSpPr>
          <p:spPr>
            <a:xfrm>
              <a:off x="4846" y="1756"/>
              <a:ext cx="23" cy="30"/>
            </a:xfrm>
            <a:custGeom>
              <a:avLst/>
              <a:gdLst/>
              <a:ahLst/>
              <a:cxnLst>
                <a:cxn ang="0">
                  <a:pos x="0" y="350"/>
                </a:cxn>
                <a:cxn ang="0">
                  <a:pos x="63" y="383"/>
                </a:cxn>
                <a:cxn ang="0">
                  <a:pos x="159" y="383"/>
                </a:cxn>
                <a:cxn ang="0">
                  <a:pos x="222" y="367"/>
                </a:cxn>
                <a:cxn ang="0">
                  <a:pos x="255" y="334"/>
                </a:cxn>
                <a:cxn ang="0">
                  <a:pos x="271" y="287"/>
                </a:cxn>
                <a:cxn ang="0">
                  <a:pos x="271" y="255"/>
                </a:cxn>
                <a:cxn ang="0">
                  <a:pos x="239" y="224"/>
                </a:cxn>
                <a:cxn ang="0">
                  <a:pos x="96" y="144"/>
                </a:cxn>
                <a:cxn ang="0">
                  <a:pos x="63" y="112"/>
                </a:cxn>
                <a:cxn ang="0">
                  <a:pos x="63" y="80"/>
                </a:cxn>
                <a:cxn ang="0">
                  <a:pos x="80" y="32"/>
                </a:cxn>
                <a:cxn ang="0">
                  <a:pos x="112" y="0"/>
                </a:cxn>
                <a:cxn ang="0">
                  <a:pos x="175" y="0"/>
                </a:cxn>
                <a:cxn ang="0">
                  <a:pos x="255" y="16"/>
                </a:cxn>
                <a:cxn ang="0">
                  <a:pos x="302" y="49"/>
                </a:cxn>
              </a:cxnLst>
              <a:pathLst>
                <a:path w="302" h="383">
                  <a:moveTo>
                    <a:pt x="0" y="350"/>
                  </a:moveTo>
                  <a:lnTo>
                    <a:pt x="63" y="383"/>
                  </a:lnTo>
                  <a:lnTo>
                    <a:pt x="159" y="383"/>
                  </a:lnTo>
                  <a:lnTo>
                    <a:pt x="222" y="367"/>
                  </a:lnTo>
                  <a:lnTo>
                    <a:pt x="255" y="334"/>
                  </a:lnTo>
                  <a:lnTo>
                    <a:pt x="271" y="287"/>
                  </a:lnTo>
                  <a:lnTo>
                    <a:pt x="271" y="255"/>
                  </a:lnTo>
                  <a:lnTo>
                    <a:pt x="239" y="224"/>
                  </a:lnTo>
                  <a:lnTo>
                    <a:pt x="96" y="144"/>
                  </a:lnTo>
                  <a:lnTo>
                    <a:pt x="63" y="112"/>
                  </a:lnTo>
                  <a:lnTo>
                    <a:pt x="63" y="80"/>
                  </a:lnTo>
                  <a:lnTo>
                    <a:pt x="80" y="32"/>
                  </a:lnTo>
                  <a:lnTo>
                    <a:pt x="112" y="0"/>
                  </a:lnTo>
                  <a:lnTo>
                    <a:pt x="175" y="0"/>
                  </a:lnTo>
                  <a:lnTo>
                    <a:pt x="255" y="16"/>
                  </a:lnTo>
                  <a:lnTo>
                    <a:pt x="302" y="4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439" name="Line 257"/>
            <p:cNvSpPr/>
            <p:nvPr/>
          </p:nvSpPr>
          <p:spPr>
            <a:xfrm flipV="1">
              <a:off x="4888" y="1742"/>
              <a:ext cx="5" cy="9"/>
            </a:xfrm>
            <a:prstGeom prst="line">
              <a:avLst/>
            </a:prstGeom>
            <a:ln w="0" cap="flat" cmpd="sng">
              <a:solidFill>
                <a:srgbClr val="FF0000"/>
              </a:solidFill>
              <a:prstDash val="solid"/>
              <a:round/>
              <a:headEnd type="none" w="med" len="med"/>
              <a:tailEnd type="none" w="med" len="med"/>
            </a:ln>
          </p:spPr>
        </p:sp>
        <p:sp>
          <p:nvSpPr>
            <p:cNvPr id="93440" name="Line 258"/>
            <p:cNvSpPr/>
            <p:nvPr/>
          </p:nvSpPr>
          <p:spPr>
            <a:xfrm flipV="1">
              <a:off x="3273" y="2040"/>
              <a:ext cx="259" cy="149"/>
            </a:xfrm>
            <a:prstGeom prst="line">
              <a:avLst/>
            </a:prstGeom>
            <a:ln w="0" cap="flat" cmpd="sng">
              <a:solidFill>
                <a:srgbClr val="000000"/>
              </a:solidFill>
              <a:prstDash val="solid"/>
              <a:round/>
              <a:headEnd type="none" w="med" len="med"/>
              <a:tailEnd type="none" w="med" len="med"/>
            </a:ln>
          </p:spPr>
        </p:sp>
        <p:sp>
          <p:nvSpPr>
            <p:cNvPr id="93441" name="Line 259"/>
            <p:cNvSpPr/>
            <p:nvPr/>
          </p:nvSpPr>
          <p:spPr>
            <a:xfrm>
              <a:off x="4234" y="2201"/>
              <a:ext cx="71" cy="41"/>
            </a:xfrm>
            <a:prstGeom prst="line">
              <a:avLst/>
            </a:prstGeom>
            <a:ln w="0" cap="flat" cmpd="sng">
              <a:solidFill>
                <a:srgbClr val="000000"/>
              </a:solidFill>
              <a:prstDash val="solid"/>
              <a:round/>
              <a:headEnd type="none" w="med" len="med"/>
              <a:tailEnd type="none" w="med" len="med"/>
            </a:ln>
          </p:spPr>
        </p:sp>
        <p:sp>
          <p:nvSpPr>
            <p:cNvPr id="93442" name="Freeform 260"/>
            <p:cNvSpPr/>
            <p:nvPr/>
          </p:nvSpPr>
          <p:spPr>
            <a:xfrm>
              <a:off x="4299" y="2232"/>
              <a:ext cx="56" cy="39"/>
            </a:xfrm>
            <a:custGeom>
              <a:avLst/>
              <a:gdLst/>
              <a:ahLst/>
              <a:cxnLst>
                <a:cxn ang="0">
                  <a:pos x="153" y="0"/>
                </a:cxn>
                <a:cxn ang="0">
                  <a:pos x="728" y="508"/>
                </a:cxn>
                <a:cxn ang="0">
                  <a:pos x="0" y="264"/>
                </a:cxn>
                <a:cxn ang="0">
                  <a:pos x="153" y="0"/>
                </a:cxn>
              </a:cxnLst>
              <a:pathLst>
                <a:path w="728" h="508">
                  <a:moveTo>
                    <a:pt x="153" y="0"/>
                  </a:moveTo>
                  <a:lnTo>
                    <a:pt x="728" y="508"/>
                  </a:lnTo>
                  <a:lnTo>
                    <a:pt x="0" y="264"/>
                  </a:lnTo>
                  <a:lnTo>
                    <a:pt x="153" y="0"/>
                  </a:lnTo>
                  <a:close/>
                </a:path>
              </a:pathLst>
            </a:custGeom>
            <a:solidFill>
              <a:srgbClr val="000000"/>
            </a:solidFill>
            <a:ln w="9525">
              <a:noFill/>
            </a:ln>
          </p:spPr>
          <p:txBody>
            <a:bodyPr/>
            <a:p>
              <a:endParaRPr lang="zh-CN" altLang="en-US"/>
            </a:p>
          </p:txBody>
        </p:sp>
        <p:sp>
          <p:nvSpPr>
            <p:cNvPr id="93443" name="Freeform 261"/>
            <p:cNvSpPr/>
            <p:nvPr/>
          </p:nvSpPr>
          <p:spPr>
            <a:xfrm>
              <a:off x="4299" y="2232"/>
              <a:ext cx="56" cy="39"/>
            </a:xfrm>
            <a:custGeom>
              <a:avLst/>
              <a:gdLst/>
              <a:ahLst/>
              <a:cxnLst>
                <a:cxn ang="0">
                  <a:pos x="153" y="0"/>
                </a:cxn>
                <a:cxn ang="0">
                  <a:pos x="728" y="508"/>
                </a:cxn>
                <a:cxn ang="0">
                  <a:pos x="0" y="264"/>
                </a:cxn>
                <a:cxn ang="0">
                  <a:pos x="153" y="0"/>
                </a:cxn>
              </a:cxnLst>
              <a:pathLst>
                <a:path w="728" h="508">
                  <a:moveTo>
                    <a:pt x="153" y="0"/>
                  </a:moveTo>
                  <a:lnTo>
                    <a:pt x="728" y="508"/>
                  </a:lnTo>
                  <a:lnTo>
                    <a:pt x="0" y="264"/>
                  </a:lnTo>
                  <a:lnTo>
                    <a:pt x="153"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444" name="Line 262"/>
            <p:cNvSpPr/>
            <p:nvPr/>
          </p:nvSpPr>
          <p:spPr>
            <a:xfrm flipV="1">
              <a:off x="4173" y="2104"/>
              <a:ext cx="1" cy="44"/>
            </a:xfrm>
            <a:prstGeom prst="line">
              <a:avLst/>
            </a:prstGeom>
            <a:ln w="0" cap="flat" cmpd="sng">
              <a:solidFill>
                <a:srgbClr val="000000"/>
              </a:solidFill>
              <a:prstDash val="solid"/>
              <a:round/>
              <a:headEnd type="none" w="med" len="med"/>
              <a:tailEnd type="none" w="med" len="med"/>
            </a:ln>
          </p:spPr>
        </p:sp>
        <p:sp>
          <p:nvSpPr>
            <p:cNvPr id="93445" name="Freeform 263"/>
            <p:cNvSpPr/>
            <p:nvPr/>
          </p:nvSpPr>
          <p:spPr>
            <a:xfrm>
              <a:off x="4161" y="2051"/>
              <a:ext cx="23" cy="53"/>
            </a:xfrm>
            <a:custGeom>
              <a:avLst/>
              <a:gdLst/>
              <a:ahLst/>
              <a:cxnLst>
                <a:cxn ang="0">
                  <a:pos x="0" y="685"/>
                </a:cxn>
                <a:cxn ang="0">
                  <a:pos x="153" y="0"/>
                </a:cxn>
                <a:cxn ang="0">
                  <a:pos x="306" y="685"/>
                </a:cxn>
                <a:cxn ang="0">
                  <a:pos x="0" y="685"/>
                </a:cxn>
              </a:cxnLst>
              <a:pathLst>
                <a:path w="306" h="685">
                  <a:moveTo>
                    <a:pt x="0" y="685"/>
                  </a:moveTo>
                  <a:lnTo>
                    <a:pt x="153" y="0"/>
                  </a:lnTo>
                  <a:lnTo>
                    <a:pt x="306" y="685"/>
                  </a:lnTo>
                  <a:lnTo>
                    <a:pt x="0" y="685"/>
                  </a:lnTo>
                  <a:close/>
                </a:path>
              </a:pathLst>
            </a:custGeom>
            <a:solidFill>
              <a:srgbClr val="000000"/>
            </a:solidFill>
            <a:ln w="9525">
              <a:noFill/>
            </a:ln>
          </p:spPr>
          <p:txBody>
            <a:bodyPr/>
            <a:p>
              <a:endParaRPr lang="zh-CN" altLang="en-US"/>
            </a:p>
          </p:txBody>
        </p:sp>
        <p:sp>
          <p:nvSpPr>
            <p:cNvPr id="93446" name="Freeform 264"/>
            <p:cNvSpPr/>
            <p:nvPr/>
          </p:nvSpPr>
          <p:spPr>
            <a:xfrm>
              <a:off x="4161" y="2051"/>
              <a:ext cx="23" cy="53"/>
            </a:xfrm>
            <a:custGeom>
              <a:avLst/>
              <a:gdLst/>
              <a:ahLst/>
              <a:cxnLst>
                <a:cxn ang="0">
                  <a:pos x="0" y="685"/>
                </a:cxn>
                <a:cxn ang="0">
                  <a:pos x="153" y="0"/>
                </a:cxn>
                <a:cxn ang="0">
                  <a:pos x="306" y="685"/>
                </a:cxn>
                <a:cxn ang="0">
                  <a:pos x="0" y="685"/>
                </a:cxn>
              </a:cxnLst>
              <a:pathLst>
                <a:path w="306" h="685">
                  <a:moveTo>
                    <a:pt x="0" y="685"/>
                  </a:moveTo>
                  <a:lnTo>
                    <a:pt x="153" y="0"/>
                  </a:lnTo>
                  <a:lnTo>
                    <a:pt x="306" y="685"/>
                  </a:lnTo>
                  <a:lnTo>
                    <a:pt x="0" y="68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447" name="Line 265"/>
            <p:cNvSpPr/>
            <p:nvPr/>
          </p:nvSpPr>
          <p:spPr>
            <a:xfrm flipV="1">
              <a:off x="4195" y="2147"/>
              <a:ext cx="69" cy="41"/>
            </a:xfrm>
            <a:prstGeom prst="line">
              <a:avLst/>
            </a:prstGeom>
            <a:ln w="0" cap="flat" cmpd="sng">
              <a:solidFill>
                <a:srgbClr val="000000"/>
              </a:solidFill>
              <a:prstDash val="solid"/>
              <a:round/>
              <a:headEnd type="none" w="med" len="med"/>
              <a:tailEnd type="none" w="med" len="med"/>
            </a:ln>
          </p:spPr>
        </p:sp>
        <p:sp>
          <p:nvSpPr>
            <p:cNvPr id="93448" name="Line 266"/>
            <p:cNvSpPr/>
            <p:nvPr/>
          </p:nvSpPr>
          <p:spPr>
            <a:xfrm>
              <a:off x="4264" y="2147"/>
              <a:ext cx="1" cy="1"/>
            </a:xfrm>
            <a:prstGeom prst="line">
              <a:avLst/>
            </a:prstGeom>
            <a:ln w="0" cap="flat" cmpd="sng">
              <a:solidFill>
                <a:srgbClr val="000000"/>
              </a:solidFill>
              <a:prstDash val="solid"/>
              <a:round/>
              <a:headEnd type="none" w="med" len="med"/>
              <a:tailEnd type="none" w="med" len="med"/>
            </a:ln>
          </p:spPr>
        </p:sp>
        <p:sp>
          <p:nvSpPr>
            <p:cNvPr id="93449" name="Freeform 267"/>
            <p:cNvSpPr/>
            <p:nvPr/>
          </p:nvSpPr>
          <p:spPr>
            <a:xfrm>
              <a:off x="4258" y="2118"/>
              <a:ext cx="57" cy="39"/>
            </a:xfrm>
            <a:custGeom>
              <a:avLst/>
              <a:gdLst/>
              <a:ahLst/>
              <a:cxnLst>
                <a:cxn ang="0">
                  <a:pos x="0" y="247"/>
                </a:cxn>
                <a:cxn ang="0">
                  <a:pos x="733" y="0"/>
                </a:cxn>
                <a:cxn ang="0">
                  <a:pos x="153" y="511"/>
                </a:cxn>
                <a:cxn ang="0">
                  <a:pos x="0" y="247"/>
                </a:cxn>
              </a:cxnLst>
              <a:pathLst>
                <a:path w="733" h="511">
                  <a:moveTo>
                    <a:pt x="0" y="247"/>
                  </a:moveTo>
                  <a:lnTo>
                    <a:pt x="733" y="0"/>
                  </a:lnTo>
                  <a:lnTo>
                    <a:pt x="153" y="511"/>
                  </a:lnTo>
                  <a:lnTo>
                    <a:pt x="0" y="247"/>
                  </a:lnTo>
                  <a:close/>
                </a:path>
              </a:pathLst>
            </a:custGeom>
            <a:solidFill>
              <a:srgbClr val="000000"/>
            </a:solidFill>
            <a:ln w="9525">
              <a:noFill/>
            </a:ln>
          </p:spPr>
          <p:txBody>
            <a:bodyPr/>
            <a:p>
              <a:endParaRPr lang="zh-CN" altLang="en-US"/>
            </a:p>
          </p:txBody>
        </p:sp>
        <p:sp>
          <p:nvSpPr>
            <p:cNvPr id="93450" name="Freeform 268"/>
            <p:cNvSpPr/>
            <p:nvPr/>
          </p:nvSpPr>
          <p:spPr>
            <a:xfrm>
              <a:off x="4258" y="2118"/>
              <a:ext cx="57" cy="39"/>
            </a:xfrm>
            <a:custGeom>
              <a:avLst/>
              <a:gdLst/>
              <a:ahLst/>
              <a:cxnLst>
                <a:cxn ang="0">
                  <a:pos x="0" y="247"/>
                </a:cxn>
                <a:cxn ang="0">
                  <a:pos x="733" y="0"/>
                </a:cxn>
                <a:cxn ang="0">
                  <a:pos x="153" y="511"/>
                </a:cxn>
                <a:cxn ang="0">
                  <a:pos x="0" y="247"/>
                </a:cxn>
              </a:cxnLst>
              <a:pathLst>
                <a:path w="733" h="511">
                  <a:moveTo>
                    <a:pt x="0" y="247"/>
                  </a:moveTo>
                  <a:lnTo>
                    <a:pt x="733" y="0"/>
                  </a:lnTo>
                  <a:lnTo>
                    <a:pt x="153" y="511"/>
                  </a:lnTo>
                  <a:lnTo>
                    <a:pt x="0" y="24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451" name="Freeform 269"/>
            <p:cNvSpPr/>
            <p:nvPr/>
          </p:nvSpPr>
          <p:spPr>
            <a:xfrm>
              <a:off x="3256" y="2594"/>
              <a:ext cx="19" cy="18"/>
            </a:xfrm>
            <a:custGeom>
              <a:avLst/>
              <a:gdLst/>
              <a:ahLst/>
              <a:cxnLst>
                <a:cxn ang="0">
                  <a:pos x="244" y="122"/>
                </a:cxn>
                <a:cxn ang="0">
                  <a:pos x="208" y="35"/>
                </a:cxn>
                <a:cxn ang="0">
                  <a:pos x="121" y="0"/>
                </a:cxn>
                <a:cxn ang="0">
                  <a:pos x="35" y="35"/>
                </a:cxn>
                <a:cxn ang="0">
                  <a:pos x="0" y="122"/>
                </a:cxn>
                <a:cxn ang="0">
                  <a:pos x="35" y="208"/>
                </a:cxn>
                <a:cxn ang="0">
                  <a:pos x="121" y="244"/>
                </a:cxn>
                <a:cxn ang="0">
                  <a:pos x="208" y="208"/>
                </a:cxn>
                <a:cxn ang="0">
                  <a:pos x="244" y="122"/>
                </a:cxn>
              </a:cxnLst>
              <a:pathLst>
                <a:path w="244" h="244">
                  <a:moveTo>
                    <a:pt x="244" y="122"/>
                  </a:moveTo>
                  <a:lnTo>
                    <a:pt x="208" y="35"/>
                  </a:lnTo>
                  <a:lnTo>
                    <a:pt x="121" y="0"/>
                  </a:lnTo>
                  <a:lnTo>
                    <a:pt x="35" y="35"/>
                  </a:lnTo>
                  <a:lnTo>
                    <a:pt x="0" y="122"/>
                  </a:lnTo>
                  <a:lnTo>
                    <a:pt x="35" y="208"/>
                  </a:lnTo>
                  <a:lnTo>
                    <a:pt x="121" y="244"/>
                  </a:lnTo>
                  <a:lnTo>
                    <a:pt x="208" y="208"/>
                  </a:lnTo>
                  <a:lnTo>
                    <a:pt x="244" y="12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452" name="Freeform 270"/>
            <p:cNvSpPr/>
            <p:nvPr/>
          </p:nvSpPr>
          <p:spPr>
            <a:xfrm>
              <a:off x="4842" y="3004"/>
              <a:ext cx="19" cy="19"/>
            </a:xfrm>
            <a:custGeom>
              <a:avLst/>
              <a:gdLst/>
              <a:ahLst/>
              <a:cxnLst>
                <a:cxn ang="0">
                  <a:pos x="244" y="122"/>
                </a:cxn>
                <a:cxn ang="0">
                  <a:pos x="208" y="36"/>
                </a:cxn>
                <a:cxn ang="0">
                  <a:pos x="121" y="0"/>
                </a:cxn>
                <a:cxn ang="0">
                  <a:pos x="35" y="36"/>
                </a:cxn>
                <a:cxn ang="0">
                  <a:pos x="0" y="122"/>
                </a:cxn>
                <a:cxn ang="0">
                  <a:pos x="35" y="209"/>
                </a:cxn>
                <a:cxn ang="0">
                  <a:pos x="121" y="244"/>
                </a:cxn>
                <a:cxn ang="0">
                  <a:pos x="208" y="209"/>
                </a:cxn>
                <a:cxn ang="0">
                  <a:pos x="244" y="122"/>
                </a:cxn>
              </a:cxnLst>
              <a:pathLst>
                <a:path w="244" h="244">
                  <a:moveTo>
                    <a:pt x="244" y="122"/>
                  </a:moveTo>
                  <a:lnTo>
                    <a:pt x="208" y="36"/>
                  </a:lnTo>
                  <a:lnTo>
                    <a:pt x="121" y="0"/>
                  </a:lnTo>
                  <a:lnTo>
                    <a:pt x="35" y="36"/>
                  </a:lnTo>
                  <a:lnTo>
                    <a:pt x="0" y="122"/>
                  </a:lnTo>
                  <a:lnTo>
                    <a:pt x="35" y="209"/>
                  </a:lnTo>
                  <a:lnTo>
                    <a:pt x="121" y="244"/>
                  </a:lnTo>
                  <a:lnTo>
                    <a:pt x="208" y="209"/>
                  </a:lnTo>
                  <a:lnTo>
                    <a:pt x="244" y="12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3453" name="Freeform 271"/>
            <p:cNvSpPr/>
            <p:nvPr/>
          </p:nvSpPr>
          <p:spPr>
            <a:xfrm>
              <a:off x="4842" y="1814"/>
              <a:ext cx="19" cy="19"/>
            </a:xfrm>
            <a:custGeom>
              <a:avLst/>
              <a:gdLst/>
              <a:ahLst/>
              <a:cxnLst>
                <a:cxn ang="0">
                  <a:pos x="244" y="123"/>
                </a:cxn>
                <a:cxn ang="0">
                  <a:pos x="208" y="37"/>
                </a:cxn>
                <a:cxn ang="0">
                  <a:pos x="121" y="0"/>
                </a:cxn>
                <a:cxn ang="0">
                  <a:pos x="35" y="37"/>
                </a:cxn>
                <a:cxn ang="0">
                  <a:pos x="0" y="123"/>
                </a:cxn>
                <a:cxn ang="0">
                  <a:pos x="35" y="209"/>
                </a:cxn>
                <a:cxn ang="0">
                  <a:pos x="121" y="245"/>
                </a:cxn>
                <a:cxn ang="0">
                  <a:pos x="208" y="209"/>
                </a:cxn>
                <a:cxn ang="0">
                  <a:pos x="244" y="123"/>
                </a:cxn>
              </a:cxnLst>
              <a:pathLst>
                <a:path w="244" h="245">
                  <a:moveTo>
                    <a:pt x="244" y="123"/>
                  </a:moveTo>
                  <a:lnTo>
                    <a:pt x="208" y="37"/>
                  </a:lnTo>
                  <a:lnTo>
                    <a:pt x="121" y="0"/>
                  </a:lnTo>
                  <a:lnTo>
                    <a:pt x="35" y="37"/>
                  </a:lnTo>
                  <a:lnTo>
                    <a:pt x="0" y="123"/>
                  </a:lnTo>
                  <a:lnTo>
                    <a:pt x="35" y="209"/>
                  </a:lnTo>
                  <a:lnTo>
                    <a:pt x="121" y="245"/>
                  </a:lnTo>
                  <a:lnTo>
                    <a:pt x="208" y="209"/>
                  </a:lnTo>
                  <a:lnTo>
                    <a:pt x="244" y="123"/>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3454" name="Line 272"/>
            <p:cNvSpPr/>
            <p:nvPr/>
          </p:nvSpPr>
          <p:spPr>
            <a:xfrm>
              <a:off x="4861" y="1823"/>
              <a:ext cx="624" cy="1"/>
            </a:xfrm>
            <a:prstGeom prst="line">
              <a:avLst/>
            </a:prstGeom>
            <a:ln w="0" cap="flat" cmpd="sng">
              <a:solidFill>
                <a:srgbClr val="000000"/>
              </a:solidFill>
              <a:prstDash val="solid"/>
              <a:round/>
              <a:headEnd type="none" w="med" len="med"/>
              <a:tailEnd type="none" w="med" len="med"/>
            </a:ln>
          </p:spPr>
        </p:sp>
      </p:grpSp>
      <p:pic>
        <p:nvPicPr>
          <p:cNvPr id="93455" name="Picture 273" descr="myketi"/>
          <p:cNvPicPr>
            <a:picLocks noGrp="1" noChangeAspect="1"/>
          </p:cNvPicPr>
          <p:nvPr>
            <p:ph sz="half" idx="2"/>
          </p:nvPr>
        </p:nvPicPr>
        <p:blipFill>
          <a:blip r:embed="rId1"/>
          <a:stretch>
            <a:fillRect/>
          </a:stretch>
        </p:blipFill>
        <p:spPr>
          <a:xfrm>
            <a:off x="0" y="2565400"/>
            <a:ext cx="3708400" cy="2781300"/>
          </a:xfrm>
          <a:ln w="6350">
            <a:solidFill>
              <a:srgbClr val="FF0000"/>
            </a:solidFill>
            <a:miter/>
          </a:ln>
        </p:spPr>
      </p:pic>
      <p:sp>
        <p:nvSpPr>
          <p:cNvPr id="93456" name="Text Box 274"/>
          <p:cNvSpPr txBox="1"/>
          <p:nvPr/>
        </p:nvSpPr>
        <p:spPr>
          <a:xfrm>
            <a:off x="0" y="5589588"/>
            <a:ext cx="9144000" cy="457200"/>
          </a:xfrm>
          <a:prstGeom prst="rect">
            <a:avLst/>
          </a:prstGeom>
          <a:noFill/>
          <a:ln w="9525">
            <a:noFill/>
          </a:ln>
        </p:spPr>
        <p:txBody>
          <a:bodyPr anchor="t">
            <a:spAutoFit/>
          </a:bodyPr>
          <a:p>
            <a:pPr>
              <a:spcBef>
                <a:spcPct val="50000"/>
              </a:spcBef>
            </a:pPr>
            <a:r>
              <a:rPr lang="en-US" altLang="zh-CN" dirty="0">
                <a:latin typeface="Times New Roman" panose="02020603050405020304" pitchFamily="18" charset="0"/>
                <a:ea typeface="楷体_GB2312" pitchFamily="49" charset="-122"/>
              </a:rPr>
              <a:t>    </a:t>
            </a:r>
            <a:r>
              <a:rPr lang="zh-CN" altLang="en-US" dirty="0">
                <a:latin typeface="Times New Roman" panose="02020603050405020304" pitchFamily="18" charset="0"/>
                <a:ea typeface="楷体_GB2312" pitchFamily="49" charset="-122"/>
              </a:rPr>
              <a:t>一点透视适于表现广场、街道、大厅、室内布置等。</a:t>
            </a:r>
            <a:endParaRPr lang="zh-CN" altLang="en-US" dirty="0">
              <a:latin typeface="Times New Roman" panose="02020603050405020304" pitchFamily="18" charset="0"/>
              <a:ea typeface="楷体_GB2312" pitchFamily="49" charset="-122"/>
            </a:endParaRPr>
          </a:p>
        </p:txBody>
      </p:sp>
    </p:spTree>
  </p:cSld>
  <p:clrMapOvr>
    <a:masterClrMapping/>
  </p:clrMapOvr>
  <p:transition spd="med" advClick="0"/>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94209" name="Rectangle 3"/>
          <p:cNvSpPr>
            <a:spLocks noGrp="1"/>
          </p:cNvSpPr>
          <p:nvPr>
            <p:ph type="body" sz="half" idx="1"/>
          </p:nvPr>
        </p:nvSpPr>
        <p:spPr>
          <a:xfrm>
            <a:off x="0" y="333375"/>
            <a:ext cx="9467850" cy="4537075"/>
          </a:xfrm>
        </p:spPr>
        <p:txBody>
          <a:bodyPr vert="horz" wrap="square" lIns="91440" tIns="45720" rIns="91440" bIns="45720" anchor="t"/>
          <a:p>
            <a:pPr eaLnBrk="1" hangingPunct="1"/>
            <a:r>
              <a:rPr lang="zh-CN" altLang="en-US" sz="2800" b="1" dirty="0"/>
              <a:t>当物体只有高度方向平行于画面时，另两个基本方向均与画面斜交，于是有两个主向灭点，这样画出的透视图称为</a:t>
            </a:r>
            <a:r>
              <a:rPr lang="zh-CN" altLang="en-US" sz="2800" dirty="0">
                <a:solidFill>
                  <a:srgbClr val="CC0000"/>
                </a:solidFill>
              </a:rPr>
              <a:t>两点透视</a:t>
            </a:r>
            <a:r>
              <a:rPr lang="zh-CN" altLang="en-US" sz="2800" b="1" dirty="0"/>
              <a:t>。</a:t>
            </a:r>
            <a:endParaRPr lang="zh-CN" altLang="en-US" sz="2800" b="1" dirty="0">
              <a:ea typeface="Times New Roman" panose="02020603050405020304" pitchFamily="18" charset="0"/>
            </a:endParaRPr>
          </a:p>
        </p:txBody>
      </p:sp>
      <p:grpSp>
        <p:nvGrpSpPr>
          <p:cNvPr id="94210" name="Group 4"/>
          <p:cNvGrpSpPr>
            <a:grpSpLocks noChangeAspect="1"/>
          </p:cNvGrpSpPr>
          <p:nvPr/>
        </p:nvGrpSpPr>
        <p:grpSpPr>
          <a:xfrm>
            <a:off x="3348038" y="2362200"/>
            <a:ext cx="5616575" cy="3840163"/>
            <a:chOff x="2951" y="1488"/>
            <a:chExt cx="2696" cy="1843"/>
          </a:xfrm>
        </p:grpSpPr>
        <p:sp>
          <p:nvSpPr>
            <p:cNvPr id="94211" name="AutoShape 5"/>
            <p:cNvSpPr>
              <a:spLocks noChangeAspect="1" noTextEdit="1"/>
            </p:cNvSpPr>
            <p:nvPr/>
          </p:nvSpPr>
          <p:spPr>
            <a:xfrm>
              <a:off x="2951" y="1488"/>
              <a:ext cx="2696" cy="1843"/>
            </a:xfrm>
            <a:prstGeom prst="rect">
              <a:avLst/>
            </a:prstGeom>
            <a:noFill/>
            <a:ln w="9525">
              <a:noFill/>
            </a:ln>
          </p:spPr>
          <p:txBody>
            <a:bodyPr anchor="t"/>
            <a:p>
              <a:endParaRPr lang="zh-CN" altLang="en-US">
                <a:latin typeface="Times New Roman" panose="02020603050405020304" pitchFamily="18" charset="0"/>
                <a:ea typeface="宋体" panose="02010600030101010101" pitchFamily="2" charset="-122"/>
              </a:endParaRPr>
            </a:p>
          </p:txBody>
        </p:sp>
        <p:grpSp>
          <p:nvGrpSpPr>
            <p:cNvPr id="94212" name="Group 6"/>
            <p:cNvGrpSpPr/>
            <p:nvPr/>
          </p:nvGrpSpPr>
          <p:grpSpPr>
            <a:xfrm>
              <a:off x="3219" y="1846"/>
              <a:ext cx="2138" cy="1038"/>
              <a:chOff x="3219" y="1846"/>
              <a:chExt cx="2138" cy="1038"/>
            </a:xfrm>
          </p:grpSpPr>
          <p:sp>
            <p:nvSpPr>
              <p:cNvPr id="94213" name="Freeform 7"/>
              <p:cNvSpPr/>
              <p:nvPr/>
            </p:nvSpPr>
            <p:spPr>
              <a:xfrm>
                <a:off x="4120" y="2691"/>
                <a:ext cx="5" cy="2"/>
              </a:xfrm>
              <a:custGeom>
                <a:avLst/>
                <a:gdLst/>
                <a:ahLst/>
                <a:cxnLst>
                  <a:cxn ang="0">
                    <a:pos x="28" y="0"/>
                  </a:cxn>
                  <a:cxn ang="0">
                    <a:pos x="57" y="0"/>
                  </a:cxn>
                  <a:cxn ang="0">
                    <a:pos x="55" y="9"/>
                  </a:cxn>
                  <a:cxn ang="0">
                    <a:pos x="50" y="17"/>
                  </a:cxn>
                  <a:cxn ang="0">
                    <a:pos x="45" y="23"/>
                  </a:cxn>
                  <a:cxn ang="0">
                    <a:pos x="36" y="27"/>
                  </a:cxn>
                  <a:cxn ang="0">
                    <a:pos x="28" y="28"/>
                  </a:cxn>
                  <a:cxn ang="0">
                    <a:pos x="19" y="27"/>
                  </a:cxn>
                  <a:cxn ang="0">
                    <a:pos x="11" y="23"/>
                  </a:cxn>
                  <a:cxn ang="0">
                    <a:pos x="5" y="17"/>
                  </a:cxn>
                  <a:cxn ang="0">
                    <a:pos x="1" y="9"/>
                  </a:cxn>
                  <a:cxn ang="0">
                    <a:pos x="0" y="0"/>
                  </a:cxn>
                  <a:cxn ang="0">
                    <a:pos x="28" y="0"/>
                  </a:cxn>
                </a:cxnLst>
                <a:pathLst>
                  <a:path w="57" h="28">
                    <a:moveTo>
                      <a:pt x="28" y="0"/>
                    </a:moveTo>
                    <a:lnTo>
                      <a:pt x="57" y="0"/>
                    </a:lnTo>
                    <a:lnTo>
                      <a:pt x="55" y="9"/>
                    </a:lnTo>
                    <a:lnTo>
                      <a:pt x="50" y="17"/>
                    </a:lnTo>
                    <a:lnTo>
                      <a:pt x="45" y="23"/>
                    </a:lnTo>
                    <a:lnTo>
                      <a:pt x="36" y="27"/>
                    </a:lnTo>
                    <a:lnTo>
                      <a:pt x="28" y="28"/>
                    </a:lnTo>
                    <a:lnTo>
                      <a:pt x="19" y="27"/>
                    </a:lnTo>
                    <a:lnTo>
                      <a:pt x="11" y="23"/>
                    </a:lnTo>
                    <a:lnTo>
                      <a:pt x="5" y="17"/>
                    </a:lnTo>
                    <a:lnTo>
                      <a:pt x="1" y="9"/>
                    </a:lnTo>
                    <a:lnTo>
                      <a:pt x="0" y="0"/>
                    </a:lnTo>
                    <a:lnTo>
                      <a:pt x="28" y="0"/>
                    </a:lnTo>
                    <a:close/>
                  </a:path>
                </a:pathLst>
              </a:custGeom>
              <a:solidFill>
                <a:srgbClr val="000000"/>
              </a:solidFill>
              <a:ln w="9525">
                <a:noFill/>
              </a:ln>
            </p:spPr>
            <p:txBody>
              <a:bodyPr/>
              <a:p>
                <a:endParaRPr lang="zh-CN" altLang="en-US"/>
              </a:p>
            </p:txBody>
          </p:sp>
          <p:sp>
            <p:nvSpPr>
              <p:cNvPr id="94214" name="Freeform 8"/>
              <p:cNvSpPr/>
              <p:nvPr/>
            </p:nvSpPr>
            <p:spPr>
              <a:xfrm>
                <a:off x="4120" y="2691"/>
                <a:ext cx="5" cy="2"/>
              </a:xfrm>
              <a:custGeom>
                <a:avLst/>
                <a:gdLst/>
                <a:ahLst/>
                <a:cxnLst>
                  <a:cxn ang="0">
                    <a:pos x="57" y="0"/>
                  </a:cxn>
                  <a:cxn ang="0">
                    <a:pos x="55" y="9"/>
                  </a:cxn>
                  <a:cxn ang="0">
                    <a:pos x="50" y="17"/>
                  </a:cxn>
                  <a:cxn ang="0">
                    <a:pos x="45" y="23"/>
                  </a:cxn>
                  <a:cxn ang="0">
                    <a:pos x="36" y="27"/>
                  </a:cxn>
                  <a:cxn ang="0">
                    <a:pos x="28" y="28"/>
                  </a:cxn>
                  <a:cxn ang="0">
                    <a:pos x="19" y="27"/>
                  </a:cxn>
                  <a:cxn ang="0">
                    <a:pos x="11" y="23"/>
                  </a:cxn>
                  <a:cxn ang="0">
                    <a:pos x="5" y="17"/>
                  </a:cxn>
                  <a:cxn ang="0">
                    <a:pos x="1" y="9"/>
                  </a:cxn>
                  <a:cxn ang="0">
                    <a:pos x="0" y="0"/>
                  </a:cxn>
                </a:cxnLst>
                <a:pathLst>
                  <a:path w="57" h="28">
                    <a:moveTo>
                      <a:pt x="57" y="0"/>
                    </a:moveTo>
                    <a:lnTo>
                      <a:pt x="55" y="9"/>
                    </a:lnTo>
                    <a:lnTo>
                      <a:pt x="50" y="17"/>
                    </a:lnTo>
                    <a:lnTo>
                      <a:pt x="45" y="23"/>
                    </a:lnTo>
                    <a:lnTo>
                      <a:pt x="36" y="27"/>
                    </a:lnTo>
                    <a:lnTo>
                      <a:pt x="28" y="28"/>
                    </a:lnTo>
                    <a:lnTo>
                      <a:pt x="19" y="27"/>
                    </a:lnTo>
                    <a:lnTo>
                      <a:pt x="11" y="23"/>
                    </a:lnTo>
                    <a:lnTo>
                      <a:pt x="5" y="17"/>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215" name="Freeform 9"/>
              <p:cNvSpPr/>
              <p:nvPr/>
            </p:nvSpPr>
            <p:spPr>
              <a:xfrm>
                <a:off x="4120" y="2205"/>
                <a:ext cx="5" cy="486"/>
              </a:xfrm>
              <a:custGeom>
                <a:avLst/>
                <a:gdLst/>
                <a:ahLst/>
                <a:cxnLst>
                  <a:cxn ang="0">
                    <a:pos x="0" y="6317"/>
                  </a:cxn>
                  <a:cxn ang="0">
                    <a:pos x="28" y="6317"/>
                  </a:cxn>
                  <a:cxn ang="0">
                    <a:pos x="57" y="6317"/>
                  </a:cxn>
                  <a:cxn ang="0">
                    <a:pos x="57" y="0"/>
                  </a:cxn>
                  <a:cxn ang="0">
                    <a:pos x="28" y="0"/>
                  </a:cxn>
                  <a:cxn ang="0">
                    <a:pos x="0" y="0"/>
                  </a:cxn>
                  <a:cxn ang="0">
                    <a:pos x="0" y="6317"/>
                  </a:cxn>
                </a:cxnLst>
                <a:pathLst>
                  <a:path w="57" h="6317">
                    <a:moveTo>
                      <a:pt x="0" y="6317"/>
                    </a:moveTo>
                    <a:lnTo>
                      <a:pt x="28" y="6317"/>
                    </a:lnTo>
                    <a:lnTo>
                      <a:pt x="57" y="6317"/>
                    </a:lnTo>
                    <a:lnTo>
                      <a:pt x="57" y="0"/>
                    </a:lnTo>
                    <a:lnTo>
                      <a:pt x="28" y="0"/>
                    </a:lnTo>
                    <a:lnTo>
                      <a:pt x="0" y="0"/>
                    </a:lnTo>
                    <a:lnTo>
                      <a:pt x="0" y="6317"/>
                    </a:lnTo>
                    <a:close/>
                  </a:path>
                </a:pathLst>
              </a:custGeom>
              <a:solidFill>
                <a:srgbClr val="000000"/>
              </a:solidFill>
              <a:ln w="9525">
                <a:noFill/>
              </a:ln>
            </p:spPr>
            <p:txBody>
              <a:bodyPr/>
              <a:p>
                <a:endParaRPr lang="zh-CN" altLang="en-US"/>
              </a:p>
            </p:txBody>
          </p:sp>
          <p:sp>
            <p:nvSpPr>
              <p:cNvPr id="94216" name="Freeform 10"/>
              <p:cNvSpPr/>
              <p:nvPr/>
            </p:nvSpPr>
            <p:spPr>
              <a:xfrm>
                <a:off x="4120" y="2205"/>
                <a:ext cx="5" cy="486"/>
              </a:xfrm>
              <a:custGeom>
                <a:avLst/>
                <a:gdLst/>
                <a:ahLst/>
                <a:cxnLst>
                  <a:cxn ang="0">
                    <a:pos x="0" y="6317"/>
                  </a:cxn>
                  <a:cxn ang="0">
                    <a:pos x="28" y="6317"/>
                  </a:cxn>
                  <a:cxn ang="0">
                    <a:pos x="57" y="6317"/>
                  </a:cxn>
                  <a:cxn ang="0">
                    <a:pos x="57" y="0"/>
                  </a:cxn>
                  <a:cxn ang="0">
                    <a:pos x="28" y="0"/>
                  </a:cxn>
                  <a:cxn ang="0">
                    <a:pos x="0" y="0"/>
                  </a:cxn>
                  <a:cxn ang="0">
                    <a:pos x="0" y="6317"/>
                  </a:cxn>
                </a:cxnLst>
                <a:pathLst>
                  <a:path w="57" h="6317">
                    <a:moveTo>
                      <a:pt x="0" y="6317"/>
                    </a:moveTo>
                    <a:lnTo>
                      <a:pt x="28" y="6317"/>
                    </a:lnTo>
                    <a:lnTo>
                      <a:pt x="57" y="6317"/>
                    </a:lnTo>
                    <a:lnTo>
                      <a:pt x="57" y="0"/>
                    </a:lnTo>
                    <a:lnTo>
                      <a:pt x="28" y="0"/>
                    </a:lnTo>
                    <a:lnTo>
                      <a:pt x="0" y="0"/>
                    </a:lnTo>
                    <a:lnTo>
                      <a:pt x="0" y="631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217" name="Freeform 11"/>
              <p:cNvSpPr/>
              <p:nvPr/>
            </p:nvSpPr>
            <p:spPr>
              <a:xfrm>
                <a:off x="4120" y="2202"/>
                <a:ext cx="5" cy="3"/>
              </a:xfrm>
              <a:custGeom>
                <a:avLst/>
                <a:gdLst/>
                <a:ahLst/>
                <a:cxnLst>
                  <a:cxn ang="0">
                    <a:pos x="28" y="29"/>
                  </a:cxn>
                  <a:cxn ang="0">
                    <a:pos x="0" y="29"/>
                  </a:cxn>
                  <a:cxn ang="0">
                    <a:pos x="1" y="21"/>
                  </a:cxn>
                  <a:cxn ang="0">
                    <a:pos x="5" y="12"/>
                  </a:cxn>
                  <a:cxn ang="0">
                    <a:pos x="11" y="7"/>
                  </a:cxn>
                  <a:cxn ang="0">
                    <a:pos x="19" y="2"/>
                  </a:cxn>
                  <a:cxn ang="0">
                    <a:pos x="28" y="0"/>
                  </a:cxn>
                  <a:cxn ang="0">
                    <a:pos x="36" y="2"/>
                  </a:cxn>
                  <a:cxn ang="0">
                    <a:pos x="45" y="7"/>
                  </a:cxn>
                  <a:cxn ang="0">
                    <a:pos x="50" y="12"/>
                  </a:cxn>
                  <a:cxn ang="0">
                    <a:pos x="55" y="21"/>
                  </a:cxn>
                  <a:cxn ang="0">
                    <a:pos x="57" y="29"/>
                  </a:cxn>
                  <a:cxn ang="0">
                    <a:pos x="28" y="29"/>
                  </a:cxn>
                </a:cxnLst>
                <a:pathLst>
                  <a:path w="57" h="29">
                    <a:moveTo>
                      <a:pt x="28" y="29"/>
                    </a:moveTo>
                    <a:lnTo>
                      <a:pt x="0" y="29"/>
                    </a:lnTo>
                    <a:lnTo>
                      <a:pt x="1" y="21"/>
                    </a:lnTo>
                    <a:lnTo>
                      <a:pt x="5" y="12"/>
                    </a:lnTo>
                    <a:lnTo>
                      <a:pt x="11" y="7"/>
                    </a:lnTo>
                    <a:lnTo>
                      <a:pt x="19" y="2"/>
                    </a:lnTo>
                    <a:lnTo>
                      <a:pt x="28" y="0"/>
                    </a:lnTo>
                    <a:lnTo>
                      <a:pt x="36" y="2"/>
                    </a:lnTo>
                    <a:lnTo>
                      <a:pt x="45" y="7"/>
                    </a:lnTo>
                    <a:lnTo>
                      <a:pt x="50" y="12"/>
                    </a:lnTo>
                    <a:lnTo>
                      <a:pt x="55" y="21"/>
                    </a:lnTo>
                    <a:lnTo>
                      <a:pt x="57" y="29"/>
                    </a:lnTo>
                    <a:lnTo>
                      <a:pt x="28" y="29"/>
                    </a:lnTo>
                    <a:close/>
                  </a:path>
                </a:pathLst>
              </a:custGeom>
              <a:solidFill>
                <a:srgbClr val="000000"/>
              </a:solidFill>
              <a:ln w="9525">
                <a:noFill/>
              </a:ln>
            </p:spPr>
            <p:txBody>
              <a:bodyPr/>
              <a:p>
                <a:endParaRPr lang="zh-CN" altLang="en-US"/>
              </a:p>
            </p:txBody>
          </p:sp>
          <p:sp>
            <p:nvSpPr>
              <p:cNvPr id="94218" name="Freeform 12"/>
              <p:cNvSpPr/>
              <p:nvPr/>
            </p:nvSpPr>
            <p:spPr>
              <a:xfrm>
                <a:off x="4120" y="2202"/>
                <a:ext cx="5" cy="3"/>
              </a:xfrm>
              <a:custGeom>
                <a:avLst/>
                <a:gdLst/>
                <a:ahLst/>
                <a:cxnLst>
                  <a:cxn ang="0">
                    <a:pos x="0" y="29"/>
                  </a:cxn>
                  <a:cxn ang="0">
                    <a:pos x="1" y="21"/>
                  </a:cxn>
                  <a:cxn ang="0">
                    <a:pos x="5" y="12"/>
                  </a:cxn>
                  <a:cxn ang="0">
                    <a:pos x="11" y="7"/>
                  </a:cxn>
                  <a:cxn ang="0">
                    <a:pos x="19" y="2"/>
                  </a:cxn>
                  <a:cxn ang="0">
                    <a:pos x="28" y="0"/>
                  </a:cxn>
                  <a:cxn ang="0">
                    <a:pos x="36" y="2"/>
                  </a:cxn>
                  <a:cxn ang="0">
                    <a:pos x="45" y="7"/>
                  </a:cxn>
                  <a:cxn ang="0">
                    <a:pos x="50" y="12"/>
                  </a:cxn>
                  <a:cxn ang="0">
                    <a:pos x="55" y="21"/>
                  </a:cxn>
                  <a:cxn ang="0">
                    <a:pos x="57" y="29"/>
                  </a:cxn>
                </a:cxnLst>
                <a:pathLst>
                  <a:path w="57" h="29">
                    <a:moveTo>
                      <a:pt x="0" y="29"/>
                    </a:moveTo>
                    <a:lnTo>
                      <a:pt x="1" y="21"/>
                    </a:lnTo>
                    <a:lnTo>
                      <a:pt x="5" y="12"/>
                    </a:lnTo>
                    <a:lnTo>
                      <a:pt x="11" y="7"/>
                    </a:lnTo>
                    <a:lnTo>
                      <a:pt x="19" y="2"/>
                    </a:lnTo>
                    <a:lnTo>
                      <a:pt x="28" y="0"/>
                    </a:lnTo>
                    <a:lnTo>
                      <a:pt x="36" y="2"/>
                    </a:lnTo>
                    <a:lnTo>
                      <a:pt x="45" y="7"/>
                    </a:lnTo>
                    <a:lnTo>
                      <a:pt x="50" y="12"/>
                    </a:lnTo>
                    <a:lnTo>
                      <a:pt x="55" y="21"/>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219" name="Freeform 13"/>
              <p:cNvSpPr/>
              <p:nvPr/>
            </p:nvSpPr>
            <p:spPr>
              <a:xfrm>
                <a:off x="3551" y="1873"/>
                <a:ext cx="3" cy="4"/>
              </a:xfrm>
              <a:custGeom>
                <a:avLst/>
                <a:gdLst/>
                <a:ahLst/>
                <a:cxnLst>
                  <a:cxn ang="0">
                    <a:pos x="28" y="27"/>
                  </a:cxn>
                  <a:cxn ang="0">
                    <a:pos x="14" y="52"/>
                  </a:cxn>
                  <a:cxn ang="0">
                    <a:pos x="6" y="47"/>
                  </a:cxn>
                  <a:cxn ang="0">
                    <a:pos x="2" y="39"/>
                  </a:cxn>
                  <a:cxn ang="0">
                    <a:pos x="0" y="31"/>
                  </a:cxn>
                  <a:cxn ang="0">
                    <a:pos x="0" y="21"/>
                  </a:cxn>
                  <a:cxn ang="0">
                    <a:pos x="3" y="13"/>
                  </a:cxn>
                  <a:cxn ang="0">
                    <a:pos x="8" y="6"/>
                  </a:cxn>
                  <a:cxn ang="0">
                    <a:pos x="16" y="2"/>
                  </a:cxn>
                  <a:cxn ang="0">
                    <a:pos x="25" y="0"/>
                  </a:cxn>
                  <a:cxn ang="0">
                    <a:pos x="34" y="0"/>
                  </a:cxn>
                  <a:cxn ang="0">
                    <a:pos x="42" y="3"/>
                  </a:cxn>
                  <a:cxn ang="0">
                    <a:pos x="28" y="27"/>
                  </a:cxn>
                </a:cxnLst>
                <a:pathLst>
                  <a:path w="42" h="52">
                    <a:moveTo>
                      <a:pt x="28" y="27"/>
                    </a:moveTo>
                    <a:lnTo>
                      <a:pt x="14" y="52"/>
                    </a:lnTo>
                    <a:lnTo>
                      <a:pt x="6" y="47"/>
                    </a:lnTo>
                    <a:lnTo>
                      <a:pt x="2" y="39"/>
                    </a:lnTo>
                    <a:lnTo>
                      <a:pt x="0" y="31"/>
                    </a:lnTo>
                    <a:lnTo>
                      <a:pt x="0" y="21"/>
                    </a:lnTo>
                    <a:lnTo>
                      <a:pt x="3" y="13"/>
                    </a:lnTo>
                    <a:lnTo>
                      <a:pt x="8" y="6"/>
                    </a:lnTo>
                    <a:lnTo>
                      <a:pt x="16" y="2"/>
                    </a:lnTo>
                    <a:lnTo>
                      <a:pt x="25" y="0"/>
                    </a:lnTo>
                    <a:lnTo>
                      <a:pt x="34" y="0"/>
                    </a:lnTo>
                    <a:lnTo>
                      <a:pt x="42" y="3"/>
                    </a:lnTo>
                    <a:lnTo>
                      <a:pt x="28" y="27"/>
                    </a:lnTo>
                    <a:close/>
                  </a:path>
                </a:pathLst>
              </a:custGeom>
              <a:solidFill>
                <a:srgbClr val="000000"/>
              </a:solidFill>
              <a:ln w="9525">
                <a:noFill/>
              </a:ln>
            </p:spPr>
            <p:txBody>
              <a:bodyPr/>
              <a:p>
                <a:endParaRPr lang="zh-CN" altLang="en-US"/>
              </a:p>
            </p:txBody>
          </p:sp>
          <p:sp>
            <p:nvSpPr>
              <p:cNvPr id="94220" name="Freeform 14"/>
              <p:cNvSpPr/>
              <p:nvPr/>
            </p:nvSpPr>
            <p:spPr>
              <a:xfrm>
                <a:off x="3551" y="1873"/>
                <a:ext cx="3" cy="4"/>
              </a:xfrm>
              <a:custGeom>
                <a:avLst/>
                <a:gdLst/>
                <a:ahLst/>
                <a:cxnLst>
                  <a:cxn ang="0">
                    <a:pos x="14" y="52"/>
                  </a:cxn>
                  <a:cxn ang="0">
                    <a:pos x="6" y="47"/>
                  </a:cxn>
                  <a:cxn ang="0">
                    <a:pos x="2" y="39"/>
                  </a:cxn>
                  <a:cxn ang="0">
                    <a:pos x="0" y="31"/>
                  </a:cxn>
                  <a:cxn ang="0">
                    <a:pos x="0" y="21"/>
                  </a:cxn>
                  <a:cxn ang="0">
                    <a:pos x="3" y="13"/>
                  </a:cxn>
                  <a:cxn ang="0">
                    <a:pos x="8" y="6"/>
                  </a:cxn>
                  <a:cxn ang="0">
                    <a:pos x="16" y="2"/>
                  </a:cxn>
                  <a:cxn ang="0">
                    <a:pos x="25" y="0"/>
                  </a:cxn>
                  <a:cxn ang="0">
                    <a:pos x="34" y="0"/>
                  </a:cxn>
                  <a:cxn ang="0">
                    <a:pos x="42" y="3"/>
                  </a:cxn>
                </a:cxnLst>
                <a:pathLst>
                  <a:path w="42" h="52">
                    <a:moveTo>
                      <a:pt x="14" y="52"/>
                    </a:moveTo>
                    <a:lnTo>
                      <a:pt x="6" y="47"/>
                    </a:lnTo>
                    <a:lnTo>
                      <a:pt x="2" y="39"/>
                    </a:lnTo>
                    <a:lnTo>
                      <a:pt x="0" y="31"/>
                    </a:lnTo>
                    <a:lnTo>
                      <a:pt x="0" y="21"/>
                    </a:lnTo>
                    <a:lnTo>
                      <a:pt x="3" y="13"/>
                    </a:lnTo>
                    <a:lnTo>
                      <a:pt x="8" y="6"/>
                    </a:lnTo>
                    <a:lnTo>
                      <a:pt x="16" y="2"/>
                    </a:lnTo>
                    <a:lnTo>
                      <a:pt x="25" y="0"/>
                    </a:lnTo>
                    <a:lnTo>
                      <a:pt x="34" y="0"/>
                    </a:lnTo>
                    <a:lnTo>
                      <a:pt x="42" y="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221" name="Freeform 15"/>
              <p:cNvSpPr/>
              <p:nvPr/>
            </p:nvSpPr>
            <p:spPr>
              <a:xfrm>
                <a:off x="3552" y="1874"/>
                <a:ext cx="572" cy="333"/>
              </a:xfrm>
              <a:custGeom>
                <a:avLst/>
                <a:gdLst/>
                <a:ahLst/>
                <a:cxnLst>
                  <a:cxn ang="0">
                    <a:pos x="28" y="0"/>
                  </a:cxn>
                  <a:cxn ang="0">
                    <a:pos x="14" y="24"/>
                  </a:cxn>
                  <a:cxn ang="0">
                    <a:pos x="0" y="49"/>
                  </a:cxn>
                  <a:cxn ang="0">
                    <a:pos x="7409" y="4327"/>
                  </a:cxn>
                  <a:cxn ang="0">
                    <a:pos x="7423" y="4302"/>
                  </a:cxn>
                  <a:cxn ang="0">
                    <a:pos x="7437" y="4278"/>
                  </a:cxn>
                  <a:cxn ang="0">
                    <a:pos x="28" y="0"/>
                  </a:cxn>
                </a:cxnLst>
                <a:pathLst>
                  <a:path w="7437" h="4327">
                    <a:moveTo>
                      <a:pt x="28" y="0"/>
                    </a:moveTo>
                    <a:lnTo>
                      <a:pt x="14" y="24"/>
                    </a:lnTo>
                    <a:lnTo>
                      <a:pt x="0" y="49"/>
                    </a:lnTo>
                    <a:lnTo>
                      <a:pt x="7409" y="4327"/>
                    </a:lnTo>
                    <a:lnTo>
                      <a:pt x="7423" y="4302"/>
                    </a:lnTo>
                    <a:lnTo>
                      <a:pt x="7437" y="4278"/>
                    </a:lnTo>
                    <a:lnTo>
                      <a:pt x="28" y="0"/>
                    </a:lnTo>
                    <a:close/>
                  </a:path>
                </a:pathLst>
              </a:custGeom>
              <a:solidFill>
                <a:srgbClr val="000000"/>
              </a:solidFill>
              <a:ln w="9525">
                <a:noFill/>
              </a:ln>
            </p:spPr>
            <p:txBody>
              <a:bodyPr/>
              <a:p>
                <a:endParaRPr lang="zh-CN" altLang="en-US"/>
              </a:p>
            </p:txBody>
          </p:sp>
          <p:sp>
            <p:nvSpPr>
              <p:cNvPr id="94222" name="Freeform 16"/>
              <p:cNvSpPr/>
              <p:nvPr/>
            </p:nvSpPr>
            <p:spPr>
              <a:xfrm>
                <a:off x="3552" y="1874"/>
                <a:ext cx="572" cy="333"/>
              </a:xfrm>
              <a:custGeom>
                <a:avLst/>
                <a:gdLst/>
                <a:ahLst/>
                <a:cxnLst>
                  <a:cxn ang="0">
                    <a:pos x="28" y="0"/>
                  </a:cxn>
                  <a:cxn ang="0">
                    <a:pos x="14" y="24"/>
                  </a:cxn>
                  <a:cxn ang="0">
                    <a:pos x="0" y="49"/>
                  </a:cxn>
                  <a:cxn ang="0">
                    <a:pos x="7409" y="4327"/>
                  </a:cxn>
                  <a:cxn ang="0">
                    <a:pos x="7423" y="4302"/>
                  </a:cxn>
                  <a:cxn ang="0">
                    <a:pos x="7437" y="4278"/>
                  </a:cxn>
                  <a:cxn ang="0">
                    <a:pos x="28" y="0"/>
                  </a:cxn>
                </a:cxnLst>
                <a:pathLst>
                  <a:path w="7437" h="4327">
                    <a:moveTo>
                      <a:pt x="28" y="0"/>
                    </a:moveTo>
                    <a:lnTo>
                      <a:pt x="14" y="24"/>
                    </a:lnTo>
                    <a:lnTo>
                      <a:pt x="0" y="49"/>
                    </a:lnTo>
                    <a:lnTo>
                      <a:pt x="7409" y="4327"/>
                    </a:lnTo>
                    <a:lnTo>
                      <a:pt x="7423" y="4302"/>
                    </a:lnTo>
                    <a:lnTo>
                      <a:pt x="7437" y="4278"/>
                    </a:lnTo>
                    <a:lnTo>
                      <a:pt x="28"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223" name="Freeform 17"/>
              <p:cNvSpPr/>
              <p:nvPr/>
            </p:nvSpPr>
            <p:spPr>
              <a:xfrm>
                <a:off x="4122" y="2203"/>
                <a:ext cx="3" cy="4"/>
              </a:xfrm>
              <a:custGeom>
                <a:avLst/>
                <a:gdLst/>
                <a:ahLst/>
                <a:cxnLst>
                  <a:cxn ang="0">
                    <a:pos x="14" y="24"/>
                  </a:cxn>
                  <a:cxn ang="0">
                    <a:pos x="28" y="0"/>
                  </a:cxn>
                  <a:cxn ang="0">
                    <a:pos x="35" y="5"/>
                  </a:cxn>
                  <a:cxn ang="0">
                    <a:pos x="40" y="12"/>
                  </a:cxn>
                  <a:cxn ang="0">
                    <a:pos x="42" y="21"/>
                  </a:cxn>
                  <a:cxn ang="0">
                    <a:pos x="42" y="31"/>
                  </a:cxn>
                  <a:cxn ang="0">
                    <a:pos x="39" y="38"/>
                  </a:cxn>
                  <a:cxn ang="0">
                    <a:pos x="33" y="46"/>
                  </a:cxn>
                  <a:cxn ang="0">
                    <a:pos x="26" y="50"/>
                  </a:cxn>
                  <a:cxn ang="0">
                    <a:pos x="17" y="52"/>
                  </a:cxn>
                  <a:cxn ang="0">
                    <a:pos x="7" y="52"/>
                  </a:cxn>
                  <a:cxn ang="0">
                    <a:pos x="0" y="49"/>
                  </a:cxn>
                  <a:cxn ang="0">
                    <a:pos x="14" y="24"/>
                  </a:cxn>
                </a:cxnLst>
                <a:pathLst>
                  <a:path w="42" h="52">
                    <a:moveTo>
                      <a:pt x="14" y="24"/>
                    </a:moveTo>
                    <a:lnTo>
                      <a:pt x="28" y="0"/>
                    </a:lnTo>
                    <a:lnTo>
                      <a:pt x="35" y="5"/>
                    </a:lnTo>
                    <a:lnTo>
                      <a:pt x="40" y="12"/>
                    </a:lnTo>
                    <a:lnTo>
                      <a:pt x="42" y="21"/>
                    </a:lnTo>
                    <a:lnTo>
                      <a:pt x="42" y="31"/>
                    </a:lnTo>
                    <a:lnTo>
                      <a:pt x="39" y="38"/>
                    </a:lnTo>
                    <a:lnTo>
                      <a:pt x="33" y="46"/>
                    </a:lnTo>
                    <a:lnTo>
                      <a:pt x="26" y="50"/>
                    </a:lnTo>
                    <a:lnTo>
                      <a:pt x="17" y="52"/>
                    </a:lnTo>
                    <a:lnTo>
                      <a:pt x="7" y="52"/>
                    </a:lnTo>
                    <a:lnTo>
                      <a:pt x="0" y="49"/>
                    </a:lnTo>
                    <a:lnTo>
                      <a:pt x="14" y="24"/>
                    </a:lnTo>
                    <a:close/>
                  </a:path>
                </a:pathLst>
              </a:custGeom>
              <a:solidFill>
                <a:srgbClr val="000000"/>
              </a:solidFill>
              <a:ln w="9525">
                <a:noFill/>
              </a:ln>
            </p:spPr>
            <p:txBody>
              <a:bodyPr/>
              <a:p>
                <a:endParaRPr lang="zh-CN" altLang="en-US"/>
              </a:p>
            </p:txBody>
          </p:sp>
          <p:sp>
            <p:nvSpPr>
              <p:cNvPr id="94224" name="Freeform 18"/>
              <p:cNvSpPr/>
              <p:nvPr/>
            </p:nvSpPr>
            <p:spPr>
              <a:xfrm>
                <a:off x="4122" y="2203"/>
                <a:ext cx="3" cy="4"/>
              </a:xfrm>
              <a:custGeom>
                <a:avLst/>
                <a:gdLst/>
                <a:ahLst/>
                <a:cxnLst>
                  <a:cxn ang="0">
                    <a:pos x="28" y="0"/>
                  </a:cxn>
                  <a:cxn ang="0">
                    <a:pos x="35" y="5"/>
                  </a:cxn>
                  <a:cxn ang="0">
                    <a:pos x="40" y="12"/>
                  </a:cxn>
                  <a:cxn ang="0">
                    <a:pos x="42" y="21"/>
                  </a:cxn>
                  <a:cxn ang="0">
                    <a:pos x="42" y="31"/>
                  </a:cxn>
                  <a:cxn ang="0">
                    <a:pos x="39" y="38"/>
                  </a:cxn>
                  <a:cxn ang="0">
                    <a:pos x="33" y="46"/>
                  </a:cxn>
                  <a:cxn ang="0">
                    <a:pos x="26" y="50"/>
                  </a:cxn>
                  <a:cxn ang="0">
                    <a:pos x="17" y="52"/>
                  </a:cxn>
                  <a:cxn ang="0">
                    <a:pos x="7" y="52"/>
                  </a:cxn>
                  <a:cxn ang="0">
                    <a:pos x="0" y="49"/>
                  </a:cxn>
                </a:cxnLst>
                <a:pathLst>
                  <a:path w="42" h="52">
                    <a:moveTo>
                      <a:pt x="28" y="0"/>
                    </a:moveTo>
                    <a:lnTo>
                      <a:pt x="35" y="5"/>
                    </a:lnTo>
                    <a:lnTo>
                      <a:pt x="40" y="12"/>
                    </a:lnTo>
                    <a:lnTo>
                      <a:pt x="42" y="21"/>
                    </a:lnTo>
                    <a:lnTo>
                      <a:pt x="42" y="31"/>
                    </a:lnTo>
                    <a:lnTo>
                      <a:pt x="39" y="38"/>
                    </a:lnTo>
                    <a:lnTo>
                      <a:pt x="33" y="46"/>
                    </a:lnTo>
                    <a:lnTo>
                      <a:pt x="26" y="50"/>
                    </a:lnTo>
                    <a:lnTo>
                      <a:pt x="17" y="52"/>
                    </a:lnTo>
                    <a:lnTo>
                      <a:pt x="7" y="52"/>
                    </a:lnTo>
                    <a:lnTo>
                      <a:pt x="0" y="4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225" name="Freeform 19"/>
              <p:cNvSpPr/>
              <p:nvPr/>
            </p:nvSpPr>
            <p:spPr>
              <a:xfrm>
                <a:off x="3219" y="2551"/>
                <a:ext cx="3" cy="4"/>
              </a:xfrm>
              <a:custGeom>
                <a:avLst/>
                <a:gdLst/>
                <a:ahLst/>
                <a:cxnLst>
                  <a:cxn ang="0">
                    <a:pos x="28" y="27"/>
                  </a:cxn>
                  <a:cxn ang="0">
                    <a:pos x="14" y="52"/>
                  </a:cxn>
                  <a:cxn ang="0">
                    <a:pos x="6" y="47"/>
                  </a:cxn>
                  <a:cxn ang="0">
                    <a:pos x="2" y="39"/>
                  </a:cxn>
                  <a:cxn ang="0">
                    <a:pos x="0" y="31"/>
                  </a:cxn>
                  <a:cxn ang="0">
                    <a:pos x="0" y="21"/>
                  </a:cxn>
                  <a:cxn ang="0">
                    <a:pos x="3" y="14"/>
                  </a:cxn>
                  <a:cxn ang="0">
                    <a:pos x="8" y="6"/>
                  </a:cxn>
                  <a:cxn ang="0">
                    <a:pos x="16" y="2"/>
                  </a:cxn>
                  <a:cxn ang="0">
                    <a:pos x="24" y="0"/>
                  </a:cxn>
                  <a:cxn ang="0">
                    <a:pos x="34" y="0"/>
                  </a:cxn>
                  <a:cxn ang="0">
                    <a:pos x="41" y="3"/>
                  </a:cxn>
                  <a:cxn ang="0">
                    <a:pos x="28" y="27"/>
                  </a:cxn>
                </a:cxnLst>
                <a:pathLst>
                  <a:path w="41" h="52">
                    <a:moveTo>
                      <a:pt x="28" y="27"/>
                    </a:moveTo>
                    <a:lnTo>
                      <a:pt x="14" y="52"/>
                    </a:lnTo>
                    <a:lnTo>
                      <a:pt x="6" y="47"/>
                    </a:lnTo>
                    <a:lnTo>
                      <a:pt x="2" y="39"/>
                    </a:lnTo>
                    <a:lnTo>
                      <a:pt x="0" y="31"/>
                    </a:lnTo>
                    <a:lnTo>
                      <a:pt x="0" y="21"/>
                    </a:lnTo>
                    <a:lnTo>
                      <a:pt x="3" y="14"/>
                    </a:lnTo>
                    <a:lnTo>
                      <a:pt x="8" y="6"/>
                    </a:lnTo>
                    <a:lnTo>
                      <a:pt x="16" y="2"/>
                    </a:lnTo>
                    <a:lnTo>
                      <a:pt x="24" y="0"/>
                    </a:lnTo>
                    <a:lnTo>
                      <a:pt x="34" y="0"/>
                    </a:lnTo>
                    <a:lnTo>
                      <a:pt x="41" y="3"/>
                    </a:lnTo>
                    <a:lnTo>
                      <a:pt x="28" y="27"/>
                    </a:lnTo>
                    <a:close/>
                  </a:path>
                </a:pathLst>
              </a:custGeom>
              <a:solidFill>
                <a:srgbClr val="000000"/>
              </a:solidFill>
              <a:ln w="9525">
                <a:noFill/>
              </a:ln>
            </p:spPr>
            <p:txBody>
              <a:bodyPr/>
              <a:p>
                <a:endParaRPr lang="zh-CN" altLang="en-US"/>
              </a:p>
            </p:txBody>
          </p:sp>
          <p:sp>
            <p:nvSpPr>
              <p:cNvPr id="94226" name="Freeform 20"/>
              <p:cNvSpPr/>
              <p:nvPr/>
            </p:nvSpPr>
            <p:spPr>
              <a:xfrm>
                <a:off x="3219" y="2551"/>
                <a:ext cx="3" cy="4"/>
              </a:xfrm>
              <a:custGeom>
                <a:avLst/>
                <a:gdLst/>
                <a:ahLst/>
                <a:cxnLst>
                  <a:cxn ang="0">
                    <a:pos x="14" y="52"/>
                  </a:cxn>
                  <a:cxn ang="0">
                    <a:pos x="6" y="47"/>
                  </a:cxn>
                  <a:cxn ang="0">
                    <a:pos x="2" y="39"/>
                  </a:cxn>
                  <a:cxn ang="0">
                    <a:pos x="0" y="31"/>
                  </a:cxn>
                  <a:cxn ang="0">
                    <a:pos x="0" y="21"/>
                  </a:cxn>
                  <a:cxn ang="0">
                    <a:pos x="3" y="14"/>
                  </a:cxn>
                  <a:cxn ang="0">
                    <a:pos x="8" y="6"/>
                  </a:cxn>
                  <a:cxn ang="0">
                    <a:pos x="16" y="2"/>
                  </a:cxn>
                  <a:cxn ang="0">
                    <a:pos x="24" y="0"/>
                  </a:cxn>
                  <a:cxn ang="0">
                    <a:pos x="34" y="0"/>
                  </a:cxn>
                  <a:cxn ang="0">
                    <a:pos x="41" y="3"/>
                  </a:cxn>
                </a:cxnLst>
                <a:pathLst>
                  <a:path w="41" h="52">
                    <a:moveTo>
                      <a:pt x="14" y="52"/>
                    </a:moveTo>
                    <a:lnTo>
                      <a:pt x="6" y="47"/>
                    </a:lnTo>
                    <a:lnTo>
                      <a:pt x="2" y="39"/>
                    </a:lnTo>
                    <a:lnTo>
                      <a:pt x="0" y="31"/>
                    </a:lnTo>
                    <a:lnTo>
                      <a:pt x="0" y="21"/>
                    </a:lnTo>
                    <a:lnTo>
                      <a:pt x="3" y="14"/>
                    </a:lnTo>
                    <a:lnTo>
                      <a:pt x="8" y="6"/>
                    </a:lnTo>
                    <a:lnTo>
                      <a:pt x="16" y="2"/>
                    </a:lnTo>
                    <a:lnTo>
                      <a:pt x="24" y="0"/>
                    </a:lnTo>
                    <a:lnTo>
                      <a:pt x="34" y="0"/>
                    </a:lnTo>
                    <a:lnTo>
                      <a:pt x="41" y="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227" name="Freeform 21"/>
              <p:cNvSpPr/>
              <p:nvPr/>
            </p:nvSpPr>
            <p:spPr>
              <a:xfrm>
                <a:off x="3220" y="2551"/>
                <a:ext cx="572" cy="333"/>
              </a:xfrm>
              <a:custGeom>
                <a:avLst/>
                <a:gdLst/>
                <a:ahLst/>
                <a:cxnLst>
                  <a:cxn ang="0">
                    <a:pos x="27" y="0"/>
                  </a:cxn>
                  <a:cxn ang="0">
                    <a:pos x="14" y="24"/>
                  </a:cxn>
                  <a:cxn ang="0">
                    <a:pos x="0" y="49"/>
                  </a:cxn>
                  <a:cxn ang="0">
                    <a:pos x="7409" y="4327"/>
                  </a:cxn>
                  <a:cxn ang="0">
                    <a:pos x="7423" y="4302"/>
                  </a:cxn>
                  <a:cxn ang="0">
                    <a:pos x="7437" y="4278"/>
                  </a:cxn>
                  <a:cxn ang="0">
                    <a:pos x="27" y="0"/>
                  </a:cxn>
                </a:cxnLst>
                <a:pathLst>
                  <a:path w="7437" h="4327">
                    <a:moveTo>
                      <a:pt x="27" y="0"/>
                    </a:moveTo>
                    <a:lnTo>
                      <a:pt x="14" y="24"/>
                    </a:lnTo>
                    <a:lnTo>
                      <a:pt x="0" y="49"/>
                    </a:lnTo>
                    <a:lnTo>
                      <a:pt x="7409" y="4327"/>
                    </a:lnTo>
                    <a:lnTo>
                      <a:pt x="7423" y="4302"/>
                    </a:lnTo>
                    <a:lnTo>
                      <a:pt x="7437" y="4278"/>
                    </a:lnTo>
                    <a:lnTo>
                      <a:pt x="27" y="0"/>
                    </a:lnTo>
                    <a:close/>
                  </a:path>
                </a:pathLst>
              </a:custGeom>
              <a:solidFill>
                <a:srgbClr val="000000"/>
              </a:solidFill>
              <a:ln w="9525">
                <a:noFill/>
              </a:ln>
            </p:spPr>
            <p:txBody>
              <a:bodyPr/>
              <a:p>
                <a:endParaRPr lang="zh-CN" altLang="en-US"/>
              </a:p>
            </p:txBody>
          </p:sp>
          <p:sp>
            <p:nvSpPr>
              <p:cNvPr id="94228" name="Freeform 22"/>
              <p:cNvSpPr/>
              <p:nvPr/>
            </p:nvSpPr>
            <p:spPr>
              <a:xfrm>
                <a:off x="3220" y="2551"/>
                <a:ext cx="572" cy="333"/>
              </a:xfrm>
              <a:custGeom>
                <a:avLst/>
                <a:gdLst/>
                <a:ahLst/>
                <a:cxnLst>
                  <a:cxn ang="0">
                    <a:pos x="27" y="0"/>
                  </a:cxn>
                  <a:cxn ang="0">
                    <a:pos x="14" y="24"/>
                  </a:cxn>
                  <a:cxn ang="0">
                    <a:pos x="0" y="49"/>
                  </a:cxn>
                  <a:cxn ang="0">
                    <a:pos x="7409" y="4327"/>
                  </a:cxn>
                  <a:cxn ang="0">
                    <a:pos x="7423" y="4302"/>
                  </a:cxn>
                  <a:cxn ang="0">
                    <a:pos x="7437" y="4278"/>
                  </a:cxn>
                  <a:cxn ang="0">
                    <a:pos x="27" y="0"/>
                  </a:cxn>
                </a:cxnLst>
                <a:pathLst>
                  <a:path w="7437" h="4327">
                    <a:moveTo>
                      <a:pt x="27" y="0"/>
                    </a:moveTo>
                    <a:lnTo>
                      <a:pt x="14" y="24"/>
                    </a:lnTo>
                    <a:lnTo>
                      <a:pt x="0" y="49"/>
                    </a:lnTo>
                    <a:lnTo>
                      <a:pt x="7409" y="4327"/>
                    </a:lnTo>
                    <a:lnTo>
                      <a:pt x="7423" y="4302"/>
                    </a:lnTo>
                    <a:lnTo>
                      <a:pt x="7437" y="4278"/>
                    </a:lnTo>
                    <a:lnTo>
                      <a:pt x="2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229" name="Freeform 23"/>
              <p:cNvSpPr/>
              <p:nvPr/>
            </p:nvSpPr>
            <p:spPr>
              <a:xfrm>
                <a:off x="3790" y="2880"/>
                <a:ext cx="3" cy="4"/>
              </a:xfrm>
              <a:custGeom>
                <a:avLst/>
                <a:gdLst/>
                <a:ahLst/>
                <a:cxnLst>
                  <a:cxn ang="0">
                    <a:pos x="14" y="24"/>
                  </a:cxn>
                  <a:cxn ang="0">
                    <a:pos x="28" y="0"/>
                  </a:cxn>
                  <a:cxn ang="0">
                    <a:pos x="35" y="5"/>
                  </a:cxn>
                  <a:cxn ang="0">
                    <a:pos x="39" y="13"/>
                  </a:cxn>
                  <a:cxn ang="0">
                    <a:pos x="42" y="21"/>
                  </a:cxn>
                  <a:cxn ang="0">
                    <a:pos x="42" y="31"/>
                  </a:cxn>
                  <a:cxn ang="0">
                    <a:pos x="38" y="38"/>
                  </a:cxn>
                  <a:cxn ang="0">
                    <a:pos x="33" y="46"/>
                  </a:cxn>
                  <a:cxn ang="0">
                    <a:pos x="25" y="50"/>
                  </a:cxn>
                  <a:cxn ang="0">
                    <a:pos x="17" y="52"/>
                  </a:cxn>
                  <a:cxn ang="0">
                    <a:pos x="7" y="52"/>
                  </a:cxn>
                  <a:cxn ang="0">
                    <a:pos x="0" y="49"/>
                  </a:cxn>
                  <a:cxn ang="0">
                    <a:pos x="14" y="24"/>
                  </a:cxn>
                </a:cxnLst>
                <a:pathLst>
                  <a:path w="42" h="52">
                    <a:moveTo>
                      <a:pt x="14" y="24"/>
                    </a:moveTo>
                    <a:lnTo>
                      <a:pt x="28" y="0"/>
                    </a:lnTo>
                    <a:lnTo>
                      <a:pt x="35" y="5"/>
                    </a:lnTo>
                    <a:lnTo>
                      <a:pt x="39" y="13"/>
                    </a:lnTo>
                    <a:lnTo>
                      <a:pt x="42" y="21"/>
                    </a:lnTo>
                    <a:lnTo>
                      <a:pt x="42" y="31"/>
                    </a:lnTo>
                    <a:lnTo>
                      <a:pt x="38" y="38"/>
                    </a:lnTo>
                    <a:lnTo>
                      <a:pt x="33" y="46"/>
                    </a:lnTo>
                    <a:lnTo>
                      <a:pt x="25" y="50"/>
                    </a:lnTo>
                    <a:lnTo>
                      <a:pt x="17" y="52"/>
                    </a:lnTo>
                    <a:lnTo>
                      <a:pt x="7" y="52"/>
                    </a:lnTo>
                    <a:lnTo>
                      <a:pt x="0" y="49"/>
                    </a:lnTo>
                    <a:lnTo>
                      <a:pt x="14" y="24"/>
                    </a:lnTo>
                    <a:close/>
                  </a:path>
                </a:pathLst>
              </a:custGeom>
              <a:solidFill>
                <a:srgbClr val="000000"/>
              </a:solidFill>
              <a:ln w="9525">
                <a:noFill/>
              </a:ln>
            </p:spPr>
            <p:txBody>
              <a:bodyPr/>
              <a:p>
                <a:endParaRPr lang="zh-CN" altLang="en-US"/>
              </a:p>
            </p:txBody>
          </p:sp>
          <p:sp>
            <p:nvSpPr>
              <p:cNvPr id="94230" name="Freeform 24"/>
              <p:cNvSpPr/>
              <p:nvPr/>
            </p:nvSpPr>
            <p:spPr>
              <a:xfrm>
                <a:off x="3790" y="2880"/>
                <a:ext cx="3" cy="4"/>
              </a:xfrm>
              <a:custGeom>
                <a:avLst/>
                <a:gdLst/>
                <a:ahLst/>
                <a:cxnLst>
                  <a:cxn ang="0">
                    <a:pos x="28" y="0"/>
                  </a:cxn>
                  <a:cxn ang="0">
                    <a:pos x="35" y="5"/>
                  </a:cxn>
                  <a:cxn ang="0">
                    <a:pos x="39" y="13"/>
                  </a:cxn>
                  <a:cxn ang="0">
                    <a:pos x="42" y="21"/>
                  </a:cxn>
                  <a:cxn ang="0">
                    <a:pos x="42" y="31"/>
                  </a:cxn>
                  <a:cxn ang="0">
                    <a:pos x="38" y="38"/>
                  </a:cxn>
                  <a:cxn ang="0">
                    <a:pos x="33" y="46"/>
                  </a:cxn>
                  <a:cxn ang="0">
                    <a:pos x="25" y="50"/>
                  </a:cxn>
                  <a:cxn ang="0">
                    <a:pos x="17" y="52"/>
                  </a:cxn>
                  <a:cxn ang="0">
                    <a:pos x="7" y="52"/>
                  </a:cxn>
                  <a:cxn ang="0">
                    <a:pos x="0" y="49"/>
                  </a:cxn>
                </a:cxnLst>
                <a:pathLst>
                  <a:path w="42" h="52">
                    <a:moveTo>
                      <a:pt x="28" y="0"/>
                    </a:moveTo>
                    <a:lnTo>
                      <a:pt x="35" y="5"/>
                    </a:lnTo>
                    <a:lnTo>
                      <a:pt x="39" y="13"/>
                    </a:lnTo>
                    <a:lnTo>
                      <a:pt x="42" y="21"/>
                    </a:lnTo>
                    <a:lnTo>
                      <a:pt x="42" y="31"/>
                    </a:lnTo>
                    <a:lnTo>
                      <a:pt x="38" y="38"/>
                    </a:lnTo>
                    <a:lnTo>
                      <a:pt x="33" y="46"/>
                    </a:lnTo>
                    <a:lnTo>
                      <a:pt x="25" y="50"/>
                    </a:lnTo>
                    <a:lnTo>
                      <a:pt x="17" y="52"/>
                    </a:lnTo>
                    <a:lnTo>
                      <a:pt x="7" y="52"/>
                    </a:lnTo>
                    <a:lnTo>
                      <a:pt x="0" y="4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231" name="Freeform 25"/>
              <p:cNvSpPr/>
              <p:nvPr/>
            </p:nvSpPr>
            <p:spPr>
              <a:xfrm>
                <a:off x="3789" y="2880"/>
                <a:ext cx="3" cy="4"/>
              </a:xfrm>
              <a:custGeom>
                <a:avLst/>
                <a:gdLst/>
                <a:ahLst/>
                <a:cxnLst>
                  <a:cxn ang="0">
                    <a:pos x="28" y="24"/>
                  </a:cxn>
                  <a:cxn ang="0">
                    <a:pos x="42" y="49"/>
                  </a:cxn>
                  <a:cxn ang="0">
                    <a:pos x="34" y="52"/>
                  </a:cxn>
                  <a:cxn ang="0">
                    <a:pos x="24" y="52"/>
                  </a:cxn>
                  <a:cxn ang="0">
                    <a:pos x="16" y="50"/>
                  </a:cxn>
                  <a:cxn ang="0">
                    <a:pos x="8" y="46"/>
                  </a:cxn>
                  <a:cxn ang="0">
                    <a:pos x="3" y="38"/>
                  </a:cxn>
                  <a:cxn ang="0">
                    <a:pos x="0" y="31"/>
                  </a:cxn>
                  <a:cxn ang="0">
                    <a:pos x="0" y="21"/>
                  </a:cxn>
                  <a:cxn ang="0">
                    <a:pos x="2" y="13"/>
                  </a:cxn>
                  <a:cxn ang="0">
                    <a:pos x="6" y="5"/>
                  </a:cxn>
                  <a:cxn ang="0">
                    <a:pos x="14" y="0"/>
                  </a:cxn>
                  <a:cxn ang="0">
                    <a:pos x="28" y="24"/>
                  </a:cxn>
                </a:cxnLst>
                <a:pathLst>
                  <a:path w="42" h="52">
                    <a:moveTo>
                      <a:pt x="28" y="24"/>
                    </a:moveTo>
                    <a:lnTo>
                      <a:pt x="42" y="49"/>
                    </a:lnTo>
                    <a:lnTo>
                      <a:pt x="34" y="52"/>
                    </a:lnTo>
                    <a:lnTo>
                      <a:pt x="24" y="52"/>
                    </a:lnTo>
                    <a:lnTo>
                      <a:pt x="16" y="50"/>
                    </a:lnTo>
                    <a:lnTo>
                      <a:pt x="8" y="46"/>
                    </a:lnTo>
                    <a:lnTo>
                      <a:pt x="3" y="38"/>
                    </a:lnTo>
                    <a:lnTo>
                      <a:pt x="0" y="31"/>
                    </a:lnTo>
                    <a:lnTo>
                      <a:pt x="0" y="21"/>
                    </a:lnTo>
                    <a:lnTo>
                      <a:pt x="2" y="13"/>
                    </a:lnTo>
                    <a:lnTo>
                      <a:pt x="6" y="5"/>
                    </a:lnTo>
                    <a:lnTo>
                      <a:pt x="14" y="0"/>
                    </a:lnTo>
                    <a:lnTo>
                      <a:pt x="28" y="24"/>
                    </a:lnTo>
                    <a:close/>
                  </a:path>
                </a:pathLst>
              </a:custGeom>
              <a:solidFill>
                <a:srgbClr val="000000"/>
              </a:solidFill>
              <a:ln w="9525">
                <a:noFill/>
              </a:ln>
            </p:spPr>
            <p:txBody>
              <a:bodyPr/>
              <a:p>
                <a:endParaRPr lang="zh-CN" altLang="en-US"/>
              </a:p>
            </p:txBody>
          </p:sp>
          <p:sp>
            <p:nvSpPr>
              <p:cNvPr id="94232" name="Freeform 26"/>
              <p:cNvSpPr/>
              <p:nvPr/>
            </p:nvSpPr>
            <p:spPr>
              <a:xfrm>
                <a:off x="3789" y="2880"/>
                <a:ext cx="3" cy="4"/>
              </a:xfrm>
              <a:custGeom>
                <a:avLst/>
                <a:gdLst/>
                <a:ahLst/>
                <a:cxnLst>
                  <a:cxn ang="0">
                    <a:pos x="42" y="49"/>
                  </a:cxn>
                  <a:cxn ang="0">
                    <a:pos x="34" y="52"/>
                  </a:cxn>
                  <a:cxn ang="0">
                    <a:pos x="24" y="52"/>
                  </a:cxn>
                  <a:cxn ang="0">
                    <a:pos x="16" y="50"/>
                  </a:cxn>
                  <a:cxn ang="0">
                    <a:pos x="8" y="46"/>
                  </a:cxn>
                  <a:cxn ang="0">
                    <a:pos x="3" y="38"/>
                  </a:cxn>
                  <a:cxn ang="0">
                    <a:pos x="0" y="31"/>
                  </a:cxn>
                  <a:cxn ang="0">
                    <a:pos x="0" y="21"/>
                  </a:cxn>
                  <a:cxn ang="0">
                    <a:pos x="2" y="13"/>
                  </a:cxn>
                  <a:cxn ang="0">
                    <a:pos x="6" y="5"/>
                  </a:cxn>
                  <a:cxn ang="0">
                    <a:pos x="14" y="0"/>
                  </a:cxn>
                </a:cxnLst>
                <a:pathLst>
                  <a:path w="42" h="52">
                    <a:moveTo>
                      <a:pt x="42" y="49"/>
                    </a:moveTo>
                    <a:lnTo>
                      <a:pt x="34" y="52"/>
                    </a:lnTo>
                    <a:lnTo>
                      <a:pt x="24" y="52"/>
                    </a:lnTo>
                    <a:lnTo>
                      <a:pt x="16" y="50"/>
                    </a:lnTo>
                    <a:lnTo>
                      <a:pt x="8" y="46"/>
                    </a:lnTo>
                    <a:lnTo>
                      <a:pt x="3" y="38"/>
                    </a:lnTo>
                    <a:lnTo>
                      <a:pt x="0" y="31"/>
                    </a:lnTo>
                    <a:lnTo>
                      <a:pt x="0" y="21"/>
                    </a:lnTo>
                    <a:lnTo>
                      <a:pt x="2" y="13"/>
                    </a:lnTo>
                    <a:lnTo>
                      <a:pt x="6" y="5"/>
                    </a:lnTo>
                    <a:lnTo>
                      <a:pt x="14"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233" name="Freeform 27"/>
              <p:cNvSpPr/>
              <p:nvPr/>
            </p:nvSpPr>
            <p:spPr>
              <a:xfrm>
                <a:off x="3790" y="2497"/>
                <a:ext cx="666" cy="387"/>
              </a:xfrm>
              <a:custGeom>
                <a:avLst/>
                <a:gdLst/>
                <a:ahLst/>
                <a:cxnLst>
                  <a:cxn ang="0">
                    <a:pos x="0" y="4984"/>
                  </a:cxn>
                  <a:cxn ang="0">
                    <a:pos x="14" y="5008"/>
                  </a:cxn>
                  <a:cxn ang="0">
                    <a:pos x="28" y="5033"/>
                  </a:cxn>
                  <a:cxn ang="0">
                    <a:pos x="8659" y="49"/>
                  </a:cxn>
                  <a:cxn ang="0">
                    <a:pos x="8645" y="25"/>
                  </a:cxn>
                  <a:cxn ang="0">
                    <a:pos x="8631" y="0"/>
                  </a:cxn>
                  <a:cxn ang="0">
                    <a:pos x="0" y="4984"/>
                  </a:cxn>
                </a:cxnLst>
                <a:pathLst>
                  <a:path w="8659" h="5033">
                    <a:moveTo>
                      <a:pt x="0" y="4984"/>
                    </a:moveTo>
                    <a:lnTo>
                      <a:pt x="14" y="5008"/>
                    </a:lnTo>
                    <a:lnTo>
                      <a:pt x="28" y="5033"/>
                    </a:lnTo>
                    <a:lnTo>
                      <a:pt x="8659" y="49"/>
                    </a:lnTo>
                    <a:lnTo>
                      <a:pt x="8645" y="25"/>
                    </a:lnTo>
                    <a:lnTo>
                      <a:pt x="8631" y="0"/>
                    </a:lnTo>
                    <a:lnTo>
                      <a:pt x="0" y="4984"/>
                    </a:lnTo>
                    <a:close/>
                  </a:path>
                </a:pathLst>
              </a:custGeom>
              <a:solidFill>
                <a:srgbClr val="000000"/>
              </a:solidFill>
              <a:ln w="9525">
                <a:noFill/>
              </a:ln>
            </p:spPr>
            <p:txBody>
              <a:bodyPr/>
              <a:p>
                <a:endParaRPr lang="zh-CN" altLang="en-US"/>
              </a:p>
            </p:txBody>
          </p:sp>
          <p:sp>
            <p:nvSpPr>
              <p:cNvPr id="94234" name="Freeform 28"/>
              <p:cNvSpPr/>
              <p:nvPr/>
            </p:nvSpPr>
            <p:spPr>
              <a:xfrm>
                <a:off x="3790" y="2497"/>
                <a:ext cx="666" cy="387"/>
              </a:xfrm>
              <a:custGeom>
                <a:avLst/>
                <a:gdLst/>
                <a:ahLst/>
                <a:cxnLst>
                  <a:cxn ang="0">
                    <a:pos x="0" y="4984"/>
                  </a:cxn>
                  <a:cxn ang="0">
                    <a:pos x="14" y="5008"/>
                  </a:cxn>
                  <a:cxn ang="0">
                    <a:pos x="28" y="5033"/>
                  </a:cxn>
                  <a:cxn ang="0">
                    <a:pos x="8659" y="49"/>
                  </a:cxn>
                  <a:cxn ang="0">
                    <a:pos x="8645" y="25"/>
                  </a:cxn>
                  <a:cxn ang="0">
                    <a:pos x="8631" y="0"/>
                  </a:cxn>
                  <a:cxn ang="0">
                    <a:pos x="0" y="4984"/>
                  </a:cxn>
                </a:cxnLst>
                <a:pathLst>
                  <a:path w="8659" h="5033">
                    <a:moveTo>
                      <a:pt x="0" y="4984"/>
                    </a:moveTo>
                    <a:lnTo>
                      <a:pt x="14" y="5008"/>
                    </a:lnTo>
                    <a:lnTo>
                      <a:pt x="28" y="5033"/>
                    </a:lnTo>
                    <a:lnTo>
                      <a:pt x="8659" y="49"/>
                    </a:lnTo>
                    <a:lnTo>
                      <a:pt x="8645" y="25"/>
                    </a:lnTo>
                    <a:lnTo>
                      <a:pt x="8631" y="0"/>
                    </a:lnTo>
                    <a:lnTo>
                      <a:pt x="0" y="4984"/>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235" name="Freeform 29"/>
              <p:cNvSpPr/>
              <p:nvPr/>
            </p:nvSpPr>
            <p:spPr>
              <a:xfrm>
                <a:off x="4454" y="2497"/>
                <a:ext cx="3" cy="4"/>
              </a:xfrm>
              <a:custGeom>
                <a:avLst/>
                <a:gdLst/>
                <a:ahLst/>
                <a:cxnLst>
                  <a:cxn ang="0">
                    <a:pos x="14" y="28"/>
                  </a:cxn>
                  <a:cxn ang="0">
                    <a:pos x="0" y="3"/>
                  </a:cxn>
                  <a:cxn ang="0">
                    <a:pos x="7" y="0"/>
                  </a:cxn>
                  <a:cxn ang="0">
                    <a:pos x="17" y="0"/>
                  </a:cxn>
                  <a:cxn ang="0">
                    <a:pos x="25" y="2"/>
                  </a:cxn>
                  <a:cxn ang="0">
                    <a:pos x="33" y="6"/>
                  </a:cxn>
                  <a:cxn ang="0">
                    <a:pos x="38" y="14"/>
                  </a:cxn>
                  <a:cxn ang="0">
                    <a:pos x="41" y="21"/>
                  </a:cxn>
                  <a:cxn ang="0">
                    <a:pos x="41" y="31"/>
                  </a:cxn>
                  <a:cxn ang="0">
                    <a:pos x="39" y="39"/>
                  </a:cxn>
                  <a:cxn ang="0">
                    <a:pos x="35" y="47"/>
                  </a:cxn>
                  <a:cxn ang="0">
                    <a:pos x="28" y="52"/>
                  </a:cxn>
                  <a:cxn ang="0">
                    <a:pos x="14" y="28"/>
                  </a:cxn>
                </a:cxnLst>
                <a:pathLst>
                  <a:path w="41" h="52">
                    <a:moveTo>
                      <a:pt x="14" y="28"/>
                    </a:moveTo>
                    <a:lnTo>
                      <a:pt x="0" y="3"/>
                    </a:lnTo>
                    <a:lnTo>
                      <a:pt x="7" y="0"/>
                    </a:lnTo>
                    <a:lnTo>
                      <a:pt x="17" y="0"/>
                    </a:lnTo>
                    <a:lnTo>
                      <a:pt x="25" y="2"/>
                    </a:lnTo>
                    <a:lnTo>
                      <a:pt x="33" y="6"/>
                    </a:lnTo>
                    <a:lnTo>
                      <a:pt x="38" y="14"/>
                    </a:lnTo>
                    <a:lnTo>
                      <a:pt x="41" y="21"/>
                    </a:lnTo>
                    <a:lnTo>
                      <a:pt x="41" y="31"/>
                    </a:lnTo>
                    <a:lnTo>
                      <a:pt x="39" y="39"/>
                    </a:lnTo>
                    <a:lnTo>
                      <a:pt x="35" y="47"/>
                    </a:lnTo>
                    <a:lnTo>
                      <a:pt x="28" y="52"/>
                    </a:lnTo>
                    <a:lnTo>
                      <a:pt x="14" y="28"/>
                    </a:lnTo>
                    <a:close/>
                  </a:path>
                </a:pathLst>
              </a:custGeom>
              <a:solidFill>
                <a:srgbClr val="000000"/>
              </a:solidFill>
              <a:ln w="9525">
                <a:noFill/>
              </a:ln>
            </p:spPr>
            <p:txBody>
              <a:bodyPr/>
              <a:p>
                <a:endParaRPr lang="zh-CN" altLang="en-US"/>
              </a:p>
            </p:txBody>
          </p:sp>
          <p:sp>
            <p:nvSpPr>
              <p:cNvPr id="94236" name="Freeform 30"/>
              <p:cNvSpPr/>
              <p:nvPr/>
            </p:nvSpPr>
            <p:spPr>
              <a:xfrm>
                <a:off x="4454" y="2497"/>
                <a:ext cx="3" cy="4"/>
              </a:xfrm>
              <a:custGeom>
                <a:avLst/>
                <a:gdLst/>
                <a:ahLst/>
                <a:cxnLst>
                  <a:cxn ang="0">
                    <a:pos x="0" y="3"/>
                  </a:cxn>
                  <a:cxn ang="0">
                    <a:pos x="7" y="0"/>
                  </a:cxn>
                  <a:cxn ang="0">
                    <a:pos x="17" y="0"/>
                  </a:cxn>
                  <a:cxn ang="0">
                    <a:pos x="25" y="2"/>
                  </a:cxn>
                  <a:cxn ang="0">
                    <a:pos x="33" y="6"/>
                  </a:cxn>
                  <a:cxn ang="0">
                    <a:pos x="38" y="14"/>
                  </a:cxn>
                  <a:cxn ang="0">
                    <a:pos x="41" y="21"/>
                  </a:cxn>
                  <a:cxn ang="0">
                    <a:pos x="41" y="31"/>
                  </a:cxn>
                  <a:cxn ang="0">
                    <a:pos x="39" y="39"/>
                  </a:cxn>
                  <a:cxn ang="0">
                    <a:pos x="35" y="47"/>
                  </a:cxn>
                  <a:cxn ang="0">
                    <a:pos x="28" y="52"/>
                  </a:cxn>
                </a:cxnLst>
                <a:pathLst>
                  <a:path w="41" h="52">
                    <a:moveTo>
                      <a:pt x="0" y="3"/>
                    </a:moveTo>
                    <a:lnTo>
                      <a:pt x="7" y="0"/>
                    </a:lnTo>
                    <a:lnTo>
                      <a:pt x="17" y="0"/>
                    </a:lnTo>
                    <a:lnTo>
                      <a:pt x="25" y="2"/>
                    </a:lnTo>
                    <a:lnTo>
                      <a:pt x="33" y="6"/>
                    </a:lnTo>
                    <a:lnTo>
                      <a:pt x="38" y="14"/>
                    </a:lnTo>
                    <a:lnTo>
                      <a:pt x="41" y="21"/>
                    </a:lnTo>
                    <a:lnTo>
                      <a:pt x="41" y="31"/>
                    </a:lnTo>
                    <a:lnTo>
                      <a:pt x="39" y="39"/>
                    </a:lnTo>
                    <a:lnTo>
                      <a:pt x="35" y="47"/>
                    </a:lnTo>
                    <a:lnTo>
                      <a:pt x="28" y="5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237" name="Freeform 31"/>
              <p:cNvSpPr/>
              <p:nvPr/>
            </p:nvSpPr>
            <p:spPr>
              <a:xfrm>
                <a:off x="3541" y="2607"/>
                <a:ext cx="18" cy="23"/>
              </a:xfrm>
              <a:custGeom>
                <a:avLst/>
                <a:gdLst/>
                <a:ahLst/>
                <a:cxnLst>
                  <a:cxn ang="0">
                    <a:pos x="0" y="267"/>
                  </a:cxn>
                  <a:cxn ang="0">
                    <a:pos x="48" y="292"/>
                  </a:cxn>
                  <a:cxn ang="0">
                    <a:pos x="122" y="292"/>
                  </a:cxn>
                  <a:cxn ang="0">
                    <a:pos x="170" y="279"/>
                  </a:cxn>
                  <a:cxn ang="0">
                    <a:pos x="194" y="255"/>
                  </a:cxn>
                  <a:cxn ang="0">
                    <a:pos x="206" y="218"/>
                  </a:cxn>
                  <a:cxn ang="0">
                    <a:pos x="206" y="194"/>
                  </a:cxn>
                  <a:cxn ang="0">
                    <a:pos x="182" y="170"/>
                  </a:cxn>
                  <a:cxn ang="0">
                    <a:pos x="72" y="109"/>
                  </a:cxn>
                  <a:cxn ang="0">
                    <a:pos x="48" y="85"/>
                  </a:cxn>
                  <a:cxn ang="0">
                    <a:pos x="48" y="61"/>
                  </a:cxn>
                  <a:cxn ang="0">
                    <a:pos x="60" y="24"/>
                  </a:cxn>
                  <a:cxn ang="0">
                    <a:pos x="85" y="0"/>
                  </a:cxn>
                  <a:cxn ang="0">
                    <a:pos x="133" y="0"/>
                  </a:cxn>
                  <a:cxn ang="0">
                    <a:pos x="194" y="12"/>
                  </a:cxn>
                  <a:cxn ang="0">
                    <a:pos x="230" y="36"/>
                  </a:cxn>
                </a:cxnLst>
                <a:pathLst>
                  <a:path w="230" h="292">
                    <a:moveTo>
                      <a:pt x="0" y="267"/>
                    </a:moveTo>
                    <a:lnTo>
                      <a:pt x="48" y="292"/>
                    </a:lnTo>
                    <a:lnTo>
                      <a:pt x="122" y="292"/>
                    </a:lnTo>
                    <a:lnTo>
                      <a:pt x="170" y="279"/>
                    </a:lnTo>
                    <a:lnTo>
                      <a:pt x="194" y="255"/>
                    </a:lnTo>
                    <a:lnTo>
                      <a:pt x="206" y="218"/>
                    </a:lnTo>
                    <a:lnTo>
                      <a:pt x="206" y="194"/>
                    </a:lnTo>
                    <a:lnTo>
                      <a:pt x="182" y="170"/>
                    </a:lnTo>
                    <a:lnTo>
                      <a:pt x="72" y="109"/>
                    </a:lnTo>
                    <a:lnTo>
                      <a:pt x="48" y="85"/>
                    </a:lnTo>
                    <a:lnTo>
                      <a:pt x="48" y="61"/>
                    </a:lnTo>
                    <a:lnTo>
                      <a:pt x="60" y="24"/>
                    </a:lnTo>
                    <a:lnTo>
                      <a:pt x="85" y="0"/>
                    </a:lnTo>
                    <a:lnTo>
                      <a:pt x="133" y="0"/>
                    </a:lnTo>
                    <a:lnTo>
                      <a:pt x="194" y="12"/>
                    </a:lnTo>
                    <a:lnTo>
                      <a:pt x="230" y="3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238" name="Freeform 32"/>
              <p:cNvSpPr/>
              <p:nvPr/>
            </p:nvSpPr>
            <p:spPr>
              <a:xfrm>
                <a:off x="3486" y="2237"/>
                <a:ext cx="25" cy="34"/>
              </a:xfrm>
              <a:custGeom>
                <a:avLst/>
                <a:gdLst/>
                <a:ahLst/>
                <a:cxnLst>
                  <a:cxn ang="0">
                    <a:pos x="0" y="388"/>
                  </a:cxn>
                  <a:cxn ang="0">
                    <a:pos x="35" y="413"/>
                  </a:cxn>
                  <a:cxn ang="0">
                    <a:pos x="72" y="425"/>
                  </a:cxn>
                  <a:cxn ang="0">
                    <a:pos x="121" y="438"/>
                  </a:cxn>
                  <a:cxn ang="0">
                    <a:pos x="145" y="438"/>
                  </a:cxn>
                  <a:cxn ang="0">
                    <a:pos x="193" y="425"/>
                  </a:cxn>
                  <a:cxn ang="0">
                    <a:pos x="218" y="401"/>
                  </a:cxn>
                  <a:cxn ang="0">
                    <a:pos x="242" y="365"/>
                  </a:cxn>
                  <a:cxn ang="0">
                    <a:pos x="255" y="316"/>
                  </a:cxn>
                  <a:cxn ang="0">
                    <a:pos x="255" y="280"/>
                  </a:cxn>
                  <a:cxn ang="0">
                    <a:pos x="230" y="255"/>
                  </a:cxn>
                  <a:cxn ang="0">
                    <a:pos x="109" y="182"/>
                  </a:cxn>
                  <a:cxn ang="0">
                    <a:pos x="72" y="158"/>
                  </a:cxn>
                  <a:cxn ang="0">
                    <a:pos x="60" y="122"/>
                  </a:cxn>
                  <a:cxn ang="0">
                    <a:pos x="60" y="97"/>
                  </a:cxn>
                  <a:cxn ang="0">
                    <a:pos x="85" y="49"/>
                  </a:cxn>
                  <a:cxn ang="0">
                    <a:pos x="109" y="24"/>
                  </a:cxn>
                  <a:cxn ang="0">
                    <a:pos x="157" y="0"/>
                  </a:cxn>
                  <a:cxn ang="0">
                    <a:pos x="206" y="0"/>
                  </a:cxn>
                  <a:cxn ang="0">
                    <a:pos x="278" y="12"/>
                  </a:cxn>
                  <a:cxn ang="0">
                    <a:pos x="315" y="24"/>
                  </a:cxn>
                </a:cxnLst>
                <a:pathLst>
                  <a:path w="315" h="438">
                    <a:moveTo>
                      <a:pt x="0" y="388"/>
                    </a:moveTo>
                    <a:lnTo>
                      <a:pt x="35" y="413"/>
                    </a:lnTo>
                    <a:lnTo>
                      <a:pt x="72" y="425"/>
                    </a:lnTo>
                    <a:lnTo>
                      <a:pt x="121" y="438"/>
                    </a:lnTo>
                    <a:lnTo>
                      <a:pt x="145" y="438"/>
                    </a:lnTo>
                    <a:lnTo>
                      <a:pt x="193" y="425"/>
                    </a:lnTo>
                    <a:lnTo>
                      <a:pt x="218" y="401"/>
                    </a:lnTo>
                    <a:lnTo>
                      <a:pt x="242" y="365"/>
                    </a:lnTo>
                    <a:lnTo>
                      <a:pt x="255" y="316"/>
                    </a:lnTo>
                    <a:lnTo>
                      <a:pt x="255" y="280"/>
                    </a:lnTo>
                    <a:lnTo>
                      <a:pt x="230" y="255"/>
                    </a:lnTo>
                    <a:lnTo>
                      <a:pt x="109" y="182"/>
                    </a:lnTo>
                    <a:lnTo>
                      <a:pt x="72" y="158"/>
                    </a:lnTo>
                    <a:lnTo>
                      <a:pt x="60" y="122"/>
                    </a:lnTo>
                    <a:lnTo>
                      <a:pt x="60" y="97"/>
                    </a:lnTo>
                    <a:lnTo>
                      <a:pt x="85" y="49"/>
                    </a:lnTo>
                    <a:lnTo>
                      <a:pt x="109" y="24"/>
                    </a:lnTo>
                    <a:lnTo>
                      <a:pt x="157" y="0"/>
                    </a:lnTo>
                    <a:lnTo>
                      <a:pt x="206" y="0"/>
                    </a:lnTo>
                    <a:lnTo>
                      <a:pt x="278" y="12"/>
                    </a:lnTo>
                    <a:lnTo>
                      <a:pt x="315" y="2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239" name="Line 33"/>
              <p:cNvSpPr/>
              <p:nvPr/>
            </p:nvSpPr>
            <p:spPr>
              <a:xfrm>
                <a:off x="3803" y="2350"/>
                <a:ext cx="1" cy="1"/>
              </a:xfrm>
              <a:prstGeom prst="line">
                <a:avLst/>
              </a:prstGeom>
              <a:ln w="0" cap="flat" cmpd="sng">
                <a:solidFill>
                  <a:srgbClr val="000000"/>
                </a:solidFill>
                <a:prstDash val="solid"/>
                <a:round/>
                <a:headEnd type="none" w="med" len="med"/>
                <a:tailEnd type="none" w="med" len="med"/>
              </a:ln>
            </p:spPr>
          </p:sp>
          <p:sp>
            <p:nvSpPr>
              <p:cNvPr id="94240" name="Line 34"/>
              <p:cNvSpPr/>
              <p:nvPr/>
            </p:nvSpPr>
            <p:spPr>
              <a:xfrm flipH="1" flipV="1">
                <a:off x="4123" y="2307"/>
                <a:ext cx="332" cy="192"/>
              </a:xfrm>
              <a:prstGeom prst="line">
                <a:avLst/>
              </a:prstGeom>
              <a:ln w="0" cap="flat" cmpd="sng">
                <a:solidFill>
                  <a:srgbClr val="000000"/>
                </a:solidFill>
                <a:prstDash val="solid"/>
                <a:round/>
                <a:headEnd type="none" w="med" len="med"/>
                <a:tailEnd type="none" w="med" len="med"/>
              </a:ln>
            </p:spPr>
          </p:sp>
          <p:sp>
            <p:nvSpPr>
              <p:cNvPr id="94241" name="Freeform 35"/>
              <p:cNvSpPr/>
              <p:nvPr/>
            </p:nvSpPr>
            <p:spPr>
              <a:xfrm>
                <a:off x="4073" y="2284"/>
                <a:ext cx="22" cy="33"/>
              </a:xfrm>
              <a:custGeom>
                <a:avLst/>
                <a:gdLst/>
                <a:ahLst/>
                <a:cxnLst>
                  <a:cxn ang="0">
                    <a:pos x="0" y="0"/>
                  </a:cxn>
                  <a:cxn ang="0">
                    <a:pos x="25" y="438"/>
                  </a:cxn>
                  <a:cxn ang="0">
                    <a:pos x="291" y="0"/>
                  </a:cxn>
                </a:cxnLst>
                <a:pathLst>
                  <a:path w="291" h="438">
                    <a:moveTo>
                      <a:pt x="0" y="0"/>
                    </a:moveTo>
                    <a:lnTo>
                      <a:pt x="25" y="438"/>
                    </a:lnTo>
                    <a:lnTo>
                      <a:pt x="291"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242" name="Freeform 36"/>
              <p:cNvSpPr/>
              <p:nvPr/>
            </p:nvSpPr>
            <p:spPr>
              <a:xfrm>
                <a:off x="3626" y="2041"/>
                <a:ext cx="15" cy="20"/>
              </a:xfrm>
              <a:custGeom>
                <a:avLst/>
                <a:gdLst/>
                <a:ahLst/>
                <a:cxnLst>
                  <a:cxn ang="0">
                    <a:pos x="0" y="262"/>
                  </a:cxn>
                  <a:cxn ang="0">
                    <a:pos x="29" y="262"/>
                  </a:cxn>
                  <a:cxn ang="0">
                    <a:pos x="189" y="0"/>
                  </a:cxn>
                </a:cxnLst>
                <a:pathLst>
                  <a:path w="189" h="262">
                    <a:moveTo>
                      <a:pt x="0" y="262"/>
                    </a:moveTo>
                    <a:lnTo>
                      <a:pt x="29" y="262"/>
                    </a:lnTo>
                    <a:lnTo>
                      <a:pt x="189"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243" name="Line 37"/>
              <p:cNvSpPr/>
              <p:nvPr/>
            </p:nvSpPr>
            <p:spPr>
              <a:xfrm>
                <a:off x="3632" y="2041"/>
                <a:ext cx="1" cy="13"/>
              </a:xfrm>
              <a:prstGeom prst="line">
                <a:avLst/>
              </a:prstGeom>
              <a:ln w="0" cap="flat" cmpd="sng">
                <a:solidFill>
                  <a:srgbClr val="FF0000"/>
                </a:solidFill>
                <a:prstDash val="solid"/>
                <a:round/>
                <a:headEnd type="none" w="med" len="med"/>
                <a:tailEnd type="none" w="med" len="med"/>
              </a:ln>
            </p:spPr>
          </p:sp>
          <p:sp>
            <p:nvSpPr>
              <p:cNvPr id="94244" name="Freeform 38"/>
              <p:cNvSpPr/>
              <p:nvPr/>
            </p:nvSpPr>
            <p:spPr>
              <a:xfrm>
                <a:off x="3607" y="2011"/>
                <a:ext cx="22" cy="34"/>
              </a:xfrm>
              <a:custGeom>
                <a:avLst/>
                <a:gdLst/>
                <a:ahLst/>
                <a:cxnLst>
                  <a:cxn ang="0">
                    <a:pos x="0" y="0"/>
                  </a:cxn>
                  <a:cxn ang="0">
                    <a:pos x="23" y="437"/>
                  </a:cxn>
                  <a:cxn ang="0">
                    <a:pos x="291" y="0"/>
                  </a:cxn>
                </a:cxnLst>
                <a:pathLst>
                  <a:path w="291" h="437">
                    <a:moveTo>
                      <a:pt x="0" y="0"/>
                    </a:moveTo>
                    <a:lnTo>
                      <a:pt x="23" y="437"/>
                    </a:lnTo>
                    <a:lnTo>
                      <a:pt x="291"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245" name="Line 39"/>
              <p:cNvSpPr/>
              <p:nvPr/>
            </p:nvSpPr>
            <p:spPr>
              <a:xfrm flipV="1">
                <a:off x="4097" y="2319"/>
                <a:ext cx="12" cy="13"/>
              </a:xfrm>
              <a:prstGeom prst="line">
                <a:avLst/>
              </a:prstGeom>
              <a:ln w="0" cap="flat" cmpd="sng">
                <a:solidFill>
                  <a:srgbClr val="FF0000"/>
                </a:solidFill>
                <a:prstDash val="solid"/>
                <a:round/>
                <a:headEnd type="none" w="med" len="med"/>
                <a:tailEnd type="none" w="med" len="med"/>
              </a:ln>
            </p:spPr>
          </p:sp>
          <p:sp>
            <p:nvSpPr>
              <p:cNvPr id="94246" name="Line 40"/>
              <p:cNvSpPr/>
              <p:nvPr/>
            </p:nvSpPr>
            <p:spPr>
              <a:xfrm>
                <a:off x="4100" y="2319"/>
                <a:ext cx="6" cy="13"/>
              </a:xfrm>
              <a:prstGeom prst="line">
                <a:avLst/>
              </a:prstGeom>
              <a:ln w="0" cap="flat" cmpd="sng">
                <a:solidFill>
                  <a:srgbClr val="FF0000"/>
                </a:solidFill>
                <a:prstDash val="solid"/>
                <a:round/>
                <a:headEnd type="none" w="med" len="med"/>
                <a:tailEnd type="none" w="med" len="med"/>
              </a:ln>
            </p:spPr>
          </p:sp>
          <p:sp>
            <p:nvSpPr>
              <p:cNvPr id="94247" name="Freeform 41"/>
              <p:cNvSpPr/>
              <p:nvPr/>
            </p:nvSpPr>
            <p:spPr>
              <a:xfrm>
                <a:off x="4048" y="1897"/>
                <a:ext cx="7" cy="8"/>
              </a:xfrm>
              <a:custGeom>
                <a:avLst/>
                <a:gdLst/>
                <a:ahLst/>
                <a:cxnLst>
                  <a:cxn ang="0">
                    <a:pos x="7" y="0"/>
                  </a:cxn>
                  <a:cxn ang="0">
                    <a:pos x="0" y="11"/>
                  </a:cxn>
                  <a:cxn ang="0">
                    <a:pos x="74" y="112"/>
                  </a:cxn>
                  <a:cxn ang="0">
                    <a:pos x="92" y="64"/>
                  </a:cxn>
                  <a:cxn ang="0">
                    <a:pos x="68" y="44"/>
                  </a:cxn>
                  <a:cxn ang="0">
                    <a:pos x="7" y="0"/>
                  </a:cxn>
                </a:cxnLst>
                <a:pathLst>
                  <a:path w="92" h="112">
                    <a:moveTo>
                      <a:pt x="7" y="0"/>
                    </a:moveTo>
                    <a:lnTo>
                      <a:pt x="0" y="11"/>
                    </a:lnTo>
                    <a:lnTo>
                      <a:pt x="74" y="112"/>
                    </a:lnTo>
                    <a:lnTo>
                      <a:pt x="92" y="64"/>
                    </a:lnTo>
                    <a:lnTo>
                      <a:pt x="68" y="44"/>
                    </a:lnTo>
                    <a:lnTo>
                      <a:pt x="7" y="0"/>
                    </a:lnTo>
                    <a:close/>
                  </a:path>
                </a:pathLst>
              </a:custGeom>
              <a:solidFill>
                <a:srgbClr val="000000"/>
              </a:solidFill>
              <a:ln w="9525">
                <a:noFill/>
              </a:ln>
            </p:spPr>
            <p:txBody>
              <a:bodyPr/>
              <a:p>
                <a:endParaRPr lang="zh-CN" altLang="en-US"/>
              </a:p>
            </p:txBody>
          </p:sp>
          <p:sp>
            <p:nvSpPr>
              <p:cNvPr id="94248" name="Freeform 42"/>
              <p:cNvSpPr/>
              <p:nvPr/>
            </p:nvSpPr>
            <p:spPr>
              <a:xfrm>
                <a:off x="4034" y="1882"/>
                <a:ext cx="14" cy="16"/>
              </a:xfrm>
              <a:custGeom>
                <a:avLst/>
                <a:gdLst/>
                <a:ahLst/>
                <a:cxnLst>
                  <a:cxn ang="0">
                    <a:pos x="4" y="0"/>
                  </a:cxn>
                  <a:cxn ang="0">
                    <a:pos x="0" y="9"/>
                  </a:cxn>
                  <a:cxn ang="0">
                    <a:pos x="9" y="54"/>
                  </a:cxn>
                  <a:cxn ang="0">
                    <a:pos x="11" y="98"/>
                  </a:cxn>
                  <a:cxn ang="0">
                    <a:pos x="13" y="135"/>
                  </a:cxn>
                  <a:cxn ang="0">
                    <a:pos x="4" y="163"/>
                  </a:cxn>
                  <a:cxn ang="0">
                    <a:pos x="28" y="210"/>
                  </a:cxn>
                  <a:cxn ang="0">
                    <a:pos x="34" y="210"/>
                  </a:cxn>
                  <a:cxn ang="0">
                    <a:pos x="34" y="206"/>
                  </a:cxn>
                  <a:cxn ang="0">
                    <a:pos x="34" y="167"/>
                  </a:cxn>
                  <a:cxn ang="0">
                    <a:pos x="187" y="145"/>
                  </a:cxn>
                  <a:cxn ang="0">
                    <a:pos x="34" y="139"/>
                  </a:cxn>
                  <a:cxn ang="0">
                    <a:pos x="34" y="103"/>
                  </a:cxn>
                  <a:cxn ang="0">
                    <a:pos x="33" y="60"/>
                  </a:cxn>
                  <a:cxn ang="0">
                    <a:pos x="156" y="37"/>
                  </a:cxn>
                  <a:cxn ang="0">
                    <a:pos x="31" y="32"/>
                  </a:cxn>
                  <a:cxn ang="0">
                    <a:pos x="4" y="0"/>
                  </a:cxn>
                </a:cxnLst>
                <a:pathLst>
                  <a:path w="187" h="210">
                    <a:moveTo>
                      <a:pt x="4" y="0"/>
                    </a:moveTo>
                    <a:lnTo>
                      <a:pt x="0" y="9"/>
                    </a:lnTo>
                    <a:lnTo>
                      <a:pt x="9" y="54"/>
                    </a:lnTo>
                    <a:lnTo>
                      <a:pt x="11" y="98"/>
                    </a:lnTo>
                    <a:lnTo>
                      <a:pt x="13" y="135"/>
                    </a:lnTo>
                    <a:lnTo>
                      <a:pt x="4" y="163"/>
                    </a:lnTo>
                    <a:lnTo>
                      <a:pt x="28" y="210"/>
                    </a:lnTo>
                    <a:lnTo>
                      <a:pt x="34" y="210"/>
                    </a:lnTo>
                    <a:lnTo>
                      <a:pt x="34" y="206"/>
                    </a:lnTo>
                    <a:lnTo>
                      <a:pt x="34" y="167"/>
                    </a:lnTo>
                    <a:lnTo>
                      <a:pt x="187" y="145"/>
                    </a:lnTo>
                    <a:lnTo>
                      <a:pt x="34" y="139"/>
                    </a:lnTo>
                    <a:lnTo>
                      <a:pt x="34" y="103"/>
                    </a:lnTo>
                    <a:lnTo>
                      <a:pt x="33" y="60"/>
                    </a:lnTo>
                    <a:lnTo>
                      <a:pt x="156" y="37"/>
                    </a:lnTo>
                    <a:lnTo>
                      <a:pt x="31" y="32"/>
                    </a:lnTo>
                    <a:lnTo>
                      <a:pt x="4" y="0"/>
                    </a:lnTo>
                    <a:close/>
                  </a:path>
                </a:pathLst>
              </a:custGeom>
              <a:solidFill>
                <a:srgbClr val="000000"/>
              </a:solidFill>
              <a:ln w="9525">
                <a:noFill/>
              </a:ln>
            </p:spPr>
            <p:txBody>
              <a:bodyPr/>
              <a:p>
                <a:endParaRPr lang="zh-CN" altLang="en-US"/>
              </a:p>
            </p:txBody>
          </p:sp>
          <p:sp>
            <p:nvSpPr>
              <p:cNvPr id="94249" name="Freeform 43"/>
              <p:cNvSpPr/>
              <p:nvPr/>
            </p:nvSpPr>
            <p:spPr>
              <a:xfrm>
                <a:off x="4036" y="1880"/>
                <a:ext cx="13" cy="13"/>
              </a:xfrm>
              <a:custGeom>
                <a:avLst/>
                <a:gdLst/>
                <a:ahLst/>
                <a:cxnLst>
                  <a:cxn ang="0">
                    <a:pos x="143" y="0"/>
                  </a:cxn>
                  <a:cxn ang="0">
                    <a:pos x="140" y="5"/>
                  </a:cxn>
                  <a:cxn ang="0">
                    <a:pos x="108" y="33"/>
                  </a:cxn>
                  <a:cxn ang="0">
                    <a:pos x="0" y="52"/>
                  </a:cxn>
                  <a:cxn ang="0">
                    <a:pos x="125" y="57"/>
                  </a:cxn>
                  <a:cxn ang="0">
                    <a:pos x="119" y="139"/>
                  </a:cxn>
                  <a:cxn ang="0">
                    <a:pos x="94" y="146"/>
                  </a:cxn>
                  <a:cxn ang="0">
                    <a:pos x="48" y="153"/>
                  </a:cxn>
                  <a:cxn ang="0">
                    <a:pos x="3" y="159"/>
                  </a:cxn>
                  <a:cxn ang="0">
                    <a:pos x="156" y="165"/>
                  </a:cxn>
                  <a:cxn ang="0">
                    <a:pos x="143" y="142"/>
                  </a:cxn>
                  <a:cxn ang="0">
                    <a:pos x="146" y="103"/>
                  </a:cxn>
                  <a:cxn ang="0">
                    <a:pos x="149" y="64"/>
                  </a:cxn>
                  <a:cxn ang="0">
                    <a:pos x="167" y="29"/>
                  </a:cxn>
                  <a:cxn ang="0">
                    <a:pos x="143" y="0"/>
                  </a:cxn>
                </a:cxnLst>
                <a:pathLst>
                  <a:path w="167" h="165">
                    <a:moveTo>
                      <a:pt x="143" y="0"/>
                    </a:moveTo>
                    <a:lnTo>
                      <a:pt x="140" y="5"/>
                    </a:lnTo>
                    <a:lnTo>
                      <a:pt x="108" y="33"/>
                    </a:lnTo>
                    <a:lnTo>
                      <a:pt x="0" y="52"/>
                    </a:lnTo>
                    <a:lnTo>
                      <a:pt x="125" y="57"/>
                    </a:lnTo>
                    <a:lnTo>
                      <a:pt x="119" y="139"/>
                    </a:lnTo>
                    <a:lnTo>
                      <a:pt x="94" y="146"/>
                    </a:lnTo>
                    <a:lnTo>
                      <a:pt x="48" y="153"/>
                    </a:lnTo>
                    <a:lnTo>
                      <a:pt x="3" y="159"/>
                    </a:lnTo>
                    <a:lnTo>
                      <a:pt x="156" y="165"/>
                    </a:lnTo>
                    <a:lnTo>
                      <a:pt x="143" y="142"/>
                    </a:lnTo>
                    <a:lnTo>
                      <a:pt x="146" y="103"/>
                    </a:lnTo>
                    <a:lnTo>
                      <a:pt x="149" y="64"/>
                    </a:lnTo>
                    <a:lnTo>
                      <a:pt x="167" y="29"/>
                    </a:lnTo>
                    <a:lnTo>
                      <a:pt x="143" y="0"/>
                    </a:lnTo>
                    <a:close/>
                  </a:path>
                </a:pathLst>
              </a:custGeom>
              <a:solidFill>
                <a:srgbClr val="000000"/>
              </a:solidFill>
              <a:ln w="9525">
                <a:noFill/>
              </a:ln>
            </p:spPr>
            <p:txBody>
              <a:bodyPr/>
              <a:p>
                <a:endParaRPr lang="zh-CN" altLang="en-US"/>
              </a:p>
            </p:txBody>
          </p:sp>
          <p:sp>
            <p:nvSpPr>
              <p:cNvPr id="94250" name="Freeform 44"/>
              <p:cNvSpPr/>
              <p:nvPr/>
            </p:nvSpPr>
            <p:spPr>
              <a:xfrm>
                <a:off x="4053" y="1875"/>
                <a:ext cx="6" cy="27"/>
              </a:xfrm>
              <a:custGeom>
                <a:avLst/>
                <a:gdLst/>
                <a:ahLst/>
                <a:cxnLst>
                  <a:cxn ang="0">
                    <a:pos x="77" y="0"/>
                  </a:cxn>
                  <a:cxn ang="0">
                    <a:pos x="33" y="21"/>
                  </a:cxn>
                  <a:cxn ang="0">
                    <a:pos x="32" y="53"/>
                  </a:cxn>
                  <a:cxn ang="0">
                    <a:pos x="28" y="117"/>
                  </a:cxn>
                  <a:cxn ang="0">
                    <a:pos x="25" y="171"/>
                  </a:cxn>
                  <a:cxn ang="0">
                    <a:pos x="22" y="214"/>
                  </a:cxn>
                  <a:cxn ang="0">
                    <a:pos x="21" y="220"/>
                  </a:cxn>
                  <a:cxn ang="0">
                    <a:pos x="14" y="277"/>
                  </a:cxn>
                  <a:cxn ang="0">
                    <a:pos x="0" y="328"/>
                  </a:cxn>
                  <a:cxn ang="0">
                    <a:pos x="24" y="348"/>
                  </a:cxn>
                  <a:cxn ang="0">
                    <a:pos x="36" y="295"/>
                  </a:cxn>
                  <a:cxn ang="0">
                    <a:pos x="44" y="238"/>
                  </a:cxn>
                  <a:cxn ang="0">
                    <a:pos x="48" y="201"/>
                  </a:cxn>
                  <a:cxn ang="0">
                    <a:pos x="53" y="143"/>
                  </a:cxn>
                  <a:cxn ang="0">
                    <a:pos x="56" y="94"/>
                  </a:cxn>
                  <a:cxn ang="0">
                    <a:pos x="56" y="79"/>
                  </a:cxn>
                  <a:cxn ang="0">
                    <a:pos x="56" y="28"/>
                  </a:cxn>
                  <a:cxn ang="0">
                    <a:pos x="77" y="0"/>
                  </a:cxn>
                </a:cxnLst>
                <a:pathLst>
                  <a:path w="77" h="348">
                    <a:moveTo>
                      <a:pt x="77" y="0"/>
                    </a:moveTo>
                    <a:lnTo>
                      <a:pt x="33" y="21"/>
                    </a:lnTo>
                    <a:lnTo>
                      <a:pt x="32" y="53"/>
                    </a:lnTo>
                    <a:lnTo>
                      <a:pt x="28" y="117"/>
                    </a:lnTo>
                    <a:lnTo>
                      <a:pt x="25" y="171"/>
                    </a:lnTo>
                    <a:lnTo>
                      <a:pt x="22" y="214"/>
                    </a:lnTo>
                    <a:lnTo>
                      <a:pt x="21" y="220"/>
                    </a:lnTo>
                    <a:lnTo>
                      <a:pt x="14" y="277"/>
                    </a:lnTo>
                    <a:lnTo>
                      <a:pt x="0" y="328"/>
                    </a:lnTo>
                    <a:lnTo>
                      <a:pt x="24" y="348"/>
                    </a:lnTo>
                    <a:lnTo>
                      <a:pt x="36" y="295"/>
                    </a:lnTo>
                    <a:lnTo>
                      <a:pt x="44" y="238"/>
                    </a:lnTo>
                    <a:lnTo>
                      <a:pt x="48" y="201"/>
                    </a:lnTo>
                    <a:lnTo>
                      <a:pt x="53" y="143"/>
                    </a:lnTo>
                    <a:lnTo>
                      <a:pt x="56" y="94"/>
                    </a:lnTo>
                    <a:lnTo>
                      <a:pt x="56" y="79"/>
                    </a:lnTo>
                    <a:lnTo>
                      <a:pt x="56" y="28"/>
                    </a:lnTo>
                    <a:lnTo>
                      <a:pt x="77" y="0"/>
                    </a:lnTo>
                    <a:close/>
                  </a:path>
                </a:pathLst>
              </a:custGeom>
              <a:solidFill>
                <a:srgbClr val="000000"/>
              </a:solidFill>
              <a:ln w="9525">
                <a:noFill/>
              </a:ln>
            </p:spPr>
            <p:txBody>
              <a:bodyPr/>
              <a:p>
                <a:endParaRPr lang="zh-CN" altLang="en-US"/>
              </a:p>
            </p:txBody>
          </p:sp>
          <p:sp>
            <p:nvSpPr>
              <p:cNvPr id="94251" name="Freeform 45"/>
              <p:cNvSpPr/>
              <p:nvPr/>
            </p:nvSpPr>
            <p:spPr>
              <a:xfrm>
                <a:off x="4027" y="1873"/>
                <a:ext cx="3" cy="5"/>
              </a:xfrm>
              <a:custGeom>
                <a:avLst/>
                <a:gdLst/>
                <a:ahLst/>
                <a:cxnLst>
                  <a:cxn ang="0">
                    <a:pos x="12" y="0"/>
                  </a:cxn>
                  <a:cxn ang="0">
                    <a:pos x="0" y="0"/>
                  </a:cxn>
                  <a:cxn ang="0">
                    <a:pos x="4" y="14"/>
                  </a:cxn>
                  <a:cxn ang="0">
                    <a:pos x="12" y="64"/>
                  </a:cxn>
                  <a:cxn ang="0">
                    <a:pos x="38" y="56"/>
                  </a:cxn>
                  <a:cxn ang="0">
                    <a:pos x="12" y="0"/>
                  </a:cxn>
                </a:cxnLst>
                <a:pathLst>
                  <a:path w="38" h="64">
                    <a:moveTo>
                      <a:pt x="12" y="0"/>
                    </a:moveTo>
                    <a:lnTo>
                      <a:pt x="0" y="0"/>
                    </a:lnTo>
                    <a:lnTo>
                      <a:pt x="4" y="14"/>
                    </a:lnTo>
                    <a:lnTo>
                      <a:pt x="12" y="64"/>
                    </a:lnTo>
                    <a:lnTo>
                      <a:pt x="38" y="56"/>
                    </a:lnTo>
                    <a:lnTo>
                      <a:pt x="12" y="0"/>
                    </a:lnTo>
                    <a:close/>
                  </a:path>
                </a:pathLst>
              </a:custGeom>
              <a:solidFill>
                <a:srgbClr val="000000"/>
              </a:solidFill>
              <a:ln w="9525">
                <a:noFill/>
              </a:ln>
            </p:spPr>
            <p:txBody>
              <a:bodyPr/>
              <a:p>
                <a:endParaRPr lang="zh-CN" altLang="en-US"/>
              </a:p>
            </p:txBody>
          </p:sp>
          <p:sp>
            <p:nvSpPr>
              <p:cNvPr id="94252" name="Freeform 46"/>
              <p:cNvSpPr/>
              <p:nvPr/>
            </p:nvSpPr>
            <p:spPr>
              <a:xfrm>
                <a:off x="4027" y="1872"/>
                <a:ext cx="32" cy="33"/>
              </a:xfrm>
              <a:custGeom>
                <a:avLst/>
                <a:gdLst/>
                <a:ahLst/>
                <a:cxnLst>
                  <a:cxn ang="0">
                    <a:pos x="392" y="0"/>
                  </a:cxn>
                  <a:cxn ang="0">
                    <a:pos x="385" y="10"/>
                  </a:cxn>
                  <a:cxn ang="0">
                    <a:pos x="356" y="37"/>
                  </a:cxn>
                  <a:cxn ang="0">
                    <a:pos x="36" y="77"/>
                  </a:cxn>
                  <a:cxn ang="0">
                    <a:pos x="10" y="85"/>
                  </a:cxn>
                  <a:cxn ang="0">
                    <a:pos x="10" y="90"/>
                  </a:cxn>
                  <a:cxn ang="0">
                    <a:pos x="10" y="133"/>
                  </a:cxn>
                  <a:cxn ang="0">
                    <a:pos x="10" y="217"/>
                  </a:cxn>
                  <a:cxn ang="0">
                    <a:pos x="10" y="247"/>
                  </a:cxn>
                  <a:cxn ang="0">
                    <a:pos x="9" y="319"/>
                  </a:cxn>
                  <a:cxn ang="0">
                    <a:pos x="8" y="346"/>
                  </a:cxn>
                  <a:cxn ang="0">
                    <a:pos x="0" y="365"/>
                  </a:cxn>
                  <a:cxn ang="0">
                    <a:pos x="25" y="431"/>
                  </a:cxn>
                  <a:cxn ang="0">
                    <a:pos x="32" y="431"/>
                  </a:cxn>
                  <a:cxn ang="0">
                    <a:pos x="33" y="424"/>
                  </a:cxn>
                  <a:cxn ang="0">
                    <a:pos x="34" y="392"/>
                  </a:cxn>
                  <a:cxn ang="0">
                    <a:pos x="36" y="350"/>
                  </a:cxn>
                  <a:cxn ang="0">
                    <a:pos x="36" y="297"/>
                  </a:cxn>
                  <a:cxn ang="0">
                    <a:pos x="37" y="234"/>
                  </a:cxn>
                  <a:cxn ang="0">
                    <a:pos x="37" y="161"/>
                  </a:cxn>
                  <a:cxn ang="0">
                    <a:pos x="36" y="104"/>
                  </a:cxn>
                  <a:cxn ang="0">
                    <a:pos x="371" y="65"/>
                  </a:cxn>
                  <a:cxn ang="0">
                    <a:pos x="415" y="44"/>
                  </a:cxn>
                  <a:cxn ang="0">
                    <a:pos x="392" y="0"/>
                  </a:cxn>
                </a:cxnLst>
                <a:pathLst>
                  <a:path w="415" h="431">
                    <a:moveTo>
                      <a:pt x="392" y="0"/>
                    </a:moveTo>
                    <a:lnTo>
                      <a:pt x="385" y="10"/>
                    </a:lnTo>
                    <a:lnTo>
                      <a:pt x="356" y="37"/>
                    </a:lnTo>
                    <a:lnTo>
                      <a:pt x="36" y="77"/>
                    </a:lnTo>
                    <a:lnTo>
                      <a:pt x="10" y="85"/>
                    </a:lnTo>
                    <a:lnTo>
                      <a:pt x="10" y="90"/>
                    </a:lnTo>
                    <a:lnTo>
                      <a:pt x="10" y="133"/>
                    </a:lnTo>
                    <a:lnTo>
                      <a:pt x="10" y="217"/>
                    </a:lnTo>
                    <a:lnTo>
                      <a:pt x="10" y="247"/>
                    </a:lnTo>
                    <a:lnTo>
                      <a:pt x="9" y="319"/>
                    </a:lnTo>
                    <a:lnTo>
                      <a:pt x="8" y="346"/>
                    </a:lnTo>
                    <a:lnTo>
                      <a:pt x="0" y="365"/>
                    </a:lnTo>
                    <a:lnTo>
                      <a:pt x="25" y="431"/>
                    </a:lnTo>
                    <a:lnTo>
                      <a:pt x="32" y="431"/>
                    </a:lnTo>
                    <a:lnTo>
                      <a:pt x="33" y="424"/>
                    </a:lnTo>
                    <a:lnTo>
                      <a:pt x="34" y="392"/>
                    </a:lnTo>
                    <a:lnTo>
                      <a:pt x="36" y="350"/>
                    </a:lnTo>
                    <a:lnTo>
                      <a:pt x="36" y="297"/>
                    </a:lnTo>
                    <a:lnTo>
                      <a:pt x="37" y="234"/>
                    </a:lnTo>
                    <a:lnTo>
                      <a:pt x="37" y="161"/>
                    </a:lnTo>
                    <a:lnTo>
                      <a:pt x="36" y="104"/>
                    </a:lnTo>
                    <a:lnTo>
                      <a:pt x="371" y="65"/>
                    </a:lnTo>
                    <a:lnTo>
                      <a:pt x="415" y="44"/>
                    </a:lnTo>
                    <a:lnTo>
                      <a:pt x="392" y="0"/>
                    </a:lnTo>
                    <a:close/>
                  </a:path>
                </a:pathLst>
              </a:custGeom>
              <a:solidFill>
                <a:srgbClr val="000000"/>
              </a:solidFill>
              <a:ln w="9525">
                <a:noFill/>
              </a:ln>
            </p:spPr>
            <p:txBody>
              <a:bodyPr/>
              <a:p>
                <a:endParaRPr lang="zh-CN" altLang="en-US"/>
              </a:p>
            </p:txBody>
          </p:sp>
          <p:sp>
            <p:nvSpPr>
              <p:cNvPr id="94253" name="Freeform 47"/>
              <p:cNvSpPr/>
              <p:nvPr/>
            </p:nvSpPr>
            <p:spPr>
              <a:xfrm>
                <a:off x="4033" y="1860"/>
                <a:ext cx="17" cy="16"/>
              </a:xfrm>
              <a:custGeom>
                <a:avLst/>
                <a:gdLst/>
                <a:ahLst/>
                <a:cxnLst>
                  <a:cxn ang="0">
                    <a:pos x="8" y="0"/>
                  </a:cxn>
                  <a:cxn ang="0">
                    <a:pos x="0" y="4"/>
                  </a:cxn>
                  <a:cxn ang="0">
                    <a:pos x="0" y="4"/>
                  </a:cxn>
                  <a:cxn ang="0">
                    <a:pos x="14" y="57"/>
                  </a:cxn>
                  <a:cxn ang="0">
                    <a:pos x="14" y="92"/>
                  </a:cxn>
                  <a:cxn ang="0">
                    <a:pos x="16" y="129"/>
                  </a:cxn>
                  <a:cxn ang="0">
                    <a:pos x="6" y="155"/>
                  </a:cxn>
                  <a:cxn ang="0">
                    <a:pos x="27" y="205"/>
                  </a:cxn>
                  <a:cxn ang="0">
                    <a:pos x="33" y="205"/>
                  </a:cxn>
                  <a:cxn ang="0">
                    <a:pos x="34" y="176"/>
                  </a:cxn>
                  <a:cxn ang="0">
                    <a:pos x="230" y="149"/>
                  </a:cxn>
                  <a:cxn ang="0">
                    <a:pos x="35" y="147"/>
                  </a:cxn>
                  <a:cxn ang="0">
                    <a:pos x="36" y="107"/>
                  </a:cxn>
                  <a:cxn ang="0">
                    <a:pos x="35" y="65"/>
                  </a:cxn>
                  <a:cxn ang="0">
                    <a:pos x="190" y="41"/>
                  </a:cxn>
                  <a:cxn ang="0">
                    <a:pos x="34" y="37"/>
                  </a:cxn>
                  <a:cxn ang="0">
                    <a:pos x="8" y="0"/>
                  </a:cxn>
                </a:cxnLst>
                <a:pathLst>
                  <a:path w="230" h="205">
                    <a:moveTo>
                      <a:pt x="8" y="0"/>
                    </a:moveTo>
                    <a:lnTo>
                      <a:pt x="0" y="4"/>
                    </a:lnTo>
                    <a:lnTo>
                      <a:pt x="0" y="4"/>
                    </a:lnTo>
                    <a:lnTo>
                      <a:pt x="14" y="57"/>
                    </a:lnTo>
                    <a:lnTo>
                      <a:pt x="14" y="92"/>
                    </a:lnTo>
                    <a:lnTo>
                      <a:pt x="16" y="129"/>
                    </a:lnTo>
                    <a:lnTo>
                      <a:pt x="6" y="155"/>
                    </a:lnTo>
                    <a:lnTo>
                      <a:pt x="27" y="205"/>
                    </a:lnTo>
                    <a:lnTo>
                      <a:pt x="33" y="205"/>
                    </a:lnTo>
                    <a:lnTo>
                      <a:pt x="34" y="176"/>
                    </a:lnTo>
                    <a:lnTo>
                      <a:pt x="230" y="149"/>
                    </a:lnTo>
                    <a:lnTo>
                      <a:pt x="35" y="147"/>
                    </a:lnTo>
                    <a:lnTo>
                      <a:pt x="36" y="107"/>
                    </a:lnTo>
                    <a:lnTo>
                      <a:pt x="35" y="65"/>
                    </a:lnTo>
                    <a:lnTo>
                      <a:pt x="190" y="41"/>
                    </a:lnTo>
                    <a:lnTo>
                      <a:pt x="34" y="37"/>
                    </a:lnTo>
                    <a:lnTo>
                      <a:pt x="8" y="0"/>
                    </a:lnTo>
                    <a:close/>
                  </a:path>
                </a:pathLst>
              </a:custGeom>
              <a:solidFill>
                <a:srgbClr val="000000"/>
              </a:solidFill>
              <a:ln w="9525">
                <a:noFill/>
              </a:ln>
            </p:spPr>
            <p:txBody>
              <a:bodyPr/>
              <a:p>
                <a:endParaRPr lang="zh-CN" altLang="en-US"/>
              </a:p>
            </p:txBody>
          </p:sp>
          <p:sp>
            <p:nvSpPr>
              <p:cNvPr id="94254" name="Freeform 48"/>
              <p:cNvSpPr/>
              <p:nvPr/>
            </p:nvSpPr>
            <p:spPr>
              <a:xfrm>
                <a:off x="4035" y="1859"/>
                <a:ext cx="15" cy="12"/>
              </a:xfrm>
              <a:custGeom>
                <a:avLst/>
                <a:gdLst/>
                <a:ahLst/>
                <a:cxnLst>
                  <a:cxn ang="0">
                    <a:pos x="173" y="0"/>
                  </a:cxn>
                  <a:cxn ang="0">
                    <a:pos x="142" y="33"/>
                  </a:cxn>
                  <a:cxn ang="0">
                    <a:pos x="0" y="53"/>
                  </a:cxn>
                  <a:cxn ang="0">
                    <a:pos x="156" y="57"/>
                  </a:cxn>
                  <a:cxn ang="0">
                    <a:pos x="149" y="140"/>
                  </a:cxn>
                  <a:cxn ang="0">
                    <a:pos x="142" y="141"/>
                  </a:cxn>
                  <a:cxn ang="0">
                    <a:pos x="105" y="147"/>
                  </a:cxn>
                  <a:cxn ang="0">
                    <a:pos x="54" y="155"/>
                  </a:cxn>
                  <a:cxn ang="0">
                    <a:pos x="1" y="163"/>
                  </a:cxn>
                  <a:cxn ang="0">
                    <a:pos x="196" y="165"/>
                  </a:cxn>
                  <a:cxn ang="0">
                    <a:pos x="174" y="137"/>
                  </a:cxn>
                  <a:cxn ang="0">
                    <a:pos x="176" y="106"/>
                  </a:cxn>
                  <a:cxn ang="0">
                    <a:pos x="180" y="64"/>
                  </a:cxn>
                  <a:cxn ang="0">
                    <a:pos x="198" y="29"/>
                  </a:cxn>
                  <a:cxn ang="0">
                    <a:pos x="173" y="0"/>
                  </a:cxn>
                </a:cxnLst>
                <a:pathLst>
                  <a:path w="198" h="165">
                    <a:moveTo>
                      <a:pt x="173" y="0"/>
                    </a:moveTo>
                    <a:lnTo>
                      <a:pt x="142" y="33"/>
                    </a:lnTo>
                    <a:lnTo>
                      <a:pt x="0" y="53"/>
                    </a:lnTo>
                    <a:lnTo>
                      <a:pt x="156" y="57"/>
                    </a:lnTo>
                    <a:lnTo>
                      <a:pt x="149" y="140"/>
                    </a:lnTo>
                    <a:lnTo>
                      <a:pt x="142" y="141"/>
                    </a:lnTo>
                    <a:lnTo>
                      <a:pt x="105" y="147"/>
                    </a:lnTo>
                    <a:lnTo>
                      <a:pt x="54" y="155"/>
                    </a:lnTo>
                    <a:lnTo>
                      <a:pt x="1" y="163"/>
                    </a:lnTo>
                    <a:lnTo>
                      <a:pt x="196" y="165"/>
                    </a:lnTo>
                    <a:lnTo>
                      <a:pt x="174" y="137"/>
                    </a:lnTo>
                    <a:lnTo>
                      <a:pt x="176" y="106"/>
                    </a:lnTo>
                    <a:lnTo>
                      <a:pt x="180" y="64"/>
                    </a:lnTo>
                    <a:lnTo>
                      <a:pt x="198" y="29"/>
                    </a:lnTo>
                    <a:lnTo>
                      <a:pt x="173" y="0"/>
                    </a:lnTo>
                    <a:close/>
                  </a:path>
                </a:pathLst>
              </a:custGeom>
              <a:solidFill>
                <a:srgbClr val="000000"/>
              </a:solidFill>
              <a:ln w="9525">
                <a:noFill/>
              </a:ln>
            </p:spPr>
            <p:txBody>
              <a:bodyPr/>
              <a:p>
                <a:endParaRPr lang="zh-CN" altLang="en-US"/>
              </a:p>
            </p:txBody>
          </p:sp>
          <p:sp>
            <p:nvSpPr>
              <p:cNvPr id="94255" name="Freeform 49"/>
              <p:cNvSpPr/>
              <p:nvPr/>
            </p:nvSpPr>
            <p:spPr>
              <a:xfrm>
                <a:off x="4042" y="1852"/>
                <a:ext cx="17" cy="3"/>
              </a:xfrm>
              <a:custGeom>
                <a:avLst/>
                <a:gdLst/>
                <a:ahLst/>
                <a:cxnLst>
                  <a:cxn ang="0">
                    <a:pos x="194" y="0"/>
                  </a:cxn>
                  <a:cxn ang="0">
                    <a:pos x="175" y="13"/>
                  </a:cxn>
                  <a:cxn ang="0">
                    <a:pos x="174" y="13"/>
                  </a:cxn>
                  <a:cxn ang="0">
                    <a:pos x="166" y="15"/>
                  </a:cxn>
                  <a:cxn ang="0">
                    <a:pos x="150" y="17"/>
                  </a:cxn>
                  <a:cxn ang="0">
                    <a:pos x="127" y="21"/>
                  </a:cxn>
                  <a:cxn ang="0">
                    <a:pos x="97" y="24"/>
                  </a:cxn>
                  <a:cxn ang="0">
                    <a:pos x="59" y="29"/>
                  </a:cxn>
                  <a:cxn ang="0">
                    <a:pos x="14" y="35"/>
                  </a:cxn>
                  <a:cxn ang="0">
                    <a:pos x="0" y="37"/>
                  </a:cxn>
                  <a:cxn ang="0">
                    <a:pos x="222" y="38"/>
                  </a:cxn>
                  <a:cxn ang="0">
                    <a:pos x="222" y="26"/>
                  </a:cxn>
                  <a:cxn ang="0">
                    <a:pos x="194" y="0"/>
                  </a:cxn>
                </a:cxnLst>
                <a:pathLst>
                  <a:path w="222" h="38">
                    <a:moveTo>
                      <a:pt x="194" y="0"/>
                    </a:moveTo>
                    <a:lnTo>
                      <a:pt x="175" y="13"/>
                    </a:lnTo>
                    <a:lnTo>
                      <a:pt x="174" y="13"/>
                    </a:lnTo>
                    <a:lnTo>
                      <a:pt x="166" y="15"/>
                    </a:lnTo>
                    <a:lnTo>
                      <a:pt x="150" y="17"/>
                    </a:lnTo>
                    <a:lnTo>
                      <a:pt x="127" y="21"/>
                    </a:lnTo>
                    <a:lnTo>
                      <a:pt x="97" y="24"/>
                    </a:lnTo>
                    <a:lnTo>
                      <a:pt x="59" y="29"/>
                    </a:lnTo>
                    <a:lnTo>
                      <a:pt x="14" y="35"/>
                    </a:lnTo>
                    <a:lnTo>
                      <a:pt x="0" y="37"/>
                    </a:lnTo>
                    <a:lnTo>
                      <a:pt x="222" y="38"/>
                    </a:lnTo>
                    <a:lnTo>
                      <a:pt x="222" y="26"/>
                    </a:lnTo>
                    <a:lnTo>
                      <a:pt x="194" y="0"/>
                    </a:lnTo>
                    <a:close/>
                  </a:path>
                </a:pathLst>
              </a:custGeom>
              <a:solidFill>
                <a:srgbClr val="000000"/>
              </a:solidFill>
              <a:ln w="9525">
                <a:noFill/>
              </a:ln>
            </p:spPr>
            <p:txBody>
              <a:bodyPr/>
              <a:p>
                <a:endParaRPr lang="zh-CN" altLang="en-US"/>
              </a:p>
            </p:txBody>
          </p:sp>
          <p:sp>
            <p:nvSpPr>
              <p:cNvPr id="94256" name="Freeform 50"/>
              <p:cNvSpPr/>
              <p:nvPr/>
            </p:nvSpPr>
            <p:spPr>
              <a:xfrm>
                <a:off x="4024" y="1846"/>
                <a:ext cx="35" cy="13"/>
              </a:xfrm>
              <a:custGeom>
                <a:avLst/>
                <a:gdLst/>
                <a:ahLst/>
                <a:cxnLst>
                  <a:cxn ang="0">
                    <a:pos x="183" y="0"/>
                  </a:cxn>
                  <a:cxn ang="0">
                    <a:pos x="176" y="9"/>
                  </a:cxn>
                  <a:cxn ang="0">
                    <a:pos x="186" y="28"/>
                  </a:cxn>
                  <a:cxn ang="0">
                    <a:pos x="211" y="77"/>
                  </a:cxn>
                  <a:cxn ang="0">
                    <a:pos x="223" y="117"/>
                  </a:cxn>
                  <a:cxn ang="0">
                    <a:pos x="199" y="120"/>
                  </a:cxn>
                  <a:cxn ang="0">
                    <a:pos x="140" y="127"/>
                  </a:cxn>
                  <a:cxn ang="0">
                    <a:pos x="73" y="135"/>
                  </a:cxn>
                  <a:cxn ang="0">
                    <a:pos x="0" y="145"/>
                  </a:cxn>
                  <a:cxn ang="0">
                    <a:pos x="28" y="176"/>
                  </a:cxn>
                  <a:cxn ang="0">
                    <a:pos x="55" y="166"/>
                  </a:cxn>
                  <a:cxn ang="0">
                    <a:pos x="458" y="116"/>
                  </a:cxn>
                  <a:cxn ang="0">
                    <a:pos x="236" y="115"/>
                  </a:cxn>
                  <a:cxn ang="0">
                    <a:pos x="248" y="65"/>
                  </a:cxn>
                  <a:cxn ang="0">
                    <a:pos x="248" y="65"/>
                  </a:cxn>
                  <a:cxn ang="0">
                    <a:pos x="231" y="45"/>
                  </a:cxn>
                  <a:cxn ang="0">
                    <a:pos x="183" y="0"/>
                  </a:cxn>
                </a:cxnLst>
                <a:pathLst>
                  <a:path w="458" h="176">
                    <a:moveTo>
                      <a:pt x="183" y="0"/>
                    </a:moveTo>
                    <a:lnTo>
                      <a:pt x="176" y="9"/>
                    </a:lnTo>
                    <a:lnTo>
                      <a:pt x="186" y="28"/>
                    </a:lnTo>
                    <a:lnTo>
                      <a:pt x="211" y="77"/>
                    </a:lnTo>
                    <a:lnTo>
                      <a:pt x="223" y="117"/>
                    </a:lnTo>
                    <a:lnTo>
                      <a:pt x="199" y="120"/>
                    </a:lnTo>
                    <a:lnTo>
                      <a:pt x="140" y="127"/>
                    </a:lnTo>
                    <a:lnTo>
                      <a:pt x="73" y="135"/>
                    </a:lnTo>
                    <a:lnTo>
                      <a:pt x="0" y="145"/>
                    </a:lnTo>
                    <a:lnTo>
                      <a:pt x="28" y="176"/>
                    </a:lnTo>
                    <a:lnTo>
                      <a:pt x="55" y="166"/>
                    </a:lnTo>
                    <a:lnTo>
                      <a:pt x="458" y="116"/>
                    </a:lnTo>
                    <a:lnTo>
                      <a:pt x="236" y="115"/>
                    </a:lnTo>
                    <a:lnTo>
                      <a:pt x="248" y="65"/>
                    </a:lnTo>
                    <a:lnTo>
                      <a:pt x="248" y="65"/>
                    </a:lnTo>
                    <a:lnTo>
                      <a:pt x="231" y="45"/>
                    </a:lnTo>
                    <a:lnTo>
                      <a:pt x="183" y="0"/>
                    </a:lnTo>
                    <a:close/>
                  </a:path>
                </a:pathLst>
              </a:custGeom>
              <a:solidFill>
                <a:srgbClr val="000000"/>
              </a:solidFill>
              <a:ln w="9525">
                <a:noFill/>
              </a:ln>
            </p:spPr>
            <p:txBody>
              <a:bodyPr/>
              <a:p>
                <a:endParaRPr lang="zh-CN" altLang="en-US"/>
              </a:p>
            </p:txBody>
          </p:sp>
          <p:sp>
            <p:nvSpPr>
              <p:cNvPr id="94257" name="Freeform 51"/>
              <p:cNvSpPr/>
              <p:nvPr/>
            </p:nvSpPr>
            <p:spPr>
              <a:xfrm>
                <a:off x="4147" y="1915"/>
                <a:ext cx="16" cy="14"/>
              </a:xfrm>
              <a:custGeom>
                <a:avLst/>
                <a:gdLst/>
                <a:ahLst/>
                <a:cxnLst>
                  <a:cxn ang="0">
                    <a:pos x="190" y="0"/>
                  </a:cxn>
                  <a:cxn ang="0">
                    <a:pos x="178" y="0"/>
                  </a:cxn>
                  <a:cxn ang="0">
                    <a:pos x="174" y="145"/>
                  </a:cxn>
                  <a:cxn ang="0">
                    <a:pos x="144" y="151"/>
                  </a:cxn>
                  <a:cxn ang="0">
                    <a:pos x="98" y="154"/>
                  </a:cxn>
                  <a:cxn ang="0">
                    <a:pos x="42" y="154"/>
                  </a:cxn>
                  <a:cxn ang="0">
                    <a:pos x="0" y="173"/>
                  </a:cxn>
                  <a:cxn ang="0">
                    <a:pos x="38" y="186"/>
                  </a:cxn>
                  <a:cxn ang="0">
                    <a:pos x="98" y="186"/>
                  </a:cxn>
                  <a:cxn ang="0">
                    <a:pos x="130" y="185"/>
                  </a:cxn>
                  <a:cxn ang="0">
                    <a:pos x="169" y="181"/>
                  </a:cxn>
                  <a:cxn ang="0">
                    <a:pos x="210" y="176"/>
                  </a:cxn>
                  <a:cxn ang="0">
                    <a:pos x="190" y="0"/>
                  </a:cxn>
                </a:cxnLst>
                <a:pathLst>
                  <a:path w="210" h="186">
                    <a:moveTo>
                      <a:pt x="190" y="0"/>
                    </a:moveTo>
                    <a:lnTo>
                      <a:pt x="178" y="0"/>
                    </a:lnTo>
                    <a:lnTo>
                      <a:pt x="174" y="145"/>
                    </a:lnTo>
                    <a:lnTo>
                      <a:pt x="144" y="151"/>
                    </a:lnTo>
                    <a:lnTo>
                      <a:pt x="98" y="154"/>
                    </a:lnTo>
                    <a:lnTo>
                      <a:pt x="42" y="154"/>
                    </a:lnTo>
                    <a:lnTo>
                      <a:pt x="0" y="173"/>
                    </a:lnTo>
                    <a:lnTo>
                      <a:pt x="38" y="186"/>
                    </a:lnTo>
                    <a:lnTo>
                      <a:pt x="98" y="186"/>
                    </a:lnTo>
                    <a:lnTo>
                      <a:pt x="130" y="185"/>
                    </a:lnTo>
                    <a:lnTo>
                      <a:pt x="169" y="181"/>
                    </a:lnTo>
                    <a:lnTo>
                      <a:pt x="210" y="176"/>
                    </a:lnTo>
                    <a:lnTo>
                      <a:pt x="190" y="0"/>
                    </a:lnTo>
                    <a:close/>
                  </a:path>
                </a:pathLst>
              </a:custGeom>
              <a:solidFill>
                <a:srgbClr val="000000"/>
              </a:solidFill>
              <a:ln w="9525">
                <a:noFill/>
              </a:ln>
            </p:spPr>
            <p:txBody>
              <a:bodyPr/>
              <a:p>
                <a:endParaRPr lang="zh-CN" altLang="en-US"/>
              </a:p>
            </p:txBody>
          </p:sp>
          <p:sp>
            <p:nvSpPr>
              <p:cNvPr id="94258" name="Freeform 52"/>
              <p:cNvSpPr/>
              <p:nvPr/>
            </p:nvSpPr>
            <p:spPr>
              <a:xfrm>
                <a:off x="4145" y="1910"/>
                <a:ext cx="5" cy="18"/>
              </a:xfrm>
              <a:custGeom>
                <a:avLst/>
                <a:gdLst/>
                <a:ahLst/>
                <a:cxnLst>
                  <a:cxn ang="0">
                    <a:pos x="9" y="0"/>
                  </a:cxn>
                  <a:cxn ang="0">
                    <a:pos x="0" y="4"/>
                  </a:cxn>
                  <a:cxn ang="0">
                    <a:pos x="5" y="25"/>
                  </a:cxn>
                  <a:cxn ang="0">
                    <a:pos x="9" y="80"/>
                  </a:cxn>
                  <a:cxn ang="0">
                    <a:pos x="9" y="193"/>
                  </a:cxn>
                  <a:cxn ang="0">
                    <a:pos x="9" y="198"/>
                  </a:cxn>
                  <a:cxn ang="0">
                    <a:pos x="24" y="237"/>
                  </a:cxn>
                  <a:cxn ang="0">
                    <a:pos x="66" y="218"/>
                  </a:cxn>
                  <a:cxn ang="0">
                    <a:pos x="54" y="216"/>
                  </a:cxn>
                  <a:cxn ang="0">
                    <a:pos x="33" y="183"/>
                  </a:cxn>
                  <a:cxn ang="0">
                    <a:pos x="33" y="125"/>
                  </a:cxn>
                  <a:cxn ang="0">
                    <a:pos x="33" y="86"/>
                  </a:cxn>
                  <a:cxn ang="0">
                    <a:pos x="44" y="57"/>
                  </a:cxn>
                  <a:cxn ang="0">
                    <a:pos x="9" y="0"/>
                  </a:cxn>
                </a:cxnLst>
                <a:pathLst>
                  <a:path w="66" h="237">
                    <a:moveTo>
                      <a:pt x="9" y="0"/>
                    </a:moveTo>
                    <a:lnTo>
                      <a:pt x="0" y="4"/>
                    </a:lnTo>
                    <a:lnTo>
                      <a:pt x="5" y="25"/>
                    </a:lnTo>
                    <a:lnTo>
                      <a:pt x="9" y="80"/>
                    </a:lnTo>
                    <a:lnTo>
                      <a:pt x="9" y="193"/>
                    </a:lnTo>
                    <a:lnTo>
                      <a:pt x="9" y="198"/>
                    </a:lnTo>
                    <a:lnTo>
                      <a:pt x="24" y="237"/>
                    </a:lnTo>
                    <a:lnTo>
                      <a:pt x="66" y="218"/>
                    </a:lnTo>
                    <a:lnTo>
                      <a:pt x="54" y="216"/>
                    </a:lnTo>
                    <a:lnTo>
                      <a:pt x="33" y="183"/>
                    </a:lnTo>
                    <a:lnTo>
                      <a:pt x="33" y="125"/>
                    </a:lnTo>
                    <a:lnTo>
                      <a:pt x="33" y="86"/>
                    </a:lnTo>
                    <a:lnTo>
                      <a:pt x="44" y="57"/>
                    </a:lnTo>
                    <a:lnTo>
                      <a:pt x="9" y="0"/>
                    </a:lnTo>
                    <a:close/>
                  </a:path>
                </a:pathLst>
              </a:custGeom>
              <a:solidFill>
                <a:srgbClr val="000000"/>
              </a:solidFill>
              <a:ln w="9525">
                <a:noFill/>
              </a:ln>
            </p:spPr>
            <p:txBody>
              <a:bodyPr/>
              <a:p>
                <a:endParaRPr lang="zh-CN" altLang="en-US"/>
              </a:p>
            </p:txBody>
          </p:sp>
          <p:sp>
            <p:nvSpPr>
              <p:cNvPr id="94259" name="Freeform 53"/>
              <p:cNvSpPr/>
              <p:nvPr/>
            </p:nvSpPr>
            <p:spPr>
              <a:xfrm>
                <a:off x="4127" y="1903"/>
                <a:ext cx="19" cy="28"/>
              </a:xfrm>
              <a:custGeom>
                <a:avLst/>
                <a:gdLst/>
                <a:ahLst/>
                <a:cxnLst>
                  <a:cxn ang="0">
                    <a:pos x="225" y="0"/>
                  </a:cxn>
                  <a:cxn ang="0">
                    <a:pos x="216" y="0"/>
                  </a:cxn>
                  <a:cxn ang="0">
                    <a:pos x="216" y="3"/>
                  </a:cxn>
                  <a:cxn ang="0">
                    <a:pos x="214" y="64"/>
                  </a:cxn>
                  <a:cxn ang="0">
                    <a:pos x="205" y="114"/>
                  </a:cxn>
                  <a:cxn ang="0">
                    <a:pos x="203" y="123"/>
                  </a:cxn>
                  <a:cxn ang="0">
                    <a:pos x="187" y="170"/>
                  </a:cxn>
                  <a:cxn ang="0">
                    <a:pos x="161" y="218"/>
                  </a:cxn>
                  <a:cxn ang="0">
                    <a:pos x="148" y="236"/>
                  </a:cxn>
                  <a:cxn ang="0">
                    <a:pos x="125" y="261"/>
                  </a:cxn>
                  <a:cxn ang="0">
                    <a:pos x="91" y="287"/>
                  </a:cxn>
                  <a:cxn ang="0">
                    <a:pos x="50" y="315"/>
                  </a:cxn>
                  <a:cxn ang="0">
                    <a:pos x="0" y="344"/>
                  </a:cxn>
                  <a:cxn ang="0">
                    <a:pos x="4" y="360"/>
                  </a:cxn>
                  <a:cxn ang="0">
                    <a:pos x="8" y="358"/>
                  </a:cxn>
                  <a:cxn ang="0">
                    <a:pos x="57" y="333"/>
                  </a:cxn>
                  <a:cxn ang="0">
                    <a:pos x="99" y="309"/>
                  </a:cxn>
                  <a:cxn ang="0">
                    <a:pos x="133" y="285"/>
                  </a:cxn>
                  <a:cxn ang="0">
                    <a:pos x="161" y="260"/>
                  </a:cxn>
                  <a:cxn ang="0">
                    <a:pos x="181" y="237"/>
                  </a:cxn>
                  <a:cxn ang="0">
                    <a:pos x="198" y="211"/>
                  </a:cxn>
                  <a:cxn ang="0">
                    <a:pos x="219" y="164"/>
                  </a:cxn>
                  <a:cxn ang="0">
                    <a:pos x="232" y="117"/>
                  </a:cxn>
                  <a:cxn ang="0">
                    <a:pos x="236" y="89"/>
                  </a:cxn>
                  <a:cxn ang="0">
                    <a:pos x="251" y="51"/>
                  </a:cxn>
                  <a:cxn ang="0">
                    <a:pos x="225" y="0"/>
                  </a:cxn>
                </a:cxnLst>
                <a:pathLst>
                  <a:path w="251" h="360">
                    <a:moveTo>
                      <a:pt x="225" y="0"/>
                    </a:moveTo>
                    <a:lnTo>
                      <a:pt x="216" y="0"/>
                    </a:lnTo>
                    <a:lnTo>
                      <a:pt x="216" y="3"/>
                    </a:lnTo>
                    <a:lnTo>
                      <a:pt x="214" y="64"/>
                    </a:lnTo>
                    <a:lnTo>
                      <a:pt x="205" y="114"/>
                    </a:lnTo>
                    <a:lnTo>
                      <a:pt x="203" y="123"/>
                    </a:lnTo>
                    <a:lnTo>
                      <a:pt x="187" y="170"/>
                    </a:lnTo>
                    <a:lnTo>
                      <a:pt x="161" y="218"/>
                    </a:lnTo>
                    <a:lnTo>
                      <a:pt x="148" y="236"/>
                    </a:lnTo>
                    <a:lnTo>
                      <a:pt x="125" y="261"/>
                    </a:lnTo>
                    <a:lnTo>
                      <a:pt x="91" y="287"/>
                    </a:lnTo>
                    <a:lnTo>
                      <a:pt x="50" y="315"/>
                    </a:lnTo>
                    <a:lnTo>
                      <a:pt x="0" y="344"/>
                    </a:lnTo>
                    <a:lnTo>
                      <a:pt x="4" y="360"/>
                    </a:lnTo>
                    <a:lnTo>
                      <a:pt x="8" y="358"/>
                    </a:lnTo>
                    <a:lnTo>
                      <a:pt x="57" y="333"/>
                    </a:lnTo>
                    <a:lnTo>
                      <a:pt x="99" y="309"/>
                    </a:lnTo>
                    <a:lnTo>
                      <a:pt x="133" y="285"/>
                    </a:lnTo>
                    <a:lnTo>
                      <a:pt x="161" y="260"/>
                    </a:lnTo>
                    <a:lnTo>
                      <a:pt x="181" y="237"/>
                    </a:lnTo>
                    <a:lnTo>
                      <a:pt x="198" y="211"/>
                    </a:lnTo>
                    <a:lnTo>
                      <a:pt x="219" y="164"/>
                    </a:lnTo>
                    <a:lnTo>
                      <a:pt x="232" y="117"/>
                    </a:lnTo>
                    <a:lnTo>
                      <a:pt x="236" y="89"/>
                    </a:lnTo>
                    <a:lnTo>
                      <a:pt x="251" y="51"/>
                    </a:lnTo>
                    <a:lnTo>
                      <a:pt x="225" y="0"/>
                    </a:lnTo>
                    <a:close/>
                  </a:path>
                </a:pathLst>
              </a:custGeom>
              <a:solidFill>
                <a:srgbClr val="000000"/>
              </a:solidFill>
              <a:ln w="9525">
                <a:noFill/>
              </a:ln>
            </p:spPr>
            <p:txBody>
              <a:bodyPr/>
              <a:p>
                <a:endParaRPr lang="zh-CN" altLang="en-US"/>
              </a:p>
            </p:txBody>
          </p:sp>
          <p:sp>
            <p:nvSpPr>
              <p:cNvPr id="94260" name="Freeform 54"/>
              <p:cNvSpPr/>
              <p:nvPr/>
            </p:nvSpPr>
            <p:spPr>
              <a:xfrm>
                <a:off x="4136" y="1897"/>
                <a:ext cx="16" cy="22"/>
              </a:xfrm>
              <a:custGeom>
                <a:avLst/>
                <a:gdLst/>
                <a:ahLst/>
                <a:cxnLst>
                  <a:cxn ang="0">
                    <a:pos x="9" y="0"/>
                  </a:cxn>
                  <a:cxn ang="0">
                    <a:pos x="0" y="0"/>
                  </a:cxn>
                  <a:cxn ang="0">
                    <a:pos x="0" y="3"/>
                  </a:cxn>
                  <a:cxn ang="0">
                    <a:pos x="9" y="57"/>
                  </a:cxn>
                  <a:cxn ang="0">
                    <a:pos x="9" y="62"/>
                  </a:cxn>
                  <a:cxn ang="0">
                    <a:pos x="11" y="126"/>
                  </a:cxn>
                  <a:cxn ang="0">
                    <a:pos x="12" y="148"/>
                  </a:cxn>
                  <a:cxn ang="0">
                    <a:pos x="15" y="196"/>
                  </a:cxn>
                  <a:cxn ang="0">
                    <a:pos x="7" y="227"/>
                  </a:cxn>
                  <a:cxn ang="0">
                    <a:pos x="27" y="277"/>
                  </a:cxn>
                  <a:cxn ang="0">
                    <a:pos x="36" y="277"/>
                  </a:cxn>
                  <a:cxn ang="0">
                    <a:pos x="36" y="272"/>
                  </a:cxn>
                  <a:cxn ang="0">
                    <a:pos x="37" y="237"/>
                  </a:cxn>
                  <a:cxn ang="0">
                    <a:pos x="37" y="187"/>
                  </a:cxn>
                  <a:cxn ang="0">
                    <a:pos x="36" y="121"/>
                  </a:cxn>
                  <a:cxn ang="0">
                    <a:pos x="33" y="68"/>
                  </a:cxn>
                  <a:cxn ang="0">
                    <a:pos x="205" y="44"/>
                  </a:cxn>
                  <a:cxn ang="0">
                    <a:pos x="32" y="40"/>
                  </a:cxn>
                  <a:cxn ang="0">
                    <a:pos x="9" y="0"/>
                  </a:cxn>
                </a:cxnLst>
                <a:pathLst>
                  <a:path w="205" h="277">
                    <a:moveTo>
                      <a:pt x="9" y="0"/>
                    </a:moveTo>
                    <a:lnTo>
                      <a:pt x="0" y="0"/>
                    </a:lnTo>
                    <a:lnTo>
                      <a:pt x="0" y="3"/>
                    </a:lnTo>
                    <a:lnTo>
                      <a:pt x="9" y="57"/>
                    </a:lnTo>
                    <a:lnTo>
                      <a:pt x="9" y="62"/>
                    </a:lnTo>
                    <a:lnTo>
                      <a:pt x="11" y="126"/>
                    </a:lnTo>
                    <a:lnTo>
                      <a:pt x="12" y="148"/>
                    </a:lnTo>
                    <a:lnTo>
                      <a:pt x="15" y="196"/>
                    </a:lnTo>
                    <a:lnTo>
                      <a:pt x="7" y="227"/>
                    </a:lnTo>
                    <a:lnTo>
                      <a:pt x="27" y="277"/>
                    </a:lnTo>
                    <a:lnTo>
                      <a:pt x="36" y="277"/>
                    </a:lnTo>
                    <a:lnTo>
                      <a:pt x="36" y="272"/>
                    </a:lnTo>
                    <a:lnTo>
                      <a:pt x="37" y="237"/>
                    </a:lnTo>
                    <a:lnTo>
                      <a:pt x="37" y="187"/>
                    </a:lnTo>
                    <a:lnTo>
                      <a:pt x="36" y="121"/>
                    </a:lnTo>
                    <a:lnTo>
                      <a:pt x="33" y="68"/>
                    </a:lnTo>
                    <a:lnTo>
                      <a:pt x="205" y="44"/>
                    </a:lnTo>
                    <a:lnTo>
                      <a:pt x="32" y="40"/>
                    </a:lnTo>
                    <a:lnTo>
                      <a:pt x="9" y="0"/>
                    </a:lnTo>
                    <a:close/>
                  </a:path>
                </a:pathLst>
              </a:custGeom>
              <a:solidFill>
                <a:srgbClr val="000000"/>
              </a:solidFill>
              <a:ln w="9525">
                <a:noFill/>
              </a:ln>
            </p:spPr>
            <p:txBody>
              <a:bodyPr/>
              <a:p>
                <a:endParaRPr lang="zh-CN" altLang="en-US"/>
              </a:p>
            </p:txBody>
          </p:sp>
          <p:sp>
            <p:nvSpPr>
              <p:cNvPr id="94261" name="Freeform 55"/>
              <p:cNvSpPr/>
              <p:nvPr/>
            </p:nvSpPr>
            <p:spPr>
              <a:xfrm>
                <a:off x="4139" y="1896"/>
                <a:ext cx="16" cy="23"/>
              </a:xfrm>
              <a:custGeom>
                <a:avLst/>
                <a:gdLst/>
                <a:ahLst/>
                <a:cxnLst>
                  <a:cxn ang="0">
                    <a:pos x="184" y="0"/>
                  </a:cxn>
                  <a:cxn ang="0">
                    <a:pos x="182" y="5"/>
                  </a:cxn>
                  <a:cxn ang="0">
                    <a:pos x="153" y="38"/>
                  </a:cxn>
                  <a:cxn ang="0">
                    <a:pos x="0" y="59"/>
                  </a:cxn>
                  <a:cxn ang="0">
                    <a:pos x="173" y="63"/>
                  </a:cxn>
                  <a:cxn ang="0">
                    <a:pos x="171" y="143"/>
                  </a:cxn>
                  <a:cxn ang="0">
                    <a:pos x="169" y="201"/>
                  </a:cxn>
                  <a:cxn ang="0">
                    <a:pos x="169" y="223"/>
                  </a:cxn>
                  <a:cxn ang="0">
                    <a:pos x="155" y="246"/>
                  </a:cxn>
                  <a:cxn ang="0">
                    <a:pos x="175" y="296"/>
                  </a:cxn>
                  <a:cxn ang="0">
                    <a:pos x="182" y="296"/>
                  </a:cxn>
                  <a:cxn ang="0">
                    <a:pos x="185" y="268"/>
                  </a:cxn>
                  <a:cxn ang="0">
                    <a:pos x="189" y="212"/>
                  </a:cxn>
                  <a:cxn ang="0">
                    <a:pos x="193" y="158"/>
                  </a:cxn>
                  <a:cxn ang="0">
                    <a:pos x="194" y="124"/>
                  </a:cxn>
                  <a:cxn ang="0">
                    <a:pos x="195" y="79"/>
                  </a:cxn>
                  <a:cxn ang="0">
                    <a:pos x="215" y="35"/>
                  </a:cxn>
                  <a:cxn ang="0">
                    <a:pos x="184" y="0"/>
                  </a:cxn>
                </a:cxnLst>
                <a:pathLst>
                  <a:path w="215" h="296">
                    <a:moveTo>
                      <a:pt x="184" y="0"/>
                    </a:moveTo>
                    <a:lnTo>
                      <a:pt x="182" y="5"/>
                    </a:lnTo>
                    <a:lnTo>
                      <a:pt x="153" y="38"/>
                    </a:lnTo>
                    <a:lnTo>
                      <a:pt x="0" y="59"/>
                    </a:lnTo>
                    <a:lnTo>
                      <a:pt x="173" y="63"/>
                    </a:lnTo>
                    <a:lnTo>
                      <a:pt x="171" y="143"/>
                    </a:lnTo>
                    <a:lnTo>
                      <a:pt x="169" y="201"/>
                    </a:lnTo>
                    <a:lnTo>
                      <a:pt x="169" y="223"/>
                    </a:lnTo>
                    <a:lnTo>
                      <a:pt x="155" y="246"/>
                    </a:lnTo>
                    <a:lnTo>
                      <a:pt x="175" y="296"/>
                    </a:lnTo>
                    <a:lnTo>
                      <a:pt x="182" y="296"/>
                    </a:lnTo>
                    <a:lnTo>
                      <a:pt x="185" y="268"/>
                    </a:lnTo>
                    <a:lnTo>
                      <a:pt x="189" y="212"/>
                    </a:lnTo>
                    <a:lnTo>
                      <a:pt x="193" y="158"/>
                    </a:lnTo>
                    <a:lnTo>
                      <a:pt x="194" y="124"/>
                    </a:lnTo>
                    <a:lnTo>
                      <a:pt x="195" y="79"/>
                    </a:lnTo>
                    <a:lnTo>
                      <a:pt x="215" y="35"/>
                    </a:lnTo>
                    <a:lnTo>
                      <a:pt x="184" y="0"/>
                    </a:lnTo>
                    <a:close/>
                  </a:path>
                </a:pathLst>
              </a:custGeom>
              <a:solidFill>
                <a:srgbClr val="000000"/>
              </a:solidFill>
              <a:ln w="9525">
                <a:noFill/>
              </a:ln>
            </p:spPr>
            <p:txBody>
              <a:bodyPr/>
              <a:p>
                <a:endParaRPr lang="zh-CN" altLang="en-US"/>
              </a:p>
            </p:txBody>
          </p:sp>
          <p:sp>
            <p:nvSpPr>
              <p:cNvPr id="94262" name="Freeform 56"/>
              <p:cNvSpPr/>
              <p:nvPr/>
            </p:nvSpPr>
            <p:spPr>
              <a:xfrm>
                <a:off x="4140" y="1893"/>
                <a:ext cx="2" cy="5"/>
              </a:xfrm>
              <a:custGeom>
                <a:avLst/>
                <a:gdLst/>
                <a:ahLst/>
                <a:cxnLst>
                  <a:cxn ang="0">
                    <a:pos x="29" y="0"/>
                  </a:cxn>
                  <a:cxn ang="0">
                    <a:pos x="5" y="3"/>
                  </a:cxn>
                  <a:cxn ang="0">
                    <a:pos x="0" y="20"/>
                  </a:cxn>
                  <a:cxn ang="0">
                    <a:pos x="20" y="65"/>
                  </a:cxn>
                  <a:cxn ang="0">
                    <a:pos x="29" y="65"/>
                  </a:cxn>
                  <a:cxn ang="0">
                    <a:pos x="30" y="26"/>
                  </a:cxn>
                  <a:cxn ang="0">
                    <a:pos x="29" y="0"/>
                  </a:cxn>
                </a:cxnLst>
                <a:pathLst>
                  <a:path w="30" h="65">
                    <a:moveTo>
                      <a:pt x="29" y="0"/>
                    </a:moveTo>
                    <a:lnTo>
                      <a:pt x="5" y="3"/>
                    </a:lnTo>
                    <a:lnTo>
                      <a:pt x="0" y="20"/>
                    </a:lnTo>
                    <a:lnTo>
                      <a:pt x="20" y="65"/>
                    </a:lnTo>
                    <a:lnTo>
                      <a:pt x="29" y="65"/>
                    </a:lnTo>
                    <a:lnTo>
                      <a:pt x="30" y="26"/>
                    </a:lnTo>
                    <a:lnTo>
                      <a:pt x="29" y="0"/>
                    </a:lnTo>
                    <a:close/>
                  </a:path>
                </a:pathLst>
              </a:custGeom>
              <a:solidFill>
                <a:srgbClr val="000000"/>
              </a:solidFill>
              <a:ln w="9525">
                <a:noFill/>
              </a:ln>
            </p:spPr>
            <p:txBody>
              <a:bodyPr/>
              <a:p>
                <a:endParaRPr lang="zh-CN" altLang="en-US"/>
              </a:p>
            </p:txBody>
          </p:sp>
          <p:sp>
            <p:nvSpPr>
              <p:cNvPr id="94263" name="Freeform 57"/>
              <p:cNvSpPr/>
              <p:nvPr/>
            </p:nvSpPr>
            <p:spPr>
              <a:xfrm>
                <a:off x="4147" y="1892"/>
                <a:ext cx="2" cy="5"/>
              </a:xfrm>
              <a:custGeom>
                <a:avLst/>
                <a:gdLst/>
                <a:ahLst/>
                <a:cxnLst>
                  <a:cxn ang="0">
                    <a:pos x="32" y="0"/>
                  </a:cxn>
                  <a:cxn ang="0">
                    <a:pos x="14" y="2"/>
                  </a:cxn>
                  <a:cxn ang="0">
                    <a:pos x="0" y="64"/>
                  </a:cxn>
                  <a:cxn ang="0">
                    <a:pos x="11" y="70"/>
                  </a:cxn>
                  <a:cxn ang="0">
                    <a:pos x="19" y="43"/>
                  </a:cxn>
                  <a:cxn ang="0">
                    <a:pos x="32" y="0"/>
                  </a:cxn>
                </a:cxnLst>
                <a:pathLst>
                  <a:path w="32" h="70">
                    <a:moveTo>
                      <a:pt x="32" y="0"/>
                    </a:moveTo>
                    <a:lnTo>
                      <a:pt x="14" y="2"/>
                    </a:lnTo>
                    <a:lnTo>
                      <a:pt x="0" y="64"/>
                    </a:lnTo>
                    <a:lnTo>
                      <a:pt x="11" y="70"/>
                    </a:lnTo>
                    <a:lnTo>
                      <a:pt x="19" y="43"/>
                    </a:lnTo>
                    <a:lnTo>
                      <a:pt x="32" y="0"/>
                    </a:lnTo>
                    <a:close/>
                  </a:path>
                </a:pathLst>
              </a:custGeom>
              <a:solidFill>
                <a:srgbClr val="000000"/>
              </a:solidFill>
              <a:ln w="9525">
                <a:noFill/>
              </a:ln>
            </p:spPr>
            <p:txBody>
              <a:bodyPr/>
              <a:p>
                <a:endParaRPr lang="zh-CN" altLang="en-US"/>
              </a:p>
            </p:txBody>
          </p:sp>
          <p:sp>
            <p:nvSpPr>
              <p:cNvPr id="94264" name="Freeform 58"/>
              <p:cNvSpPr/>
              <p:nvPr/>
            </p:nvSpPr>
            <p:spPr>
              <a:xfrm>
                <a:off x="4150" y="1888"/>
                <a:ext cx="9" cy="2"/>
              </a:xfrm>
              <a:custGeom>
                <a:avLst/>
                <a:gdLst/>
                <a:ahLst/>
                <a:cxnLst>
                  <a:cxn ang="0">
                    <a:pos x="83" y="0"/>
                  </a:cxn>
                  <a:cxn ang="0">
                    <a:pos x="64" y="15"/>
                  </a:cxn>
                  <a:cxn ang="0">
                    <a:pos x="63" y="16"/>
                  </a:cxn>
                  <a:cxn ang="0">
                    <a:pos x="53" y="17"/>
                  </a:cxn>
                  <a:cxn ang="0">
                    <a:pos x="33" y="20"/>
                  </a:cxn>
                  <a:cxn ang="0">
                    <a:pos x="3" y="23"/>
                  </a:cxn>
                  <a:cxn ang="0">
                    <a:pos x="0" y="24"/>
                  </a:cxn>
                  <a:cxn ang="0">
                    <a:pos x="112" y="24"/>
                  </a:cxn>
                  <a:cxn ang="0">
                    <a:pos x="83" y="0"/>
                  </a:cxn>
                </a:cxnLst>
                <a:pathLst>
                  <a:path w="112" h="24">
                    <a:moveTo>
                      <a:pt x="83" y="0"/>
                    </a:moveTo>
                    <a:lnTo>
                      <a:pt x="64" y="15"/>
                    </a:lnTo>
                    <a:lnTo>
                      <a:pt x="63" y="16"/>
                    </a:lnTo>
                    <a:lnTo>
                      <a:pt x="53" y="17"/>
                    </a:lnTo>
                    <a:lnTo>
                      <a:pt x="33" y="20"/>
                    </a:lnTo>
                    <a:lnTo>
                      <a:pt x="3" y="23"/>
                    </a:lnTo>
                    <a:lnTo>
                      <a:pt x="0" y="24"/>
                    </a:lnTo>
                    <a:lnTo>
                      <a:pt x="112" y="24"/>
                    </a:lnTo>
                    <a:lnTo>
                      <a:pt x="83" y="0"/>
                    </a:lnTo>
                    <a:close/>
                  </a:path>
                </a:pathLst>
              </a:custGeom>
              <a:solidFill>
                <a:srgbClr val="000000"/>
              </a:solidFill>
              <a:ln w="9525">
                <a:noFill/>
              </a:ln>
            </p:spPr>
            <p:txBody>
              <a:bodyPr/>
              <a:p>
                <a:endParaRPr lang="zh-CN" altLang="en-US"/>
              </a:p>
            </p:txBody>
          </p:sp>
          <p:sp>
            <p:nvSpPr>
              <p:cNvPr id="94265" name="Freeform 59"/>
              <p:cNvSpPr/>
              <p:nvPr/>
            </p:nvSpPr>
            <p:spPr>
              <a:xfrm>
                <a:off x="4133" y="1883"/>
                <a:ext cx="26" cy="11"/>
              </a:xfrm>
              <a:custGeom>
                <a:avLst/>
                <a:gdLst/>
                <a:ahLst/>
                <a:cxnLst>
                  <a:cxn ang="0">
                    <a:pos x="95" y="0"/>
                  </a:cxn>
                  <a:cxn ang="0">
                    <a:pos x="81" y="2"/>
                  </a:cxn>
                  <a:cxn ang="0">
                    <a:pos x="90" y="42"/>
                  </a:cxn>
                  <a:cxn ang="0">
                    <a:pos x="93" y="79"/>
                  </a:cxn>
                  <a:cxn ang="0">
                    <a:pos x="96" y="106"/>
                  </a:cxn>
                  <a:cxn ang="0">
                    <a:pos x="72" y="110"/>
                  </a:cxn>
                  <a:cxn ang="0">
                    <a:pos x="0" y="118"/>
                  </a:cxn>
                  <a:cxn ang="0">
                    <a:pos x="29" y="149"/>
                  </a:cxn>
                  <a:cxn ang="0">
                    <a:pos x="55" y="140"/>
                  </a:cxn>
                  <a:cxn ang="0">
                    <a:pos x="93" y="135"/>
                  </a:cxn>
                  <a:cxn ang="0">
                    <a:pos x="117" y="132"/>
                  </a:cxn>
                  <a:cxn ang="0">
                    <a:pos x="197" y="122"/>
                  </a:cxn>
                  <a:cxn ang="0">
                    <a:pos x="215" y="120"/>
                  </a:cxn>
                  <a:cxn ang="0">
                    <a:pos x="335" y="105"/>
                  </a:cxn>
                  <a:cxn ang="0">
                    <a:pos x="117" y="104"/>
                  </a:cxn>
                  <a:cxn ang="0">
                    <a:pos x="113" y="58"/>
                  </a:cxn>
                  <a:cxn ang="0">
                    <a:pos x="119" y="32"/>
                  </a:cxn>
                  <a:cxn ang="0">
                    <a:pos x="95" y="0"/>
                  </a:cxn>
                </a:cxnLst>
                <a:pathLst>
                  <a:path w="335" h="149">
                    <a:moveTo>
                      <a:pt x="95" y="0"/>
                    </a:moveTo>
                    <a:lnTo>
                      <a:pt x="81" y="2"/>
                    </a:lnTo>
                    <a:lnTo>
                      <a:pt x="90" y="42"/>
                    </a:lnTo>
                    <a:lnTo>
                      <a:pt x="93" y="79"/>
                    </a:lnTo>
                    <a:lnTo>
                      <a:pt x="96" y="106"/>
                    </a:lnTo>
                    <a:lnTo>
                      <a:pt x="72" y="110"/>
                    </a:lnTo>
                    <a:lnTo>
                      <a:pt x="0" y="118"/>
                    </a:lnTo>
                    <a:lnTo>
                      <a:pt x="29" y="149"/>
                    </a:lnTo>
                    <a:lnTo>
                      <a:pt x="55" y="140"/>
                    </a:lnTo>
                    <a:lnTo>
                      <a:pt x="93" y="135"/>
                    </a:lnTo>
                    <a:lnTo>
                      <a:pt x="117" y="132"/>
                    </a:lnTo>
                    <a:lnTo>
                      <a:pt x="197" y="122"/>
                    </a:lnTo>
                    <a:lnTo>
                      <a:pt x="215" y="120"/>
                    </a:lnTo>
                    <a:lnTo>
                      <a:pt x="335" y="105"/>
                    </a:lnTo>
                    <a:lnTo>
                      <a:pt x="117" y="104"/>
                    </a:lnTo>
                    <a:lnTo>
                      <a:pt x="113" y="58"/>
                    </a:lnTo>
                    <a:lnTo>
                      <a:pt x="119" y="32"/>
                    </a:lnTo>
                    <a:lnTo>
                      <a:pt x="95" y="0"/>
                    </a:lnTo>
                    <a:close/>
                  </a:path>
                </a:pathLst>
              </a:custGeom>
              <a:solidFill>
                <a:srgbClr val="000000"/>
              </a:solidFill>
              <a:ln w="9525">
                <a:noFill/>
              </a:ln>
            </p:spPr>
            <p:txBody>
              <a:bodyPr/>
              <a:p>
                <a:endParaRPr lang="zh-CN" altLang="en-US"/>
              </a:p>
            </p:txBody>
          </p:sp>
          <p:sp>
            <p:nvSpPr>
              <p:cNvPr id="94266" name="Freeform 60"/>
              <p:cNvSpPr/>
              <p:nvPr/>
            </p:nvSpPr>
            <p:spPr>
              <a:xfrm>
                <a:off x="4142" y="1881"/>
                <a:ext cx="17" cy="10"/>
              </a:xfrm>
              <a:custGeom>
                <a:avLst/>
                <a:gdLst/>
                <a:ahLst/>
                <a:cxnLst>
                  <a:cxn ang="0">
                    <a:pos x="106" y="0"/>
                  </a:cxn>
                  <a:cxn ang="0">
                    <a:pos x="96" y="2"/>
                  </a:cxn>
                  <a:cxn ang="0">
                    <a:pos x="96" y="5"/>
                  </a:cxn>
                  <a:cxn ang="0">
                    <a:pos x="95" y="62"/>
                  </a:cxn>
                  <a:cxn ang="0">
                    <a:pos x="91" y="84"/>
                  </a:cxn>
                  <a:cxn ang="0">
                    <a:pos x="85" y="111"/>
                  </a:cxn>
                  <a:cxn ang="0">
                    <a:pos x="68" y="114"/>
                  </a:cxn>
                  <a:cxn ang="0">
                    <a:pos x="16" y="119"/>
                  </a:cxn>
                  <a:cxn ang="0">
                    <a:pos x="0" y="121"/>
                  </a:cxn>
                  <a:cxn ang="0">
                    <a:pos x="218" y="122"/>
                  </a:cxn>
                  <a:cxn ang="0">
                    <a:pos x="218" y="109"/>
                  </a:cxn>
                  <a:cxn ang="0">
                    <a:pos x="106" y="109"/>
                  </a:cxn>
                  <a:cxn ang="0">
                    <a:pos x="112" y="85"/>
                  </a:cxn>
                  <a:cxn ang="0">
                    <a:pos x="113" y="82"/>
                  </a:cxn>
                  <a:cxn ang="0">
                    <a:pos x="135" y="37"/>
                  </a:cxn>
                  <a:cxn ang="0">
                    <a:pos x="106" y="0"/>
                  </a:cxn>
                </a:cxnLst>
                <a:pathLst>
                  <a:path w="218" h="122">
                    <a:moveTo>
                      <a:pt x="106" y="0"/>
                    </a:moveTo>
                    <a:lnTo>
                      <a:pt x="96" y="2"/>
                    </a:lnTo>
                    <a:lnTo>
                      <a:pt x="96" y="5"/>
                    </a:lnTo>
                    <a:lnTo>
                      <a:pt x="95" y="62"/>
                    </a:lnTo>
                    <a:lnTo>
                      <a:pt x="91" y="84"/>
                    </a:lnTo>
                    <a:lnTo>
                      <a:pt x="85" y="111"/>
                    </a:lnTo>
                    <a:lnTo>
                      <a:pt x="68" y="114"/>
                    </a:lnTo>
                    <a:lnTo>
                      <a:pt x="16" y="119"/>
                    </a:lnTo>
                    <a:lnTo>
                      <a:pt x="0" y="121"/>
                    </a:lnTo>
                    <a:lnTo>
                      <a:pt x="218" y="122"/>
                    </a:lnTo>
                    <a:lnTo>
                      <a:pt x="218" y="109"/>
                    </a:lnTo>
                    <a:lnTo>
                      <a:pt x="106" y="109"/>
                    </a:lnTo>
                    <a:lnTo>
                      <a:pt x="112" y="85"/>
                    </a:lnTo>
                    <a:lnTo>
                      <a:pt x="113" y="82"/>
                    </a:lnTo>
                    <a:lnTo>
                      <a:pt x="135" y="37"/>
                    </a:lnTo>
                    <a:lnTo>
                      <a:pt x="106" y="0"/>
                    </a:lnTo>
                    <a:close/>
                  </a:path>
                </a:pathLst>
              </a:custGeom>
              <a:solidFill>
                <a:srgbClr val="000000"/>
              </a:solidFill>
              <a:ln w="9525">
                <a:noFill/>
              </a:ln>
            </p:spPr>
            <p:txBody>
              <a:bodyPr/>
              <a:p>
                <a:endParaRPr lang="zh-CN" altLang="en-US"/>
              </a:p>
            </p:txBody>
          </p:sp>
          <p:sp>
            <p:nvSpPr>
              <p:cNvPr id="94267" name="Freeform 61"/>
              <p:cNvSpPr/>
              <p:nvPr/>
            </p:nvSpPr>
            <p:spPr>
              <a:xfrm>
                <a:off x="4133" y="1880"/>
                <a:ext cx="25" cy="3"/>
              </a:xfrm>
              <a:custGeom>
                <a:avLst/>
                <a:gdLst/>
                <a:ahLst/>
                <a:cxnLst>
                  <a:cxn ang="0">
                    <a:pos x="165" y="0"/>
                  </a:cxn>
                  <a:cxn ang="0">
                    <a:pos x="0" y="23"/>
                  </a:cxn>
                  <a:cxn ang="0">
                    <a:pos x="88" y="38"/>
                  </a:cxn>
                  <a:cxn ang="0">
                    <a:pos x="206" y="23"/>
                  </a:cxn>
                  <a:cxn ang="0">
                    <a:pos x="216" y="21"/>
                  </a:cxn>
                  <a:cxn ang="0">
                    <a:pos x="317" y="8"/>
                  </a:cxn>
                  <a:cxn ang="0">
                    <a:pos x="165" y="0"/>
                  </a:cxn>
                </a:cxnLst>
                <a:pathLst>
                  <a:path w="317" h="38">
                    <a:moveTo>
                      <a:pt x="165" y="0"/>
                    </a:moveTo>
                    <a:lnTo>
                      <a:pt x="0" y="23"/>
                    </a:lnTo>
                    <a:lnTo>
                      <a:pt x="88" y="38"/>
                    </a:lnTo>
                    <a:lnTo>
                      <a:pt x="206" y="23"/>
                    </a:lnTo>
                    <a:lnTo>
                      <a:pt x="216" y="21"/>
                    </a:lnTo>
                    <a:lnTo>
                      <a:pt x="317" y="8"/>
                    </a:lnTo>
                    <a:lnTo>
                      <a:pt x="165" y="0"/>
                    </a:lnTo>
                    <a:close/>
                  </a:path>
                </a:pathLst>
              </a:custGeom>
              <a:solidFill>
                <a:srgbClr val="000000"/>
              </a:solidFill>
              <a:ln w="9525">
                <a:noFill/>
              </a:ln>
            </p:spPr>
            <p:txBody>
              <a:bodyPr/>
              <a:p>
                <a:endParaRPr lang="zh-CN" altLang="en-US"/>
              </a:p>
            </p:txBody>
          </p:sp>
          <p:sp>
            <p:nvSpPr>
              <p:cNvPr id="94268" name="Freeform 62"/>
              <p:cNvSpPr/>
              <p:nvPr/>
            </p:nvSpPr>
            <p:spPr>
              <a:xfrm>
                <a:off x="4130" y="1877"/>
                <a:ext cx="10" cy="15"/>
              </a:xfrm>
              <a:custGeom>
                <a:avLst/>
                <a:gdLst/>
                <a:ahLst/>
                <a:cxnLst>
                  <a:cxn ang="0">
                    <a:pos x="42" y="0"/>
                  </a:cxn>
                  <a:cxn ang="0">
                    <a:pos x="27" y="0"/>
                  </a:cxn>
                  <a:cxn ang="0">
                    <a:pos x="23" y="33"/>
                  </a:cxn>
                  <a:cxn ang="0">
                    <a:pos x="14" y="91"/>
                  </a:cxn>
                  <a:cxn ang="0">
                    <a:pos x="0" y="129"/>
                  </a:cxn>
                  <a:cxn ang="0">
                    <a:pos x="10" y="196"/>
                  </a:cxn>
                  <a:cxn ang="0">
                    <a:pos x="22" y="196"/>
                  </a:cxn>
                  <a:cxn ang="0">
                    <a:pos x="30" y="164"/>
                  </a:cxn>
                  <a:cxn ang="0">
                    <a:pos x="39" y="116"/>
                  </a:cxn>
                  <a:cxn ang="0">
                    <a:pos x="39" y="115"/>
                  </a:cxn>
                  <a:cxn ang="0">
                    <a:pos x="41" y="93"/>
                  </a:cxn>
                  <a:cxn ang="0">
                    <a:pos x="116" y="83"/>
                  </a:cxn>
                  <a:cxn ang="0">
                    <a:pos x="130" y="81"/>
                  </a:cxn>
                  <a:cxn ang="0">
                    <a:pos x="42" y="66"/>
                  </a:cxn>
                  <a:cxn ang="0">
                    <a:pos x="42" y="0"/>
                  </a:cxn>
                </a:cxnLst>
                <a:pathLst>
                  <a:path w="130" h="196">
                    <a:moveTo>
                      <a:pt x="42" y="0"/>
                    </a:moveTo>
                    <a:lnTo>
                      <a:pt x="27" y="0"/>
                    </a:lnTo>
                    <a:lnTo>
                      <a:pt x="23" y="33"/>
                    </a:lnTo>
                    <a:lnTo>
                      <a:pt x="14" y="91"/>
                    </a:lnTo>
                    <a:lnTo>
                      <a:pt x="0" y="129"/>
                    </a:lnTo>
                    <a:lnTo>
                      <a:pt x="10" y="196"/>
                    </a:lnTo>
                    <a:lnTo>
                      <a:pt x="22" y="196"/>
                    </a:lnTo>
                    <a:lnTo>
                      <a:pt x="30" y="164"/>
                    </a:lnTo>
                    <a:lnTo>
                      <a:pt x="39" y="116"/>
                    </a:lnTo>
                    <a:lnTo>
                      <a:pt x="39" y="115"/>
                    </a:lnTo>
                    <a:lnTo>
                      <a:pt x="41" y="93"/>
                    </a:lnTo>
                    <a:lnTo>
                      <a:pt x="116" y="83"/>
                    </a:lnTo>
                    <a:lnTo>
                      <a:pt x="130" y="81"/>
                    </a:lnTo>
                    <a:lnTo>
                      <a:pt x="42" y="66"/>
                    </a:lnTo>
                    <a:lnTo>
                      <a:pt x="42" y="0"/>
                    </a:lnTo>
                    <a:close/>
                  </a:path>
                </a:pathLst>
              </a:custGeom>
              <a:solidFill>
                <a:srgbClr val="000000"/>
              </a:solidFill>
              <a:ln w="9525">
                <a:noFill/>
              </a:ln>
            </p:spPr>
            <p:txBody>
              <a:bodyPr/>
              <a:p>
                <a:endParaRPr lang="zh-CN" altLang="en-US"/>
              </a:p>
            </p:txBody>
          </p:sp>
          <p:sp>
            <p:nvSpPr>
              <p:cNvPr id="94269" name="Freeform 63"/>
              <p:cNvSpPr/>
              <p:nvPr/>
            </p:nvSpPr>
            <p:spPr>
              <a:xfrm>
                <a:off x="4146" y="1876"/>
                <a:ext cx="15" cy="11"/>
              </a:xfrm>
              <a:custGeom>
                <a:avLst/>
                <a:gdLst/>
                <a:ahLst/>
                <a:cxnLst>
                  <a:cxn ang="0">
                    <a:pos x="172" y="0"/>
                  </a:cxn>
                  <a:cxn ang="0">
                    <a:pos x="169" y="4"/>
                  </a:cxn>
                  <a:cxn ang="0">
                    <a:pos x="137" y="31"/>
                  </a:cxn>
                  <a:cxn ang="0">
                    <a:pos x="12" y="48"/>
                  </a:cxn>
                  <a:cxn ang="0">
                    <a:pos x="0" y="49"/>
                  </a:cxn>
                  <a:cxn ang="0">
                    <a:pos x="152" y="57"/>
                  </a:cxn>
                  <a:cxn ang="0">
                    <a:pos x="130" y="132"/>
                  </a:cxn>
                  <a:cxn ang="0">
                    <a:pos x="139" y="142"/>
                  </a:cxn>
                  <a:cxn ang="0">
                    <a:pos x="147" y="125"/>
                  </a:cxn>
                  <a:cxn ang="0">
                    <a:pos x="174" y="71"/>
                  </a:cxn>
                  <a:cxn ang="0">
                    <a:pos x="194" y="44"/>
                  </a:cxn>
                  <a:cxn ang="0">
                    <a:pos x="172" y="0"/>
                  </a:cxn>
                </a:cxnLst>
                <a:pathLst>
                  <a:path w="194" h="142">
                    <a:moveTo>
                      <a:pt x="172" y="0"/>
                    </a:moveTo>
                    <a:lnTo>
                      <a:pt x="169" y="4"/>
                    </a:lnTo>
                    <a:lnTo>
                      <a:pt x="137" y="31"/>
                    </a:lnTo>
                    <a:lnTo>
                      <a:pt x="12" y="48"/>
                    </a:lnTo>
                    <a:lnTo>
                      <a:pt x="0" y="49"/>
                    </a:lnTo>
                    <a:lnTo>
                      <a:pt x="152" y="57"/>
                    </a:lnTo>
                    <a:lnTo>
                      <a:pt x="130" y="132"/>
                    </a:lnTo>
                    <a:lnTo>
                      <a:pt x="139" y="142"/>
                    </a:lnTo>
                    <a:lnTo>
                      <a:pt x="147" y="125"/>
                    </a:lnTo>
                    <a:lnTo>
                      <a:pt x="174" y="71"/>
                    </a:lnTo>
                    <a:lnTo>
                      <a:pt x="194" y="44"/>
                    </a:lnTo>
                    <a:lnTo>
                      <a:pt x="172" y="0"/>
                    </a:lnTo>
                    <a:close/>
                  </a:path>
                </a:pathLst>
              </a:custGeom>
              <a:solidFill>
                <a:srgbClr val="000000"/>
              </a:solidFill>
              <a:ln w="9525">
                <a:noFill/>
              </a:ln>
            </p:spPr>
            <p:txBody>
              <a:bodyPr/>
              <a:p>
                <a:endParaRPr lang="zh-CN" altLang="en-US"/>
              </a:p>
            </p:txBody>
          </p:sp>
          <p:sp>
            <p:nvSpPr>
              <p:cNvPr id="94270" name="Freeform 64"/>
              <p:cNvSpPr/>
              <p:nvPr/>
            </p:nvSpPr>
            <p:spPr>
              <a:xfrm>
                <a:off x="4143" y="1871"/>
                <a:ext cx="4" cy="9"/>
              </a:xfrm>
              <a:custGeom>
                <a:avLst/>
                <a:gdLst/>
                <a:ahLst/>
                <a:cxnLst>
                  <a:cxn ang="0">
                    <a:pos x="5" y="0"/>
                  </a:cxn>
                  <a:cxn ang="0">
                    <a:pos x="0" y="9"/>
                  </a:cxn>
                  <a:cxn ang="0">
                    <a:pos x="7" y="20"/>
                  </a:cxn>
                  <a:cxn ang="0">
                    <a:pos x="29" y="68"/>
                  </a:cxn>
                  <a:cxn ang="0">
                    <a:pos x="42" y="109"/>
                  </a:cxn>
                  <a:cxn ang="0">
                    <a:pos x="54" y="108"/>
                  </a:cxn>
                  <a:cxn ang="0">
                    <a:pos x="59" y="57"/>
                  </a:cxn>
                  <a:cxn ang="0">
                    <a:pos x="49" y="42"/>
                  </a:cxn>
                  <a:cxn ang="0">
                    <a:pos x="5" y="0"/>
                  </a:cxn>
                </a:cxnLst>
                <a:pathLst>
                  <a:path w="59" h="109">
                    <a:moveTo>
                      <a:pt x="5" y="0"/>
                    </a:moveTo>
                    <a:lnTo>
                      <a:pt x="0" y="9"/>
                    </a:lnTo>
                    <a:lnTo>
                      <a:pt x="7" y="20"/>
                    </a:lnTo>
                    <a:lnTo>
                      <a:pt x="29" y="68"/>
                    </a:lnTo>
                    <a:lnTo>
                      <a:pt x="42" y="109"/>
                    </a:lnTo>
                    <a:lnTo>
                      <a:pt x="54" y="108"/>
                    </a:lnTo>
                    <a:lnTo>
                      <a:pt x="59" y="57"/>
                    </a:lnTo>
                    <a:lnTo>
                      <a:pt x="49" y="42"/>
                    </a:lnTo>
                    <a:lnTo>
                      <a:pt x="5" y="0"/>
                    </a:lnTo>
                    <a:close/>
                  </a:path>
                </a:pathLst>
              </a:custGeom>
              <a:solidFill>
                <a:srgbClr val="000000"/>
              </a:solidFill>
              <a:ln w="9525">
                <a:noFill/>
              </a:ln>
            </p:spPr>
            <p:txBody>
              <a:bodyPr/>
              <a:p>
                <a:endParaRPr lang="zh-CN" altLang="en-US"/>
              </a:p>
            </p:txBody>
          </p:sp>
          <p:sp>
            <p:nvSpPr>
              <p:cNvPr id="94271" name="Freeform 65"/>
              <p:cNvSpPr/>
              <p:nvPr/>
            </p:nvSpPr>
            <p:spPr>
              <a:xfrm>
                <a:off x="4233" y="2104"/>
                <a:ext cx="8" cy="8"/>
              </a:xfrm>
              <a:custGeom>
                <a:avLst/>
                <a:gdLst/>
                <a:ahLst/>
                <a:cxnLst>
                  <a:cxn ang="0">
                    <a:pos x="104" y="0"/>
                  </a:cxn>
                  <a:cxn ang="0">
                    <a:pos x="0" y="92"/>
                  </a:cxn>
                  <a:cxn ang="0">
                    <a:pos x="27" y="112"/>
                  </a:cxn>
                  <a:cxn ang="0">
                    <a:pos x="64" y="71"/>
                  </a:cxn>
                  <a:cxn ang="0">
                    <a:pos x="111" y="19"/>
                  </a:cxn>
                  <a:cxn ang="0">
                    <a:pos x="104" y="0"/>
                  </a:cxn>
                </a:cxnLst>
                <a:pathLst>
                  <a:path w="111" h="112">
                    <a:moveTo>
                      <a:pt x="104" y="0"/>
                    </a:moveTo>
                    <a:lnTo>
                      <a:pt x="0" y="92"/>
                    </a:lnTo>
                    <a:lnTo>
                      <a:pt x="27" y="112"/>
                    </a:lnTo>
                    <a:lnTo>
                      <a:pt x="64" y="71"/>
                    </a:lnTo>
                    <a:lnTo>
                      <a:pt x="111" y="19"/>
                    </a:lnTo>
                    <a:lnTo>
                      <a:pt x="104" y="0"/>
                    </a:lnTo>
                    <a:close/>
                  </a:path>
                </a:pathLst>
              </a:custGeom>
              <a:solidFill>
                <a:srgbClr val="000000"/>
              </a:solidFill>
              <a:ln w="9525">
                <a:noFill/>
              </a:ln>
            </p:spPr>
            <p:txBody>
              <a:bodyPr/>
              <a:p>
                <a:endParaRPr lang="zh-CN" altLang="en-US"/>
              </a:p>
            </p:txBody>
          </p:sp>
          <p:sp>
            <p:nvSpPr>
              <p:cNvPr id="94272" name="Freeform 66"/>
              <p:cNvSpPr/>
              <p:nvPr/>
            </p:nvSpPr>
            <p:spPr>
              <a:xfrm>
                <a:off x="4230" y="2089"/>
                <a:ext cx="5" cy="27"/>
              </a:xfrm>
              <a:custGeom>
                <a:avLst/>
                <a:gdLst/>
                <a:ahLst/>
                <a:cxnLst>
                  <a:cxn ang="0">
                    <a:pos x="38" y="0"/>
                  </a:cxn>
                  <a:cxn ang="0">
                    <a:pos x="14" y="3"/>
                  </a:cxn>
                  <a:cxn ang="0">
                    <a:pos x="14" y="93"/>
                  </a:cxn>
                  <a:cxn ang="0">
                    <a:pos x="14" y="168"/>
                  </a:cxn>
                  <a:cxn ang="0">
                    <a:pos x="14" y="224"/>
                  </a:cxn>
                  <a:cxn ang="0">
                    <a:pos x="14" y="260"/>
                  </a:cxn>
                  <a:cxn ang="0">
                    <a:pos x="14" y="277"/>
                  </a:cxn>
                  <a:cxn ang="0">
                    <a:pos x="6" y="309"/>
                  </a:cxn>
                  <a:cxn ang="0">
                    <a:pos x="0" y="314"/>
                  </a:cxn>
                  <a:cxn ang="0">
                    <a:pos x="24" y="353"/>
                  </a:cxn>
                  <a:cxn ang="0">
                    <a:pos x="24" y="352"/>
                  </a:cxn>
                  <a:cxn ang="0">
                    <a:pos x="38" y="332"/>
                  </a:cxn>
                  <a:cxn ang="0">
                    <a:pos x="64" y="301"/>
                  </a:cxn>
                  <a:cxn ang="0">
                    <a:pos x="37" y="281"/>
                  </a:cxn>
                  <a:cxn ang="0">
                    <a:pos x="37" y="236"/>
                  </a:cxn>
                  <a:cxn ang="0">
                    <a:pos x="37" y="138"/>
                  </a:cxn>
                  <a:cxn ang="0">
                    <a:pos x="37" y="50"/>
                  </a:cxn>
                  <a:cxn ang="0">
                    <a:pos x="38" y="0"/>
                  </a:cxn>
                </a:cxnLst>
                <a:pathLst>
                  <a:path w="64" h="353">
                    <a:moveTo>
                      <a:pt x="38" y="0"/>
                    </a:moveTo>
                    <a:lnTo>
                      <a:pt x="14" y="3"/>
                    </a:lnTo>
                    <a:lnTo>
                      <a:pt x="14" y="93"/>
                    </a:lnTo>
                    <a:lnTo>
                      <a:pt x="14" y="168"/>
                    </a:lnTo>
                    <a:lnTo>
                      <a:pt x="14" y="224"/>
                    </a:lnTo>
                    <a:lnTo>
                      <a:pt x="14" y="260"/>
                    </a:lnTo>
                    <a:lnTo>
                      <a:pt x="14" y="277"/>
                    </a:lnTo>
                    <a:lnTo>
                      <a:pt x="6" y="309"/>
                    </a:lnTo>
                    <a:lnTo>
                      <a:pt x="0" y="314"/>
                    </a:lnTo>
                    <a:lnTo>
                      <a:pt x="24" y="353"/>
                    </a:lnTo>
                    <a:lnTo>
                      <a:pt x="24" y="352"/>
                    </a:lnTo>
                    <a:lnTo>
                      <a:pt x="38" y="332"/>
                    </a:lnTo>
                    <a:lnTo>
                      <a:pt x="64" y="301"/>
                    </a:lnTo>
                    <a:lnTo>
                      <a:pt x="37" y="281"/>
                    </a:lnTo>
                    <a:lnTo>
                      <a:pt x="37" y="236"/>
                    </a:lnTo>
                    <a:lnTo>
                      <a:pt x="37" y="138"/>
                    </a:lnTo>
                    <a:lnTo>
                      <a:pt x="37" y="50"/>
                    </a:lnTo>
                    <a:lnTo>
                      <a:pt x="38" y="0"/>
                    </a:lnTo>
                    <a:close/>
                  </a:path>
                </a:pathLst>
              </a:custGeom>
              <a:solidFill>
                <a:srgbClr val="000000"/>
              </a:solidFill>
              <a:ln w="9525">
                <a:noFill/>
              </a:ln>
            </p:spPr>
            <p:txBody>
              <a:bodyPr/>
              <a:p>
                <a:endParaRPr lang="zh-CN" altLang="en-US"/>
              </a:p>
            </p:txBody>
          </p:sp>
          <p:sp>
            <p:nvSpPr>
              <p:cNvPr id="94273" name="Freeform 67"/>
              <p:cNvSpPr/>
              <p:nvPr/>
            </p:nvSpPr>
            <p:spPr>
              <a:xfrm>
                <a:off x="4219" y="2089"/>
                <a:ext cx="16" cy="3"/>
              </a:xfrm>
              <a:custGeom>
                <a:avLst/>
                <a:gdLst/>
                <a:ahLst/>
                <a:cxnLst>
                  <a:cxn ang="0">
                    <a:pos x="0" y="0"/>
                  </a:cxn>
                  <a:cxn ang="0">
                    <a:pos x="31" y="38"/>
                  </a:cxn>
                  <a:cxn ang="0">
                    <a:pos x="67" y="23"/>
                  </a:cxn>
                  <a:cxn ang="0">
                    <a:pos x="149" y="10"/>
                  </a:cxn>
                  <a:cxn ang="0">
                    <a:pos x="173" y="7"/>
                  </a:cxn>
                  <a:cxn ang="0">
                    <a:pos x="198" y="2"/>
                  </a:cxn>
                  <a:cxn ang="0">
                    <a:pos x="0" y="0"/>
                  </a:cxn>
                </a:cxnLst>
                <a:pathLst>
                  <a:path w="198" h="38">
                    <a:moveTo>
                      <a:pt x="0" y="0"/>
                    </a:moveTo>
                    <a:lnTo>
                      <a:pt x="31" y="38"/>
                    </a:lnTo>
                    <a:lnTo>
                      <a:pt x="67" y="23"/>
                    </a:lnTo>
                    <a:lnTo>
                      <a:pt x="149" y="10"/>
                    </a:lnTo>
                    <a:lnTo>
                      <a:pt x="173" y="7"/>
                    </a:lnTo>
                    <a:lnTo>
                      <a:pt x="198" y="2"/>
                    </a:lnTo>
                    <a:lnTo>
                      <a:pt x="0" y="0"/>
                    </a:lnTo>
                    <a:close/>
                  </a:path>
                </a:pathLst>
              </a:custGeom>
              <a:solidFill>
                <a:srgbClr val="000000"/>
              </a:solidFill>
              <a:ln w="9525">
                <a:noFill/>
              </a:ln>
            </p:spPr>
            <p:txBody>
              <a:bodyPr/>
              <a:p>
                <a:endParaRPr lang="zh-CN" altLang="en-US"/>
              </a:p>
            </p:txBody>
          </p:sp>
          <p:sp>
            <p:nvSpPr>
              <p:cNvPr id="94274" name="Freeform 68"/>
              <p:cNvSpPr/>
              <p:nvPr/>
            </p:nvSpPr>
            <p:spPr>
              <a:xfrm>
                <a:off x="4219" y="2083"/>
                <a:ext cx="37" cy="29"/>
              </a:xfrm>
              <a:custGeom>
                <a:avLst/>
                <a:gdLst/>
                <a:ahLst/>
                <a:cxnLst>
                  <a:cxn ang="0">
                    <a:pos x="430" y="0"/>
                  </a:cxn>
                  <a:cxn ang="0">
                    <a:pos x="406" y="16"/>
                  </a:cxn>
                  <a:cxn ang="0">
                    <a:pos x="173" y="50"/>
                  </a:cxn>
                  <a:cxn ang="0">
                    <a:pos x="149" y="54"/>
                  </a:cxn>
                  <a:cxn ang="0">
                    <a:pos x="0" y="75"/>
                  </a:cxn>
                  <a:cxn ang="0">
                    <a:pos x="198" y="77"/>
                  </a:cxn>
                  <a:cxn ang="0">
                    <a:pos x="371" y="381"/>
                  </a:cxn>
                  <a:cxn ang="0">
                    <a:pos x="476" y="372"/>
                  </a:cxn>
                  <a:cxn ang="0">
                    <a:pos x="476" y="356"/>
                  </a:cxn>
                  <a:cxn ang="0">
                    <a:pos x="468" y="353"/>
                  </a:cxn>
                  <a:cxn ang="0">
                    <a:pos x="428" y="341"/>
                  </a:cxn>
                  <a:cxn ang="0">
                    <a:pos x="392" y="319"/>
                  </a:cxn>
                  <a:cxn ang="0">
                    <a:pos x="362" y="290"/>
                  </a:cxn>
                  <a:cxn ang="0">
                    <a:pos x="347" y="273"/>
                  </a:cxn>
                  <a:cxn ang="0">
                    <a:pos x="326" y="245"/>
                  </a:cxn>
                  <a:cxn ang="0">
                    <a:pos x="300" y="208"/>
                  </a:cxn>
                  <a:cxn ang="0">
                    <a:pos x="272" y="165"/>
                  </a:cxn>
                  <a:cxn ang="0">
                    <a:pos x="240" y="113"/>
                  </a:cxn>
                  <a:cxn ang="0">
                    <a:pos x="216" y="75"/>
                  </a:cxn>
                  <a:cxn ang="0">
                    <a:pos x="459" y="38"/>
                  </a:cxn>
                  <a:cxn ang="0">
                    <a:pos x="457" y="25"/>
                  </a:cxn>
                  <a:cxn ang="0">
                    <a:pos x="430" y="0"/>
                  </a:cxn>
                </a:cxnLst>
                <a:pathLst>
                  <a:path w="476" h="381">
                    <a:moveTo>
                      <a:pt x="430" y="0"/>
                    </a:moveTo>
                    <a:lnTo>
                      <a:pt x="406" y="16"/>
                    </a:lnTo>
                    <a:lnTo>
                      <a:pt x="173" y="50"/>
                    </a:lnTo>
                    <a:lnTo>
                      <a:pt x="149" y="54"/>
                    </a:lnTo>
                    <a:lnTo>
                      <a:pt x="0" y="75"/>
                    </a:lnTo>
                    <a:lnTo>
                      <a:pt x="198" y="77"/>
                    </a:lnTo>
                    <a:lnTo>
                      <a:pt x="371" y="381"/>
                    </a:lnTo>
                    <a:lnTo>
                      <a:pt x="476" y="372"/>
                    </a:lnTo>
                    <a:lnTo>
                      <a:pt x="476" y="356"/>
                    </a:lnTo>
                    <a:lnTo>
                      <a:pt x="468" y="353"/>
                    </a:lnTo>
                    <a:lnTo>
                      <a:pt x="428" y="341"/>
                    </a:lnTo>
                    <a:lnTo>
                      <a:pt x="392" y="319"/>
                    </a:lnTo>
                    <a:lnTo>
                      <a:pt x="362" y="290"/>
                    </a:lnTo>
                    <a:lnTo>
                      <a:pt x="347" y="273"/>
                    </a:lnTo>
                    <a:lnTo>
                      <a:pt x="326" y="245"/>
                    </a:lnTo>
                    <a:lnTo>
                      <a:pt x="300" y="208"/>
                    </a:lnTo>
                    <a:lnTo>
                      <a:pt x="272" y="165"/>
                    </a:lnTo>
                    <a:lnTo>
                      <a:pt x="240" y="113"/>
                    </a:lnTo>
                    <a:lnTo>
                      <a:pt x="216" y="75"/>
                    </a:lnTo>
                    <a:lnTo>
                      <a:pt x="459" y="38"/>
                    </a:lnTo>
                    <a:lnTo>
                      <a:pt x="457" y="25"/>
                    </a:lnTo>
                    <a:lnTo>
                      <a:pt x="430" y="0"/>
                    </a:lnTo>
                    <a:close/>
                  </a:path>
                </a:pathLst>
              </a:custGeom>
              <a:solidFill>
                <a:srgbClr val="000000"/>
              </a:solidFill>
              <a:ln w="9525">
                <a:noFill/>
              </a:ln>
            </p:spPr>
            <p:txBody>
              <a:bodyPr/>
              <a:p>
                <a:endParaRPr lang="zh-CN" altLang="en-US"/>
              </a:p>
            </p:txBody>
          </p:sp>
          <p:sp>
            <p:nvSpPr>
              <p:cNvPr id="94275" name="Freeform 69"/>
              <p:cNvSpPr/>
              <p:nvPr/>
            </p:nvSpPr>
            <p:spPr>
              <a:xfrm>
                <a:off x="4233" y="2063"/>
                <a:ext cx="15" cy="19"/>
              </a:xfrm>
              <a:custGeom>
                <a:avLst/>
                <a:gdLst/>
                <a:ahLst/>
                <a:cxnLst>
                  <a:cxn ang="0">
                    <a:pos x="178" y="0"/>
                  </a:cxn>
                  <a:cxn ang="0">
                    <a:pos x="169" y="0"/>
                  </a:cxn>
                  <a:cxn ang="0">
                    <a:pos x="167" y="7"/>
                  </a:cxn>
                  <a:cxn ang="0">
                    <a:pos x="147" y="48"/>
                  </a:cxn>
                  <a:cxn ang="0">
                    <a:pos x="118" y="97"/>
                  </a:cxn>
                  <a:cxn ang="0">
                    <a:pos x="111" y="109"/>
                  </a:cxn>
                  <a:cxn ang="0">
                    <a:pos x="88" y="139"/>
                  </a:cxn>
                  <a:cxn ang="0">
                    <a:pos x="60" y="173"/>
                  </a:cxn>
                  <a:cxn ang="0">
                    <a:pos x="26" y="213"/>
                  </a:cxn>
                  <a:cxn ang="0">
                    <a:pos x="0" y="243"/>
                  </a:cxn>
                  <a:cxn ang="0">
                    <a:pos x="23" y="248"/>
                  </a:cxn>
                  <a:cxn ang="0">
                    <a:pos x="63" y="210"/>
                  </a:cxn>
                  <a:cxn ang="0">
                    <a:pos x="96" y="175"/>
                  </a:cxn>
                  <a:cxn ang="0">
                    <a:pos x="122" y="146"/>
                  </a:cxn>
                  <a:cxn ang="0">
                    <a:pos x="141" y="123"/>
                  </a:cxn>
                  <a:cxn ang="0">
                    <a:pos x="165" y="89"/>
                  </a:cxn>
                  <a:cxn ang="0">
                    <a:pos x="192" y="66"/>
                  </a:cxn>
                  <a:cxn ang="0">
                    <a:pos x="178" y="0"/>
                  </a:cxn>
                </a:cxnLst>
                <a:pathLst>
                  <a:path w="192" h="248">
                    <a:moveTo>
                      <a:pt x="178" y="0"/>
                    </a:moveTo>
                    <a:lnTo>
                      <a:pt x="169" y="0"/>
                    </a:lnTo>
                    <a:lnTo>
                      <a:pt x="167" y="7"/>
                    </a:lnTo>
                    <a:lnTo>
                      <a:pt x="147" y="48"/>
                    </a:lnTo>
                    <a:lnTo>
                      <a:pt x="118" y="97"/>
                    </a:lnTo>
                    <a:lnTo>
                      <a:pt x="111" y="109"/>
                    </a:lnTo>
                    <a:lnTo>
                      <a:pt x="88" y="139"/>
                    </a:lnTo>
                    <a:lnTo>
                      <a:pt x="60" y="173"/>
                    </a:lnTo>
                    <a:lnTo>
                      <a:pt x="26" y="213"/>
                    </a:lnTo>
                    <a:lnTo>
                      <a:pt x="0" y="243"/>
                    </a:lnTo>
                    <a:lnTo>
                      <a:pt x="23" y="248"/>
                    </a:lnTo>
                    <a:lnTo>
                      <a:pt x="63" y="210"/>
                    </a:lnTo>
                    <a:lnTo>
                      <a:pt x="96" y="175"/>
                    </a:lnTo>
                    <a:lnTo>
                      <a:pt x="122" y="146"/>
                    </a:lnTo>
                    <a:lnTo>
                      <a:pt x="141" y="123"/>
                    </a:lnTo>
                    <a:lnTo>
                      <a:pt x="165" y="89"/>
                    </a:lnTo>
                    <a:lnTo>
                      <a:pt x="192" y="66"/>
                    </a:lnTo>
                    <a:lnTo>
                      <a:pt x="178" y="0"/>
                    </a:lnTo>
                    <a:close/>
                  </a:path>
                </a:pathLst>
              </a:custGeom>
              <a:solidFill>
                <a:srgbClr val="000000"/>
              </a:solidFill>
              <a:ln w="9525">
                <a:noFill/>
              </a:ln>
            </p:spPr>
            <p:txBody>
              <a:bodyPr/>
              <a:p>
                <a:endParaRPr lang="zh-CN" altLang="en-US"/>
              </a:p>
            </p:txBody>
          </p:sp>
          <p:sp>
            <p:nvSpPr>
              <p:cNvPr id="94276" name="Freeform 70"/>
              <p:cNvSpPr/>
              <p:nvPr/>
            </p:nvSpPr>
            <p:spPr>
              <a:xfrm>
                <a:off x="4230" y="2060"/>
                <a:ext cx="5" cy="27"/>
              </a:xfrm>
              <a:custGeom>
                <a:avLst/>
                <a:gdLst/>
                <a:ahLst/>
                <a:cxnLst>
                  <a:cxn ang="0">
                    <a:pos x="7" y="0"/>
                  </a:cxn>
                  <a:cxn ang="0">
                    <a:pos x="0" y="7"/>
                  </a:cxn>
                  <a:cxn ang="0">
                    <a:pos x="5" y="25"/>
                  </a:cxn>
                  <a:cxn ang="0">
                    <a:pos x="14" y="76"/>
                  </a:cxn>
                  <a:cxn ang="0">
                    <a:pos x="14" y="80"/>
                  </a:cxn>
                  <a:cxn ang="0">
                    <a:pos x="14" y="103"/>
                  </a:cxn>
                  <a:cxn ang="0">
                    <a:pos x="14" y="144"/>
                  </a:cxn>
                  <a:cxn ang="0">
                    <a:pos x="14" y="203"/>
                  </a:cxn>
                  <a:cxn ang="0">
                    <a:pos x="14" y="280"/>
                  </a:cxn>
                  <a:cxn ang="0">
                    <a:pos x="14" y="354"/>
                  </a:cxn>
                  <a:cxn ang="0">
                    <a:pos x="38" y="350"/>
                  </a:cxn>
                  <a:cxn ang="0">
                    <a:pos x="38" y="312"/>
                  </a:cxn>
                  <a:cxn ang="0">
                    <a:pos x="61" y="290"/>
                  </a:cxn>
                  <a:cxn ang="0">
                    <a:pos x="38" y="285"/>
                  </a:cxn>
                  <a:cxn ang="0">
                    <a:pos x="38" y="229"/>
                  </a:cxn>
                  <a:cxn ang="0">
                    <a:pos x="38" y="182"/>
                  </a:cxn>
                  <a:cxn ang="0">
                    <a:pos x="38" y="144"/>
                  </a:cxn>
                  <a:cxn ang="0">
                    <a:pos x="39" y="117"/>
                  </a:cxn>
                  <a:cxn ang="0">
                    <a:pos x="39" y="99"/>
                  </a:cxn>
                  <a:cxn ang="0">
                    <a:pos x="39" y="92"/>
                  </a:cxn>
                  <a:cxn ang="0">
                    <a:pos x="49" y="57"/>
                  </a:cxn>
                  <a:cxn ang="0">
                    <a:pos x="7" y="0"/>
                  </a:cxn>
                </a:cxnLst>
                <a:pathLst>
                  <a:path w="61" h="354">
                    <a:moveTo>
                      <a:pt x="7" y="0"/>
                    </a:moveTo>
                    <a:lnTo>
                      <a:pt x="0" y="7"/>
                    </a:lnTo>
                    <a:lnTo>
                      <a:pt x="5" y="25"/>
                    </a:lnTo>
                    <a:lnTo>
                      <a:pt x="14" y="76"/>
                    </a:lnTo>
                    <a:lnTo>
                      <a:pt x="14" y="80"/>
                    </a:lnTo>
                    <a:lnTo>
                      <a:pt x="14" y="103"/>
                    </a:lnTo>
                    <a:lnTo>
                      <a:pt x="14" y="144"/>
                    </a:lnTo>
                    <a:lnTo>
                      <a:pt x="14" y="203"/>
                    </a:lnTo>
                    <a:lnTo>
                      <a:pt x="14" y="280"/>
                    </a:lnTo>
                    <a:lnTo>
                      <a:pt x="14" y="354"/>
                    </a:lnTo>
                    <a:lnTo>
                      <a:pt x="38" y="350"/>
                    </a:lnTo>
                    <a:lnTo>
                      <a:pt x="38" y="312"/>
                    </a:lnTo>
                    <a:lnTo>
                      <a:pt x="61" y="290"/>
                    </a:lnTo>
                    <a:lnTo>
                      <a:pt x="38" y="285"/>
                    </a:lnTo>
                    <a:lnTo>
                      <a:pt x="38" y="229"/>
                    </a:lnTo>
                    <a:lnTo>
                      <a:pt x="38" y="182"/>
                    </a:lnTo>
                    <a:lnTo>
                      <a:pt x="38" y="144"/>
                    </a:lnTo>
                    <a:lnTo>
                      <a:pt x="39" y="117"/>
                    </a:lnTo>
                    <a:lnTo>
                      <a:pt x="39" y="99"/>
                    </a:lnTo>
                    <a:lnTo>
                      <a:pt x="39" y="92"/>
                    </a:lnTo>
                    <a:lnTo>
                      <a:pt x="49" y="57"/>
                    </a:lnTo>
                    <a:lnTo>
                      <a:pt x="7" y="0"/>
                    </a:lnTo>
                    <a:close/>
                  </a:path>
                </a:pathLst>
              </a:custGeom>
              <a:solidFill>
                <a:srgbClr val="000000"/>
              </a:solidFill>
              <a:ln w="9525">
                <a:noFill/>
              </a:ln>
            </p:spPr>
            <p:txBody>
              <a:bodyPr/>
              <a:p>
                <a:endParaRPr lang="zh-CN" altLang="en-US"/>
              </a:p>
            </p:txBody>
          </p:sp>
          <p:sp>
            <p:nvSpPr>
              <p:cNvPr id="94277" name="Line 71"/>
              <p:cNvSpPr/>
              <p:nvPr/>
            </p:nvSpPr>
            <p:spPr>
              <a:xfrm>
                <a:off x="4633" y="2320"/>
                <a:ext cx="658" cy="1"/>
              </a:xfrm>
              <a:prstGeom prst="line">
                <a:avLst/>
              </a:prstGeom>
              <a:ln w="0" cap="flat" cmpd="sng">
                <a:solidFill>
                  <a:srgbClr val="000000"/>
                </a:solidFill>
                <a:prstDash val="solid"/>
                <a:round/>
                <a:headEnd type="none" w="med" len="med"/>
                <a:tailEnd type="none" w="med" len="med"/>
              </a:ln>
            </p:spPr>
          </p:sp>
          <p:sp>
            <p:nvSpPr>
              <p:cNvPr id="94278" name="Freeform 72"/>
              <p:cNvSpPr/>
              <p:nvPr/>
            </p:nvSpPr>
            <p:spPr>
              <a:xfrm>
                <a:off x="4877" y="2846"/>
                <a:ext cx="17" cy="23"/>
              </a:xfrm>
              <a:custGeom>
                <a:avLst/>
                <a:gdLst/>
                <a:ahLst/>
                <a:cxnLst>
                  <a:cxn ang="0">
                    <a:pos x="0" y="267"/>
                  </a:cxn>
                  <a:cxn ang="0">
                    <a:pos x="49" y="291"/>
                  </a:cxn>
                  <a:cxn ang="0">
                    <a:pos x="122" y="291"/>
                  </a:cxn>
                  <a:cxn ang="0">
                    <a:pos x="170" y="278"/>
                  </a:cxn>
                  <a:cxn ang="0">
                    <a:pos x="194" y="255"/>
                  </a:cxn>
                  <a:cxn ang="0">
                    <a:pos x="207" y="218"/>
                  </a:cxn>
                  <a:cxn ang="0">
                    <a:pos x="207" y="194"/>
                  </a:cxn>
                  <a:cxn ang="0">
                    <a:pos x="182" y="170"/>
                  </a:cxn>
                  <a:cxn ang="0">
                    <a:pos x="72" y="109"/>
                  </a:cxn>
                  <a:cxn ang="0">
                    <a:pos x="49" y="85"/>
                  </a:cxn>
                  <a:cxn ang="0">
                    <a:pos x="49" y="60"/>
                  </a:cxn>
                  <a:cxn ang="0">
                    <a:pos x="60" y="24"/>
                  </a:cxn>
                  <a:cxn ang="0">
                    <a:pos x="85" y="0"/>
                  </a:cxn>
                  <a:cxn ang="0">
                    <a:pos x="133" y="0"/>
                  </a:cxn>
                  <a:cxn ang="0">
                    <a:pos x="194" y="12"/>
                  </a:cxn>
                  <a:cxn ang="0">
                    <a:pos x="230" y="36"/>
                  </a:cxn>
                </a:cxnLst>
                <a:pathLst>
                  <a:path w="230" h="291">
                    <a:moveTo>
                      <a:pt x="0" y="267"/>
                    </a:moveTo>
                    <a:lnTo>
                      <a:pt x="49" y="291"/>
                    </a:lnTo>
                    <a:lnTo>
                      <a:pt x="122" y="291"/>
                    </a:lnTo>
                    <a:lnTo>
                      <a:pt x="170" y="278"/>
                    </a:lnTo>
                    <a:lnTo>
                      <a:pt x="194" y="255"/>
                    </a:lnTo>
                    <a:lnTo>
                      <a:pt x="207" y="218"/>
                    </a:lnTo>
                    <a:lnTo>
                      <a:pt x="207" y="194"/>
                    </a:lnTo>
                    <a:lnTo>
                      <a:pt x="182" y="170"/>
                    </a:lnTo>
                    <a:lnTo>
                      <a:pt x="72" y="109"/>
                    </a:lnTo>
                    <a:lnTo>
                      <a:pt x="49" y="85"/>
                    </a:lnTo>
                    <a:lnTo>
                      <a:pt x="49" y="60"/>
                    </a:lnTo>
                    <a:lnTo>
                      <a:pt x="60" y="24"/>
                    </a:lnTo>
                    <a:lnTo>
                      <a:pt x="85" y="0"/>
                    </a:lnTo>
                    <a:lnTo>
                      <a:pt x="133" y="0"/>
                    </a:lnTo>
                    <a:lnTo>
                      <a:pt x="194" y="12"/>
                    </a:lnTo>
                    <a:lnTo>
                      <a:pt x="230" y="3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279" name="Line 73"/>
              <p:cNvSpPr/>
              <p:nvPr/>
            </p:nvSpPr>
            <p:spPr>
              <a:xfrm>
                <a:off x="4633" y="1999"/>
                <a:ext cx="66" cy="1"/>
              </a:xfrm>
              <a:prstGeom prst="line">
                <a:avLst/>
              </a:prstGeom>
              <a:ln w="0" cap="flat" cmpd="sng">
                <a:solidFill>
                  <a:srgbClr val="000000"/>
                </a:solidFill>
                <a:prstDash val="solid"/>
                <a:round/>
                <a:headEnd type="none" w="med" len="med"/>
                <a:tailEnd type="none" w="med" len="med"/>
              </a:ln>
            </p:spPr>
          </p:sp>
          <p:sp>
            <p:nvSpPr>
              <p:cNvPr id="94280" name="Line 74"/>
              <p:cNvSpPr/>
              <p:nvPr/>
            </p:nvSpPr>
            <p:spPr>
              <a:xfrm flipV="1">
                <a:off x="5259" y="1967"/>
                <a:ext cx="13" cy="14"/>
              </a:xfrm>
              <a:prstGeom prst="line">
                <a:avLst/>
              </a:prstGeom>
              <a:ln w="0" cap="flat" cmpd="sng">
                <a:solidFill>
                  <a:srgbClr val="FF0000"/>
                </a:solidFill>
                <a:prstDash val="solid"/>
                <a:round/>
                <a:headEnd type="none" w="med" len="med"/>
                <a:tailEnd type="none" w="med" len="med"/>
              </a:ln>
            </p:spPr>
          </p:sp>
          <p:sp>
            <p:nvSpPr>
              <p:cNvPr id="94281" name="Line 75"/>
              <p:cNvSpPr/>
              <p:nvPr/>
            </p:nvSpPr>
            <p:spPr>
              <a:xfrm>
                <a:off x="5263" y="1967"/>
                <a:ext cx="5" cy="14"/>
              </a:xfrm>
              <a:prstGeom prst="line">
                <a:avLst/>
              </a:prstGeom>
              <a:ln w="0" cap="flat" cmpd="sng">
                <a:solidFill>
                  <a:srgbClr val="FF0000"/>
                </a:solidFill>
                <a:prstDash val="solid"/>
                <a:round/>
                <a:headEnd type="none" w="med" len="med"/>
                <a:tailEnd type="none" w="med" len="med"/>
              </a:ln>
            </p:spPr>
          </p:sp>
          <p:sp>
            <p:nvSpPr>
              <p:cNvPr id="94282" name="Freeform 76"/>
              <p:cNvSpPr/>
              <p:nvPr/>
            </p:nvSpPr>
            <p:spPr>
              <a:xfrm>
                <a:off x="4688" y="1946"/>
                <a:ext cx="23" cy="34"/>
              </a:xfrm>
              <a:custGeom>
                <a:avLst/>
                <a:gdLst/>
                <a:ahLst/>
                <a:cxnLst>
                  <a:cxn ang="0">
                    <a:pos x="0" y="0"/>
                  </a:cxn>
                  <a:cxn ang="0">
                    <a:pos x="25" y="437"/>
                  </a:cxn>
                  <a:cxn ang="0">
                    <a:pos x="291" y="0"/>
                  </a:cxn>
                </a:cxnLst>
                <a:pathLst>
                  <a:path w="291" h="437">
                    <a:moveTo>
                      <a:pt x="0" y="0"/>
                    </a:moveTo>
                    <a:lnTo>
                      <a:pt x="25" y="437"/>
                    </a:lnTo>
                    <a:lnTo>
                      <a:pt x="291"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283" name="Freeform 77"/>
              <p:cNvSpPr/>
              <p:nvPr/>
            </p:nvSpPr>
            <p:spPr>
              <a:xfrm>
                <a:off x="5234" y="1943"/>
                <a:ext cx="23" cy="34"/>
              </a:xfrm>
              <a:custGeom>
                <a:avLst/>
                <a:gdLst/>
                <a:ahLst/>
                <a:cxnLst>
                  <a:cxn ang="0">
                    <a:pos x="0" y="0"/>
                  </a:cxn>
                  <a:cxn ang="0">
                    <a:pos x="23" y="437"/>
                  </a:cxn>
                  <a:cxn ang="0">
                    <a:pos x="291" y="0"/>
                  </a:cxn>
                </a:cxnLst>
                <a:pathLst>
                  <a:path w="291" h="437">
                    <a:moveTo>
                      <a:pt x="0" y="0"/>
                    </a:moveTo>
                    <a:lnTo>
                      <a:pt x="23" y="437"/>
                    </a:lnTo>
                    <a:lnTo>
                      <a:pt x="291"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284" name="Freeform 78"/>
              <p:cNvSpPr/>
              <p:nvPr/>
            </p:nvSpPr>
            <p:spPr>
              <a:xfrm>
                <a:off x="4714" y="1968"/>
                <a:ext cx="15" cy="20"/>
              </a:xfrm>
              <a:custGeom>
                <a:avLst/>
                <a:gdLst/>
                <a:ahLst/>
                <a:cxnLst>
                  <a:cxn ang="0">
                    <a:pos x="0" y="262"/>
                  </a:cxn>
                  <a:cxn ang="0">
                    <a:pos x="29" y="262"/>
                  </a:cxn>
                  <a:cxn ang="0">
                    <a:pos x="190" y="0"/>
                  </a:cxn>
                </a:cxnLst>
                <a:pathLst>
                  <a:path w="190" h="262">
                    <a:moveTo>
                      <a:pt x="0" y="262"/>
                    </a:moveTo>
                    <a:lnTo>
                      <a:pt x="29" y="262"/>
                    </a:lnTo>
                    <a:lnTo>
                      <a:pt x="19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285" name="Line 79"/>
              <p:cNvSpPr/>
              <p:nvPr/>
            </p:nvSpPr>
            <p:spPr>
              <a:xfrm>
                <a:off x="4720" y="1968"/>
                <a:ext cx="1" cy="13"/>
              </a:xfrm>
              <a:prstGeom prst="line">
                <a:avLst/>
              </a:prstGeom>
              <a:ln w="0" cap="flat" cmpd="sng">
                <a:solidFill>
                  <a:srgbClr val="FF0000"/>
                </a:solidFill>
                <a:prstDash val="solid"/>
                <a:round/>
                <a:headEnd type="none" w="med" len="med"/>
                <a:tailEnd type="none" w="med" len="med"/>
              </a:ln>
            </p:spPr>
          </p:sp>
          <p:sp>
            <p:nvSpPr>
              <p:cNvPr id="94286" name="Line 80"/>
              <p:cNvSpPr/>
              <p:nvPr/>
            </p:nvSpPr>
            <p:spPr>
              <a:xfrm flipV="1">
                <a:off x="4588" y="1976"/>
                <a:ext cx="10" cy="34"/>
              </a:xfrm>
              <a:prstGeom prst="line">
                <a:avLst/>
              </a:prstGeom>
              <a:ln w="0" cap="flat" cmpd="sng">
                <a:solidFill>
                  <a:srgbClr val="000000"/>
                </a:solidFill>
                <a:prstDash val="solid"/>
                <a:round/>
                <a:headEnd type="none" w="med" len="med"/>
                <a:tailEnd type="none" w="med" len="med"/>
              </a:ln>
            </p:spPr>
          </p:sp>
          <p:sp>
            <p:nvSpPr>
              <p:cNvPr id="94287" name="Freeform 81"/>
              <p:cNvSpPr/>
              <p:nvPr/>
            </p:nvSpPr>
            <p:spPr>
              <a:xfrm>
                <a:off x="4595" y="1987"/>
                <a:ext cx="13" cy="23"/>
              </a:xfrm>
              <a:custGeom>
                <a:avLst/>
                <a:gdLst/>
                <a:ahLst/>
                <a:cxnLst>
                  <a:cxn ang="0">
                    <a:pos x="0" y="0"/>
                  </a:cxn>
                  <a:cxn ang="0">
                    <a:pos x="121" y="0"/>
                  </a:cxn>
                  <a:cxn ang="0">
                    <a:pos x="146" y="12"/>
                  </a:cxn>
                  <a:cxn ang="0">
                    <a:pos x="170" y="36"/>
                  </a:cxn>
                  <a:cxn ang="0">
                    <a:pos x="170" y="60"/>
                  </a:cxn>
                  <a:cxn ang="0">
                    <a:pos x="170" y="85"/>
                  </a:cxn>
                  <a:cxn ang="0">
                    <a:pos x="121" y="291"/>
                  </a:cxn>
                </a:cxnLst>
                <a:pathLst>
                  <a:path w="170" h="291">
                    <a:moveTo>
                      <a:pt x="0" y="0"/>
                    </a:moveTo>
                    <a:lnTo>
                      <a:pt x="121" y="0"/>
                    </a:lnTo>
                    <a:lnTo>
                      <a:pt x="146" y="12"/>
                    </a:lnTo>
                    <a:lnTo>
                      <a:pt x="170" y="36"/>
                    </a:lnTo>
                    <a:lnTo>
                      <a:pt x="170" y="60"/>
                    </a:lnTo>
                    <a:lnTo>
                      <a:pt x="170" y="85"/>
                    </a:lnTo>
                    <a:lnTo>
                      <a:pt x="121" y="29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288" name="Line 82"/>
              <p:cNvSpPr/>
              <p:nvPr/>
            </p:nvSpPr>
            <p:spPr>
              <a:xfrm flipV="1">
                <a:off x="5335" y="1986"/>
                <a:ext cx="9" cy="34"/>
              </a:xfrm>
              <a:prstGeom prst="line">
                <a:avLst/>
              </a:prstGeom>
              <a:ln w="0" cap="flat" cmpd="sng">
                <a:solidFill>
                  <a:srgbClr val="000000"/>
                </a:solidFill>
                <a:prstDash val="solid"/>
                <a:round/>
                <a:headEnd type="none" w="med" len="med"/>
                <a:tailEnd type="none" w="med" len="med"/>
              </a:ln>
            </p:spPr>
          </p:sp>
          <p:sp>
            <p:nvSpPr>
              <p:cNvPr id="94289" name="Freeform 83"/>
              <p:cNvSpPr/>
              <p:nvPr/>
            </p:nvSpPr>
            <p:spPr>
              <a:xfrm>
                <a:off x="5341" y="1997"/>
                <a:ext cx="13" cy="23"/>
              </a:xfrm>
              <a:custGeom>
                <a:avLst/>
                <a:gdLst/>
                <a:ahLst/>
                <a:cxnLst>
                  <a:cxn ang="0">
                    <a:pos x="0" y="0"/>
                  </a:cxn>
                  <a:cxn ang="0">
                    <a:pos x="122" y="0"/>
                  </a:cxn>
                  <a:cxn ang="0">
                    <a:pos x="146" y="12"/>
                  </a:cxn>
                  <a:cxn ang="0">
                    <a:pos x="170" y="37"/>
                  </a:cxn>
                  <a:cxn ang="0">
                    <a:pos x="170" y="60"/>
                  </a:cxn>
                  <a:cxn ang="0">
                    <a:pos x="170" y="85"/>
                  </a:cxn>
                  <a:cxn ang="0">
                    <a:pos x="122" y="291"/>
                  </a:cxn>
                </a:cxnLst>
                <a:pathLst>
                  <a:path w="170" h="291">
                    <a:moveTo>
                      <a:pt x="0" y="0"/>
                    </a:moveTo>
                    <a:lnTo>
                      <a:pt x="122" y="0"/>
                    </a:lnTo>
                    <a:lnTo>
                      <a:pt x="146" y="12"/>
                    </a:lnTo>
                    <a:lnTo>
                      <a:pt x="170" y="37"/>
                    </a:lnTo>
                    <a:lnTo>
                      <a:pt x="170" y="60"/>
                    </a:lnTo>
                    <a:lnTo>
                      <a:pt x="170" y="85"/>
                    </a:lnTo>
                    <a:lnTo>
                      <a:pt x="122" y="29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290" name="Line 84"/>
              <p:cNvSpPr/>
              <p:nvPr/>
            </p:nvSpPr>
            <p:spPr>
              <a:xfrm flipV="1">
                <a:off x="4590" y="2307"/>
                <a:ext cx="21" cy="22"/>
              </a:xfrm>
              <a:prstGeom prst="line">
                <a:avLst/>
              </a:prstGeom>
              <a:ln w="0" cap="flat" cmpd="sng">
                <a:solidFill>
                  <a:srgbClr val="000000"/>
                </a:solidFill>
                <a:prstDash val="solid"/>
                <a:round/>
                <a:headEnd type="none" w="med" len="med"/>
                <a:tailEnd type="none" w="med" len="med"/>
              </a:ln>
            </p:spPr>
          </p:sp>
          <p:sp>
            <p:nvSpPr>
              <p:cNvPr id="94291" name="Line 85"/>
              <p:cNvSpPr/>
              <p:nvPr/>
            </p:nvSpPr>
            <p:spPr>
              <a:xfrm>
                <a:off x="4596" y="2307"/>
                <a:ext cx="9" cy="22"/>
              </a:xfrm>
              <a:prstGeom prst="line">
                <a:avLst/>
              </a:prstGeom>
              <a:ln w="0" cap="flat" cmpd="sng">
                <a:solidFill>
                  <a:srgbClr val="000000"/>
                </a:solidFill>
                <a:prstDash val="solid"/>
                <a:round/>
                <a:headEnd type="none" w="med" len="med"/>
                <a:tailEnd type="none" w="med" len="med"/>
              </a:ln>
            </p:spPr>
          </p:sp>
          <p:sp>
            <p:nvSpPr>
              <p:cNvPr id="94292" name="Freeform 86"/>
              <p:cNvSpPr/>
              <p:nvPr/>
            </p:nvSpPr>
            <p:spPr>
              <a:xfrm>
                <a:off x="5340" y="2316"/>
                <a:ext cx="17" cy="22"/>
              </a:xfrm>
              <a:custGeom>
                <a:avLst/>
                <a:gdLst/>
                <a:ahLst/>
                <a:cxnLst>
                  <a:cxn ang="0">
                    <a:pos x="206" y="206"/>
                  </a:cxn>
                  <a:cxn ang="0">
                    <a:pos x="230" y="97"/>
                  </a:cxn>
                  <a:cxn ang="0">
                    <a:pos x="230" y="60"/>
                  </a:cxn>
                  <a:cxn ang="0">
                    <a:pos x="218" y="24"/>
                  </a:cxn>
                  <a:cxn ang="0">
                    <a:pos x="181" y="0"/>
                  </a:cxn>
                  <a:cxn ang="0">
                    <a:pos x="145" y="0"/>
                  </a:cxn>
                  <a:cxn ang="0">
                    <a:pos x="108" y="12"/>
                  </a:cxn>
                  <a:cxn ang="0">
                    <a:pos x="72" y="37"/>
                  </a:cxn>
                  <a:cxn ang="0">
                    <a:pos x="48" y="60"/>
                  </a:cxn>
                  <a:cxn ang="0">
                    <a:pos x="0" y="206"/>
                  </a:cxn>
                  <a:cxn ang="0">
                    <a:pos x="0" y="230"/>
                  </a:cxn>
                  <a:cxn ang="0">
                    <a:pos x="12" y="255"/>
                  </a:cxn>
                  <a:cxn ang="0">
                    <a:pos x="35" y="279"/>
                  </a:cxn>
                  <a:cxn ang="0">
                    <a:pos x="60" y="291"/>
                  </a:cxn>
                  <a:cxn ang="0">
                    <a:pos x="97" y="291"/>
                  </a:cxn>
                  <a:cxn ang="0">
                    <a:pos x="133" y="279"/>
                  </a:cxn>
                  <a:cxn ang="0">
                    <a:pos x="170" y="255"/>
                  </a:cxn>
                  <a:cxn ang="0">
                    <a:pos x="193" y="230"/>
                  </a:cxn>
                  <a:cxn ang="0">
                    <a:pos x="206" y="206"/>
                  </a:cxn>
                </a:cxnLst>
                <a:pathLst>
                  <a:path w="230" h="291">
                    <a:moveTo>
                      <a:pt x="206" y="206"/>
                    </a:moveTo>
                    <a:lnTo>
                      <a:pt x="230" y="97"/>
                    </a:lnTo>
                    <a:lnTo>
                      <a:pt x="230" y="60"/>
                    </a:lnTo>
                    <a:lnTo>
                      <a:pt x="218" y="24"/>
                    </a:lnTo>
                    <a:lnTo>
                      <a:pt x="181" y="0"/>
                    </a:lnTo>
                    <a:lnTo>
                      <a:pt x="145" y="0"/>
                    </a:lnTo>
                    <a:lnTo>
                      <a:pt x="108" y="12"/>
                    </a:lnTo>
                    <a:lnTo>
                      <a:pt x="72" y="37"/>
                    </a:lnTo>
                    <a:lnTo>
                      <a:pt x="48" y="60"/>
                    </a:lnTo>
                    <a:lnTo>
                      <a:pt x="0" y="206"/>
                    </a:lnTo>
                    <a:lnTo>
                      <a:pt x="0" y="230"/>
                    </a:lnTo>
                    <a:lnTo>
                      <a:pt x="12" y="255"/>
                    </a:lnTo>
                    <a:lnTo>
                      <a:pt x="35" y="279"/>
                    </a:lnTo>
                    <a:lnTo>
                      <a:pt x="60" y="291"/>
                    </a:lnTo>
                    <a:lnTo>
                      <a:pt x="97" y="291"/>
                    </a:lnTo>
                    <a:lnTo>
                      <a:pt x="133" y="279"/>
                    </a:lnTo>
                    <a:lnTo>
                      <a:pt x="170" y="255"/>
                    </a:lnTo>
                    <a:lnTo>
                      <a:pt x="193" y="230"/>
                    </a:lnTo>
                    <a:lnTo>
                      <a:pt x="206" y="20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293" name="Freeform 87"/>
              <p:cNvSpPr/>
              <p:nvPr/>
            </p:nvSpPr>
            <p:spPr>
              <a:xfrm>
                <a:off x="5332" y="2596"/>
                <a:ext cx="22" cy="33"/>
              </a:xfrm>
              <a:custGeom>
                <a:avLst/>
                <a:gdLst/>
                <a:ahLst/>
                <a:cxnLst>
                  <a:cxn ang="0">
                    <a:pos x="0" y="437"/>
                  </a:cxn>
                  <a:cxn ang="0">
                    <a:pos x="121" y="0"/>
                  </a:cxn>
                  <a:cxn ang="0">
                    <a:pos x="231" y="0"/>
                  </a:cxn>
                  <a:cxn ang="0">
                    <a:pos x="266" y="13"/>
                  </a:cxn>
                  <a:cxn ang="0">
                    <a:pos x="291" y="37"/>
                  </a:cxn>
                  <a:cxn ang="0">
                    <a:pos x="291" y="73"/>
                  </a:cxn>
                  <a:cxn ang="0">
                    <a:pos x="255" y="219"/>
                  </a:cxn>
                  <a:cxn ang="0">
                    <a:pos x="231" y="255"/>
                  </a:cxn>
                  <a:cxn ang="0">
                    <a:pos x="206" y="279"/>
                  </a:cxn>
                  <a:cxn ang="0">
                    <a:pos x="170" y="291"/>
                  </a:cxn>
                  <a:cxn ang="0">
                    <a:pos x="48" y="291"/>
                  </a:cxn>
                </a:cxnLst>
                <a:pathLst>
                  <a:path w="291" h="437">
                    <a:moveTo>
                      <a:pt x="0" y="437"/>
                    </a:moveTo>
                    <a:lnTo>
                      <a:pt x="121" y="0"/>
                    </a:lnTo>
                    <a:lnTo>
                      <a:pt x="231" y="0"/>
                    </a:lnTo>
                    <a:lnTo>
                      <a:pt x="266" y="13"/>
                    </a:lnTo>
                    <a:lnTo>
                      <a:pt x="291" y="37"/>
                    </a:lnTo>
                    <a:lnTo>
                      <a:pt x="291" y="73"/>
                    </a:lnTo>
                    <a:lnTo>
                      <a:pt x="255" y="219"/>
                    </a:lnTo>
                    <a:lnTo>
                      <a:pt x="231" y="255"/>
                    </a:lnTo>
                    <a:lnTo>
                      <a:pt x="206" y="279"/>
                    </a:lnTo>
                    <a:lnTo>
                      <a:pt x="170" y="291"/>
                    </a:lnTo>
                    <a:lnTo>
                      <a:pt x="48" y="29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294" name="Freeform 88"/>
              <p:cNvSpPr/>
              <p:nvPr/>
            </p:nvSpPr>
            <p:spPr>
              <a:xfrm>
                <a:off x="4586" y="2581"/>
                <a:ext cx="22" cy="34"/>
              </a:xfrm>
              <a:custGeom>
                <a:avLst/>
                <a:gdLst/>
                <a:ahLst/>
                <a:cxnLst>
                  <a:cxn ang="0">
                    <a:pos x="0" y="437"/>
                  </a:cxn>
                  <a:cxn ang="0">
                    <a:pos x="121" y="0"/>
                  </a:cxn>
                  <a:cxn ang="0">
                    <a:pos x="231" y="0"/>
                  </a:cxn>
                  <a:cxn ang="0">
                    <a:pos x="267" y="12"/>
                  </a:cxn>
                  <a:cxn ang="0">
                    <a:pos x="291" y="36"/>
                  </a:cxn>
                  <a:cxn ang="0">
                    <a:pos x="291" y="73"/>
                  </a:cxn>
                  <a:cxn ang="0">
                    <a:pos x="255" y="218"/>
                  </a:cxn>
                  <a:cxn ang="0">
                    <a:pos x="231" y="254"/>
                  </a:cxn>
                  <a:cxn ang="0">
                    <a:pos x="206" y="279"/>
                  </a:cxn>
                  <a:cxn ang="0">
                    <a:pos x="170" y="291"/>
                  </a:cxn>
                  <a:cxn ang="0">
                    <a:pos x="48" y="291"/>
                  </a:cxn>
                </a:cxnLst>
                <a:pathLst>
                  <a:path w="291" h="437">
                    <a:moveTo>
                      <a:pt x="0" y="437"/>
                    </a:moveTo>
                    <a:lnTo>
                      <a:pt x="121" y="0"/>
                    </a:lnTo>
                    <a:lnTo>
                      <a:pt x="231" y="0"/>
                    </a:lnTo>
                    <a:lnTo>
                      <a:pt x="267" y="12"/>
                    </a:lnTo>
                    <a:lnTo>
                      <a:pt x="291" y="36"/>
                    </a:lnTo>
                    <a:lnTo>
                      <a:pt x="291" y="73"/>
                    </a:lnTo>
                    <a:lnTo>
                      <a:pt x="255" y="218"/>
                    </a:lnTo>
                    <a:lnTo>
                      <a:pt x="231" y="254"/>
                    </a:lnTo>
                    <a:lnTo>
                      <a:pt x="206" y="279"/>
                    </a:lnTo>
                    <a:lnTo>
                      <a:pt x="170" y="291"/>
                    </a:lnTo>
                    <a:lnTo>
                      <a:pt x="48" y="29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295" name="Freeform 89"/>
              <p:cNvSpPr/>
              <p:nvPr/>
            </p:nvSpPr>
            <p:spPr>
              <a:xfrm>
                <a:off x="4158" y="2685"/>
                <a:ext cx="23" cy="33"/>
              </a:xfrm>
              <a:custGeom>
                <a:avLst/>
                <a:gdLst/>
                <a:ahLst/>
                <a:cxnLst>
                  <a:cxn ang="0">
                    <a:pos x="0" y="436"/>
                  </a:cxn>
                  <a:cxn ang="0">
                    <a:pos x="121" y="0"/>
                  </a:cxn>
                  <a:cxn ang="0">
                    <a:pos x="231" y="0"/>
                  </a:cxn>
                  <a:cxn ang="0">
                    <a:pos x="268" y="12"/>
                  </a:cxn>
                  <a:cxn ang="0">
                    <a:pos x="291" y="36"/>
                  </a:cxn>
                  <a:cxn ang="0">
                    <a:pos x="291" y="72"/>
                  </a:cxn>
                  <a:cxn ang="0">
                    <a:pos x="255" y="218"/>
                  </a:cxn>
                  <a:cxn ang="0">
                    <a:pos x="231" y="255"/>
                  </a:cxn>
                  <a:cxn ang="0">
                    <a:pos x="206" y="279"/>
                  </a:cxn>
                  <a:cxn ang="0">
                    <a:pos x="170" y="291"/>
                  </a:cxn>
                  <a:cxn ang="0">
                    <a:pos x="48" y="291"/>
                  </a:cxn>
                </a:cxnLst>
                <a:pathLst>
                  <a:path w="291" h="436">
                    <a:moveTo>
                      <a:pt x="0" y="436"/>
                    </a:moveTo>
                    <a:lnTo>
                      <a:pt x="121" y="0"/>
                    </a:lnTo>
                    <a:lnTo>
                      <a:pt x="231" y="0"/>
                    </a:lnTo>
                    <a:lnTo>
                      <a:pt x="268" y="12"/>
                    </a:lnTo>
                    <a:lnTo>
                      <a:pt x="291" y="36"/>
                    </a:lnTo>
                    <a:lnTo>
                      <a:pt x="291" y="72"/>
                    </a:lnTo>
                    <a:lnTo>
                      <a:pt x="255" y="218"/>
                    </a:lnTo>
                    <a:lnTo>
                      <a:pt x="231" y="255"/>
                    </a:lnTo>
                    <a:lnTo>
                      <a:pt x="206" y="279"/>
                    </a:lnTo>
                    <a:lnTo>
                      <a:pt x="170" y="291"/>
                    </a:lnTo>
                    <a:lnTo>
                      <a:pt x="48" y="29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296" name="Freeform 90"/>
              <p:cNvSpPr/>
              <p:nvPr/>
            </p:nvSpPr>
            <p:spPr>
              <a:xfrm>
                <a:off x="3517" y="2333"/>
                <a:ext cx="22" cy="34"/>
              </a:xfrm>
              <a:custGeom>
                <a:avLst/>
                <a:gdLst/>
                <a:ahLst/>
                <a:cxnLst>
                  <a:cxn ang="0">
                    <a:pos x="0" y="436"/>
                  </a:cxn>
                  <a:cxn ang="0">
                    <a:pos x="121" y="0"/>
                  </a:cxn>
                  <a:cxn ang="0">
                    <a:pos x="230" y="0"/>
                  </a:cxn>
                  <a:cxn ang="0">
                    <a:pos x="266" y="12"/>
                  </a:cxn>
                  <a:cxn ang="0">
                    <a:pos x="291" y="35"/>
                  </a:cxn>
                  <a:cxn ang="0">
                    <a:pos x="291" y="72"/>
                  </a:cxn>
                  <a:cxn ang="0">
                    <a:pos x="254" y="218"/>
                  </a:cxn>
                  <a:cxn ang="0">
                    <a:pos x="230" y="255"/>
                  </a:cxn>
                  <a:cxn ang="0">
                    <a:pos x="206" y="278"/>
                  </a:cxn>
                  <a:cxn ang="0">
                    <a:pos x="169" y="291"/>
                  </a:cxn>
                  <a:cxn ang="0">
                    <a:pos x="48" y="291"/>
                  </a:cxn>
                </a:cxnLst>
                <a:pathLst>
                  <a:path w="291" h="436">
                    <a:moveTo>
                      <a:pt x="0" y="436"/>
                    </a:moveTo>
                    <a:lnTo>
                      <a:pt x="121" y="0"/>
                    </a:lnTo>
                    <a:lnTo>
                      <a:pt x="230" y="0"/>
                    </a:lnTo>
                    <a:lnTo>
                      <a:pt x="266" y="12"/>
                    </a:lnTo>
                    <a:lnTo>
                      <a:pt x="291" y="35"/>
                    </a:lnTo>
                    <a:lnTo>
                      <a:pt x="291" y="72"/>
                    </a:lnTo>
                    <a:lnTo>
                      <a:pt x="254" y="218"/>
                    </a:lnTo>
                    <a:lnTo>
                      <a:pt x="230" y="255"/>
                    </a:lnTo>
                    <a:lnTo>
                      <a:pt x="206" y="278"/>
                    </a:lnTo>
                    <a:lnTo>
                      <a:pt x="169" y="291"/>
                    </a:lnTo>
                    <a:lnTo>
                      <a:pt x="48" y="29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297" name="Line 91"/>
              <p:cNvSpPr/>
              <p:nvPr/>
            </p:nvSpPr>
            <p:spPr>
              <a:xfrm flipV="1">
                <a:off x="4143" y="2359"/>
                <a:ext cx="9" cy="34"/>
              </a:xfrm>
              <a:prstGeom prst="line">
                <a:avLst/>
              </a:prstGeom>
              <a:ln w="0" cap="flat" cmpd="sng">
                <a:solidFill>
                  <a:srgbClr val="000000"/>
                </a:solidFill>
                <a:prstDash val="solid"/>
                <a:round/>
                <a:headEnd type="none" w="med" len="med"/>
                <a:tailEnd type="none" w="med" len="med"/>
              </a:ln>
            </p:spPr>
          </p:sp>
          <p:sp>
            <p:nvSpPr>
              <p:cNvPr id="94298" name="Freeform 92"/>
              <p:cNvSpPr/>
              <p:nvPr/>
            </p:nvSpPr>
            <p:spPr>
              <a:xfrm>
                <a:off x="4150" y="2371"/>
                <a:ext cx="13" cy="22"/>
              </a:xfrm>
              <a:custGeom>
                <a:avLst/>
                <a:gdLst/>
                <a:ahLst/>
                <a:cxnLst>
                  <a:cxn ang="0">
                    <a:pos x="0" y="0"/>
                  </a:cxn>
                  <a:cxn ang="0">
                    <a:pos x="122" y="0"/>
                  </a:cxn>
                  <a:cxn ang="0">
                    <a:pos x="146" y="11"/>
                  </a:cxn>
                  <a:cxn ang="0">
                    <a:pos x="170" y="36"/>
                  </a:cxn>
                  <a:cxn ang="0">
                    <a:pos x="170" y="60"/>
                  </a:cxn>
                  <a:cxn ang="0">
                    <a:pos x="170" y="84"/>
                  </a:cxn>
                  <a:cxn ang="0">
                    <a:pos x="122" y="291"/>
                  </a:cxn>
                </a:cxnLst>
                <a:pathLst>
                  <a:path w="170" h="291">
                    <a:moveTo>
                      <a:pt x="0" y="0"/>
                    </a:moveTo>
                    <a:lnTo>
                      <a:pt x="122" y="0"/>
                    </a:lnTo>
                    <a:lnTo>
                      <a:pt x="146" y="11"/>
                    </a:lnTo>
                    <a:lnTo>
                      <a:pt x="170" y="36"/>
                    </a:lnTo>
                    <a:lnTo>
                      <a:pt x="170" y="60"/>
                    </a:lnTo>
                    <a:lnTo>
                      <a:pt x="170" y="84"/>
                    </a:lnTo>
                    <a:lnTo>
                      <a:pt x="122" y="29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299" name="Line 93"/>
              <p:cNvSpPr/>
              <p:nvPr/>
            </p:nvSpPr>
            <p:spPr>
              <a:xfrm flipV="1">
                <a:off x="3513" y="2001"/>
                <a:ext cx="10" cy="34"/>
              </a:xfrm>
              <a:prstGeom prst="line">
                <a:avLst/>
              </a:prstGeom>
              <a:ln w="0" cap="flat" cmpd="sng">
                <a:solidFill>
                  <a:srgbClr val="000000"/>
                </a:solidFill>
                <a:prstDash val="solid"/>
                <a:round/>
                <a:headEnd type="none" w="med" len="med"/>
                <a:tailEnd type="none" w="med" len="med"/>
              </a:ln>
            </p:spPr>
          </p:sp>
          <p:sp>
            <p:nvSpPr>
              <p:cNvPr id="94300" name="Freeform 94"/>
              <p:cNvSpPr/>
              <p:nvPr/>
            </p:nvSpPr>
            <p:spPr>
              <a:xfrm>
                <a:off x="3520" y="2013"/>
                <a:ext cx="13" cy="22"/>
              </a:xfrm>
              <a:custGeom>
                <a:avLst/>
                <a:gdLst/>
                <a:ahLst/>
                <a:cxnLst>
                  <a:cxn ang="0">
                    <a:pos x="0" y="0"/>
                  </a:cxn>
                  <a:cxn ang="0">
                    <a:pos x="121" y="0"/>
                  </a:cxn>
                  <a:cxn ang="0">
                    <a:pos x="145" y="11"/>
                  </a:cxn>
                  <a:cxn ang="0">
                    <a:pos x="170" y="36"/>
                  </a:cxn>
                  <a:cxn ang="0">
                    <a:pos x="170" y="60"/>
                  </a:cxn>
                  <a:cxn ang="0">
                    <a:pos x="170" y="85"/>
                  </a:cxn>
                  <a:cxn ang="0">
                    <a:pos x="121" y="291"/>
                  </a:cxn>
                </a:cxnLst>
                <a:pathLst>
                  <a:path w="170" h="291">
                    <a:moveTo>
                      <a:pt x="0" y="0"/>
                    </a:moveTo>
                    <a:lnTo>
                      <a:pt x="121" y="0"/>
                    </a:lnTo>
                    <a:lnTo>
                      <a:pt x="145" y="11"/>
                    </a:lnTo>
                    <a:lnTo>
                      <a:pt x="170" y="36"/>
                    </a:lnTo>
                    <a:lnTo>
                      <a:pt x="170" y="60"/>
                    </a:lnTo>
                    <a:lnTo>
                      <a:pt x="170" y="85"/>
                    </a:lnTo>
                    <a:lnTo>
                      <a:pt x="121" y="29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301" name="Line 95"/>
              <p:cNvSpPr/>
              <p:nvPr/>
            </p:nvSpPr>
            <p:spPr>
              <a:xfrm flipV="1">
                <a:off x="3815" y="2784"/>
                <a:ext cx="10" cy="34"/>
              </a:xfrm>
              <a:prstGeom prst="line">
                <a:avLst/>
              </a:prstGeom>
              <a:ln w="0" cap="flat" cmpd="sng">
                <a:solidFill>
                  <a:srgbClr val="000000"/>
                </a:solidFill>
                <a:prstDash val="solid"/>
                <a:round/>
                <a:headEnd type="none" w="med" len="med"/>
                <a:tailEnd type="none" w="med" len="med"/>
              </a:ln>
            </p:spPr>
          </p:sp>
          <p:sp>
            <p:nvSpPr>
              <p:cNvPr id="94302" name="Line 96"/>
              <p:cNvSpPr/>
              <p:nvPr/>
            </p:nvSpPr>
            <p:spPr>
              <a:xfrm>
                <a:off x="3821" y="2799"/>
                <a:ext cx="19" cy="1"/>
              </a:xfrm>
              <a:prstGeom prst="line">
                <a:avLst/>
              </a:prstGeom>
              <a:ln w="0" cap="flat" cmpd="sng">
                <a:solidFill>
                  <a:srgbClr val="000000"/>
                </a:solidFill>
                <a:prstDash val="solid"/>
                <a:round/>
                <a:headEnd type="none" w="med" len="med"/>
                <a:tailEnd type="none" w="med" len="med"/>
              </a:ln>
            </p:spPr>
          </p:sp>
          <p:sp>
            <p:nvSpPr>
              <p:cNvPr id="94303" name="Line 97"/>
              <p:cNvSpPr/>
              <p:nvPr/>
            </p:nvSpPr>
            <p:spPr>
              <a:xfrm flipH="1">
                <a:off x="3834" y="2784"/>
                <a:ext cx="9" cy="34"/>
              </a:xfrm>
              <a:prstGeom prst="line">
                <a:avLst/>
              </a:prstGeom>
              <a:ln w="0" cap="flat" cmpd="sng">
                <a:solidFill>
                  <a:srgbClr val="000000"/>
                </a:solidFill>
                <a:prstDash val="solid"/>
                <a:round/>
                <a:headEnd type="none" w="med" len="med"/>
                <a:tailEnd type="none" w="med" len="med"/>
              </a:ln>
            </p:spPr>
          </p:sp>
          <p:sp>
            <p:nvSpPr>
              <p:cNvPr id="94304" name="Line 98"/>
              <p:cNvSpPr/>
              <p:nvPr/>
            </p:nvSpPr>
            <p:spPr>
              <a:xfrm flipV="1">
                <a:off x="3221" y="2361"/>
                <a:ext cx="332" cy="192"/>
              </a:xfrm>
              <a:prstGeom prst="line">
                <a:avLst/>
              </a:prstGeom>
              <a:ln w="0" cap="flat" cmpd="sng">
                <a:solidFill>
                  <a:srgbClr val="000000"/>
                </a:solidFill>
                <a:prstDash val="solid"/>
                <a:round/>
                <a:headEnd type="none" w="med" len="med"/>
                <a:tailEnd type="none" w="med" len="med"/>
              </a:ln>
            </p:spPr>
          </p:sp>
          <p:sp>
            <p:nvSpPr>
              <p:cNvPr id="94305" name="Line 99"/>
              <p:cNvSpPr/>
              <p:nvPr/>
            </p:nvSpPr>
            <p:spPr>
              <a:xfrm flipV="1">
                <a:off x="3531" y="2270"/>
                <a:ext cx="1" cy="307"/>
              </a:xfrm>
              <a:prstGeom prst="line">
                <a:avLst/>
              </a:prstGeom>
              <a:ln w="0" cap="flat" cmpd="sng">
                <a:solidFill>
                  <a:srgbClr val="000000"/>
                </a:solidFill>
                <a:prstDash val="solid"/>
                <a:round/>
                <a:headEnd type="none" w="med" len="med"/>
                <a:tailEnd type="none" w="med" len="med"/>
              </a:ln>
            </p:spPr>
          </p:sp>
          <p:sp>
            <p:nvSpPr>
              <p:cNvPr id="94306" name="Line 100"/>
              <p:cNvSpPr/>
              <p:nvPr/>
            </p:nvSpPr>
            <p:spPr>
              <a:xfrm flipV="1">
                <a:off x="3553" y="1876"/>
                <a:ext cx="1" cy="485"/>
              </a:xfrm>
              <a:prstGeom prst="line">
                <a:avLst/>
              </a:prstGeom>
              <a:ln w="0" cap="flat" cmpd="sng">
                <a:solidFill>
                  <a:srgbClr val="000000"/>
                </a:solidFill>
                <a:prstDash val="solid"/>
                <a:round/>
                <a:headEnd type="none" w="med" len="med"/>
                <a:tailEnd type="none" w="med" len="med"/>
              </a:ln>
            </p:spPr>
          </p:sp>
          <p:sp>
            <p:nvSpPr>
              <p:cNvPr id="94307" name="Line 101"/>
              <p:cNvSpPr/>
              <p:nvPr/>
            </p:nvSpPr>
            <p:spPr>
              <a:xfrm flipV="1">
                <a:off x="3702" y="2421"/>
                <a:ext cx="1" cy="26"/>
              </a:xfrm>
              <a:prstGeom prst="line">
                <a:avLst/>
              </a:prstGeom>
              <a:ln w="0" cap="flat" cmpd="sng">
                <a:solidFill>
                  <a:srgbClr val="000000"/>
                </a:solidFill>
                <a:prstDash val="solid"/>
                <a:round/>
                <a:headEnd type="none" w="med" len="med"/>
                <a:tailEnd type="none" w="med" len="med"/>
              </a:ln>
            </p:spPr>
          </p:sp>
          <p:sp>
            <p:nvSpPr>
              <p:cNvPr id="94308" name="Line 102"/>
              <p:cNvSpPr/>
              <p:nvPr/>
            </p:nvSpPr>
            <p:spPr>
              <a:xfrm flipV="1">
                <a:off x="3702" y="2381"/>
                <a:ext cx="1" cy="32"/>
              </a:xfrm>
              <a:prstGeom prst="line">
                <a:avLst/>
              </a:prstGeom>
              <a:ln w="0" cap="flat" cmpd="sng">
                <a:solidFill>
                  <a:srgbClr val="000000"/>
                </a:solidFill>
                <a:prstDash val="solid"/>
                <a:round/>
                <a:headEnd type="none" w="med" len="med"/>
                <a:tailEnd type="none" w="med" len="med"/>
              </a:ln>
            </p:spPr>
          </p:sp>
          <p:sp>
            <p:nvSpPr>
              <p:cNvPr id="94309" name="Line 103"/>
              <p:cNvSpPr/>
              <p:nvPr/>
            </p:nvSpPr>
            <p:spPr>
              <a:xfrm flipV="1">
                <a:off x="3702" y="2347"/>
                <a:ext cx="1" cy="26"/>
              </a:xfrm>
              <a:prstGeom prst="line">
                <a:avLst/>
              </a:prstGeom>
              <a:ln w="0" cap="flat" cmpd="sng">
                <a:solidFill>
                  <a:srgbClr val="000000"/>
                </a:solidFill>
                <a:prstDash val="solid"/>
                <a:round/>
                <a:headEnd type="none" w="med" len="med"/>
                <a:tailEnd type="none" w="med" len="med"/>
              </a:ln>
            </p:spPr>
          </p:sp>
          <p:sp>
            <p:nvSpPr>
              <p:cNvPr id="94310" name="Line 104"/>
              <p:cNvSpPr/>
              <p:nvPr/>
            </p:nvSpPr>
            <p:spPr>
              <a:xfrm flipV="1">
                <a:off x="4843" y="2601"/>
                <a:ext cx="1" cy="229"/>
              </a:xfrm>
              <a:prstGeom prst="line">
                <a:avLst/>
              </a:prstGeom>
              <a:ln w="0" cap="flat" cmpd="sng">
                <a:solidFill>
                  <a:srgbClr val="FF0000"/>
                </a:solidFill>
                <a:prstDash val="solid"/>
                <a:round/>
                <a:headEnd type="none" w="med" len="med"/>
                <a:tailEnd type="none" w="med" len="med"/>
              </a:ln>
            </p:spPr>
          </p:sp>
          <p:sp>
            <p:nvSpPr>
              <p:cNvPr id="94311" name="Line 105"/>
              <p:cNvSpPr/>
              <p:nvPr/>
            </p:nvSpPr>
            <p:spPr>
              <a:xfrm>
                <a:off x="4805" y="2320"/>
                <a:ext cx="1" cy="45"/>
              </a:xfrm>
              <a:prstGeom prst="line">
                <a:avLst/>
              </a:prstGeom>
              <a:ln w="0" cap="flat" cmpd="sng">
                <a:solidFill>
                  <a:srgbClr val="FF0000"/>
                </a:solidFill>
                <a:prstDash val="solid"/>
                <a:round/>
                <a:headEnd type="none" w="med" len="med"/>
                <a:tailEnd type="none" w="med" len="med"/>
              </a:ln>
            </p:spPr>
          </p:sp>
          <p:sp>
            <p:nvSpPr>
              <p:cNvPr id="94312" name="Line 106"/>
              <p:cNvSpPr/>
              <p:nvPr/>
            </p:nvSpPr>
            <p:spPr>
              <a:xfrm flipV="1">
                <a:off x="4849" y="2601"/>
                <a:ext cx="402" cy="233"/>
              </a:xfrm>
              <a:prstGeom prst="line">
                <a:avLst/>
              </a:prstGeom>
              <a:ln w="0" cap="flat" cmpd="sng">
                <a:solidFill>
                  <a:srgbClr val="FF0000"/>
                </a:solidFill>
                <a:prstDash val="solid"/>
                <a:round/>
                <a:headEnd type="none" w="med" len="med"/>
                <a:tailEnd type="none" w="med" len="med"/>
              </a:ln>
            </p:spPr>
          </p:sp>
          <p:sp>
            <p:nvSpPr>
              <p:cNvPr id="94313" name="Freeform 107"/>
              <p:cNvSpPr/>
              <p:nvPr/>
            </p:nvSpPr>
            <p:spPr>
              <a:xfrm>
                <a:off x="4750" y="2508"/>
                <a:ext cx="4" cy="3"/>
              </a:xfrm>
              <a:custGeom>
                <a:avLst/>
                <a:gdLst/>
                <a:ahLst/>
                <a:cxnLst>
                  <a:cxn ang="0">
                    <a:pos x="28" y="28"/>
                  </a:cxn>
                  <a:cxn ang="0">
                    <a:pos x="4" y="42"/>
                  </a:cxn>
                  <a:cxn ang="0">
                    <a:pos x="0" y="34"/>
                  </a:cxn>
                  <a:cxn ang="0">
                    <a:pos x="0" y="24"/>
                  </a:cxn>
                  <a:cxn ang="0">
                    <a:pos x="3" y="16"/>
                  </a:cxn>
                  <a:cxn ang="0">
                    <a:pos x="7" y="8"/>
                  </a:cxn>
                  <a:cxn ang="0">
                    <a:pos x="14" y="3"/>
                  </a:cxn>
                  <a:cxn ang="0">
                    <a:pos x="22" y="0"/>
                  </a:cxn>
                  <a:cxn ang="0">
                    <a:pos x="32" y="0"/>
                  </a:cxn>
                  <a:cxn ang="0">
                    <a:pos x="40" y="2"/>
                  </a:cxn>
                  <a:cxn ang="0">
                    <a:pos x="48" y="6"/>
                  </a:cxn>
                  <a:cxn ang="0">
                    <a:pos x="53" y="14"/>
                  </a:cxn>
                  <a:cxn ang="0">
                    <a:pos x="28" y="28"/>
                  </a:cxn>
                </a:cxnLst>
                <a:pathLst>
                  <a:path w="53" h="42">
                    <a:moveTo>
                      <a:pt x="28" y="28"/>
                    </a:moveTo>
                    <a:lnTo>
                      <a:pt x="4" y="42"/>
                    </a:lnTo>
                    <a:lnTo>
                      <a:pt x="0" y="34"/>
                    </a:lnTo>
                    <a:lnTo>
                      <a:pt x="0" y="24"/>
                    </a:lnTo>
                    <a:lnTo>
                      <a:pt x="3" y="16"/>
                    </a:lnTo>
                    <a:lnTo>
                      <a:pt x="7" y="8"/>
                    </a:lnTo>
                    <a:lnTo>
                      <a:pt x="14" y="3"/>
                    </a:lnTo>
                    <a:lnTo>
                      <a:pt x="22" y="0"/>
                    </a:lnTo>
                    <a:lnTo>
                      <a:pt x="32" y="0"/>
                    </a:lnTo>
                    <a:lnTo>
                      <a:pt x="40" y="2"/>
                    </a:lnTo>
                    <a:lnTo>
                      <a:pt x="48" y="6"/>
                    </a:lnTo>
                    <a:lnTo>
                      <a:pt x="53" y="14"/>
                    </a:lnTo>
                    <a:lnTo>
                      <a:pt x="28" y="28"/>
                    </a:lnTo>
                    <a:close/>
                  </a:path>
                </a:pathLst>
              </a:custGeom>
              <a:solidFill>
                <a:srgbClr val="000000"/>
              </a:solidFill>
              <a:ln w="9525">
                <a:noFill/>
              </a:ln>
            </p:spPr>
            <p:txBody>
              <a:bodyPr/>
              <a:p>
                <a:endParaRPr lang="zh-CN" altLang="en-US"/>
              </a:p>
            </p:txBody>
          </p:sp>
          <p:sp>
            <p:nvSpPr>
              <p:cNvPr id="94314" name="Freeform 108"/>
              <p:cNvSpPr/>
              <p:nvPr/>
            </p:nvSpPr>
            <p:spPr>
              <a:xfrm>
                <a:off x="4750" y="2508"/>
                <a:ext cx="4" cy="3"/>
              </a:xfrm>
              <a:custGeom>
                <a:avLst/>
                <a:gdLst/>
                <a:ahLst/>
                <a:cxnLst>
                  <a:cxn ang="0">
                    <a:pos x="4" y="42"/>
                  </a:cxn>
                  <a:cxn ang="0">
                    <a:pos x="0" y="34"/>
                  </a:cxn>
                  <a:cxn ang="0">
                    <a:pos x="0" y="24"/>
                  </a:cxn>
                  <a:cxn ang="0">
                    <a:pos x="3" y="16"/>
                  </a:cxn>
                  <a:cxn ang="0">
                    <a:pos x="7" y="8"/>
                  </a:cxn>
                  <a:cxn ang="0">
                    <a:pos x="14" y="3"/>
                  </a:cxn>
                  <a:cxn ang="0">
                    <a:pos x="22" y="0"/>
                  </a:cxn>
                  <a:cxn ang="0">
                    <a:pos x="32" y="0"/>
                  </a:cxn>
                  <a:cxn ang="0">
                    <a:pos x="40" y="2"/>
                  </a:cxn>
                  <a:cxn ang="0">
                    <a:pos x="48" y="6"/>
                  </a:cxn>
                  <a:cxn ang="0">
                    <a:pos x="53" y="14"/>
                  </a:cxn>
                </a:cxnLst>
                <a:pathLst>
                  <a:path w="53" h="42">
                    <a:moveTo>
                      <a:pt x="4" y="42"/>
                    </a:moveTo>
                    <a:lnTo>
                      <a:pt x="0" y="34"/>
                    </a:lnTo>
                    <a:lnTo>
                      <a:pt x="0" y="24"/>
                    </a:lnTo>
                    <a:lnTo>
                      <a:pt x="3" y="16"/>
                    </a:lnTo>
                    <a:lnTo>
                      <a:pt x="7" y="8"/>
                    </a:lnTo>
                    <a:lnTo>
                      <a:pt x="14" y="3"/>
                    </a:lnTo>
                    <a:lnTo>
                      <a:pt x="22" y="0"/>
                    </a:lnTo>
                    <a:lnTo>
                      <a:pt x="32" y="0"/>
                    </a:lnTo>
                    <a:lnTo>
                      <a:pt x="40" y="2"/>
                    </a:lnTo>
                    <a:lnTo>
                      <a:pt x="48" y="6"/>
                    </a:lnTo>
                    <a:lnTo>
                      <a:pt x="53" y="1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315" name="Freeform 109"/>
              <p:cNvSpPr/>
              <p:nvPr/>
            </p:nvSpPr>
            <p:spPr>
              <a:xfrm>
                <a:off x="4750" y="2509"/>
                <a:ext cx="57" cy="94"/>
              </a:xfrm>
              <a:custGeom>
                <a:avLst/>
                <a:gdLst/>
                <a:ahLst/>
                <a:cxnLst>
                  <a:cxn ang="0">
                    <a:pos x="49" y="0"/>
                  </a:cxn>
                  <a:cxn ang="0">
                    <a:pos x="24" y="14"/>
                  </a:cxn>
                  <a:cxn ang="0">
                    <a:pos x="0" y="28"/>
                  </a:cxn>
                  <a:cxn ang="0">
                    <a:pos x="687" y="1219"/>
                  </a:cxn>
                  <a:cxn ang="0">
                    <a:pos x="712" y="1205"/>
                  </a:cxn>
                  <a:cxn ang="0">
                    <a:pos x="737" y="1191"/>
                  </a:cxn>
                  <a:cxn ang="0">
                    <a:pos x="49" y="0"/>
                  </a:cxn>
                </a:cxnLst>
                <a:pathLst>
                  <a:path w="737" h="1219">
                    <a:moveTo>
                      <a:pt x="49" y="0"/>
                    </a:moveTo>
                    <a:lnTo>
                      <a:pt x="24" y="14"/>
                    </a:lnTo>
                    <a:lnTo>
                      <a:pt x="0" y="28"/>
                    </a:lnTo>
                    <a:lnTo>
                      <a:pt x="687" y="1219"/>
                    </a:lnTo>
                    <a:lnTo>
                      <a:pt x="712" y="1205"/>
                    </a:lnTo>
                    <a:lnTo>
                      <a:pt x="737" y="1191"/>
                    </a:lnTo>
                    <a:lnTo>
                      <a:pt x="49" y="0"/>
                    </a:lnTo>
                    <a:close/>
                  </a:path>
                </a:pathLst>
              </a:custGeom>
              <a:solidFill>
                <a:srgbClr val="000000"/>
              </a:solidFill>
              <a:ln w="9525">
                <a:noFill/>
              </a:ln>
            </p:spPr>
            <p:txBody>
              <a:bodyPr/>
              <a:p>
                <a:endParaRPr lang="zh-CN" altLang="en-US"/>
              </a:p>
            </p:txBody>
          </p:sp>
          <p:sp>
            <p:nvSpPr>
              <p:cNvPr id="94316" name="Freeform 110"/>
              <p:cNvSpPr/>
              <p:nvPr/>
            </p:nvSpPr>
            <p:spPr>
              <a:xfrm>
                <a:off x="4750" y="2509"/>
                <a:ext cx="57" cy="94"/>
              </a:xfrm>
              <a:custGeom>
                <a:avLst/>
                <a:gdLst/>
                <a:ahLst/>
                <a:cxnLst>
                  <a:cxn ang="0">
                    <a:pos x="49" y="0"/>
                  </a:cxn>
                  <a:cxn ang="0">
                    <a:pos x="24" y="14"/>
                  </a:cxn>
                  <a:cxn ang="0">
                    <a:pos x="0" y="28"/>
                  </a:cxn>
                  <a:cxn ang="0">
                    <a:pos x="687" y="1219"/>
                  </a:cxn>
                  <a:cxn ang="0">
                    <a:pos x="712" y="1205"/>
                  </a:cxn>
                  <a:cxn ang="0">
                    <a:pos x="737" y="1191"/>
                  </a:cxn>
                  <a:cxn ang="0">
                    <a:pos x="49" y="0"/>
                  </a:cxn>
                </a:cxnLst>
                <a:pathLst>
                  <a:path w="737" h="1219">
                    <a:moveTo>
                      <a:pt x="49" y="0"/>
                    </a:moveTo>
                    <a:lnTo>
                      <a:pt x="24" y="14"/>
                    </a:lnTo>
                    <a:lnTo>
                      <a:pt x="0" y="28"/>
                    </a:lnTo>
                    <a:lnTo>
                      <a:pt x="687" y="1219"/>
                    </a:lnTo>
                    <a:lnTo>
                      <a:pt x="712" y="1205"/>
                    </a:lnTo>
                    <a:lnTo>
                      <a:pt x="737" y="1191"/>
                    </a:lnTo>
                    <a:lnTo>
                      <a:pt x="49"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317" name="Freeform 111"/>
              <p:cNvSpPr/>
              <p:nvPr/>
            </p:nvSpPr>
            <p:spPr>
              <a:xfrm>
                <a:off x="4803" y="2600"/>
                <a:ext cx="4" cy="4"/>
              </a:xfrm>
              <a:custGeom>
                <a:avLst/>
                <a:gdLst/>
                <a:ahLst/>
                <a:cxnLst>
                  <a:cxn ang="0">
                    <a:pos x="25" y="14"/>
                  </a:cxn>
                  <a:cxn ang="0">
                    <a:pos x="50" y="0"/>
                  </a:cxn>
                  <a:cxn ang="0">
                    <a:pos x="53" y="8"/>
                  </a:cxn>
                  <a:cxn ang="0">
                    <a:pos x="53" y="17"/>
                  </a:cxn>
                  <a:cxn ang="0">
                    <a:pos x="51" y="26"/>
                  </a:cxn>
                  <a:cxn ang="0">
                    <a:pos x="47" y="33"/>
                  </a:cxn>
                  <a:cxn ang="0">
                    <a:pos x="39" y="39"/>
                  </a:cxn>
                  <a:cxn ang="0">
                    <a:pos x="32" y="42"/>
                  </a:cxn>
                  <a:cxn ang="0">
                    <a:pos x="22" y="42"/>
                  </a:cxn>
                  <a:cxn ang="0">
                    <a:pos x="13" y="40"/>
                  </a:cxn>
                  <a:cxn ang="0">
                    <a:pos x="6" y="36"/>
                  </a:cxn>
                  <a:cxn ang="0">
                    <a:pos x="0" y="28"/>
                  </a:cxn>
                  <a:cxn ang="0">
                    <a:pos x="25" y="14"/>
                  </a:cxn>
                </a:cxnLst>
                <a:pathLst>
                  <a:path w="53" h="42">
                    <a:moveTo>
                      <a:pt x="25" y="14"/>
                    </a:moveTo>
                    <a:lnTo>
                      <a:pt x="50" y="0"/>
                    </a:lnTo>
                    <a:lnTo>
                      <a:pt x="53" y="8"/>
                    </a:lnTo>
                    <a:lnTo>
                      <a:pt x="53" y="17"/>
                    </a:lnTo>
                    <a:lnTo>
                      <a:pt x="51" y="26"/>
                    </a:lnTo>
                    <a:lnTo>
                      <a:pt x="47" y="33"/>
                    </a:lnTo>
                    <a:lnTo>
                      <a:pt x="39" y="39"/>
                    </a:lnTo>
                    <a:lnTo>
                      <a:pt x="32" y="42"/>
                    </a:lnTo>
                    <a:lnTo>
                      <a:pt x="22" y="42"/>
                    </a:lnTo>
                    <a:lnTo>
                      <a:pt x="13" y="40"/>
                    </a:lnTo>
                    <a:lnTo>
                      <a:pt x="6" y="36"/>
                    </a:lnTo>
                    <a:lnTo>
                      <a:pt x="0" y="28"/>
                    </a:lnTo>
                    <a:lnTo>
                      <a:pt x="25" y="14"/>
                    </a:lnTo>
                    <a:close/>
                  </a:path>
                </a:pathLst>
              </a:custGeom>
              <a:solidFill>
                <a:srgbClr val="000000"/>
              </a:solidFill>
              <a:ln w="9525">
                <a:noFill/>
              </a:ln>
            </p:spPr>
            <p:txBody>
              <a:bodyPr/>
              <a:p>
                <a:endParaRPr lang="zh-CN" altLang="en-US"/>
              </a:p>
            </p:txBody>
          </p:sp>
          <p:sp>
            <p:nvSpPr>
              <p:cNvPr id="94318" name="Freeform 112"/>
              <p:cNvSpPr/>
              <p:nvPr/>
            </p:nvSpPr>
            <p:spPr>
              <a:xfrm>
                <a:off x="4803" y="2600"/>
                <a:ext cx="4" cy="4"/>
              </a:xfrm>
              <a:custGeom>
                <a:avLst/>
                <a:gdLst/>
                <a:ahLst/>
                <a:cxnLst>
                  <a:cxn ang="0">
                    <a:pos x="50" y="0"/>
                  </a:cxn>
                  <a:cxn ang="0">
                    <a:pos x="53" y="8"/>
                  </a:cxn>
                  <a:cxn ang="0">
                    <a:pos x="53" y="17"/>
                  </a:cxn>
                  <a:cxn ang="0">
                    <a:pos x="51" y="26"/>
                  </a:cxn>
                  <a:cxn ang="0">
                    <a:pos x="47" y="33"/>
                  </a:cxn>
                  <a:cxn ang="0">
                    <a:pos x="39" y="39"/>
                  </a:cxn>
                  <a:cxn ang="0">
                    <a:pos x="32" y="42"/>
                  </a:cxn>
                  <a:cxn ang="0">
                    <a:pos x="22" y="42"/>
                  </a:cxn>
                  <a:cxn ang="0">
                    <a:pos x="13" y="40"/>
                  </a:cxn>
                  <a:cxn ang="0">
                    <a:pos x="6" y="36"/>
                  </a:cxn>
                  <a:cxn ang="0">
                    <a:pos x="0" y="28"/>
                  </a:cxn>
                </a:cxnLst>
                <a:pathLst>
                  <a:path w="53" h="42">
                    <a:moveTo>
                      <a:pt x="50" y="0"/>
                    </a:moveTo>
                    <a:lnTo>
                      <a:pt x="53" y="8"/>
                    </a:lnTo>
                    <a:lnTo>
                      <a:pt x="53" y="17"/>
                    </a:lnTo>
                    <a:lnTo>
                      <a:pt x="51" y="26"/>
                    </a:lnTo>
                    <a:lnTo>
                      <a:pt x="47" y="33"/>
                    </a:lnTo>
                    <a:lnTo>
                      <a:pt x="39" y="39"/>
                    </a:lnTo>
                    <a:lnTo>
                      <a:pt x="32" y="42"/>
                    </a:lnTo>
                    <a:lnTo>
                      <a:pt x="22" y="42"/>
                    </a:lnTo>
                    <a:lnTo>
                      <a:pt x="13" y="40"/>
                    </a:lnTo>
                    <a:lnTo>
                      <a:pt x="6" y="36"/>
                    </a:lnTo>
                    <a:lnTo>
                      <a:pt x="0" y="2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319" name="Freeform 113"/>
              <p:cNvSpPr/>
              <p:nvPr/>
            </p:nvSpPr>
            <p:spPr>
              <a:xfrm>
                <a:off x="4750" y="2508"/>
                <a:ext cx="3" cy="4"/>
              </a:xfrm>
              <a:custGeom>
                <a:avLst/>
                <a:gdLst/>
                <a:ahLst/>
                <a:cxnLst>
                  <a:cxn ang="0">
                    <a:pos x="28" y="25"/>
                  </a:cxn>
                  <a:cxn ang="0">
                    <a:pos x="42" y="49"/>
                  </a:cxn>
                  <a:cxn ang="0">
                    <a:pos x="34" y="53"/>
                  </a:cxn>
                  <a:cxn ang="0">
                    <a:pos x="24" y="53"/>
                  </a:cxn>
                  <a:cxn ang="0">
                    <a:pos x="16" y="50"/>
                  </a:cxn>
                  <a:cxn ang="0">
                    <a:pos x="8" y="46"/>
                  </a:cxn>
                  <a:cxn ang="0">
                    <a:pos x="3" y="39"/>
                  </a:cxn>
                  <a:cxn ang="0">
                    <a:pos x="0" y="31"/>
                  </a:cxn>
                  <a:cxn ang="0">
                    <a:pos x="0" y="21"/>
                  </a:cxn>
                  <a:cxn ang="0">
                    <a:pos x="2" y="13"/>
                  </a:cxn>
                  <a:cxn ang="0">
                    <a:pos x="6" y="5"/>
                  </a:cxn>
                  <a:cxn ang="0">
                    <a:pos x="14" y="0"/>
                  </a:cxn>
                  <a:cxn ang="0">
                    <a:pos x="28" y="25"/>
                  </a:cxn>
                </a:cxnLst>
                <a:pathLst>
                  <a:path w="42" h="53">
                    <a:moveTo>
                      <a:pt x="28" y="25"/>
                    </a:moveTo>
                    <a:lnTo>
                      <a:pt x="42" y="49"/>
                    </a:lnTo>
                    <a:lnTo>
                      <a:pt x="34" y="53"/>
                    </a:lnTo>
                    <a:lnTo>
                      <a:pt x="24" y="53"/>
                    </a:lnTo>
                    <a:lnTo>
                      <a:pt x="16" y="50"/>
                    </a:lnTo>
                    <a:lnTo>
                      <a:pt x="8" y="46"/>
                    </a:lnTo>
                    <a:lnTo>
                      <a:pt x="3" y="39"/>
                    </a:lnTo>
                    <a:lnTo>
                      <a:pt x="0" y="31"/>
                    </a:lnTo>
                    <a:lnTo>
                      <a:pt x="0" y="21"/>
                    </a:lnTo>
                    <a:lnTo>
                      <a:pt x="2" y="13"/>
                    </a:lnTo>
                    <a:lnTo>
                      <a:pt x="6" y="5"/>
                    </a:lnTo>
                    <a:lnTo>
                      <a:pt x="14" y="0"/>
                    </a:lnTo>
                    <a:lnTo>
                      <a:pt x="28" y="25"/>
                    </a:lnTo>
                    <a:close/>
                  </a:path>
                </a:pathLst>
              </a:custGeom>
              <a:solidFill>
                <a:srgbClr val="000000"/>
              </a:solidFill>
              <a:ln w="9525">
                <a:noFill/>
              </a:ln>
            </p:spPr>
            <p:txBody>
              <a:bodyPr/>
              <a:p>
                <a:endParaRPr lang="zh-CN" altLang="en-US"/>
              </a:p>
            </p:txBody>
          </p:sp>
          <p:sp>
            <p:nvSpPr>
              <p:cNvPr id="94320" name="Freeform 114"/>
              <p:cNvSpPr/>
              <p:nvPr/>
            </p:nvSpPr>
            <p:spPr>
              <a:xfrm>
                <a:off x="4750" y="2508"/>
                <a:ext cx="3" cy="4"/>
              </a:xfrm>
              <a:custGeom>
                <a:avLst/>
                <a:gdLst/>
                <a:ahLst/>
                <a:cxnLst>
                  <a:cxn ang="0">
                    <a:pos x="42" y="49"/>
                  </a:cxn>
                  <a:cxn ang="0">
                    <a:pos x="34" y="53"/>
                  </a:cxn>
                  <a:cxn ang="0">
                    <a:pos x="24" y="53"/>
                  </a:cxn>
                  <a:cxn ang="0">
                    <a:pos x="16" y="50"/>
                  </a:cxn>
                  <a:cxn ang="0">
                    <a:pos x="8" y="46"/>
                  </a:cxn>
                  <a:cxn ang="0">
                    <a:pos x="3" y="39"/>
                  </a:cxn>
                  <a:cxn ang="0">
                    <a:pos x="0" y="31"/>
                  </a:cxn>
                  <a:cxn ang="0">
                    <a:pos x="0" y="21"/>
                  </a:cxn>
                  <a:cxn ang="0">
                    <a:pos x="2" y="13"/>
                  </a:cxn>
                  <a:cxn ang="0">
                    <a:pos x="6" y="5"/>
                  </a:cxn>
                  <a:cxn ang="0">
                    <a:pos x="14" y="0"/>
                  </a:cxn>
                </a:cxnLst>
                <a:pathLst>
                  <a:path w="42" h="53">
                    <a:moveTo>
                      <a:pt x="42" y="49"/>
                    </a:moveTo>
                    <a:lnTo>
                      <a:pt x="34" y="53"/>
                    </a:lnTo>
                    <a:lnTo>
                      <a:pt x="24" y="53"/>
                    </a:lnTo>
                    <a:lnTo>
                      <a:pt x="16" y="50"/>
                    </a:lnTo>
                    <a:lnTo>
                      <a:pt x="8" y="46"/>
                    </a:lnTo>
                    <a:lnTo>
                      <a:pt x="3" y="39"/>
                    </a:lnTo>
                    <a:lnTo>
                      <a:pt x="0" y="31"/>
                    </a:lnTo>
                    <a:lnTo>
                      <a:pt x="0" y="21"/>
                    </a:lnTo>
                    <a:lnTo>
                      <a:pt x="2" y="13"/>
                    </a:lnTo>
                    <a:lnTo>
                      <a:pt x="6" y="5"/>
                    </a:lnTo>
                    <a:lnTo>
                      <a:pt x="14"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321" name="Freeform 115"/>
              <p:cNvSpPr/>
              <p:nvPr/>
            </p:nvSpPr>
            <p:spPr>
              <a:xfrm>
                <a:off x="4751" y="2408"/>
                <a:ext cx="175" cy="104"/>
              </a:xfrm>
              <a:custGeom>
                <a:avLst/>
                <a:gdLst/>
                <a:ahLst/>
                <a:cxnLst>
                  <a:cxn ang="0">
                    <a:pos x="0" y="1296"/>
                  </a:cxn>
                  <a:cxn ang="0">
                    <a:pos x="14" y="1321"/>
                  </a:cxn>
                  <a:cxn ang="0">
                    <a:pos x="28" y="1345"/>
                  </a:cxn>
                  <a:cxn ang="0">
                    <a:pos x="2271" y="50"/>
                  </a:cxn>
                  <a:cxn ang="0">
                    <a:pos x="2257" y="25"/>
                  </a:cxn>
                  <a:cxn ang="0">
                    <a:pos x="2243" y="0"/>
                  </a:cxn>
                  <a:cxn ang="0">
                    <a:pos x="0" y="1296"/>
                  </a:cxn>
                </a:cxnLst>
                <a:pathLst>
                  <a:path w="2271" h="1345">
                    <a:moveTo>
                      <a:pt x="0" y="1296"/>
                    </a:moveTo>
                    <a:lnTo>
                      <a:pt x="14" y="1321"/>
                    </a:lnTo>
                    <a:lnTo>
                      <a:pt x="28" y="1345"/>
                    </a:lnTo>
                    <a:lnTo>
                      <a:pt x="2271" y="50"/>
                    </a:lnTo>
                    <a:lnTo>
                      <a:pt x="2257" y="25"/>
                    </a:lnTo>
                    <a:lnTo>
                      <a:pt x="2243" y="0"/>
                    </a:lnTo>
                    <a:lnTo>
                      <a:pt x="0" y="1296"/>
                    </a:lnTo>
                    <a:close/>
                  </a:path>
                </a:pathLst>
              </a:custGeom>
              <a:solidFill>
                <a:srgbClr val="000000"/>
              </a:solidFill>
              <a:ln w="9525">
                <a:noFill/>
              </a:ln>
            </p:spPr>
            <p:txBody>
              <a:bodyPr/>
              <a:p>
                <a:endParaRPr lang="zh-CN" altLang="en-US"/>
              </a:p>
            </p:txBody>
          </p:sp>
          <p:sp>
            <p:nvSpPr>
              <p:cNvPr id="94322" name="Freeform 116"/>
              <p:cNvSpPr/>
              <p:nvPr/>
            </p:nvSpPr>
            <p:spPr>
              <a:xfrm>
                <a:off x="4751" y="2408"/>
                <a:ext cx="175" cy="104"/>
              </a:xfrm>
              <a:custGeom>
                <a:avLst/>
                <a:gdLst/>
                <a:ahLst/>
                <a:cxnLst>
                  <a:cxn ang="0">
                    <a:pos x="0" y="1296"/>
                  </a:cxn>
                  <a:cxn ang="0">
                    <a:pos x="14" y="1321"/>
                  </a:cxn>
                  <a:cxn ang="0">
                    <a:pos x="28" y="1345"/>
                  </a:cxn>
                  <a:cxn ang="0">
                    <a:pos x="2271" y="50"/>
                  </a:cxn>
                  <a:cxn ang="0">
                    <a:pos x="2257" y="25"/>
                  </a:cxn>
                  <a:cxn ang="0">
                    <a:pos x="2243" y="0"/>
                  </a:cxn>
                  <a:cxn ang="0">
                    <a:pos x="0" y="1296"/>
                  </a:cxn>
                </a:cxnLst>
                <a:pathLst>
                  <a:path w="2271" h="1345">
                    <a:moveTo>
                      <a:pt x="0" y="1296"/>
                    </a:moveTo>
                    <a:lnTo>
                      <a:pt x="14" y="1321"/>
                    </a:lnTo>
                    <a:lnTo>
                      <a:pt x="28" y="1345"/>
                    </a:lnTo>
                    <a:lnTo>
                      <a:pt x="2271" y="50"/>
                    </a:lnTo>
                    <a:lnTo>
                      <a:pt x="2257" y="25"/>
                    </a:lnTo>
                    <a:lnTo>
                      <a:pt x="2243" y="0"/>
                    </a:lnTo>
                    <a:lnTo>
                      <a:pt x="0" y="129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323" name="Freeform 117"/>
              <p:cNvSpPr/>
              <p:nvPr/>
            </p:nvSpPr>
            <p:spPr>
              <a:xfrm>
                <a:off x="4923" y="2408"/>
                <a:ext cx="4" cy="4"/>
              </a:xfrm>
              <a:custGeom>
                <a:avLst/>
                <a:gdLst/>
                <a:ahLst/>
                <a:cxnLst>
                  <a:cxn ang="0">
                    <a:pos x="14" y="28"/>
                  </a:cxn>
                  <a:cxn ang="0">
                    <a:pos x="0" y="3"/>
                  </a:cxn>
                  <a:cxn ang="0">
                    <a:pos x="8" y="0"/>
                  </a:cxn>
                  <a:cxn ang="0">
                    <a:pos x="17" y="0"/>
                  </a:cxn>
                  <a:cxn ang="0">
                    <a:pos x="26" y="2"/>
                  </a:cxn>
                  <a:cxn ang="0">
                    <a:pos x="34" y="7"/>
                  </a:cxn>
                  <a:cxn ang="0">
                    <a:pos x="39" y="14"/>
                  </a:cxn>
                  <a:cxn ang="0">
                    <a:pos x="42" y="22"/>
                  </a:cxn>
                  <a:cxn ang="0">
                    <a:pos x="42" y="31"/>
                  </a:cxn>
                  <a:cxn ang="0">
                    <a:pos x="40" y="40"/>
                  </a:cxn>
                  <a:cxn ang="0">
                    <a:pos x="36" y="47"/>
                  </a:cxn>
                  <a:cxn ang="0">
                    <a:pos x="28" y="53"/>
                  </a:cxn>
                  <a:cxn ang="0">
                    <a:pos x="14" y="28"/>
                  </a:cxn>
                </a:cxnLst>
                <a:pathLst>
                  <a:path w="42" h="53">
                    <a:moveTo>
                      <a:pt x="14" y="28"/>
                    </a:moveTo>
                    <a:lnTo>
                      <a:pt x="0" y="3"/>
                    </a:lnTo>
                    <a:lnTo>
                      <a:pt x="8" y="0"/>
                    </a:lnTo>
                    <a:lnTo>
                      <a:pt x="17" y="0"/>
                    </a:lnTo>
                    <a:lnTo>
                      <a:pt x="26" y="2"/>
                    </a:lnTo>
                    <a:lnTo>
                      <a:pt x="34" y="7"/>
                    </a:lnTo>
                    <a:lnTo>
                      <a:pt x="39" y="14"/>
                    </a:lnTo>
                    <a:lnTo>
                      <a:pt x="42" y="22"/>
                    </a:lnTo>
                    <a:lnTo>
                      <a:pt x="42" y="31"/>
                    </a:lnTo>
                    <a:lnTo>
                      <a:pt x="40" y="40"/>
                    </a:lnTo>
                    <a:lnTo>
                      <a:pt x="36" y="47"/>
                    </a:lnTo>
                    <a:lnTo>
                      <a:pt x="28" y="53"/>
                    </a:lnTo>
                    <a:lnTo>
                      <a:pt x="14" y="28"/>
                    </a:lnTo>
                    <a:close/>
                  </a:path>
                </a:pathLst>
              </a:custGeom>
              <a:solidFill>
                <a:srgbClr val="000000"/>
              </a:solidFill>
              <a:ln w="9525">
                <a:noFill/>
              </a:ln>
            </p:spPr>
            <p:txBody>
              <a:bodyPr/>
              <a:p>
                <a:endParaRPr lang="zh-CN" altLang="en-US"/>
              </a:p>
            </p:txBody>
          </p:sp>
          <p:sp>
            <p:nvSpPr>
              <p:cNvPr id="94324" name="Freeform 118"/>
              <p:cNvSpPr/>
              <p:nvPr/>
            </p:nvSpPr>
            <p:spPr>
              <a:xfrm>
                <a:off x="4923" y="2408"/>
                <a:ext cx="4" cy="4"/>
              </a:xfrm>
              <a:custGeom>
                <a:avLst/>
                <a:gdLst/>
                <a:ahLst/>
                <a:cxnLst>
                  <a:cxn ang="0">
                    <a:pos x="0" y="3"/>
                  </a:cxn>
                  <a:cxn ang="0">
                    <a:pos x="8" y="0"/>
                  </a:cxn>
                  <a:cxn ang="0">
                    <a:pos x="17" y="0"/>
                  </a:cxn>
                  <a:cxn ang="0">
                    <a:pos x="26" y="2"/>
                  </a:cxn>
                  <a:cxn ang="0">
                    <a:pos x="34" y="7"/>
                  </a:cxn>
                  <a:cxn ang="0">
                    <a:pos x="39" y="14"/>
                  </a:cxn>
                  <a:cxn ang="0">
                    <a:pos x="42" y="22"/>
                  </a:cxn>
                  <a:cxn ang="0">
                    <a:pos x="42" y="31"/>
                  </a:cxn>
                  <a:cxn ang="0">
                    <a:pos x="40" y="40"/>
                  </a:cxn>
                  <a:cxn ang="0">
                    <a:pos x="36" y="47"/>
                  </a:cxn>
                  <a:cxn ang="0">
                    <a:pos x="28" y="53"/>
                  </a:cxn>
                </a:cxnLst>
                <a:pathLst>
                  <a:path w="42" h="53">
                    <a:moveTo>
                      <a:pt x="0" y="3"/>
                    </a:moveTo>
                    <a:lnTo>
                      <a:pt x="8" y="0"/>
                    </a:lnTo>
                    <a:lnTo>
                      <a:pt x="17" y="0"/>
                    </a:lnTo>
                    <a:lnTo>
                      <a:pt x="26" y="2"/>
                    </a:lnTo>
                    <a:lnTo>
                      <a:pt x="34" y="7"/>
                    </a:lnTo>
                    <a:lnTo>
                      <a:pt x="39" y="14"/>
                    </a:lnTo>
                    <a:lnTo>
                      <a:pt x="42" y="22"/>
                    </a:lnTo>
                    <a:lnTo>
                      <a:pt x="42" y="31"/>
                    </a:lnTo>
                    <a:lnTo>
                      <a:pt x="40" y="40"/>
                    </a:lnTo>
                    <a:lnTo>
                      <a:pt x="36" y="47"/>
                    </a:lnTo>
                    <a:lnTo>
                      <a:pt x="28" y="5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325" name="Line 119"/>
              <p:cNvSpPr/>
              <p:nvPr/>
            </p:nvSpPr>
            <p:spPr>
              <a:xfrm>
                <a:off x="4707" y="2601"/>
                <a:ext cx="132" cy="230"/>
              </a:xfrm>
              <a:prstGeom prst="line">
                <a:avLst/>
              </a:prstGeom>
              <a:ln w="0" cap="flat" cmpd="sng">
                <a:solidFill>
                  <a:srgbClr val="FF0000"/>
                </a:solidFill>
                <a:prstDash val="solid"/>
                <a:round/>
                <a:headEnd type="none" w="med" len="med"/>
                <a:tailEnd type="none" w="med" len="med"/>
              </a:ln>
            </p:spPr>
          </p:sp>
          <p:sp>
            <p:nvSpPr>
              <p:cNvPr id="94326" name="Line 120"/>
              <p:cNvSpPr/>
              <p:nvPr/>
            </p:nvSpPr>
            <p:spPr>
              <a:xfrm flipV="1">
                <a:off x="3537" y="2466"/>
                <a:ext cx="198" cy="115"/>
              </a:xfrm>
              <a:prstGeom prst="line">
                <a:avLst/>
              </a:prstGeom>
              <a:ln w="0" cap="flat" cmpd="sng">
                <a:solidFill>
                  <a:srgbClr val="FF0000"/>
                </a:solidFill>
                <a:prstDash val="solid"/>
                <a:round/>
                <a:headEnd type="none" w="med" len="med"/>
                <a:tailEnd type="none" w="med" len="med"/>
              </a:ln>
            </p:spPr>
          </p:sp>
          <p:sp>
            <p:nvSpPr>
              <p:cNvPr id="94327" name="Line 121"/>
              <p:cNvSpPr/>
              <p:nvPr/>
            </p:nvSpPr>
            <p:spPr>
              <a:xfrm flipH="1" flipV="1">
                <a:off x="3553" y="2361"/>
                <a:ext cx="570" cy="330"/>
              </a:xfrm>
              <a:prstGeom prst="line">
                <a:avLst/>
              </a:prstGeom>
              <a:ln w="0" cap="flat" cmpd="sng">
                <a:solidFill>
                  <a:srgbClr val="000000"/>
                </a:solidFill>
                <a:prstDash val="solid"/>
                <a:round/>
                <a:headEnd type="none" w="med" len="med"/>
                <a:tailEnd type="none" w="med" len="med"/>
              </a:ln>
            </p:spPr>
          </p:sp>
          <p:sp>
            <p:nvSpPr>
              <p:cNvPr id="94328" name="Freeform 122"/>
              <p:cNvSpPr/>
              <p:nvPr/>
            </p:nvSpPr>
            <p:spPr>
              <a:xfrm>
                <a:off x="4802" y="2600"/>
                <a:ext cx="4" cy="4"/>
              </a:xfrm>
              <a:custGeom>
                <a:avLst/>
                <a:gdLst/>
                <a:ahLst/>
                <a:cxnLst>
                  <a:cxn ang="0">
                    <a:pos x="28" y="25"/>
                  </a:cxn>
                  <a:cxn ang="0">
                    <a:pos x="42" y="50"/>
                  </a:cxn>
                  <a:cxn ang="0">
                    <a:pos x="35" y="53"/>
                  </a:cxn>
                  <a:cxn ang="0">
                    <a:pos x="25" y="53"/>
                  </a:cxn>
                  <a:cxn ang="0">
                    <a:pos x="16" y="51"/>
                  </a:cxn>
                  <a:cxn ang="0">
                    <a:pos x="9" y="47"/>
                  </a:cxn>
                  <a:cxn ang="0">
                    <a:pos x="3" y="39"/>
                  </a:cxn>
                  <a:cxn ang="0">
                    <a:pos x="0" y="32"/>
                  </a:cxn>
                  <a:cxn ang="0">
                    <a:pos x="0" y="22"/>
                  </a:cxn>
                  <a:cxn ang="0">
                    <a:pos x="2" y="13"/>
                  </a:cxn>
                  <a:cxn ang="0">
                    <a:pos x="7" y="6"/>
                  </a:cxn>
                  <a:cxn ang="0">
                    <a:pos x="14" y="0"/>
                  </a:cxn>
                  <a:cxn ang="0">
                    <a:pos x="28" y="25"/>
                  </a:cxn>
                </a:cxnLst>
                <a:pathLst>
                  <a:path w="42" h="53">
                    <a:moveTo>
                      <a:pt x="28" y="25"/>
                    </a:moveTo>
                    <a:lnTo>
                      <a:pt x="42" y="50"/>
                    </a:lnTo>
                    <a:lnTo>
                      <a:pt x="35" y="53"/>
                    </a:lnTo>
                    <a:lnTo>
                      <a:pt x="25" y="53"/>
                    </a:lnTo>
                    <a:lnTo>
                      <a:pt x="16" y="51"/>
                    </a:lnTo>
                    <a:lnTo>
                      <a:pt x="9" y="47"/>
                    </a:lnTo>
                    <a:lnTo>
                      <a:pt x="3" y="39"/>
                    </a:lnTo>
                    <a:lnTo>
                      <a:pt x="0" y="32"/>
                    </a:lnTo>
                    <a:lnTo>
                      <a:pt x="0" y="22"/>
                    </a:lnTo>
                    <a:lnTo>
                      <a:pt x="2" y="13"/>
                    </a:lnTo>
                    <a:lnTo>
                      <a:pt x="7" y="6"/>
                    </a:lnTo>
                    <a:lnTo>
                      <a:pt x="14" y="0"/>
                    </a:lnTo>
                    <a:lnTo>
                      <a:pt x="28" y="25"/>
                    </a:lnTo>
                    <a:close/>
                  </a:path>
                </a:pathLst>
              </a:custGeom>
              <a:solidFill>
                <a:srgbClr val="000000"/>
              </a:solidFill>
              <a:ln w="9525">
                <a:noFill/>
              </a:ln>
            </p:spPr>
            <p:txBody>
              <a:bodyPr/>
              <a:p>
                <a:endParaRPr lang="zh-CN" altLang="en-US"/>
              </a:p>
            </p:txBody>
          </p:sp>
          <p:sp>
            <p:nvSpPr>
              <p:cNvPr id="94329" name="Freeform 123"/>
              <p:cNvSpPr/>
              <p:nvPr/>
            </p:nvSpPr>
            <p:spPr>
              <a:xfrm>
                <a:off x="4802" y="2600"/>
                <a:ext cx="4" cy="4"/>
              </a:xfrm>
              <a:custGeom>
                <a:avLst/>
                <a:gdLst/>
                <a:ahLst/>
                <a:cxnLst>
                  <a:cxn ang="0">
                    <a:pos x="42" y="50"/>
                  </a:cxn>
                  <a:cxn ang="0">
                    <a:pos x="35" y="53"/>
                  </a:cxn>
                  <a:cxn ang="0">
                    <a:pos x="25" y="53"/>
                  </a:cxn>
                  <a:cxn ang="0">
                    <a:pos x="16" y="51"/>
                  </a:cxn>
                  <a:cxn ang="0">
                    <a:pos x="9" y="47"/>
                  </a:cxn>
                  <a:cxn ang="0">
                    <a:pos x="3" y="39"/>
                  </a:cxn>
                  <a:cxn ang="0">
                    <a:pos x="0" y="32"/>
                  </a:cxn>
                  <a:cxn ang="0">
                    <a:pos x="0" y="22"/>
                  </a:cxn>
                  <a:cxn ang="0">
                    <a:pos x="2" y="13"/>
                  </a:cxn>
                  <a:cxn ang="0">
                    <a:pos x="7" y="6"/>
                  </a:cxn>
                  <a:cxn ang="0">
                    <a:pos x="14" y="0"/>
                  </a:cxn>
                </a:cxnLst>
                <a:pathLst>
                  <a:path w="42" h="53">
                    <a:moveTo>
                      <a:pt x="42" y="50"/>
                    </a:moveTo>
                    <a:lnTo>
                      <a:pt x="35" y="53"/>
                    </a:lnTo>
                    <a:lnTo>
                      <a:pt x="25" y="53"/>
                    </a:lnTo>
                    <a:lnTo>
                      <a:pt x="16" y="51"/>
                    </a:lnTo>
                    <a:lnTo>
                      <a:pt x="9" y="47"/>
                    </a:lnTo>
                    <a:lnTo>
                      <a:pt x="3" y="39"/>
                    </a:lnTo>
                    <a:lnTo>
                      <a:pt x="0" y="32"/>
                    </a:lnTo>
                    <a:lnTo>
                      <a:pt x="0" y="22"/>
                    </a:lnTo>
                    <a:lnTo>
                      <a:pt x="2" y="13"/>
                    </a:lnTo>
                    <a:lnTo>
                      <a:pt x="7" y="6"/>
                    </a:lnTo>
                    <a:lnTo>
                      <a:pt x="14"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330" name="Freeform 124"/>
              <p:cNvSpPr/>
              <p:nvPr/>
            </p:nvSpPr>
            <p:spPr>
              <a:xfrm>
                <a:off x="4804" y="2500"/>
                <a:ext cx="174" cy="103"/>
              </a:xfrm>
              <a:custGeom>
                <a:avLst/>
                <a:gdLst/>
                <a:ahLst/>
                <a:cxnLst>
                  <a:cxn ang="0">
                    <a:pos x="0" y="1296"/>
                  </a:cxn>
                  <a:cxn ang="0">
                    <a:pos x="14" y="1321"/>
                  </a:cxn>
                  <a:cxn ang="0">
                    <a:pos x="28" y="1346"/>
                  </a:cxn>
                  <a:cxn ang="0">
                    <a:pos x="2274" y="49"/>
                  </a:cxn>
                  <a:cxn ang="0">
                    <a:pos x="2260" y="24"/>
                  </a:cxn>
                  <a:cxn ang="0">
                    <a:pos x="2246" y="0"/>
                  </a:cxn>
                  <a:cxn ang="0">
                    <a:pos x="0" y="1296"/>
                  </a:cxn>
                </a:cxnLst>
                <a:pathLst>
                  <a:path w="2274" h="1346">
                    <a:moveTo>
                      <a:pt x="0" y="1296"/>
                    </a:moveTo>
                    <a:lnTo>
                      <a:pt x="14" y="1321"/>
                    </a:lnTo>
                    <a:lnTo>
                      <a:pt x="28" y="1346"/>
                    </a:lnTo>
                    <a:lnTo>
                      <a:pt x="2274" y="49"/>
                    </a:lnTo>
                    <a:lnTo>
                      <a:pt x="2260" y="24"/>
                    </a:lnTo>
                    <a:lnTo>
                      <a:pt x="2246" y="0"/>
                    </a:lnTo>
                    <a:lnTo>
                      <a:pt x="0" y="1296"/>
                    </a:lnTo>
                    <a:close/>
                  </a:path>
                </a:pathLst>
              </a:custGeom>
              <a:solidFill>
                <a:srgbClr val="000000"/>
              </a:solidFill>
              <a:ln w="9525">
                <a:noFill/>
              </a:ln>
            </p:spPr>
            <p:txBody>
              <a:bodyPr/>
              <a:p>
                <a:endParaRPr lang="zh-CN" altLang="en-US"/>
              </a:p>
            </p:txBody>
          </p:sp>
          <p:sp>
            <p:nvSpPr>
              <p:cNvPr id="94331" name="Freeform 125"/>
              <p:cNvSpPr/>
              <p:nvPr/>
            </p:nvSpPr>
            <p:spPr>
              <a:xfrm>
                <a:off x="4804" y="2500"/>
                <a:ext cx="174" cy="103"/>
              </a:xfrm>
              <a:custGeom>
                <a:avLst/>
                <a:gdLst/>
                <a:ahLst/>
                <a:cxnLst>
                  <a:cxn ang="0">
                    <a:pos x="0" y="1296"/>
                  </a:cxn>
                  <a:cxn ang="0">
                    <a:pos x="14" y="1321"/>
                  </a:cxn>
                  <a:cxn ang="0">
                    <a:pos x="28" y="1346"/>
                  </a:cxn>
                  <a:cxn ang="0">
                    <a:pos x="2274" y="49"/>
                  </a:cxn>
                  <a:cxn ang="0">
                    <a:pos x="2260" y="24"/>
                  </a:cxn>
                  <a:cxn ang="0">
                    <a:pos x="2246" y="0"/>
                  </a:cxn>
                  <a:cxn ang="0">
                    <a:pos x="0" y="1296"/>
                  </a:cxn>
                </a:cxnLst>
                <a:pathLst>
                  <a:path w="2274" h="1346">
                    <a:moveTo>
                      <a:pt x="0" y="1296"/>
                    </a:moveTo>
                    <a:lnTo>
                      <a:pt x="14" y="1321"/>
                    </a:lnTo>
                    <a:lnTo>
                      <a:pt x="28" y="1346"/>
                    </a:lnTo>
                    <a:lnTo>
                      <a:pt x="2274" y="49"/>
                    </a:lnTo>
                    <a:lnTo>
                      <a:pt x="2260" y="24"/>
                    </a:lnTo>
                    <a:lnTo>
                      <a:pt x="2246" y="0"/>
                    </a:lnTo>
                    <a:lnTo>
                      <a:pt x="0" y="129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332" name="Freeform 126"/>
              <p:cNvSpPr/>
              <p:nvPr/>
            </p:nvSpPr>
            <p:spPr>
              <a:xfrm>
                <a:off x="4976" y="2500"/>
                <a:ext cx="4" cy="4"/>
              </a:xfrm>
              <a:custGeom>
                <a:avLst/>
                <a:gdLst/>
                <a:ahLst/>
                <a:cxnLst>
                  <a:cxn ang="0">
                    <a:pos x="14" y="28"/>
                  </a:cxn>
                  <a:cxn ang="0">
                    <a:pos x="0" y="4"/>
                  </a:cxn>
                  <a:cxn ang="0">
                    <a:pos x="8" y="0"/>
                  </a:cxn>
                  <a:cxn ang="0">
                    <a:pos x="17" y="0"/>
                  </a:cxn>
                  <a:cxn ang="0">
                    <a:pos x="26" y="3"/>
                  </a:cxn>
                  <a:cxn ang="0">
                    <a:pos x="33" y="7"/>
                  </a:cxn>
                  <a:cxn ang="0">
                    <a:pos x="39" y="14"/>
                  </a:cxn>
                  <a:cxn ang="0">
                    <a:pos x="42" y="22"/>
                  </a:cxn>
                  <a:cxn ang="0">
                    <a:pos x="42" y="32"/>
                  </a:cxn>
                  <a:cxn ang="0">
                    <a:pos x="40" y="40"/>
                  </a:cxn>
                  <a:cxn ang="0">
                    <a:pos x="35" y="48"/>
                  </a:cxn>
                  <a:cxn ang="0">
                    <a:pos x="28" y="53"/>
                  </a:cxn>
                  <a:cxn ang="0">
                    <a:pos x="14" y="28"/>
                  </a:cxn>
                </a:cxnLst>
                <a:pathLst>
                  <a:path w="42" h="53">
                    <a:moveTo>
                      <a:pt x="14" y="28"/>
                    </a:moveTo>
                    <a:lnTo>
                      <a:pt x="0" y="4"/>
                    </a:lnTo>
                    <a:lnTo>
                      <a:pt x="8" y="0"/>
                    </a:lnTo>
                    <a:lnTo>
                      <a:pt x="17" y="0"/>
                    </a:lnTo>
                    <a:lnTo>
                      <a:pt x="26" y="3"/>
                    </a:lnTo>
                    <a:lnTo>
                      <a:pt x="33" y="7"/>
                    </a:lnTo>
                    <a:lnTo>
                      <a:pt x="39" y="14"/>
                    </a:lnTo>
                    <a:lnTo>
                      <a:pt x="42" y="22"/>
                    </a:lnTo>
                    <a:lnTo>
                      <a:pt x="42" y="32"/>
                    </a:lnTo>
                    <a:lnTo>
                      <a:pt x="40" y="40"/>
                    </a:lnTo>
                    <a:lnTo>
                      <a:pt x="35" y="48"/>
                    </a:lnTo>
                    <a:lnTo>
                      <a:pt x="28" y="53"/>
                    </a:lnTo>
                    <a:lnTo>
                      <a:pt x="14" y="28"/>
                    </a:lnTo>
                    <a:close/>
                  </a:path>
                </a:pathLst>
              </a:custGeom>
              <a:solidFill>
                <a:srgbClr val="000000"/>
              </a:solidFill>
              <a:ln w="9525">
                <a:noFill/>
              </a:ln>
            </p:spPr>
            <p:txBody>
              <a:bodyPr/>
              <a:p>
                <a:endParaRPr lang="zh-CN" altLang="en-US"/>
              </a:p>
            </p:txBody>
          </p:sp>
          <p:sp>
            <p:nvSpPr>
              <p:cNvPr id="94333" name="Freeform 127"/>
              <p:cNvSpPr/>
              <p:nvPr/>
            </p:nvSpPr>
            <p:spPr>
              <a:xfrm>
                <a:off x="4976" y="2500"/>
                <a:ext cx="4" cy="4"/>
              </a:xfrm>
              <a:custGeom>
                <a:avLst/>
                <a:gdLst/>
                <a:ahLst/>
                <a:cxnLst>
                  <a:cxn ang="0">
                    <a:pos x="0" y="4"/>
                  </a:cxn>
                  <a:cxn ang="0">
                    <a:pos x="8" y="0"/>
                  </a:cxn>
                  <a:cxn ang="0">
                    <a:pos x="17" y="0"/>
                  </a:cxn>
                  <a:cxn ang="0">
                    <a:pos x="26" y="3"/>
                  </a:cxn>
                  <a:cxn ang="0">
                    <a:pos x="33" y="7"/>
                  </a:cxn>
                  <a:cxn ang="0">
                    <a:pos x="39" y="14"/>
                  </a:cxn>
                  <a:cxn ang="0">
                    <a:pos x="42" y="22"/>
                  </a:cxn>
                  <a:cxn ang="0">
                    <a:pos x="42" y="32"/>
                  </a:cxn>
                  <a:cxn ang="0">
                    <a:pos x="40" y="40"/>
                  </a:cxn>
                  <a:cxn ang="0">
                    <a:pos x="35" y="48"/>
                  </a:cxn>
                  <a:cxn ang="0">
                    <a:pos x="28" y="53"/>
                  </a:cxn>
                </a:cxnLst>
                <a:pathLst>
                  <a:path w="42" h="53">
                    <a:moveTo>
                      <a:pt x="0" y="4"/>
                    </a:moveTo>
                    <a:lnTo>
                      <a:pt x="8" y="0"/>
                    </a:lnTo>
                    <a:lnTo>
                      <a:pt x="17" y="0"/>
                    </a:lnTo>
                    <a:lnTo>
                      <a:pt x="26" y="3"/>
                    </a:lnTo>
                    <a:lnTo>
                      <a:pt x="33" y="7"/>
                    </a:lnTo>
                    <a:lnTo>
                      <a:pt x="39" y="14"/>
                    </a:lnTo>
                    <a:lnTo>
                      <a:pt x="42" y="22"/>
                    </a:lnTo>
                    <a:lnTo>
                      <a:pt x="42" y="32"/>
                    </a:lnTo>
                    <a:lnTo>
                      <a:pt x="40" y="40"/>
                    </a:lnTo>
                    <a:lnTo>
                      <a:pt x="35" y="48"/>
                    </a:lnTo>
                    <a:lnTo>
                      <a:pt x="28" y="5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334" name="Freeform 128"/>
              <p:cNvSpPr/>
              <p:nvPr/>
            </p:nvSpPr>
            <p:spPr>
              <a:xfrm>
                <a:off x="4922" y="2408"/>
                <a:ext cx="4" cy="3"/>
              </a:xfrm>
              <a:custGeom>
                <a:avLst/>
                <a:gdLst/>
                <a:ahLst/>
                <a:cxnLst>
                  <a:cxn ang="0">
                    <a:pos x="28" y="28"/>
                  </a:cxn>
                  <a:cxn ang="0">
                    <a:pos x="4" y="42"/>
                  </a:cxn>
                  <a:cxn ang="0">
                    <a:pos x="0" y="34"/>
                  </a:cxn>
                  <a:cxn ang="0">
                    <a:pos x="0" y="25"/>
                  </a:cxn>
                  <a:cxn ang="0">
                    <a:pos x="2" y="16"/>
                  </a:cxn>
                  <a:cxn ang="0">
                    <a:pos x="7" y="9"/>
                  </a:cxn>
                  <a:cxn ang="0">
                    <a:pos x="14" y="3"/>
                  </a:cxn>
                  <a:cxn ang="0">
                    <a:pos x="22" y="0"/>
                  </a:cxn>
                  <a:cxn ang="0">
                    <a:pos x="31" y="0"/>
                  </a:cxn>
                  <a:cxn ang="0">
                    <a:pos x="40" y="2"/>
                  </a:cxn>
                  <a:cxn ang="0">
                    <a:pos x="48" y="7"/>
                  </a:cxn>
                  <a:cxn ang="0">
                    <a:pos x="53" y="14"/>
                  </a:cxn>
                  <a:cxn ang="0">
                    <a:pos x="28" y="28"/>
                  </a:cxn>
                </a:cxnLst>
                <a:pathLst>
                  <a:path w="53" h="42">
                    <a:moveTo>
                      <a:pt x="28" y="28"/>
                    </a:moveTo>
                    <a:lnTo>
                      <a:pt x="4" y="42"/>
                    </a:lnTo>
                    <a:lnTo>
                      <a:pt x="0" y="34"/>
                    </a:lnTo>
                    <a:lnTo>
                      <a:pt x="0" y="25"/>
                    </a:lnTo>
                    <a:lnTo>
                      <a:pt x="2" y="16"/>
                    </a:lnTo>
                    <a:lnTo>
                      <a:pt x="7" y="9"/>
                    </a:lnTo>
                    <a:lnTo>
                      <a:pt x="14" y="3"/>
                    </a:lnTo>
                    <a:lnTo>
                      <a:pt x="22" y="0"/>
                    </a:lnTo>
                    <a:lnTo>
                      <a:pt x="31" y="0"/>
                    </a:lnTo>
                    <a:lnTo>
                      <a:pt x="40" y="2"/>
                    </a:lnTo>
                    <a:lnTo>
                      <a:pt x="48" y="7"/>
                    </a:lnTo>
                    <a:lnTo>
                      <a:pt x="53" y="14"/>
                    </a:lnTo>
                    <a:lnTo>
                      <a:pt x="28" y="28"/>
                    </a:lnTo>
                    <a:close/>
                  </a:path>
                </a:pathLst>
              </a:custGeom>
              <a:solidFill>
                <a:srgbClr val="000000"/>
              </a:solidFill>
              <a:ln w="9525">
                <a:noFill/>
              </a:ln>
            </p:spPr>
            <p:txBody>
              <a:bodyPr/>
              <a:p>
                <a:endParaRPr lang="zh-CN" altLang="en-US"/>
              </a:p>
            </p:txBody>
          </p:sp>
          <p:sp>
            <p:nvSpPr>
              <p:cNvPr id="94335" name="Freeform 129"/>
              <p:cNvSpPr/>
              <p:nvPr/>
            </p:nvSpPr>
            <p:spPr>
              <a:xfrm>
                <a:off x="4922" y="2408"/>
                <a:ext cx="4" cy="3"/>
              </a:xfrm>
              <a:custGeom>
                <a:avLst/>
                <a:gdLst/>
                <a:ahLst/>
                <a:cxnLst>
                  <a:cxn ang="0">
                    <a:pos x="4" y="42"/>
                  </a:cxn>
                  <a:cxn ang="0">
                    <a:pos x="0" y="34"/>
                  </a:cxn>
                  <a:cxn ang="0">
                    <a:pos x="0" y="25"/>
                  </a:cxn>
                  <a:cxn ang="0">
                    <a:pos x="2" y="16"/>
                  </a:cxn>
                  <a:cxn ang="0">
                    <a:pos x="7" y="9"/>
                  </a:cxn>
                  <a:cxn ang="0">
                    <a:pos x="14" y="3"/>
                  </a:cxn>
                  <a:cxn ang="0">
                    <a:pos x="22" y="0"/>
                  </a:cxn>
                  <a:cxn ang="0">
                    <a:pos x="31" y="0"/>
                  </a:cxn>
                  <a:cxn ang="0">
                    <a:pos x="40" y="2"/>
                  </a:cxn>
                  <a:cxn ang="0">
                    <a:pos x="48" y="7"/>
                  </a:cxn>
                  <a:cxn ang="0">
                    <a:pos x="53" y="14"/>
                  </a:cxn>
                </a:cxnLst>
                <a:pathLst>
                  <a:path w="53" h="42">
                    <a:moveTo>
                      <a:pt x="4" y="42"/>
                    </a:moveTo>
                    <a:lnTo>
                      <a:pt x="0" y="34"/>
                    </a:lnTo>
                    <a:lnTo>
                      <a:pt x="0" y="25"/>
                    </a:lnTo>
                    <a:lnTo>
                      <a:pt x="2" y="16"/>
                    </a:lnTo>
                    <a:lnTo>
                      <a:pt x="7" y="9"/>
                    </a:lnTo>
                    <a:lnTo>
                      <a:pt x="14" y="3"/>
                    </a:lnTo>
                    <a:lnTo>
                      <a:pt x="22" y="0"/>
                    </a:lnTo>
                    <a:lnTo>
                      <a:pt x="31" y="0"/>
                    </a:lnTo>
                    <a:lnTo>
                      <a:pt x="40" y="2"/>
                    </a:lnTo>
                    <a:lnTo>
                      <a:pt x="48" y="7"/>
                    </a:lnTo>
                    <a:lnTo>
                      <a:pt x="53" y="1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336" name="Freeform 130"/>
              <p:cNvSpPr/>
              <p:nvPr/>
            </p:nvSpPr>
            <p:spPr>
              <a:xfrm>
                <a:off x="4923" y="2409"/>
                <a:ext cx="56" cy="94"/>
              </a:xfrm>
              <a:custGeom>
                <a:avLst/>
                <a:gdLst/>
                <a:ahLst/>
                <a:cxnLst>
                  <a:cxn ang="0">
                    <a:pos x="49" y="0"/>
                  </a:cxn>
                  <a:cxn ang="0">
                    <a:pos x="24" y="14"/>
                  </a:cxn>
                  <a:cxn ang="0">
                    <a:pos x="0" y="28"/>
                  </a:cxn>
                  <a:cxn ang="0">
                    <a:pos x="687" y="1219"/>
                  </a:cxn>
                  <a:cxn ang="0">
                    <a:pos x="712" y="1205"/>
                  </a:cxn>
                  <a:cxn ang="0">
                    <a:pos x="737" y="1191"/>
                  </a:cxn>
                  <a:cxn ang="0">
                    <a:pos x="49" y="0"/>
                  </a:cxn>
                </a:cxnLst>
                <a:pathLst>
                  <a:path w="737" h="1219">
                    <a:moveTo>
                      <a:pt x="49" y="0"/>
                    </a:moveTo>
                    <a:lnTo>
                      <a:pt x="24" y="14"/>
                    </a:lnTo>
                    <a:lnTo>
                      <a:pt x="0" y="28"/>
                    </a:lnTo>
                    <a:lnTo>
                      <a:pt x="687" y="1219"/>
                    </a:lnTo>
                    <a:lnTo>
                      <a:pt x="712" y="1205"/>
                    </a:lnTo>
                    <a:lnTo>
                      <a:pt x="737" y="1191"/>
                    </a:lnTo>
                    <a:lnTo>
                      <a:pt x="49" y="0"/>
                    </a:lnTo>
                    <a:close/>
                  </a:path>
                </a:pathLst>
              </a:custGeom>
              <a:solidFill>
                <a:srgbClr val="000000"/>
              </a:solidFill>
              <a:ln w="9525">
                <a:noFill/>
              </a:ln>
            </p:spPr>
            <p:txBody>
              <a:bodyPr/>
              <a:p>
                <a:endParaRPr lang="zh-CN" altLang="en-US"/>
              </a:p>
            </p:txBody>
          </p:sp>
          <p:sp>
            <p:nvSpPr>
              <p:cNvPr id="94337" name="Freeform 131"/>
              <p:cNvSpPr/>
              <p:nvPr/>
            </p:nvSpPr>
            <p:spPr>
              <a:xfrm>
                <a:off x="4923" y="2409"/>
                <a:ext cx="56" cy="94"/>
              </a:xfrm>
              <a:custGeom>
                <a:avLst/>
                <a:gdLst/>
                <a:ahLst/>
                <a:cxnLst>
                  <a:cxn ang="0">
                    <a:pos x="49" y="0"/>
                  </a:cxn>
                  <a:cxn ang="0">
                    <a:pos x="24" y="14"/>
                  </a:cxn>
                  <a:cxn ang="0">
                    <a:pos x="0" y="28"/>
                  </a:cxn>
                  <a:cxn ang="0">
                    <a:pos x="687" y="1219"/>
                  </a:cxn>
                  <a:cxn ang="0">
                    <a:pos x="712" y="1205"/>
                  </a:cxn>
                  <a:cxn ang="0">
                    <a:pos x="737" y="1191"/>
                  </a:cxn>
                  <a:cxn ang="0">
                    <a:pos x="49" y="0"/>
                  </a:cxn>
                </a:cxnLst>
                <a:pathLst>
                  <a:path w="737" h="1219">
                    <a:moveTo>
                      <a:pt x="49" y="0"/>
                    </a:moveTo>
                    <a:lnTo>
                      <a:pt x="24" y="14"/>
                    </a:lnTo>
                    <a:lnTo>
                      <a:pt x="0" y="28"/>
                    </a:lnTo>
                    <a:lnTo>
                      <a:pt x="687" y="1219"/>
                    </a:lnTo>
                    <a:lnTo>
                      <a:pt x="712" y="1205"/>
                    </a:lnTo>
                    <a:lnTo>
                      <a:pt x="737" y="1191"/>
                    </a:lnTo>
                    <a:lnTo>
                      <a:pt x="49"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338" name="Freeform 132"/>
              <p:cNvSpPr/>
              <p:nvPr/>
            </p:nvSpPr>
            <p:spPr>
              <a:xfrm>
                <a:off x="4975" y="2501"/>
                <a:ext cx="5" cy="3"/>
              </a:xfrm>
              <a:custGeom>
                <a:avLst/>
                <a:gdLst/>
                <a:ahLst/>
                <a:cxnLst>
                  <a:cxn ang="0">
                    <a:pos x="25" y="14"/>
                  </a:cxn>
                  <a:cxn ang="0">
                    <a:pos x="50" y="0"/>
                  </a:cxn>
                  <a:cxn ang="0">
                    <a:pos x="53" y="8"/>
                  </a:cxn>
                  <a:cxn ang="0">
                    <a:pos x="53" y="18"/>
                  </a:cxn>
                  <a:cxn ang="0">
                    <a:pos x="51" y="26"/>
                  </a:cxn>
                  <a:cxn ang="0">
                    <a:pos x="46" y="34"/>
                  </a:cxn>
                  <a:cxn ang="0">
                    <a:pos x="39" y="39"/>
                  </a:cxn>
                  <a:cxn ang="0">
                    <a:pos x="31" y="42"/>
                  </a:cxn>
                  <a:cxn ang="0">
                    <a:pos x="22" y="42"/>
                  </a:cxn>
                  <a:cxn ang="0">
                    <a:pos x="13" y="40"/>
                  </a:cxn>
                  <a:cxn ang="0">
                    <a:pos x="6" y="36"/>
                  </a:cxn>
                  <a:cxn ang="0">
                    <a:pos x="0" y="28"/>
                  </a:cxn>
                  <a:cxn ang="0">
                    <a:pos x="25" y="14"/>
                  </a:cxn>
                </a:cxnLst>
                <a:pathLst>
                  <a:path w="53" h="42">
                    <a:moveTo>
                      <a:pt x="25" y="14"/>
                    </a:moveTo>
                    <a:lnTo>
                      <a:pt x="50" y="0"/>
                    </a:lnTo>
                    <a:lnTo>
                      <a:pt x="53" y="8"/>
                    </a:lnTo>
                    <a:lnTo>
                      <a:pt x="53" y="18"/>
                    </a:lnTo>
                    <a:lnTo>
                      <a:pt x="51" y="26"/>
                    </a:lnTo>
                    <a:lnTo>
                      <a:pt x="46" y="34"/>
                    </a:lnTo>
                    <a:lnTo>
                      <a:pt x="39" y="39"/>
                    </a:lnTo>
                    <a:lnTo>
                      <a:pt x="31" y="42"/>
                    </a:lnTo>
                    <a:lnTo>
                      <a:pt x="22" y="42"/>
                    </a:lnTo>
                    <a:lnTo>
                      <a:pt x="13" y="40"/>
                    </a:lnTo>
                    <a:lnTo>
                      <a:pt x="6" y="36"/>
                    </a:lnTo>
                    <a:lnTo>
                      <a:pt x="0" y="28"/>
                    </a:lnTo>
                    <a:lnTo>
                      <a:pt x="25" y="14"/>
                    </a:lnTo>
                    <a:close/>
                  </a:path>
                </a:pathLst>
              </a:custGeom>
              <a:solidFill>
                <a:srgbClr val="000000"/>
              </a:solidFill>
              <a:ln w="9525">
                <a:noFill/>
              </a:ln>
            </p:spPr>
            <p:txBody>
              <a:bodyPr/>
              <a:p>
                <a:endParaRPr lang="zh-CN" altLang="en-US"/>
              </a:p>
            </p:txBody>
          </p:sp>
          <p:sp>
            <p:nvSpPr>
              <p:cNvPr id="94339" name="Freeform 133"/>
              <p:cNvSpPr/>
              <p:nvPr/>
            </p:nvSpPr>
            <p:spPr>
              <a:xfrm>
                <a:off x="4975" y="2501"/>
                <a:ext cx="5" cy="3"/>
              </a:xfrm>
              <a:custGeom>
                <a:avLst/>
                <a:gdLst/>
                <a:ahLst/>
                <a:cxnLst>
                  <a:cxn ang="0">
                    <a:pos x="50" y="0"/>
                  </a:cxn>
                  <a:cxn ang="0">
                    <a:pos x="53" y="8"/>
                  </a:cxn>
                  <a:cxn ang="0">
                    <a:pos x="53" y="18"/>
                  </a:cxn>
                  <a:cxn ang="0">
                    <a:pos x="51" y="26"/>
                  </a:cxn>
                  <a:cxn ang="0">
                    <a:pos x="46" y="34"/>
                  </a:cxn>
                  <a:cxn ang="0">
                    <a:pos x="39" y="39"/>
                  </a:cxn>
                  <a:cxn ang="0">
                    <a:pos x="31" y="42"/>
                  </a:cxn>
                  <a:cxn ang="0">
                    <a:pos x="22" y="42"/>
                  </a:cxn>
                  <a:cxn ang="0">
                    <a:pos x="13" y="40"/>
                  </a:cxn>
                  <a:cxn ang="0">
                    <a:pos x="6" y="36"/>
                  </a:cxn>
                  <a:cxn ang="0">
                    <a:pos x="0" y="28"/>
                  </a:cxn>
                </a:cxnLst>
                <a:pathLst>
                  <a:path w="53" h="42">
                    <a:moveTo>
                      <a:pt x="50" y="0"/>
                    </a:moveTo>
                    <a:lnTo>
                      <a:pt x="53" y="8"/>
                    </a:lnTo>
                    <a:lnTo>
                      <a:pt x="53" y="18"/>
                    </a:lnTo>
                    <a:lnTo>
                      <a:pt x="51" y="26"/>
                    </a:lnTo>
                    <a:lnTo>
                      <a:pt x="46" y="34"/>
                    </a:lnTo>
                    <a:lnTo>
                      <a:pt x="39" y="39"/>
                    </a:lnTo>
                    <a:lnTo>
                      <a:pt x="31" y="42"/>
                    </a:lnTo>
                    <a:lnTo>
                      <a:pt x="22" y="42"/>
                    </a:lnTo>
                    <a:lnTo>
                      <a:pt x="13" y="40"/>
                    </a:lnTo>
                    <a:lnTo>
                      <a:pt x="6" y="36"/>
                    </a:lnTo>
                    <a:lnTo>
                      <a:pt x="0" y="2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340" name="Line 134"/>
              <p:cNvSpPr/>
              <p:nvPr/>
            </p:nvSpPr>
            <p:spPr>
              <a:xfrm>
                <a:off x="3538" y="2585"/>
                <a:ext cx="550" cy="86"/>
              </a:xfrm>
              <a:prstGeom prst="line">
                <a:avLst/>
              </a:prstGeom>
              <a:ln w="0" cap="flat" cmpd="sng">
                <a:solidFill>
                  <a:srgbClr val="FF0000"/>
                </a:solidFill>
                <a:prstDash val="solid"/>
                <a:round/>
                <a:headEnd type="none" w="med" len="med"/>
                <a:tailEnd type="none" w="med" len="med"/>
              </a:ln>
            </p:spPr>
          </p:sp>
          <p:sp>
            <p:nvSpPr>
              <p:cNvPr id="94341" name="Line 135"/>
              <p:cNvSpPr/>
              <p:nvPr/>
            </p:nvSpPr>
            <p:spPr>
              <a:xfrm flipV="1">
                <a:off x="3534" y="2398"/>
                <a:ext cx="83" cy="180"/>
              </a:xfrm>
              <a:prstGeom prst="line">
                <a:avLst/>
              </a:prstGeom>
              <a:ln w="0" cap="flat" cmpd="sng">
                <a:solidFill>
                  <a:srgbClr val="FF0000"/>
                </a:solidFill>
                <a:prstDash val="solid"/>
                <a:round/>
                <a:headEnd type="none" w="med" len="med"/>
                <a:tailEnd type="none" w="med" len="med"/>
              </a:ln>
            </p:spPr>
          </p:sp>
          <p:sp>
            <p:nvSpPr>
              <p:cNvPr id="94342" name="Line 136"/>
              <p:cNvSpPr/>
              <p:nvPr/>
            </p:nvSpPr>
            <p:spPr>
              <a:xfrm>
                <a:off x="3702" y="2347"/>
                <a:ext cx="33" cy="5"/>
              </a:xfrm>
              <a:prstGeom prst="line">
                <a:avLst/>
              </a:prstGeom>
              <a:ln w="0" cap="flat" cmpd="sng">
                <a:solidFill>
                  <a:srgbClr val="000000"/>
                </a:solidFill>
                <a:prstDash val="solid"/>
                <a:round/>
                <a:headEnd type="none" w="med" len="med"/>
                <a:tailEnd type="none" w="med" len="med"/>
              </a:ln>
            </p:spPr>
          </p:sp>
          <p:sp>
            <p:nvSpPr>
              <p:cNvPr id="94343" name="Line 137"/>
              <p:cNvSpPr/>
              <p:nvPr/>
            </p:nvSpPr>
            <p:spPr>
              <a:xfrm>
                <a:off x="3745" y="2354"/>
                <a:ext cx="43" cy="7"/>
              </a:xfrm>
              <a:prstGeom prst="line">
                <a:avLst/>
              </a:prstGeom>
              <a:ln w="0" cap="flat" cmpd="sng">
                <a:solidFill>
                  <a:srgbClr val="000000"/>
                </a:solidFill>
                <a:prstDash val="solid"/>
                <a:round/>
                <a:headEnd type="none" w="med" len="med"/>
                <a:tailEnd type="none" w="med" len="med"/>
              </a:ln>
            </p:spPr>
          </p:sp>
          <p:sp>
            <p:nvSpPr>
              <p:cNvPr id="94344" name="Line 138"/>
              <p:cNvSpPr/>
              <p:nvPr/>
            </p:nvSpPr>
            <p:spPr>
              <a:xfrm>
                <a:off x="3798" y="2362"/>
                <a:ext cx="43" cy="7"/>
              </a:xfrm>
              <a:prstGeom prst="line">
                <a:avLst/>
              </a:prstGeom>
              <a:ln w="0" cap="flat" cmpd="sng">
                <a:solidFill>
                  <a:srgbClr val="000000"/>
                </a:solidFill>
                <a:prstDash val="solid"/>
                <a:round/>
                <a:headEnd type="none" w="med" len="med"/>
                <a:tailEnd type="none" w="med" len="med"/>
              </a:ln>
            </p:spPr>
          </p:sp>
          <p:sp>
            <p:nvSpPr>
              <p:cNvPr id="94345" name="Line 139"/>
              <p:cNvSpPr/>
              <p:nvPr/>
            </p:nvSpPr>
            <p:spPr>
              <a:xfrm>
                <a:off x="3851" y="2370"/>
                <a:ext cx="43" cy="7"/>
              </a:xfrm>
              <a:prstGeom prst="line">
                <a:avLst/>
              </a:prstGeom>
              <a:ln w="0" cap="flat" cmpd="sng">
                <a:solidFill>
                  <a:srgbClr val="000000"/>
                </a:solidFill>
                <a:prstDash val="solid"/>
                <a:round/>
                <a:headEnd type="none" w="med" len="med"/>
                <a:tailEnd type="none" w="med" len="med"/>
              </a:ln>
            </p:spPr>
          </p:sp>
          <p:sp>
            <p:nvSpPr>
              <p:cNvPr id="94346" name="Line 140"/>
              <p:cNvSpPr/>
              <p:nvPr/>
            </p:nvSpPr>
            <p:spPr>
              <a:xfrm>
                <a:off x="3905" y="2379"/>
                <a:ext cx="33" cy="5"/>
              </a:xfrm>
              <a:prstGeom prst="line">
                <a:avLst/>
              </a:prstGeom>
              <a:ln w="0" cap="flat" cmpd="sng">
                <a:solidFill>
                  <a:srgbClr val="000000"/>
                </a:solidFill>
                <a:prstDash val="solid"/>
                <a:round/>
                <a:headEnd type="none" w="med" len="med"/>
                <a:tailEnd type="none" w="med" len="med"/>
              </a:ln>
            </p:spPr>
          </p:sp>
          <p:sp>
            <p:nvSpPr>
              <p:cNvPr id="94347" name="Line 141"/>
              <p:cNvSpPr/>
              <p:nvPr/>
            </p:nvSpPr>
            <p:spPr>
              <a:xfrm flipV="1">
                <a:off x="3938" y="2366"/>
                <a:ext cx="8" cy="18"/>
              </a:xfrm>
              <a:prstGeom prst="line">
                <a:avLst/>
              </a:prstGeom>
              <a:ln w="0" cap="flat" cmpd="sng">
                <a:solidFill>
                  <a:srgbClr val="000000"/>
                </a:solidFill>
                <a:prstDash val="solid"/>
                <a:round/>
                <a:headEnd type="none" w="med" len="med"/>
                <a:tailEnd type="none" w="med" len="med"/>
              </a:ln>
            </p:spPr>
          </p:sp>
          <p:sp>
            <p:nvSpPr>
              <p:cNvPr id="94348" name="Line 142"/>
              <p:cNvSpPr/>
              <p:nvPr/>
            </p:nvSpPr>
            <p:spPr>
              <a:xfrm flipV="1">
                <a:off x="3949" y="2335"/>
                <a:ext cx="11" cy="25"/>
              </a:xfrm>
              <a:prstGeom prst="line">
                <a:avLst/>
              </a:prstGeom>
              <a:ln w="0" cap="flat" cmpd="sng">
                <a:solidFill>
                  <a:srgbClr val="000000"/>
                </a:solidFill>
                <a:prstDash val="solid"/>
                <a:round/>
                <a:headEnd type="none" w="med" len="med"/>
                <a:tailEnd type="none" w="med" len="med"/>
              </a:ln>
            </p:spPr>
          </p:sp>
          <p:sp>
            <p:nvSpPr>
              <p:cNvPr id="94349" name="Line 143"/>
              <p:cNvSpPr/>
              <p:nvPr/>
            </p:nvSpPr>
            <p:spPr>
              <a:xfrm flipV="1">
                <a:off x="3963" y="2311"/>
                <a:ext cx="8" cy="18"/>
              </a:xfrm>
              <a:prstGeom prst="line">
                <a:avLst/>
              </a:prstGeom>
              <a:ln w="0" cap="flat" cmpd="sng">
                <a:solidFill>
                  <a:srgbClr val="000000"/>
                </a:solidFill>
                <a:prstDash val="solid"/>
                <a:round/>
                <a:headEnd type="none" w="med" len="med"/>
                <a:tailEnd type="none" w="med" len="med"/>
              </a:ln>
            </p:spPr>
          </p:sp>
          <p:sp>
            <p:nvSpPr>
              <p:cNvPr id="94350" name="Line 144"/>
              <p:cNvSpPr/>
              <p:nvPr/>
            </p:nvSpPr>
            <p:spPr>
              <a:xfrm flipV="1">
                <a:off x="3702" y="2329"/>
                <a:ext cx="8" cy="18"/>
              </a:xfrm>
              <a:prstGeom prst="line">
                <a:avLst/>
              </a:prstGeom>
              <a:ln w="0" cap="flat" cmpd="sng">
                <a:solidFill>
                  <a:srgbClr val="000000"/>
                </a:solidFill>
                <a:prstDash val="solid"/>
                <a:round/>
                <a:headEnd type="none" w="med" len="med"/>
                <a:tailEnd type="none" w="med" len="med"/>
              </a:ln>
            </p:spPr>
          </p:sp>
          <p:sp>
            <p:nvSpPr>
              <p:cNvPr id="94351" name="Line 145"/>
              <p:cNvSpPr/>
              <p:nvPr/>
            </p:nvSpPr>
            <p:spPr>
              <a:xfrm flipV="1">
                <a:off x="3713" y="2299"/>
                <a:ext cx="11" cy="24"/>
              </a:xfrm>
              <a:prstGeom prst="line">
                <a:avLst/>
              </a:prstGeom>
              <a:ln w="0" cap="flat" cmpd="sng">
                <a:solidFill>
                  <a:srgbClr val="000000"/>
                </a:solidFill>
                <a:prstDash val="solid"/>
                <a:round/>
                <a:headEnd type="none" w="med" len="med"/>
                <a:tailEnd type="none" w="med" len="med"/>
              </a:ln>
            </p:spPr>
          </p:sp>
          <p:sp>
            <p:nvSpPr>
              <p:cNvPr id="94352" name="Line 146"/>
              <p:cNvSpPr/>
              <p:nvPr/>
            </p:nvSpPr>
            <p:spPr>
              <a:xfrm flipV="1">
                <a:off x="3727" y="2275"/>
                <a:ext cx="8" cy="18"/>
              </a:xfrm>
              <a:prstGeom prst="line">
                <a:avLst/>
              </a:prstGeom>
              <a:ln w="0" cap="flat" cmpd="sng">
                <a:solidFill>
                  <a:srgbClr val="000000"/>
                </a:solidFill>
                <a:prstDash val="solid"/>
                <a:round/>
                <a:headEnd type="none" w="med" len="med"/>
                <a:tailEnd type="none" w="med" len="med"/>
              </a:ln>
            </p:spPr>
          </p:sp>
          <p:sp>
            <p:nvSpPr>
              <p:cNvPr id="94353" name="Line 147"/>
              <p:cNvSpPr/>
              <p:nvPr/>
            </p:nvSpPr>
            <p:spPr>
              <a:xfrm>
                <a:off x="3735" y="2275"/>
                <a:ext cx="33" cy="5"/>
              </a:xfrm>
              <a:prstGeom prst="line">
                <a:avLst/>
              </a:prstGeom>
              <a:ln w="0" cap="flat" cmpd="sng">
                <a:solidFill>
                  <a:srgbClr val="000000"/>
                </a:solidFill>
                <a:prstDash val="solid"/>
                <a:round/>
                <a:headEnd type="none" w="med" len="med"/>
                <a:tailEnd type="none" w="med" len="med"/>
              </a:ln>
            </p:spPr>
          </p:sp>
          <p:sp>
            <p:nvSpPr>
              <p:cNvPr id="94354" name="Line 148"/>
              <p:cNvSpPr/>
              <p:nvPr/>
            </p:nvSpPr>
            <p:spPr>
              <a:xfrm>
                <a:off x="3779" y="2282"/>
                <a:ext cx="42" cy="6"/>
              </a:xfrm>
              <a:prstGeom prst="line">
                <a:avLst/>
              </a:prstGeom>
              <a:ln w="0" cap="flat" cmpd="sng">
                <a:solidFill>
                  <a:srgbClr val="000000"/>
                </a:solidFill>
                <a:prstDash val="solid"/>
                <a:round/>
                <a:headEnd type="none" w="med" len="med"/>
                <a:tailEnd type="none" w="med" len="med"/>
              </a:ln>
            </p:spPr>
          </p:sp>
          <p:sp>
            <p:nvSpPr>
              <p:cNvPr id="94355" name="Line 149"/>
              <p:cNvSpPr/>
              <p:nvPr/>
            </p:nvSpPr>
            <p:spPr>
              <a:xfrm>
                <a:off x="3832" y="2290"/>
                <a:ext cx="42" cy="6"/>
              </a:xfrm>
              <a:prstGeom prst="line">
                <a:avLst/>
              </a:prstGeom>
              <a:ln w="0" cap="flat" cmpd="sng">
                <a:solidFill>
                  <a:srgbClr val="000000"/>
                </a:solidFill>
                <a:prstDash val="solid"/>
                <a:round/>
                <a:headEnd type="none" w="med" len="med"/>
                <a:tailEnd type="none" w="med" len="med"/>
              </a:ln>
            </p:spPr>
          </p:sp>
          <p:sp>
            <p:nvSpPr>
              <p:cNvPr id="94356" name="Line 150"/>
              <p:cNvSpPr/>
              <p:nvPr/>
            </p:nvSpPr>
            <p:spPr>
              <a:xfrm>
                <a:off x="3885" y="2298"/>
                <a:ext cx="42" cy="7"/>
              </a:xfrm>
              <a:prstGeom prst="line">
                <a:avLst/>
              </a:prstGeom>
              <a:ln w="0" cap="flat" cmpd="sng">
                <a:solidFill>
                  <a:srgbClr val="000000"/>
                </a:solidFill>
                <a:prstDash val="solid"/>
                <a:round/>
                <a:headEnd type="none" w="med" len="med"/>
                <a:tailEnd type="none" w="med" len="med"/>
              </a:ln>
            </p:spPr>
          </p:sp>
          <p:sp>
            <p:nvSpPr>
              <p:cNvPr id="94357" name="Line 151"/>
              <p:cNvSpPr/>
              <p:nvPr/>
            </p:nvSpPr>
            <p:spPr>
              <a:xfrm>
                <a:off x="3938" y="2306"/>
                <a:ext cx="33" cy="5"/>
              </a:xfrm>
              <a:prstGeom prst="line">
                <a:avLst/>
              </a:prstGeom>
              <a:ln w="0" cap="flat" cmpd="sng">
                <a:solidFill>
                  <a:srgbClr val="000000"/>
                </a:solidFill>
                <a:prstDash val="solid"/>
                <a:round/>
                <a:headEnd type="none" w="med" len="med"/>
                <a:tailEnd type="none" w="med" len="med"/>
              </a:ln>
            </p:spPr>
          </p:sp>
          <p:sp>
            <p:nvSpPr>
              <p:cNvPr id="94358" name="Line 152"/>
              <p:cNvSpPr/>
              <p:nvPr/>
            </p:nvSpPr>
            <p:spPr>
              <a:xfrm>
                <a:off x="3702" y="2447"/>
                <a:ext cx="33" cy="5"/>
              </a:xfrm>
              <a:prstGeom prst="line">
                <a:avLst/>
              </a:prstGeom>
              <a:ln w="0" cap="flat" cmpd="sng">
                <a:solidFill>
                  <a:srgbClr val="000000"/>
                </a:solidFill>
                <a:prstDash val="solid"/>
                <a:round/>
                <a:headEnd type="none" w="med" len="med"/>
                <a:tailEnd type="none" w="med" len="med"/>
              </a:ln>
            </p:spPr>
          </p:sp>
          <p:sp>
            <p:nvSpPr>
              <p:cNvPr id="94359" name="Line 153"/>
              <p:cNvSpPr/>
              <p:nvPr/>
            </p:nvSpPr>
            <p:spPr>
              <a:xfrm>
                <a:off x="3745" y="2454"/>
                <a:ext cx="43" cy="7"/>
              </a:xfrm>
              <a:prstGeom prst="line">
                <a:avLst/>
              </a:prstGeom>
              <a:ln w="0" cap="flat" cmpd="sng">
                <a:solidFill>
                  <a:srgbClr val="000000"/>
                </a:solidFill>
                <a:prstDash val="solid"/>
                <a:round/>
                <a:headEnd type="none" w="med" len="med"/>
                <a:tailEnd type="none" w="med" len="med"/>
              </a:ln>
            </p:spPr>
          </p:sp>
          <p:sp>
            <p:nvSpPr>
              <p:cNvPr id="94360" name="Line 154"/>
              <p:cNvSpPr/>
              <p:nvPr/>
            </p:nvSpPr>
            <p:spPr>
              <a:xfrm>
                <a:off x="3798" y="2462"/>
                <a:ext cx="43" cy="7"/>
              </a:xfrm>
              <a:prstGeom prst="line">
                <a:avLst/>
              </a:prstGeom>
              <a:ln w="0" cap="flat" cmpd="sng">
                <a:solidFill>
                  <a:srgbClr val="000000"/>
                </a:solidFill>
                <a:prstDash val="solid"/>
                <a:round/>
                <a:headEnd type="none" w="med" len="med"/>
                <a:tailEnd type="none" w="med" len="med"/>
              </a:ln>
            </p:spPr>
          </p:sp>
          <p:sp>
            <p:nvSpPr>
              <p:cNvPr id="94361" name="Line 155"/>
              <p:cNvSpPr/>
              <p:nvPr/>
            </p:nvSpPr>
            <p:spPr>
              <a:xfrm>
                <a:off x="3851" y="2471"/>
                <a:ext cx="43" cy="6"/>
              </a:xfrm>
              <a:prstGeom prst="line">
                <a:avLst/>
              </a:prstGeom>
              <a:ln w="0" cap="flat" cmpd="sng">
                <a:solidFill>
                  <a:srgbClr val="000000"/>
                </a:solidFill>
                <a:prstDash val="solid"/>
                <a:round/>
                <a:headEnd type="none" w="med" len="med"/>
                <a:tailEnd type="none" w="med" len="med"/>
              </a:ln>
            </p:spPr>
          </p:sp>
          <p:sp>
            <p:nvSpPr>
              <p:cNvPr id="94362" name="Line 156"/>
              <p:cNvSpPr/>
              <p:nvPr/>
            </p:nvSpPr>
            <p:spPr>
              <a:xfrm>
                <a:off x="3905" y="2479"/>
                <a:ext cx="33" cy="5"/>
              </a:xfrm>
              <a:prstGeom prst="line">
                <a:avLst/>
              </a:prstGeom>
              <a:ln w="0" cap="flat" cmpd="sng">
                <a:solidFill>
                  <a:srgbClr val="000000"/>
                </a:solidFill>
                <a:prstDash val="solid"/>
                <a:round/>
                <a:headEnd type="none" w="med" len="med"/>
                <a:tailEnd type="none" w="med" len="med"/>
              </a:ln>
            </p:spPr>
          </p:sp>
          <p:sp>
            <p:nvSpPr>
              <p:cNvPr id="94363" name="Line 157"/>
              <p:cNvSpPr/>
              <p:nvPr/>
            </p:nvSpPr>
            <p:spPr>
              <a:xfrm flipV="1">
                <a:off x="3938" y="2466"/>
                <a:ext cx="8" cy="18"/>
              </a:xfrm>
              <a:prstGeom prst="line">
                <a:avLst/>
              </a:prstGeom>
              <a:ln w="0" cap="flat" cmpd="sng">
                <a:solidFill>
                  <a:srgbClr val="000000"/>
                </a:solidFill>
                <a:prstDash val="solid"/>
                <a:round/>
                <a:headEnd type="none" w="med" len="med"/>
                <a:tailEnd type="none" w="med" len="med"/>
              </a:ln>
            </p:spPr>
          </p:sp>
          <p:sp>
            <p:nvSpPr>
              <p:cNvPr id="94364" name="Line 158"/>
              <p:cNvSpPr/>
              <p:nvPr/>
            </p:nvSpPr>
            <p:spPr>
              <a:xfrm flipV="1">
                <a:off x="3949" y="2436"/>
                <a:ext cx="11" cy="24"/>
              </a:xfrm>
              <a:prstGeom prst="line">
                <a:avLst/>
              </a:prstGeom>
              <a:ln w="0" cap="flat" cmpd="sng">
                <a:solidFill>
                  <a:srgbClr val="000000"/>
                </a:solidFill>
                <a:prstDash val="solid"/>
                <a:round/>
                <a:headEnd type="none" w="med" len="med"/>
                <a:tailEnd type="none" w="med" len="med"/>
              </a:ln>
            </p:spPr>
          </p:sp>
          <p:sp>
            <p:nvSpPr>
              <p:cNvPr id="94365" name="Line 159"/>
              <p:cNvSpPr/>
              <p:nvPr/>
            </p:nvSpPr>
            <p:spPr>
              <a:xfrm flipV="1">
                <a:off x="3963" y="2412"/>
                <a:ext cx="8" cy="17"/>
              </a:xfrm>
              <a:prstGeom prst="line">
                <a:avLst/>
              </a:prstGeom>
              <a:ln w="0" cap="flat" cmpd="sng">
                <a:solidFill>
                  <a:srgbClr val="000000"/>
                </a:solidFill>
                <a:prstDash val="solid"/>
                <a:round/>
                <a:headEnd type="none" w="med" len="med"/>
                <a:tailEnd type="none" w="med" len="med"/>
              </a:ln>
            </p:spPr>
          </p:sp>
          <p:sp>
            <p:nvSpPr>
              <p:cNvPr id="94366" name="Line 160"/>
              <p:cNvSpPr/>
              <p:nvPr/>
            </p:nvSpPr>
            <p:spPr>
              <a:xfrm flipV="1">
                <a:off x="3702" y="2429"/>
                <a:ext cx="8" cy="18"/>
              </a:xfrm>
              <a:prstGeom prst="line">
                <a:avLst/>
              </a:prstGeom>
              <a:ln w="0" cap="flat" cmpd="sng">
                <a:solidFill>
                  <a:srgbClr val="000000"/>
                </a:solidFill>
                <a:prstDash val="solid"/>
                <a:round/>
                <a:headEnd type="none" w="med" len="med"/>
                <a:tailEnd type="none" w="med" len="med"/>
              </a:ln>
            </p:spPr>
          </p:sp>
          <p:sp>
            <p:nvSpPr>
              <p:cNvPr id="94367" name="Line 161"/>
              <p:cNvSpPr/>
              <p:nvPr/>
            </p:nvSpPr>
            <p:spPr>
              <a:xfrm flipV="1">
                <a:off x="3713" y="2399"/>
                <a:ext cx="11" cy="24"/>
              </a:xfrm>
              <a:prstGeom prst="line">
                <a:avLst/>
              </a:prstGeom>
              <a:ln w="0" cap="flat" cmpd="sng">
                <a:solidFill>
                  <a:srgbClr val="000000"/>
                </a:solidFill>
                <a:prstDash val="solid"/>
                <a:round/>
                <a:headEnd type="none" w="med" len="med"/>
                <a:tailEnd type="none" w="med" len="med"/>
              </a:ln>
            </p:spPr>
          </p:sp>
          <p:sp>
            <p:nvSpPr>
              <p:cNvPr id="94368" name="Line 162"/>
              <p:cNvSpPr/>
              <p:nvPr/>
            </p:nvSpPr>
            <p:spPr>
              <a:xfrm flipV="1">
                <a:off x="3727" y="2375"/>
                <a:ext cx="8" cy="18"/>
              </a:xfrm>
              <a:prstGeom prst="line">
                <a:avLst/>
              </a:prstGeom>
              <a:ln w="0" cap="flat" cmpd="sng">
                <a:solidFill>
                  <a:srgbClr val="000000"/>
                </a:solidFill>
                <a:prstDash val="solid"/>
                <a:round/>
                <a:headEnd type="none" w="med" len="med"/>
                <a:tailEnd type="none" w="med" len="med"/>
              </a:ln>
            </p:spPr>
          </p:sp>
          <p:sp>
            <p:nvSpPr>
              <p:cNvPr id="94369" name="Line 163"/>
              <p:cNvSpPr/>
              <p:nvPr/>
            </p:nvSpPr>
            <p:spPr>
              <a:xfrm>
                <a:off x="3735" y="2375"/>
                <a:ext cx="33" cy="5"/>
              </a:xfrm>
              <a:prstGeom prst="line">
                <a:avLst/>
              </a:prstGeom>
              <a:ln w="0" cap="flat" cmpd="sng">
                <a:solidFill>
                  <a:srgbClr val="000000"/>
                </a:solidFill>
                <a:prstDash val="solid"/>
                <a:round/>
                <a:headEnd type="none" w="med" len="med"/>
                <a:tailEnd type="none" w="med" len="med"/>
              </a:ln>
            </p:spPr>
          </p:sp>
          <p:sp>
            <p:nvSpPr>
              <p:cNvPr id="94370" name="Line 164"/>
              <p:cNvSpPr/>
              <p:nvPr/>
            </p:nvSpPr>
            <p:spPr>
              <a:xfrm>
                <a:off x="3779" y="2382"/>
                <a:ext cx="42" cy="6"/>
              </a:xfrm>
              <a:prstGeom prst="line">
                <a:avLst/>
              </a:prstGeom>
              <a:ln w="0" cap="flat" cmpd="sng">
                <a:solidFill>
                  <a:srgbClr val="000000"/>
                </a:solidFill>
                <a:prstDash val="solid"/>
                <a:round/>
                <a:headEnd type="none" w="med" len="med"/>
                <a:tailEnd type="none" w="med" len="med"/>
              </a:ln>
            </p:spPr>
          </p:sp>
          <p:sp>
            <p:nvSpPr>
              <p:cNvPr id="94371" name="Line 165"/>
              <p:cNvSpPr/>
              <p:nvPr/>
            </p:nvSpPr>
            <p:spPr>
              <a:xfrm>
                <a:off x="3832" y="2390"/>
                <a:ext cx="42" cy="7"/>
              </a:xfrm>
              <a:prstGeom prst="line">
                <a:avLst/>
              </a:prstGeom>
              <a:ln w="0" cap="flat" cmpd="sng">
                <a:solidFill>
                  <a:srgbClr val="000000"/>
                </a:solidFill>
                <a:prstDash val="solid"/>
                <a:round/>
                <a:headEnd type="none" w="med" len="med"/>
                <a:tailEnd type="none" w="med" len="med"/>
              </a:ln>
            </p:spPr>
          </p:sp>
          <p:sp>
            <p:nvSpPr>
              <p:cNvPr id="94372" name="Line 166"/>
              <p:cNvSpPr/>
              <p:nvPr/>
            </p:nvSpPr>
            <p:spPr>
              <a:xfrm>
                <a:off x="3885" y="2398"/>
                <a:ext cx="42" cy="7"/>
              </a:xfrm>
              <a:prstGeom prst="line">
                <a:avLst/>
              </a:prstGeom>
              <a:ln w="0" cap="flat" cmpd="sng">
                <a:solidFill>
                  <a:srgbClr val="000000"/>
                </a:solidFill>
                <a:prstDash val="solid"/>
                <a:round/>
                <a:headEnd type="none" w="med" len="med"/>
                <a:tailEnd type="none" w="med" len="med"/>
              </a:ln>
            </p:spPr>
          </p:sp>
          <p:sp>
            <p:nvSpPr>
              <p:cNvPr id="94373" name="Line 167"/>
              <p:cNvSpPr/>
              <p:nvPr/>
            </p:nvSpPr>
            <p:spPr>
              <a:xfrm>
                <a:off x="3938" y="2406"/>
                <a:ext cx="33" cy="6"/>
              </a:xfrm>
              <a:prstGeom prst="line">
                <a:avLst/>
              </a:prstGeom>
              <a:ln w="0" cap="flat" cmpd="sng">
                <a:solidFill>
                  <a:srgbClr val="000000"/>
                </a:solidFill>
                <a:prstDash val="solid"/>
                <a:round/>
                <a:headEnd type="none" w="med" len="med"/>
                <a:tailEnd type="none" w="med" len="med"/>
              </a:ln>
            </p:spPr>
          </p:sp>
          <p:sp>
            <p:nvSpPr>
              <p:cNvPr id="94374" name="Line 168"/>
              <p:cNvSpPr/>
              <p:nvPr/>
            </p:nvSpPr>
            <p:spPr>
              <a:xfrm flipV="1">
                <a:off x="3971" y="2386"/>
                <a:ext cx="1" cy="26"/>
              </a:xfrm>
              <a:prstGeom prst="line">
                <a:avLst/>
              </a:prstGeom>
              <a:ln w="0" cap="flat" cmpd="sng">
                <a:solidFill>
                  <a:srgbClr val="000000"/>
                </a:solidFill>
                <a:prstDash val="solid"/>
                <a:round/>
                <a:headEnd type="none" w="med" len="med"/>
                <a:tailEnd type="none" w="med" len="med"/>
              </a:ln>
            </p:spPr>
          </p:sp>
          <p:sp>
            <p:nvSpPr>
              <p:cNvPr id="94375" name="Line 169"/>
              <p:cNvSpPr/>
              <p:nvPr/>
            </p:nvSpPr>
            <p:spPr>
              <a:xfrm flipV="1">
                <a:off x="3971" y="2345"/>
                <a:ext cx="1" cy="33"/>
              </a:xfrm>
              <a:prstGeom prst="line">
                <a:avLst/>
              </a:prstGeom>
              <a:ln w="0" cap="flat" cmpd="sng">
                <a:solidFill>
                  <a:srgbClr val="000000"/>
                </a:solidFill>
                <a:prstDash val="solid"/>
                <a:round/>
                <a:headEnd type="none" w="med" len="med"/>
                <a:tailEnd type="none" w="med" len="med"/>
              </a:ln>
            </p:spPr>
          </p:sp>
          <p:sp>
            <p:nvSpPr>
              <p:cNvPr id="94376" name="Line 170"/>
              <p:cNvSpPr/>
              <p:nvPr/>
            </p:nvSpPr>
            <p:spPr>
              <a:xfrm flipV="1">
                <a:off x="3971" y="2311"/>
                <a:ext cx="1" cy="26"/>
              </a:xfrm>
              <a:prstGeom prst="line">
                <a:avLst/>
              </a:prstGeom>
              <a:ln w="0" cap="flat" cmpd="sng">
                <a:solidFill>
                  <a:srgbClr val="000000"/>
                </a:solidFill>
                <a:prstDash val="solid"/>
                <a:round/>
                <a:headEnd type="none" w="med" len="med"/>
                <a:tailEnd type="none" w="med" len="med"/>
              </a:ln>
            </p:spPr>
          </p:sp>
          <p:sp>
            <p:nvSpPr>
              <p:cNvPr id="94377" name="Line 171"/>
              <p:cNvSpPr/>
              <p:nvPr/>
            </p:nvSpPr>
            <p:spPr>
              <a:xfrm flipV="1">
                <a:off x="3937" y="2458"/>
                <a:ext cx="1" cy="26"/>
              </a:xfrm>
              <a:prstGeom prst="line">
                <a:avLst/>
              </a:prstGeom>
              <a:ln w="0" cap="flat" cmpd="sng">
                <a:solidFill>
                  <a:srgbClr val="000000"/>
                </a:solidFill>
                <a:prstDash val="solid"/>
                <a:round/>
                <a:headEnd type="none" w="med" len="med"/>
                <a:tailEnd type="none" w="med" len="med"/>
              </a:ln>
            </p:spPr>
          </p:sp>
          <p:sp>
            <p:nvSpPr>
              <p:cNvPr id="94378" name="Line 172"/>
              <p:cNvSpPr/>
              <p:nvPr/>
            </p:nvSpPr>
            <p:spPr>
              <a:xfrm flipV="1">
                <a:off x="3937" y="2418"/>
                <a:ext cx="1" cy="32"/>
              </a:xfrm>
              <a:prstGeom prst="line">
                <a:avLst/>
              </a:prstGeom>
              <a:ln w="0" cap="flat" cmpd="sng">
                <a:solidFill>
                  <a:srgbClr val="000000"/>
                </a:solidFill>
                <a:prstDash val="solid"/>
                <a:round/>
                <a:headEnd type="none" w="med" len="med"/>
                <a:tailEnd type="none" w="med" len="med"/>
              </a:ln>
            </p:spPr>
          </p:sp>
          <p:sp>
            <p:nvSpPr>
              <p:cNvPr id="94379" name="Line 173"/>
              <p:cNvSpPr/>
              <p:nvPr/>
            </p:nvSpPr>
            <p:spPr>
              <a:xfrm flipV="1">
                <a:off x="3937" y="2384"/>
                <a:ext cx="1" cy="26"/>
              </a:xfrm>
              <a:prstGeom prst="line">
                <a:avLst/>
              </a:prstGeom>
              <a:ln w="0" cap="flat" cmpd="sng">
                <a:solidFill>
                  <a:srgbClr val="000000"/>
                </a:solidFill>
                <a:prstDash val="solid"/>
                <a:round/>
                <a:headEnd type="none" w="med" len="med"/>
                <a:tailEnd type="none" w="med" len="med"/>
              </a:ln>
            </p:spPr>
          </p:sp>
          <p:sp>
            <p:nvSpPr>
              <p:cNvPr id="94380" name="Line 174"/>
              <p:cNvSpPr/>
              <p:nvPr/>
            </p:nvSpPr>
            <p:spPr>
              <a:xfrm flipV="1">
                <a:off x="3735" y="2349"/>
                <a:ext cx="1" cy="26"/>
              </a:xfrm>
              <a:prstGeom prst="line">
                <a:avLst/>
              </a:prstGeom>
              <a:ln w="0" cap="flat" cmpd="sng">
                <a:solidFill>
                  <a:srgbClr val="000000"/>
                </a:solidFill>
                <a:prstDash val="solid"/>
                <a:round/>
                <a:headEnd type="none" w="med" len="med"/>
                <a:tailEnd type="none" w="med" len="med"/>
              </a:ln>
            </p:spPr>
          </p:sp>
          <p:sp>
            <p:nvSpPr>
              <p:cNvPr id="94381" name="Line 175"/>
              <p:cNvSpPr/>
              <p:nvPr/>
            </p:nvSpPr>
            <p:spPr>
              <a:xfrm flipV="1">
                <a:off x="3735" y="2309"/>
                <a:ext cx="1" cy="32"/>
              </a:xfrm>
              <a:prstGeom prst="line">
                <a:avLst/>
              </a:prstGeom>
              <a:ln w="0" cap="flat" cmpd="sng">
                <a:solidFill>
                  <a:srgbClr val="000000"/>
                </a:solidFill>
                <a:prstDash val="solid"/>
                <a:round/>
                <a:headEnd type="none" w="med" len="med"/>
                <a:tailEnd type="none" w="med" len="med"/>
              </a:ln>
            </p:spPr>
          </p:sp>
          <p:sp>
            <p:nvSpPr>
              <p:cNvPr id="94382" name="Line 176"/>
              <p:cNvSpPr/>
              <p:nvPr/>
            </p:nvSpPr>
            <p:spPr>
              <a:xfrm flipV="1">
                <a:off x="3735" y="2275"/>
                <a:ext cx="1" cy="26"/>
              </a:xfrm>
              <a:prstGeom prst="line">
                <a:avLst/>
              </a:prstGeom>
              <a:ln w="0" cap="flat" cmpd="sng">
                <a:solidFill>
                  <a:srgbClr val="000000"/>
                </a:solidFill>
                <a:prstDash val="solid"/>
                <a:round/>
                <a:headEnd type="none" w="med" len="med"/>
                <a:tailEnd type="none" w="med" len="med"/>
              </a:ln>
            </p:spPr>
          </p:sp>
          <p:sp>
            <p:nvSpPr>
              <p:cNvPr id="94383" name="Line 177"/>
              <p:cNvSpPr/>
              <p:nvPr/>
            </p:nvSpPr>
            <p:spPr>
              <a:xfrm flipV="1">
                <a:off x="4088" y="2357"/>
                <a:ext cx="1" cy="314"/>
              </a:xfrm>
              <a:prstGeom prst="line">
                <a:avLst/>
              </a:prstGeom>
              <a:ln w="0" cap="flat" cmpd="sng">
                <a:solidFill>
                  <a:srgbClr val="FF0000"/>
                </a:solidFill>
                <a:prstDash val="solid"/>
                <a:round/>
                <a:headEnd type="none" w="med" len="med"/>
                <a:tailEnd type="none" w="med" len="med"/>
              </a:ln>
            </p:spPr>
          </p:sp>
          <p:sp>
            <p:nvSpPr>
              <p:cNvPr id="94384" name="Line 178"/>
              <p:cNvSpPr/>
              <p:nvPr/>
            </p:nvSpPr>
            <p:spPr>
              <a:xfrm flipV="1">
                <a:off x="3617" y="2084"/>
                <a:ext cx="1" cy="314"/>
              </a:xfrm>
              <a:prstGeom prst="line">
                <a:avLst/>
              </a:prstGeom>
              <a:ln w="0" cap="flat" cmpd="sng">
                <a:solidFill>
                  <a:srgbClr val="FF0000"/>
                </a:solidFill>
                <a:prstDash val="solid"/>
                <a:round/>
                <a:headEnd type="none" w="med" len="med"/>
                <a:tailEnd type="none" w="med" len="med"/>
              </a:ln>
            </p:spPr>
          </p:sp>
          <p:sp>
            <p:nvSpPr>
              <p:cNvPr id="94385" name="Line 179"/>
              <p:cNvSpPr/>
              <p:nvPr/>
            </p:nvSpPr>
            <p:spPr>
              <a:xfrm flipH="1" flipV="1">
                <a:off x="4094" y="2353"/>
                <a:ext cx="29" cy="17"/>
              </a:xfrm>
              <a:prstGeom prst="line">
                <a:avLst/>
              </a:prstGeom>
              <a:ln w="0" cap="flat" cmpd="sng">
                <a:solidFill>
                  <a:srgbClr val="000000"/>
                </a:solidFill>
                <a:prstDash val="solid"/>
                <a:round/>
                <a:headEnd type="none" w="med" len="med"/>
                <a:tailEnd type="none" w="med" len="med"/>
              </a:ln>
            </p:spPr>
          </p:sp>
          <p:sp>
            <p:nvSpPr>
              <p:cNvPr id="94386" name="Line 180"/>
              <p:cNvSpPr/>
              <p:nvPr/>
            </p:nvSpPr>
            <p:spPr>
              <a:xfrm flipH="1">
                <a:off x="4633" y="2601"/>
                <a:ext cx="658" cy="1"/>
              </a:xfrm>
              <a:prstGeom prst="line">
                <a:avLst/>
              </a:prstGeom>
              <a:ln w="0" cap="flat" cmpd="sng">
                <a:solidFill>
                  <a:srgbClr val="000000"/>
                </a:solidFill>
                <a:prstDash val="solid"/>
                <a:round/>
                <a:headEnd type="none" w="med" len="med"/>
                <a:tailEnd type="none" w="med" len="med"/>
              </a:ln>
            </p:spPr>
          </p:sp>
          <p:sp>
            <p:nvSpPr>
              <p:cNvPr id="94387" name="Line 181"/>
              <p:cNvSpPr/>
              <p:nvPr/>
            </p:nvSpPr>
            <p:spPr>
              <a:xfrm flipV="1">
                <a:off x="4707" y="2547"/>
                <a:ext cx="1" cy="54"/>
              </a:xfrm>
              <a:prstGeom prst="line">
                <a:avLst/>
              </a:prstGeom>
              <a:ln w="0" cap="flat" cmpd="sng">
                <a:solidFill>
                  <a:srgbClr val="FF0000"/>
                </a:solidFill>
                <a:prstDash val="solid"/>
                <a:round/>
                <a:headEnd type="none" w="med" len="med"/>
                <a:tailEnd type="none" w="med" len="med"/>
              </a:ln>
            </p:spPr>
          </p:sp>
          <p:sp>
            <p:nvSpPr>
              <p:cNvPr id="94388" name="Line 182"/>
              <p:cNvSpPr/>
              <p:nvPr/>
            </p:nvSpPr>
            <p:spPr>
              <a:xfrm flipV="1">
                <a:off x="5251" y="2547"/>
                <a:ext cx="1" cy="54"/>
              </a:xfrm>
              <a:prstGeom prst="line">
                <a:avLst/>
              </a:prstGeom>
              <a:ln w="0" cap="flat" cmpd="sng">
                <a:solidFill>
                  <a:srgbClr val="FF0000"/>
                </a:solidFill>
                <a:prstDash val="solid"/>
                <a:round/>
                <a:headEnd type="none" w="med" len="med"/>
                <a:tailEnd type="none" w="med" len="med"/>
              </a:ln>
            </p:spPr>
          </p:sp>
          <p:sp>
            <p:nvSpPr>
              <p:cNvPr id="94389" name="Line 183"/>
              <p:cNvSpPr/>
              <p:nvPr/>
            </p:nvSpPr>
            <p:spPr>
              <a:xfrm flipV="1">
                <a:off x="4805" y="2003"/>
                <a:ext cx="440" cy="317"/>
              </a:xfrm>
              <a:prstGeom prst="line">
                <a:avLst/>
              </a:prstGeom>
              <a:ln w="0" cap="flat" cmpd="sng">
                <a:solidFill>
                  <a:srgbClr val="FF0000"/>
                </a:solidFill>
                <a:prstDash val="solid"/>
                <a:round/>
                <a:headEnd type="none" w="med" len="med"/>
                <a:tailEnd type="none" w="med" len="med"/>
              </a:ln>
            </p:spPr>
          </p:sp>
          <p:sp>
            <p:nvSpPr>
              <p:cNvPr id="94390" name="Line 184"/>
              <p:cNvSpPr/>
              <p:nvPr/>
            </p:nvSpPr>
            <p:spPr>
              <a:xfrm flipH="1" flipV="1">
                <a:off x="4709" y="2006"/>
                <a:ext cx="96" cy="314"/>
              </a:xfrm>
              <a:prstGeom prst="line">
                <a:avLst/>
              </a:prstGeom>
              <a:ln w="0" cap="flat" cmpd="sng">
                <a:solidFill>
                  <a:srgbClr val="FF0000"/>
                </a:solidFill>
                <a:prstDash val="solid"/>
                <a:round/>
                <a:headEnd type="none" w="med" len="med"/>
                <a:tailEnd type="none" w="med" len="med"/>
              </a:ln>
            </p:spPr>
          </p:sp>
          <p:sp>
            <p:nvSpPr>
              <p:cNvPr id="94391" name="Freeform 185"/>
              <p:cNvSpPr/>
              <p:nvPr/>
            </p:nvSpPr>
            <p:spPr>
              <a:xfrm>
                <a:off x="4802" y="2320"/>
                <a:ext cx="5" cy="2"/>
              </a:xfrm>
              <a:custGeom>
                <a:avLst/>
                <a:gdLst/>
                <a:ahLst/>
                <a:cxnLst>
                  <a:cxn ang="0">
                    <a:pos x="28" y="0"/>
                  </a:cxn>
                  <a:cxn ang="0">
                    <a:pos x="57" y="0"/>
                  </a:cxn>
                  <a:cxn ang="0">
                    <a:pos x="55" y="9"/>
                  </a:cxn>
                  <a:cxn ang="0">
                    <a:pos x="51" y="17"/>
                  </a:cxn>
                  <a:cxn ang="0">
                    <a:pos x="45" y="23"/>
                  </a:cxn>
                  <a:cxn ang="0">
                    <a:pos x="37" y="27"/>
                  </a:cxn>
                  <a:cxn ang="0">
                    <a:pos x="28" y="28"/>
                  </a:cxn>
                  <a:cxn ang="0">
                    <a:pos x="20" y="27"/>
                  </a:cxn>
                  <a:cxn ang="0">
                    <a:pos x="11" y="23"/>
                  </a:cxn>
                  <a:cxn ang="0">
                    <a:pos x="6" y="17"/>
                  </a:cxn>
                  <a:cxn ang="0">
                    <a:pos x="1" y="9"/>
                  </a:cxn>
                  <a:cxn ang="0">
                    <a:pos x="0" y="0"/>
                  </a:cxn>
                  <a:cxn ang="0">
                    <a:pos x="28" y="0"/>
                  </a:cxn>
                </a:cxnLst>
                <a:pathLst>
                  <a:path w="57" h="28">
                    <a:moveTo>
                      <a:pt x="28" y="0"/>
                    </a:moveTo>
                    <a:lnTo>
                      <a:pt x="57" y="0"/>
                    </a:lnTo>
                    <a:lnTo>
                      <a:pt x="55" y="9"/>
                    </a:lnTo>
                    <a:lnTo>
                      <a:pt x="51" y="17"/>
                    </a:lnTo>
                    <a:lnTo>
                      <a:pt x="45" y="23"/>
                    </a:lnTo>
                    <a:lnTo>
                      <a:pt x="37" y="27"/>
                    </a:lnTo>
                    <a:lnTo>
                      <a:pt x="28" y="28"/>
                    </a:lnTo>
                    <a:lnTo>
                      <a:pt x="20" y="27"/>
                    </a:lnTo>
                    <a:lnTo>
                      <a:pt x="11" y="23"/>
                    </a:lnTo>
                    <a:lnTo>
                      <a:pt x="6" y="17"/>
                    </a:lnTo>
                    <a:lnTo>
                      <a:pt x="1" y="9"/>
                    </a:lnTo>
                    <a:lnTo>
                      <a:pt x="0" y="0"/>
                    </a:lnTo>
                    <a:lnTo>
                      <a:pt x="28" y="0"/>
                    </a:lnTo>
                    <a:close/>
                  </a:path>
                </a:pathLst>
              </a:custGeom>
              <a:solidFill>
                <a:srgbClr val="FF0000"/>
              </a:solidFill>
              <a:ln w="9525">
                <a:noFill/>
              </a:ln>
            </p:spPr>
            <p:txBody>
              <a:bodyPr/>
              <a:p>
                <a:endParaRPr lang="zh-CN" altLang="en-US"/>
              </a:p>
            </p:txBody>
          </p:sp>
          <p:sp>
            <p:nvSpPr>
              <p:cNvPr id="94392" name="Freeform 186"/>
              <p:cNvSpPr/>
              <p:nvPr/>
            </p:nvSpPr>
            <p:spPr>
              <a:xfrm>
                <a:off x="4802" y="2320"/>
                <a:ext cx="5" cy="2"/>
              </a:xfrm>
              <a:custGeom>
                <a:avLst/>
                <a:gdLst/>
                <a:ahLst/>
                <a:cxnLst>
                  <a:cxn ang="0">
                    <a:pos x="57" y="0"/>
                  </a:cxn>
                  <a:cxn ang="0">
                    <a:pos x="55" y="9"/>
                  </a:cxn>
                  <a:cxn ang="0">
                    <a:pos x="51" y="17"/>
                  </a:cxn>
                  <a:cxn ang="0">
                    <a:pos x="45" y="23"/>
                  </a:cxn>
                  <a:cxn ang="0">
                    <a:pos x="37" y="27"/>
                  </a:cxn>
                  <a:cxn ang="0">
                    <a:pos x="28" y="28"/>
                  </a:cxn>
                  <a:cxn ang="0">
                    <a:pos x="20" y="27"/>
                  </a:cxn>
                  <a:cxn ang="0">
                    <a:pos x="11" y="23"/>
                  </a:cxn>
                  <a:cxn ang="0">
                    <a:pos x="6" y="17"/>
                  </a:cxn>
                  <a:cxn ang="0">
                    <a:pos x="1" y="9"/>
                  </a:cxn>
                  <a:cxn ang="0">
                    <a:pos x="0" y="0"/>
                  </a:cxn>
                </a:cxnLst>
                <a:pathLst>
                  <a:path w="57" h="28">
                    <a:moveTo>
                      <a:pt x="57" y="0"/>
                    </a:moveTo>
                    <a:lnTo>
                      <a:pt x="55" y="9"/>
                    </a:lnTo>
                    <a:lnTo>
                      <a:pt x="51" y="17"/>
                    </a:lnTo>
                    <a:lnTo>
                      <a:pt x="45" y="23"/>
                    </a:lnTo>
                    <a:lnTo>
                      <a:pt x="37" y="27"/>
                    </a:lnTo>
                    <a:lnTo>
                      <a:pt x="28" y="28"/>
                    </a:lnTo>
                    <a:lnTo>
                      <a:pt x="20" y="27"/>
                    </a:lnTo>
                    <a:lnTo>
                      <a:pt x="11" y="23"/>
                    </a:lnTo>
                    <a:lnTo>
                      <a:pt x="6" y="17"/>
                    </a:lnTo>
                    <a:lnTo>
                      <a:pt x="1" y="9"/>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393" name="Freeform 187"/>
              <p:cNvSpPr/>
              <p:nvPr/>
            </p:nvSpPr>
            <p:spPr>
              <a:xfrm>
                <a:off x="4802" y="2220"/>
                <a:ext cx="5" cy="100"/>
              </a:xfrm>
              <a:custGeom>
                <a:avLst/>
                <a:gdLst/>
                <a:ahLst/>
                <a:cxnLst>
                  <a:cxn ang="0">
                    <a:pos x="0" y="1302"/>
                  </a:cxn>
                  <a:cxn ang="0">
                    <a:pos x="28" y="1302"/>
                  </a:cxn>
                  <a:cxn ang="0">
                    <a:pos x="57" y="1302"/>
                  </a:cxn>
                  <a:cxn ang="0">
                    <a:pos x="57" y="0"/>
                  </a:cxn>
                  <a:cxn ang="0">
                    <a:pos x="28" y="0"/>
                  </a:cxn>
                  <a:cxn ang="0">
                    <a:pos x="0" y="0"/>
                  </a:cxn>
                  <a:cxn ang="0">
                    <a:pos x="0" y="1302"/>
                  </a:cxn>
                </a:cxnLst>
                <a:pathLst>
                  <a:path w="57" h="1302">
                    <a:moveTo>
                      <a:pt x="0" y="1302"/>
                    </a:moveTo>
                    <a:lnTo>
                      <a:pt x="28" y="1302"/>
                    </a:lnTo>
                    <a:lnTo>
                      <a:pt x="57" y="1302"/>
                    </a:lnTo>
                    <a:lnTo>
                      <a:pt x="57" y="0"/>
                    </a:lnTo>
                    <a:lnTo>
                      <a:pt x="28" y="0"/>
                    </a:lnTo>
                    <a:lnTo>
                      <a:pt x="0" y="0"/>
                    </a:lnTo>
                    <a:lnTo>
                      <a:pt x="0" y="1302"/>
                    </a:lnTo>
                    <a:close/>
                  </a:path>
                </a:pathLst>
              </a:custGeom>
              <a:solidFill>
                <a:srgbClr val="FF0000"/>
              </a:solidFill>
              <a:ln w="9525">
                <a:noFill/>
              </a:ln>
            </p:spPr>
            <p:txBody>
              <a:bodyPr/>
              <a:p>
                <a:endParaRPr lang="zh-CN" altLang="en-US"/>
              </a:p>
            </p:txBody>
          </p:sp>
          <p:sp>
            <p:nvSpPr>
              <p:cNvPr id="94394" name="Freeform 188"/>
              <p:cNvSpPr/>
              <p:nvPr/>
            </p:nvSpPr>
            <p:spPr>
              <a:xfrm>
                <a:off x="4802" y="2220"/>
                <a:ext cx="5" cy="100"/>
              </a:xfrm>
              <a:custGeom>
                <a:avLst/>
                <a:gdLst/>
                <a:ahLst/>
                <a:cxnLst>
                  <a:cxn ang="0">
                    <a:pos x="0" y="1302"/>
                  </a:cxn>
                  <a:cxn ang="0">
                    <a:pos x="28" y="1302"/>
                  </a:cxn>
                  <a:cxn ang="0">
                    <a:pos x="57" y="1302"/>
                  </a:cxn>
                  <a:cxn ang="0">
                    <a:pos x="57" y="0"/>
                  </a:cxn>
                  <a:cxn ang="0">
                    <a:pos x="28" y="0"/>
                  </a:cxn>
                  <a:cxn ang="0">
                    <a:pos x="0" y="0"/>
                  </a:cxn>
                  <a:cxn ang="0">
                    <a:pos x="0" y="1302"/>
                  </a:cxn>
                </a:cxnLst>
                <a:pathLst>
                  <a:path w="57" h="1302">
                    <a:moveTo>
                      <a:pt x="0" y="1302"/>
                    </a:moveTo>
                    <a:lnTo>
                      <a:pt x="28" y="1302"/>
                    </a:lnTo>
                    <a:lnTo>
                      <a:pt x="57" y="1302"/>
                    </a:lnTo>
                    <a:lnTo>
                      <a:pt x="57" y="0"/>
                    </a:lnTo>
                    <a:lnTo>
                      <a:pt x="28" y="0"/>
                    </a:lnTo>
                    <a:lnTo>
                      <a:pt x="0" y="0"/>
                    </a:lnTo>
                    <a:lnTo>
                      <a:pt x="0" y="1302"/>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395" name="Freeform 189"/>
              <p:cNvSpPr/>
              <p:nvPr/>
            </p:nvSpPr>
            <p:spPr>
              <a:xfrm>
                <a:off x="4802" y="2218"/>
                <a:ext cx="5" cy="2"/>
              </a:xfrm>
              <a:custGeom>
                <a:avLst/>
                <a:gdLst/>
                <a:ahLst/>
                <a:cxnLst>
                  <a:cxn ang="0">
                    <a:pos x="28" y="29"/>
                  </a:cxn>
                  <a:cxn ang="0">
                    <a:pos x="0" y="29"/>
                  </a:cxn>
                  <a:cxn ang="0">
                    <a:pos x="1" y="20"/>
                  </a:cxn>
                  <a:cxn ang="0">
                    <a:pos x="6" y="12"/>
                  </a:cxn>
                  <a:cxn ang="0">
                    <a:pos x="11" y="6"/>
                  </a:cxn>
                  <a:cxn ang="0">
                    <a:pos x="20" y="2"/>
                  </a:cxn>
                  <a:cxn ang="0">
                    <a:pos x="28" y="0"/>
                  </a:cxn>
                  <a:cxn ang="0">
                    <a:pos x="37" y="2"/>
                  </a:cxn>
                  <a:cxn ang="0">
                    <a:pos x="45" y="6"/>
                  </a:cxn>
                  <a:cxn ang="0">
                    <a:pos x="51" y="12"/>
                  </a:cxn>
                  <a:cxn ang="0">
                    <a:pos x="55" y="20"/>
                  </a:cxn>
                  <a:cxn ang="0">
                    <a:pos x="57" y="29"/>
                  </a:cxn>
                  <a:cxn ang="0">
                    <a:pos x="28" y="29"/>
                  </a:cxn>
                </a:cxnLst>
                <a:pathLst>
                  <a:path w="57" h="29">
                    <a:moveTo>
                      <a:pt x="28" y="29"/>
                    </a:moveTo>
                    <a:lnTo>
                      <a:pt x="0" y="29"/>
                    </a:lnTo>
                    <a:lnTo>
                      <a:pt x="1" y="20"/>
                    </a:lnTo>
                    <a:lnTo>
                      <a:pt x="6" y="12"/>
                    </a:lnTo>
                    <a:lnTo>
                      <a:pt x="11" y="6"/>
                    </a:lnTo>
                    <a:lnTo>
                      <a:pt x="20" y="2"/>
                    </a:lnTo>
                    <a:lnTo>
                      <a:pt x="28" y="0"/>
                    </a:lnTo>
                    <a:lnTo>
                      <a:pt x="37" y="2"/>
                    </a:lnTo>
                    <a:lnTo>
                      <a:pt x="45" y="6"/>
                    </a:lnTo>
                    <a:lnTo>
                      <a:pt x="51" y="12"/>
                    </a:lnTo>
                    <a:lnTo>
                      <a:pt x="55" y="20"/>
                    </a:lnTo>
                    <a:lnTo>
                      <a:pt x="57" y="29"/>
                    </a:lnTo>
                    <a:lnTo>
                      <a:pt x="28" y="29"/>
                    </a:lnTo>
                    <a:close/>
                  </a:path>
                </a:pathLst>
              </a:custGeom>
              <a:solidFill>
                <a:srgbClr val="FF0000"/>
              </a:solidFill>
              <a:ln w="9525">
                <a:noFill/>
              </a:ln>
            </p:spPr>
            <p:txBody>
              <a:bodyPr/>
              <a:p>
                <a:endParaRPr lang="zh-CN" altLang="en-US"/>
              </a:p>
            </p:txBody>
          </p:sp>
          <p:sp>
            <p:nvSpPr>
              <p:cNvPr id="94396" name="Freeform 190"/>
              <p:cNvSpPr/>
              <p:nvPr/>
            </p:nvSpPr>
            <p:spPr>
              <a:xfrm>
                <a:off x="4802" y="2218"/>
                <a:ext cx="5" cy="2"/>
              </a:xfrm>
              <a:custGeom>
                <a:avLst/>
                <a:gdLst/>
                <a:ahLst/>
                <a:cxnLst>
                  <a:cxn ang="0">
                    <a:pos x="0" y="29"/>
                  </a:cxn>
                  <a:cxn ang="0">
                    <a:pos x="1" y="20"/>
                  </a:cxn>
                  <a:cxn ang="0">
                    <a:pos x="6" y="12"/>
                  </a:cxn>
                  <a:cxn ang="0">
                    <a:pos x="11" y="6"/>
                  </a:cxn>
                  <a:cxn ang="0">
                    <a:pos x="20" y="2"/>
                  </a:cxn>
                  <a:cxn ang="0">
                    <a:pos x="28" y="0"/>
                  </a:cxn>
                  <a:cxn ang="0">
                    <a:pos x="37" y="2"/>
                  </a:cxn>
                  <a:cxn ang="0">
                    <a:pos x="45" y="6"/>
                  </a:cxn>
                  <a:cxn ang="0">
                    <a:pos x="51" y="12"/>
                  </a:cxn>
                  <a:cxn ang="0">
                    <a:pos x="55" y="20"/>
                  </a:cxn>
                  <a:cxn ang="0">
                    <a:pos x="57" y="29"/>
                  </a:cxn>
                </a:cxnLst>
                <a:pathLst>
                  <a:path w="57" h="29">
                    <a:moveTo>
                      <a:pt x="0" y="29"/>
                    </a:moveTo>
                    <a:lnTo>
                      <a:pt x="1" y="20"/>
                    </a:lnTo>
                    <a:lnTo>
                      <a:pt x="6" y="12"/>
                    </a:lnTo>
                    <a:lnTo>
                      <a:pt x="11" y="6"/>
                    </a:lnTo>
                    <a:lnTo>
                      <a:pt x="20" y="2"/>
                    </a:lnTo>
                    <a:lnTo>
                      <a:pt x="28" y="0"/>
                    </a:lnTo>
                    <a:lnTo>
                      <a:pt x="37" y="2"/>
                    </a:lnTo>
                    <a:lnTo>
                      <a:pt x="45" y="6"/>
                    </a:lnTo>
                    <a:lnTo>
                      <a:pt x="51" y="12"/>
                    </a:lnTo>
                    <a:lnTo>
                      <a:pt x="55" y="20"/>
                    </a:lnTo>
                    <a:lnTo>
                      <a:pt x="57" y="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397" name="Line 191"/>
              <p:cNvSpPr/>
              <p:nvPr/>
            </p:nvSpPr>
            <p:spPr>
              <a:xfrm flipH="1" flipV="1">
                <a:off x="4709" y="2005"/>
                <a:ext cx="96" cy="215"/>
              </a:xfrm>
              <a:prstGeom prst="line">
                <a:avLst/>
              </a:prstGeom>
              <a:ln w="0" cap="flat" cmpd="sng">
                <a:solidFill>
                  <a:srgbClr val="FF0000"/>
                </a:solidFill>
                <a:prstDash val="solid"/>
                <a:round/>
                <a:headEnd type="none" w="med" len="med"/>
                <a:tailEnd type="none" w="med" len="med"/>
              </a:ln>
            </p:spPr>
          </p:sp>
          <p:sp>
            <p:nvSpPr>
              <p:cNvPr id="94398" name="Line 192"/>
              <p:cNvSpPr/>
              <p:nvPr/>
            </p:nvSpPr>
            <p:spPr>
              <a:xfrm flipV="1">
                <a:off x="4805" y="2002"/>
                <a:ext cx="440" cy="218"/>
              </a:xfrm>
              <a:prstGeom prst="line">
                <a:avLst/>
              </a:prstGeom>
              <a:ln w="0" cap="flat" cmpd="sng">
                <a:solidFill>
                  <a:srgbClr val="FF0000"/>
                </a:solidFill>
                <a:prstDash val="solid"/>
                <a:round/>
                <a:headEnd type="none" w="med" len="med"/>
                <a:tailEnd type="none" w="med" len="med"/>
              </a:ln>
            </p:spPr>
          </p:sp>
          <p:sp>
            <p:nvSpPr>
              <p:cNvPr id="94399" name="Line 193"/>
              <p:cNvSpPr/>
              <p:nvPr/>
            </p:nvSpPr>
            <p:spPr>
              <a:xfrm flipV="1">
                <a:off x="4845" y="2502"/>
                <a:ext cx="132" cy="329"/>
              </a:xfrm>
              <a:prstGeom prst="line">
                <a:avLst/>
              </a:prstGeom>
              <a:ln w="0" cap="flat" cmpd="sng">
                <a:solidFill>
                  <a:srgbClr val="FF0000"/>
                </a:solidFill>
                <a:prstDash val="solid"/>
                <a:round/>
                <a:headEnd type="none" w="med" len="med"/>
                <a:tailEnd type="none" w="med" len="med"/>
              </a:ln>
            </p:spPr>
          </p:sp>
          <p:sp>
            <p:nvSpPr>
              <p:cNvPr id="94400" name="Line 194"/>
              <p:cNvSpPr/>
              <p:nvPr/>
            </p:nvSpPr>
            <p:spPr>
              <a:xfrm>
                <a:off x="4752" y="2510"/>
                <a:ext cx="89" cy="320"/>
              </a:xfrm>
              <a:prstGeom prst="line">
                <a:avLst/>
              </a:prstGeom>
              <a:ln w="0" cap="flat" cmpd="sng">
                <a:solidFill>
                  <a:srgbClr val="FF0000"/>
                </a:solidFill>
                <a:prstDash val="solid"/>
                <a:round/>
                <a:headEnd type="none" w="med" len="med"/>
                <a:tailEnd type="none" w="med" len="med"/>
              </a:ln>
            </p:spPr>
          </p:sp>
          <p:sp>
            <p:nvSpPr>
              <p:cNvPr id="94401" name="Line 195"/>
              <p:cNvSpPr/>
              <p:nvPr/>
            </p:nvSpPr>
            <p:spPr>
              <a:xfrm flipV="1">
                <a:off x="4777" y="2573"/>
                <a:ext cx="1" cy="28"/>
              </a:xfrm>
              <a:prstGeom prst="line">
                <a:avLst/>
              </a:prstGeom>
              <a:ln w="0" cap="flat" cmpd="sng">
                <a:solidFill>
                  <a:srgbClr val="FF0000"/>
                </a:solidFill>
                <a:prstDash val="solid"/>
                <a:round/>
                <a:headEnd type="none" w="med" len="med"/>
                <a:tailEnd type="none" w="med" len="med"/>
              </a:ln>
            </p:spPr>
          </p:sp>
          <p:sp>
            <p:nvSpPr>
              <p:cNvPr id="94402" name="Line 196"/>
              <p:cNvSpPr/>
              <p:nvPr/>
            </p:nvSpPr>
            <p:spPr>
              <a:xfrm flipV="1">
                <a:off x="4937" y="2569"/>
                <a:ext cx="1" cy="32"/>
              </a:xfrm>
              <a:prstGeom prst="line">
                <a:avLst/>
              </a:prstGeom>
              <a:ln w="0" cap="flat" cmpd="sng">
                <a:solidFill>
                  <a:srgbClr val="FF0000"/>
                </a:solidFill>
                <a:prstDash val="solid"/>
                <a:round/>
                <a:headEnd type="none" w="med" len="med"/>
                <a:tailEnd type="none" w="med" len="med"/>
              </a:ln>
            </p:spPr>
          </p:sp>
          <p:sp>
            <p:nvSpPr>
              <p:cNvPr id="94403" name="Line 197"/>
              <p:cNvSpPr/>
              <p:nvPr/>
            </p:nvSpPr>
            <p:spPr>
              <a:xfrm flipH="1" flipV="1">
                <a:off x="4713" y="2003"/>
                <a:ext cx="224" cy="151"/>
              </a:xfrm>
              <a:prstGeom prst="line">
                <a:avLst/>
              </a:prstGeom>
              <a:ln w="0" cap="flat" cmpd="sng">
                <a:solidFill>
                  <a:srgbClr val="FF0000"/>
                </a:solidFill>
                <a:prstDash val="solid"/>
                <a:round/>
                <a:headEnd type="none" w="med" len="med"/>
                <a:tailEnd type="none" w="med" len="med"/>
              </a:ln>
            </p:spPr>
          </p:sp>
          <p:sp>
            <p:nvSpPr>
              <p:cNvPr id="94404" name="Line 198"/>
              <p:cNvSpPr/>
              <p:nvPr/>
            </p:nvSpPr>
            <p:spPr>
              <a:xfrm flipV="1">
                <a:off x="4777" y="2001"/>
                <a:ext cx="467" cy="157"/>
              </a:xfrm>
              <a:prstGeom prst="line">
                <a:avLst/>
              </a:prstGeom>
              <a:ln w="0" cap="flat" cmpd="sng">
                <a:solidFill>
                  <a:srgbClr val="FF0000"/>
                </a:solidFill>
                <a:prstDash val="solid"/>
                <a:round/>
                <a:headEnd type="none" w="med" len="med"/>
                <a:tailEnd type="none" w="med" len="med"/>
              </a:ln>
            </p:spPr>
          </p:sp>
          <p:sp>
            <p:nvSpPr>
              <p:cNvPr id="94405" name="Freeform 199"/>
              <p:cNvSpPr/>
              <p:nvPr/>
            </p:nvSpPr>
            <p:spPr>
              <a:xfrm>
                <a:off x="4935" y="2225"/>
                <a:ext cx="5" cy="2"/>
              </a:xfrm>
              <a:custGeom>
                <a:avLst/>
                <a:gdLst/>
                <a:ahLst/>
                <a:cxnLst>
                  <a:cxn ang="0">
                    <a:pos x="28" y="0"/>
                  </a:cxn>
                  <a:cxn ang="0">
                    <a:pos x="57" y="0"/>
                  </a:cxn>
                  <a:cxn ang="0">
                    <a:pos x="55" y="9"/>
                  </a:cxn>
                  <a:cxn ang="0">
                    <a:pos x="50" y="17"/>
                  </a:cxn>
                  <a:cxn ang="0">
                    <a:pos x="45" y="23"/>
                  </a:cxn>
                  <a:cxn ang="0">
                    <a:pos x="36" y="27"/>
                  </a:cxn>
                  <a:cxn ang="0">
                    <a:pos x="28" y="28"/>
                  </a:cxn>
                  <a:cxn ang="0">
                    <a:pos x="19" y="27"/>
                  </a:cxn>
                  <a:cxn ang="0">
                    <a:pos x="11" y="23"/>
                  </a:cxn>
                  <a:cxn ang="0">
                    <a:pos x="5" y="17"/>
                  </a:cxn>
                  <a:cxn ang="0">
                    <a:pos x="1" y="9"/>
                  </a:cxn>
                  <a:cxn ang="0">
                    <a:pos x="0" y="0"/>
                  </a:cxn>
                  <a:cxn ang="0">
                    <a:pos x="28" y="0"/>
                  </a:cxn>
                </a:cxnLst>
                <a:pathLst>
                  <a:path w="57" h="28">
                    <a:moveTo>
                      <a:pt x="28" y="0"/>
                    </a:moveTo>
                    <a:lnTo>
                      <a:pt x="57" y="0"/>
                    </a:lnTo>
                    <a:lnTo>
                      <a:pt x="55" y="9"/>
                    </a:lnTo>
                    <a:lnTo>
                      <a:pt x="50" y="17"/>
                    </a:lnTo>
                    <a:lnTo>
                      <a:pt x="45" y="23"/>
                    </a:lnTo>
                    <a:lnTo>
                      <a:pt x="36" y="27"/>
                    </a:lnTo>
                    <a:lnTo>
                      <a:pt x="28" y="28"/>
                    </a:lnTo>
                    <a:lnTo>
                      <a:pt x="19" y="27"/>
                    </a:lnTo>
                    <a:lnTo>
                      <a:pt x="11" y="23"/>
                    </a:lnTo>
                    <a:lnTo>
                      <a:pt x="5" y="17"/>
                    </a:lnTo>
                    <a:lnTo>
                      <a:pt x="1" y="9"/>
                    </a:lnTo>
                    <a:lnTo>
                      <a:pt x="0" y="0"/>
                    </a:lnTo>
                    <a:lnTo>
                      <a:pt x="28" y="0"/>
                    </a:lnTo>
                    <a:close/>
                  </a:path>
                </a:pathLst>
              </a:custGeom>
              <a:solidFill>
                <a:srgbClr val="FF0000"/>
              </a:solidFill>
              <a:ln w="9525">
                <a:noFill/>
              </a:ln>
            </p:spPr>
            <p:txBody>
              <a:bodyPr/>
              <a:p>
                <a:endParaRPr lang="zh-CN" altLang="en-US"/>
              </a:p>
            </p:txBody>
          </p:sp>
          <p:sp>
            <p:nvSpPr>
              <p:cNvPr id="94406" name="Freeform 200"/>
              <p:cNvSpPr/>
              <p:nvPr/>
            </p:nvSpPr>
            <p:spPr>
              <a:xfrm>
                <a:off x="4935" y="2225"/>
                <a:ext cx="5" cy="2"/>
              </a:xfrm>
              <a:custGeom>
                <a:avLst/>
                <a:gdLst/>
                <a:ahLst/>
                <a:cxnLst>
                  <a:cxn ang="0">
                    <a:pos x="57" y="0"/>
                  </a:cxn>
                  <a:cxn ang="0">
                    <a:pos x="55" y="9"/>
                  </a:cxn>
                  <a:cxn ang="0">
                    <a:pos x="50" y="17"/>
                  </a:cxn>
                  <a:cxn ang="0">
                    <a:pos x="45" y="23"/>
                  </a:cxn>
                  <a:cxn ang="0">
                    <a:pos x="36" y="27"/>
                  </a:cxn>
                  <a:cxn ang="0">
                    <a:pos x="28" y="28"/>
                  </a:cxn>
                  <a:cxn ang="0">
                    <a:pos x="19" y="27"/>
                  </a:cxn>
                  <a:cxn ang="0">
                    <a:pos x="11" y="23"/>
                  </a:cxn>
                  <a:cxn ang="0">
                    <a:pos x="5" y="17"/>
                  </a:cxn>
                  <a:cxn ang="0">
                    <a:pos x="1" y="9"/>
                  </a:cxn>
                  <a:cxn ang="0">
                    <a:pos x="0" y="0"/>
                  </a:cxn>
                </a:cxnLst>
                <a:pathLst>
                  <a:path w="57" h="28">
                    <a:moveTo>
                      <a:pt x="57" y="0"/>
                    </a:moveTo>
                    <a:lnTo>
                      <a:pt x="55" y="9"/>
                    </a:lnTo>
                    <a:lnTo>
                      <a:pt x="50" y="17"/>
                    </a:lnTo>
                    <a:lnTo>
                      <a:pt x="45" y="23"/>
                    </a:lnTo>
                    <a:lnTo>
                      <a:pt x="36" y="27"/>
                    </a:lnTo>
                    <a:lnTo>
                      <a:pt x="28" y="28"/>
                    </a:lnTo>
                    <a:lnTo>
                      <a:pt x="19" y="27"/>
                    </a:lnTo>
                    <a:lnTo>
                      <a:pt x="11" y="23"/>
                    </a:lnTo>
                    <a:lnTo>
                      <a:pt x="5" y="17"/>
                    </a:lnTo>
                    <a:lnTo>
                      <a:pt x="1" y="9"/>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07" name="Freeform 201"/>
              <p:cNvSpPr/>
              <p:nvPr/>
            </p:nvSpPr>
            <p:spPr>
              <a:xfrm>
                <a:off x="4935" y="2154"/>
                <a:ext cx="5" cy="71"/>
              </a:xfrm>
              <a:custGeom>
                <a:avLst/>
                <a:gdLst/>
                <a:ahLst/>
                <a:cxnLst>
                  <a:cxn ang="0">
                    <a:pos x="0" y="915"/>
                  </a:cxn>
                  <a:cxn ang="0">
                    <a:pos x="28" y="915"/>
                  </a:cxn>
                  <a:cxn ang="0">
                    <a:pos x="57" y="915"/>
                  </a:cxn>
                  <a:cxn ang="0">
                    <a:pos x="57" y="0"/>
                  </a:cxn>
                  <a:cxn ang="0">
                    <a:pos x="28" y="0"/>
                  </a:cxn>
                  <a:cxn ang="0">
                    <a:pos x="0" y="0"/>
                  </a:cxn>
                  <a:cxn ang="0">
                    <a:pos x="0" y="915"/>
                  </a:cxn>
                </a:cxnLst>
                <a:pathLst>
                  <a:path w="57" h="915">
                    <a:moveTo>
                      <a:pt x="0" y="915"/>
                    </a:moveTo>
                    <a:lnTo>
                      <a:pt x="28" y="915"/>
                    </a:lnTo>
                    <a:lnTo>
                      <a:pt x="57" y="915"/>
                    </a:lnTo>
                    <a:lnTo>
                      <a:pt x="57" y="0"/>
                    </a:lnTo>
                    <a:lnTo>
                      <a:pt x="28" y="0"/>
                    </a:lnTo>
                    <a:lnTo>
                      <a:pt x="0" y="0"/>
                    </a:lnTo>
                    <a:lnTo>
                      <a:pt x="0" y="915"/>
                    </a:lnTo>
                    <a:close/>
                  </a:path>
                </a:pathLst>
              </a:custGeom>
              <a:solidFill>
                <a:srgbClr val="FF0000"/>
              </a:solidFill>
              <a:ln w="9525">
                <a:noFill/>
              </a:ln>
            </p:spPr>
            <p:txBody>
              <a:bodyPr/>
              <a:p>
                <a:endParaRPr lang="zh-CN" altLang="en-US"/>
              </a:p>
            </p:txBody>
          </p:sp>
          <p:sp>
            <p:nvSpPr>
              <p:cNvPr id="94408" name="Freeform 202"/>
              <p:cNvSpPr/>
              <p:nvPr/>
            </p:nvSpPr>
            <p:spPr>
              <a:xfrm>
                <a:off x="4935" y="2154"/>
                <a:ext cx="5" cy="71"/>
              </a:xfrm>
              <a:custGeom>
                <a:avLst/>
                <a:gdLst/>
                <a:ahLst/>
                <a:cxnLst>
                  <a:cxn ang="0">
                    <a:pos x="0" y="915"/>
                  </a:cxn>
                  <a:cxn ang="0">
                    <a:pos x="28" y="915"/>
                  </a:cxn>
                  <a:cxn ang="0">
                    <a:pos x="57" y="915"/>
                  </a:cxn>
                  <a:cxn ang="0">
                    <a:pos x="57" y="0"/>
                  </a:cxn>
                  <a:cxn ang="0">
                    <a:pos x="28" y="0"/>
                  </a:cxn>
                  <a:cxn ang="0">
                    <a:pos x="0" y="0"/>
                  </a:cxn>
                  <a:cxn ang="0">
                    <a:pos x="0" y="915"/>
                  </a:cxn>
                </a:cxnLst>
                <a:pathLst>
                  <a:path w="57" h="915">
                    <a:moveTo>
                      <a:pt x="0" y="915"/>
                    </a:moveTo>
                    <a:lnTo>
                      <a:pt x="28" y="915"/>
                    </a:lnTo>
                    <a:lnTo>
                      <a:pt x="57" y="915"/>
                    </a:lnTo>
                    <a:lnTo>
                      <a:pt x="57" y="0"/>
                    </a:lnTo>
                    <a:lnTo>
                      <a:pt x="28" y="0"/>
                    </a:lnTo>
                    <a:lnTo>
                      <a:pt x="0" y="0"/>
                    </a:lnTo>
                    <a:lnTo>
                      <a:pt x="0" y="915"/>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09" name="Freeform 203"/>
              <p:cNvSpPr/>
              <p:nvPr/>
            </p:nvSpPr>
            <p:spPr>
              <a:xfrm>
                <a:off x="4935" y="2152"/>
                <a:ext cx="5" cy="2"/>
              </a:xfrm>
              <a:custGeom>
                <a:avLst/>
                <a:gdLst/>
                <a:ahLst/>
                <a:cxnLst>
                  <a:cxn ang="0">
                    <a:pos x="28" y="29"/>
                  </a:cxn>
                  <a:cxn ang="0">
                    <a:pos x="0" y="29"/>
                  </a:cxn>
                  <a:cxn ang="0">
                    <a:pos x="1" y="20"/>
                  </a:cxn>
                  <a:cxn ang="0">
                    <a:pos x="5" y="12"/>
                  </a:cxn>
                  <a:cxn ang="0">
                    <a:pos x="11" y="6"/>
                  </a:cxn>
                  <a:cxn ang="0">
                    <a:pos x="19" y="2"/>
                  </a:cxn>
                  <a:cxn ang="0">
                    <a:pos x="28" y="0"/>
                  </a:cxn>
                  <a:cxn ang="0">
                    <a:pos x="36" y="2"/>
                  </a:cxn>
                  <a:cxn ang="0">
                    <a:pos x="45" y="6"/>
                  </a:cxn>
                  <a:cxn ang="0">
                    <a:pos x="50" y="12"/>
                  </a:cxn>
                  <a:cxn ang="0">
                    <a:pos x="55" y="20"/>
                  </a:cxn>
                  <a:cxn ang="0">
                    <a:pos x="57" y="29"/>
                  </a:cxn>
                  <a:cxn ang="0">
                    <a:pos x="28" y="29"/>
                  </a:cxn>
                </a:cxnLst>
                <a:pathLst>
                  <a:path w="57" h="29">
                    <a:moveTo>
                      <a:pt x="28" y="29"/>
                    </a:moveTo>
                    <a:lnTo>
                      <a:pt x="0" y="29"/>
                    </a:lnTo>
                    <a:lnTo>
                      <a:pt x="1" y="20"/>
                    </a:lnTo>
                    <a:lnTo>
                      <a:pt x="5" y="12"/>
                    </a:lnTo>
                    <a:lnTo>
                      <a:pt x="11" y="6"/>
                    </a:lnTo>
                    <a:lnTo>
                      <a:pt x="19" y="2"/>
                    </a:lnTo>
                    <a:lnTo>
                      <a:pt x="28" y="0"/>
                    </a:lnTo>
                    <a:lnTo>
                      <a:pt x="36" y="2"/>
                    </a:lnTo>
                    <a:lnTo>
                      <a:pt x="45" y="6"/>
                    </a:lnTo>
                    <a:lnTo>
                      <a:pt x="50" y="12"/>
                    </a:lnTo>
                    <a:lnTo>
                      <a:pt x="55" y="20"/>
                    </a:lnTo>
                    <a:lnTo>
                      <a:pt x="57" y="29"/>
                    </a:lnTo>
                    <a:lnTo>
                      <a:pt x="28" y="29"/>
                    </a:lnTo>
                    <a:close/>
                  </a:path>
                </a:pathLst>
              </a:custGeom>
              <a:solidFill>
                <a:srgbClr val="FF0000"/>
              </a:solidFill>
              <a:ln w="9525">
                <a:noFill/>
              </a:ln>
            </p:spPr>
            <p:txBody>
              <a:bodyPr/>
              <a:p>
                <a:endParaRPr lang="zh-CN" altLang="en-US"/>
              </a:p>
            </p:txBody>
          </p:sp>
          <p:sp>
            <p:nvSpPr>
              <p:cNvPr id="94410" name="Freeform 204"/>
              <p:cNvSpPr/>
              <p:nvPr/>
            </p:nvSpPr>
            <p:spPr>
              <a:xfrm>
                <a:off x="4935" y="2152"/>
                <a:ext cx="5" cy="2"/>
              </a:xfrm>
              <a:custGeom>
                <a:avLst/>
                <a:gdLst/>
                <a:ahLst/>
                <a:cxnLst>
                  <a:cxn ang="0">
                    <a:pos x="0" y="29"/>
                  </a:cxn>
                  <a:cxn ang="0">
                    <a:pos x="1" y="20"/>
                  </a:cxn>
                  <a:cxn ang="0">
                    <a:pos x="5" y="12"/>
                  </a:cxn>
                  <a:cxn ang="0">
                    <a:pos x="11" y="6"/>
                  </a:cxn>
                  <a:cxn ang="0">
                    <a:pos x="19" y="2"/>
                  </a:cxn>
                  <a:cxn ang="0">
                    <a:pos x="28" y="0"/>
                  </a:cxn>
                  <a:cxn ang="0">
                    <a:pos x="36" y="2"/>
                  </a:cxn>
                  <a:cxn ang="0">
                    <a:pos x="45" y="6"/>
                  </a:cxn>
                  <a:cxn ang="0">
                    <a:pos x="50" y="12"/>
                  </a:cxn>
                  <a:cxn ang="0">
                    <a:pos x="55" y="20"/>
                  </a:cxn>
                  <a:cxn ang="0">
                    <a:pos x="57" y="29"/>
                  </a:cxn>
                </a:cxnLst>
                <a:pathLst>
                  <a:path w="57" h="29">
                    <a:moveTo>
                      <a:pt x="0" y="29"/>
                    </a:moveTo>
                    <a:lnTo>
                      <a:pt x="1" y="20"/>
                    </a:lnTo>
                    <a:lnTo>
                      <a:pt x="5" y="12"/>
                    </a:lnTo>
                    <a:lnTo>
                      <a:pt x="11" y="6"/>
                    </a:lnTo>
                    <a:lnTo>
                      <a:pt x="19" y="2"/>
                    </a:lnTo>
                    <a:lnTo>
                      <a:pt x="28" y="0"/>
                    </a:lnTo>
                    <a:lnTo>
                      <a:pt x="36" y="2"/>
                    </a:lnTo>
                    <a:lnTo>
                      <a:pt x="45" y="6"/>
                    </a:lnTo>
                    <a:lnTo>
                      <a:pt x="50" y="12"/>
                    </a:lnTo>
                    <a:lnTo>
                      <a:pt x="55" y="20"/>
                    </a:lnTo>
                    <a:lnTo>
                      <a:pt x="57" y="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11" name="Freeform 205"/>
              <p:cNvSpPr/>
              <p:nvPr/>
            </p:nvSpPr>
            <p:spPr>
              <a:xfrm>
                <a:off x="4936" y="2152"/>
                <a:ext cx="4" cy="4"/>
              </a:xfrm>
              <a:custGeom>
                <a:avLst/>
                <a:gdLst/>
                <a:ahLst/>
                <a:cxnLst>
                  <a:cxn ang="0">
                    <a:pos x="16" y="24"/>
                  </a:cxn>
                  <a:cxn ang="0">
                    <a:pos x="32" y="0"/>
                  </a:cxn>
                  <a:cxn ang="0">
                    <a:pos x="38" y="7"/>
                  </a:cxn>
                  <a:cxn ang="0">
                    <a:pos x="43" y="14"/>
                  </a:cxn>
                  <a:cxn ang="0">
                    <a:pos x="44" y="23"/>
                  </a:cxn>
                  <a:cxn ang="0">
                    <a:pos x="43" y="31"/>
                  </a:cxn>
                  <a:cxn ang="0">
                    <a:pos x="40" y="40"/>
                  </a:cxn>
                  <a:cxn ang="0">
                    <a:pos x="33" y="46"/>
                  </a:cxn>
                  <a:cxn ang="0">
                    <a:pos x="26" y="51"/>
                  </a:cxn>
                  <a:cxn ang="0">
                    <a:pos x="17" y="52"/>
                  </a:cxn>
                  <a:cxn ang="0">
                    <a:pos x="8" y="51"/>
                  </a:cxn>
                  <a:cxn ang="0">
                    <a:pos x="0" y="48"/>
                  </a:cxn>
                  <a:cxn ang="0">
                    <a:pos x="16" y="24"/>
                  </a:cxn>
                </a:cxnLst>
                <a:pathLst>
                  <a:path w="44" h="52">
                    <a:moveTo>
                      <a:pt x="16" y="24"/>
                    </a:moveTo>
                    <a:lnTo>
                      <a:pt x="32" y="0"/>
                    </a:lnTo>
                    <a:lnTo>
                      <a:pt x="38" y="7"/>
                    </a:lnTo>
                    <a:lnTo>
                      <a:pt x="43" y="14"/>
                    </a:lnTo>
                    <a:lnTo>
                      <a:pt x="44" y="23"/>
                    </a:lnTo>
                    <a:lnTo>
                      <a:pt x="43" y="31"/>
                    </a:lnTo>
                    <a:lnTo>
                      <a:pt x="40" y="40"/>
                    </a:lnTo>
                    <a:lnTo>
                      <a:pt x="33" y="46"/>
                    </a:lnTo>
                    <a:lnTo>
                      <a:pt x="26" y="51"/>
                    </a:lnTo>
                    <a:lnTo>
                      <a:pt x="17" y="52"/>
                    </a:lnTo>
                    <a:lnTo>
                      <a:pt x="8" y="51"/>
                    </a:lnTo>
                    <a:lnTo>
                      <a:pt x="0" y="48"/>
                    </a:lnTo>
                    <a:lnTo>
                      <a:pt x="16" y="24"/>
                    </a:lnTo>
                    <a:close/>
                  </a:path>
                </a:pathLst>
              </a:custGeom>
              <a:solidFill>
                <a:srgbClr val="FF0000"/>
              </a:solidFill>
              <a:ln w="9525">
                <a:noFill/>
              </a:ln>
            </p:spPr>
            <p:txBody>
              <a:bodyPr/>
              <a:p>
                <a:endParaRPr lang="zh-CN" altLang="en-US"/>
              </a:p>
            </p:txBody>
          </p:sp>
          <p:sp>
            <p:nvSpPr>
              <p:cNvPr id="94412" name="Freeform 206"/>
              <p:cNvSpPr/>
              <p:nvPr/>
            </p:nvSpPr>
            <p:spPr>
              <a:xfrm>
                <a:off x="4936" y="2152"/>
                <a:ext cx="4" cy="4"/>
              </a:xfrm>
              <a:custGeom>
                <a:avLst/>
                <a:gdLst/>
                <a:ahLst/>
                <a:cxnLst>
                  <a:cxn ang="0">
                    <a:pos x="32" y="0"/>
                  </a:cxn>
                  <a:cxn ang="0">
                    <a:pos x="38" y="7"/>
                  </a:cxn>
                  <a:cxn ang="0">
                    <a:pos x="43" y="14"/>
                  </a:cxn>
                  <a:cxn ang="0">
                    <a:pos x="44" y="23"/>
                  </a:cxn>
                  <a:cxn ang="0">
                    <a:pos x="43" y="31"/>
                  </a:cxn>
                  <a:cxn ang="0">
                    <a:pos x="40" y="40"/>
                  </a:cxn>
                  <a:cxn ang="0">
                    <a:pos x="33" y="46"/>
                  </a:cxn>
                  <a:cxn ang="0">
                    <a:pos x="26" y="51"/>
                  </a:cxn>
                  <a:cxn ang="0">
                    <a:pos x="17" y="52"/>
                  </a:cxn>
                  <a:cxn ang="0">
                    <a:pos x="8" y="51"/>
                  </a:cxn>
                  <a:cxn ang="0">
                    <a:pos x="0" y="48"/>
                  </a:cxn>
                </a:cxnLst>
                <a:pathLst>
                  <a:path w="44" h="52">
                    <a:moveTo>
                      <a:pt x="32" y="0"/>
                    </a:moveTo>
                    <a:lnTo>
                      <a:pt x="38" y="7"/>
                    </a:lnTo>
                    <a:lnTo>
                      <a:pt x="43" y="14"/>
                    </a:lnTo>
                    <a:lnTo>
                      <a:pt x="44" y="23"/>
                    </a:lnTo>
                    <a:lnTo>
                      <a:pt x="43" y="31"/>
                    </a:lnTo>
                    <a:lnTo>
                      <a:pt x="40" y="40"/>
                    </a:lnTo>
                    <a:lnTo>
                      <a:pt x="33" y="46"/>
                    </a:lnTo>
                    <a:lnTo>
                      <a:pt x="26" y="51"/>
                    </a:lnTo>
                    <a:lnTo>
                      <a:pt x="17" y="52"/>
                    </a:lnTo>
                    <a:lnTo>
                      <a:pt x="8" y="51"/>
                    </a:lnTo>
                    <a:lnTo>
                      <a:pt x="0" y="48"/>
                    </a:lnTo>
                  </a:path>
                </a:pathLst>
              </a:custGeom>
              <a:noFill/>
              <a:ln w="0" cap="flat" cmpd="sng">
                <a:solidFill>
                  <a:srgbClr val="FF0000"/>
                </a:solidFill>
                <a:prstDash val="solid"/>
                <a:round/>
                <a:headEnd type="none" w="med" len="med"/>
                <a:tailEnd type="none" w="med" len="med"/>
              </a:ln>
            </p:spPr>
            <p:txBody>
              <a:bodyPr/>
              <a:p>
                <a:endParaRPr lang="zh-CN" altLang="en-US"/>
              </a:p>
            </p:txBody>
          </p:sp>
        </p:grpSp>
        <p:sp>
          <p:nvSpPr>
            <p:cNvPr id="94413" name="Freeform 207"/>
            <p:cNvSpPr/>
            <p:nvPr/>
          </p:nvSpPr>
          <p:spPr>
            <a:xfrm>
              <a:off x="4887" y="2119"/>
              <a:ext cx="52" cy="37"/>
            </a:xfrm>
            <a:custGeom>
              <a:avLst/>
              <a:gdLst/>
              <a:ahLst/>
              <a:cxnLst>
                <a:cxn ang="0">
                  <a:pos x="642" y="479"/>
                </a:cxn>
                <a:cxn ang="0">
                  <a:pos x="658" y="455"/>
                </a:cxn>
                <a:cxn ang="0">
                  <a:pos x="674" y="431"/>
                </a:cxn>
                <a:cxn ang="0">
                  <a:pos x="32" y="0"/>
                </a:cxn>
                <a:cxn ang="0">
                  <a:pos x="16" y="24"/>
                </a:cxn>
                <a:cxn ang="0">
                  <a:pos x="0" y="48"/>
                </a:cxn>
                <a:cxn ang="0">
                  <a:pos x="642" y="479"/>
                </a:cxn>
              </a:cxnLst>
              <a:pathLst>
                <a:path w="674" h="479">
                  <a:moveTo>
                    <a:pt x="642" y="479"/>
                  </a:moveTo>
                  <a:lnTo>
                    <a:pt x="658" y="455"/>
                  </a:lnTo>
                  <a:lnTo>
                    <a:pt x="674" y="431"/>
                  </a:lnTo>
                  <a:lnTo>
                    <a:pt x="32" y="0"/>
                  </a:lnTo>
                  <a:lnTo>
                    <a:pt x="16" y="24"/>
                  </a:lnTo>
                  <a:lnTo>
                    <a:pt x="0" y="48"/>
                  </a:lnTo>
                  <a:lnTo>
                    <a:pt x="642" y="479"/>
                  </a:lnTo>
                  <a:close/>
                </a:path>
              </a:pathLst>
            </a:custGeom>
            <a:solidFill>
              <a:srgbClr val="FF0000"/>
            </a:solidFill>
            <a:ln w="9525">
              <a:noFill/>
            </a:ln>
          </p:spPr>
          <p:txBody>
            <a:bodyPr/>
            <a:p>
              <a:endParaRPr lang="zh-CN" altLang="en-US"/>
            </a:p>
          </p:txBody>
        </p:sp>
        <p:sp>
          <p:nvSpPr>
            <p:cNvPr id="94414" name="Freeform 208"/>
            <p:cNvSpPr/>
            <p:nvPr/>
          </p:nvSpPr>
          <p:spPr>
            <a:xfrm>
              <a:off x="4887" y="2119"/>
              <a:ext cx="52" cy="37"/>
            </a:xfrm>
            <a:custGeom>
              <a:avLst/>
              <a:gdLst/>
              <a:ahLst/>
              <a:cxnLst>
                <a:cxn ang="0">
                  <a:pos x="642" y="479"/>
                </a:cxn>
                <a:cxn ang="0">
                  <a:pos x="658" y="455"/>
                </a:cxn>
                <a:cxn ang="0">
                  <a:pos x="674" y="431"/>
                </a:cxn>
                <a:cxn ang="0">
                  <a:pos x="32" y="0"/>
                </a:cxn>
                <a:cxn ang="0">
                  <a:pos x="16" y="24"/>
                </a:cxn>
                <a:cxn ang="0">
                  <a:pos x="0" y="48"/>
                </a:cxn>
                <a:cxn ang="0">
                  <a:pos x="642" y="479"/>
                </a:cxn>
              </a:cxnLst>
              <a:pathLst>
                <a:path w="674" h="479">
                  <a:moveTo>
                    <a:pt x="642" y="479"/>
                  </a:moveTo>
                  <a:lnTo>
                    <a:pt x="658" y="455"/>
                  </a:lnTo>
                  <a:lnTo>
                    <a:pt x="674" y="431"/>
                  </a:lnTo>
                  <a:lnTo>
                    <a:pt x="32" y="0"/>
                  </a:lnTo>
                  <a:lnTo>
                    <a:pt x="16" y="24"/>
                  </a:lnTo>
                  <a:lnTo>
                    <a:pt x="0" y="48"/>
                  </a:lnTo>
                  <a:lnTo>
                    <a:pt x="642" y="479"/>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15" name="Freeform 209"/>
            <p:cNvSpPr/>
            <p:nvPr/>
          </p:nvSpPr>
          <p:spPr>
            <a:xfrm>
              <a:off x="4886" y="2119"/>
              <a:ext cx="3" cy="4"/>
            </a:xfrm>
            <a:custGeom>
              <a:avLst/>
              <a:gdLst/>
              <a:ahLst/>
              <a:cxnLst>
                <a:cxn ang="0">
                  <a:pos x="28" y="28"/>
                </a:cxn>
                <a:cxn ang="0">
                  <a:pos x="12" y="52"/>
                </a:cxn>
                <a:cxn ang="0">
                  <a:pos x="6" y="45"/>
                </a:cxn>
                <a:cxn ang="0">
                  <a:pos x="1" y="38"/>
                </a:cxn>
                <a:cxn ang="0">
                  <a:pos x="0" y="29"/>
                </a:cxn>
                <a:cxn ang="0">
                  <a:pos x="1" y="21"/>
                </a:cxn>
                <a:cxn ang="0">
                  <a:pos x="5" y="12"/>
                </a:cxn>
                <a:cxn ang="0">
                  <a:pos x="11" y="6"/>
                </a:cxn>
                <a:cxn ang="0">
                  <a:pos x="19" y="1"/>
                </a:cxn>
                <a:cxn ang="0">
                  <a:pos x="27" y="0"/>
                </a:cxn>
                <a:cxn ang="0">
                  <a:pos x="36" y="1"/>
                </a:cxn>
                <a:cxn ang="0">
                  <a:pos x="44" y="4"/>
                </a:cxn>
                <a:cxn ang="0">
                  <a:pos x="28" y="28"/>
                </a:cxn>
              </a:cxnLst>
              <a:pathLst>
                <a:path w="44" h="52">
                  <a:moveTo>
                    <a:pt x="28" y="28"/>
                  </a:moveTo>
                  <a:lnTo>
                    <a:pt x="12" y="52"/>
                  </a:lnTo>
                  <a:lnTo>
                    <a:pt x="6" y="45"/>
                  </a:lnTo>
                  <a:lnTo>
                    <a:pt x="1" y="38"/>
                  </a:lnTo>
                  <a:lnTo>
                    <a:pt x="0" y="29"/>
                  </a:lnTo>
                  <a:lnTo>
                    <a:pt x="1" y="21"/>
                  </a:lnTo>
                  <a:lnTo>
                    <a:pt x="5" y="12"/>
                  </a:lnTo>
                  <a:lnTo>
                    <a:pt x="11" y="6"/>
                  </a:lnTo>
                  <a:lnTo>
                    <a:pt x="19" y="1"/>
                  </a:lnTo>
                  <a:lnTo>
                    <a:pt x="27" y="0"/>
                  </a:lnTo>
                  <a:lnTo>
                    <a:pt x="36" y="1"/>
                  </a:lnTo>
                  <a:lnTo>
                    <a:pt x="44" y="4"/>
                  </a:lnTo>
                  <a:lnTo>
                    <a:pt x="28" y="28"/>
                  </a:lnTo>
                  <a:close/>
                </a:path>
              </a:pathLst>
            </a:custGeom>
            <a:solidFill>
              <a:srgbClr val="FF0000"/>
            </a:solidFill>
            <a:ln w="9525">
              <a:noFill/>
            </a:ln>
          </p:spPr>
          <p:txBody>
            <a:bodyPr/>
            <a:p>
              <a:endParaRPr lang="zh-CN" altLang="en-US"/>
            </a:p>
          </p:txBody>
        </p:sp>
        <p:sp>
          <p:nvSpPr>
            <p:cNvPr id="94416" name="Freeform 210"/>
            <p:cNvSpPr/>
            <p:nvPr/>
          </p:nvSpPr>
          <p:spPr>
            <a:xfrm>
              <a:off x="4886" y="2119"/>
              <a:ext cx="3" cy="4"/>
            </a:xfrm>
            <a:custGeom>
              <a:avLst/>
              <a:gdLst/>
              <a:ahLst/>
              <a:cxnLst>
                <a:cxn ang="0">
                  <a:pos x="12" y="52"/>
                </a:cxn>
                <a:cxn ang="0">
                  <a:pos x="6" y="45"/>
                </a:cxn>
                <a:cxn ang="0">
                  <a:pos x="1" y="38"/>
                </a:cxn>
                <a:cxn ang="0">
                  <a:pos x="0" y="29"/>
                </a:cxn>
                <a:cxn ang="0">
                  <a:pos x="1" y="21"/>
                </a:cxn>
                <a:cxn ang="0">
                  <a:pos x="5" y="12"/>
                </a:cxn>
                <a:cxn ang="0">
                  <a:pos x="11" y="6"/>
                </a:cxn>
                <a:cxn ang="0">
                  <a:pos x="19" y="1"/>
                </a:cxn>
                <a:cxn ang="0">
                  <a:pos x="27" y="0"/>
                </a:cxn>
                <a:cxn ang="0">
                  <a:pos x="36" y="1"/>
                </a:cxn>
                <a:cxn ang="0">
                  <a:pos x="44" y="4"/>
                </a:cxn>
              </a:cxnLst>
              <a:pathLst>
                <a:path w="44" h="52">
                  <a:moveTo>
                    <a:pt x="12" y="52"/>
                  </a:moveTo>
                  <a:lnTo>
                    <a:pt x="6" y="45"/>
                  </a:lnTo>
                  <a:lnTo>
                    <a:pt x="1" y="38"/>
                  </a:lnTo>
                  <a:lnTo>
                    <a:pt x="0" y="29"/>
                  </a:lnTo>
                  <a:lnTo>
                    <a:pt x="1" y="21"/>
                  </a:lnTo>
                  <a:lnTo>
                    <a:pt x="5" y="12"/>
                  </a:lnTo>
                  <a:lnTo>
                    <a:pt x="11" y="6"/>
                  </a:lnTo>
                  <a:lnTo>
                    <a:pt x="19" y="1"/>
                  </a:lnTo>
                  <a:lnTo>
                    <a:pt x="27" y="0"/>
                  </a:lnTo>
                  <a:lnTo>
                    <a:pt x="36" y="1"/>
                  </a:lnTo>
                  <a:lnTo>
                    <a:pt x="44" y="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17" name="Freeform 211"/>
            <p:cNvSpPr/>
            <p:nvPr/>
          </p:nvSpPr>
          <p:spPr>
            <a:xfrm>
              <a:off x="4887" y="2119"/>
              <a:ext cx="3" cy="4"/>
            </a:xfrm>
            <a:custGeom>
              <a:avLst/>
              <a:gdLst/>
              <a:ahLst/>
              <a:cxnLst>
                <a:cxn ang="0">
                  <a:pos x="8" y="28"/>
                </a:cxn>
                <a:cxn ang="0">
                  <a:pos x="0" y="1"/>
                </a:cxn>
                <a:cxn ang="0">
                  <a:pos x="8" y="0"/>
                </a:cxn>
                <a:cxn ang="0">
                  <a:pos x="17" y="1"/>
                </a:cxn>
                <a:cxn ang="0">
                  <a:pos x="24" y="4"/>
                </a:cxn>
                <a:cxn ang="0">
                  <a:pos x="31" y="11"/>
                </a:cxn>
                <a:cxn ang="0">
                  <a:pos x="35" y="20"/>
                </a:cxn>
                <a:cxn ang="0">
                  <a:pos x="36" y="28"/>
                </a:cxn>
                <a:cxn ang="0">
                  <a:pos x="35" y="37"/>
                </a:cxn>
                <a:cxn ang="0">
                  <a:pos x="32" y="44"/>
                </a:cxn>
                <a:cxn ang="0">
                  <a:pos x="26" y="51"/>
                </a:cxn>
                <a:cxn ang="0">
                  <a:pos x="17" y="55"/>
                </a:cxn>
                <a:cxn ang="0">
                  <a:pos x="8" y="28"/>
                </a:cxn>
              </a:cxnLst>
              <a:pathLst>
                <a:path w="36" h="55">
                  <a:moveTo>
                    <a:pt x="8" y="28"/>
                  </a:moveTo>
                  <a:lnTo>
                    <a:pt x="0" y="1"/>
                  </a:lnTo>
                  <a:lnTo>
                    <a:pt x="8" y="0"/>
                  </a:lnTo>
                  <a:lnTo>
                    <a:pt x="17" y="1"/>
                  </a:lnTo>
                  <a:lnTo>
                    <a:pt x="24" y="4"/>
                  </a:lnTo>
                  <a:lnTo>
                    <a:pt x="31" y="11"/>
                  </a:lnTo>
                  <a:lnTo>
                    <a:pt x="35" y="20"/>
                  </a:lnTo>
                  <a:lnTo>
                    <a:pt x="36" y="28"/>
                  </a:lnTo>
                  <a:lnTo>
                    <a:pt x="35" y="37"/>
                  </a:lnTo>
                  <a:lnTo>
                    <a:pt x="32" y="44"/>
                  </a:lnTo>
                  <a:lnTo>
                    <a:pt x="26" y="51"/>
                  </a:lnTo>
                  <a:lnTo>
                    <a:pt x="17" y="55"/>
                  </a:lnTo>
                  <a:lnTo>
                    <a:pt x="8" y="28"/>
                  </a:lnTo>
                  <a:close/>
                </a:path>
              </a:pathLst>
            </a:custGeom>
            <a:solidFill>
              <a:srgbClr val="FF0000"/>
            </a:solidFill>
            <a:ln w="9525">
              <a:noFill/>
            </a:ln>
          </p:spPr>
          <p:txBody>
            <a:bodyPr/>
            <a:p>
              <a:endParaRPr lang="zh-CN" altLang="en-US"/>
            </a:p>
          </p:txBody>
        </p:sp>
        <p:sp>
          <p:nvSpPr>
            <p:cNvPr id="94418" name="Freeform 212"/>
            <p:cNvSpPr/>
            <p:nvPr/>
          </p:nvSpPr>
          <p:spPr>
            <a:xfrm>
              <a:off x="4887" y="2119"/>
              <a:ext cx="3" cy="4"/>
            </a:xfrm>
            <a:custGeom>
              <a:avLst/>
              <a:gdLst/>
              <a:ahLst/>
              <a:cxnLst>
                <a:cxn ang="0">
                  <a:pos x="0" y="1"/>
                </a:cxn>
                <a:cxn ang="0">
                  <a:pos x="8" y="0"/>
                </a:cxn>
                <a:cxn ang="0">
                  <a:pos x="17" y="1"/>
                </a:cxn>
                <a:cxn ang="0">
                  <a:pos x="24" y="4"/>
                </a:cxn>
                <a:cxn ang="0">
                  <a:pos x="31" y="11"/>
                </a:cxn>
                <a:cxn ang="0">
                  <a:pos x="35" y="20"/>
                </a:cxn>
                <a:cxn ang="0">
                  <a:pos x="36" y="28"/>
                </a:cxn>
                <a:cxn ang="0">
                  <a:pos x="35" y="37"/>
                </a:cxn>
                <a:cxn ang="0">
                  <a:pos x="32" y="44"/>
                </a:cxn>
                <a:cxn ang="0">
                  <a:pos x="26" y="51"/>
                </a:cxn>
                <a:cxn ang="0">
                  <a:pos x="17" y="55"/>
                </a:cxn>
              </a:cxnLst>
              <a:pathLst>
                <a:path w="36" h="55">
                  <a:moveTo>
                    <a:pt x="0" y="1"/>
                  </a:moveTo>
                  <a:lnTo>
                    <a:pt x="8" y="0"/>
                  </a:lnTo>
                  <a:lnTo>
                    <a:pt x="17" y="1"/>
                  </a:lnTo>
                  <a:lnTo>
                    <a:pt x="24" y="4"/>
                  </a:lnTo>
                  <a:lnTo>
                    <a:pt x="31" y="11"/>
                  </a:lnTo>
                  <a:lnTo>
                    <a:pt x="35" y="20"/>
                  </a:lnTo>
                  <a:lnTo>
                    <a:pt x="36" y="28"/>
                  </a:lnTo>
                  <a:lnTo>
                    <a:pt x="35" y="37"/>
                  </a:lnTo>
                  <a:lnTo>
                    <a:pt x="32" y="44"/>
                  </a:lnTo>
                  <a:lnTo>
                    <a:pt x="26" y="51"/>
                  </a:lnTo>
                  <a:lnTo>
                    <a:pt x="17" y="5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19" name="Freeform 213"/>
            <p:cNvSpPr/>
            <p:nvPr/>
          </p:nvSpPr>
          <p:spPr>
            <a:xfrm>
              <a:off x="4777" y="2119"/>
              <a:ext cx="112" cy="41"/>
            </a:xfrm>
            <a:custGeom>
              <a:avLst/>
              <a:gdLst/>
              <a:ahLst/>
              <a:cxnLst>
                <a:cxn ang="0">
                  <a:pos x="1456" y="54"/>
                </a:cxn>
                <a:cxn ang="0">
                  <a:pos x="1447" y="27"/>
                </a:cxn>
                <a:cxn ang="0">
                  <a:pos x="1439" y="0"/>
                </a:cxn>
                <a:cxn ang="0">
                  <a:pos x="0" y="485"/>
                </a:cxn>
                <a:cxn ang="0">
                  <a:pos x="9" y="512"/>
                </a:cxn>
                <a:cxn ang="0">
                  <a:pos x="17" y="538"/>
                </a:cxn>
                <a:cxn ang="0">
                  <a:pos x="1456" y="54"/>
                </a:cxn>
              </a:cxnLst>
              <a:pathLst>
                <a:path w="1456" h="538">
                  <a:moveTo>
                    <a:pt x="1456" y="54"/>
                  </a:moveTo>
                  <a:lnTo>
                    <a:pt x="1447" y="27"/>
                  </a:lnTo>
                  <a:lnTo>
                    <a:pt x="1439" y="0"/>
                  </a:lnTo>
                  <a:lnTo>
                    <a:pt x="0" y="485"/>
                  </a:lnTo>
                  <a:lnTo>
                    <a:pt x="9" y="512"/>
                  </a:lnTo>
                  <a:lnTo>
                    <a:pt x="17" y="538"/>
                  </a:lnTo>
                  <a:lnTo>
                    <a:pt x="1456" y="54"/>
                  </a:lnTo>
                  <a:close/>
                </a:path>
              </a:pathLst>
            </a:custGeom>
            <a:solidFill>
              <a:srgbClr val="FF0000"/>
            </a:solidFill>
            <a:ln w="9525">
              <a:noFill/>
            </a:ln>
          </p:spPr>
          <p:txBody>
            <a:bodyPr/>
            <a:p>
              <a:endParaRPr lang="zh-CN" altLang="en-US"/>
            </a:p>
          </p:txBody>
        </p:sp>
        <p:sp>
          <p:nvSpPr>
            <p:cNvPr id="94420" name="Freeform 214"/>
            <p:cNvSpPr/>
            <p:nvPr/>
          </p:nvSpPr>
          <p:spPr>
            <a:xfrm>
              <a:off x="4777" y="2119"/>
              <a:ext cx="112" cy="41"/>
            </a:xfrm>
            <a:custGeom>
              <a:avLst/>
              <a:gdLst/>
              <a:ahLst/>
              <a:cxnLst>
                <a:cxn ang="0">
                  <a:pos x="1456" y="54"/>
                </a:cxn>
                <a:cxn ang="0">
                  <a:pos x="1447" y="27"/>
                </a:cxn>
                <a:cxn ang="0">
                  <a:pos x="1439" y="0"/>
                </a:cxn>
                <a:cxn ang="0">
                  <a:pos x="0" y="485"/>
                </a:cxn>
                <a:cxn ang="0">
                  <a:pos x="9" y="512"/>
                </a:cxn>
                <a:cxn ang="0">
                  <a:pos x="17" y="538"/>
                </a:cxn>
                <a:cxn ang="0">
                  <a:pos x="1456" y="54"/>
                </a:cxn>
              </a:cxnLst>
              <a:pathLst>
                <a:path w="1456" h="538">
                  <a:moveTo>
                    <a:pt x="1456" y="54"/>
                  </a:moveTo>
                  <a:lnTo>
                    <a:pt x="1447" y="27"/>
                  </a:lnTo>
                  <a:lnTo>
                    <a:pt x="1439" y="0"/>
                  </a:lnTo>
                  <a:lnTo>
                    <a:pt x="0" y="485"/>
                  </a:lnTo>
                  <a:lnTo>
                    <a:pt x="9" y="512"/>
                  </a:lnTo>
                  <a:lnTo>
                    <a:pt x="17" y="538"/>
                  </a:lnTo>
                  <a:lnTo>
                    <a:pt x="1456" y="5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21" name="Freeform 215"/>
            <p:cNvSpPr/>
            <p:nvPr/>
          </p:nvSpPr>
          <p:spPr>
            <a:xfrm>
              <a:off x="4775" y="2156"/>
              <a:ext cx="3" cy="4"/>
            </a:xfrm>
            <a:custGeom>
              <a:avLst/>
              <a:gdLst/>
              <a:ahLst/>
              <a:cxnLst>
                <a:cxn ang="0">
                  <a:pos x="28" y="27"/>
                </a:cxn>
                <a:cxn ang="0">
                  <a:pos x="36" y="53"/>
                </a:cxn>
                <a:cxn ang="0">
                  <a:pos x="28" y="55"/>
                </a:cxn>
                <a:cxn ang="0">
                  <a:pos x="19" y="53"/>
                </a:cxn>
                <a:cxn ang="0">
                  <a:pos x="11" y="50"/>
                </a:cxn>
                <a:cxn ang="0">
                  <a:pos x="5" y="44"/>
                </a:cxn>
                <a:cxn ang="0">
                  <a:pos x="1" y="35"/>
                </a:cxn>
                <a:cxn ang="0">
                  <a:pos x="0" y="27"/>
                </a:cxn>
                <a:cxn ang="0">
                  <a:pos x="1" y="18"/>
                </a:cxn>
                <a:cxn ang="0">
                  <a:pos x="4" y="11"/>
                </a:cxn>
                <a:cxn ang="0">
                  <a:pos x="10" y="4"/>
                </a:cxn>
                <a:cxn ang="0">
                  <a:pos x="19" y="0"/>
                </a:cxn>
                <a:cxn ang="0">
                  <a:pos x="28" y="27"/>
                </a:cxn>
              </a:cxnLst>
              <a:pathLst>
                <a:path w="36" h="55">
                  <a:moveTo>
                    <a:pt x="28" y="27"/>
                  </a:moveTo>
                  <a:lnTo>
                    <a:pt x="36" y="53"/>
                  </a:lnTo>
                  <a:lnTo>
                    <a:pt x="28" y="55"/>
                  </a:lnTo>
                  <a:lnTo>
                    <a:pt x="19" y="53"/>
                  </a:lnTo>
                  <a:lnTo>
                    <a:pt x="11" y="50"/>
                  </a:lnTo>
                  <a:lnTo>
                    <a:pt x="5" y="44"/>
                  </a:lnTo>
                  <a:lnTo>
                    <a:pt x="1" y="35"/>
                  </a:lnTo>
                  <a:lnTo>
                    <a:pt x="0" y="27"/>
                  </a:lnTo>
                  <a:lnTo>
                    <a:pt x="1" y="18"/>
                  </a:lnTo>
                  <a:lnTo>
                    <a:pt x="4" y="11"/>
                  </a:lnTo>
                  <a:lnTo>
                    <a:pt x="10" y="4"/>
                  </a:lnTo>
                  <a:lnTo>
                    <a:pt x="19" y="0"/>
                  </a:lnTo>
                  <a:lnTo>
                    <a:pt x="28" y="27"/>
                  </a:lnTo>
                  <a:close/>
                </a:path>
              </a:pathLst>
            </a:custGeom>
            <a:solidFill>
              <a:srgbClr val="FF0000"/>
            </a:solidFill>
            <a:ln w="9525">
              <a:noFill/>
            </a:ln>
          </p:spPr>
          <p:txBody>
            <a:bodyPr/>
            <a:p>
              <a:endParaRPr lang="zh-CN" altLang="en-US"/>
            </a:p>
          </p:txBody>
        </p:sp>
        <p:sp>
          <p:nvSpPr>
            <p:cNvPr id="94422" name="Freeform 216"/>
            <p:cNvSpPr/>
            <p:nvPr/>
          </p:nvSpPr>
          <p:spPr>
            <a:xfrm>
              <a:off x="4775" y="2156"/>
              <a:ext cx="3" cy="4"/>
            </a:xfrm>
            <a:custGeom>
              <a:avLst/>
              <a:gdLst/>
              <a:ahLst/>
              <a:cxnLst>
                <a:cxn ang="0">
                  <a:pos x="36" y="53"/>
                </a:cxn>
                <a:cxn ang="0">
                  <a:pos x="28" y="55"/>
                </a:cxn>
                <a:cxn ang="0">
                  <a:pos x="19" y="53"/>
                </a:cxn>
                <a:cxn ang="0">
                  <a:pos x="11" y="50"/>
                </a:cxn>
                <a:cxn ang="0">
                  <a:pos x="5" y="44"/>
                </a:cxn>
                <a:cxn ang="0">
                  <a:pos x="1" y="35"/>
                </a:cxn>
                <a:cxn ang="0">
                  <a:pos x="0" y="27"/>
                </a:cxn>
                <a:cxn ang="0">
                  <a:pos x="1" y="18"/>
                </a:cxn>
                <a:cxn ang="0">
                  <a:pos x="4" y="11"/>
                </a:cxn>
                <a:cxn ang="0">
                  <a:pos x="10" y="4"/>
                </a:cxn>
                <a:cxn ang="0">
                  <a:pos x="19" y="0"/>
                </a:cxn>
              </a:cxnLst>
              <a:pathLst>
                <a:path w="36" h="55">
                  <a:moveTo>
                    <a:pt x="36" y="53"/>
                  </a:moveTo>
                  <a:lnTo>
                    <a:pt x="28" y="55"/>
                  </a:lnTo>
                  <a:lnTo>
                    <a:pt x="19" y="53"/>
                  </a:lnTo>
                  <a:lnTo>
                    <a:pt x="11" y="50"/>
                  </a:lnTo>
                  <a:lnTo>
                    <a:pt x="5" y="44"/>
                  </a:lnTo>
                  <a:lnTo>
                    <a:pt x="1" y="35"/>
                  </a:lnTo>
                  <a:lnTo>
                    <a:pt x="0" y="27"/>
                  </a:lnTo>
                  <a:lnTo>
                    <a:pt x="1" y="18"/>
                  </a:lnTo>
                  <a:lnTo>
                    <a:pt x="4" y="11"/>
                  </a:lnTo>
                  <a:lnTo>
                    <a:pt x="10" y="4"/>
                  </a:lnTo>
                  <a:lnTo>
                    <a:pt x="19"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23" name="Freeform 217"/>
            <p:cNvSpPr/>
            <p:nvPr/>
          </p:nvSpPr>
          <p:spPr>
            <a:xfrm>
              <a:off x="4775" y="2156"/>
              <a:ext cx="4" cy="3"/>
            </a:xfrm>
            <a:custGeom>
              <a:avLst/>
              <a:gdLst/>
              <a:ahLst/>
              <a:cxnLst>
                <a:cxn ang="0">
                  <a:pos x="28" y="28"/>
                </a:cxn>
                <a:cxn ang="0">
                  <a:pos x="2" y="39"/>
                </a:cxn>
                <a:cxn ang="0">
                  <a:pos x="0" y="31"/>
                </a:cxn>
                <a:cxn ang="0">
                  <a:pos x="0" y="21"/>
                </a:cxn>
                <a:cxn ang="0">
                  <a:pos x="3" y="14"/>
                </a:cxn>
                <a:cxn ang="0">
                  <a:pos x="8" y="6"/>
                </a:cxn>
                <a:cxn ang="0">
                  <a:pos x="16" y="2"/>
                </a:cxn>
                <a:cxn ang="0">
                  <a:pos x="24" y="0"/>
                </a:cxn>
                <a:cxn ang="0">
                  <a:pos x="34" y="0"/>
                </a:cxn>
                <a:cxn ang="0">
                  <a:pos x="41" y="3"/>
                </a:cxn>
                <a:cxn ang="0">
                  <a:pos x="49" y="8"/>
                </a:cxn>
                <a:cxn ang="0">
                  <a:pos x="53" y="16"/>
                </a:cxn>
                <a:cxn ang="0">
                  <a:pos x="28" y="28"/>
                </a:cxn>
              </a:cxnLst>
              <a:pathLst>
                <a:path w="53" h="39">
                  <a:moveTo>
                    <a:pt x="28" y="28"/>
                  </a:moveTo>
                  <a:lnTo>
                    <a:pt x="2" y="39"/>
                  </a:lnTo>
                  <a:lnTo>
                    <a:pt x="0" y="31"/>
                  </a:lnTo>
                  <a:lnTo>
                    <a:pt x="0" y="21"/>
                  </a:lnTo>
                  <a:lnTo>
                    <a:pt x="3" y="14"/>
                  </a:lnTo>
                  <a:lnTo>
                    <a:pt x="8" y="6"/>
                  </a:lnTo>
                  <a:lnTo>
                    <a:pt x="16" y="2"/>
                  </a:lnTo>
                  <a:lnTo>
                    <a:pt x="24" y="0"/>
                  </a:lnTo>
                  <a:lnTo>
                    <a:pt x="34" y="0"/>
                  </a:lnTo>
                  <a:lnTo>
                    <a:pt x="41" y="3"/>
                  </a:lnTo>
                  <a:lnTo>
                    <a:pt x="49" y="8"/>
                  </a:lnTo>
                  <a:lnTo>
                    <a:pt x="53" y="16"/>
                  </a:lnTo>
                  <a:lnTo>
                    <a:pt x="28" y="28"/>
                  </a:lnTo>
                  <a:close/>
                </a:path>
              </a:pathLst>
            </a:custGeom>
            <a:solidFill>
              <a:srgbClr val="FF0000"/>
            </a:solidFill>
            <a:ln w="9525">
              <a:noFill/>
            </a:ln>
          </p:spPr>
          <p:txBody>
            <a:bodyPr/>
            <a:p>
              <a:endParaRPr lang="zh-CN" altLang="en-US"/>
            </a:p>
          </p:txBody>
        </p:sp>
        <p:sp>
          <p:nvSpPr>
            <p:cNvPr id="94424" name="Freeform 218"/>
            <p:cNvSpPr/>
            <p:nvPr/>
          </p:nvSpPr>
          <p:spPr>
            <a:xfrm>
              <a:off x="4775" y="2156"/>
              <a:ext cx="4" cy="3"/>
            </a:xfrm>
            <a:custGeom>
              <a:avLst/>
              <a:gdLst/>
              <a:ahLst/>
              <a:cxnLst>
                <a:cxn ang="0">
                  <a:pos x="2" y="39"/>
                </a:cxn>
                <a:cxn ang="0">
                  <a:pos x="0" y="31"/>
                </a:cxn>
                <a:cxn ang="0">
                  <a:pos x="0" y="21"/>
                </a:cxn>
                <a:cxn ang="0">
                  <a:pos x="3" y="14"/>
                </a:cxn>
                <a:cxn ang="0">
                  <a:pos x="8" y="6"/>
                </a:cxn>
                <a:cxn ang="0">
                  <a:pos x="16" y="2"/>
                </a:cxn>
                <a:cxn ang="0">
                  <a:pos x="24" y="0"/>
                </a:cxn>
                <a:cxn ang="0">
                  <a:pos x="34" y="0"/>
                </a:cxn>
                <a:cxn ang="0">
                  <a:pos x="41" y="3"/>
                </a:cxn>
                <a:cxn ang="0">
                  <a:pos x="49" y="8"/>
                </a:cxn>
                <a:cxn ang="0">
                  <a:pos x="53" y="16"/>
                </a:cxn>
              </a:cxnLst>
              <a:pathLst>
                <a:path w="53" h="39">
                  <a:moveTo>
                    <a:pt x="2" y="39"/>
                  </a:moveTo>
                  <a:lnTo>
                    <a:pt x="0" y="31"/>
                  </a:lnTo>
                  <a:lnTo>
                    <a:pt x="0" y="21"/>
                  </a:lnTo>
                  <a:lnTo>
                    <a:pt x="3" y="14"/>
                  </a:lnTo>
                  <a:lnTo>
                    <a:pt x="8" y="6"/>
                  </a:lnTo>
                  <a:lnTo>
                    <a:pt x="16" y="2"/>
                  </a:lnTo>
                  <a:lnTo>
                    <a:pt x="24" y="0"/>
                  </a:lnTo>
                  <a:lnTo>
                    <a:pt x="34" y="0"/>
                  </a:lnTo>
                  <a:lnTo>
                    <a:pt x="41" y="3"/>
                  </a:lnTo>
                  <a:lnTo>
                    <a:pt x="49" y="8"/>
                  </a:lnTo>
                  <a:lnTo>
                    <a:pt x="53" y="16"/>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25" name="Freeform 219"/>
            <p:cNvSpPr/>
            <p:nvPr/>
          </p:nvSpPr>
          <p:spPr>
            <a:xfrm>
              <a:off x="4775" y="2157"/>
              <a:ext cx="32" cy="64"/>
            </a:xfrm>
            <a:custGeom>
              <a:avLst/>
              <a:gdLst/>
              <a:ahLst/>
              <a:cxnLst>
                <a:cxn ang="0">
                  <a:pos x="51" y="0"/>
                </a:cxn>
                <a:cxn ang="0">
                  <a:pos x="26" y="12"/>
                </a:cxn>
                <a:cxn ang="0">
                  <a:pos x="0" y="23"/>
                </a:cxn>
                <a:cxn ang="0">
                  <a:pos x="354" y="824"/>
                </a:cxn>
                <a:cxn ang="0">
                  <a:pos x="380" y="812"/>
                </a:cxn>
                <a:cxn ang="0">
                  <a:pos x="406" y="800"/>
                </a:cxn>
                <a:cxn ang="0">
                  <a:pos x="51" y="0"/>
                </a:cxn>
              </a:cxnLst>
              <a:pathLst>
                <a:path w="406" h="824">
                  <a:moveTo>
                    <a:pt x="51" y="0"/>
                  </a:moveTo>
                  <a:lnTo>
                    <a:pt x="26" y="12"/>
                  </a:lnTo>
                  <a:lnTo>
                    <a:pt x="0" y="23"/>
                  </a:lnTo>
                  <a:lnTo>
                    <a:pt x="354" y="824"/>
                  </a:lnTo>
                  <a:lnTo>
                    <a:pt x="380" y="812"/>
                  </a:lnTo>
                  <a:lnTo>
                    <a:pt x="406" y="800"/>
                  </a:lnTo>
                  <a:lnTo>
                    <a:pt x="51" y="0"/>
                  </a:lnTo>
                  <a:close/>
                </a:path>
              </a:pathLst>
            </a:custGeom>
            <a:solidFill>
              <a:srgbClr val="FF0000"/>
            </a:solidFill>
            <a:ln w="9525">
              <a:noFill/>
            </a:ln>
          </p:spPr>
          <p:txBody>
            <a:bodyPr/>
            <a:p>
              <a:endParaRPr lang="zh-CN" altLang="en-US"/>
            </a:p>
          </p:txBody>
        </p:sp>
        <p:sp>
          <p:nvSpPr>
            <p:cNvPr id="94426" name="Freeform 220"/>
            <p:cNvSpPr/>
            <p:nvPr/>
          </p:nvSpPr>
          <p:spPr>
            <a:xfrm>
              <a:off x="4775" y="2157"/>
              <a:ext cx="32" cy="64"/>
            </a:xfrm>
            <a:custGeom>
              <a:avLst/>
              <a:gdLst/>
              <a:ahLst/>
              <a:cxnLst>
                <a:cxn ang="0">
                  <a:pos x="51" y="0"/>
                </a:cxn>
                <a:cxn ang="0">
                  <a:pos x="26" y="12"/>
                </a:cxn>
                <a:cxn ang="0">
                  <a:pos x="0" y="23"/>
                </a:cxn>
                <a:cxn ang="0">
                  <a:pos x="354" y="824"/>
                </a:cxn>
                <a:cxn ang="0">
                  <a:pos x="380" y="812"/>
                </a:cxn>
                <a:cxn ang="0">
                  <a:pos x="406" y="800"/>
                </a:cxn>
                <a:cxn ang="0">
                  <a:pos x="51" y="0"/>
                </a:cxn>
              </a:cxnLst>
              <a:pathLst>
                <a:path w="406" h="824">
                  <a:moveTo>
                    <a:pt x="51" y="0"/>
                  </a:moveTo>
                  <a:lnTo>
                    <a:pt x="26" y="12"/>
                  </a:lnTo>
                  <a:lnTo>
                    <a:pt x="0" y="23"/>
                  </a:lnTo>
                  <a:lnTo>
                    <a:pt x="354" y="824"/>
                  </a:lnTo>
                  <a:lnTo>
                    <a:pt x="380" y="812"/>
                  </a:lnTo>
                  <a:lnTo>
                    <a:pt x="406" y="800"/>
                  </a:lnTo>
                  <a:lnTo>
                    <a:pt x="51"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27" name="Freeform 221"/>
            <p:cNvSpPr/>
            <p:nvPr/>
          </p:nvSpPr>
          <p:spPr>
            <a:xfrm>
              <a:off x="4803" y="2219"/>
              <a:ext cx="4" cy="3"/>
            </a:xfrm>
            <a:custGeom>
              <a:avLst/>
              <a:gdLst/>
              <a:ahLst/>
              <a:cxnLst>
                <a:cxn ang="0">
                  <a:pos x="26" y="12"/>
                </a:cxn>
                <a:cxn ang="0">
                  <a:pos x="52" y="0"/>
                </a:cxn>
                <a:cxn ang="0">
                  <a:pos x="54" y="9"/>
                </a:cxn>
                <a:cxn ang="0">
                  <a:pos x="54" y="18"/>
                </a:cxn>
                <a:cxn ang="0">
                  <a:pos x="51" y="26"/>
                </a:cxn>
                <a:cxn ang="0">
                  <a:pos x="45" y="33"/>
                </a:cxn>
                <a:cxn ang="0">
                  <a:pos x="38" y="38"/>
                </a:cxn>
                <a:cxn ang="0">
                  <a:pos x="29" y="40"/>
                </a:cxn>
                <a:cxn ang="0">
                  <a:pos x="20" y="40"/>
                </a:cxn>
                <a:cxn ang="0">
                  <a:pos x="12" y="37"/>
                </a:cxn>
                <a:cxn ang="0">
                  <a:pos x="5" y="31"/>
                </a:cxn>
                <a:cxn ang="0">
                  <a:pos x="0" y="24"/>
                </a:cxn>
                <a:cxn ang="0">
                  <a:pos x="26" y="12"/>
                </a:cxn>
              </a:cxnLst>
              <a:pathLst>
                <a:path w="54" h="40">
                  <a:moveTo>
                    <a:pt x="26" y="12"/>
                  </a:moveTo>
                  <a:lnTo>
                    <a:pt x="52" y="0"/>
                  </a:lnTo>
                  <a:lnTo>
                    <a:pt x="54" y="9"/>
                  </a:lnTo>
                  <a:lnTo>
                    <a:pt x="54" y="18"/>
                  </a:lnTo>
                  <a:lnTo>
                    <a:pt x="51" y="26"/>
                  </a:lnTo>
                  <a:lnTo>
                    <a:pt x="45" y="33"/>
                  </a:lnTo>
                  <a:lnTo>
                    <a:pt x="38" y="38"/>
                  </a:lnTo>
                  <a:lnTo>
                    <a:pt x="29" y="40"/>
                  </a:lnTo>
                  <a:lnTo>
                    <a:pt x="20" y="40"/>
                  </a:lnTo>
                  <a:lnTo>
                    <a:pt x="12" y="37"/>
                  </a:lnTo>
                  <a:lnTo>
                    <a:pt x="5" y="31"/>
                  </a:lnTo>
                  <a:lnTo>
                    <a:pt x="0" y="24"/>
                  </a:lnTo>
                  <a:lnTo>
                    <a:pt x="26" y="12"/>
                  </a:lnTo>
                  <a:close/>
                </a:path>
              </a:pathLst>
            </a:custGeom>
            <a:solidFill>
              <a:srgbClr val="FF0000"/>
            </a:solidFill>
            <a:ln w="9525">
              <a:noFill/>
            </a:ln>
          </p:spPr>
          <p:txBody>
            <a:bodyPr/>
            <a:p>
              <a:endParaRPr lang="zh-CN" altLang="en-US"/>
            </a:p>
          </p:txBody>
        </p:sp>
        <p:sp>
          <p:nvSpPr>
            <p:cNvPr id="94428" name="Freeform 222"/>
            <p:cNvSpPr/>
            <p:nvPr/>
          </p:nvSpPr>
          <p:spPr>
            <a:xfrm>
              <a:off x="4803" y="2219"/>
              <a:ext cx="4" cy="3"/>
            </a:xfrm>
            <a:custGeom>
              <a:avLst/>
              <a:gdLst/>
              <a:ahLst/>
              <a:cxnLst>
                <a:cxn ang="0">
                  <a:pos x="52" y="0"/>
                </a:cxn>
                <a:cxn ang="0">
                  <a:pos x="54" y="9"/>
                </a:cxn>
                <a:cxn ang="0">
                  <a:pos x="54" y="18"/>
                </a:cxn>
                <a:cxn ang="0">
                  <a:pos x="51" y="26"/>
                </a:cxn>
                <a:cxn ang="0">
                  <a:pos x="45" y="33"/>
                </a:cxn>
                <a:cxn ang="0">
                  <a:pos x="38" y="38"/>
                </a:cxn>
                <a:cxn ang="0">
                  <a:pos x="29" y="40"/>
                </a:cxn>
                <a:cxn ang="0">
                  <a:pos x="20" y="40"/>
                </a:cxn>
                <a:cxn ang="0">
                  <a:pos x="12" y="37"/>
                </a:cxn>
                <a:cxn ang="0">
                  <a:pos x="5" y="31"/>
                </a:cxn>
                <a:cxn ang="0">
                  <a:pos x="0" y="24"/>
                </a:cxn>
              </a:cxnLst>
              <a:pathLst>
                <a:path w="54" h="40">
                  <a:moveTo>
                    <a:pt x="52" y="0"/>
                  </a:moveTo>
                  <a:lnTo>
                    <a:pt x="54" y="9"/>
                  </a:lnTo>
                  <a:lnTo>
                    <a:pt x="54" y="18"/>
                  </a:lnTo>
                  <a:lnTo>
                    <a:pt x="51" y="26"/>
                  </a:lnTo>
                  <a:lnTo>
                    <a:pt x="45" y="33"/>
                  </a:lnTo>
                  <a:lnTo>
                    <a:pt x="38" y="38"/>
                  </a:lnTo>
                  <a:lnTo>
                    <a:pt x="29" y="40"/>
                  </a:lnTo>
                  <a:lnTo>
                    <a:pt x="20" y="40"/>
                  </a:lnTo>
                  <a:lnTo>
                    <a:pt x="12" y="37"/>
                  </a:lnTo>
                  <a:lnTo>
                    <a:pt x="5" y="31"/>
                  </a:lnTo>
                  <a:lnTo>
                    <a:pt x="0" y="2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29" name="Freeform 223"/>
            <p:cNvSpPr/>
            <p:nvPr/>
          </p:nvSpPr>
          <p:spPr>
            <a:xfrm>
              <a:off x="4802" y="2218"/>
              <a:ext cx="4" cy="4"/>
            </a:xfrm>
            <a:custGeom>
              <a:avLst/>
              <a:gdLst/>
              <a:ahLst/>
              <a:cxnLst>
                <a:cxn ang="0">
                  <a:pos x="28" y="26"/>
                </a:cxn>
                <a:cxn ang="0">
                  <a:pos x="41" y="52"/>
                </a:cxn>
                <a:cxn ang="0">
                  <a:pos x="32" y="54"/>
                </a:cxn>
                <a:cxn ang="0">
                  <a:pos x="24" y="54"/>
                </a:cxn>
                <a:cxn ang="0">
                  <a:pos x="15" y="51"/>
                </a:cxn>
                <a:cxn ang="0">
                  <a:pos x="8" y="46"/>
                </a:cxn>
                <a:cxn ang="0">
                  <a:pos x="2" y="39"/>
                </a:cxn>
                <a:cxn ang="0">
                  <a:pos x="0" y="30"/>
                </a:cxn>
                <a:cxn ang="0">
                  <a:pos x="0" y="22"/>
                </a:cxn>
                <a:cxn ang="0">
                  <a:pos x="3" y="13"/>
                </a:cxn>
                <a:cxn ang="0">
                  <a:pos x="8" y="6"/>
                </a:cxn>
                <a:cxn ang="0">
                  <a:pos x="15" y="0"/>
                </a:cxn>
                <a:cxn ang="0">
                  <a:pos x="28" y="26"/>
                </a:cxn>
              </a:cxnLst>
              <a:pathLst>
                <a:path w="41" h="54">
                  <a:moveTo>
                    <a:pt x="28" y="26"/>
                  </a:moveTo>
                  <a:lnTo>
                    <a:pt x="41" y="52"/>
                  </a:lnTo>
                  <a:lnTo>
                    <a:pt x="32" y="54"/>
                  </a:lnTo>
                  <a:lnTo>
                    <a:pt x="24" y="54"/>
                  </a:lnTo>
                  <a:lnTo>
                    <a:pt x="15" y="51"/>
                  </a:lnTo>
                  <a:lnTo>
                    <a:pt x="8" y="46"/>
                  </a:lnTo>
                  <a:lnTo>
                    <a:pt x="2" y="39"/>
                  </a:lnTo>
                  <a:lnTo>
                    <a:pt x="0" y="30"/>
                  </a:lnTo>
                  <a:lnTo>
                    <a:pt x="0" y="22"/>
                  </a:lnTo>
                  <a:lnTo>
                    <a:pt x="3" y="13"/>
                  </a:lnTo>
                  <a:lnTo>
                    <a:pt x="8" y="6"/>
                  </a:lnTo>
                  <a:lnTo>
                    <a:pt x="15" y="0"/>
                  </a:lnTo>
                  <a:lnTo>
                    <a:pt x="28" y="26"/>
                  </a:lnTo>
                  <a:close/>
                </a:path>
              </a:pathLst>
            </a:custGeom>
            <a:solidFill>
              <a:srgbClr val="FF0000"/>
            </a:solidFill>
            <a:ln w="9525">
              <a:noFill/>
            </a:ln>
          </p:spPr>
          <p:txBody>
            <a:bodyPr/>
            <a:p>
              <a:endParaRPr lang="zh-CN" altLang="en-US"/>
            </a:p>
          </p:txBody>
        </p:sp>
        <p:sp>
          <p:nvSpPr>
            <p:cNvPr id="94430" name="Freeform 224"/>
            <p:cNvSpPr/>
            <p:nvPr/>
          </p:nvSpPr>
          <p:spPr>
            <a:xfrm>
              <a:off x="4802" y="2218"/>
              <a:ext cx="4" cy="4"/>
            </a:xfrm>
            <a:custGeom>
              <a:avLst/>
              <a:gdLst/>
              <a:ahLst/>
              <a:cxnLst>
                <a:cxn ang="0">
                  <a:pos x="41" y="52"/>
                </a:cxn>
                <a:cxn ang="0">
                  <a:pos x="32" y="54"/>
                </a:cxn>
                <a:cxn ang="0">
                  <a:pos x="24" y="54"/>
                </a:cxn>
                <a:cxn ang="0">
                  <a:pos x="15" y="51"/>
                </a:cxn>
                <a:cxn ang="0">
                  <a:pos x="8" y="46"/>
                </a:cxn>
                <a:cxn ang="0">
                  <a:pos x="2" y="39"/>
                </a:cxn>
                <a:cxn ang="0">
                  <a:pos x="0" y="30"/>
                </a:cxn>
                <a:cxn ang="0">
                  <a:pos x="0" y="22"/>
                </a:cxn>
                <a:cxn ang="0">
                  <a:pos x="3" y="13"/>
                </a:cxn>
                <a:cxn ang="0">
                  <a:pos x="8" y="6"/>
                </a:cxn>
                <a:cxn ang="0">
                  <a:pos x="15" y="0"/>
                </a:cxn>
              </a:cxnLst>
              <a:pathLst>
                <a:path w="41" h="54">
                  <a:moveTo>
                    <a:pt x="41" y="52"/>
                  </a:moveTo>
                  <a:lnTo>
                    <a:pt x="32" y="54"/>
                  </a:lnTo>
                  <a:lnTo>
                    <a:pt x="24" y="54"/>
                  </a:lnTo>
                  <a:lnTo>
                    <a:pt x="15" y="51"/>
                  </a:lnTo>
                  <a:lnTo>
                    <a:pt x="8" y="46"/>
                  </a:lnTo>
                  <a:lnTo>
                    <a:pt x="2" y="39"/>
                  </a:lnTo>
                  <a:lnTo>
                    <a:pt x="0" y="30"/>
                  </a:lnTo>
                  <a:lnTo>
                    <a:pt x="0" y="22"/>
                  </a:lnTo>
                  <a:lnTo>
                    <a:pt x="3" y="13"/>
                  </a:lnTo>
                  <a:lnTo>
                    <a:pt x="8" y="6"/>
                  </a:lnTo>
                  <a:lnTo>
                    <a:pt x="15"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31" name="Freeform 225"/>
            <p:cNvSpPr/>
            <p:nvPr/>
          </p:nvSpPr>
          <p:spPr>
            <a:xfrm>
              <a:off x="4804" y="2152"/>
              <a:ext cx="134" cy="70"/>
            </a:xfrm>
            <a:custGeom>
              <a:avLst/>
              <a:gdLst/>
              <a:ahLst/>
              <a:cxnLst>
                <a:cxn ang="0">
                  <a:pos x="0" y="854"/>
                </a:cxn>
                <a:cxn ang="0">
                  <a:pos x="13" y="880"/>
                </a:cxn>
                <a:cxn ang="0">
                  <a:pos x="26" y="906"/>
                </a:cxn>
                <a:cxn ang="0">
                  <a:pos x="1752" y="52"/>
                </a:cxn>
                <a:cxn ang="0">
                  <a:pos x="1739" y="26"/>
                </a:cxn>
                <a:cxn ang="0">
                  <a:pos x="1726" y="0"/>
                </a:cxn>
                <a:cxn ang="0">
                  <a:pos x="0" y="854"/>
                </a:cxn>
              </a:cxnLst>
              <a:pathLst>
                <a:path w="1752" h="906">
                  <a:moveTo>
                    <a:pt x="0" y="854"/>
                  </a:moveTo>
                  <a:lnTo>
                    <a:pt x="13" y="880"/>
                  </a:lnTo>
                  <a:lnTo>
                    <a:pt x="26" y="906"/>
                  </a:lnTo>
                  <a:lnTo>
                    <a:pt x="1752" y="52"/>
                  </a:lnTo>
                  <a:lnTo>
                    <a:pt x="1739" y="26"/>
                  </a:lnTo>
                  <a:lnTo>
                    <a:pt x="1726" y="0"/>
                  </a:lnTo>
                  <a:lnTo>
                    <a:pt x="0" y="854"/>
                  </a:lnTo>
                  <a:close/>
                </a:path>
              </a:pathLst>
            </a:custGeom>
            <a:solidFill>
              <a:srgbClr val="FF0000"/>
            </a:solidFill>
            <a:ln w="9525">
              <a:noFill/>
            </a:ln>
          </p:spPr>
          <p:txBody>
            <a:bodyPr/>
            <a:p>
              <a:endParaRPr lang="zh-CN" altLang="en-US"/>
            </a:p>
          </p:txBody>
        </p:sp>
        <p:sp>
          <p:nvSpPr>
            <p:cNvPr id="94432" name="Freeform 226"/>
            <p:cNvSpPr/>
            <p:nvPr/>
          </p:nvSpPr>
          <p:spPr>
            <a:xfrm>
              <a:off x="4804" y="2152"/>
              <a:ext cx="134" cy="70"/>
            </a:xfrm>
            <a:custGeom>
              <a:avLst/>
              <a:gdLst/>
              <a:ahLst/>
              <a:cxnLst>
                <a:cxn ang="0">
                  <a:pos x="0" y="854"/>
                </a:cxn>
                <a:cxn ang="0">
                  <a:pos x="13" y="880"/>
                </a:cxn>
                <a:cxn ang="0">
                  <a:pos x="26" y="906"/>
                </a:cxn>
                <a:cxn ang="0">
                  <a:pos x="1752" y="52"/>
                </a:cxn>
                <a:cxn ang="0">
                  <a:pos x="1739" y="26"/>
                </a:cxn>
                <a:cxn ang="0">
                  <a:pos x="1726" y="0"/>
                </a:cxn>
                <a:cxn ang="0">
                  <a:pos x="0" y="854"/>
                </a:cxn>
              </a:cxnLst>
              <a:pathLst>
                <a:path w="1752" h="906">
                  <a:moveTo>
                    <a:pt x="0" y="854"/>
                  </a:moveTo>
                  <a:lnTo>
                    <a:pt x="13" y="880"/>
                  </a:lnTo>
                  <a:lnTo>
                    <a:pt x="26" y="906"/>
                  </a:lnTo>
                  <a:lnTo>
                    <a:pt x="1752" y="52"/>
                  </a:lnTo>
                  <a:lnTo>
                    <a:pt x="1739" y="26"/>
                  </a:lnTo>
                  <a:lnTo>
                    <a:pt x="1726" y="0"/>
                  </a:lnTo>
                  <a:lnTo>
                    <a:pt x="0" y="85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33" name="Freeform 227"/>
            <p:cNvSpPr/>
            <p:nvPr/>
          </p:nvSpPr>
          <p:spPr>
            <a:xfrm>
              <a:off x="4936" y="2152"/>
              <a:ext cx="4" cy="4"/>
            </a:xfrm>
            <a:custGeom>
              <a:avLst/>
              <a:gdLst/>
              <a:ahLst/>
              <a:cxnLst>
                <a:cxn ang="0">
                  <a:pos x="13" y="28"/>
                </a:cxn>
                <a:cxn ang="0">
                  <a:pos x="0" y="2"/>
                </a:cxn>
                <a:cxn ang="0">
                  <a:pos x="9" y="0"/>
                </a:cxn>
                <a:cxn ang="0">
                  <a:pos x="17" y="0"/>
                </a:cxn>
                <a:cxn ang="0">
                  <a:pos x="26" y="3"/>
                </a:cxn>
                <a:cxn ang="0">
                  <a:pos x="33" y="8"/>
                </a:cxn>
                <a:cxn ang="0">
                  <a:pos x="39" y="15"/>
                </a:cxn>
                <a:cxn ang="0">
                  <a:pos x="41" y="24"/>
                </a:cxn>
                <a:cxn ang="0">
                  <a:pos x="41" y="32"/>
                </a:cxn>
                <a:cxn ang="0">
                  <a:pos x="38" y="41"/>
                </a:cxn>
                <a:cxn ang="0">
                  <a:pos x="33" y="48"/>
                </a:cxn>
                <a:cxn ang="0">
                  <a:pos x="26" y="54"/>
                </a:cxn>
                <a:cxn ang="0">
                  <a:pos x="13" y="28"/>
                </a:cxn>
              </a:cxnLst>
              <a:pathLst>
                <a:path w="41" h="54">
                  <a:moveTo>
                    <a:pt x="13" y="28"/>
                  </a:moveTo>
                  <a:lnTo>
                    <a:pt x="0" y="2"/>
                  </a:lnTo>
                  <a:lnTo>
                    <a:pt x="9" y="0"/>
                  </a:lnTo>
                  <a:lnTo>
                    <a:pt x="17" y="0"/>
                  </a:lnTo>
                  <a:lnTo>
                    <a:pt x="26" y="3"/>
                  </a:lnTo>
                  <a:lnTo>
                    <a:pt x="33" y="8"/>
                  </a:lnTo>
                  <a:lnTo>
                    <a:pt x="39" y="15"/>
                  </a:lnTo>
                  <a:lnTo>
                    <a:pt x="41" y="24"/>
                  </a:lnTo>
                  <a:lnTo>
                    <a:pt x="41" y="32"/>
                  </a:lnTo>
                  <a:lnTo>
                    <a:pt x="38" y="41"/>
                  </a:lnTo>
                  <a:lnTo>
                    <a:pt x="33" y="48"/>
                  </a:lnTo>
                  <a:lnTo>
                    <a:pt x="26" y="54"/>
                  </a:lnTo>
                  <a:lnTo>
                    <a:pt x="13" y="28"/>
                  </a:lnTo>
                  <a:close/>
                </a:path>
              </a:pathLst>
            </a:custGeom>
            <a:solidFill>
              <a:srgbClr val="FF0000"/>
            </a:solidFill>
            <a:ln w="9525">
              <a:noFill/>
            </a:ln>
          </p:spPr>
          <p:txBody>
            <a:bodyPr/>
            <a:p>
              <a:endParaRPr lang="zh-CN" altLang="en-US"/>
            </a:p>
          </p:txBody>
        </p:sp>
        <p:sp>
          <p:nvSpPr>
            <p:cNvPr id="94434" name="Freeform 228"/>
            <p:cNvSpPr/>
            <p:nvPr/>
          </p:nvSpPr>
          <p:spPr>
            <a:xfrm>
              <a:off x="4936" y="2152"/>
              <a:ext cx="4" cy="4"/>
            </a:xfrm>
            <a:custGeom>
              <a:avLst/>
              <a:gdLst/>
              <a:ahLst/>
              <a:cxnLst>
                <a:cxn ang="0">
                  <a:pos x="0" y="2"/>
                </a:cxn>
                <a:cxn ang="0">
                  <a:pos x="9" y="0"/>
                </a:cxn>
                <a:cxn ang="0">
                  <a:pos x="17" y="0"/>
                </a:cxn>
                <a:cxn ang="0">
                  <a:pos x="26" y="3"/>
                </a:cxn>
                <a:cxn ang="0">
                  <a:pos x="33" y="8"/>
                </a:cxn>
                <a:cxn ang="0">
                  <a:pos x="39" y="15"/>
                </a:cxn>
                <a:cxn ang="0">
                  <a:pos x="41" y="24"/>
                </a:cxn>
                <a:cxn ang="0">
                  <a:pos x="41" y="32"/>
                </a:cxn>
                <a:cxn ang="0">
                  <a:pos x="38" y="41"/>
                </a:cxn>
                <a:cxn ang="0">
                  <a:pos x="33" y="48"/>
                </a:cxn>
                <a:cxn ang="0">
                  <a:pos x="26" y="54"/>
                </a:cxn>
              </a:cxnLst>
              <a:pathLst>
                <a:path w="41" h="54">
                  <a:moveTo>
                    <a:pt x="0" y="2"/>
                  </a:moveTo>
                  <a:lnTo>
                    <a:pt x="9" y="0"/>
                  </a:lnTo>
                  <a:lnTo>
                    <a:pt x="17" y="0"/>
                  </a:lnTo>
                  <a:lnTo>
                    <a:pt x="26" y="3"/>
                  </a:lnTo>
                  <a:lnTo>
                    <a:pt x="33" y="8"/>
                  </a:lnTo>
                  <a:lnTo>
                    <a:pt x="39" y="15"/>
                  </a:lnTo>
                  <a:lnTo>
                    <a:pt x="41" y="24"/>
                  </a:lnTo>
                  <a:lnTo>
                    <a:pt x="41" y="32"/>
                  </a:lnTo>
                  <a:lnTo>
                    <a:pt x="38" y="41"/>
                  </a:lnTo>
                  <a:lnTo>
                    <a:pt x="33" y="48"/>
                  </a:lnTo>
                  <a:lnTo>
                    <a:pt x="26" y="5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35" name="Freeform 229"/>
            <p:cNvSpPr/>
            <p:nvPr/>
          </p:nvSpPr>
          <p:spPr>
            <a:xfrm>
              <a:off x="4802" y="2318"/>
              <a:ext cx="4" cy="4"/>
            </a:xfrm>
            <a:custGeom>
              <a:avLst/>
              <a:gdLst/>
              <a:ahLst/>
              <a:cxnLst>
                <a:cxn ang="0">
                  <a:pos x="28" y="24"/>
                </a:cxn>
                <a:cxn ang="0">
                  <a:pos x="44" y="48"/>
                </a:cxn>
                <a:cxn ang="0">
                  <a:pos x="37" y="51"/>
                </a:cxn>
                <a:cxn ang="0">
                  <a:pos x="28" y="52"/>
                </a:cxn>
                <a:cxn ang="0">
                  <a:pos x="20" y="51"/>
                </a:cxn>
                <a:cxn ang="0">
                  <a:pos x="11" y="47"/>
                </a:cxn>
                <a:cxn ang="0">
                  <a:pos x="4" y="40"/>
                </a:cxn>
                <a:cxn ang="0">
                  <a:pos x="1" y="33"/>
                </a:cxn>
                <a:cxn ang="0">
                  <a:pos x="0" y="24"/>
                </a:cxn>
                <a:cxn ang="0">
                  <a:pos x="1" y="15"/>
                </a:cxn>
                <a:cxn ang="0">
                  <a:pos x="6" y="7"/>
                </a:cxn>
                <a:cxn ang="0">
                  <a:pos x="12" y="0"/>
                </a:cxn>
                <a:cxn ang="0">
                  <a:pos x="28" y="24"/>
                </a:cxn>
              </a:cxnLst>
              <a:pathLst>
                <a:path w="44" h="52">
                  <a:moveTo>
                    <a:pt x="28" y="24"/>
                  </a:moveTo>
                  <a:lnTo>
                    <a:pt x="44" y="48"/>
                  </a:lnTo>
                  <a:lnTo>
                    <a:pt x="37" y="51"/>
                  </a:lnTo>
                  <a:lnTo>
                    <a:pt x="28" y="52"/>
                  </a:lnTo>
                  <a:lnTo>
                    <a:pt x="20" y="51"/>
                  </a:lnTo>
                  <a:lnTo>
                    <a:pt x="11" y="47"/>
                  </a:lnTo>
                  <a:lnTo>
                    <a:pt x="4" y="40"/>
                  </a:lnTo>
                  <a:lnTo>
                    <a:pt x="1" y="33"/>
                  </a:lnTo>
                  <a:lnTo>
                    <a:pt x="0" y="24"/>
                  </a:lnTo>
                  <a:lnTo>
                    <a:pt x="1" y="15"/>
                  </a:lnTo>
                  <a:lnTo>
                    <a:pt x="6" y="7"/>
                  </a:lnTo>
                  <a:lnTo>
                    <a:pt x="12" y="0"/>
                  </a:lnTo>
                  <a:lnTo>
                    <a:pt x="28" y="24"/>
                  </a:lnTo>
                  <a:close/>
                </a:path>
              </a:pathLst>
            </a:custGeom>
            <a:solidFill>
              <a:srgbClr val="FF0000"/>
            </a:solidFill>
            <a:ln w="9525">
              <a:noFill/>
            </a:ln>
          </p:spPr>
          <p:txBody>
            <a:bodyPr/>
            <a:p>
              <a:endParaRPr lang="zh-CN" altLang="en-US"/>
            </a:p>
          </p:txBody>
        </p:sp>
        <p:sp>
          <p:nvSpPr>
            <p:cNvPr id="94436" name="Freeform 230"/>
            <p:cNvSpPr/>
            <p:nvPr/>
          </p:nvSpPr>
          <p:spPr>
            <a:xfrm>
              <a:off x="4802" y="2318"/>
              <a:ext cx="4" cy="4"/>
            </a:xfrm>
            <a:custGeom>
              <a:avLst/>
              <a:gdLst/>
              <a:ahLst/>
              <a:cxnLst>
                <a:cxn ang="0">
                  <a:pos x="44" y="48"/>
                </a:cxn>
                <a:cxn ang="0">
                  <a:pos x="37" y="51"/>
                </a:cxn>
                <a:cxn ang="0">
                  <a:pos x="28" y="52"/>
                </a:cxn>
                <a:cxn ang="0">
                  <a:pos x="20" y="51"/>
                </a:cxn>
                <a:cxn ang="0">
                  <a:pos x="11" y="47"/>
                </a:cxn>
                <a:cxn ang="0">
                  <a:pos x="4" y="40"/>
                </a:cxn>
                <a:cxn ang="0">
                  <a:pos x="1" y="33"/>
                </a:cxn>
                <a:cxn ang="0">
                  <a:pos x="0" y="24"/>
                </a:cxn>
                <a:cxn ang="0">
                  <a:pos x="1" y="15"/>
                </a:cxn>
                <a:cxn ang="0">
                  <a:pos x="6" y="7"/>
                </a:cxn>
                <a:cxn ang="0">
                  <a:pos x="12" y="0"/>
                </a:cxn>
              </a:cxnLst>
              <a:pathLst>
                <a:path w="44" h="52">
                  <a:moveTo>
                    <a:pt x="44" y="48"/>
                  </a:moveTo>
                  <a:lnTo>
                    <a:pt x="37" y="51"/>
                  </a:lnTo>
                  <a:lnTo>
                    <a:pt x="28" y="52"/>
                  </a:lnTo>
                  <a:lnTo>
                    <a:pt x="20" y="51"/>
                  </a:lnTo>
                  <a:lnTo>
                    <a:pt x="11" y="47"/>
                  </a:lnTo>
                  <a:lnTo>
                    <a:pt x="4" y="40"/>
                  </a:lnTo>
                  <a:lnTo>
                    <a:pt x="1" y="33"/>
                  </a:lnTo>
                  <a:lnTo>
                    <a:pt x="0" y="24"/>
                  </a:lnTo>
                  <a:lnTo>
                    <a:pt x="1" y="15"/>
                  </a:lnTo>
                  <a:lnTo>
                    <a:pt x="6" y="7"/>
                  </a:lnTo>
                  <a:lnTo>
                    <a:pt x="12"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37" name="Freeform 231"/>
            <p:cNvSpPr/>
            <p:nvPr/>
          </p:nvSpPr>
          <p:spPr>
            <a:xfrm>
              <a:off x="4803" y="2223"/>
              <a:ext cx="136" cy="99"/>
            </a:xfrm>
            <a:custGeom>
              <a:avLst/>
              <a:gdLst/>
              <a:ahLst/>
              <a:cxnLst>
                <a:cxn ang="0">
                  <a:pos x="0" y="1240"/>
                </a:cxn>
                <a:cxn ang="0">
                  <a:pos x="16" y="1264"/>
                </a:cxn>
                <a:cxn ang="0">
                  <a:pos x="32" y="1288"/>
                </a:cxn>
                <a:cxn ang="0">
                  <a:pos x="1758" y="47"/>
                </a:cxn>
                <a:cxn ang="0">
                  <a:pos x="1742" y="23"/>
                </a:cxn>
                <a:cxn ang="0">
                  <a:pos x="1726" y="0"/>
                </a:cxn>
                <a:cxn ang="0">
                  <a:pos x="0" y="1240"/>
                </a:cxn>
              </a:cxnLst>
              <a:pathLst>
                <a:path w="1758" h="1288">
                  <a:moveTo>
                    <a:pt x="0" y="1240"/>
                  </a:moveTo>
                  <a:lnTo>
                    <a:pt x="16" y="1264"/>
                  </a:lnTo>
                  <a:lnTo>
                    <a:pt x="32" y="1288"/>
                  </a:lnTo>
                  <a:lnTo>
                    <a:pt x="1758" y="47"/>
                  </a:lnTo>
                  <a:lnTo>
                    <a:pt x="1742" y="23"/>
                  </a:lnTo>
                  <a:lnTo>
                    <a:pt x="1726" y="0"/>
                  </a:lnTo>
                  <a:lnTo>
                    <a:pt x="0" y="1240"/>
                  </a:lnTo>
                  <a:close/>
                </a:path>
              </a:pathLst>
            </a:custGeom>
            <a:solidFill>
              <a:srgbClr val="FF0000"/>
            </a:solidFill>
            <a:ln w="9525">
              <a:noFill/>
            </a:ln>
          </p:spPr>
          <p:txBody>
            <a:bodyPr/>
            <a:p>
              <a:endParaRPr lang="zh-CN" altLang="en-US"/>
            </a:p>
          </p:txBody>
        </p:sp>
        <p:sp>
          <p:nvSpPr>
            <p:cNvPr id="94438" name="Freeform 232"/>
            <p:cNvSpPr/>
            <p:nvPr/>
          </p:nvSpPr>
          <p:spPr>
            <a:xfrm>
              <a:off x="4803" y="2223"/>
              <a:ext cx="136" cy="99"/>
            </a:xfrm>
            <a:custGeom>
              <a:avLst/>
              <a:gdLst/>
              <a:ahLst/>
              <a:cxnLst>
                <a:cxn ang="0">
                  <a:pos x="0" y="1240"/>
                </a:cxn>
                <a:cxn ang="0">
                  <a:pos x="16" y="1264"/>
                </a:cxn>
                <a:cxn ang="0">
                  <a:pos x="32" y="1288"/>
                </a:cxn>
                <a:cxn ang="0">
                  <a:pos x="1758" y="47"/>
                </a:cxn>
                <a:cxn ang="0">
                  <a:pos x="1742" y="23"/>
                </a:cxn>
                <a:cxn ang="0">
                  <a:pos x="1726" y="0"/>
                </a:cxn>
                <a:cxn ang="0">
                  <a:pos x="0" y="1240"/>
                </a:cxn>
              </a:cxnLst>
              <a:pathLst>
                <a:path w="1758" h="1288">
                  <a:moveTo>
                    <a:pt x="0" y="1240"/>
                  </a:moveTo>
                  <a:lnTo>
                    <a:pt x="16" y="1264"/>
                  </a:lnTo>
                  <a:lnTo>
                    <a:pt x="32" y="1288"/>
                  </a:lnTo>
                  <a:lnTo>
                    <a:pt x="1758" y="47"/>
                  </a:lnTo>
                  <a:lnTo>
                    <a:pt x="1742" y="23"/>
                  </a:lnTo>
                  <a:lnTo>
                    <a:pt x="1726" y="0"/>
                  </a:lnTo>
                  <a:lnTo>
                    <a:pt x="0" y="124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39" name="Freeform 233"/>
            <p:cNvSpPr/>
            <p:nvPr/>
          </p:nvSpPr>
          <p:spPr>
            <a:xfrm>
              <a:off x="4936" y="2222"/>
              <a:ext cx="4" cy="4"/>
            </a:xfrm>
            <a:custGeom>
              <a:avLst/>
              <a:gdLst/>
              <a:ahLst/>
              <a:cxnLst>
                <a:cxn ang="0">
                  <a:pos x="16" y="29"/>
                </a:cxn>
                <a:cxn ang="0">
                  <a:pos x="0" y="6"/>
                </a:cxn>
                <a:cxn ang="0">
                  <a:pos x="7" y="2"/>
                </a:cxn>
                <a:cxn ang="0">
                  <a:pos x="16" y="0"/>
                </a:cxn>
                <a:cxn ang="0">
                  <a:pos x="24" y="2"/>
                </a:cxn>
                <a:cxn ang="0">
                  <a:pos x="33" y="7"/>
                </a:cxn>
                <a:cxn ang="0">
                  <a:pos x="40" y="13"/>
                </a:cxn>
                <a:cxn ang="0">
                  <a:pos x="43" y="21"/>
                </a:cxn>
                <a:cxn ang="0">
                  <a:pos x="45" y="29"/>
                </a:cxn>
                <a:cxn ang="0">
                  <a:pos x="43" y="38"/>
                </a:cxn>
                <a:cxn ang="0">
                  <a:pos x="38" y="46"/>
                </a:cxn>
                <a:cxn ang="0">
                  <a:pos x="32" y="53"/>
                </a:cxn>
                <a:cxn ang="0">
                  <a:pos x="16" y="29"/>
                </a:cxn>
              </a:cxnLst>
              <a:pathLst>
                <a:path w="45" h="53">
                  <a:moveTo>
                    <a:pt x="16" y="29"/>
                  </a:moveTo>
                  <a:lnTo>
                    <a:pt x="0" y="6"/>
                  </a:lnTo>
                  <a:lnTo>
                    <a:pt x="7" y="2"/>
                  </a:lnTo>
                  <a:lnTo>
                    <a:pt x="16" y="0"/>
                  </a:lnTo>
                  <a:lnTo>
                    <a:pt x="24" y="2"/>
                  </a:lnTo>
                  <a:lnTo>
                    <a:pt x="33" y="7"/>
                  </a:lnTo>
                  <a:lnTo>
                    <a:pt x="40" y="13"/>
                  </a:lnTo>
                  <a:lnTo>
                    <a:pt x="43" y="21"/>
                  </a:lnTo>
                  <a:lnTo>
                    <a:pt x="45" y="29"/>
                  </a:lnTo>
                  <a:lnTo>
                    <a:pt x="43" y="38"/>
                  </a:lnTo>
                  <a:lnTo>
                    <a:pt x="38" y="46"/>
                  </a:lnTo>
                  <a:lnTo>
                    <a:pt x="32" y="53"/>
                  </a:lnTo>
                  <a:lnTo>
                    <a:pt x="16" y="29"/>
                  </a:lnTo>
                  <a:close/>
                </a:path>
              </a:pathLst>
            </a:custGeom>
            <a:solidFill>
              <a:srgbClr val="FF0000"/>
            </a:solidFill>
            <a:ln w="9525">
              <a:noFill/>
            </a:ln>
          </p:spPr>
          <p:txBody>
            <a:bodyPr/>
            <a:p>
              <a:endParaRPr lang="zh-CN" altLang="en-US"/>
            </a:p>
          </p:txBody>
        </p:sp>
        <p:sp>
          <p:nvSpPr>
            <p:cNvPr id="94440" name="Freeform 234"/>
            <p:cNvSpPr/>
            <p:nvPr/>
          </p:nvSpPr>
          <p:spPr>
            <a:xfrm>
              <a:off x="4936" y="2222"/>
              <a:ext cx="4" cy="4"/>
            </a:xfrm>
            <a:custGeom>
              <a:avLst/>
              <a:gdLst/>
              <a:ahLst/>
              <a:cxnLst>
                <a:cxn ang="0">
                  <a:pos x="0" y="6"/>
                </a:cxn>
                <a:cxn ang="0">
                  <a:pos x="7" y="2"/>
                </a:cxn>
                <a:cxn ang="0">
                  <a:pos x="16" y="0"/>
                </a:cxn>
                <a:cxn ang="0">
                  <a:pos x="24" y="2"/>
                </a:cxn>
                <a:cxn ang="0">
                  <a:pos x="33" y="7"/>
                </a:cxn>
                <a:cxn ang="0">
                  <a:pos x="40" y="13"/>
                </a:cxn>
                <a:cxn ang="0">
                  <a:pos x="43" y="21"/>
                </a:cxn>
                <a:cxn ang="0">
                  <a:pos x="45" y="29"/>
                </a:cxn>
                <a:cxn ang="0">
                  <a:pos x="43" y="38"/>
                </a:cxn>
                <a:cxn ang="0">
                  <a:pos x="38" y="46"/>
                </a:cxn>
                <a:cxn ang="0">
                  <a:pos x="32" y="53"/>
                </a:cxn>
              </a:cxnLst>
              <a:pathLst>
                <a:path w="45" h="53">
                  <a:moveTo>
                    <a:pt x="0" y="6"/>
                  </a:moveTo>
                  <a:lnTo>
                    <a:pt x="7" y="2"/>
                  </a:lnTo>
                  <a:lnTo>
                    <a:pt x="16" y="0"/>
                  </a:lnTo>
                  <a:lnTo>
                    <a:pt x="24" y="2"/>
                  </a:lnTo>
                  <a:lnTo>
                    <a:pt x="33" y="7"/>
                  </a:lnTo>
                  <a:lnTo>
                    <a:pt x="40" y="13"/>
                  </a:lnTo>
                  <a:lnTo>
                    <a:pt x="43" y="21"/>
                  </a:lnTo>
                  <a:lnTo>
                    <a:pt x="45" y="29"/>
                  </a:lnTo>
                  <a:lnTo>
                    <a:pt x="43" y="38"/>
                  </a:lnTo>
                  <a:lnTo>
                    <a:pt x="38" y="46"/>
                  </a:lnTo>
                  <a:lnTo>
                    <a:pt x="32" y="53"/>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41" name="Freeform 235"/>
            <p:cNvSpPr/>
            <p:nvPr/>
          </p:nvSpPr>
          <p:spPr>
            <a:xfrm>
              <a:off x="4803" y="2319"/>
              <a:ext cx="4" cy="3"/>
            </a:xfrm>
            <a:custGeom>
              <a:avLst/>
              <a:gdLst/>
              <a:ahLst/>
              <a:cxnLst>
                <a:cxn ang="0">
                  <a:pos x="27" y="9"/>
                </a:cxn>
                <a:cxn ang="0">
                  <a:pos x="54" y="0"/>
                </a:cxn>
                <a:cxn ang="0">
                  <a:pos x="55" y="9"/>
                </a:cxn>
                <a:cxn ang="0">
                  <a:pos x="54" y="19"/>
                </a:cxn>
                <a:cxn ang="0">
                  <a:pos x="50" y="26"/>
                </a:cxn>
                <a:cxn ang="0">
                  <a:pos x="43" y="33"/>
                </a:cxn>
                <a:cxn ang="0">
                  <a:pos x="36" y="36"/>
                </a:cxn>
                <a:cxn ang="0">
                  <a:pos x="27" y="37"/>
                </a:cxn>
                <a:cxn ang="0">
                  <a:pos x="17" y="36"/>
                </a:cxn>
                <a:cxn ang="0">
                  <a:pos x="10" y="32"/>
                </a:cxn>
                <a:cxn ang="0">
                  <a:pos x="3" y="25"/>
                </a:cxn>
                <a:cxn ang="0">
                  <a:pos x="0" y="18"/>
                </a:cxn>
                <a:cxn ang="0">
                  <a:pos x="27" y="9"/>
                </a:cxn>
              </a:cxnLst>
              <a:pathLst>
                <a:path w="55" h="37">
                  <a:moveTo>
                    <a:pt x="27" y="9"/>
                  </a:moveTo>
                  <a:lnTo>
                    <a:pt x="54" y="0"/>
                  </a:lnTo>
                  <a:lnTo>
                    <a:pt x="55" y="9"/>
                  </a:lnTo>
                  <a:lnTo>
                    <a:pt x="54" y="19"/>
                  </a:lnTo>
                  <a:lnTo>
                    <a:pt x="50" y="26"/>
                  </a:lnTo>
                  <a:lnTo>
                    <a:pt x="43" y="33"/>
                  </a:lnTo>
                  <a:lnTo>
                    <a:pt x="36" y="36"/>
                  </a:lnTo>
                  <a:lnTo>
                    <a:pt x="27" y="37"/>
                  </a:lnTo>
                  <a:lnTo>
                    <a:pt x="17" y="36"/>
                  </a:lnTo>
                  <a:lnTo>
                    <a:pt x="10" y="32"/>
                  </a:lnTo>
                  <a:lnTo>
                    <a:pt x="3" y="25"/>
                  </a:lnTo>
                  <a:lnTo>
                    <a:pt x="0" y="18"/>
                  </a:lnTo>
                  <a:lnTo>
                    <a:pt x="27" y="9"/>
                  </a:lnTo>
                  <a:close/>
                </a:path>
              </a:pathLst>
            </a:custGeom>
            <a:solidFill>
              <a:srgbClr val="FF0000"/>
            </a:solidFill>
            <a:ln w="9525">
              <a:noFill/>
            </a:ln>
          </p:spPr>
          <p:txBody>
            <a:bodyPr/>
            <a:p>
              <a:endParaRPr lang="zh-CN" altLang="en-US"/>
            </a:p>
          </p:txBody>
        </p:sp>
        <p:sp>
          <p:nvSpPr>
            <p:cNvPr id="94442" name="Freeform 236"/>
            <p:cNvSpPr/>
            <p:nvPr/>
          </p:nvSpPr>
          <p:spPr>
            <a:xfrm>
              <a:off x="4803" y="2319"/>
              <a:ext cx="4" cy="3"/>
            </a:xfrm>
            <a:custGeom>
              <a:avLst/>
              <a:gdLst/>
              <a:ahLst/>
              <a:cxnLst>
                <a:cxn ang="0">
                  <a:pos x="54" y="0"/>
                </a:cxn>
                <a:cxn ang="0">
                  <a:pos x="55" y="9"/>
                </a:cxn>
                <a:cxn ang="0">
                  <a:pos x="54" y="19"/>
                </a:cxn>
                <a:cxn ang="0">
                  <a:pos x="50" y="26"/>
                </a:cxn>
                <a:cxn ang="0">
                  <a:pos x="43" y="33"/>
                </a:cxn>
                <a:cxn ang="0">
                  <a:pos x="36" y="36"/>
                </a:cxn>
                <a:cxn ang="0">
                  <a:pos x="27" y="37"/>
                </a:cxn>
                <a:cxn ang="0">
                  <a:pos x="17" y="36"/>
                </a:cxn>
                <a:cxn ang="0">
                  <a:pos x="10" y="32"/>
                </a:cxn>
                <a:cxn ang="0">
                  <a:pos x="3" y="25"/>
                </a:cxn>
                <a:cxn ang="0">
                  <a:pos x="0" y="18"/>
                </a:cxn>
              </a:cxnLst>
              <a:pathLst>
                <a:path w="55" h="37">
                  <a:moveTo>
                    <a:pt x="54" y="0"/>
                  </a:moveTo>
                  <a:lnTo>
                    <a:pt x="55" y="9"/>
                  </a:lnTo>
                  <a:lnTo>
                    <a:pt x="54" y="19"/>
                  </a:lnTo>
                  <a:lnTo>
                    <a:pt x="50" y="26"/>
                  </a:lnTo>
                  <a:lnTo>
                    <a:pt x="43" y="33"/>
                  </a:lnTo>
                  <a:lnTo>
                    <a:pt x="36" y="36"/>
                  </a:lnTo>
                  <a:lnTo>
                    <a:pt x="27" y="37"/>
                  </a:lnTo>
                  <a:lnTo>
                    <a:pt x="17" y="36"/>
                  </a:lnTo>
                  <a:lnTo>
                    <a:pt x="10" y="32"/>
                  </a:lnTo>
                  <a:lnTo>
                    <a:pt x="3" y="25"/>
                  </a:lnTo>
                  <a:lnTo>
                    <a:pt x="0" y="18"/>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43" name="Freeform 237"/>
            <p:cNvSpPr/>
            <p:nvPr/>
          </p:nvSpPr>
          <p:spPr>
            <a:xfrm>
              <a:off x="4775" y="2230"/>
              <a:ext cx="32" cy="91"/>
            </a:xfrm>
            <a:custGeom>
              <a:avLst/>
              <a:gdLst/>
              <a:ahLst/>
              <a:cxnLst>
                <a:cxn ang="0">
                  <a:pos x="354" y="1181"/>
                </a:cxn>
                <a:cxn ang="0">
                  <a:pos x="381" y="1172"/>
                </a:cxn>
                <a:cxn ang="0">
                  <a:pos x="408" y="1163"/>
                </a:cxn>
                <a:cxn ang="0">
                  <a:pos x="53" y="0"/>
                </a:cxn>
                <a:cxn ang="0">
                  <a:pos x="27" y="9"/>
                </a:cxn>
                <a:cxn ang="0">
                  <a:pos x="0" y="17"/>
                </a:cxn>
                <a:cxn ang="0">
                  <a:pos x="354" y="1181"/>
                </a:cxn>
              </a:cxnLst>
              <a:pathLst>
                <a:path w="408" h="1181">
                  <a:moveTo>
                    <a:pt x="354" y="1181"/>
                  </a:moveTo>
                  <a:lnTo>
                    <a:pt x="381" y="1172"/>
                  </a:lnTo>
                  <a:lnTo>
                    <a:pt x="408" y="1163"/>
                  </a:lnTo>
                  <a:lnTo>
                    <a:pt x="53" y="0"/>
                  </a:lnTo>
                  <a:lnTo>
                    <a:pt x="27" y="9"/>
                  </a:lnTo>
                  <a:lnTo>
                    <a:pt x="0" y="17"/>
                  </a:lnTo>
                  <a:lnTo>
                    <a:pt x="354" y="1181"/>
                  </a:lnTo>
                  <a:close/>
                </a:path>
              </a:pathLst>
            </a:custGeom>
            <a:solidFill>
              <a:srgbClr val="FF0000"/>
            </a:solidFill>
            <a:ln w="9525">
              <a:noFill/>
            </a:ln>
          </p:spPr>
          <p:txBody>
            <a:bodyPr/>
            <a:p>
              <a:endParaRPr lang="zh-CN" altLang="en-US"/>
            </a:p>
          </p:txBody>
        </p:sp>
        <p:sp>
          <p:nvSpPr>
            <p:cNvPr id="94444" name="Freeform 238"/>
            <p:cNvSpPr/>
            <p:nvPr/>
          </p:nvSpPr>
          <p:spPr>
            <a:xfrm>
              <a:off x="4775" y="2230"/>
              <a:ext cx="32" cy="91"/>
            </a:xfrm>
            <a:custGeom>
              <a:avLst/>
              <a:gdLst/>
              <a:ahLst/>
              <a:cxnLst>
                <a:cxn ang="0">
                  <a:pos x="354" y="1181"/>
                </a:cxn>
                <a:cxn ang="0">
                  <a:pos x="381" y="1172"/>
                </a:cxn>
                <a:cxn ang="0">
                  <a:pos x="408" y="1163"/>
                </a:cxn>
                <a:cxn ang="0">
                  <a:pos x="53" y="0"/>
                </a:cxn>
                <a:cxn ang="0">
                  <a:pos x="27" y="9"/>
                </a:cxn>
                <a:cxn ang="0">
                  <a:pos x="0" y="17"/>
                </a:cxn>
                <a:cxn ang="0">
                  <a:pos x="354" y="1181"/>
                </a:cxn>
              </a:cxnLst>
              <a:pathLst>
                <a:path w="408" h="1181">
                  <a:moveTo>
                    <a:pt x="354" y="1181"/>
                  </a:moveTo>
                  <a:lnTo>
                    <a:pt x="381" y="1172"/>
                  </a:lnTo>
                  <a:lnTo>
                    <a:pt x="408" y="1163"/>
                  </a:lnTo>
                  <a:lnTo>
                    <a:pt x="53" y="0"/>
                  </a:lnTo>
                  <a:lnTo>
                    <a:pt x="27" y="9"/>
                  </a:lnTo>
                  <a:lnTo>
                    <a:pt x="0" y="17"/>
                  </a:lnTo>
                  <a:lnTo>
                    <a:pt x="354" y="1181"/>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45" name="Freeform 239"/>
            <p:cNvSpPr/>
            <p:nvPr/>
          </p:nvSpPr>
          <p:spPr>
            <a:xfrm>
              <a:off x="4775" y="2228"/>
              <a:ext cx="4" cy="3"/>
            </a:xfrm>
            <a:custGeom>
              <a:avLst/>
              <a:gdLst/>
              <a:ahLst/>
              <a:cxnLst>
                <a:cxn ang="0">
                  <a:pos x="28" y="28"/>
                </a:cxn>
                <a:cxn ang="0">
                  <a:pos x="1" y="36"/>
                </a:cxn>
                <a:cxn ang="0">
                  <a:pos x="0" y="28"/>
                </a:cxn>
                <a:cxn ang="0">
                  <a:pos x="1" y="18"/>
                </a:cxn>
                <a:cxn ang="0">
                  <a:pos x="5" y="10"/>
                </a:cxn>
                <a:cxn ang="0">
                  <a:pos x="11" y="4"/>
                </a:cxn>
                <a:cxn ang="0">
                  <a:pos x="19" y="1"/>
                </a:cxn>
                <a:cxn ang="0">
                  <a:pos x="28" y="0"/>
                </a:cxn>
                <a:cxn ang="0">
                  <a:pos x="37" y="1"/>
                </a:cxn>
                <a:cxn ang="0">
                  <a:pos x="45" y="5"/>
                </a:cxn>
                <a:cxn ang="0">
                  <a:pos x="51" y="11"/>
                </a:cxn>
                <a:cxn ang="0">
                  <a:pos x="54" y="19"/>
                </a:cxn>
                <a:cxn ang="0">
                  <a:pos x="28" y="28"/>
                </a:cxn>
              </a:cxnLst>
              <a:pathLst>
                <a:path w="54" h="36">
                  <a:moveTo>
                    <a:pt x="28" y="28"/>
                  </a:moveTo>
                  <a:lnTo>
                    <a:pt x="1" y="36"/>
                  </a:lnTo>
                  <a:lnTo>
                    <a:pt x="0" y="28"/>
                  </a:lnTo>
                  <a:lnTo>
                    <a:pt x="1" y="18"/>
                  </a:lnTo>
                  <a:lnTo>
                    <a:pt x="5" y="10"/>
                  </a:lnTo>
                  <a:lnTo>
                    <a:pt x="11" y="4"/>
                  </a:lnTo>
                  <a:lnTo>
                    <a:pt x="19" y="1"/>
                  </a:lnTo>
                  <a:lnTo>
                    <a:pt x="28" y="0"/>
                  </a:lnTo>
                  <a:lnTo>
                    <a:pt x="37" y="1"/>
                  </a:lnTo>
                  <a:lnTo>
                    <a:pt x="45" y="5"/>
                  </a:lnTo>
                  <a:lnTo>
                    <a:pt x="51" y="11"/>
                  </a:lnTo>
                  <a:lnTo>
                    <a:pt x="54" y="19"/>
                  </a:lnTo>
                  <a:lnTo>
                    <a:pt x="28" y="28"/>
                  </a:lnTo>
                  <a:close/>
                </a:path>
              </a:pathLst>
            </a:custGeom>
            <a:solidFill>
              <a:srgbClr val="FF0000"/>
            </a:solidFill>
            <a:ln w="9525">
              <a:noFill/>
            </a:ln>
          </p:spPr>
          <p:txBody>
            <a:bodyPr/>
            <a:p>
              <a:endParaRPr lang="zh-CN" altLang="en-US"/>
            </a:p>
          </p:txBody>
        </p:sp>
        <p:sp>
          <p:nvSpPr>
            <p:cNvPr id="94446" name="Freeform 240"/>
            <p:cNvSpPr/>
            <p:nvPr/>
          </p:nvSpPr>
          <p:spPr>
            <a:xfrm>
              <a:off x="4775" y="2228"/>
              <a:ext cx="4" cy="3"/>
            </a:xfrm>
            <a:custGeom>
              <a:avLst/>
              <a:gdLst/>
              <a:ahLst/>
              <a:cxnLst>
                <a:cxn ang="0">
                  <a:pos x="1" y="36"/>
                </a:cxn>
                <a:cxn ang="0">
                  <a:pos x="0" y="28"/>
                </a:cxn>
                <a:cxn ang="0">
                  <a:pos x="1" y="18"/>
                </a:cxn>
                <a:cxn ang="0">
                  <a:pos x="5" y="10"/>
                </a:cxn>
                <a:cxn ang="0">
                  <a:pos x="11" y="4"/>
                </a:cxn>
                <a:cxn ang="0">
                  <a:pos x="19" y="1"/>
                </a:cxn>
                <a:cxn ang="0">
                  <a:pos x="28" y="0"/>
                </a:cxn>
                <a:cxn ang="0">
                  <a:pos x="37" y="1"/>
                </a:cxn>
                <a:cxn ang="0">
                  <a:pos x="45" y="5"/>
                </a:cxn>
                <a:cxn ang="0">
                  <a:pos x="51" y="11"/>
                </a:cxn>
                <a:cxn ang="0">
                  <a:pos x="54" y="19"/>
                </a:cxn>
              </a:cxnLst>
              <a:pathLst>
                <a:path w="54" h="36">
                  <a:moveTo>
                    <a:pt x="1" y="36"/>
                  </a:moveTo>
                  <a:lnTo>
                    <a:pt x="0" y="28"/>
                  </a:lnTo>
                  <a:lnTo>
                    <a:pt x="1" y="18"/>
                  </a:lnTo>
                  <a:lnTo>
                    <a:pt x="5" y="10"/>
                  </a:lnTo>
                  <a:lnTo>
                    <a:pt x="11" y="4"/>
                  </a:lnTo>
                  <a:lnTo>
                    <a:pt x="19" y="1"/>
                  </a:lnTo>
                  <a:lnTo>
                    <a:pt x="28" y="0"/>
                  </a:lnTo>
                  <a:lnTo>
                    <a:pt x="37" y="1"/>
                  </a:lnTo>
                  <a:lnTo>
                    <a:pt x="45" y="5"/>
                  </a:lnTo>
                  <a:lnTo>
                    <a:pt x="51" y="11"/>
                  </a:lnTo>
                  <a:lnTo>
                    <a:pt x="54" y="1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47" name="Freeform 241"/>
            <p:cNvSpPr/>
            <p:nvPr/>
          </p:nvSpPr>
          <p:spPr>
            <a:xfrm>
              <a:off x="4775" y="2231"/>
              <a:ext cx="5" cy="2"/>
            </a:xfrm>
            <a:custGeom>
              <a:avLst/>
              <a:gdLst/>
              <a:ahLst/>
              <a:cxnLst>
                <a:cxn ang="0">
                  <a:pos x="28" y="0"/>
                </a:cxn>
                <a:cxn ang="0">
                  <a:pos x="57" y="0"/>
                </a:cxn>
                <a:cxn ang="0">
                  <a:pos x="54" y="8"/>
                </a:cxn>
                <a:cxn ang="0">
                  <a:pos x="50" y="17"/>
                </a:cxn>
                <a:cxn ang="0">
                  <a:pos x="45" y="22"/>
                </a:cxn>
                <a:cxn ang="0">
                  <a:pos x="36" y="26"/>
                </a:cxn>
                <a:cxn ang="0">
                  <a:pos x="28" y="28"/>
                </a:cxn>
                <a:cxn ang="0">
                  <a:pos x="19" y="26"/>
                </a:cxn>
                <a:cxn ang="0">
                  <a:pos x="10" y="22"/>
                </a:cxn>
                <a:cxn ang="0">
                  <a:pos x="5" y="17"/>
                </a:cxn>
                <a:cxn ang="0">
                  <a:pos x="1" y="8"/>
                </a:cxn>
                <a:cxn ang="0">
                  <a:pos x="0" y="0"/>
                </a:cxn>
                <a:cxn ang="0">
                  <a:pos x="28" y="0"/>
                </a:cxn>
              </a:cxnLst>
              <a:pathLst>
                <a:path w="57" h="28">
                  <a:moveTo>
                    <a:pt x="28" y="0"/>
                  </a:moveTo>
                  <a:lnTo>
                    <a:pt x="57" y="0"/>
                  </a:lnTo>
                  <a:lnTo>
                    <a:pt x="54" y="8"/>
                  </a:lnTo>
                  <a:lnTo>
                    <a:pt x="50" y="17"/>
                  </a:lnTo>
                  <a:lnTo>
                    <a:pt x="45" y="22"/>
                  </a:lnTo>
                  <a:lnTo>
                    <a:pt x="36" y="26"/>
                  </a:lnTo>
                  <a:lnTo>
                    <a:pt x="28" y="28"/>
                  </a:lnTo>
                  <a:lnTo>
                    <a:pt x="19" y="26"/>
                  </a:lnTo>
                  <a:lnTo>
                    <a:pt x="10" y="22"/>
                  </a:lnTo>
                  <a:lnTo>
                    <a:pt x="5" y="17"/>
                  </a:lnTo>
                  <a:lnTo>
                    <a:pt x="1" y="8"/>
                  </a:lnTo>
                  <a:lnTo>
                    <a:pt x="0" y="0"/>
                  </a:lnTo>
                  <a:lnTo>
                    <a:pt x="28" y="0"/>
                  </a:lnTo>
                  <a:close/>
                </a:path>
              </a:pathLst>
            </a:custGeom>
            <a:solidFill>
              <a:srgbClr val="FF0000"/>
            </a:solidFill>
            <a:ln w="9525">
              <a:noFill/>
            </a:ln>
          </p:spPr>
          <p:txBody>
            <a:bodyPr/>
            <a:p>
              <a:endParaRPr lang="zh-CN" altLang="en-US"/>
            </a:p>
          </p:txBody>
        </p:sp>
        <p:sp>
          <p:nvSpPr>
            <p:cNvPr id="94448" name="Freeform 242"/>
            <p:cNvSpPr/>
            <p:nvPr/>
          </p:nvSpPr>
          <p:spPr>
            <a:xfrm>
              <a:off x="4775" y="2231"/>
              <a:ext cx="5" cy="2"/>
            </a:xfrm>
            <a:custGeom>
              <a:avLst/>
              <a:gdLst/>
              <a:ahLst/>
              <a:cxnLst>
                <a:cxn ang="0">
                  <a:pos x="57" y="0"/>
                </a:cxn>
                <a:cxn ang="0">
                  <a:pos x="54" y="8"/>
                </a:cxn>
                <a:cxn ang="0">
                  <a:pos x="50" y="17"/>
                </a:cxn>
                <a:cxn ang="0">
                  <a:pos x="45" y="22"/>
                </a:cxn>
                <a:cxn ang="0">
                  <a:pos x="36" y="26"/>
                </a:cxn>
                <a:cxn ang="0">
                  <a:pos x="28" y="28"/>
                </a:cxn>
                <a:cxn ang="0">
                  <a:pos x="19" y="26"/>
                </a:cxn>
                <a:cxn ang="0">
                  <a:pos x="10" y="22"/>
                </a:cxn>
                <a:cxn ang="0">
                  <a:pos x="5" y="17"/>
                </a:cxn>
                <a:cxn ang="0">
                  <a:pos x="1" y="8"/>
                </a:cxn>
                <a:cxn ang="0">
                  <a:pos x="0" y="0"/>
                </a:cxn>
              </a:cxnLst>
              <a:pathLst>
                <a:path w="57" h="28">
                  <a:moveTo>
                    <a:pt x="57" y="0"/>
                  </a:moveTo>
                  <a:lnTo>
                    <a:pt x="54" y="8"/>
                  </a:lnTo>
                  <a:lnTo>
                    <a:pt x="50" y="17"/>
                  </a:lnTo>
                  <a:lnTo>
                    <a:pt x="45" y="22"/>
                  </a:lnTo>
                  <a:lnTo>
                    <a:pt x="36" y="26"/>
                  </a:lnTo>
                  <a:lnTo>
                    <a:pt x="28" y="28"/>
                  </a:lnTo>
                  <a:lnTo>
                    <a:pt x="19" y="26"/>
                  </a:lnTo>
                  <a:lnTo>
                    <a:pt x="10" y="22"/>
                  </a:lnTo>
                  <a:lnTo>
                    <a:pt x="5" y="17"/>
                  </a:lnTo>
                  <a:lnTo>
                    <a:pt x="1" y="8"/>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49" name="Freeform 243"/>
            <p:cNvSpPr/>
            <p:nvPr/>
          </p:nvSpPr>
          <p:spPr>
            <a:xfrm>
              <a:off x="4775" y="2158"/>
              <a:ext cx="5" cy="73"/>
            </a:xfrm>
            <a:custGeom>
              <a:avLst/>
              <a:gdLst/>
              <a:ahLst/>
              <a:cxnLst>
                <a:cxn ang="0">
                  <a:pos x="0" y="939"/>
                </a:cxn>
                <a:cxn ang="0">
                  <a:pos x="28" y="939"/>
                </a:cxn>
                <a:cxn ang="0">
                  <a:pos x="57" y="939"/>
                </a:cxn>
                <a:cxn ang="0">
                  <a:pos x="57" y="0"/>
                </a:cxn>
                <a:cxn ang="0">
                  <a:pos x="28" y="0"/>
                </a:cxn>
                <a:cxn ang="0">
                  <a:pos x="0" y="0"/>
                </a:cxn>
                <a:cxn ang="0">
                  <a:pos x="0" y="939"/>
                </a:cxn>
              </a:cxnLst>
              <a:pathLst>
                <a:path w="57" h="939">
                  <a:moveTo>
                    <a:pt x="0" y="939"/>
                  </a:moveTo>
                  <a:lnTo>
                    <a:pt x="28" y="939"/>
                  </a:lnTo>
                  <a:lnTo>
                    <a:pt x="57" y="939"/>
                  </a:lnTo>
                  <a:lnTo>
                    <a:pt x="57" y="0"/>
                  </a:lnTo>
                  <a:lnTo>
                    <a:pt x="28" y="0"/>
                  </a:lnTo>
                  <a:lnTo>
                    <a:pt x="0" y="0"/>
                  </a:lnTo>
                  <a:lnTo>
                    <a:pt x="0" y="939"/>
                  </a:lnTo>
                  <a:close/>
                </a:path>
              </a:pathLst>
            </a:custGeom>
            <a:solidFill>
              <a:srgbClr val="FF0000"/>
            </a:solidFill>
            <a:ln w="9525">
              <a:noFill/>
            </a:ln>
          </p:spPr>
          <p:txBody>
            <a:bodyPr/>
            <a:p>
              <a:endParaRPr lang="zh-CN" altLang="en-US"/>
            </a:p>
          </p:txBody>
        </p:sp>
        <p:sp>
          <p:nvSpPr>
            <p:cNvPr id="94450" name="Freeform 244"/>
            <p:cNvSpPr/>
            <p:nvPr/>
          </p:nvSpPr>
          <p:spPr>
            <a:xfrm>
              <a:off x="4775" y="2158"/>
              <a:ext cx="5" cy="73"/>
            </a:xfrm>
            <a:custGeom>
              <a:avLst/>
              <a:gdLst/>
              <a:ahLst/>
              <a:cxnLst>
                <a:cxn ang="0">
                  <a:pos x="0" y="939"/>
                </a:cxn>
                <a:cxn ang="0">
                  <a:pos x="28" y="939"/>
                </a:cxn>
                <a:cxn ang="0">
                  <a:pos x="57" y="939"/>
                </a:cxn>
                <a:cxn ang="0">
                  <a:pos x="57" y="0"/>
                </a:cxn>
                <a:cxn ang="0">
                  <a:pos x="28" y="0"/>
                </a:cxn>
                <a:cxn ang="0">
                  <a:pos x="0" y="0"/>
                </a:cxn>
                <a:cxn ang="0">
                  <a:pos x="0" y="939"/>
                </a:cxn>
              </a:cxnLst>
              <a:pathLst>
                <a:path w="57" h="939">
                  <a:moveTo>
                    <a:pt x="0" y="939"/>
                  </a:moveTo>
                  <a:lnTo>
                    <a:pt x="28" y="939"/>
                  </a:lnTo>
                  <a:lnTo>
                    <a:pt x="57" y="939"/>
                  </a:lnTo>
                  <a:lnTo>
                    <a:pt x="57" y="0"/>
                  </a:lnTo>
                  <a:lnTo>
                    <a:pt x="28" y="0"/>
                  </a:lnTo>
                  <a:lnTo>
                    <a:pt x="0" y="0"/>
                  </a:lnTo>
                  <a:lnTo>
                    <a:pt x="0" y="939"/>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51" name="Freeform 245"/>
            <p:cNvSpPr/>
            <p:nvPr/>
          </p:nvSpPr>
          <p:spPr>
            <a:xfrm>
              <a:off x="4775" y="2156"/>
              <a:ext cx="5" cy="2"/>
            </a:xfrm>
            <a:custGeom>
              <a:avLst/>
              <a:gdLst/>
              <a:ahLst/>
              <a:cxnLst>
                <a:cxn ang="0">
                  <a:pos x="28" y="29"/>
                </a:cxn>
                <a:cxn ang="0">
                  <a:pos x="0" y="29"/>
                </a:cxn>
                <a:cxn ang="0">
                  <a:pos x="1" y="20"/>
                </a:cxn>
                <a:cxn ang="0">
                  <a:pos x="5" y="11"/>
                </a:cxn>
                <a:cxn ang="0">
                  <a:pos x="10" y="6"/>
                </a:cxn>
                <a:cxn ang="0">
                  <a:pos x="19" y="2"/>
                </a:cxn>
                <a:cxn ang="0">
                  <a:pos x="28" y="0"/>
                </a:cxn>
                <a:cxn ang="0">
                  <a:pos x="36" y="2"/>
                </a:cxn>
                <a:cxn ang="0">
                  <a:pos x="45" y="6"/>
                </a:cxn>
                <a:cxn ang="0">
                  <a:pos x="50" y="11"/>
                </a:cxn>
                <a:cxn ang="0">
                  <a:pos x="54" y="20"/>
                </a:cxn>
                <a:cxn ang="0">
                  <a:pos x="57" y="29"/>
                </a:cxn>
                <a:cxn ang="0">
                  <a:pos x="28" y="29"/>
                </a:cxn>
              </a:cxnLst>
              <a:pathLst>
                <a:path w="57" h="29">
                  <a:moveTo>
                    <a:pt x="28" y="29"/>
                  </a:moveTo>
                  <a:lnTo>
                    <a:pt x="0" y="29"/>
                  </a:lnTo>
                  <a:lnTo>
                    <a:pt x="1" y="20"/>
                  </a:lnTo>
                  <a:lnTo>
                    <a:pt x="5" y="11"/>
                  </a:lnTo>
                  <a:lnTo>
                    <a:pt x="10" y="6"/>
                  </a:lnTo>
                  <a:lnTo>
                    <a:pt x="19" y="2"/>
                  </a:lnTo>
                  <a:lnTo>
                    <a:pt x="28" y="0"/>
                  </a:lnTo>
                  <a:lnTo>
                    <a:pt x="36" y="2"/>
                  </a:lnTo>
                  <a:lnTo>
                    <a:pt x="45" y="6"/>
                  </a:lnTo>
                  <a:lnTo>
                    <a:pt x="50" y="11"/>
                  </a:lnTo>
                  <a:lnTo>
                    <a:pt x="54" y="20"/>
                  </a:lnTo>
                  <a:lnTo>
                    <a:pt x="57" y="29"/>
                  </a:lnTo>
                  <a:lnTo>
                    <a:pt x="28" y="29"/>
                  </a:lnTo>
                  <a:close/>
                </a:path>
              </a:pathLst>
            </a:custGeom>
            <a:solidFill>
              <a:srgbClr val="FF0000"/>
            </a:solidFill>
            <a:ln w="9525">
              <a:noFill/>
            </a:ln>
          </p:spPr>
          <p:txBody>
            <a:bodyPr/>
            <a:p>
              <a:endParaRPr lang="zh-CN" altLang="en-US"/>
            </a:p>
          </p:txBody>
        </p:sp>
        <p:sp>
          <p:nvSpPr>
            <p:cNvPr id="94452" name="Freeform 246"/>
            <p:cNvSpPr/>
            <p:nvPr/>
          </p:nvSpPr>
          <p:spPr>
            <a:xfrm>
              <a:off x="4775" y="2156"/>
              <a:ext cx="5" cy="2"/>
            </a:xfrm>
            <a:custGeom>
              <a:avLst/>
              <a:gdLst/>
              <a:ahLst/>
              <a:cxnLst>
                <a:cxn ang="0">
                  <a:pos x="0" y="29"/>
                </a:cxn>
                <a:cxn ang="0">
                  <a:pos x="1" y="20"/>
                </a:cxn>
                <a:cxn ang="0">
                  <a:pos x="5" y="11"/>
                </a:cxn>
                <a:cxn ang="0">
                  <a:pos x="10" y="6"/>
                </a:cxn>
                <a:cxn ang="0">
                  <a:pos x="19" y="2"/>
                </a:cxn>
                <a:cxn ang="0">
                  <a:pos x="28" y="0"/>
                </a:cxn>
                <a:cxn ang="0">
                  <a:pos x="36" y="2"/>
                </a:cxn>
                <a:cxn ang="0">
                  <a:pos x="45" y="6"/>
                </a:cxn>
                <a:cxn ang="0">
                  <a:pos x="50" y="11"/>
                </a:cxn>
                <a:cxn ang="0">
                  <a:pos x="54" y="20"/>
                </a:cxn>
                <a:cxn ang="0">
                  <a:pos x="57" y="29"/>
                </a:cxn>
              </a:cxnLst>
              <a:pathLst>
                <a:path w="57" h="29">
                  <a:moveTo>
                    <a:pt x="0" y="29"/>
                  </a:moveTo>
                  <a:lnTo>
                    <a:pt x="1" y="20"/>
                  </a:lnTo>
                  <a:lnTo>
                    <a:pt x="5" y="11"/>
                  </a:lnTo>
                  <a:lnTo>
                    <a:pt x="10" y="6"/>
                  </a:lnTo>
                  <a:lnTo>
                    <a:pt x="19" y="2"/>
                  </a:lnTo>
                  <a:lnTo>
                    <a:pt x="28" y="0"/>
                  </a:lnTo>
                  <a:lnTo>
                    <a:pt x="36" y="2"/>
                  </a:lnTo>
                  <a:lnTo>
                    <a:pt x="45" y="6"/>
                  </a:lnTo>
                  <a:lnTo>
                    <a:pt x="50" y="11"/>
                  </a:lnTo>
                  <a:lnTo>
                    <a:pt x="54" y="20"/>
                  </a:lnTo>
                  <a:lnTo>
                    <a:pt x="57" y="2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53" name="Line 247"/>
            <p:cNvSpPr/>
            <p:nvPr/>
          </p:nvSpPr>
          <p:spPr>
            <a:xfrm>
              <a:off x="4805" y="2558"/>
              <a:ext cx="1" cy="43"/>
            </a:xfrm>
            <a:prstGeom prst="line">
              <a:avLst/>
            </a:prstGeom>
            <a:ln w="0" cap="flat" cmpd="sng">
              <a:solidFill>
                <a:srgbClr val="FF0000"/>
              </a:solidFill>
              <a:prstDash val="solid"/>
              <a:round/>
              <a:headEnd type="none" w="med" len="med"/>
              <a:tailEnd type="none" w="med" len="med"/>
            </a:ln>
          </p:spPr>
        </p:sp>
        <p:sp>
          <p:nvSpPr>
            <p:cNvPr id="94454" name="Line 248"/>
            <p:cNvSpPr/>
            <p:nvPr/>
          </p:nvSpPr>
          <p:spPr>
            <a:xfrm flipV="1">
              <a:off x="4777" y="2231"/>
              <a:ext cx="1" cy="66"/>
            </a:xfrm>
            <a:prstGeom prst="line">
              <a:avLst/>
            </a:prstGeom>
            <a:ln w="0" cap="flat" cmpd="sng">
              <a:solidFill>
                <a:srgbClr val="FF0000"/>
              </a:solidFill>
              <a:prstDash val="solid"/>
              <a:round/>
              <a:headEnd type="none" w="med" len="med"/>
              <a:tailEnd type="none" w="med" len="med"/>
            </a:ln>
          </p:spPr>
        </p:sp>
        <p:sp>
          <p:nvSpPr>
            <p:cNvPr id="94455" name="Line 249"/>
            <p:cNvSpPr/>
            <p:nvPr/>
          </p:nvSpPr>
          <p:spPr>
            <a:xfrm flipV="1">
              <a:off x="4937" y="2225"/>
              <a:ext cx="1" cy="39"/>
            </a:xfrm>
            <a:prstGeom prst="line">
              <a:avLst/>
            </a:prstGeom>
            <a:ln w="0" cap="flat" cmpd="sng">
              <a:solidFill>
                <a:srgbClr val="FF0000"/>
              </a:solidFill>
              <a:prstDash val="solid"/>
              <a:round/>
              <a:headEnd type="none" w="med" len="med"/>
              <a:tailEnd type="none" w="med" len="med"/>
            </a:ln>
          </p:spPr>
        </p:sp>
        <p:sp>
          <p:nvSpPr>
            <p:cNvPr id="94456" name="Line 250"/>
            <p:cNvSpPr/>
            <p:nvPr/>
          </p:nvSpPr>
          <p:spPr>
            <a:xfrm flipV="1">
              <a:off x="5251" y="2006"/>
              <a:ext cx="1" cy="49"/>
            </a:xfrm>
            <a:prstGeom prst="line">
              <a:avLst/>
            </a:prstGeom>
            <a:ln w="0" cap="flat" cmpd="sng">
              <a:solidFill>
                <a:srgbClr val="FF0000"/>
              </a:solidFill>
              <a:prstDash val="solid"/>
              <a:round/>
              <a:headEnd type="none" w="med" len="med"/>
              <a:tailEnd type="none" w="med" len="med"/>
            </a:ln>
          </p:spPr>
        </p:sp>
        <p:sp>
          <p:nvSpPr>
            <p:cNvPr id="94457" name="Line 251"/>
            <p:cNvSpPr/>
            <p:nvPr/>
          </p:nvSpPr>
          <p:spPr>
            <a:xfrm flipV="1">
              <a:off x="4707" y="2006"/>
              <a:ext cx="1" cy="64"/>
            </a:xfrm>
            <a:prstGeom prst="line">
              <a:avLst/>
            </a:prstGeom>
            <a:ln w="0" cap="flat" cmpd="sng">
              <a:solidFill>
                <a:srgbClr val="FF0000"/>
              </a:solidFill>
              <a:prstDash val="solid"/>
              <a:round/>
              <a:headEnd type="none" w="med" len="med"/>
              <a:tailEnd type="none" w="med" len="med"/>
            </a:ln>
          </p:spPr>
        </p:sp>
        <p:sp>
          <p:nvSpPr>
            <p:cNvPr id="94458" name="Freeform 252"/>
            <p:cNvSpPr/>
            <p:nvPr/>
          </p:nvSpPr>
          <p:spPr>
            <a:xfrm>
              <a:off x="3609" y="2070"/>
              <a:ext cx="15" cy="14"/>
            </a:xfrm>
            <a:custGeom>
              <a:avLst/>
              <a:gdLst/>
              <a:ahLst/>
              <a:cxnLst>
                <a:cxn ang="0">
                  <a:pos x="186" y="94"/>
                </a:cxn>
                <a:cxn ang="0">
                  <a:pos x="159" y="27"/>
                </a:cxn>
                <a:cxn ang="0">
                  <a:pos x="93" y="0"/>
                </a:cxn>
                <a:cxn ang="0">
                  <a:pos x="27" y="27"/>
                </a:cxn>
                <a:cxn ang="0">
                  <a:pos x="0" y="94"/>
                </a:cxn>
                <a:cxn ang="0">
                  <a:pos x="27" y="159"/>
                </a:cxn>
                <a:cxn ang="0">
                  <a:pos x="93" y="187"/>
                </a:cxn>
                <a:cxn ang="0">
                  <a:pos x="159" y="159"/>
                </a:cxn>
                <a:cxn ang="0">
                  <a:pos x="186" y="94"/>
                </a:cxn>
              </a:cxnLst>
              <a:pathLst>
                <a:path w="186" h="187">
                  <a:moveTo>
                    <a:pt x="186" y="94"/>
                  </a:moveTo>
                  <a:lnTo>
                    <a:pt x="159" y="27"/>
                  </a:lnTo>
                  <a:lnTo>
                    <a:pt x="93" y="0"/>
                  </a:lnTo>
                  <a:lnTo>
                    <a:pt x="27" y="27"/>
                  </a:lnTo>
                  <a:lnTo>
                    <a:pt x="0" y="94"/>
                  </a:lnTo>
                  <a:lnTo>
                    <a:pt x="27" y="159"/>
                  </a:lnTo>
                  <a:lnTo>
                    <a:pt x="93" y="187"/>
                  </a:lnTo>
                  <a:lnTo>
                    <a:pt x="159" y="159"/>
                  </a:lnTo>
                  <a:lnTo>
                    <a:pt x="186" y="9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59" name="Freeform 253"/>
            <p:cNvSpPr/>
            <p:nvPr/>
          </p:nvSpPr>
          <p:spPr>
            <a:xfrm>
              <a:off x="4081" y="2342"/>
              <a:ext cx="14" cy="15"/>
            </a:xfrm>
            <a:custGeom>
              <a:avLst/>
              <a:gdLst/>
              <a:ahLst/>
              <a:cxnLst>
                <a:cxn ang="0">
                  <a:pos x="187" y="94"/>
                </a:cxn>
                <a:cxn ang="0">
                  <a:pos x="159" y="28"/>
                </a:cxn>
                <a:cxn ang="0">
                  <a:pos x="94" y="0"/>
                </a:cxn>
                <a:cxn ang="0">
                  <a:pos x="28" y="28"/>
                </a:cxn>
                <a:cxn ang="0">
                  <a:pos x="0" y="94"/>
                </a:cxn>
                <a:cxn ang="0">
                  <a:pos x="28" y="159"/>
                </a:cxn>
                <a:cxn ang="0">
                  <a:pos x="94" y="187"/>
                </a:cxn>
                <a:cxn ang="0">
                  <a:pos x="159" y="159"/>
                </a:cxn>
                <a:cxn ang="0">
                  <a:pos x="187" y="94"/>
                </a:cxn>
              </a:cxnLst>
              <a:pathLst>
                <a:path w="187" h="187">
                  <a:moveTo>
                    <a:pt x="187" y="94"/>
                  </a:moveTo>
                  <a:lnTo>
                    <a:pt x="159" y="28"/>
                  </a:lnTo>
                  <a:lnTo>
                    <a:pt x="94" y="0"/>
                  </a:lnTo>
                  <a:lnTo>
                    <a:pt x="28" y="28"/>
                  </a:lnTo>
                  <a:lnTo>
                    <a:pt x="0" y="94"/>
                  </a:lnTo>
                  <a:lnTo>
                    <a:pt x="28" y="159"/>
                  </a:lnTo>
                  <a:lnTo>
                    <a:pt x="94" y="187"/>
                  </a:lnTo>
                  <a:lnTo>
                    <a:pt x="159" y="159"/>
                  </a:lnTo>
                  <a:lnTo>
                    <a:pt x="187" y="9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60" name="Freeform 254"/>
            <p:cNvSpPr/>
            <p:nvPr/>
          </p:nvSpPr>
          <p:spPr>
            <a:xfrm>
              <a:off x="3523" y="2577"/>
              <a:ext cx="15" cy="14"/>
            </a:xfrm>
            <a:custGeom>
              <a:avLst/>
              <a:gdLst/>
              <a:ahLst/>
              <a:cxnLst>
                <a:cxn ang="0">
                  <a:pos x="186" y="93"/>
                </a:cxn>
                <a:cxn ang="0">
                  <a:pos x="159" y="28"/>
                </a:cxn>
                <a:cxn ang="0">
                  <a:pos x="93" y="0"/>
                </a:cxn>
                <a:cxn ang="0">
                  <a:pos x="27" y="28"/>
                </a:cxn>
                <a:cxn ang="0">
                  <a:pos x="0" y="93"/>
                </a:cxn>
                <a:cxn ang="0">
                  <a:pos x="27" y="160"/>
                </a:cxn>
                <a:cxn ang="0">
                  <a:pos x="93" y="187"/>
                </a:cxn>
                <a:cxn ang="0">
                  <a:pos x="159" y="160"/>
                </a:cxn>
                <a:cxn ang="0">
                  <a:pos x="186" y="93"/>
                </a:cxn>
              </a:cxnLst>
              <a:pathLst>
                <a:path w="186" h="187">
                  <a:moveTo>
                    <a:pt x="186" y="93"/>
                  </a:moveTo>
                  <a:lnTo>
                    <a:pt x="159" y="28"/>
                  </a:lnTo>
                  <a:lnTo>
                    <a:pt x="93" y="0"/>
                  </a:lnTo>
                  <a:lnTo>
                    <a:pt x="27" y="28"/>
                  </a:lnTo>
                  <a:lnTo>
                    <a:pt x="0" y="93"/>
                  </a:lnTo>
                  <a:lnTo>
                    <a:pt x="27" y="160"/>
                  </a:lnTo>
                  <a:lnTo>
                    <a:pt x="93" y="187"/>
                  </a:lnTo>
                  <a:lnTo>
                    <a:pt x="159" y="160"/>
                  </a:lnTo>
                  <a:lnTo>
                    <a:pt x="186" y="9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461" name="Freeform 255"/>
            <p:cNvSpPr/>
            <p:nvPr/>
          </p:nvSpPr>
          <p:spPr>
            <a:xfrm>
              <a:off x="3523" y="2256"/>
              <a:ext cx="15" cy="14"/>
            </a:xfrm>
            <a:custGeom>
              <a:avLst/>
              <a:gdLst/>
              <a:ahLst/>
              <a:cxnLst>
                <a:cxn ang="0">
                  <a:pos x="186" y="93"/>
                </a:cxn>
                <a:cxn ang="0">
                  <a:pos x="159" y="27"/>
                </a:cxn>
                <a:cxn ang="0">
                  <a:pos x="93" y="0"/>
                </a:cxn>
                <a:cxn ang="0">
                  <a:pos x="27" y="27"/>
                </a:cxn>
                <a:cxn ang="0">
                  <a:pos x="0" y="93"/>
                </a:cxn>
                <a:cxn ang="0">
                  <a:pos x="27" y="159"/>
                </a:cxn>
                <a:cxn ang="0">
                  <a:pos x="93" y="186"/>
                </a:cxn>
                <a:cxn ang="0">
                  <a:pos x="159" y="159"/>
                </a:cxn>
                <a:cxn ang="0">
                  <a:pos x="186" y="93"/>
                </a:cxn>
              </a:cxnLst>
              <a:pathLst>
                <a:path w="186" h="186">
                  <a:moveTo>
                    <a:pt x="186" y="93"/>
                  </a:moveTo>
                  <a:lnTo>
                    <a:pt x="159" y="27"/>
                  </a:lnTo>
                  <a:lnTo>
                    <a:pt x="93" y="0"/>
                  </a:lnTo>
                  <a:lnTo>
                    <a:pt x="27" y="27"/>
                  </a:lnTo>
                  <a:lnTo>
                    <a:pt x="0" y="93"/>
                  </a:lnTo>
                  <a:lnTo>
                    <a:pt x="27" y="159"/>
                  </a:lnTo>
                  <a:lnTo>
                    <a:pt x="93" y="186"/>
                  </a:lnTo>
                  <a:lnTo>
                    <a:pt x="159" y="159"/>
                  </a:lnTo>
                  <a:lnTo>
                    <a:pt x="186" y="9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462" name="Line 256"/>
            <p:cNvSpPr/>
            <p:nvPr/>
          </p:nvSpPr>
          <p:spPr>
            <a:xfrm flipH="1" flipV="1">
              <a:off x="3623" y="2081"/>
              <a:ext cx="459" cy="265"/>
            </a:xfrm>
            <a:prstGeom prst="line">
              <a:avLst/>
            </a:prstGeom>
            <a:ln w="0" cap="flat" cmpd="sng">
              <a:solidFill>
                <a:srgbClr val="000000"/>
              </a:solidFill>
              <a:prstDash val="solid"/>
              <a:round/>
              <a:headEnd type="none" w="med" len="med"/>
              <a:tailEnd type="none" w="med" len="med"/>
            </a:ln>
          </p:spPr>
        </p:sp>
        <p:sp>
          <p:nvSpPr>
            <p:cNvPr id="94463" name="Line 257"/>
            <p:cNvSpPr/>
            <p:nvPr/>
          </p:nvSpPr>
          <p:spPr>
            <a:xfrm flipH="1" flipV="1">
              <a:off x="3553" y="2040"/>
              <a:ext cx="57" cy="34"/>
            </a:xfrm>
            <a:prstGeom prst="line">
              <a:avLst/>
            </a:prstGeom>
            <a:ln w="0" cap="flat" cmpd="sng">
              <a:solidFill>
                <a:srgbClr val="000000"/>
              </a:solidFill>
              <a:prstDash val="solid"/>
              <a:round/>
              <a:headEnd type="none" w="med" len="med"/>
              <a:tailEnd type="none" w="med" len="med"/>
            </a:ln>
          </p:spPr>
        </p:sp>
        <p:sp>
          <p:nvSpPr>
            <p:cNvPr id="94464" name="Line 258"/>
            <p:cNvSpPr/>
            <p:nvPr/>
          </p:nvSpPr>
          <p:spPr>
            <a:xfrm>
              <a:off x="4070" y="2080"/>
              <a:ext cx="69" cy="11"/>
            </a:xfrm>
            <a:prstGeom prst="line">
              <a:avLst/>
            </a:prstGeom>
            <a:ln w="0" cap="flat" cmpd="sng">
              <a:solidFill>
                <a:srgbClr val="000000"/>
              </a:solidFill>
              <a:prstDash val="solid"/>
              <a:round/>
              <a:headEnd type="none" w="med" len="med"/>
              <a:tailEnd type="none" w="med" len="med"/>
            </a:ln>
          </p:spPr>
        </p:sp>
        <p:sp>
          <p:nvSpPr>
            <p:cNvPr id="94465" name="Freeform 259"/>
            <p:cNvSpPr/>
            <p:nvPr/>
          </p:nvSpPr>
          <p:spPr>
            <a:xfrm>
              <a:off x="4137" y="2082"/>
              <a:ext cx="60" cy="18"/>
            </a:xfrm>
            <a:custGeom>
              <a:avLst/>
              <a:gdLst/>
              <a:ahLst/>
              <a:cxnLst>
                <a:cxn ang="0">
                  <a:pos x="37" y="0"/>
                </a:cxn>
                <a:cxn ang="0">
                  <a:pos x="771" y="232"/>
                </a:cxn>
                <a:cxn ang="0">
                  <a:pos x="0" y="230"/>
                </a:cxn>
                <a:cxn ang="0">
                  <a:pos x="37" y="0"/>
                </a:cxn>
              </a:cxnLst>
              <a:pathLst>
                <a:path w="771" h="232">
                  <a:moveTo>
                    <a:pt x="37" y="0"/>
                  </a:moveTo>
                  <a:lnTo>
                    <a:pt x="771" y="232"/>
                  </a:lnTo>
                  <a:lnTo>
                    <a:pt x="0" y="230"/>
                  </a:lnTo>
                  <a:lnTo>
                    <a:pt x="37" y="0"/>
                  </a:lnTo>
                  <a:close/>
                </a:path>
              </a:pathLst>
            </a:custGeom>
            <a:solidFill>
              <a:srgbClr val="000000"/>
            </a:solidFill>
            <a:ln w="9525">
              <a:noFill/>
            </a:ln>
          </p:spPr>
          <p:txBody>
            <a:bodyPr/>
            <a:p>
              <a:endParaRPr lang="zh-CN" altLang="en-US"/>
            </a:p>
          </p:txBody>
        </p:sp>
        <p:sp>
          <p:nvSpPr>
            <p:cNvPr id="94466" name="Freeform 260"/>
            <p:cNvSpPr/>
            <p:nvPr/>
          </p:nvSpPr>
          <p:spPr>
            <a:xfrm>
              <a:off x="4137" y="2082"/>
              <a:ext cx="60" cy="18"/>
            </a:xfrm>
            <a:custGeom>
              <a:avLst/>
              <a:gdLst/>
              <a:ahLst/>
              <a:cxnLst>
                <a:cxn ang="0">
                  <a:pos x="37" y="0"/>
                </a:cxn>
                <a:cxn ang="0">
                  <a:pos x="771" y="232"/>
                </a:cxn>
                <a:cxn ang="0">
                  <a:pos x="0" y="230"/>
                </a:cxn>
                <a:cxn ang="0">
                  <a:pos x="37" y="0"/>
                </a:cxn>
              </a:cxnLst>
              <a:pathLst>
                <a:path w="771" h="232">
                  <a:moveTo>
                    <a:pt x="37" y="0"/>
                  </a:moveTo>
                  <a:lnTo>
                    <a:pt x="771" y="232"/>
                  </a:lnTo>
                  <a:lnTo>
                    <a:pt x="0" y="230"/>
                  </a:lnTo>
                  <a:lnTo>
                    <a:pt x="3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467" name="Line 261"/>
            <p:cNvSpPr/>
            <p:nvPr/>
          </p:nvSpPr>
          <p:spPr>
            <a:xfrm flipV="1">
              <a:off x="4085" y="2017"/>
              <a:ext cx="18" cy="40"/>
            </a:xfrm>
            <a:prstGeom prst="line">
              <a:avLst/>
            </a:prstGeom>
            <a:ln w="0" cap="flat" cmpd="sng">
              <a:solidFill>
                <a:srgbClr val="000000"/>
              </a:solidFill>
              <a:prstDash val="solid"/>
              <a:round/>
              <a:headEnd type="none" w="med" len="med"/>
              <a:tailEnd type="none" w="med" len="med"/>
            </a:ln>
          </p:spPr>
        </p:sp>
        <p:sp>
          <p:nvSpPr>
            <p:cNvPr id="94468" name="Freeform 262"/>
            <p:cNvSpPr/>
            <p:nvPr/>
          </p:nvSpPr>
          <p:spPr>
            <a:xfrm>
              <a:off x="4095" y="1974"/>
              <a:ext cx="28" cy="47"/>
            </a:xfrm>
            <a:custGeom>
              <a:avLst/>
              <a:gdLst/>
              <a:ahLst/>
              <a:cxnLst>
                <a:cxn ang="0">
                  <a:pos x="0" y="517"/>
                </a:cxn>
                <a:cxn ang="0">
                  <a:pos x="368" y="0"/>
                </a:cxn>
                <a:cxn ang="0">
                  <a:pos x="212" y="614"/>
                </a:cxn>
                <a:cxn ang="0">
                  <a:pos x="0" y="517"/>
                </a:cxn>
              </a:cxnLst>
              <a:pathLst>
                <a:path w="368" h="614">
                  <a:moveTo>
                    <a:pt x="0" y="517"/>
                  </a:moveTo>
                  <a:lnTo>
                    <a:pt x="368" y="0"/>
                  </a:lnTo>
                  <a:lnTo>
                    <a:pt x="212" y="614"/>
                  </a:lnTo>
                  <a:lnTo>
                    <a:pt x="0" y="517"/>
                  </a:lnTo>
                  <a:close/>
                </a:path>
              </a:pathLst>
            </a:custGeom>
            <a:solidFill>
              <a:srgbClr val="000000"/>
            </a:solidFill>
            <a:ln w="9525">
              <a:noFill/>
            </a:ln>
          </p:spPr>
          <p:txBody>
            <a:bodyPr/>
            <a:p>
              <a:endParaRPr lang="zh-CN" altLang="en-US"/>
            </a:p>
          </p:txBody>
        </p:sp>
        <p:sp>
          <p:nvSpPr>
            <p:cNvPr id="94469" name="Freeform 263"/>
            <p:cNvSpPr/>
            <p:nvPr/>
          </p:nvSpPr>
          <p:spPr>
            <a:xfrm>
              <a:off x="4095" y="1974"/>
              <a:ext cx="28" cy="47"/>
            </a:xfrm>
            <a:custGeom>
              <a:avLst/>
              <a:gdLst/>
              <a:ahLst/>
              <a:cxnLst>
                <a:cxn ang="0">
                  <a:pos x="0" y="517"/>
                </a:cxn>
                <a:cxn ang="0">
                  <a:pos x="368" y="0"/>
                </a:cxn>
                <a:cxn ang="0">
                  <a:pos x="212" y="614"/>
                </a:cxn>
                <a:cxn ang="0">
                  <a:pos x="0" y="517"/>
                </a:cxn>
              </a:cxnLst>
              <a:pathLst>
                <a:path w="368" h="614">
                  <a:moveTo>
                    <a:pt x="0" y="517"/>
                  </a:moveTo>
                  <a:lnTo>
                    <a:pt x="368" y="0"/>
                  </a:lnTo>
                  <a:lnTo>
                    <a:pt x="212" y="614"/>
                  </a:lnTo>
                  <a:lnTo>
                    <a:pt x="0" y="51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470" name="Line 264"/>
            <p:cNvSpPr/>
            <p:nvPr/>
          </p:nvSpPr>
          <p:spPr>
            <a:xfrm flipV="1">
              <a:off x="4042" y="1989"/>
              <a:ext cx="1" cy="73"/>
            </a:xfrm>
            <a:prstGeom prst="line">
              <a:avLst/>
            </a:prstGeom>
            <a:ln w="0" cap="flat" cmpd="sng">
              <a:solidFill>
                <a:srgbClr val="000000"/>
              </a:solidFill>
              <a:prstDash val="solid"/>
              <a:round/>
              <a:headEnd type="none" w="med" len="med"/>
              <a:tailEnd type="none" w="med" len="med"/>
            </a:ln>
          </p:spPr>
        </p:sp>
        <p:sp>
          <p:nvSpPr>
            <p:cNvPr id="94471" name="Freeform 265"/>
            <p:cNvSpPr/>
            <p:nvPr/>
          </p:nvSpPr>
          <p:spPr>
            <a:xfrm>
              <a:off x="4033" y="1921"/>
              <a:ext cx="18" cy="68"/>
            </a:xfrm>
            <a:custGeom>
              <a:avLst/>
              <a:gdLst/>
              <a:ahLst/>
              <a:cxnLst>
                <a:cxn ang="0">
                  <a:pos x="0" y="885"/>
                </a:cxn>
                <a:cxn ang="0">
                  <a:pos x="130" y="0"/>
                </a:cxn>
                <a:cxn ang="0">
                  <a:pos x="233" y="888"/>
                </a:cxn>
                <a:cxn ang="0">
                  <a:pos x="0" y="885"/>
                </a:cxn>
              </a:cxnLst>
              <a:pathLst>
                <a:path w="233" h="888">
                  <a:moveTo>
                    <a:pt x="0" y="885"/>
                  </a:moveTo>
                  <a:lnTo>
                    <a:pt x="130" y="0"/>
                  </a:lnTo>
                  <a:lnTo>
                    <a:pt x="233" y="888"/>
                  </a:lnTo>
                  <a:lnTo>
                    <a:pt x="0" y="885"/>
                  </a:lnTo>
                  <a:close/>
                </a:path>
              </a:pathLst>
            </a:custGeom>
            <a:solidFill>
              <a:srgbClr val="000000"/>
            </a:solidFill>
            <a:ln w="9525">
              <a:noFill/>
            </a:ln>
          </p:spPr>
          <p:txBody>
            <a:bodyPr/>
            <a:p>
              <a:endParaRPr lang="zh-CN" altLang="en-US"/>
            </a:p>
          </p:txBody>
        </p:sp>
        <p:sp>
          <p:nvSpPr>
            <p:cNvPr id="94472" name="Freeform 266"/>
            <p:cNvSpPr/>
            <p:nvPr/>
          </p:nvSpPr>
          <p:spPr>
            <a:xfrm>
              <a:off x="4033" y="1921"/>
              <a:ext cx="18" cy="68"/>
            </a:xfrm>
            <a:custGeom>
              <a:avLst/>
              <a:gdLst/>
              <a:ahLst/>
              <a:cxnLst>
                <a:cxn ang="0">
                  <a:pos x="0" y="885"/>
                </a:cxn>
                <a:cxn ang="0">
                  <a:pos x="130" y="0"/>
                </a:cxn>
                <a:cxn ang="0">
                  <a:pos x="233" y="888"/>
                </a:cxn>
                <a:cxn ang="0">
                  <a:pos x="0" y="885"/>
                </a:cxn>
              </a:cxnLst>
              <a:pathLst>
                <a:path w="233" h="888">
                  <a:moveTo>
                    <a:pt x="0" y="885"/>
                  </a:moveTo>
                  <a:lnTo>
                    <a:pt x="130" y="0"/>
                  </a:lnTo>
                  <a:lnTo>
                    <a:pt x="233" y="888"/>
                  </a:lnTo>
                  <a:lnTo>
                    <a:pt x="0" y="88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473" name="Freeform 267"/>
            <p:cNvSpPr/>
            <p:nvPr/>
          </p:nvSpPr>
          <p:spPr>
            <a:xfrm>
              <a:off x="4836" y="2830"/>
              <a:ext cx="14" cy="14"/>
            </a:xfrm>
            <a:custGeom>
              <a:avLst/>
              <a:gdLst/>
              <a:ahLst/>
              <a:cxnLst>
                <a:cxn ang="0">
                  <a:pos x="187" y="93"/>
                </a:cxn>
                <a:cxn ang="0">
                  <a:pos x="159" y="27"/>
                </a:cxn>
                <a:cxn ang="0">
                  <a:pos x="93" y="0"/>
                </a:cxn>
                <a:cxn ang="0">
                  <a:pos x="28" y="27"/>
                </a:cxn>
                <a:cxn ang="0">
                  <a:pos x="0" y="93"/>
                </a:cxn>
                <a:cxn ang="0">
                  <a:pos x="28" y="159"/>
                </a:cxn>
                <a:cxn ang="0">
                  <a:pos x="93" y="186"/>
                </a:cxn>
                <a:cxn ang="0">
                  <a:pos x="159" y="159"/>
                </a:cxn>
                <a:cxn ang="0">
                  <a:pos x="187" y="93"/>
                </a:cxn>
              </a:cxnLst>
              <a:pathLst>
                <a:path w="187" h="186">
                  <a:moveTo>
                    <a:pt x="187" y="93"/>
                  </a:moveTo>
                  <a:lnTo>
                    <a:pt x="159" y="27"/>
                  </a:lnTo>
                  <a:lnTo>
                    <a:pt x="93" y="0"/>
                  </a:lnTo>
                  <a:lnTo>
                    <a:pt x="28" y="27"/>
                  </a:lnTo>
                  <a:lnTo>
                    <a:pt x="0" y="93"/>
                  </a:lnTo>
                  <a:lnTo>
                    <a:pt x="28" y="159"/>
                  </a:lnTo>
                  <a:lnTo>
                    <a:pt x="93" y="186"/>
                  </a:lnTo>
                  <a:lnTo>
                    <a:pt x="159" y="159"/>
                  </a:lnTo>
                  <a:lnTo>
                    <a:pt x="187" y="9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4474" name="Freeform 268"/>
            <p:cNvSpPr/>
            <p:nvPr/>
          </p:nvSpPr>
          <p:spPr>
            <a:xfrm>
              <a:off x="5244" y="1992"/>
              <a:ext cx="14" cy="14"/>
            </a:xfrm>
            <a:custGeom>
              <a:avLst/>
              <a:gdLst/>
              <a:ahLst/>
              <a:cxnLst>
                <a:cxn ang="0">
                  <a:pos x="187" y="93"/>
                </a:cxn>
                <a:cxn ang="0">
                  <a:pos x="159" y="28"/>
                </a:cxn>
                <a:cxn ang="0">
                  <a:pos x="94" y="0"/>
                </a:cxn>
                <a:cxn ang="0">
                  <a:pos x="28" y="28"/>
                </a:cxn>
                <a:cxn ang="0">
                  <a:pos x="0" y="93"/>
                </a:cxn>
                <a:cxn ang="0">
                  <a:pos x="28" y="159"/>
                </a:cxn>
                <a:cxn ang="0">
                  <a:pos x="94" y="187"/>
                </a:cxn>
                <a:cxn ang="0">
                  <a:pos x="159" y="159"/>
                </a:cxn>
                <a:cxn ang="0">
                  <a:pos x="187" y="93"/>
                </a:cxn>
              </a:cxnLst>
              <a:pathLst>
                <a:path w="187" h="187">
                  <a:moveTo>
                    <a:pt x="187" y="93"/>
                  </a:moveTo>
                  <a:lnTo>
                    <a:pt x="159" y="28"/>
                  </a:lnTo>
                  <a:lnTo>
                    <a:pt x="94" y="0"/>
                  </a:lnTo>
                  <a:lnTo>
                    <a:pt x="28" y="28"/>
                  </a:lnTo>
                  <a:lnTo>
                    <a:pt x="0" y="93"/>
                  </a:lnTo>
                  <a:lnTo>
                    <a:pt x="28" y="159"/>
                  </a:lnTo>
                  <a:lnTo>
                    <a:pt x="94" y="187"/>
                  </a:lnTo>
                  <a:lnTo>
                    <a:pt x="159" y="159"/>
                  </a:lnTo>
                  <a:lnTo>
                    <a:pt x="187" y="93"/>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75" name="Freeform 269"/>
            <p:cNvSpPr/>
            <p:nvPr/>
          </p:nvSpPr>
          <p:spPr>
            <a:xfrm>
              <a:off x="4699" y="1992"/>
              <a:ext cx="15" cy="14"/>
            </a:xfrm>
            <a:custGeom>
              <a:avLst/>
              <a:gdLst/>
              <a:ahLst/>
              <a:cxnLst>
                <a:cxn ang="0">
                  <a:pos x="187" y="93"/>
                </a:cxn>
                <a:cxn ang="0">
                  <a:pos x="159" y="28"/>
                </a:cxn>
                <a:cxn ang="0">
                  <a:pos x="94" y="0"/>
                </a:cxn>
                <a:cxn ang="0">
                  <a:pos x="28" y="28"/>
                </a:cxn>
                <a:cxn ang="0">
                  <a:pos x="0" y="93"/>
                </a:cxn>
                <a:cxn ang="0">
                  <a:pos x="28" y="159"/>
                </a:cxn>
                <a:cxn ang="0">
                  <a:pos x="94" y="187"/>
                </a:cxn>
                <a:cxn ang="0">
                  <a:pos x="159" y="159"/>
                </a:cxn>
                <a:cxn ang="0">
                  <a:pos x="187" y="93"/>
                </a:cxn>
              </a:cxnLst>
              <a:pathLst>
                <a:path w="187" h="187">
                  <a:moveTo>
                    <a:pt x="187" y="93"/>
                  </a:moveTo>
                  <a:lnTo>
                    <a:pt x="159" y="28"/>
                  </a:lnTo>
                  <a:lnTo>
                    <a:pt x="94" y="0"/>
                  </a:lnTo>
                  <a:lnTo>
                    <a:pt x="28" y="28"/>
                  </a:lnTo>
                  <a:lnTo>
                    <a:pt x="0" y="93"/>
                  </a:lnTo>
                  <a:lnTo>
                    <a:pt x="28" y="159"/>
                  </a:lnTo>
                  <a:lnTo>
                    <a:pt x="94" y="187"/>
                  </a:lnTo>
                  <a:lnTo>
                    <a:pt x="159" y="159"/>
                  </a:lnTo>
                  <a:lnTo>
                    <a:pt x="187" y="93"/>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4476" name="Line 270"/>
            <p:cNvSpPr/>
            <p:nvPr/>
          </p:nvSpPr>
          <p:spPr>
            <a:xfrm>
              <a:off x="4714" y="1999"/>
              <a:ext cx="530" cy="1"/>
            </a:xfrm>
            <a:prstGeom prst="line">
              <a:avLst/>
            </a:prstGeom>
            <a:ln w="0" cap="flat" cmpd="sng">
              <a:solidFill>
                <a:srgbClr val="000000"/>
              </a:solidFill>
              <a:prstDash val="solid"/>
              <a:round/>
              <a:headEnd type="none" w="med" len="med"/>
              <a:tailEnd type="none" w="med" len="med"/>
            </a:ln>
          </p:spPr>
        </p:sp>
        <p:sp>
          <p:nvSpPr>
            <p:cNvPr id="94477" name="Line 271"/>
            <p:cNvSpPr/>
            <p:nvPr/>
          </p:nvSpPr>
          <p:spPr>
            <a:xfrm>
              <a:off x="5258" y="1999"/>
              <a:ext cx="33" cy="1"/>
            </a:xfrm>
            <a:prstGeom prst="line">
              <a:avLst/>
            </a:prstGeom>
            <a:ln w="0" cap="flat" cmpd="sng">
              <a:solidFill>
                <a:srgbClr val="000000"/>
              </a:solidFill>
              <a:prstDash val="solid"/>
              <a:round/>
              <a:headEnd type="none" w="med" len="med"/>
              <a:tailEnd type="none" w="med" len="med"/>
            </a:ln>
          </p:spPr>
        </p:sp>
        <p:sp>
          <p:nvSpPr>
            <p:cNvPr id="94478" name="Line 272"/>
            <p:cNvSpPr/>
            <p:nvPr/>
          </p:nvSpPr>
          <p:spPr>
            <a:xfrm>
              <a:off x="3538" y="2264"/>
              <a:ext cx="543" cy="85"/>
            </a:xfrm>
            <a:prstGeom prst="line">
              <a:avLst/>
            </a:prstGeom>
            <a:ln w="0" cap="flat" cmpd="sng">
              <a:solidFill>
                <a:srgbClr val="FF0000"/>
              </a:solidFill>
              <a:prstDash val="solid"/>
              <a:round/>
              <a:headEnd type="none" w="med" len="med"/>
              <a:tailEnd type="none" w="med" len="med"/>
            </a:ln>
          </p:spPr>
        </p:sp>
        <p:sp>
          <p:nvSpPr>
            <p:cNvPr id="94479" name="Line 273"/>
            <p:cNvSpPr/>
            <p:nvPr/>
          </p:nvSpPr>
          <p:spPr>
            <a:xfrm flipV="1">
              <a:off x="3534" y="2084"/>
              <a:ext cx="80" cy="173"/>
            </a:xfrm>
            <a:prstGeom prst="line">
              <a:avLst/>
            </a:prstGeom>
            <a:ln w="0" cap="flat" cmpd="sng">
              <a:solidFill>
                <a:srgbClr val="FF0000"/>
              </a:solidFill>
              <a:prstDash val="solid"/>
              <a:round/>
              <a:headEnd type="none" w="med" len="med"/>
              <a:tailEnd type="none" w="med" len="med"/>
            </a:ln>
          </p:spPr>
        </p:sp>
      </p:grpSp>
      <p:graphicFrame>
        <p:nvGraphicFramePr>
          <p:cNvPr id="94480" name="Object 274"/>
          <p:cNvGraphicFramePr>
            <a:graphicFrameLocks noGrp="1"/>
          </p:cNvGraphicFramePr>
          <p:nvPr>
            <p:ph sz="half" idx="2"/>
          </p:nvPr>
        </p:nvGraphicFramePr>
        <p:xfrm>
          <a:off x="0" y="2708275"/>
          <a:ext cx="3671888" cy="1741488"/>
        </p:xfrm>
        <a:graphic>
          <a:graphicData uri="http://schemas.openxmlformats.org/presentationml/2006/ole">
            <mc:AlternateContent xmlns:mc="http://schemas.openxmlformats.org/markup-compatibility/2006">
              <mc:Choice xmlns:v="urn:schemas-microsoft-com:vml" Requires="v">
                <p:oleObj spid="_x0000_s3077" name="" r:id="rId1" imgW="1232535" imgH="584835" progId="Photoshop.Image.7">
                  <p:embed/>
                </p:oleObj>
              </mc:Choice>
              <mc:Fallback>
                <p:oleObj name="" r:id="rId1" imgW="1232535" imgH="584835" progId="Photoshop.Image.7">
                  <p:embed/>
                  <p:pic>
                    <p:nvPicPr>
                      <p:cNvPr id="0" name="图片 3076"/>
                      <p:cNvPicPr/>
                      <p:nvPr/>
                    </p:nvPicPr>
                    <p:blipFill>
                      <a:blip r:embed="rId2"/>
                      <a:stretch>
                        <a:fillRect/>
                      </a:stretch>
                    </p:blipFill>
                    <p:spPr>
                      <a:xfrm>
                        <a:off x="0" y="2708275"/>
                        <a:ext cx="3671888" cy="1741488"/>
                      </a:xfrm>
                      <a:prstGeom prst="rect">
                        <a:avLst/>
                      </a:prstGeom>
                      <a:noFill/>
                      <a:ln w="6350">
                        <a:solidFill>
                          <a:srgbClr val="FF0000"/>
                        </a:solidFill>
                        <a:miter/>
                      </a:ln>
                    </p:spPr>
                  </p:pic>
                </p:oleObj>
              </mc:Fallback>
            </mc:AlternateContent>
          </a:graphicData>
        </a:graphic>
      </p:graphicFrame>
      <p:sp>
        <p:nvSpPr>
          <p:cNvPr id="94481" name="Text Box 275"/>
          <p:cNvSpPr txBox="1"/>
          <p:nvPr/>
        </p:nvSpPr>
        <p:spPr>
          <a:xfrm>
            <a:off x="0" y="5445125"/>
            <a:ext cx="9144000" cy="457200"/>
          </a:xfrm>
          <a:prstGeom prst="rect">
            <a:avLst/>
          </a:prstGeom>
          <a:noFill/>
          <a:ln w="9525">
            <a:noFill/>
          </a:ln>
        </p:spPr>
        <p:txBody>
          <a:bodyPr anchor="t">
            <a:spAutoFit/>
          </a:bodyPr>
          <a:p>
            <a:pPr>
              <a:spcBef>
                <a:spcPct val="50000"/>
              </a:spcBef>
            </a:pPr>
            <a:r>
              <a:rPr lang="en-US" altLang="zh-CN" dirty="0">
                <a:solidFill>
                  <a:srgbClr val="FF0000"/>
                </a:solidFill>
                <a:latin typeface="Times New Roman" panose="02020603050405020304" pitchFamily="18" charset="0"/>
                <a:ea typeface="楷体_GB2312" pitchFamily="49" charset="-122"/>
              </a:rPr>
              <a:t>    </a:t>
            </a:r>
            <a:r>
              <a:rPr lang="zh-CN" altLang="en-US" dirty="0">
                <a:solidFill>
                  <a:srgbClr val="FF0000"/>
                </a:solidFill>
                <a:latin typeface="Times New Roman" panose="02020603050405020304" pitchFamily="18" charset="0"/>
                <a:ea typeface="楷体_GB2312" pitchFamily="49" charset="-122"/>
              </a:rPr>
              <a:t>两点透视适于表现个体建筑的外观。</a:t>
            </a:r>
            <a:endParaRPr lang="zh-CN" altLang="en-US" dirty="0">
              <a:solidFill>
                <a:srgbClr val="FF0000"/>
              </a:solidFill>
              <a:latin typeface="Times New Roman" panose="02020603050405020304" pitchFamily="18" charset="0"/>
              <a:ea typeface="楷体_GB2312" pitchFamily="49" charset="-122"/>
            </a:endParaRPr>
          </a:p>
        </p:txBody>
      </p:sp>
    </p:spTree>
  </p:cSld>
  <p:clrMapOvr>
    <a:masterClrMapping/>
  </p:clrMapOvr>
  <p:transition spd="med" advClick="0"/>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95233" name="Rectangle 3"/>
          <p:cNvSpPr>
            <a:spLocks noGrp="1"/>
          </p:cNvSpPr>
          <p:nvPr>
            <p:ph type="body" sz="half" idx="1"/>
          </p:nvPr>
        </p:nvSpPr>
        <p:spPr>
          <a:xfrm>
            <a:off x="0" y="981075"/>
            <a:ext cx="9144000" cy="4537075"/>
          </a:xfrm>
        </p:spPr>
        <p:txBody>
          <a:bodyPr vert="horz" wrap="square" lIns="91440" tIns="45720" rIns="91440" bIns="45720" anchor="t"/>
          <a:p>
            <a:pPr eaLnBrk="1" hangingPunct="1"/>
            <a:r>
              <a:rPr lang="zh-CN" altLang="en-US" sz="2800" b="1" dirty="0"/>
              <a:t>当表现高大建筑物或低洼处的建筑物时，可将画面倾斜于基面放置，这时物体的三个基本方向都与画面斜交，于是就有三个主向灭点。这样画出的透视图称为</a:t>
            </a:r>
            <a:r>
              <a:rPr lang="zh-CN" altLang="en-US" sz="2800" b="1" dirty="0">
                <a:solidFill>
                  <a:srgbClr val="CC0000"/>
                </a:solidFill>
              </a:rPr>
              <a:t>三点透视。</a:t>
            </a:r>
            <a:endParaRPr lang="zh-CN" altLang="en-US" sz="2800" b="1" dirty="0">
              <a:solidFill>
                <a:srgbClr val="CC0000"/>
              </a:solidFill>
              <a:ea typeface="Times New Roman" panose="02020603050405020304" pitchFamily="18" charset="0"/>
            </a:endParaRPr>
          </a:p>
        </p:txBody>
      </p:sp>
      <p:grpSp>
        <p:nvGrpSpPr>
          <p:cNvPr id="95234" name="Group 4"/>
          <p:cNvGrpSpPr>
            <a:grpSpLocks noChangeAspect="1"/>
          </p:cNvGrpSpPr>
          <p:nvPr/>
        </p:nvGrpSpPr>
        <p:grpSpPr>
          <a:xfrm>
            <a:off x="3203575" y="2362200"/>
            <a:ext cx="5761038" cy="3938588"/>
            <a:chOff x="2951" y="1488"/>
            <a:chExt cx="2696" cy="1843"/>
          </a:xfrm>
        </p:grpSpPr>
        <p:sp>
          <p:nvSpPr>
            <p:cNvPr id="95235" name="AutoShape 5"/>
            <p:cNvSpPr>
              <a:spLocks noChangeAspect="1" noTextEdit="1"/>
            </p:cNvSpPr>
            <p:nvPr/>
          </p:nvSpPr>
          <p:spPr>
            <a:xfrm>
              <a:off x="2951" y="1488"/>
              <a:ext cx="2696" cy="1843"/>
            </a:xfrm>
            <a:prstGeom prst="rect">
              <a:avLst/>
            </a:prstGeom>
            <a:noFill/>
            <a:ln w="9525">
              <a:noFill/>
            </a:ln>
          </p:spPr>
          <p:txBody>
            <a:bodyPr anchor="t"/>
            <a:p>
              <a:endParaRPr lang="zh-CN" altLang="en-US">
                <a:latin typeface="Times New Roman" panose="02020603050405020304" pitchFamily="18" charset="0"/>
                <a:ea typeface="宋体" panose="02010600030101010101" pitchFamily="2" charset="-122"/>
              </a:endParaRPr>
            </a:p>
          </p:txBody>
        </p:sp>
        <p:grpSp>
          <p:nvGrpSpPr>
            <p:cNvPr id="95236" name="Group 6"/>
            <p:cNvGrpSpPr/>
            <p:nvPr/>
          </p:nvGrpSpPr>
          <p:grpSpPr>
            <a:xfrm>
              <a:off x="3131" y="1641"/>
              <a:ext cx="2213" cy="1394"/>
              <a:chOff x="3131" y="1641"/>
              <a:chExt cx="2213" cy="1394"/>
            </a:xfrm>
          </p:grpSpPr>
          <p:sp>
            <p:nvSpPr>
              <p:cNvPr id="95237" name="Line 7"/>
              <p:cNvSpPr/>
              <p:nvPr/>
            </p:nvSpPr>
            <p:spPr>
              <a:xfrm>
                <a:off x="4512" y="2641"/>
                <a:ext cx="180" cy="1"/>
              </a:xfrm>
              <a:prstGeom prst="line">
                <a:avLst/>
              </a:prstGeom>
              <a:ln w="0" cap="flat" cmpd="sng">
                <a:solidFill>
                  <a:srgbClr val="000000"/>
                </a:solidFill>
                <a:prstDash val="solid"/>
                <a:round/>
                <a:headEnd type="none" w="med" len="med"/>
                <a:tailEnd type="none" w="med" len="med"/>
              </a:ln>
            </p:spPr>
          </p:sp>
          <p:sp>
            <p:nvSpPr>
              <p:cNvPr id="95238" name="Line 8"/>
              <p:cNvSpPr/>
              <p:nvPr/>
            </p:nvSpPr>
            <p:spPr>
              <a:xfrm>
                <a:off x="4512" y="2771"/>
                <a:ext cx="832" cy="1"/>
              </a:xfrm>
              <a:prstGeom prst="line">
                <a:avLst/>
              </a:prstGeom>
              <a:ln w="0" cap="flat" cmpd="sng">
                <a:solidFill>
                  <a:srgbClr val="000000"/>
                </a:solidFill>
                <a:prstDash val="solid"/>
                <a:round/>
                <a:headEnd type="none" w="med" len="med"/>
                <a:tailEnd type="none" w="med" len="med"/>
              </a:ln>
            </p:spPr>
          </p:sp>
          <p:sp>
            <p:nvSpPr>
              <p:cNvPr id="95239" name="Line 9"/>
              <p:cNvSpPr/>
              <p:nvPr/>
            </p:nvSpPr>
            <p:spPr>
              <a:xfrm flipV="1">
                <a:off x="3133" y="2583"/>
                <a:ext cx="317" cy="209"/>
              </a:xfrm>
              <a:prstGeom prst="line">
                <a:avLst/>
              </a:prstGeom>
              <a:ln w="0" cap="flat" cmpd="sng">
                <a:solidFill>
                  <a:srgbClr val="000000"/>
                </a:solidFill>
                <a:prstDash val="solid"/>
                <a:round/>
                <a:headEnd type="none" w="med" len="med"/>
                <a:tailEnd type="none" w="med" len="med"/>
              </a:ln>
            </p:spPr>
          </p:sp>
          <p:sp>
            <p:nvSpPr>
              <p:cNvPr id="95240" name="Freeform 10"/>
              <p:cNvSpPr/>
              <p:nvPr/>
            </p:nvSpPr>
            <p:spPr>
              <a:xfrm>
                <a:off x="3131" y="2790"/>
                <a:ext cx="3" cy="4"/>
              </a:xfrm>
              <a:custGeom>
                <a:avLst/>
                <a:gdLst/>
                <a:ahLst/>
                <a:cxnLst>
                  <a:cxn ang="0">
                    <a:pos x="27" y="28"/>
                  </a:cxn>
                  <a:cxn ang="0">
                    <a:pos x="15" y="53"/>
                  </a:cxn>
                  <a:cxn ang="0">
                    <a:pos x="7" y="48"/>
                  </a:cxn>
                  <a:cxn ang="0">
                    <a:pos x="3" y="40"/>
                  </a:cxn>
                  <a:cxn ang="0">
                    <a:pos x="0" y="32"/>
                  </a:cxn>
                  <a:cxn ang="0">
                    <a:pos x="0" y="23"/>
                  </a:cxn>
                  <a:cxn ang="0">
                    <a:pos x="2" y="15"/>
                  </a:cxn>
                  <a:cxn ang="0">
                    <a:pos x="7" y="7"/>
                  </a:cxn>
                  <a:cxn ang="0">
                    <a:pos x="15" y="3"/>
                  </a:cxn>
                  <a:cxn ang="0">
                    <a:pos x="23" y="0"/>
                  </a:cxn>
                  <a:cxn ang="0">
                    <a:pos x="32" y="0"/>
                  </a:cxn>
                  <a:cxn ang="0">
                    <a:pos x="40" y="2"/>
                  </a:cxn>
                  <a:cxn ang="0">
                    <a:pos x="27" y="28"/>
                  </a:cxn>
                </a:cxnLst>
                <a:pathLst>
                  <a:path w="40" h="53">
                    <a:moveTo>
                      <a:pt x="27" y="28"/>
                    </a:moveTo>
                    <a:lnTo>
                      <a:pt x="15" y="53"/>
                    </a:lnTo>
                    <a:lnTo>
                      <a:pt x="7" y="48"/>
                    </a:lnTo>
                    <a:lnTo>
                      <a:pt x="3" y="40"/>
                    </a:lnTo>
                    <a:lnTo>
                      <a:pt x="0" y="32"/>
                    </a:lnTo>
                    <a:lnTo>
                      <a:pt x="0" y="23"/>
                    </a:lnTo>
                    <a:lnTo>
                      <a:pt x="2" y="15"/>
                    </a:lnTo>
                    <a:lnTo>
                      <a:pt x="7" y="7"/>
                    </a:lnTo>
                    <a:lnTo>
                      <a:pt x="15" y="3"/>
                    </a:lnTo>
                    <a:lnTo>
                      <a:pt x="23" y="0"/>
                    </a:lnTo>
                    <a:lnTo>
                      <a:pt x="32" y="0"/>
                    </a:lnTo>
                    <a:lnTo>
                      <a:pt x="40" y="2"/>
                    </a:lnTo>
                    <a:lnTo>
                      <a:pt x="27" y="28"/>
                    </a:lnTo>
                    <a:close/>
                  </a:path>
                </a:pathLst>
              </a:custGeom>
              <a:solidFill>
                <a:srgbClr val="000000"/>
              </a:solidFill>
              <a:ln w="9525">
                <a:noFill/>
              </a:ln>
            </p:spPr>
            <p:txBody>
              <a:bodyPr/>
              <a:p>
                <a:endParaRPr lang="zh-CN" altLang="en-US"/>
              </a:p>
            </p:txBody>
          </p:sp>
          <p:sp>
            <p:nvSpPr>
              <p:cNvPr id="95241" name="Freeform 11"/>
              <p:cNvSpPr/>
              <p:nvPr/>
            </p:nvSpPr>
            <p:spPr>
              <a:xfrm>
                <a:off x="3131" y="2790"/>
                <a:ext cx="3" cy="4"/>
              </a:xfrm>
              <a:custGeom>
                <a:avLst/>
                <a:gdLst/>
                <a:ahLst/>
                <a:cxnLst>
                  <a:cxn ang="0">
                    <a:pos x="15" y="53"/>
                  </a:cxn>
                  <a:cxn ang="0">
                    <a:pos x="7" y="48"/>
                  </a:cxn>
                  <a:cxn ang="0">
                    <a:pos x="3" y="40"/>
                  </a:cxn>
                  <a:cxn ang="0">
                    <a:pos x="0" y="32"/>
                  </a:cxn>
                  <a:cxn ang="0">
                    <a:pos x="0" y="23"/>
                  </a:cxn>
                  <a:cxn ang="0">
                    <a:pos x="2" y="15"/>
                  </a:cxn>
                  <a:cxn ang="0">
                    <a:pos x="7" y="7"/>
                  </a:cxn>
                  <a:cxn ang="0">
                    <a:pos x="15" y="3"/>
                  </a:cxn>
                  <a:cxn ang="0">
                    <a:pos x="23" y="0"/>
                  </a:cxn>
                  <a:cxn ang="0">
                    <a:pos x="32" y="0"/>
                  </a:cxn>
                  <a:cxn ang="0">
                    <a:pos x="40" y="2"/>
                  </a:cxn>
                </a:cxnLst>
                <a:pathLst>
                  <a:path w="40" h="53">
                    <a:moveTo>
                      <a:pt x="15" y="53"/>
                    </a:moveTo>
                    <a:lnTo>
                      <a:pt x="7" y="48"/>
                    </a:lnTo>
                    <a:lnTo>
                      <a:pt x="3" y="40"/>
                    </a:lnTo>
                    <a:lnTo>
                      <a:pt x="0" y="32"/>
                    </a:lnTo>
                    <a:lnTo>
                      <a:pt x="0" y="23"/>
                    </a:lnTo>
                    <a:lnTo>
                      <a:pt x="2" y="15"/>
                    </a:lnTo>
                    <a:lnTo>
                      <a:pt x="7" y="7"/>
                    </a:lnTo>
                    <a:lnTo>
                      <a:pt x="15" y="3"/>
                    </a:lnTo>
                    <a:lnTo>
                      <a:pt x="23" y="0"/>
                    </a:lnTo>
                    <a:lnTo>
                      <a:pt x="32" y="0"/>
                    </a:lnTo>
                    <a:lnTo>
                      <a:pt x="40" y="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242" name="Freeform 12"/>
              <p:cNvSpPr/>
              <p:nvPr/>
            </p:nvSpPr>
            <p:spPr>
              <a:xfrm>
                <a:off x="3132" y="2790"/>
                <a:ext cx="489" cy="245"/>
              </a:xfrm>
              <a:custGeom>
                <a:avLst/>
                <a:gdLst/>
                <a:ahLst/>
                <a:cxnLst>
                  <a:cxn ang="0">
                    <a:pos x="25" y="0"/>
                  </a:cxn>
                  <a:cxn ang="0">
                    <a:pos x="12" y="26"/>
                  </a:cxn>
                  <a:cxn ang="0">
                    <a:pos x="0" y="51"/>
                  </a:cxn>
                  <a:cxn ang="0">
                    <a:pos x="6327" y="3183"/>
                  </a:cxn>
                  <a:cxn ang="0">
                    <a:pos x="6340" y="3157"/>
                  </a:cxn>
                  <a:cxn ang="0">
                    <a:pos x="6352" y="3131"/>
                  </a:cxn>
                  <a:cxn ang="0">
                    <a:pos x="25" y="0"/>
                  </a:cxn>
                </a:cxnLst>
                <a:pathLst>
                  <a:path w="6352" h="3183">
                    <a:moveTo>
                      <a:pt x="25" y="0"/>
                    </a:moveTo>
                    <a:lnTo>
                      <a:pt x="12" y="26"/>
                    </a:lnTo>
                    <a:lnTo>
                      <a:pt x="0" y="51"/>
                    </a:lnTo>
                    <a:lnTo>
                      <a:pt x="6327" y="3183"/>
                    </a:lnTo>
                    <a:lnTo>
                      <a:pt x="6340" y="3157"/>
                    </a:lnTo>
                    <a:lnTo>
                      <a:pt x="6352" y="3131"/>
                    </a:lnTo>
                    <a:lnTo>
                      <a:pt x="25" y="0"/>
                    </a:lnTo>
                    <a:close/>
                  </a:path>
                </a:pathLst>
              </a:custGeom>
              <a:solidFill>
                <a:srgbClr val="000000"/>
              </a:solidFill>
              <a:ln w="9525">
                <a:noFill/>
              </a:ln>
            </p:spPr>
            <p:txBody>
              <a:bodyPr/>
              <a:p>
                <a:endParaRPr lang="zh-CN" altLang="en-US"/>
              </a:p>
            </p:txBody>
          </p:sp>
          <p:sp>
            <p:nvSpPr>
              <p:cNvPr id="95243" name="Freeform 13"/>
              <p:cNvSpPr/>
              <p:nvPr/>
            </p:nvSpPr>
            <p:spPr>
              <a:xfrm>
                <a:off x="3132" y="2790"/>
                <a:ext cx="489" cy="245"/>
              </a:xfrm>
              <a:custGeom>
                <a:avLst/>
                <a:gdLst/>
                <a:ahLst/>
                <a:cxnLst>
                  <a:cxn ang="0">
                    <a:pos x="25" y="0"/>
                  </a:cxn>
                  <a:cxn ang="0">
                    <a:pos x="12" y="26"/>
                  </a:cxn>
                  <a:cxn ang="0">
                    <a:pos x="0" y="51"/>
                  </a:cxn>
                  <a:cxn ang="0">
                    <a:pos x="6327" y="3183"/>
                  </a:cxn>
                  <a:cxn ang="0">
                    <a:pos x="6340" y="3157"/>
                  </a:cxn>
                  <a:cxn ang="0">
                    <a:pos x="6352" y="3131"/>
                  </a:cxn>
                  <a:cxn ang="0">
                    <a:pos x="25" y="0"/>
                  </a:cxn>
                </a:cxnLst>
                <a:pathLst>
                  <a:path w="6352" h="3183">
                    <a:moveTo>
                      <a:pt x="25" y="0"/>
                    </a:moveTo>
                    <a:lnTo>
                      <a:pt x="12" y="26"/>
                    </a:lnTo>
                    <a:lnTo>
                      <a:pt x="0" y="51"/>
                    </a:lnTo>
                    <a:lnTo>
                      <a:pt x="6327" y="3183"/>
                    </a:lnTo>
                    <a:lnTo>
                      <a:pt x="6340" y="3157"/>
                    </a:lnTo>
                    <a:lnTo>
                      <a:pt x="6352" y="3131"/>
                    </a:lnTo>
                    <a:lnTo>
                      <a:pt x="25"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244" name="Freeform 14"/>
              <p:cNvSpPr/>
              <p:nvPr/>
            </p:nvSpPr>
            <p:spPr>
              <a:xfrm>
                <a:off x="3619" y="3031"/>
                <a:ext cx="3" cy="4"/>
              </a:xfrm>
              <a:custGeom>
                <a:avLst/>
                <a:gdLst/>
                <a:ahLst/>
                <a:cxnLst>
                  <a:cxn ang="0">
                    <a:pos x="13" y="26"/>
                  </a:cxn>
                  <a:cxn ang="0">
                    <a:pos x="25" y="0"/>
                  </a:cxn>
                  <a:cxn ang="0">
                    <a:pos x="33" y="6"/>
                  </a:cxn>
                  <a:cxn ang="0">
                    <a:pos x="37" y="13"/>
                  </a:cxn>
                  <a:cxn ang="0">
                    <a:pos x="40" y="22"/>
                  </a:cxn>
                  <a:cxn ang="0">
                    <a:pos x="40" y="30"/>
                  </a:cxn>
                  <a:cxn ang="0">
                    <a:pos x="38" y="39"/>
                  </a:cxn>
                  <a:cxn ang="0">
                    <a:pos x="33" y="46"/>
                  </a:cxn>
                  <a:cxn ang="0">
                    <a:pos x="25" y="51"/>
                  </a:cxn>
                  <a:cxn ang="0">
                    <a:pos x="17" y="54"/>
                  </a:cxn>
                  <a:cxn ang="0">
                    <a:pos x="8" y="54"/>
                  </a:cxn>
                  <a:cxn ang="0">
                    <a:pos x="0" y="52"/>
                  </a:cxn>
                  <a:cxn ang="0">
                    <a:pos x="13" y="26"/>
                  </a:cxn>
                </a:cxnLst>
                <a:pathLst>
                  <a:path w="40" h="54">
                    <a:moveTo>
                      <a:pt x="13" y="26"/>
                    </a:moveTo>
                    <a:lnTo>
                      <a:pt x="25" y="0"/>
                    </a:lnTo>
                    <a:lnTo>
                      <a:pt x="33" y="6"/>
                    </a:lnTo>
                    <a:lnTo>
                      <a:pt x="37" y="13"/>
                    </a:lnTo>
                    <a:lnTo>
                      <a:pt x="40" y="22"/>
                    </a:lnTo>
                    <a:lnTo>
                      <a:pt x="40" y="30"/>
                    </a:lnTo>
                    <a:lnTo>
                      <a:pt x="38" y="39"/>
                    </a:lnTo>
                    <a:lnTo>
                      <a:pt x="33" y="46"/>
                    </a:lnTo>
                    <a:lnTo>
                      <a:pt x="25" y="51"/>
                    </a:lnTo>
                    <a:lnTo>
                      <a:pt x="17" y="54"/>
                    </a:lnTo>
                    <a:lnTo>
                      <a:pt x="8" y="54"/>
                    </a:lnTo>
                    <a:lnTo>
                      <a:pt x="0" y="52"/>
                    </a:lnTo>
                    <a:lnTo>
                      <a:pt x="13" y="26"/>
                    </a:lnTo>
                    <a:close/>
                  </a:path>
                </a:pathLst>
              </a:custGeom>
              <a:solidFill>
                <a:srgbClr val="000000"/>
              </a:solidFill>
              <a:ln w="9525">
                <a:noFill/>
              </a:ln>
            </p:spPr>
            <p:txBody>
              <a:bodyPr/>
              <a:p>
                <a:endParaRPr lang="zh-CN" altLang="en-US"/>
              </a:p>
            </p:txBody>
          </p:sp>
          <p:sp>
            <p:nvSpPr>
              <p:cNvPr id="95245" name="Freeform 15"/>
              <p:cNvSpPr/>
              <p:nvPr/>
            </p:nvSpPr>
            <p:spPr>
              <a:xfrm>
                <a:off x="3619" y="3031"/>
                <a:ext cx="3" cy="4"/>
              </a:xfrm>
              <a:custGeom>
                <a:avLst/>
                <a:gdLst/>
                <a:ahLst/>
                <a:cxnLst>
                  <a:cxn ang="0">
                    <a:pos x="25" y="0"/>
                  </a:cxn>
                  <a:cxn ang="0">
                    <a:pos x="33" y="6"/>
                  </a:cxn>
                  <a:cxn ang="0">
                    <a:pos x="37" y="13"/>
                  </a:cxn>
                  <a:cxn ang="0">
                    <a:pos x="40" y="22"/>
                  </a:cxn>
                  <a:cxn ang="0">
                    <a:pos x="40" y="30"/>
                  </a:cxn>
                  <a:cxn ang="0">
                    <a:pos x="38" y="39"/>
                  </a:cxn>
                  <a:cxn ang="0">
                    <a:pos x="33" y="46"/>
                  </a:cxn>
                  <a:cxn ang="0">
                    <a:pos x="25" y="51"/>
                  </a:cxn>
                  <a:cxn ang="0">
                    <a:pos x="17" y="54"/>
                  </a:cxn>
                  <a:cxn ang="0">
                    <a:pos x="8" y="54"/>
                  </a:cxn>
                  <a:cxn ang="0">
                    <a:pos x="0" y="52"/>
                  </a:cxn>
                </a:cxnLst>
                <a:pathLst>
                  <a:path w="40" h="54">
                    <a:moveTo>
                      <a:pt x="25" y="0"/>
                    </a:moveTo>
                    <a:lnTo>
                      <a:pt x="33" y="6"/>
                    </a:lnTo>
                    <a:lnTo>
                      <a:pt x="37" y="13"/>
                    </a:lnTo>
                    <a:lnTo>
                      <a:pt x="40" y="22"/>
                    </a:lnTo>
                    <a:lnTo>
                      <a:pt x="40" y="30"/>
                    </a:lnTo>
                    <a:lnTo>
                      <a:pt x="38" y="39"/>
                    </a:lnTo>
                    <a:lnTo>
                      <a:pt x="33" y="46"/>
                    </a:lnTo>
                    <a:lnTo>
                      <a:pt x="25" y="51"/>
                    </a:lnTo>
                    <a:lnTo>
                      <a:pt x="17" y="54"/>
                    </a:lnTo>
                    <a:lnTo>
                      <a:pt x="8" y="54"/>
                    </a:lnTo>
                    <a:lnTo>
                      <a:pt x="0" y="5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246" name="Line 16"/>
              <p:cNvSpPr/>
              <p:nvPr/>
            </p:nvSpPr>
            <p:spPr>
              <a:xfrm flipV="1">
                <a:off x="3383" y="2123"/>
                <a:ext cx="1" cy="544"/>
              </a:xfrm>
              <a:prstGeom prst="line">
                <a:avLst/>
              </a:prstGeom>
              <a:ln w="0" cap="flat" cmpd="sng">
                <a:solidFill>
                  <a:srgbClr val="000000"/>
                </a:solidFill>
                <a:prstDash val="solid"/>
                <a:round/>
                <a:headEnd type="none" w="med" len="med"/>
                <a:tailEnd type="none" w="med" len="med"/>
              </a:ln>
            </p:spPr>
          </p:sp>
          <p:sp>
            <p:nvSpPr>
              <p:cNvPr id="95247" name="Freeform 17"/>
              <p:cNvSpPr/>
              <p:nvPr/>
            </p:nvSpPr>
            <p:spPr>
              <a:xfrm>
                <a:off x="3940" y="2846"/>
                <a:ext cx="4" cy="3"/>
              </a:xfrm>
              <a:custGeom>
                <a:avLst/>
                <a:gdLst/>
                <a:ahLst/>
                <a:cxnLst>
                  <a:cxn ang="0">
                    <a:pos x="27" y="11"/>
                  </a:cxn>
                  <a:cxn ang="0">
                    <a:pos x="54" y="0"/>
                  </a:cxn>
                  <a:cxn ang="0">
                    <a:pos x="55" y="9"/>
                  </a:cxn>
                  <a:cxn ang="0">
                    <a:pos x="55" y="17"/>
                  </a:cxn>
                  <a:cxn ang="0">
                    <a:pos x="50" y="26"/>
                  </a:cxn>
                  <a:cxn ang="0">
                    <a:pos x="45" y="32"/>
                  </a:cxn>
                  <a:cxn ang="0">
                    <a:pos x="38" y="38"/>
                  </a:cxn>
                  <a:cxn ang="0">
                    <a:pos x="29" y="39"/>
                  </a:cxn>
                  <a:cxn ang="0">
                    <a:pos x="20" y="39"/>
                  </a:cxn>
                  <a:cxn ang="0">
                    <a:pos x="12" y="35"/>
                  </a:cxn>
                  <a:cxn ang="0">
                    <a:pos x="5" y="29"/>
                  </a:cxn>
                  <a:cxn ang="0">
                    <a:pos x="0" y="22"/>
                  </a:cxn>
                  <a:cxn ang="0">
                    <a:pos x="27" y="11"/>
                  </a:cxn>
                </a:cxnLst>
                <a:pathLst>
                  <a:path w="55" h="39">
                    <a:moveTo>
                      <a:pt x="27" y="11"/>
                    </a:moveTo>
                    <a:lnTo>
                      <a:pt x="54" y="0"/>
                    </a:lnTo>
                    <a:lnTo>
                      <a:pt x="55" y="9"/>
                    </a:lnTo>
                    <a:lnTo>
                      <a:pt x="55" y="17"/>
                    </a:lnTo>
                    <a:lnTo>
                      <a:pt x="50" y="26"/>
                    </a:lnTo>
                    <a:lnTo>
                      <a:pt x="45" y="32"/>
                    </a:lnTo>
                    <a:lnTo>
                      <a:pt x="38" y="38"/>
                    </a:lnTo>
                    <a:lnTo>
                      <a:pt x="29" y="39"/>
                    </a:lnTo>
                    <a:lnTo>
                      <a:pt x="20" y="39"/>
                    </a:lnTo>
                    <a:lnTo>
                      <a:pt x="12" y="35"/>
                    </a:lnTo>
                    <a:lnTo>
                      <a:pt x="5" y="29"/>
                    </a:lnTo>
                    <a:lnTo>
                      <a:pt x="0" y="22"/>
                    </a:lnTo>
                    <a:lnTo>
                      <a:pt x="27" y="11"/>
                    </a:lnTo>
                    <a:close/>
                  </a:path>
                </a:pathLst>
              </a:custGeom>
              <a:solidFill>
                <a:srgbClr val="000000"/>
              </a:solidFill>
              <a:ln w="9525">
                <a:noFill/>
              </a:ln>
            </p:spPr>
            <p:txBody>
              <a:bodyPr/>
              <a:p>
                <a:endParaRPr lang="zh-CN" altLang="en-US"/>
              </a:p>
            </p:txBody>
          </p:sp>
          <p:sp>
            <p:nvSpPr>
              <p:cNvPr id="95248" name="Freeform 18"/>
              <p:cNvSpPr/>
              <p:nvPr/>
            </p:nvSpPr>
            <p:spPr>
              <a:xfrm>
                <a:off x="3940" y="2846"/>
                <a:ext cx="4" cy="3"/>
              </a:xfrm>
              <a:custGeom>
                <a:avLst/>
                <a:gdLst/>
                <a:ahLst/>
                <a:cxnLst>
                  <a:cxn ang="0">
                    <a:pos x="54" y="0"/>
                  </a:cxn>
                  <a:cxn ang="0">
                    <a:pos x="55" y="9"/>
                  </a:cxn>
                  <a:cxn ang="0">
                    <a:pos x="55" y="17"/>
                  </a:cxn>
                  <a:cxn ang="0">
                    <a:pos x="50" y="26"/>
                  </a:cxn>
                  <a:cxn ang="0">
                    <a:pos x="45" y="32"/>
                  </a:cxn>
                  <a:cxn ang="0">
                    <a:pos x="38" y="38"/>
                  </a:cxn>
                  <a:cxn ang="0">
                    <a:pos x="29" y="39"/>
                  </a:cxn>
                  <a:cxn ang="0">
                    <a:pos x="20" y="39"/>
                  </a:cxn>
                  <a:cxn ang="0">
                    <a:pos x="12" y="35"/>
                  </a:cxn>
                  <a:cxn ang="0">
                    <a:pos x="5" y="29"/>
                  </a:cxn>
                  <a:cxn ang="0">
                    <a:pos x="0" y="22"/>
                  </a:cxn>
                </a:cxnLst>
                <a:pathLst>
                  <a:path w="55" h="39">
                    <a:moveTo>
                      <a:pt x="54" y="0"/>
                    </a:moveTo>
                    <a:lnTo>
                      <a:pt x="55" y="9"/>
                    </a:lnTo>
                    <a:lnTo>
                      <a:pt x="55" y="17"/>
                    </a:lnTo>
                    <a:lnTo>
                      <a:pt x="50" y="26"/>
                    </a:lnTo>
                    <a:lnTo>
                      <a:pt x="45" y="32"/>
                    </a:lnTo>
                    <a:lnTo>
                      <a:pt x="38" y="38"/>
                    </a:lnTo>
                    <a:lnTo>
                      <a:pt x="29" y="39"/>
                    </a:lnTo>
                    <a:lnTo>
                      <a:pt x="20" y="39"/>
                    </a:lnTo>
                    <a:lnTo>
                      <a:pt x="12" y="35"/>
                    </a:lnTo>
                    <a:lnTo>
                      <a:pt x="5" y="29"/>
                    </a:lnTo>
                    <a:lnTo>
                      <a:pt x="0" y="2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249" name="Freeform 19"/>
              <p:cNvSpPr/>
              <p:nvPr/>
            </p:nvSpPr>
            <p:spPr>
              <a:xfrm>
                <a:off x="3688" y="2222"/>
                <a:ext cx="256" cy="626"/>
              </a:xfrm>
              <a:custGeom>
                <a:avLst/>
                <a:gdLst/>
                <a:ahLst/>
                <a:cxnLst>
                  <a:cxn ang="0">
                    <a:pos x="3279" y="8136"/>
                  </a:cxn>
                  <a:cxn ang="0">
                    <a:pos x="3306" y="8125"/>
                  </a:cxn>
                  <a:cxn ang="0">
                    <a:pos x="3333" y="8114"/>
                  </a:cxn>
                  <a:cxn ang="0">
                    <a:pos x="54" y="0"/>
                  </a:cxn>
                  <a:cxn ang="0">
                    <a:pos x="27" y="11"/>
                  </a:cxn>
                  <a:cxn ang="0">
                    <a:pos x="0" y="22"/>
                  </a:cxn>
                  <a:cxn ang="0">
                    <a:pos x="3279" y="8136"/>
                  </a:cxn>
                </a:cxnLst>
                <a:pathLst>
                  <a:path w="3333" h="8136">
                    <a:moveTo>
                      <a:pt x="3279" y="8136"/>
                    </a:moveTo>
                    <a:lnTo>
                      <a:pt x="3306" y="8125"/>
                    </a:lnTo>
                    <a:lnTo>
                      <a:pt x="3333" y="8114"/>
                    </a:lnTo>
                    <a:lnTo>
                      <a:pt x="54" y="0"/>
                    </a:lnTo>
                    <a:lnTo>
                      <a:pt x="27" y="11"/>
                    </a:lnTo>
                    <a:lnTo>
                      <a:pt x="0" y="22"/>
                    </a:lnTo>
                    <a:lnTo>
                      <a:pt x="3279" y="8136"/>
                    </a:lnTo>
                    <a:close/>
                  </a:path>
                </a:pathLst>
              </a:custGeom>
              <a:solidFill>
                <a:srgbClr val="000000"/>
              </a:solidFill>
              <a:ln w="9525">
                <a:noFill/>
              </a:ln>
            </p:spPr>
            <p:txBody>
              <a:bodyPr/>
              <a:p>
                <a:endParaRPr lang="zh-CN" altLang="en-US"/>
              </a:p>
            </p:txBody>
          </p:sp>
          <p:sp>
            <p:nvSpPr>
              <p:cNvPr id="95250" name="Freeform 20"/>
              <p:cNvSpPr/>
              <p:nvPr/>
            </p:nvSpPr>
            <p:spPr>
              <a:xfrm>
                <a:off x="3688" y="2222"/>
                <a:ext cx="256" cy="626"/>
              </a:xfrm>
              <a:custGeom>
                <a:avLst/>
                <a:gdLst/>
                <a:ahLst/>
                <a:cxnLst>
                  <a:cxn ang="0">
                    <a:pos x="3279" y="8136"/>
                  </a:cxn>
                  <a:cxn ang="0">
                    <a:pos x="3306" y="8125"/>
                  </a:cxn>
                  <a:cxn ang="0">
                    <a:pos x="3333" y="8114"/>
                  </a:cxn>
                  <a:cxn ang="0">
                    <a:pos x="54" y="0"/>
                  </a:cxn>
                  <a:cxn ang="0">
                    <a:pos x="27" y="11"/>
                  </a:cxn>
                  <a:cxn ang="0">
                    <a:pos x="0" y="22"/>
                  </a:cxn>
                  <a:cxn ang="0">
                    <a:pos x="3279" y="8136"/>
                  </a:cxn>
                </a:cxnLst>
                <a:pathLst>
                  <a:path w="3333" h="8136">
                    <a:moveTo>
                      <a:pt x="3279" y="8136"/>
                    </a:moveTo>
                    <a:lnTo>
                      <a:pt x="3306" y="8125"/>
                    </a:lnTo>
                    <a:lnTo>
                      <a:pt x="3333" y="8114"/>
                    </a:lnTo>
                    <a:lnTo>
                      <a:pt x="54" y="0"/>
                    </a:lnTo>
                    <a:lnTo>
                      <a:pt x="27" y="11"/>
                    </a:lnTo>
                    <a:lnTo>
                      <a:pt x="0" y="22"/>
                    </a:lnTo>
                    <a:lnTo>
                      <a:pt x="3279" y="813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251" name="Freeform 21"/>
              <p:cNvSpPr/>
              <p:nvPr/>
            </p:nvSpPr>
            <p:spPr>
              <a:xfrm>
                <a:off x="3687" y="2221"/>
                <a:ext cx="5" cy="3"/>
              </a:xfrm>
              <a:custGeom>
                <a:avLst/>
                <a:gdLst/>
                <a:ahLst/>
                <a:cxnLst>
                  <a:cxn ang="0">
                    <a:pos x="28" y="28"/>
                  </a:cxn>
                  <a:cxn ang="0">
                    <a:pos x="1" y="39"/>
                  </a:cxn>
                  <a:cxn ang="0">
                    <a:pos x="0" y="30"/>
                  </a:cxn>
                  <a:cxn ang="0">
                    <a:pos x="0" y="21"/>
                  </a:cxn>
                  <a:cxn ang="0">
                    <a:pos x="5" y="13"/>
                  </a:cxn>
                  <a:cxn ang="0">
                    <a:pos x="10" y="6"/>
                  </a:cxn>
                  <a:cxn ang="0">
                    <a:pos x="18" y="1"/>
                  </a:cxn>
                  <a:cxn ang="0">
                    <a:pos x="26" y="0"/>
                  </a:cxn>
                  <a:cxn ang="0">
                    <a:pos x="35" y="0"/>
                  </a:cxn>
                  <a:cxn ang="0">
                    <a:pos x="43" y="4"/>
                  </a:cxn>
                  <a:cxn ang="0">
                    <a:pos x="50" y="10"/>
                  </a:cxn>
                  <a:cxn ang="0">
                    <a:pos x="55" y="17"/>
                  </a:cxn>
                  <a:cxn ang="0">
                    <a:pos x="28" y="28"/>
                  </a:cxn>
                </a:cxnLst>
                <a:pathLst>
                  <a:path w="55" h="39">
                    <a:moveTo>
                      <a:pt x="28" y="28"/>
                    </a:moveTo>
                    <a:lnTo>
                      <a:pt x="1" y="39"/>
                    </a:lnTo>
                    <a:lnTo>
                      <a:pt x="0" y="30"/>
                    </a:lnTo>
                    <a:lnTo>
                      <a:pt x="0" y="21"/>
                    </a:lnTo>
                    <a:lnTo>
                      <a:pt x="5" y="13"/>
                    </a:lnTo>
                    <a:lnTo>
                      <a:pt x="10" y="6"/>
                    </a:lnTo>
                    <a:lnTo>
                      <a:pt x="18" y="1"/>
                    </a:lnTo>
                    <a:lnTo>
                      <a:pt x="26" y="0"/>
                    </a:lnTo>
                    <a:lnTo>
                      <a:pt x="35" y="0"/>
                    </a:lnTo>
                    <a:lnTo>
                      <a:pt x="43" y="4"/>
                    </a:lnTo>
                    <a:lnTo>
                      <a:pt x="50" y="10"/>
                    </a:lnTo>
                    <a:lnTo>
                      <a:pt x="55" y="17"/>
                    </a:lnTo>
                    <a:lnTo>
                      <a:pt x="28" y="28"/>
                    </a:lnTo>
                    <a:close/>
                  </a:path>
                </a:pathLst>
              </a:custGeom>
              <a:solidFill>
                <a:srgbClr val="000000"/>
              </a:solidFill>
              <a:ln w="9525">
                <a:noFill/>
              </a:ln>
            </p:spPr>
            <p:txBody>
              <a:bodyPr/>
              <a:p>
                <a:endParaRPr lang="zh-CN" altLang="en-US"/>
              </a:p>
            </p:txBody>
          </p:sp>
          <p:sp>
            <p:nvSpPr>
              <p:cNvPr id="95252" name="Freeform 22"/>
              <p:cNvSpPr/>
              <p:nvPr/>
            </p:nvSpPr>
            <p:spPr>
              <a:xfrm>
                <a:off x="3687" y="2221"/>
                <a:ext cx="5" cy="3"/>
              </a:xfrm>
              <a:custGeom>
                <a:avLst/>
                <a:gdLst/>
                <a:ahLst/>
                <a:cxnLst>
                  <a:cxn ang="0">
                    <a:pos x="1" y="39"/>
                  </a:cxn>
                  <a:cxn ang="0">
                    <a:pos x="0" y="30"/>
                  </a:cxn>
                  <a:cxn ang="0">
                    <a:pos x="0" y="21"/>
                  </a:cxn>
                  <a:cxn ang="0">
                    <a:pos x="5" y="13"/>
                  </a:cxn>
                  <a:cxn ang="0">
                    <a:pos x="10" y="6"/>
                  </a:cxn>
                  <a:cxn ang="0">
                    <a:pos x="18" y="1"/>
                  </a:cxn>
                  <a:cxn ang="0">
                    <a:pos x="26" y="0"/>
                  </a:cxn>
                  <a:cxn ang="0">
                    <a:pos x="35" y="0"/>
                  </a:cxn>
                  <a:cxn ang="0">
                    <a:pos x="43" y="4"/>
                  </a:cxn>
                  <a:cxn ang="0">
                    <a:pos x="50" y="10"/>
                  </a:cxn>
                  <a:cxn ang="0">
                    <a:pos x="55" y="17"/>
                  </a:cxn>
                </a:cxnLst>
                <a:pathLst>
                  <a:path w="55" h="39">
                    <a:moveTo>
                      <a:pt x="1" y="39"/>
                    </a:moveTo>
                    <a:lnTo>
                      <a:pt x="0" y="30"/>
                    </a:lnTo>
                    <a:lnTo>
                      <a:pt x="0" y="21"/>
                    </a:lnTo>
                    <a:lnTo>
                      <a:pt x="5" y="13"/>
                    </a:lnTo>
                    <a:lnTo>
                      <a:pt x="10" y="6"/>
                    </a:lnTo>
                    <a:lnTo>
                      <a:pt x="18" y="1"/>
                    </a:lnTo>
                    <a:lnTo>
                      <a:pt x="26" y="0"/>
                    </a:lnTo>
                    <a:lnTo>
                      <a:pt x="35" y="0"/>
                    </a:lnTo>
                    <a:lnTo>
                      <a:pt x="43" y="4"/>
                    </a:lnTo>
                    <a:lnTo>
                      <a:pt x="50" y="10"/>
                    </a:lnTo>
                    <a:lnTo>
                      <a:pt x="55" y="1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253" name="Line 23"/>
              <p:cNvSpPr/>
              <p:nvPr/>
            </p:nvSpPr>
            <p:spPr>
              <a:xfrm flipH="1" flipV="1">
                <a:off x="3899" y="2452"/>
                <a:ext cx="364" cy="210"/>
              </a:xfrm>
              <a:prstGeom prst="line">
                <a:avLst/>
              </a:prstGeom>
              <a:ln w="0" cap="flat" cmpd="sng">
                <a:solidFill>
                  <a:srgbClr val="000000"/>
                </a:solidFill>
                <a:prstDash val="solid"/>
                <a:round/>
                <a:headEnd type="none" w="med" len="med"/>
                <a:tailEnd type="none" w="med" len="med"/>
              </a:ln>
            </p:spPr>
          </p:sp>
          <p:sp>
            <p:nvSpPr>
              <p:cNvPr id="95254" name="Line 24"/>
              <p:cNvSpPr/>
              <p:nvPr/>
            </p:nvSpPr>
            <p:spPr>
              <a:xfrm>
                <a:off x="3474" y="2510"/>
                <a:ext cx="300" cy="161"/>
              </a:xfrm>
              <a:prstGeom prst="line">
                <a:avLst/>
              </a:prstGeom>
              <a:ln w="0" cap="flat" cmpd="sng">
                <a:solidFill>
                  <a:srgbClr val="000000"/>
                </a:solidFill>
                <a:prstDash val="solid"/>
                <a:round/>
                <a:headEnd type="none" w="med" len="med"/>
                <a:tailEnd type="none" w="med" len="med"/>
              </a:ln>
            </p:spPr>
          </p:sp>
          <p:sp>
            <p:nvSpPr>
              <p:cNvPr id="95255" name="Line 25"/>
              <p:cNvSpPr/>
              <p:nvPr/>
            </p:nvSpPr>
            <p:spPr>
              <a:xfrm flipV="1">
                <a:off x="3387" y="2514"/>
                <a:ext cx="77" cy="154"/>
              </a:xfrm>
              <a:prstGeom prst="line">
                <a:avLst/>
              </a:prstGeom>
              <a:ln w="0" cap="flat" cmpd="sng">
                <a:solidFill>
                  <a:srgbClr val="FF0000"/>
                </a:solidFill>
                <a:prstDash val="solid"/>
                <a:round/>
                <a:headEnd type="none" w="med" len="med"/>
                <a:tailEnd type="none" w="med" len="med"/>
              </a:ln>
            </p:spPr>
          </p:sp>
          <p:sp>
            <p:nvSpPr>
              <p:cNvPr id="95256" name="Freeform 26"/>
              <p:cNvSpPr/>
              <p:nvPr/>
            </p:nvSpPr>
            <p:spPr>
              <a:xfrm>
                <a:off x="3825" y="2563"/>
                <a:ext cx="4" cy="2"/>
              </a:xfrm>
              <a:custGeom>
                <a:avLst/>
                <a:gdLst/>
                <a:ahLst/>
                <a:cxnLst>
                  <a:cxn ang="0">
                    <a:pos x="28" y="0"/>
                  </a:cxn>
                  <a:cxn ang="0">
                    <a:pos x="57" y="0"/>
                  </a:cxn>
                  <a:cxn ang="0">
                    <a:pos x="55" y="9"/>
                  </a:cxn>
                  <a:cxn ang="0">
                    <a:pos x="51" y="18"/>
                  </a:cxn>
                  <a:cxn ang="0">
                    <a:pos x="45" y="23"/>
                  </a:cxn>
                  <a:cxn ang="0">
                    <a:pos x="37" y="27"/>
                  </a:cxn>
                  <a:cxn ang="0">
                    <a:pos x="28" y="28"/>
                  </a:cxn>
                  <a:cxn ang="0">
                    <a:pos x="20" y="27"/>
                  </a:cxn>
                  <a:cxn ang="0">
                    <a:pos x="11" y="23"/>
                  </a:cxn>
                  <a:cxn ang="0">
                    <a:pos x="6" y="18"/>
                  </a:cxn>
                  <a:cxn ang="0">
                    <a:pos x="1" y="9"/>
                  </a:cxn>
                  <a:cxn ang="0">
                    <a:pos x="0" y="0"/>
                  </a:cxn>
                  <a:cxn ang="0">
                    <a:pos x="28" y="0"/>
                  </a:cxn>
                </a:cxnLst>
                <a:pathLst>
                  <a:path w="57" h="28">
                    <a:moveTo>
                      <a:pt x="28" y="0"/>
                    </a:moveTo>
                    <a:lnTo>
                      <a:pt x="57" y="0"/>
                    </a:lnTo>
                    <a:lnTo>
                      <a:pt x="55" y="9"/>
                    </a:lnTo>
                    <a:lnTo>
                      <a:pt x="51" y="18"/>
                    </a:lnTo>
                    <a:lnTo>
                      <a:pt x="45" y="23"/>
                    </a:lnTo>
                    <a:lnTo>
                      <a:pt x="37" y="27"/>
                    </a:lnTo>
                    <a:lnTo>
                      <a:pt x="28" y="28"/>
                    </a:lnTo>
                    <a:lnTo>
                      <a:pt x="20" y="27"/>
                    </a:lnTo>
                    <a:lnTo>
                      <a:pt x="11" y="23"/>
                    </a:lnTo>
                    <a:lnTo>
                      <a:pt x="6" y="18"/>
                    </a:lnTo>
                    <a:lnTo>
                      <a:pt x="1" y="9"/>
                    </a:lnTo>
                    <a:lnTo>
                      <a:pt x="0" y="0"/>
                    </a:lnTo>
                    <a:lnTo>
                      <a:pt x="28" y="0"/>
                    </a:lnTo>
                    <a:close/>
                  </a:path>
                </a:pathLst>
              </a:custGeom>
              <a:solidFill>
                <a:srgbClr val="000000"/>
              </a:solidFill>
              <a:ln w="9525">
                <a:noFill/>
              </a:ln>
            </p:spPr>
            <p:txBody>
              <a:bodyPr/>
              <a:p>
                <a:endParaRPr lang="zh-CN" altLang="en-US"/>
              </a:p>
            </p:txBody>
          </p:sp>
          <p:sp>
            <p:nvSpPr>
              <p:cNvPr id="95257" name="Freeform 27"/>
              <p:cNvSpPr/>
              <p:nvPr/>
            </p:nvSpPr>
            <p:spPr>
              <a:xfrm>
                <a:off x="3825" y="2563"/>
                <a:ext cx="4" cy="2"/>
              </a:xfrm>
              <a:custGeom>
                <a:avLst/>
                <a:gdLst/>
                <a:ahLst/>
                <a:cxnLst>
                  <a:cxn ang="0">
                    <a:pos x="57" y="0"/>
                  </a:cxn>
                  <a:cxn ang="0">
                    <a:pos x="55" y="9"/>
                  </a:cxn>
                  <a:cxn ang="0">
                    <a:pos x="51" y="18"/>
                  </a:cxn>
                  <a:cxn ang="0">
                    <a:pos x="45" y="23"/>
                  </a:cxn>
                  <a:cxn ang="0">
                    <a:pos x="37" y="27"/>
                  </a:cxn>
                  <a:cxn ang="0">
                    <a:pos x="28" y="28"/>
                  </a:cxn>
                  <a:cxn ang="0">
                    <a:pos x="20" y="27"/>
                  </a:cxn>
                  <a:cxn ang="0">
                    <a:pos x="11" y="23"/>
                  </a:cxn>
                  <a:cxn ang="0">
                    <a:pos x="6" y="18"/>
                  </a:cxn>
                  <a:cxn ang="0">
                    <a:pos x="1" y="9"/>
                  </a:cxn>
                  <a:cxn ang="0">
                    <a:pos x="0" y="0"/>
                  </a:cxn>
                </a:cxnLst>
                <a:pathLst>
                  <a:path w="57" h="28">
                    <a:moveTo>
                      <a:pt x="57" y="0"/>
                    </a:moveTo>
                    <a:lnTo>
                      <a:pt x="55" y="9"/>
                    </a:lnTo>
                    <a:lnTo>
                      <a:pt x="51" y="18"/>
                    </a:lnTo>
                    <a:lnTo>
                      <a:pt x="45" y="23"/>
                    </a:lnTo>
                    <a:lnTo>
                      <a:pt x="37" y="27"/>
                    </a:lnTo>
                    <a:lnTo>
                      <a:pt x="28" y="28"/>
                    </a:lnTo>
                    <a:lnTo>
                      <a:pt x="20" y="27"/>
                    </a:lnTo>
                    <a:lnTo>
                      <a:pt x="11" y="23"/>
                    </a:lnTo>
                    <a:lnTo>
                      <a:pt x="6" y="18"/>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258" name="Freeform 28"/>
              <p:cNvSpPr/>
              <p:nvPr/>
            </p:nvSpPr>
            <p:spPr>
              <a:xfrm>
                <a:off x="3825" y="2083"/>
                <a:ext cx="4" cy="480"/>
              </a:xfrm>
              <a:custGeom>
                <a:avLst/>
                <a:gdLst/>
                <a:ahLst/>
                <a:cxnLst>
                  <a:cxn ang="0">
                    <a:pos x="0" y="6231"/>
                  </a:cxn>
                  <a:cxn ang="0">
                    <a:pos x="28" y="6231"/>
                  </a:cxn>
                  <a:cxn ang="0">
                    <a:pos x="57" y="6231"/>
                  </a:cxn>
                  <a:cxn ang="0">
                    <a:pos x="57" y="0"/>
                  </a:cxn>
                  <a:cxn ang="0">
                    <a:pos x="28" y="0"/>
                  </a:cxn>
                  <a:cxn ang="0">
                    <a:pos x="0" y="0"/>
                  </a:cxn>
                  <a:cxn ang="0">
                    <a:pos x="0" y="6231"/>
                  </a:cxn>
                </a:cxnLst>
                <a:pathLst>
                  <a:path w="57" h="6231">
                    <a:moveTo>
                      <a:pt x="0" y="6231"/>
                    </a:moveTo>
                    <a:lnTo>
                      <a:pt x="28" y="6231"/>
                    </a:lnTo>
                    <a:lnTo>
                      <a:pt x="57" y="6231"/>
                    </a:lnTo>
                    <a:lnTo>
                      <a:pt x="57" y="0"/>
                    </a:lnTo>
                    <a:lnTo>
                      <a:pt x="28" y="0"/>
                    </a:lnTo>
                    <a:lnTo>
                      <a:pt x="0" y="0"/>
                    </a:lnTo>
                    <a:lnTo>
                      <a:pt x="0" y="6231"/>
                    </a:lnTo>
                    <a:close/>
                  </a:path>
                </a:pathLst>
              </a:custGeom>
              <a:solidFill>
                <a:srgbClr val="000000"/>
              </a:solidFill>
              <a:ln w="9525">
                <a:noFill/>
              </a:ln>
            </p:spPr>
            <p:txBody>
              <a:bodyPr/>
              <a:p>
                <a:endParaRPr lang="zh-CN" altLang="en-US"/>
              </a:p>
            </p:txBody>
          </p:sp>
          <p:sp>
            <p:nvSpPr>
              <p:cNvPr id="95259" name="Freeform 29"/>
              <p:cNvSpPr/>
              <p:nvPr/>
            </p:nvSpPr>
            <p:spPr>
              <a:xfrm>
                <a:off x="3825" y="2083"/>
                <a:ext cx="4" cy="480"/>
              </a:xfrm>
              <a:custGeom>
                <a:avLst/>
                <a:gdLst/>
                <a:ahLst/>
                <a:cxnLst>
                  <a:cxn ang="0">
                    <a:pos x="0" y="6231"/>
                  </a:cxn>
                  <a:cxn ang="0">
                    <a:pos x="28" y="6231"/>
                  </a:cxn>
                  <a:cxn ang="0">
                    <a:pos x="57" y="6231"/>
                  </a:cxn>
                  <a:cxn ang="0">
                    <a:pos x="57" y="0"/>
                  </a:cxn>
                  <a:cxn ang="0">
                    <a:pos x="28" y="0"/>
                  </a:cxn>
                  <a:cxn ang="0">
                    <a:pos x="0" y="0"/>
                  </a:cxn>
                  <a:cxn ang="0">
                    <a:pos x="0" y="6231"/>
                  </a:cxn>
                </a:cxnLst>
                <a:pathLst>
                  <a:path w="57" h="6231">
                    <a:moveTo>
                      <a:pt x="0" y="6231"/>
                    </a:moveTo>
                    <a:lnTo>
                      <a:pt x="28" y="6231"/>
                    </a:lnTo>
                    <a:lnTo>
                      <a:pt x="57" y="6231"/>
                    </a:lnTo>
                    <a:lnTo>
                      <a:pt x="57" y="0"/>
                    </a:lnTo>
                    <a:lnTo>
                      <a:pt x="28" y="0"/>
                    </a:lnTo>
                    <a:lnTo>
                      <a:pt x="0" y="0"/>
                    </a:lnTo>
                    <a:lnTo>
                      <a:pt x="0" y="6231"/>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260" name="Freeform 30"/>
              <p:cNvSpPr/>
              <p:nvPr/>
            </p:nvSpPr>
            <p:spPr>
              <a:xfrm>
                <a:off x="3825" y="2081"/>
                <a:ext cx="4" cy="2"/>
              </a:xfrm>
              <a:custGeom>
                <a:avLst/>
                <a:gdLst/>
                <a:ahLst/>
                <a:cxnLst>
                  <a:cxn ang="0">
                    <a:pos x="28" y="29"/>
                  </a:cxn>
                  <a:cxn ang="0">
                    <a:pos x="0" y="29"/>
                  </a:cxn>
                  <a:cxn ang="0">
                    <a:pos x="1" y="21"/>
                  </a:cxn>
                  <a:cxn ang="0">
                    <a:pos x="6" y="12"/>
                  </a:cxn>
                  <a:cxn ang="0">
                    <a:pos x="11" y="7"/>
                  </a:cxn>
                  <a:cxn ang="0">
                    <a:pos x="20" y="3"/>
                  </a:cxn>
                  <a:cxn ang="0">
                    <a:pos x="28" y="0"/>
                  </a:cxn>
                  <a:cxn ang="0">
                    <a:pos x="37" y="3"/>
                  </a:cxn>
                  <a:cxn ang="0">
                    <a:pos x="45" y="7"/>
                  </a:cxn>
                  <a:cxn ang="0">
                    <a:pos x="51" y="12"/>
                  </a:cxn>
                  <a:cxn ang="0">
                    <a:pos x="55" y="21"/>
                  </a:cxn>
                  <a:cxn ang="0">
                    <a:pos x="57" y="29"/>
                  </a:cxn>
                  <a:cxn ang="0">
                    <a:pos x="28" y="29"/>
                  </a:cxn>
                </a:cxnLst>
                <a:pathLst>
                  <a:path w="57" h="29">
                    <a:moveTo>
                      <a:pt x="28" y="29"/>
                    </a:moveTo>
                    <a:lnTo>
                      <a:pt x="0" y="29"/>
                    </a:lnTo>
                    <a:lnTo>
                      <a:pt x="1" y="21"/>
                    </a:lnTo>
                    <a:lnTo>
                      <a:pt x="6" y="12"/>
                    </a:lnTo>
                    <a:lnTo>
                      <a:pt x="11" y="7"/>
                    </a:lnTo>
                    <a:lnTo>
                      <a:pt x="20" y="3"/>
                    </a:lnTo>
                    <a:lnTo>
                      <a:pt x="28" y="0"/>
                    </a:lnTo>
                    <a:lnTo>
                      <a:pt x="37" y="3"/>
                    </a:lnTo>
                    <a:lnTo>
                      <a:pt x="45" y="7"/>
                    </a:lnTo>
                    <a:lnTo>
                      <a:pt x="51" y="12"/>
                    </a:lnTo>
                    <a:lnTo>
                      <a:pt x="55" y="21"/>
                    </a:lnTo>
                    <a:lnTo>
                      <a:pt x="57" y="29"/>
                    </a:lnTo>
                    <a:lnTo>
                      <a:pt x="28" y="29"/>
                    </a:lnTo>
                    <a:close/>
                  </a:path>
                </a:pathLst>
              </a:custGeom>
              <a:solidFill>
                <a:srgbClr val="000000"/>
              </a:solidFill>
              <a:ln w="9525">
                <a:noFill/>
              </a:ln>
            </p:spPr>
            <p:txBody>
              <a:bodyPr/>
              <a:p>
                <a:endParaRPr lang="zh-CN" altLang="en-US"/>
              </a:p>
            </p:txBody>
          </p:sp>
          <p:sp>
            <p:nvSpPr>
              <p:cNvPr id="95261" name="Freeform 31"/>
              <p:cNvSpPr/>
              <p:nvPr/>
            </p:nvSpPr>
            <p:spPr>
              <a:xfrm>
                <a:off x="3825" y="2081"/>
                <a:ext cx="4" cy="2"/>
              </a:xfrm>
              <a:custGeom>
                <a:avLst/>
                <a:gdLst/>
                <a:ahLst/>
                <a:cxnLst>
                  <a:cxn ang="0">
                    <a:pos x="0" y="29"/>
                  </a:cxn>
                  <a:cxn ang="0">
                    <a:pos x="1" y="21"/>
                  </a:cxn>
                  <a:cxn ang="0">
                    <a:pos x="6" y="12"/>
                  </a:cxn>
                  <a:cxn ang="0">
                    <a:pos x="11" y="7"/>
                  </a:cxn>
                  <a:cxn ang="0">
                    <a:pos x="20" y="3"/>
                  </a:cxn>
                  <a:cxn ang="0">
                    <a:pos x="28" y="0"/>
                  </a:cxn>
                  <a:cxn ang="0">
                    <a:pos x="37" y="3"/>
                  </a:cxn>
                  <a:cxn ang="0">
                    <a:pos x="45" y="7"/>
                  </a:cxn>
                  <a:cxn ang="0">
                    <a:pos x="51" y="12"/>
                  </a:cxn>
                  <a:cxn ang="0">
                    <a:pos x="55" y="21"/>
                  </a:cxn>
                  <a:cxn ang="0">
                    <a:pos x="57" y="29"/>
                  </a:cxn>
                </a:cxnLst>
                <a:pathLst>
                  <a:path w="57" h="29">
                    <a:moveTo>
                      <a:pt x="0" y="29"/>
                    </a:moveTo>
                    <a:lnTo>
                      <a:pt x="1" y="21"/>
                    </a:lnTo>
                    <a:lnTo>
                      <a:pt x="6" y="12"/>
                    </a:lnTo>
                    <a:lnTo>
                      <a:pt x="11" y="7"/>
                    </a:lnTo>
                    <a:lnTo>
                      <a:pt x="20" y="3"/>
                    </a:lnTo>
                    <a:lnTo>
                      <a:pt x="28" y="0"/>
                    </a:lnTo>
                    <a:lnTo>
                      <a:pt x="37" y="3"/>
                    </a:lnTo>
                    <a:lnTo>
                      <a:pt x="45" y="7"/>
                    </a:lnTo>
                    <a:lnTo>
                      <a:pt x="51" y="12"/>
                    </a:lnTo>
                    <a:lnTo>
                      <a:pt x="55" y="21"/>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262" name="Freeform 32"/>
              <p:cNvSpPr/>
              <p:nvPr/>
            </p:nvSpPr>
            <p:spPr>
              <a:xfrm>
                <a:off x="3842" y="2605"/>
                <a:ext cx="4" cy="3"/>
              </a:xfrm>
              <a:custGeom>
                <a:avLst/>
                <a:gdLst/>
                <a:ahLst/>
                <a:cxnLst>
                  <a:cxn ang="0">
                    <a:pos x="28" y="13"/>
                  </a:cxn>
                  <a:cxn ang="0">
                    <a:pos x="54" y="26"/>
                  </a:cxn>
                  <a:cxn ang="0">
                    <a:pos x="48" y="34"/>
                  </a:cxn>
                  <a:cxn ang="0">
                    <a:pos x="41" y="39"/>
                  </a:cxn>
                  <a:cxn ang="0">
                    <a:pos x="32" y="41"/>
                  </a:cxn>
                  <a:cxn ang="0">
                    <a:pos x="24" y="41"/>
                  </a:cxn>
                  <a:cxn ang="0">
                    <a:pos x="15" y="39"/>
                  </a:cxn>
                  <a:cxn ang="0">
                    <a:pos x="7" y="34"/>
                  </a:cxn>
                  <a:cxn ang="0">
                    <a:pos x="2" y="26"/>
                  </a:cxn>
                  <a:cxn ang="0">
                    <a:pos x="0" y="17"/>
                  </a:cxn>
                  <a:cxn ang="0">
                    <a:pos x="0" y="9"/>
                  </a:cxn>
                  <a:cxn ang="0">
                    <a:pos x="2" y="0"/>
                  </a:cxn>
                  <a:cxn ang="0">
                    <a:pos x="28" y="13"/>
                  </a:cxn>
                </a:cxnLst>
                <a:pathLst>
                  <a:path w="54" h="41">
                    <a:moveTo>
                      <a:pt x="28" y="13"/>
                    </a:moveTo>
                    <a:lnTo>
                      <a:pt x="54" y="26"/>
                    </a:lnTo>
                    <a:lnTo>
                      <a:pt x="48" y="34"/>
                    </a:lnTo>
                    <a:lnTo>
                      <a:pt x="41" y="39"/>
                    </a:lnTo>
                    <a:lnTo>
                      <a:pt x="32" y="41"/>
                    </a:lnTo>
                    <a:lnTo>
                      <a:pt x="24" y="41"/>
                    </a:lnTo>
                    <a:lnTo>
                      <a:pt x="15" y="39"/>
                    </a:lnTo>
                    <a:lnTo>
                      <a:pt x="7" y="34"/>
                    </a:lnTo>
                    <a:lnTo>
                      <a:pt x="2" y="26"/>
                    </a:lnTo>
                    <a:lnTo>
                      <a:pt x="0" y="17"/>
                    </a:lnTo>
                    <a:lnTo>
                      <a:pt x="0" y="9"/>
                    </a:lnTo>
                    <a:lnTo>
                      <a:pt x="2" y="0"/>
                    </a:lnTo>
                    <a:lnTo>
                      <a:pt x="28" y="13"/>
                    </a:lnTo>
                    <a:close/>
                  </a:path>
                </a:pathLst>
              </a:custGeom>
              <a:solidFill>
                <a:srgbClr val="000000"/>
              </a:solidFill>
              <a:ln w="9525">
                <a:noFill/>
              </a:ln>
            </p:spPr>
            <p:txBody>
              <a:bodyPr/>
              <a:p>
                <a:endParaRPr lang="zh-CN" altLang="en-US"/>
              </a:p>
            </p:txBody>
          </p:sp>
          <p:sp>
            <p:nvSpPr>
              <p:cNvPr id="95263" name="Freeform 33"/>
              <p:cNvSpPr/>
              <p:nvPr/>
            </p:nvSpPr>
            <p:spPr>
              <a:xfrm>
                <a:off x="3842" y="2605"/>
                <a:ext cx="4" cy="3"/>
              </a:xfrm>
              <a:custGeom>
                <a:avLst/>
                <a:gdLst/>
                <a:ahLst/>
                <a:cxnLst>
                  <a:cxn ang="0">
                    <a:pos x="54" y="26"/>
                  </a:cxn>
                  <a:cxn ang="0">
                    <a:pos x="48" y="34"/>
                  </a:cxn>
                  <a:cxn ang="0">
                    <a:pos x="41" y="39"/>
                  </a:cxn>
                  <a:cxn ang="0">
                    <a:pos x="32" y="41"/>
                  </a:cxn>
                  <a:cxn ang="0">
                    <a:pos x="24" y="41"/>
                  </a:cxn>
                  <a:cxn ang="0">
                    <a:pos x="15" y="39"/>
                  </a:cxn>
                  <a:cxn ang="0">
                    <a:pos x="7" y="34"/>
                  </a:cxn>
                  <a:cxn ang="0">
                    <a:pos x="2" y="26"/>
                  </a:cxn>
                  <a:cxn ang="0">
                    <a:pos x="0" y="17"/>
                  </a:cxn>
                  <a:cxn ang="0">
                    <a:pos x="0" y="9"/>
                  </a:cxn>
                  <a:cxn ang="0">
                    <a:pos x="2" y="0"/>
                  </a:cxn>
                </a:cxnLst>
                <a:pathLst>
                  <a:path w="54" h="41">
                    <a:moveTo>
                      <a:pt x="54" y="26"/>
                    </a:moveTo>
                    <a:lnTo>
                      <a:pt x="48" y="34"/>
                    </a:lnTo>
                    <a:lnTo>
                      <a:pt x="41" y="39"/>
                    </a:lnTo>
                    <a:lnTo>
                      <a:pt x="32" y="41"/>
                    </a:lnTo>
                    <a:lnTo>
                      <a:pt x="24" y="41"/>
                    </a:lnTo>
                    <a:lnTo>
                      <a:pt x="15" y="39"/>
                    </a:lnTo>
                    <a:lnTo>
                      <a:pt x="7" y="34"/>
                    </a:lnTo>
                    <a:lnTo>
                      <a:pt x="2" y="26"/>
                    </a:lnTo>
                    <a:lnTo>
                      <a:pt x="0" y="17"/>
                    </a:lnTo>
                    <a:lnTo>
                      <a:pt x="0" y="9"/>
                    </a:lnTo>
                    <a:lnTo>
                      <a:pt x="2"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264" name="Freeform 34"/>
              <p:cNvSpPr/>
              <p:nvPr/>
            </p:nvSpPr>
            <p:spPr>
              <a:xfrm>
                <a:off x="3842" y="2495"/>
                <a:ext cx="59" cy="112"/>
              </a:xfrm>
              <a:custGeom>
                <a:avLst/>
                <a:gdLst/>
                <a:ahLst/>
                <a:cxnLst>
                  <a:cxn ang="0">
                    <a:pos x="0" y="1432"/>
                  </a:cxn>
                  <a:cxn ang="0">
                    <a:pos x="26" y="1445"/>
                  </a:cxn>
                  <a:cxn ang="0">
                    <a:pos x="52" y="1458"/>
                  </a:cxn>
                  <a:cxn ang="0">
                    <a:pos x="767" y="26"/>
                  </a:cxn>
                  <a:cxn ang="0">
                    <a:pos x="742" y="13"/>
                  </a:cxn>
                  <a:cxn ang="0">
                    <a:pos x="716" y="0"/>
                  </a:cxn>
                  <a:cxn ang="0">
                    <a:pos x="0" y="1432"/>
                  </a:cxn>
                </a:cxnLst>
                <a:pathLst>
                  <a:path w="767" h="1458">
                    <a:moveTo>
                      <a:pt x="0" y="1432"/>
                    </a:moveTo>
                    <a:lnTo>
                      <a:pt x="26" y="1445"/>
                    </a:lnTo>
                    <a:lnTo>
                      <a:pt x="52" y="1458"/>
                    </a:lnTo>
                    <a:lnTo>
                      <a:pt x="767" y="26"/>
                    </a:lnTo>
                    <a:lnTo>
                      <a:pt x="742" y="13"/>
                    </a:lnTo>
                    <a:lnTo>
                      <a:pt x="716" y="0"/>
                    </a:lnTo>
                    <a:lnTo>
                      <a:pt x="0" y="1432"/>
                    </a:lnTo>
                    <a:close/>
                  </a:path>
                </a:pathLst>
              </a:custGeom>
              <a:solidFill>
                <a:srgbClr val="000000"/>
              </a:solidFill>
              <a:ln w="9525">
                <a:noFill/>
              </a:ln>
            </p:spPr>
            <p:txBody>
              <a:bodyPr/>
              <a:p>
                <a:endParaRPr lang="zh-CN" altLang="en-US"/>
              </a:p>
            </p:txBody>
          </p:sp>
          <p:sp>
            <p:nvSpPr>
              <p:cNvPr id="95265" name="Freeform 35"/>
              <p:cNvSpPr/>
              <p:nvPr/>
            </p:nvSpPr>
            <p:spPr>
              <a:xfrm>
                <a:off x="3842" y="2495"/>
                <a:ext cx="59" cy="112"/>
              </a:xfrm>
              <a:custGeom>
                <a:avLst/>
                <a:gdLst/>
                <a:ahLst/>
                <a:cxnLst>
                  <a:cxn ang="0">
                    <a:pos x="0" y="1432"/>
                  </a:cxn>
                  <a:cxn ang="0">
                    <a:pos x="26" y="1445"/>
                  </a:cxn>
                  <a:cxn ang="0">
                    <a:pos x="52" y="1458"/>
                  </a:cxn>
                  <a:cxn ang="0">
                    <a:pos x="767" y="26"/>
                  </a:cxn>
                  <a:cxn ang="0">
                    <a:pos x="742" y="13"/>
                  </a:cxn>
                  <a:cxn ang="0">
                    <a:pos x="716" y="0"/>
                  </a:cxn>
                  <a:cxn ang="0">
                    <a:pos x="0" y="1432"/>
                  </a:cxn>
                </a:cxnLst>
                <a:pathLst>
                  <a:path w="767" h="1458">
                    <a:moveTo>
                      <a:pt x="0" y="1432"/>
                    </a:moveTo>
                    <a:lnTo>
                      <a:pt x="26" y="1445"/>
                    </a:lnTo>
                    <a:lnTo>
                      <a:pt x="52" y="1458"/>
                    </a:lnTo>
                    <a:lnTo>
                      <a:pt x="767" y="26"/>
                    </a:lnTo>
                    <a:lnTo>
                      <a:pt x="742" y="13"/>
                    </a:lnTo>
                    <a:lnTo>
                      <a:pt x="716" y="0"/>
                    </a:lnTo>
                    <a:lnTo>
                      <a:pt x="0" y="143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266" name="Freeform 36"/>
              <p:cNvSpPr/>
              <p:nvPr/>
            </p:nvSpPr>
            <p:spPr>
              <a:xfrm>
                <a:off x="3897" y="2494"/>
                <a:ext cx="5" cy="3"/>
              </a:xfrm>
              <a:custGeom>
                <a:avLst/>
                <a:gdLst/>
                <a:ahLst/>
                <a:cxnLst>
                  <a:cxn ang="0">
                    <a:pos x="26" y="28"/>
                  </a:cxn>
                  <a:cxn ang="0">
                    <a:pos x="0" y="15"/>
                  </a:cxn>
                  <a:cxn ang="0">
                    <a:pos x="5" y="8"/>
                  </a:cxn>
                  <a:cxn ang="0">
                    <a:pos x="13" y="2"/>
                  </a:cxn>
                  <a:cxn ang="0">
                    <a:pos x="21" y="0"/>
                  </a:cxn>
                  <a:cxn ang="0">
                    <a:pos x="30" y="0"/>
                  </a:cxn>
                  <a:cxn ang="0">
                    <a:pos x="38" y="2"/>
                  </a:cxn>
                  <a:cxn ang="0">
                    <a:pos x="46" y="8"/>
                  </a:cxn>
                  <a:cxn ang="0">
                    <a:pos x="51" y="15"/>
                  </a:cxn>
                  <a:cxn ang="0">
                    <a:pos x="53" y="24"/>
                  </a:cxn>
                  <a:cxn ang="0">
                    <a:pos x="53" y="32"/>
                  </a:cxn>
                  <a:cxn ang="0">
                    <a:pos x="51" y="41"/>
                  </a:cxn>
                  <a:cxn ang="0">
                    <a:pos x="26" y="28"/>
                  </a:cxn>
                </a:cxnLst>
                <a:pathLst>
                  <a:path w="53" h="41">
                    <a:moveTo>
                      <a:pt x="26" y="28"/>
                    </a:moveTo>
                    <a:lnTo>
                      <a:pt x="0" y="15"/>
                    </a:lnTo>
                    <a:lnTo>
                      <a:pt x="5" y="8"/>
                    </a:lnTo>
                    <a:lnTo>
                      <a:pt x="13" y="2"/>
                    </a:lnTo>
                    <a:lnTo>
                      <a:pt x="21" y="0"/>
                    </a:lnTo>
                    <a:lnTo>
                      <a:pt x="30" y="0"/>
                    </a:lnTo>
                    <a:lnTo>
                      <a:pt x="38" y="2"/>
                    </a:lnTo>
                    <a:lnTo>
                      <a:pt x="46" y="8"/>
                    </a:lnTo>
                    <a:lnTo>
                      <a:pt x="51" y="15"/>
                    </a:lnTo>
                    <a:lnTo>
                      <a:pt x="53" y="24"/>
                    </a:lnTo>
                    <a:lnTo>
                      <a:pt x="53" y="32"/>
                    </a:lnTo>
                    <a:lnTo>
                      <a:pt x="51" y="41"/>
                    </a:lnTo>
                    <a:lnTo>
                      <a:pt x="26" y="28"/>
                    </a:lnTo>
                    <a:close/>
                  </a:path>
                </a:pathLst>
              </a:custGeom>
              <a:solidFill>
                <a:srgbClr val="000000"/>
              </a:solidFill>
              <a:ln w="9525">
                <a:noFill/>
              </a:ln>
            </p:spPr>
            <p:txBody>
              <a:bodyPr/>
              <a:p>
                <a:endParaRPr lang="zh-CN" altLang="en-US"/>
              </a:p>
            </p:txBody>
          </p:sp>
          <p:sp>
            <p:nvSpPr>
              <p:cNvPr id="95267" name="Freeform 37"/>
              <p:cNvSpPr/>
              <p:nvPr/>
            </p:nvSpPr>
            <p:spPr>
              <a:xfrm>
                <a:off x="3897" y="2494"/>
                <a:ext cx="5" cy="3"/>
              </a:xfrm>
              <a:custGeom>
                <a:avLst/>
                <a:gdLst/>
                <a:ahLst/>
                <a:cxnLst>
                  <a:cxn ang="0">
                    <a:pos x="0" y="15"/>
                  </a:cxn>
                  <a:cxn ang="0">
                    <a:pos x="5" y="8"/>
                  </a:cxn>
                  <a:cxn ang="0">
                    <a:pos x="13" y="2"/>
                  </a:cxn>
                  <a:cxn ang="0">
                    <a:pos x="21" y="0"/>
                  </a:cxn>
                  <a:cxn ang="0">
                    <a:pos x="30" y="0"/>
                  </a:cxn>
                  <a:cxn ang="0">
                    <a:pos x="38" y="2"/>
                  </a:cxn>
                  <a:cxn ang="0">
                    <a:pos x="46" y="8"/>
                  </a:cxn>
                  <a:cxn ang="0">
                    <a:pos x="51" y="15"/>
                  </a:cxn>
                  <a:cxn ang="0">
                    <a:pos x="53" y="24"/>
                  </a:cxn>
                  <a:cxn ang="0">
                    <a:pos x="53" y="32"/>
                  </a:cxn>
                  <a:cxn ang="0">
                    <a:pos x="51" y="41"/>
                  </a:cxn>
                </a:cxnLst>
                <a:pathLst>
                  <a:path w="53" h="41">
                    <a:moveTo>
                      <a:pt x="0" y="15"/>
                    </a:moveTo>
                    <a:lnTo>
                      <a:pt x="5" y="8"/>
                    </a:lnTo>
                    <a:lnTo>
                      <a:pt x="13" y="2"/>
                    </a:lnTo>
                    <a:lnTo>
                      <a:pt x="21" y="0"/>
                    </a:lnTo>
                    <a:lnTo>
                      <a:pt x="30" y="0"/>
                    </a:lnTo>
                    <a:lnTo>
                      <a:pt x="38" y="2"/>
                    </a:lnTo>
                    <a:lnTo>
                      <a:pt x="46" y="8"/>
                    </a:lnTo>
                    <a:lnTo>
                      <a:pt x="51" y="15"/>
                    </a:lnTo>
                    <a:lnTo>
                      <a:pt x="53" y="24"/>
                    </a:lnTo>
                    <a:lnTo>
                      <a:pt x="53" y="32"/>
                    </a:lnTo>
                    <a:lnTo>
                      <a:pt x="51" y="4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268" name="Line 38"/>
              <p:cNvSpPr/>
              <p:nvPr/>
            </p:nvSpPr>
            <p:spPr>
              <a:xfrm flipV="1">
                <a:off x="3557" y="2586"/>
                <a:ext cx="1" cy="55"/>
              </a:xfrm>
              <a:prstGeom prst="line">
                <a:avLst/>
              </a:prstGeom>
              <a:ln w="0" cap="flat" cmpd="sng">
                <a:solidFill>
                  <a:srgbClr val="000000"/>
                </a:solidFill>
                <a:prstDash val="solid"/>
                <a:round/>
                <a:headEnd type="none" w="med" len="med"/>
                <a:tailEnd type="none" w="med" len="med"/>
              </a:ln>
            </p:spPr>
          </p:sp>
          <p:sp>
            <p:nvSpPr>
              <p:cNvPr id="95269" name="Line 39"/>
              <p:cNvSpPr/>
              <p:nvPr/>
            </p:nvSpPr>
            <p:spPr>
              <a:xfrm flipV="1">
                <a:off x="3557" y="2511"/>
                <a:ext cx="1" cy="60"/>
              </a:xfrm>
              <a:prstGeom prst="line">
                <a:avLst/>
              </a:prstGeom>
              <a:ln w="0" cap="flat" cmpd="sng">
                <a:solidFill>
                  <a:srgbClr val="000000"/>
                </a:solidFill>
                <a:prstDash val="solid"/>
                <a:round/>
                <a:headEnd type="none" w="med" len="med"/>
                <a:tailEnd type="none" w="med" len="med"/>
              </a:ln>
            </p:spPr>
          </p:sp>
          <p:sp>
            <p:nvSpPr>
              <p:cNvPr id="95270" name="Line 40"/>
              <p:cNvSpPr/>
              <p:nvPr/>
            </p:nvSpPr>
            <p:spPr>
              <a:xfrm flipV="1">
                <a:off x="3557" y="2437"/>
                <a:ext cx="1" cy="59"/>
              </a:xfrm>
              <a:prstGeom prst="line">
                <a:avLst/>
              </a:prstGeom>
              <a:ln w="0" cap="flat" cmpd="sng">
                <a:solidFill>
                  <a:srgbClr val="000000"/>
                </a:solidFill>
                <a:prstDash val="solid"/>
                <a:round/>
                <a:headEnd type="none" w="med" len="med"/>
                <a:tailEnd type="none" w="med" len="med"/>
              </a:ln>
            </p:spPr>
          </p:sp>
          <p:sp>
            <p:nvSpPr>
              <p:cNvPr id="95271" name="Line 41"/>
              <p:cNvSpPr/>
              <p:nvPr/>
            </p:nvSpPr>
            <p:spPr>
              <a:xfrm flipV="1">
                <a:off x="3557" y="2362"/>
                <a:ext cx="1" cy="60"/>
              </a:xfrm>
              <a:prstGeom prst="line">
                <a:avLst/>
              </a:prstGeom>
              <a:ln w="0" cap="flat" cmpd="sng">
                <a:solidFill>
                  <a:srgbClr val="000000"/>
                </a:solidFill>
                <a:prstDash val="solid"/>
                <a:round/>
                <a:headEnd type="none" w="med" len="med"/>
                <a:tailEnd type="none" w="med" len="med"/>
              </a:ln>
            </p:spPr>
          </p:sp>
          <p:sp>
            <p:nvSpPr>
              <p:cNvPr id="95272" name="Line 42"/>
              <p:cNvSpPr/>
              <p:nvPr/>
            </p:nvSpPr>
            <p:spPr>
              <a:xfrm flipV="1">
                <a:off x="3557" y="2287"/>
                <a:ext cx="1" cy="60"/>
              </a:xfrm>
              <a:prstGeom prst="line">
                <a:avLst/>
              </a:prstGeom>
              <a:ln w="0" cap="flat" cmpd="sng">
                <a:solidFill>
                  <a:srgbClr val="000000"/>
                </a:solidFill>
                <a:prstDash val="solid"/>
                <a:round/>
                <a:headEnd type="none" w="med" len="med"/>
                <a:tailEnd type="none" w="med" len="med"/>
              </a:ln>
            </p:spPr>
          </p:sp>
          <p:sp>
            <p:nvSpPr>
              <p:cNvPr id="95273" name="Line 43"/>
              <p:cNvSpPr/>
              <p:nvPr/>
            </p:nvSpPr>
            <p:spPr>
              <a:xfrm flipV="1">
                <a:off x="3557" y="2212"/>
                <a:ext cx="1" cy="60"/>
              </a:xfrm>
              <a:prstGeom prst="line">
                <a:avLst/>
              </a:prstGeom>
              <a:ln w="0" cap="flat" cmpd="sng">
                <a:solidFill>
                  <a:srgbClr val="000000"/>
                </a:solidFill>
                <a:prstDash val="solid"/>
                <a:round/>
                <a:headEnd type="none" w="med" len="med"/>
                <a:tailEnd type="none" w="med" len="med"/>
              </a:ln>
            </p:spPr>
          </p:sp>
          <p:sp>
            <p:nvSpPr>
              <p:cNvPr id="95274" name="Line 44"/>
              <p:cNvSpPr/>
              <p:nvPr/>
            </p:nvSpPr>
            <p:spPr>
              <a:xfrm flipV="1">
                <a:off x="3557" y="2142"/>
                <a:ext cx="1" cy="55"/>
              </a:xfrm>
              <a:prstGeom prst="line">
                <a:avLst/>
              </a:prstGeom>
              <a:ln w="0" cap="flat" cmpd="sng">
                <a:solidFill>
                  <a:srgbClr val="000000"/>
                </a:solidFill>
                <a:prstDash val="solid"/>
                <a:round/>
                <a:headEnd type="none" w="med" len="med"/>
                <a:tailEnd type="none" w="med" len="med"/>
              </a:ln>
            </p:spPr>
          </p:sp>
          <p:sp>
            <p:nvSpPr>
              <p:cNvPr id="95275" name="Line 45"/>
              <p:cNvSpPr/>
              <p:nvPr/>
            </p:nvSpPr>
            <p:spPr>
              <a:xfrm flipV="1">
                <a:off x="3557" y="2608"/>
                <a:ext cx="16" cy="33"/>
              </a:xfrm>
              <a:prstGeom prst="line">
                <a:avLst/>
              </a:prstGeom>
              <a:ln w="0" cap="flat" cmpd="sng">
                <a:solidFill>
                  <a:srgbClr val="000000"/>
                </a:solidFill>
                <a:prstDash val="solid"/>
                <a:round/>
                <a:headEnd type="none" w="med" len="med"/>
                <a:tailEnd type="none" w="med" len="med"/>
              </a:ln>
            </p:spPr>
          </p:sp>
          <p:sp>
            <p:nvSpPr>
              <p:cNvPr id="95276" name="Line 46"/>
              <p:cNvSpPr/>
              <p:nvPr/>
            </p:nvSpPr>
            <p:spPr>
              <a:xfrm flipV="1">
                <a:off x="3580" y="2541"/>
                <a:ext cx="26" cy="54"/>
              </a:xfrm>
              <a:prstGeom prst="line">
                <a:avLst/>
              </a:prstGeom>
              <a:ln w="0" cap="flat" cmpd="sng">
                <a:solidFill>
                  <a:srgbClr val="000000"/>
                </a:solidFill>
                <a:prstDash val="solid"/>
                <a:round/>
                <a:headEnd type="none" w="med" len="med"/>
                <a:tailEnd type="none" w="med" len="med"/>
              </a:ln>
            </p:spPr>
          </p:sp>
          <p:sp>
            <p:nvSpPr>
              <p:cNvPr id="95277" name="Line 47"/>
              <p:cNvSpPr/>
              <p:nvPr/>
            </p:nvSpPr>
            <p:spPr>
              <a:xfrm flipV="1">
                <a:off x="3613" y="2496"/>
                <a:ext cx="16" cy="32"/>
              </a:xfrm>
              <a:prstGeom prst="line">
                <a:avLst/>
              </a:prstGeom>
              <a:ln w="0" cap="flat" cmpd="sng">
                <a:solidFill>
                  <a:srgbClr val="000000"/>
                </a:solidFill>
                <a:prstDash val="solid"/>
                <a:round/>
                <a:headEnd type="none" w="med" len="med"/>
                <a:tailEnd type="none" w="med" len="med"/>
              </a:ln>
            </p:spPr>
          </p:sp>
          <p:sp>
            <p:nvSpPr>
              <p:cNvPr id="95278" name="Line 48"/>
              <p:cNvSpPr/>
              <p:nvPr/>
            </p:nvSpPr>
            <p:spPr>
              <a:xfrm flipH="1">
                <a:off x="3390" y="2557"/>
                <a:ext cx="172" cy="114"/>
              </a:xfrm>
              <a:prstGeom prst="line">
                <a:avLst/>
              </a:prstGeom>
              <a:ln w="0" cap="flat" cmpd="sng">
                <a:solidFill>
                  <a:srgbClr val="000000"/>
                </a:solidFill>
                <a:prstDash val="solid"/>
                <a:round/>
                <a:headEnd type="none" w="med" len="med"/>
                <a:tailEnd type="none" w="med" len="med"/>
              </a:ln>
            </p:spPr>
          </p:sp>
          <p:sp>
            <p:nvSpPr>
              <p:cNvPr id="95279" name="Line 49"/>
              <p:cNvSpPr/>
              <p:nvPr/>
            </p:nvSpPr>
            <p:spPr>
              <a:xfrm flipH="1" flipV="1">
                <a:off x="3386" y="2122"/>
                <a:ext cx="220" cy="545"/>
              </a:xfrm>
              <a:prstGeom prst="line">
                <a:avLst/>
              </a:prstGeom>
              <a:ln w="0" cap="flat" cmpd="sng">
                <a:solidFill>
                  <a:srgbClr val="000000"/>
                </a:solidFill>
                <a:prstDash val="solid"/>
                <a:round/>
                <a:headEnd type="none" w="med" len="med"/>
                <a:tailEnd type="none" w="med" len="med"/>
              </a:ln>
            </p:spPr>
          </p:sp>
          <p:sp>
            <p:nvSpPr>
              <p:cNvPr id="95280" name="Line 50"/>
              <p:cNvSpPr/>
              <p:nvPr/>
            </p:nvSpPr>
            <p:spPr>
              <a:xfrm flipH="1" flipV="1">
                <a:off x="3179" y="1914"/>
                <a:ext cx="271" cy="669"/>
              </a:xfrm>
              <a:prstGeom prst="line">
                <a:avLst/>
              </a:prstGeom>
              <a:ln w="0" cap="flat" cmpd="sng">
                <a:solidFill>
                  <a:srgbClr val="000000"/>
                </a:solidFill>
                <a:prstDash val="solid"/>
                <a:round/>
                <a:headEnd type="none" w="med" len="med"/>
                <a:tailEnd type="none" w="med" len="med"/>
              </a:ln>
            </p:spPr>
          </p:sp>
          <p:sp>
            <p:nvSpPr>
              <p:cNvPr id="95281" name="Line 51"/>
              <p:cNvSpPr/>
              <p:nvPr/>
            </p:nvSpPr>
            <p:spPr>
              <a:xfrm>
                <a:off x="3450" y="2583"/>
                <a:ext cx="492" cy="264"/>
              </a:xfrm>
              <a:prstGeom prst="line">
                <a:avLst/>
              </a:prstGeom>
              <a:ln w="0" cap="flat" cmpd="sng">
                <a:solidFill>
                  <a:srgbClr val="000000"/>
                </a:solidFill>
                <a:prstDash val="solid"/>
                <a:round/>
                <a:headEnd type="none" w="med" len="med"/>
                <a:tailEnd type="none" w="med" len="med"/>
              </a:ln>
            </p:spPr>
          </p:sp>
          <p:sp>
            <p:nvSpPr>
              <p:cNvPr id="95282" name="Freeform 52"/>
              <p:cNvSpPr/>
              <p:nvPr/>
            </p:nvSpPr>
            <p:spPr>
              <a:xfrm>
                <a:off x="3618" y="3031"/>
                <a:ext cx="3" cy="4"/>
              </a:xfrm>
              <a:custGeom>
                <a:avLst/>
                <a:gdLst/>
                <a:ahLst/>
                <a:cxnLst>
                  <a:cxn ang="0">
                    <a:pos x="28" y="25"/>
                  </a:cxn>
                  <a:cxn ang="0">
                    <a:pos x="41" y="50"/>
                  </a:cxn>
                  <a:cxn ang="0">
                    <a:pos x="34" y="53"/>
                  </a:cxn>
                  <a:cxn ang="0">
                    <a:pos x="24" y="53"/>
                  </a:cxn>
                  <a:cxn ang="0">
                    <a:pos x="16" y="51"/>
                  </a:cxn>
                  <a:cxn ang="0">
                    <a:pos x="8" y="47"/>
                  </a:cxn>
                  <a:cxn ang="0">
                    <a:pos x="3" y="39"/>
                  </a:cxn>
                  <a:cxn ang="0">
                    <a:pos x="0" y="32"/>
                  </a:cxn>
                  <a:cxn ang="0">
                    <a:pos x="0" y="22"/>
                  </a:cxn>
                  <a:cxn ang="0">
                    <a:pos x="2" y="13"/>
                  </a:cxn>
                  <a:cxn ang="0">
                    <a:pos x="6" y="6"/>
                  </a:cxn>
                  <a:cxn ang="0">
                    <a:pos x="14" y="0"/>
                  </a:cxn>
                  <a:cxn ang="0">
                    <a:pos x="28" y="25"/>
                  </a:cxn>
                </a:cxnLst>
                <a:pathLst>
                  <a:path w="41" h="53">
                    <a:moveTo>
                      <a:pt x="28" y="25"/>
                    </a:moveTo>
                    <a:lnTo>
                      <a:pt x="41" y="50"/>
                    </a:lnTo>
                    <a:lnTo>
                      <a:pt x="34" y="53"/>
                    </a:lnTo>
                    <a:lnTo>
                      <a:pt x="24" y="53"/>
                    </a:lnTo>
                    <a:lnTo>
                      <a:pt x="16" y="51"/>
                    </a:lnTo>
                    <a:lnTo>
                      <a:pt x="8" y="47"/>
                    </a:lnTo>
                    <a:lnTo>
                      <a:pt x="3" y="39"/>
                    </a:lnTo>
                    <a:lnTo>
                      <a:pt x="0" y="32"/>
                    </a:lnTo>
                    <a:lnTo>
                      <a:pt x="0" y="22"/>
                    </a:lnTo>
                    <a:lnTo>
                      <a:pt x="2" y="13"/>
                    </a:lnTo>
                    <a:lnTo>
                      <a:pt x="6" y="6"/>
                    </a:lnTo>
                    <a:lnTo>
                      <a:pt x="14" y="0"/>
                    </a:lnTo>
                    <a:lnTo>
                      <a:pt x="28" y="25"/>
                    </a:lnTo>
                    <a:close/>
                  </a:path>
                </a:pathLst>
              </a:custGeom>
              <a:solidFill>
                <a:srgbClr val="000000"/>
              </a:solidFill>
              <a:ln w="9525">
                <a:noFill/>
              </a:ln>
            </p:spPr>
            <p:txBody>
              <a:bodyPr/>
              <a:p>
                <a:endParaRPr lang="zh-CN" altLang="en-US"/>
              </a:p>
            </p:txBody>
          </p:sp>
          <p:sp>
            <p:nvSpPr>
              <p:cNvPr id="95283" name="Freeform 53"/>
              <p:cNvSpPr/>
              <p:nvPr/>
            </p:nvSpPr>
            <p:spPr>
              <a:xfrm>
                <a:off x="3618" y="3031"/>
                <a:ext cx="3" cy="4"/>
              </a:xfrm>
              <a:custGeom>
                <a:avLst/>
                <a:gdLst/>
                <a:ahLst/>
                <a:cxnLst>
                  <a:cxn ang="0">
                    <a:pos x="41" y="50"/>
                  </a:cxn>
                  <a:cxn ang="0">
                    <a:pos x="34" y="53"/>
                  </a:cxn>
                  <a:cxn ang="0">
                    <a:pos x="24" y="53"/>
                  </a:cxn>
                  <a:cxn ang="0">
                    <a:pos x="16" y="51"/>
                  </a:cxn>
                  <a:cxn ang="0">
                    <a:pos x="8" y="47"/>
                  </a:cxn>
                  <a:cxn ang="0">
                    <a:pos x="3" y="39"/>
                  </a:cxn>
                  <a:cxn ang="0">
                    <a:pos x="0" y="32"/>
                  </a:cxn>
                  <a:cxn ang="0">
                    <a:pos x="0" y="22"/>
                  </a:cxn>
                  <a:cxn ang="0">
                    <a:pos x="2" y="13"/>
                  </a:cxn>
                  <a:cxn ang="0">
                    <a:pos x="6" y="6"/>
                  </a:cxn>
                  <a:cxn ang="0">
                    <a:pos x="14" y="0"/>
                  </a:cxn>
                </a:cxnLst>
                <a:pathLst>
                  <a:path w="41" h="53">
                    <a:moveTo>
                      <a:pt x="41" y="50"/>
                    </a:moveTo>
                    <a:lnTo>
                      <a:pt x="34" y="53"/>
                    </a:lnTo>
                    <a:lnTo>
                      <a:pt x="24" y="53"/>
                    </a:lnTo>
                    <a:lnTo>
                      <a:pt x="16" y="51"/>
                    </a:lnTo>
                    <a:lnTo>
                      <a:pt x="8" y="47"/>
                    </a:lnTo>
                    <a:lnTo>
                      <a:pt x="3" y="39"/>
                    </a:lnTo>
                    <a:lnTo>
                      <a:pt x="0" y="32"/>
                    </a:lnTo>
                    <a:lnTo>
                      <a:pt x="0" y="22"/>
                    </a:lnTo>
                    <a:lnTo>
                      <a:pt x="2" y="13"/>
                    </a:lnTo>
                    <a:lnTo>
                      <a:pt x="6" y="6"/>
                    </a:lnTo>
                    <a:lnTo>
                      <a:pt x="14"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284" name="Freeform 54"/>
              <p:cNvSpPr/>
              <p:nvPr/>
            </p:nvSpPr>
            <p:spPr>
              <a:xfrm>
                <a:off x="3619" y="2660"/>
                <a:ext cx="645" cy="375"/>
              </a:xfrm>
              <a:custGeom>
                <a:avLst/>
                <a:gdLst/>
                <a:ahLst/>
                <a:cxnLst>
                  <a:cxn ang="0">
                    <a:pos x="0" y="4828"/>
                  </a:cxn>
                  <a:cxn ang="0">
                    <a:pos x="14" y="4853"/>
                  </a:cxn>
                  <a:cxn ang="0">
                    <a:pos x="27" y="4878"/>
                  </a:cxn>
                  <a:cxn ang="0">
                    <a:pos x="8389" y="50"/>
                  </a:cxn>
                  <a:cxn ang="0">
                    <a:pos x="8375" y="25"/>
                  </a:cxn>
                  <a:cxn ang="0">
                    <a:pos x="8361" y="0"/>
                  </a:cxn>
                  <a:cxn ang="0">
                    <a:pos x="0" y="4828"/>
                  </a:cxn>
                </a:cxnLst>
                <a:pathLst>
                  <a:path w="8389" h="4878">
                    <a:moveTo>
                      <a:pt x="0" y="4828"/>
                    </a:moveTo>
                    <a:lnTo>
                      <a:pt x="14" y="4853"/>
                    </a:lnTo>
                    <a:lnTo>
                      <a:pt x="27" y="4878"/>
                    </a:lnTo>
                    <a:lnTo>
                      <a:pt x="8389" y="50"/>
                    </a:lnTo>
                    <a:lnTo>
                      <a:pt x="8375" y="25"/>
                    </a:lnTo>
                    <a:lnTo>
                      <a:pt x="8361" y="0"/>
                    </a:lnTo>
                    <a:lnTo>
                      <a:pt x="0" y="4828"/>
                    </a:lnTo>
                    <a:close/>
                  </a:path>
                </a:pathLst>
              </a:custGeom>
              <a:solidFill>
                <a:srgbClr val="000000"/>
              </a:solidFill>
              <a:ln w="9525">
                <a:noFill/>
              </a:ln>
            </p:spPr>
            <p:txBody>
              <a:bodyPr/>
              <a:p>
                <a:endParaRPr lang="zh-CN" altLang="en-US"/>
              </a:p>
            </p:txBody>
          </p:sp>
          <p:sp>
            <p:nvSpPr>
              <p:cNvPr id="95285" name="Freeform 55"/>
              <p:cNvSpPr/>
              <p:nvPr/>
            </p:nvSpPr>
            <p:spPr>
              <a:xfrm>
                <a:off x="3619" y="2660"/>
                <a:ext cx="645" cy="375"/>
              </a:xfrm>
              <a:custGeom>
                <a:avLst/>
                <a:gdLst/>
                <a:ahLst/>
                <a:cxnLst>
                  <a:cxn ang="0">
                    <a:pos x="0" y="4828"/>
                  </a:cxn>
                  <a:cxn ang="0">
                    <a:pos x="14" y="4853"/>
                  </a:cxn>
                  <a:cxn ang="0">
                    <a:pos x="27" y="4878"/>
                  </a:cxn>
                  <a:cxn ang="0">
                    <a:pos x="8389" y="50"/>
                  </a:cxn>
                  <a:cxn ang="0">
                    <a:pos x="8375" y="25"/>
                  </a:cxn>
                  <a:cxn ang="0">
                    <a:pos x="8361" y="0"/>
                  </a:cxn>
                  <a:cxn ang="0">
                    <a:pos x="0" y="4828"/>
                  </a:cxn>
                </a:cxnLst>
                <a:pathLst>
                  <a:path w="8389" h="4878">
                    <a:moveTo>
                      <a:pt x="0" y="4828"/>
                    </a:moveTo>
                    <a:lnTo>
                      <a:pt x="14" y="4853"/>
                    </a:lnTo>
                    <a:lnTo>
                      <a:pt x="27" y="4878"/>
                    </a:lnTo>
                    <a:lnTo>
                      <a:pt x="8389" y="50"/>
                    </a:lnTo>
                    <a:lnTo>
                      <a:pt x="8375" y="25"/>
                    </a:lnTo>
                    <a:lnTo>
                      <a:pt x="8361" y="0"/>
                    </a:lnTo>
                    <a:lnTo>
                      <a:pt x="0" y="4828"/>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286" name="Freeform 56"/>
              <p:cNvSpPr/>
              <p:nvPr/>
            </p:nvSpPr>
            <p:spPr>
              <a:xfrm>
                <a:off x="4262" y="2659"/>
                <a:ext cx="3" cy="5"/>
              </a:xfrm>
              <a:custGeom>
                <a:avLst/>
                <a:gdLst/>
                <a:ahLst/>
                <a:cxnLst>
                  <a:cxn ang="0">
                    <a:pos x="14" y="28"/>
                  </a:cxn>
                  <a:cxn ang="0">
                    <a:pos x="0" y="3"/>
                  </a:cxn>
                  <a:cxn ang="0">
                    <a:pos x="7" y="0"/>
                  </a:cxn>
                  <a:cxn ang="0">
                    <a:pos x="17" y="0"/>
                  </a:cxn>
                  <a:cxn ang="0">
                    <a:pos x="26" y="2"/>
                  </a:cxn>
                  <a:cxn ang="0">
                    <a:pos x="33" y="7"/>
                  </a:cxn>
                  <a:cxn ang="0">
                    <a:pos x="38" y="14"/>
                  </a:cxn>
                  <a:cxn ang="0">
                    <a:pos x="42" y="22"/>
                  </a:cxn>
                  <a:cxn ang="0">
                    <a:pos x="42" y="31"/>
                  </a:cxn>
                  <a:cxn ang="0">
                    <a:pos x="40" y="40"/>
                  </a:cxn>
                  <a:cxn ang="0">
                    <a:pos x="35" y="48"/>
                  </a:cxn>
                  <a:cxn ang="0">
                    <a:pos x="28" y="53"/>
                  </a:cxn>
                  <a:cxn ang="0">
                    <a:pos x="14" y="28"/>
                  </a:cxn>
                </a:cxnLst>
                <a:pathLst>
                  <a:path w="42" h="53">
                    <a:moveTo>
                      <a:pt x="14" y="28"/>
                    </a:moveTo>
                    <a:lnTo>
                      <a:pt x="0" y="3"/>
                    </a:lnTo>
                    <a:lnTo>
                      <a:pt x="7" y="0"/>
                    </a:lnTo>
                    <a:lnTo>
                      <a:pt x="17" y="0"/>
                    </a:lnTo>
                    <a:lnTo>
                      <a:pt x="26" y="2"/>
                    </a:lnTo>
                    <a:lnTo>
                      <a:pt x="33" y="7"/>
                    </a:lnTo>
                    <a:lnTo>
                      <a:pt x="38" y="14"/>
                    </a:lnTo>
                    <a:lnTo>
                      <a:pt x="42" y="22"/>
                    </a:lnTo>
                    <a:lnTo>
                      <a:pt x="42" y="31"/>
                    </a:lnTo>
                    <a:lnTo>
                      <a:pt x="40" y="40"/>
                    </a:lnTo>
                    <a:lnTo>
                      <a:pt x="35" y="48"/>
                    </a:lnTo>
                    <a:lnTo>
                      <a:pt x="28" y="53"/>
                    </a:lnTo>
                    <a:lnTo>
                      <a:pt x="14" y="28"/>
                    </a:lnTo>
                    <a:close/>
                  </a:path>
                </a:pathLst>
              </a:custGeom>
              <a:solidFill>
                <a:srgbClr val="000000"/>
              </a:solidFill>
              <a:ln w="9525">
                <a:noFill/>
              </a:ln>
            </p:spPr>
            <p:txBody>
              <a:bodyPr/>
              <a:p>
                <a:endParaRPr lang="zh-CN" altLang="en-US"/>
              </a:p>
            </p:txBody>
          </p:sp>
          <p:sp>
            <p:nvSpPr>
              <p:cNvPr id="95287" name="Freeform 57"/>
              <p:cNvSpPr/>
              <p:nvPr/>
            </p:nvSpPr>
            <p:spPr>
              <a:xfrm>
                <a:off x="4262" y="2659"/>
                <a:ext cx="3" cy="5"/>
              </a:xfrm>
              <a:custGeom>
                <a:avLst/>
                <a:gdLst/>
                <a:ahLst/>
                <a:cxnLst>
                  <a:cxn ang="0">
                    <a:pos x="0" y="3"/>
                  </a:cxn>
                  <a:cxn ang="0">
                    <a:pos x="7" y="0"/>
                  </a:cxn>
                  <a:cxn ang="0">
                    <a:pos x="17" y="0"/>
                  </a:cxn>
                  <a:cxn ang="0">
                    <a:pos x="26" y="2"/>
                  </a:cxn>
                  <a:cxn ang="0">
                    <a:pos x="33" y="7"/>
                  </a:cxn>
                  <a:cxn ang="0">
                    <a:pos x="38" y="14"/>
                  </a:cxn>
                  <a:cxn ang="0">
                    <a:pos x="42" y="22"/>
                  </a:cxn>
                  <a:cxn ang="0">
                    <a:pos x="42" y="31"/>
                  </a:cxn>
                  <a:cxn ang="0">
                    <a:pos x="40" y="40"/>
                  </a:cxn>
                  <a:cxn ang="0">
                    <a:pos x="35" y="48"/>
                  </a:cxn>
                  <a:cxn ang="0">
                    <a:pos x="28" y="53"/>
                  </a:cxn>
                </a:cxnLst>
                <a:pathLst>
                  <a:path w="42" h="53">
                    <a:moveTo>
                      <a:pt x="0" y="3"/>
                    </a:moveTo>
                    <a:lnTo>
                      <a:pt x="7" y="0"/>
                    </a:lnTo>
                    <a:lnTo>
                      <a:pt x="17" y="0"/>
                    </a:lnTo>
                    <a:lnTo>
                      <a:pt x="26" y="2"/>
                    </a:lnTo>
                    <a:lnTo>
                      <a:pt x="33" y="7"/>
                    </a:lnTo>
                    <a:lnTo>
                      <a:pt x="38" y="14"/>
                    </a:lnTo>
                    <a:lnTo>
                      <a:pt x="42" y="22"/>
                    </a:lnTo>
                    <a:lnTo>
                      <a:pt x="42" y="31"/>
                    </a:lnTo>
                    <a:lnTo>
                      <a:pt x="40" y="40"/>
                    </a:lnTo>
                    <a:lnTo>
                      <a:pt x="35" y="48"/>
                    </a:lnTo>
                    <a:lnTo>
                      <a:pt x="28" y="5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288" name="Line 58"/>
              <p:cNvSpPr/>
              <p:nvPr/>
            </p:nvSpPr>
            <p:spPr>
              <a:xfrm>
                <a:off x="3788" y="2679"/>
                <a:ext cx="109" cy="58"/>
              </a:xfrm>
              <a:prstGeom prst="line">
                <a:avLst/>
              </a:prstGeom>
              <a:ln w="0" cap="flat" cmpd="sng">
                <a:solidFill>
                  <a:srgbClr val="000000"/>
                </a:solidFill>
                <a:prstDash val="solid"/>
                <a:round/>
                <a:headEnd type="none" w="med" len="med"/>
                <a:tailEnd type="none" w="med" len="med"/>
              </a:ln>
            </p:spPr>
          </p:sp>
          <p:sp>
            <p:nvSpPr>
              <p:cNvPr id="95289" name="Line 59"/>
              <p:cNvSpPr/>
              <p:nvPr/>
            </p:nvSpPr>
            <p:spPr>
              <a:xfrm>
                <a:off x="3450" y="2583"/>
                <a:ext cx="492" cy="264"/>
              </a:xfrm>
              <a:prstGeom prst="line">
                <a:avLst/>
              </a:prstGeom>
              <a:ln w="0" cap="flat" cmpd="sng">
                <a:solidFill>
                  <a:srgbClr val="000000"/>
                </a:solidFill>
                <a:prstDash val="solid"/>
                <a:round/>
                <a:headEnd type="none" w="med" len="med"/>
                <a:tailEnd type="none" w="med" len="med"/>
              </a:ln>
            </p:spPr>
          </p:sp>
          <p:sp>
            <p:nvSpPr>
              <p:cNvPr id="95290" name="Line 60"/>
              <p:cNvSpPr/>
              <p:nvPr/>
            </p:nvSpPr>
            <p:spPr>
              <a:xfrm flipV="1">
                <a:off x="3391" y="2667"/>
                <a:ext cx="215" cy="142"/>
              </a:xfrm>
              <a:prstGeom prst="line">
                <a:avLst/>
              </a:prstGeom>
              <a:ln w="0" cap="flat" cmpd="sng">
                <a:solidFill>
                  <a:srgbClr val="000000"/>
                </a:solidFill>
                <a:prstDash val="solid"/>
                <a:round/>
                <a:headEnd type="none" w="med" len="med"/>
                <a:tailEnd type="none" w="med" len="med"/>
              </a:ln>
            </p:spPr>
          </p:sp>
          <p:sp>
            <p:nvSpPr>
              <p:cNvPr id="95291" name="Line 61"/>
              <p:cNvSpPr/>
              <p:nvPr/>
            </p:nvSpPr>
            <p:spPr>
              <a:xfrm>
                <a:off x="3391" y="2675"/>
                <a:ext cx="382" cy="1"/>
              </a:xfrm>
              <a:prstGeom prst="line">
                <a:avLst/>
              </a:prstGeom>
              <a:ln w="0" cap="flat" cmpd="sng">
                <a:solidFill>
                  <a:srgbClr val="FF0000"/>
                </a:solidFill>
                <a:prstDash val="solid"/>
                <a:round/>
                <a:headEnd type="none" w="med" len="med"/>
                <a:tailEnd type="none" w="med" len="med"/>
              </a:ln>
            </p:spPr>
          </p:sp>
          <p:sp>
            <p:nvSpPr>
              <p:cNvPr id="95292" name="Freeform 62"/>
              <p:cNvSpPr/>
              <p:nvPr/>
            </p:nvSpPr>
            <p:spPr>
              <a:xfrm>
                <a:off x="3315" y="2682"/>
                <a:ext cx="27" cy="38"/>
              </a:xfrm>
              <a:custGeom>
                <a:avLst/>
                <a:gdLst/>
                <a:ahLst/>
                <a:cxnLst>
                  <a:cxn ang="0">
                    <a:pos x="0" y="432"/>
                  </a:cxn>
                  <a:cxn ang="0">
                    <a:pos x="41" y="460"/>
                  </a:cxn>
                  <a:cxn ang="0">
                    <a:pos x="82" y="473"/>
                  </a:cxn>
                  <a:cxn ang="0">
                    <a:pos x="136" y="486"/>
                  </a:cxn>
                  <a:cxn ang="0">
                    <a:pos x="163" y="486"/>
                  </a:cxn>
                  <a:cxn ang="0">
                    <a:pos x="216" y="473"/>
                  </a:cxn>
                  <a:cxn ang="0">
                    <a:pos x="244" y="446"/>
                  </a:cxn>
                  <a:cxn ang="0">
                    <a:pos x="271" y="405"/>
                  </a:cxn>
                  <a:cxn ang="0">
                    <a:pos x="284" y="351"/>
                  </a:cxn>
                  <a:cxn ang="0">
                    <a:pos x="284" y="310"/>
                  </a:cxn>
                  <a:cxn ang="0">
                    <a:pos x="257" y="283"/>
                  </a:cxn>
                  <a:cxn ang="0">
                    <a:pos x="122" y="203"/>
                  </a:cxn>
                  <a:cxn ang="0">
                    <a:pos x="82" y="175"/>
                  </a:cxn>
                  <a:cxn ang="0">
                    <a:pos x="68" y="135"/>
                  </a:cxn>
                  <a:cxn ang="0">
                    <a:pos x="68" y="107"/>
                  </a:cxn>
                  <a:cxn ang="0">
                    <a:pos x="95" y="54"/>
                  </a:cxn>
                  <a:cxn ang="0">
                    <a:pos x="122" y="27"/>
                  </a:cxn>
                  <a:cxn ang="0">
                    <a:pos x="177" y="0"/>
                  </a:cxn>
                  <a:cxn ang="0">
                    <a:pos x="230" y="0"/>
                  </a:cxn>
                  <a:cxn ang="0">
                    <a:pos x="312" y="13"/>
                  </a:cxn>
                  <a:cxn ang="0">
                    <a:pos x="352" y="27"/>
                  </a:cxn>
                </a:cxnLst>
                <a:pathLst>
                  <a:path w="352" h="486">
                    <a:moveTo>
                      <a:pt x="0" y="432"/>
                    </a:moveTo>
                    <a:lnTo>
                      <a:pt x="41" y="460"/>
                    </a:lnTo>
                    <a:lnTo>
                      <a:pt x="82" y="473"/>
                    </a:lnTo>
                    <a:lnTo>
                      <a:pt x="136" y="486"/>
                    </a:lnTo>
                    <a:lnTo>
                      <a:pt x="163" y="486"/>
                    </a:lnTo>
                    <a:lnTo>
                      <a:pt x="216" y="473"/>
                    </a:lnTo>
                    <a:lnTo>
                      <a:pt x="244" y="446"/>
                    </a:lnTo>
                    <a:lnTo>
                      <a:pt x="271" y="405"/>
                    </a:lnTo>
                    <a:lnTo>
                      <a:pt x="284" y="351"/>
                    </a:lnTo>
                    <a:lnTo>
                      <a:pt x="284" y="310"/>
                    </a:lnTo>
                    <a:lnTo>
                      <a:pt x="257" y="283"/>
                    </a:lnTo>
                    <a:lnTo>
                      <a:pt x="122" y="203"/>
                    </a:lnTo>
                    <a:lnTo>
                      <a:pt x="82" y="175"/>
                    </a:lnTo>
                    <a:lnTo>
                      <a:pt x="68" y="135"/>
                    </a:lnTo>
                    <a:lnTo>
                      <a:pt x="68" y="107"/>
                    </a:lnTo>
                    <a:lnTo>
                      <a:pt x="95" y="54"/>
                    </a:lnTo>
                    <a:lnTo>
                      <a:pt x="122" y="27"/>
                    </a:lnTo>
                    <a:lnTo>
                      <a:pt x="177" y="0"/>
                    </a:lnTo>
                    <a:lnTo>
                      <a:pt x="230" y="0"/>
                    </a:lnTo>
                    <a:lnTo>
                      <a:pt x="312" y="13"/>
                    </a:lnTo>
                    <a:lnTo>
                      <a:pt x="352" y="2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293" name="Line 63"/>
              <p:cNvSpPr/>
              <p:nvPr/>
            </p:nvSpPr>
            <p:spPr>
              <a:xfrm flipV="1">
                <a:off x="3383" y="2683"/>
                <a:ext cx="1" cy="121"/>
              </a:xfrm>
              <a:prstGeom prst="line">
                <a:avLst/>
              </a:prstGeom>
              <a:ln w="0" cap="flat" cmpd="sng">
                <a:solidFill>
                  <a:srgbClr val="000000"/>
                </a:solidFill>
                <a:prstDash val="solid"/>
                <a:round/>
                <a:headEnd type="none" w="med" len="med"/>
                <a:tailEnd type="none" w="med" len="med"/>
              </a:ln>
            </p:spPr>
          </p:sp>
          <p:sp>
            <p:nvSpPr>
              <p:cNvPr id="95294" name="Freeform 64"/>
              <p:cNvSpPr/>
              <p:nvPr/>
            </p:nvSpPr>
            <p:spPr>
              <a:xfrm>
                <a:off x="3375" y="2806"/>
                <a:ext cx="16" cy="16"/>
              </a:xfrm>
              <a:custGeom>
                <a:avLst/>
                <a:gdLst/>
                <a:ahLst/>
                <a:cxnLst>
                  <a:cxn ang="0">
                    <a:pos x="208" y="104"/>
                  </a:cxn>
                  <a:cxn ang="0">
                    <a:pos x="178" y="31"/>
                  </a:cxn>
                  <a:cxn ang="0">
                    <a:pos x="104" y="0"/>
                  </a:cxn>
                  <a:cxn ang="0">
                    <a:pos x="31" y="31"/>
                  </a:cxn>
                  <a:cxn ang="0">
                    <a:pos x="0" y="104"/>
                  </a:cxn>
                  <a:cxn ang="0">
                    <a:pos x="31" y="177"/>
                  </a:cxn>
                  <a:cxn ang="0">
                    <a:pos x="104" y="209"/>
                  </a:cxn>
                  <a:cxn ang="0">
                    <a:pos x="178" y="177"/>
                  </a:cxn>
                  <a:cxn ang="0">
                    <a:pos x="208" y="104"/>
                  </a:cxn>
                </a:cxnLst>
                <a:pathLst>
                  <a:path w="208" h="209">
                    <a:moveTo>
                      <a:pt x="208" y="104"/>
                    </a:moveTo>
                    <a:lnTo>
                      <a:pt x="178" y="31"/>
                    </a:lnTo>
                    <a:lnTo>
                      <a:pt x="104" y="0"/>
                    </a:lnTo>
                    <a:lnTo>
                      <a:pt x="31" y="31"/>
                    </a:lnTo>
                    <a:lnTo>
                      <a:pt x="0" y="104"/>
                    </a:lnTo>
                    <a:lnTo>
                      <a:pt x="31" y="177"/>
                    </a:lnTo>
                    <a:lnTo>
                      <a:pt x="104" y="209"/>
                    </a:lnTo>
                    <a:lnTo>
                      <a:pt x="178" y="177"/>
                    </a:lnTo>
                    <a:lnTo>
                      <a:pt x="208" y="104"/>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295" name="Freeform 65"/>
              <p:cNvSpPr/>
              <p:nvPr/>
            </p:nvSpPr>
            <p:spPr>
              <a:xfrm>
                <a:off x="3448" y="2798"/>
                <a:ext cx="20" cy="25"/>
              </a:xfrm>
              <a:custGeom>
                <a:avLst/>
                <a:gdLst/>
                <a:ahLst/>
                <a:cxnLst>
                  <a:cxn ang="0">
                    <a:pos x="0" y="297"/>
                  </a:cxn>
                  <a:cxn ang="0">
                    <a:pos x="54" y="324"/>
                  </a:cxn>
                  <a:cxn ang="0">
                    <a:pos x="135" y="324"/>
                  </a:cxn>
                  <a:cxn ang="0">
                    <a:pos x="189" y="311"/>
                  </a:cxn>
                  <a:cxn ang="0">
                    <a:pos x="217" y="284"/>
                  </a:cxn>
                  <a:cxn ang="0">
                    <a:pos x="229" y="243"/>
                  </a:cxn>
                  <a:cxn ang="0">
                    <a:pos x="229" y="217"/>
                  </a:cxn>
                  <a:cxn ang="0">
                    <a:pos x="203" y="189"/>
                  </a:cxn>
                  <a:cxn ang="0">
                    <a:pos x="81" y="121"/>
                  </a:cxn>
                  <a:cxn ang="0">
                    <a:pos x="54" y="94"/>
                  </a:cxn>
                  <a:cxn ang="0">
                    <a:pos x="54" y="67"/>
                  </a:cxn>
                  <a:cxn ang="0">
                    <a:pos x="67" y="26"/>
                  </a:cxn>
                  <a:cxn ang="0">
                    <a:pos x="94" y="0"/>
                  </a:cxn>
                  <a:cxn ang="0">
                    <a:pos x="149" y="0"/>
                  </a:cxn>
                  <a:cxn ang="0">
                    <a:pos x="217" y="14"/>
                  </a:cxn>
                  <a:cxn ang="0">
                    <a:pos x="256" y="40"/>
                  </a:cxn>
                </a:cxnLst>
                <a:pathLst>
                  <a:path w="256" h="324">
                    <a:moveTo>
                      <a:pt x="0" y="297"/>
                    </a:moveTo>
                    <a:lnTo>
                      <a:pt x="54" y="324"/>
                    </a:lnTo>
                    <a:lnTo>
                      <a:pt x="135" y="324"/>
                    </a:lnTo>
                    <a:lnTo>
                      <a:pt x="189" y="311"/>
                    </a:lnTo>
                    <a:lnTo>
                      <a:pt x="217" y="284"/>
                    </a:lnTo>
                    <a:lnTo>
                      <a:pt x="229" y="243"/>
                    </a:lnTo>
                    <a:lnTo>
                      <a:pt x="229" y="217"/>
                    </a:lnTo>
                    <a:lnTo>
                      <a:pt x="203" y="189"/>
                    </a:lnTo>
                    <a:lnTo>
                      <a:pt x="81" y="121"/>
                    </a:lnTo>
                    <a:lnTo>
                      <a:pt x="54" y="94"/>
                    </a:lnTo>
                    <a:lnTo>
                      <a:pt x="54" y="67"/>
                    </a:lnTo>
                    <a:lnTo>
                      <a:pt x="67" y="26"/>
                    </a:lnTo>
                    <a:lnTo>
                      <a:pt x="94" y="0"/>
                    </a:lnTo>
                    <a:lnTo>
                      <a:pt x="149" y="0"/>
                    </a:lnTo>
                    <a:lnTo>
                      <a:pt x="217" y="14"/>
                    </a:lnTo>
                    <a:lnTo>
                      <a:pt x="256" y="4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296" name="Freeform 66"/>
              <p:cNvSpPr/>
              <p:nvPr/>
            </p:nvSpPr>
            <p:spPr>
              <a:xfrm>
                <a:off x="3375" y="2667"/>
                <a:ext cx="16" cy="16"/>
              </a:xfrm>
              <a:custGeom>
                <a:avLst/>
                <a:gdLst/>
                <a:ahLst/>
                <a:cxnLst>
                  <a:cxn ang="0">
                    <a:pos x="208" y="104"/>
                  </a:cxn>
                  <a:cxn ang="0">
                    <a:pos x="178" y="30"/>
                  </a:cxn>
                  <a:cxn ang="0">
                    <a:pos x="104" y="0"/>
                  </a:cxn>
                  <a:cxn ang="0">
                    <a:pos x="31" y="30"/>
                  </a:cxn>
                  <a:cxn ang="0">
                    <a:pos x="0" y="104"/>
                  </a:cxn>
                  <a:cxn ang="0">
                    <a:pos x="31" y="177"/>
                  </a:cxn>
                  <a:cxn ang="0">
                    <a:pos x="104" y="208"/>
                  </a:cxn>
                  <a:cxn ang="0">
                    <a:pos x="178" y="177"/>
                  </a:cxn>
                  <a:cxn ang="0">
                    <a:pos x="208" y="104"/>
                  </a:cxn>
                </a:cxnLst>
                <a:pathLst>
                  <a:path w="208" h="208">
                    <a:moveTo>
                      <a:pt x="208" y="104"/>
                    </a:moveTo>
                    <a:lnTo>
                      <a:pt x="178" y="30"/>
                    </a:lnTo>
                    <a:lnTo>
                      <a:pt x="104" y="0"/>
                    </a:lnTo>
                    <a:lnTo>
                      <a:pt x="31" y="30"/>
                    </a:lnTo>
                    <a:lnTo>
                      <a:pt x="0" y="104"/>
                    </a:lnTo>
                    <a:lnTo>
                      <a:pt x="31" y="177"/>
                    </a:lnTo>
                    <a:lnTo>
                      <a:pt x="104" y="208"/>
                    </a:lnTo>
                    <a:lnTo>
                      <a:pt x="178" y="177"/>
                    </a:lnTo>
                    <a:lnTo>
                      <a:pt x="208" y="104"/>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297" name="Line 67"/>
              <p:cNvSpPr/>
              <p:nvPr/>
            </p:nvSpPr>
            <p:spPr>
              <a:xfrm>
                <a:off x="3557" y="2641"/>
                <a:ext cx="52" cy="1"/>
              </a:xfrm>
              <a:prstGeom prst="line">
                <a:avLst/>
              </a:prstGeom>
              <a:ln w="0" cap="flat" cmpd="sng">
                <a:solidFill>
                  <a:srgbClr val="000000"/>
                </a:solidFill>
                <a:prstDash val="solid"/>
                <a:round/>
                <a:headEnd type="none" w="med" len="med"/>
                <a:tailEnd type="none" w="med" len="med"/>
              </a:ln>
            </p:spPr>
          </p:sp>
          <p:sp>
            <p:nvSpPr>
              <p:cNvPr id="95298" name="Line 68"/>
              <p:cNvSpPr/>
              <p:nvPr/>
            </p:nvSpPr>
            <p:spPr>
              <a:xfrm>
                <a:off x="3625" y="2641"/>
                <a:ext cx="59" cy="1"/>
              </a:xfrm>
              <a:prstGeom prst="line">
                <a:avLst/>
              </a:prstGeom>
              <a:ln w="0" cap="flat" cmpd="sng">
                <a:solidFill>
                  <a:srgbClr val="000000"/>
                </a:solidFill>
                <a:prstDash val="solid"/>
                <a:round/>
                <a:headEnd type="none" w="med" len="med"/>
                <a:tailEnd type="none" w="med" len="med"/>
              </a:ln>
            </p:spPr>
          </p:sp>
          <p:sp>
            <p:nvSpPr>
              <p:cNvPr id="95299" name="Line 69"/>
              <p:cNvSpPr/>
              <p:nvPr/>
            </p:nvSpPr>
            <p:spPr>
              <a:xfrm>
                <a:off x="3699" y="2641"/>
                <a:ext cx="60" cy="1"/>
              </a:xfrm>
              <a:prstGeom prst="line">
                <a:avLst/>
              </a:prstGeom>
              <a:ln w="0" cap="flat" cmpd="sng">
                <a:solidFill>
                  <a:srgbClr val="000000"/>
                </a:solidFill>
                <a:prstDash val="solid"/>
                <a:round/>
                <a:headEnd type="none" w="med" len="med"/>
                <a:tailEnd type="none" w="med" len="med"/>
              </a:ln>
            </p:spPr>
          </p:sp>
          <p:sp>
            <p:nvSpPr>
              <p:cNvPr id="95300" name="Line 70"/>
              <p:cNvSpPr/>
              <p:nvPr/>
            </p:nvSpPr>
            <p:spPr>
              <a:xfrm>
                <a:off x="3774" y="2641"/>
                <a:ext cx="53" cy="1"/>
              </a:xfrm>
              <a:prstGeom prst="line">
                <a:avLst/>
              </a:prstGeom>
              <a:ln w="0" cap="flat" cmpd="sng">
                <a:solidFill>
                  <a:srgbClr val="000000"/>
                </a:solidFill>
                <a:prstDash val="solid"/>
                <a:round/>
                <a:headEnd type="none" w="med" len="med"/>
                <a:tailEnd type="none" w="med" len="med"/>
              </a:ln>
            </p:spPr>
          </p:sp>
          <p:sp>
            <p:nvSpPr>
              <p:cNvPr id="95301" name="Freeform 71"/>
              <p:cNvSpPr/>
              <p:nvPr/>
            </p:nvSpPr>
            <p:spPr>
              <a:xfrm>
                <a:off x="3809" y="2645"/>
                <a:ext cx="25" cy="37"/>
              </a:xfrm>
              <a:custGeom>
                <a:avLst/>
                <a:gdLst/>
                <a:ahLst/>
                <a:cxnLst>
                  <a:cxn ang="0">
                    <a:pos x="0" y="0"/>
                  </a:cxn>
                  <a:cxn ang="0">
                    <a:pos x="28" y="487"/>
                  </a:cxn>
                  <a:cxn ang="0">
                    <a:pos x="325" y="0"/>
                  </a:cxn>
                </a:cxnLst>
                <a:pathLst>
                  <a:path w="325" h="487">
                    <a:moveTo>
                      <a:pt x="0" y="0"/>
                    </a:moveTo>
                    <a:lnTo>
                      <a:pt x="28" y="487"/>
                    </a:lnTo>
                    <a:lnTo>
                      <a:pt x="325"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302" name="Freeform 72"/>
              <p:cNvSpPr/>
              <p:nvPr/>
            </p:nvSpPr>
            <p:spPr>
              <a:xfrm>
                <a:off x="3773" y="2667"/>
                <a:ext cx="16" cy="16"/>
              </a:xfrm>
              <a:custGeom>
                <a:avLst/>
                <a:gdLst/>
                <a:ahLst/>
                <a:cxnLst>
                  <a:cxn ang="0">
                    <a:pos x="207" y="104"/>
                  </a:cxn>
                  <a:cxn ang="0">
                    <a:pos x="177" y="30"/>
                  </a:cxn>
                  <a:cxn ang="0">
                    <a:pos x="104" y="0"/>
                  </a:cxn>
                  <a:cxn ang="0">
                    <a:pos x="30" y="30"/>
                  </a:cxn>
                  <a:cxn ang="0">
                    <a:pos x="0" y="104"/>
                  </a:cxn>
                  <a:cxn ang="0">
                    <a:pos x="30" y="177"/>
                  </a:cxn>
                  <a:cxn ang="0">
                    <a:pos x="104" y="208"/>
                  </a:cxn>
                  <a:cxn ang="0">
                    <a:pos x="177" y="177"/>
                  </a:cxn>
                  <a:cxn ang="0">
                    <a:pos x="207" y="104"/>
                  </a:cxn>
                </a:cxnLst>
                <a:pathLst>
                  <a:path w="207" h="208">
                    <a:moveTo>
                      <a:pt x="207" y="104"/>
                    </a:moveTo>
                    <a:lnTo>
                      <a:pt x="177" y="30"/>
                    </a:lnTo>
                    <a:lnTo>
                      <a:pt x="104" y="0"/>
                    </a:lnTo>
                    <a:lnTo>
                      <a:pt x="30" y="30"/>
                    </a:lnTo>
                    <a:lnTo>
                      <a:pt x="0" y="104"/>
                    </a:lnTo>
                    <a:lnTo>
                      <a:pt x="30" y="177"/>
                    </a:lnTo>
                    <a:lnTo>
                      <a:pt x="104" y="208"/>
                    </a:lnTo>
                    <a:lnTo>
                      <a:pt x="177" y="177"/>
                    </a:lnTo>
                    <a:lnTo>
                      <a:pt x="207" y="10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303" name="Freeform 73"/>
              <p:cNvSpPr/>
              <p:nvPr/>
            </p:nvSpPr>
            <p:spPr>
              <a:xfrm>
                <a:off x="3488" y="2469"/>
                <a:ext cx="16" cy="23"/>
              </a:xfrm>
              <a:custGeom>
                <a:avLst/>
                <a:gdLst/>
                <a:ahLst/>
                <a:cxnLst>
                  <a:cxn ang="0">
                    <a:pos x="0" y="292"/>
                  </a:cxn>
                  <a:cxn ang="0">
                    <a:pos x="33" y="292"/>
                  </a:cxn>
                  <a:cxn ang="0">
                    <a:pos x="211" y="0"/>
                  </a:cxn>
                </a:cxnLst>
                <a:pathLst>
                  <a:path w="211" h="292">
                    <a:moveTo>
                      <a:pt x="0" y="292"/>
                    </a:moveTo>
                    <a:lnTo>
                      <a:pt x="33" y="292"/>
                    </a:lnTo>
                    <a:lnTo>
                      <a:pt x="211"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304" name="Line 74"/>
              <p:cNvSpPr/>
              <p:nvPr/>
            </p:nvSpPr>
            <p:spPr>
              <a:xfrm>
                <a:off x="3494" y="2469"/>
                <a:ext cx="1" cy="15"/>
              </a:xfrm>
              <a:prstGeom prst="line">
                <a:avLst/>
              </a:prstGeom>
              <a:ln w="0" cap="flat" cmpd="sng">
                <a:solidFill>
                  <a:srgbClr val="FF0000"/>
                </a:solidFill>
                <a:prstDash val="solid"/>
                <a:round/>
                <a:headEnd type="none" w="med" len="med"/>
                <a:tailEnd type="none" w="med" len="med"/>
              </a:ln>
            </p:spPr>
          </p:sp>
          <p:sp>
            <p:nvSpPr>
              <p:cNvPr id="95305" name="Line 75"/>
              <p:cNvSpPr/>
              <p:nvPr/>
            </p:nvSpPr>
            <p:spPr>
              <a:xfrm flipV="1">
                <a:off x="3827" y="2606"/>
                <a:ext cx="17" cy="35"/>
              </a:xfrm>
              <a:prstGeom prst="line">
                <a:avLst/>
              </a:prstGeom>
              <a:ln w="0" cap="flat" cmpd="sng">
                <a:solidFill>
                  <a:srgbClr val="000000"/>
                </a:solidFill>
                <a:prstDash val="solid"/>
                <a:round/>
                <a:headEnd type="none" w="med" len="med"/>
                <a:tailEnd type="none" w="med" len="med"/>
              </a:ln>
            </p:spPr>
          </p:sp>
          <p:sp>
            <p:nvSpPr>
              <p:cNvPr id="95306" name="Line 76"/>
              <p:cNvSpPr/>
              <p:nvPr/>
            </p:nvSpPr>
            <p:spPr>
              <a:xfrm flipV="1">
                <a:off x="3827" y="2609"/>
                <a:ext cx="1" cy="32"/>
              </a:xfrm>
              <a:prstGeom prst="line">
                <a:avLst/>
              </a:prstGeom>
              <a:ln w="0" cap="flat" cmpd="sng">
                <a:solidFill>
                  <a:srgbClr val="000000"/>
                </a:solidFill>
                <a:prstDash val="solid"/>
                <a:round/>
                <a:headEnd type="none" w="med" len="med"/>
                <a:tailEnd type="none" w="med" len="med"/>
              </a:ln>
            </p:spPr>
          </p:sp>
          <p:sp>
            <p:nvSpPr>
              <p:cNvPr id="95307" name="Line 77"/>
              <p:cNvSpPr/>
              <p:nvPr/>
            </p:nvSpPr>
            <p:spPr>
              <a:xfrm flipV="1">
                <a:off x="3827" y="2563"/>
                <a:ext cx="1" cy="31"/>
              </a:xfrm>
              <a:prstGeom prst="line">
                <a:avLst/>
              </a:prstGeom>
              <a:ln w="0" cap="flat" cmpd="sng">
                <a:solidFill>
                  <a:srgbClr val="000000"/>
                </a:solidFill>
                <a:prstDash val="solid"/>
                <a:round/>
                <a:headEnd type="none" w="med" len="med"/>
                <a:tailEnd type="none" w="med" len="med"/>
              </a:ln>
            </p:spPr>
          </p:sp>
          <p:sp>
            <p:nvSpPr>
              <p:cNvPr id="95308" name="Freeform 78"/>
              <p:cNvSpPr/>
              <p:nvPr/>
            </p:nvSpPr>
            <p:spPr>
              <a:xfrm>
                <a:off x="3825" y="2083"/>
                <a:ext cx="4" cy="3"/>
              </a:xfrm>
              <a:custGeom>
                <a:avLst/>
                <a:gdLst/>
                <a:ahLst/>
                <a:cxnLst>
                  <a:cxn ang="0">
                    <a:pos x="28" y="12"/>
                  </a:cxn>
                  <a:cxn ang="0">
                    <a:pos x="54" y="25"/>
                  </a:cxn>
                  <a:cxn ang="0">
                    <a:pos x="49" y="33"/>
                  </a:cxn>
                  <a:cxn ang="0">
                    <a:pos x="41" y="38"/>
                  </a:cxn>
                  <a:cxn ang="0">
                    <a:pos x="32" y="40"/>
                  </a:cxn>
                  <a:cxn ang="0">
                    <a:pos x="24" y="40"/>
                  </a:cxn>
                  <a:cxn ang="0">
                    <a:pos x="15" y="38"/>
                  </a:cxn>
                  <a:cxn ang="0">
                    <a:pos x="8" y="33"/>
                  </a:cxn>
                  <a:cxn ang="0">
                    <a:pos x="2" y="25"/>
                  </a:cxn>
                  <a:cxn ang="0">
                    <a:pos x="0" y="17"/>
                  </a:cxn>
                  <a:cxn ang="0">
                    <a:pos x="0" y="8"/>
                  </a:cxn>
                  <a:cxn ang="0">
                    <a:pos x="2" y="0"/>
                  </a:cxn>
                  <a:cxn ang="0">
                    <a:pos x="28" y="12"/>
                  </a:cxn>
                </a:cxnLst>
                <a:pathLst>
                  <a:path w="54" h="40">
                    <a:moveTo>
                      <a:pt x="28" y="12"/>
                    </a:moveTo>
                    <a:lnTo>
                      <a:pt x="54" y="25"/>
                    </a:lnTo>
                    <a:lnTo>
                      <a:pt x="49" y="33"/>
                    </a:lnTo>
                    <a:lnTo>
                      <a:pt x="41" y="38"/>
                    </a:lnTo>
                    <a:lnTo>
                      <a:pt x="32" y="40"/>
                    </a:lnTo>
                    <a:lnTo>
                      <a:pt x="24" y="40"/>
                    </a:lnTo>
                    <a:lnTo>
                      <a:pt x="15" y="38"/>
                    </a:lnTo>
                    <a:lnTo>
                      <a:pt x="8" y="33"/>
                    </a:lnTo>
                    <a:lnTo>
                      <a:pt x="2" y="25"/>
                    </a:lnTo>
                    <a:lnTo>
                      <a:pt x="0" y="17"/>
                    </a:lnTo>
                    <a:lnTo>
                      <a:pt x="0" y="8"/>
                    </a:lnTo>
                    <a:lnTo>
                      <a:pt x="2" y="0"/>
                    </a:lnTo>
                    <a:lnTo>
                      <a:pt x="28" y="12"/>
                    </a:lnTo>
                    <a:close/>
                  </a:path>
                </a:pathLst>
              </a:custGeom>
              <a:solidFill>
                <a:srgbClr val="000000"/>
              </a:solidFill>
              <a:ln w="9525">
                <a:noFill/>
              </a:ln>
            </p:spPr>
            <p:txBody>
              <a:bodyPr/>
              <a:p>
                <a:endParaRPr lang="zh-CN" altLang="en-US"/>
              </a:p>
            </p:txBody>
          </p:sp>
          <p:sp>
            <p:nvSpPr>
              <p:cNvPr id="95309" name="Freeform 79"/>
              <p:cNvSpPr/>
              <p:nvPr/>
            </p:nvSpPr>
            <p:spPr>
              <a:xfrm>
                <a:off x="3825" y="2083"/>
                <a:ext cx="4" cy="3"/>
              </a:xfrm>
              <a:custGeom>
                <a:avLst/>
                <a:gdLst/>
                <a:ahLst/>
                <a:cxnLst>
                  <a:cxn ang="0">
                    <a:pos x="54" y="25"/>
                  </a:cxn>
                  <a:cxn ang="0">
                    <a:pos x="49" y="33"/>
                  </a:cxn>
                  <a:cxn ang="0">
                    <a:pos x="41" y="38"/>
                  </a:cxn>
                  <a:cxn ang="0">
                    <a:pos x="32" y="40"/>
                  </a:cxn>
                  <a:cxn ang="0">
                    <a:pos x="24" y="40"/>
                  </a:cxn>
                  <a:cxn ang="0">
                    <a:pos x="15" y="38"/>
                  </a:cxn>
                  <a:cxn ang="0">
                    <a:pos x="8" y="33"/>
                  </a:cxn>
                  <a:cxn ang="0">
                    <a:pos x="2" y="25"/>
                  </a:cxn>
                  <a:cxn ang="0">
                    <a:pos x="0" y="17"/>
                  </a:cxn>
                  <a:cxn ang="0">
                    <a:pos x="0" y="8"/>
                  </a:cxn>
                  <a:cxn ang="0">
                    <a:pos x="2" y="0"/>
                  </a:cxn>
                </a:cxnLst>
                <a:pathLst>
                  <a:path w="54" h="40">
                    <a:moveTo>
                      <a:pt x="54" y="25"/>
                    </a:moveTo>
                    <a:lnTo>
                      <a:pt x="49" y="33"/>
                    </a:lnTo>
                    <a:lnTo>
                      <a:pt x="41" y="38"/>
                    </a:lnTo>
                    <a:lnTo>
                      <a:pt x="32" y="40"/>
                    </a:lnTo>
                    <a:lnTo>
                      <a:pt x="24" y="40"/>
                    </a:lnTo>
                    <a:lnTo>
                      <a:pt x="15" y="38"/>
                    </a:lnTo>
                    <a:lnTo>
                      <a:pt x="8" y="33"/>
                    </a:lnTo>
                    <a:lnTo>
                      <a:pt x="2" y="25"/>
                    </a:lnTo>
                    <a:lnTo>
                      <a:pt x="0" y="17"/>
                    </a:lnTo>
                    <a:lnTo>
                      <a:pt x="0" y="8"/>
                    </a:lnTo>
                    <a:lnTo>
                      <a:pt x="2"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310" name="Freeform 80"/>
              <p:cNvSpPr/>
              <p:nvPr/>
            </p:nvSpPr>
            <p:spPr>
              <a:xfrm>
                <a:off x="3825" y="1938"/>
                <a:ext cx="76" cy="146"/>
              </a:xfrm>
              <a:custGeom>
                <a:avLst/>
                <a:gdLst/>
                <a:ahLst/>
                <a:cxnLst>
                  <a:cxn ang="0">
                    <a:pos x="0" y="1885"/>
                  </a:cxn>
                  <a:cxn ang="0">
                    <a:pos x="26" y="1897"/>
                  </a:cxn>
                  <a:cxn ang="0">
                    <a:pos x="52" y="1910"/>
                  </a:cxn>
                  <a:cxn ang="0">
                    <a:pos x="994" y="26"/>
                  </a:cxn>
                  <a:cxn ang="0">
                    <a:pos x="969" y="13"/>
                  </a:cxn>
                  <a:cxn ang="0">
                    <a:pos x="943" y="0"/>
                  </a:cxn>
                  <a:cxn ang="0">
                    <a:pos x="0" y="1885"/>
                  </a:cxn>
                </a:cxnLst>
                <a:pathLst>
                  <a:path w="994" h="1910">
                    <a:moveTo>
                      <a:pt x="0" y="1885"/>
                    </a:moveTo>
                    <a:lnTo>
                      <a:pt x="26" y="1897"/>
                    </a:lnTo>
                    <a:lnTo>
                      <a:pt x="52" y="1910"/>
                    </a:lnTo>
                    <a:lnTo>
                      <a:pt x="994" y="26"/>
                    </a:lnTo>
                    <a:lnTo>
                      <a:pt x="969" y="13"/>
                    </a:lnTo>
                    <a:lnTo>
                      <a:pt x="943" y="0"/>
                    </a:lnTo>
                    <a:lnTo>
                      <a:pt x="0" y="1885"/>
                    </a:lnTo>
                    <a:close/>
                  </a:path>
                </a:pathLst>
              </a:custGeom>
              <a:solidFill>
                <a:srgbClr val="000000"/>
              </a:solidFill>
              <a:ln w="9525">
                <a:noFill/>
              </a:ln>
            </p:spPr>
            <p:txBody>
              <a:bodyPr/>
              <a:p>
                <a:endParaRPr lang="zh-CN" altLang="en-US"/>
              </a:p>
            </p:txBody>
          </p:sp>
          <p:sp>
            <p:nvSpPr>
              <p:cNvPr id="95311" name="Freeform 81"/>
              <p:cNvSpPr/>
              <p:nvPr/>
            </p:nvSpPr>
            <p:spPr>
              <a:xfrm>
                <a:off x="3825" y="1938"/>
                <a:ext cx="76" cy="146"/>
              </a:xfrm>
              <a:custGeom>
                <a:avLst/>
                <a:gdLst/>
                <a:ahLst/>
                <a:cxnLst>
                  <a:cxn ang="0">
                    <a:pos x="0" y="1885"/>
                  </a:cxn>
                  <a:cxn ang="0">
                    <a:pos x="26" y="1897"/>
                  </a:cxn>
                  <a:cxn ang="0">
                    <a:pos x="52" y="1910"/>
                  </a:cxn>
                  <a:cxn ang="0">
                    <a:pos x="994" y="26"/>
                  </a:cxn>
                  <a:cxn ang="0">
                    <a:pos x="969" y="13"/>
                  </a:cxn>
                  <a:cxn ang="0">
                    <a:pos x="943" y="0"/>
                  </a:cxn>
                  <a:cxn ang="0">
                    <a:pos x="0" y="1885"/>
                  </a:cxn>
                </a:cxnLst>
                <a:pathLst>
                  <a:path w="994" h="1910">
                    <a:moveTo>
                      <a:pt x="0" y="1885"/>
                    </a:moveTo>
                    <a:lnTo>
                      <a:pt x="26" y="1897"/>
                    </a:lnTo>
                    <a:lnTo>
                      <a:pt x="52" y="1910"/>
                    </a:lnTo>
                    <a:lnTo>
                      <a:pt x="994" y="26"/>
                    </a:lnTo>
                    <a:lnTo>
                      <a:pt x="969" y="13"/>
                    </a:lnTo>
                    <a:lnTo>
                      <a:pt x="943" y="0"/>
                    </a:lnTo>
                    <a:lnTo>
                      <a:pt x="0" y="188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312" name="Freeform 82"/>
              <p:cNvSpPr/>
              <p:nvPr/>
            </p:nvSpPr>
            <p:spPr>
              <a:xfrm>
                <a:off x="3897" y="1936"/>
                <a:ext cx="5" cy="4"/>
              </a:xfrm>
              <a:custGeom>
                <a:avLst/>
                <a:gdLst/>
                <a:ahLst/>
                <a:cxnLst>
                  <a:cxn ang="0">
                    <a:pos x="26" y="28"/>
                  </a:cxn>
                  <a:cxn ang="0">
                    <a:pos x="0" y="15"/>
                  </a:cxn>
                  <a:cxn ang="0">
                    <a:pos x="5" y="8"/>
                  </a:cxn>
                  <a:cxn ang="0">
                    <a:pos x="13" y="2"/>
                  </a:cxn>
                  <a:cxn ang="0">
                    <a:pos x="21" y="0"/>
                  </a:cxn>
                  <a:cxn ang="0">
                    <a:pos x="30" y="0"/>
                  </a:cxn>
                  <a:cxn ang="0">
                    <a:pos x="38" y="2"/>
                  </a:cxn>
                  <a:cxn ang="0">
                    <a:pos x="46" y="8"/>
                  </a:cxn>
                  <a:cxn ang="0">
                    <a:pos x="51" y="15"/>
                  </a:cxn>
                  <a:cxn ang="0">
                    <a:pos x="53" y="24"/>
                  </a:cxn>
                  <a:cxn ang="0">
                    <a:pos x="53" y="32"/>
                  </a:cxn>
                  <a:cxn ang="0">
                    <a:pos x="51" y="41"/>
                  </a:cxn>
                  <a:cxn ang="0">
                    <a:pos x="26" y="28"/>
                  </a:cxn>
                </a:cxnLst>
                <a:pathLst>
                  <a:path w="53" h="41">
                    <a:moveTo>
                      <a:pt x="26" y="28"/>
                    </a:moveTo>
                    <a:lnTo>
                      <a:pt x="0" y="15"/>
                    </a:lnTo>
                    <a:lnTo>
                      <a:pt x="5" y="8"/>
                    </a:lnTo>
                    <a:lnTo>
                      <a:pt x="13" y="2"/>
                    </a:lnTo>
                    <a:lnTo>
                      <a:pt x="21" y="0"/>
                    </a:lnTo>
                    <a:lnTo>
                      <a:pt x="30" y="0"/>
                    </a:lnTo>
                    <a:lnTo>
                      <a:pt x="38" y="2"/>
                    </a:lnTo>
                    <a:lnTo>
                      <a:pt x="46" y="8"/>
                    </a:lnTo>
                    <a:lnTo>
                      <a:pt x="51" y="15"/>
                    </a:lnTo>
                    <a:lnTo>
                      <a:pt x="53" y="24"/>
                    </a:lnTo>
                    <a:lnTo>
                      <a:pt x="53" y="32"/>
                    </a:lnTo>
                    <a:lnTo>
                      <a:pt x="51" y="41"/>
                    </a:lnTo>
                    <a:lnTo>
                      <a:pt x="26" y="28"/>
                    </a:lnTo>
                    <a:close/>
                  </a:path>
                </a:pathLst>
              </a:custGeom>
              <a:solidFill>
                <a:srgbClr val="000000"/>
              </a:solidFill>
              <a:ln w="9525">
                <a:noFill/>
              </a:ln>
            </p:spPr>
            <p:txBody>
              <a:bodyPr/>
              <a:p>
                <a:endParaRPr lang="zh-CN" altLang="en-US"/>
              </a:p>
            </p:txBody>
          </p:sp>
          <p:sp>
            <p:nvSpPr>
              <p:cNvPr id="95313" name="Freeform 83"/>
              <p:cNvSpPr/>
              <p:nvPr/>
            </p:nvSpPr>
            <p:spPr>
              <a:xfrm>
                <a:off x="3897" y="1936"/>
                <a:ext cx="5" cy="4"/>
              </a:xfrm>
              <a:custGeom>
                <a:avLst/>
                <a:gdLst/>
                <a:ahLst/>
                <a:cxnLst>
                  <a:cxn ang="0">
                    <a:pos x="0" y="15"/>
                  </a:cxn>
                  <a:cxn ang="0">
                    <a:pos x="5" y="8"/>
                  </a:cxn>
                  <a:cxn ang="0">
                    <a:pos x="13" y="2"/>
                  </a:cxn>
                  <a:cxn ang="0">
                    <a:pos x="21" y="0"/>
                  </a:cxn>
                  <a:cxn ang="0">
                    <a:pos x="30" y="0"/>
                  </a:cxn>
                  <a:cxn ang="0">
                    <a:pos x="38" y="2"/>
                  </a:cxn>
                  <a:cxn ang="0">
                    <a:pos x="46" y="8"/>
                  </a:cxn>
                  <a:cxn ang="0">
                    <a:pos x="51" y="15"/>
                  </a:cxn>
                  <a:cxn ang="0">
                    <a:pos x="53" y="24"/>
                  </a:cxn>
                  <a:cxn ang="0">
                    <a:pos x="53" y="32"/>
                  </a:cxn>
                  <a:cxn ang="0">
                    <a:pos x="51" y="41"/>
                  </a:cxn>
                </a:cxnLst>
                <a:pathLst>
                  <a:path w="53" h="41">
                    <a:moveTo>
                      <a:pt x="0" y="15"/>
                    </a:moveTo>
                    <a:lnTo>
                      <a:pt x="5" y="8"/>
                    </a:lnTo>
                    <a:lnTo>
                      <a:pt x="13" y="2"/>
                    </a:lnTo>
                    <a:lnTo>
                      <a:pt x="21" y="0"/>
                    </a:lnTo>
                    <a:lnTo>
                      <a:pt x="30" y="0"/>
                    </a:lnTo>
                    <a:lnTo>
                      <a:pt x="38" y="2"/>
                    </a:lnTo>
                    <a:lnTo>
                      <a:pt x="46" y="8"/>
                    </a:lnTo>
                    <a:lnTo>
                      <a:pt x="51" y="15"/>
                    </a:lnTo>
                    <a:lnTo>
                      <a:pt x="53" y="24"/>
                    </a:lnTo>
                    <a:lnTo>
                      <a:pt x="53" y="32"/>
                    </a:lnTo>
                    <a:lnTo>
                      <a:pt x="51" y="4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314" name="Freeform 84"/>
              <p:cNvSpPr/>
              <p:nvPr/>
            </p:nvSpPr>
            <p:spPr>
              <a:xfrm>
                <a:off x="3627" y="1936"/>
                <a:ext cx="2" cy="5"/>
              </a:xfrm>
              <a:custGeom>
                <a:avLst/>
                <a:gdLst/>
                <a:ahLst/>
                <a:cxnLst>
                  <a:cxn ang="0">
                    <a:pos x="28" y="29"/>
                  </a:cxn>
                  <a:cxn ang="0">
                    <a:pos x="28" y="57"/>
                  </a:cxn>
                  <a:cxn ang="0">
                    <a:pos x="19" y="56"/>
                  </a:cxn>
                  <a:cxn ang="0">
                    <a:pos x="11" y="52"/>
                  </a:cxn>
                  <a:cxn ang="0">
                    <a:pos x="5" y="46"/>
                  </a:cxn>
                  <a:cxn ang="0">
                    <a:pos x="1" y="38"/>
                  </a:cxn>
                  <a:cxn ang="0">
                    <a:pos x="0" y="29"/>
                  </a:cxn>
                  <a:cxn ang="0">
                    <a:pos x="1" y="20"/>
                  </a:cxn>
                  <a:cxn ang="0">
                    <a:pos x="5" y="12"/>
                  </a:cxn>
                  <a:cxn ang="0">
                    <a:pos x="11" y="7"/>
                  </a:cxn>
                  <a:cxn ang="0">
                    <a:pos x="19" y="2"/>
                  </a:cxn>
                  <a:cxn ang="0">
                    <a:pos x="28" y="0"/>
                  </a:cxn>
                  <a:cxn ang="0">
                    <a:pos x="28" y="29"/>
                  </a:cxn>
                </a:cxnLst>
                <a:pathLst>
                  <a:path w="28" h="57">
                    <a:moveTo>
                      <a:pt x="28" y="29"/>
                    </a:moveTo>
                    <a:lnTo>
                      <a:pt x="28" y="57"/>
                    </a:lnTo>
                    <a:lnTo>
                      <a:pt x="19" y="56"/>
                    </a:lnTo>
                    <a:lnTo>
                      <a:pt x="11" y="52"/>
                    </a:lnTo>
                    <a:lnTo>
                      <a:pt x="5" y="46"/>
                    </a:lnTo>
                    <a:lnTo>
                      <a:pt x="1" y="38"/>
                    </a:lnTo>
                    <a:lnTo>
                      <a:pt x="0" y="29"/>
                    </a:lnTo>
                    <a:lnTo>
                      <a:pt x="1" y="20"/>
                    </a:lnTo>
                    <a:lnTo>
                      <a:pt x="5" y="12"/>
                    </a:lnTo>
                    <a:lnTo>
                      <a:pt x="11" y="7"/>
                    </a:lnTo>
                    <a:lnTo>
                      <a:pt x="19" y="2"/>
                    </a:lnTo>
                    <a:lnTo>
                      <a:pt x="28" y="0"/>
                    </a:lnTo>
                    <a:lnTo>
                      <a:pt x="28" y="29"/>
                    </a:lnTo>
                    <a:close/>
                  </a:path>
                </a:pathLst>
              </a:custGeom>
              <a:solidFill>
                <a:srgbClr val="000000"/>
              </a:solidFill>
              <a:ln w="9525">
                <a:noFill/>
              </a:ln>
            </p:spPr>
            <p:txBody>
              <a:bodyPr/>
              <a:p>
                <a:endParaRPr lang="zh-CN" altLang="en-US"/>
              </a:p>
            </p:txBody>
          </p:sp>
          <p:sp>
            <p:nvSpPr>
              <p:cNvPr id="95315" name="Freeform 85"/>
              <p:cNvSpPr/>
              <p:nvPr/>
            </p:nvSpPr>
            <p:spPr>
              <a:xfrm>
                <a:off x="3627" y="1936"/>
                <a:ext cx="2" cy="5"/>
              </a:xfrm>
              <a:custGeom>
                <a:avLst/>
                <a:gdLst/>
                <a:ahLst/>
                <a:cxnLst>
                  <a:cxn ang="0">
                    <a:pos x="28" y="57"/>
                  </a:cxn>
                  <a:cxn ang="0">
                    <a:pos x="19" y="56"/>
                  </a:cxn>
                  <a:cxn ang="0">
                    <a:pos x="11" y="52"/>
                  </a:cxn>
                  <a:cxn ang="0">
                    <a:pos x="5" y="46"/>
                  </a:cxn>
                  <a:cxn ang="0">
                    <a:pos x="1" y="38"/>
                  </a:cxn>
                  <a:cxn ang="0">
                    <a:pos x="0" y="29"/>
                  </a:cxn>
                  <a:cxn ang="0">
                    <a:pos x="1" y="20"/>
                  </a:cxn>
                  <a:cxn ang="0">
                    <a:pos x="5" y="12"/>
                  </a:cxn>
                  <a:cxn ang="0">
                    <a:pos x="11" y="7"/>
                  </a:cxn>
                  <a:cxn ang="0">
                    <a:pos x="19" y="2"/>
                  </a:cxn>
                  <a:cxn ang="0">
                    <a:pos x="28" y="0"/>
                  </a:cxn>
                </a:cxnLst>
                <a:pathLst>
                  <a:path w="28" h="57">
                    <a:moveTo>
                      <a:pt x="28" y="57"/>
                    </a:moveTo>
                    <a:lnTo>
                      <a:pt x="19" y="56"/>
                    </a:lnTo>
                    <a:lnTo>
                      <a:pt x="11" y="52"/>
                    </a:lnTo>
                    <a:lnTo>
                      <a:pt x="5" y="46"/>
                    </a:lnTo>
                    <a:lnTo>
                      <a:pt x="1" y="38"/>
                    </a:lnTo>
                    <a:lnTo>
                      <a:pt x="0" y="29"/>
                    </a:lnTo>
                    <a:lnTo>
                      <a:pt x="1" y="20"/>
                    </a:lnTo>
                    <a:lnTo>
                      <a:pt x="5" y="12"/>
                    </a:lnTo>
                    <a:lnTo>
                      <a:pt x="11" y="7"/>
                    </a:lnTo>
                    <a:lnTo>
                      <a:pt x="19" y="2"/>
                    </a:lnTo>
                    <a:lnTo>
                      <a:pt x="28"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316" name="Freeform 86"/>
              <p:cNvSpPr/>
              <p:nvPr/>
            </p:nvSpPr>
            <p:spPr>
              <a:xfrm>
                <a:off x="3629" y="1936"/>
                <a:ext cx="270" cy="5"/>
              </a:xfrm>
              <a:custGeom>
                <a:avLst/>
                <a:gdLst/>
                <a:ahLst/>
                <a:cxnLst>
                  <a:cxn ang="0">
                    <a:pos x="0" y="0"/>
                  </a:cxn>
                  <a:cxn ang="0">
                    <a:pos x="0" y="29"/>
                  </a:cxn>
                  <a:cxn ang="0">
                    <a:pos x="0" y="57"/>
                  </a:cxn>
                  <a:cxn ang="0">
                    <a:pos x="3512" y="57"/>
                  </a:cxn>
                  <a:cxn ang="0">
                    <a:pos x="3512" y="29"/>
                  </a:cxn>
                  <a:cxn ang="0">
                    <a:pos x="3512" y="0"/>
                  </a:cxn>
                  <a:cxn ang="0">
                    <a:pos x="0" y="0"/>
                  </a:cxn>
                </a:cxnLst>
                <a:pathLst>
                  <a:path w="3512" h="57">
                    <a:moveTo>
                      <a:pt x="0" y="0"/>
                    </a:moveTo>
                    <a:lnTo>
                      <a:pt x="0" y="29"/>
                    </a:lnTo>
                    <a:lnTo>
                      <a:pt x="0" y="57"/>
                    </a:lnTo>
                    <a:lnTo>
                      <a:pt x="3512" y="57"/>
                    </a:lnTo>
                    <a:lnTo>
                      <a:pt x="3512" y="29"/>
                    </a:lnTo>
                    <a:lnTo>
                      <a:pt x="3512" y="0"/>
                    </a:lnTo>
                    <a:lnTo>
                      <a:pt x="0" y="0"/>
                    </a:lnTo>
                    <a:close/>
                  </a:path>
                </a:pathLst>
              </a:custGeom>
              <a:solidFill>
                <a:srgbClr val="000000"/>
              </a:solidFill>
              <a:ln w="9525">
                <a:noFill/>
              </a:ln>
            </p:spPr>
            <p:txBody>
              <a:bodyPr/>
              <a:p>
                <a:endParaRPr lang="zh-CN" altLang="en-US"/>
              </a:p>
            </p:txBody>
          </p:sp>
          <p:sp>
            <p:nvSpPr>
              <p:cNvPr id="95317" name="Freeform 87"/>
              <p:cNvSpPr/>
              <p:nvPr/>
            </p:nvSpPr>
            <p:spPr>
              <a:xfrm>
                <a:off x="3629" y="1936"/>
                <a:ext cx="270" cy="5"/>
              </a:xfrm>
              <a:custGeom>
                <a:avLst/>
                <a:gdLst/>
                <a:ahLst/>
                <a:cxnLst>
                  <a:cxn ang="0">
                    <a:pos x="0" y="0"/>
                  </a:cxn>
                  <a:cxn ang="0">
                    <a:pos x="0" y="29"/>
                  </a:cxn>
                  <a:cxn ang="0">
                    <a:pos x="0" y="57"/>
                  </a:cxn>
                  <a:cxn ang="0">
                    <a:pos x="3512" y="57"/>
                  </a:cxn>
                  <a:cxn ang="0">
                    <a:pos x="3512" y="29"/>
                  </a:cxn>
                  <a:cxn ang="0">
                    <a:pos x="3512" y="0"/>
                  </a:cxn>
                  <a:cxn ang="0">
                    <a:pos x="0" y="0"/>
                  </a:cxn>
                </a:cxnLst>
                <a:pathLst>
                  <a:path w="3512" h="57">
                    <a:moveTo>
                      <a:pt x="0" y="0"/>
                    </a:moveTo>
                    <a:lnTo>
                      <a:pt x="0" y="29"/>
                    </a:lnTo>
                    <a:lnTo>
                      <a:pt x="0" y="57"/>
                    </a:lnTo>
                    <a:lnTo>
                      <a:pt x="3512" y="57"/>
                    </a:lnTo>
                    <a:lnTo>
                      <a:pt x="3512" y="29"/>
                    </a:lnTo>
                    <a:lnTo>
                      <a:pt x="3512"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318" name="Freeform 88"/>
              <p:cNvSpPr/>
              <p:nvPr/>
            </p:nvSpPr>
            <p:spPr>
              <a:xfrm>
                <a:off x="3899" y="1936"/>
                <a:ext cx="3" cy="5"/>
              </a:xfrm>
              <a:custGeom>
                <a:avLst/>
                <a:gdLst/>
                <a:ahLst/>
                <a:cxnLst>
                  <a:cxn ang="0">
                    <a:pos x="0" y="29"/>
                  </a:cxn>
                  <a:cxn ang="0">
                    <a:pos x="0" y="0"/>
                  </a:cxn>
                  <a:cxn ang="0">
                    <a:pos x="8" y="2"/>
                  </a:cxn>
                  <a:cxn ang="0">
                    <a:pos x="17" y="7"/>
                  </a:cxn>
                  <a:cxn ang="0">
                    <a:pos x="22" y="12"/>
                  </a:cxn>
                  <a:cxn ang="0">
                    <a:pos x="26" y="20"/>
                  </a:cxn>
                  <a:cxn ang="0">
                    <a:pos x="29" y="29"/>
                  </a:cxn>
                  <a:cxn ang="0">
                    <a:pos x="26" y="38"/>
                  </a:cxn>
                  <a:cxn ang="0">
                    <a:pos x="22" y="46"/>
                  </a:cxn>
                  <a:cxn ang="0">
                    <a:pos x="17" y="52"/>
                  </a:cxn>
                  <a:cxn ang="0">
                    <a:pos x="8" y="56"/>
                  </a:cxn>
                  <a:cxn ang="0">
                    <a:pos x="0" y="57"/>
                  </a:cxn>
                  <a:cxn ang="0">
                    <a:pos x="0" y="29"/>
                  </a:cxn>
                </a:cxnLst>
                <a:pathLst>
                  <a:path w="29" h="57">
                    <a:moveTo>
                      <a:pt x="0" y="29"/>
                    </a:moveTo>
                    <a:lnTo>
                      <a:pt x="0" y="0"/>
                    </a:lnTo>
                    <a:lnTo>
                      <a:pt x="8" y="2"/>
                    </a:lnTo>
                    <a:lnTo>
                      <a:pt x="17" y="7"/>
                    </a:lnTo>
                    <a:lnTo>
                      <a:pt x="22" y="12"/>
                    </a:lnTo>
                    <a:lnTo>
                      <a:pt x="26" y="20"/>
                    </a:lnTo>
                    <a:lnTo>
                      <a:pt x="29" y="29"/>
                    </a:lnTo>
                    <a:lnTo>
                      <a:pt x="26" y="38"/>
                    </a:lnTo>
                    <a:lnTo>
                      <a:pt x="22" y="46"/>
                    </a:lnTo>
                    <a:lnTo>
                      <a:pt x="17" y="52"/>
                    </a:lnTo>
                    <a:lnTo>
                      <a:pt x="8" y="56"/>
                    </a:lnTo>
                    <a:lnTo>
                      <a:pt x="0" y="57"/>
                    </a:lnTo>
                    <a:lnTo>
                      <a:pt x="0" y="29"/>
                    </a:lnTo>
                    <a:close/>
                  </a:path>
                </a:pathLst>
              </a:custGeom>
              <a:solidFill>
                <a:srgbClr val="000000"/>
              </a:solidFill>
              <a:ln w="9525">
                <a:noFill/>
              </a:ln>
            </p:spPr>
            <p:txBody>
              <a:bodyPr/>
              <a:p>
                <a:endParaRPr lang="zh-CN" altLang="en-US"/>
              </a:p>
            </p:txBody>
          </p:sp>
          <p:sp>
            <p:nvSpPr>
              <p:cNvPr id="95319" name="Freeform 89"/>
              <p:cNvSpPr/>
              <p:nvPr/>
            </p:nvSpPr>
            <p:spPr>
              <a:xfrm>
                <a:off x="3899" y="1936"/>
                <a:ext cx="3" cy="5"/>
              </a:xfrm>
              <a:custGeom>
                <a:avLst/>
                <a:gdLst/>
                <a:ahLst/>
                <a:cxnLst>
                  <a:cxn ang="0">
                    <a:pos x="0" y="0"/>
                  </a:cxn>
                  <a:cxn ang="0">
                    <a:pos x="8" y="2"/>
                  </a:cxn>
                  <a:cxn ang="0">
                    <a:pos x="17" y="7"/>
                  </a:cxn>
                  <a:cxn ang="0">
                    <a:pos x="22" y="12"/>
                  </a:cxn>
                  <a:cxn ang="0">
                    <a:pos x="26" y="20"/>
                  </a:cxn>
                  <a:cxn ang="0">
                    <a:pos x="29" y="29"/>
                  </a:cxn>
                  <a:cxn ang="0">
                    <a:pos x="26" y="38"/>
                  </a:cxn>
                  <a:cxn ang="0">
                    <a:pos x="22" y="46"/>
                  </a:cxn>
                  <a:cxn ang="0">
                    <a:pos x="17" y="52"/>
                  </a:cxn>
                  <a:cxn ang="0">
                    <a:pos x="8" y="56"/>
                  </a:cxn>
                  <a:cxn ang="0">
                    <a:pos x="0" y="57"/>
                  </a:cxn>
                </a:cxnLst>
                <a:pathLst>
                  <a:path w="29" h="57">
                    <a:moveTo>
                      <a:pt x="0" y="0"/>
                    </a:moveTo>
                    <a:lnTo>
                      <a:pt x="8" y="2"/>
                    </a:lnTo>
                    <a:lnTo>
                      <a:pt x="17" y="7"/>
                    </a:lnTo>
                    <a:lnTo>
                      <a:pt x="22" y="12"/>
                    </a:lnTo>
                    <a:lnTo>
                      <a:pt x="26" y="20"/>
                    </a:lnTo>
                    <a:lnTo>
                      <a:pt x="29" y="29"/>
                    </a:lnTo>
                    <a:lnTo>
                      <a:pt x="26" y="38"/>
                    </a:lnTo>
                    <a:lnTo>
                      <a:pt x="22" y="46"/>
                    </a:lnTo>
                    <a:lnTo>
                      <a:pt x="17" y="52"/>
                    </a:lnTo>
                    <a:lnTo>
                      <a:pt x="8"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320" name="Line 90"/>
              <p:cNvSpPr/>
              <p:nvPr/>
            </p:nvSpPr>
            <p:spPr>
              <a:xfrm>
                <a:off x="3629" y="2496"/>
                <a:ext cx="53" cy="1"/>
              </a:xfrm>
              <a:prstGeom prst="line">
                <a:avLst/>
              </a:prstGeom>
              <a:ln w="0" cap="flat" cmpd="sng">
                <a:solidFill>
                  <a:srgbClr val="000000"/>
                </a:solidFill>
                <a:prstDash val="solid"/>
                <a:round/>
                <a:headEnd type="none" w="med" len="med"/>
                <a:tailEnd type="none" w="med" len="med"/>
              </a:ln>
            </p:spPr>
          </p:sp>
          <p:sp>
            <p:nvSpPr>
              <p:cNvPr id="95321" name="Line 91"/>
              <p:cNvSpPr/>
              <p:nvPr/>
            </p:nvSpPr>
            <p:spPr>
              <a:xfrm>
                <a:off x="3697" y="2496"/>
                <a:ext cx="60" cy="1"/>
              </a:xfrm>
              <a:prstGeom prst="line">
                <a:avLst/>
              </a:prstGeom>
              <a:ln w="0" cap="flat" cmpd="sng">
                <a:solidFill>
                  <a:srgbClr val="000000"/>
                </a:solidFill>
                <a:prstDash val="solid"/>
                <a:round/>
                <a:headEnd type="none" w="med" len="med"/>
                <a:tailEnd type="none" w="med" len="med"/>
              </a:ln>
            </p:spPr>
          </p:sp>
          <p:sp>
            <p:nvSpPr>
              <p:cNvPr id="95322" name="Line 92"/>
              <p:cNvSpPr/>
              <p:nvPr/>
            </p:nvSpPr>
            <p:spPr>
              <a:xfrm>
                <a:off x="3772" y="2496"/>
                <a:ext cx="60" cy="1"/>
              </a:xfrm>
              <a:prstGeom prst="line">
                <a:avLst/>
              </a:prstGeom>
              <a:ln w="0" cap="flat" cmpd="sng">
                <a:solidFill>
                  <a:srgbClr val="000000"/>
                </a:solidFill>
                <a:prstDash val="solid"/>
                <a:round/>
                <a:headEnd type="none" w="med" len="med"/>
                <a:tailEnd type="none" w="med" len="med"/>
              </a:ln>
            </p:spPr>
          </p:sp>
          <p:sp>
            <p:nvSpPr>
              <p:cNvPr id="95323" name="Line 93"/>
              <p:cNvSpPr/>
              <p:nvPr/>
            </p:nvSpPr>
            <p:spPr>
              <a:xfrm>
                <a:off x="3847" y="2496"/>
                <a:ext cx="52" cy="1"/>
              </a:xfrm>
              <a:prstGeom prst="line">
                <a:avLst/>
              </a:prstGeom>
              <a:ln w="0" cap="flat" cmpd="sng">
                <a:solidFill>
                  <a:srgbClr val="000000"/>
                </a:solidFill>
                <a:prstDash val="solid"/>
                <a:round/>
                <a:headEnd type="none" w="med" len="med"/>
                <a:tailEnd type="none" w="med" len="med"/>
              </a:ln>
            </p:spPr>
          </p:sp>
          <p:sp>
            <p:nvSpPr>
              <p:cNvPr id="95324" name="Line 94"/>
              <p:cNvSpPr/>
              <p:nvPr/>
            </p:nvSpPr>
            <p:spPr>
              <a:xfrm>
                <a:off x="3179" y="1914"/>
                <a:ext cx="511" cy="309"/>
              </a:xfrm>
              <a:prstGeom prst="line">
                <a:avLst/>
              </a:prstGeom>
              <a:ln w="0" cap="flat" cmpd="sng">
                <a:solidFill>
                  <a:srgbClr val="000000"/>
                </a:solidFill>
                <a:prstDash val="solid"/>
                <a:round/>
                <a:headEnd type="none" w="med" len="med"/>
                <a:tailEnd type="none" w="med" len="med"/>
              </a:ln>
            </p:spPr>
          </p:sp>
          <p:sp>
            <p:nvSpPr>
              <p:cNvPr id="95325" name="Freeform 95"/>
              <p:cNvSpPr/>
              <p:nvPr/>
            </p:nvSpPr>
            <p:spPr>
              <a:xfrm>
                <a:off x="3318" y="2085"/>
                <a:ext cx="25" cy="37"/>
              </a:xfrm>
              <a:custGeom>
                <a:avLst/>
                <a:gdLst/>
                <a:ahLst/>
                <a:cxnLst>
                  <a:cxn ang="0">
                    <a:pos x="0" y="0"/>
                  </a:cxn>
                  <a:cxn ang="0">
                    <a:pos x="27" y="486"/>
                  </a:cxn>
                  <a:cxn ang="0">
                    <a:pos x="324" y="0"/>
                  </a:cxn>
                </a:cxnLst>
                <a:pathLst>
                  <a:path w="324" h="486">
                    <a:moveTo>
                      <a:pt x="0" y="0"/>
                    </a:moveTo>
                    <a:lnTo>
                      <a:pt x="27" y="486"/>
                    </a:lnTo>
                    <a:lnTo>
                      <a:pt x="324"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326" name="Line 96"/>
              <p:cNvSpPr/>
              <p:nvPr/>
            </p:nvSpPr>
            <p:spPr>
              <a:xfrm>
                <a:off x="3405" y="2474"/>
                <a:ext cx="55" cy="29"/>
              </a:xfrm>
              <a:prstGeom prst="line">
                <a:avLst/>
              </a:prstGeom>
              <a:ln w="0" cap="flat" cmpd="sng">
                <a:solidFill>
                  <a:srgbClr val="000000"/>
                </a:solidFill>
                <a:prstDash val="solid"/>
                <a:round/>
                <a:headEnd type="none" w="med" len="med"/>
                <a:tailEnd type="none" w="med" len="med"/>
              </a:ln>
            </p:spPr>
          </p:sp>
          <p:sp>
            <p:nvSpPr>
              <p:cNvPr id="95327" name="Freeform 97"/>
              <p:cNvSpPr/>
              <p:nvPr/>
            </p:nvSpPr>
            <p:spPr>
              <a:xfrm>
                <a:off x="3464" y="2444"/>
                <a:ext cx="25" cy="37"/>
              </a:xfrm>
              <a:custGeom>
                <a:avLst/>
                <a:gdLst/>
                <a:ahLst/>
                <a:cxnLst>
                  <a:cxn ang="0">
                    <a:pos x="0" y="0"/>
                  </a:cxn>
                  <a:cxn ang="0">
                    <a:pos x="27" y="487"/>
                  </a:cxn>
                  <a:cxn ang="0">
                    <a:pos x="324" y="0"/>
                  </a:cxn>
                </a:cxnLst>
                <a:pathLst>
                  <a:path w="324" h="487">
                    <a:moveTo>
                      <a:pt x="0" y="0"/>
                    </a:moveTo>
                    <a:lnTo>
                      <a:pt x="27" y="487"/>
                    </a:lnTo>
                    <a:lnTo>
                      <a:pt x="324"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328" name="Freeform 98"/>
              <p:cNvSpPr/>
              <p:nvPr/>
            </p:nvSpPr>
            <p:spPr>
              <a:xfrm>
                <a:off x="3459" y="2499"/>
                <a:ext cx="16" cy="16"/>
              </a:xfrm>
              <a:custGeom>
                <a:avLst/>
                <a:gdLst/>
                <a:ahLst/>
                <a:cxnLst>
                  <a:cxn ang="0">
                    <a:pos x="209" y="104"/>
                  </a:cxn>
                  <a:cxn ang="0">
                    <a:pos x="178" y="31"/>
                  </a:cxn>
                  <a:cxn ang="0">
                    <a:pos x="105" y="0"/>
                  </a:cxn>
                  <a:cxn ang="0">
                    <a:pos x="32" y="31"/>
                  </a:cxn>
                  <a:cxn ang="0">
                    <a:pos x="0" y="104"/>
                  </a:cxn>
                  <a:cxn ang="0">
                    <a:pos x="32" y="177"/>
                  </a:cxn>
                  <a:cxn ang="0">
                    <a:pos x="105" y="208"/>
                  </a:cxn>
                  <a:cxn ang="0">
                    <a:pos x="178" y="177"/>
                  </a:cxn>
                  <a:cxn ang="0">
                    <a:pos x="209" y="104"/>
                  </a:cxn>
                </a:cxnLst>
                <a:pathLst>
                  <a:path w="209" h="208">
                    <a:moveTo>
                      <a:pt x="209" y="104"/>
                    </a:moveTo>
                    <a:lnTo>
                      <a:pt x="178" y="31"/>
                    </a:lnTo>
                    <a:lnTo>
                      <a:pt x="105" y="0"/>
                    </a:lnTo>
                    <a:lnTo>
                      <a:pt x="32" y="31"/>
                    </a:lnTo>
                    <a:lnTo>
                      <a:pt x="0" y="104"/>
                    </a:lnTo>
                    <a:lnTo>
                      <a:pt x="32" y="177"/>
                    </a:lnTo>
                    <a:lnTo>
                      <a:pt x="105" y="208"/>
                    </a:lnTo>
                    <a:lnTo>
                      <a:pt x="178" y="177"/>
                    </a:lnTo>
                    <a:lnTo>
                      <a:pt x="209" y="10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329" name="Line 99"/>
              <p:cNvSpPr/>
              <p:nvPr/>
            </p:nvSpPr>
            <p:spPr>
              <a:xfrm flipV="1">
                <a:off x="3837" y="2675"/>
                <a:ext cx="14" cy="15"/>
              </a:xfrm>
              <a:prstGeom prst="line">
                <a:avLst/>
              </a:prstGeom>
              <a:ln w="0" cap="flat" cmpd="sng">
                <a:solidFill>
                  <a:srgbClr val="FF0000"/>
                </a:solidFill>
                <a:prstDash val="solid"/>
                <a:round/>
                <a:headEnd type="none" w="med" len="med"/>
                <a:tailEnd type="none" w="med" len="med"/>
              </a:ln>
            </p:spPr>
          </p:sp>
          <p:sp>
            <p:nvSpPr>
              <p:cNvPr id="95330" name="Line 100"/>
              <p:cNvSpPr/>
              <p:nvPr/>
            </p:nvSpPr>
            <p:spPr>
              <a:xfrm>
                <a:off x="3841" y="2675"/>
                <a:ext cx="6" cy="15"/>
              </a:xfrm>
              <a:prstGeom prst="line">
                <a:avLst/>
              </a:prstGeom>
              <a:ln w="0" cap="flat" cmpd="sng">
                <a:solidFill>
                  <a:srgbClr val="FF0000"/>
                </a:solidFill>
                <a:prstDash val="solid"/>
                <a:round/>
                <a:headEnd type="none" w="med" len="med"/>
                <a:tailEnd type="none" w="med" len="med"/>
              </a:ln>
            </p:spPr>
          </p:sp>
          <p:sp>
            <p:nvSpPr>
              <p:cNvPr id="95331" name="Freeform 101"/>
              <p:cNvSpPr/>
              <p:nvPr/>
            </p:nvSpPr>
            <p:spPr>
              <a:xfrm>
                <a:off x="3375" y="2107"/>
                <a:ext cx="16" cy="16"/>
              </a:xfrm>
              <a:custGeom>
                <a:avLst/>
                <a:gdLst/>
                <a:ahLst/>
                <a:cxnLst>
                  <a:cxn ang="0">
                    <a:pos x="208" y="104"/>
                  </a:cxn>
                  <a:cxn ang="0">
                    <a:pos x="178" y="30"/>
                  </a:cxn>
                  <a:cxn ang="0">
                    <a:pos x="104" y="0"/>
                  </a:cxn>
                  <a:cxn ang="0">
                    <a:pos x="31" y="30"/>
                  </a:cxn>
                  <a:cxn ang="0">
                    <a:pos x="0" y="104"/>
                  </a:cxn>
                  <a:cxn ang="0">
                    <a:pos x="31" y="177"/>
                  </a:cxn>
                  <a:cxn ang="0">
                    <a:pos x="104" y="207"/>
                  </a:cxn>
                  <a:cxn ang="0">
                    <a:pos x="178" y="177"/>
                  </a:cxn>
                  <a:cxn ang="0">
                    <a:pos x="208" y="104"/>
                  </a:cxn>
                </a:cxnLst>
                <a:pathLst>
                  <a:path w="208" h="207">
                    <a:moveTo>
                      <a:pt x="208" y="104"/>
                    </a:moveTo>
                    <a:lnTo>
                      <a:pt x="178" y="30"/>
                    </a:lnTo>
                    <a:lnTo>
                      <a:pt x="104" y="0"/>
                    </a:lnTo>
                    <a:lnTo>
                      <a:pt x="31" y="30"/>
                    </a:lnTo>
                    <a:lnTo>
                      <a:pt x="0" y="104"/>
                    </a:lnTo>
                    <a:lnTo>
                      <a:pt x="31" y="177"/>
                    </a:lnTo>
                    <a:lnTo>
                      <a:pt x="104" y="207"/>
                    </a:lnTo>
                    <a:lnTo>
                      <a:pt x="178" y="177"/>
                    </a:lnTo>
                    <a:lnTo>
                      <a:pt x="208" y="10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332" name="Freeform 102"/>
              <p:cNvSpPr/>
              <p:nvPr/>
            </p:nvSpPr>
            <p:spPr>
              <a:xfrm>
                <a:off x="3340" y="2115"/>
                <a:ext cx="13" cy="15"/>
              </a:xfrm>
              <a:custGeom>
                <a:avLst/>
                <a:gdLst/>
                <a:ahLst/>
                <a:cxnLst>
                  <a:cxn ang="0">
                    <a:pos x="48" y="0"/>
                  </a:cxn>
                  <a:cxn ang="0">
                    <a:pos x="178" y="0"/>
                  </a:cxn>
                  <a:cxn ang="0">
                    <a:pos x="0" y="194"/>
                  </a:cxn>
                  <a:cxn ang="0">
                    <a:pos x="130" y="194"/>
                  </a:cxn>
                </a:cxnLst>
                <a:pathLst>
                  <a:path w="178" h="194">
                    <a:moveTo>
                      <a:pt x="48" y="0"/>
                    </a:moveTo>
                    <a:lnTo>
                      <a:pt x="178" y="0"/>
                    </a:lnTo>
                    <a:lnTo>
                      <a:pt x="0" y="194"/>
                    </a:lnTo>
                    <a:lnTo>
                      <a:pt x="130" y="19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333" name="Freeform 103"/>
              <p:cNvSpPr/>
              <p:nvPr/>
            </p:nvSpPr>
            <p:spPr>
              <a:xfrm>
                <a:off x="3555" y="2083"/>
                <a:ext cx="4" cy="3"/>
              </a:xfrm>
              <a:custGeom>
                <a:avLst/>
                <a:gdLst/>
                <a:ahLst/>
                <a:cxnLst>
                  <a:cxn ang="0">
                    <a:pos x="27" y="12"/>
                  </a:cxn>
                  <a:cxn ang="0">
                    <a:pos x="53" y="25"/>
                  </a:cxn>
                  <a:cxn ang="0">
                    <a:pos x="48" y="33"/>
                  </a:cxn>
                  <a:cxn ang="0">
                    <a:pos x="40" y="38"/>
                  </a:cxn>
                  <a:cxn ang="0">
                    <a:pos x="32" y="40"/>
                  </a:cxn>
                  <a:cxn ang="0">
                    <a:pos x="23" y="40"/>
                  </a:cxn>
                  <a:cxn ang="0">
                    <a:pos x="15" y="38"/>
                  </a:cxn>
                  <a:cxn ang="0">
                    <a:pos x="7" y="33"/>
                  </a:cxn>
                  <a:cxn ang="0">
                    <a:pos x="2" y="25"/>
                  </a:cxn>
                  <a:cxn ang="0">
                    <a:pos x="0" y="17"/>
                  </a:cxn>
                  <a:cxn ang="0">
                    <a:pos x="0" y="8"/>
                  </a:cxn>
                  <a:cxn ang="0">
                    <a:pos x="2" y="0"/>
                  </a:cxn>
                  <a:cxn ang="0">
                    <a:pos x="27" y="12"/>
                  </a:cxn>
                </a:cxnLst>
                <a:pathLst>
                  <a:path w="53" h="40">
                    <a:moveTo>
                      <a:pt x="27" y="12"/>
                    </a:moveTo>
                    <a:lnTo>
                      <a:pt x="53" y="25"/>
                    </a:lnTo>
                    <a:lnTo>
                      <a:pt x="48" y="33"/>
                    </a:lnTo>
                    <a:lnTo>
                      <a:pt x="40" y="38"/>
                    </a:lnTo>
                    <a:lnTo>
                      <a:pt x="32" y="40"/>
                    </a:lnTo>
                    <a:lnTo>
                      <a:pt x="23" y="40"/>
                    </a:lnTo>
                    <a:lnTo>
                      <a:pt x="15" y="38"/>
                    </a:lnTo>
                    <a:lnTo>
                      <a:pt x="7" y="33"/>
                    </a:lnTo>
                    <a:lnTo>
                      <a:pt x="2" y="25"/>
                    </a:lnTo>
                    <a:lnTo>
                      <a:pt x="0" y="17"/>
                    </a:lnTo>
                    <a:lnTo>
                      <a:pt x="0" y="8"/>
                    </a:lnTo>
                    <a:lnTo>
                      <a:pt x="2" y="0"/>
                    </a:lnTo>
                    <a:lnTo>
                      <a:pt x="27" y="12"/>
                    </a:lnTo>
                    <a:close/>
                  </a:path>
                </a:pathLst>
              </a:custGeom>
              <a:solidFill>
                <a:srgbClr val="000000"/>
              </a:solidFill>
              <a:ln w="9525">
                <a:noFill/>
              </a:ln>
            </p:spPr>
            <p:txBody>
              <a:bodyPr/>
              <a:p>
                <a:endParaRPr lang="zh-CN" altLang="en-US"/>
              </a:p>
            </p:txBody>
          </p:sp>
          <p:sp>
            <p:nvSpPr>
              <p:cNvPr id="95334" name="Freeform 104"/>
              <p:cNvSpPr/>
              <p:nvPr/>
            </p:nvSpPr>
            <p:spPr>
              <a:xfrm>
                <a:off x="3555" y="2083"/>
                <a:ext cx="4" cy="3"/>
              </a:xfrm>
              <a:custGeom>
                <a:avLst/>
                <a:gdLst/>
                <a:ahLst/>
                <a:cxnLst>
                  <a:cxn ang="0">
                    <a:pos x="53" y="25"/>
                  </a:cxn>
                  <a:cxn ang="0">
                    <a:pos x="48" y="33"/>
                  </a:cxn>
                  <a:cxn ang="0">
                    <a:pos x="40" y="38"/>
                  </a:cxn>
                  <a:cxn ang="0">
                    <a:pos x="32" y="40"/>
                  </a:cxn>
                  <a:cxn ang="0">
                    <a:pos x="23" y="40"/>
                  </a:cxn>
                  <a:cxn ang="0">
                    <a:pos x="15" y="38"/>
                  </a:cxn>
                  <a:cxn ang="0">
                    <a:pos x="7" y="33"/>
                  </a:cxn>
                  <a:cxn ang="0">
                    <a:pos x="2" y="25"/>
                  </a:cxn>
                  <a:cxn ang="0">
                    <a:pos x="0" y="17"/>
                  </a:cxn>
                  <a:cxn ang="0">
                    <a:pos x="0" y="8"/>
                  </a:cxn>
                  <a:cxn ang="0">
                    <a:pos x="2" y="0"/>
                  </a:cxn>
                </a:cxnLst>
                <a:pathLst>
                  <a:path w="53" h="40">
                    <a:moveTo>
                      <a:pt x="53" y="25"/>
                    </a:moveTo>
                    <a:lnTo>
                      <a:pt x="48" y="33"/>
                    </a:lnTo>
                    <a:lnTo>
                      <a:pt x="40" y="38"/>
                    </a:lnTo>
                    <a:lnTo>
                      <a:pt x="32" y="40"/>
                    </a:lnTo>
                    <a:lnTo>
                      <a:pt x="23" y="40"/>
                    </a:lnTo>
                    <a:lnTo>
                      <a:pt x="15" y="38"/>
                    </a:lnTo>
                    <a:lnTo>
                      <a:pt x="7" y="33"/>
                    </a:lnTo>
                    <a:lnTo>
                      <a:pt x="2" y="25"/>
                    </a:lnTo>
                    <a:lnTo>
                      <a:pt x="0" y="17"/>
                    </a:lnTo>
                    <a:lnTo>
                      <a:pt x="0" y="8"/>
                    </a:lnTo>
                    <a:lnTo>
                      <a:pt x="2"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335" name="Freeform 105"/>
              <p:cNvSpPr/>
              <p:nvPr/>
            </p:nvSpPr>
            <p:spPr>
              <a:xfrm>
                <a:off x="3555" y="1938"/>
                <a:ext cx="76" cy="146"/>
              </a:xfrm>
              <a:custGeom>
                <a:avLst/>
                <a:gdLst/>
                <a:ahLst/>
                <a:cxnLst>
                  <a:cxn ang="0">
                    <a:pos x="0" y="1885"/>
                  </a:cxn>
                  <a:cxn ang="0">
                    <a:pos x="25" y="1897"/>
                  </a:cxn>
                  <a:cxn ang="0">
                    <a:pos x="51" y="1910"/>
                  </a:cxn>
                  <a:cxn ang="0">
                    <a:pos x="994" y="26"/>
                  </a:cxn>
                  <a:cxn ang="0">
                    <a:pos x="968" y="13"/>
                  </a:cxn>
                  <a:cxn ang="0">
                    <a:pos x="942" y="0"/>
                  </a:cxn>
                  <a:cxn ang="0">
                    <a:pos x="0" y="1885"/>
                  </a:cxn>
                </a:cxnLst>
                <a:pathLst>
                  <a:path w="994" h="1910">
                    <a:moveTo>
                      <a:pt x="0" y="1885"/>
                    </a:moveTo>
                    <a:lnTo>
                      <a:pt x="25" y="1897"/>
                    </a:lnTo>
                    <a:lnTo>
                      <a:pt x="51" y="1910"/>
                    </a:lnTo>
                    <a:lnTo>
                      <a:pt x="994" y="26"/>
                    </a:lnTo>
                    <a:lnTo>
                      <a:pt x="968" y="13"/>
                    </a:lnTo>
                    <a:lnTo>
                      <a:pt x="942" y="0"/>
                    </a:lnTo>
                    <a:lnTo>
                      <a:pt x="0" y="1885"/>
                    </a:lnTo>
                    <a:close/>
                  </a:path>
                </a:pathLst>
              </a:custGeom>
              <a:solidFill>
                <a:srgbClr val="000000"/>
              </a:solidFill>
              <a:ln w="9525">
                <a:noFill/>
              </a:ln>
            </p:spPr>
            <p:txBody>
              <a:bodyPr/>
              <a:p>
                <a:endParaRPr lang="zh-CN" altLang="en-US"/>
              </a:p>
            </p:txBody>
          </p:sp>
          <p:sp>
            <p:nvSpPr>
              <p:cNvPr id="95336" name="Freeform 106"/>
              <p:cNvSpPr/>
              <p:nvPr/>
            </p:nvSpPr>
            <p:spPr>
              <a:xfrm>
                <a:off x="3555" y="1938"/>
                <a:ext cx="76" cy="146"/>
              </a:xfrm>
              <a:custGeom>
                <a:avLst/>
                <a:gdLst/>
                <a:ahLst/>
                <a:cxnLst>
                  <a:cxn ang="0">
                    <a:pos x="0" y="1885"/>
                  </a:cxn>
                  <a:cxn ang="0">
                    <a:pos x="25" y="1897"/>
                  </a:cxn>
                  <a:cxn ang="0">
                    <a:pos x="51" y="1910"/>
                  </a:cxn>
                  <a:cxn ang="0">
                    <a:pos x="994" y="26"/>
                  </a:cxn>
                  <a:cxn ang="0">
                    <a:pos x="968" y="13"/>
                  </a:cxn>
                  <a:cxn ang="0">
                    <a:pos x="942" y="0"/>
                  </a:cxn>
                  <a:cxn ang="0">
                    <a:pos x="0" y="1885"/>
                  </a:cxn>
                </a:cxnLst>
                <a:pathLst>
                  <a:path w="994" h="1910">
                    <a:moveTo>
                      <a:pt x="0" y="1885"/>
                    </a:moveTo>
                    <a:lnTo>
                      <a:pt x="25" y="1897"/>
                    </a:lnTo>
                    <a:lnTo>
                      <a:pt x="51" y="1910"/>
                    </a:lnTo>
                    <a:lnTo>
                      <a:pt x="994" y="26"/>
                    </a:lnTo>
                    <a:lnTo>
                      <a:pt x="968" y="13"/>
                    </a:lnTo>
                    <a:lnTo>
                      <a:pt x="942" y="0"/>
                    </a:lnTo>
                    <a:lnTo>
                      <a:pt x="0" y="188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337" name="Freeform 107"/>
              <p:cNvSpPr/>
              <p:nvPr/>
            </p:nvSpPr>
            <p:spPr>
              <a:xfrm>
                <a:off x="3627" y="1936"/>
                <a:ext cx="4" cy="4"/>
              </a:xfrm>
              <a:custGeom>
                <a:avLst/>
                <a:gdLst/>
                <a:ahLst/>
                <a:cxnLst>
                  <a:cxn ang="0">
                    <a:pos x="26" y="28"/>
                  </a:cxn>
                  <a:cxn ang="0">
                    <a:pos x="0" y="15"/>
                  </a:cxn>
                  <a:cxn ang="0">
                    <a:pos x="5" y="8"/>
                  </a:cxn>
                  <a:cxn ang="0">
                    <a:pos x="13" y="2"/>
                  </a:cxn>
                  <a:cxn ang="0">
                    <a:pos x="22" y="0"/>
                  </a:cxn>
                  <a:cxn ang="0">
                    <a:pos x="30" y="0"/>
                  </a:cxn>
                  <a:cxn ang="0">
                    <a:pos x="39" y="2"/>
                  </a:cxn>
                  <a:cxn ang="0">
                    <a:pos x="46" y="8"/>
                  </a:cxn>
                  <a:cxn ang="0">
                    <a:pos x="52" y="15"/>
                  </a:cxn>
                  <a:cxn ang="0">
                    <a:pos x="54" y="24"/>
                  </a:cxn>
                  <a:cxn ang="0">
                    <a:pos x="54" y="32"/>
                  </a:cxn>
                  <a:cxn ang="0">
                    <a:pos x="52" y="41"/>
                  </a:cxn>
                  <a:cxn ang="0">
                    <a:pos x="26" y="28"/>
                  </a:cxn>
                </a:cxnLst>
                <a:pathLst>
                  <a:path w="54" h="41">
                    <a:moveTo>
                      <a:pt x="26" y="28"/>
                    </a:moveTo>
                    <a:lnTo>
                      <a:pt x="0" y="15"/>
                    </a:lnTo>
                    <a:lnTo>
                      <a:pt x="5" y="8"/>
                    </a:lnTo>
                    <a:lnTo>
                      <a:pt x="13" y="2"/>
                    </a:lnTo>
                    <a:lnTo>
                      <a:pt x="22" y="0"/>
                    </a:lnTo>
                    <a:lnTo>
                      <a:pt x="30" y="0"/>
                    </a:lnTo>
                    <a:lnTo>
                      <a:pt x="39" y="2"/>
                    </a:lnTo>
                    <a:lnTo>
                      <a:pt x="46" y="8"/>
                    </a:lnTo>
                    <a:lnTo>
                      <a:pt x="52" y="15"/>
                    </a:lnTo>
                    <a:lnTo>
                      <a:pt x="54" y="24"/>
                    </a:lnTo>
                    <a:lnTo>
                      <a:pt x="54" y="32"/>
                    </a:lnTo>
                    <a:lnTo>
                      <a:pt x="52" y="41"/>
                    </a:lnTo>
                    <a:lnTo>
                      <a:pt x="26" y="28"/>
                    </a:lnTo>
                    <a:close/>
                  </a:path>
                </a:pathLst>
              </a:custGeom>
              <a:solidFill>
                <a:srgbClr val="000000"/>
              </a:solidFill>
              <a:ln w="9525">
                <a:noFill/>
              </a:ln>
            </p:spPr>
            <p:txBody>
              <a:bodyPr/>
              <a:p>
                <a:endParaRPr lang="zh-CN" altLang="en-US"/>
              </a:p>
            </p:txBody>
          </p:sp>
          <p:sp>
            <p:nvSpPr>
              <p:cNvPr id="95338" name="Freeform 108"/>
              <p:cNvSpPr/>
              <p:nvPr/>
            </p:nvSpPr>
            <p:spPr>
              <a:xfrm>
                <a:off x="3627" y="1936"/>
                <a:ext cx="4" cy="4"/>
              </a:xfrm>
              <a:custGeom>
                <a:avLst/>
                <a:gdLst/>
                <a:ahLst/>
                <a:cxnLst>
                  <a:cxn ang="0">
                    <a:pos x="0" y="15"/>
                  </a:cxn>
                  <a:cxn ang="0">
                    <a:pos x="5" y="8"/>
                  </a:cxn>
                  <a:cxn ang="0">
                    <a:pos x="13" y="2"/>
                  </a:cxn>
                  <a:cxn ang="0">
                    <a:pos x="22" y="0"/>
                  </a:cxn>
                  <a:cxn ang="0">
                    <a:pos x="30" y="0"/>
                  </a:cxn>
                  <a:cxn ang="0">
                    <a:pos x="39" y="2"/>
                  </a:cxn>
                  <a:cxn ang="0">
                    <a:pos x="46" y="8"/>
                  </a:cxn>
                  <a:cxn ang="0">
                    <a:pos x="52" y="15"/>
                  </a:cxn>
                  <a:cxn ang="0">
                    <a:pos x="54" y="24"/>
                  </a:cxn>
                  <a:cxn ang="0">
                    <a:pos x="54" y="32"/>
                  </a:cxn>
                  <a:cxn ang="0">
                    <a:pos x="52" y="41"/>
                  </a:cxn>
                </a:cxnLst>
                <a:pathLst>
                  <a:path w="54" h="41">
                    <a:moveTo>
                      <a:pt x="0" y="15"/>
                    </a:moveTo>
                    <a:lnTo>
                      <a:pt x="5" y="8"/>
                    </a:lnTo>
                    <a:lnTo>
                      <a:pt x="13" y="2"/>
                    </a:lnTo>
                    <a:lnTo>
                      <a:pt x="22" y="0"/>
                    </a:lnTo>
                    <a:lnTo>
                      <a:pt x="30" y="0"/>
                    </a:lnTo>
                    <a:lnTo>
                      <a:pt x="39" y="2"/>
                    </a:lnTo>
                    <a:lnTo>
                      <a:pt x="46" y="8"/>
                    </a:lnTo>
                    <a:lnTo>
                      <a:pt x="52" y="15"/>
                    </a:lnTo>
                    <a:lnTo>
                      <a:pt x="54" y="24"/>
                    </a:lnTo>
                    <a:lnTo>
                      <a:pt x="54" y="32"/>
                    </a:lnTo>
                    <a:lnTo>
                      <a:pt x="52" y="4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339" name="Line 109"/>
              <p:cNvSpPr/>
              <p:nvPr/>
            </p:nvSpPr>
            <p:spPr>
              <a:xfrm flipV="1">
                <a:off x="3629" y="2449"/>
                <a:ext cx="1" cy="47"/>
              </a:xfrm>
              <a:prstGeom prst="line">
                <a:avLst/>
              </a:prstGeom>
              <a:ln w="0" cap="flat" cmpd="sng">
                <a:solidFill>
                  <a:srgbClr val="000000"/>
                </a:solidFill>
                <a:prstDash val="solid"/>
                <a:round/>
                <a:headEnd type="none" w="med" len="med"/>
                <a:tailEnd type="none" w="med" len="med"/>
              </a:ln>
            </p:spPr>
          </p:sp>
          <p:sp>
            <p:nvSpPr>
              <p:cNvPr id="95340" name="Line 110"/>
              <p:cNvSpPr/>
              <p:nvPr/>
            </p:nvSpPr>
            <p:spPr>
              <a:xfrm flipV="1">
                <a:off x="3629" y="2374"/>
                <a:ext cx="1" cy="60"/>
              </a:xfrm>
              <a:prstGeom prst="line">
                <a:avLst/>
              </a:prstGeom>
              <a:ln w="0" cap="flat" cmpd="sng">
                <a:solidFill>
                  <a:srgbClr val="000000"/>
                </a:solidFill>
                <a:prstDash val="solid"/>
                <a:round/>
                <a:headEnd type="none" w="med" len="med"/>
                <a:tailEnd type="none" w="med" len="med"/>
              </a:ln>
            </p:spPr>
          </p:sp>
          <p:sp>
            <p:nvSpPr>
              <p:cNvPr id="95341" name="Line 111"/>
              <p:cNvSpPr/>
              <p:nvPr/>
            </p:nvSpPr>
            <p:spPr>
              <a:xfrm flipV="1">
                <a:off x="3629" y="2300"/>
                <a:ext cx="1" cy="59"/>
              </a:xfrm>
              <a:prstGeom prst="line">
                <a:avLst/>
              </a:prstGeom>
              <a:ln w="0" cap="flat" cmpd="sng">
                <a:solidFill>
                  <a:srgbClr val="000000"/>
                </a:solidFill>
                <a:prstDash val="solid"/>
                <a:round/>
                <a:headEnd type="none" w="med" len="med"/>
                <a:tailEnd type="none" w="med" len="med"/>
              </a:ln>
            </p:spPr>
          </p:sp>
          <p:sp>
            <p:nvSpPr>
              <p:cNvPr id="95342" name="Line 112"/>
              <p:cNvSpPr/>
              <p:nvPr/>
            </p:nvSpPr>
            <p:spPr>
              <a:xfrm flipV="1">
                <a:off x="3629" y="2225"/>
                <a:ext cx="1" cy="60"/>
              </a:xfrm>
              <a:prstGeom prst="line">
                <a:avLst/>
              </a:prstGeom>
              <a:ln w="0" cap="flat" cmpd="sng">
                <a:solidFill>
                  <a:srgbClr val="000000"/>
                </a:solidFill>
                <a:prstDash val="solid"/>
                <a:round/>
                <a:headEnd type="none" w="med" len="med"/>
                <a:tailEnd type="none" w="med" len="med"/>
              </a:ln>
            </p:spPr>
          </p:sp>
          <p:sp>
            <p:nvSpPr>
              <p:cNvPr id="95343" name="Line 113"/>
              <p:cNvSpPr/>
              <p:nvPr/>
            </p:nvSpPr>
            <p:spPr>
              <a:xfrm flipV="1">
                <a:off x="3629" y="2150"/>
                <a:ext cx="1" cy="60"/>
              </a:xfrm>
              <a:prstGeom prst="line">
                <a:avLst/>
              </a:prstGeom>
              <a:ln w="0" cap="flat" cmpd="sng">
                <a:solidFill>
                  <a:srgbClr val="000000"/>
                </a:solidFill>
                <a:prstDash val="solid"/>
                <a:round/>
                <a:headEnd type="none" w="med" len="med"/>
                <a:tailEnd type="none" w="med" len="med"/>
              </a:ln>
            </p:spPr>
          </p:sp>
          <p:sp>
            <p:nvSpPr>
              <p:cNvPr id="95344" name="Line 114"/>
              <p:cNvSpPr/>
              <p:nvPr/>
            </p:nvSpPr>
            <p:spPr>
              <a:xfrm flipV="1">
                <a:off x="3629" y="2075"/>
                <a:ext cx="1" cy="60"/>
              </a:xfrm>
              <a:prstGeom prst="line">
                <a:avLst/>
              </a:prstGeom>
              <a:ln w="0" cap="flat" cmpd="sng">
                <a:solidFill>
                  <a:srgbClr val="000000"/>
                </a:solidFill>
                <a:prstDash val="solid"/>
                <a:round/>
                <a:headEnd type="none" w="med" len="med"/>
                <a:tailEnd type="none" w="med" len="med"/>
              </a:ln>
            </p:spPr>
          </p:sp>
          <p:sp>
            <p:nvSpPr>
              <p:cNvPr id="95345" name="Line 115"/>
              <p:cNvSpPr/>
              <p:nvPr/>
            </p:nvSpPr>
            <p:spPr>
              <a:xfrm flipV="1">
                <a:off x="3629" y="2000"/>
                <a:ext cx="1" cy="60"/>
              </a:xfrm>
              <a:prstGeom prst="line">
                <a:avLst/>
              </a:prstGeom>
              <a:ln w="0" cap="flat" cmpd="sng">
                <a:solidFill>
                  <a:srgbClr val="000000"/>
                </a:solidFill>
                <a:prstDash val="solid"/>
                <a:round/>
                <a:headEnd type="none" w="med" len="med"/>
                <a:tailEnd type="none" w="med" len="med"/>
              </a:ln>
            </p:spPr>
          </p:sp>
          <p:sp>
            <p:nvSpPr>
              <p:cNvPr id="95346" name="Line 116"/>
              <p:cNvSpPr/>
              <p:nvPr/>
            </p:nvSpPr>
            <p:spPr>
              <a:xfrm flipV="1">
                <a:off x="3629" y="1939"/>
                <a:ext cx="1" cy="46"/>
              </a:xfrm>
              <a:prstGeom prst="line">
                <a:avLst/>
              </a:prstGeom>
              <a:ln w="0" cap="flat" cmpd="sng">
                <a:solidFill>
                  <a:srgbClr val="000000"/>
                </a:solidFill>
                <a:prstDash val="solid"/>
                <a:round/>
                <a:headEnd type="none" w="med" len="med"/>
                <a:tailEnd type="none" w="med" len="med"/>
              </a:ln>
            </p:spPr>
          </p:sp>
          <p:sp>
            <p:nvSpPr>
              <p:cNvPr id="95347" name="Freeform 117"/>
              <p:cNvSpPr/>
              <p:nvPr/>
            </p:nvSpPr>
            <p:spPr>
              <a:xfrm>
                <a:off x="3555" y="2081"/>
                <a:ext cx="2" cy="5"/>
              </a:xfrm>
              <a:custGeom>
                <a:avLst/>
                <a:gdLst/>
                <a:ahLst/>
                <a:cxnLst>
                  <a:cxn ang="0">
                    <a:pos x="27" y="29"/>
                  </a:cxn>
                  <a:cxn ang="0">
                    <a:pos x="27" y="57"/>
                  </a:cxn>
                  <a:cxn ang="0">
                    <a:pos x="19" y="56"/>
                  </a:cxn>
                  <a:cxn ang="0">
                    <a:pos x="10" y="52"/>
                  </a:cxn>
                  <a:cxn ang="0">
                    <a:pos x="5" y="47"/>
                  </a:cxn>
                  <a:cxn ang="0">
                    <a:pos x="1" y="38"/>
                  </a:cxn>
                  <a:cxn ang="0">
                    <a:pos x="0" y="29"/>
                  </a:cxn>
                  <a:cxn ang="0">
                    <a:pos x="1" y="21"/>
                  </a:cxn>
                  <a:cxn ang="0">
                    <a:pos x="5" y="12"/>
                  </a:cxn>
                  <a:cxn ang="0">
                    <a:pos x="10" y="7"/>
                  </a:cxn>
                  <a:cxn ang="0">
                    <a:pos x="19" y="3"/>
                  </a:cxn>
                  <a:cxn ang="0">
                    <a:pos x="27" y="0"/>
                  </a:cxn>
                  <a:cxn ang="0">
                    <a:pos x="27" y="29"/>
                  </a:cxn>
                </a:cxnLst>
                <a:pathLst>
                  <a:path w="27" h="57">
                    <a:moveTo>
                      <a:pt x="27" y="29"/>
                    </a:moveTo>
                    <a:lnTo>
                      <a:pt x="27" y="57"/>
                    </a:lnTo>
                    <a:lnTo>
                      <a:pt x="19" y="56"/>
                    </a:lnTo>
                    <a:lnTo>
                      <a:pt x="10" y="52"/>
                    </a:lnTo>
                    <a:lnTo>
                      <a:pt x="5" y="47"/>
                    </a:lnTo>
                    <a:lnTo>
                      <a:pt x="1" y="38"/>
                    </a:lnTo>
                    <a:lnTo>
                      <a:pt x="0" y="29"/>
                    </a:lnTo>
                    <a:lnTo>
                      <a:pt x="1" y="21"/>
                    </a:lnTo>
                    <a:lnTo>
                      <a:pt x="5" y="12"/>
                    </a:lnTo>
                    <a:lnTo>
                      <a:pt x="10" y="7"/>
                    </a:lnTo>
                    <a:lnTo>
                      <a:pt x="19" y="3"/>
                    </a:lnTo>
                    <a:lnTo>
                      <a:pt x="27" y="0"/>
                    </a:lnTo>
                    <a:lnTo>
                      <a:pt x="27" y="29"/>
                    </a:lnTo>
                    <a:close/>
                  </a:path>
                </a:pathLst>
              </a:custGeom>
              <a:solidFill>
                <a:srgbClr val="000000"/>
              </a:solidFill>
              <a:ln w="9525">
                <a:noFill/>
              </a:ln>
            </p:spPr>
            <p:txBody>
              <a:bodyPr/>
              <a:p>
                <a:endParaRPr lang="zh-CN" altLang="en-US"/>
              </a:p>
            </p:txBody>
          </p:sp>
          <p:sp>
            <p:nvSpPr>
              <p:cNvPr id="95348" name="Freeform 118"/>
              <p:cNvSpPr/>
              <p:nvPr/>
            </p:nvSpPr>
            <p:spPr>
              <a:xfrm>
                <a:off x="3555" y="2081"/>
                <a:ext cx="2" cy="5"/>
              </a:xfrm>
              <a:custGeom>
                <a:avLst/>
                <a:gdLst/>
                <a:ahLst/>
                <a:cxnLst>
                  <a:cxn ang="0">
                    <a:pos x="27" y="57"/>
                  </a:cxn>
                  <a:cxn ang="0">
                    <a:pos x="19" y="56"/>
                  </a:cxn>
                  <a:cxn ang="0">
                    <a:pos x="10" y="52"/>
                  </a:cxn>
                  <a:cxn ang="0">
                    <a:pos x="5" y="47"/>
                  </a:cxn>
                  <a:cxn ang="0">
                    <a:pos x="1" y="38"/>
                  </a:cxn>
                  <a:cxn ang="0">
                    <a:pos x="0" y="29"/>
                  </a:cxn>
                  <a:cxn ang="0">
                    <a:pos x="1" y="21"/>
                  </a:cxn>
                  <a:cxn ang="0">
                    <a:pos x="5" y="12"/>
                  </a:cxn>
                  <a:cxn ang="0">
                    <a:pos x="10" y="7"/>
                  </a:cxn>
                  <a:cxn ang="0">
                    <a:pos x="19" y="3"/>
                  </a:cxn>
                  <a:cxn ang="0">
                    <a:pos x="27" y="0"/>
                  </a:cxn>
                </a:cxnLst>
                <a:pathLst>
                  <a:path w="27" h="57">
                    <a:moveTo>
                      <a:pt x="27" y="57"/>
                    </a:moveTo>
                    <a:lnTo>
                      <a:pt x="19" y="56"/>
                    </a:lnTo>
                    <a:lnTo>
                      <a:pt x="10" y="52"/>
                    </a:lnTo>
                    <a:lnTo>
                      <a:pt x="5" y="47"/>
                    </a:lnTo>
                    <a:lnTo>
                      <a:pt x="1" y="38"/>
                    </a:lnTo>
                    <a:lnTo>
                      <a:pt x="0" y="29"/>
                    </a:lnTo>
                    <a:lnTo>
                      <a:pt x="1" y="21"/>
                    </a:lnTo>
                    <a:lnTo>
                      <a:pt x="5" y="12"/>
                    </a:lnTo>
                    <a:lnTo>
                      <a:pt x="10" y="7"/>
                    </a:lnTo>
                    <a:lnTo>
                      <a:pt x="19" y="3"/>
                    </a:lnTo>
                    <a:lnTo>
                      <a:pt x="27"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349" name="Freeform 119"/>
              <p:cNvSpPr/>
              <p:nvPr/>
            </p:nvSpPr>
            <p:spPr>
              <a:xfrm>
                <a:off x="3557" y="2081"/>
                <a:ext cx="270" cy="5"/>
              </a:xfrm>
              <a:custGeom>
                <a:avLst/>
                <a:gdLst/>
                <a:ahLst/>
                <a:cxnLst>
                  <a:cxn ang="0">
                    <a:pos x="0" y="0"/>
                  </a:cxn>
                  <a:cxn ang="0">
                    <a:pos x="0" y="29"/>
                  </a:cxn>
                  <a:cxn ang="0">
                    <a:pos x="0" y="57"/>
                  </a:cxn>
                  <a:cxn ang="0">
                    <a:pos x="3512" y="57"/>
                  </a:cxn>
                  <a:cxn ang="0">
                    <a:pos x="3512" y="29"/>
                  </a:cxn>
                  <a:cxn ang="0">
                    <a:pos x="3512" y="0"/>
                  </a:cxn>
                  <a:cxn ang="0">
                    <a:pos x="0" y="0"/>
                  </a:cxn>
                </a:cxnLst>
                <a:pathLst>
                  <a:path w="3512" h="57">
                    <a:moveTo>
                      <a:pt x="0" y="0"/>
                    </a:moveTo>
                    <a:lnTo>
                      <a:pt x="0" y="29"/>
                    </a:lnTo>
                    <a:lnTo>
                      <a:pt x="0" y="57"/>
                    </a:lnTo>
                    <a:lnTo>
                      <a:pt x="3512" y="57"/>
                    </a:lnTo>
                    <a:lnTo>
                      <a:pt x="3512" y="29"/>
                    </a:lnTo>
                    <a:lnTo>
                      <a:pt x="3512" y="0"/>
                    </a:lnTo>
                    <a:lnTo>
                      <a:pt x="0" y="0"/>
                    </a:lnTo>
                    <a:close/>
                  </a:path>
                </a:pathLst>
              </a:custGeom>
              <a:solidFill>
                <a:srgbClr val="000000"/>
              </a:solidFill>
              <a:ln w="9525">
                <a:noFill/>
              </a:ln>
            </p:spPr>
            <p:txBody>
              <a:bodyPr/>
              <a:p>
                <a:endParaRPr lang="zh-CN" altLang="en-US"/>
              </a:p>
            </p:txBody>
          </p:sp>
          <p:sp>
            <p:nvSpPr>
              <p:cNvPr id="95350" name="Freeform 120"/>
              <p:cNvSpPr/>
              <p:nvPr/>
            </p:nvSpPr>
            <p:spPr>
              <a:xfrm>
                <a:off x="3557" y="2081"/>
                <a:ext cx="270" cy="5"/>
              </a:xfrm>
              <a:custGeom>
                <a:avLst/>
                <a:gdLst/>
                <a:ahLst/>
                <a:cxnLst>
                  <a:cxn ang="0">
                    <a:pos x="0" y="0"/>
                  </a:cxn>
                  <a:cxn ang="0">
                    <a:pos x="0" y="29"/>
                  </a:cxn>
                  <a:cxn ang="0">
                    <a:pos x="0" y="57"/>
                  </a:cxn>
                  <a:cxn ang="0">
                    <a:pos x="3512" y="57"/>
                  </a:cxn>
                  <a:cxn ang="0">
                    <a:pos x="3512" y="29"/>
                  </a:cxn>
                  <a:cxn ang="0">
                    <a:pos x="3512" y="0"/>
                  </a:cxn>
                  <a:cxn ang="0">
                    <a:pos x="0" y="0"/>
                  </a:cxn>
                </a:cxnLst>
                <a:pathLst>
                  <a:path w="3512" h="57">
                    <a:moveTo>
                      <a:pt x="0" y="0"/>
                    </a:moveTo>
                    <a:lnTo>
                      <a:pt x="0" y="29"/>
                    </a:lnTo>
                    <a:lnTo>
                      <a:pt x="0" y="57"/>
                    </a:lnTo>
                    <a:lnTo>
                      <a:pt x="3512" y="57"/>
                    </a:lnTo>
                    <a:lnTo>
                      <a:pt x="3512" y="29"/>
                    </a:lnTo>
                    <a:lnTo>
                      <a:pt x="3512" y="0"/>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351" name="Freeform 121"/>
              <p:cNvSpPr/>
              <p:nvPr/>
            </p:nvSpPr>
            <p:spPr>
              <a:xfrm>
                <a:off x="3827" y="2081"/>
                <a:ext cx="2" cy="5"/>
              </a:xfrm>
              <a:custGeom>
                <a:avLst/>
                <a:gdLst/>
                <a:ahLst/>
                <a:cxnLst>
                  <a:cxn ang="0">
                    <a:pos x="0" y="29"/>
                  </a:cxn>
                  <a:cxn ang="0">
                    <a:pos x="0" y="0"/>
                  </a:cxn>
                  <a:cxn ang="0">
                    <a:pos x="9" y="3"/>
                  </a:cxn>
                  <a:cxn ang="0">
                    <a:pos x="17" y="7"/>
                  </a:cxn>
                  <a:cxn ang="0">
                    <a:pos x="23" y="12"/>
                  </a:cxn>
                  <a:cxn ang="0">
                    <a:pos x="27" y="21"/>
                  </a:cxn>
                  <a:cxn ang="0">
                    <a:pos x="29" y="29"/>
                  </a:cxn>
                  <a:cxn ang="0">
                    <a:pos x="27" y="38"/>
                  </a:cxn>
                  <a:cxn ang="0">
                    <a:pos x="23" y="47"/>
                  </a:cxn>
                  <a:cxn ang="0">
                    <a:pos x="17" y="52"/>
                  </a:cxn>
                  <a:cxn ang="0">
                    <a:pos x="9" y="56"/>
                  </a:cxn>
                  <a:cxn ang="0">
                    <a:pos x="0" y="57"/>
                  </a:cxn>
                  <a:cxn ang="0">
                    <a:pos x="0" y="29"/>
                  </a:cxn>
                </a:cxnLst>
                <a:pathLst>
                  <a:path w="29" h="57">
                    <a:moveTo>
                      <a:pt x="0" y="29"/>
                    </a:moveTo>
                    <a:lnTo>
                      <a:pt x="0" y="0"/>
                    </a:lnTo>
                    <a:lnTo>
                      <a:pt x="9" y="3"/>
                    </a:lnTo>
                    <a:lnTo>
                      <a:pt x="17" y="7"/>
                    </a:lnTo>
                    <a:lnTo>
                      <a:pt x="23" y="12"/>
                    </a:lnTo>
                    <a:lnTo>
                      <a:pt x="27" y="21"/>
                    </a:lnTo>
                    <a:lnTo>
                      <a:pt x="29" y="29"/>
                    </a:lnTo>
                    <a:lnTo>
                      <a:pt x="27" y="38"/>
                    </a:lnTo>
                    <a:lnTo>
                      <a:pt x="23" y="47"/>
                    </a:lnTo>
                    <a:lnTo>
                      <a:pt x="17" y="52"/>
                    </a:lnTo>
                    <a:lnTo>
                      <a:pt x="9" y="56"/>
                    </a:lnTo>
                    <a:lnTo>
                      <a:pt x="0" y="57"/>
                    </a:lnTo>
                    <a:lnTo>
                      <a:pt x="0" y="29"/>
                    </a:lnTo>
                    <a:close/>
                  </a:path>
                </a:pathLst>
              </a:custGeom>
              <a:solidFill>
                <a:srgbClr val="000000"/>
              </a:solidFill>
              <a:ln w="9525">
                <a:noFill/>
              </a:ln>
            </p:spPr>
            <p:txBody>
              <a:bodyPr/>
              <a:p>
                <a:endParaRPr lang="zh-CN" altLang="en-US"/>
              </a:p>
            </p:txBody>
          </p:sp>
          <p:sp>
            <p:nvSpPr>
              <p:cNvPr id="95352" name="Freeform 122"/>
              <p:cNvSpPr/>
              <p:nvPr/>
            </p:nvSpPr>
            <p:spPr>
              <a:xfrm>
                <a:off x="3827" y="2081"/>
                <a:ext cx="2" cy="5"/>
              </a:xfrm>
              <a:custGeom>
                <a:avLst/>
                <a:gdLst/>
                <a:ahLst/>
                <a:cxnLst>
                  <a:cxn ang="0">
                    <a:pos x="0" y="0"/>
                  </a:cxn>
                  <a:cxn ang="0">
                    <a:pos x="9" y="3"/>
                  </a:cxn>
                  <a:cxn ang="0">
                    <a:pos x="17" y="7"/>
                  </a:cxn>
                  <a:cxn ang="0">
                    <a:pos x="23" y="12"/>
                  </a:cxn>
                  <a:cxn ang="0">
                    <a:pos x="27" y="21"/>
                  </a:cxn>
                  <a:cxn ang="0">
                    <a:pos x="29" y="29"/>
                  </a:cxn>
                  <a:cxn ang="0">
                    <a:pos x="27" y="38"/>
                  </a:cxn>
                  <a:cxn ang="0">
                    <a:pos x="23" y="47"/>
                  </a:cxn>
                  <a:cxn ang="0">
                    <a:pos x="17" y="52"/>
                  </a:cxn>
                  <a:cxn ang="0">
                    <a:pos x="9" y="56"/>
                  </a:cxn>
                  <a:cxn ang="0">
                    <a:pos x="0" y="57"/>
                  </a:cxn>
                </a:cxnLst>
                <a:pathLst>
                  <a:path w="29" h="57">
                    <a:moveTo>
                      <a:pt x="0" y="0"/>
                    </a:moveTo>
                    <a:lnTo>
                      <a:pt x="9" y="3"/>
                    </a:lnTo>
                    <a:lnTo>
                      <a:pt x="17" y="7"/>
                    </a:lnTo>
                    <a:lnTo>
                      <a:pt x="23" y="12"/>
                    </a:lnTo>
                    <a:lnTo>
                      <a:pt x="27" y="21"/>
                    </a:lnTo>
                    <a:lnTo>
                      <a:pt x="29" y="29"/>
                    </a:lnTo>
                    <a:lnTo>
                      <a:pt x="27" y="38"/>
                    </a:lnTo>
                    <a:lnTo>
                      <a:pt x="23" y="47"/>
                    </a:lnTo>
                    <a:lnTo>
                      <a:pt x="17" y="52"/>
                    </a:lnTo>
                    <a:lnTo>
                      <a:pt x="9" y="56"/>
                    </a:lnTo>
                    <a:lnTo>
                      <a:pt x="0" y="5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353" name="Freeform 123"/>
              <p:cNvSpPr/>
              <p:nvPr/>
            </p:nvSpPr>
            <p:spPr>
              <a:xfrm>
                <a:off x="3555" y="2142"/>
                <a:ext cx="4" cy="3"/>
              </a:xfrm>
              <a:custGeom>
                <a:avLst/>
                <a:gdLst/>
                <a:ahLst/>
                <a:cxnLst>
                  <a:cxn ang="0">
                    <a:pos x="27" y="0"/>
                  </a:cxn>
                  <a:cxn ang="0">
                    <a:pos x="56" y="0"/>
                  </a:cxn>
                  <a:cxn ang="0">
                    <a:pos x="54" y="9"/>
                  </a:cxn>
                  <a:cxn ang="0">
                    <a:pos x="50" y="18"/>
                  </a:cxn>
                  <a:cxn ang="0">
                    <a:pos x="45" y="23"/>
                  </a:cxn>
                  <a:cxn ang="0">
                    <a:pos x="36" y="27"/>
                  </a:cxn>
                  <a:cxn ang="0">
                    <a:pos x="27" y="28"/>
                  </a:cxn>
                  <a:cxn ang="0">
                    <a:pos x="19" y="27"/>
                  </a:cxn>
                  <a:cxn ang="0">
                    <a:pos x="10" y="23"/>
                  </a:cxn>
                  <a:cxn ang="0">
                    <a:pos x="5" y="18"/>
                  </a:cxn>
                  <a:cxn ang="0">
                    <a:pos x="1" y="9"/>
                  </a:cxn>
                  <a:cxn ang="0">
                    <a:pos x="0" y="0"/>
                  </a:cxn>
                  <a:cxn ang="0">
                    <a:pos x="27" y="0"/>
                  </a:cxn>
                </a:cxnLst>
                <a:pathLst>
                  <a:path w="56" h="28">
                    <a:moveTo>
                      <a:pt x="27" y="0"/>
                    </a:moveTo>
                    <a:lnTo>
                      <a:pt x="56" y="0"/>
                    </a:lnTo>
                    <a:lnTo>
                      <a:pt x="54" y="9"/>
                    </a:lnTo>
                    <a:lnTo>
                      <a:pt x="50" y="18"/>
                    </a:lnTo>
                    <a:lnTo>
                      <a:pt x="45" y="23"/>
                    </a:lnTo>
                    <a:lnTo>
                      <a:pt x="36" y="27"/>
                    </a:lnTo>
                    <a:lnTo>
                      <a:pt x="27" y="28"/>
                    </a:lnTo>
                    <a:lnTo>
                      <a:pt x="19" y="27"/>
                    </a:lnTo>
                    <a:lnTo>
                      <a:pt x="10" y="23"/>
                    </a:lnTo>
                    <a:lnTo>
                      <a:pt x="5" y="18"/>
                    </a:lnTo>
                    <a:lnTo>
                      <a:pt x="1" y="9"/>
                    </a:lnTo>
                    <a:lnTo>
                      <a:pt x="0" y="0"/>
                    </a:lnTo>
                    <a:lnTo>
                      <a:pt x="27" y="0"/>
                    </a:lnTo>
                    <a:close/>
                  </a:path>
                </a:pathLst>
              </a:custGeom>
              <a:solidFill>
                <a:srgbClr val="000000"/>
              </a:solidFill>
              <a:ln w="9525">
                <a:noFill/>
              </a:ln>
            </p:spPr>
            <p:txBody>
              <a:bodyPr/>
              <a:p>
                <a:endParaRPr lang="zh-CN" altLang="en-US"/>
              </a:p>
            </p:txBody>
          </p:sp>
          <p:sp>
            <p:nvSpPr>
              <p:cNvPr id="95354" name="Freeform 124"/>
              <p:cNvSpPr/>
              <p:nvPr/>
            </p:nvSpPr>
            <p:spPr>
              <a:xfrm>
                <a:off x="3555" y="2142"/>
                <a:ext cx="4" cy="3"/>
              </a:xfrm>
              <a:custGeom>
                <a:avLst/>
                <a:gdLst/>
                <a:ahLst/>
                <a:cxnLst>
                  <a:cxn ang="0">
                    <a:pos x="56" y="0"/>
                  </a:cxn>
                  <a:cxn ang="0">
                    <a:pos x="54" y="9"/>
                  </a:cxn>
                  <a:cxn ang="0">
                    <a:pos x="50" y="18"/>
                  </a:cxn>
                  <a:cxn ang="0">
                    <a:pos x="45" y="23"/>
                  </a:cxn>
                  <a:cxn ang="0">
                    <a:pos x="36" y="27"/>
                  </a:cxn>
                  <a:cxn ang="0">
                    <a:pos x="27" y="28"/>
                  </a:cxn>
                  <a:cxn ang="0">
                    <a:pos x="19" y="27"/>
                  </a:cxn>
                  <a:cxn ang="0">
                    <a:pos x="10" y="23"/>
                  </a:cxn>
                  <a:cxn ang="0">
                    <a:pos x="5" y="18"/>
                  </a:cxn>
                  <a:cxn ang="0">
                    <a:pos x="1" y="9"/>
                  </a:cxn>
                  <a:cxn ang="0">
                    <a:pos x="0" y="0"/>
                  </a:cxn>
                </a:cxnLst>
                <a:pathLst>
                  <a:path w="56" h="28">
                    <a:moveTo>
                      <a:pt x="56" y="0"/>
                    </a:moveTo>
                    <a:lnTo>
                      <a:pt x="54" y="9"/>
                    </a:lnTo>
                    <a:lnTo>
                      <a:pt x="50" y="18"/>
                    </a:lnTo>
                    <a:lnTo>
                      <a:pt x="45" y="23"/>
                    </a:lnTo>
                    <a:lnTo>
                      <a:pt x="36" y="27"/>
                    </a:lnTo>
                    <a:lnTo>
                      <a:pt x="27" y="28"/>
                    </a:lnTo>
                    <a:lnTo>
                      <a:pt x="19" y="27"/>
                    </a:lnTo>
                    <a:lnTo>
                      <a:pt x="10" y="23"/>
                    </a:lnTo>
                    <a:lnTo>
                      <a:pt x="5" y="18"/>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355" name="Freeform 125"/>
              <p:cNvSpPr/>
              <p:nvPr/>
            </p:nvSpPr>
            <p:spPr>
              <a:xfrm>
                <a:off x="3555" y="2083"/>
                <a:ext cx="4" cy="59"/>
              </a:xfrm>
              <a:custGeom>
                <a:avLst/>
                <a:gdLst/>
                <a:ahLst/>
                <a:cxnLst>
                  <a:cxn ang="0">
                    <a:pos x="0" y="767"/>
                  </a:cxn>
                  <a:cxn ang="0">
                    <a:pos x="27" y="767"/>
                  </a:cxn>
                  <a:cxn ang="0">
                    <a:pos x="56" y="767"/>
                  </a:cxn>
                  <a:cxn ang="0">
                    <a:pos x="56" y="0"/>
                  </a:cxn>
                  <a:cxn ang="0">
                    <a:pos x="27" y="0"/>
                  </a:cxn>
                  <a:cxn ang="0">
                    <a:pos x="0" y="0"/>
                  </a:cxn>
                  <a:cxn ang="0">
                    <a:pos x="0" y="767"/>
                  </a:cxn>
                </a:cxnLst>
                <a:pathLst>
                  <a:path w="56" h="767">
                    <a:moveTo>
                      <a:pt x="0" y="767"/>
                    </a:moveTo>
                    <a:lnTo>
                      <a:pt x="27" y="767"/>
                    </a:lnTo>
                    <a:lnTo>
                      <a:pt x="56" y="767"/>
                    </a:lnTo>
                    <a:lnTo>
                      <a:pt x="56" y="0"/>
                    </a:lnTo>
                    <a:lnTo>
                      <a:pt x="27" y="0"/>
                    </a:lnTo>
                    <a:lnTo>
                      <a:pt x="0" y="0"/>
                    </a:lnTo>
                    <a:lnTo>
                      <a:pt x="0" y="767"/>
                    </a:lnTo>
                    <a:close/>
                  </a:path>
                </a:pathLst>
              </a:custGeom>
              <a:solidFill>
                <a:srgbClr val="000000"/>
              </a:solidFill>
              <a:ln w="9525">
                <a:noFill/>
              </a:ln>
            </p:spPr>
            <p:txBody>
              <a:bodyPr/>
              <a:p>
                <a:endParaRPr lang="zh-CN" altLang="en-US"/>
              </a:p>
            </p:txBody>
          </p:sp>
          <p:sp>
            <p:nvSpPr>
              <p:cNvPr id="95356" name="Freeform 126"/>
              <p:cNvSpPr/>
              <p:nvPr/>
            </p:nvSpPr>
            <p:spPr>
              <a:xfrm>
                <a:off x="3555" y="2083"/>
                <a:ext cx="4" cy="59"/>
              </a:xfrm>
              <a:custGeom>
                <a:avLst/>
                <a:gdLst/>
                <a:ahLst/>
                <a:cxnLst>
                  <a:cxn ang="0">
                    <a:pos x="0" y="767"/>
                  </a:cxn>
                  <a:cxn ang="0">
                    <a:pos x="27" y="767"/>
                  </a:cxn>
                  <a:cxn ang="0">
                    <a:pos x="56" y="767"/>
                  </a:cxn>
                  <a:cxn ang="0">
                    <a:pos x="56" y="0"/>
                  </a:cxn>
                  <a:cxn ang="0">
                    <a:pos x="27" y="0"/>
                  </a:cxn>
                  <a:cxn ang="0">
                    <a:pos x="0" y="0"/>
                  </a:cxn>
                  <a:cxn ang="0">
                    <a:pos x="0" y="767"/>
                  </a:cxn>
                </a:cxnLst>
                <a:pathLst>
                  <a:path w="56" h="767">
                    <a:moveTo>
                      <a:pt x="0" y="767"/>
                    </a:moveTo>
                    <a:lnTo>
                      <a:pt x="27" y="767"/>
                    </a:lnTo>
                    <a:lnTo>
                      <a:pt x="56" y="767"/>
                    </a:lnTo>
                    <a:lnTo>
                      <a:pt x="56" y="0"/>
                    </a:lnTo>
                    <a:lnTo>
                      <a:pt x="27" y="0"/>
                    </a:lnTo>
                    <a:lnTo>
                      <a:pt x="0" y="0"/>
                    </a:lnTo>
                    <a:lnTo>
                      <a:pt x="0" y="767"/>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357" name="Freeform 127"/>
              <p:cNvSpPr/>
              <p:nvPr/>
            </p:nvSpPr>
            <p:spPr>
              <a:xfrm>
                <a:off x="3555" y="2081"/>
                <a:ext cx="4" cy="2"/>
              </a:xfrm>
              <a:custGeom>
                <a:avLst/>
                <a:gdLst/>
                <a:ahLst/>
                <a:cxnLst>
                  <a:cxn ang="0">
                    <a:pos x="27" y="29"/>
                  </a:cxn>
                  <a:cxn ang="0">
                    <a:pos x="0" y="29"/>
                  </a:cxn>
                  <a:cxn ang="0">
                    <a:pos x="1" y="21"/>
                  </a:cxn>
                  <a:cxn ang="0">
                    <a:pos x="5" y="12"/>
                  </a:cxn>
                  <a:cxn ang="0">
                    <a:pos x="10" y="7"/>
                  </a:cxn>
                  <a:cxn ang="0">
                    <a:pos x="19" y="3"/>
                  </a:cxn>
                  <a:cxn ang="0">
                    <a:pos x="27" y="0"/>
                  </a:cxn>
                  <a:cxn ang="0">
                    <a:pos x="36" y="3"/>
                  </a:cxn>
                  <a:cxn ang="0">
                    <a:pos x="45" y="7"/>
                  </a:cxn>
                  <a:cxn ang="0">
                    <a:pos x="50" y="12"/>
                  </a:cxn>
                  <a:cxn ang="0">
                    <a:pos x="54" y="21"/>
                  </a:cxn>
                  <a:cxn ang="0">
                    <a:pos x="56" y="29"/>
                  </a:cxn>
                  <a:cxn ang="0">
                    <a:pos x="27" y="29"/>
                  </a:cxn>
                </a:cxnLst>
                <a:pathLst>
                  <a:path w="56" h="29">
                    <a:moveTo>
                      <a:pt x="27" y="29"/>
                    </a:moveTo>
                    <a:lnTo>
                      <a:pt x="0" y="29"/>
                    </a:lnTo>
                    <a:lnTo>
                      <a:pt x="1" y="21"/>
                    </a:lnTo>
                    <a:lnTo>
                      <a:pt x="5" y="12"/>
                    </a:lnTo>
                    <a:lnTo>
                      <a:pt x="10" y="7"/>
                    </a:lnTo>
                    <a:lnTo>
                      <a:pt x="19" y="3"/>
                    </a:lnTo>
                    <a:lnTo>
                      <a:pt x="27" y="0"/>
                    </a:lnTo>
                    <a:lnTo>
                      <a:pt x="36" y="3"/>
                    </a:lnTo>
                    <a:lnTo>
                      <a:pt x="45" y="7"/>
                    </a:lnTo>
                    <a:lnTo>
                      <a:pt x="50" y="12"/>
                    </a:lnTo>
                    <a:lnTo>
                      <a:pt x="54" y="21"/>
                    </a:lnTo>
                    <a:lnTo>
                      <a:pt x="56" y="29"/>
                    </a:lnTo>
                    <a:lnTo>
                      <a:pt x="27" y="29"/>
                    </a:lnTo>
                    <a:close/>
                  </a:path>
                </a:pathLst>
              </a:custGeom>
              <a:solidFill>
                <a:srgbClr val="000000"/>
              </a:solidFill>
              <a:ln w="9525">
                <a:noFill/>
              </a:ln>
            </p:spPr>
            <p:txBody>
              <a:bodyPr/>
              <a:p>
                <a:endParaRPr lang="zh-CN" altLang="en-US"/>
              </a:p>
            </p:txBody>
          </p:sp>
          <p:sp>
            <p:nvSpPr>
              <p:cNvPr id="95358" name="Freeform 128"/>
              <p:cNvSpPr/>
              <p:nvPr/>
            </p:nvSpPr>
            <p:spPr>
              <a:xfrm>
                <a:off x="3555" y="2081"/>
                <a:ext cx="4" cy="2"/>
              </a:xfrm>
              <a:custGeom>
                <a:avLst/>
                <a:gdLst/>
                <a:ahLst/>
                <a:cxnLst>
                  <a:cxn ang="0">
                    <a:pos x="0" y="29"/>
                  </a:cxn>
                  <a:cxn ang="0">
                    <a:pos x="1" y="21"/>
                  </a:cxn>
                  <a:cxn ang="0">
                    <a:pos x="5" y="12"/>
                  </a:cxn>
                  <a:cxn ang="0">
                    <a:pos x="10" y="7"/>
                  </a:cxn>
                  <a:cxn ang="0">
                    <a:pos x="19" y="3"/>
                  </a:cxn>
                  <a:cxn ang="0">
                    <a:pos x="27" y="0"/>
                  </a:cxn>
                  <a:cxn ang="0">
                    <a:pos x="36" y="3"/>
                  </a:cxn>
                  <a:cxn ang="0">
                    <a:pos x="45" y="7"/>
                  </a:cxn>
                  <a:cxn ang="0">
                    <a:pos x="50" y="12"/>
                  </a:cxn>
                  <a:cxn ang="0">
                    <a:pos x="54" y="21"/>
                  </a:cxn>
                  <a:cxn ang="0">
                    <a:pos x="56" y="29"/>
                  </a:cxn>
                </a:cxnLst>
                <a:pathLst>
                  <a:path w="56" h="29">
                    <a:moveTo>
                      <a:pt x="0" y="29"/>
                    </a:moveTo>
                    <a:lnTo>
                      <a:pt x="1" y="21"/>
                    </a:lnTo>
                    <a:lnTo>
                      <a:pt x="5" y="12"/>
                    </a:lnTo>
                    <a:lnTo>
                      <a:pt x="10" y="7"/>
                    </a:lnTo>
                    <a:lnTo>
                      <a:pt x="19" y="3"/>
                    </a:lnTo>
                    <a:lnTo>
                      <a:pt x="27" y="0"/>
                    </a:lnTo>
                    <a:lnTo>
                      <a:pt x="36" y="3"/>
                    </a:lnTo>
                    <a:lnTo>
                      <a:pt x="45" y="7"/>
                    </a:lnTo>
                    <a:lnTo>
                      <a:pt x="50" y="12"/>
                    </a:lnTo>
                    <a:lnTo>
                      <a:pt x="54" y="21"/>
                    </a:lnTo>
                    <a:lnTo>
                      <a:pt x="56"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359" name="Freeform 129"/>
              <p:cNvSpPr/>
              <p:nvPr/>
            </p:nvSpPr>
            <p:spPr>
              <a:xfrm>
                <a:off x="3962" y="1698"/>
                <a:ext cx="8" cy="10"/>
              </a:xfrm>
              <a:custGeom>
                <a:avLst/>
                <a:gdLst/>
                <a:ahLst/>
                <a:cxnLst>
                  <a:cxn ang="0">
                    <a:pos x="7" y="0"/>
                  </a:cxn>
                  <a:cxn ang="0">
                    <a:pos x="0" y="14"/>
                  </a:cxn>
                  <a:cxn ang="0">
                    <a:pos x="84" y="125"/>
                  </a:cxn>
                  <a:cxn ang="0">
                    <a:pos x="86" y="121"/>
                  </a:cxn>
                  <a:cxn ang="0">
                    <a:pos x="104" y="69"/>
                  </a:cxn>
                  <a:cxn ang="0">
                    <a:pos x="76" y="48"/>
                  </a:cxn>
                  <a:cxn ang="0">
                    <a:pos x="7" y="0"/>
                  </a:cxn>
                </a:cxnLst>
                <a:pathLst>
                  <a:path w="104" h="125">
                    <a:moveTo>
                      <a:pt x="7" y="0"/>
                    </a:moveTo>
                    <a:lnTo>
                      <a:pt x="0" y="14"/>
                    </a:lnTo>
                    <a:lnTo>
                      <a:pt x="84" y="125"/>
                    </a:lnTo>
                    <a:lnTo>
                      <a:pt x="86" y="121"/>
                    </a:lnTo>
                    <a:lnTo>
                      <a:pt x="104" y="69"/>
                    </a:lnTo>
                    <a:lnTo>
                      <a:pt x="76" y="48"/>
                    </a:lnTo>
                    <a:lnTo>
                      <a:pt x="7" y="0"/>
                    </a:lnTo>
                    <a:close/>
                  </a:path>
                </a:pathLst>
              </a:custGeom>
              <a:solidFill>
                <a:srgbClr val="000000"/>
              </a:solidFill>
              <a:ln w="9525">
                <a:noFill/>
              </a:ln>
            </p:spPr>
            <p:txBody>
              <a:bodyPr/>
              <a:p>
                <a:endParaRPr lang="zh-CN" altLang="en-US"/>
              </a:p>
            </p:txBody>
          </p:sp>
          <p:sp>
            <p:nvSpPr>
              <p:cNvPr id="95360" name="Freeform 130"/>
              <p:cNvSpPr/>
              <p:nvPr/>
            </p:nvSpPr>
            <p:spPr>
              <a:xfrm>
                <a:off x="3947" y="1681"/>
                <a:ext cx="16" cy="18"/>
              </a:xfrm>
              <a:custGeom>
                <a:avLst/>
                <a:gdLst/>
                <a:ahLst/>
                <a:cxnLst>
                  <a:cxn ang="0">
                    <a:pos x="5" y="0"/>
                  </a:cxn>
                  <a:cxn ang="0">
                    <a:pos x="0" y="11"/>
                  </a:cxn>
                  <a:cxn ang="0">
                    <a:pos x="10" y="60"/>
                  </a:cxn>
                  <a:cxn ang="0">
                    <a:pos x="12" y="109"/>
                  </a:cxn>
                  <a:cxn ang="0">
                    <a:pos x="14" y="151"/>
                  </a:cxn>
                  <a:cxn ang="0">
                    <a:pos x="5" y="183"/>
                  </a:cxn>
                  <a:cxn ang="0">
                    <a:pos x="32" y="236"/>
                  </a:cxn>
                  <a:cxn ang="0">
                    <a:pos x="39" y="236"/>
                  </a:cxn>
                  <a:cxn ang="0">
                    <a:pos x="39" y="225"/>
                  </a:cxn>
                  <a:cxn ang="0">
                    <a:pos x="39" y="187"/>
                  </a:cxn>
                  <a:cxn ang="0">
                    <a:pos x="209" y="162"/>
                  </a:cxn>
                  <a:cxn ang="0">
                    <a:pos x="39" y="156"/>
                  </a:cxn>
                  <a:cxn ang="0">
                    <a:pos x="38" y="113"/>
                  </a:cxn>
                  <a:cxn ang="0">
                    <a:pos x="37" y="68"/>
                  </a:cxn>
                  <a:cxn ang="0">
                    <a:pos x="174" y="42"/>
                  </a:cxn>
                  <a:cxn ang="0">
                    <a:pos x="35" y="37"/>
                  </a:cxn>
                  <a:cxn ang="0">
                    <a:pos x="5" y="0"/>
                  </a:cxn>
                </a:cxnLst>
                <a:pathLst>
                  <a:path w="209" h="236">
                    <a:moveTo>
                      <a:pt x="5" y="0"/>
                    </a:moveTo>
                    <a:lnTo>
                      <a:pt x="0" y="11"/>
                    </a:lnTo>
                    <a:lnTo>
                      <a:pt x="10" y="60"/>
                    </a:lnTo>
                    <a:lnTo>
                      <a:pt x="12" y="109"/>
                    </a:lnTo>
                    <a:lnTo>
                      <a:pt x="14" y="151"/>
                    </a:lnTo>
                    <a:lnTo>
                      <a:pt x="5" y="183"/>
                    </a:lnTo>
                    <a:lnTo>
                      <a:pt x="32" y="236"/>
                    </a:lnTo>
                    <a:lnTo>
                      <a:pt x="39" y="236"/>
                    </a:lnTo>
                    <a:lnTo>
                      <a:pt x="39" y="225"/>
                    </a:lnTo>
                    <a:lnTo>
                      <a:pt x="39" y="187"/>
                    </a:lnTo>
                    <a:lnTo>
                      <a:pt x="209" y="162"/>
                    </a:lnTo>
                    <a:lnTo>
                      <a:pt x="39" y="156"/>
                    </a:lnTo>
                    <a:lnTo>
                      <a:pt x="38" y="113"/>
                    </a:lnTo>
                    <a:lnTo>
                      <a:pt x="37" y="68"/>
                    </a:lnTo>
                    <a:lnTo>
                      <a:pt x="174" y="42"/>
                    </a:lnTo>
                    <a:lnTo>
                      <a:pt x="35" y="37"/>
                    </a:lnTo>
                    <a:lnTo>
                      <a:pt x="5" y="0"/>
                    </a:lnTo>
                    <a:close/>
                  </a:path>
                </a:pathLst>
              </a:custGeom>
              <a:solidFill>
                <a:srgbClr val="000000"/>
              </a:solidFill>
              <a:ln w="9525">
                <a:noFill/>
              </a:ln>
            </p:spPr>
            <p:txBody>
              <a:bodyPr/>
              <a:p>
                <a:endParaRPr lang="zh-CN" altLang="en-US"/>
              </a:p>
            </p:txBody>
          </p:sp>
          <p:sp>
            <p:nvSpPr>
              <p:cNvPr id="95361" name="Freeform 131"/>
              <p:cNvSpPr/>
              <p:nvPr/>
            </p:nvSpPr>
            <p:spPr>
              <a:xfrm>
                <a:off x="3950" y="1679"/>
                <a:ext cx="14" cy="14"/>
              </a:xfrm>
              <a:custGeom>
                <a:avLst/>
                <a:gdLst/>
                <a:ahLst/>
                <a:cxnLst>
                  <a:cxn ang="0">
                    <a:pos x="159" y="0"/>
                  </a:cxn>
                  <a:cxn ang="0">
                    <a:pos x="153" y="6"/>
                  </a:cxn>
                  <a:cxn ang="0">
                    <a:pos x="120" y="35"/>
                  </a:cxn>
                  <a:cxn ang="0">
                    <a:pos x="0" y="58"/>
                  </a:cxn>
                  <a:cxn ang="0">
                    <a:pos x="139" y="63"/>
                  </a:cxn>
                  <a:cxn ang="0">
                    <a:pos x="133" y="155"/>
                  </a:cxn>
                  <a:cxn ang="0">
                    <a:pos x="101" y="162"/>
                  </a:cxn>
                  <a:cxn ang="0">
                    <a:pos x="52" y="171"/>
                  </a:cxn>
                  <a:cxn ang="0">
                    <a:pos x="4" y="177"/>
                  </a:cxn>
                  <a:cxn ang="0">
                    <a:pos x="174" y="183"/>
                  </a:cxn>
                  <a:cxn ang="0">
                    <a:pos x="160" y="158"/>
                  </a:cxn>
                  <a:cxn ang="0">
                    <a:pos x="163" y="111"/>
                  </a:cxn>
                  <a:cxn ang="0">
                    <a:pos x="166" y="71"/>
                  </a:cxn>
                  <a:cxn ang="0">
                    <a:pos x="186" y="32"/>
                  </a:cxn>
                  <a:cxn ang="0">
                    <a:pos x="159" y="0"/>
                  </a:cxn>
                </a:cxnLst>
                <a:pathLst>
                  <a:path w="186" h="183">
                    <a:moveTo>
                      <a:pt x="159" y="0"/>
                    </a:moveTo>
                    <a:lnTo>
                      <a:pt x="153" y="6"/>
                    </a:lnTo>
                    <a:lnTo>
                      <a:pt x="120" y="35"/>
                    </a:lnTo>
                    <a:lnTo>
                      <a:pt x="0" y="58"/>
                    </a:lnTo>
                    <a:lnTo>
                      <a:pt x="139" y="63"/>
                    </a:lnTo>
                    <a:lnTo>
                      <a:pt x="133" y="155"/>
                    </a:lnTo>
                    <a:lnTo>
                      <a:pt x="101" y="162"/>
                    </a:lnTo>
                    <a:lnTo>
                      <a:pt x="52" y="171"/>
                    </a:lnTo>
                    <a:lnTo>
                      <a:pt x="4" y="177"/>
                    </a:lnTo>
                    <a:lnTo>
                      <a:pt x="174" y="183"/>
                    </a:lnTo>
                    <a:lnTo>
                      <a:pt x="160" y="158"/>
                    </a:lnTo>
                    <a:lnTo>
                      <a:pt x="163" y="111"/>
                    </a:lnTo>
                    <a:lnTo>
                      <a:pt x="166" y="71"/>
                    </a:lnTo>
                    <a:lnTo>
                      <a:pt x="186" y="32"/>
                    </a:lnTo>
                    <a:lnTo>
                      <a:pt x="159" y="0"/>
                    </a:lnTo>
                    <a:close/>
                  </a:path>
                </a:pathLst>
              </a:custGeom>
              <a:solidFill>
                <a:srgbClr val="000000"/>
              </a:solidFill>
              <a:ln w="9525">
                <a:noFill/>
              </a:ln>
            </p:spPr>
            <p:txBody>
              <a:bodyPr/>
              <a:p>
                <a:endParaRPr lang="zh-CN" altLang="en-US"/>
              </a:p>
            </p:txBody>
          </p:sp>
          <p:sp>
            <p:nvSpPr>
              <p:cNvPr id="95362" name="Freeform 132"/>
              <p:cNvSpPr/>
              <p:nvPr/>
            </p:nvSpPr>
            <p:spPr>
              <a:xfrm>
                <a:off x="3968" y="1674"/>
                <a:ext cx="6" cy="29"/>
              </a:xfrm>
              <a:custGeom>
                <a:avLst/>
                <a:gdLst/>
                <a:ahLst/>
                <a:cxnLst>
                  <a:cxn ang="0">
                    <a:pos x="86" y="0"/>
                  </a:cxn>
                  <a:cxn ang="0">
                    <a:pos x="38" y="25"/>
                  </a:cxn>
                  <a:cxn ang="0">
                    <a:pos x="36" y="67"/>
                  </a:cxn>
                  <a:cxn ang="0">
                    <a:pos x="31" y="135"/>
                  </a:cxn>
                  <a:cxn ang="0">
                    <a:pos x="28" y="192"/>
                  </a:cxn>
                  <a:cxn ang="0">
                    <a:pos x="25" y="238"/>
                  </a:cxn>
                  <a:cxn ang="0">
                    <a:pos x="24" y="250"/>
                  </a:cxn>
                  <a:cxn ang="0">
                    <a:pos x="15" y="310"/>
                  </a:cxn>
                  <a:cxn ang="0">
                    <a:pos x="0" y="364"/>
                  </a:cxn>
                  <a:cxn ang="0">
                    <a:pos x="28" y="385"/>
                  </a:cxn>
                  <a:cxn ang="0">
                    <a:pos x="41" y="328"/>
                  </a:cxn>
                  <a:cxn ang="0">
                    <a:pos x="50" y="266"/>
                  </a:cxn>
                  <a:cxn ang="0">
                    <a:pos x="54" y="219"/>
                  </a:cxn>
                  <a:cxn ang="0">
                    <a:pos x="59" y="157"/>
                  </a:cxn>
                  <a:cxn ang="0">
                    <a:pos x="61" y="105"/>
                  </a:cxn>
                  <a:cxn ang="0">
                    <a:pos x="61" y="85"/>
                  </a:cxn>
                  <a:cxn ang="0">
                    <a:pos x="61" y="31"/>
                  </a:cxn>
                  <a:cxn ang="0">
                    <a:pos x="86" y="0"/>
                  </a:cxn>
                </a:cxnLst>
                <a:pathLst>
                  <a:path w="86" h="385">
                    <a:moveTo>
                      <a:pt x="86" y="0"/>
                    </a:moveTo>
                    <a:lnTo>
                      <a:pt x="38" y="25"/>
                    </a:lnTo>
                    <a:lnTo>
                      <a:pt x="36" y="67"/>
                    </a:lnTo>
                    <a:lnTo>
                      <a:pt x="31" y="135"/>
                    </a:lnTo>
                    <a:lnTo>
                      <a:pt x="28" y="192"/>
                    </a:lnTo>
                    <a:lnTo>
                      <a:pt x="25" y="238"/>
                    </a:lnTo>
                    <a:lnTo>
                      <a:pt x="24" y="250"/>
                    </a:lnTo>
                    <a:lnTo>
                      <a:pt x="15" y="310"/>
                    </a:lnTo>
                    <a:lnTo>
                      <a:pt x="0" y="364"/>
                    </a:lnTo>
                    <a:lnTo>
                      <a:pt x="28" y="385"/>
                    </a:lnTo>
                    <a:lnTo>
                      <a:pt x="41" y="328"/>
                    </a:lnTo>
                    <a:lnTo>
                      <a:pt x="50" y="266"/>
                    </a:lnTo>
                    <a:lnTo>
                      <a:pt x="54" y="219"/>
                    </a:lnTo>
                    <a:lnTo>
                      <a:pt x="59" y="157"/>
                    </a:lnTo>
                    <a:lnTo>
                      <a:pt x="61" y="105"/>
                    </a:lnTo>
                    <a:lnTo>
                      <a:pt x="61" y="85"/>
                    </a:lnTo>
                    <a:lnTo>
                      <a:pt x="61" y="31"/>
                    </a:lnTo>
                    <a:lnTo>
                      <a:pt x="86" y="0"/>
                    </a:lnTo>
                    <a:close/>
                  </a:path>
                </a:pathLst>
              </a:custGeom>
              <a:solidFill>
                <a:srgbClr val="000000"/>
              </a:solidFill>
              <a:ln w="9525">
                <a:noFill/>
              </a:ln>
            </p:spPr>
            <p:txBody>
              <a:bodyPr/>
              <a:p>
                <a:endParaRPr lang="zh-CN" altLang="en-US"/>
              </a:p>
            </p:txBody>
          </p:sp>
          <p:sp>
            <p:nvSpPr>
              <p:cNvPr id="95363" name="Freeform 133"/>
              <p:cNvSpPr/>
              <p:nvPr/>
            </p:nvSpPr>
            <p:spPr>
              <a:xfrm>
                <a:off x="3939" y="1672"/>
                <a:ext cx="3" cy="5"/>
              </a:xfrm>
              <a:custGeom>
                <a:avLst/>
                <a:gdLst/>
                <a:ahLst/>
                <a:cxnLst>
                  <a:cxn ang="0">
                    <a:pos x="13" y="0"/>
                  </a:cxn>
                  <a:cxn ang="0">
                    <a:pos x="0" y="0"/>
                  </a:cxn>
                  <a:cxn ang="0">
                    <a:pos x="4" y="20"/>
                  </a:cxn>
                  <a:cxn ang="0">
                    <a:pos x="13" y="70"/>
                  </a:cxn>
                  <a:cxn ang="0">
                    <a:pos x="42" y="61"/>
                  </a:cxn>
                  <a:cxn ang="0">
                    <a:pos x="13" y="0"/>
                  </a:cxn>
                </a:cxnLst>
                <a:pathLst>
                  <a:path w="42" h="70">
                    <a:moveTo>
                      <a:pt x="13" y="0"/>
                    </a:moveTo>
                    <a:lnTo>
                      <a:pt x="0" y="0"/>
                    </a:lnTo>
                    <a:lnTo>
                      <a:pt x="4" y="20"/>
                    </a:lnTo>
                    <a:lnTo>
                      <a:pt x="13" y="70"/>
                    </a:lnTo>
                    <a:lnTo>
                      <a:pt x="42" y="61"/>
                    </a:lnTo>
                    <a:lnTo>
                      <a:pt x="13" y="0"/>
                    </a:lnTo>
                    <a:close/>
                  </a:path>
                </a:pathLst>
              </a:custGeom>
              <a:solidFill>
                <a:srgbClr val="000000"/>
              </a:solidFill>
              <a:ln w="9525">
                <a:noFill/>
              </a:ln>
            </p:spPr>
            <p:txBody>
              <a:bodyPr/>
              <a:p>
                <a:endParaRPr lang="zh-CN" altLang="en-US"/>
              </a:p>
            </p:txBody>
          </p:sp>
          <p:sp>
            <p:nvSpPr>
              <p:cNvPr id="95364" name="Freeform 134"/>
              <p:cNvSpPr/>
              <p:nvPr/>
            </p:nvSpPr>
            <p:spPr>
              <a:xfrm>
                <a:off x="3939" y="1670"/>
                <a:ext cx="35" cy="37"/>
              </a:xfrm>
              <a:custGeom>
                <a:avLst/>
                <a:gdLst/>
                <a:ahLst/>
                <a:cxnLst>
                  <a:cxn ang="0">
                    <a:pos x="434" y="0"/>
                  </a:cxn>
                  <a:cxn ang="0">
                    <a:pos x="426" y="13"/>
                  </a:cxn>
                  <a:cxn ang="0">
                    <a:pos x="396" y="41"/>
                  </a:cxn>
                  <a:cxn ang="0">
                    <a:pos x="39" y="85"/>
                  </a:cxn>
                  <a:cxn ang="0">
                    <a:pos x="10" y="94"/>
                  </a:cxn>
                  <a:cxn ang="0">
                    <a:pos x="10" y="102"/>
                  </a:cxn>
                  <a:cxn ang="0">
                    <a:pos x="10" y="150"/>
                  </a:cxn>
                  <a:cxn ang="0">
                    <a:pos x="10" y="241"/>
                  </a:cxn>
                  <a:cxn ang="0">
                    <a:pos x="10" y="282"/>
                  </a:cxn>
                  <a:cxn ang="0">
                    <a:pos x="9" y="356"/>
                  </a:cxn>
                  <a:cxn ang="0">
                    <a:pos x="8" y="385"/>
                  </a:cxn>
                  <a:cxn ang="0">
                    <a:pos x="0" y="407"/>
                  </a:cxn>
                  <a:cxn ang="0">
                    <a:pos x="27" y="480"/>
                  </a:cxn>
                  <a:cxn ang="0">
                    <a:pos x="35" y="480"/>
                  </a:cxn>
                  <a:cxn ang="0">
                    <a:pos x="36" y="466"/>
                  </a:cxn>
                  <a:cxn ang="0">
                    <a:pos x="37" y="429"/>
                  </a:cxn>
                  <a:cxn ang="0">
                    <a:pos x="39" y="383"/>
                  </a:cxn>
                  <a:cxn ang="0">
                    <a:pos x="39" y="325"/>
                  </a:cxn>
                  <a:cxn ang="0">
                    <a:pos x="40" y="256"/>
                  </a:cxn>
                  <a:cxn ang="0">
                    <a:pos x="40" y="177"/>
                  </a:cxn>
                  <a:cxn ang="0">
                    <a:pos x="39" y="117"/>
                  </a:cxn>
                  <a:cxn ang="0">
                    <a:pos x="413" y="74"/>
                  </a:cxn>
                  <a:cxn ang="0">
                    <a:pos x="461" y="49"/>
                  </a:cxn>
                  <a:cxn ang="0">
                    <a:pos x="434" y="0"/>
                  </a:cxn>
                </a:cxnLst>
                <a:pathLst>
                  <a:path w="461" h="480">
                    <a:moveTo>
                      <a:pt x="434" y="0"/>
                    </a:moveTo>
                    <a:lnTo>
                      <a:pt x="426" y="13"/>
                    </a:lnTo>
                    <a:lnTo>
                      <a:pt x="396" y="41"/>
                    </a:lnTo>
                    <a:lnTo>
                      <a:pt x="39" y="85"/>
                    </a:lnTo>
                    <a:lnTo>
                      <a:pt x="10" y="94"/>
                    </a:lnTo>
                    <a:lnTo>
                      <a:pt x="10" y="102"/>
                    </a:lnTo>
                    <a:lnTo>
                      <a:pt x="10" y="150"/>
                    </a:lnTo>
                    <a:lnTo>
                      <a:pt x="10" y="241"/>
                    </a:lnTo>
                    <a:lnTo>
                      <a:pt x="10" y="282"/>
                    </a:lnTo>
                    <a:lnTo>
                      <a:pt x="9" y="356"/>
                    </a:lnTo>
                    <a:lnTo>
                      <a:pt x="8" y="385"/>
                    </a:lnTo>
                    <a:lnTo>
                      <a:pt x="0" y="407"/>
                    </a:lnTo>
                    <a:lnTo>
                      <a:pt x="27" y="480"/>
                    </a:lnTo>
                    <a:lnTo>
                      <a:pt x="35" y="480"/>
                    </a:lnTo>
                    <a:lnTo>
                      <a:pt x="36" y="466"/>
                    </a:lnTo>
                    <a:lnTo>
                      <a:pt x="37" y="429"/>
                    </a:lnTo>
                    <a:lnTo>
                      <a:pt x="39" y="383"/>
                    </a:lnTo>
                    <a:lnTo>
                      <a:pt x="39" y="325"/>
                    </a:lnTo>
                    <a:lnTo>
                      <a:pt x="40" y="256"/>
                    </a:lnTo>
                    <a:lnTo>
                      <a:pt x="40" y="177"/>
                    </a:lnTo>
                    <a:lnTo>
                      <a:pt x="39" y="117"/>
                    </a:lnTo>
                    <a:lnTo>
                      <a:pt x="413" y="74"/>
                    </a:lnTo>
                    <a:lnTo>
                      <a:pt x="461" y="49"/>
                    </a:lnTo>
                    <a:lnTo>
                      <a:pt x="434" y="0"/>
                    </a:lnTo>
                    <a:close/>
                  </a:path>
                </a:pathLst>
              </a:custGeom>
              <a:solidFill>
                <a:srgbClr val="000000"/>
              </a:solidFill>
              <a:ln w="9525">
                <a:noFill/>
              </a:ln>
            </p:spPr>
            <p:txBody>
              <a:bodyPr/>
              <a:p>
                <a:endParaRPr lang="zh-CN" altLang="en-US"/>
              </a:p>
            </p:txBody>
          </p:sp>
          <p:sp>
            <p:nvSpPr>
              <p:cNvPr id="95365" name="Freeform 135"/>
              <p:cNvSpPr/>
              <p:nvPr/>
            </p:nvSpPr>
            <p:spPr>
              <a:xfrm>
                <a:off x="3945" y="1657"/>
                <a:ext cx="20" cy="17"/>
              </a:xfrm>
              <a:custGeom>
                <a:avLst/>
                <a:gdLst/>
                <a:ahLst/>
                <a:cxnLst>
                  <a:cxn ang="0">
                    <a:pos x="11" y="0"/>
                  </a:cxn>
                  <a:cxn ang="0">
                    <a:pos x="0" y="3"/>
                  </a:cxn>
                  <a:cxn ang="0">
                    <a:pos x="1" y="7"/>
                  </a:cxn>
                  <a:cxn ang="0">
                    <a:pos x="15" y="63"/>
                  </a:cxn>
                  <a:cxn ang="0">
                    <a:pos x="15" y="102"/>
                  </a:cxn>
                  <a:cxn ang="0">
                    <a:pos x="17" y="144"/>
                  </a:cxn>
                  <a:cxn ang="0">
                    <a:pos x="7" y="172"/>
                  </a:cxn>
                  <a:cxn ang="0">
                    <a:pos x="30" y="228"/>
                  </a:cxn>
                  <a:cxn ang="0">
                    <a:pos x="38" y="228"/>
                  </a:cxn>
                  <a:cxn ang="0">
                    <a:pos x="38" y="225"/>
                  </a:cxn>
                  <a:cxn ang="0">
                    <a:pos x="39" y="195"/>
                  </a:cxn>
                  <a:cxn ang="0">
                    <a:pos x="256" y="165"/>
                  </a:cxn>
                  <a:cxn ang="0">
                    <a:pos x="40" y="163"/>
                  </a:cxn>
                  <a:cxn ang="0">
                    <a:pos x="41" y="116"/>
                  </a:cxn>
                  <a:cxn ang="0">
                    <a:pos x="40" y="72"/>
                  </a:cxn>
                  <a:cxn ang="0">
                    <a:pos x="212" y="46"/>
                  </a:cxn>
                  <a:cxn ang="0">
                    <a:pos x="39" y="41"/>
                  </a:cxn>
                  <a:cxn ang="0">
                    <a:pos x="11" y="0"/>
                  </a:cxn>
                </a:cxnLst>
                <a:pathLst>
                  <a:path w="256" h="228">
                    <a:moveTo>
                      <a:pt x="11" y="0"/>
                    </a:moveTo>
                    <a:lnTo>
                      <a:pt x="0" y="3"/>
                    </a:lnTo>
                    <a:lnTo>
                      <a:pt x="1" y="7"/>
                    </a:lnTo>
                    <a:lnTo>
                      <a:pt x="15" y="63"/>
                    </a:lnTo>
                    <a:lnTo>
                      <a:pt x="15" y="102"/>
                    </a:lnTo>
                    <a:lnTo>
                      <a:pt x="17" y="144"/>
                    </a:lnTo>
                    <a:lnTo>
                      <a:pt x="7" y="172"/>
                    </a:lnTo>
                    <a:lnTo>
                      <a:pt x="30" y="228"/>
                    </a:lnTo>
                    <a:lnTo>
                      <a:pt x="38" y="228"/>
                    </a:lnTo>
                    <a:lnTo>
                      <a:pt x="38" y="225"/>
                    </a:lnTo>
                    <a:lnTo>
                      <a:pt x="39" y="195"/>
                    </a:lnTo>
                    <a:lnTo>
                      <a:pt x="256" y="165"/>
                    </a:lnTo>
                    <a:lnTo>
                      <a:pt x="40" y="163"/>
                    </a:lnTo>
                    <a:lnTo>
                      <a:pt x="41" y="116"/>
                    </a:lnTo>
                    <a:lnTo>
                      <a:pt x="40" y="72"/>
                    </a:lnTo>
                    <a:lnTo>
                      <a:pt x="212" y="46"/>
                    </a:lnTo>
                    <a:lnTo>
                      <a:pt x="39" y="41"/>
                    </a:lnTo>
                    <a:lnTo>
                      <a:pt x="11" y="0"/>
                    </a:lnTo>
                    <a:close/>
                  </a:path>
                </a:pathLst>
              </a:custGeom>
              <a:solidFill>
                <a:srgbClr val="000000"/>
              </a:solidFill>
              <a:ln w="9525">
                <a:noFill/>
              </a:ln>
            </p:spPr>
            <p:txBody>
              <a:bodyPr/>
              <a:p>
                <a:endParaRPr lang="zh-CN" altLang="en-US"/>
              </a:p>
            </p:txBody>
          </p:sp>
          <p:sp>
            <p:nvSpPr>
              <p:cNvPr id="95366" name="Freeform 136"/>
              <p:cNvSpPr/>
              <p:nvPr/>
            </p:nvSpPr>
            <p:spPr>
              <a:xfrm>
                <a:off x="3948" y="1656"/>
                <a:ext cx="17" cy="14"/>
              </a:xfrm>
              <a:custGeom>
                <a:avLst/>
                <a:gdLst/>
                <a:ahLst/>
                <a:cxnLst>
                  <a:cxn ang="0">
                    <a:pos x="192" y="0"/>
                  </a:cxn>
                  <a:cxn ang="0">
                    <a:pos x="191" y="1"/>
                  </a:cxn>
                  <a:cxn ang="0">
                    <a:pos x="158" y="35"/>
                  </a:cxn>
                  <a:cxn ang="0">
                    <a:pos x="0" y="58"/>
                  </a:cxn>
                  <a:cxn ang="0">
                    <a:pos x="173" y="63"/>
                  </a:cxn>
                  <a:cxn ang="0">
                    <a:pos x="166" y="154"/>
                  </a:cxn>
                  <a:cxn ang="0">
                    <a:pos x="154" y="157"/>
                  </a:cxn>
                  <a:cxn ang="0">
                    <a:pos x="114" y="164"/>
                  </a:cxn>
                  <a:cxn ang="0">
                    <a:pos x="58" y="173"/>
                  </a:cxn>
                  <a:cxn ang="0">
                    <a:pos x="1" y="180"/>
                  </a:cxn>
                  <a:cxn ang="0">
                    <a:pos x="217" y="182"/>
                  </a:cxn>
                  <a:cxn ang="0">
                    <a:pos x="193" y="151"/>
                  </a:cxn>
                  <a:cxn ang="0">
                    <a:pos x="196" y="115"/>
                  </a:cxn>
                  <a:cxn ang="0">
                    <a:pos x="199" y="70"/>
                  </a:cxn>
                  <a:cxn ang="0">
                    <a:pos x="219" y="31"/>
                  </a:cxn>
                  <a:cxn ang="0">
                    <a:pos x="192" y="0"/>
                  </a:cxn>
                </a:cxnLst>
                <a:pathLst>
                  <a:path w="219" h="182">
                    <a:moveTo>
                      <a:pt x="192" y="0"/>
                    </a:moveTo>
                    <a:lnTo>
                      <a:pt x="191" y="1"/>
                    </a:lnTo>
                    <a:lnTo>
                      <a:pt x="158" y="35"/>
                    </a:lnTo>
                    <a:lnTo>
                      <a:pt x="0" y="58"/>
                    </a:lnTo>
                    <a:lnTo>
                      <a:pt x="173" y="63"/>
                    </a:lnTo>
                    <a:lnTo>
                      <a:pt x="166" y="154"/>
                    </a:lnTo>
                    <a:lnTo>
                      <a:pt x="154" y="157"/>
                    </a:lnTo>
                    <a:lnTo>
                      <a:pt x="114" y="164"/>
                    </a:lnTo>
                    <a:lnTo>
                      <a:pt x="58" y="173"/>
                    </a:lnTo>
                    <a:lnTo>
                      <a:pt x="1" y="180"/>
                    </a:lnTo>
                    <a:lnTo>
                      <a:pt x="217" y="182"/>
                    </a:lnTo>
                    <a:lnTo>
                      <a:pt x="193" y="151"/>
                    </a:lnTo>
                    <a:lnTo>
                      <a:pt x="196" y="115"/>
                    </a:lnTo>
                    <a:lnTo>
                      <a:pt x="199" y="70"/>
                    </a:lnTo>
                    <a:lnTo>
                      <a:pt x="219" y="31"/>
                    </a:lnTo>
                    <a:lnTo>
                      <a:pt x="192" y="0"/>
                    </a:lnTo>
                    <a:close/>
                  </a:path>
                </a:pathLst>
              </a:custGeom>
              <a:solidFill>
                <a:srgbClr val="000000"/>
              </a:solidFill>
              <a:ln w="9525">
                <a:noFill/>
              </a:ln>
            </p:spPr>
            <p:txBody>
              <a:bodyPr/>
              <a:p>
                <a:endParaRPr lang="zh-CN" altLang="en-US"/>
              </a:p>
            </p:txBody>
          </p:sp>
          <p:sp>
            <p:nvSpPr>
              <p:cNvPr id="95367" name="Freeform 137"/>
              <p:cNvSpPr/>
              <p:nvPr/>
            </p:nvSpPr>
            <p:spPr>
              <a:xfrm>
                <a:off x="3956" y="1648"/>
                <a:ext cx="19" cy="3"/>
              </a:xfrm>
              <a:custGeom>
                <a:avLst/>
                <a:gdLst/>
                <a:ahLst/>
                <a:cxnLst>
                  <a:cxn ang="0">
                    <a:pos x="213" y="0"/>
                  </a:cxn>
                  <a:cxn ang="0">
                    <a:pos x="194" y="15"/>
                  </a:cxn>
                  <a:cxn ang="0">
                    <a:pos x="190" y="15"/>
                  </a:cxn>
                  <a:cxn ang="0">
                    <a:pos x="179" y="17"/>
                  </a:cxn>
                  <a:cxn ang="0">
                    <a:pos x="160" y="20"/>
                  </a:cxn>
                  <a:cxn ang="0">
                    <a:pos x="133" y="23"/>
                  </a:cxn>
                  <a:cxn ang="0">
                    <a:pos x="98" y="28"/>
                  </a:cxn>
                  <a:cxn ang="0">
                    <a:pos x="57" y="33"/>
                  </a:cxn>
                  <a:cxn ang="0">
                    <a:pos x="7" y="40"/>
                  </a:cxn>
                  <a:cxn ang="0">
                    <a:pos x="0" y="41"/>
                  </a:cxn>
                  <a:cxn ang="0">
                    <a:pos x="246" y="43"/>
                  </a:cxn>
                  <a:cxn ang="0">
                    <a:pos x="246" y="29"/>
                  </a:cxn>
                  <a:cxn ang="0">
                    <a:pos x="213" y="0"/>
                  </a:cxn>
                </a:cxnLst>
                <a:pathLst>
                  <a:path w="246" h="43">
                    <a:moveTo>
                      <a:pt x="213" y="0"/>
                    </a:moveTo>
                    <a:lnTo>
                      <a:pt x="194" y="15"/>
                    </a:lnTo>
                    <a:lnTo>
                      <a:pt x="190" y="15"/>
                    </a:lnTo>
                    <a:lnTo>
                      <a:pt x="179" y="17"/>
                    </a:lnTo>
                    <a:lnTo>
                      <a:pt x="160" y="20"/>
                    </a:lnTo>
                    <a:lnTo>
                      <a:pt x="133" y="23"/>
                    </a:lnTo>
                    <a:lnTo>
                      <a:pt x="98" y="28"/>
                    </a:lnTo>
                    <a:lnTo>
                      <a:pt x="57" y="33"/>
                    </a:lnTo>
                    <a:lnTo>
                      <a:pt x="7" y="40"/>
                    </a:lnTo>
                    <a:lnTo>
                      <a:pt x="0" y="41"/>
                    </a:lnTo>
                    <a:lnTo>
                      <a:pt x="246" y="43"/>
                    </a:lnTo>
                    <a:lnTo>
                      <a:pt x="246" y="29"/>
                    </a:lnTo>
                    <a:lnTo>
                      <a:pt x="213" y="0"/>
                    </a:lnTo>
                    <a:close/>
                  </a:path>
                </a:pathLst>
              </a:custGeom>
              <a:solidFill>
                <a:srgbClr val="000000"/>
              </a:solidFill>
              <a:ln w="9525">
                <a:noFill/>
              </a:ln>
            </p:spPr>
            <p:txBody>
              <a:bodyPr/>
              <a:p>
                <a:endParaRPr lang="zh-CN" altLang="en-US"/>
              </a:p>
            </p:txBody>
          </p:sp>
          <p:sp>
            <p:nvSpPr>
              <p:cNvPr id="95368" name="Freeform 138"/>
              <p:cNvSpPr/>
              <p:nvPr/>
            </p:nvSpPr>
            <p:spPr>
              <a:xfrm>
                <a:off x="3936" y="1641"/>
                <a:ext cx="39" cy="15"/>
              </a:xfrm>
              <a:custGeom>
                <a:avLst/>
                <a:gdLst/>
                <a:ahLst/>
                <a:cxnLst>
                  <a:cxn ang="0">
                    <a:pos x="204" y="0"/>
                  </a:cxn>
                  <a:cxn ang="0">
                    <a:pos x="197" y="11"/>
                  </a:cxn>
                  <a:cxn ang="0">
                    <a:pos x="210" y="34"/>
                  </a:cxn>
                  <a:cxn ang="0">
                    <a:pos x="236" y="88"/>
                  </a:cxn>
                  <a:cxn ang="0">
                    <a:pos x="250" y="130"/>
                  </a:cxn>
                  <a:cxn ang="0">
                    <a:pos x="216" y="134"/>
                  </a:cxn>
                  <a:cxn ang="0">
                    <a:pos x="152" y="142"/>
                  </a:cxn>
                  <a:cxn ang="0">
                    <a:pos x="80" y="151"/>
                  </a:cxn>
                  <a:cxn ang="0">
                    <a:pos x="0" y="161"/>
                  </a:cxn>
                  <a:cxn ang="0">
                    <a:pos x="33" y="196"/>
                  </a:cxn>
                  <a:cxn ang="0">
                    <a:pos x="62" y="186"/>
                  </a:cxn>
                  <a:cxn ang="0">
                    <a:pos x="511" y="130"/>
                  </a:cxn>
                  <a:cxn ang="0">
                    <a:pos x="265" y="128"/>
                  </a:cxn>
                  <a:cxn ang="0">
                    <a:pos x="278" y="73"/>
                  </a:cxn>
                  <a:cxn ang="0">
                    <a:pos x="278" y="72"/>
                  </a:cxn>
                  <a:cxn ang="0">
                    <a:pos x="256" y="48"/>
                  </a:cxn>
                  <a:cxn ang="0">
                    <a:pos x="204" y="0"/>
                  </a:cxn>
                </a:cxnLst>
                <a:pathLst>
                  <a:path w="511" h="196">
                    <a:moveTo>
                      <a:pt x="204" y="0"/>
                    </a:moveTo>
                    <a:lnTo>
                      <a:pt x="197" y="11"/>
                    </a:lnTo>
                    <a:lnTo>
                      <a:pt x="210" y="34"/>
                    </a:lnTo>
                    <a:lnTo>
                      <a:pt x="236" y="88"/>
                    </a:lnTo>
                    <a:lnTo>
                      <a:pt x="250" y="130"/>
                    </a:lnTo>
                    <a:lnTo>
                      <a:pt x="216" y="134"/>
                    </a:lnTo>
                    <a:lnTo>
                      <a:pt x="152" y="142"/>
                    </a:lnTo>
                    <a:lnTo>
                      <a:pt x="80" y="151"/>
                    </a:lnTo>
                    <a:lnTo>
                      <a:pt x="0" y="161"/>
                    </a:lnTo>
                    <a:lnTo>
                      <a:pt x="33" y="196"/>
                    </a:lnTo>
                    <a:lnTo>
                      <a:pt x="62" y="186"/>
                    </a:lnTo>
                    <a:lnTo>
                      <a:pt x="511" y="130"/>
                    </a:lnTo>
                    <a:lnTo>
                      <a:pt x="265" y="128"/>
                    </a:lnTo>
                    <a:lnTo>
                      <a:pt x="278" y="73"/>
                    </a:lnTo>
                    <a:lnTo>
                      <a:pt x="278" y="72"/>
                    </a:lnTo>
                    <a:lnTo>
                      <a:pt x="256" y="48"/>
                    </a:lnTo>
                    <a:lnTo>
                      <a:pt x="204" y="0"/>
                    </a:lnTo>
                    <a:close/>
                  </a:path>
                </a:pathLst>
              </a:custGeom>
              <a:solidFill>
                <a:srgbClr val="000000"/>
              </a:solidFill>
              <a:ln w="9525">
                <a:noFill/>
              </a:ln>
            </p:spPr>
            <p:txBody>
              <a:bodyPr/>
              <a:p>
                <a:endParaRPr lang="zh-CN" altLang="en-US"/>
              </a:p>
            </p:txBody>
          </p:sp>
          <p:sp>
            <p:nvSpPr>
              <p:cNvPr id="95369" name="Freeform 139"/>
              <p:cNvSpPr/>
              <p:nvPr/>
            </p:nvSpPr>
            <p:spPr>
              <a:xfrm>
                <a:off x="4181" y="1984"/>
                <a:ext cx="9" cy="9"/>
              </a:xfrm>
              <a:custGeom>
                <a:avLst/>
                <a:gdLst/>
                <a:ahLst/>
                <a:cxnLst>
                  <a:cxn ang="0">
                    <a:pos x="115" y="0"/>
                  </a:cxn>
                  <a:cxn ang="0">
                    <a:pos x="0" y="103"/>
                  </a:cxn>
                  <a:cxn ang="0">
                    <a:pos x="31" y="122"/>
                  </a:cxn>
                  <a:cxn ang="0">
                    <a:pos x="71" y="77"/>
                  </a:cxn>
                  <a:cxn ang="0">
                    <a:pos x="123" y="20"/>
                  </a:cxn>
                  <a:cxn ang="0">
                    <a:pos x="115" y="0"/>
                  </a:cxn>
                </a:cxnLst>
                <a:pathLst>
                  <a:path w="123" h="122">
                    <a:moveTo>
                      <a:pt x="115" y="0"/>
                    </a:moveTo>
                    <a:lnTo>
                      <a:pt x="0" y="103"/>
                    </a:lnTo>
                    <a:lnTo>
                      <a:pt x="31" y="122"/>
                    </a:lnTo>
                    <a:lnTo>
                      <a:pt x="71" y="77"/>
                    </a:lnTo>
                    <a:lnTo>
                      <a:pt x="123" y="20"/>
                    </a:lnTo>
                    <a:lnTo>
                      <a:pt x="115" y="0"/>
                    </a:lnTo>
                    <a:close/>
                  </a:path>
                </a:pathLst>
              </a:custGeom>
              <a:solidFill>
                <a:srgbClr val="000000"/>
              </a:solidFill>
              <a:ln w="9525">
                <a:noFill/>
              </a:ln>
            </p:spPr>
            <p:txBody>
              <a:bodyPr/>
              <a:p>
                <a:endParaRPr lang="zh-CN" altLang="en-US"/>
              </a:p>
            </p:txBody>
          </p:sp>
          <p:sp>
            <p:nvSpPr>
              <p:cNvPr id="95370" name="Freeform 140"/>
              <p:cNvSpPr/>
              <p:nvPr/>
            </p:nvSpPr>
            <p:spPr>
              <a:xfrm>
                <a:off x="4177" y="1967"/>
                <a:ext cx="6" cy="31"/>
              </a:xfrm>
              <a:custGeom>
                <a:avLst/>
                <a:gdLst/>
                <a:ahLst/>
                <a:cxnLst>
                  <a:cxn ang="0">
                    <a:pos x="42" y="0"/>
                  </a:cxn>
                  <a:cxn ang="0">
                    <a:pos x="15" y="4"/>
                  </a:cxn>
                  <a:cxn ang="0">
                    <a:pos x="15" y="19"/>
                  </a:cxn>
                  <a:cxn ang="0">
                    <a:pos x="15" y="118"/>
                  </a:cxn>
                  <a:cxn ang="0">
                    <a:pos x="15" y="195"/>
                  </a:cxn>
                  <a:cxn ang="0">
                    <a:pos x="15" y="253"/>
                  </a:cxn>
                  <a:cxn ang="0">
                    <a:pos x="15" y="292"/>
                  </a:cxn>
                  <a:cxn ang="0">
                    <a:pos x="15" y="309"/>
                  </a:cxn>
                  <a:cxn ang="0">
                    <a:pos x="7" y="346"/>
                  </a:cxn>
                  <a:cxn ang="0">
                    <a:pos x="0" y="351"/>
                  </a:cxn>
                  <a:cxn ang="0">
                    <a:pos x="27" y="394"/>
                  </a:cxn>
                  <a:cxn ang="0">
                    <a:pos x="29" y="391"/>
                  </a:cxn>
                  <a:cxn ang="0">
                    <a:pos x="45" y="367"/>
                  </a:cxn>
                  <a:cxn ang="0">
                    <a:pos x="73" y="334"/>
                  </a:cxn>
                  <a:cxn ang="0">
                    <a:pos x="42" y="315"/>
                  </a:cxn>
                  <a:cxn ang="0">
                    <a:pos x="42" y="227"/>
                  </a:cxn>
                  <a:cxn ang="0">
                    <a:pos x="42" y="125"/>
                  </a:cxn>
                  <a:cxn ang="0">
                    <a:pos x="42" y="33"/>
                  </a:cxn>
                  <a:cxn ang="0">
                    <a:pos x="42" y="0"/>
                  </a:cxn>
                </a:cxnLst>
                <a:pathLst>
                  <a:path w="73" h="394">
                    <a:moveTo>
                      <a:pt x="42" y="0"/>
                    </a:moveTo>
                    <a:lnTo>
                      <a:pt x="15" y="4"/>
                    </a:lnTo>
                    <a:lnTo>
                      <a:pt x="15" y="19"/>
                    </a:lnTo>
                    <a:lnTo>
                      <a:pt x="15" y="118"/>
                    </a:lnTo>
                    <a:lnTo>
                      <a:pt x="15" y="195"/>
                    </a:lnTo>
                    <a:lnTo>
                      <a:pt x="15" y="253"/>
                    </a:lnTo>
                    <a:lnTo>
                      <a:pt x="15" y="292"/>
                    </a:lnTo>
                    <a:lnTo>
                      <a:pt x="15" y="309"/>
                    </a:lnTo>
                    <a:lnTo>
                      <a:pt x="7" y="346"/>
                    </a:lnTo>
                    <a:lnTo>
                      <a:pt x="0" y="351"/>
                    </a:lnTo>
                    <a:lnTo>
                      <a:pt x="27" y="394"/>
                    </a:lnTo>
                    <a:lnTo>
                      <a:pt x="29" y="391"/>
                    </a:lnTo>
                    <a:lnTo>
                      <a:pt x="45" y="367"/>
                    </a:lnTo>
                    <a:lnTo>
                      <a:pt x="73" y="334"/>
                    </a:lnTo>
                    <a:lnTo>
                      <a:pt x="42" y="315"/>
                    </a:lnTo>
                    <a:lnTo>
                      <a:pt x="42" y="227"/>
                    </a:lnTo>
                    <a:lnTo>
                      <a:pt x="42" y="125"/>
                    </a:lnTo>
                    <a:lnTo>
                      <a:pt x="42" y="33"/>
                    </a:lnTo>
                    <a:lnTo>
                      <a:pt x="42" y="0"/>
                    </a:lnTo>
                    <a:close/>
                  </a:path>
                </a:pathLst>
              </a:custGeom>
              <a:solidFill>
                <a:srgbClr val="000000"/>
              </a:solidFill>
              <a:ln w="9525">
                <a:noFill/>
              </a:ln>
            </p:spPr>
            <p:txBody>
              <a:bodyPr/>
              <a:p>
                <a:endParaRPr lang="zh-CN" altLang="en-US"/>
              </a:p>
            </p:txBody>
          </p:sp>
          <p:sp>
            <p:nvSpPr>
              <p:cNvPr id="95371" name="Freeform 141"/>
              <p:cNvSpPr/>
              <p:nvPr/>
            </p:nvSpPr>
            <p:spPr>
              <a:xfrm>
                <a:off x="4166" y="1967"/>
                <a:ext cx="17" cy="3"/>
              </a:xfrm>
              <a:custGeom>
                <a:avLst/>
                <a:gdLst/>
                <a:ahLst/>
                <a:cxnLst>
                  <a:cxn ang="0">
                    <a:pos x="0" y="0"/>
                  </a:cxn>
                  <a:cxn ang="0">
                    <a:pos x="34" y="43"/>
                  </a:cxn>
                  <a:cxn ang="0">
                    <a:pos x="73" y="25"/>
                  </a:cxn>
                  <a:cxn ang="0">
                    <a:pos x="164" y="11"/>
                  </a:cxn>
                  <a:cxn ang="0">
                    <a:pos x="191" y="7"/>
                  </a:cxn>
                  <a:cxn ang="0">
                    <a:pos x="219" y="3"/>
                  </a:cxn>
                  <a:cxn ang="0">
                    <a:pos x="0" y="0"/>
                  </a:cxn>
                </a:cxnLst>
                <a:pathLst>
                  <a:path w="219" h="43">
                    <a:moveTo>
                      <a:pt x="0" y="0"/>
                    </a:moveTo>
                    <a:lnTo>
                      <a:pt x="34" y="43"/>
                    </a:lnTo>
                    <a:lnTo>
                      <a:pt x="73" y="25"/>
                    </a:lnTo>
                    <a:lnTo>
                      <a:pt x="164" y="11"/>
                    </a:lnTo>
                    <a:lnTo>
                      <a:pt x="191" y="7"/>
                    </a:lnTo>
                    <a:lnTo>
                      <a:pt x="219" y="3"/>
                    </a:lnTo>
                    <a:lnTo>
                      <a:pt x="0" y="0"/>
                    </a:lnTo>
                    <a:close/>
                  </a:path>
                </a:pathLst>
              </a:custGeom>
              <a:solidFill>
                <a:srgbClr val="000000"/>
              </a:solidFill>
              <a:ln w="9525">
                <a:noFill/>
              </a:ln>
            </p:spPr>
            <p:txBody>
              <a:bodyPr/>
              <a:p>
                <a:endParaRPr lang="zh-CN" altLang="en-US"/>
              </a:p>
            </p:txBody>
          </p:sp>
          <p:sp>
            <p:nvSpPr>
              <p:cNvPr id="95372" name="Freeform 142"/>
              <p:cNvSpPr/>
              <p:nvPr/>
            </p:nvSpPr>
            <p:spPr>
              <a:xfrm>
                <a:off x="4166" y="1960"/>
                <a:ext cx="41" cy="33"/>
              </a:xfrm>
              <a:custGeom>
                <a:avLst/>
                <a:gdLst/>
                <a:ahLst/>
                <a:cxnLst>
                  <a:cxn ang="0">
                    <a:pos x="478" y="0"/>
                  </a:cxn>
                  <a:cxn ang="0">
                    <a:pos x="451" y="17"/>
                  </a:cxn>
                  <a:cxn ang="0">
                    <a:pos x="191" y="56"/>
                  </a:cxn>
                  <a:cxn ang="0">
                    <a:pos x="164" y="60"/>
                  </a:cxn>
                  <a:cxn ang="0">
                    <a:pos x="0" y="83"/>
                  </a:cxn>
                  <a:cxn ang="0">
                    <a:pos x="219" y="86"/>
                  </a:cxn>
                  <a:cxn ang="0">
                    <a:pos x="411" y="424"/>
                  </a:cxn>
                  <a:cxn ang="0">
                    <a:pos x="530" y="413"/>
                  </a:cxn>
                  <a:cxn ang="0">
                    <a:pos x="530" y="396"/>
                  </a:cxn>
                  <a:cxn ang="0">
                    <a:pos x="515" y="393"/>
                  </a:cxn>
                  <a:cxn ang="0">
                    <a:pos x="473" y="378"/>
                  </a:cxn>
                  <a:cxn ang="0">
                    <a:pos x="435" y="354"/>
                  </a:cxn>
                  <a:cxn ang="0">
                    <a:pos x="402" y="322"/>
                  </a:cxn>
                  <a:cxn ang="0">
                    <a:pos x="402" y="322"/>
                  </a:cxn>
                  <a:cxn ang="0">
                    <a:pos x="381" y="298"/>
                  </a:cxn>
                  <a:cxn ang="0">
                    <a:pos x="358" y="267"/>
                  </a:cxn>
                  <a:cxn ang="0">
                    <a:pos x="331" y="227"/>
                  </a:cxn>
                  <a:cxn ang="0">
                    <a:pos x="299" y="180"/>
                  </a:cxn>
                  <a:cxn ang="0">
                    <a:pos x="264" y="124"/>
                  </a:cxn>
                  <a:cxn ang="0">
                    <a:pos x="240" y="83"/>
                  </a:cxn>
                  <a:cxn ang="0">
                    <a:pos x="510" y="42"/>
                  </a:cxn>
                  <a:cxn ang="0">
                    <a:pos x="508" y="28"/>
                  </a:cxn>
                  <a:cxn ang="0">
                    <a:pos x="478" y="0"/>
                  </a:cxn>
                </a:cxnLst>
                <a:pathLst>
                  <a:path w="530" h="424">
                    <a:moveTo>
                      <a:pt x="478" y="0"/>
                    </a:moveTo>
                    <a:lnTo>
                      <a:pt x="451" y="17"/>
                    </a:lnTo>
                    <a:lnTo>
                      <a:pt x="191" y="56"/>
                    </a:lnTo>
                    <a:lnTo>
                      <a:pt x="164" y="60"/>
                    </a:lnTo>
                    <a:lnTo>
                      <a:pt x="0" y="83"/>
                    </a:lnTo>
                    <a:lnTo>
                      <a:pt x="219" y="86"/>
                    </a:lnTo>
                    <a:lnTo>
                      <a:pt x="411" y="424"/>
                    </a:lnTo>
                    <a:lnTo>
                      <a:pt x="530" y="413"/>
                    </a:lnTo>
                    <a:lnTo>
                      <a:pt x="530" y="396"/>
                    </a:lnTo>
                    <a:lnTo>
                      <a:pt x="515" y="393"/>
                    </a:lnTo>
                    <a:lnTo>
                      <a:pt x="473" y="378"/>
                    </a:lnTo>
                    <a:lnTo>
                      <a:pt x="435" y="354"/>
                    </a:lnTo>
                    <a:lnTo>
                      <a:pt x="402" y="322"/>
                    </a:lnTo>
                    <a:lnTo>
                      <a:pt x="402" y="322"/>
                    </a:lnTo>
                    <a:lnTo>
                      <a:pt x="381" y="298"/>
                    </a:lnTo>
                    <a:lnTo>
                      <a:pt x="358" y="267"/>
                    </a:lnTo>
                    <a:lnTo>
                      <a:pt x="331" y="227"/>
                    </a:lnTo>
                    <a:lnTo>
                      <a:pt x="299" y="180"/>
                    </a:lnTo>
                    <a:lnTo>
                      <a:pt x="264" y="124"/>
                    </a:lnTo>
                    <a:lnTo>
                      <a:pt x="240" y="83"/>
                    </a:lnTo>
                    <a:lnTo>
                      <a:pt x="510" y="42"/>
                    </a:lnTo>
                    <a:lnTo>
                      <a:pt x="508" y="28"/>
                    </a:lnTo>
                    <a:lnTo>
                      <a:pt x="478" y="0"/>
                    </a:lnTo>
                    <a:close/>
                  </a:path>
                </a:pathLst>
              </a:custGeom>
              <a:solidFill>
                <a:srgbClr val="000000"/>
              </a:solidFill>
              <a:ln w="9525">
                <a:noFill/>
              </a:ln>
            </p:spPr>
            <p:txBody>
              <a:bodyPr/>
              <a:p>
                <a:endParaRPr lang="zh-CN" altLang="en-US"/>
              </a:p>
            </p:txBody>
          </p:sp>
          <p:sp>
            <p:nvSpPr>
              <p:cNvPr id="95373" name="Freeform 143"/>
              <p:cNvSpPr/>
              <p:nvPr/>
            </p:nvSpPr>
            <p:spPr>
              <a:xfrm>
                <a:off x="4181" y="1938"/>
                <a:ext cx="16" cy="21"/>
              </a:xfrm>
              <a:custGeom>
                <a:avLst/>
                <a:gdLst/>
                <a:ahLst/>
                <a:cxnLst>
                  <a:cxn ang="0">
                    <a:pos x="199" y="0"/>
                  </a:cxn>
                  <a:cxn ang="0">
                    <a:pos x="189" y="0"/>
                  </a:cxn>
                  <a:cxn ang="0">
                    <a:pos x="185" y="11"/>
                  </a:cxn>
                  <a:cxn ang="0">
                    <a:pos x="165" y="56"/>
                  </a:cxn>
                  <a:cxn ang="0">
                    <a:pos x="132" y="108"/>
                  </a:cxn>
                  <a:cxn ang="0">
                    <a:pos x="122" y="125"/>
                  </a:cxn>
                  <a:cxn ang="0">
                    <a:pos x="97" y="158"/>
                  </a:cxn>
                  <a:cxn ang="0">
                    <a:pos x="66" y="196"/>
                  </a:cxn>
                  <a:cxn ang="0">
                    <a:pos x="28" y="239"/>
                  </a:cxn>
                  <a:cxn ang="0">
                    <a:pos x="0" y="271"/>
                  </a:cxn>
                  <a:cxn ang="0">
                    <a:pos x="32" y="272"/>
                  </a:cxn>
                  <a:cxn ang="0">
                    <a:pos x="74" y="230"/>
                  </a:cxn>
                  <a:cxn ang="0">
                    <a:pos x="110" y="194"/>
                  </a:cxn>
                  <a:cxn ang="0">
                    <a:pos x="137" y="163"/>
                  </a:cxn>
                  <a:cxn ang="0">
                    <a:pos x="157" y="137"/>
                  </a:cxn>
                  <a:cxn ang="0">
                    <a:pos x="185" y="99"/>
                  </a:cxn>
                  <a:cxn ang="0">
                    <a:pos x="214" y="74"/>
                  </a:cxn>
                  <a:cxn ang="0">
                    <a:pos x="199" y="0"/>
                  </a:cxn>
                </a:cxnLst>
                <a:pathLst>
                  <a:path w="214" h="272">
                    <a:moveTo>
                      <a:pt x="199" y="0"/>
                    </a:moveTo>
                    <a:lnTo>
                      <a:pt x="189" y="0"/>
                    </a:lnTo>
                    <a:lnTo>
                      <a:pt x="185" y="11"/>
                    </a:lnTo>
                    <a:lnTo>
                      <a:pt x="165" y="56"/>
                    </a:lnTo>
                    <a:lnTo>
                      <a:pt x="132" y="108"/>
                    </a:lnTo>
                    <a:lnTo>
                      <a:pt x="122" y="125"/>
                    </a:lnTo>
                    <a:lnTo>
                      <a:pt x="97" y="158"/>
                    </a:lnTo>
                    <a:lnTo>
                      <a:pt x="66" y="196"/>
                    </a:lnTo>
                    <a:lnTo>
                      <a:pt x="28" y="239"/>
                    </a:lnTo>
                    <a:lnTo>
                      <a:pt x="0" y="271"/>
                    </a:lnTo>
                    <a:lnTo>
                      <a:pt x="32" y="272"/>
                    </a:lnTo>
                    <a:lnTo>
                      <a:pt x="74" y="230"/>
                    </a:lnTo>
                    <a:lnTo>
                      <a:pt x="110" y="194"/>
                    </a:lnTo>
                    <a:lnTo>
                      <a:pt x="137" y="163"/>
                    </a:lnTo>
                    <a:lnTo>
                      <a:pt x="157" y="137"/>
                    </a:lnTo>
                    <a:lnTo>
                      <a:pt x="185" y="99"/>
                    </a:lnTo>
                    <a:lnTo>
                      <a:pt x="214" y="74"/>
                    </a:lnTo>
                    <a:lnTo>
                      <a:pt x="199" y="0"/>
                    </a:lnTo>
                    <a:close/>
                  </a:path>
                </a:pathLst>
              </a:custGeom>
              <a:solidFill>
                <a:srgbClr val="000000"/>
              </a:solidFill>
              <a:ln w="9525">
                <a:noFill/>
              </a:ln>
            </p:spPr>
            <p:txBody>
              <a:bodyPr/>
              <a:p>
                <a:endParaRPr lang="zh-CN" altLang="en-US"/>
              </a:p>
            </p:txBody>
          </p:sp>
          <p:sp>
            <p:nvSpPr>
              <p:cNvPr id="95374" name="Freeform 144"/>
              <p:cNvSpPr/>
              <p:nvPr/>
            </p:nvSpPr>
            <p:spPr>
              <a:xfrm>
                <a:off x="4177" y="1935"/>
                <a:ext cx="6" cy="30"/>
              </a:xfrm>
              <a:custGeom>
                <a:avLst/>
                <a:gdLst/>
                <a:ahLst/>
                <a:cxnLst>
                  <a:cxn ang="0">
                    <a:pos x="8" y="0"/>
                  </a:cxn>
                  <a:cxn ang="0">
                    <a:pos x="0" y="6"/>
                  </a:cxn>
                  <a:cxn ang="0">
                    <a:pos x="6" y="30"/>
                  </a:cxn>
                  <a:cxn ang="0">
                    <a:pos x="15" y="83"/>
                  </a:cxn>
                  <a:cxn ang="0">
                    <a:pos x="15" y="90"/>
                  </a:cxn>
                  <a:cxn ang="0">
                    <a:pos x="15" y="119"/>
                  </a:cxn>
                  <a:cxn ang="0">
                    <a:pos x="15" y="165"/>
                  </a:cxn>
                  <a:cxn ang="0">
                    <a:pos x="15" y="230"/>
                  </a:cxn>
                  <a:cxn ang="0">
                    <a:pos x="15" y="312"/>
                  </a:cxn>
                  <a:cxn ang="0">
                    <a:pos x="15" y="393"/>
                  </a:cxn>
                  <a:cxn ang="0">
                    <a:pos x="42" y="389"/>
                  </a:cxn>
                  <a:cxn ang="0">
                    <a:pos x="42" y="375"/>
                  </a:cxn>
                  <a:cxn ang="0">
                    <a:pos x="42" y="347"/>
                  </a:cxn>
                  <a:cxn ang="0">
                    <a:pos x="74" y="317"/>
                  </a:cxn>
                  <a:cxn ang="0">
                    <a:pos x="42" y="316"/>
                  </a:cxn>
                  <a:cxn ang="0">
                    <a:pos x="42" y="305"/>
                  </a:cxn>
                  <a:cxn ang="0">
                    <a:pos x="43" y="245"/>
                  </a:cxn>
                  <a:cxn ang="0">
                    <a:pos x="43" y="195"/>
                  </a:cxn>
                  <a:cxn ang="0">
                    <a:pos x="43" y="155"/>
                  </a:cxn>
                  <a:cxn ang="0">
                    <a:pos x="43" y="127"/>
                  </a:cxn>
                  <a:cxn ang="0">
                    <a:pos x="44" y="109"/>
                  </a:cxn>
                  <a:cxn ang="0">
                    <a:pos x="44" y="101"/>
                  </a:cxn>
                  <a:cxn ang="0">
                    <a:pos x="54" y="63"/>
                  </a:cxn>
                  <a:cxn ang="0">
                    <a:pos x="8" y="0"/>
                  </a:cxn>
                </a:cxnLst>
                <a:pathLst>
                  <a:path w="74" h="393">
                    <a:moveTo>
                      <a:pt x="8" y="0"/>
                    </a:moveTo>
                    <a:lnTo>
                      <a:pt x="0" y="6"/>
                    </a:lnTo>
                    <a:lnTo>
                      <a:pt x="6" y="30"/>
                    </a:lnTo>
                    <a:lnTo>
                      <a:pt x="15" y="83"/>
                    </a:lnTo>
                    <a:lnTo>
                      <a:pt x="15" y="90"/>
                    </a:lnTo>
                    <a:lnTo>
                      <a:pt x="15" y="119"/>
                    </a:lnTo>
                    <a:lnTo>
                      <a:pt x="15" y="165"/>
                    </a:lnTo>
                    <a:lnTo>
                      <a:pt x="15" y="230"/>
                    </a:lnTo>
                    <a:lnTo>
                      <a:pt x="15" y="312"/>
                    </a:lnTo>
                    <a:lnTo>
                      <a:pt x="15" y="393"/>
                    </a:lnTo>
                    <a:lnTo>
                      <a:pt x="42" y="389"/>
                    </a:lnTo>
                    <a:lnTo>
                      <a:pt x="42" y="375"/>
                    </a:lnTo>
                    <a:lnTo>
                      <a:pt x="42" y="347"/>
                    </a:lnTo>
                    <a:lnTo>
                      <a:pt x="74" y="317"/>
                    </a:lnTo>
                    <a:lnTo>
                      <a:pt x="42" y="316"/>
                    </a:lnTo>
                    <a:lnTo>
                      <a:pt x="42" y="305"/>
                    </a:lnTo>
                    <a:lnTo>
                      <a:pt x="43" y="245"/>
                    </a:lnTo>
                    <a:lnTo>
                      <a:pt x="43" y="195"/>
                    </a:lnTo>
                    <a:lnTo>
                      <a:pt x="43" y="155"/>
                    </a:lnTo>
                    <a:lnTo>
                      <a:pt x="43" y="127"/>
                    </a:lnTo>
                    <a:lnTo>
                      <a:pt x="44" y="109"/>
                    </a:lnTo>
                    <a:lnTo>
                      <a:pt x="44" y="101"/>
                    </a:lnTo>
                    <a:lnTo>
                      <a:pt x="54" y="63"/>
                    </a:lnTo>
                    <a:lnTo>
                      <a:pt x="8" y="0"/>
                    </a:lnTo>
                    <a:close/>
                  </a:path>
                </a:pathLst>
              </a:custGeom>
              <a:solidFill>
                <a:srgbClr val="000000"/>
              </a:solidFill>
              <a:ln w="9525">
                <a:noFill/>
              </a:ln>
            </p:spPr>
            <p:txBody>
              <a:bodyPr/>
              <a:p>
                <a:endParaRPr lang="zh-CN" altLang="en-US"/>
              </a:p>
            </p:txBody>
          </p:sp>
          <p:sp>
            <p:nvSpPr>
              <p:cNvPr id="95375" name="Freeform 145"/>
              <p:cNvSpPr/>
              <p:nvPr/>
            </p:nvSpPr>
            <p:spPr>
              <a:xfrm>
                <a:off x="3897" y="1936"/>
                <a:ext cx="5" cy="3"/>
              </a:xfrm>
              <a:custGeom>
                <a:avLst/>
                <a:gdLst/>
                <a:ahLst/>
                <a:cxnLst>
                  <a:cxn ang="0">
                    <a:pos x="28" y="29"/>
                  </a:cxn>
                  <a:cxn ang="0">
                    <a:pos x="0" y="29"/>
                  </a:cxn>
                  <a:cxn ang="0">
                    <a:pos x="1" y="20"/>
                  </a:cxn>
                  <a:cxn ang="0">
                    <a:pos x="5" y="12"/>
                  </a:cxn>
                  <a:cxn ang="0">
                    <a:pos x="10" y="7"/>
                  </a:cxn>
                  <a:cxn ang="0">
                    <a:pos x="19" y="2"/>
                  </a:cxn>
                  <a:cxn ang="0">
                    <a:pos x="28" y="0"/>
                  </a:cxn>
                  <a:cxn ang="0">
                    <a:pos x="36" y="2"/>
                  </a:cxn>
                  <a:cxn ang="0">
                    <a:pos x="45" y="7"/>
                  </a:cxn>
                  <a:cxn ang="0">
                    <a:pos x="50" y="12"/>
                  </a:cxn>
                  <a:cxn ang="0">
                    <a:pos x="54" y="20"/>
                  </a:cxn>
                  <a:cxn ang="0">
                    <a:pos x="57" y="29"/>
                  </a:cxn>
                  <a:cxn ang="0">
                    <a:pos x="28" y="29"/>
                  </a:cxn>
                </a:cxnLst>
                <a:pathLst>
                  <a:path w="57" h="29">
                    <a:moveTo>
                      <a:pt x="28" y="29"/>
                    </a:moveTo>
                    <a:lnTo>
                      <a:pt x="0" y="29"/>
                    </a:lnTo>
                    <a:lnTo>
                      <a:pt x="1" y="20"/>
                    </a:lnTo>
                    <a:lnTo>
                      <a:pt x="5" y="12"/>
                    </a:lnTo>
                    <a:lnTo>
                      <a:pt x="10" y="7"/>
                    </a:lnTo>
                    <a:lnTo>
                      <a:pt x="19" y="2"/>
                    </a:lnTo>
                    <a:lnTo>
                      <a:pt x="28" y="0"/>
                    </a:lnTo>
                    <a:lnTo>
                      <a:pt x="36" y="2"/>
                    </a:lnTo>
                    <a:lnTo>
                      <a:pt x="45" y="7"/>
                    </a:lnTo>
                    <a:lnTo>
                      <a:pt x="50" y="12"/>
                    </a:lnTo>
                    <a:lnTo>
                      <a:pt x="54" y="20"/>
                    </a:lnTo>
                    <a:lnTo>
                      <a:pt x="57" y="29"/>
                    </a:lnTo>
                    <a:lnTo>
                      <a:pt x="28" y="29"/>
                    </a:lnTo>
                    <a:close/>
                  </a:path>
                </a:pathLst>
              </a:custGeom>
              <a:solidFill>
                <a:srgbClr val="000000"/>
              </a:solidFill>
              <a:ln w="9525">
                <a:noFill/>
              </a:ln>
            </p:spPr>
            <p:txBody>
              <a:bodyPr/>
              <a:p>
                <a:endParaRPr lang="zh-CN" altLang="en-US"/>
              </a:p>
            </p:txBody>
          </p:sp>
          <p:sp>
            <p:nvSpPr>
              <p:cNvPr id="95376" name="Freeform 146"/>
              <p:cNvSpPr/>
              <p:nvPr/>
            </p:nvSpPr>
            <p:spPr>
              <a:xfrm>
                <a:off x="3897" y="1936"/>
                <a:ext cx="5" cy="3"/>
              </a:xfrm>
              <a:custGeom>
                <a:avLst/>
                <a:gdLst/>
                <a:ahLst/>
                <a:cxnLst>
                  <a:cxn ang="0">
                    <a:pos x="0" y="29"/>
                  </a:cxn>
                  <a:cxn ang="0">
                    <a:pos x="1" y="20"/>
                  </a:cxn>
                  <a:cxn ang="0">
                    <a:pos x="5" y="12"/>
                  </a:cxn>
                  <a:cxn ang="0">
                    <a:pos x="10" y="7"/>
                  </a:cxn>
                  <a:cxn ang="0">
                    <a:pos x="19" y="2"/>
                  </a:cxn>
                  <a:cxn ang="0">
                    <a:pos x="28" y="0"/>
                  </a:cxn>
                  <a:cxn ang="0">
                    <a:pos x="36" y="2"/>
                  </a:cxn>
                  <a:cxn ang="0">
                    <a:pos x="45" y="7"/>
                  </a:cxn>
                  <a:cxn ang="0">
                    <a:pos x="50" y="12"/>
                  </a:cxn>
                  <a:cxn ang="0">
                    <a:pos x="54" y="20"/>
                  </a:cxn>
                  <a:cxn ang="0">
                    <a:pos x="57" y="29"/>
                  </a:cxn>
                </a:cxnLst>
                <a:pathLst>
                  <a:path w="57" h="29">
                    <a:moveTo>
                      <a:pt x="0" y="29"/>
                    </a:moveTo>
                    <a:lnTo>
                      <a:pt x="1" y="20"/>
                    </a:lnTo>
                    <a:lnTo>
                      <a:pt x="5" y="12"/>
                    </a:lnTo>
                    <a:lnTo>
                      <a:pt x="10" y="7"/>
                    </a:lnTo>
                    <a:lnTo>
                      <a:pt x="19" y="2"/>
                    </a:lnTo>
                    <a:lnTo>
                      <a:pt x="28" y="0"/>
                    </a:lnTo>
                    <a:lnTo>
                      <a:pt x="36" y="2"/>
                    </a:lnTo>
                    <a:lnTo>
                      <a:pt x="45" y="7"/>
                    </a:lnTo>
                    <a:lnTo>
                      <a:pt x="50" y="12"/>
                    </a:lnTo>
                    <a:lnTo>
                      <a:pt x="54"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377" name="Freeform 147"/>
              <p:cNvSpPr/>
              <p:nvPr/>
            </p:nvSpPr>
            <p:spPr>
              <a:xfrm>
                <a:off x="3897" y="1939"/>
                <a:ext cx="5" cy="557"/>
              </a:xfrm>
              <a:custGeom>
                <a:avLst/>
                <a:gdLst/>
                <a:ahLst/>
                <a:cxnLst>
                  <a:cxn ang="0">
                    <a:pos x="57" y="0"/>
                  </a:cxn>
                  <a:cxn ang="0">
                    <a:pos x="28" y="0"/>
                  </a:cxn>
                  <a:cxn ang="0">
                    <a:pos x="0" y="0"/>
                  </a:cxn>
                  <a:cxn ang="0">
                    <a:pos x="0" y="7244"/>
                  </a:cxn>
                  <a:cxn ang="0">
                    <a:pos x="28" y="7244"/>
                  </a:cxn>
                  <a:cxn ang="0">
                    <a:pos x="57" y="7244"/>
                  </a:cxn>
                  <a:cxn ang="0">
                    <a:pos x="57" y="0"/>
                  </a:cxn>
                </a:cxnLst>
                <a:pathLst>
                  <a:path w="57" h="7244">
                    <a:moveTo>
                      <a:pt x="57" y="0"/>
                    </a:moveTo>
                    <a:lnTo>
                      <a:pt x="28" y="0"/>
                    </a:lnTo>
                    <a:lnTo>
                      <a:pt x="0" y="0"/>
                    </a:lnTo>
                    <a:lnTo>
                      <a:pt x="0" y="7244"/>
                    </a:lnTo>
                    <a:lnTo>
                      <a:pt x="28" y="7244"/>
                    </a:lnTo>
                    <a:lnTo>
                      <a:pt x="57" y="7244"/>
                    </a:lnTo>
                    <a:lnTo>
                      <a:pt x="57" y="0"/>
                    </a:lnTo>
                    <a:close/>
                  </a:path>
                </a:pathLst>
              </a:custGeom>
              <a:solidFill>
                <a:srgbClr val="000000"/>
              </a:solidFill>
              <a:ln w="9525">
                <a:noFill/>
              </a:ln>
            </p:spPr>
            <p:txBody>
              <a:bodyPr/>
              <a:p>
                <a:endParaRPr lang="zh-CN" altLang="en-US"/>
              </a:p>
            </p:txBody>
          </p:sp>
          <p:sp>
            <p:nvSpPr>
              <p:cNvPr id="95378" name="Freeform 148"/>
              <p:cNvSpPr/>
              <p:nvPr/>
            </p:nvSpPr>
            <p:spPr>
              <a:xfrm>
                <a:off x="3897" y="1939"/>
                <a:ext cx="5" cy="557"/>
              </a:xfrm>
              <a:custGeom>
                <a:avLst/>
                <a:gdLst/>
                <a:ahLst/>
                <a:cxnLst>
                  <a:cxn ang="0">
                    <a:pos x="57" y="0"/>
                  </a:cxn>
                  <a:cxn ang="0">
                    <a:pos x="28" y="0"/>
                  </a:cxn>
                  <a:cxn ang="0">
                    <a:pos x="0" y="0"/>
                  </a:cxn>
                  <a:cxn ang="0">
                    <a:pos x="0" y="7244"/>
                  </a:cxn>
                  <a:cxn ang="0">
                    <a:pos x="28" y="7244"/>
                  </a:cxn>
                  <a:cxn ang="0">
                    <a:pos x="57" y="7244"/>
                  </a:cxn>
                  <a:cxn ang="0">
                    <a:pos x="57" y="0"/>
                  </a:cxn>
                </a:cxnLst>
                <a:pathLst>
                  <a:path w="57" h="7244">
                    <a:moveTo>
                      <a:pt x="57" y="0"/>
                    </a:moveTo>
                    <a:lnTo>
                      <a:pt x="28" y="0"/>
                    </a:lnTo>
                    <a:lnTo>
                      <a:pt x="0" y="0"/>
                    </a:lnTo>
                    <a:lnTo>
                      <a:pt x="0" y="7244"/>
                    </a:lnTo>
                    <a:lnTo>
                      <a:pt x="28" y="7244"/>
                    </a:lnTo>
                    <a:lnTo>
                      <a:pt x="57" y="7244"/>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379" name="Freeform 149"/>
              <p:cNvSpPr/>
              <p:nvPr/>
            </p:nvSpPr>
            <p:spPr>
              <a:xfrm>
                <a:off x="3897" y="2496"/>
                <a:ext cx="5" cy="2"/>
              </a:xfrm>
              <a:custGeom>
                <a:avLst/>
                <a:gdLst/>
                <a:ahLst/>
                <a:cxnLst>
                  <a:cxn ang="0">
                    <a:pos x="28" y="0"/>
                  </a:cxn>
                  <a:cxn ang="0">
                    <a:pos x="57" y="0"/>
                  </a:cxn>
                  <a:cxn ang="0">
                    <a:pos x="54" y="9"/>
                  </a:cxn>
                  <a:cxn ang="0">
                    <a:pos x="50" y="17"/>
                  </a:cxn>
                  <a:cxn ang="0">
                    <a:pos x="45" y="23"/>
                  </a:cxn>
                  <a:cxn ang="0">
                    <a:pos x="36" y="27"/>
                  </a:cxn>
                  <a:cxn ang="0">
                    <a:pos x="28" y="28"/>
                  </a:cxn>
                  <a:cxn ang="0">
                    <a:pos x="19" y="27"/>
                  </a:cxn>
                  <a:cxn ang="0">
                    <a:pos x="10" y="23"/>
                  </a:cxn>
                  <a:cxn ang="0">
                    <a:pos x="5" y="17"/>
                  </a:cxn>
                  <a:cxn ang="0">
                    <a:pos x="1" y="9"/>
                  </a:cxn>
                  <a:cxn ang="0">
                    <a:pos x="0" y="0"/>
                  </a:cxn>
                  <a:cxn ang="0">
                    <a:pos x="28" y="0"/>
                  </a:cxn>
                </a:cxnLst>
                <a:pathLst>
                  <a:path w="57" h="28">
                    <a:moveTo>
                      <a:pt x="28" y="0"/>
                    </a:moveTo>
                    <a:lnTo>
                      <a:pt x="57" y="0"/>
                    </a:lnTo>
                    <a:lnTo>
                      <a:pt x="54" y="9"/>
                    </a:lnTo>
                    <a:lnTo>
                      <a:pt x="50" y="17"/>
                    </a:lnTo>
                    <a:lnTo>
                      <a:pt x="45" y="23"/>
                    </a:lnTo>
                    <a:lnTo>
                      <a:pt x="36" y="27"/>
                    </a:lnTo>
                    <a:lnTo>
                      <a:pt x="28" y="28"/>
                    </a:lnTo>
                    <a:lnTo>
                      <a:pt x="19" y="27"/>
                    </a:lnTo>
                    <a:lnTo>
                      <a:pt x="10" y="23"/>
                    </a:lnTo>
                    <a:lnTo>
                      <a:pt x="5" y="17"/>
                    </a:lnTo>
                    <a:lnTo>
                      <a:pt x="1" y="9"/>
                    </a:lnTo>
                    <a:lnTo>
                      <a:pt x="0" y="0"/>
                    </a:lnTo>
                    <a:lnTo>
                      <a:pt x="28" y="0"/>
                    </a:lnTo>
                    <a:close/>
                  </a:path>
                </a:pathLst>
              </a:custGeom>
              <a:solidFill>
                <a:srgbClr val="000000"/>
              </a:solidFill>
              <a:ln w="9525">
                <a:noFill/>
              </a:ln>
            </p:spPr>
            <p:txBody>
              <a:bodyPr/>
              <a:p>
                <a:endParaRPr lang="zh-CN" altLang="en-US"/>
              </a:p>
            </p:txBody>
          </p:sp>
          <p:sp>
            <p:nvSpPr>
              <p:cNvPr id="95380" name="Freeform 150"/>
              <p:cNvSpPr/>
              <p:nvPr/>
            </p:nvSpPr>
            <p:spPr>
              <a:xfrm>
                <a:off x="3897" y="2496"/>
                <a:ext cx="5" cy="2"/>
              </a:xfrm>
              <a:custGeom>
                <a:avLst/>
                <a:gdLst/>
                <a:ahLst/>
                <a:cxnLst>
                  <a:cxn ang="0">
                    <a:pos x="57" y="0"/>
                  </a:cxn>
                  <a:cxn ang="0">
                    <a:pos x="54" y="9"/>
                  </a:cxn>
                  <a:cxn ang="0">
                    <a:pos x="50" y="17"/>
                  </a:cxn>
                  <a:cxn ang="0">
                    <a:pos x="45" y="23"/>
                  </a:cxn>
                  <a:cxn ang="0">
                    <a:pos x="36" y="27"/>
                  </a:cxn>
                  <a:cxn ang="0">
                    <a:pos x="28" y="28"/>
                  </a:cxn>
                  <a:cxn ang="0">
                    <a:pos x="19" y="27"/>
                  </a:cxn>
                  <a:cxn ang="0">
                    <a:pos x="10" y="23"/>
                  </a:cxn>
                  <a:cxn ang="0">
                    <a:pos x="5" y="17"/>
                  </a:cxn>
                  <a:cxn ang="0">
                    <a:pos x="1" y="9"/>
                  </a:cxn>
                  <a:cxn ang="0">
                    <a:pos x="0" y="0"/>
                  </a:cxn>
                </a:cxnLst>
                <a:pathLst>
                  <a:path w="57" h="28">
                    <a:moveTo>
                      <a:pt x="57" y="0"/>
                    </a:moveTo>
                    <a:lnTo>
                      <a:pt x="54" y="9"/>
                    </a:lnTo>
                    <a:lnTo>
                      <a:pt x="50" y="17"/>
                    </a:lnTo>
                    <a:lnTo>
                      <a:pt x="45" y="23"/>
                    </a:lnTo>
                    <a:lnTo>
                      <a:pt x="36" y="27"/>
                    </a:lnTo>
                    <a:lnTo>
                      <a:pt x="28" y="28"/>
                    </a:lnTo>
                    <a:lnTo>
                      <a:pt x="19" y="27"/>
                    </a:lnTo>
                    <a:lnTo>
                      <a:pt x="10" y="23"/>
                    </a:lnTo>
                    <a:lnTo>
                      <a:pt x="5" y="17"/>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381" name="Line 151"/>
              <p:cNvSpPr/>
              <p:nvPr/>
            </p:nvSpPr>
            <p:spPr>
              <a:xfrm flipH="1">
                <a:off x="3980" y="1961"/>
                <a:ext cx="91" cy="1"/>
              </a:xfrm>
              <a:prstGeom prst="line">
                <a:avLst/>
              </a:prstGeom>
              <a:ln w="0" cap="flat" cmpd="sng">
                <a:solidFill>
                  <a:srgbClr val="000000"/>
                </a:solidFill>
                <a:prstDash val="solid"/>
                <a:round/>
                <a:headEnd type="none" w="med" len="med"/>
                <a:tailEnd type="none" w="med" len="med"/>
              </a:ln>
            </p:spPr>
          </p:sp>
          <p:sp>
            <p:nvSpPr>
              <p:cNvPr id="95382" name="Line 152"/>
              <p:cNvSpPr/>
              <p:nvPr/>
            </p:nvSpPr>
            <p:spPr>
              <a:xfrm flipH="1">
                <a:off x="3984" y="1842"/>
                <a:ext cx="39" cy="82"/>
              </a:xfrm>
              <a:prstGeom prst="line">
                <a:avLst/>
              </a:prstGeom>
              <a:ln w="0" cap="flat" cmpd="sng">
                <a:solidFill>
                  <a:srgbClr val="000000"/>
                </a:solidFill>
                <a:prstDash val="solid"/>
                <a:round/>
                <a:headEnd type="none" w="med" len="med"/>
                <a:tailEnd type="none" w="med" len="med"/>
              </a:ln>
            </p:spPr>
          </p:sp>
          <p:sp>
            <p:nvSpPr>
              <p:cNvPr id="95383" name="Line 153"/>
              <p:cNvSpPr/>
              <p:nvPr/>
            </p:nvSpPr>
            <p:spPr>
              <a:xfrm flipH="1">
                <a:off x="3952" y="1751"/>
                <a:ext cx="8" cy="57"/>
              </a:xfrm>
              <a:prstGeom prst="line">
                <a:avLst/>
              </a:prstGeom>
              <a:ln w="0" cap="flat" cmpd="sng">
                <a:solidFill>
                  <a:srgbClr val="000000"/>
                </a:solidFill>
                <a:prstDash val="solid"/>
                <a:round/>
                <a:headEnd type="none" w="med" len="med"/>
                <a:tailEnd type="none" w="med" len="med"/>
              </a:ln>
            </p:spPr>
          </p:sp>
          <p:sp>
            <p:nvSpPr>
              <p:cNvPr id="95384" name="Line 154"/>
              <p:cNvSpPr/>
              <p:nvPr/>
            </p:nvSpPr>
            <p:spPr>
              <a:xfrm>
                <a:off x="3960" y="1751"/>
                <a:ext cx="10" cy="68"/>
              </a:xfrm>
              <a:prstGeom prst="line">
                <a:avLst/>
              </a:prstGeom>
              <a:ln w="0" cap="flat" cmpd="sng">
                <a:solidFill>
                  <a:srgbClr val="000000"/>
                </a:solidFill>
                <a:prstDash val="solid"/>
                <a:round/>
                <a:headEnd type="none" w="med" len="med"/>
                <a:tailEnd type="none" w="med" len="med"/>
              </a:ln>
            </p:spPr>
          </p:sp>
          <p:sp>
            <p:nvSpPr>
              <p:cNvPr id="95385" name="Freeform 155"/>
              <p:cNvSpPr/>
              <p:nvPr/>
            </p:nvSpPr>
            <p:spPr>
              <a:xfrm>
                <a:off x="3952" y="1751"/>
                <a:ext cx="16" cy="57"/>
              </a:xfrm>
              <a:custGeom>
                <a:avLst/>
                <a:gdLst/>
                <a:ahLst/>
                <a:cxnLst>
                  <a:cxn ang="0">
                    <a:pos x="101" y="0"/>
                  </a:cxn>
                  <a:cxn ang="0">
                    <a:pos x="0" y="740"/>
                  </a:cxn>
                  <a:cxn ang="0">
                    <a:pos x="214" y="740"/>
                  </a:cxn>
                  <a:cxn ang="0">
                    <a:pos x="101" y="0"/>
                  </a:cxn>
                </a:cxnLst>
                <a:pathLst>
                  <a:path w="214" h="740">
                    <a:moveTo>
                      <a:pt x="101" y="0"/>
                    </a:moveTo>
                    <a:lnTo>
                      <a:pt x="0" y="740"/>
                    </a:lnTo>
                    <a:lnTo>
                      <a:pt x="214" y="740"/>
                    </a:lnTo>
                    <a:lnTo>
                      <a:pt x="101" y="0"/>
                    </a:lnTo>
                    <a:close/>
                  </a:path>
                </a:pathLst>
              </a:custGeom>
              <a:solidFill>
                <a:srgbClr val="000000"/>
              </a:solidFill>
              <a:ln w="9525">
                <a:noFill/>
              </a:ln>
            </p:spPr>
            <p:txBody>
              <a:bodyPr/>
              <a:p>
                <a:endParaRPr lang="zh-CN" altLang="en-US"/>
              </a:p>
            </p:txBody>
          </p:sp>
          <p:sp>
            <p:nvSpPr>
              <p:cNvPr id="95386" name="Freeform 156"/>
              <p:cNvSpPr/>
              <p:nvPr/>
            </p:nvSpPr>
            <p:spPr>
              <a:xfrm>
                <a:off x="3952" y="1751"/>
                <a:ext cx="16" cy="57"/>
              </a:xfrm>
              <a:custGeom>
                <a:avLst/>
                <a:gdLst/>
                <a:ahLst/>
                <a:cxnLst>
                  <a:cxn ang="0">
                    <a:pos x="101" y="0"/>
                  </a:cxn>
                  <a:cxn ang="0">
                    <a:pos x="0" y="740"/>
                  </a:cxn>
                  <a:cxn ang="0">
                    <a:pos x="214" y="740"/>
                  </a:cxn>
                  <a:cxn ang="0">
                    <a:pos x="101" y="0"/>
                  </a:cxn>
                </a:cxnLst>
                <a:pathLst>
                  <a:path w="214" h="740">
                    <a:moveTo>
                      <a:pt x="101" y="0"/>
                    </a:moveTo>
                    <a:lnTo>
                      <a:pt x="0" y="740"/>
                    </a:lnTo>
                    <a:lnTo>
                      <a:pt x="214" y="740"/>
                    </a:lnTo>
                    <a:lnTo>
                      <a:pt x="101"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387" name="Freeform 157"/>
              <p:cNvSpPr/>
              <p:nvPr/>
            </p:nvSpPr>
            <p:spPr>
              <a:xfrm>
                <a:off x="3952" y="1808"/>
                <a:ext cx="18" cy="11"/>
              </a:xfrm>
              <a:custGeom>
                <a:avLst/>
                <a:gdLst/>
                <a:ahLst/>
                <a:cxnLst>
                  <a:cxn ang="0">
                    <a:pos x="0" y="0"/>
                  </a:cxn>
                  <a:cxn ang="0">
                    <a:pos x="214" y="0"/>
                  </a:cxn>
                  <a:cxn ang="0">
                    <a:pos x="234" y="134"/>
                  </a:cxn>
                  <a:cxn ang="0">
                    <a:pos x="0" y="0"/>
                  </a:cxn>
                </a:cxnLst>
                <a:pathLst>
                  <a:path w="234" h="134">
                    <a:moveTo>
                      <a:pt x="0" y="0"/>
                    </a:moveTo>
                    <a:lnTo>
                      <a:pt x="214" y="0"/>
                    </a:lnTo>
                    <a:lnTo>
                      <a:pt x="234" y="134"/>
                    </a:lnTo>
                    <a:lnTo>
                      <a:pt x="0" y="0"/>
                    </a:lnTo>
                    <a:close/>
                  </a:path>
                </a:pathLst>
              </a:custGeom>
              <a:solidFill>
                <a:srgbClr val="000000"/>
              </a:solidFill>
              <a:ln w="9525">
                <a:noFill/>
              </a:ln>
            </p:spPr>
            <p:txBody>
              <a:bodyPr/>
              <a:p>
                <a:endParaRPr lang="zh-CN" altLang="en-US"/>
              </a:p>
            </p:txBody>
          </p:sp>
          <p:sp>
            <p:nvSpPr>
              <p:cNvPr id="95388" name="Freeform 158"/>
              <p:cNvSpPr/>
              <p:nvPr/>
            </p:nvSpPr>
            <p:spPr>
              <a:xfrm>
                <a:off x="3952" y="1808"/>
                <a:ext cx="18" cy="11"/>
              </a:xfrm>
              <a:custGeom>
                <a:avLst/>
                <a:gdLst/>
                <a:ahLst/>
                <a:cxnLst>
                  <a:cxn ang="0">
                    <a:pos x="0" y="0"/>
                  </a:cxn>
                  <a:cxn ang="0">
                    <a:pos x="214" y="0"/>
                  </a:cxn>
                  <a:cxn ang="0">
                    <a:pos x="234" y="134"/>
                  </a:cxn>
                  <a:cxn ang="0">
                    <a:pos x="0" y="0"/>
                  </a:cxn>
                </a:cxnLst>
                <a:pathLst>
                  <a:path w="234" h="134">
                    <a:moveTo>
                      <a:pt x="0" y="0"/>
                    </a:moveTo>
                    <a:lnTo>
                      <a:pt x="214" y="0"/>
                    </a:lnTo>
                    <a:lnTo>
                      <a:pt x="234" y="134"/>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389" name="Line 159"/>
              <p:cNvSpPr/>
              <p:nvPr/>
            </p:nvSpPr>
            <p:spPr>
              <a:xfrm flipH="1" flipV="1">
                <a:off x="3952" y="1808"/>
                <a:ext cx="18" cy="11"/>
              </a:xfrm>
              <a:prstGeom prst="line">
                <a:avLst/>
              </a:prstGeom>
              <a:ln w="0" cap="flat" cmpd="sng">
                <a:solidFill>
                  <a:srgbClr val="000000"/>
                </a:solidFill>
                <a:prstDash val="solid"/>
                <a:round/>
                <a:headEnd type="none" w="med" len="med"/>
                <a:tailEnd type="none" w="med" len="med"/>
              </a:ln>
            </p:spPr>
          </p:sp>
          <p:sp>
            <p:nvSpPr>
              <p:cNvPr id="95390" name="Line 160"/>
              <p:cNvSpPr/>
              <p:nvPr/>
            </p:nvSpPr>
            <p:spPr>
              <a:xfrm>
                <a:off x="3960" y="1813"/>
                <a:ext cx="1" cy="91"/>
              </a:xfrm>
              <a:prstGeom prst="line">
                <a:avLst/>
              </a:prstGeom>
              <a:ln w="0" cap="flat" cmpd="sng">
                <a:solidFill>
                  <a:srgbClr val="000000"/>
                </a:solidFill>
                <a:prstDash val="solid"/>
                <a:round/>
                <a:headEnd type="none" w="med" len="med"/>
                <a:tailEnd type="none" w="med" len="med"/>
              </a:ln>
            </p:spPr>
          </p:sp>
          <p:sp>
            <p:nvSpPr>
              <p:cNvPr id="95391" name="Line 161"/>
              <p:cNvSpPr/>
              <p:nvPr/>
            </p:nvSpPr>
            <p:spPr>
              <a:xfrm flipH="1">
                <a:off x="4017" y="1786"/>
                <a:ext cx="32" cy="48"/>
              </a:xfrm>
              <a:prstGeom prst="line">
                <a:avLst/>
              </a:prstGeom>
              <a:ln w="0" cap="flat" cmpd="sng">
                <a:solidFill>
                  <a:srgbClr val="000000"/>
                </a:solidFill>
                <a:prstDash val="solid"/>
                <a:round/>
                <a:headEnd type="none" w="med" len="med"/>
                <a:tailEnd type="none" w="med" len="med"/>
              </a:ln>
            </p:spPr>
          </p:sp>
          <p:sp>
            <p:nvSpPr>
              <p:cNvPr id="95392" name="Freeform 162"/>
              <p:cNvSpPr/>
              <p:nvPr/>
            </p:nvSpPr>
            <p:spPr>
              <a:xfrm>
                <a:off x="4017" y="1786"/>
                <a:ext cx="32" cy="48"/>
              </a:xfrm>
              <a:custGeom>
                <a:avLst/>
                <a:gdLst/>
                <a:ahLst/>
                <a:cxnLst>
                  <a:cxn ang="0">
                    <a:pos x="411" y="0"/>
                  </a:cxn>
                  <a:cxn ang="0">
                    <a:pos x="0" y="623"/>
                  </a:cxn>
                  <a:cxn ang="0">
                    <a:pos x="221" y="623"/>
                  </a:cxn>
                  <a:cxn ang="0">
                    <a:pos x="411" y="0"/>
                  </a:cxn>
                </a:cxnLst>
                <a:pathLst>
                  <a:path w="411" h="623">
                    <a:moveTo>
                      <a:pt x="411" y="0"/>
                    </a:moveTo>
                    <a:lnTo>
                      <a:pt x="0" y="623"/>
                    </a:lnTo>
                    <a:lnTo>
                      <a:pt x="221" y="623"/>
                    </a:lnTo>
                    <a:lnTo>
                      <a:pt x="411" y="0"/>
                    </a:lnTo>
                    <a:close/>
                  </a:path>
                </a:pathLst>
              </a:custGeom>
              <a:solidFill>
                <a:srgbClr val="000000"/>
              </a:solidFill>
              <a:ln w="9525">
                <a:noFill/>
              </a:ln>
            </p:spPr>
            <p:txBody>
              <a:bodyPr/>
              <a:p>
                <a:endParaRPr lang="zh-CN" altLang="en-US"/>
              </a:p>
            </p:txBody>
          </p:sp>
          <p:sp>
            <p:nvSpPr>
              <p:cNvPr id="95393" name="Freeform 163"/>
              <p:cNvSpPr/>
              <p:nvPr/>
            </p:nvSpPr>
            <p:spPr>
              <a:xfrm>
                <a:off x="4017" y="1786"/>
                <a:ext cx="32" cy="48"/>
              </a:xfrm>
              <a:custGeom>
                <a:avLst/>
                <a:gdLst/>
                <a:ahLst/>
                <a:cxnLst>
                  <a:cxn ang="0">
                    <a:pos x="411" y="0"/>
                  </a:cxn>
                  <a:cxn ang="0">
                    <a:pos x="0" y="623"/>
                  </a:cxn>
                  <a:cxn ang="0">
                    <a:pos x="221" y="623"/>
                  </a:cxn>
                  <a:cxn ang="0">
                    <a:pos x="411" y="0"/>
                  </a:cxn>
                </a:cxnLst>
                <a:pathLst>
                  <a:path w="411" h="623">
                    <a:moveTo>
                      <a:pt x="411" y="0"/>
                    </a:moveTo>
                    <a:lnTo>
                      <a:pt x="0" y="623"/>
                    </a:lnTo>
                    <a:lnTo>
                      <a:pt x="221" y="623"/>
                    </a:lnTo>
                    <a:lnTo>
                      <a:pt x="411"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394" name="Freeform 164"/>
              <p:cNvSpPr/>
              <p:nvPr/>
            </p:nvSpPr>
            <p:spPr>
              <a:xfrm>
                <a:off x="4017" y="1834"/>
                <a:ext cx="17" cy="17"/>
              </a:xfrm>
              <a:custGeom>
                <a:avLst/>
                <a:gdLst/>
                <a:ahLst/>
                <a:cxnLst>
                  <a:cxn ang="0">
                    <a:pos x="0" y="0"/>
                  </a:cxn>
                  <a:cxn ang="0">
                    <a:pos x="221" y="0"/>
                  </a:cxn>
                  <a:cxn ang="0">
                    <a:pos x="154" y="224"/>
                  </a:cxn>
                  <a:cxn ang="0">
                    <a:pos x="0" y="0"/>
                  </a:cxn>
                </a:cxnLst>
                <a:pathLst>
                  <a:path w="221" h="224">
                    <a:moveTo>
                      <a:pt x="0" y="0"/>
                    </a:moveTo>
                    <a:lnTo>
                      <a:pt x="221" y="0"/>
                    </a:lnTo>
                    <a:lnTo>
                      <a:pt x="154" y="224"/>
                    </a:lnTo>
                    <a:lnTo>
                      <a:pt x="0" y="0"/>
                    </a:lnTo>
                    <a:close/>
                  </a:path>
                </a:pathLst>
              </a:custGeom>
              <a:solidFill>
                <a:srgbClr val="000000"/>
              </a:solidFill>
              <a:ln w="9525">
                <a:noFill/>
              </a:ln>
            </p:spPr>
            <p:txBody>
              <a:bodyPr/>
              <a:p>
                <a:endParaRPr lang="zh-CN" altLang="en-US"/>
              </a:p>
            </p:txBody>
          </p:sp>
          <p:sp>
            <p:nvSpPr>
              <p:cNvPr id="95395" name="Freeform 165"/>
              <p:cNvSpPr/>
              <p:nvPr/>
            </p:nvSpPr>
            <p:spPr>
              <a:xfrm>
                <a:off x="4017" y="1834"/>
                <a:ext cx="17" cy="17"/>
              </a:xfrm>
              <a:custGeom>
                <a:avLst/>
                <a:gdLst/>
                <a:ahLst/>
                <a:cxnLst>
                  <a:cxn ang="0">
                    <a:pos x="0" y="0"/>
                  </a:cxn>
                  <a:cxn ang="0">
                    <a:pos x="221" y="0"/>
                  </a:cxn>
                  <a:cxn ang="0">
                    <a:pos x="154" y="224"/>
                  </a:cxn>
                  <a:cxn ang="0">
                    <a:pos x="0" y="0"/>
                  </a:cxn>
                </a:cxnLst>
                <a:pathLst>
                  <a:path w="221" h="224">
                    <a:moveTo>
                      <a:pt x="0" y="0"/>
                    </a:moveTo>
                    <a:lnTo>
                      <a:pt x="221" y="0"/>
                    </a:lnTo>
                    <a:lnTo>
                      <a:pt x="154" y="224"/>
                    </a:lnTo>
                    <a:lnTo>
                      <a:pt x="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396" name="Line 166"/>
              <p:cNvSpPr/>
              <p:nvPr/>
            </p:nvSpPr>
            <p:spPr>
              <a:xfrm flipH="1">
                <a:off x="4029" y="1786"/>
                <a:ext cx="20" cy="65"/>
              </a:xfrm>
              <a:prstGeom prst="line">
                <a:avLst/>
              </a:prstGeom>
              <a:ln w="0" cap="flat" cmpd="sng">
                <a:solidFill>
                  <a:srgbClr val="000000"/>
                </a:solidFill>
                <a:prstDash val="solid"/>
                <a:round/>
                <a:headEnd type="none" w="med" len="med"/>
                <a:tailEnd type="none" w="med" len="med"/>
              </a:ln>
            </p:spPr>
          </p:sp>
          <p:sp>
            <p:nvSpPr>
              <p:cNvPr id="95397" name="Line 167"/>
              <p:cNvSpPr/>
              <p:nvPr/>
            </p:nvSpPr>
            <p:spPr>
              <a:xfrm flipH="1">
                <a:off x="4065" y="1961"/>
                <a:ext cx="68" cy="10"/>
              </a:xfrm>
              <a:prstGeom prst="line">
                <a:avLst/>
              </a:prstGeom>
              <a:ln w="0" cap="flat" cmpd="sng">
                <a:solidFill>
                  <a:srgbClr val="000000"/>
                </a:solidFill>
                <a:prstDash val="solid"/>
                <a:round/>
                <a:headEnd type="none" w="med" len="med"/>
                <a:tailEnd type="none" w="med" len="med"/>
              </a:ln>
            </p:spPr>
          </p:sp>
          <p:sp>
            <p:nvSpPr>
              <p:cNvPr id="95398" name="Line 168"/>
              <p:cNvSpPr/>
              <p:nvPr/>
            </p:nvSpPr>
            <p:spPr>
              <a:xfrm flipH="1" flipV="1">
                <a:off x="4076" y="1953"/>
                <a:ext cx="57" cy="8"/>
              </a:xfrm>
              <a:prstGeom prst="line">
                <a:avLst/>
              </a:prstGeom>
              <a:ln w="0" cap="flat" cmpd="sng">
                <a:solidFill>
                  <a:srgbClr val="000000"/>
                </a:solidFill>
                <a:prstDash val="solid"/>
                <a:round/>
                <a:headEnd type="none" w="med" len="med"/>
                <a:tailEnd type="none" w="med" len="med"/>
              </a:ln>
            </p:spPr>
          </p:sp>
          <p:sp>
            <p:nvSpPr>
              <p:cNvPr id="95399" name="Freeform 169"/>
              <p:cNvSpPr/>
              <p:nvPr/>
            </p:nvSpPr>
            <p:spPr>
              <a:xfrm>
                <a:off x="4071" y="1953"/>
                <a:ext cx="62" cy="8"/>
              </a:xfrm>
              <a:custGeom>
                <a:avLst/>
                <a:gdLst/>
                <a:ahLst/>
                <a:cxnLst>
                  <a:cxn ang="0">
                    <a:pos x="60" y="0"/>
                  </a:cxn>
                  <a:cxn ang="0">
                    <a:pos x="0" y="103"/>
                  </a:cxn>
                  <a:cxn ang="0">
                    <a:pos x="799" y="103"/>
                  </a:cxn>
                  <a:cxn ang="0">
                    <a:pos x="60" y="0"/>
                  </a:cxn>
                </a:cxnLst>
                <a:pathLst>
                  <a:path w="799" h="103">
                    <a:moveTo>
                      <a:pt x="60" y="0"/>
                    </a:moveTo>
                    <a:lnTo>
                      <a:pt x="0" y="103"/>
                    </a:lnTo>
                    <a:lnTo>
                      <a:pt x="799" y="103"/>
                    </a:lnTo>
                    <a:lnTo>
                      <a:pt x="60" y="0"/>
                    </a:lnTo>
                    <a:close/>
                  </a:path>
                </a:pathLst>
              </a:custGeom>
              <a:solidFill>
                <a:srgbClr val="000000"/>
              </a:solidFill>
              <a:ln w="9525">
                <a:noFill/>
              </a:ln>
            </p:spPr>
            <p:txBody>
              <a:bodyPr/>
              <a:p>
                <a:endParaRPr lang="zh-CN" altLang="en-US"/>
              </a:p>
            </p:txBody>
          </p:sp>
          <p:sp>
            <p:nvSpPr>
              <p:cNvPr id="95400" name="Freeform 170"/>
              <p:cNvSpPr/>
              <p:nvPr/>
            </p:nvSpPr>
            <p:spPr>
              <a:xfrm>
                <a:off x="4071" y="1953"/>
                <a:ext cx="62" cy="8"/>
              </a:xfrm>
              <a:custGeom>
                <a:avLst/>
                <a:gdLst/>
                <a:ahLst/>
                <a:cxnLst>
                  <a:cxn ang="0">
                    <a:pos x="60" y="0"/>
                  </a:cxn>
                  <a:cxn ang="0">
                    <a:pos x="0" y="103"/>
                  </a:cxn>
                  <a:cxn ang="0">
                    <a:pos x="799" y="103"/>
                  </a:cxn>
                  <a:cxn ang="0">
                    <a:pos x="60" y="0"/>
                  </a:cxn>
                </a:cxnLst>
                <a:pathLst>
                  <a:path w="799" h="103">
                    <a:moveTo>
                      <a:pt x="60" y="0"/>
                    </a:moveTo>
                    <a:lnTo>
                      <a:pt x="0" y="103"/>
                    </a:lnTo>
                    <a:lnTo>
                      <a:pt x="799" y="103"/>
                    </a:lnTo>
                    <a:lnTo>
                      <a:pt x="6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401" name="Freeform 171"/>
              <p:cNvSpPr/>
              <p:nvPr/>
            </p:nvSpPr>
            <p:spPr>
              <a:xfrm>
                <a:off x="4065" y="1961"/>
                <a:ext cx="68" cy="10"/>
              </a:xfrm>
              <a:custGeom>
                <a:avLst/>
                <a:gdLst/>
                <a:ahLst/>
                <a:cxnLst>
                  <a:cxn ang="0">
                    <a:pos x="76" y="0"/>
                  </a:cxn>
                  <a:cxn ang="0">
                    <a:pos x="875" y="0"/>
                  </a:cxn>
                  <a:cxn ang="0">
                    <a:pos x="0" y="131"/>
                  </a:cxn>
                  <a:cxn ang="0">
                    <a:pos x="76" y="0"/>
                  </a:cxn>
                </a:cxnLst>
                <a:pathLst>
                  <a:path w="875" h="131">
                    <a:moveTo>
                      <a:pt x="76" y="0"/>
                    </a:moveTo>
                    <a:lnTo>
                      <a:pt x="875" y="0"/>
                    </a:lnTo>
                    <a:lnTo>
                      <a:pt x="0" y="131"/>
                    </a:lnTo>
                    <a:lnTo>
                      <a:pt x="76" y="0"/>
                    </a:lnTo>
                    <a:close/>
                  </a:path>
                </a:pathLst>
              </a:custGeom>
              <a:solidFill>
                <a:srgbClr val="000000"/>
              </a:solidFill>
              <a:ln w="9525">
                <a:noFill/>
              </a:ln>
            </p:spPr>
            <p:txBody>
              <a:bodyPr/>
              <a:p>
                <a:endParaRPr lang="zh-CN" altLang="en-US"/>
              </a:p>
            </p:txBody>
          </p:sp>
          <p:sp>
            <p:nvSpPr>
              <p:cNvPr id="95402" name="Freeform 172"/>
              <p:cNvSpPr/>
              <p:nvPr/>
            </p:nvSpPr>
            <p:spPr>
              <a:xfrm>
                <a:off x="4065" y="1961"/>
                <a:ext cx="68" cy="10"/>
              </a:xfrm>
              <a:custGeom>
                <a:avLst/>
                <a:gdLst/>
                <a:ahLst/>
                <a:cxnLst>
                  <a:cxn ang="0">
                    <a:pos x="76" y="0"/>
                  </a:cxn>
                  <a:cxn ang="0">
                    <a:pos x="875" y="0"/>
                  </a:cxn>
                  <a:cxn ang="0">
                    <a:pos x="0" y="131"/>
                  </a:cxn>
                  <a:cxn ang="0">
                    <a:pos x="76" y="0"/>
                  </a:cxn>
                </a:cxnLst>
                <a:pathLst>
                  <a:path w="875" h="131">
                    <a:moveTo>
                      <a:pt x="76" y="0"/>
                    </a:moveTo>
                    <a:lnTo>
                      <a:pt x="875" y="0"/>
                    </a:lnTo>
                    <a:lnTo>
                      <a:pt x="0" y="131"/>
                    </a:lnTo>
                    <a:lnTo>
                      <a:pt x="76"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403" name="Freeform 173"/>
              <p:cNvSpPr/>
              <p:nvPr/>
            </p:nvSpPr>
            <p:spPr>
              <a:xfrm>
                <a:off x="4098" y="1743"/>
                <a:ext cx="18" cy="16"/>
              </a:xfrm>
              <a:custGeom>
                <a:avLst/>
                <a:gdLst/>
                <a:ahLst/>
                <a:cxnLst>
                  <a:cxn ang="0">
                    <a:pos x="211" y="0"/>
                  </a:cxn>
                  <a:cxn ang="0">
                    <a:pos x="198" y="0"/>
                  </a:cxn>
                  <a:cxn ang="0">
                    <a:pos x="193" y="161"/>
                  </a:cxn>
                  <a:cxn ang="0">
                    <a:pos x="192" y="161"/>
                  </a:cxn>
                  <a:cxn ang="0">
                    <a:pos x="157" y="168"/>
                  </a:cxn>
                  <a:cxn ang="0">
                    <a:pos x="107" y="172"/>
                  </a:cxn>
                  <a:cxn ang="0">
                    <a:pos x="46" y="172"/>
                  </a:cxn>
                  <a:cxn ang="0">
                    <a:pos x="0" y="193"/>
                  </a:cxn>
                  <a:cxn ang="0">
                    <a:pos x="41" y="206"/>
                  </a:cxn>
                  <a:cxn ang="0">
                    <a:pos x="107" y="206"/>
                  </a:cxn>
                  <a:cxn ang="0">
                    <a:pos x="146" y="205"/>
                  </a:cxn>
                  <a:cxn ang="0">
                    <a:pos x="188" y="202"/>
                  </a:cxn>
                  <a:cxn ang="0">
                    <a:pos x="232" y="196"/>
                  </a:cxn>
                  <a:cxn ang="0">
                    <a:pos x="211" y="0"/>
                  </a:cxn>
                </a:cxnLst>
                <a:pathLst>
                  <a:path w="232" h="206">
                    <a:moveTo>
                      <a:pt x="211" y="0"/>
                    </a:moveTo>
                    <a:lnTo>
                      <a:pt x="198" y="0"/>
                    </a:lnTo>
                    <a:lnTo>
                      <a:pt x="193" y="161"/>
                    </a:lnTo>
                    <a:lnTo>
                      <a:pt x="192" y="161"/>
                    </a:lnTo>
                    <a:lnTo>
                      <a:pt x="157" y="168"/>
                    </a:lnTo>
                    <a:lnTo>
                      <a:pt x="107" y="172"/>
                    </a:lnTo>
                    <a:lnTo>
                      <a:pt x="46" y="172"/>
                    </a:lnTo>
                    <a:lnTo>
                      <a:pt x="0" y="193"/>
                    </a:lnTo>
                    <a:lnTo>
                      <a:pt x="41" y="206"/>
                    </a:lnTo>
                    <a:lnTo>
                      <a:pt x="107" y="206"/>
                    </a:lnTo>
                    <a:lnTo>
                      <a:pt x="146" y="205"/>
                    </a:lnTo>
                    <a:lnTo>
                      <a:pt x="188" y="202"/>
                    </a:lnTo>
                    <a:lnTo>
                      <a:pt x="232" y="196"/>
                    </a:lnTo>
                    <a:lnTo>
                      <a:pt x="211" y="0"/>
                    </a:lnTo>
                    <a:close/>
                  </a:path>
                </a:pathLst>
              </a:custGeom>
              <a:solidFill>
                <a:srgbClr val="000000"/>
              </a:solidFill>
              <a:ln w="9525">
                <a:noFill/>
              </a:ln>
            </p:spPr>
            <p:txBody>
              <a:bodyPr/>
              <a:p>
                <a:endParaRPr lang="zh-CN" altLang="en-US"/>
              </a:p>
            </p:txBody>
          </p:sp>
          <p:sp>
            <p:nvSpPr>
              <p:cNvPr id="95404" name="Freeform 174"/>
              <p:cNvSpPr/>
              <p:nvPr/>
            </p:nvSpPr>
            <p:spPr>
              <a:xfrm>
                <a:off x="4096" y="1738"/>
                <a:ext cx="6" cy="20"/>
              </a:xfrm>
              <a:custGeom>
                <a:avLst/>
                <a:gdLst/>
                <a:ahLst/>
                <a:cxnLst>
                  <a:cxn ang="0">
                    <a:pos x="10" y="0"/>
                  </a:cxn>
                  <a:cxn ang="0">
                    <a:pos x="0" y="4"/>
                  </a:cxn>
                  <a:cxn ang="0">
                    <a:pos x="5" y="30"/>
                  </a:cxn>
                  <a:cxn ang="0">
                    <a:pos x="10" y="88"/>
                  </a:cxn>
                  <a:cxn ang="0">
                    <a:pos x="10" y="215"/>
                  </a:cxn>
                  <a:cxn ang="0">
                    <a:pos x="11" y="223"/>
                  </a:cxn>
                  <a:cxn ang="0">
                    <a:pos x="28" y="264"/>
                  </a:cxn>
                  <a:cxn ang="0">
                    <a:pos x="74" y="243"/>
                  </a:cxn>
                  <a:cxn ang="0">
                    <a:pos x="59" y="240"/>
                  </a:cxn>
                  <a:cxn ang="0">
                    <a:pos x="37" y="204"/>
                  </a:cxn>
                  <a:cxn ang="0">
                    <a:pos x="37" y="135"/>
                  </a:cxn>
                  <a:cxn ang="0">
                    <a:pos x="37" y="95"/>
                  </a:cxn>
                  <a:cxn ang="0">
                    <a:pos x="50" y="63"/>
                  </a:cxn>
                  <a:cxn ang="0">
                    <a:pos x="10" y="0"/>
                  </a:cxn>
                </a:cxnLst>
                <a:pathLst>
                  <a:path w="74" h="264">
                    <a:moveTo>
                      <a:pt x="10" y="0"/>
                    </a:moveTo>
                    <a:lnTo>
                      <a:pt x="0" y="4"/>
                    </a:lnTo>
                    <a:lnTo>
                      <a:pt x="5" y="30"/>
                    </a:lnTo>
                    <a:lnTo>
                      <a:pt x="10" y="88"/>
                    </a:lnTo>
                    <a:lnTo>
                      <a:pt x="10" y="215"/>
                    </a:lnTo>
                    <a:lnTo>
                      <a:pt x="11" y="223"/>
                    </a:lnTo>
                    <a:lnTo>
                      <a:pt x="28" y="264"/>
                    </a:lnTo>
                    <a:lnTo>
                      <a:pt x="74" y="243"/>
                    </a:lnTo>
                    <a:lnTo>
                      <a:pt x="59" y="240"/>
                    </a:lnTo>
                    <a:lnTo>
                      <a:pt x="37" y="204"/>
                    </a:lnTo>
                    <a:lnTo>
                      <a:pt x="37" y="135"/>
                    </a:lnTo>
                    <a:lnTo>
                      <a:pt x="37" y="95"/>
                    </a:lnTo>
                    <a:lnTo>
                      <a:pt x="50" y="63"/>
                    </a:lnTo>
                    <a:lnTo>
                      <a:pt x="10" y="0"/>
                    </a:lnTo>
                    <a:close/>
                  </a:path>
                </a:pathLst>
              </a:custGeom>
              <a:solidFill>
                <a:srgbClr val="000000"/>
              </a:solidFill>
              <a:ln w="9525">
                <a:noFill/>
              </a:ln>
            </p:spPr>
            <p:txBody>
              <a:bodyPr/>
              <a:p>
                <a:endParaRPr lang="zh-CN" altLang="en-US"/>
              </a:p>
            </p:txBody>
          </p:sp>
          <p:sp>
            <p:nvSpPr>
              <p:cNvPr id="95405" name="Freeform 175"/>
              <p:cNvSpPr/>
              <p:nvPr/>
            </p:nvSpPr>
            <p:spPr>
              <a:xfrm>
                <a:off x="4076" y="1730"/>
                <a:ext cx="22" cy="31"/>
              </a:xfrm>
              <a:custGeom>
                <a:avLst/>
                <a:gdLst/>
                <a:ahLst/>
                <a:cxnLst>
                  <a:cxn ang="0">
                    <a:pos x="250" y="0"/>
                  </a:cxn>
                  <a:cxn ang="0">
                    <a:pos x="240" y="0"/>
                  </a:cxn>
                  <a:cxn ang="0">
                    <a:pos x="240" y="9"/>
                  </a:cxn>
                  <a:cxn ang="0">
                    <a:pos x="236" y="72"/>
                  </a:cxn>
                  <a:cxn ang="0">
                    <a:pos x="228" y="126"/>
                  </a:cxn>
                  <a:cxn ang="0">
                    <a:pos x="224" y="140"/>
                  </a:cxn>
                  <a:cxn ang="0">
                    <a:pos x="206" y="190"/>
                  </a:cxn>
                  <a:cxn ang="0">
                    <a:pos x="178" y="242"/>
                  </a:cxn>
                  <a:cxn ang="0">
                    <a:pos x="161" y="265"/>
                  </a:cxn>
                  <a:cxn ang="0">
                    <a:pos x="134" y="293"/>
                  </a:cxn>
                  <a:cxn ang="0">
                    <a:pos x="98" y="321"/>
                  </a:cxn>
                  <a:cxn ang="0">
                    <a:pos x="54" y="351"/>
                  </a:cxn>
                  <a:cxn ang="0">
                    <a:pos x="0" y="382"/>
                  </a:cxn>
                  <a:cxn ang="0">
                    <a:pos x="4" y="400"/>
                  </a:cxn>
                  <a:cxn ang="0">
                    <a:pos x="17" y="393"/>
                  </a:cxn>
                  <a:cxn ang="0">
                    <a:pos x="69" y="367"/>
                  </a:cxn>
                  <a:cxn ang="0">
                    <a:pos x="113" y="341"/>
                  </a:cxn>
                  <a:cxn ang="0">
                    <a:pos x="150" y="315"/>
                  </a:cxn>
                  <a:cxn ang="0">
                    <a:pos x="179" y="289"/>
                  </a:cxn>
                  <a:cxn ang="0">
                    <a:pos x="201" y="263"/>
                  </a:cxn>
                  <a:cxn ang="0">
                    <a:pos x="221" y="231"/>
                  </a:cxn>
                  <a:cxn ang="0">
                    <a:pos x="245" y="180"/>
                  </a:cxn>
                  <a:cxn ang="0">
                    <a:pos x="257" y="130"/>
                  </a:cxn>
                  <a:cxn ang="0">
                    <a:pos x="263" y="97"/>
                  </a:cxn>
                  <a:cxn ang="0">
                    <a:pos x="279" y="56"/>
                  </a:cxn>
                  <a:cxn ang="0">
                    <a:pos x="250" y="0"/>
                  </a:cxn>
                </a:cxnLst>
                <a:pathLst>
                  <a:path w="279" h="400">
                    <a:moveTo>
                      <a:pt x="250" y="0"/>
                    </a:moveTo>
                    <a:lnTo>
                      <a:pt x="240" y="0"/>
                    </a:lnTo>
                    <a:lnTo>
                      <a:pt x="240" y="9"/>
                    </a:lnTo>
                    <a:lnTo>
                      <a:pt x="236" y="72"/>
                    </a:lnTo>
                    <a:lnTo>
                      <a:pt x="228" y="126"/>
                    </a:lnTo>
                    <a:lnTo>
                      <a:pt x="224" y="140"/>
                    </a:lnTo>
                    <a:lnTo>
                      <a:pt x="206" y="190"/>
                    </a:lnTo>
                    <a:lnTo>
                      <a:pt x="178" y="242"/>
                    </a:lnTo>
                    <a:lnTo>
                      <a:pt x="161" y="265"/>
                    </a:lnTo>
                    <a:lnTo>
                      <a:pt x="134" y="293"/>
                    </a:lnTo>
                    <a:lnTo>
                      <a:pt x="98" y="321"/>
                    </a:lnTo>
                    <a:lnTo>
                      <a:pt x="54" y="351"/>
                    </a:lnTo>
                    <a:lnTo>
                      <a:pt x="0" y="382"/>
                    </a:lnTo>
                    <a:lnTo>
                      <a:pt x="4" y="400"/>
                    </a:lnTo>
                    <a:lnTo>
                      <a:pt x="17" y="393"/>
                    </a:lnTo>
                    <a:lnTo>
                      <a:pt x="69" y="367"/>
                    </a:lnTo>
                    <a:lnTo>
                      <a:pt x="113" y="341"/>
                    </a:lnTo>
                    <a:lnTo>
                      <a:pt x="150" y="315"/>
                    </a:lnTo>
                    <a:lnTo>
                      <a:pt x="179" y="289"/>
                    </a:lnTo>
                    <a:lnTo>
                      <a:pt x="201" y="263"/>
                    </a:lnTo>
                    <a:lnTo>
                      <a:pt x="221" y="231"/>
                    </a:lnTo>
                    <a:lnTo>
                      <a:pt x="245" y="180"/>
                    </a:lnTo>
                    <a:lnTo>
                      <a:pt x="257" y="130"/>
                    </a:lnTo>
                    <a:lnTo>
                      <a:pt x="263" y="97"/>
                    </a:lnTo>
                    <a:lnTo>
                      <a:pt x="279" y="56"/>
                    </a:lnTo>
                    <a:lnTo>
                      <a:pt x="250" y="0"/>
                    </a:lnTo>
                    <a:close/>
                  </a:path>
                </a:pathLst>
              </a:custGeom>
              <a:solidFill>
                <a:srgbClr val="000000"/>
              </a:solidFill>
              <a:ln w="9525">
                <a:noFill/>
              </a:ln>
            </p:spPr>
            <p:txBody>
              <a:bodyPr/>
              <a:p>
                <a:endParaRPr lang="zh-CN" altLang="en-US"/>
              </a:p>
            </p:txBody>
          </p:sp>
          <p:sp>
            <p:nvSpPr>
              <p:cNvPr id="95406" name="Freeform 176"/>
              <p:cNvSpPr/>
              <p:nvPr/>
            </p:nvSpPr>
            <p:spPr>
              <a:xfrm>
                <a:off x="4086" y="1724"/>
                <a:ext cx="18" cy="24"/>
              </a:xfrm>
              <a:custGeom>
                <a:avLst/>
                <a:gdLst/>
                <a:ahLst/>
                <a:cxnLst>
                  <a:cxn ang="0">
                    <a:pos x="10" y="0"/>
                  </a:cxn>
                  <a:cxn ang="0">
                    <a:pos x="0" y="0"/>
                  </a:cxn>
                  <a:cxn ang="0">
                    <a:pos x="1" y="7"/>
                  </a:cxn>
                  <a:cxn ang="0">
                    <a:pos x="10" y="63"/>
                  </a:cxn>
                  <a:cxn ang="0">
                    <a:pos x="10" y="70"/>
                  </a:cxn>
                  <a:cxn ang="0">
                    <a:pos x="12" y="140"/>
                  </a:cxn>
                  <a:cxn ang="0">
                    <a:pos x="13" y="168"/>
                  </a:cxn>
                  <a:cxn ang="0">
                    <a:pos x="17" y="217"/>
                  </a:cxn>
                  <a:cxn ang="0">
                    <a:pos x="6" y="253"/>
                  </a:cxn>
                  <a:cxn ang="0">
                    <a:pos x="29" y="309"/>
                  </a:cxn>
                  <a:cxn ang="0">
                    <a:pos x="39" y="309"/>
                  </a:cxn>
                  <a:cxn ang="0">
                    <a:pos x="40" y="299"/>
                  </a:cxn>
                  <a:cxn ang="0">
                    <a:pos x="41" y="259"/>
                  </a:cxn>
                  <a:cxn ang="0">
                    <a:pos x="41" y="204"/>
                  </a:cxn>
                  <a:cxn ang="0">
                    <a:pos x="39" y="132"/>
                  </a:cxn>
                  <a:cxn ang="0">
                    <a:pos x="38" y="75"/>
                  </a:cxn>
                  <a:cxn ang="0">
                    <a:pos x="228" y="49"/>
                  </a:cxn>
                  <a:cxn ang="0">
                    <a:pos x="35" y="44"/>
                  </a:cxn>
                  <a:cxn ang="0">
                    <a:pos x="10" y="0"/>
                  </a:cxn>
                </a:cxnLst>
                <a:pathLst>
                  <a:path w="228" h="309">
                    <a:moveTo>
                      <a:pt x="10" y="0"/>
                    </a:moveTo>
                    <a:lnTo>
                      <a:pt x="0" y="0"/>
                    </a:lnTo>
                    <a:lnTo>
                      <a:pt x="1" y="7"/>
                    </a:lnTo>
                    <a:lnTo>
                      <a:pt x="10" y="63"/>
                    </a:lnTo>
                    <a:lnTo>
                      <a:pt x="10" y="70"/>
                    </a:lnTo>
                    <a:lnTo>
                      <a:pt x="12" y="140"/>
                    </a:lnTo>
                    <a:lnTo>
                      <a:pt x="13" y="168"/>
                    </a:lnTo>
                    <a:lnTo>
                      <a:pt x="17" y="217"/>
                    </a:lnTo>
                    <a:lnTo>
                      <a:pt x="6" y="253"/>
                    </a:lnTo>
                    <a:lnTo>
                      <a:pt x="29" y="309"/>
                    </a:lnTo>
                    <a:lnTo>
                      <a:pt x="39" y="309"/>
                    </a:lnTo>
                    <a:lnTo>
                      <a:pt x="40" y="299"/>
                    </a:lnTo>
                    <a:lnTo>
                      <a:pt x="41" y="259"/>
                    </a:lnTo>
                    <a:lnTo>
                      <a:pt x="41" y="204"/>
                    </a:lnTo>
                    <a:lnTo>
                      <a:pt x="39" y="132"/>
                    </a:lnTo>
                    <a:lnTo>
                      <a:pt x="38" y="75"/>
                    </a:lnTo>
                    <a:lnTo>
                      <a:pt x="228" y="49"/>
                    </a:lnTo>
                    <a:lnTo>
                      <a:pt x="35" y="44"/>
                    </a:lnTo>
                    <a:lnTo>
                      <a:pt x="10" y="0"/>
                    </a:lnTo>
                    <a:close/>
                  </a:path>
                </a:pathLst>
              </a:custGeom>
              <a:solidFill>
                <a:srgbClr val="000000"/>
              </a:solidFill>
              <a:ln w="9525">
                <a:noFill/>
              </a:ln>
            </p:spPr>
            <p:txBody>
              <a:bodyPr/>
              <a:p>
                <a:endParaRPr lang="zh-CN" altLang="en-US"/>
              </a:p>
            </p:txBody>
          </p:sp>
          <p:sp>
            <p:nvSpPr>
              <p:cNvPr id="95407" name="Freeform 177"/>
              <p:cNvSpPr/>
              <p:nvPr/>
            </p:nvSpPr>
            <p:spPr>
              <a:xfrm>
                <a:off x="4089" y="1722"/>
                <a:ext cx="18" cy="26"/>
              </a:xfrm>
              <a:custGeom>
                <a:avLst/>
                <a:gdLst/>
                <a:ahLst/>
                <a:cxnLst>
                  <a:cxn ang="0">
                    <a:pos x="206" y="0"/>
                  </a:cxn>
                  <a:cxn ang="0">
                    <a:pos x="201" y="7"/>
                  </a:cxn>
                  <a:cxn ang="0">
                    <a:pos x="171" y="42"/>
                  </a:cxn>
                  <a:cxn ang="0">
                    <a:pos x="0" y="65"/>
                  </a:cxn>
                  <a:cxn ang="0">
                    <a:pos x="193" y="70"/>
                  </a:cxn>
                  <a:cxn ang="0">
                    <a:pos x="191" y="164"/>
                  </a:cxn>
                  <a:cxn ang="0">
                    <a:pos x="188" y="225"/>
                  </a:cxn>
                  <a:cxn ang="0">
                    <a:pos x="188" y="249"/>
                  </a:cxn>
                  <a:cxn ang="0">
                    <a:pos x="173" y="274"/>
                  </a:cxn>
                  <a:cxn ang="0">
                    <a:pos x="195" y="330"/>
                  </a:cxn>
                  <a:cxn ang="0">
                    <a:pos x="202" y="330"/>
                  </a:cxn>
                  <a:cxn ang="0">
                    <a:pos x="207" y="294"/>
                  </a:cxn>
                  <a:cxn ang="0">
                    <a:pos x="212" y="234"/>
                  </a:cxn>
                  <a:cxn ang="0">
                    <a:pos x="215" y="175"/>
                  </a:cxn>
                  <a:cxn ang="0">
                    <a:pos x="216" y="135"/>
                  </a:cxn>
                  <a:cxn ang="0">
                    <a:pos x="217" y="88"/>
                  </a:cxn>
                  <a:cxn ang="0">
                    <a:pos x="240" y="38"/>
                  </a:cxn>
                  <a:cxn ang="0">
                    <a:pos x="206" y="0"/>
                  </a:cxn>
                </a:cxnLst>
                <a:pathLst>
                  <a:path w="240" h="330">
                    <a:moveTo>
                      <a:pt x="206" y="0"/>
                    </a:moveTo>
                    <a:lnTo>
                      <a:pt x="201" y="7"/>
                    </a:lnTo>
                    <a:lnTo>
                      <a:pt x="171" y="42"/>
                    </a:lnTo>
                    <a:lnTo>
                      <a:pt x="0" y="65"/>
                    </a:lnTo>
                    <a:lnTo>
                      <a:pt x="193" y="70"/>
                    </a:lnTo>
                    <a:lnTo>
                      <a:pt x="191" y="164"/>
                    </a:lnTo>
                    <a:lnTo>
                      <a:pt x="188" y="225"/>
                    </a:lnTo>
                    <a:lnTo>
                      <a:pt x="188" y="249"/>
                    </a:lnTo>
                    <a:lnTo>
                      <a:pt x="173" y="274"/>
                    </a:lnTo>
                    <a:lnTo>
                      <a:pt x="195" y="330"/>
                    </a:lnTo>
                    <a:lnTo>
                      <a:pt x="202" y="330"/>
                    </a:lnTo>
                    <a:lnTo>
                      <a:pt x="207" y="294"/>
                    </a:lnTo>
                    <a:lnTo>
                      <a:pt x="212" y="234"/>
                    </a:lnTo>
                    <a:lnTo>
                      <a:pt x="215" y="175"/>
                    </a:lnTo>
                    <a:lnTo>
                      <a:pt x="216" y="135"/>
                    </a:lnTo>
                    <a:lnTo>
                      <a:pt x="217" y="88"/>
                    </a:lnTo>
                    <a:lnTo>
                      <a:pt x="240" y="38"/>
                    </a:lnTo>
                    <a:lnTo>
                      <a:pt x="206" y="0"/>
                    </a:lnTo>
                    <a:close/>
                  </a:path>
                </a:pathLst>
              </a:custGeom>
              <a:solidFill>
                <a:srgbClr val="000000"/>
              </a:solidFill>
              <a:ln w="9525">
                <a:noFill/>
              </a:ln>
            </p:spPr>
            <p:txBody>
              <a:bodyPr/>
              <a:p>
                <a:endParaRPr lang="zh-CN" altLang="en-US"/>
              </a:p>
            </p:txBody>
          </p:sp>
          <p:sp>
            <p:nvSpPr>
              <p:cNvPr id="95408" name="Freeform 178"/>
              <p:cNvSpPr/>
              <p:nvPr/>
            </p:nvSpPr>
            <p:spPr>
              <a:xfrm>
                <a:off x="4090" y="1719"/>
                <a:ext cx="3" cy="6"/>
              </a:xfrm>
              <a:custGeom>
                <a:avLst/>
                <a:gdLst/>
                <a:ahLst/>
                <a:cxnLst>
                  <a:cxn ang="0">
                    <a:pos x="32" y="0"/>
                  </a:cxn>
                  <a:cxn ang="0">
                    <a:pos x="4" y="4"/>
                  </a:cxn>
                  <a:cxn ang="0">
                    <a:pos x="0" y="22"/>
                  </a:cxn>
                  <a:cxn ang="0">
                    <a:pos x="21" y="72"/>
                  </a:cxn>
                  <a:cxn ang="0">
                    <a:pos x="31" y="72"/>
                  </a:cxn>
                  <a:cxn ang="0">
                    <a:pos x="32" y="27"/>
                  </a:cxn>
                  <a:cxn ang="0">
                    <a:pos x="32" y="0"/>
                  </a:cxn>
                </a:cxnLst>
                <a:pathLst>
                  <a:path w="32" h="72">
                    <a:moveTo>
                      <a:pt x="32" y="0"/>
                    </a:moveTo>
                    <a:lnTo>
                      <a:pt x="4" y="4"/>
                    </a:lnTo>
                    <a:lnTo>
                      <a:pt x="0" y="22"/>
                    </a:lnTo>
                    <a:lnTo>
                      <a:pt x="21" y="72"/>
                    </a:lnTo>
                    <a:lnTo>
                      <a:pt x="31" y="72"/>
                    </a:lnTo>
                    <a:lnTo>
                      <a:pt x="32" y="27"/>
                    </a:lnTo>
                    <a:lnTo>
                      <a:pt x="32" y="0"/>
                    </a:lnTo>
                    <a:close/>
                  </a:path>
                </a:pathLst>
              </a:custGeom>
              <a:solidFill>
                <a:srgbClr val="000000"/>
              </a:solidFill>
              <a:ln w="9525">
                <a:noFill/>
              </a:ln>
            </p:spPr>
            <p:txBody>
              <a:bodyPr/>
              <a:p>
                <a:endParaRPr lang="zh-CN" altLang="en-US"/>
              </a:p>
            </p:txBody>
          </p:sp>
          <p:sp>
            <p:nvSpPr>
              <p:cNvPr id="95409" name="Freeform 179"/>
              <p:cNvSpPr/>
              <p:nvPr/>
            </p:nvSpPr>
            <p:spPr>
              <a:xfrm>
                <a:off x="4098" y="1718"/>
                <a:ext cx="3" cy="6"/>
              </a:xfrm>
              <a:custGeom>
                <a:avLst/>
                <a:gdLst/>
                <a:ahLst/>
                <a:cxnLst>
                  <a:cxn ang="0">
                    <a:pos x="35" y="0"/>
                  </a:cxn>
                  <a:cxn ang="0">
                    <a:pos x="15" y="2"/>
                  </a:cxn>
                  <a:cxn ang="0">
                    <a:pos x="0" y="71"/>
                  </a:cxn>
                  <a:cxn ang="0">
                    <a:pos x="12" y="78"/>
                  </a:cxn>
                  <a:cxn ang="0">
                    <a:pos x="22" y="42"/>
                  </a:cxn>
                  <a:cxn ang="0">
                    <a:pos x="35" y="0"/>
                  </a:cxn>
                </a:cxnLst>
                <a:pathLst>
                  <a:path w="35" h="78">
                    <a:moveTo>
                      <a:pt x="35" y="0"/>
                    </a:moveTo>
                    <a:lnTo>
                      <a:pt x="15" y="2"/>
                    </a:lnTo>
                    <a:lnTo>
                      <a:pt x="0" y="71"/>
                    </a:lnTo>
                    <a:lnTo>
                      <a:pt x="12" y="78"/>
                    </a:lnTo>
                    <a:lnTo>
                      <a:pt x="22" y="42"/>
                    </a:lnTo>
                    <a:lnTo>
                      <a:pt x="35" y="0"/>
                    </a:lnTo>
                    <a:close/>
                  </a:path>
                </a:pathLst>
              </a:custGeom>
              <a:solidFill>
                <a:srgbClr val="000000"/>
              </a:solidFill>
              <a:ln w="9525">
                <a:noFill/>
              </a:ln>
            </p:spPr>
            <p:txBody>
              <a:bodyPr/>
              <a:p>
                <a:endParaRPr lang="zh-CN" altLang="en-US"/>
              </a:p>
            </p:txBody>
          </p:sp>
          <p:sp>
            <p:nvSpPr>
              <p:cNvPr id="95410" name="Freeform 180"/>
              <p:cNvSpPr/>
              <p:nvPr/>
            </p:nvSpPr>
            <p:spPr>
              <a:xfrm>
                <a:off x="4102" y="1713"/>
                <a:ext cx="9" cy="3"/>
              </a:xfrm>
              <a:custGeom>
                <a:avLst/>
                <a:gdLst/>
                <a:ahLst/>
                <a:cxnLst>
                  <a:cxn ang="0">
                    <a:pos x="93" y="0"/>
                  </a:cxn>
                  <a:cxn ang="0">
                    <a:pos x="71" y="18"/>
                  </a:cxn>
                  <a:cxn ang="0">
                    <a:pos x="69" y="18"/>
                  </a:cxn>
                  <a:cxn ang="0">
                    <a:pos x="56" y="20"/>
                  </a:cxn>
                  <a:cxn ang="0">
                    <a:pos x="32" y="23"/>
                  </a:cxn>
                  <a:cxn ang="0">
                    <a:pos x="0" y="28"/>
                  </a:cxn>
                  <a:cxn ang="0">
                    <a:pos x="125" y="28"/>
                  </a:cxn>
                  <a:cxn ang="0">
                    <a:pos x="93" y="0"/>
                  </a:cxn>
                </a:cxnLst>
                <a:pathLst>
                  <a:path w="125" h="28">
                    <a:moveTo>
                      <a:pt x="93" y="0"/>
                    </a:moveTo>
                    <a:lnTo>
                      <a:pt x="71" y="18"/>
                    </a:lnTo>
                    <a:lnTo>
                      <a:pt x="69" y="18"/>
                    </a:lnTo>
                    <a:lnTo>
                      <a:pt x="56" y="20"/>
                    </a:lnTo>
                    <a:lnTo>
                      <a:pt x="32" y="23"/>
                    </a:lnTo>
                    <a:lnTo>
                      <a:pt x="0" y="28"/>
                    </a:lnTo>
                    <a:lnTo>
                      <a:pt x="125" y="28"/>
                    </a:lnTo>
                    <a:lnTo>
                      <a:pt x="93" y="0"/>
                    </a:lnTo>
                    <a:close/>
                  </a:path>
                </a:pathLst>
              </a:custGeom>
              <a:solidFill>
                <a:srgbClr val="000000"/>
              </a:solidFill>
              <a:ln w="9525">
                <a:noFill/>
              </a:ln>
            </p:spPr>
            <p:txBody>
              <a:bodyPr/>
              <a:p>
                <a:endParaRPr lang="zh-CN" altLang="en-US"/>
              </a:p>
            </p:txBody>
          </p:sp>
          <p:sp>
            <p:nvSpPr>
              <p:cNvPr id="95411" name="Freeform 181"/>
              <p:cNvSpPr/>
              <p:nvPr/>
            </p:nvSpPr>
            <p:spPr>
              <a:xfrm>
                <a:off x="4082" y="1708"/>
                <a:ext cx="29" cy="12"/>
              </a:xfrm>
              <a:custGeom>
                <a:avLst/>
                <a:gdLst/>
                <a:ahLst/>
                <a:cxnLst>
                  <a:cxn ang="0">
                    <a:pos x="105" y="0"/>
                  </a:cxn>
                  <a:cxn ang="0">
                    <a:pos x="90" y="2"/>
                  </a:cxn>
                  <a:cxn ang="0">
                    <a:pos x="101" y="46"/>
                  </a:cxn>
                  <a:cxn ang="0">
                    <a:pos x="103" y="88"/>
                  </a:cxn>
                  <a:cxn ang="0">
                    <a:pos x="106" y="118"/>
                  </a:cxn>
                  <a:cxn ang="0">
                    <a:pos x="78" y="121"/>
                  </a:cxn>
                  <a:cxn ang="0">
                    <a:pos x="0" y="130"/>
                  </a:cxn>
                  <a:cxn ang="0">
                    <a:pos x="32" y="165"/>
                  </a:cxn>
                  <a:cxn ang="0">
                    <a:pos x="61" y="154"/>
                  </a:cxn>
                  <a:cxn ang="0">
                    <a:pos x="103" y="150"/>
                  </a:cxn>
                  <a:cxn ang="0">
                    <a:pos x="131" y="146"/>
                  </a:cxn>
                  <a:cxn ang="0">
                    <a:pos x="219" y="135"/>
                  </a:cxn>
                  <a:cxn ang="0">
                    <a:pos x="239" y="133"/>
                  </a:cxn>
                  <a:cxn ang="0">
                    <a:pos x="373" y="116"/>
                  </a:cxn>
                  <a:cxn ang="0">
                    <a:pos x="130" y="116"/>
                  </a:cxn>
                  <a:cxn ang="0">
                    <a:pos x="125" y="63"/>
                  </a:cxn>
                  <a:cxn ang="0">
                    <a:pos x="133" y="35"/>
                  </a:cxn>
                  <a:cxn ang="0">
                    <a:pos x="105" y="0"/>
                  </a:cxn>
                </a:cxnLst>
                <a:pathLst>
                  <a:path w="373" h="165">
                    <a:moveTo>
                      <a:pt x="105" y="0"/>
                    </a:moveTo>
                    <a:lnTo>
                      <a:pt x="90" y="2"/>
                    </a:lnTo>
                    <a:lnTo>
                      <a:pt x="101" y="46"/>
                    </a:lnTo>
                    <a:lnTo>
                      <a:pt x="103" y="88"/>
                    </a:lnTo>
                    <a:lnTo>
                      <a:pt x="106" y="118"/>
                    </a:lnTo>
                    <a:lnTo>
                      <a:pt x="78" y="121"/>
                    </a:lnTo>
                    <a:lnTo>
                      <a:pt x="0" y="130"/>
                    </a:lnTo>
                    <a:lnTo>
                      <a:pt x="32" y="165"/>
                    </a:lnTo>
                    <a:lnTo>
                      <a:pt x="61" y="154"/>
                    </a:lnTo>
                    <a:lnTo>
                      <a:pt x="103" y="150"/>
                    </a:lnTo>
                    <a:lnTo>
                      <a:pt x="131" y="146"/>
                    </a:lnTo>
                    <a:lnTo>
                      <a:pt x="219" y="135"/>
                    </a:lnTo>
                    <a:lnTo>
                      <a:pt x="239" y="133"/>
                    </a:lnTo>
                    <a:lnTo>
                      <a:pt x="373" y="116"/>
                    </a:lnTo>
                    <a:lnTo>
                      <a:pt x="130" y="116"/>
                    </a:lnTo>
                    <a:lnTo>
                      <a:pt x="125" y="63"/>
                    </a:lnTo>
                    <a:lnTo>
                      <a:pt x="133" y="35"/>
                    </a:lnTo>
                    <a:lnTo>
                      <a:pt x="105" y="0"/>
                    </a:lnTo>
                    <a:close/>
                  </a:path>
                </a:pathLst>
              </a:custGeom>
              <a:solidFill>
                <a:srgbClr val="000000"/>
              </a:solidFill>
              <a:ln w="9525">
                <a:noFill/>
              </a:ln>
            </p:spPr>
            <p:txBody>
              <a:bodyPr/>
              <a:p>
                <a:endParaRPr lang="zh-CN" altLang="en-US"/>
              </a:p>
            </p:txBody>
          </p:sp>
          <p:sp>
            <p:nvSpPr>
              <p:cNvPr id="95412" name="Freeform 182"/>
              <p:cNvSpPr/>
              <p:nvPr/>
            </p:nvSpPr>
            <p:spPr>
              <a:xfrm>
                <a:off x="4092" y="1706"/>
                <a:ext cx="19" cy="11"/>
              </a:xfrm>
              <a:custGeom>
                <a:avLst/>
                <a:gdLst/>
                <a:ahLst/>
                <a:cxnLst>
                  <a:cxn ang="0">
                    <a:pos x="118" y="0"/>
                  </a:cxn>
                  <a:cxn ang="0">
                    <a:pos x="107" y="1"/>
                  </a:cxn>
                  <a:cxn ang="0">
                    <a:pos x="107" y="8"/>
                  </a:cxn>
                  <a:cxn ang="0">
                    <a:pos x="106" y="69"/>
                  </a:cxn>
                  <a:cxn ang="0">
                    <a:pos x="101" y="97"/>
                  </a:cxn>
                  <a:cxn ang="0">
                    <a:pos x="95" y="124"/>
                  </a:cxn>
                  <a:cxn ang="0">
                    <a:pos x="71" y="127"/>
                  </a:cxn>
                  <a:cxn ang="0">
                    <a:pos x="15" y="133"/>
                  </a:cxn>
                  <a:cxn ang="0">
                    <a:pos x="0" y="136"/>
                  </a:cxn>
                  <a:cxn ang="0">
                    <a:pos x="243" y="136"/>
                  </a:cxn>
                  <a:cxn ang="0">
                    <a:pos x="243" y="122"/>
                  </a:cxn>
                  <a:cxn ang="0">
                    <a:pos x="118" y="122"/>
                  </a:cxn>
                  <a:cxn ang="0">
                    <a:pos x="125" y="94"/>
                  </a:cxn>
                  <a:cxn ang="0">
                    <a:pos x="126" y="89"/>
                  </a:cxn>
                  <a:cxn ang="0">
                    <a:pos x="150" y="41"/>
                  </a:cxn>
                  <a:cxn ang="0">
                    <a:pos x="118" y="0"/>
                  </a:cxn>
                </a:cxnLst>
                <a:pathLst>
                  <a:path w="243" h="136">
                    <a:moveTo>
                      <a:pt x="118" y="0"/>
                    </a:moveTo>
                    <a:lnTo>
                      <a:pt x="107" y="1"/>
                    </a:lnTo>
                    <a:lnTo>
                      <a:pt x="107" y="8"/>
                    </a:lnTo>
                    <a:lnTo>
                      <a:pt x="106" y="69"/>
                    </a:lnTo>
                    <a:lnTo>
                      <a:pt x="101" y="97"/>
                    </a:lnTo>
                    <a:lnTo>
                      <a:pt x="95" y="124"/>
                    </a:lnTo>
                    <a:lnTo>
                      <a:pt x="71" y="127"/>
                    </a:lnTo>
                    <a:lnTo>
                      <a:pt x="15" y="133"/>
                    </a:lnTo>
                    <a:lnTo>
                      <a:pt x="0" y="136"/>
                    </a:lnTo>
                    <a:lnTo>
                      <a:pt x="243" y="136"/>
                    </a:lnTo>
                    <a:lnTo>
                      <a:pt x="243" y="122"/>
                    </a:lnTo>
                    <a:lnTo>
                      <a:pt x="118" y="122"/>
                    </a:lnTo>
                    <a:lnTo>
                      <a:pt x="125" y="94"/>
                    </a:lnTo>
                    <a:lnTo>
                      <a:pt x="126" y="89"/>
                    </a:lnTo>
                    <a:lnTo>
                      <a:pt x="150" y="41"/>
                    </a:lnTo>
                    <a:lnTo>
                      <a:pt x="118" y="0"/>
                    </a:lnTo>
                    <a:close/>
                  </a:path>
                </a:pathLst>
              </a:custGeom>
              <a:solidFill>
                <a:srgbClr val="000000"/>
              </a:solidFill>
              <a:ln w="9525">
                <a:noFill/>
              </a:ln>
            </p:spPr>
            <p:txBody>
              <a:bodyPr/>
              <a:p>
                <a:endParaRPr lang="zh-CN" altLang="en-US"/>
              </a:p>
            </p:txBody>
          </p:sp>
          <p:sp>
            <p:nvSpPr>
              <p:cNvPr id="95413" name="Freeform 183"/>
              <p:cNvSpPr/>
              <p:nvPr/>
            </p:nvSpPr>
            <p:spPr>
              <a:xfrm>
                <a:off x="4083" y="1705"/>
                <a:ext cx="27" cy="3"/>
              </a:xfrm>
              <a:custGeom>
                <a:avLst/>
                <a:gdLst/>
                <a:ahLst/>
                <a:cxnLst>
                  <a:cxn ang="0">
                    <a:pos x="184" y="0"/>
                  </a:cxn>
                  <a:cxn ang="0">
                    <a:pos x="0" y="23"/>
                  </a:cxn>
                  <a:cxn ang="0">
                    <a:pos x="98" y="42"/>
                  </a:cxn>
                  <a:cxn ang="0">
                    <a:pos x="230" y="23"/>
                  </a:cxn>
                  <a:cxn ang="0">
                    <a:pos x="241" y="22"/>
                  </a:cxn>
                  <a:cxn ang="0">
                    <a:pos x="354" y="7"/>
                  </a:cxn>
                  <a:cxn ang="0">
                    <a:pos x="184" y="0"/>
                  </a:cxn>
                </a:cxnLst>
                <a:pathLst>
                  <a:path w="354" h="42">
                    <a:moveTo>
                      <a:pt x="184" y="0"/>
                    </a:moveTo>
                    <a:lnTo>
                      <a:pt x="0" y="23"/>
                    </a:lnTo>
                    <a:lnTo>
                      <a:pt x="98" y="42"/>
                    </a:lnTo>
                    <a:lnTo>
                      <a:pt x="230" y="23"/>
                    </a:lnTo>
                    <a:lnTo>
                      <a:pt x="241" y="22"/>
                    </a:lnTo>
                    <a:lnTo>
                      <a:pt x="354" y="7"/>
                    </a:lnTo>
                    <a:lnTo>
                      <a:pt x="184" y="0"/>
                    </a:lnTo>
                    <a:close/>
                  </a:path>
                </a:pathLst>
              </a:custGeom>
              <a:solidFill>
                <a:srgbClr val="000000"/>
              </a:solidFill>
              <a:ln w="9525">
                <a:noFill/>
              </a:ln>
            </p:spPr>
            <p:txBody>
              <a:bodyPr/>
              <a:p>
                <a:endParaRPr lang="zh-CN" altLang="en-US"/>
              </a:p>
            </p:txBody>
          </p:sp>
          <p:sp>
            <p:nvSpPr>
              <p:cNvPr id="95414" name="Freeform 184"/>
              <p:cNvSpPr/>
              <p:nvPr/>
            </p:nvSpPr>
            <p:spPr>
              <a:xfrm>
                <a:off x="4079" y="1701"/>
                <a:ext cx="12" cy="16"/>
              </a:xfrm>
              <a:custGeom>
                <a:avLst/>
                <a:gdLst/>
                <a:ahLst/>
                <a:cxnLst>
                  <a:cxn ang="0">
                    <a:pos x="46" y="0"/>
                  </a:cxn>
                  <a:cxn ang="0">
                    <a:pos x="29" y="0"/>
                  </a:cxn>
                  <a:cxn ang="0">
                    <a:pos x="26" y="41"/>
                  </a:cxn>
                  <a:cxn ang="0">
                    <a:pos x="15" y="103"/>
                  </a:cxn>
                  <a:cxn ang="0">
                    <a:pos x="0" y="144"/>
                  </a:cxn>
                  <a:cxn ang="0">
                    <a:pos x="12" y="217"/>
                  </a:cxn>
                  <a:cxn ang="0">
                    <a:pos x="24" y="217"/>
                  </a:cxn>
                  <a:cxn ang="0">
                    <a:pos x="33" y="181"/>
                  </a:cxn>
                  <a:cxn ang="0">
                    <a:pos x="44" y="130"/>
                  </a:cxn>
                  <a:cxn ang="0">
                    <a:pos x="44" y="126"/>
                  </a:cxn>
                  <a:cxn ang="0">
                    <a:pos x="45" y="103"/>
                  </a:cxn>
                  <a:cxn ang="0">
                    <a:pos x="129" y="93"/>
                  </a:cxn>
                  <a:cxn ang="0">
                    <a:pos x="144" y="91"/>
                  </a:cxn>
                  <a:cxn ang="0">
                    <a:pos x="46" y="72"/>
                  </a:cxn>
                  <a:cxn ang="0">
                    <a:pos x="46" y="0"/>
                  </a:cxn>
                </a:cxnLst>
                <a:pathLst>
                  <a:path w="144" h="217">
                    <a:moveTo>
                      <a:pt x="46" y="0"/>
                    </a:moveTo>
                    <a:lnTo>
                      <a:pt x="29" y="0"/>
                    </a:lnTo>
                    <a:lnTo>
                      <a:pt x="26" y="41"/>
                    </a:lnTo>
                    <a:lnTo>
                      <a:pt x="15" y="103"/>
                    </a:lnTo>
                    <a:lnTo>
                      <a:pt x="0" y="144"/>
                    </a:lnTo>
                    <a:lnTo>
                      <a:pt x="12" y="217"/>
                    </a:lnTo>
                    <a:lnTo>
                      <a:pt x="24" y="217"/>
                    </a:lnTo>
                    <a:lnTo>
                      <a:pt x="33" y="181"/>
                    </a:lnTo>
                    <a:lnTo>
                      <a:pt x="44" y="130"/>
                    </a:lnTo>
                    <a:lnTo>
                      <a:pt x="44" y="126"/>
                    </a:lnTo>
                    <a:lnTo>
                      <a:pt x="45" y="103"/>
                    </a:lnTo>
                    <a:lnTo>
                      <a:pt x="129" y="93"/>
                    </a:lnTo>
                    <a:lnTo>
                      <a:pt x="144" y="91"/>
                    </a:lnTo>
                    <a:lnTo>
                      <a:pt x="46" y="72"/>
                    </a:lnTo>
                    <a:lnTo>
                      <a:pt x="46" y="0"/>
                    </a:lnTo>
                    <a:close/>
                  </a:path>
                </a:pathLst>
              </a:custGeom>
              <a:solidFill>
                <a:srgbClr val="000000"/>
              </a:solidFill>
              <a:ln w="9525">
                <a:noFill/>
              </a:ln>
            </p:spPr>
            <p:txBody>
              <a:bodyPr/>
              <a:p>
                <a:endParaRPr lang="zh-CN" altLang="en-US"/>
              </a:p>
            </p:txBody>
          </p:sp>
          <p:sp>
            <p:nvSpPr>
              <p:cNvPr id="95415" name="Freeform 185"/>
              <p:cNvSpPr/>
              <p:nvPr/>
            </p:nvSpPr>
            <p:spPr>
              <a:xfrm>
                <a:off x="4097" y="1700"/>
                <a:ext cx="17" cy="12"/>
              </a:xfrm>
              <a:custGeom>
                <a:avLst/>
                <a:gdLst/>
                <a:ahLst/>
                <a:cxnLst>
                  <a:cxn ang="0">
                    <a:pos x="192" y="0"/>
                  </a:cxn>
                  <a:cxn ang="0">
                    <a:pos x="187" y="7"/>
                  </a:cxn>
                  <a:cxn ang="0">
                    <a:pos x="153" y="35"/>
                  </a:cxn>
                  <a:cxn ang="0">
                    <a:pos x="14" y="54"/>
                  </a:cxn>
                  <a:cxn ang="0">
                    <a:pos x="0" y="56"/>
                  </a:cxn>
                  <a:cxn ang="0">
                    <a:pos x="170" y="63"/>
                  </a:cxn>
                  <a:cxn ang="0">
                    <a:pos x="145" y="147"/>
                  </a:cxn>
                  <a:cxn ang="0">
                    <a:pos x="155" y="158"/>
                  </a:cxn>
                  <a:cxn ang="0">
                    <a:pos x="166" y="134"/>
                  </a:cxn>
                  <a:cxn ang="0">
                    <a:pos x="195" y="78"/>
                  </a:cxn>
                  <a:cxn ang="0">
                    <a:pos x="216" y="49"/>
                  </a:cxn>
                  <a:cxn ang="0">
                    <a:pos x="192" y="0"/>
                  </a:cxn>
                </a:cxnLst>
                <a:pathLst>
                  <a:path w="216" h="158">
                    <a:moveTo>
                      <a:pt x="192" y="0"/>
                    </a:moveTo>
                    <a:lnTo>
                      <a:pt x="187" y="7"/>
                    </a:lnTo>
                    <a:lnTo>
                      <a:pt x="153" y="35"/>
                    </a:lnTo>
                    <a:lnTo>
                      <a:pt x="14" y="54"/>
                    </a:lnTo>
                    <a:lnTo>
                      <a:pt x="0" y="56"/>
                    </a:lnTo>
                    <a:lnTo>
                      <a:pt x="170" y="63"/>
                    </a:lnTo>
                    <a:lnTo>
                      <a:pt x="145" y="147"/>
                    </a:lnTo>
                    <a:lnTo>
                      <a:pt x="155" y="158"/>
                    </a:lnTo>
                    <a:lnTo>
                      <a:pt x="166" y="134"/>
                    </a:lnTo>
                    <a:lnTo>
                      <a:pt x="195" y="78"/>
                    </a:lnTo>
                    <a:lnTo>
                      <a:pt x="216" y="49"/>
                    </a:lnTo>
                    <a:lnTo>
                      <a:pt x="192" y="0"/>
                    </a:lnTo>
                    <a:close/>
                  </a:path>
                </a:pathLst>
              </a:custGeom>
              <a:solidFill>
                <a:srgbClr val="000000"/>
              </a:solidFill>
              <a:ln w="9525">
                <a:noFill/>
              </a:ln>
            </p:spPr>
            <p:txBody>
              <a:bodyPr/>
              <a:p>
                <a:endParaRPr lang="zh-CN" altLang="en-US"/>
              </a:p>
            </p:txBody>
          </p:sp>
          <p:sp>
            <p:nvSpPr>
              <p:cNvPr id="95416" name="Freeform 186"/>
              <p:cNvSpPr/>
              <p:nvPr/>
            </p:nvSpPr>
            <p:spPr>
              <a:xfrm>
                <a:off x="4094" y="1695"/>
                <a:ext cx="5" cy="10"/>
              </a:xfrm>
              <a:custGeom>
                <a:avLst/>
                <a:gdLst/>
                <a:ahLst/>
                <a:cxnLst>
                  <a:cxn ang="0">
                    <a:pos x="5" y="0"/>
                  </a:cxn>
                  <a:cxn ang="0">
                    <a:pos x="0" y="11"/>
                  </a:cxn>
                  <a:cxn ang="0">
                    <a:pos x="8" y="27"/>
                  </a:cxn>
                  <a:cxn ang="0">
                    <a:pos x="32" y="79"/>
                  </a:cxn>
                  <a:cxn ang="0">
                    <a:pos x="46" y="123"/>
                  </a:cxn>
                  <a:cxn ang="0">
                    <a:pos x="60" y="121"/>
                  </a:cxn>
                  <a:cxn ang="0">
                    <a:pos x="60" y="119"/>
                  </a:cxn>
                  <a:cxn ang="0">
                    <a:pos x="66" y="64"/>
                  </a:cxn>
                  <a:cxn ang="0">
                    <a:pos x="52" y="45"/>
                  </a:cxn>
                  <a:cxn ang="0">
                    <a:pos x="5" y="0"/>
                  </a:cxn>
                </a:cxnLst>
                <a:pathLst>
                  <a:path w="66" h="123">
                    <a:moveTo>
                      <a:pt x="5" y="0"/>
                    </a:moveTo>
                    <a:lnTo>
                      <a:pt x="0" y="11"/>
                    </a:lnTo>
                    <a:lnTo>
                      <a:pt x="8" y="27"/>
                    </a:lnTo>
                    <a:lnTo>
                      <a:pt x="32" y="79"/>
                    </a:lnTo>
                    <a:lnTo>
                      <a:pt x="46" y="123"/>
                    </a:lnTo>
                    <a:lnTo>
                      <a:pt x="60" y="121"/>
                    </a:lnTo>
                    <a:lnTo>
                      <a:pt x="60" y="119"/>
                    </a:lnTo>
                    <a:lnTo>
                      <a:pt x="66" y="64"/>
                    </a:lnTo>
                    <a:lnTo>
                      <a:pt x="52" y="45"/>
                    </a:lnTo>
                    <a:lnTo>
                      <a:pt x="5" y="0"/>
                    </a:lnTo>
                    <a:close/>
                  </a:path>
                </a:pathLst>
              </a:custGeom>
              <a:solidFill>
                <a:srgbClr val="000000"/>
              </a:solidFill>
              <a:ln w="9525">
                <a:noFill/>
              </a:ln>
            </p:spPr>
            <p:txBody>
              <a:bodyPr/>
              <a:p>
                <a:endParaRPr lang="zh-CN" altLang="en-US"/>
              </a:p>
            </p:txBody>
          </p:sp>
          <p:sp>
            <p:nvSpPr>
              <p:cNvPr id="95417" name="Freeform 187"/>
              <p:cNvSpPr/>
              <p:nvPr/>
            </p:nvSpPr>
            <p:spPr>
              <a:xfrm>
                <a:off x="4803" y="2423"/>
                <a:ext cx="4" cy="3"/>
              </a:xfrm>
              <a:custGeom>
                <a:avLst/>
                <a:gdLst/>
                <a:ahLst/>
                <a:cxnLst>
                  <a:cxn ang="0">
                    <a:pos x="28" y="28"/>
                  </a:cxn>
                  <a:cxn ang="0">
                    <a:pos x="0" y="26"/>
                  </a:cxn>
                  <a:cxn ang="0">
                    <a:pos x="2" y="17"/>
                  </a:cxn>
                  <a:cxn ang="0">
                    <a:pos x="7" y="10"/>
                  </a:cxn>
                  <a:cxn ang="0">
                    <a:pos x="13" y="3"/>
                  </a:cxn>
                  <a:cxn ang="0">
                    <a:pos x="22" y="0"/>
                  </a:cxn>
                  <a:cxn ang="0">
                    <a:pos x="30" y="0"/>
                  </a:cxn>
                  <a:cxn ang="0">
                    <a:pos x="39" y="2"/>
                  </a:cxn>
                  <a:cxn ang="0">
                    <a:pos x="47" y="7"/>
                  </a:cxn>
                  <a:cxn ang="0">
                    <a:pos x="53" y="13"/>
                  </a:cxn>
                  <a:cxn ang="0">
                    <a:pos x="56" y="22"/>
                  </a:cxn>
                  <a:cxn ang="0">
                    <a:pos x="56" y="30"/>
                  </a:cxn>
                  <a:cxn ang="0">
                    <a:pos x="28" y="28"/>
                  </a:cxn>
                </a:cxnLst>
                <a:pathLst>
                  <a:path w="56" h="30">
                    <a:moveTo>
                      <a:pt x="28" y="28"/>
                    </a:moveTo>
                    <a:lnTo>
                      <a:pt x="0" y="26"/>
                    </a:lnTo>
                    <a:lnTo>
                      <a:pt x="2" y="17"/>
                    </a:lnTo>
                    <a:lnTo>
                      <a:pt x="7" y="10"/>
                    </a:lnTo>
                    <a:lnTo>
                      <a:pt x="13" y="3"/>
                    </a:lnTo>
                    <a:lnTo>
                      <a:pt x="22" y="0"/>
                    </a:lnTo>
                    <a:lnTo>
                      <a:pt x="30" y="0"/>
                    </a:lnTo>
                    <a:lnTo>
                      <a:pt x="39" y="2"/>
                    </a:lnTo>
                    <a:lnTo>
                      <a:pt x="47" y="7"/>
                    </a:lnTo>
                    <a:lnTo>
                      <a:pt x="53" y="13"/>
                    </a:lnTo>
                    <a:lnTo>
                      <a:pt x="56" y="22"/>
                    </a:lnTo>
                    <a:lnTo>
                      <a:pt x="56" y="30"/>
                    </a:lnTo>
                    <a:lnTo>
                      <a:pt x="28" y="28"/>
                    </a:lnTo>
                    <a:close/>
                  </a:path>
                </a:pathLst>
              </a:custGeom>
              <a:solidFill>
                <a:srgbClr val="FF0000"/>
              </a:solidFill>
              <a:ln w="9525">
                <a:noFill/>
              </a:ln>
            </p:spPr>
            <p:txBody>
              <a:bodyPr/>
              <a:p>
                <a:endParaRPr lang="zh-CN" altLang="en-US"/>
              </a:p>
            </p:txBody>
          </p:sp>
          <p:sp>
            <p:nvSpPr>
              <p:cNvPr id="95418" name="Freeform 188"/>
              <p:cNvSpPr/>
              <p:nvPr/>
            </p:nvSpPr>
            <p:spPr>
              <a:xfrm>
                <a:off x="4803" y="2423"/>
                <a:ext cx="4" cy="3"/>
              </a:xfrm>
              <a:custGeom>
                <a:avLst/>
                <a:gdLst/>
                <a:ahLst/>
                <a:cxnLst>
                  <a:cxn ang="0">
                    <a:pos x="0" y="26"/>
                  </a:cxn>
                  <a:cxn ang="0">
                    <a:pos x="2" y="17"/>
                  </a:cxn>
                  <a:cxn ang="0">
                    <a:pos x="7" y="10"/>
                  </a:cxn>
                  <a:cxn ang="0">
                    <a:pos x="13" y="3"/>
                  </a:cxn>
                  <a:cxn ang="0">
                    <a:pos x="22" y="0"/>
                  </a:cxn>
                  <a:cxn ang="0">
                    <a:pos x="30" y="0"/>
                  </a:cxn>
                  <a:cxn ang="0">
                    <a:pos x="39" y="2"/>
                  </a:cxn>
                  <a:cxn ang="0">
                    <a:pos x="47" y="7"/>
                  </a:cxn>
                  <a:cxn ang="0">
                    <a:pos x="53" y="13"/>
                  </a:cxn>
                  <a:cxn ang="0">
                    <a:pos x="56" y="22"/>
                  </a:cxn>
                  <a:cxn ang="0">
                    <a:pos x="56" y="30"/>
                  </a:cxn>
                </a:cxnLst>
                <a:pathLst>
                  <a:path w="56" h="30">
                    <a:moveTo>
                      <a:pt x="0" y="26"/>
                    </a:moveTo>
                    <a:lnTo>
                      <a:pt x="2" y="17"/>
                    </a:lnTo>
                    <a:lnTo>
                      <a:pt x="7" y="10"/>
                    </a:lnTo>
                    <a:lnTo>
                      <a:pt x="13" y="3"/>
                    </a:lnTo>
                    <a:lnTo>
                      <a:pt x="22" y="0"/>
                    </a:lnTo>
                    <a:lnTo>
                      <a:pt x="30" y="0"/>
                    </a:lnTo>
                    <a:lnTo>
                      <a:pt x="39" y="2"/>
                    </a:lnTo>
                    <a:lnTo>
                      <a:pt x="47" y="7"/>
                    </a:lnTo>
                    <a:lnTo>
                      <a:pt x="53" y="13"/>
                    </a:lnTo>
                    <a:lnTo>
                      <a:pt x="56" y="22"/>
                    </a:lnTo>
                    <a:lnTo>
                      <a:pt x="56" y="3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19" name="Freeform 189"/>
              <p:cNvSpPr/>
              <p:nvPr/>
            </p:nvSpPr>
            <p:spPr>
              <a:xfrm>
                <a:off x="4775" y="2425"/>
                <a:ext cx="32" cy="346"/>
              </a:xfrm>
              <a:custGeom>
                <a:avLst/>
                <a:gdLst/>
                <a:ahLst/>
                <a:cxnLst>
                  <a:cxn ang="0">
                    <a:pos x="409" y="4"/>
                  </a:cxn>
                  <a:cxn ang="0">
                    <a:pos x="381" y="2"/>
                  </a:cxn>
                  <a:cxn ang="0">
                    <a:pos x="353" y="0"/>
                  </a:cxn>
                  <a:cxn ang="0">
                    <a:pos x="0" y="4490"/>
                  </a:cxn>
                  <a:cxn ang="0">
                    <a:pos x="28" y="4493"/>
                  </a:cxn>
                  <a:cxn ang="0">
                    <a:pos x="56" y="4495"/>
                  </a:cxn>
                  <a:cxn ang="0">
                    <a:pos x="409" y="4"/>
                  </a:cxn>
                </a:cxnLst>
                <a:pathLst>
                  <a:path w="409" h="4495">
                    <a:moveTo>
                      <a:pt x="409" y="4"/>
                    </a:moveTo>
                    <a:lnTo>
                      <a:pt x="381" y="2"/>
                    </a:lnTo>
                    <a:lnTo>
                      <a:pt x="353" y="0"/>
                    </a:lnTo>
                    <a:lnTo>
                      <a:pt x="0" y="4490"/>
                    </a:lnTo>
                    <a:lnTo>
                      <a:pt x="28" y="4493"/>
                    </a:lnTo>
                    <a:lnTo>
                      <a:pt x="56" y="4495"/>
                    </a:lnTo>
                    <a:lnTo>
                      <a:pt x="409" y="4"/>
                    </a:lnTo>
                    <a:close/>
                  </a:path>
                </a:pathLst>
              </a:custGeom>
              <a:solidFill>
                <a:srgbClr val="FF0000"/>
              </a:solidFill>
              <a:ln w="9525">
                <a:noFill/>
              </a:ln>
            </p:spPr>
            <p:txBody>
              <a:bodyPr/>
              <a:p>
                <a:endParaRPr lang="zh-CN" altLang="en-US"/>
              </a:p>
            </p:txBody>
          </p:sp>
          <p:sp>
            <p:nvSpPr>
              <p:cNvPr id="95420" name="Freeform 190"/>
              <p:cNvSpPr/>
              <p:nvPr/>
            </p:nvSpPr>
            <p:spPr>
              <a:xfrm>
                <a:off x="4775" y="2425"/>
                <a:ext cx="32" cy="346"/>
              </a:xfrm>
              <a:custGeom>
                <a:avLst/>
                <a:gdLst/>
                <a:ahLst/>
                <a:cxnLst>
                  <a:cxn ang="0">
                    <a:pos x="409" y="4"/>
                  </a:cxn>
                  <a:cxn ang="0">
                    <a:pos x="381" y="2"/>
                  </a:cxn>
                  <a:cxn ang="0">
                    <a:pos x="353" y="0"/>
                  </a:cxn>
                  <a:cxn ang="0">
                    <a:pos x="0" y="4490"/>
                  </a:cxn>
                  <a:cxn ang="0">
                    <a:pos x="28" y="4493"/>
                  </a:cxn>
                  <a:cxn ang="0">
                    <a:pos x="56" y="4495"/>
                  </a:cxn>
                  <a:cxn ang="0">
                    <a:pos x="409" y="4"/>
                  </a:cxn>
                </a:cxnLst>
                <a:pathLst>
                  <a:path w="409" h="4495">
                    <a:moveTo>
                      <a:pt x="409" y="4"/>
                    </a:moveTo>
                    <a:lnTo>
                      <a:pt x="381" y="2"/>
                    </a:lnTo>
                    <a:lnTo>
                      <a:pt x="353" y="0"/>
                    </a:lnTo>
                    <a:lnTo>
                      <a:pt x="0" y="4490"/>
                    </a:lnTo>
                    <a:lnTo>
                      <a:pt x="28" y="4493"/>
                    </a:lnTo>
                    <a:lnTo>
                      <a:pt x="56" y="4495"/>
                    </a:lnTo>
                    <a:lnTo>
                      <a:pt x="409" y="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21" name="Freeform 191"/>
              <p:cNvSpPr/>
              <p:nvPr/>
            </p:nvSpPr>
            <p:spPr>
              <a:xfrm>
                <a:off x="4775" y="2771"/>
                <a:ext cx="5" cy="2"/>
              </a:xfrm>
              <a:custGeom>
                <a:avLst/>
                <a:gdLst/>
                <a:ahLst/>
                <a:cxnLst>
                  <a:cxn ang="0">
                    <a:pos x="28" y="3"/>
                  </a:cxn>
                  <a:cxn ang="0">
                    <a:pos x="56" y="5"/>
                  </a:cxn>
                  <a:cxn ang="0">
                    <a:pos x="54" y="13"/>
                  </a:cxn>
                  <a:cxn ang="0">
                    <a:pos x="49" y="21"/>
                  </a:cxn>
                  <a:cxn ang="0">
                    <a:pos x="43" y="27"/>
                  </a:cxn>
                  <a:cxn ang="0">
                    <a:pos x="34" y="30"/>
                  </a:cxn>
                  <a:cxn ang="0">
                    <a:pos x="26" y="30"/>
                  </a:cxn>
                  <a:cxn ang="0">
                    <a:pos x="17" y="28"/>
                  </a:cxn>
                  <a:cxn ang="0">
                    <a:pos x="9" y="24"/>
                  </a:cxn>
                  <a:cxn ang="0">
                    <a:pos x="3" y="18"/>
                  </a:cxn>
                  <a:cxn ang="0">
                    <a:pos x="0" y="9"/>
                  </a:cxn>
                  <a:cxn ang="0">
                    <a:pos x="0" y="0"/>
                  </a:cxn>
                  <a:cxn ang="0">
                    <a:pos x="28" y="3"/>
                  </a:cxn>
                </a:cxnLst>
                <a:pathLst>
                  <a:path w="56" h="30">
                    <a:moveTo>
                      <a:pt x="28" y="3"/>
                    </a:moveTo>
                    <a:lnTo>
                      <a:pt x="56" y="5"/>
                    </a:lnTo>
                    <a:lnTo>
                      <a:pt x="54" y="13"/>
                    </a:lnTo>
                    <a:lnTo>
                      <a:pt x="49" y="21"/>
                    </a:lnTo>
                    <a:lnTo>
                      <a:pt x="43" y="27"/>
                    </a:lnTo>
                    <a:lnTo>
                      <a:pt x="34" y="30"/>
                    </a:lnTo>
                    <a:lnTo>
                      <a:pt x="26" y="30"/>
                    </a:lnTo>
                    <a:lnTo>
                      <a:pt x="17" y="28"/>
                    </a:lnTo>
                    <a:lnTo>
                      <a:pt x="9" y="24"/>
                    </a:lnTo>
                    <a:lnTo>
                      <a:pt x="3" y="18"/>
                    </a:lnTo>
                    <a:lnTo>
                      <a:pt x="0" y="9"/>
                    </a:lnTo>
                    <a:lnTo>
                      <a:pt x="0" y="0"/>
                    </a:lnTo>
                    <a:lnTo>
                      <a:pt x="28" y="3"/>
                    </a:lnTo>
                    <a:close/>
                  </a:path>
                </a:pathLst>
              </a:custGeom>
              <a:solidFill>
                <a:srgbClr val="FF0000"/>
              </a:solidFill>
              <a:ln w="9525">
                <a:noFill/>
              </a:ln>
            </p:spPr>
            <p:txBody>
              <a:bodyPr/>
              <a:p>
                <a:endParaRPr lang="zh-CN" altLang="en-US"/>
              </a:p>
            </p:txBody>
          </p:sp>
          <p:sp>
            <p:nvSpPr>
              <p:cNvPr id="95422" name="Freeform 192"/>
              <p:cNvSpPr/>
              <p:nvPr/>
            </p:nvSpPr>
            <p:spPr>
              <a:xfrm>
                <a:off x="4775" y="2771"/>
                <a:ext cx="5" cy="2"/>
              </a:xfrm>
              <a:custGeom>
                <a:avLst/>
                <a:gdLst/>
                <a:ahLst/>
                <a:cxnLst>
                  <a:cxn ang="0">
                    <a:pos x="56" y="5"/>
                  </a:cxn>
                  <a:cxn ang="0">
                    <a:pos x="54" y="13"/>
                  </a:cxn>
                  <a:cxn ang="0">
                    <a:pos x="49" y="21"/>
                  </a:cxn>
                  <a:cxn ang="0">
                    <a:pos x="43" y="27"/>
                  </a:cxn>
                  <a:cxn ang="0">
                    <a:pos x="34" y="30"/>
                  </a:cxn>
                  <a:cxn ang="0">
                    <a:pos x="26" y="30"/>
                  </a:cxn>
                  <a:cxn ang="0">
                    <a:pos x="17" y="28"/>
                  </a:cxn>
                  <a:cxn ang="0">
                    <a:pos x="9" y="24"/>
                  </a:cxn>
                  <a:cxn ang="0">
                    <a:pos x="3" y="18"/>
                  </a:cxn>
                  <a:cxn ang="0">
                    <a:pos x="0" y="9"/>
                  </a:cxn>
                  <a:cxn ang="0">
                    <a:pos x="0" y="0"/>
                  </a:cxn>
                </a:cxnLst>
                <a:pathLst>
                  <a:path w="56" h="30">
                    <a:moveTo>
                      <a:pt x="56" y="5"/>
                    </a:moveTo>
                    <a:lnTo>
                      <a:pt x="54" y="13"/>
                    </a:lnTo>
                    <a:lnTo>
                      <a:pt x="49" y="21"/>
                    </a:lnTo>
                    <a:lnTo>
                      <a:pt x="43" y="27"/>
                    </a:lnTo>
                    <a:lnTo>
                      <a:pt x="34" y="30"/>
                    </a:lnTo>
                    <a:lnTo>
                      <a:pt x="26" y="30"/>
                    </a:lnTo>
                    <a:lnTo>
                      <a:pt x="17" y="28"/>
                    </a:lnTo>
                    <a:lnTo>
                      <a:pt x="9" y="24"/>
                    </a:lnTo>
                    <a:lnTo>
                      <a:pt x="3" y="18"/>
                    </a:lnTo>
                    <a:lnTo>
                      <a:pt x="0" y="9"/>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23" name="Freeform 193"/>
              <p:cNvSpPr/>
              <p:nvPr/>
            </p:nvSpPr>
            <p:spPr>
              <a:xfrm>
                <a:off x="4887" y="2469"/>
                <a:ext cx="4" cy="2"/>
              </a:xfrm>
              <a:custGeom>
                <a:avLst/>
                <a:gdLst/>
                <a:ahLst/>
                <a:cxnLst>
                  <a:cxn ang="0">
                    <a:pos x="28" y="28"/>
                  </a:cxn>
                  <a:cxn ang="0">
                    <a:pos x="0" y="33"/>
                  </a:cxn>
                  <a:cxn ang="0">
                    <a:pos x="0" y="24"/>
                  </a:cxn>
                  <a:cxn ang="0">
                    <a:pos x="2" y="16"/>
                  </a:cxn>
                  <a:cxn ang="0">
                    <a:pos x="8" y="8"/>
                  </a:cxn>
                  <a:cxn ang="0">
                    <a:pos x="14" y="3"/>
                  </a:cxn>
                  <a:cxn ang="0">
                    <a:pos x="23" y="0"/>
                  </a:cxn>
                  <a:cxn ang="0">
                    <a:pos x="31" y="0"/>
                  </a:cxn>
                  <a:cxn ang="0">
                    <a:pos x="40" y="2"/>
                  </a:cxn>
                  <a:cxn ang="0">
                    <a:pos x="47" y="7"/>
                  </a:cxn>
                  <a:cxn ang="0">
                    <a:pos x="53" y="14"/>
                  </a:cxn>
                  <a:cxn ang="0">
                    <a:pos x="56" y="22"/>
                  </a:cxn>
                  <a:cxn ang="0">
                    <a:pos x="28" y="28"/>
                  </a:cxn>
                </a:cxnLst>
                <a:pathLst>
                  <a:path w="56" h="33">
                    <a:moveTo>
                      <a:pt x="28" y="28"/>
                    </a:moveTo>
                    <a:lnTo>
                      <a:pt x="0" y="33"/>
                    </a:lnTo>
                    <a:lnTo>
                      <a:pt x="0" y="24"/>
                    </a:lnTo>
                    <a:lnTo>
                      <a:pt x="2" y="16"/>
                    </a:lnTo>
                    <a:lnTo>
                      <a:pt x="8" y="8"/>
                    </a:lnTo>
                    <a:lnTo>
                      <a:pt x="14" y="3"/>
                    </a:lnTo>
                    <a:lnTo>
                      <a:pt x="23" y="0"/>
                    </a:lnTo>
                    <a:lnTo>
                      <a:pt x="31" y="0"/>
                    </a:lnTo>
                    <a:lnTo>
                      <a:pt x="40" y="2"/>
                    </a:lnTo>
                    <a:lnTo>
                      <a:pt x="47" y="7"/>
                    </a:lnTo>
                    <a:lnTo>
                      <a:pt x="53" y="14"/>
                    </a:lnTo>
                    <a:lnTo>
                      <a:pt x="56" y="22"/>
                    </a:lnTo>
                    <a:lnTo>
                      <a:pt x="28" y="28"/>
                    </a:lnTo>
                    <a:close/>
                  </a:path>
                </a:pathLst>
              </a:custGeom>
              <a:solidFill>
                <a:srgbClr val="FF0000"/>
              </a:solidFill>
              <a:ln w="9525">
                <a:noFill/>
              </a:ln>
            </p:spPr>
            <p:txBody>
              <a:bodyPr/>
              <a:p>
                <a:endParaRPr lang="zh-CN" altLang="en-US"/>
              </a:p>
            </p:txBody>
          </p:sp>
          <p:sp>
            <p:nvSpPr>
              <p:cNvPr id="95424" name="Freeform 194"/>
              <p:cNvSpPr/>
              <p:nvPr/>
            </p:nvSpPr>
            <p:spPr>
              <a:xfrm>
                <a:off x="4887" y="2469"/>
                <a:ext cx="4" cy="2"/>
              </a:xfrm>
              <a:custGeom>
                <a:avLst/>
                <a:gdLst/>
                <a:ahLst/>
                <a:cxnLst>
                  <a:cxn ang="0">
                    <a:pos x="0" y="33"/>
                  </a:cxn>
                  <a:cxn ang="0">
                    <a:pos x="0" y="24"/>
                  </a:cxn>
                  <a:cxn ang="0">
                    <a:pos x="2" y="16"/>
                  </a:cxn>
                  <a:cxn ang="0">
                    <a:pos x="8" y="8"/>
                  </a:cxn>
                  <a:cxn ang="0">
                    <a:pos x="14" y="3"/>
                  </a:cxn>
                  <a:cxn ang="0">
                    <a:pos x="23" y="0"/>
                  </a:cxn>
                  <a:cxn ang="0">
                    <a:pos x="31" y="0"/>
                  </a:cxn>
                  <a:cxn ang="0">
                    <a:pos x="40" y="2"/>
                  </a:cxn>
                  <a:cxn ang="0">
                    <a:pos x="47" y="7"/>
                  </a:cxn>
                  <a:cxn ang="0">
                    <a:pos x="53" y="14"/>
                  </a:cxn>
                  <a:cxn ang="0">
                    <a:pos x="56" y="22"/>
                  </a:cxn>
                </a:cxnLst>
                <a:pathLst>
                  <a:path w="56" h="33">
                    <a:moveTo>
                      <a:pt x="0" y="33"/>
                    </a:moveTo>
                    <a:lnTo>
                      <a:pt x="0" y="24"/>
                    </a:lnTo>
                    <a:lnTo>
                      <a:pt x="2" y="16"/>
                    </a:lnTo>
                    <a:lnTo>
                      <a:pt x="8" y="8"/>
                    </a:lnTo>
                    <a:lnTo>
                      <a:pt x="14" y="3"/>
                    </a:lnTo>
                    <a:lnTo>
                      <a:pt x="23" y="0"/>
                    </a:lnTo>
                    <a:lnTo>
                      <a:pt x="31" y="0"/>
                    </a:lnTo>
                    <a:lnTo>
                      <a:pt x="40" y="2"/>
                    </a:lnTo>
                    <a:lnTo>
                      <a:pt x="47" y="7"/>
                    </a:lnTo>
                    <a:lnTo>
                      <a:pt x="53" y="14"/>
                    </a:lnTo>
                    <a:lnTo>
                      <a:pt x="56" y="22"/>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25" name="Freeform 195"/>
              <p:cNvSpPr/>
              <p:nvPr/>
            </p:nvSpPr>
            <p:spPr>
              <a:xfrm>
                <a:off x="4887" y="2470"/>
                <a:ext cx="54" cy="252"/>
              </a:xfrm>
              <a:custGeom>
                <a:avLst/>
                <a:gdLst/>
                <a:ahLst/>
                <a:cxnLst>
                  <a:cxn ang="0">
                    <a:pos x="56" y="0"/>
                  </a:cxn>
                  <a:cxn ang="0">
                    <a:pos x="28" y="6"/>
                  </a:cxn>
                  <a:cxn ang="0">
                    <a:pos x="0" y="11"/>
                  </a:cxn>
                  <a:cxn ang="0">
                    <a:pos x="651" y="3269"/>
                  </a:cxn>
                  <a:cxn ang="0">
                    <a:pos x="679" y="3264"/>
                  </a:cxn>
                  <a:cxn ang="0">
                    <a:pos x="707" y="3259"/>
                  </a:cxn>
                  <a:cxn ang="0">
                    <a:pos x="56" y="0"/>
                  </a:cxn>
                </a:cxnLst>
                <a:pathLst>
                  <a:path w="707" h="3269">
                    <a:moveTo>
                      <a:pt x="56" y="0"/>
                    </a:moveTo>
                    <a:lnTo>
                      <a:pt x="28" y="6"/>
                    </a:lnTo>
                    <a:lnTo>
                      <a:pt x="0" y="11"/>
                    </a:lnTo>
                    <a:lnTo>
                      <a:pt x="651" y="3269"/>
                    </a:lnTo>
                    <a:lnTo>
                      <a:pt x="679" y="3264"/>
                    </a:lnTo>
                    <a:lnTo>
                      <a:pt x="707" y="3259"/>
                    </a:lnTo>
                    <a:lnTo>
                      <a:pt x="56" y="0"/>
                    </a:lnTo>
                    <a:close/>
                  </a:path>
                </a:pathLst>
              </a:custGeom>
              <a:solidFill>
                <a:srgbClr val="FF0000"/>
              </a:solidFill>
              <a:ln w="9525">
                <a:noFill/>
              </a:ln>
            </p:spPr>
            <p:txBody>
              <a:bodyPr/>
              <a:p>
                <a:endParaRPr lang="zh-CN" altLang="en-US"/>
              </a:p>
            </p:txBody>
          </p:sp>
          <p:sp>
            <p:nvSpPr>
              <p:cNvPr id="95426" name="Freeform 196"/>
              <p:cNvSpPr/>
              <p:nvPr/>
            </p:nvSpPr>
            <p:spPr>
              <a:xfrm>
                <a:off x="4887" y="2470"/>
                <a:ext cx="54" cy="252"/>
              </a:xfrm>
              <a:custGeom>
                <a:avLst/>
                <a:gdLst/>
                <a:ahLst/>
                <a:cxnLst>
                  <a:cxn ang="0">
                    <a:pos x="56" y="0"/>
                  </a:cxn>
                  <a:cxn ang="0">
                    <a:pos x="28" y="6"/>
                  </a:cxn>
                  <a:cxn ang="0">
                    <a:pos x="0" y="11"/>
                  </a:cxn>
                  <a:cxn ang="0">
                    <a:pos x="651" y="3269"/>
                  </a:cxn>
                  <a:cxn ang="0">
                    <a:pos x="679" y="3264"/>
                  </a:cxn>
                  <a:cxn ang="0">
                    <a:pos x="707" y="3259"/>
                  </a:cxn>
                  <a:cxn ang="0">
                    <a:pos x="56" y="0"/>
                  </a:cxn>
                </a:cxnLst>
                <a:pathLst>
                  <a:path w="707" h="3269">
                    <a:moveTo>
                      <a:pt x="56" y="0"/>
                    </a:moveTo>
                    <a:lnTo>
                      <a:pt x="28" y="6"/>
                    </a:lnTo>
                    <a:lnTo>
                      <a:pt x="0" y="11"/>
                    </a:lnTo>
                    <a:lnTo>
                      <a:pt x="651" y="3269"/>
                    </a:lnTo>
                    <a:lnTo>
                      <a:pt x="679" y="3264"/>
                    </a:lnTo>
                    <a:lnTo>
                      <a:pt x="707" y="3259"/>
                    </a:lnTo>
                    <a:lnTo>
                      <a:pt x="56"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27" name="Freeform 197"/>
              <p:cNvSpPr/>
              <p:nvPr/>
            </p:nvSpPr>
            <p:spPr>
              <a:xfrm>
                <a:off x="4937" y="2721"/>
                <a:ext cx="4" cy="3"/>
              </a:xfrm>
              <a:custGeom>
                <a:avLst/>
                <a:gdLst/>
                <a:ahLst/>
                <a:cxnLst>
                  <a:cxn ang="0">
                    <a:pos x="28" y="5"/>
                  </a:cxn>
                  <a:cxn ang="0">
                    <a:pos x="56" y="0"/>
                  </a:cxn>
                  <a:cxn ang="0">
                    <a:pos x="56" y="8"/>
                  </a:cxn>
                  <a:cxn ang="0">
                    <a:pos x="54" y="17"/>
                  </a:cxn>
                  <a:cxn ang="0">
                    <a:pos x="49" y="24"/>
                  </a:cxn>
                  <a:cxn ang="0">
                    <a:pos x="42" y="30"/>
                  </a:cxn>
                  <a:cxn ang="0">
                    <a:pos x="34" y="33"/>
                  </a:cxn>
                  <a:cxn ang="0">
                    <a:pos x="25" y="33"/>
                  </a:cxn>
                  <a:cxn ang="0">
                    <a:pos x="16" y="31"/>
                  </a:cxn>
                  <a:cxn ang="0">
                    <a:pos x="9" y="25"/>
                  </a:cxn>
                  <a:cxn ang="0">
                    <a:pos x="3" y="19"/>
                  </a:cxn>
                  <a:cxn ang="0">
                    <a:pos x="0" y="10"/>
                  </a:cxn>
                  <a:cxn ang="0">
                    <a:pos x="28" y="5"/>
                  </a:cxn>
                </a:cxnLst>
                <a:pathLst>
                  <a:path w="56" h="33">
                    <a:moveTo>
                      <a:pt x="28" y="5"/>
                    </a:moveTo>
                    <a:lnTo>
                      <a:pt x="56" y="0"/>
                    </a:lnTo>
                    <a:lnTo>
                      <a:pt x="56" y="8"/>
                    </a:lnTo>
                    <a:lnTo>
                      <a:pt x="54" y="17"/>
                    </a:lnTo>
                    <a:lnTo>
                      <a:pt x="49" y="24"/>
                    </a:lnTo>
                    <a:lnTo>
                      <a:pt x="42" y="30"/>
                    </a:lnTo>
                    <a:lnTo>
                      <a:pt x="34" y="33"/>
                    </a:lnTo>
                    <a:lnTo>
                      <a:pt x="25" y="33"/>
                    </a:lnTo>
                    <a:lnTo>
                      <a:pt x="16" y="31"/>
                    </a:lnTo>
                    <a:lnTo>
                      <a:pt x="9" y="25"/>
                    </a:lnTo>
                    <a:lnTo>
                      <a:pt x="3" y="19"/>
                    </a:lnTo>
                    <a:lnTo>
                      <a:pt x="0" y="10"/>
                    </a:lnTo>
                    <a:lnTo>
                      <a:pt x="28" y="5"/>
                    </a:lnTo>
                    <a:close/>
                  </a:path>
                </a:pathLst>
              </a:custGeom>
              <a:solidFill>
                <a:srgbClr val="FF0000"/>
              </a:solidFill>
              <a:ln w="9525">
                <a:noFill/>
              </a:ln>
            </p:spPr>
            <p:txBody>
              <a:bodyPr/>
              <a:p>
                <a:endParaRPr lang="zh-CN" altLang="en-US"/>
              </a:p>
            </p:txBody>
          </p:sp>
          <p:sp>
            <p:nvSpPr>
              <p:cNvPr id="95428" name="Freeform 198"/>
              <p:cNvSpPr/>
              <p:nvPr/>
            </p:nvSpPr>
            <p:spPr>
              <a:xfrm>
                <a:off x="4937" y="2721"/>
                <a:ext cx="4" cy="3"/>
              </a:xfrm>
              <a:custGeom>
                <a:avLst/>
                <a:gdLst/>
                <a:ahLst/>
                <a:cxnLst>
                  <a:cxn ang="0">
                    <a:pos x="56" y="0"/>
                  </a:cxn>
                  <a:cxn ang="0">
                    <a:pos x="56" y="8"/>
                  </a:cxn>
                  <a:cxn ang="0">
                    <a:pos x="54" y="17"/>
                  </a:cxn>
                  <a:cxn ang="0">
                    <a:pos x="49" y="24"/>
                  </a:cxn>
                  <a:cxn ang="0">
                    <a:pos x="42" y="30"/>
                  </a:cxn>
                  <a:cxn ang="0">
                    <a:pos x="34" y="33"/>
                  </a:cxn>
                  <a:cxn ang="0">
                    <a:pos x="25" y="33"/>
                  </a:cxn>
                  <a:cxn ang="0">
                    <a:pos x="16" y="31"/>
                  </a:cxn>
                  <a:cxn ang="0">
                    <a:pos x="9" y="25"/>
                  </a:cxn>
                  <a:cxn ang="0">
                    <a:pos x="3" y="19"/>
                  </a:cxn>
                  <a:cxn ang="0">
                    <a:pos x="0" y="10"/>
                  </a:cxn>
                </a:cxnLst>
                <a:pathLst>
                  <a:path w="56" h="33">
                    <a:moveTo>
                      <a:pt x="56" y="0"/>
                    </a:moveTo>
                    <a:lnTo>
                      <a:pt x="56" y="8"/>
                    </a:lnTo>
                    <a:lnTo>
                      <a:pt x="54" y="17"/>
                    </a:lnTo>
                    <a:lnTo>
                      <a:pt x="49" y="24"/>
                    </a:lnTo>
                    <a:lnTo>
                      <a:pt x="42" y="30"/>
                    </a:lnTo>
                    <a:lnTo>
                      <a:pt x="34" y="33"/>
                    </a:lnTo>
                    <a:lnTo>
                      <a:pt x="25" y="33"/>
                    </a:lnTo>
                    <a:lnTo>
                      <a:pt x="16" y="31"/>
                    </a:lnTo>
                    <a:lnTo>
                      <a:pt x="9" y="25"/>
                    </a:lnTo>
                    <a:lnTo>
                      <a:pt x="3" y="19"/>
                    </a:lnTo>
                    <a:lnTo>
                      <a:pt x="0" y="1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29" name="Freeform 199"/>
              <p:cNvSpPr/>
              <p:nvPr/>
            </p:nvSpPr>
            <p:spPr>
              <a:xfrm>
                <a:off x="4740" y="2710"/>
                <a:ext cx="4" cy="3"/>
              </a:xfrm>
              <a:custGeom>
                <a:avLst/>
                <a:gdLst/>
                <a:ahLst/>
                <a:cxnLst>
                  <a:cxn ang="0">
                    <a:pos x="27" y="4"/>
                  </a:cxn>
                  <a:cxn ang="0">
                    <a:pos x="55" y="8"/>
                  </a:cxn>
                  <a:cxn ang="0">
                    <a:pos x="53" y="17"/>
                  </a:cxn>
                  <a:cxn ang="0">
                    <a:pos x="48" y="25"/>
                  </a:cxn>
                  <a:cxn ang="0">
                    <a:pos x="40" y="30"/>
                  </a:cxn>
                  <a:cxn ang="0">
                    <a:pos x="32" y="32"/>
                  </a:cxn>
                  <a:cxn ang="0">
                    <a:pos x="23" y="32"/>
                  </a:cxn>
                  <a:cxn ang="0">
                    <a:pos x="15" y="30"/>
                  </a:cxn>
                  <a:cxn ang="0">
                    <a:pos x="7" y="25"/>
                  </a:cxn>
                  <a:cxn ang="0">
                    <a:pos x="2" y="17"/>
                  </a:cxn>
                  <a:cxn ang="0">
                    <a:pos x="0" y="8"/>
                  </a:cxn>
                  <a:cxn ang="0">
                    <a:pos x="0" y="0"/>
                  </a:cxn>
                  <a:cxn ang="0">
                    <a:pos x="27" y="4"/>
                  </a:cxn>
                </a:cxnLst>
                <a:pathLst>
                  <a:path w="55" h="32">
                    <a:moveTo>
                      <a:pt x="27" y="4"/>
                    </a:moveTo>
                    <a:lnTo>
                      <a:pt x="55" y="8"/>
                    </a:lnTo>
                    <a:lnTo>
                      <a:pt x="53" y="17"/>
                    </a:lnTo>
                    <a:lnTo>
                      <a:pt x="48" y="25"/>
                    </a:lnTo>
                    <a:lnTo>
                      <a:pt x="40" y="30"/>
                    </a:lnTo>
                    <a:lnTo>
                      <a:pt x="32" y="32"/>
                    </a:lnTo>
                    <a:lnTo>
                      <a:pt x="23" y="32"/>
                    </a:lnTo>
                    <a:lnTo>
                      <a:pt x="15" y="30"/>
                    </a:lnTo>
                    <a:lnTo>
                      <a:pt x="7" y="25"/>
                    </a:lnTo>
                    <a:lnTo>
                      <a:pt x="2" y="17"/>
                    </a:lnTo>
                    <a:lnTo>
                      <a:pt x="0" y="8"/>
                    </a:lnTo>
                    <a:lnTo>
                      <a:pt x="0" y="0"/>
                    </a:lnTo>
                    <a:lnTo>
                      <a:pt x="27" y="4"/>
                    </a:lnTo>
                    <a:close/>
                  </a:path>
                </a:pathLst>
              </a:custGeom>
              <a:solidFill>
                <a:srgbClr val="FF0000"/>
              </a:solidFill>
              <a:ln w="9525">
                <a:noFill/>
              </a:ln>
            </p:spPr>
            <p:txBody>
              <a:bodyPr/>
              <a:p>
                <a:endParaRPr lang="zh-CN" altLang="en-US"/>
              </a:p>
            </p:txBody>
          </p:sp>
          <p:sp>
            <p:nvSpPr>
              <p:cNvPr id="95430" name="Freeform 200"/>
              <p:cNvSpPr/>
              <p:nvPr/>
            </p:nvSpPr>
            <p:spPr>
              <a:xfrm>
                <a:off x="4740" y="2710"/>
                <a:ext cx="4" cy="3"/>
              </a:xfrm>
              <a:custGeom>
                <a:avLst/>
                <a:gdLst/>
                <a:ahLst/>
                <a:cxnLst>
                  <a:cxn ang="0">
                    <a:pos x="55" y="8"/>
                  </a:cxn>
                  <a:cxn ang="0">
                    <a:pos x="53" y="17"/>
                  </a:cxn>
                  <a:cxn ang="0">
                    <a:pos x="48" y="25"/>
                  </a:cxn>
                  <a:cxn ang="0">
                    <a:pos x="40" y="30"/>
                  </a:cxn>
                  <a:cxn ang="0">
                    <a:pos x="32" y="32"/>
                  </a:cxn>
                  <a:cxn ang="0">
                    <a:pos x="23" y="32"/>
                  </a:cxn>
                  <a:cxn ang="0">
                    <a:pos x="15" y="30"/>
                  </a:cxn>
                  <a:cxn ang="0">
                    <a:pos x="7" y="25"/>
                  </a:cxn>
                  <a:cxn ang="0">
                    <a:pos x="2" y="17"/>
                  </a:cxn>
                  <a:cxn ang="0">
                    <a:pos x="0" y="8"/>
                  </a:cxn>
                  <a:cxn ang="0">
                    <a:pos x="0" y="0"/>
                  </a:cxn>
                </a:cxnLst>
                <a:pathLst>
                  <a:path w="55" h="32">
                    <a:moveTo>
                      <a:pt x="55" y="8"/>
                    </a:moveTo>
                    <a:lnTo>
                      <a:pt x="53" y="17"/>
                    </a:lnTo>
                    <a:lnTo>
                      <a:pt x="48" y="25"/>
                    </a:lnTo>
                    <a:lnTo>
                      <a:pt x="40" y="30"/>
                    </a:lnTo>
                    <a:lnTo>
                      <a:pt x="32" y="32"/>
                    </a:lnTo>
                    <a:lnTo>
                      <a:pt x="23" y="32"/>
                    </a:lnTo>
                    <a:lnTo>
                      <a:pt x="15" y="30"/>
                    </a:lnTo>
                    <a:lnTo>
                      <a:pt x="7" y="25"/>
                    </a:lnTo>
                    <a:lnTo>
                      <a:pt x="2" y="17"/>
                    </a:lnTo>
                    <a:lnTo>
                      <a:pt x="0" y="8"/>
                    </a:lnTo>
                    <a:lnTo>
                      <a:pt x="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31" name="Freeform 201"/>
              <p:cNvSpPr/>
              <p:nvPr/>
            </p:nvSpPr>
            <p:spPr>
              <a:xfrm>
                <a:off x="4740" y="2484"/>
                <a:ext cx="38" cy="227"/>
              </a:xfrm>
              <a:custGeom>
                <a:avLst/>
                <a:gdLst/>
                <a:ahLst/>
                <a:cxnLst>
                  <a:cxn ang="0">
                    <a:pos x="0" y="2936"/>
                  </a:cxn>
                  <a:cxn ang="0">
                    <a:pos x="27" y="2940"/>
                  </a:cxn>
                  <a:cxn ang="0">
                    <a:pos x="55" y="2944"/>
                  </a:cxn>
                  <a:cxn ang="0">
                    <a:pos x="502" y="8"/>
                  </a:cxn>
                  <a:cxn ang="0">
                    <a:pos x="474" y="4"/>
                  </a:cxn>
                  <a:cxn ang="0">
                    <a:pos x="447" y="0"/>
                  </a:cxn>
                  <a:cxn ang="0">
                    <a:pos x="0" y="2936"/>
                  </a:cxn>
                </a:cxnLst>
                <a:pathLst>
                  <a:path w="502" h="2944">
                    <a:moveTo>
                      <a:pt x="0" y="2936"/>
                    </a:moveTo>
                    <a:lnTo>
                      <a:pt x="27" y="2940"/>
                    </a:lnTo>
                    <a:lnTo>
                      <a:pt x="55" y="2944"/>
                    </a:lnTo>
                    <a:lnTo>
                      <a:pt x="502" y="8"/>
                    </a:lnTo>
                    <a:lnTo>
                      <a:pt x="474" y="4"/>
                    </a:lnTo>
                    <a:lnTo>
                      <a:pt x="447" y="0"/>
                    </a:lnTo>
                    <a:lnTo>
                      <a:pt x="0" y="2936"/>
                    </a:lnTo>
                    <a:close/>
                  </a:path>
                </a:pathLst>
              </a:custGeom>
              <a:solidFill>
                <a:srgbClr val="FF0000"/>
              </a:solidFill>
              <a:ln w="9525">
                <a:noFill/>
              </a:ln>
            </p:spPr>
            <p:txBody>
              <a:bodyPr/>
              <a:p>
                <a:endParaRPr lang="zh-CN" altLang="en-US"/>
              </a:p>
            </p:txBody>
          </p:sp>
          <p:sp>
            <p:nvSpPr>
              <p:cNvPr id="95432" name="Freeform 202"/>
              <p:cNvSpPr/>
              <p:nvPr/>
            </p:nvSpPr>
            <p:spPr>
              <a:xfrm>
                <a:off x="4740" y="2484"/>
                <a:ext cx="38" cy="227"/>
              </a:xfrm>
              <a:custGeom>
                <a:avLst/>
                <a:gdLst/>
                <a:ahLst/>
                <a:cxnLst>
                  <a:cxn ang="0">
                    <a:pos x="0" y="2936"/>
                  </a:cxn>
                  <a:cxn ang="0">
                    <a:pos x="27" y="2940"/>
                  </a:cxn>
                  <a:cxn ang="0">
                    <a:pos x="55" y="2944"/>
                  </a:cxn>
                  <a:cxn ang="0">
                    <a:pos x="502" y="8"/>
                  </a:cxn>
                  <a:cxn ang="0">
                    <a:pos x="474" y="4"/>
                  </a:cxn>
                  <a:cxn ang="0">
                    <a:pos x="447" y="0"/>
                  </a:cxn>
                  <a:cxn ang="0">
                    <a:pos x="0" y="2936"/>
                  </a:cxn>
                </a:cxnLst>
                <a:pathLst>
                  <a:path w="502" h="2944">
                    <a:moveTo>
                      <a:pt x="0" y="2936"/>
                    </a:moveTo>
                    <a:lnTo>
                      <a:pt x="27" y="2940"/>
                    </a:lnTo>
                    <a:lnTo>
                      <a:pt x="55" y="2944"/>
                    </a:lnTo>
                    <a:lnTo>
                      <a:pt x="502" y="8"/>
                    </a:lnTo>
                    <a:lnTo>
                      <a:pt x="474" y="4"/>
                    </a:lnTo>
                    <a:lnTo>
                      <a:pt x="447" y="0"/>
                    </a:lnTo>
                    <a:lnTo>
                      <a:pt x="0" y="2936"/>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33" name="Freeform 203"/>
              <p:cNvSpPr/>
              <p:nvPr/>
            </p:nvSpPr>
            <p:spPr>
              <a:xfrm>
                <a:off x="4774" y="2482"/>
                <a:ext cx="4" cy="3"/>
              </a:xfrm>
              <a:custGeom>
                <a:avLst/>
                <a:gdLst/>
                <a:ahLst/>
                <a:cxnLst>
                  <a:cxn ang="0">
                    <a:pos x="27" y="28"/>
                  </a:cxn>
                  <a:cxn ang="0">
                    <a:pos x="0" y="24"/>
                  </a:cxn>
                  <a:cxn ang="0">
                    <a:pos x="2" y="15"/>
                  </a:cxn>
                  <a:cxn ang="0">
                    <a:pos x="7" y="8"/>
                  </a:cxn>
                  <a:cxn ang="0">
                    <a:pos x="15" y="2"/>
                  </a:cxn>
                  <a:cxn ang="0">
                    <a:pos x="23" y="0"/>
                  </a:cxn>
                  <a:cxn ang="0">
                    <a:pos x="32" y="0"/>
                  </a:cxn>
                  <a:cxn ang="0">
                    <a:pos x="40" y="2"/>
                  </a:cxn>
                  <a:cxn ang="0">
                    <a:pos x="48" y="8"/>
                  </a:cxn>
                  <a:cxn ang="0">
                    <a:pos x="53" y="15"/>
                  </a:cxn>
                  <a:cxn ang="0">
                    <a:pos x="55" y="24"/>
                  </a:cxn>
                  <a:cxn ang="0">
                    <a:pos x="55" y="32"/>
                  </a:cxn>
                  <a:cxn ang="0">
                    <a:pos x="27" y="28"/>
                  </a:cxn>
                </a:cxnLst>
                <a:pathLst>
                  <a:path w="55" h="32">
                    <a:moveTo>
                      <a:pt x="27" y="28"/>
                    </a:moveTo>
                    <a:lnTo>
                      <a:pt x="0" y="24"/>
                    </a:lnTo>
                    <a:lnTo>
                      <a:pt x="2" y="15"/>
                    </a:lnTo>
                    <a:lnTo>
                      <a:pt x="7" y="8"/>
                    </a:lnTo>
                    <a:lnTo>
                      <a:pt x="15" y="2"/>
                    </a:lnTo>
                    <a:lnTo>
                      <a:pt x="23" y="0"/>
                    </a:lnTo>
                    <a:lnTo>
                      <a:pt x="32" y="0"/>
                    </a:lnTo>
                    <a:lnTo>
                      <a:pt x="40" y="2"/>
                    </a:lnTo>
                    <a:lnTo>
                      <a:pt x="48" y="8"/>
                    </a:lnTo>
                    <a:lnTo>
                      <a:pt x="53" y="15"/>
                    </a:lnTo>
                    <a:lnTo>
                      <a:pt x="55" y="24"/>
                    </a:lnTo>
                    <a:lnTo>
                      <a:pt x="55" y="32"/>
                    </a:lnTo>
                    <a:lnTo>
                      <a:pt x="27" y="28"/>
                    </a:lnTo>
                    <a:close/>
                  </a:path>
                </a:pathLst>
              </a:custGeom>
              <a:solidFill>
                <a:srgbClr val="FF0000"/>
              </a:solidFill>
              <a:ln w="9525">
                <a:noFill/>
              </a:ln>
            </p:spPr>
            <p:txBody>
              <a:bodyPr/>
              <a:p>
                <a:endParaRPr lang="zh-CN" altLang="en-US"/>
              </a:p>
            </p:txBody>
          </p:sp>
          <p:sp>
            <p:nvSpPr>
              <p:cNvPr id="95434" name="Freeform 204"/>
              <p:cNvSpPr/>
              <p:nvPr/>
            </p:nvSpPr>
            <p:spPr>
              <a:xfrm>
                <a:off x="4774" y="2482"/>
                <a:ext cx="4" cy="3"/>
              </a:xfrm>
              <a:custGeom>
                <a:avLst/>
                <a:gdLst/>
                <a:ahLst/>
                <a:cxnLst>
                  <a:cxn ang="0">
                    <a:pos x="0" y="24"/>
                  </a:cxn>
                  <a:cxn ang="0">
                    <a:pos x="2" y="15"/>
                  </a:cxn>
                  <a:cxn ang="0">
                    <a:pos x="7" y="8"/>
                  </a:cxn>
                  <a:cxn ang="0">
                    <a:pos x="15" y="2"/>
                  </a:cxn>
                  <a:cxn ang="0">
                    <a:pos x="23" y="0"/>
                  </a:cxn>
                  <a:cxn ang="0">
                    <a:pos x="32" y="0"/>
                  </a:cxn>
                  <a:cxn ang="0">
                    <a:pos x="40" y="2"/>
                  </a:cxn>
                  <a:cxn ang="0">
                    <a:pos x="48" y="8"/>
                  </a:cxn>
                  <a:cxn ang="0">
                    <a:pos x="53" y="15"/>
                  </a:cxn>
                  <a:cxn ang="0">
                    <a:pos x="55" y="24"/>
                  </a:cxn>
                  <a:cxn ang="0">
                    <a:pos x="55" y="32"/>
                  </a:cxn>
                </a:cxnLst>
                <a:pathLst>
                  <a:path w="55" h="32">
                    <a:moveTo>
                      <a:pt x="0" y="24"/>
                    </a:moveTo>
                    <a:lnTo>
                      <a:pt x="2" y="15"/>
                    </a:lnTo>
                    <a:lnTo>
                      <a:pt x="7" y="8"/>
                    </a:lnTo>
                    <a:lnTo>
                      <a:pt x="15" y="2"/>
                    </a:lnTo>
                    <a:lnTo>
                      <a:pt x="23" y="0"/>
                    </a:lnTo>
                    <a:lnTo>
                      <a:pt x="32" y="0"/>
                    </a:lnTo>
                    <a:lnTo>
                      <a:pt x="40" y="2"/>
                    </a:lnTo>
                    <a:lnTo>
                      <a:pt x="48" y="8"/>
                    </a:lnTo>
                    <a:lnTo>
                      <a:pt x="53" y="15"/>
                    </a:lnTo>
                    <a:lnTo>
                      <a:pt x="55" y="24"/>
                    </a:lnTo>
                    <a:lnTo>
                      <a:pt x="55" y="32"/>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35" name="Line 205"/>
              <p:cNvSpPr/>
              <p:nvPr/>
            </p:nvSpPr>
            <p:spPr>
              <a:xfrm flipH="1">
                <a:off x="4704" y="2426"/>
                <a:ext cx="101" cy="207"/>
              </a:xfrm>
              <a:prstGeom prst="line">
                <a:avLst/>
              </a:prstGeom>
              <a:ln w="0" cap="flat" cmpd="sng">
                <a:solidFill>
                  <a:srgbClr val="FF0000"/>
                </a:solidFill>
                <a:prstDash val="solid"/>
                <a:round/>
                <a:headEnd type="none" w="med" len="med"/>
                <a:tailEnd type="none" w="med" len="med"/>
              </a:ln>
            </p:spPr>
          </p:sp>
          <p:sp>
            <p:nvSpPr>
              <p:cNvPr id="95436" name="Line 206"/>
              <p:cNvSpPr/>
              <p:nvPr/>
            </p:nvSpPr>
            <p:spPr>
              <a:xfrm>
                <a:off x="4805" y="2426"/>
                <a:ext cx="391" cy="211"/>
              </a:xfrm>
              <a:prstGeom prst="line">
                <a:avLst/>
              </a:prstGeom>
              <a:ln w="0" cap="flat" cmpd="sng">
                <a:solidFill>
                  <a:srgbClr val="FF0000"/>
                </a:solidFill>
                <a:prstDash val="solid"/>
                <a:round/>
                <a:headEnd type="none" w="med" len="med"/>
                <a:tailEnd type="none" w="med" len="med"/>
              </a:ln>
            </p:spPr>
          </p:sp>
        </p:grpSp>
        <p:sp>
          <p:nvSpPr>
            <p:cNvPr id="95437" name="Line 207"/>
            <p:cNvSpPr/>
            <p:nvPr/>
          </p:nvSpPr>
          <p:spPr>
            <a:xfrm flipV="1">
              <a:off x="4778" y="2165"/>
              <a:ext cx="47" cy="606"/>
            </a:xfrm>
            <a:prstGeom prst="line">
              <a:avLst/>
            </a:prstGeom>
            <a:ln w="0" cap="flat" cmpd="sng">
              <a:solidFill>
                <a:srgbClr val="FF0000"/>
              </a:solidFill>
              <a:prstDash val="solid"/>
              <a:round/>
              <a:headEnd type="none" w="med" len="med"/>
              <a:tailEnd type="none" w="med" len="med"/>
            </a:ln>
          </p:spPr>
        </p:sp>
        <p:sp>
          <p:nvSpPr>
            <p:cNvPr id="95438" name="Line 208"/>
            <p:cNvSpPr/>
            <p:nvPr/>
          </p:nvSpPr>
          <p:spPr>
            <a:xfrm>
              <a:off x="4826" y="2165"/>
              <a:ext cx="1" cy="606"/>
            </a:xfrm>
            <a:prstGeom prst="line">
              <a:avLst/>
            </a:prstGeom>
            <a:ln w="0" cap="flat" cmpd="sng">
              <a:solidFill>
                <a:srgbClr val="FF0000"/>
              </a:solidFill>
              <a:prstDash val="solid"/>
              <a:round/>
              <a:headEnd type="none" w="med" len="med"/>
              <a:tailEnd type="none" w="med" len="med"/>
            </a:ln>
          </p:spPr>
        </p:sp>
        <p:sp>
          <p:nvSpPr>
            <p:cNvPr id="95439" name="Freeform 209"/>
            <p:cNvSpPr/>
            <p:nvPr/>
          </p:nvSpPr>
          <p:spPr>
            <a:xfrm>
              <a:off x="5227" y="2588"/>
              <a:ext cx="25" cy="37"/>
            </a:xfrm>
            <a:custGeom>
              <a:avLst/>
              <a:gdLst/>
              <a:ahLst/>
              <a:cxnLst>
                <a:cxn ang="0">
                  <a:pos x="0" y="0"/>
                </a:cxn>
                <a:cxn ang="0">
                  <a:pos x="26" y="486"/>
                </a:cxn>
                <a:cxn ang="0">
                  <a:pos x="324" y="0"/>
                </a:cxn>
              </a:cxnLst>
              <a:pathLst>
                <a:path w="324" h="486">
                  <a:moveTo>
                    <a:pt x="0" y="0"/>
                  </a:moveTo>
                  <a:lnTo>
                    <a:pt x="26" y="486"/>
                  </a:lnTo>
                  <a:lnTo>
                    <a:pt x="324"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40" name="Freeform 210"/>
            <p:cNvSpPr/>
            <p:nvPr/>
          </p:nvSpPr>
          <p:spPr>
            <a:xfrm>
              <a:off x="4775" y="2769"/>
              <a:ext cx="3" cy="4"/>
            </a:xfrm>
            <a:custGeom>
              <a:avLst/>
              <a:gdLst/>
              <a:ahLst/>
              <a:cxnLst>
                <a:cxn ang="0">
                  <a:pos x="28" y="27"/>
                </a:cxn>
                <a:cxn ang="0">
                  <a:pos x="36" y="53"/>
                </a:cxn>
                <a:cxn ang="0">
                  <a:pos x="28" y="54"/>
                </a:cxn>
                <a:cxn ang="0">
                  <a:pos x="18" y="53"/>
                </a:cxn>
                <a:cxn ang="0">
                  <a:pos x="11" y="49"/>
                </a:cxn>
                <a:cxn ang="0">
                  <a:pos x="4" y="43"/>
                </a:cxn>
                <a:cxn ang="0">
                  <a:pos x="1" y="35"/>
                </a:cxn>
                <a:cxn ang="0">
                  <a:pos x="0" y="27"/>
                </a:cxn>
                <a:cxn ang="0">
                  <a:pos x="1" y="17"/>
                </a:cxn>
                <a:cxn ang="0">
                  <a:pos x="5" y="9"/>
                </a:cxn>
                <a:cxn ang="0">
                  <a:pos x="12" y="3"/>
                </a:cxn>
                <a:cxn ang="0">
                  <a:pos x="19" y="0"/>
                </a:cxn>
                <a:cxn ang="0">
                  <a:pos x="28" y="27"/>
                </a:cxn>
              </a:cxnLst>
              <a:pathLst>
                <a:path w="36" h="54">
                  <a:moveTo>
                    <a:pt x="28" y="27"/>
                  </a:moveTo>
                  <a:lnTo>
                    <a:pt x="36" y="53"/>
                  </a:lnTo>
                  <a:lnTo>
                    <a:pt x="28" y="54"/>
                  </a:lnTo>
                  <a:lnTo>
                    <a:pt x="18" y="53"/>
                  </a:lnTo>
                  <a:lnTo>
                    <a:pt x="11" y="49"/>
                  </a:lnTo>
                  <a:lnTo>
                    <a:pt x="4" y="43"/>
                  </a:lnTo>
                  <a:lnTo>
                    <a:pt x="1" y="35"/>
                  </a:lnTo>
                  <a:lnTo>
                    <a:pt x="0" y="27"/>
                  </a:lnTo>
                  <a:lnTo>
                    <a:pt x="1" y="17"/>
                  </a:lnTo>
                  <a:lnTo>
                    <a:pt x="5" y="9"/>
                  </a:lnTo>
                  <a:lnTo>
                    <a:pt x="12" y="3"/>
                  </a:lnTo>
                  <a:lnTo>
                    <a:pt x="19" y="0"/>
                  </a:lnTo>
                  <a:lnTo>
                    <a:pt x="28" y="27"/>
                  </a:lnTo>
                  <a:close/>
                </a:path>
              </a:pathLst>
            </a:custGeom>
            <a:solidFill>
              <a:srgbClr val="FF0000"/>
            </a:solidFill>
            <a:ln w="9525">
              <a:noFill/>
            </a:ln>
          </p:spPr>
          <p:txBody>
            <a:bodyPr/>
            <a:p>
              <a:endParaRPr lang="zh-CN" altLang="en-US"/>
            </a:p>
          </p:txBody>
        </p:sp>
        <p:sp>
          <p:nvSpPr>
            <p:cNvPr id="95441" name="Freeform 211"/>
            <p:cNvSpPr/>
            <p:nvPr/>
          </p:nvSpPr>
          <p:spPr>
            <a:xfrm>
              <a:off x="4775" y="2769"/>
              <a:ext cx="3" cy="4"/>
            </a:xfrm>
            <a:custGeom>
              <a:avLst/>
              <a:gdLst/>
              <a:ahLst/>
              <a:cxnLst>
                <a:cxn ang="0">
                  <a:pos x="36" y="53"/>
                </a:cxn>
                <a:cxn ang="0">
                  <a:pos x="28" y="54"/>
                </a:cxn>
                <a:cxn ang="0">
                  <a:pos x="18" y="53"/>
                </a:cxn>
                <a:cxn ang="0">
                  <a:pos x="11" y="49"/>
                </a:cxn>
                <a:cxn ang="0">
                  <a:pos x="4" y="43"/>
                </a:cxn>
                <a:cxn ang="0">
                  <a:pos x="1" y="35"/>
                </a:cxn>
                <a:cxn ang="0">
                  <a:pos x="0" y="27"/>
                </a:cxn>
                <a:cxn ang="0">
                  <a:pos x="1" y="17"/>
                </a:cxn>
                <a:cxn ang="0">
                  <a:pos x="5" y="9"/>
                </a:cxn>
                <a:cxn ang="0">
                  <a:pos x="12" y="3"/>
                </a:cxn>
                <a:cxn ang="0">
                  <a:pos x="19" y="0"/>
                </a:cxn>
              </a:cxnLst>
              <a:pathLst>
                <a:path w="36" h="54">
                  <a:moveTo>
                    <a:pt x="36" y="53"/>
                  </a:moveTo>
                  <a:lnTo>
                    <a:pt x="28" y="54"/>
                  </a:lnTo>
                  <a:lnTo>
                    <a:pt x="18" y="53"/>
                  </a:lnTo>
                  <a:lnTo>
                    <a:pt x="11" y="49"/>
                  </a:lnTo>
                  <a:lnTo>
                    <a:pt x="4" y="43"/>
                  </a:lnTo>
                  <a:lnTo>
                    <a:pt x="1" y="35"/>
                  </a:lnTo>
                  <a:lnTo>
                    <a:pt x="0" y="27"/>
                  </a:lnTo>
                  <a:lnTo>
                    <a:pt x="1" y="17"/>
                  </a:lnTo>
                  <a:lnTo>
                    <a:pt x="5" y="9"/>
                  </a:lnTo>
                  <a:lnTo>
                    <a:pt x="12" y="3"/>
                  </a:lnTo>
                  <a:lnTo>
                    <a:pt x="19"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42" name="Freeform 212"/>
            <p:cNvSpPr/>
            <p:nvPr/>
          </p:nvSpPr>
          <p:spPr>
            <a:xfrm>
              <a:off x="4777" y="2719"/>
              <a:ext cx="162" cy="54"/>
            </a:xfrm>
            <a:custGeom>
              <a:avLst/>
              <a:gdLst/>
              <a:ahLst/>
              <a:cxnLst>
                <a:cxn ang="0">
                  <a:pos x="0" y="644"/>
                </a:cxn>
                <a:cxn ang="0">
                  <a:pos x="9" y="671"/>
                </a:cxn>
                <a:cxn ang="0">
                  <a:pos x="17" y="697"/>
                </a:cxn>
                <a:cxn ang="0">
                  <a:pos x="2113" y="54"/>
                </a:cxn>
                <a:cxn ang="0">
                  <a:pos x="2104" y="27"/>
                </a:cxn>
                <a:cxn ang="0">
                  <a:pos x="2096" y="0"/>
                </a:cxn>
                <a:cxn ang="0">
                  <a:pos x="0" y="644"/>
                </a:cxn>
              </a:cxnLst>
              <a:pathLst>
                <a:path w="2113" h="697">
                  <a:moveTo>
                    <a:pt x="0" y="644"/>
                  </a:moveTo>
                  <a:lnTo>
                    <a:pt x="9" y="671"/>
                  </a:lnTo>
                  <a:lnTo>
                    <a:pt x="17" y="697"/>
                  </a:lnTo>
                  <a:lnTo>
                    <a:pt x="2113" y="54"/>
                  </a:lnTo>
                  <a:lnTo>
                    <a:pt x="2104" y="27"/>
                  </a:lnTo>
                  <a:lnTo>
                    <a:pt x="2096" y="0"/>
                  </a:lnTo>
                  <a:lnTo>
                    <a:pt x="0" y="644"/>
                  </a:lnTo>
                  <a:close/>
                </a:path>
              </a:pathLst>
            </a:custGeom>
            <a:solidFill>
              <a:srgbClr val="FF0000"/>
            </a:solidFill>
            <a:ln w="9525">
              <a:noFill/>
            </a:ln>
          </p:spPr>
          <p:txBody>
            <a:bodyPr/>
            <a:p>
              <a:endParaRPr lang="zh-CN" altLang="en-US"/>
            </a:p>
          </p:txBody>
        </p:sp>
        <p:sp>
          <p:nvSpPr>
            <p:cNvPr id="95443" name="Freeform 213"/>
            <p:cNvSpPr/>
            <p:nvPr/>
          </p:nvSpPr>
          <p:spPr>
            <a:xfrm>
              <a:off x="4777" y="2719"/>
              <a:ext cx="162" cy="54"/>
            </a:xfrm>
            <a:custGeom>
              <a:avLst/>
              <a:gdLst/>
              <a:ahLst/>
              <a:cxnLst>
                <a:cxn ang="0">
                  <a:pos x="0" y="644"/>
                </a:cxn>
                <a:cxn ang="0">
                  <a:pos x="9" y="671"/>
                </a:cxn>
                <a:cxn ang="0">
                  <a:pos x="17" y="697"/>
                </a:cxn>
                <a:cxn ang="0">
                  <a:pos x="2113" y="54"/>
                </a:cxn>
                <a:cxn ang="0">
                  <a:pos x="2104" y="27"/>
                </a:cxn>
                <a:cxn ang="0">
                  <a:pos x="2096" y="0"/>
                </a:cxn>
                <a:cxn ang="0">
                  <a:pos x="0" y="644"/>
                </a:cxn>
              </a:cxnLst>
              <a:pathLst>
                <a:path w="2113" h="697">
                  <a:moveTo>
                    <a:pt x="0" y="644"/>
                  </a:moveTo>
                  <a:lnTo>
                    <a:pt x="9" y="671"/>
                  </a:lnTo>
                  <a:lnTo>
                    <a:pt x="17" y="697"/>
                  </a:lnTo>
                  <a:lnTo>
                    <a:pt x="2113" y="54"/>
                  </a:lnTo>
                  <a:lnTo>
                    <a:pt x="2104" y="27"/>
                  </a:lnTo>
                  <a:lnTo>
                    <a:pt x="2096" y="0"/>
                  </a:lnTo>
                  <a:lnTo>
                    <a:pt x="0" y="64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44" name="Freeform 214"/>
            <p:cNvSpPr/>
            <p:nvPr/>
          </p:nvSpPr>
          <p:spPr>
            <a:xfrm>
              <a:off x="4938" y="2719"/>
              <a:ext cx="3" cy="5"/>
            </a:xfrm>
            <a:custGeom>
              <a:avLst/>
              <a:gdLst/>
              <a:ahLst/>
              <a:cxnLst>
                <a:cxn ang="0">
                  <a:pos x="8" y="28"/>
                </a:cxn>
                <a:cxn ang="0">
                  <a:pos x="0" y="1"/>
                </a:cxn>
                <a:cxn ang="0">
                  <a:pos x="8" y="0"/>
                </a:cxn>
                <a:cxn ang="0">
                  <a:pos x="18" y="1"/>
                </a:cxn>
                <a:cxn ang="0">
                  <a:pos x="25" y="5"/>
                </a:cxn>
                <a:cxn ang="0">
                  <a:pos x="32" y="12"/>
                </a:cxn>
                <a:cxn ang="0">
                  <a:pos x="35" y="19"/>
                </a:cxn>
                <a:cxn ang="0">
                  <a:pos x="36" y="28"/>
                </a:cxn>
                <a:cxn ang="0">
                  <a:pos x="35" y="38"/>
                </a:cxn>
                <a:cxn ang="0">
                  <a:pos x="31" y="45"/>
                </a:cxn>
                <a:cxn ang="0">
                  <a:pos x="24" y="52"/>
                </a:cxn>
                <a:cxn ang="0">
                  <a:pos x="17" y="55"/>
                </a:cxn>
                <a:cxn ang="0">
                  <a:pos x="8" y="28"/>
                </a:cxn>
              </a:cxnLst>
              <a:pathLst>
                <a:path w="36" h="55">
                  <a:moveTo>
                    <a:pt x="8" y="28"/>
                  </a:moveTo>
                  <a:lnTo>
                    <a:pt x="0" y="1"/>
                  </a:lnTo>
                  <a:lnTo>
                    <a:pt x="8" y="0"/>
                  </a:lnTo>
                  <a:lnTo>
                    <a:pt x="18" y="1"/>
                  </a:lnTo>
                  <a:lnTo>
                    <a:pt x="25" y="5"/>
                  </a:lnTo>
                  <a:lnTo>
                    <a:pt x="32" y="12"/>
                  </a:lnTo>
                  <a:lnTo>
                    <a:pt x="35" y="19"/>
                  </a:lnTo>
                  <a:lnTo>
                    <a:pt x="36" y="28"/>
                  </a:lnTo>
                  <a:lnTo>
                    <a:pt x="35" y="38"/>
                  </a:lnTo>
                  <a:lnTo>
                    <a:pt x="31" y="45"/>
                  </a:lnTo>
                  <a:lnTo>
                    <a:pt x="24" y="52"/>
                  </a:lnTo>
                  <a:lnTo>
                    <a:pt x="17" y="55"/>
                  </a:lnTo>
                  <a:lnTo>
                    <a:pt x="8" y="28"/>
                  </a:lnTo>
                  <a:close/>
                </a:path>
              </a:pathLst>
            </a:custGeom>
            <a:solidFill>
              <a:srgbClr val="FF0000"/>
            </a:solidFill>
            <a:ln w="9525">
              <a:noFill/>
            </a:ln>
          </p:spPr>
          <p:txBody>
            <a:bodyPr/>
            <a:p>
              <a:endParaRPr lang="zh-CN" altLang="en-US"/>
            </a:p>
          </p:txBody>
        </p:sp>
        <p:sp>
          <p:nvSpPr>
            <p:cNvPr id="95445" name="Freeform 215"/>
            <p:cNvSpPr/>
            <p:nvPr/>
          </p:nvSpPr>
          <p:spPr>
            <a:xfrm>
              <a:off x="4938" y="2719"/>
              <a:ext cx="3" cy="5"/>
            </a:xfrm>
            <a:custGeom>
              <a:avLst/>
              <a:gdLst/>
              <a:ahLst/>
              <a:cxnLst>
                <a:cxn ang="0">
                  <a:pos x="0" y="1"/>
                </a:cxn>
                <a:cxn ang="0">
                  <a:pos x="8" y="0"/>
                </a:cxn>
                <a:cxn ang="0">
                  <a:pos x="18" y="1"/>
                </a:cxn>
                <a:cxn ang="0">
                  <a:pos x="25" y="5"/>
                </a:cxn>
                <a:cxn ang="0">
                  <a:pos x="32" y="12"/>
                </a:cxn>
                <a:cxn ang="0">
                  <a:pos x="35" y="19"/>
                </a:cxn>
                <a:cxn ang="0">
                  <a:pos x="36" y="28"/>
                </a:cxn>
                <a:cxn ang="0">
                  <a:pos x="35" y="38"/>
                </a:cxn>
                <a:cxn ang="0">
                  <a:pos x="31" y="45"/>
                </a:cxn>
                <a:cxn ang="0">
                  <a:pos x="24" y="52"/>
                </a:cxn>
                <a:cxn ang="0">
                  <a:pos x="17" y="55"/>
                </a:cxn>
              </a:cxnLst>
              <a:pathLst>
                <a:path w="36" h="55">
                  <a:moveTo>
                    <a:pt x="0" y="1"/>
                  </a:moveTo>
                  <a:lnTo>
                    <a:pt x="8" y="0"/>
                  </a:lnTo>
                  <a:lnTo>
                    <a:pt x="18" y="1"/>
                  </a:lnTo>
                  <a:lnTo>
                    <a:pt x="25" y="5"/>
                  </a:lnTo>
                  <a:lnTo>
                    <a:pt x="32" y="12"/>
                  </a:lnTo>
                  <a:lnTo>
                    <a:pt x="35" y="19"/>
                  </a:lnTo>
                  <a:lnTo>
                    <a:pt x="36" y="28"/>
                  </a:lnTo>
                  <a:lnTo>
                    <a:pt x="35" y="38"/>
                  </a:lnTo>
                  <a:lnTo>
                    <a:pt x="31" y="45"/>
                  </a:lnTo>
                  <a:lnTo>
                    <a:pt x="24" y="52"/>
                  </a:lnTo>
                  <a:lnTo>
                    <a:pt x="17" y="5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46" name="Line 216"/>
            <p:cNvSpPr/>
            <p:nvPr/>
          </p:nvSpPr>
          <p:spPr>
            <a:xfrm flipV="1">
              <a:off x="4778" y="2643"/>
              <a:ext cx="417" cy="128"/>
            </a:xfrm>
            <a:prstGeom prst="line">
              <a:avLst/>
            </a:prstGeom>
            <a:ln w="0" cap="flat" cmpd="sng">
              <a:solidFill>
                <a:srgbClr val="FF0000"/>
              </a:solidFill>
              <a:prstDash val="solid"/>
              <a:round/>
              <a:headEnd type="none" w="med" len="med"/>
              <a:tailEnd type="none" w="med" len="med"/>
            </a:ln>
          </p:spPr>
        </p:sp>
        <p:sp>
          <p:nvSpPr>
            <p:cNvPr id="95447" name="Line 217"/>
            <p:cNvSpPr/>
            <p:nvPr/>
          </p:nvSpPr>
          <p:spPr>
            <a:xfrm flipH="1" flipV="1">
              <a:off x="4704" y="2647"/>
              <a:ext cx="74" cy="124"/>
            </a:xfrm>
            <a:prstGeom prst="line">
              <a:avLst/>
            </a:prstGeom>
            <a:ln w="0" cap="flat" cmpd="sng">
              <a:solidFill>
                <a:srgbClr val="FF0000"/>
              </a:solidFill>
              <a:prstDash val="solid"/>
              <a:round/>
              <a:headEnd type="none" w="med" len="med"/>
              <a:tailEnd type="none" w="med" len="med"/>
            </a:ln>
          </p:spPr>
        </p:sp>
        <p:sp>
          <p:nvSpPr>
            <p:cNvPr id="95448" name="Line 218"/>
            <p:cNvSpPr/>
            <p:nvPr/>
          </p:nvSpPr>
          <p:spPr>
            <a:xfrm flipV="1">
              <a:off x="5247" y="2618"/>
              <a:ext cx="14" cy="15"/>
            </a:xfrm>
            <a:prstGeom prst="line">
              <a:avLst/>
            </a:prstGeom>
            <a:ln w="0" cap="flat" cmpd="sng">
              <a:solidFill>
                <a:srgbClr val="FF0000"/>
              </a:solidFill>
              <a:prstDash val="solid"/>
              <a:round/>
              <a:headEnd type="none" w="med" len="med"/>
              <a:tailEnd type="none" w="med" len="med"/>
            </a:ln>
          </p:spPr>
        </p:sp>
        <p:sp>
          <p:nvSpPr>
            <p:cNvPr id="95449" name="Line 219"/>
            <p:cNvSpPr/>
            <p:nvPr/>
          </p:nvSpPr>
          <p:spPr>
            <a:xfrm>
              <a:off x="5251" y="2618"/>
              <a:ext cx="6" cy="15"/>
            </a:xfrm>
            <a:prstGeom prst="line">
              <a:avLst/>
            </a:prstGeom>
            <a:ln w="0" cap="flat" cmpd="sng">
              <a:solidFill>
                <a:srgbClr val="FF0000"/>
              </a:solidFill>
              <a:prstDash val="solid"/>
              <a:round/>
              <a:headEnd type="none" w="med" len="med"/>
              <a:tailEnd type="none" w="med" len="med"/>
            </a:ln>
          </p:spPr>
        </p:sp>
        <p:sp>
          <p:nvSpPr>
            <p:cNvPr id="95450" name="Freeform 220"/>
            <p:cNvSpPr/>
            <p:nvPr/>
          </p:nvSpPr>
          <p:spPr>
            <a:xfrm>
              <a:off x="4639" y="2589"/>
              <a:ext cx="25" cy="38"/>
            </a:xfrm>
            <a:custGeom>
              <a:avLst/>
              <a:gdLst/>
              <a:ahLst/>
              <a:cxnLst>
                <a:cxn ang="0">
                  <a:pos x="0" y="0"/>
                </a:cxn>
                <a:cxn ang="0">
                  <a:pos x="26" y="487"/>
                </a:cxn>
                <a:cxn ang="0">
                  <a:pos x="324" y="0"/>
                </a:cxn>
              </a:cxnLst>
              <a:pathLst>
                <a:path w="324" h="487">
                  <a:moveTo>
                    <a:pt x="0" y="0"/>
                  </a:moveTo>
                  <a:lnTo>
                    <a:pt x="26" y="487"/>
                  </a:lnTo>
                  <a:lnTo>
                    <a:pt x="324"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51" name="Freeform 221"/>
            <p:cNvSpPr/>
            <p:nvPr/>
          </p:nvSpPr>
          <p:spPr>
            <a:xfrm>
              <a:off x="4776" y="2770"/>
              <a:ext cx="4" cy="3"/>
            </a:xfrm>
            <a:custGeom>
              <a:avLst/>
              <a:gdLst/>
              <a:ahLst/>
              <a:cxnLst>
                <a:cxn ang="0">
                  <a:pos x="25" y="14"/>
                </a:cxn>
                <a:cxn ang="0">
                  <a:pos x="49" y="0"/>
                </a:cxn>
                <a:cxn ang="0">
                  <a:pos x="53" y="7"/>
                </a:cxn>
                <a:cxn ang="0">
                  <a:pos x="53" y="17"/>
                </a:cxn>
                <a:cxn ang="0">
                  <a:pos x="51" y="25"/>
                </a:cxn>
                <a:cxn ang="0">
                  <a:pos x="46" y="33"/>
                </a:cxn>
                <a:cxn ang="0">
                  <a:pos x="39" y="38"/>
                </a:cxn>
                <a:cxn ang="0">
                  <a:pos x="31" y="41"/>
                </a:cxn>
                <a:cxn ang="0">
                  <a:pos x="22" y="41"/>
                </a:cxn>
                <a:cxn ang="0">
                  <a:pos x="13" y="39"/>
                </a:cxn>
                <a:cxn ang="0">
                  <a:pos x="5" y="35"/>
                </a:cxn>
                <a:cxn ang="0">
                  <a:pos x="0" y="28"/>
                </a:cxn>
                <a:cxn ang="0">
                  <a:pos x="25" y="14"/>
                </a:cxn>
              </a:cxnLst>
              <a:pathLst>
                <a:path w="53" h="41">
                  <a:moveTo>
                    <a:pt x="25" y="14"/>
                  </a:moveTo>
                  <a:lnTo>
                    <a:pt x="49" y="0"/>
                  </a:lnTo>
                  <a:lnTo>
                    <a:pt x="53" y="7"/>
                  </a:lnTo>
                  <a:lnTo>
                    <a:pt x="53" y="17"/>
                  </a:lnTo>
                  <a:lnTo>
                    <a:pt x="51" y="25"/>
                  </a:lnTo>
                  <a:lnTo>
                    <a:pt x="46" y="33"/>
                  </a:lnTo>
                  <a:lnTo>
                    <a:pt x="39" y="38"/>
                  </a:lnTo>
                  <a:lnTo>
                    <a:pt x="31" y="41"/>
                  </a:lnTo>
                  <a:lnTo>
                    <a:pt x="22" y="41"/>
                  </a:lnTo>
                  <a:lnTo>
                    <a:pt x="13" y="39"/>
                  </a:lnTo>
                  <a:lnTo>
                    <a:pt x="5" y="35"/>
                  </a:lnTo>
                  <a:lnTo>
                    <a:pt x="0" y="28"/>
                  </a:lnTo>
                  <a:lnTo>
                    <a:pt x="25" y="14"/>
                  </a:lnTo>
                  <a:close/>
                </a:path>
              </a:pathLst>
            </a:custGeom>
            <a:solidFill>
              <a:srgbClr val="FF0000"/>
            </a:solidFill>
            <a:ln w="9525">
              <a:noFill/>
            </a:ln>
          </p:spPr>
          <p:txBody>
            <a:bodyPr/>
            <a:p>
              <a:endParaRPr lang="zh-CN" altLang="en-US"/>
            </a:p>
          </p:txBody>
        </p:sp>
        <p:sp>
          <p:nvSpPr>
            <p:cNvPr id="95452" name="Freeform 222"/>
            <p:cNvSpPr/>
            <p:nvPr/>
          </p:nvSpPr>
          <p:spPr>
            <a:xfrm>
              <a:off x="4776" y="2770"/>
              <a:ext cx="4" cy="3"/>
            </a:xfrm>
            <a:custGeom>
              <a:avLst/>
              <a:gdLst/>
              <a:ahLst/>
              <a:cxnLst>
                <a:cxn ang="0">
                  <a:pos x="49" y="0"/>
                </a:cxn>
                <a:cxn ang="0">
                  <a:pos x="53" y="7"/>
                </a:cxn>
                <a:cxn ang="0">
                  <a:pos x="53" y="17"/>
                </a:cxn>
                <a:cxn ang="0">
                  <a:pos x="51" y="25"/>
                </a:cxn>
                <a:cxn ang="0">
                  <a:pos x="46" y="33"/>
                </a:cxn>
                <a:cxn ang="0">
                  <a:pos x="39" y="38"/>
                </a:cxn>
                <a:cxn ang="0">
                  <a:pos x="31" y="41"/>
                </a:cxn>
                <a:cxn ang="0">
                  <a:pos x="22" y="41"/>
                </a:cxn>
                <a:cxn ang="0">
                  <a:pos x="13" y="39"/>
                </a:cxn>
                <a:cxn ang="0">
                  <a:pos x="5" y="35"/>
                </a:cxn>
                <a:cxn ang="0">
                  <a:pos x="0" y="28"/>
                </a:cxn>
              </a:cxnLst>
              <a:pathLst>
                <a:path w="53" h="41">
                  <a:moveTo>
                    <a:pt x="49" y="0"/>
                  </a:moveTo>
                  <a:lnTo>
                    <a:pt x="53" y="7"/>
                  </a:lnTo>
                  <a:lnTo>
                    <a:pt x="53" y="17"/>
                  </a:lnTo>
                  <a:lnTo>
                    <a:pt x="51" y="25"/>
                  </a:lnTo>
                  <a:lnTo>
                    <a:pt x="46" y="33"/>
                  </a:lnTo>
                  <a:lnTo>
                    <a:pt x="39" y="38"/>
                  </a:lnTo>
                  <a:lnTo>
                    <a:pt x="31" y="41"/>
                  </a:lnTo>
                  <a:lnTo>
                    <a:pt x="22" y="41"/>
                  </a:lnTo>
                  <a:lnTo>
                    <a:pt x="13" y="39"/>
                  </a:lnTo>
                  <a:lnTo>
                    <a:pt x="5" y="35"/>
                  </a:lnTo>
                  <a:lnTo>
                    <a:pt x="0" y="28"/>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53" name="Freeform 223"/>
            <p:cNvSpPr/>
            <p:nvPr/>
          </p:nvSpPr>
          <p:spPr>
            <a:xfrm>
              <a:off x="4740" y="2709"/>
              <a:ext cx="39" cy="63"/>
            </a:xfrm>
            <a:custGeom>
              <a:avLst/>
              <a:gdLst/>
              <a:ahLst/>
              <a:cxnLst>
                <a:cxn ang="0">
                  <a:pos x="465" y="816"/>
                </a:cxn>
                <a:cxn ang="0">
                  <a:pos x="490" y="802"/>
                </a:cxn>
                <a:cxn ang="0">
                  <a:pos x="514" y="788"/>
                </a:cxn>
                <a:cxn ang="0">
                  <a:pos x="49" y="0"/>
                </a:cxn>
                <a:cxn ang="0">
                  <a:pos x="24" y="14"/>
                </a:cxn>
                <a:cxn ang="0">
                  <a:pos x="0" y="28"/>
                </a:cxn>
                <a:cxn ang="0">
                  <a:pos x="465" y="816"/>
                </a:cxn>
              </a:cxnLst>
              <a:pathLst>
                <a:path w="514" h="816">
                  <a:moveTo>
                    <a:pt x="465" y="816"/>
                  </a:moveTo>
                  <a:lnTo>
                    <a:pt x="490" y="802"/>
                  </a:lnTo>
                  <a:lnTo>
                    <a:pt x="514" y="788"/>
                  </a:lnTo>
                  <a:lnTo>
                    <a:pt x="49" y="0"/>
                  </a:lnTo>
                  <a:lnTo>
                    <a:pt x="24" y="14"/>
                  </a:lnTo>
                  <a:lnTo>
                    <a:pt x="0" y="28"/>
                  </a:lnTo>
                  <a:lnTo>
                    <a:pt x="465" y="816"/>
                  </a:lnTo>
                  <a:close/>
                </a:path>
              </a:pathLst>
            </a:custGeom>
            <a:solidFill>
              <a:srgbClr val="FF0000"/>
            </a:solidFill>
            <a:ln w="9525">
              <a:noFill/>
            </a:ln>
          </p:spPr>
          <p:txBody>
            <a:bodyPr/>
            <a:p>
              <a:endParaRPr lang="zh-CN" altLang="en-US"/>
            </a:p>
          </p:txBody>
        </p:sp>
        <p:sp>
          <p:nvSpPr>
            <p:cNvPr id="95454" name="Freeform 224"/>
            <p:cNvSpPr/>
            <p:nvPr/>
          </p:nvSpPr>
          <p:spPr>
            <a:xfrm>
              <a:off x="4740" y="2709"/>
              <a:ext cx="39" cy="63"/>
            </a:xfrm>
            <a:custGeom>
              <a:avLst/>
              <a:gdLst/>
              <a:ahLst/>
              <a:cxnLst>
                <a:cxn ang="0">
                  <a:pos x="465" y="816"/>
                </a:cxn>
                <a:cxn ang="0">
                  <a:pos x="490" y="802"/>
                </a:cxn>
                <a:cxn ang="0">
                  <a:pos x="514" y="788"/>
                </a:cxn>
                <a:cxn ang="0">
                  <a:pos x="49" y="0"/>
                </a:cxn>
                <a:cxn ang="0">
                  <a:pos x="24" y="14"/>
                </a:cxn>
                <a:cxn ang="0">
                  <a:pos x="0" y="28"/>
                </a:cxn>
                <a:cxn ang="0">
                  <a:pos x="465" y="816"/>
                </a:cxn>
              </a:cxnLst>
              <a:pathLst>
                <a:path w="514" h="816">
                  <a:moveTo>
                    <a:pt x="465" y="816"/>
                  </a:moveTo>
                  <a:lnTo>
                    <a:pt x="490" y="802"/>
                  </a:lnTo>
                  <a:lnTo>
                    <a:pt x="514" y="788"/>
                  </a:lnTo>
                  <a:lnTo>
                    <a:pt x="49" y="0"/>
                  </a:lnTo>
                  <a:lnTo>
                    <a:pt x="24" y="14"/>
                  </a:lnTo>
                  <a:lnTo>
                    <a:pt x="0" y="28"/>
                  </a:lnTo>
                  <a:lnTo>
                    <a:pt x="465" y="816"/>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55" name="Freeform 225"/>
            <p:cNvSpPr/>
            <p:nvPr/>
          </p:nvSpPr>
          <p:spPr>
            <a:xfrm>
              <a:off x="4740" y="2708"/>
              <a:ext cx="4" cy="4"/>
            </a:xfrm>
            <a:custGeom>
              <a:avLst/>
              <a:gdLst/>
              <a:ahLst/>
              <a:cxnLst>
                <a:cxn ang="0">
                  <a:pos x="27" y="28"/>
                </a:cxn>
                <a:cxn ang="0">
                  <a:pos x="3" y="42"/>
                </a:cxn>
                <a:cxn ang="0">
                  <a:pos x="0" y="35"/>
                </a:cxn>
                <a:cxn ang="0">
                  <a:pos x="0" y="25"/>
                </a:cxn>
                <a:cxn ang="0">
                  <a:pos x="2" y="16"/>
                </a:cxn>
                <a:cxn ang="0">
                  <a:pos x="6" y="9"/>
                </a:cxn>
                <a:cxn ang="0">
                  <a:pos x="13" y="3"/>
                </a:cxn>
                <a:cxn ang="0">
                  <a:pos x="21" y="0"/>
                </a:cxn>
                <a:cxn ang="0">
                  <a:pos x="31" y="0"/>
                </a:cxn>
                <a:cxn ang="0">
                  <a:pos x="39" y="2"/>
                </a:cxn>
                <a:cxn ang="0">
                  <a:pos x="47" y="7"/>
                </a:cxn>
                <a:cxn ang="0">
                  <a:pos x="52" y="14"/>
                </a:cxn>
                <a:cxn ang="0">
                  <a:pos x="27" y="28"/>
                </a:cxn>
              </a:cxnLst>
              <a:pathLst>
                <a:path w="52" h="42">
                  <a:moveTo>
                    <a:pt x="27" y="28"/>
                  </a:moveTo>
                  <a:lnTo>
                    <a:pt x="3" y="42"/>
                  </a:lnTo>
                  <a:lnTo>
                    <a:pt x="0" y="35"/>
                  </a:lnTo>
                  <a:lnTo>
                    <a:pt x="0" y="25"/>
                  </a:lnTo>
                  <a:lnTo>
                    <a:pt x="2" y="16"/>
                  </a:lnTo>
                  <a:lnTo>
                    <a:pt x="6" y="9"/>
                  </a:lnTo>
                  <a:lnTo>
                    <a:pt x="13" y="3"/>
                  </a:lnTo>
                  <a:lnTo>
                    <a:pt x="21" y="0"/>
                  </a:lnTo>
                  <a:lnTo>
                    <a:pt x="31" y="0"/>
                  </a:lnTo>
                  <a:lnTo>
                    <a:pt x="39" y="2"/>
                  </a:lnTo>
                  <a:lnTo>
                    <a:pt x="47" y="7"/>
                  </a:lnTo>
                  <a:lnTo>
                    <a:pt x="52" y="14"/>
                  </a:lnTo>
                  <a:lnTo>
                    <a:pt x="27" y="28"/>
                  </a:lnTo>
                  <a:close/>
                </a:path>
              </a:pathLst>
            </a:custGeom>
            <a:solidFill>
              <a:srgbClr val="FF0000"/>
            </a:solidFill>
            <a:ln w="9525">
              <a:noFill/>
            </a:ln>
          </p:spPr>
          <p:txBody>
            <a:bodyPr/>
            <a:p>
              <a:endParaRPr lang="zh-CN" altLang="en-US"/>
            </a:p>
          </p:txBody>
        </p:sp>
        <p:sp>
          <p:nvSpPr>
            <p:cNvPr id="95456" name="Freeform 226"/>
            <p:cNvSpPr/>
            <p:nvPr/>
          </p:nvSpPr>
          <p:spPr>
            <a:xfrm>
              <a:off x="4740" y="2708"/>
              <a:ext cx="4" cy="4"/>
            </a:xfrm>
            <a:custGeom>
              <a:avLst/>
              <a:gdLst/>
              <a:ahLst/>
              <a:cxnLst>
                <a:cxn ang="0">
                  <a:pos x="3" y="42"/>
                </a:cxn>
                <a:cxn ang="0">
                  <a:pos x="0" y="35"/>
                </a:cxn>
                <a:cxn ang="0">
                  <a:pos x="0" y="25"/>
                </a:cxn>
                <a:cxn ang="0">
                  <a:pos x="2" y="16"/>
                </a:cxn>
                <a:cxn ang="0">
                  <a:pos x="6" y="9"/>
                </a:cxn>
                <a:cxn ang="0">
                  <a:pos x="13" y="3"/>
                </a:cxn>
                <a:cxn ang="0">
                  <a:pos x="21" y="0"/>
                </a:cxn>
                <a:cxn ang="0">
                  <a:pos x="31" y="0"/>
                </a:cxn>
                <a:cxn ang="0">
                  <a:pos x="39" y="2"/>
                </a:cxn>
                <a:cxn ang="0">
                  <a:pos x="47" y="7"/>
                </a:cxn>
                <a:cxn ang="0">
                  <a:pos x="52" y="14"/>
                </a:cxn>
              </a:cxnLst>
              <a:pathLst>
                <a:path w="52" h="42">
                  <a:moveTo>
                    <a:pt x="3" y="42"/>
                  </a:moveTo>
                  <a:lnTo>
                    <a:pt x="0" y="35"/>
                  </a:lnTo>
                  <a:lnTo>
                    <a:pt x="0" y="25"/>
                  </a:lnTo>
                  <a:lnTo>
                    <a:pt x="2" y="16"/>
                  </a:lnTo>
                  <a:lnTo>
                    <a:pt x="6" y="9"/>
                  </a:lnTo>
                  <a:lnTo>
                    <a:pt x="13" y="3"/>
                  </a:lnTo>
                  <a:lnTo>
                    <a:pt x="21" y="0"/>
                  </a:lnTo>
                  <a:lnTo>
                    <a:pt x="31" y="0"/>
                  </a:lnTo>
                  <a:lnTo>
                    <a:pt x="39" y="2"/>
                  </a:lnTo>
                  <a:lnTo>
                    <a:pt x="47" y="7"/>
                  </a:lnTo>
                  <a:lnTo>
                    <a:pt x="52" y="14"/>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57" name="Freeform 227"/>
            <p:cNvSpPr/>
            <p:nvPr/>
          </p:nvSpPr>
          <p:spPr>
            <a:xfrm>
              <a:off x="4666" y="2613"/>
              <a:ext cx="16" cy="23"/>
            </a:xfrm>
            <a:custGeom>
              <a:avLst/>
              <a:gdLst/>
              <a:ahLst/>
              <a:cxnLst>
                <a:cxn ang="0">
                  <a:pos x="0" y="293"/>
                </a:cxn>
                <a:cxn ang="0">
                  <a:pos x="32" y="293"/>
                </a:cxn>
                <a:cxn ang="0">
                  <a:pos x="210" y="0"/>
                </a:cxn>
              </a:cxnLst>
              <a:pathLst>
                <a:path w="210" h="293">
                  <a:moveTo>
                    <a:pt x="0" y="293"/>
                  </a:moveTo>
                  <a:lnTo>
                    <a:pt x="32" y="293"/>
                  </a:lnTo>
                  <a:lnTo>
                    <a:pt x="210"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58" name="Line 228"/>
            <p:cNvSpPr/>
            <p:nvPr/>
          </p:nvSpPr>
          <p:spPr>
            <a:xfrm>
              <a:off x="4672" y="2613"/>
              <a:ext cx="1" cy="15"/>
            </a:xfrm>
            <a:prstGeom prst="line">
              <a:avLst/>
            </a:prstGeom>
            <a:ln w="0" cap="flat" cmpd="sng">
              <a:solidFill>
                <a:srgbClr val="FF0000"/>
              </a:solidFill>
              <a:prstDash val="solid"/>
              <a:round/>
              <a:headEnd type="none" w="med" len="med"/>
              <a:tailEnd type="none" w="med" len="med"/>
            </a:ln>
          </p:spPr>
        </p:sp>
        <p:sp>
          <p:nvSpPr>
            <p:cNvPr id="95459" name="Freeform 229"/>
            <p:cNvSpPr/>
            <p:nvPr/>
          </p:nvSpPr>
          <p:spPr>
            <a:xfrm>
              <a:off x="4803" y="2423"/>
              <a:ext cx="3" cy="5"/>
            </a:xfrm>
            <a:custGeom>
              <a:avLst/>
              <a:gdLst/>
              <a:ahLst/>
              <a:cxnLst>
                <a:cxn ang="0">
                  <a:pos x="28" y="28"/>
                </a:cxn>
                <a:cxn ang="0">
                  <a:pos x="14" y="53"/>
                </a:cxn>
                <a:cxn ang="0">
                  <a:pos x="8" y="47"/>
                </a:cxn>
                <a:cxn ang="0">
                  <a:pos x="2" y="40"/>
                </a:cxn>
                <a:cxn ang="0">
                  <a:pos x="0" y="32"/>
                </a:cxn>
                <a:cxn ang="0">
                  <a:pos x="0" y="23"/>
                </a:cxn>
                <a:cxn ang="0">
                  <a:pos x="4" y="14"/>
                </a:cxn>
                <a:cxn ang="0">
                  <a:pos x="9" y="8"/>
                </a:cxn>
                <a:cxn ang="0">
                  <a:pos x="16" y="2"/>
                </a:cxn>
                <a:cxn ang="0">
                  <a:pos x="24" y="0"/>
                </a:cxn>
                <a:cxn ang="0">
                  <a:pos x="34" y="0"/>
                </a:cxn>
                <a:cxn ang="0">
                  <a:pos x="42" y="3"/>
                </a:cxn>
                <a:cxn ang="0">
                  <a:pos x="28" y="28"/>
                </a:cxn>
              </a:cxnLst>
              <a:pathLst>
                <a:path w="42" h="53">
                  <a:moveTo>
                    <a:pt x="28" y="28"/>
                  </a:moveTo>
                  <a:lnTo>
                    <a:pt x="14" y="53"/>
                  </a:lnTo>
                  <a:lnTo>
                    <a:pt x="8" y="47"/>
                  </a:lnTo>
                  <a:lnTo>
                    <a:pt x="2" y="40"/>
                  </a:lnTo>
                  <a:lnTo>
                    <a:pt x="0" y="32"/>
                  </a:lnTo>
                  <a:lnTo>
                    <a:pt x="0" y="23"/>
                  </a:lnTo>
                  <a:lnTo>
                    <a:pt x="4" y="14"/>
                  </a:lnTo>
                  <a:lnTo>
                    <a:pt x="9" y="8"/>
                  </a:lnTo>
                  <a:lnTo>
                    <a:pt x="16" y="2"/>
                  </a:lnTo>
                  <a:lnTo>
                    <a:pt x="24" y="0"/>
                  </a:lnTo>
                  <a:lnTo>
                    <a:pt x="34" y="0"/>
                  </a:lnTo>
                  <a:lnTo>
                    <a:pt x="42" y="3"/>
                  </a:lnTo>
                  <a:lnTo>
                    <a:pt x="28" y="28"/>
                  </a:lnTo>
                  <a:close/>
                </a:path>
              </a:pathLst>
            </a:custGeom>
            <a:solidFill>
              <a:srgbClr val="FF0000"/>
            </a:solidFill>
            <a:ln w="9525">
              <a:noFill/>
            </a:ln>
          </p:spPr>
          <p:txBody>
            <a:bodyPr/>
            <a:p>
              <a:endParaRPr lang="zh-CN" altLang="en-US"/>
            </a:p>
          </p:txBody>
        </p:sp>
        <p:sp>
          <p:nvSpPr>
            <p:cNvPr id="95460" name="Freeform 230"/>
            <p:cNvSpPr/>
            <p:nvPr/>
          </p:nvSpPr>
          <p:spPr>
            <a:xfrm>
              <a:off x="4803" y="2423"/>
              <a:ext cx="3" cy="5"/>
            </a:xfrm>
            <a:custGeom>
              <a:avLst/>
              <a:gdLst/>
              <a:ahLst/>
              <a:cxnLst>
                <a:cxn ang="0">
                  <a:pos x="14" y="53"/>
                </a:cxn>
                <a:cxn ang="0">
                  <a:pos x="8" y="47"/>
                </a:cxn>
                <a:cxn ang="0">
                  <a:pos x="2" y="40"/>
                </a:cxn>
                <a:cxn ang="0">
                  <a:pos x="0" y="32"/>
                </a:cxn>
                <a:cxn ang="0">
                  <a:pos x="0" y="23"/>
                </a:cxn>
                <a:cxn ang="0">
                  <a:pos x="4" y="14"/>
                </a:cxn>
                <a:cxn ang="0">
                  <a:pos x="9" y="8"/>
                </a:cxn>
                <a:cxn ang="0">
                  <a:pos x="16" y="2"/>
                </a:cxn>
                <a:cxn ang="0">
                  <a:pos x="24" y="0"/>
                </a:cxn>
                <a:cxn ang="0">
                  <a:pos x="34" y="0"/>
                </a:cxn>
                <a:cxn ang="0">
                  <a:pos x="42" y="3"/>
                </a:cxn>
              </a:cxnLst>
              <a:pathLst>
                <a:path w="42" h="53">
                  <a:moveTo>
                    <a:pt x="14" y="53"/>
                  </a:moveTo>
                  <a:lnTo>
                    <a:pt x="8" y="47"/>
                  </a:lnTo>
                  <a:lnTo>
                    <a:pt x="2" y="40"/>
                  </a:lnTo>
                  <a:lnTo>
                    <a:pt x="0" y="32"/>
                  </a:lnTo>
                  <a:lnTo>
                    <a:pt x="0" y="23"/>
                  </a:lnTo>
                  <a:lnTo>
                    <a:pt x="4" y="14"/>
                  </a:lnTo>
                  <a:lnTo>
                    <a:pt x="9" y="8"/>
                  </a:lnTo>
                  <a:lnTo>
                    <a:pt x="16" y="2"/>
                  </a:lnTo>
                  <a:lnTo>
                    <a:pt x="24" y="0"/>
                  </a:lnTo>
                  <a:lnTo>
                    <a:pt x="34" y="0"/>
                  </a:lnTo>
                  <a:lnTo>
                    <a:pt x="42" y="3"/>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61" name="Freeform 231"/>
            <p:cNvSpPr/>
            <p:nvPr/>
          </p:nvSpPr>
          <p:spPr>
            <a:xfrm>
              <a:off x="4804" y="2424"/>
              <a:ext cx="86" cy="49"/>
            </a:xfrm>
            <a:custGeom>
              <a:avLst/>
              <a:gdLst/>
              <a:ahLst/>
              <a:cxnLst>
                <a:cxn ang="0">
                  <a:pos x="28" y="0"/>
                </a:cxn>
                <a:cxn ang="0">
                  <a:pos x="14" y="25"/>
                </a:cxn>
                <a:cxn ang="0">
                  <a:pos x="0" y="50"/>
                </a:cxn>
                <a:cxn ang="0">
                  <a:pos x="1091" y="638"/>
                </a:cxn>
                <a:cxn ang="0">
                  <a:pos x="1105" y="614"/>
                </a:cxn>
                <a:cxn ang="0">
                  <a:pos x="1119" y="589"/>
                </a:cxn>
                <a:cxn ang="0">
                  <a:pos x="28" y="0"/>
                </a:cxn>
              </a:cxnLst>
              <a:pathLst>
                <a:path w="1119" h="638">
                  <a:moveTo>
                    <a:pt x="28" y="0"/>
                  </a:moveTo>
                  <a:lnTo>
                    <a:pt x="14" y="25"/>
                  </a:lnTo>
                  <a:lnTo>
                    <a:pt x="0" y="50"/>
                  </a:lnTo>
                  <a:lnTo>
                    <a:pt x="1091" y="638"/>
                  </a:lnTo>
                  <a:lnTo>
                    <a:pt x="1105" y="614"/>
                  </a:lnTo>
                  <a:lnTo>
                    <a:pt x="1119" y="589"/>
                  </a:lnTo>
                  <a:lnTo>
                    <a:pt x="28" y="0"/>
                  </a:lnTo>
                  <a:close/>
                </a:path>
              </a:pathLst>
            </a:custGeom>
            <a:solidFill>
              <a:srgbClr val="FF0000"/>
            </a:solidFill>
            <a:ln w="9525">
              <a:noFill/>
            </a:ln>
          </p:spPr>
          <p:txBody>
            <a:bodyPr/>
            <a:p>
              <a:endParaRPr lang="zh-CN" altLang="en-US"/>
            </a:p>
          </p:txBody>
        </p:sp>
        <p:sp>
          <p:nvSpPr>
            <p:cNvPr id="95462" name="Freeform 232"/>
            <p:cNvSpPr/>
            <p:nvPr/>
          </p:nvSpPr>
          <p:spPr>
            <a:xfrm>
              <a:off x="4804" y="2424"/>
              <a:ext cx="86" cy="49"/>
            </a:xfrm>
            <a:custGeom>
              <a:avLst/>
              <a:gdLst/>
              <a:ahLst/>
              <a:cxnLst>
                <a:cxn ang="0">
                  <a:pos x="28" y="0"/>
                </a:cxn>
                <a:cxn ang="0">
                  <a:pos x="14" y="25"/>
                </a:cxn>
                <a:cxn ang="0">
                  <a:pos x="0" y="50"/>
                </a:cxn>
                <a:cxn ang="0">
                  <a:pos x="1091" y="638"/>
                </a:cxn>
                <a:cxn ang="0">
                  <a:pos x="1105" y="614"/>
                </a:cxn>
                <a:cxn ang="0">
                  <a:pos x="1119" y="589"/>
                </a:cxn>
                <a:cxn ang="0">
                  <a:pos x="28" y="0"/>
                </a:cxn>
              </a:cxnLst>
              <a:pathLst>
                <a:path w="1119" h="638">
                  <a:moveTo>
                    <a:pt x="28" y="0"/>
                  </a:moveTo>
                  <a:lnTo>
                    <a:pt x="14" y="25"/>
                  </a:lnTo>
                  <a:lnTo>
                    <a:pt x="0" y="50"/>
                  </a:lnTo>
                  <a:lnTo>
                    <a:pt x="1091" y="638"/>
                  </a:lnTo>
                  <a:lnTo>
                    <a:pt x="1105" y="614"/>
                  </a:lnTo>
                  <a:lnTo>
                    <a:pt x="1119" y="589"/>
                  </a:lnTo>
                  <a:lnTo>
                    <a:pt x="28" y="0"/>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63" name="Freeform 233"/>
            <p:cNvSpPr/>
            <p:nvPr/>
          </p:nvSpPr>
          <p:spPr>
            <a:xfrm>
              <a:off x="4888" y="2469"/>
              <a:ext cx="3" cy="4"/>
            </a:xfrm>
            <a:custGeom>
              <a:avLst/>
              <a:gdLst/>
              <a:ahLst/>
              <a:cxnLst>
                <a:cxn ang="0">
                  <a:pos x="14" y="25"/>
                </a:cxn>
                <a:cxn ang="0">
                  <a:pos x="28" y="0"/>
                </a:cxn>
                <a:cxn ang="0">
                  <a:pos x="34" y="5"/>
                </a:cxn>
                <a:cxn ang="0">
                  <a:pos x="40" y="13"/>
                </a:cxn>
                <a:cxn ang="0">
                  <a:pos x="42" y="20"/>
                </a:cxn>
                <a:cxn ang="0">
                  <a:pos x="42" y="30"/>
                </a:cxn>
                <a:cxn ang="0">
                  <a:pos x="39" y="39"/>
                </a:cxn>
                <a:cxn ang="0">
                  <a:pos x="33" y="45"/>
                </a:cxn>
                <a:cxn ang="0">
                  <a:pos x="26" y="50"/>
                </a:cxn>
                <a:cxn ang="0">
                  <a:pos x="18" y="53"/>
                </a:cxn>
                <a:cxn ang="0">
                  <a:pos x="9" y="53"/>
                </a:cxn>
                <a:cxn ang="0">
                  <a:pos x="0" y="49"/>
                </a:cxn>
                <a:cxn ang="0">
                  <a:pos x="14" y="25"/>
                </a:cxn>
              </a:cxnLst>
              <a:pathLst>
                <a:path w="42" h="53">
                  <a:moveTo>
                    <a:pt x="14" y="25"/>
                  </a:moveTo>
                  <a:lnTo>
                    <a:pt x="28" y="0"/>
                  </a:lnTo>
                  <a:lnTo>
                    <a:pt x="34" y="5"/>
                  </a:lnTo>
                  <a:lnTo>
                    <a:pt x="40" y="13"/>
                  </a:lnTo>
                  <a:lnTo>
                    <a:pt x="42" y="20"/>
                  </a:lnTo>
                  <a:lnTo>
                    <a:pt x="42" y="30"/>
                  </a:lnTo>
                  <a:lnTo>
                    <a:pt x="39" y="39"/>
                  </a:lnTo>
                  <a:lnTo>
                    <a:pt x="33" y="45"/>
                  </a:lnTo>
                  <a:lnTo>
                    <a:pt x="26" y="50"/>
                  </a:lnTo>
                  <a:lnTo>
                    <a:pt x="18" y="53"/>
                  </a:lnTo>
                  <a:lnTo>
                    <a:pt x="9" y="53"/>
                  </a:lnTo>
                  <a:lnTo>
                    <a:pt x="0" y="49"/>
                  </a:lnTo>
                  <a:lnTo>
                    <a:pt x="14" y="25"/>
                  </a:lnTo>
                  <a:close/>
                </a:path>
              </a:pathLst>
            </a:custGeom>
            <a:solidFill>
              <a:srgbClr val="FF0000"/>
            </a:solidFill>
            <a:ln w="9525">
              <a:noFill/>
            </a:ln>
          </p:spPr>
          <p:txBody>
            <a:bodyPr/>
            <a:p>
              <a:endParaRPr lang="zh-CN" altLang="en-US"/>
            </a:p>
          </p:txBody>
        </p:sp>
        <p:sp>
          <p:nvSpPr>
            <p:cNvPr id="95464" name="Freeform 234"/>
            <p:cNvSpPr/>
            <p:nvPr/>
          </p:nvSpPr>
          <p:spPr>
            <a:xfrm>
              <a:off x="4888" y="2469"/>
              <a:ext cx="3" cy="4"/>
            </a:xfrm>
            <a:custGeom>
              <a:avLst/>
              <a:gdLst/>
              <a:ahLst/>
              <a:cxnLst>
                <a:cxn ang="0">
                  <a:pos x="28" y="0"/>
                </a:cxn>
                <a:cxn ang="0">
                  <a:pos x="34" y="5"/>
                </a:cxn>
                <a:cxn ang="0">
                  <a:pos x="40" y="13"/>
                </a:cxn>
                <a:cxn ang="0">
                  <a:pos x="42" y="20"/>
                </a:cxn>
                <a:cxn ang="0">
                  <a:pos x="42" y="30"/>
                </a:cxn>
                <a:cxn ang="0">
                  <a:pos x="39" y="39"/>
                </a:cxn>
                <a:cxn ang="0">
                  <a:pos x="33" y="45"/>
                </a:cxn>
                <a:cxn ang="0">
                  <a:pos x="26" y="50"/>
                </a:cxn>
                <a:cxn ang="0">
                  <a:pos x="18" y="53"/>
                </a:cxn>
                <a:cxn ang="0">
                  <a:pos x="9" y="53"/>
                </a:cxn>
                <a:cxn ang="0">
                  <a:pos x="0" y="49"/>
                </a:cxn>
              </a:cxnLst>
              <a:pathLst>
                <a:path w="42" h="53">
                  <a:moveTo>
                    <a:pt x="28" y="0"/>
                  </a:moveTo>
                  <a:lnTo>
                    <a:pt x="34" y="5"/>
                  </a:lnTo>
                  <a:lnTo>
                    <a:pt x="40" y="13"/>
                  </a:lnTo>
                  <a:lnTo>
                    <a:pt x="42" y="20"/>
                  </a:lnTo>
                  <a:lnTo>
                    <a:pt x="42" y="30"/>
                  </a:lnTo>
                  <a:lnTo>
                    <a:pt x="39" y="39"/>
                  </a:lnTo>
                  <a:lnTo>
                    <a:pt x="33" y="45"/>
                  </a:lnTo>
                  <a:lnTo>
                    <a:pt x="26" y="50"/>
                  </a:lnTo>
                  <a:lnTo>
                    <a:pt x="18" y="53"/>
                  </a:lnTo>
                  <a:lnTo>
                    <a:pt x="9" y="53"/>
                  </a:lnTo>
                  <a:lnTo>
                    <a:pt x="0" y="49"/>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65" name="Freeform 235"/>
            <p:cNvSpPr/>
            <p:nvPr/>
          </p:nvSpPr>
          <p:spPr>
            <a:xfrm>
              <a:off x="4774" y="2484"/>
              <a:ext cx="4" cy="3"/>
            </a:xfrm>
            <a:custGeom>
              <a:avLst/>
              <a:gdLst/>
              <a:ahLst/>
              <a:cxnLst>
                <a:cxn ang="0">
                  <a:pos x="27" y="13"/>
                </a:cxn>
                <a:cxn ang="0">
                  <a:pos x="53" y="26"/>
                </a:cxn>
                <a:cxn ang="0">
                  <a:pos x="48" y="32"/>
                </a:cxn>
                <a:cxn ang="0">
                  <a:pos x="41" y="38"/>
                </a:cxn>
                <a:cxn ang="0">
                  <a:pos x="33" y="41"/>
                </a:cxn>
                <a:cxn ang="0">
                  <a:pos x="23" y="41"/>
                </a:cxn>
                <a:cxn ang="0">
                  <a:pos x="15" y="39"/>
                </a:cxn>
                <a:cxn ang="0">
                  <a:pos x="8" y="33"/>
                </a:cxn>
                <a:cxn ang="0">
                  <a:pos x="3" y="26"/>
                </a:cxn>
                <a:cxn ang="0">
                  <a:pos x="0" y="18"/>
                </a:cxn>
                <a:cxn ang="0">
                  <a:pos x="0" y="9"/>
                </a:cxn>
                <a:cxn ang="0">
                  <a:pos x="2" y="0"/>
                </a:cxn>
                <a:cxn ang="0">
                  <a:pos x="27" y="13"/>
                </a:cxn>
              </a:cxnLst>
              <a:pathLst>
                <a:path w="53" h="41">
                  <a:moveTo>
                    <a:pt x="27" y="13"/>
                  </a:moveTo>
                  <a:lnTo>
                    <a:pt x="53" y="26"/>
                  </a:lnTo>
                  <a:lnTo>
                    <a:pt x="48" y="32"/>
                  </a:lnTo>
                  <a:lnTo>
                    <a:pt x="41" y="38"/>
                  </a:lnTo>
                  <a:lnTo>
                    <a:pt x="33" y="41"/>
                  </a:lnTo>
                  <a:lnTo>
                    <a:pt x="23" y="41"/>
                  </a:lnTo>
                  <a:lnTo>
                    <a:pt x="15" y="39"/>
                  </a:lnTo>
                  <a:lnTo>
                    <a:pt x="8" y="33"/>
                  </a:lnTo>
                  <a:lnTo>
                    <a:pt x="3" y="26"/>
                  </a:lnTo>
                  <a:lnTo>
                    <a:pt x="0" y="18"/>
                  </a:lnTo>
                  <a:lnTo>
                    <a:pt x="0" y="9"/>
                  </a:lnTo>
                  <a:lnTo>
                    <a:pt x="2" y="0"/>
                  </a:lnTo>
                  <a:lnTo>
                    <a:pt x="27" y="13"/>
                  </a:lnTo>
                  <a:close/>
                </a:path>
              </a:pathLst>
            </a:custGeom>
            <a:solidFill>
              <a:srgbClr val="FF0000"/>
            </a:solidFill>
            <a:ln w="9525">
              <a:noFill/>
            </a:ln>
          </p:spPr>
          <p:txBody>
            <a:bodyPr/>
            <a:p>
              <a:endParaRPr lang="zh-CN" altLang="en-US"/>
            </a:p>
          </p:txBody>
        </p:sp>
        <p:sp>
          <p:nvSpPr>
            <p:cNvPr id="95466" name="Freeform 236"/>
            <p:cNvSpPr/>
            <p:nvPr/>
          </p:nvSpPr>
          <p:spPr>
            <a:xfrm>
              <a:off x="4774" y="2484"/>
              <a:ext cx="4" cy="3"/>
            </a:xfrm>
            <a:custGeom>
              <a:avLst/>
              <a:gdLst/>
              <a:ahLst/>
              <a:cxnLst>
                <a:cxn ang="0">
                  <a:pos x="53" y="26"/>
                </a:cxn>
                <a:cxn ang="0">
                  <a:pos x="48" y="32"/>
                </a:cxn>
                <a:cxn ang="0">
                  <a:pos x="41" y="38"/>
                </a:cxn>
                <a:cxn ang="0">
                  <a:pos x="33" y="41"/>
                </a:cxn>
                <a:cxn ang="0">
                  <a:pos x="23" y="41"/>
                </a:cxn>
                <a:cxn ang="0">
                  <a:pos x="15" y="39"/>
                </a:cxn>
                <a:cxn ang="0">
                  <a:pos x="8" y="33"/>
                </a:cxn>
                <a:cxn ang="0">
                  <a:pos x="3" y="26"/>
                </a:cxn>
                <a:cxn ang="0">
                  <a:pos x="0" y="18"/>
                </a:cxn>
                <a:cxn ang="0">
                  <a:pos x="0" y="9"/>
                </a:cxn>
                <a:cxn ang="0">
                  <a:pos x="2" y="0"/>
                </a:cxn>
              </a:cxnLst>
              <a:pathLst>
                <a:path w="53" h="41">
                  <a:moveTo>
                    <a:pt x="53" y="26"/>
                  </a:moveTo>
                  <a:lnTo>
                    <a:pt x="48" y="32"/>
                  </a:lnTo>
                  <a:lnTo>
                    <a:pt x="41" y="38"/>
                  </a:lnTo>
                  <a:lnTo>
                    <a:pt x="33" y="41"/>
                  </a:lnTo>
                  <a:lnTo>
                    <a:pt x="23" y="41"/>
                  </a:lnTo>
                  <a:lnTo>
                    <a:pt x="15" y="39"/>
                  </a:lnTo>
                  <a:lnTo>
                    <a:pt x="8" y="33"/>
                  </a:lnTo>
                  <a:lnTo>
                    <a:pt x="3" y="26"/>
                  </a:lnTo>
                  <a:lnTo>
                    <a:pt x="0" y="18"/>
                  </a:lnTo>
                  <a:lnTo>
                    <a:pt x="0" y="9"/>
                  </a:lnTo>
                  <a:lnTo>
                    <a:pt x="2"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67" name="Freeform 237"/>
            <p:cNvSpPr/>
            <p:nvPr/>
          </p:nvSpPr>
          <p:spPr>
            <a:xfrm>
              <a:off x="4774" y="2425"/>
              <a:ext cx="33" cy="61"/>
            </a:xfrm>
            <a:custGeom>
              <a:avLst/>
              <a:gdLst/>
              <a:ahLst/>
              <a:cxnLst>
                <a:cxn ang="0">
                  <a:pos x="0" y="767"/>
                </a:cxn>
                <a:cxn ang="0">
                  <a:pos x="25" y="780"/>
                </a:cxn>
                <a:cxn ang="0">
                  <a:pos x="51" y="793"/>
                </a:cxn>
                <a:cxn ang="0">
                  <a:pos x="423" y="26"/>
                </a:cxn>
                <a:cxn ang="0">
                  <a:pos x="397" y="13"/>
                </a:cxn>
                <a:cxn ang="0">
                  <a:pos x="371" y="0"/>
                </a:cxn>
                <a:cxn ang="0">
                  <a:pos x="0" y="767"/>
                </a:cxn>
              </a:cxnLst>
              <a:pathLst>
                <a:path w="423" h="793">
                  <a:moveTo>
                    <a:pt x="0" y="767"/>
                  </a:moveTo>
                  <a:lnTo>
                    <a:pt x="25" y="780"/>
                  </a:lnTo>
                  <a:lnTo>
                    <a:pt x="51" y="793"/>
                  </a:lnTo>
                  <a:lnTo>
                    <a:pt x="423" y="26"/>
                  </a:lnTo>
                  <a:lnTo>
                    <a:pt x="397" y="13"/>
                  </a:lnTo>
                  <a:lnTo>
                    <a:pt x="371" y="0"/>
                  </a:lnTo>
                  <a:lnTo>
                    <a:pt x="0" y="767"/>
                  </a:lnTo>
                  <a:close/>
                </a:path>
              </a:pathLst>
            </a:custGeom>
            <a:solidFill>
              <a:srgbClr val="FF0000"/>
            </a:solidFill>
            <a:ln w="9525">
              <a:noFill/>
            </a:ln>
          </p:spPr>
          <p:txBody>
            <a:bodyPr/>
            <a:p>
              <a:endParaRPr lang="zh-CN" altLang="en-US"/>
            </a:p>
          </p:txBody>
        </p:sp>
        <p:sp>
          <p:nvSpPr>
            <p:cNvPr id="95468" name="Freeform 238"/>
            <p:cNvSpPr/>
            <p:nvPr/>
          </p:nvSpPr>
          <p:spPr>
            <a:xfrm>
              <a:off x="4774" y="2425"/>
              <a:ext cx="33" cy="61"/>
            </a:xfrm>
            <a:custGeom>
              <a:avLst/>
              <a:gdLst/>
              <a:ahLst/>
              <a:cxnLst>
                <a:cxn ang="0">
                  <a:pos x="0" y="767"/>
                </a:cxn>
                <a:cxn ang="0">
                  <a:pos x="25" y="780"/>
                </a:cxn>
                <a:cxn ang="0">
                  <a:pos x="51" y="793"/>
                </a:cxn>
                <a:cxn ang="0">
                  <a:pos x="423" y="26"/>
                </a:cxn>
                <a:cxn ang="0">
                  <a:pos x="397" y="13"/>
                </a:cxn>
                <a:cxn ang="0">
                  <a:pos x="371" y="0"/>
                </a:cxn>
                <a:cxn ang="0">
                  <a:pos x="0" y="767"/>
                </a:cxn>
              </a:cxnLst>
              <a:pathLst>
                <a:path w="423" h="793">
                  <a:moveTo>
                    <a:pt x="0" y="767"/>
                  </a:moveTo>
                  <a:lnTo>
                    <a:pt x="25" y="780"/>
                  </a:lnTo>
                  <a:lnTo>
                    <a:pt x="51" y="793"/>
                  </a:lnTo>
                  <a:lnTo>
                    <a:pt x="423" y="26"/>
                  </a:lnTo>
                  <a:lnTo>
                    <a:pt x="397" y="13"/>
                  </a:lnTo>
                  <a:lnTo>
                    <a:pt x="371" y="0"/>
                  </a:lnTo>
                  <a:lnTo>
                    <a:pt x="0" y="767"/>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69" name="Freeform 239"/>
            <p:cNvSpPr/>
            <p:nvPr/>
          </p:nvSpPr>
          <p:spPr>
            <a:xfrm>
              <a:off x="4803" y="2423"/>
              <a:ext cx="4" cy="4"/>
            </a:xfrm>
            <a:custGeom>
              <a:avLst/>
              <a:gdLst/>
              <a:ahLst/>
              <a:cxnLst>
                <a:cxn ang="0">
                  <a:pos x="26" y="28"/>
                </a:cxn>
                <a:cxn ang="0">
                  <a:pos x="0" y="15"/>
                </a:cxn>
                <a:cxn ang="0">
                  <a:pos x="6" y="9"/>
                </a:cxn>
                <a:cxn ang="0">
                  <a:pos x="13" y="3"/>
                </a:cxn>
                <a:cxn ang="0">
                  <a:pos x="21" y="0"/>
                </a:cxn>
                <a:cxn ang="0">
                  <a:pos x="31" y="0"/>
                </a:cxn>
                <a:cxn ang="0">
                  <a:pos x="39" y="2"/>
                </a:cxn>
                <a:cxn ang="0">
                  <a:pos x="46" y="8"/>
                </a:cxn>
                <a:cxn ang="0">
                  <a:pos x="51" y="14"/>
                </a:cxn>
                <a:cxn ang="0">
                  <a:pos x="54" y="23"/>
                </a:cxn>
                <a:cxn ang="0">
                  <a:pos x="54" y="32"/>
                </a:cxn>
                <a:cxn ang="0">
                  <a:pos x="52" y="41"/>
                </a:cxn>
                <a:cxn ang="0">
                  <a:pos x="26" y="28"/>
                </a:cxn>
              </a:cxnLst>
              <a:pathLst>
                <a:path w="54" h="41">
                  <a:moveTo>
                    <a:pt x="26" y="28"/>
                  </a:moveTo>
                  <a:lnTo>
                    <a:pt x="0" y="15"/>
                  </a:lnTo>
                  <a:lnTo>
                    <a:pt x="6" y="9"/>
                  </a:lnTo>
                  <a:lnTo>
                    <a:pt x="13" y="3"/>
                  </a:lnTo>
                  <a:lnTo>
                    <a:pt x="21" y="0"/>
                  </a:lnTo>
                  <a:lnTo>
                    <a:pt x="31" y="0"/>
                  </a:lnTo>
                  <a:lnTo>
                    <a:pt x="39" y="2"/>
                  </a:lnTo>
                  <a:lnTo>
                    <a:pt x="46" y="8"/>
                  </a:lnTo>
                  <a:lnTo>
                    <a:pt x="51" y="14"/>
                  </a:lnTo>
                  <a:lnTo>
                    <a:pt x="54" y="23"/>
                  </a:lnTo>
                  <a:lnTo>
                    <a:pt x="54" y="32"/>
                  </a:lnTo>
                  <a:lnTo>
                    <a:pt x="52" y="41"/>
                  </a:lnTo>
                  <a:lnTo>
                    <a:pt x="26" y="28"/>
                  </a:lnTo>
                  <a:close/>
                </a:path>
              </a:pathLst>
            </a:custGeom>
            <a:solidFill>
              <a:srgbClr val="FF0000"/>
            </a:solidFill>
            <a:ln w="9525">
              <a:noFill/>
            </a:ln>
          </p:spPr>
          <p:txBody>
            <a:bodyPr/>
            <a:p>
              <a:endParaRPr lang="zh-CN" altLang="en-US"/>
            </a:p>
          </p:txBody>
        </p:sp>
        <p:sp>
          <p:nvSpPr>
            <p:cNvPr id="95470" name="Freeform 240"/>
            <p:cNvSpPr/>
            <p:nvPr/>
          </p:nvSpPr>
          <p:spPr>
            <a:xfrm>
              <a:off x="4803" y="2423"/>
              <a:ext cx="4" cy="4"/>
            </a:xfrm>
            <a:custGeom>
              <a:avLst/>
              <a:gdLst/>
              <a:ahLst/>
              <a:cxnLst>
                <a:cxn ang="0">
                  <a:pos x="0" y="15"/>
                </a:cxn>
                <a:cxn ang="0">
                  <a:pos x="6" y="9"/>
                </a:cxn>
                <a:cxn ang="0">
                  <a:pos x="13" y="3"/>
                </a:cxn>
                <a:cxn ang="0">
                  <a:pos x="21" y="0"/>
                </a:cxn>
                <a:cxn ang="0">
                  <a:pos x="31" y="0"/>
                </a:cxn>
                <a:cxn ang="0">
                  <a:pos x="39" y="2"/>
                </a:cxn>
                <a:cxn ang="0">
                  <a:pos x="46" y="8"/>
                </a:cxn>
                <a:cxn ang="0">
                  <a:pos x="51" y="14"/>
                </a:cxn>
                <a:cxn ang="0">
                  <a:pos x="54" y="23"/>
                </a:cxn>
                <a:cxn ang="0">
                  <a:pos x="54" y="32"/>
                </a:cxn>
                <a:cxn ang="0">
                  <a:pos x="52" y="41"/>
                </a:cxn>
              </a:cxnLst>
              <a:pathLst>
                <a:path w="54" h="41">
                  <a:moveTo>
                    <a:pt x="0" y="15"/>
                  </a:moveTo>
                  <a:lnTo>
                    <a:pt x="6" y="9"/>
                  </a:lnTo>
                  <a:lnTo>
                    <a:pt x="13" y="3"/>
                  </a:lnTo>
                  <a:lnTo>
                    <a:pt x="21" y="0"/>
                  </a:lnTo>
                  <a:lnTo>
                    <a:pt x="31" y="0"/>
                  </a:lnTo>
                  <a:lnTo>
                    <a:pt x="39" y="2"/>
                  </a:lnTo>
                  <a:lnTo>
                    <a:pt x="46" y="8"/>
                  </a:lnTo>
                  <a:lnTo>
                    <a:pt x="51" y="14"/>
                  </a:lnTo>
                  <a:lnTo>
                    <a:pt x="54" y="23"/>
                  </a:lnTo>
                  <a:lnTo>
                    <a:pt x="54" y="32"/>
                  </a:lnTo>
                  <a:lnTo>
                    <a:pt x="52" y="41"/>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71" name="Freeform 241"/>
            <p:cNvSpPr/>
            <p:nvPr/>
          </p:nvSpPr>
          <p:spPr>
            <a:xfrm>
              <a:off x="4795" y="2078"/>
              <a:ext cx="25" cy="37"/>
            </a:xfrm>
            <a:custGeom>
              <a:avLst/>
              <a:gdLst/>
              <a:ahLst/>
              <a:cxnLst>
                <a:cxn ang="0">
                  <a:pos x="0" y="0"/>
                </a:cxn>
                <a:cxn ang="0">
                  <a:pos x="27" y="487"/>
                </a:cxn>
                <a:cxn ang="0">
                  <a:pos x="325" y="0"/>
                </a:cxn>
              </a:cxnLst>
              <a:pathLst>
                <a:path w="325" h="487">
                  <a:moveTo>
                    <a:pt x="0" y="0"/>
                  </a:moveTo>
                  <a:lnTo>
                    <a:pt x="27" y="487"/>
                  </a:lnTo>
                  <a:lnTo>
                    <a:pt x="325" y="0"/>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72" name="Freeform 242"/>
            <p:cNvSpPr/>
            <p:nvPr/>
          </p:nvSpPr>
          <p:spPr>
            <a:xfrm>
              <a:off x="4838" y="2106"/>
              <a:ext cx="14" cy="15"/>
            </a:xfrm>
            <a:custGeom>
              <a:avLst/>
              <a:gdLst/>
              <a:ahLst/>
              <a:cxnLst>
                <a:cxn ang="0">
                  <a:pos x="50" y="0"/>
                </a:cxn>
                <a:cxn ang="0">
                  <a:pos x="180" y="0"/>
                </a:cxn>
                <a:cxn ang="0">
                  <a:pos x="0" y="195"/>
                </a:cxn>
                <a:cxn ang="0">
                  <a:pos x="130" y="195"/>
                </a:cxn>
              </a:cxnLst>
              <a:pathLst>
                <a:path w="180" h="195">
                  <a:moveTo>
                    <a:pt x="50" y="0"/>
                  </a:moveTo>
                  <a:lnTo>
                    <a:pt x="180" y="0"/>
                  </a:lnTo>
                  <a:lnTo>
                    <a:pt x="0" y="195"/>
                  </a:lnTo>
                  <a:lnTo>
                    <a:pt x="130" y="195"/>
                  </a:lnTo>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73" name="Freeform 243"/>
            <p:cNvSpPr/>
            <p:nvPr/>
          </p:nvSpPr>
          <p:spPr>
            <a:xfrm>
              <a:off x="4818" y="2149"/>
              <a:ext cx="16" cy="16"/>
            </a:xfrm>
            <a:custGeom>
              <a:avLst/>
              <a:gdLst/>
              <a:ahLst/>
              <a:cxnLst>
                <a:cxn ang="0">
                  <a:pos x="209" y="104"/>
                </a:cxn>
                <a:cxn ang="0">
                  <a:pos x="177" y="30"/>
                </a:cxn>
                <a:cxn ang="0">
                  <a:pos x="104" y="0"/>
                </a:cxn>
                <a:cxn ang="0">
                  <a:pos x="31" y="30"/>
                </a:cxn>
                <a:cxn ang="0">
                  <a:pos x="0" y="104"/>
                </a:cxn>
                <a:cxn ang="0">
                  <a:pos x="31" y="177"/>
                </a:cxn>
                <a:cxn ang="0">
                  <a:pos x="104" y="207"/>
                </a:cxn>
                <a:cxn ang="0">
                  <a:pos x="177" y="177"/>
                </a:cxn>
                <a:cxn ang="0">
                  <a:pos x="209" y="104"/>
                </a:cxn>
              </a:cxnLst>
              <a:pathLst>
                <a:path w="209" h="207">
                  <a:moveTo>
                    <a:pt x="209" y="104"/>
                  </a:moveTo>
                  <a:lnTo>
                    <a:pt x="177" y="30"/>
                  </a:lnTo>
                  <a:lnTo>
                    <a:pt x="104" y="0"/>
                  </a:lnTo>
                  <a:lnTo>
                    <a:pt x="31" y="30"/>
                  </a:lnTo>
                  <a:lnTo>
                    <a:pt x="0" y="104"/>
                  </a:lnTo>
                  <a:lnTo>
                    <a:pt x="31" y="177"/>
                  </a:lnTo>
                  <a:lnTo>
                    <a:pt x="104" y="207"/>
                  </a:lnTo>
                  <a:lnTo>
                    <a:pt x="177" y="177"/>
                  </a:lnTo>
                  <a:lnTo>
                    <a:pt x="209" y="104"/>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74" name="Freeform 244"/>
            <p:cNvSpPr/>
            <p:nvPr/>
          </p:nvSpPr>
          <p:spPr>
            <a:xfrm>
              <a:off x="4692" y="2633"/>
              <a:ext cx="16" cy="16"/>
            </a:xfrm>
            <a:custGeom>
              <a:avLst/>
              <a:gdLst/>
              <a:ahLst/>
              <a:cxnLst>
                <a:cxn ang="0">
                  <a:pos x="207" y="103"/>
                </a:cxn>
                <a:cxn ang="0">
                  <a:pos x="177" y="30"/>
                </a:cxn>
                <a:cxn ang="0">
                  <a:pos x="103" y="0"/>
                </a:cxn>
                <a:cxn ang="0">
                  <a:pos x="30" y="30"/>
                </a:cxn>
                <a:cxn ang="0">
                  <a:pos x="0" y="103"/>
                </a:cxn>
                <a:cxn ang="0">
                  <a:pos x="30" y="177"/>
                </a:cxn>
                <a:cxn ang="0">
                  <a:pos x="103" y="207"/>
                </a:cxn>
                <a:cxn ang="0">
                  <a:pos x="177" y="177"/>
                </a:cxn>
                <a:cxn ang="0">
                  <a:pos x="207" y="103"/>
                </a:cxn>
              </a:cxnLst>
              <a:pathLst>
                <a:path w="207" h="207">
                  <a:moveTo>
                    <a:pt x="207" y="103"/>
                  </a:moveTo>
                  <a:lnTo>
                    <a:pt x="177" y="30"/>
                  </a:lnTo>
                  <a:lnTo>
                    <a:pt x="103" y="0"/>
                  </a:lnTo>
                  <a:lnTo>
                    <a:pt x="30" y="30"/>
                  </a:lnTo>
                  <a:lnTo>
                    <a:pt x="0" y="103"/>
                  </a:lnTo>
                  <a:lnTo>
                    <a:pt x="30" y="177"/>
                  </a:lnTo>
                  <a:lnTo>
                    <a:pt x="103" y="207"/>
                  </a:lnTo>
                  <a:lnTo>
                    <a:pt x="177" y="177"/>
                  </a:lnTo>
                  <a:lnTo>
                    <a:pt x="207" y="103"/>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75" name="Freeform 245"/>
            <p:cNvSpPr/>
            <p:nvPr/>
          </p:nvSpPr>
          <p:spPr>
            <a:xfrm>
              <a:off x="5195" y="2633"/>
              <a:ext cx="16" cy="16"/>
            </a:xfrm>
            <a:custGeom>
              <a:avLst/>
              <a:gdLst/>
              <a:ahLst/>
              <a:cxnLst>
                <a:cxn ang="0">
                  <a:pos x="208" y="103"/>
                </a:cxn>
                <a:cxn ang="0">
                  <a:pos x="177" y="30"/>
                </a:cxn>
                <a:cxn ang="0">
                  <a:pos x="104" y="0"/>
                </a:cxn>
                <a:cxn ang="0">
                  <a:pos x="31" y="30"/>
                </a:cxn>
                <a:cxn ang="0">
                  <a:pos x="0" y="103"/>
                </a:cxn>
                <a:cxn ang="0">
                  <a:pos x="31" y="177"/>
                </a:cxn>
                <a:cxn ang="0">
                  <a:pos x="104" y="207"/>
                </a:cxn>
                <a:cxn ang="0">
                  <a:pos x="177" y="177"/>
                </a:cxn>
                <a:cxn ang="0">
                  <a:pos x="208" y="103"/>
                </a:cxn>
              </a:cxnLst>
              <a:pathLst>
                <a:path w="208" h="207">
                  <a:moveTo>
                    <a:pt x="208" y="103"/>
                  </a:moveTo>
                  <a:lnTo>
                    <a:pt x="177" y="30"/>
                  </a:lnTo>
                  <a:lnTo>
                    <a:pt x="104" y="0"/>
                  </a:lnTo>
                  <a:lnTo>
                    <a:pt x="31" y="30"/>
                  </a:lnTo>
                  <a:lnTo>
                    <a:pt x="0" y="103"/>
                  </a:lnTo>
                  <a:lnTo>
                    <a:pt x="31" y="177"/>
                  </a:lnTo>
                  <a:lnTo>
                    <a:pt x="104" y="207"/>
                  </a:lnTo>
                  <a:lnTo>
                    <a:pt x="177" y="177"/>
                  </a:lnTo>
                  <a:lnTo>
                    <a:pt x="208" y="103"/>
                  </a:lnTo>
                  <a:close/>
                </a:path>
              </a:pathLst>
            </a:custGeom>
            <a:noFill/>
            <a:ln w="0" cap="flat" cmpd="sng">
              <a:solidFill>
                <a:srgbClr val="FF0000"/>
              </a:solidFill>
              <a:prstDash val="solid"/>
              <a:round/>
              <a:headEnd type="none" w="med" len="med"/>
              <a:tailEnd type="none" w="med" len="med"/>
            </a:ln>
          </p:spPr>
          <p:txBody>
            <a:bodyPr/>
            <a:p>
              <a:endParaRPr lang="zh-CN" altLang="en-US"/>
            </a:p>
          </p:txBody>
        </p:sp>
        <p:sp>
          <p:nvSpPr>
            <p:cNvPr id="95476" name="Freeform 246"/>
            <p:cNvSpPr/>
            <p:nvPr/>
          </p:nvSpPr>
          <p:spPr>
            <a:xfrm>
              <a:off x="3969" y="2864"/>
              <a:ext cx="25" cy="38"/>
            </a:xfrm>
            <a:custGeom>
              <a:avLst/>
              <a:gdLst/>
              <a:ahLst/>
              <a:cxnLst>
                <a:cxn ang="0">
                  <a:pos x="0" y="488"/>
                </a:cxn>
                <a:cxn ang="0">
                  <a:pos x="136" y="0"/>
                </a:cxn>
                <a:cxn ang="0">
                  <a:pos x="257" y="0"/>
                </a:cxn>
                <a:cxn ang="0">
                  <a:pos x="298" y="14"/>
                </a:cxn>
                <a:cxn ang="0">
                  <a:pos x="325" y="41"/>
                </a:cxn>
                <a:cxn ang="0">
                  <a:pos x="325" y="82"/>
                </a:cxn>
                <a:cxn ang="0">
                  <a:pos x="285" y="244"/>
                </a:cxn>
                <a:cxn ang="0">
                  <a:pos x="257" y="285"/>
                </a:cxn>
                <a:cxn ang="0">
                  <a:pos x="230" y="312"/>
                </a:cxn>
                <a:cxn ang="0">
                  <a:pos x="190" y="326"/>
                </a:cxn>
                <a:cxn ang="0">
                  <a:pos x="55" y="326"/>
                </a:cxn>
              </a:cxnLst>
              <a:pathLst>
                <a:path w="325" h="488">
                  <a:moveTo>
                    <a:pt x="0" y="488"/>
                  </a:moveTo>
                  <a:lnTo>
                    <a:pt x="136" y="0"/>
                  </a:lnTo>
                  <a:lnTo>
                    <a:pt x="257" y="0"/>
                  </a:lnTo>
                  <a:lnTo>
                    <a:pt x="298" y="14"/>
                  </a:lnTo>
                  <a:lnTo>
                    <a:pt x="325" y="41"/>
                  </a:lnTo>
                  <a:lnTo>
                    <a:pt x="325" y="82"/>
                  </a:lnTo>
                  <a:lnTo>
                    <a:pt x="285" y="244"/>
                  </a:lnTo>
                  <a:lnTo>
                    <a:pt x="257" y="285"/>
                  </a:lnTo>
                  <a:lnTo>
                    <a:pt x="230" y="312"/>
                  </a:lnTo>
                  <a:lnTo>
                    <a:pt x="190" y="326"/>
                  </a:lnTo>
                  <a:lnTo>
                    <a:pt x="55" y="32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477" name="Line 247"/>
            <p:cNvSpPr/>
            <p:nvPr/>
          </p:nvSpPr>
          <p:spPr>
            <a:xfrm flipV="1">
              <a:off x="5376" y="2616"/>
              <a:ext cx="10" cy="37"/>
            </a:xfrm>
            <a:prstGeom prst="line">
              <a:avLst/>
            </a:prstGeom>
            <a:ln w="0" cap="flat" cmpd="sng">
              <a:solidFill>
                <a:srgbClr val="000000"/>
              </a:solidFill>
              <a:prstDash val="solid"/>
              <a:round/>
              <a:headEnd type="none" w="med" len="med"/>
              <a:tailEnd type="none" w="med" len="med"/>
            </a:ln>
          </p:spPr>
        </p:sp>
        <p:sp>
          <p:nvSpPr>
            <p:cNvPr id="95478" name="Freeform 248"/>
            <p:cNvSpPr/>
            <p:nvPr/>
          </p:nvSpPr>
          <p:spPr>
            <a:xfrm>
              <a:off x="5383" y="2628"/>
              <a:ext cx="15" cy="25"/>
            </a:xfrm>
            <a:custGeom>
              <a:avLst/>
              <a:gdLst/>
              <a:ahLst/>
              <a:cxnLst>
                <a:cxn ang="0">
                  <a:pos x="0" y="0"/>
                </a:cxn>
                <a:cxn ang="0">
                  <a:pos x="135" y="0"/>
                </a:cxn>
                <a:cxn ang="0">
                  <a:pos x="162" y="14"/>
                </a:cxn>
                <a:cxn ang="0">
                  <a:pos x="189" y="41"/>
                </a:cxn>
                <a:cxn ang="0">
                  <a:pos x="189" y="68"/>
                </a:cxn>
                <a:cxn ang="0">
                  <a:pos x="189" y="95"/>
                </a:cxn>
                <a:cxn ang="0">
                  <a:pos x="135" y="325"/>
                </a:cxn>
              </a:cxnLst>
              <a:pathLst>
                <a:path w="189" h="325">
                  <a:moveTo>
                    <a:pt x="0" y="0"/>
                  </a:moveTo>
                  <a:lnTo>
                    <a:pt x="135" y="0"/>
                  </a:lnTo>
                  <a:lnTo>
                    <a:pt x="162" y="14"/>
                  </a:lnTo>
                  <a:lnTo>
                    <a:pt x="189" y="41"/>
                  </a:lnTo>
                  <a:lnTo>
                    <a:pt x="189" y="68"/>
                  </a:lnTo>
                  <a:lnTo>
                    <a:pt x="189" y="95"/>
                  </a:lnTo>
                  <a:lnTo>
                    <a:pt x="135" y="32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479" name="Line 249"/>
            <p:cNvSpPr/>
            <p:nvPr/>
          </p:nvSpPr>
          <p:spPr>
            <a:xfrm flipV="1">
              <a:off x="4465" y="2617"/>
              <a:ext cx="10" cy="37"/>
            </a:xfrm>
            <a:prstGeom prst="line">
              <a:avLst/>
            </a:prstGeom>
            <a:ln w="0" cap="flat" cmpd="sng">
              <a:solidFill>
                <a:srgbClr val="000000"/>
              </a:solidFill>
              <a:prstDash val="solid"/>
              <a:round/>
              <a:headEnd type="none" w="med" len="med"/>
              <a:tailEnd type="none" w="med" len="med"/>
            </a:ln>
          </p:spPr>
        </p:sp>
        <p:sp>
          <p:nvSpPr>
            <p:cNvPr id="95480" name="Freeform 250"/>
            <p:cNvSpPr/>
            <p:nvPr/>
          </p:nvSpPr>
          <p:spPr>
            <a:xfrm>
              <a:off x="4472" y="2629"/>
              <a:ext cx="15" cy="25"/>
            </a:xfrm>
            <a:custGeom>
              <a:avLst/>
              <a:gdLst/>
              <a:ahLst/>
              <a:cxnLst>
                <a:cxn ang="0">
                  <a:pos x="0" y="0"/>
                </a:cxn>
                <a:cxn ang="0">
                  <a:pos x="134" y="0"/>
                </a:cxn>
                <a:cxn ang="0">
                  <a:pos x="161" y="14"/>
                </a:cxn>
                <a:cxn ang="0">
                  <a:pos x="189" y="41"/>
                </a:cxn>
                <a:cxn ang="0">
                  <a:pos x="189" y="68"/>
                </a:cxn>
                <a:cxn ang="0">
                  <a:pos x="189" y="95"/>
                </a:cxn>
                <a:cxn ang="0">
                  <a:pos x="134" y="325"/>
                </a:cxn>
              </a:cxnLst>
              <a:pathLst>
                <a:path w="189" h="325">
                  <a:moveTo>
                    <a:pt x="0" y="0"/>
                  </a:moveTo>
                  <a:lnTo>
                    <a:pt x="134" y="0"/>
                  </a:lnTo>
                  <a:lnTo>
                    <a:pt x="161" y="14"/>
                  </a:lnTo>
                  <a:lnTo>
                    <a:pt x="189" y="41"/>
                  </a:lnTo>
                  <a:lnTo>
                    <a:pt x="189" y="68"/>
                  </a:lnTo>
                  <a:lnTo>
                    <a:pt x="189" y="95"/>
                  </a:lnTo>
                  <a:lnTo>
                    <a:pt x="134" y="32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481" name="Freeform 251"/>
            <p:cNvSpPr/>
            <p:nvPr/>
          </p:nvSpPr>
          <p:spPr>
            <a:xfrm>
              <a:off x="5375" y="2758"/>
              <a:ext cx="19" cy="25"/>
            </a:xfrm>
            <a:custGeom>
              <a:avLst/>
              <a:gdLst/>
              <a:ahLst/>
              <a:cxnLst>
                <a:cxn ang="0">
                  <a:pos x="230" y="230"/>
                </a:cxn>
                <a:cxn ang="0">
                  <a:pos x="258" y="107"/>
                </a:cxn>
                <a:cxn ang="0">
                  <a:pos x="258" y="67"/>
                </a:cxn>
                <a:cxn ang="0">
                  <a:pos x="244" y="27"/>
                </a:cxn>
                <a:cxn ang="0">
                  <a:pos x="203" y="0"/>
                </a:cxn>
                <a:cxn ang="0">
                  <a:pos x="163" y="0"/>
                </a:cxn>
                <a:cxn ang="0">
                  <a:pos x="123" y="13"/>
                </a:cxn>
                <a:cxn ang="0">
                  <a:pos x="82" y="40"/>
                </a:cxn>
                <a:cxn ang="0">
                  <a:pos x="55" y="67"/>
                </a:cxn>
                <a:cxn ang="0">
                  <a:pos x="0" y="230"/>
                </a:cxn>
                <a:cxn ang="0">
                  <a:pos x="0" y="257"/>
                </a:cxn>
                <a:cxn ang="0">
                  <a:pos x="14" y="284"/>
                </a:cxn>
                <a:cxn ang="0">
                  <a:pos x="41" y="311"/>
                </a:cxn>
                <a:cxn ang="0">
                  <a:pos x="68" y="324"/>
                </a:cxn>
                <a:cxn ang="0">
                  <a:pos x="109" y="324"/>
                </a:cxn>
                <a:cxn ang="0">
                  <a:pos x="150" y="311"/>
                </a:cxn>
                <a:cxn ang="0">
                  <a:pos x="191" y="284"/>
                </a:cxn>
                <a:cxn ang="0">
                  <a:pos x="217" y="257"/>
                </a:cxn>
                <a:cxn ang="0">
                  <a:pos x="230" y="230"/>
                </a:cxn>
              </a:cxnLst>
              <a:pathLst>
                <a:path w="258" h="324">
                  <a:moveTo>
                    <a:pt x="230" y="230"/>
                  </a:moveTo>
                  <a:lnTo>
                    <a:pt x="258" y="107"/>
                  </a:lnTo>
                  <a:lnTo>
                    <a:pt x="258" y="67"/>
                  </a:lnTo>
                  <a:lnTo>
                    <a:pt x="244" y="27"/>
                  </a:lnTo>
                  <a:lnTo>
                    <a:pt x="203" y="0"/>
                  </a:lnTo>
                  <a:lnTo>
                    <a:pt x="163" y="0"/>
                  </a:lnTo>
                  <a:lnTo>
                    <a:pt x="123" y="13"/>
                  </a:lnTo>
                  <a:lnTo>
                    <a:pt x="82" y="40"/>
                  </a:lnTo>
                  <a:lnTo>
                    <a:pt x="55" y="67"/>
                  </a:lnTo>
                  <a:lnTo>
                    <a:pt x="0" y="230"/>
                  </a:lnTo>
                  <a:lnTo>
                    <a:pt x="0" y="257"/>
                  </a:lnTo>
                  <a:lnTo>
                    <a:pt x="14" y="284"/>
                  </a:lnTo>
                  <a:lnTo>
                    <a:pt x="41" y="311"/>
                  </a:lnTo>
                  <a:lnTo>
                    <a:pt x="68" y="324"/>
                  </a:lnTo>
                  <a:lnTo>
                    <a:pt x="109" y="324"/>
                  </a:lnTo>
                  <a:lnTo>
                    <a:pt x="150" y="311"/>
                  </a:lnTo>
                  <a:lnTo>
                    <a:pt x="191" y="284"/>
                  </a:lnTo>
                  <a:lnTo>
                    <a:pt x="217" y="257"/>
                  </a:lnTo>
                  <a:lnTo>
                    <a:pt x="230" y="23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482" name="Line 252"/>
            <p:cNvSpPr/>
            <p:nvPr/>
          </p:nvSpPr>
          <p:spPr>
            <a:xfrm flipV="1">
              <a:off x="4457" y="2761"/>
              <a:ext cx="23" cy="25"/>
            </a:xfrm>
            <a:prstGeom prst="line">
              <a:avLst/>
            </a:prstGeom>
            <a:ln w="0" cap="flat" cmpd="sng">
              <a:solidFill>
                <a:srgbClr val="000000"/>
              </a:solidFill>
              <a:prstDash val="solid"/>
              <a:round/>
              <a:headEnd type="none" w="med" len="med"/>
              <a:tailEnd type="none" w="med" len="med"/>
            </a:ln>
          </p:spPr>
        </p:sp>
        <p:sp>
          <p:nvSpPr>
            <p:cNvPr id="95483" name="Line 253"/>
            <p:cNvSpPr/>
            <p:nvPr/>
          </p:nvSpPr>
          <p:spPr>
            <a:xfrm>
              <a:off x="4463" y="2761"/>
              <a:ext cx="10" cy="25"/>
            </a:xfrm>
            <a:prstGeom prst="line">
              <a:avLst/>
            </a:prstGeom>
            <a:ln w="0" cap="flat" cmpd="sng">
              <a:solidFill>
                <a:srgbClr val="000000"/>
              </a:solidFill>
              <a:prstDash val="solid"/>
              <a:round/>
              <a:headEnd type="none" w="med" len="med"/>
              <a:tailEnd type="none" w="med" len="med"/>
            </a:ln>
          </p:spPr>
        </p:sp>
        <p:sp>
          <p:nvSpPr>
            <p:cNvPr id="95484" name="Line 254"/>
            <p:cNvSpPr/>
            <p:nvPr/>
          </p:nvSpPr>
          <p:spPr>
            <a:xfrm flipV="1">
              <a:off x="3584" y="2955"/>
              <a:ext cx="10" cy="37"/>
            </a:xfrm>
            <a:prstGeom prst="line">
              <a:avLst/>
            </a:prstGeom>
            <a:ln w="0" cap="flat" cmpd="sng">
              <a:solidFill>
                <a:srgbClr val="000000"/>
              </a:solidFill>
              <a:prstDash val="solid"/>
              <a:round/>
              <a:headEnd type="none" w="med" len="med"/>
              <a:tailEnd type="none" w="med" len="med"/>
            </a:ln>
          </p:spPr>
        </p:sp>
        <p:sp>
          <p:nvSpPr>
            <p:cNvPr id="95485" name="Line 255"/>
            <p:cNvSpPr/>
            <p:nvPr/>
          </p:nvSpPr>
          <p:spPr>
            <a:xfrm>
              <a:off x="3590" y="2971"/>
              <a:ext cx="21" cy="1"/>
            </a:xfrm>
            <a:prstGeom prst="line">
              <a:avLst/>
            </a:prstGeom>
            <a:ln w="0" cap="flat" cmpd="sng">
              <a:solidFill>
                <a:srgbClr val="000000"/>
              </a:solidFill>
              <a:prstDash val="solid"/>
              <a:round/>
              <a:headEnd type="none" w="med" len="med"/>
              <a:tailEnd type="none" w="med" len="med"/>
            </a:ln>
          </p:spPr>
        </p:sp>
        <p:sp>
          <p:nvSpPr>
            <p:cNvPr id="95486" name="Line 256"/>
            <p:cNvSpPr/>
            <p:nvPr/>
          </p:nvSpPr>
          <p:spPr>
            <a:xfrm flipH="1">
              <a:off x="3605" y="2955"/>
              <a:ext cx="10" cy="37"/>
            </a:xfrm>
            <a:prstGeom prst="line">
              <a:avLst/>
            </a:prstGeom>
            <a:ln w="0" cap="flat" cmpd="sng">
              <a:solidFill>
                <a:srgbClr val="000000"/>
              </a:solidFill>
              <a:prstDash val="solid"/>
              <a:round/>
              <a:headEnd type="none" w="med" len="med"/>
              <a:tailEnd type="none" w="med" len="med"/>
            </a:ln>
          </p:spPr>
        </p:sp>
        <p:sp>
          <p:nvSpPr>
            <p:cNvPr id="95487" name="Line 257"/>
            <p:cNvSpPr/>
            <p:nvPr/>
          </p:nvSpPr>
          <p:spPr>
            <a:xfrm flipV="1">
              <a:off x="3928" y="2706"/>
              <a:ext cx="10" cy="37"/>
            </a:xfrm>
            <a:prstGeom prst="line">
              <a:avLst/>
            </a:prstGeom>
            <a:ln w="0" cap="flat" cmpd="sng">
              <a:solidFill>
                <a:srgbClr val="000000"/>
              </a:solidFill>
              <a:prstDash val="solid"/>
              <a:round/>
              <a:headEnd type="none" w="med" len="med"/>
              <a:tailEnd type="none" w="med" len="med"/>
            </a:ln>
          </p:spPr>
        </p:sp>
        <p:sp>
          <p:nvSpPr>
            <p:cNvPr id="95488" name="Freeform 258"/>
            <p:cNvSpPr/>
            <p:nvPr/>
          </p:nvSpPr>
          <p:spPr>
            <a:xfrm>
              <a:off x="3935" y="2718"/>
              <a:ext cx="15" cy="25"/>
            </a:xfrm>
            <a:custGeom>
              <a:avLst/>
              <a:gdLst/>
              <a:ahLst/>
              <a:cxnLst>
                <a:cxn ang="0">
                  <a:pos x="0" y="0"/>
                </a:cxn>
                <a:cxn ang="0">
                  <a:pos x="135" y="0"/>
                </a:cxn>
                <a:cxn ang="0">
                  <a:pos x="162" y="14"/>
                </a:cxn>
                <a:cxn ang="0">
                  <a:pos x="189" y="41"/>
                </a:cxn>
                <a:cxn ang="0">
                  <a:pos x="189" y="68"/>
                </a:cxn>
                <a:cxn ang="0">
                  <a:pos x="189" y="95"/>
                </a:cxn>
                <a:cxn ang="0">
                  <a:pos x="135" y="324"/>
                </a:cxn>
              </a:cxnLst>
              <a:pathLst>
                <a:path w="189" h="324">
                  <a:moveTo>
                    <a:pt x="0" y="0"/>
                  </a:moveTo>
                  <a:lnTo>
                    <a:pt x="135" y="0"/>
                  </a:lnTo>
                  <a:lnTo>
                    <a:pt x="162" y="14"/>
                  </a:lnTo>
                  <a:lnTo>
                    <a:pt x="189" y="41"/>
                  </a:lnTo>
                  <a:lnTo>
                    <a:pt x="189" y="68"/>
                  </a:lnTo>
                  <a:lnTo>
                    <a:pt x="189" y="95"/>
                  </a:lnTo>
                  <a:lnTo>
                    <a:pt x="135" y="32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489" name="Line 259"/>
            <p:cNvSpPr/>
            <p:nvPr/>
          </p:nvSpPr>
          <p:spPr>
            <a:xfrm flipV="1">
              <a:off x="3409" y="2426"/>
              <a:ext cx="11" cy="38"/>
            </a:xfrm>
            <a:prstGeom prst="line">
              <a:avLst/>
            </a:prstGeom>
            <a:ln w="0" cap="flat" cmpd="sng">
              <a:solidFill>
                <a:srgbClr val="000000"/>
              </a:solidFill>
              <a:prstDash val="solid"/>
              <a:round/>
              <a:headEnd type="none" w="med" len="med"/>
              <a:tailEnd type="none" w="med" len="med"/>
            </a:ln>
          </p:spPr>
        </p:sp>
        <p:sp>
          <p:nvSpPr>
            <p:cNvPr id="95490" name="Freeform 260"/>
            <p:cNvSpPr/>
            <p:nvPr/>
          </p:nvSpPr>
          <p:spPr>
            <a:xfrm>
              <a:off x="3417" y="2439"/>
              <a:ext cx="14" cy="25"/>
            </a:xfrm>
            <a:custGeom>
              <a:avLst/>
              <a:gdLst/>
              <a:ahLst/>
              <a:cxnLst>
                <a:cxn ang="0">
                  <a:pos x="0" y="0"/>
                </a:cxn>
                <a:cxn ang="0">
                  <a:pos x="135" y="0"/>
                </a:cxn>
                <a:cxn ang="0">
                  <a:pos x="162" y="14"/>
                </a:cxn>
                <a:cxn ang="0">
                  <a:pos x="189" y="41"/>
                </a:cxn>
                <a:cxn ang="0">
                  <a:pos x="189" y="68"/>
                </a:cxn>
                <a:cxn ang="0">
                  <a:pos x="189" y="94"/>
                </a:cxn>
                <a:cxn ang="0">
                  <a:pos x="135" y="324"/>
                </a:cxn>
              </a:cxnLst>
              <a:pathLst>
                <a:path w="189" h="324">
                  <a:moveTo>
                    <a:pt x="0" y="0"/>
                  </a:moveTo>
                  <a:lnTo>
                    <a:pt x="135" y="0"/>
                  </a:lnTo>
                  <a:lnTo>
                    <a:pt x="162" y="14"/>
                  </a:lnTo>
                  <a:lnTo>
                    <a:pt x="189" y="41"/>
                  </a:lnTo>
                  <a:lnTo>
                    <a:pt x="189" y="68"/>
                  </a:lnTo>
                  <a:lnTo>
                    <a:pt x="189" y="94"/>
                  </a:lnTo>
                  <a:lnTo>
                    <a:pt x="135" y="32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491" name="Freeform 261"/>
            <p:cNvSpPr/>
            <p:nvPr/>
          </p:nvSpPr>
          <p:spPr>
            <a:xfrm>
              <a:off x="3458" y="2544"/>
              <a:ext cx="25" cy="37"/>
            </a:xfrm>
            <a:custGeom>
              <a:avLst/>
              <a:gdLst/>
              <a:ahLst/>
              <a:cxnLst>
                <a:cxn ang="0">
                  <a:pos x="0" y="487"/>
                </a:cxn>
                <a:cxn ang="0">
                  <a:pos x="136" y="0"/>
                </a:cxn>
                <a:cxn ang="0">
                  <a:pos x="257" y="0"/>
                </a:cxn>
                <a:cxn ang="0">
                  <a:pos x="298" y="13"/>
                </a:cxn>
                <a:cxn ang="0">
                  <a:pos x="325" y="40"/>
                </a:cxn>
                <a:cxn ang="0">
                  <a:pos x="325" y="81"/>
                </a:cxn>
                <a:cxn ang="0">
                  <a:pos x="284" y="243"/>
                </a:cxn>
                <a:cxn ang="0">
                  <a:pos x="257" y="284"/>
                </a:cxn>
                <a:cxn ang="0">
                  <a:pos x="230" y="310"/>
                </a:cxn>
                <a:cxn ang="0">
                  <a:pos x="190" y="324"/>
                </a:cxn>
                <a:cxn ang="0">
                  <a:pos x="54" y="324"/>
                </a:cxn>
              </a:cxnLst>
              <a:pathLst>
                <a:path w="325" h="487">
                  <a:moveTo>
                    <a:pt x="0" y="487"/>
                  </a:moveTo>
                  <a:lnTo>
                    <a:pt x="136" y="0"/>
                  </a:lnTo>
                  <a:lnTo>
                    <a:pt x="257" y="0"/>
                  </a:lnTo>
                  <a:lnTo>
                    <a:pt x="298" y="13"/>
                  </a:lnTo>
                  <a:lnTo>
                    <a:pt x="325" y="40"/>
                  </a:lnTo>
                  <a:lnTo>
                    <a:pt x="325" y="81"/>
                  </a:lnTo>
                  <a:lnTo>
                    <a:pt x="284" y="243"/>
                  </a:lnTo>
                  <a:lnTo>
                    <a:pt x="257" y="284"/>
                  </a:lnTo>
                  <a:lnTo>
                    <a:pt x="230" y="310"/>
                  </a:lnTo>
                  <a:lnTo>
                    <a:pt x="190" y="324"/>
                  </a:lnTo>
                  <a:lnTo>
                    <a:pt x="54" y="32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5492" name="Line 262"/>
            <p:cNvSpPr/>
            <p:nvPr/>
          </p:nvSpPr>
          <p:spPr>
            <a:xfrm flipV="1">
              <a:off x="4776" y="2165"/>
              <a:ext cx="49" cy="320"/>
            </a:xfrm>
            <a:prstGeom prst="line">
              <a:avLst/>
            </a:prstGeom>
            <a:ln w="0" cap="flat" cmpd="sng">
              <a:solidFill>
                <a:srgbClr val="FF0000"/>
              </a:solidFill>
              <a:prstDash val="solid"/>
              <a:round/>
              <a:headEnd type="none" w="med" len="med"/>
              <a:tailEnd type="none" w="med" len="med"/>
            </a:ln>
          </p:spPr>
        </p:sp>
        <p:sp>
          <p:nvSpPr>
            <p:cNvPr id="95493" name="Line 263"/>
            <p:cNvSpPr/>
            <p:nvPr/>
          </p:nvSpPr>
          <p:spPr>
            <a:xfrm>
              <a:off x="4828" y="2165"/>
              <a:ext cx="61" cy="306"/>
            </a:xfrm>
            <a:prstGeom prst="line">
              <a:avLst/>
            </a:prstGeom>
            <a:ln w="0" cap="flat" cmpd="sng">
              <a:solidFill>
                <a:srgbClr val="FF0000"/>
              </a:solidFill>
              <a:prstDash val="solid"/>
              <a:round/>
              <a:headEnd type="none" w="med" len="med"/>
              <a:tailEnd type="none" w="med" len="med"/>
            </a:ln>
          </p:spPr>
        </p:sp>
        <p:sp>
          <p:nvSpPr>
            <p:cNvPr id="95494" name="Line 264"/>
            <p:cNvSpPr/>
            <p:nvPr/>
          </p:nvSpPr>
          <p:spPr>
            <a:xfrm>
              <a:off x="4708" y="2641"/>
              <a:ext cx="487" cy="1"/>
            </a:xfrm>
            <a:prstGeom prst="line">
              <a:avLst/>
            </a:prstGeom>
            <a:ln w="0" cap="flat" cmpd="sng">
              <a:solidFill>
                <a:srgbClr val="000000"/>
              </a:solidFill>
              <a:prstDash val="solid"/>
              <a:round/>
              <a:headEnd type="none" w="med" len="med"/>
              <a:tailEnd type="none" w="med" len="med"/>
            </a:ln>
          </p:spPr>
        </p:sp>
        <p:sp>
          <p:nvSpPr>
            <p:cNvPr id="95495" name="Line 265"/>
            <p:cNvSpPr/>
            <p:nvPr/>
          </p:nvSpPr>
          <p:spPr>
            <a:xfrm>
              <a:off x="5211" y="2641"/>
              <a:ext cx="133" cy="1"/>
            </a:xfrm>
            <a:prstGeom prst="line">
              <a:avLst/>
            </a:prstGeom>
            <a:ln w="0" cap="flat" cmpd="sng">
              <a:solidFill>
                <a:srgbClr val="000000"/>
              </a:solidFill>
              <a:prstDash val="solid"/>
              <a:round/>
              <a:headEnd type="none" w="med" len="med"/>
              <a:tailEnd type="none" w="med" len="med"/>
            </a:ln>
          </p:spPr>
        </p:sp>
      </p:grpSp>
      <p:pic>
        <p:nvPicPr>
          <p:cNvPr id="95496" name="Picture 266" descr="IMG_0749"/>
          <p:cNvPicPr>
            <a:picLocks noGrp="1" noChangeAspect="1"/>
          </p:cNvPicPr>
          <p:nvPr>
            <p:ph sz="half" idx="2"/>
          </p:nvPr>
        </p:nvPicPr>
        <p:blipFill>
          <a:blip r:embed="rId1"/>
          <a:stretch>
            <a:fillRect/>
          </a:stretch>
        </p:blipFill>
        <p:spPr>
          <a:xfrm>
            <a:off x="611188" y="2781300"/>
            <a:ext cx="2592387" cy="3455988"/>
          </a:xfrm>
          <a:ln w="6350">
            <a:solidFill>
              <a:srgbClr val="FF0000"/>
            </a:solidFill>
            <a:miter/>
          </a:ln>
        </p:spPr>
      </p:pic>
    </p:spTree>
  </p:cSld>
  <p:clrMapOvr>
    <a:masterClrMapping/>
  </p:clrMapOvr>
  <p:transition spd="med" advClick="0"/>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96257" name="Rectangle 3"/>
          <p:cNvSpPr>
            <a:spLocks noGrp="1"/>
          </p:cNvSpPr>
          <p:nvPr>
            <p:ph type="body" sz="half" idx="1"/>
          </p:nvPr>
        </p:nvSpPr>
        <p:spPr>
          <a:xfrm>
            <a:off x="0" y="0"/>
            <a:ext cx="9144000" cy="4537075"/>
          </a:xfrm>
        </p:spPr>
        <p:txBody>
          <a:bodyPr vert="horz" wrap="square" lIns="91440" tIns="45720" rIns="91440" bIns="45720" anchor="t"/>
          <a:p>
            <a:pPr eaLnBrk="1" hangingPunct="1"/>
            <a:r>
              <a:rPr lang="en-US" altLang="zh-CN" dirty="0"/>
              <a:t>       </a:t>
            </a:r>
            <a:r>
              <a:rPr lang="zh-CN" altLang="en-US" dirty="0"/>
              <a:t>三、视点、画面和物体的相对位置</a:t>
            </a:r>
            <a:endParaRPr lang="zh-CN" altLang="en-US" sz="2800" dirty="0"/>
          </a:p>
          <a:p>
            <a:pPr eaLnBrk="1" hangingPunct="1"/>
            <a:r>
              <a:rPr lang="zh-CN" altLang="en-US" sz="2800" b="1" dirty="0"/>
              <a:t>        视点对物体的左右</a:t>
            </a:r>
            <a:endParaRPr lang="zh-CN" altLang="en-US" sz="2800" b="1" dirty="0"/>
          </a:p>
          <a:p>
            <a:pPr eaLnBrk="1" hangingPunct="1"/>
            <a:r>
              <a:rPr lang="zh-CN" altLang="en-US" sz="2800" b="1" dirty="0"/>
              <a:t>偏移程度，或者物体的</a:t>
            </a:r>
            <a:endParaRPr lang="zh-CN" altLang="en-US" sz="2800" b="1" dirty="0"/>
          </a:p>
          <a:p>
            <a:pPr eaLnBrk="1" hangingPunct="1"/>
            <a:r>
              <a:rPr lang="zh-CN" altLang="en-US" sz="2800" b="1" dirty="0"/>
              <a:t>两个立面对画面的偏角</a:t>
            </a:r>
            <a:endParaRPr lang="zh-CN" altLang="en-US" sz="2800" b="1" dirty="0"/>
          </a:p>
          <a:p>
            <a:pPr eaLnBrk="1" hangingPunct="1"/>
            <a:r>
              <a:rPr lang="zh-CN" altLang="en-US" sz="2800" b="1" dirty="0"/>
              <a:t>大小，都将影响透视图</a:t>
            </a:r>
            <a:endParaRPr lang="zh-CN" altLang="en-US" sz="2800" b="1" dirty="0"/>
          </a:p>
          <a:p>
            <a:pPr eaLnBrk="1" hangingPunct="1"/>
            <a:r>
              <a:rPr lang="zh-CN" altLang="en-US" sz="2800" b="1" dirty="0"/>
              <a:t>的表达效果。</a:t>
            </a:r>
            <a:endParaRPr lang="zh-CN" altLang="en-US" sz="2800" b="1" dirty="0">
              <a:ea typeface="Times New Roman" panose="02020603050405020304" pitchFamily="18" charset="0"/>
            </a:endParaRPr>
          </a:p>
        </p:txBody>
      </p:sp>
      <p:grpSp>
        <p:nvGrpSpPr>
          <p:cNvPr id="96258" name="Group 4"/>
          <p:cNvGrpSpPr>
            <a:grpSpLocks noChangeAspect="1"/>
          </p:cNvGrpSpPr>
          <p:nvPr/>
        </p:nvGrpSpPr>
        <p:grpSpPr>
          <a:xfrm>
            <a:off x="1655763" y="1268413"/>
            <a:ext cx="7488237" cy="5119687"/>
            <a:chOff x="2951" y="1488"/>
            <a:chExt cx="2696" cy="1843"/>
          </a:xfrm>
        </p:grpSpPr>
        <p:sp>
          <p:nvSpPr>
            <p:cNvPr id="96259" name="AutoShape 5"/>
            <p:cNvSpPr>
              <a:spLocks noChangeAspect="1" noTextEdit="1"/>
            </p:cNvSpPr>
            <p:nvPr/>
          </p:nvSpPr>
          <p:spPr>
            <a:xfrm>
              <a:off x="2951" y="1488"/>
              <a:ext cx="2696" cy="1843"/>
            </a:xfrm>
            <a:prstGeom prst="rect">
              <a:avLst/>
            </a:prstGeom>
            <a:noFill/>
            <a:ln w="9525">
              <a:noFill/>
            </a:ln>
          </p:spPr>
          <p:txBody>
            <a:bodyPr anchor="t"/>
            <a:p>
              <a:endParaRPr lang="zh-CN" altLang="en-US">
                <a:latin typeface="Times New Roman" panose="02020603050405020304" pitchFamily="18" charset="0"/>
                <a:ea typeface="宋体" panose="02010600030101010101" pitchFamily="2" charset="-122"/>
              </a:endParaRPr>
            </a:p>
          </p:txBody>
        </p:sp>
        <p:grpSp>
          <p:nvGrpSpPr>
            <p:cNvPr id="96260" name="Group 6"/>
            <p:cNvGrpSpPr/>
            <p:nvPr/>
          </p:nvGrpSpPr>
          <p:grpSpPr>
            <a:xfrm>
              <a:off x="3701" y="1562"/>
              <a:ext cx="1155" cy="1662"/>
              <a:chOff x="3701" y="1562"/>
              <a:chExt cx="1155" cy="1662"/>
            </a:xfrm>
          </p:grpSpPr>
          <p:sp>
            <p:nvSpPr>
              <p:cNvPr id="96261" name="Freeform 7"/>
              <p:cNvSpPr/>
              <p:nvPr/>
            </p:nvSpPr>
            <p:spPr>
              <a:xfrm>
                <a:off x="4318" y="1811"/>
                <a:ext cx="105" cy="181"/>
              </a:xfrm>
              <a:custGeom>
                <a:avLst/>
                <a:gdLst/>
                <a:ahLst/>
                <a:cxnLst>
                  <a:cxn ang="0">
                    <a:pos x="1357" y="2352"/>
                  </a:cxn>
                  <a:cxn ang="0">
                    <a:pos x="1298" y="1787"/>
                  </a:cxn>
                  <a:cxn ang="0">
                    <a:pos x="1122" y="1247"/>
                  </a:cxn>
                  <a:cxn ang="0">
                    <a:pos x="839" y="755"/>
                  </a:cxn>
                  <a:cxn ang="0">
                    <a:pos x="458" y="334"/>
                  </a:cxn>
                  <a:cxn ang="0">
                    <a:pos x="0" y="0"/>
                  </a:cxn>
                </a:cxnLst>
                <a:pathLst>
                  <a:path w="1357" h="2352">
                    <a:moveTo>
                      <a:pt x="1357" y="2352"/>
                    </a:moveTo>
                    <a:lnTo>
                      <a:pt x="1298" y="1787"/>
                    </a:lnTo>
                    <a:lnTo>
                      <a:pt x="1122" y="1247"/>
                    </a:lnTo>
                    <a:lnTo>
                      <a:pt x="839" y="755"/>
                    </a:lnTo>
                    <a:lnTo>
                      <a:pt x="458" y="334"/>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262" name="Freeform 8"/>
              <p:cNvSpPr/>
              <p:nvPr/>
            </p:nvSpPr>
            <p:spPr>
              <a:xfrm>
                <a:off x="4447" y="2453"/>
                <a:ext cx="2" cy="4"/>
              </a:xfrm>
              <a:custGeom>
                <a:avLst/>
                <a:gdLst/>
                <a:ahLst/>
                <a:cxnLst>
                  <a:cxn ang="0">
                    <a:pos x="7" y="28"/>
                  </a:cxn>
                  <a:cxn ang="0">
                    <a:pos x="13" y="0"/>
                  </a:cxn>
                  <a:cxn ang="0">
                    <a:pos x="22" y="4"/>
                  </a:cxn>
                  <a:cxn ang="0">
                    <a:pos x="28" y="10"/>
                  </a:cxn>
                  <a:cxn ang="0">
                    <a:pos x="32" y="18"/>
                  </a:cxn>
                  <a:cxn ang="0">
                    <a:pos x="35" y="26"/>
                  </a:cxn>
                  <a:cxn ang="0">
                    <a:pos x="35" y="35"/>
                  </a:cxn>
                  <a:cxn ang="0">
                    <a:pos x="31" y="43"/>
                  </a:cxn>
                  <a:cxn ang="0">
                    <a:pos x="25" y="50"/>
                  </a:cxn>
                  <a:cxn ang="0">
                    <a:pos x="17" y="54"/>
                  </a:cxn>
                  <a:cxn ang="0">
                    <a:pos x="9" y="56"/>
                  </a:cxn>
                  <a:cxn ang="0">
                    <a:pos x="0" y="56"/>
                  </a:cxn>
                  <a:cxn ang="0">
                    <a:pos x="7" y="28"/>
                  </a:cxn>
                </a:cxnLst>
                <a:pathLst>
                  <a:path w="35" h="56">
                    <a:moveTo>
                      <a:pt x="7" y="28"/>
                    </a:moveTo>
                    <a:lnTo>
                      <a:pt x="13" y="0"/>
                    </a:lnTo>
                    <a:lnTo>
                      <a:pt x="22" y="4"/>
                    </a:lnTo>
                    <a:lnTo>
                      <a:pt x="28" y="10"/>
                    </a:lnTo>
                    <a:lnTo>
                      <a:pt x="32" y="18"/>
                    </a:lnTo>
                    <a:lnTo>
                      <a:pt x="35" y="26"/>
                    </a:lnTo>
                    <a:lnTo>
                      <a:pt x="35" y="35"/>
                    </a:lnTo>
                    <a:lnTo>
                      <a:pt x="31" y="43"/>
                    </a:lnTo>
                    <a:lnTo>
                      <a:pt x="25" y="50"/>
                    </a:lnTo>
                    <a:lnTo>
                      <a:pt x="17" y="54"/>
                    </a:lnTo>
                    <a:lnTo>
                      <a:pt x="9" y="56"/>
                    </a:lnTo>
                    <a:lnTo>
                      <a:pt x="0" y="56"/>
                    </a:lnTo>
                    <a:lnTo>
                      <a:pt x="7" y="28"/>
                    </a:lnTo>
                    <a:close/>
                  </a:path>
                </a:pathLst>
              </a:custGeom>
              <a:solidFill>
                <a:srgbClr val="000000"/>
              </a:solidFill>
              <a:ln w="9525">
                <a:noFill/>
              </a:ln>
            </p:spPr>
            <p:txBody>
              <a:bodyPr/>
              <a:p>
                <a:endParaRPr lang="zh-CN" altLang="en-US"/>
              </a:p>
            </p:txBody>
          </p:sp>
          <p:sp>
            <p:nvSpPr>
              <p:cNvPr id="96263" name="Freeform 9"/>
              <p:cNvSpPr/>
              <p:nvPr/>
            </p:nvSpPr>
            <p:spPr>
              <a:xfrm>
                <a:off x="4447" y="2453"/>
                <a:ext cx="2" cy="4"/>
              </a:xfrm>
              <a:custGeom>
                <a:avLst/>
                <a:gdLst/>
                <a:ahLst/>
                <a:cxnLst>
                  <a:cxn ang="0">
                    <a:pos x="13" y="0"/>
                  </a:cxn>
                  <a:cxn ang="0">
                    <a:pos x="22" y="4"/>
                  </a:cxn>
                  <a:cxn ang="0">
                    <a:pos x="28" y="10"/>
                  </a:cxn>
                  <a:cxn ang="0">
                    <a:pos x="32" y="18"/>
                  </a:cxn>
                  <a:cxn ang="0">
                    <a:pos x="35" y="26"/>
                  </a:cxn>
                  <a:cxn ang="0">
                    <a:pos x="35" y="35"/>
                  </a:cxn>
                  <a:cxn ang="0">
                    <a:pos x="31" y="43"/>
                  </a:cxn>
                  <a:cxn ang="0">
                    <a:pos x="25" y="50"/>
                  </a:cxn>
                  <a:cxn ang="0">
                    <a:pos x="17" y="54"/>
                  </a:cxn>
                  <a:cxn ang="0">
                    <a:pos x="9" y="56"/>
                  </a:cxn>
                  <a:cxn ang="0">
                    <a:pos x="0" y="56"/>
                  </a:cxn>
                </a:cxnLst>
                <a:pathLst>
                  <a:path w="35" h="56">
                    <a:moveTo>
                      <a:pt x="13" y="0"/>
                    </a:moveTo>
                    <a:lnTo>
                      <a:pt x="22" y="4"/>
                    </a:lnTo>
                    <a:lnTo>
                      <a:pt x="28" y="10"/>
                    </a:lnTo>
                    <a:lnTo>
                      <a:pt x="32" y="18"/>
                    </a:lnTo>
                    <a:lnTo>
                      <a:pt x="35" y="26"/>
                    </a:lnTo>
                    <a:lnTo>
                      <a:pt x="35" y="35"/>
                    </a:lnTo>
                    <a:lnTo>
                      <a:pt x="31" y="43"/>
                    </a:lnTo>
                    <a:lnTo>
                      <a:pt x="25" y="50"/>
                    </a:lnTo>
                    <a:lnTo>
                      <a:pt x="17" y="54"/>
                    </a:lnTo>
                    <a:lnTo>
                      <a:pt x="9" y="56"/>
                    </a:lnTo>
                    <a:lnTo>
                      <a:pt x="0" y="5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264" name="Freeform 10"/>
              <p:cNvSpPr/>
              <p:nvPr/>
            </p:nvSpPr>
            <p:spPr>
              <a:xfrm>
                <a:off x="4213" y="2400"/>
                <a:ext cx="235" cy="57"/>
              </a:xfrm>
              <a:custGeom>
                <a:avLst/>
                <a:gdLst/>
                <a:ahLst/>
                <a:cxnLst>
                  <a:cxn ang="0">
                    <a:pos x="3032" y="743"/>
                  </a:cxn>
                  <a:cxn ang="0">
                    <a:pos x="3039" y="715"/>
                  </a:cxn>
                  <a:cxn ang="0">
                    <a:pos x="3045" y="687"/>
                  </a:cxn>
                  <a:cxn ang="0">
                    <a:pos x="13" y="0"/>
                  </a:cxn>
                  <a:cxn ang="0">
                    <a:pos x="6" y="28"/>
                  </a:cxn>
                  <a:cxn ang="0">
                    <a:pos x="0" y="56"/>
                  </a:cxn>
                  <a:cxn ang="0">
                    <a:pos x="3032" y="743"/>
                  </a:cxn>
                </a:cxnLst>
                <a:pathLst>
                  <a:path w="3045" h="743">
                    <a:moveTo>
                      <a:pt x="3032" y="743"/>
                    </a:moveTo>
                    <a:lnTo>
                      <a:pt x="3039" y="715"/>
                    </a:lnTo>
                    <a:lnTo>
                      <a:pt x="3045" y="687"/>
                    </a:lnTo>
                    <a:lnTo>
                      <a:pt x="13" y="0"/>
                    </a:lnTo>
                    <a:lnTo>
                      <a:pt x="6" y="28"/>
                    </a:lnTo>
                    <a:lnTo>
                      <a:pt x="0" y="56"/>
                    </a:lnTo>
                    <a:lnTo>
                      <a:pt x="3032" y="743"/>
                    </a:lnTo>
                    <a:close/>
                  </a:path>
                </a:pathLst>
              </a:custGeom>
              <a:solidFill>
                <a:srgbClr val="000000"/>
              </a:solidFill>
              <a:ln w="9525">
                <a:noFill/>
              </a:ln>
            </p:spPr>
            <p:txBody>
              <a:bodyPr/>
              <a:p>
                <a:endParaRPr lang="zh-CN" altLang="en-US"/>
              </a:p>
            </p:txBody>
          </p:sp>
          <p:sp>
            <p:nvSpPr>
              <p:cNvPr id="96265" name="Freeform 11"/>
              <p:cNvSpPr/>
              <p:nvPr/>
            </p:nvSpPr>
            <p:spPr>
              <a:xfrm>
                <a:off x="4213" y="2400"/>
                <a:ext cx="235" cy="57"/>
              </a:xfrm>
              <a:custGeom>
                <a:avLst/>
                <a:gdLst/>
                <a:ahLst/>
                <a:cxnLst>
                  <a:cxn ang="0">
                    <a:pos x="3032" y="743"/>
                  </a:cxn>
                  <a:cxn ang="0">
                    <a:pos x="3039" y="715"/>
                  </a:cxn>
                  <a:cxn ang="0">
                    <a:pos x="3045" y="687"/>
                  </a:cxn>
                  <a:cxn ang="0">
                    <a:pos x="13" y="0"/>
                  </a:cxn>
                  <a:cxn ang="0">
                    <a:pos x="6" y="28"/>
                  </a:cxn>
                  <a:cxn ang="0">
                    <a:pos x="0" y="56"/>
                  </a:cxn>
                  <a:cxn ang="0">
                    <a:pos x="3032" y="743"/>
                  </a:cxn>
                </a:cxnLst>
                <a:pathLst>
                  <a:path w="3045" h="743">
                    <a:moveTo>
                      <a:pt x="3032" y="743"/>
                    </a:moveTo>
                    <a:lnTo>
                      <a:pt x="3039" y="715"/>
                    </a:lnTo>
                    <a:lnTo>
                      <a:pt x="3045" y="687"/>
                    </a:lnTo>
                    <a:lnTo>
                      <a:pt x="13" y="0"/>
                    </a:lnTo>
                    <a:lnTo>
                      <a:pt x="6" y="28"/>
                    </a:lnTo>
                    <a:lnTo>
                      <a:pt x="0" y="56"/>
                    </a:lnTo>
                    <a:lnTo>
                      <a:pt x="3032" y="74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266" name="Freeform 12"/>
              <p:cNvSpPr/>
              <p:nvPr/>
            </p:nvSpPr>
            <p:spPr>
              <a:xfrm>
                <a:off x="4212" y="2400"/>
                <a:ext cx="2" cy="4"/>
              </a:xfrm>
              <a:custGeom>
                <a:avLst/>
                <a:gdLst/>
                <a:ahLst/>
                <a:cxnLst>
                  <a:cxn ang="0">
                    <a:pos x="28" y="28"/>
                  </a:cxn>
                  <a:cxn ang="0">
                    <a:pos x="22" y="56"/>
                  </a:cxn>
                  <a:cxn ang="0">
                    <a:pos x="13" y="53"/>
                  </a:cxn>
                  <a:cxn ang="0">
                    <a:pos x="7" y="46"/>
                  </a:cxn>
                  <a:cxn ang="0">
                    <a:pos x="2" y="39"/>
                  </a:cxn>
                  <a:cxn ang="0">
                    <a:pos x="0" y="30"/>
                  </a:cxn>
                  <a:cxn ang="0">
                    <a:pos x="0" y="21"/>
                  </a:cxn>
                  <a:cxn ang="0">
                    <a:pos x="4" y="13"/>
                  </a:cxn>
                  <a:cxn ang="0">
                    <a:pos x="10" y="6"/>
                  </a:cxn>
                  <a:cxn ang="0">
                    <a:pos x="18" y="2"/>
                  </a:cxn>
                  <a:cxn ang="0">
                    <a:pos x="26" y="0"/>
                  </a:cxn>
                  <a:cxn ang="0">
                    <a:pos x="35" y="0"/>
                  </a:cxn>
                  <a:cxn ang="0">
                    <a:pos x="28" y="28"/>
                  </a:cxn>
                </a:cxnLst>
                <a:pathLst>
                  <a:path w="35" h="56">
                    <a:moveTo>
                      <a:pt x="28" y="28"/>
                    </a:moveTo>
                    <a:lnTo>
                      <a:pt x="22" y="56"/>
                    </a:lnTo>
                    <a:lnTo>
                      <a:pt x="13" y="53"/>
                    </a:lnTo>
                    <a:lnTo>
                      <a:pt x="7" y="46"/>
                    </a:lnTo>
                    <a:lnTo>
                      <a:pt x="2" y="39"/>
                    </a:lnTo>
                    <a:lnTo>
                      <a:pt x="0" y="30"/>
                    </a:lnTo>
                    <a:lnTo>
                      <a:pt x="0" y="21"/>
                    </a:lnTo>
                    <a:lnTo>
                      <a:pt x="4" y="13"/>
                    </a:lnTo>
                    <a:lnTo>
                      <a:pt x="10" y="6"/>
                    </a:lnTo>
                    <a:lnTo>
                      <a:pt x="18" y="2"/>
                    </a:lnTo>
                    <a:lnTo>
                      <a:pt x="26" y="0"/>
                    </a:lnTo>
                    <a:lnTo>
                      <a:pt x="35" y="0"/>
                    </a:lnTo>
                    <a:lnTo>
                      <a:pt x="28" y="28"/>
                    </a:lnTo>
                    <a:close/>
                  </a:path>
                </a:pathLst>
              </a:custGeom>
              <a:solidFill>
                <a:srgbClr val="000000"/>
              </a:solidFill>
              <a:ln w="9525">
                <a:noFill/>
              </a:ln>
            </p:spPr>
            <p:txBody>
              <a:bodyPr/>
              <a:p>
                <a:endParaRPr lang="zh-CN" altLang="en-US"/>
              </a:p>
            </p:txBody>
          </p:sp>
          <p:sp>
            <p:nvSpPr>
              <p:cNvPr id="96267" name="Freeform 13"/>
              <p:cNvSpPr/>
              <p:nvPr/>
            </p:nvSpPr>
            <p:spPr>
              <a:xfrm>
                <a:off x="4212" y="2400"/>
                <a:ext cx="2" cy="4"/>
              </a:xfrm>
              <a:custGeom>
                <a:avLst/>
                <a:gdLst/>
                <a:ahLst/>
                <a:cxnLst>
                  <a:cxn ang="0">
                    <a:pos x="22" y="56"/>
                  </a:cxn>
                  <a:cxn ang="0">
                    <a:pos x="13" y="53"/>
                  </a:cxn>
                  <a:cxn ang="0">
                    <a:pos x="7" y="46"/>
                  </a:cxn>
                  <a:cxn ang="0">
                    <a:pos x="2" y="39"/>
                  </a:cxn>
                  <a:cxn ang="0">
                    <a:pos x="0" y="30"/>
                  </a:cxn>
                  <a:cxn ang="0">
                    <a:pos x="0" y="21"/>
                  </a:cxn>
                  <a:cxn ang="0">
                    <a:pos x="4" y="13"/>
                  </a:cxn>
                  <a:cxn ang="0">
                    <a:pos x="10" y="6"/>
                  </a:cxn>
                  <a:cxn ang="0">
                    <a:pos x="18" y="2"/>
                  </a:cxn>
                  <a:cxn ang="0">
                    <a:pos x="26" y="0"/>
                  </a:cxn>
                  <a:cxn ang="0">
                    <a:pos x="35" y="0"/>
                  </a:cxn>
                </a:cxnLst>
                <a:pathLst>
                  <a:path w="35" h="56">
                    <a:moveTo>
                      <a:pt x="22" y="56"/>
                    </a:moveTo>
                    <a:lnTo>
                      <a:pt x="13" y="53"/>
                    </a:lnTo>
                    <a:lnTo>
                      <a:pt x="7" y="46"/>
                    </a:lnTo>
                    <a:lnTo>
                      <a:pt x="2" y="39"/>
                    </a:lnTo>
                    <a:lnTo>
                      <a:pt x="0" y="30"/>
                    </a:lnTo>
                    <a:lnTo>
                      <a:pt x="0" y="21"/>
                    </a:lnTo>
                    <a:lnTo>
                      <a:pt x="4" y="13"/>
                    </a:lnTo>
                    <a:lnTo>
                      <a:pt x="10" y="6"/>
                    </a:lnTo>
                    <a:lnTo>
                      <a:pt x="18" y="2"/>
                    </a:lnTo>
                    <a:lnTo>
                      <a:pt x="26" y="0"/>
                    </a:lnTo>
                    <a:lnTo>
                      <a:pt x="35"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268" name="Freeform 14"/>
              <p:cNvSpPr/>
              <p:nvPr/>
            </p:nvSpPr>
            <p:spPr>
              <a:xfrm>
                <a:off x="4212" y="2586"/>
                <a:ext cx="2" cy="5"/>
              </a:xfrm>
              <a:custGeom>
                <a:avLst/>
                <a:gdLst/>
                <a:ahLst/>
                <a:cxnLst>
                  <a:cxn ang="0">
                    <a:pos x="28" y="28"/>
                  </a:cxn>
                  <a:cxn ang="0">
                    <a:pos x="30" y="56"/>
                  </a:cxn>
                  <a:cxn ang="0">
                    <a:pos x="22" y="56"/>
                  </a:cxn>
                  <a:cxn ang="0">
                    <a:pos x="13" y="53"/>
                  </a:cxn>
                  <a:cxn ang="0">
                    <a:pos x="7" y="47"/>
                  </a:cxn>
                  <a:cxn ang="0">
                    <a:pos x="1" y="39"/>
                  </a:cxn>
                  <a:cxn ang="0">
                    <a:pos x="0" y="31"/>
                  </a:cxn>
                  <a:cxn ang="0">
                    <a:pos x="0" y="22"/>
                  </a:cxn>
                  <a:cxn ang="0">
                    <a:pos x="4" y="13"/>
                  </a:cxn>
                  <a:cxn ang="0">
                    <a:pos x="10" y="7"/>
                  </a:cxn>
                  <a:cxn ang="0">
                    <a:pos x="18" y="2"/>
                  </a:cxn>
                  <a:cxn ang="0">
                    <a:pos x="26" y="0"/>
                  </a:cxn>
                  <a:cxn ang="0">
                    <a:pos x="28" y="28"/>
                  </a:cxn>
                </a:cxnLst>
                <a:pathLst>
                  <a:path w="30" h="56">
                    <a:moveTo>
                      <a:pt x="28" y="28"/>
                    </a:moveTo>
                    <a:lnTo>
                      <a:pt x="30" y="56"/>
                    </a:lnTo>
                    <a:lnTo>
                      <a:pt x="22" y="56"/>
                    </a:lnTo>
                    <a:lnTo>
                      <a:pt x="13" y="53"/>
                    </a:lnTo>
                    <a:lnTo>
                      <a:pt x="7" y="47"/>
                    </a:lnTo>
                    <a:lnTo>
                      <a:pt x="1" y="39"/>
                    </a:lnTo>
                    <a:lnTo>
                      <a:pt x="0" y="31"/>
                    </a:lnTo>
                    <a:lnTo>
                      <a:pt x="0" y="22"/>
                    </a:lnTo>
                    <a:lnTo>
                      <a:pt x="4" y="13"/>
                    </a:lnTo>
                    <a:lnTo>
                      <a:pt x="10" y="7"/>
                    </a:lnTo>
                    <a:lnTo>
                      <a:pt x="18" y="2"/>
                    </a:lnTo>
                    <a:lnTo>
                      <a:pt x="26" y="0"/>
                    </a:lnTo>
                    <a:lnTo>
                      <a:pt x="28" y="28"/>
                    </a:lnTo>
                    <a:close/>
                  </a:path>
                </a:pathLst>
              </a:custGeom>
              <a:solidFill>
                <a:srgbClr val="000000"/>
              </a:solidFill>
              <a:ln w="9525">
                <a:noFill/>
              </a:ln>
            </p:spPr>
            <p:txBody>
              <a:bodyPr/>
              <a:p>
                <a:endParaRPr lang="zh-CN" altLang="en-US"/>
              </a:p>
            </p:txBody>
          </p:sp>
          <p:sp>
            <p:nvSpPr>
              <p:cNvPr id="96269" name="Freeform 15"/>
              <p:cNvSpPr/>
              <p:nvPr/>
            </p:nvSpPr>
            <p:spPr>
              <a:xfrm>
                <a:off x="4212" y="2586"/>
                <a:ext cx="2" cy="5"/>
              </a:xfrm>
              <a:custGeom>
                <a:avLst/>
                <a:gdLst/>
                <a:ahLst/>
                <a:cxnLst>
                  <a:cxn ang="0">
                    <a:pos x="30" y="56"/>
                  </a:cxn>
                  <a:cxn ang="0">
                    <a:pos x="22" y="56"/>
                  </a:cxn>
                  <a:cxn ang="0">
                    <a:pos x="13" y="53"/>
                  </a:cxn>
                  <a:cxn ang="0">
                    <a:pos x="7" y="47"/>
                  </a:cxn>
                  <a:cxn ang="0">
                    <a:pos x="1" y="39"/>
                  </a:cxn>
                  <a:cxn ang="0">
                    <a:pos x="0" y="31"/>
                  </a:cxn>
                  <a:cxn ang="0">
                    <a:pos x="0" y="22"/>
                  </a:cxn>
                  <a:cxn ang="0">
                    <a:pos x="4" y="13"/>
                  </a:cxn>
                  <a:cxn ang="0">
                    <a:pos x="10" y="7"/>
                  </a:cxn>
                  <a:cxn ang="0">
                    <a:pos x="18" y="2"/>
                  </a:cxn>
                  <a:cxn ang="0">
                    <a:pos x="26" y="0"/>
                  </a:cxn>
                </a:cxnLst>
                <a:pathLst>
                  <a:path w="30" h="56">
                    <a:moveTo>
                      <a:pt x="30" y="56"/>
                    </a:moveTo>
                    <a:lnTo>
                      <a:pt x="22" y="56"/>
                    </a:lnTo>
                    <a:lnTo>
                      <a:pt x="13" y="53"/>
                    </a:lnTo>
                    <a:lnTo>
                      <a:pt x="7" y="47"/>
                    </a:lnTo>
                    <a:lnTo>
                      <a:pt x="1" y="39"/>
                    </a:lnTo>
                    <a:lnTo>
                      <a:pt x="0" y="31"/>
                    </a:lnTo>
                    <a:lnTo>
                      <a:pt x="0" y="22"/>
                    </a:lnTo>
                    <a:lnTo>
                      <a:pt x="4" y="13"/>
                    </a:lnTo>
                    <a:lnTo>
                      <a:pt x="10" y="7"/>
                    </a:lnTo>
                    <a:lnTo>
                      <a:pt x="18" y="2"/>
                    </a:lnTo>
                    <a:lnTo>
                      <a:pt x="26"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270" name="Freeform 16"/>
              <p:cNvSpPr/>
              <p:nvPr/>
            </p:nvSpPr>
            <p:spPr>
              <a:xfrm>
                <a:off x="4214" y="2569"/>
                <a:ext cx="233" cy="22"/>
              </a:xfrm>
              <a:custGeom>
                <a:avLst/>
                <a:gdLst/>
                <a:ahLst/>
                <a:cxnLst>
                  <a:cxn ang="0">
                    <a:pos x="0" y="228"/>
                  </a:cxn>
                  <a:cxn ang="0">
                    <a:pos x="2" y="256"/>
                  </a:cxn>
                  <a:cxn ang="0">
                    <a:pos x="4" y="284"/>
                  </a:cxn>
                  <a:cxn ang="0">
                    <a:pos x="3037" y="56"/>
                  </a:cxn>
                  <a:cxn ang="0">
                    <a:pos x="3035" y="28"/>
                  </a:cxn>
                  <a:cxn ang="0">
                    <a:pos x="3033" y="0"/>
                  </a:cxn>
                  <a:cxn ang="0">
                    <a:pos x="0" y="228"/>
                  </a:cxn>
                </a:cxnLst>
                <a:pathLst>
                  <a:path w="3037" h="284">
                    <a:moveTo>
                      <a:pt x="0" y="228"/>
                    </a:moveTo>
                    <a:lnTo>
                      <a:pt x="2" y="256"/>
                    </a:lnTo>
                    <a:lnTo>
                      <a:pt x="4" y="284"/>
                    </a:lnTo>
                    <a:lnTo>
                      <a:pt x="3037" y="56"/>
                    </a:lnTo>
                    <a:lnTo>
                      <a:pt x="3035" y="28"/>
                    </a:lnTo>
                    <a:lnTo>
                      <a:pt x="3033" y="0"/>
                    </a:lnTo>
                    <a:lnTo>
                      <a:pt x="0" y="228"/>
                    </a:lnTo>
                    <a:close/>
                  </a:path>
                </a:pathLst>
              </a:custGeom>
              <a:solidFill>
                <a:srgbClr val="000000"/>
              </a:solidFill>
              <a:ln w="9525">
                <a:noFill/>
              </a:ln>
            </p:spPr>
            <p:txBody>
              <a:bodyPr/>
              <a:p>
                <a:endParaRPr lang="zh-CN" altLang="en-US"/>
              </a:p>
            </p:txBody>
          </p:sp>
          <p:sp>
            <p:nvSpPr>
              <p:cNvPr id="96271" name="Freeform 17"/>
              <p:cNvSpPr/>
              <p:nvPr/>
            </p:nvSpPr>
            <p:spPr>
              <a:xfrm>
                <a:off x="4214" y="2569"/>
                <a:ext cx="233" cy="22"/>
              </a:xfrm>
              <a:custGeom>
                <a:avLst/>
                <a:gdLst/>
                <a:ahLst/>
                <a:cxnLst>
                  <a:cxn ang="0">
                    <a:pos x="0" y="228"/>
                  </a:cxn>
                  <a:cxn ang="0">
                    <a:pos x="2" y="256"/>
                  </a:cxn>
                  <a:cxn ang="0">
                    <a:pos x="4" y="284"/>
                  </a:cxn>
                  <a:cxn ang="0">
                    <a:pos x="3037" y="56"/>
                  </a:cxn>
                  <a:cxn ang="0">
                    <a:pos x="3035" y="28"/>
                  </a:cxn>
                  <a:cxn ang="0">
                    <a:pos x="3033" y="0"/>
                  </a:cxn>
                  <a:cxn ang="0">
                    <a:pos x="0" y="228"/>
                  </a:cxn>
                </a:cxnLst>
                <a:pathLst>
                  <a:path w="3037" h="284">
                    <a:moveTo>
                      <a:pt x="0" y="228"/>
                    </a:moveTo>
                    <a:lnTo>
                      <a:pt x="2" y="256"/>
                    </a:lnTo>
                    <a:lnTo>
                      <a:pt x="4" y="284"/>
                    </a:lnTo>
                    <a:lnTo>
                      <a:pt x="3037" y="56"/>
                    </a:lnTo>
                    <a:lnTo>
                      <a:pt x="3035" y="28"/>
                    </a:lnTo>
                    <a:lnTo>
                      <a:pt x="3033" y="0"/>
                    </a:lnTo>
                    <a:lnTo>
                      <a:pt x="0" y="228"/>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272" name="Freeform 18"/>
              <p:cNvSpPr/>
              <p:nvPr/>
            </p:nvSpPr>
            <p:spPr>
              <a:xfrm>
                <a:off x="4447" y="2569"/>
                <a:ext cx="2" cy="4"/>
              </a:xfrm>
              <a:custGeom>
                <a:avLst/>
                <a:gdLst/>
                <a:ahLst/>
                <a:cxnLst>
                  <a:cxn ang="0">
                    <a:pos x="2" y="28"/>
                  </a:cxn>
                  <a:cxn ang="0">
                    <a:pos x="0" y="0"/>
                  </a:cxn>
                  <a:cxn ang="0">
                    <a:pos x="8" y="0"/>
                  </a:cxn>
                  <a:cxn ang="0">
                    <a:pos x="17" y="3"/>
                  </a:cxn>
                  <a:cxn ang="0">
                    <a:pos x="23" y="9"/>
                  </a:cxn>
                  <a:cxn ang="0">
                    <a:pos x="29" y="17"/>
                  </a:cxn>
                  <a:cxn ang="0">
                    <a:pos x="30" y="25"/>
                  </a:cxn>
                  <a:cxn ang="0">
                    <a:pos x="30" y="34"/>
                  </a:cxn>
                  <a:cxn ang="0">
                    <a:pos x="26" y="43"/>
                  </a:cxn>
                  <a:cxn ang="0">
                    <a:pos x="20" y="49"/>
                  </a:cxn>
                  <a:cxn ang="0">
                    <a:pos x="12" y="54"/>
                  </a:cxn>
                  <a:cxn ang="0">
                    <a:pos x="4" y="56"/>
                  </a:cxn>
                  <a:cxn ang="0">
                    <a:pos x="2" y="28"/>
                  </a:cxn>
                </a:cxnLst>
                <a:pathLst>
                  <a:path w="30" h="56">
                    <a:moveTo>
                      <a:pt x="2" y="28"/>
                    </a:moveTo>
                    <a:lnTo>
                      <a:pt x="0" y="0"/>
                    </a:lnTo>
                    <a:lnTo>
                      <a:pt x="8" y="0"/>
                    </a:lnTo>
                    <a:lnTo>
                      <a:pt x="17" y="3"/>
                    </a:lnTo>
                    <a:lnTo>
                      <a:pt x="23" y="9"/>
                    </a:lnTo>
                    <a:lnTo>
                      <a:pt x="29" y="17"/>
                    </a:lnTo>
                    <a:lnTo>
                      <a:pt x="30" y="25"/>
                    </a:lnTo>
                    <a:lnTo>
                      <a:pt x="30" y="34"/>
                    </a:lnTo>
                    <a:lnTo>
                      <a:pt x="26" y="43"/>
                    </a:lnTo>
                    <a:lnTo>
                      <a:pt x="20" y="49"/>
                    </a:lnTo>
                    <a:lnTo>
                      <a:pt x="12" y="54"/>
                    </a:lnTo>
                    <a:lnTo>
                      <a:pt x="4" y="56"/>
                    </a:lnTo>
                    <a:lnTo>
                      <a:pt x="2" y="28"/>
                    </a:lnTo>
                    <a:close/>
                  </a:path>
                </a:pathLst>
              </a:custGeom>
              <a:solidFill>
                <a:srgbClr val="000000"/>
              </a:solidFill>
              <a:ln w="9525">
                <a:noFill/>
              </a:ln>
            </p:spPr>
            <p:txBody>
              <a:bodyPr/>
              <a:p>
                <a:endParaRPr lang="zh-CN" altLang="en-US"/>
              </a:p>
            </p:txBody>
          </p:sp>
          <p:sp>
            <p:nvSpPr>
              <p:cNvPr id="96273" name="Freeform 19"/>
              <p:cNvSpPr/>
              <p:nvPr/>
            </p:nvSpPr>
            <p:spPr>
              <a:xfrm>
                <a:off x="4447" y="2569"/>
                <a:ext cx="2" cy="4"/>
              </a:xfrm>
              <a:custGeom>
                <a:avLst/>
                <a:gdLst/>
                <a:ahLst/>
                <a:cxnLst>
                  <a:cxn ang="0">
                    <a:pos x="0" y="0"/>
                  </a:cxn>
                  <a:cxn ang="0">
                    <a:pos x="8" y="0"/>
                  </a:cxn>
                  <a:cxn ang="0">
                    <a:pos x="17" y="3"/>
                  </a:cxn>
                  <a:cxn ang="0">
                    <a:pos x="23" y="9"/>
                  </a:cxn>
                  <a:cxn ang="0">
                    <a:pos x="29" y="17"/>
                  </a:cxn>
                  <a:cxn ang="0">
                    <a:pos x="30" y="25"/>
                  </a:cxn>
                  <a:cxn ang="0">
                    <a:pos x="30" y="34"/>
                  </a:cxn>
                  <a:cxn ang="0">
                    <a:pos x="26" y="43"/>
                  </a:cxn>
                  <a:cxn ang="0">
                    <a:pos x="20" y="49"/>
                  </a:cxn>
                  <a:cxn ang="0">
                    <a:pos x="12" y="54"/>
                  </a:cxn>
                  <a:cxn ang="0">
                    <a:pos x="4" y="56"/>
                  </a:cxn>
                </a:cxnLst>
                <a:pathLst>
                  <a:path w="30" h="56">
                    <a:moveTo>
                      <a:pt x="0" y="0"/>
                    </a:moveTo>
                    <a:lnTo>
                      <a:pt x="8" y="0"/>
                    </a:lnTo>
                    <a:lnTo>
                      <a:pt x="17" y="3"/>
                    </a:lnTo>
                    <a:lnTo>
                      <a:pt x="23" y="9"/>
                    </a:lnTo>
                    <a:lnTo>
                      <a:pt x="29" y="17"/>
                    </a:lnTo>
                    <a:lnTo>
                      <a:pt x="30" y="25"/>
                    </a:lnTo>
                    <a:lnTo>
                      <a:pt x="30" y="34"/>
                    </a:lnTo>
                    <a:lnTo>
                      <a:pt x="26" y="43"/>
                    </a:lnTo>
                    <a:lnTo>
                      <a:pt x="20" y="49"/>
                    </a:lnTo>
                    <a:lnTo>
                      <a:pt x="12" y="54"/>
                    </a:lnTo>
                    <a:lnTo>
                      <a:pt x="4" y="5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274" name="Line 20"/>
              <p:cNvSpPr/>
              <p:nvPr/>
            </p:nvSpPr>
            <p:spPr>
              <a:xfrm>
                <a:off x="4342" y="3107"/>
                <a:ext cx="123" cy="69"/>
              </a:xfrm>
              <a:prstGeom prst="line">
                <a:avLst/>
              </a:prstGeom>
              <a:ln w="0" cap="flat" cmpd="sng">
                <a:solidFill>
                  <a:srgbClr val="FF0000"/>
                </a:solidFill>
                <a:prstDash val="solid"/>
                <a:round/>
                <a:headEnd type="none" w="med" len="med"/>
                <a:tailEnd type="none" w="med" len="med"/>
              </a:ln>
            </p:spPr>
          </p:sp>
          <p:sp>
            <p:nvSpPr>
              <p:cNvPr id="96275" name="Line 21"/>
              <p:cNvSpPr/>
              <p:nvPr/>
            </p:nvSpPr>
            <p:spPr>
              <a:xfrm flipH="1">
                <a:off x="4342" y="3176"/>
                <a:ext cx="123" cy="22"/>
              </a:xfrm>
              <a:prstGeom prst="line">
                <a:avLst/>
              </a:prstGeom>
              <a:ln w="0" cap="flat" cmpd="sng">
                <a:solidFill>
                  <a:srgbClr val="FF0000"/>
                </a:solidFill>
                <a:prstDash val="solid"/>
                <a:round/>
                <a:headEnd type="none" w="med" len="med"/>
                <a:tailEnd type="none" w="med" len="med"/>
              </a:ln>
            </p:spPr>
          </p:sp>
          <p:sp>
            <p:nvSpPr>
              <p:cNvPr id="96276" name="Line 22"/>
              <p:cNvSpPr/>
              <p:nvPr/>
            </p:nvSpPr>
            <p:spPr>
              <a:xfrm>
                <a:off x="4392" y="2799"/>
                <a:ext cx="207" cy="76"/>
              </a:xfrm>
              <a:prstGeom prst="line">
                <a:avLst/>
              </a:prstGeom>
              <a:ln w="0" cap="flat" cmpd="sng">
                <a:solidFill>
                  <a:srgbClr val="FF0000"/>
                </a:solidFill>
                <a:prstDash val="solid"/>
                <a:round/>
                <a:headEnd type="none" w="med" len="med"/>
                <a:tailEnd type="none" w="med" len="med"/>
              </a:ln>
            </p:spPr>
          </p:sp>
          <p:sp>
            <p:nvSpPr>
              <p:cNvPr id="96277" name="Line 23"/>
              <p:cNvSpPr/>
              <p:nvPr/>
            </p:nvSpPr>
            <p:spPr>
              <a:xfrm flipH="1">
                <a:off x="4392" y="2875"/>
                <a:ext cx="207" cy="25"/>
              </a:xfrm>
              <a:prstGeom prst="line">
                <a:avLst/>
              </a:prstGeom>
              <a:ln w="0" cap="flat" cmpd="sng">
                <a:solidFill>
                  <a:srgbClr val="FF0000"/>
                </a:solidFill>
                <a:prstDash val="solid"/>
                <a:round/>
                <a:headEnd type="none" w="med" len="med"/>
                <a:tailEnd type="none" w="med" len="med"/>
              </a:ln>
            </p:spPr>
          </p:sp>
          <p:sp>
            <p:nvSpPr>
              <p:cNvPr id="96278" name="Line 24"/>
              <p:cNvSpPr/>
              <p:nvPr/>
            </p:nvSpPr>
            <p:spPr>
              <a:xfrm>
                <a:off x="4447" y="2455"/>
                <a:ext cx="384" cy="87"/>
              </a:xfrm>
              <a:prstGeom prst="line">
                <a:avLst/>
              </a:prstGeom>
              <a:ln w="0" cap="flat" cmpd="sng">
                <a:solidFill>
                  <a:srgbClr val="FF0000"/>
                </a:solidFill>
                <a:prstDash val="solid"/>
                <a:round/>
                <a:headEnd type="none" w="med" len="med"/>
                <a:tailEnd type="none" w="med" len="med"/>
              </a:ln>
            </p:spPr>
          </p:sp>
          <p:sp>
            <p:nvSpPr>
              <p:cNvPr id="96279" name="Line 25"/>
              <p:cNvSpPr/>
              <p:nvPr/>
            </p:nvSpPr>
            <p:spPr>
              <a:xfrm flipH="1">
                <a:off x="4447" y="2542"/>
                <a:ext cx="384" cy="29"/>
              </a:xfrm>
              <a:prstGeom prst="line">
                <a:avLst/>
              </a:prstGeom>
              <a:ln w="0" cap="flat" cmpd="sng">
                <a:solidFill>
                  <a:srgbClr val="FF0000"/>
                </a:solidFill>
                <a:prstDash val="solid"/>
                <a:round/>
                <a:headEnd type="none" w="med" len="med"/>
                <a:tailEnd type="none" w="med" len="med"/>
              </a:ln>
            </p:spPr>
          </p:sp>
          <p:sp>
            <p:nvSpPr>
              <p:cNvPr id="96280" name="Line 26"/>
              <p:cNvSpPr/>
              <p:nvPr/>
            </p:nvSpPr>
            <p:spPr>
              <a:xfrm>
                <a:off x="3715" y="3176"/>
                <a:ext cx="1120" cy="1"/>
              </a:xfrm>
              <a:prstGeom prst="line">
                <a:avLst/>
              </a:prstGeom>
              <a:ln w="0" cap="flat" cmpd="sng">
                <a:solidFill>
                  <a:srgbClr val="000000"/>
                </a:solidFill>
                <a:prstDash val="solid"/>
                <a:round/>
                <a:headEnd type="none" w="med" len="med"/>
                <a:tailEnd type="none" w="med" len="med"/>
              </a:ln>
            </p:spPr>
          </p:sp>
          <p:sp>
            <p:nvSpPr>
              <p:cNvPr id="96281" name="Line 27"/>
              <p:cNvSpPr/>
              <p:nvPr/>
            </p:nvSpPr>
            <p:spPr>
              <a:xfrm>
                <a:off x="3732" y="2542"/>
                <a:ext cx="1124" cy="1"/>
              </a:xfrm>
              <a:prstGeom prst="line">
                <a:avLst/>
              </a:prstGeom>
              <a:ln w="0" cap="flat" cmpd="sng">
                <a:solidFill>
                  <a:srgbClr val="000000"/>
                </a:solidFill>
                <a:prstDash val="solid"/>
                <a:round/>
                <a:headEnd type="none" w="med" len="med"/>
                <a:tailEnd type="none" w="med" len="med"/>
              </a:ln>
            </p:spPr>
          </p:sp>
          <p:sp>
            <p:nvSpPr>
              <p:cNvPr id="96282" name="Line 28"/>
              <p:cNvSpPr/>
              <p:nvPr/>
            </p:nvSpPr>
            <p:spPr>
              <a:xfrm>
                <a:off x="3725" y="2875"/>
                <a:ext cx="1099" cy="1"/>
              </a:xfrm>
              <a:prstGeom prst="line">
                <a:avLst/>
              </a:prstGeom>
              <a:ln w="0" cap="flat" cmpd="sng">
                <a:solidFill>
                  <a:srgbClr val="000000"/>
                </a:solidFill>
                <a:prstDash val="solid"/>
                <a:round/>
                <a:headEnd type="none" w="med" len="med"/>
                <a:tailEnd type="none" w="med" len="med"/>
              </a:ln>
            </p:spPr>
          </p:sp>
          <p:sp>
            <p:nvSpPr>
              <p:cNvPr id="96283" name="Line 29"/>
              <p:cNvSpPr/>
              <p:nvPr/>
            </p:nvSpPr>
            <p:spPr>
              <a:xfrm flipV="1">
                <a:off x="4284" y="2262"/>
                <a:ext cx="25" cy="43"/>
              </a:xfrm>
              <a:prstGeom prst="line">
                <a:avLst/>
              </a:prstGeom>
              <a:ln w="0" cap="flat" cmpd="sng">
                <a:solidFill>
                  <a:srgbClr val="FF0000"/>
                </a:solidFill>
                <a:prstDash val="solid"/>
                <a:round/>
                <a:headEnd type="none" w="med" len="med"/>
                <a:tailEnd type="none" w="med" len="med"/>
              </a:ln>
            </p:spPr>
          </p:sp>
          <p:sp>
            <p:nvSpPr>
              <p:cNvPr id="96284" name="Line 30"/>
              <p:cNvSpPr/>
              <p:nvPr/>
            </p:nvSpPr>
            <p:spPr>
              <a:xfrm flipV="1">
                <a:off x="4317" y="2191"/>
                <a:ext cx="33" cy="57"/>
              </a:xfrm>
              <a:prstGeom prst="line">
                <a:avLst/>
              </a:prstGeom>
              <a:ln w="0" cap="flat" cmpd="sng">
                <a:solidFill>
                  <a:srgbClr val="FF0000"/>
                </a:solidFill>
                <a:prstDash val="solid"/>
                <a:round/>
                <a:headEnd type="none" w="med" len="med"/>
                <a:tailEnd type="none" w="med" len="med"/>
              </a:ln>
            </p:spPr>
          </p:sp>
          <p:sp>
            <p:nvSpPr>
              <p:cNvPr id="96285" name="Line 31"/>
              <p:cNvSpPr/>
              <p:nvPr/>
            </p:nvSpPr>
            <p:spPr>
              <a:xfrm flipV="1">
                <a:off x="4358" y="2120"/>
                <a:ext cx="33" cy="57"/>
              </a:xfrm>
              <a:prstGeom prst="line">
                <a:avLst/>
              </a:prstGeom>
              <a:ln w="0" cap="flat" cmpd="sng">
                <a:solidFill>
                  <a:srgbClr val="FF0000"/>
                </a:solidFill>
                <a:prstDash val="solid"/>
                <a:round/>
                <a:headEnd type="none" w="med" len="med"/>
                <a:tailEnd type="none" w="med" len="med"/>
              </a:ln>
            </p:spPr>
          </p:sp>
          <p:sp>
            <p:nvSpPr>
              <p:cNvPr id="96286" name="Line 32"/>
              <p:cNvSpPr/>
              <p:nvPr/>
            </p:nvSpPr>
            <p:spPr>
              <a:xfrm flipV="1">
                <a:off x="4399" y="2049"/>
                <a:ext cx="33" cy="57"/>
              </a:xfrm>
              <a:prstGeom prst="line">
                <a:avLst/>
              </a:prstGeom>
              <a:ln w="0" cap="flat" cmpd="sng">
                <a:solidFill>
                  <a:srgbClr val="FF0000"/>
                </a:solidFill>
                <a:prstDash val="solid"/>
                <a:round/>
                <a:headEnd type="none" w="med" len="med"/>
                <a:tailEnd type="none" w="med" len="med"/>
              </a:ln>
            </p:spPr>
          </p:sp>
          <p:sp>
            <p:nvSpPr>
              <p:cNvPr id="96287" name="Line 33"/>
              <p:cNvSpPr/>
              <p:nvPr/>
            </p:nvSpPr>
            <p:spPr>
              <a:xfrm flipV="1">
                <a:off x="4440" y="1992"/>
                <a:ext cx="25" cy="43"/>
              </a:xfrm>
              <a:prstGeom prst="line">
                <a:avLst/>
              </a:prstGeom>
              <a:ln w="0" cap="flat" cmpd="sng">
                <a:solidFill>
                  <a:srgbClr val="FF0000"/>
                </a:solidFill>
                <a:prstDash val="solid"/>
                <a:round/>
                <a:headEnd type="none" w="med" len="med"/>
                <a:tailEnd type="none" w="med" len="med"/>
              </a:ln>
            </p:spPr>
          </p:sp>
          <p:sp>
            <p:nvSpPr>
              <p:cNvPr id="96288" name="Line 34"/>
              <p:cNvSpPr/>
              <p:nvPr/>
            </p:nvSpPr>
            <p:spPr>
              <a:xfrm flipV="1">
                <a:off x="4286" y="2230"/>
                <a:ext cx="75" cy="76"/>
              </a:xfrm>
              <a:prstGeom prst="line">
                <a:avLst/>
              </a:prstGeom>
              <a:ln w="0" cap="flat" cmpd="sng">
                <a:solidFill>
                  <a:srgbClr val="FF0000"/>
                </a:solidFill>
                <a:prstDash val="solid"/>
                <a:round/>
                <a:headEnd type="none" w="med" len="med"/>
                <a:tailEnd type="none" w="med" len="med"/>
              </a:ln>
            </p:spPr>
          </p:sp>
          <p:sp>
            <p:nvSpPr>
              <p:cNvPr id="96289" name="Line 35"/>
              <p:cNvSpPr/>
              <p:nvPr/>
            </p:nvSpPr>
            <p:spPr>
              <a:xfrm>
                <a:off x="4372" y="2219"/>
                <a:ext cx="1" cy="1"/>
              </a:xfrm>
              <a:prstGeom prst="line">
                <a:avLst/>
              </a:prstGeom>
              <a:ln w="0" cap="flat" cmpd="sng">
                <a:solidFill>
                  <a:srgbClr val="FF0000"/>
                </a:solidFill>
                <a:prstDash val="solid"/>
                <a:round/>
                <a:headEnd type="none" w="med" len="med"/>
                <a:tailEnd type="none" w="med" len="med"/>
              </a:ln>
            </p:spPr>
          </p:sp>
          <p:sp>
            <p:nvSpPr>
              <p:cNvPr id="96290" name="Line 36"/>
              <p:cNvSpPr/>
              <p:nvPr/>
            </p:nvSpPr>
            <p:spPr>
              <a:xfrm>
                <a:off x="4384" y="2207"/>
                <a:ext cx="1" cy="1"/>
              </a:xfrm>
              <a:prstGeom prst="line">
                <a:avLst/>
              </a:prstGeom>
              <a:ln w="0" cap="flat" cmpd="sng">
                <a:solidFill>
                  <a:srgbClr val="FF0000"/>
                </a:solidFill>
                <a:prstDash val="solid"/>
                <a:round/>
                <a:headEnd type="none" w="med" len="med"/>
                <a:tailEnd type="none" w="med" len="med"/>
              </a:ln>
            </p:spPr>
          </p:sp>
          <p:sp>
            <p:nvSpPr>
              <p:cNvPr id="96291" name="Line 37"/>
              <p:cNvSpPr/>
              <p:nvPr/>
            </p:nvSpPr>
            <p:spPr>
              <a:xfrm flipV="1">
                <a:off x="4396" y="2102"/>
                <a:ext cx="93" cy="93"/>
              </a:xfrm>
              <a:prstGeom prst="line">
                <a:avLst/>
              </a:prstGeom>
              <a:ln w="0" cap="flat" cmpd="sng">
                <a:solidFill>
                  <a:srgbClr val="FF0000"/>
                </a:solidFill>
                <a:prstDash val="solid"/>
                <a:round/>
                <a:headEnd type="none" w="med" len="med"/>
                <a:tailEnd type="none" w="med" len="med"/>
              </a:ln>
            </p:spPr>
          </p:sp>
          <p:sp>
            <p:nvSpPr>
              <p:cNvPr id="96292" name="Line 38"/>
              <p:cNvSpPr/>
              <p:nvPr/>
            </p:nvSpPr>
            <p:spPr>
              <a:xfrm>
                <a:off x="4500" y="2091"/>
                <a:ext cx="1" cy="1"/>
              </a:xfrm>
              <a:prstGeom prst="line">
                <a:avLst/>
              </a:prstGeom>
              <a:ln w="0" cap="flat" cmpd="sng">
                <a:solidFill>
                  <a:srgbClr val="FF0000"/>
                </a:solidFill>
                <a:prstDash val="solid"/>
                <a:round/>
                <a:headEnd type="none" w="med" len="med"/>
                <a:tailEnd type="none" w="med" len="med"/>
              </a:ln>
            </p:spPr>
          </p:sp>
          <p:sp>
            <p:nvSpPr>
              <p:cNvPr id="96293" name="Line 39"/>
              <p:cNvSpPr/>
              <p:nvPr/>
            </p:nvSpPr>
            <p:spPr>
              <a:xfrm>
                <a:off x="4512" y="2079"/>
                <a:ext cx="1" cy="1"/>
              </a:xfrm>
              <a:prstGeom prst="line">
                <a:avLst/>
              </a:prstGeom>
              <a:ln w="0" cap="flat" cmpd="sng">
                <a:solidFill>
                  <a:srgbClr val="FF0000"/>
                </a:solidFill>
                <a:prstDash val="solid"/>
                <a:round/>
                <a:headEnd type="none" w="med" len="med"/>
                <a:tailEnd type="none" w="med" len="med"/>
              </a:ln>
            </p:spPr>
          </p:sp>
          <p:sp>
            <p:nvSpPr>
              <p:cNvPr id="96294" name="Line 40"/>
              <p:cNvSpPr/>
              <p:nvPr/>
            </p:nvSpPr>
            <p:spPr>
              <a:xfrm flipV="1">
                <a:off x="4524" y="1992"/>
                <a:ext cx="75" cy="76"/>
              </a:xfrm>
              <a:prstGeom prst="line">
                <a:avLst/>
              </a:prstGeom>
              <a:ln w="0" cap="flat" cmpd="sng">
                <a:solidFill>
                  <a:srgbClr val="FF0000"/>
                </a:solidFill>
                <a:prstDash val="solid"/>
                <a:round/>
                <a:headEnd type="none" w="med" len="med"/>
                <a:tailEnd type="none" w="med" len="med"/>
              </a:ln>
            </p:spPr>
          </p:sp>
          <p:sp>
            <p:nvSpPr>
              <p:cNvPr id="96295" name="Line 41"/>
              <p:cNvSpPr/>
              <p:nvPr/>
            </p:nvSpPr>
            <p:spPr>
              <a:xfrm>
                <a:off x="4240" y="1562"/>
                <a:ext cx="41" cy="24"/>
              </a:xfrm>
              <a:prstGeom prst="line">
                <a:avLst/>
              </a:prstGeom>
              <a:ln w="0" cap="flat" cmpd="sng">
                <a:solidFill>
                  <a:srgbClr val="000000"/>
                </a:solidFill>
                <a:prstDash val="solid"/>
                <a:round/>
                <a:headEnd type="none" w="med" len="med"/>
                <a:tailEnd type="none" w="med" len="med"/>
              </a:ln>
            </p:spPr>
          </p:sp>
          <p:sp>
            <p:nvSpPr>
              <p:cNvPr id="96296" name="Line 42"/>
              <p:cNvSpPr/>
              <p:nvPr/>
            </p:nvSpPr>
            <p:spPr>
              <a:xfrm>
                <a:off x="4295" y="1594"/>
                <a:ext cx="57" cy="33"/>
              </a:xfrm>
              <a:prstGeom prst="line">
                <a:avLst/>
              </a:prstGeom>
              <a:ln w="0" cap="flat" cmpd="sng">
                <a:solidFill>
                  <a:srgbClr val="000000"/>
                </a:solidFill>
                <a:prstDash val="solid"/>
                <a:round/>
                <a:headEnd type="none" w="med" len="med"/>
                <a:tailEnd type="none" w="med" len="med"/>
              </a:ln>
            </p:spPr>
          </p:sp>
          <p:sp>
            <p:nvSpPr>
              <p:cNvPr id="96297" name="Line 43"/>
              <p:cNvSpPr/>
              <p:nvPr/>
            </p:nvSpPr>
            <p:spPr>
              <a:xfrm>
                <a:off x="4366" y="1635"/>
                <a:ext cx="41" cy="23"/>
              </a:xfrm>
              <a:prstGeom prst="line">
                <a:avLst/>
              </a:prstGeom>
              <a:ln w="0" cap="flat" cmpd="sng">
                <a:solidFill>
                  <a:srgbClr val="000000"/>
                </a:solidFill>
                <a:prstDash val="solid"/>
                <a:round/>
                <a:headEnd type="none" w="med" len="med"/>
                <a:tailEnd type="none" w="med" len="med"/>
              </a:ln>
            </p:spPr>
          </p:sp>
          <p:sp>
            <p:nvSpPr>
              <p:cNvPr id="96298" name="Line 44"/>
              <p:cNvSpPr/>
              <p:nvPr/>
            </p:nvSpPr>
            <p:spPr>
              <a:xfrm flipH="1">
                <a:off x="4376" y="1658"/>
                <a:ext cx="31" cy="53"/>
              </a:xfrm>
              <a:prstGeom prst="line">
                <a:avLst/>
              </a:prstGeom>
              <a:ln w="0" cap="flat" cmpd="sng">
                <a:solidFill>
                  <a:srgbClr val="000000"/>
                </a:solidFill>
                <a:prstDash val="solid"/>
                <a:round/>
                <a:headEnd type="none" w="med" len="med"/>
                <a:tailEnd type="none" w="med" len="med"/>
              </a:ln>
            </p:spPr>
          </p:sp>
          <p:sp>
            <p:nvSpPr>
              <p:cNvPr id="96299" name="Line 45"/>
              <p:cNvSpPr/>
              <p:nvPr/>
            </p:nvSpPr>
            <p:spPr>
              <a:xfrm flipH="1">
                <a:off x="4335" y="1726"/>
                <a:ext cx="33" cy="57"/>
              </a:xfrm>
              <a:prstGeom prst="line">
                <a:avLst/>
              </a:prstGeom>
              <a:ln w="0" cap="flat" cmpd="sng">
                <a:solidFill>
                  <a:srgbClr val="000000"/>
                </a:solidFill>
                <a:prstDash val="solid"/>
                <a:round/>
                <a:headEnd type="none" w="med" len="med"/>
                <a:tailEnd type="none" w="med" len="med"/>
              </a:ln>
            </p:spPr>
          </p:sp>
          <p:sp>
            <p:nvSpPr>
              <p:cNvPr id="96300" name="Line 46"/>
              <p:cNvSpPr/>
              <p:nvPr/>
            </p:nvSpPr>
            <p:spPr>
              <a:xfrm flipH="1">
                <a:off x="4294" y="1797"/>
                <a:ext cx="33" cy="57"/>
              </a:xfrm>
              <a:prstGeom prst="line">
                <a:avLst/>
              </a:prstGeom>
              <a:ln w="0" cap="flat" cmpd="sng">
                <a:solidFill>
                  <a:srgbClr val="000000"/>
                </a:solidFill>
                <a:prstDash val="solid"/>
                <a:round/>
                <a:headEnd type="none" w="med" len="med"/>
                <a:tailEnd type="none" w="med" len="med"/>
              </a:ln>
            </p:spPr>
          </p:sp>
          <p:sp>
            <p:nvSpPr>
              <p:cNvPr id="96301" name="Line 47"/>
              <p:cNvSpPr/>
              <p:nvPr/>
            </p:nvSpPr>
            <p:spPr>
              <a:xfrm flipH="1">
                <a:off x="4253" y="1868"/>
                <a:ext cx="33" cy="57"/>
              </a:xfrm>
              <a:prstGeom prst="line">
                <a:avLst/>
              </a:prstGeom>
              <a:ln w="0" cap="flat" cmpd="sng">
                <a:solidFill>
                  <a:srgbClr val="000000"/>
                </a:solidFill>
                <a:prstDash val="solid"/>
                <a:round/>
                <a:headEnd type="none" w="med" len="med"/>
                <a:tailEnd type="none" w="med" len="med"/>
              </a:ln>
            </p:spPr>
          </p:sp>
          <p:sp>
            <p:nvSpPr>
              <p:cNvPr id="96302" name="Line 48"/>
              <p:cNvSpPr/>
              <p:nvPr/>
            </p:nvSpPr>
            <p:spPr>
              <a:xfrm flipH="1">
                <a:off x="4214" y="1939"/>
                <a:ext cx="31" cy="53"/>
              </a:xfrm>
              <a:prstGeom prst="line">
                <a:avLst/>
              </a:prstGeom>
              <a:ln w="0" cap="flat" cmpd="sng">
                <a:solidFill>
                  <a:srgbClr val="000000"/>
                </a:solidFill>
                <a:prstDash val="solid"/>
                <a:round/>
                <a:headEnd type="none" w="med" len="med"/>
                <a:tailEnd type="none" w="med" len="med"/>
              </a:ln>
            </p:spPr>
          </p:sp>
          <p:sp>
            <p:nvSpPr>
              <p:cNvPr id="96303" name="Line 49"/>
              <p:cNvSpPr/>
              <p:nvPr/>
            </p:nvSpPr>
            <p:spPr>
              <a:xfrm flipH="1">
                <a:off x="4432" y="1720"/>
                <a:ext cx="55" cy="55"/>
              </a:xfrm>
              <a:prstGeom prst="line">
                <a:avLst/>
              </a:prstGeom>
              <a:ln w="0" cap="flat" cmpd="sng">
                <a:solidFill>
                  <a:srgbClr val="000000"/>
                </a:solidFill>
                <a:prstDash val="solid"/>
                <a:round/>
                <a:headEnd type="none" w="med" len="med"/>
                <a:tailEnd type="none" w="med" len="med"/>
              </a:ln>
            </p:spPr>
          </p:sp>
          <p:sp>
            <p:nvSpPr>
              <p:cNvPr id="96304" name="Line 50"/>
              <p:cNvSpPr/>
              <p:nvPr/>
            </p:nvSpPr>
            <p:spPr>
              <a:xfrm>
                <a:off x="4420" y="1786"/>
                <a:ext cx="1" cy="1"/>
              </a:xfrm>
              <a:prstGeom prst="line">
                <a:avLst/>
              </a:prstGeom>
              <a:ln w="0" cap="flat" cmpd="sng">
                <a:solidFill>
                  <a:srgbClr val="000000"/>
                </a:solidFill>
                <a:prstDash val="solid"/>
                <a:round/>
                <a:headEnd type="none" w="med" len="med"/>
                <a:tailEnd type="none" w="med" len="med"/>
              </a:ln>
            </p:spPr>
          </p:sp>
          <p:sp>
            <p:nvSpPr>
              <p:cNvPr id="96305" name="Line 51"/>
              <p:cNvSpPr/>
              <p:nvPr/>
            </p:nvSpPr>
            <p:spPr>
              <a:xfrm>
                <a:off x="4408" y="1798"/>
                <a:ext cx="1" cy="1"/>
              </a:xfrm>
              <a:prstGeom prst="line">
                <a:avLst/>
              </a:prstGeom>
              <a:ln w="0" cap="flat" cmpd="sng">
                <a:solidFill>
                  <a:srgbClr val="000000"/>
                </a:solidFill>
                <a:prstDash val="solid"/>
                <a:round/>
                <a:headEnd type="none" w="med" len="med"/>
                <a:tailEnd type="none" w="med" len="med"/>
              </a:ln>
            </p:spPr>
          </p:sp>
          <p:sp>
            <p:nvSpPr>
              <p:cNvPr id="96306" name="Line 52"/>
              <p:cNvSpPr/>
              <p:nvPr/>
            </p:nvSpPr>
            <p:spPr>
              <a:xfrm flipH="1">
                <a:off x="4304" y="1809"/>
                <a:ext cx="93" cy="93"/>
              </a:xfrm>
              <a:prstGeom prst="line">
                <a:avLst/>
              </a:prstGeom>
              <a:ln w="0" cap="flat" cmpd="sng">
                <a:solidFill>
                  <a:srgbClr val="000000"/>
                </a:solidFill>
                <a:prstDash val="solid"/>
                <a:round/>
                <a:headEnd type="none" w="med" len="med"/>
                <a:tailEnd type="none" w="med" len="med"/>
              </a:ln>
            </p:spPr>
          </p:sp>
          <p:sp>
            <p:nvSpPr>
              <p:cNvPr id="96307" name="Line 53"/>
              <p:cNvSpPr/>
              <p:nvPr/>
            </p:nvSpPr>
            <p:spPr>
              <a:xfrm>
                <a:off x="4292" y="1914"/>
                <a:ext cx="1" cy="1"/>
              </a:xfrm>
              <a:prstGeom prst="line">
                <a:avLst/>
              </a:prstGeom>
              <a:ln w="0" cap="flat" cmpd="sng">
                <a:solidFill>
                  <a:srgbClr val="000000"/>
                </a:solidFill>
                <a:prstDash val="solid"/>
                <a:round/>
                <a:headEnd type="none" w="med" len="med"/>
                <a:tailEnd type="none" w="med" len="med"/>
              </a:ln>
            </p:spPr>
          </p:sp>
          <p:sp>
            <p:nvSpPr>
              <p:cNvPr id="96308" name="Line 54"/>
              <p:cNvSpPr/>
              <p:nvPr/>
            </p:nvSpPr>
            <p:spPr>
              <a:xfrm>
                <a:off x="4280" y="1926"/>
                <a:ext cx="1" cy="1"/>
              </a:xfrm>
              <a:prstGeom prst="line">
                <a:avLst/>
              </a:prstGeom>
              <a:ln w="0" cap="flat" cmpd="sng">
                <a:solidFill>
                  <a:srgbClr val="000000"/>
                </a:solidFill>
                <a:prstDash val="solid"/>
                <a:round/>
                <a:headEnd type="none" w="med" len="med"/>
                <a:tailEnd type="none" w="med" len="med"/>
              </a:ln>
            </p:spPr>
          </p:sp>
          <p:sp>
            <p:nvSpPr>
              <p:cNvPr id="96309" name="Line 55"/>
              <p:cNvSpPr/>
              <p:nvPr/>
            </p:nvSpPr>
            <p:spPr>
              <a:xfrm flipH="1">
                <a:off x="4214" y="1937"/>
                <a:ext cx="55" cy="55"/>
              </a:xfrm>
              <a:prstGeom prst="line">
                <a:avLst/>
              </a:prstGeom>
              <a:ln w="0" cap="flat" cmpd="sng">
                <a:solidFill>
                  <a:srgbClr val="000000"/>
                </a:solidFill>
                <a:prstDash val="solid"/>
                <a:round/>
                <a:headEnd type="none" w="med" len="med"/>
                <a:tailEnd type="none" w="med" len="med"/>
              </a:ln>
            </p:spPr>
          </p:sp>
          <p:sp>
            <p:nvSpPr>
              <p:cNvPr id="96310" name="Line 56"/>
              <p:cNvSpPr/>
              <p:nvPr/>
            </p:nvSpPr>
            <p:spPr>
              <a:xfrm>
                <a:off x="4351" y="1584"/>
                <a:ext cx="50" cy="50"/>
              </a:xfrm>
              <a:prstGeom prst="line">
                <a:avLst/>
              </a:prstGeom>
              <a:ln w="0" cap="flat" cmpd="sng">
                <a:solidFill>
                  <a:srgbClr val="000000"/>
                </a:solidFill>
                <a:prstDash val="solid"/>
                <a:round/>
                <a:headEnd type="none" w="med" len="med"/>
                <a:tailEnd type="none" w="med" len="med"/>
              </a:ln>
            </p:spPr>
          </p:sp>
          <p:sp>
            <p:nvSpPr>
              <p:cNvPr id="96311" name="Line 57"/>
              <p:cNvSpPr/>
              <p:nvPr/>
            </p:nvSpPr>
            <p:spPr>
              <a:xfrm>
                <a:off x="4413" y="1646"/>
                <a:ext cx="1" cy="1"/>
              </a:xfrm>
              <a:prstGeom prst="line">
                <a:avLst/>
              </a:prstGeom>
              <a:ln w="0" cap="flat" cmpd="sng">
                <a:solidFill>
                  <a:srgbClr val="000000"/>
                </a:solidFill>
                <a:prstDash val="solid"/>
                <a:round/>
                <a:headEnd type="none" w="med" len="med"/>
                <a:tailEnd type="none" w="med" len="med"/>
              </a:ln>
            </p:spPr>
          </p:sp>
          <p:sp>
            <p:nvSpPr>
              <p:cNvPr id="96312" name="Line 58"/>
              <p:cNvSpPr/>
              <p:nvPr/>
            </p:nvSpPr>
            <p:spPr>
              <a:xfrm>
                <a:off x="4424" y="1657"/>
                <a:ext cx="1" cy="1"/>
              </a:xfrm>
              <a:prstGeom prst="line">
                <a:avLst/>
              </a:prstGeom>
              <a:ln w="0" cap="flat" cmpd="sng">
                <a:solidFill>
                  <a:srgbClr val="000000"/>
                </a:solidFill>
                <a:prstDash val="solid"/>
                <a:round/>
                <a:headEnd type="none" w="med" len="med"/>
                <a:tailEnd type="none" w="med" len="med"/>
              </a:ln>
            </p:spPr>
          </p:sp>
          <p:sp>
            <p:nvSpPr>
              <p:cNvPr id="96313" name="Line 59"/>
              <p:cNvSpPr/>
              <p:nvPr/>
            </p:nvSpPr>
            <p:spPr>
              <a:xfrm>
                <a:off x="4436" y="1669"/>
                <a:ext cx="51" cy="51"/>
              </a:xfrm>
              <a:prstGeom prst="line">
                <a:avLst/>
              </a:prstGeom>
              <a:ln w="0" cap="flat" cmpd="sng">
                <a:solidFill>
                  <a:srgbClr val="000000"/>
                </a:solidFill>
                <a:prstDash val="solid"/>
                <a:round/>
                <a:headEnd type="none" w="med" len="med"/>
                <a:tailEnd type="none" w="med" len="med"/>
              </a:ln>
            </p:spPr>
          </p:sp>
          <p:sp>
            <p:nvSpPr>
              <p:cNvPr id="96314" name="Line 60"/>
              <p:cNvSpPr/>
              <p:nvPr/>
            </p:nvSpPr>
            <p:spPr>
              <a:xfrm flipV="1">
                <a:off x="4286" y="1992"/>
                <a:ext cx="545" cy="315"/>
              </a:xfrm>
              <a:prstGeom prst="line">
                <a:avLst/>
              </a:prstGeom>
              <a:ln w="0" cap="flat" cmpd="sng">
                <a:solidFill>
                  <a:srgbClr val="FF0000"/>
                </a:solidFill>
                <a:prstDash val="solid"/>
                <a:round/>
                <a:headEnd type="none" w="med" len="med"/>
                <a:tailEnd type="none" w="med" len="med"/>
              </a:ln>
            </p:spPr>
          </p:sp>
          <p:sp>
            <p:nvSpPr>
              <p:cNvPr id="96315" name="Freeform 61"/>
              <p:cNvSpPr/>
              <p:nvPr/>
            </p:nvSpPr>
            <p:spPr>
              <a:xfrm>
                <a:off x="4213" y="1798"/>
                <a:ext cx="336" cy="196"/>
              </a:xfrm>
              <a:custGeom>
                <a:avLst/>
                <a:gdLst/>
                <a:ahLst/>
                <a:cxnLst>
                  <a:cxn ang="0">
                    <a:pos x="0" y="2508"/>
                  </a:cxn>
                  <a:cxn ang="0">
                    <a:pos x="14" y="2532"/>
                  </a:cxn>
                  <a:cxn ang="0">
                    <a:pos x="28" y="2557"/>
                  </a:cxn>
                  <a:cxn ang="0">
                    <a:pos x="4369" y="50"/>
                  </a:cxn>
                  <a:cxn ang="0">
                    <a:pos x="4356" y="25"/>
                  </a:cxn>
                  <a:cxn ang="0">
                    <a:pos x="4342" y="0"/>
                  </a:cxn>
                  <a:cxn ang="0">
                    <a:pos x="0" y="2508"/>
                  </a:cxn>
                </a:cxnLst>
                <a:pathLst>
                  <a:path w="4369" h="2557">
                    <a:moveTo>
                      <a:pt x="0" y="2508"/>
                    </a:moveTo>
                    <a:lnTo>
                      <a:pt x="14" y="2532"/>
                    </a:lnTo>
                    <a:lnTo>
                      <a:pt x="28" y="2557"/>
                    </a:lnTo>
                    <a:lnTo>
                      <a:pt x="4369" y="50"/>
                    </a:lnTo>
                    <a:lnTo>
                      <a:pt x="4356" y="25"/>
                    </a:lnTo>
                    <a:lnTo>
                      <a:pt x="4342" y="0"/>
                    </a:lnTo>
                    <a:lnTo>
                      <a:pt x="0" y="2508"/>
                    </a:lnTo>
                    <a:close/>
                  </a:path>
                </a:pathLst>
              </a:custGeom>
              <a:solidFill>
                <a:srgbClr val="000000"/>
              </a:solidFill>
              <a:ln w="9525">
                <a:noFill/>
              </a:ln>
            </p:spPr>
            <p:txBody>
              <a:bodyPr/>
              <a:p>
                <a:endParaRPr lang="zh-CN" altLang="en-US"/>
              </a:p>
            </p:txBody>
          </p:sp>
          <p:sp>
            <p:nvSpPr>
              <p:cNvPr id="96316" name="Freeform 62"/>
              <p:cNvSpPr/>
              <p:nvPr/>
            </p:nvSpPr>
            <p:spPr>
              <a:xfrm>
                <a:off x="4213" y="1798"/>
                <a:ext cx="336" cy="196"/>
              </a:xfrm>
              <a:custGeom>
                <a:avLst/>
                <a:gdLst/>
                <a:ahLst/>
                <a:cxnLst>
                  <a:cxn ang="0">
                    <a:pos x="0" y="2508"/>
                  </a:cxn>
                  <a:cxn ang="0">
                    <a:pos x="14" y="2532"/>
                  </a:cxn>
                  <a:cxn ang="0">
                    <a:pos x="28" y="2557"/>
                  </a:cxn>
                  <a:cxn ang="0">
                    <a:pos x="4369" y="50"/>
                  </a:cxn>
                  <a:cxn ang="0">
                    <a:pos x="4356" y="25"/>
                  </a:cxn>
                  <a:cxn ang="0">
                    <a:pos x="4342" y="0"/>
                  </a:cxn>
                  <a:cxn ang="0">
                    <a:pos x="0" y="2508"/>
                  </a:cxn>
                </a:cxnLst>
                <a:pathLst>
                  <a:path w="4369" h="2557">
                    <a:moveTo>
                      <a:pt x="0" y="2508"/>
                    </a:moveTo>
                    <a:lnTo>
                      <a:pt x="14" y="2532"/>
                    </a:lnTo>
                    <a:lnTo>
                      <a:pt x="28" y="2557"/>
                    </a:lnTo>
                    <a:lnTo>
                      <a:pt x="4369" y="50"/>
                    </a:lnTo>
                    <a:lnTo>
                      <a:pt x="4356" y="25"/>
                    </a:lnTo>
                    <a:lnTo>
                      <a:pt x="4342" y="0"/>
                    </a:lnTo>
                    <a:lnTo>
                      <a:pt x="0" y="2508"/>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17" name="Freeform 63"/>
              <p:cNvSpPr/>
              <p:nvPr/>
            </p:nvSpPr>
            <p:spPr>
              <a:xfrm>
                <a:off x="4548" y="1798"/>
                <a:ext cx="2" cy="3"/>
              </a:xfrm>
              <a:custGeom>
                <a:avLst/>
                <a:gdLst/>
                <a:ahLst/>
                <a:cxnLst>
                  <a:cxn ang="0">
                    <a:pos x="0" y="14"/>
                  </a:cxn>
                  <a:cxn ang="0">
                    <a:pos x="13" y="39"/>
                  </a:cxn>
                  <a:cxn ang="0">
                    <a:pos x="18" y="37"/>
                  </a:cxn>
                  <a:cxn ang="0">
                    <a:pos x="21" y="33"/>
                  </a:cxn>
                  <a:cxn ang="0">
                    <a:pos x="23" y="29"/>
                  </a:cxn>
                  <a:cxn ang="0">
                    <a:pos x="25" y="26"/>
                  </a:cxn>
                  <a:cxn ang="0">
                    <a:pos x="27" y="22"/>
                  </a:cxn>
                  <a:cxn ang="0">
                    <a:pos x="27" y="17"/>
                  </a:cxn>
                  <a:cxn ang="0">
                    <a:pos x="27" y="13"/>
                  </a:cxn>
                  <a:cxn ang="0">
                    <a:pos x="27" y="8"/>
                  </a:cxn>
                  <a:cxn ang="0">
                    <a:pos x="24" y="0"/>
                  </a:cxn>
                  <a:cxn ang="0">
                    <a:pos x="0" y="14"/>
                  </a:cxn>
                </a:cxnLst>
                <a:pathLst>
                  <a:path w="27" h="39">
                    <a:moveTo>
                      <a:pt x="0" y="14"/>
                    </a:moveTo>
                    <a:lnTo>
                      <a:pt x="13" y="39"/>
                    </a:lnTo>
                    <a:lnTo>
                      <a:pt x="18" y="37"/>
                    </a:lnTo>
                    <a:lnTo>
                      <a:pt x="21" y="33"/>
                    </a:lnTo>
                    <a:lnTo>
                      <a:pt x="23" y="29"/>
                    </a:lnTo>
                    <a:lnTo>
                      <a:pt x="25" y="26"/>
                    </a:lnTo>
                    <a:lnTo>
                      <a:pt x="27" y="22"/>
                    </a:lnTo>
                    <a:lnTo>
                      <a:pt x="27" y="17"/>
                    </a:lnTo>
                    <a:lnTo>
                      <a:pt x="27" y="13"/>
                    </a:lnTo>
                    <a:lnTo>
                      <a:pt x="27" y="8"/>
                    </a:lnTo>
                    <a:lnTo>
                      <a:pt x="24" y="0"/>
                    </a:lnTo>
                    <a:lnTo>
                      <a:pt x="0" y="14"/>
                    </a:lnTo>
                    <a:close/>
                  </a:path>
                </a:pathLst>
              </a:custGeom>
              <a:solidFill>
                <a:srgbClr val="000000"/>
              </a:solidFill>
              <a:ln w="9525">
                <a:noFill/>
              </a:ln>
            </p:spPr>
            <p:txBody>
              <a:bodyPr/>
              <a:p>
                <a:endParaRPr lang="zh-CN" altLang="en-US"/>
              </a:p>
            </p:txBody>
          </p:sp>
          <p:sp>
            <p:nvSpPr>
              <p:cNvPr id="96318" name="Freeform 64"/>
              <p:cNvSpPr/>
              <p:nvPr/>
            </p:nvSpPr>
            <p:spPr>
              <a:xfrm>
                <a:off x="4549" y="1798"/>
                <a:ext cx="1" cy="3"/>
              </a:xfrm>
              <a:custGeom>
                <a:avLst/>
                <a:gdLst/>
                <a:ahLst/>
                <a:cxnLst>
                  <a:cxn ang="0">
                    <a:pos x="0" y="39"/>
                  </a:cxn>
                  <a:cxn ang="0">
                    <a:pos x="5" y="37"/>
                  </a:cxn>
                  <a:cxn ang="0">
                    <a:pos x="8" y="33"/>
                  </a:cxn>
                  <a:cxn ang="0">
                    <a:pos x="10" y="29"/>
                  </a:cxn>
                  <a:cxn ang="0">
                    <a:pos x="12" y="26"/>
                  </a:cxn>
                  <a:cxn ang="0">
                    <a:pos x="14" y="22"/>
                  </a:cxn>
                  <a:cxn ang="0">
                    <a:pos x="14" y="17"/>
                  </a:cxn>
                  <a:cxn ang="0">
                    <a:pos x="14" y="13"/>
                  </a:cxn>
                  <a:cxn ang="0">
                    <a:pos x="14" y="8"/>
                  </a:cxn>
                  <a:cxn ang="0">
                    <a:pos x="11" y="0"/>
                  </a:cxn>
                </a:cxnLst>
                <a:pathLst>
                  <a:path w="14" h="39">
                    <a:moveTo>
                      <a:pt x="0" y="39"/>
                    </a:moveTo>
                    <a:lnTo>
                      <a:pt x="5" y="37"/>
                    </a:lnTo>
                    <a:lnTo>
                      <a:pt x="8" y="33"/>
                    </a:lnTo>
                    <a:lnTo>
                      <a:pt x="10" y="29"/>
                    </a:lnTo>
                    <a:lnTo>
                      <a:pt x="12" y="26"/>
                    </a:lnTo>
                    <a:lnTo>
                      <a:pt x="14" y="22"/>
                    </a:lnTo>
                    <a:lnTo>
                      <a:pt x="14" y="17"/>
                    </a:lnTo>
                    <a:lnTo>
                      <a:pt x="14" y="13"/>
                    </a:lnTo>
                    <a:lnTo>
                      <a:pt x="14" y="8"/>
                    </a:lnTo>
                    <a:lnTo>
                      <a:pt x="11"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19" name="Freeform 65"/>
              <p:cNvSpPr/>
              <p:nvPr/>
            </p:nvSpPr>
            <p:spPr>
              <a:xfrm>
                <a:off x="4450" y="1632"/>
                <a:ext cx="100" cy="169"/>
              </a:xfrm>
              <a:custGeom>
                <a:avLst/>
                <a:gdLst/>
                <a:ahLst/>
                <a:cxnLst>
                  <a:cxn ang="0">
                    <a:pos x="1251" y="2194"/>
                  </a:cxn>
                  <a:cxn ang="0">
                    <a:pos x="1276" y="2180"/>
                  </a:cxn>
                  <a:cxn ang="0">
                    <a:pos x="1300" y="2166"/>
                  </a:cxn>
                  <a:cxn ang="0">
                    <a:pos x="49" y="0"/>
                  </a:cxn>
                  <a:cxn ang="0">
                    <a:pos x="25" y="14"/>
                  </a:cxn>
                  <a:cxn ang="0">
                    <a:pos x="0" y="28"/>
                  </a:cxn>
                  <a:cxn ang="0">
                    <a:pos x="1251" y="2194"/>
                  </a:cxn>
                </a:cxnLst>
                <a:pathLst>
                  <a:path w="1300" h="2194">
                    <a:moveTo>
                      <a:pt x="1251" y="2194"/>
                    </a:moveTo>
                    <a:lnTo>
                      <a:pt x="1276" y="2180"/>
                    </a:lnTo>
                    <a:lnTo>
                      <a:pt x="1300" y="2166"/>
                    </a:lnTo>
                    <a:lnTo>
                      <a:pt x="49" y="0"/>
                    </a:lnTo>
                    <a:lnTo>
                      <a:pt x="25" y="14"/>
                    </a:lnTo>
                    <a:lnTo>
                      <a:pt x="0" y="28"/>
                    </a:lnTo>
                    <a:lnTo>
                      <a:pt x="1251" y="2194"/>
                    </a:lnTo>
                    <a:close/>
                  </a:path>
                </a:pathLst>
              </a:custGeom>
              <a:solidFill>
                <a:srgbClr val="000000"/>
              </a:solidFill>
              <a:ln w="9525">
                <a:noFill/>
              </a:ln>
            </p:spPr>
            <p:txBody>
              <a:bodyPr/>
              <a:p>
                <a:endParaRPr lang="zh-CN" altLang="en-US"/>
              </a:p>
            </p:txBody>
          </p:sp>
          <p:sp>
            <p:nvSpPr>
              <p:cNvPr id="96320" name="Freeform 66"/>
              <p:cNvSpPr/>
              <p:nvPr/>
            </p:nvSpPr>
            <p:spPr>
              <a:xfrm>
                <a:off x="4450" y="1632"/>
                <a:ext cx="100" cy="169"/>
              </a:xfrm>
              <a:custGeom>
                <a:avLst/>
                <a:gdLst/>
                <a:ahLst/>
                <a:cxnLst>
                  <a:cxn ang="0">
                    <a:pos x="1251" y="2194"/>
                  </a:cxn>
                  <a:cxn ang="0">
                    <a:pos x="1276" y="2180"/>
                  </a:cxn>
                  <a:cxn ang="0">
                    <a:pos x="1300" y="2166"/>
                  </a:cxn>
                  <a:cxn ang="0">
                    <a:pos x="49" y="0"/>
                  </a:cxn>
                  <a:cxn ang="0">
                    <a:pos x="25" y="14"/>
                  </a:cxn>
                  <a:cxn ang="0">
                    <a:pos x="0" y="28"/>
                  </a:cxn>
                  <a:cxn ang="0">
                    <a:pos x="1251" y="2194"/>
                  </a:cxn>
                </a:cxnLst>
                <a:pathLst>
                  <a:path w="1300" h="2194">
                    <a:moveTo>
                      <a:pt x="1251" y="2194"/>
                    </a:moveTo>
                    <a:lnTo>
                      <a:pt x="1276" y="2180"/>
                    </a:lnTo>
                    <a:lnTo>
                      <a:pt x="1300" y="2166"/>
                    </a:lnTo>
                    <a:lnTo>
                      <a:pt x="49" y="0"/>
                    </a:lnTo>
                    <a:lnTo>
                      <a:pt x="25" y="14"/>
                    </a:lnTo>
                    <a:lnTo>
                      <a:pt x="0" y="28"/>
                    </a:lnTo>
                    <a:lnTo>
                      <a:pt x="1251" y="2194"/>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21" name="Freeform 67"/>
              <p:cNvSpPr/>
              <p:nvPr/>
            </p:nvSpPr>
            <p:spPr>
              <a:xfrm>
                <a:off x="4451" y="1631"/>
                <a:ext cx="3" cy="2"/>
              </a:xfrm>
              <a:custGeom>
                <a:avLst/>
                <a:gdLst/>
                <a:ahLst/>
                <a:cxnLst>
                  <a:cxn ang="0">
                    <a:pos x="14" y="28"/>
                  </a:cxn>
                  <a:cxn ang="0">
                    <a:pos x="38" y="14"/>
                  </a:cxn>
                  <a:cxn ang="0">
                    <a:pos x="36" y="10"/>
                  </a:cxn>
                  <a:cxn ang="0">
                    <a:pos x="33" y="7"/>
                  </a:cxn>
                  <a:cxn ang="0">
                    <a:pos x="29" y="5"/>
                  </a:cxn>
                  <a:cxn ang="0">
                    <a:pos x="26" y="2"/>
                  </a:cxn>
                  <a:cxn ang="0">
                    <a:pos x="21" y="0"/>
                  </a:cxn>
                  <a:cxn ang="0">
                    <a:pos x="17" y="0"/>
                  </a:cxn>
                  <a:cxn ang="0">
                    <a:pos x="13" y="0"/>
                  </a:cxn>
                  <a:cxn ang="0">
                    <a:pos x="7" y="0"/>
                  </a:cxn>
                  <a:cxn ang="0">
                    <a:pos x="4" y="1"/>
                  </a:cxn>
                  <a:cxn ang="0">
                    <a:pos x="0" y="4"/>
                  </a:cxn>
                  <a:cxn ang="0">
                    <a:pos x="14" y="28"/>
                  </a:cxn>
                </a:cxnLst>
                <a:pathLst>
                  <a:path w="38" h="28">
                    <a:moveTo>
                      <a:pt x="14" y="28"/>
                    </a:moveTo>
                    <a:lnTo>
                      <a:pt x="38" y="14"/>
                    </a:lnTo>
                    <a:lnTo>
                      <a:pt x="36" y="10"/>
                    </a:lnTo>
                    <a:lnTo>
                      <a:pt x="33" y="7"/>
                    </a:lnTo>
                    <a:lnTo>
                      <a:pt x="29" y="5"/>
                    </a:lnTo>
                    <a:lnTo>
                      <a:pt x="26" y="2"/>
                    </a:lnTo>
                    <a:lnTo>
                      <a:pt x="21" y="0"/>
                    </a:lnTo>
                    <a:lnTo>
                      <a:pt x="17" y="0"/>
                    </a:lnTo>
                    <a:lnTo>
                      <a:pt x="13" y="0"/>
                    </a:lnTo>
                    <a:lnTo>
                      <a:pt x="7" y="0"/>
                    </a:lnTo>
                    <a:lnTo>
                      <a:pt x="4" y="1"/>
                    </a:lnTo>
                    <a:lnTo>
                      <a:pt x="0" y="4"/>
                    </a:lnTo>
                    <a:lnTo>
                      <a:pt x="14" y="28"/>
                    </a:lnTo>
                    <a:close/>
                  </a:path>
                </a:pathLst>
              </a:custGeom>
              <a:solidFill>
                <a:srgbClr val="000000"/>
              </a:solidFill>
              <a:ln w="9525">
                <a:noFill/>
              </a:ln>
            </p:spPr>
            <p:txBody>
              <a:bodyPr/>
              <a:p>
                <a:endParaRPr lang="zh-CN" altLang="en-US"/>
              </a:p>
            </p:txBody>
          </p:sp>
          <p:sp>
            <p:nvSpPr>
              <p:cNvPr id="96322" name="Freeform 68"/>
              <p:cNvSpPr/>
              <p:nvPr/>
            </p:nvSpPr>
            <p:spPr>
              <a:xfrm>
                <a:off x="4451" y="1631"/>
                <a:ext cx="3" cy="1"/>
              </a:xfrm>
              <a:custGeom>
                <a:avLst/>
                <a:gdLst/>
                <a:ahLst/>
                <a:cxnLst>
                  <a:cxn ang="0">
                    <a:pos x="38" y="14"/>
                  </a:cxn>
                  <a:cxn ang="0">
                    <a:pos x="36" y="10"/>
                  </a:cxn>
                  <a:cxn ang="0">
                    <a:pos x="33" y="7"/>
                  </a:cxn>
                  <a:cxn ang="0">
                    <a:pos x="29" y="5"/>
                  </a:cxn>
                  <a:cxn ang="0">
                    <a:pos x="26" y="2"/>
                  </a:cxn>
                  <a:cxn ang="0">
                    <a:pos x="21" y="0"/>
                  </a:cxn>
                  <a:cxn ang="0">
                    <a:pos x="17" y="0"/>
                  </a:cxn>
                  <a:cxn ang="0">
                    <a:pos x="13" y="0"/>
                  </a:cxn>
                  <a:cxn ang="0">
                    <a:pos x="7" y="0"/>
                  </a:cxn>
                  <a:cxn ang="0">
                    <a:pos x="4" y="1"/>
                  </a:cxn>
                  <a:cxn ang="0">
                    <a:pos x="0" y="4"/>
                  </a:cxn>
                </a:cxnLst>
                <a:pathLst>
                  <a:path w="38" h="14">
                    <a:moveTo>
                      <a:pt x="38" y="14"/>
                    </a:moveTo>
                    <a:lnTo>
                      <a:pt x="36" y="10"/>
                    </a:lnTo>
                    <a:lnTo>
                      <a:pt x="33" y="7"/>
                    </a:lnTo>
                    <a:lnTo>
                      <a:pt x="29" y="5"/>
                    </a:lnTo>
                    <a:lnTo>
                      <a:pt x="26" y="2"/>
                    </a:lnTo>
                    <a:lnTo>
                      <a:pt x="21" y="0"/>
                    </a:lnTo>
                    <a:lnTo>
                      <a:pt x="17" y="0"/>
                    </a:lnTo>
                    <a:lnTo>
                      <a:pt x="13" y="0"/>
                    </a:lnTo>
                    <a:lnTo>
                      <a:pt x="7" y="0"/>
                    </a:lnTo>
                    <a:lnTo>
                      <a:pt x="4" y="1"/>
                    </a:lnTo>
                    <a:lnTo>
                      <a:pt x="0" y="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23" name="Freeform 69"/>
              <p:cNvSpPr/>
              <p:nvPr/>
            </p:nvSpPr>
            <p:spPr>
              <a:xfrm>
                <a:off x="4117" y="1631"/>
                <a:ext cx="336" cy="197"/>
              </a:xfrm>
              <a:custGeom>
                <a:avLst/>
                <a:gdLst/>
                <a:ahLst/>
                <a:cxnLst>
                  <a:cxn ang="0">
                    <a:pos x="4369" y="49"/>
                  </a:cxn>
                  <a:cxn ang="0">
                    <a:pos x="4355" y="24"/>
                  </a:cxn>
                  <a:cxn ang="0">
                    <a:pos x="4341" y="0"/>
                  </a:cxn>
                  <a:cxn ang="0">
                    <a:pos x="0" y="2506"/>
                  </a:cxn>
                  <a:cxn ang="0">
                    <a:pos x="13" y="2531"/>
                  </a:cxn>
                  <a:cxn ang="0">
                    <a:pos x="27" y="2555"/>
                  </a:cxn>
                  <a:cxn ang="0">
                    <a:pos x="4369" y="49"/>
                  </a:cxn>
                </a:cxnLst>
                <a:pathLst>
                  <a:path w="4369" h="2555">
                    <a:moveTo>
                      <a:pt x="4369" y="49"/>
                    </a:moveTo>
                    <a:lnTo>
                      <a:pt x="4355" y="24"/>
                    </a:lnTo>
                    <a:lnTo>
                      <a:pt x="4341" y="0"/>
                    </a:lnTo>
                    <a:lnTo>
                      <a:pt x="0" y="2506"/>
                    </a:lnTo>
                    <a:lnTo>
                      <a:pt x="13" y="2531"/>
                    </a:lnTo>
                    <a:lnTo>
                      <a:pt x="27" y="2555"/>
                    </a:lnTo>
                    <a:lnTo>
                      <a:pt x="4369" y="49"/>
                    </a:lnTo>
                    <a:close/>
                  </a:path>
                </a:pathLst>
              </a:custGeom>
              <a:solidFill>
                <a:srgbClr val="000000"/>
              </a:solidFill>
              <a:ln w="9525">
                <a:noFill/>
              </a:ln>
            </p:spPr>
            <p:txBody>
              <a:bodyPr/>
              <a:p>
                <a:endParaRPr lang="zh-CN" altLang="en-US"/>
              </a:p>
            </p:txBody>
          </p:sp>
          <p:sp>
            <p:nvSpPr>
              <p:cNvPr id="96324" name="Freeform 70"/>
              <p:cNvSpPr/>
              <p:nvPr/>
            </p:nvSpPr>
            <p:spPr>
              <a:xfrm>
                <a:off x="4117" y="1631"/>
                <a:ext cx="336" cy="197"/>
              </a:xfrm>
              <a:custGeom>
                <a:avLst/>
                <a:gdLst/>
                <a:ahLst/>
                <a:cxnLst>
                  <a:cxn ang="0">
                    <a:pos x="4369" y="49"/>
                  </a:cxn>
                  <a:cxn ang="0">
                    <a:pos x="4355" y="24"/>
                  </a:cxn>
                  <a:cxn ang="0">
                    <a:pos x="4341" y="0"/>
                  </a:cxn>
                  <a:cxn ang="0">
                    <a:pos x="0" y="2506"/>
                  </a:cxn>
                  <a:cxn ang="0">
                    <a:pos x="13" y="2531"/>
                  </a:cxn>
                  <a:cxn ang="0">
                    <a:pos x="27" y="2555"/>
                  </a:cxn>
                  <a:cxn ang="0">
                    <a:pos x="4369" y="49"/>
                  </a:cxn>
                </a:cxnLst>
                <a:pathLst>
                  <a:path w="4369" h="2555">
                    <a:moveTo>
                      <a:pt x="4369" y="49"/>
                    </a:moveTo>
                    <a:lnTo>
                      <a:pt x="4355" y="24"/>
                    </a:lnTo>
                    <a:lnTo>
                      <a:pt x="4341" y="0"/>
                    </a:lnTo>
                    <a:lnTo>
                      <a:pt x="0" y="2506"/>
                    </a:lnTo>
                    <a:lnTo>
                      <a:pt x="13" y="2531"/>
                    </a:lnTo>
                    <a:lnTo>
                      <a:pt x="27" y="2555"/>
                    </a:lnTo>
                    <a:lnTo>
                      <a:pt x="4369" y="49"/>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25" name="Freeform 71"/>
              <p:cNvSpPr/>
              <p:nvPr/>
            </p:nvSpPr>
            <p:spPr>
              <a:xfrm>
                <a:off x="4116" y="1824"/>
                <a:ext cx="2" cy="3"/>
              </a:xfrm>
              <a:custGeom>
                <a:avLst/>
                <a:gdLst/>
                <a:ahLst/>
                <a:cxnLst>
                  <a:cxn ang="0">
                    <a:pos x="27" y="25"/>
                  </a:cxn>
                  <a:cxn ang="0">
                    <a:pos x="14" y="0"/>
                  </a:cxn>
                  <a:cxn ang="0">
                    <a:pos x="9" y="2"/>
                  </a:cxn>
                  <a:cxn ang="0">
                    <a:pos x="6" y="5"/>
                  </a:cxn>
                  <a:cxn ang="0">
                    <a:pos x="4" y="10"/>
                  </a:cxn>
                  <a:cxn ang="0">
                    <a:pos x="2" y="13"/>
                  </a:cxn>
                  <a:cxn ang="0">
                    <a:pos x="0" y="17"/>
                  </a:cxn>
                  <a:cxn ang="0">
                    <a:pos x="0" y="21"/>
                  </a:cxn>
                  <a:cxn ang="0">
                    <a:pos x="0" y="26"/>
                  </a:cxn>
                  <a:cxn ang="0">
                    <a:pos x="0" y="31"/>
                  </a:cxn>
                  <a:cxn ang="0">
                    <a:pos x="3" y="39"/>
                  </a:cxn>
                  <a:cxn ang="0">
                    <a:pos x="27" y="25"/>
                  </a:cxn>
                </a:cxnLst>
                <a:pathLst>
                  <a:path w="27" h="39">
                    <a:moveTo>
                      <a:pt x="27" y="25"/>
                    </a:moveTo>
                    <a:lnTo>
                      <a:pt x="14" y="0"/>
                    </a:lnTo>
                    <a:lnTo>
                      <a:pt x="9" y="2"/>
                    </a:lnTo>
                    <a:lnTo>
                      <a:pt x="6" y="5"/>
                    </a:lnTo>
                    <a:lnTo>
                      <a:pt x="4" y="10"/>
                    </a:lnTo>
                    <a:lnTo>
                      <a:pt x="2" y="13"/>
                    </a:lnTo>
                    <a:lnTo>
                      <a:pt x="0" y="17"/>
                    </a:lnTo>
                    <a:lnTo>
                      <a:pt x="0" y="21"/>
                    </a:lnTo>
                    <a:lnTo>
                      <a:pt x="0" y="26"/>
                    </a:lnTo>
                    <a:lnTo>
                      <a:pt x="0" y="31"/>
                    </a:lnTo>
                    <a:lnTo>
                      <a:pt x="3" y="39"/>
                    </a:lnTo>
                    <a:lnTo>
                      <a:pt x="27" y="25"/>
                    </a:lnTo>
                    <a:close/>
                  </a:path>
                </a:pathLst>
              </a:custGeom>
              <a:solidFill>
                <a:srgbClr val="000000"/>
              </a:solidFill>
              <a:ln w="9525">
                <a:noFill/>
              </a:ln>
            </p:spPr>
            <p:txBody>
              <a:bodyPr/>
              <a:p>
                <a:endParaRPr lang="zh-CN" altLang="en-US"/>
              </a:p>
            </p:txBody>
          </p:sp>
          <p:sp>
            <p:nvSpPr>
              <p:cNvPr id="96326" name="Freeform 72"/>
              <p:cNvSpPr/>
              <p:nvPr/>
            </p:nvSpPr>
            <p:spPr>
              <a:xfrm>
                <a:off x="4116" y="1824"/>
                <a:ext cx="1" cy="3"/>
              </a:xfrm>
              <a:custGeom>
                <a:avLst/>
                <a:gdLst/>
                <a:ahLst/>
                <a:cxnLst>
                  <a:cxn ang="0">
                    <a:pos x="14" y="0"/>
                  </a:cxn>
                  <a:cxn ang="0">
                    <a:pos x="9" y="2"/>
                  </a:cxn>
                  <a:cxn ang="0">
                    <a:pos x="6" y="5"/>
                  </a:cxn>
                  <a:cxn ang="0">
                    <a:pos x="4" y="10"/>
                  </a:cxn>
                  <a:cxn ang="0">
                    <a:pos x="2" y="13"/>
                  </a:cxn>
                  <a:cxn ang="0">
                    <a:pos x="0" y="17"/>
                  </a:cxn>
                  <a:cxn ang="0">
                    <a:pos x="0" y="21"/>
                  </a:cxn>
                  <a:cxn ang="0">
                    <a:pos x="0" y="26"/>
                  </a:cxn>
                  <a:cxn ang="0">
                    <a:pos x="0" y="31"/>
                  </a:cxn>
                  <a:cxn ang="0">
                    <a:pos x="3" y="39"/>
                  </a:cxn>
                </a:cxnLst>
                <a:pathLst>
                  <a:path w="14" h="39">
                    <a:moveTo>
                      <a:pt x="14" y="0"/>
                    </a:moveTo>
                    <a:lnTo>
                      <a:pt x="9" y="2"/>
                    </a:lnTo>
                    <a:lnTo>
                      <a:pt x="6" y="5"/>
                    </a:lnTo>
                    <a:lnTo>
                      <a:pt x="4" y="10"/>
                    </a:lnTo>
                    <a:lnTo>
                      <a:pt x="2" y="13"/>
                    </a:lnTo>
                    <a:lnTo>
                      <a:pt x="0" y="17"/>
                    </a:lnTo>
                    <a:lnTo>
                      <a:pt x="0" y="21"/>
                    </a:lnTo>
                    <a:lnTo>
                      <a:pt x="0" y="26"/>
                    </a:lnTo>
                    <a:lnTo>
                      <a:pt x="0" y="31"/>
                    </a:lnTo>
                    <a:lnTo>
                      <a:pt x="3" y="3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27" name="Freeform 73"/>
              <p:cNvSpPr/>
              <p:nvPr/>
            </p:nvSpPr>
            <p:spPr>
              <a:xfrm>
                <a:off x="4116" y="1825"/>
                <a:ext cx="100" cy="168"/>
              </a:xfrm>
              <a:custGeom>
                <a:avLst/>
                <a:gdLst/>
                <a:ahLst/>
                <a:cxnLst>
                  <a:cxn ang="0">
                    <a:pos x="49" y="0"/>
                  </a:cxn>
                  <a:cxn ang="0">
                    <a:pos x="24" y="14"/>
                  </a:cxn>
                  <a:cxn ang="0">
                    <a:pos x="0" y="28"/>
                  </a:cxn>
                  <a:cxn ang="0">
                    <a:pos x="1251" y="2194"/>
                  </a:cxn>
                  <a:cxn ang="0">
                    <a:pos x="1275" y="2180"/>
                  </a:cxn>
                  <a:cxn ang="0">
                    <a:pos x="1300" y="2166"/>
                  </a:cxn>
                  <a:cxn ang="0">
                    <a:pos x="49" y="0"/>
                  </a:cxn>
                </a:cxnLst>
                <a:pathLst>
                  <a:path w="1300" h="2194">
                    <a:moveTo>
                      <a:pt x="49" y="0"/>
                    </a:moveTo>
                    <a:lnTo>
                      <a:pt x="24" y="14"/>
                    </a:lnTo>
                    <a:lnTo>
                      <a:pt x="0" y="28"/>
                    </a:lnTo>
                    <a:lnTo>
                      <a:pt x="1251" y="2194"/>
                    </a:lnTo>
                    <a:lnTo>
                      <a:pt x="1275" y="2180"/>
                    </a:lnTo>
                    <a:lnTo>
                      <a:pt x="1300" y="2166"/>
                    </a:lnTo>
                    <a:lnTo>
                      <a:pt x="49" y="0"/>
                    </a:lnTo>
                    <a:close/>
                  </a:path>
                </a:pathLst>
              </a:custGeom>
              <a:solidFill>
                <a:srgbClr val="000000"/>
              </a:solidFill>
              <a:ln w="9525">
                <a:noFill/>
              </a:ln>
            </p:spPr>
            <p:txBody>
              <a:bodyPr/>
              <a:p>
                <a:endParaRPr lang="zh-CN" altLang="en-US"/>
              </a:p>
            </p:txBody>
          </p:sp>
          <p:sp>
            <p:nvSpPr>
              <p:cNvPr id="96328" name="Freeform 74"/>
              <p:cNvSpPr/>
              <p:nvPr/>
            </p:nvSpPr>
            <p:spPr>
              <a:xfrm>
                <a:off x="4116" y="1825"/>
                <a:ext cx="100" cy="168"/>
              </a:xfrm>
              <a:custGeom>
                <a:avLst/>
                <a:gdLst/>
                <a:ahLst/>
                <a:cxnLst>
                  <a:cxn ang="0">
                    <a:pos x="49" y="0"/>
                  </a:cxn>
                  <a:cxn ang="0">
                    <a:pos x="24" y="14"/>
                  </a:cxn>
                  <a:cxn ang="0">
                    <a:pos x="0" y="28"/>
                  </a:cxn>
                  <a:cxn ang="0">
                    <a:pos x="1251" y="2194"/>
                  </a:cxn>
                  <a:cxn ang="0">
                    <a:pos x="1275" y="2180"/>
                  </a:cxn>
                  <a:cxn ang="0">
                    <a:pos x="1300" y="2166"/>
                  </a:cxn>
                  <a:cxn ang="0">
                    <a:pos x="49" y="0"/>
                  </a:cxn>
                </a:cxnLst>
                <a:pathLst>
                  <a:path w="1300" h="2194">
                    <a:moveTo>
                      <a:pt x="49" y="0"/>
                    </a:moveTo>
                    <a:lnTo>
                      <a:pt x="24" y="14"/>
                    </a:lnTo>
                    <a:lnTo>
                      <a:pt x="0" y="28"/>
                    </a:lnTo>
                    <a:lnTo>
                      <a:pt x="1251" y="2194"/>
                    </a:lnTo>
                    <a:lnTo>
                      <a:pt x="1275" y="2180"/>
                    </a:lnTo>
                    <a:lnTo>
                      <a:pt x="1300" y="2166"/>
                    </a:lnTo>
                    <a:lnTo>
                      <a:pt x="49"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29" name="Freeform 75"/>
              <p:cNvSpPr/>
              <p:nvPr/>
            </p:nvSpPr>
            <p:spPr>
              <a:xfrm>
                <a:off x="4212" y="1992"/>
                <a:ext cx="3" cy="2"/>
              </a:xfrm>
              <a:custGeom>
                <a:avLst/>
                <a:gdLst/>
                <a:ahLst/>
                <a:cxnLst>
                  <a:cxn ang="0">
                    <a:pos x="24" y="0"/>
                  </a:cxn>
                  <a:cxn ang="0">
                    <a:pos x="0" y="14"/>
                  </a:cxn>
                  <a:cxn ang="0">
                    <a:pos x="2" y="19"/>
                  </a:cxn>
                  <a:cxn ang="0">
                    <a:pos x="5" y="22"/>
                  </a:cxn>
                  <a:cxn ang="0">
                    <a:pos x="9" y="24"/>
                  </a:cxn>
                  <a:cxn ang="0">
                    <a:pos x="12" y="26"/>
                  </a:cxn>
                  <a:cxn ang="0">
                    <a:pos x="17" y="28"/>
                  </a:cxn>
                  <a:cxn ang="0">
                    <a:pos x="21" y="28"/>
                  </a:cxn>
                  <a:cxn ang="0">
                    <a:pos x="25" y="28"/>
                  </a:cxn>
                  <a:cxn ang="0">
                    <a:pos x="31" y="28"/>
                  </a:cxn>
                  <a:cxn ang="0">
                    <a:pos x="34" y="27"/>
                  </a:cxn>
                  <a:cxn ang="0">
                    <a:pos x="38" y="25"/>
                  </a:cxn>
                  <a:cxn ang="0">
                    <a:pos x="24" y="0"/>
                  </a:cxn>
                </a:cxnLst>
                <a:pathLst>
                  <a:path w="38" h="28">
                    <a:moveTo>
                      <a:pt x="24" y="0"/>
                    </a:moveTo>
                    <a:lnTo>
                      <a:pt x="0" y="14"/>
                    </a:lnTo>
                    <a:lnTo>
                      <a:pt x="2" y="19"/>
                    </a:lnTo>
                    <a:lnTo>
                      <a:pt x="5" y="22"/>
                    </a:lnTo>
                    <a:lnTo>
                      <a:pt x="9" y="24"/>
                    </a:lnTo>
                    <a:lnTo>
                      <a:pt x="12" y="26"/>
                    </a:lnTo>
                    <a:lnTo>
                      <a:pt x="17" y="28"/>
                    </a:lnTo>
                    <a:lnTo>
                      <a:pt x="21" y="28"/>
                    </a:lnTo>
                    <a:lnTo>
                      <a:pt x="25" y="28"/>
                    </a:lnTo>
                    <a:lnTo>
                      <a:pt x="31" y="28"/>
                    </a:lnTo>
                    <a:lnTo>
                      <a:pt x="34" y="27"/>
                    </a:lnTo>
                    <a:lnTo>
                      <a:pt x="38" y="25"/>
                    </a:lnTo>
                    <a:lnTo>
                      <a:pt x="24" y="0"/>
                    </a:lnTo>
                    <a:close/>
                  </a:path>
                </a:pathLst>
              </a:custGeom>
              <a:solidFill>
                <a:srgbClr val="000000"/>
              </a:solidFill>
              <a:ln w="9525">
                <a:noFill/>
              </a:ln>
            </p:spPr>
            <p:txBody>
              <a:bodyPr/>
              <a:p>
                <a:endParaRPr lang="zh-CN" altLang="en-US"/>
              </a:p>
            </p:txBody>
          </p:sp>
          <p:sp>
            <p:nvSpPr>
              <p:cNvPr id="96330" name="Freeform 76"/>
              <p:cNvSpPr/>
              <p:nvPr/>
            </p:nvSpPr>
            <p:spPr>
              <a:xfrm>
                <a:off x="4212" y="1993"/>
                <a:ext cx="3" cy="1"/>
              </a:xfrm>
              <a:custGeom>
                <a:avLst/>
                <a:gdLst/>
                <a:ahLst/>
                <a:cxnLst>
                  <a:cxn ang="0">
                    <a:pos x="0" y="0"/>
                  </a:cxn>
                  <a:cxn ang="0">
                    <a:pos x="2" y="5"/>
                  </a:cxn>
                  <a:cxn ang="0">
                    <a:pos x="5" y="8"/>
                  </a:cxn>
                  <a:cxn ang="0">
                    <a:pos x="9" y="10"/>
                  </a:cxn>
                  <a:cxn ang="0">
                    <a:pos x="12" y="12"/>
                  </a:cxn>
                  <a:cxn ang="0">
                    <a:pos x="17" y="14"/>
                  </a:cxn>
                  <a:cxn ang="0">
                    <a:pos x="21" y="14"/>
                  </a:cxn>
                  <a:cxn ang="0">
                    <a:pos x="25" y="14"/>
                  </a:cxn>
                  <a:cxn ang="0">
                    <a:pos x="31" y="14"/>
                  </a:cxn>
                  <a:cxn ang="0">
                    <a:pos x="34" y="13"/>
                  </a:cxn>
                  <a:cxn ang="0">
                    <a:pos x="38" y="11"/>
                  </a:cxn>
                </a:cxnLst>
                <a:pathLst>
                  <a:path w="38" h="14">
                    <a:moveTo>
                      <a:pt x="0" y="0"/>
                    </a:moveTo>
                    <a:lnTo>
                      <a:pt x="2" y="5"/>
                    </a:lnTo>
                    <a:lnTo>
                      <a:pt x="5" y="8"/>
                    </a:lnTo>
                    <a:lnTo>
                      <a:pt x="9" y="10"/>
                    </a:lnTo>
                    <a:lnTo>
                      <a:pt x="12" y="12"/>
                    </a:lnTo>
                    <a:lnTo>
                      <a:pt x="17" y="14"/>
                    </a:lnTo>
                    <a:lnTo>
                      <a:pt x="21" y="14"/>
                    </a:lnTo>
                    <a:lnTo>
                      <a:pt x="25" y="14"/>
                    </a:lnTo>
                    <a:lnTo>
                      <a:pt x="31" y="14"/>
                    </a:lnTo>
                    <a:lnTo>
                      <a:pt x="34" y="13"/>
                    </a:lnTo>
                    <a:lnTo>
                      <a:pt x="38" y="1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31" name="Line 77"/>
              <p:cNvSpPr/>
              <p:nvPr/>
            </p:nvSpPr>
            <p:spPr>
              <a:xfrm>
                <a:off x="3701" y="1992"/>
                <a:ext cx="1151" cy="1"/>
              </a:xfrm>
              <a:prstGeom prst="line">
                <a:avLst/>
              </a:prstGeom>
              <a:ln w="0" cap="flat" cmpd="sng">
                <a:solidFill>
                  <a:srgbClr val="000000"/>
                </a:solidFill>
                <a:prstDash val="solid"/>
                <a:round/>
                <a:headEnd type="none" w="med" len="med"/>
                <a:tailEnd type="none" w="med" len="med"/>
              </a:ln>
            </p:spPr>
          </p:sp>
          <p:sp>
            <p:nvSpPr>
              <p:cNvPr id="96332" name="Freeform 78"/>
              <p:cNvSpPr/>
              <p:nvPr/>
            </p:nvSpPr>
            <p:spPr>
              <a:xfrm>
                <a:off x="4172" y="2572"/>
                <a:ext cx="4" cy="3"/>
              </a:xfrm>
              <a:custGeom>
                <a:avLst/>
                <a:gdLst/>
                <a:ahLst/>
                <a:cxnLst>
                  <a:cxn ang="0">
                    <a:pos x="28" y="0"/>
                  </a:cxn>
                  <a:cxn ang="0">
                    <a:pos x="57" y="0"/>
                  </a:cxn>
                  <a:cxn ang="0">
                    <a:pos x="55" y="9"/>
                  </a:cxn>
                  <a:cxn ang="0">
                    <a:pos x="51" y="17"/>
                  </a:cxn>
                  <a:cxn ang="0">
                    <a:pos x="46" y="23"/>
                  </a:cxn>
                  <a:cxn ang="0">
                    <a:pos x="37" y="27"/>
                  </a:cxn>
                  <a:cxn ang="0">
                    <a:pos x="28" y="28"/>
                  </a:cxn>
                  <a:cxn ang="0">
                    <a:pos x="20" y="27"/>
                  </a:cxn>
                  <a:cxn ang="0">
                    <a:pos x="11" y="23"/>
                  </a:cxn>
                  <a:cxn ang="0">
                    <a:pos x="6" y="17"/>
                  </a:cxn>
                  <a:cxn ang="0">
                    <a:pos x="1" y="9"/>
                  </a:cxn>
                  <a:cxn ang="0">
                    <a:pos x="0" y="0"/>
                  </a:cxn>
                  <a:cxn ang="0">
                    <a:pos x="28" y="0"/>
                  </a:cxn>
                </a:cxnLst>
                <a:pathLst>
                  <a:path w="57" h="28">
                    <a:moveTo>
                      <a:pt x="28" y="0"/>
                    </a:moveTo>
                    <a:lnTo>
                      <a:pt x="57" y="0"/>
                    </a:lnTo>
                    <a:lnTo>
                      <a:pt x="55" y="9"/>
                    </a:lnTo>
                    <a:lnTo>
                      <a:pt x="51" y="17"/>
                    </a:lnTo>
                    <a:lnTo>
                      <a:pt x="46" y="23"/>
                    </a:lnTo>
                    <a:lnTo>
                      <a:pt x="37" y="27"/>
                    </a:lnTo>
                    <a:lnTo>
                      <a:pt x="28" y="28"/>
                    </a:lnTo>
                    <a:lnTo>
                      <a:pt x="20" y="27"/>
                    </a:lnTo>
                    <a:lnTo>
                      <a:pt x="11" y="23"/>
                    </a:lnTo>
                    <a:lnTo>
                      <a:pt x="6" y="17"/>
                    </a:lnTo>
                    <a:lnTo>
                      <a:pt x="1" y="9"/>
                    </a:lnTo>
                    <a:lnTo>
                      <a:pt x="0" y="0"/>
                    </a:lnTo>
                    <a:lnTo>
                      <a:pt x="28" y="0"/>
                    </a:lnTo>
                    <a:close/>
                  </a:path>
                </a:pathLst>
              </a:custGeom>
              <a:solidFill>
                <a:srgbClr val="000000"/>
              </a:solidFill>
              <a:ln w="9525">
                <a:noFill/>
              </a:ln>
            </p:spPr>
            <p:txBody>
              <a:bodyPr/>
              <a:p>
                <a:endParaRPr lang="zh-CN" altLang="en-US"/>
              </a:p>
            </p:txBody>
          </p:sp>
          <p:sp>
            <p:nvSpPr>
              <p:cNvPr id="96333" name="Freeform 79"/>
              <p:cNvSpPr/>
              <p:nvPr/>
            </p:nvSpPr>
            <p:spPr>
              <a:xfrm>
                <a:off x="4172" y="2572"/>
                <a:ext cx="4" cy="3"/>
              </a:xfrm>
              <a:custGeom>
                <a:avLst/>
                <a:gdLst/>
                <a:ahLst/>
                <a:cxnLst>
                  <a:cxn ang="0">
                    <a:pos x="57" y="0"/>
                  </a:cxn>
                  <a:cxn ang="0">
                    <a:pos x="55" y="9"/>
                  </a:cxn>
                  <a:cxn ang="0">
                    <a:pos x="51" y="17"/>
                  </a:cxn>
                  <a:cxn ang="0">
                    <a:pos x="46" y="23"/>
                  </a:cxn>
                  <a:cxn ang="0">
                    <a:pos x="37" y="27"/>
                  </a:cxn>
                  <a:cxn ang="0">
                    <a:pos x="28" y="28"/>
                  </a:cxn>
                  <a:cxn ang="0">
                    <a:pos x="20" y="27"/>
                  </a:cxn>
                  <a:cxn ang="0">
                    <a:pos x="11" y="23"/>
                  </a:cxn>
                  <a:cxn ang="0">
                    <a:pos x="6" y="17"/>
                  </a:cxn>
                  <a:cxn ang="0">
                    <a:pos x="1" y="9"/>
                  </a:cxn>
                  <a:cxn ang="0">
                    <a:pos x="0" y="0"/>
                  </a:cxn>
                </a:cxnLst>
                <a:pathLst>
                  <a:path w="57" h="28">
                    <a:moveTo>
                      <a:pt x="57" y="0"/>
                    </a:moveTo>
                    <a:lnTo>
                      <a:pt x="55" y="9"/>
                    </a:lnTo>
                    <a:lnTo>
                      <a:pt x="51" y="17"/>
                    </a:lnTo>
                    <a:lnTo>
                      <a:pt x="46" y="23"/>
                    </a:lnTo>
                    <a:lnTo>
                      <a:pt x="37" y="27"/>
                    </a:lnTo>
                    <a:lnTo>
                      <a:pt x="28" y="28"/>
                    </a:lnTo>
                    <a:lnTo>
                      <a:pt x="20" y="27"/>
                    </a:lnTo>
                    <a:lnTo>
                      <a:pt x="11" y="23"/>
                    </a:lnTo>
                    <a:lnTo>
                      <a:pt x="6" y="17"/>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34" name="Freeform 80"/>
              <p:cNvSpPr/>
              <p:nvPr/>
            </p:nvSpPr>
            <p:spPr>
              <a:xfrm>
                <a:off x="4172" y="2450"/>
                <a:ext cx="4" cy="122"/>
              </a:xfrm>
              <a:custGeom>
                <a:avLst/>
                <a:gdLst/>
                <a:ahLst/>
                <a:cxnLst>
                  <a:cxn ang="0">
                    <a:pos x="0" y="1589"/>
                  </a:cxn>
                  <a:cxn ang="0">
                    <a:pos x="28" y="1589"/>
                  </a:cxn>
                  <a:cxn ang="0">
                    <a:pos x="57" y="1589"/>
                  </a:cxn>
                  <a:cxn ang="0">
                    <a:pos x="57" y="0"/>
                  </a:cxn>
                  <a:cxn ang="0">
                    <a:pos x="28" y="0"/>
                  </a:cxn>
                  <a:cxn ang="0">
                    <a:pos x="0" y="0"/>
                  </a:cxn>
                  <a:cxn ang="0">
                    <a:pos x="0" y="1589"/>
                  </a:cxn>
                </a:cxnLst>
                <a:pathLst>
                  <a:path w="57" h="1589">
                    <a:moveTo>
                      <a:pt x="0" y="1589"/>
                    </a:moveTo>
                    <a:lnTo>
                      <a:pt x="28" y="1589"/>
                    </a:lnTo>
                    <a:lnTo>
                      <a:pt x="57" y="1589"/>
                    </a:lnTo>
                    <a:lnTo>
                      <a:pt x="57" y="0"/>
                    </a:lnTo>
                    <a:lnTo>
                      <a:pt x="28" y="0"/>
                    </a:lnTo>
                    <a:lnTo>
                      <a:pt x="0" y="0"/>
                    </a:lnTo>
                    <a:lnTo>
                      <a:pt x="0" y="1589"/>
                    </a:lnTo>
                    <a:close/>
                  </a:path>
                </a:pathLst>
              </a:custGeom>
              <a:solidFill>
                <a:srgbClr val="000000"/>
              </a:solidFill>
              <a:ln w="9525">
                <a:noFill/>
              </a:ln>
            </p:spPr>
            <p:txBody>
              <a:bodyPr/>
              <a:p>
                <a:endParaRPr lang="zh-CN" altLang="en-US"/>
              </a:p>
            </p:txBody>
          </p:sp>
          <p:sp>
            <p:nvSpPr>
              <p:cNvPr id="96335" name="Freeform 81"/>
              <p:cNvSpPr/>
              <p:nvPr/>
            </p:nvSpPr>
            <p:spPr>
              <a:xfrm>
                <a:off x="4172" y="2450"/>
                <a:ext cx="4" cy="122"/>
              </a:xfrm>
              <a:custGeom>
                <a:avLst/>
                <a:gdLst/>
                <a:ahLst/>
                <a:cxnLst>
                  <a:cxn ang="0">
                    <a:pos x="0" y="1589"/>
                  </a:cxn>
                  <a:cxn ang="0">
                    <a:pos x="28" y="1589"/>
                  </a:cxn>
                  <a:cxn ang="0">
                    <a:pos x="57" y="1589"/>
                  </a:cxn>
                  <a:cxn ang="0">
                    <a:pos x="57" y="0"/>
                  </a:cxn>
                  <a:cxn ang="0">
                    <a:pos x="28" y="0"/>
                  </a:cxn>
                  <a:cxn ang="0">
                    <a:pos x="0" y="0"/>
                  </a:cxn>
                  <a:cxn ang="0">
                    <a:pos x="0" y="1589"/>
                  </a:cxn>
                </a:cxnLst>
                <a:pathLst>
                  <a:path w="57" h="1589">
                    <a:moveTo>
                      <a:pt x="0" y="1589"/>
                    </a:moveTo>
                    <a:lnTo>
                      <a:pt x="28" y="1589"/>
                    </a:lnTo>
                    <a:lnTo>
                      <a:pt x="57" y="1589"/>
                    </a:lnTo>
                    <a:lnTo>
                      <a:pt x="57" y="0"/>
                    </a:lnTo>
                    <a:lnTo>
                      <a:pt x="28" y="0"/>
                    </a:lnTo>
                    <a:lnTo>
                      <a:pt x="0" y="0"/>
                    </a:lnTo>
                    <a:lnTo>
                      <a:pt x="0" y="1589"/>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36" name="Freeform 82"/>
              <p:cNvSpPr/>
              <p:nvPr/>
            </p:nvSpPr>
            <p:spPr>
              <a:xfrm>
                <a:off x="4172" y="2448"/>
                <a:ext cx="4" cy="2"/>
              </a:xfrm>
              <a:custGeom>
                <a:avLst/>
                <a:gdLst/>
                <a:ahLst/>
                <a:cxnLst>
                  <a:cxn ang="0">
                    <a:pos x="28" y="29"/>
                  </a:cxn>
                  <a:cxn ang="0">
                    <a:pos x="0" y="29"/>
                  </a:cxn>
                  <a:cxn ang="0">
                    <a:pos x="1" y="21"/>
                  </a:cxn>
                  <a:cxn ang="0">
                    <a:pos x="6" y="12"/>
                  </a:cxn>
                  <a:cxn ang="0">
                    <a:pos x="11" y="7"/>
                  </a:cxn>
                  <a:cxn ang="0">
                    <a:pos x="20" y="2"/>
                  </a:cxn>
                  <a:cxn ang="0">
                    <a:pos x="28" y="0"/>
                  </a:cxn>
                  <a:cxn ang="0">
                    <a:pos x="37" y="2"/>
                  </a:cxn>
                  <a:cxn ang="0">
                    <a:pos x="46" y="7"/>
                  </a:cxn>
                  <a:cxn ang="0">
                    <a:pos x="51" y="12"/>
                  </a:cxn>
                  <a:cxn ang="0">
                    <a:pos x="55" y="21"/>
                  </a:cxn>
                  <a:cxn ang="0">
                    <a:pos x="57" y="29"/>
                  </a:cxn>
                  <a:cxn ang="0">
                    <a:pos x="28" y="29"/>
                  </a:cxn>
                </a:cxnLst>
                <a:pathLst>
                  <a:path w="57" h="29">
                    <a:moveTo>
                      <a:pt x="28" y="29"/>
                    </a:moveTo>
                    <a:lnTo>
                      <a:pt x="0" y="29"/>
                    </a:lnTo>
                    <a:lnTo>
                      <a:pt x="1" y="21"/>
                    </a:lnTo>
                    <a:lnTo>
                      <a:pt x="6" y="12"/>
                    </a:lnTo>
                    <a:lnTo>
                      <a:pt x="11" y="7"/>
                    </a:lnTo>
                    <a:lnTo>
                      <a:pt x="20" y="2"/>
                    </a:lnTo>
                    <a:lnTo>
                      <a:pt x="28" y="0"/>
                    </a:lnTo>
                    <a:lnTo>
                      <a:pt x="37" y="2"/>
                    </a:lnTo>
                    <a:lnTo>
                      <a:pt x="46" y="7"/>
                    </a:lnTo>
                    <a:lnTo>
                      <a:pt x="51" y="12"/>
                    </a:lnTo>
                    <a:lnTo>
                      <a:pt x="55" y="21"/>
                    </a:lnTo>
                    <a:lnTo>
                      <a:pt x="57" y="29"/>
                    </a:lnTo>
                    <a:lnTo>
                      <a:pt x="28" y="29"/>
                    </a:lnTo>
                    <a:close/>
                  </a:path>
                </a:pathLst>
              </a:custGeom>
              <a:solidFill>
                <a:srgbClr val="000000"/>
              </a:solidFill>
              <a:ln w="9525">
                <a:noFill/>
              </a:ln>
            </p:spPr>
            <p:txBody>
              <a:bodyPr/>
              <a:p>
                <a:endParaRPr lang="zh-CN" altLang="en-US"/>
              </a:p>
            </p:txBody>
          </p:sp>
          <p:sp>
            <p:nvSpPr>
              <p:cNvPr id="96337" name="Freeform 83"/>
              <p:cNvSpPr/>
              <p:nvPr/>
            </p:nvSpPr>
            <p:spPr>
              <a:xfrm>
                <a:off x="4172" y="2448"/>
                <a:ext cx="4" cy="2"/>
              </a:xfrm>
              <a:custGeom>
                <a:avLst/>
                <a:gdLst/>
                <a:ahLst/>
                <a:cxnLst>
                  <a:cxn ang="0">
                    <a:pos x="0" y="29"/>
                  </a:cxn>
                  <a:cxn ang="0">
                    <a:pos x="1" y="21"/>
                  </a:cxn>
                  <a:cxn ang="0">
                    <a:pos x="6" y="12"/>
                  </a:cxn>
                  <a:cxn ang="0">
                    <a:pos x="11" y="7"/>
                  </a:cxn>
                  <a:cxn ang="0">
                    <a:pos x="20" y="2"/>
                  </a:cxn>
                  <a:cxn ang="0">
                    <a:pos x="28" y="0"/>
                  </a:cxn>
                  <a:cxn ang="0">
                    <a:pos x="37" y="2"/>
                  </a:cxn>
                  <a:cxn ang="0">
                    <a:pos x="46" y="7"/>
                  </a:cxn>
                  <a:cxn ang="0">
                    <a:pos x="51" y="12"/>
                  </a:cxn>
                  <a:cxn ang="0">
                    <a:pos x="55" y="21"/>
                  </a:cxn>
                  <a:cxn ang="0">
                    <a:pos x="57" y="29"/>
                  </a:cxn>
                </a:cxnLst>
                <a:pathLst>
                  <a:path w="57" h="29">
                    <a:moveTo>
                      <a:pt x="0" y="29"/>
                    </a:moveTo>
                    <a:lnTo>
                      <a:pt x="1" y="21"/>
                    </a:lnTo>
                    <a:lnTo>
                      <a:pt x="6" y="12"/>
                    </a:lnTo>
                    <a:lnTo>
                      <a:pt x="11" y="7"/>
                    </a:lnTo>
                    <a:lnTo>
                      <a:pt x="20" y="2"/>
                    </a:lnTo>
                    <a:lnTo>
                      <a:pt x="28" y="0"/>
                    </a:lnTo>
                    <a:lnTo>
                      <a:pt x="37" y="2"/>
                    </a:lnTo>
                    <a:lnTo>
                      <a:pt x="46" y="7"/>
                    </a:lnTo>
                    <a:lnTo>
                      <a:pt x="51" y="12"/>
                    </a:lnTo>
                    <a:lnTo>
                      <a:pt x="55" y="21"/>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38" name="Freeform 84"/>
              <p:cNvSpPr/>
              <p:nvPr/>
            </p:nvSpPr>
            <p:spPr>
              <a:xfrm>
                <a:off x="4212" y="2400"/>
                <a:ext cx="4" cy="2"/>
              </a:xfrm>
              <a:custGeom>
                <a:avLst/>
                <a:gdLst/>
                <a:ahLst/>
                <a:cxnLst>
                  <a:cxn ang="0">
                    <a:pos x="28" y="29"/>
                  </a:cxn>
                  <a:cxn ang="0">
                    <a:pos x="0" y="29"/>
                  </a:cxn>
                  <a:cxn ang="0">
                    <a:pos x="1" y="20"/>
                  </a:cxn>
                  <a:cxn ang="0">
                    <a:pos x="6" y="12"/>
                  </a:cxn>
                  <a:cxn ang="0">
                    <a:pos x="11" y="6"/>
                  </a:cxn>
                  <a:cxn ang="0">
                    <a:pos x="20" y="2"/>
                  </a:cxn>
                  <a:cxn ang="0">
                    <a:pos x="28" y="0"/>
                  </a:cxn>
                  <a:cxn ang="0">
                    <a:pos x="37" y="2"/>
                  </a:cxn>
                  <a:cxn ang="0">
                    <a:pos x="45" y="6"/>
                  </a:cxn>
                  <a:cxn ang="0">
                    <a:pos x="51" y="12"/>
                  </a:cxn>
                  <a:cxn ang="0">
                    <a:pos x="55" y="20"/>
                  </a:cxn>
                  <a:cxn ang="0">
                    <a:pos x="57" y="29"/>
                  </a:cxn>
                  <a:cxn ang="0">
                    <a:pos x="28" y="29"/>
                  </a:cxn>
                </a:cxnLst>
                <a:pathLst>
                  <a:path w="57" h="29">
                    <a:moveTo>
                      <a:pt x="28" y="29"/>
                    </a:moveTo>
                    <a:lnTo>
                      <a:pt x="0" y="29"/>
                    </a:lnTo>
                    <a:lnTo>
                      <a:pt x="1" y="20"/>
                    </a:lnTo>
                    <a:lnTo>
                      <a:pt x="6" y="12"/>
                    </a:lnTo>
                    <a:lnTo>
                      <a:pt x="11" y="6"/>
                    </a:lnTo>
                    <a:lnTo>
                      <a:pt x="20" y="2"/>
                    </a:lnTo>
                    <a:lnTo>
                      <a:pt x="28" y="0"/>
                    </a:lnTo>
                    <a:lnTo>
                      <a:pt x="37" y="2"/>
                    </a:lnTo>
                    <a:lnTo>
                      <a:pt x="45" y="6"/>
                    </a:lnTo>
                    <a:lnTo>
                      <a:pt x="51" y="12"/>
                    </a:lnTo>
                    <a:lnTo>
                      <a:pt x="55" y="20"/>
                    </a:lnTo>
                    <a:lnTo>
                      <a:pt x="57" y="29"/>
                    </a:lnTo>
                    <a:lnTo>
                      <a:pt x="28" y="29"/>
                    </a:lnTo>
                    <a:close/>
                  </a:path>
                </a:pathLst>
              </a:custGeom>
              <a:solidFill>
                <a:srgbClr val="000000"/>
              </a:solidFill>
              <a:ln w="9525">
                <a:noFill/>
              </a:ln>
            </p:spPr>
            <p:txBody>
              <a:bodyPr/>
              <a:p>
                <a:endParaRPr lang="zh-CN" altLang="en-US"/>
              </a:p>
            </p:txBody>
          </p:sp>
          <p:sp>
            <p:nvSpPr>
              <p:cNvPr id="96339" name="Freeform 85"/>
              <p:cNvSpPr/>
              <p:nvPr/>
            </p:nvSpPr>
            <p:spPr>
              <a:xfrm>
                <a:off x="4212" y="2400"/>
                <a:ext cx="4" cy="2"/>
              </a:xfrm>
              <a:custGeom>
                <a:avLst/>
                <a:gdLst/>
                <a:ahLst/>
                <a:cxnLst>
                  <a:cxn ang="0">
                    <a:pos x="0" y="29"/>
                  </a:cxn>
                  <a:cxn ang="0">
                    <a:pos x="1" y="20"/>
                  </a:cxn>
                  <a:cxn ang="0">
                    <a:pos x="6" y="12"/>
                  </a:cxn>
                  <a:cxn ang="0">
                    <a:pos x="11" y="6"/>
                  </a:cxn>
                  <a:cxn ang="0">
                    <a:pos x="20" y="2"/>
                  </a:cxn>
                  <a:cxn ang="0">
                    <a:pos x="28" y="0"/>
                  </a:cxn>
                  <a:cxn ang="0">
                    <a:pos x="37" y="2"/>
                  </a:cxn>
                  <a:cxn ang="0">
                    <a:pos x="45" y="6"/>
                  </a:cxn>
                  <a:cxn ang="0">
                    <a:pos x="51" y="12"/>
                  </a:cxn>
                  <a:cxn ang="0">
                    <a:pos x="55" y="20"/>
                  </a:cxn>
                  <a:cxn ang="0">
                    <a:pos x="57" y="29"/>
                  </a:cxn>
                </a:cxnLst>
                <a:pathLst>
                  <a:path w="57" h="29">
                    <a:moveTo>
                      <a:pt x="0" y="29"/>
                    </a:moveTo>
                    <a:lnTo>
                      <a:pt x="1" y="20"/>
                    </a:lnTo>
                    <a:lnTo>
                      <a:pt x="6" y="12"/>
                    </a:lnTo>
                    <a:lnTo>
                      <a:pt x="11" y="6"/>
                    </a:lnTo>
                    <a:lnTo>
                      <a:pt x="20" y="2"/>
                    </a:lnTo>
                    <a:lnTo>
                      <a:pt x="28" y="0"/>
                    </a:lnTo>
                    <a:lnTo>
                      <a:pt x="37" y="2"/>
                    </a:lnTo>
                    <a:lnTo>
                      <a:pt x="45" y="6"/>
                    </a:lnTo>
                    <a:lnTo>
                      <a:pt x="51" y="12"/>
                    </a:lnTo>
                    <a:lnTo>
                      <a:pt x="55"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40" name="Freeform 86"/>
              <p:cNvSpPr/>
              <p:nvPr/>
            </p:nvSpPr>
            <p:spPr>
              <a:xfrm>
                <a:off x="4212" y="2402"/>
                <a:ext cx="4" cy="186"/>
              </a:xfrm>
              <a:custGeom>
                <a:avLst/>
                <a:gdLst/>
                <a:ahLst/>
                <a:cxnLst>
                  <a:cxn ang="0">
                    <a:pos x="57" y="0"/>
                  </a:cxn>
                  <a:cxn ang="0">
                    <a:pos x="28" y="0"/>
                  </a:cxn>
                  <a:cxn ang="0">
                    <a:pos x="0" y="0"/>
                  </a:cxn>
                  <a:cxn ang="0">
                    <a:pos x="0" y="2423"/>
                  </a:cxn>
                  <a:cxn ang="0">
                    <a:pos x="28" y="2423"/>
                  </a:cxn>
                  <a:cxn ang="0">
                    <a:pos x="57" y="2423"/>
                  </a:cxn>
                  <a:cxn ang="0">
                    <a:pos x="57" y="0"/>
                  </a:cxn>
                </a:cxnLst>
                <a:pathLst>
                  <a:path w="57" h="2423">
                    <a:moveTo>
                      <a:pt x="57" y="0"/>
                    </a:moveTo>
                    <a:lnTo>
                      <a:pt x="28" y="0"/>
                    </a:lnTo>
                    <a:lnTo>
                      <a:pt x="0" y="0"/>
                    </a:lnTo>
                    <a:lnTo>
                      <a:pt x="0" y="2423"/>
                    </a:lnTo>
                    <a:lnTo>
                      <a:pt x="28" y="2423"/>
                    </a:lnTo>
                    <a:lnTo>
                      <a:pt x="57" y="2423"/>
                    </a:lnTo>
                    <a:lnTo>
                      <a:pt x="57" y="0"/>
                    </a:lnTo>
                    <a:close/>
                  </a:path>
                </a:pathLst>
              </a:custGeom>
              <a:solidFill>
                <a:srgbClr val="000000"/>
              </a:solidFill>
              <a:ln w="9525">
                <a:noFill/>
              </a:ln>
            </p:spPr>
            <p:txBody>
              <a:bodyPr/>
              <a:p>
                <a:endParaRPr lang="zh-CN" altLang="en-US"/>
              </a:p>
            </p:txBody>
          </p:sp>
          <p:sp>
            <p:nvSpPr>
              <p:cNvPr id="96341" name="Freeform 87"/>
              <p:cNvSpPr/>
              <p:nvPr/>
            </p:nvSpPr>
            <p:spPr>
              <a:xfrm>
                <a:off x="4212" y="2402"/>
                <a:ext cx="4" cy="186"/>
              </a:xfrm>
              <a:custGeom>
                <a:avLst/>
                <a:gdLst/>
                <a:ahLst/>
                <a:cxnLst>
                  <a:cxn ang="0">
                    <a:pos x="57" y="0"/>
                  </a:cxn>
                  <a:cxn ang="0">
                    <a:pos x="28" y="0"/>
                  </a:cxn>
                  <a:cxn ang="0">
                    <a:pos x="0" y="0"/>
                  </a:cxn>
                  <a:cxn ang="0">
                    <a:pos x="0" y="2423"/>
                  </a:cxn>
                  <a:cxn ang="0">
                    <a:pos x="28" y="2423"/>
                  </a:cxn>
                  <a:cxn ang="0">
                    <a:pos x="57" y="2423"/>
                  </a:cxn>
                  <a:cxn ang="0">
                    <a:pos x="57" y="0"/>
                  </a:cxn>
                </a:cxnLst>
                <a:pathLst>
                  <a:path w="57" h="2423">
                    <a:moveTo>
                      <a:pt x="57" y="0"/>
                    </a:moveTo>
                    <a:lnTo>
                      <a:pt x="28" y="0"/>
                    </a:lnTo>
                    <a:lnTo>
                      <a:pt x="0" y="0"/>
                    </a:lnTo>
                    <a:lnTo>
                      <a:pt x="0" y="2423"/>
                    </a:lnTo>
                    <a:lnTo>
                      <a:pt x="28" y="2423"/>
                    </a:lnTo>
                    <a:lnTo>
                      <a:pt x="57" y="2423"/>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42" name="Freeform 88"/>
              <p:cNvSpPr/>
              <p:nvPr/>
            </p:nvSpPr>
            <p:spPr>
              <a:xfrm>
                <a:off x="4212" y="2588"/>
                <a:ext cx="4" cy="3"/>
              </a:xfrm>
              <a:custGeom>
                <a:avLst/>
                <a:gdLst/>
                <a:ahLst/>
                <a:cxnLst>
                  <a:cxn ang="0">
                    <a:pos x="28" y="0"/>
                  </a:cxn>
                  <a:cxn ang="0">
                    <a:pos x="57" y="0"/>
                  </a:cxn>
                  <a:cxn ang="0">
                    <a:pos x="55" y="9"/>
                  </a:cxn>
                  <a:cxn ang="0">
                    <a:pos x="51" y="18"/>
                  </a:cxn>
                  <a:cxn ang="0">
                    <a:pos x="45" y="23"/>
                  </a:cxn>
                  <a:cxn ang="0">
                    <a:pos x="37" y="27"/>
                  </a:cxn>
                  <a:cxn ang="0">
                    <a:pos x="28" y="28"/>
                  </a:cxn>
                  <a:cxn ang="0">
                    <a:pos x="20" y="27"/>
                  </a:cxn>
                  <a:cxn ang="0">
                    <a:pos x="11" y="23"/>
                  </a:cxn>
                  <a:cxn ang="0">
                    <a:pos x="6" y="18"/>
                  </a:cxn>
                  <a:cxn ang="0">
                    <a:pos x="1" y="9"/>
                  </a:cxn>
                  <a:cxn ang="0">
                    <a:pos x="0" y="0"/>
                  </a:cxn>
                  <a:cxn ang="0">
                    <a:pos x="28" y="0"/>
                  </a:cxn>
                </a:cxnLst>
                <a:pathLst>
                  <a:path w="57" h="28">
                    <a:moveTo>
                      <a:pt x="28" y="0"/>
                    </a:moveTo>
                    <a:lnTo>
                      <a:pt x="57" y="0"/>
                    </a:lnTo>
                    <a:lnTo>
                      <a:pt x="55" y="9"/>
                    </a:lnTo>
                    <a:lnTo>
                      <a:pt x="51" y="18"/>
                    </a:lnTo>
                    <a:lnTo>
                      <a:pt x="45" y="23"/>
                    </a:lnTo>
                    <a:lnTo>
                      <a:pt x="37" y="27"/>
                    </a:lnTo>
                    <a:lnTo>
                      <a:pt x="28" y="28"/>
                    </a:lnTo>
                    <a:lnTo>
                      <a:pt x="20" y="27"/>
                    </a:lnTo>
                    <a:lnTo>
                      <a:pt x="11" y="23"/>
                    </a:lnTo>
                    <a:lnTo>
                      <a:pt x="6" y="18"/>
                    </a:lnTo>
                    <a:lnTo>
                      <a:pt x="1" y="9"/>
                    </a:lnTo>
                    <a:lnTo>
                      <a:pt x="0" y="0"/>
                    </a:lnTo>
                    <a:lnTo>
                      <a:pt x="28" y="0"/>
                    </a:lnTo>
                    <a:close/>
                  </a:path>
                </a:pathLst>
              </a:custGeom>
              <a:solidFill>
                <a:srgbClr val="000000"/>
              </a:solidFill>
              <a:ln w="9525">
                <a:noFill/>
              </a:ln>
            </p:spPr>
            <p:txBody>
              <a:bodyPr/>
              <a:p>
                <a:endParaRPr lang="zh-CN" altLang="en-US"/>
              </a:p>
            </p:txBody>
          </p:sp>
          <p:sp>
            <p:nvSpPr>
              <p:cNvPr id="96343" name="Freeform 89"/>
              <p:cNvSpPr/>
              <p:nvPr/>
            </p:nvSpPr>
            <p:spPr>
              <a:xfrm>
                <a:off x="4212" y="2588"/>
                <a:ext cx="4" cy="3"/>
              </a:xfrm>
              <a:custGeom>
                <a:avLst/>
                <a:gdLst/>
                <a:ahLst/>
                <a:cxnLst>
                  <a:cxn ang="0">
                    <a:pos x="57" y="0"/>
                  </a:cxn>
                  <a:cxn ang="0">
                    <a:pos x="55" y="9"/>
                  </a:cxn>
                  <a:cxn ang="0">
                    <a:pos x="51" y="18"/>
                  </a:cxn>
                  <a:cxn ang="0">
                    <a:pos x="45" y="23"/>
                  </a:cxn>
                  <a:cxn ang="0">
                    <a:pos x="37" y="27"/>
                  </a:cxn>
                  <a:cxn ang="0">
                    <a:pos x="28" y="28"/>
                  </a:cxn>
                  <a:cxn ang="0">
                    <a:pos x="20" y="27"/>
                  </a:cxn>
                  <a:cxn ang="0">
                    <a:pos x="11" y="23"/>
                  </a:cxn>
                  <a:cxn ang="0">
                    <a:pos x="6" y="18"/>
                  </a:cxn>
                  <a:cxn ang="0">
                    <a:pos x="1" y="9"/>
                  </a:cxn>
                  <a:cxn ang="0">
                    <a:pos x="0" y="0"/>
                  </a:cxn>
                </a:cxnLst>
                <a:pathLst>
                  <a:path w="57" h="28">
                    <a:moveTo>
                      <a:pt x="57" y="0"/>
                    </a:moveTo>
                    <a:lnTo>
                      <a:pt x="55" y="9"/>
                    </a:lnTo>
                    <a:lnTo>
                      <a:pt x="51" y="18"/>
                    </a:lnTo>
                    <a:lnTo>
                      <a:pt x="45" y="23"/>
                    </a:lnTo>
                    <a:lnTo>
                      <a:pt x="37" y="27"/>
                    </a:lnTo>
                    <a:lnTo>
                      <a:pt x="28" y="28"/>
                    </a:lnTo>
                    <a:lnTo>
                      <a:pt x="20" y="27"/>
                    </a:lnTo>
                    <a:lnTo>
                      <a:pt x="11" y="23"/>
                    </a:lnTo>
                    <a:lnTo>
                      <a:pt x="6" y="18"/>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44" name="Line 90"/>
              <p:cNvSpPr/>
              <p:nvPr/>
            </p:nvSpPr>
            <p:spPr>
              <a:xfrm flipV="1">
                <a:off x="4098" y="2450"/>
                <a:ext cx="76" cy="92"/>
              </a:xfrm>
              <a:prstGeom prst="line">
                <a:avLst/>
              </a:prstGeom>
              <a:ln w="0" cap="flat" cmpd="sng">
                <a:solidFill>
                  <a:srgbClr val="FF0000"/>
                </a:solidFill>
                <a:prstDash val="solid"/>
                <a:round/>
                <a:headEnd type="none" w="med" len="med"/>
                <a:tailEnd type="none" w="med" len="med"/>
              </a:ln>
            </p:spPr>
          </p:sp>
          <p:sp>
            <p:nvSpPr>
              <p:cNvPr id="96345" name="Line 91"/>
              <p:cNvSpPr/>
              <p:nvPr/>
            </p:nvSpPr>
            <p:spPr>
              <a:xfrm flipV="1">
                <a:off x="3732" y="3068"/>
                <a:ext cx="370" cy="108"/>
              </a:xfrm>
              <a:prstGeom prst="line">
                <a:avLst/>
              </a:prstGeom>
              <a:ln w="0" cap="flat" cmpd="sng">
                <a:solidFill>
                  <a:srgbClr val="FF0000"/>
                </a:solidFill>
                <a:prstDash val="solid"/>
                <a:round/>
                <a:headEnd type="none" w="med" len="med"/>
                <a:tailEnd type="none" w="med" len="med"/>
              </a:ln>
            </p:spPr>
          </p:sp>
          <p:sp>
            <p:nvSpPr>
              <p:cNvPr id="96346" name="Line 92"/>
              <p:cNvSpPr/>
              <p:nvPr/>
            </p:nvSpPr>
            <p:spPr>
              <a:xfrm flipH="1" flipV="1">
                <a:off x="3732" y="3176"/>
                <a:ext cx="370" cy="35"/>
              </a:xfrm>
              <a:prstGeom prst="line">
                <a:avLst/>
              </a:prstGeom>
              <a:ln w="0" cap="flat" cmpd="sng">
                <a:solidFill>
                  <a:srgbClr val="FF0000"/>
                </a:solidFill>
                <a:prstDash val="solid"/>
                <a:round/>
                <a:headEnd type="none" w="med" len="med"/>
                <a:tailEnd type="none" w="med" len="med"/>
              </a:ln>
            </p:spPr>
          </p:sp>
          <p:sp>
            <p:nvSpPr>
              <p:cNvPr id="96347" name="Line 93"/>
              <p:cNvSpPr/>
              <p:nvPr/>
            </p:nvSpPr>
            <p:spPr>
              <a:xfrm flipV="1">
                <a:off x="3964" y="2777"/>
                <a:ext cx="175" cy="98"/>
              </a:xfrm>
              <a:prstGeom prst="line">
                <a:avLst/>
              </a:prstGeom>
              <a:ln w="0" cap="flat" cmpd="sng">
                <a:solidFill>
                  <a:srgbClr val="FF0000"/>
                </a:solidFill>
                <a:prstDash val="solid"/>
                <a:round/>
                <a:headEnd type="none" w="med" len="med"/>
                <a:tailEnd type="none" w="med" len="med"/>
              </a:ln>
            </p:spPr>
          </p:sp>
          <p:sp>
            <p:nvSpPr>
              <p:cNvPr id="96348" name="Line 94"/>
              <p:cNvSpPr/>
              <p:nvPr/>
            </p:nvSpPr>
            <p:spPr>
              <a:xfrm flipH="1" flipV="1">
                <a:off x="3964" y="2875"/>
                <a:ext cx="175" cy="32"/>
              </a:xfrm>
              <a:prstGeom prst="line">
                <a:avLst/>
              </a:prstGeom>
              <a:ln w="0" cap="flat" cmpd="sng">
                <a:solidFill>
                  <a:srgbClr val="FF0000"/>
                </a:solidFill>
                <a:prstDash val="solid"/>
                <a:round/>
                <a:headEnd type="none" w="med" len="med"/>
                <a:tailEnd type="none" w="med" len="med"/>
              </a:ln>
            </p:spPr>
          </p:sp>
          <p:sp>
            <p:nvSpPr>
              <p:cNvPr id="96349" name="Line 95"/>
              <p:cNvSpPr/>
              <p:nvPr/>
            </p:nvSpPr>
            <p:spPr>
              <a:xfrm flipV="1">
                <a:off x="3732" y="3127"/>
                <a:ext cx="1" cy="49"/>
              </a:xfrm>
              <a:prstGeom prst="line">
                <a:avLst/>
              </a:prstGeom>
              <a:ln w="0" cap="flat" cmpd="sng">
                <a:solidFill>
                  <a:srgbClr val="FF0000"/>
                </a:solidFill>
                <a:prstDash val="solid"/>
                <a:round/>
                <a:headEnd type="none" w="med" len="med"/>
                <a:tailEnd type="none" w="med" len="med"/>
              </a:ln>
            </p:spPr>
          </p:sp>
          <p:sp>
            <p:nvSpPr>
              <p:cNvPr id="96350" name="Line 96"/>
              <p:cNvSpPr/>
              <p:nvPr/>
            </p:nvSpPr>
            <p:spPr>
              <a:xfrm flipV="1">
                <a:off x="3964" y="2826"/>
                <a:ext cx="1" cy="49"/>
              </a:xfrm>
              <a:prstGeom prst="line">
                <a:avLst/>
              </a:prstGeom>
              <a:ln w="0" cap="flat" cmpd="sng">
                <a:solidFill>
                  <a:srgbClr val="FF0000"/>
                </a:solidFill>
                <a:prstDash val="solid"/>
                <a:round/>
                <a:headEnd type="none" w="med" len="med"/>
                <a:tailEnd type="none" w="med" len="med"/>
              </a:ln>
            </p:spPr>
          </p:sp>
          <p:sp>
            <p:nvSpPr>
              <p:cNvPr id="96351" name="Freeform 97"/>
              <p:cNvSpPr/>
              <p:nvPr/>
            </p:nvSpPr>
            <p:spPr>
              <a:xfrm>
                <a:off x="4213" y="3034"/>
                <a:ext cx="3" cy="4"/>
              </a:xfrm>
              <a:custGeom>
                <a:avLst/>
                <a:gdLst/>
                <a:ahLst/>
                <a:cxnLst>
                  <a:cxn ang="0">
                    <a:pos x="7" y="28"/>
                  </a:cxn>
                  <a:cxn ang="0">
                    <a:pos x="0" y="1"/>
                  </a:cxn>
                  <a:cxn ang="0">
                    <a:pos x="8" y="0"/>
                  </a:cxn>
                  <a:cxn ang="0">
                    <a:pos x="17" y="1"/>
                  </a:cxn>
                  <a:cxn ang="0">
                    <a:pos x="24" y="5"/>
                  </a:cxn>
                  <a:cxn ang="0">
                    <a:pos x="31" y="11"/>
                  </a:cxn>
                  <a:cxn ang="0">
                    <a:pos x="34" y="20"/>
                  </a:cxn>
                  <a:cxn ang="0">
                    <a:pos x="35" y="29"/>
                  </a:cxn>
                  <a:cxn ang="0">
                    <a:pos x="34" y="37"/>
                  </a:cxn>
                  <a:cxn ang="0">
                    <a:pos x="30" y="45"/>
                  </a:cxn>
                  <a:cxn ang="0">
                    <a:pos x="23" y="51"/>
                  </a:cxn>
                  <a:cxn ang="0">
                    <a:pos x="15" y="54"/>
                  </a:cxn>
                  <a:cxn ang="0">
                    <a:pos x="7" y="28"/>
                  </a:cxn>
                </a:cxnLst>
                <a:pathLst>
                  <a:path w="35" h="54">
                    <a:moveTo>
                      <a:pt x="7" y="28"/>
                    </a:moveTo>
                    <a:lnTo>
                      <a:pt x="0" y="1"/>
                    </a:lnTo>
                    <a:lnTo>
                      <a:pt x="8" y="0"/>
                    </a:lnTo>
                    <a:lnTo>
                      <a:pt x="17" y="1"/>
                    </a:lnTo>
                    <a:lnTo>
                      <a:pt x="24" y="5"/>
                    </a:lnTo>
                    <a:lnTo>
                      <a:pt x="31" y="11"/>
                    </a:lnTo>
                    <a:lnTo>
                      <a:pt x="34" y="20"/>
                    </a:lnTo>
                    <a:lnTo>
                      <a:pt x="35" y="29"/>
                    </a:lnTo>
                    <a:lnTo>
                      <a:pt x="34" y="37"/>
                    </a:lnTo>
                    <a:lnTo>
                      <a:pt x="30" y="45"/>
                    </a:lnTo>
                    <a:lnTo>
                      <a:pt x="23" y="51"/>
                    </a:lnTo>
                    <a:lnTo>
                      <a:pt x="15" y="54"/>
                    </a:lnTo>
                    <a:lnTo>
                      <a:pt x="7" y="28"/>
                    </a:lnTo>
                    <a:close/>
                  </a:path>
                </a:pathLst>
              </a:custGeom>
              <a:solidFill>
                <a:srgbClr val="000000"/>
              </a:solidFill>
              <a:ln w="9525">
                <a:noFill/>
              </a:ln>
            </p:spPr>
            <p:txBody>
              <a:bodyPr/>
              <a:p>
                <a:endParaRPr lang="zh-CN" altLang="en-US"/>
              </a:p>
            </p:txBody>
          </p:sp>
          <p:sp>
            <p:nvSpPr>
              <p:cNvPr id="96352" name="Freeform 98"/>
              <p:cNvSpPr/>
              <p:nvPr/>
            </p:nvSpPr>
            <p:spPr>
              <a:xfrm>
                <a:off x="4213" y="3034"/>
                <a:ext cx="3" cy="4"/>
              </a:xfrm>
              <a:custGeom>
                <a:avLst/>
                <a:gdLst/>
                <a:ahLst/>
                <a:cxnLst>
                  <a:cxn ang="0">
                    <a:pos x="0" y="1"/>
                  </a:cxn>
                  <a:cxn ang="0">
                    <a:pos x="8" y="0"/>
                  </a:cxn>
                  <a:cxn ang="0">
                    <a:pos x="17" y="1"/>
                  </a:cxn>
                  <a:cxn ang="0">
                    <a:pos x="24" y="5"/>
                  </a:cxn>
                  <a:cxn ang="0">
                    <a:pos x="31" y="11"/>
                  </a:cxn>
                  <a:cxn ang="0">
                    <a:pos x="34" y="20"/>
                  </a:cxn>
                  <a:cxn ang="0">
                    <a:pos x="35" y="29"/>
                  </a:cxn>
                  <a:cxn ang="0">
                    <a:pos x="34" y="37"/>
                  </a:cxn>
                  <a:cxn ang="0">
                    <a:pos x="30" y="45"/>
                  </a:cxn>
                  <a:cxn ang="0">
                    <a:pos x="23" y="51"/>
                  </a:cxn>
                  <a:cxn ang="0">
                    <a:pos x="15" y="54"/>
                  </a:cxn>
                </a:cxnLst>
                <a:pathLst>
                  <a:path w="35" h="54">
                    <a:moveTo>
                      <a:pt x="0" y="1"/>
                    </a:moveTo>
                    <a:lnTo>
                      <a:pt x="8" y="0"/>
                    </a:lnTo>
                    <a:lnTo>
                      <a:pt x="17" y="1"/>
                    </a:lnTo>
                    <a:lnTo>
                      <a:pt x="24" y="5"/>
                    </a:lnTo>
                    <a:lnTo>
                      <a:pt x="31" y="11"/>
                    </a:lnTo>
                    <a:lnTo>
                      <a:pt x="34" y="20"/>
                    </a:lnTo>
                    <a:lnTo>
                      <a:pt x="35" y="29"/>
                    </a:lnTo>
                    <a:lnTo>
                      <a:pt x="34" y="37"/>
                    </a:lnTo>
                    <a:lnTo>
                      <a:pt x="30" y="45"/>
                    </a:lnTo>
                    <a:lnTo>
                      <a:pt x="23" y="51"/>
                    </a:lnTo>
                    <a:lnTo>
                      <a:pt x="15" y="5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53" name="Freeform 99"/>
              <p:cNvSpPr/>
              <p:nvPr/>
            </p:nvSpPr>
            <p:spPr>
              <a:xfrm>
                <a:off x="4101" y="3034"/>
                <a:ext cx="114" cy="36"/>
              </a:xfrm>
              <a:custGeom>
                <a:avLst/>
                <a:gdLst/>
                <a:ahLst/>
                <a:cxnLst>
                  <a:cxn ang="0">
                    <a:pos x="1473" y="53"/>
                  </a:cxn>
                  <a:cxn ang="0">
                    <a:pos x="1465" y="27"/>
                  </a:cxn>
                  <a:cxn ang="0">
                    <a:pos x="1458" y="0"/>
                  </a:cxn>
                  <a:cxn ang="0">
                    <a:pos x="0" y="423"/>
                  </a:cxn>
                  <a:cxn ang="0">
                    <a:pos x="7" y="450"/>
                  </a:cxn>
                  <a:cxn ang="0">
                    <a:pos x="15" y="477"/>
                  </a:cxn>
                  <a:cxn ang="0">
                    <a:pos x="1473" y="53"/>
                  </a:cxn>
                </a:cxnLst>
                <a:pathLst>
                  <a:path w="1473" h="477">
                    <a:moveTo>
                      <a:pt x="1473" y="53"/>
                    </a:moveTo>
                    <a:lnTo>
                      <a:pt x="1465" y="27"/>
                    </a:lnTo>
                    <a:lnTo>
                      <a:pt x="1458" y="0"/>
                    </a:lnTo>
                    <a:lnTo>
                      <a:pt x="0" y="423"/>
                    </a:lnTo>
                    <a:lnTo>
                      <a:pt x="7" y="450"/>
                    </a:lnTo>
                    <a:lnTo>
                      <a:pt x="15" y="477"/>
                    </a:lnTo>
                    <a:lnTo>
                      <a:pt x="1473" y="53"/>
                    </a:lnTo>
                    <a:close/>
                  </a:path>
                </a:pathLst>
              </a:custGeom>
              <a:solidFill>
                <a:srgbClr val="000000"/>
              </a:solidFill>
              <a:ln w="9525">
                <a:noFill/>
              </a:ln>
            </p:spPr>
            <p:txBody>
              <a:bodyPr/>
              <a:p>
                <a:endParaRPr lang="zh-CN" altLang="en-US"/>
              </a:p>
            </p:txBody>
          </p:sp>
          <p:sp>
            <p:nvSpPr>
              <p:cNvPr id="96354" name="Freeform 100"/>
              <p:cNvSpPr/>
              <p:nvPr/>
            </p:nvSpPr>
            <p:spPr>
              <a:xfrm>
                <a:off x="4101" y="3034"/>
                <a:ext cx="114" cy="36"/>
              </a:xfrm>
              <a:custGeom>
                <a:avLst/>
                <a:gdLst/>
                <a:ahLst/>
                <a:cxnLst>
                  <a:cxn ang="0">
                    <a:pos x="1473" y="53"/>
                  </a:cxn>
                  <a:cxn ang="0">
                    <a:pos x="1465" y="27"/>
                  </a:cxn>
                  <a:cxn ang="0">
                    <a:pos x="1458" y="0"/>
                  </a:cxn>
                  <a:cxn ang="0">
                    <a:pos x="0" y="423"/>
                  </a:cxn>
                  <a:cxn ang="0">
                    <a:pos x="7" y="450"/>
                  </a:cxn>
                  <a:cxn ang="0">
                    <a:pos x="15" y="477"/>
                  </a:cxn>
                  <a:cxn ang="0">
                    <a:pos x="1473" y="53"/>
                  </a:cxn>
                </a:cxnLst>
                <a:pathLst>
                  <a:path w="1473" h="477">
                    <a:moveTo>
                      <a:pt x="1473" y="53"/>
                    </a:moveTo>
                    <a:lnTo>
                      <a:pt x="1465" y="27"/>
                    </a:lnTo>
                    <a:lnTo>
                      <a:pt x="1458" y="0"/>
                    </a:lnTo>
                    <a:lnTo>
                      <a:pt x="0" y="423"/>
                    </a:lnTo>
                    <a:lnTo>
                      <a:pt x="7" y="450"/>
                    </a:lnTo>
                    <a:lnTo>
                      <a:pt x="15" y="477"/>
                    </a:lnTo>
                    <a:lnTo>
                      <a:pt x="1473" y="5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55" name="Freeform 101"/>
              <p:cNvSpPr/>
              <p:nvPr/>
            </p:nvSpPr>
            <p:spPr>
              <a:xfrm>
                <a:off x="4100" y="3066"/>
                <a:ext cx="2" cy="5"/>
              </a:xfrm>
              <a:custGeom>
                <a:avLst/>
                <a:gdLst/>
                <a:ahLst/>
                <a:cxnLst>
                  <a:cxn ang="0">
                    <a:pos x="28" y="27"/>
                  </a:cxn>
                  <a:cxn ang="0">
                    <a:pos x="36" y="54"/>
                  </a:cxn>
                  <a:cxn ang="0">
                    <a:pos x="27" y="55"/>
                  </a:cxn>
                  <a:cxn ang="0">
                    <a:pos x="18" y="54"/>
                  </a:cxn>
                  <a:cxn ang="0">
                    <a:pos x="11" y="49"/>
                  </a:cxn>
                  <a:cxn ang="0">
                    <a:pos x="4" y="43"/>
                  </a:cxn>
                  <a:cxn ang="0">
                    <a:pos x="1" y="34"/>
                  </a:cxn>
                  <a:cxn ang="0">
                    <a:pos x="0" y="26"/>
                  </a:cxn>
                  <a:cxn ang="0">
                    <a:pos x="1" y="17"/>
                  </a:cxn>
                  <a:cxn ang="0">
                    <a:pos x="6" y="10"/>
                  </a:cxn>
                  <a:cxn ang="0">
                    <a:pos x="12" y="3"/>
                  </a:cxn>
                  <a:cxn ang="0">
                    <a:pos x="21" y="0"/>
                  </a:cxn>
                  <a:cxn ang="0">
                    <a:pos x="28" y="27"/>
                  </a:cxn>
                </a:cxnLst>
                <a:pathLst>
                  <a:path w="36" h="55">
                    <a:moveTo>
                      <a:pt x="28" y="27"/>
                    </a:moveTo>
                    <a:lnTo>
                      <a:pt x="36" y="54"/>
                    </a:lnTo>
                    <a:lnTo>
                      <a:pt x="27" y="55"/>
                    </a:lnTo>
                    <a:lnTo>
                      <a:pt x="18" y="54"/>
                    </a:lnTo>
                    <a:lnTo>
                      <a:pt x="11" y="49"/>
                    </a:lnTo>
                    <a:lnTo>
                      <a:pt x="4" y="43"/>
                    </a:lnTo>
                    <a:lnTo>
                      <a:pt x="1" y="34"/>
                    </a:lnTo>
                    <a:lnTo>
                      <a:pt x="0" y="26"/>
                    </a:lnTo>
                    <a:lnTo>
                      <a:pt x="1" y="17"/>
                    </a:lnTo>
                    <a:lnTo>
                      <a:pt x="6" y="10"/>
                    </a:lnTo>
                    <a:lnTo>
                      <a:pt x="12" y="3"/>
                    </a:lnTo>
                    <a:lnTo>
                      <a:pt x="21" y="0"/>
                    </a:lnTo>
                    <a:lnTo>
                      <a:pt x="28" y="27"/>
                    </a:lnTo>
                    <a:close/>
                  </a:path>
                </a:pathLst>
              </a:custGeom>
              <a:solidFill>
                <a:srgbClr val="000000"/>
              </a:solidFill>
              <a:ln w="9525">
                <a:noFill/>
              </a:ln>
            </p:spPr>
            <p:txBody>
              <a:bodyPr/>
              <a:p>
                <a:endParaRPr lang="zh-CN" altLang="en-US"/>
              </a:p>
            </p:txBody>
          </p:sp>
          <p:sp>
            <p:nvSpPr>
              <p:cNvPr id="96356" name="Freeform 102"/>
              <p:cNvSpPr/>
              <p:nvPr/>
            </p:nvSpPr>
            <p:spPr>
              <a:xfrm>
                <a:off x="4100" y="3066"/>
                <a:ext cx="2" cy="5"/>
              </a:xfrm>
              <a:custGeom>
                <a:avLst/>
                <a:gdLst/>
                <a:ahLst/>
                <a:cxnLst>
                  <a:cxn ang="0">
                    <a:pos x="36" y="54"/>
                  </a:cxn>
                  <a:cxn ang="0">
                    <a:pos x="27" y="55"/>
                  </a:cxn>
                  <a:cxn ang="0">
                    <a:pos x="18" y="54"/>
                  </a:cxn>
                  <a:cxn ang="0">
                    <a:pos x="11" y="49"/>
                  </a:cxn>
                  <a:cxn ang="0">
                    <a:pos x="4" y="43"/>
                  </a:cxn>
                  <a:cxn ang="0">
                    <a:pos x="1" y="34"/>
                  </a:cxn>
                  <a:cxn ang="0">
                    <a:pos x="0" y="26"/>
                  </a:cxn>
                  <a:cxn ang="0">
                    <a:pos x="1" y="17"/>
                  </a:cxn>
                  <a:cxn ang="0">
                    <a:pos x="6" y="10"/>
                  </a:cxn>
                  <a:cxn ang="0">
                    <a:pos x="12" y="3"/>
                  </a:cxn>
                  <a:cxn ang="0">
                    <a:pos x="21" y="0"/>
                  </a:cxn>
                </a:cxnLst>
                <a:pathLst>
                  <a:path w="36" h="55">
                    <a:moveTo>
                      <a:pt x="36" y="54"/>
                    </a:moveTo>
                    <a:lnTo>
                      <a:pt x="27" y="55"/>
                    </a:lnTo>
                    <a:lnTo>
                      <a:pt x="18" y="54"/>
                    </a:lnTo>
                    <a:lnTo>
                      <a:pt x="11" y="49"/>
                    </a:lnTo>
                    <a:lnTo>
                      <a:pt x="4" y="43"/>
                    </a:lnTo>
                    <a:lnTo>
                      <a:pt x="1" y="34"/>
                    </a:lnTo>
                    <a:lnTo>
                      <a:pt x="0" y="26"/>
                    </a:lnTo>
                    <a:lnTo>
                      <a:pt x="1" y="17"/>
                    </a:lnTo>
                    <a:lnTo>
                      <a:pt x="6" y="10"/>
                    </a:lnTo>
                    <a:lnTo>
                      <a:pt x="12" y="3"/>
                    </a:lnTo>
                    <a:lnTo>
                      <a:pt x="21"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57" name="Freeform 103"/>
              <p:cNvSpPr/>
              <p:nvPr/>
            </p:nvSpPr>
            <p:spPr>
              <a:xfrm>
                <a:off x="4100" y="3209"/>
                <a:ext cx="2" cy="5"/>
              </a:xfrm>
              <a:custGeom>
                <a:avLst/>
                <a:gdLst/>
                <a:ahLst/>
                <a:cxnLst>
                  <a:cxn ang="0">
                    <a:pos x="28" y="27"/>
                  </a:cxn>
                  <a:cxn ang="0">
                    <a:pos x="25" y="55"/>
                  </a:cxn>
                  <a:cxn ang="0">
                    <a:pos x="16" y="53"/>
                  </a:cxn>
                  <a:cxn ang="0">
                    <a:pos x="9" y="49"/>
                  </a:cxn>
                  <a:cxn ang="0">
                    <a:pos x="3" y="41"/>
                  </a:cxn>
                  <a:cxn ang="0">
                    <a:pos x="0" y="34"/>
                  </a:cxn>
                  <a:cxn ang="0">
                    <a:pos x="0" y="24"/>
                  </a:cxn>
                  <a:cxn ang="0">
                    <a:pos x="2" y="16"/>
                  </a:cxn>
                  <a:cxn ang="0">
                    <a:pos x="7" y="8"/>
                  </a:cxn>
                  <a:cxn ang="0">
                    <a:pos x="14" y="3"/>
                  </a:cxn>
                  <a:cxn ang="0">
                    <a:pos x="22" y="0"/>
                  </a:cxn>
                  <a:cxn ang="0">
                    <a:pos x="31" y="0"/>
                  </a:cxn>
                  <a:cxn ang="0">
                    <a:pos x="28" y="27"/>
                  </a:cxn>
                </a:cxnLst>
                <a:pathLst>
                  <a:path w="31" h="55">
                    <a:moveTo>
                      <a:pt x="28" y="27"/>
                    </a:moveTo>
                    <a:lnTo>
                      <a:pt x="25" y="55"/>
                    </a:lnTo>
                    <a:lnTo>
                      <a:pt x="16" y="53"/>
                    </a:lnTo>
                    <a:lnTo>
                      <a:pt x="9" y="49"/>
                    </a:lnTo>
                    <a:lnTo>
                      <a:pt x="3" y="41"/>
                    </a:lnTo>
                    <a:lnTo>
                      <a:pt x="0" y="34"/>
                    </a:lnTo>
                    <a:lnTo>
                      <a:pt x="0" y="24"/>
                    </a:lnTo>
                    <a:lnTo>
                      <a:pt x="2" y="16"/>
                    </a:lnTo>
                    <a:lnTo>
                      <a:pt x="7" y="8"/>
                    </a:lnTo>
                    <a:lnTo>
                      <a:pt x="14" y="3"/>
                    </a:lnTo>
                    <a:lnTo>
                      <a:pt x="22" y="0"/>
                    </a:lnTo>
                    <a:lnTo>
                      <a:pt x="31" y="0"/>
                    </a:lnTo>
                    <a:lnTo>
                      <a:pt x="28" y="27"/>
                    </a:lnTo>
                    <a:close/>
                  </a:path>
                </a:pathLst>
              </a:custGeom>
              <a:solidFill>
                <a:srgbClr val="000000"/>
              </a:solidFill>
              <a:ln w="9525">
                <a:noFill/>
              </a:ln>
            </p:spPr>
            <p:txBody>
              <a:bodyPr/>
              <a:p>
                <a:endParaRPr lang="zh-CN" altLang="en-US"/>
              </a:p>
            </p:txBody>
          </p:sp>
          <p:sp>
            <p:nvSpPr>
              <p:cNvPr id="96358" name="Freeform 104"/>
              <p:cNvSpPr/>
              <p:nvPr/>
            </p:nvSpPr>
            <p:spPr>
              <a:xfrm>
                <a:off x="4100" y="3209"/>
                <a:ext cx="2" cy="5"/>
              </a:xfrm>
              <a:custGeom>
                <a:avLst/>
                <a:gdLst/>
                <a:ahLst/>
                <a:cxnLst>
                  <a:cxn ang="0">
                    <a:pos x="25" y="55"/>
                  </a:cxn>
                  <a:cxn ang="0">
                    <a:pos x="16" y="53"/>
                  </a:cxn>
                  <a:cxn ang="0">
                    <a:pos x="9" y="49"/>
                  </a:cxn>
                  <a:cxn ang="0">
                    <a:pos x="3" y="41"/>
                  </a:cxn>
                  <a:cxn ang="0">
                    <a:pos x="0" y="34"/>
                  </a:cxn>
                  <a:cxn ang="0">
                    <a:pos x="0" y="24"/>
                  </a:cxn>
                  <a:cxn ang="0">
                    <a:pos x="2" y="16"/>
                  </a:cxn>
                  <a:cxn ang="0">
                    <a:pos x="7" y="8"/>
                  </a:cxn>
                  <a:cxn ang="0">
                    <a:pos x="14" y="3"/>
                  </a:cxn>
                  <a:cxn ang="0">
                    <a:pos x="22" y="0"/>
                  </a:cxn>
                  <a:cxn ang="0">
                    <a:pos x="31" y="0"/>
                  </a:cxn>
                </a:cxnLst>
                <a:pathLst>
                  <a:path w="31" h="55">
                    <a:moveTo>
                      <a:pt x="25" y="55"/>
                    </a:moveTo>
                    <a:lnTo>
                      <a:pt x="16" y="53"/>
                    </a:lnTo>
                    <a:lnTo>
                      <a:pt x="9" y="49"/>
                    </a:lnTo>
                    <a:lnTo>
                      <a:pt x="3" y="41"/>
                    </a:lnTo>
                    <a:lnTo>
                      <a:pt x="0" y="34"/>
                    </a:lnTo>
                    <a:lnTo>
                      <a:pt x="0" y="24"/>
                    </a:lnTo>
                    <a:lnTo>
                      <a:pt x="2" y="16"/>
                    </a:lnTo>
                    <a:lnTo>
                      <a:pt x="7" y="8"/>
                    </a:lnTo>
                    <a:lnTo>
                      <a:pt x="14" y="3"/>
                    </a:lnTo>
                    <a:lnTo>
                      <a:pt x="22" y="0"/>
                    </a:lnTo>
                    <a:lnTo>
                      <a:pt x="31"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59" name="Freeform 105"/>
              <p:cNvSpPr/>
              <p:nvPr/>
            </p:nvSpPr>
            <p:spPr>
              <a:xfrm>
                <a:off x="4102" y="3209"/>
                <a:ext cx="112" cy="15"/>
              </a:xfrm>
              <a:custGeom>
                <a:avLst/>
                <a:gdLst/>
                <a:ahLst/>
                <a:cxnLst>
                  <a:cxn ang="0">
                    <a:pos x="6" y="0"/>
                  </a:cxn>
                  <a:cxn ang="0">
                    <a:pos x="3" y="27"/>
                  </a:cxn>
                  <a:cxn ang="0">
                    <a:pos x="0" y="55"/>
                  </a:cxn>
                  <a:cxn ang="0">
                    <a:pos x="1458" y="196"/>
                  </a:cxn>
                  <a:cxn ang="0">
                    <a:pos x="1461" y="168"/>
                  </a:cxn>
                  <a:cxn ang="0">
                    <a:pos x="1464" y="140"/>
                  </a:cxn>
                  <a:cxn ang="0">
                    <a:pos x="6" y="0"/>
                  </a:cxn>
                </a:cxnLst>
                <a:pathLst>
                  <a:path w="1464" h="196">
                    <a:moveTo>
                      <a:pt x="6" y="0"/>
                    </a:moveTo>
                    <a:lnTo>
                      <a:pt x="3" y="27"/>
                    </a:lnTo>
                    <a:lnTo>
                      <a:pt x="0" y="55"/>
                    </a:lnTo>
                    <a:lnTo>
                      <a:pt x="1458" y="196"/>
                    </a:lnTo>
                    <a:lnTo>
                      <a:pt x="1461" y="168"/>
                    </a:lnTo>
                    <a:lnTo>
                      <a:pt x="1464" y="140"/>
                    </a:lnTo>
                    <a:lnTo>
                      <a:pt x="6" y="0"/>
                    </a:lnTo>
                    <a:close/>
                  </a:path>
                </a:pathLst>
              </a:custGeom>
              <a:solidFill>
                <a:srgbClr val="000000"/>
              </a:solidFill>
              <a:ln w="9525">
                <a:noFill/>
              </a:ln>
            </p:spPr>
            <p:txBody>
              <a:bodyPr/>
              <a:p>
                <a:endParaRPr lang="zh-CN" altLang="en-US"/>
              </a:p>
            </p:txBody>
          </p:sp>
          <p:sp>
            <p:nvSpPr>
              <p:cNvPr id="96360" name="Freeform 106"/>
              <p:cNvSpPr/>
              <p:nvPr/>
            </p:nvSpPr>
            <p:spPr>
              <a:xfrm>
                <a:off x="4102" y="3209"/>
                <a:ext cx="112" cy="15"/>
              </a:xfrm>
              <a:custGeom>
                <a:avLst/>
                <a:gdLst/>
                <a:ahLst/>
                <a:cxnLst>
                  <a:cxn ang="0">
                    <a:pos x="6" y="0"/>
                  </a:cxn>
                  <a:cxn ang="0">
                    <a:pos x="3" y="27"/>
                  </a:cxn>
                  <a:cxn ang="0">
                    <a:pos x="0" y="55"/>
                  </a:cxn>
                  <a:cxn ang="0">
                    <a:pos x="1458" y="196"/>
                  </a:cxn>
                  <a:cxn ang="0">
                    <a:pos x="1461" y="168"/>
                  </a:cxn>
                  <a:cxn ang="0">
                    <a:pos x="1464" y="140"/>
                  </a:cxn>
                  <a:cxn ang="0">
                    <a:pos x="6" y="0"/>
                  </a:cxn>
                </a:cxnLst>
                <a:pathLst>
                  <a:path w="1464" h="196">
                    <a:moveTo>
                      <a:pt x="6" y="0"/>
                    </a:moveTo>
                    <a:lnTo>
                      <a:pt x="3" y="27"/>
                    </a:lnTo>
                    <a:lnTo>
                      <a:pt x="0" y="55"/>
                    </a:lnTo>
                    <a:lnTo>
                      <a:pt x="1458" y="196"/>
                    </a:lnTo>
                    <a:lnTo>
                      <a:pt x="1461" y="168"/>
                    </a:lnTo>
                    <a:lnTo>
                      <a:pt x="1464" y="140"/>
                    </a:lnTo>
                    <a:lnTo>
                      <a:pt x="6"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61" name="Freeform 107"/>
              <p:cNvSpPr/>
              <p:nvPr/>
            </p:nvSpPr>
            <p:spPr>
              <a:xfrm>
                <a:off x="4214" y="3220"/>
                <a:ext cx="2" cy="4"/>
              </a:xfrm>
              <a:custGeom>
                <a:avLst/>
                <a:gdLst/>
                <a:ahLst/>
                <a:cxnLst>
                  <a:cxn ang="0">
                    <a:pos x="3" y="28"/>
                  </a:cxn>
                  <a:cxn ang="0">
                    <a:pos x="6" y="0"/>
                  </a:cxn>
                  <a:cxn ang="0">
                    <a:pos x="15" y="2"/>
                  </a:cxn>
                  <a:cxn ang="0">
                    <a:pos x="23" y="7"/>
                  </a:cxn>
                  <a:cxn ang="0">
                    <a:pos x="28" y="14"/>
                  </a:cxn>
                  <a:cxn ang="0">
                    <a:pos x="31" y="22"/>
                  </a:cxn>
                  <a:cxn ang="0">
                    <a:pos x="31" y="31"/>
                  </a:cxn>
                  <a:cxn ang="0">
                    <a:pos x="29" y="40"/>
                  </a:cxn>
                  <a:cxn ang="0">
                    <a:pos x="25" y="48"/>
                  </a:cxn>
                  <a:cxn ang="0">
                    <a:pos x="17" y="53"/>
                  </a:cxn>
                  <a:cxn ang="0">
                    <a:pos x="10" y="56"/>
                  </a:cxn>
                  <a:cxn ang="0">
                    <a:pos x="0" y="56"/>
                  </a:cxn>
                  <a:cxn ang="0">
                    <a:pos x="3" y="28"/>
                  </a:cxn>
                </a:cxnLst>
                <a:pathLst>
                  <a:path w="31" h="56">
                    <a:moveTo>
                      <a:pt x="3" y="28"/>
                    </a:moveTo>
                    <a:lnTo>
                      <a:pt x="6" y="0"/>
                    </a:lnTo>
                    <a:lnTo>
                      <a:pt x="15" y="2"/>
                    </a:lnTo>
                    <a:lnTo>
                      <a:pt x="23" y="7"/>
                    </a:lnTo>
                    <a:lnTo>
                      <a:pt x="28" y="14"/>
                    </a:lnTo>
                    <a:lnTo>
                      <a:pt x="31" y="22"/>
                    </a:lnTo>
                    <a:lnTo>
                      <a:pt x="31" y="31"/>
                    </a:lnTo>
                    <a:lnTo>
                      <a:pt x="29" y="40"/>
                    </a:lnTo>
                    <a:lnTo>
                      <a:pt x="25" y="48"/>
                    </a:lnTo>
                    <a:lnTo>
                      <a:pt x="17" y="53"/>
                    </a:lnTo>
                    <a:lnTo>
                      <a:pt x="10" y="56"/>
                    </a:lnTo>
                    <a:lnTo>
                      <a:pt x="0" y="56"/>
                    </a:lnTo>
                    <a:lnTo>
                      <a:pt x="3" y="28"/>
                    </a:lnTo>
                    <a:close/>
                  </a:path>
                </a:pathLst>
              </a:custGeom>
              <a:solidFill>
                <a:srgbClr val="000000"/>
              </a:solidFill>
              <a:ln w="9525">
                <a:noFill/>
              </a:ln>
            </p:spPr>
            <p:txBody>
              <a:bodyPr/>
              <a:p>
                <a:endParaRPr lang="zh-CN" altLang="en-US"/>
              </a:p>
            </p:txBody>
          </p:sp>
          <p:sp>
            <p:nvSpPr>
              <p:cNvPr id="96362" name="Freeform 108"/>
              <p:cNvSpPr/>
              <p:nvPr/>
            </p:nvSpPr>
            <p:spPr>
              <a:xfrm>
                <a:off x="4214" y="3220"/>
                <a:ext cx="2" cy="4"/>
              </a:xfrm>
              <a:custGeom>
                <a:avLst/>
                <a:gdLst/>
                <a:ahLst/>
                <a:cxnLst>
                  <a:cxn ang="0">
                    <a:pos x="6" y="0"/>
                  </a:cxn>
                  <a:cxn ang="0">
                    <a:pos x="15" y="2"/>
                  </a:cxn>
                  <a:cxn ang="0">
                    <a:pos x="23" y="7"/>
                  </a:cxn>
                  <a:cxn ang="0">
                    <a:pos x="28" y="14"/>
                  </a:cxn>
                  <a:cxn ang="0">
                    <a:pos x="31" y="22"/>
                  </a:cxn>
                  <a:cxn ang="0">
                    <a:pos x="31" y="31"/>
                  </a:cxn>
                  <a:cxn ang="0">
                    <a:pos x="29" y="40"/>
                  </a:cxn>
                  <a:cxn ang="0">
                    <a:pos x="25" y="48"/>
                  </a:cxn>
                  <a:cxn ang="0">
                    <a:pos x="17" y="53"/>
                  </a:cxn>
                  <a:cxn ang="0">
                    <a:pos x="10" y="56"/>
                  </a:cxn>
                  <a:cxn ang="0">
                    <a:pos x="0" y="56"/>
                  </a:cxn>
                </a:cxnLst>
                <a:pathLst>
                  <a:path w="31" h="56">
                    <a:moveTo>
                      <a:pt x="6" y="0"/>
                    </a:moveTo>
                    <a:lnTo>
                      <a:pt x="15" y="2"/>
                    </a:lnTo>
                    <a:lnTo>
                      <a:pt x="23" y="7"/>
                    </a:lnTo>
                    <a:lnTo>
                      <a:pt x="28" y="14"/>
                    </a:lnTo>
                    <a:lnTo>
                      <a:pt x="31" y="22"/>
                    </a:lnTo>
                    <a:lnTo>
                      <a:pt x="31" y="31"/>
                    </a:lnTo>
                    <a:lnTo>
                      <a:pt x="29" y="40"/>
                    </a:lnTo>
                    <a:lnTo>
                      <a:pt x="25" y="48"/>
                    </a:lnTo>
                    <a:lnTo>
                      <a:pt x="17" y="53"/>
                    </a:lnTo>
                    <a:lnTo>
                      <a:pt x="10" y="56"/>
                    </a:lnTo>
                    <a:lnTo>
                      <a:pt x="0" y="5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63" name="Freeform 109"/>
              <p:cNvSpPr/>
              <p:nvPr/>
            </p:nvSpPr>
            <p:spPr>
              <a:xfrm>
                <a:off x="4100" y="3211"/>
                <a:ext cx="4" cy="3"/>
              </a:xfrm>
              <a:custGeom>
                <a:avLst/>
                <a:gdLst/>
                <a:ahLst/>
                <a:cxnLst>
                  <a:cxn ang="0">
                    <a:pos x="28" y="0"/>
                  </a:cxn>
                  <a:cxn ang="0">
                    <a:pos x="57" y="0"/>
                  </a:cxn>
                  <a:cxn ang="0">
                    <a:pos x="55" y="9"/>
                  </a:cxn>
                  <a:cxn ang="0">
                    <a:pos x="51" y="18"/>
                  </a:cxn>
                  <a:cxn ang="0">
                    <a:pos x="45" y="23"/>
                  </a:cxn>
                  <a:cxn ang="0">
                    <a:pos x="37" y="27"/>
                  </a:cxn>
                  <a:cxn ang="0">
                    <a:pos x="28" y="28"/>
                  </a:cxn>
                  <a:cxn ang="0">
                    <a:pos x="19" y="27"/>
                  </a:cxn>
                  <a:cxn ang="0">
                    <a:pos x="11" y="23"/>
                  </a:cxn>
                  <a:cxn ang="0">
                    <a:pos x="6" y="18"/>
                  </a:cxn>
                  <a:cxn ang="0">
                    <a:pos x="1" y="9"/>
                  </a:cxn>
                  <a:cxn ang="0">
                    <a:pos x="0" y="0"/>
                  </a:cxn>
                  <a:cxn ang="0">
                    <a:pos x="28" y="0"/>
                  </a:cxn>
                </a:cxnLst>
                <a:pathLst>
                  <a:path w="57" h="28">
                    <a:moveTo>
                      <a:pt x="28" y="0"/>
                    </a:moveTo>
                    <a:lnTo>
                      <a:pt x="57" y="0"/>
                    </a:lnTo>
                    <a:lnTo>
                      <a:pt x="55" y="9"/>
                    </a:lnTo>
                    <a:lnTo>
                      <a:pt x="51" y="18"/>
                    </a:lnTo>
                    <a:lnTo>
                      <a:pt x="45" y="23"/>
                    </a:lnTo>
                    <a:lnTo>
                      <a:pt x="37" y="27"/>
                    </a:lnTo>
                    <a:lnTo>
                      <a:pt x="28" y="28"/>
                    </a:lnTo>
                    <a:lnTo>
                      <a:pt x="19" y="27"/>
                    </a:lnTo>
                    <a:lnTo>
                      <a:pt x="11" y="23"/>
                    </a:lnTo>
                    <a:lnTo>
                      <a:pt x="6" y="18"/>
                    </a:lnTo>
                    <a:lnTo>
                      <a:pt x="1" y="9"/>
                    </a:lnTo>
                    <a:lnTo>
                      <a:pt x="0" y="0"/>
                    </a:lnTo>
                    <a:lnTo>
                      <a:pt x="28" y="0"/>
                    </a:lnTo>
                    <a:close/>
                  </a:path>
                </a:pathLst>
              </a:custGeom>
              <a:solidFill>
                <a:srgbClr val="000000"/>
              </a:solidFill>
              <a:ln w="9525">
                <a:noFill/>
              </a:ln>
            </p:spPr>
            <p:txBody>
              <a:bodyPr/>
              <a:p>
                <a:endParaRPr lang="zh-CN" altLang="en-US"/>
              </a:p>
            </p:txBody>
          </p:sp>
          <p:sp>
            <p:nvSpPr>
              <p:cNvPr id="96364" name="Freeform 110"/>
              <p:cNvSpPr/>
              <p:nvPr/>
            </p:nvSpPr>
            <p:spPr>
              <a:xfrm>
                <a:off x="4100" y="3211"/>
                <a:ext cx="4" cy="3"/>
              </a:xfrm>
              <a:custGeom>
                <a:avLst/>
                <a:gdLst/>
                <a:ahLst/>
                <a:cxnLst>
                  <a:cxn ang="0">
                    <a:pos x="57" y="0"/>
                  </a:cxn>
                  <a:cxn ang="0">
                    <a:pos x="55" y="9"/>
                  </a:cxn>
                  <a:cxn ang="0">
                    <a:pos x="51" y="18"/>
                  </a:cxn>
                  <a:cxn ang="0">
                    <a:pos x="45" y="23"/>
                  </a:cxn>
                  <a:cxn ang="0">
                    <a:pos x="37" y="27"/>
                  </a:cxn>
                  <a:cxn ang="0">
                    <a:pos x="28" y="28"/>
                  </a:cxn>
                  <a:cxn ang="0">
                    <a:pos x="19" y="27"/>
                  </a:cxn>
                  <a:cxn ang="0">
                    <a:pos x="11" y="23"/>
                  </a:cxn>
                  <a:cxn ang="0">
                    <a:pos x="6" y="18"/>
                  </a:cxn>
                  <a:cxn ang="0">
                    <a:pos x="1" y="9"/>
                  </a:cxn>
                  <a:cxn ang="0">
                    <a:pos x="0" y="0"/>
                  </a:cxn>
                </a:cxnLst>
                <a:pathLst>
                  <a:path w="57" h="28">
                    <a:moveTo>
                      <a:pt x="57" y="0"/>
                    </a:moveTo>
                    <a:lnTo>
                      <a:pt x="55" y="9"/>
                    </a:lnTo>
                    <a:lnTo>
                      <a:pt x="51" y="18"/>
                    </a:lnTo>
                    <a:lnTo>
                      <a:pt x="45" y="23"/>
                    </a:lnTo>
                    <a:lnTo>
                      <a:pt x="37" y="27"/>
                    </a:lnTo>
                    <a:lnTo>
                      <a:pt x="28" y="28"/>
                    </a:lnTo>
                    <a:lnTo>
                      <a:pt x="19" y="27"/>
                    </a:lnTo>
                    <a:lnTo>
                      <a:pt x="11" y="23"/>
                    </a:lnTo>
                    <a:lnTo>
                      <a:pt x="6" y="18"/>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65" name="Freeform 111"/>
              <p:cNvSpPr/>
              <p:nvPr/>
            </p:nvSpPr>
            <p:spPr>
              <a:xfrm>
                <a:off x="4100" y="3068"/>
                <a:ext cx="4" cy="143"/>
              </a:xfrm>
              <a:custGeom>
                <a:avLst/>
                <a:gdLst/>
                <a:ahLst/>
                <a:cxnLst>
                  <a:cxn ang="0">
                    <a:pos x="0" y="1859"/>
                  </a:cxn>
                  <a:cxn ang="0">
                    <a:pos x="28" y="1859"/>
                  </a:cxn>
                  <a:cxn ang="0">
                    <a:pos x="57" y="1859"/>
                  </a:cxn>
                  <a:cxn ang="0">
                    <a:pos x="57" y="0"/>
                  </a:cxn>
                  <a:cxn ang="0">
                    <a:pos x="28" y="0"/>
                  </a:cxn>
                  <a:cxn ang="0">
                    <a:pos x="0" y="0"/>
                  </a:cxn>
                  <a:cxn ang="0">
                    <a:pos x="0" y="1859"/>
                  </a:cxn>
                </a:cxnLst>
                <a:pathLst>
                  <a:path w="57" h="1859">
                    <a:moveTo>
                      <a:pt x="0" y="1859"/>
                    </a:moveTo>
                    <a:lnTo>
                      <a:pt x="28" y="1859"/>
                    </a:lnTo>
                    <a:lnTo>
                      <a:pt x="57" y="1859"/>
                    </a:lnTo>
                    <a:lnTo>
                      <a:pt x="57" y="0"/>
                    </a:lnTo>
                    <a:lnTo>
                      <a:pt x="28" y="0"/>
                    </a:lnTo>
                    <a:lnTo>
                      <a:pt x="0" y="0"/>
                    </a:lnTo>
                    <a:lnTo>
                      <a:pt x="0" y="1859"/>
                    </a:lnTo>
                    <a:close/>
                  </a:path>
                </a:pathLst>
              </a:custGeom>
              <a:solidFill>
                <a:srgbClr val="000000"/>
              </a:solidFill>
              <a:ln w="9525">
                <a:noFill/>
              </a:ln>
            </p:spPr>
            <p:txBody>
              <a:bodyPr/>
              <a:p>
                <a:endParaRPr lang="zh-CN" altLang="en-US"/>
              </a:p>
            </p:txBody>
          </p:sp>
          <p:sp>
            <p:nvSpPr>
              <p:cNvPr id="96366" name="Freeform 112"/>
              <p:cNvSpPr/>
              <p:nvPr/>
            </p:nvSpPr>
            <p:spPr>
              <a:xfrm>
                <a:off x="4100" y="3068"/>
                <a:ext cx="4" cy="143"/>
              </a:xfrm>
              <a:custGeom>
                <a:avLst/>
                <a:gdLst/>
                <a:ahLst/>
                <a:cxnLst>
                  <a:cxn ang="0">
                    <a:pos x="0" y="1859"/>
                  </a:cxn>
                  <a:cxn ang="0">
                    <a:pos x="28" y="1859"/>
                  </a:cxn>
                  <a:cxn ang="0">
                    <a:pos x="57" y="1859"/>
                  </a:cxn>
                  <a:cxn ang="0">
                    <a:pos x="57" y="0"/>
                  </a:cxn>
                  <a:cxn ang="0">
                    <a:pos x="28" y="0"/>
                  </a:cxn>
                  <a:cxn ang="0">
                    <a:pos x="0" y="0"/>
                  </a:cxn>
                  <a:cxn ang="0">
                    <a:pos x="0" y="1859"/>
                  </a:cxn>
                </a:cxnLst>
                <a:pathLst>
                  <a:path w="57" h="1859">
                    <a:moveTo>
                      <a:pt x="0" y="1859"/>
                    </a:moveTo>
                    <a:lnTo>
                      <a:pt x="28" y="1859"/>
                    </a:lnTo>
                    <a:lnTo>
                      <a:pt x="57" y="1859"/>
                    </a:lnTo>
                    <a:lnTo>
                      <a:pt x="57" y="0"/>
                    </a:lnTo>
                    <a:lnTo>
                      <a:pt x="28" y="0"/>
                    </a:lnTo>
                    <a:lnTo>
                      <a:pt x="0" y="0"/>
                    </a:lnTo>
                    <a:lnTo>
                      <a:pt x="0" y="1859"/>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67" name="Freeform 113"/>
              <p:cNvSpPr/>
              <p:nvPr/>
            </p:nvSpPr>
            <p:spPr>
              <a:xfrm>
                <a:off x="4100" y="3066"/>
                <a:ext cx="4" cy="2"/>
              </a:xfrm>
              <a:custGeom>
                <a:avLst/>
                <a:gdLst/>
                <a:ahLst/>
                <a:cxnLst>
                  <a:cxn ang="0">
                    <a:pos x="28" y="29"/>
                  </a:cxn>
                  <a:cxn ang="0">
                    <a:pos x="0" y="29"/>
                  </a:cxn>
                  <a:cxn ang="0">
                    <a:pos x="1" y="20"/>
                  </a:cxn>
                  <a:cxn ang="0">
                    <a:pos x="6" y="12"/>
                  </a:cxn>
                  <a:cxn ang="0">
                    <a:pos x="11" y="6"/>
                  </a:cxn>
                  <a:cxn ang="0">
                    <a:pos x="19" y="2"/>
                  </a:cxn>
                  <a:cxn ang="0">
                    <a:pos x="28" y="0"/>
                  </a:cxn>
                  <a:cxn ang="0">
                    <a:pos x="37" y="2"/>
                  </a:cxn>
                  <a:cxn ang="0">
                    <a:pos x="45" y="6"/>
                  </a:cxn>
                  <a:cxn ang="0">
                    <a:pos x="51" y="12"/>
                  </a:cxn>
                  <a:cxn ang="0">
                    <a:pos x="55" y="20"/>
                  </a:cxn>
                  <a:cxn ang="0">
                    <a:pos x="57" y="29"/>
                  </a:cxn>
                  <a:cxn ang="0">
                    <a:pos x="28" y="29"/>
                  </a:cxn>
                </a:cxnLst>
                <a:pathLst>
                  <a:path w="57" h="29">
                    <a:moveTo>
                      <a:pt x="28" y="29"/>
                    </a:moveTo>
                    <a:lnTo>
                      <a:pt x="0" y="29"/>
                    </a:lnTo>
                    <a:lnTo>
                      <a:pt x="1" y="20"/>
                    </a:lnTo>
                    <a:lnTo>
                      <a:pt x="6" y="12"/>
                    </a:lnTo>
                    <a:lnTo>
                      <a:pt x="11" y="6"/>
                    </a:lnTo>
                    <a:lnTo>
                      <a:pt x="19" y="2"/>
                    </a:lnTo>
                    <a:lnTo>
                      <a:pt x="28" y="0"/>
                    </a:lnTo>
                    <a:lnTo>
                      <a:pt x="37" y="2"/>
                    </a:lnTo>
                    <a:lnTo>
                      <a:pt x="45" y="6"/>
                    </a:lnTo>
                    <a:lnTo>
                      <a:pt x="51" y="12"/>
                    </a:lnTo>
                    <a:lnTo>
                      <a:pt x="55" y="20"/>
                    </a:lnTo>
                    <a:lnTo>
                      <a:pt x="57" y="29"/>
                    </a:lnTo>
                    <a:lnTo>
                      <a:pt x="28" y="29"/>
                    </a:lnTo>
                    <a:close/>
                  </a:path>
                </a:pathLst>
              </a:custGeom>
              <a:solidFill>
                <a:srgbClr val="000000"/>
              </a:solidFill>
              <a:ln w="9525">
                <a:noFill/>
              </a:ln>
            </p:spPr>
            <p:txBody>
              <a:bodyPr/>
              <a:p>
                <a:endParaRPr lang="zh-CN" altLang="en-US"/>
              </a:p>
            </p:txBody>
          </p:sp>
          <p:sp>
            <p:nvSpPr>
              <p:cNvPr id="96368" name="Freeform 114"/>
              <p:cNvSpPr/>
              <p:nvPr/>
            </p:nvSpPr>
            <p:spPr>
              <a:xfrm>
                <a:off x="4100" y="3066"/>
                <a:ext cx="4" cy="2"/>
              </a:xfrm>
              <a:custGeom>
                <a:avLst/>
                <a:gdLst/>
                <a:ahLst/>
                <a:cxnLst>
                  <a:cxn ang="0">
                    <a:pos x="0" y="29"/>
                  </a:cxn>
                  <a:cxn ang="0">
                    <a:pos x="1" y="20"/>
                  </a:cxn>
                  <a:cxn ang="0">
                    <a:pos x="6" y="12"/>
                  </a:cxn>
                  <a:cxn ang="0">
                    <a:pos x="11" y="6"/>
                  </a:cxn>
                  <a:cxn ang="0">
                    <a:pos x="19" y="2"/>
                  </a:cxn>
                  <a:cxn ang="0">
                    <a:pos x="28" y="0"/>
                  </a:cxn>
                  <a:cxn ang="0">
                    <a:pos x="37" y="2"/>
                  </a:cxn>
                  <a:cxn ang="0">
                    <a:pos x="45" y="6"/>
                  </a:cxn>
                  <a:cxn ang="0">
                    <a:pos x="51" y="12"/>
                  </a:cxn>
                  <a:cxn ang="0">
                    <a:pos x="55" y="20"/>
                  </a:cxn>
                  <a:cxn ang="0">
                    <a:pos x="57" y="29"/>
                  </a:cxn>
                </a:cxnLst>
                <a:pathLst>
                  <a:path w="57" h="29">
                    <a:moveTo>
                      <a:pt x="0" y="29"/>
                    </a:moveTo>
                    <a:lnTo>
                      <a:pt x="1" y="20"/>
                    </a:lnTo>
                    <a:lnTo>
                      <a:pt x="6" y="12"/>
                    </a:lnTo>
                    <a:lnTo>
                      <a:pt x="11" y="6"/>
                    </a:lnTo>
                    <a:lnTo>
                      <a:pt x="19" y="2"/>
                    </a:lnTo>
                    <a:lnTo>
                      <a:pt x="28" y="0"/>
                    </a:lnTo>
                    <a:lnTo>
                      <a:pt x="37" y="2"/>
                    </a:lnTo>
                    <a:lnTo>
                      <a:pt x="45" y="6"/>
                    </a:lnTo>
                    <a:lnTo>
                      <a:pt x="51" y="12"/>
                    </a:lnTo>
                    <a:lnTo>
                      <a:pt x="55"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69" name="Freeform 115"/>
              <p:cNvSpPr/>
              <p:nvPr/>
            </p:nvSpPr>
            <p:spPr>
              <a:xfrm>
                <a:off x="4341" y="3105"/>
                <a:ext cx="3" cy="5"/>
              </a:xfrm>
              <a:custGeom>
                <a:avLst/>
                <a:gdLst/>
                <a:ahLst/>
                <a:cxnLst>
                  <a:cxn ang="0">
                    <a:pos x="14" y="25"/>
                  </a:cxn>
                  <a:cxn ang="0">
                    <a:pos x="28" y="0"/>
                  </a:cxn>
                  <a:cxn ang="0">
                    <a:pos x="34" y="6"/>
                  </a:cxn>
                  <a:cxn ang="0">
                    <a:pos x="40" y="13"/>
                  </a:cxn>
                  <a:cxn ang="0">
                    <a:pos x="42" y="22"/>
                  </a:cxn>
                  <a:cxn ang="0">
                    <a:pos x="42" y="30"/>
                  </a:cxn>
                  <a:cxn ang="0">
                    <a:pos x="39" y="39"/>
                  </a:cxn>
                  <a:cxn ang="0">
                    <a:pos x="33" y="45"/>
                  </a:cxn>
                  <a:cxn ang="0">
                    <a:pos x="26" y="51"/>
                  </a:cxn>
                  <a:cxn ang="0">
                    <a:pos x="17" y="53"/>
                  </a:cxn>
                  <a:cxn ang="0">
                    <a:pos x="9" y="53"/>
                  </a:cxn>
                  <a:cxn ang="0">
                    <a:pos x="0" y="50"/>
                  </a:cxn>
                  <a:cxn ang="0">
                    <a:pos x="14" y="25"/>
                  </a:cxn>
                </a:cxnLst>
                <a:pathLst>
                  <a:path w="42" h="53">
                    <a:moveTo>
                      <a:pt x="14" y="25"/>
                    </a:moveTo>
                    <a:lnTo>
                      <a:pt x="28" y="0"/>
                    </a:lnTo>
                    <a:lnTo>
                      <a:pt x="34" y="6"/>
                    </a:lnTo>
                    <a:lnTo>
                      <a:pt x="40" y="13"/>
                    </a:lnTo>
                    <a:lnTo>
                      <a:pt x="42" y="22"/>
                    </a:lnTo>
                    <a:lnTo>
                      <a:pt x="42" y="30"/>
                    </a:lnTo>
                    <a:lnTo>
                      <a:pt x="39" y="39"/>
                    </a:lnTo>
                    <a:lnTo>
                      <a:pt x="33" y="45"/>
                    </a:lnTo>
                    <a:lnTo>
                      <a:pt x="26" y="51"/>
                    </a:lnTo>
                    <a:lnTo>
                      <a:pt x="17" y="53"/>
                    </a:lnTo>
                    <a:lnTo>
                      <a:pt x="9" y="53"/>
                    </a:lnTo>
                    <a:lnTo>
                      <a:pt x="0" y="50"/>
                    </a:lnTo>
                    <a:lnTo>
                      <a:pt x="14" y="25"/>
                    </a:lnTo>
                    <a:close/>
                  </a:path>
                </a:pathLst>
              </a:custGeom>
              <a:solidFill>
                <a:srgbClr val="000000"/>
              </a:solidFill>
              <a:ln w="9525">
                <a:noFill/>
              </a:ln>
            </p:spPr>
            <p:txBody>
              <a:bodyPr/>
              <a:p>
                <a:endParaRPr lang="zh-CN" altLang="en-US"/>
              </a:p>
            </p:txBody>
          </p:sp>
          <p:sp>
            <p:nvSpPr>
              <p:cNvPr id="96370" name="Freeform 116"/>
              <p:cNvSpPr/>
              <p:nvPr/>
            </p:nvSpPr>
            <p:spPr>
              <a:xfrm>
                <a:off x="4341" y="3105"/>
                <a:ext cx="3" cy="5"/>
              </a:xfrm>
              <a:custGeom>
                <a:avLst/>
                <a:gdLst/>
                <a:ahLst/>
                <a:cxnLst>
                  <a:cxn ang="0">
                    <a:pos x="28" y="0"/>
                  </a:cxn>
                  <a:cxn ang="0">
                    <a:pos x="34" y="6"/>
                  </a:cxn>
                  <a:cxn ang="0">
                    <a:pos x="40" y="13"/>
                  </a:cxn>
                  <a:cxn ang="0">
                    <a:pos x="42" y="22"/>
                  </a:cxn>
                  <a:cxn ang="0">
                    <a:pos x="42" y="30"/>
                  </a:cxn>
                  <a:cxn ang="0">
                    <a:pos x="39" y="39"/>
                  </a:cxn>
                  <a:cxn ang="0">
                    <a:pos x="33" y="45"/>
                  </a:cxn>
                  <a:cxn ang="0">
                    <a:pos x="26" y="51"/>
                  </a:cxn>
                  <a:cxn ang="0">
                    <a:pos x="17" y="53"/>
                  </a:cxn>
                  <a:cxn ang="0">
                    <a:pos x="9" y="53"/>
                  </a:cxn>
                  <a:cxn ang="0">
                    <a:pos x="0" y="50"/>
                  </a:cxn>
                </a:cxnLst>
                <a:pathLst>
                  <a:path w="42" h="53">
                    <a:moveTo>
                      <a:pt x="28" y="0"/>
                    </a:moveTo>
                    <a:lnTo>
                      <a:pt x="34" y="6"/>
                    </a:lnTo>
                    <a:lnTo>
                      <a:pt x="40" y="13"/>
                    </a:lnTo>
                    <a:lnTo>
                      <a:pt x="42" y="22"/>
                    </a:lnTo>
                    <a:lnTo>
                      <a:pt x="42" y="30"/>
                    </a:lnTo>
                    <a:lnTo>
                      <a:pt x="39" y="39"/>
                    </a:lnTo>
                    <a:lnTo>
                      <a:pt x="33" y="45"/>
                    </a:lnTo>
                    <a:lnTo>
                      <a:pt x="26" y="51"/>
                    </a:lnTo>
                    <a:lnTo>
                      <a:pt x="17" y="53"/>
                    </a:lnTo>
                    <a:lnTo>
                      <a:pt x="9" y="53"/>
                    </a:lnTo>
                    <a:lnTo>
                      <a:pt x="0" y="5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71" name="Freeform 117"/>
              <p:cNvSpPr/>
              <p:nvPr/>
            </p:nvSpPr>
            <p:spPr>
              <a:xfrm>
                <a:off x="4213" y="3034"/>
                <a:ext cx="130" cy="75"/>
              </a:xfrm>
              <a:custGeom>
                <a:avLst/>
                <a:gdLst/>
                <a:ahLst/>
                <a:cxnLst>
                  <a:cxn ang="0">
                    <a:pos x="1669" y="980"/>
                  </a:cxn>
                  <a:cxn ang="0">
                    <a:pos x="1683" y="955"/>
                  </a:cxn>
                  <a:cxn ang="0">
                    <a:pos x="1697" y="930"/>
                  </a:cxn>
                  <a:cxn ang="0">
                    <a:pos x="28" y="0"/>
                  </a:cxn>
                  <a:cxn ang="0">
                    <a:pos x="14" y="25"/>
                  </a:cxn>
                  <a:cxn ang="0">
                    <a:pos x="0" y="49"/>
                  </a:cxn>
                  <a:cxn ang="0">
                    <a:pos x="1669" y="980"/>
                  </a:cxn>
                </a:cxnLst>
                <a:pathLst>
                  <a:path w="1697" h="980">
                    <a:moveTo>
                      <a:pt x="1669" y="980"/>
                    </a:moveTo>
                    <a:lnTo>
                      <a:pt x="1683" y="955"/>
                    </a:lnTo>
                    <a:lnTo>
                      <a:pt x="1697" y="930"/>
                    </a:lnTo>
                    <a:lnTo>
                      <a:pt x="28" y="0"/>
                    </a:lnTo>
                    <a:lnTo>
                      <a:pt x="14" y="25"/>
                    </a:lnTo>
                    <a:lnTo>
                      <a:pt x="0" y="49"/>
                    </a:lnTo>
                    <a:lnTo>
                      <a:pt x="1669" y="980"/>
                    </a:lnTo>
                    <a:close/>
                  </a:path>
                </a:pathLst>
              </a:custGeom>
              <a:solidFill>
                <a:srgbClr val="000000"/>
              </a:solidFill>
              <a:ln w="9525">
                <a:noFill/>
              </a:ln>
            </p:spPr>
            <p:txBody>
              <a:bodyPr/>
              <a:p>
                <a:endParaRPr lang="zh-CN" altLang="en-US"/>
              </a:p>
            </p:txBody>
          </p:sp>
          <p:sp>
            <p:nvSpPr>
              <p:cNvPr id="96372" name="Freeform 118"/>
              <p:cNvSpPr/>
              <p:nvPr/>
            </p:nvSpPr>
            <p:spPr>
              <a:xfrm>
                <a:off x="4213" y="3034"/>
                <a:ext cx="130" cy="75"/>
              </a:xfrm>
              <a:custGeom>
                <a:avLst/>
                <a:gdLst/>
                <a:ahLst/>
                <a:cxnLst>
                  <a:cxn ang="0">
                    <a:pos x="1669" y="980"/>
                  </a:cxn>
                  <a:cxn ang="0">
                    <a:pos x="1683" y="955"/>
                  </a:cxn>
                  <a:cxn ang="0">
                    <a:pos x="1697" y="930"/>
                  </a:cxn>
                  <a:cxn ang="0">
                    <a:pos x="28" y="0"/>
                  </a:cxn>
                  <a:cxn ang="0">
                    <a:pos x="14" y="25"/>
                  </a:cxn>
                  <a:cxn ang="0">
                    <a:pos x="0" y="49"/>
                  </a:cxn>
                  <a:cxn ang="0">
                    <a:pos x="1669" y="980"/>
                  </a:cxn>
                </a:cxnLst>
                <a:pathLst>
                  <a:path w="1697" h="980">
                    <a:moveTo>
                      <a:pt x="1669" y="980"/>
                    </a:moveTo>
                    <a:lnTo>
                      <a:pt x="1683" y="955"/>
                    </a:lnTo>
                    <a:lnTo>
                      <a:pt x="1697" y="930"/>
                    </a:lnTo>
                    <a:lnTo>
                      <a:pt x="28" y="0"/>
                    </a:lnTo>
                    <a:lnTo>
                      <a:pt x="14" y="25"/>
                    </a:lnTo>
                    <a:lnTo>
                      <a:pt x="0" y="49"/>
                    </a:lnTo>
                    <a:lnTo>
                      <a:pt x="1669" y="98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73" name="Freeform 119"/>
              <p:cNvSpPr/>
              <p:nvPr/>
            </p:nvSpPr>
            <p:spPr>
              <a:xfrm>
                <a:off x="4212" y="3034"/>
                <a:ext cx="3" cy="4"/>
              </a:xfrm>
              <a:custGeom>
                <a:avLst/>
                <a:gdLst/>
                <a:ahLst/>
                <a:cxnLst>
                  <a:cxn ang="0">
                    <a:pos x="28" y="28"/>
                  </a:cxn>
                  <a:cxn ang="0">
                    <a:pos x="14" y="52"/>
                  </a:cxn>
                  <a:cxn ang="0">
                    <a:pos x="8" y="47"/>
                  </a:cxn>
                  <a:cxn ang="0">
                    <a:pos x="2" y="39"/>
                  </a:cxn>
                  <a:cxn ang="0">
                    <a:pos x="0" y="31"/>
                  </a:cxn>
                  <a:cxn ang="0">
                    <a:pos x="0" y="22"/>
                  </a:cxn>
                  <a:cxn ang="0">
                    <a:pos x="4" y="14"/>
                  </a:cxn>
                  <a:cxn ang="0">
                    <a:pos x="9" y="7"/>
                  </a:cxn>
                  <a:cxn ang="0">
                    <a:pos x="16" y="2"/>
                  </a:cxn>
                  <a:cxn ang="0">
                    <a:pos x="25" y="0"/>
                  </a:cxn>
                  <a:cxn ang="0">
                    <a:pos x="34" y="0"/>
                  </a:cxn>
                  <a:cxn ang="0">
                    <a:pos x="42" y="3"/>
                  </a:cxn>
                  <a:cxn ang="0">
                    <a:pos x="28" y="28"/>
                  </a:cxn>
                </a:cxnLst>
                <a:pathLst>
                  <a:path w="42" h="52">
                    <a:moveTo>
                      <a:pt x="28" y="28"/>
                    </a:moveTo>
                    <a:lnTo>
                      <a:pt x="14" y="52"/>
                    </a:lnTo>
                    <a:lnTo>
                      <a:pt x="8" y="47"/>
                    </a:lnTo>
                    <a:lnTo>
                      <a:pt x="2" y="39"/>
                    </a:lnTo>
                    <a:lnTo>
                      <a:pt x="0" y="31"/>
                    </a:lnTo>
                    <a:lnTo>
                      <a:pt x="0" y="22"/>
                    </a:lnTo>
                    <a:lnTo>
                      <a:pt x="4" y="14"/>
                    </a:lnTo>
                    <a:lnTo>
                      <a:pt x="9" y="7"/>
                    </a:lnTo>
                    <a:lnTo>
                      <a:pt x="16" y="2"/>
                    </a:lnTo>
                    <a:lnTo>
                      <a:pt x="25" y="0"/>
                    </a:lnTo>
                    <a:lnTo>
                      <a:pt x="34" y="0"/>
                    </a:lnTo>
                    <a:lnTo>
                      <a:pt x="42" y="3"/>
                    </a:lnTo>
                    <a:lnTo>
                      <a:pt x="28" y="28"/>
                    </a:lnTo>
                    <a:close/>
                  </a:path>
                </a:pathLst>
              </a:custGeom>
              <a:solidFill>
                <a:srgbClr val="000000"/>
              </a:solidFill>
              <a:ln w="9525">
                <a:noFill/>
              </a:ln>
            </p:spPr>
            <p:txBody>
              <a:bodyPr/>
              <a:p>
                <a:endParaRPr lang="zh-CN" altLang="en-US"/>
              </a:p>
            </p:txBody>
          </p:sp>
          <p:sp>
            <p:nvSpPr>
              <p:cNvPr id="96374" name="Freeform 120"/>
              <p:cNvSpPr/>
              <p:nvPr/>
            </p:nvSpPr>
            <p:spPr>
              <a:xfrm>
                <a:off x="4212" y="3034"/>
                <a:ext cx="3" cy="4"/>
              </a:xfrm>
              <a:custGeom>
                <a:avLst/>
                <a:gdLst/>
                <a:ahLst/>
                <a:cxnLst>
                  <a:cxn ang="0">
                    <a:pos x="14" y="52"/>
                  </a:cxn>
                  <a:cxn ang="0">
                    <a:pos x="8" y="47"/>
                  </a:cxn>
                  <a:cxn ang="0">
                    <a:pos x="2" y="39"/>
                  </a:cxn>
                  <a:cxn ang="0">
                    <a:pos x="0" y="31"/>
                  </a:cxn>
                  <a:cxn ang="0">
                    <a:pos x="0" y="22"/>
                  </a:cxn>
                  <a:cxn ang="0">
                    <a:pos x="4" y="14"/>
                  </a:cxn>
                  <a:cxn ang="0">
                    <a:pos x="9" y="7"/>
                  </a:cxn>
                  <a:cxn ang="0">
                    <a:pos x="16" y="2"/>
                  </a:cxn>
                  <a:cxn ang="0">
                    <a:pos x="25" y="0"/>
                  </a:cxn>
                  <a:cxn ang="0">
                    <a:pos x="34" y="0"/>
                  </a:cxn>
                  <a:cxn ang="0">
                    <a:pos x="42" y="3"/>
                  </a:cxn>
                </a:cxnLst>
                <a:pathLst>
                  <a:path w="42" h="52">
                    <a:moveTo>
                      <a:pt x="14" y="52"/>
                    </a:moveTo>
                    <a:lnTo>
                      <a:pt x="8" y="47"/>
                    </a:lnTo>
                    <a:lnTo>
                      <a:pt x="2" y="39"/>
                    </a:lnTo>
                    <a:lnTo>
                      <a:pt x="0" y="31"/>
                    </a:lnTo>
                    <a:lnTo>
                      <a:pt x="0" y="22"/>
                    </a:lnTo>
                    <a:lnTo>
                      <a:pt x="4" y="14"/>
                    </a:lnTo>
                    <a:lnTo>
                      <a:pt x="9" y="7"/>
                    </a:lnTo>
                    <a:lnTo>
                      <a:pt x="16" y="2"/>
                    </a:lnTo>
                    <a:lnTo>
                      <a:pt x="25" y="0"/>
                    </a:lnTo>
                    <a:lnTo>
                      <a:pt x="34" y="0"/>
                    </a:lnTo>
                    <a:lnTo>
                      <a:pt x="42" y="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75" name="Freeform 121"/>
              <p:cNvSpPr/>
              <p:nvPr/>
            </p:nvSpPr>
            <p:spPr>
              <a:xfrm>
                <a:off x="4212" y="3220"/>
                <a:ext cx="2" cy="4"/>
              </a:xfrm>
              <a:custGeom>
                <a:avLst/>
                <a:gdLst/>
                <a:ahLst/>
                <a:cxnLst>
                  <a:cxn ang="0">
                    <a:pos x="28" y="28"/>
                  </a:cxn>
                  <a:cxn ang="0">
                    <a:pos x="34" y="56"/>
                  </a:cxn>
                  <a:cxn ang="0">
                    <a:pos x="25" y="56"/>
                  </a:cxn>
                  <a:cxn ang="0">
                    <a:pos x="16" y="54"/>
                  </a:cxn>
                  <a:cxn ang="0">
                    <a:pos x="9" y="49"/>
                  </a:cxn>
                  <a:cxn ang="0">
                    <a:pos x="4" y="42"/>
                  </a:cxn>
                  <a:cxn ang="0">
                    <a:pos x="0" y="34"/>
                  </a:cxn>
                  <a:cxn ang="0">
                    <a:pos x="0" y="25"/>
                  </a:cxn>
                  <a:cxn ang="0">
                    <a:pos x="2" y="16"/>
                  </a:cxn>
                  <a:cxn ang="0">
                    <a:pos x="8" y="9"/>
                  </a:cxn>
                  <a:cxn ang="0">
                    <a:pos x="14" y="4"/>
                  </a:cxn>
                  <a:cxn ang="0">
                    <a:pos x="23" y="0"/>
                  </a:cxn>
                  <a:cxn ang="0">
                    <a:pos x="28" y="28"/>
                  </a:cxn>
                </a:cxnLst>
                <a:pathLst>
                  <a:path w="34" h="56">
                    <a:moveTo>
                      <a:pt x="28" y="28"/>
                    </a:moveTo>
                    <a:lnTo>
                      <a:pt x="34" y="56"/>
                    </a:lnTo>
                    <a:lnTo>
                      <a:pt x="25" y="56"/>
                    </a:lnTo>
                    <a:lnTo>
                      <a:pt x="16" y="54"/>
                    </a:lnTo>
                    <a:lnTo>
                      <a:pt x="9" y="49"/>
                    </a:lnTo>
                    <a:lnTo>
                      <a:pt x="4" y="42"/>
                    </a:lnTo>
                    <a:lnTo>
                      <a:pt x="0" y="34"/>
                    </a:lnTo>
                    <a:lnTo>
                      <a:pt x="0" y="25"/>
                    </a:lnTo>
                    <a:lnTo>
                      <a:pt x="2" y="16"/>
                    </a:lnTo>
                    <a:lnTo>
                      <a:pt x="8" y="9"/>
                    </a:lnTo>
                    <a:lnTo>
                      <a:pt x="14" y="4"/>
                    </a:lnTo>
                    <a:lnTo>
                      <a:pt x="23" y="0"/>
                    </a:lnTo>
                    <a:lnTo>
                      <a:pt x="28" y="28"/>
                    </a:lnTo>
                    <a:close/>
                  </a:path>
                </a:pathLst>
              </a:custGeom>
              <a:solidFill>
                <a:srgbClr val="000000"/>
              </a:solidFill>
              <a:ln w="9525">
                <a:noFill/>
              </a:ln>
            </p:spPr>
            <p:txBody>
              <a:bodyPr/>
              <a:p>
                <a:endParaRPr lang="zh-CN" altLang="en-US"/>
              </a:p>
            </p:txBody>
          </p:sp>
          <p:sp>
            <p:nvSpPr>
              <p:cNvPr id="96376" name="Freeform 122"/>
              <p:cNvSpPr/>
              <p:nvPr/>
            </p:nvSpPr>
            <p:spPr>
              <a:xfrm>
                <a:off x="4212" y="3220"/>
                <a:ext cx="2" cy="4"/>
              </a:xfrm>
              <a:custGeom>
                <a:avLst/>
                <a:gdLst/>
                <a:ahLst/>
                <a:cxnLst>
                  <a:cxn ang="0">
                    <a:pos x="34" y="56"/>
                  </a:cxn>
                  <a:cxn ang="0">
                    <a:pos x="25" y="56"/>
                  </a:cxn>
                  <a:cxn ang="0">
                    <a:pos x="16" y="54"/>
                  </a:cxn>
                  <a:cxn ang="0">
                    <a:pos x="9" y="49"/>
                  </a:cxn>
                  <a:cxn ang="0">
                    <a:pos x="4" y="42"/>
                  </a:cxn>
                  <a:cxn ang="0">
                    <a:pos x="0" y="34"/>
                  </a:cxn>
                  <a:cxn ang="0">
                    <a:pos x="0" y="25"/>
                  </a:cxn>
                  <a:cxn ang="0">
                    <a:pos x="2" y="16"/>
                  </a:cxn>
                  <a:cxn ang="0">
                    <a:pos x="8" y="9"/>
                  </a:cxn>
                  <a:cxn ang="0">
                    <a:pos x="14" y="4"/>
                  </a:cxn>
                  <a:cxn ang="0">
                    <a:pos x="23" y="0"/>
                  </a:cxn>
                </a:cxnLst>
                <a:pathLst>
                  <a:path w="34" h="56">
                    <a:moveTo>
                      <a:pt x="34" y="56"/>
                    </a:moveTo>
                    <a:lnTo>
                      <a:pt x="25" y="56"/>
                    </a:lnTo>
                    <a:lnTo>
                      <a:pt x="16" y="54"/>
                    </a:lnTo>
                    <a:lnTo>
                      <a:pt x="9" y="49"/>
                    </a:lnTo>
                    <a:lnTo>
                      <a:pt x="4" y="42"/>
                    </a:lnTo>
                    <a:lnTo>
                      <a:pt x="0" y="34"/>
                    </a:lnTo>
                    <a:lnTo>
                      <a:pt x="0" y="25"/>
                    </a:lnTo>
                    <a:lnTo>
                      <a:pt x="2" y="16"/>
                    </a:lnTo>
                    <a:lnTo>
                      <a:pt x="8" y="9"/>
                    </a:lnTo>
                    <a:lnTo>
                      <a:pt x="14" y="4"/>
                    </a:lnTo>
                    <a:lnTo>
                      <a:pt x="23"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77" name="Freeform 123"/>
              <p:cNvSpPr/>
              <p:nvPr/>
            </p:nvSpPr>
            <p:spPr>
              <a:xfrm>
                <a:off x="4214" y="3196"/>
                <a:ext cx="129" cy="28"/>
              </a:xfrm>
              <a:custGeom>
                <a:avLst/>
                <a:gdLst/>
                <a:ahLst/>
                <a:cxnLst>
                  <a:cxn ang="0">
                    <a:pos x="0" y="310"/>
                  </a:cxn>
                  <a:cxn ang="0">
                    <a:pos x="5" y="338"/>
                  </a:cxn>
                  <a:cxn ang="0">
                    <a:pos x="11" y="366"/>
                  </a:cxn>
                  <a:cxn ang="0">
                    <a:pos x="1679" y="56"/>
                  </a:cxn>
                  <a:cxn ang="0">
                    <a:pos x="1674" y="28"/>
                  </a:cxn>
                  <a:cxn ang="0">
                    <a:pos x="1669" y="0"/>
                  </a:cxn>
                  <a:cxn ang="0">
                    <a:pos x="0" y="310"/>
                  </a:cxn>
                </a:cxnLst>
                <a:pathLst>
                  <a:path w="1679" h="366">
                    <a:moveTo>
                      <a:pt x="0" y="310"/>
                    </a:moveTo>
                    <a:lnTo>
                      <a:pt x="5" y="338"/>
                    </a:lnTo>
                    <a:lnTo>
                      <a:pt x="11" y="366"/>
                    </a:lnTo>
                    <a:lnTo>
                      <a:pt x="1679" y="56"/>
                    </a:lnTo>
                    <a:lnTo>
                      <a:pt x="1674" y="28"/>
                    </a:lnTo>
                    <a:lnTo>
                      <a:pt x="1669" y="0"/>
                    </a:lnTo>
                    <a:lnTo>
                      <a:pt x="0" y="310"/>
                    </a:lnTo>
                    <a:close/>
                  </a:path>
                </a:pathLst>
              </a:custGeom>
              <a:solidFill>
                <a:srgbClr val="000000"/>
              </a:solidFill>
              <a:ln w="9525">
                <a:noFill/>
              </a:ln>
            </p:spPr>
            <p:txBody>
              <a:bodyPr/>
              <a:p>
                <a:endParaRPr lang="zh-CN" altLang="en-US"/>
              </a:p>
            </p:txBody>
          </p:sp>
          <p:sp>
            <p:nvSpPr>
              <p:cNvPr id="96378" name="Freeform 124"/>
              <p:cNvSpPr/>
              <p:nvPr/>
            </p:nvSpPr>
            <p:spPr>
              <a:xfrm>
                <a:off x="4214" y="3196"/>
                <a:ext cx="129" cy="28"/>
              </a:xfrm>
              <a:custGeom>
                <a:avLst/>
                <a:gdLst/>
                <a:ahLst/>
                <a:cxnLst>
                  <a:cxn ang="0">
                    <a:pos x="0" y="310"/>
                  </a:cxn>
                  <a:cxn ang="0">
                    <a:pos x="5" y="338"/>
                  </a:cxn>
                  <a:cxn ang="0">
                    <a:pos x="11" y="366"/>
                  </a:cxn>
                  <a:cxn ang="0">
                    <a:pos x="1679" y="56"/>
                  </a:cxn>
                  <a:cxn ang="0">
                    <a:pos x="1674" y="28"/>
                  </a:cxn>
                  <a:cxn ang="0">
                    <a:pos x="1669" y="0"/>
                  </a:cxn>
                  <a:cxn ang="0">
                    <a:pos x="0" y="310"/>
                  </a:cxn>
                </a:cxnLst>
                <a:pathLst>
                  <a:path w="1679" h="366">
                    <a:moveTo>
                      <a:pt x="0" y="310"/>
                    </a:moveTo>
                    <a:lnTo>
                      <a:pt x="5" y="338"/>
                    </a:lnTo>
                    <a:lnTo>
                      <a:pt x="11" y="366"/>
                    </a:lnTo>
                    <a:lnTo>
                      <a:pt x="1679" y="56"/>
                    </a:lnTo>
                    <a:lnTo>
                      <a:pt x="1674" y="28"/>
                    </a:lnTo>
                    <a:lnTo>
                      <a:pt x="1669" y="0"/>
                    </a:lnTo>
                    <a:lnTo>
                      <a:pt x="0" y="31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79" name="Freeform 125"/>
              <p:cNvSpPr/>
              <p:nvPr/>
            </p:nvSpPr>
            <p:spPr>
              <a:xfrm>
                <a:off x="4342" y="3196"/>
                <a:ext cx="2" cy="5"/>
              </a:xfrm>
              <a:custGeom>
                <a:avLst/>
                <a:gdLst/>
                <a:ahLst/>
                <a:cxnLst>
                  <a:cxn ang="0">
                    <a:pos x="5" y="28"/>
                  </a:cxn>
                  <a:cxn ang="0">
                    <a:pos x="0" y="0"/>
                  </a:cxn>
                  <a:cxn ang="0">
                    <a:pos x="8" y="0"/>
                  </a:cxn>
                  <a:cxn ang="0">
                    <a:pos x="17" y="2"/>
                  </a:cxn>
                  <a:cxn ang="0">
                    <a:pos x="24" y="7"/>
                  </a:cxn>
                  <a:cxn ang="0">
                    <a:pos x="30" y="14"/>
                  </a:cxn>
                  <a:cxn ang="0">
                    <a:pos x="33" y="22"/>
                  </a:cxn>
                  <a:cxn ang="0">
                    <a:pos x="33" y="31"/>
                  </a:cxn>
                  <a:cxn ang="0">
                    <a:pos x="31" y="40"/>
                  </a:cxn>
                  <a:cxn ang="0">
                    <a:pos x="25" y="47"/>
                  </a:cxn>
                  <a:cxn ang="0">
                    <a:pos x="19" y="52"/>
                  </a:cxn>
                  <a:cxn ang="0">
                    <a:pos x="10" y="56"/>
                  </a:cxn>
                  <a:cxn ang="0">
                    <a:pos x="5" y="28"/>
                  </a:cxn>
                </a:cxnLst>
                <a:pathLst>
                  <a:path w="33" h="56">
                    <a:moveTo>
                      <a:pt x="5" y="28"/>
                    </a:moveTo>
                    <a:lnTo>
                      <a:pt x="0" y="0"/>
                    </a:lnTo>
                    <a:lnTo>
                      <a:pt x="8" y="0"/>
                    </a:lnTo>
                    <a:lnTo>
                      <a:pt x="17" y="2"/>
                    </a:lnTo>
                    <a:lnTo>
                      <a:pt x="24" y="7"/>
                    </a:lnTo>
                    <a:lnTo>
                      <a:pt x="30" y="14"/>
                    </a:lnTo>
                    <a:lnTo>
                      <a:pt x="33" y="22"/>
                    </a:lnTo>
                    <a:lnTo>
                      <a:pt x="33" y="31"/>
                    </a:lnTo>
                    <a:lnTo>
                      <a:pt x="31" y="40"/>
                    </a:lnTo>
                    <a:lnTo>
                      <a:pt x="25" y="47"/>
                    </a:lnTo>
                    <a:lnTo>
                      <a:pt x="19" y="52"/>
                    </a:lnTo>
                    <a:lnTo>
                      <a:pt x="10" y="56"/>
                    </a:lnTo>
                    <a:lnTo>
                      <a:pt x="5" y="28"/>
                    </a:lnTo>
                    <a:close/>
                  </a:path>
                </a:pathLst>
              </a:custGeom>
              <a:solidFill>
                <a:srgbClr val="000000"/>
              </a:solidFill>
              <a:ln w="9525">
                <a:noFill/>
              </a:ln>
            </p:spPr>
            <p:txBody>
              <a:bodyPr/>
              <a:p>
                <a:endParaRPr lang="zh-CN" altLang="en-US"/>
              </a:p>
            </p:txBody>
          </p:sp>
          <p:sp>
            <p:nvSpPr>
              <p:cNvPr id="96380" name="Freeform 126"/>
              <p:cNvSpPr/>
              <p:nvPr/>
            </p:nvSpPr>
            <p:spPr>
              <a:xfrm>
                <a:off x="4342" y="3196"/>
                <a:ext cx="2" cy="5"/>
              </a:xfrm>
              <a:custGeom>
                <a:avLst/>
                <a:gdLst/>
                <a:ahLst/>
                <a:cxnLst>
                  <a:cxn ang="0">
                    <a:pos x="0" y="0"/>
                  </a:cxn>
                  <a:cxn ang="0">
                    <a:pos x="8" y="0"/>
                  </a:cxn>
                  <a:cxn ang="0">
                    <a:pos x="17" y="2"/>
                  </a:cxn>
                  <a:cxn ang="0">
                    <a:pos x="24" y="7"/>
                  </a:cxn>
                  <a:cxn ang="0">
                    <a:pos x="30" y="14"/>
                  </a:cxn>
                  <a:cxn ang="0">
                    <a:pos x="33" y="22"/>
                  </a:cxn>
                  <a:cxn ang="0">
                    <a:pos x="33" y="31"/>
                  </a:cxn>
                  <a:cxn ang="0">
                    <a:pos x="31" y="40"/>
                  </a:cxn>
                  <a:cxn ang="0">
                    <a:pos x="25" y="47"/>
                  </a:cxn>
                  <a:cxn ang="0">
                    <a:pos x="19" y="52"/>
                  </a:cxn>
                  <a:cxn ang="0">
                    <a:pos x="10" y="56"/>
                  </a:cxn>
                </a:cxnLst>
                <a:pathLst>
                  <a:path w="33" h="56">
                    <a:moveTo>
                      <a:pt x="0" y="0"/>
                    </a:moveTo>
                    <a:lnTo>
                      <a:pt x="8" y="0"/>
                    </a:lnTo>
                    <a:lnTo>
                      <a:pt x="17" y="2"/>
                    </a:lnTo>
                    <a:lnTo>
                      <a:pt x="24" y="7"/>
                    </a:lnTo>
                    <a:lnTo>
                      <a:pt x="30" y="14"/>
                    </a:lnTo>
                    <a:lnTo>
                      <a:pt x="33" y="22"/>
                    </a:lnTo>
                    <a:lnTo>
                      <a:pt x="33" y="31"/>
                    </a:lnTo>
                    <a:lnTo>
                      <a:pt x="31" y="40"/>
                    </a:lnTo>
                    <a:lnTo>
                      <a:pt x="25" y="47"/>
                    </a:lnTo>
                    <a:lnTo>
                      <a:pt x="19" y="52"/>
                    </a:lnTo>
                    <a:lnTo>
                      <a:pt x="10" y="5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81" name="Freeform 127"/>
              <p:cNvSpPr/>
              <p:nvPr/>
            </p:nvSpPr>
            <p:spPr>
              <a:xfrm>
                <a:off x="4212" y="3034"/>
                <a:ext cx="4" cy="2"/>
              </a:xfrm>
              <a:custGeom>
                <a:avLst/>
                <a:gdLst/>
                <a:ahLst/>
                <a:cxnLst>
                  <a:cxn ang="0">
                    <a:pos x="28" y="29"/>
                  </a:cxn>
                  <a:cxn ang="0">
                    <a:pos x="0" y="29"/>
                  </a:cxn>
                  <a:cxn ang="0">
                    <a:pos x="1" y="20"/>
                  </a:cxn>
                  <a:cxn ang="0">
                    <a:pos x="6" y="11"/>
                  </a:cxn>
                  <a:cxn ang="0">
                    <a:pos x="11" y="6"/>
                  </a:cxn>
                  <a:cxn ang="0">
                    <a:pos x="20" y="2"/>
                  </a:cxn>
                  <a:cxn ang="0">
                    <a:pos x="28" y="0"/>
                  </a:cxn>
                  <a:cxn ang="0">
                    <a:pos x="37" y="2"/>
                  </a:cxn>
                  <a:cxn ang="0">
                    <a:pos x="45" y="6"/>
                  </a:cxn>
                  <a:cxn ang="0">
                    <a:pos x="51" y="11"/>
                  </a:cxn>
                  <a:cxn ang="0">
                    <a:pos x="55" y="20"/>
                  </a:cxn>
                  <a:cxn ang="0">
                    <a:pos x="57" y="29"/>
                  </a:cxn>
                  <a:cxn ang="0">
                    <a:pos x="28" y="29"/>
                  </a:cxn>
                </a:cxnLst>
                <a:pathLst>
                  <a:path w="57" h="29">
                    <a:moveTo>
                      <a:pt x="28" y="29"/>
                    </a:moveTo>
                    <a:lnTo>
                      <a:pt x="0" y="29"/>
                    </a:lnTo>
                    <a:lnTo>
                      <a:pt x="1" y="20"/>
                    </a:lnTo>
                    <a:lnTo>
                      <a:pt x="6" y="11"/>
                    </a:lnTo>
                    <a:lnTo>
                      <a:pt x="11" y="6"/>
                    </a:lnTo>
                    <a:lnTo>
                      <a:pt x="20" y="2"/>
                    </a:lnTo>
                    <a:lnTo>
                      <a:pt x="28" y="0"/>
                    </a:lnTo>
                    <a:lnTo>
                      <a:pt x="37" y="2"/>
                    </a:lnTo>
                    <a:lnTo>
                      <a:pt x="45" y="6"/>
                    </a:lnTo>
                    <a:lnTo>
                      <a:pt x="51" y="11"/>
                    </a:lnTo>
                    <a:lnTo>
                      <a:pt x="55" y="20"/>
                    </a:lnTo>
                    <a:lnTo>
                      <a:pt x="57" y="29"/>
                    </a:lnTo>
                    <a:lnTo>
                      <a:pt x="28" y="29"/>
                    </a:lnTo>
                    <a:close/>
                  </a:path>
                </a:pathLst>
              </a:custGeom>
              <a:solidFill>
                <a:srgbClr val="000000"/>
              </a:solidFill>
              <a:ln w="9525">
                <a:noFill/>
              </a:ln>
            </p:spPr>
            <p:txBody>
              <a:bodyPr/>
              <a:p>
                <a:endParaRPr lang="zh-CN" altLang="en-US"/>
              </a:p>
            </p:txBody>
          </p:sp>
          <p:sp>
            <p:nvSpPr>
              <p:cNvPr id="96382" name="Freeform 128"/>
              <p:cNvSpPr/>
              <p:nvPr/>
            </p:nvSpPr>
            <p:spPr>
              <a:xfrm>
                <a:off x="4212" y="3034"/>
                <a:ext cx="4" cy="2"/>
              </a:xfrm>
              <a:custGeom>
                <a:avLst/>
                <a:gdLst/>
                <a:ahLst/>
                <a:cxnLst>
                  <a:cxn ang="0">
                    <a:pos x="0" y="29"/>
                  </a:cxn>
                  <a:cxn ang="0">
                    <a:pos x="1" y="20"/>
                  </a:cxn>
                  <a:cxn ang="0">
                    <a:pos x="6" y="11"/>
                  </a:cxn>
                  <a:cxn ang="0">
                    <a:pos x="11" y="6"/>
                  </a:cxn>
                  <a:cxn ang="0">
                    <a:pos x="20" y="2"/>
                  </a:cxn>
                  <a:cxn ang="0">
                    <a:pos x="28" y="0"/>
                  </a:cxn>
                  <a:cxn ang="0">
                    <a:pos x="37" y="2"/>
                  </a:cxn>
                  <a:cxn ang="0">
                    <a:pos x="45" y="6"/>
                  </a:cxn>
                  <a:cxn ang="0">
                    <a:pos x="51" y="11"/>
                  </a:cxn>
                  <a:cxn ang="0">
                    <a:pos x="55" y="20"/>
                  </a:cxn>
                  <a:cxn ang="0">
                    <a:pos x="57" y="29"/>
                  </a:cxn>
                </a:cxnLst>
                <a:pathLst>
                  <a:path w="57" h="29">
                    <a:moveTo>
                      <a:pt x="0" y="29"/>
                    </a:moveTo>
                    <a:lnTo>
                      <a:pt x="1" y="20"/>
                    </a:lnTo>
                    <a:lnTo>
                      <a:pt x="6" y="11"/>
                    </a:lnTo>
                    <a:lnTo>
                      <a:pt x="11" y="6"/>
                    </a:lnTo>
                    <a:lnTo>
                      <a:pt x="20" y="2"/>
                    </a:lnTo>
                    <a:lnTo>
                      <a:pt x="28" y="0"/>
                    </a:lnTo>
                    <a:lnTo>
                      <a:pt x="37" y="2"/>
                    </a:lnTo>
                    <a:lnTo>
                      <a:pt x="45" y="6"/>
                    </a:lnTo>
                    <a:lnTo>
                      <a:pt x="51" y="11"/>
                    </a:lnTo>
                    <a:lnTo>
                      <a:pt x="55"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83" name="Freeform 129"/>
              <p:cNvSpPr/>
              <p:nvPr/>
            </p:nvSpPr>
            <p:spPr>
              <a:xfrm>
                <a:off x="4212" y="3036"/>
                <a:ext cx="4" cy="186"/>
              </a:xfrm>
              <a:custGeom>
                <a:avLst/>
                <a:gdLst/>
                <a:ahLst/>
                <a:cxnLst>
                  <a:cxn ang="0">
                    <a:pos x="57" y="0"/>
                  </a:cxn>
                  <a:cxn ang="0">
                    <a:pos x="28" y="0"/>
                  </a:cxn>
                  <a:cxn ang="0">
                    <a:pos x="0" y="0"/>
                  </a:cxn>
                  <a:cxn ang="0">
                    <a:pos x="0" y="2423"/>
                  </a:cxn>
                  <a:cxn ang="0">
                    <a:pos x="28" y="2423"/>
                  </a:cxn>
                  <a:cxn ang="0">
                    <a:pos x="57" y="2423"/>
                  </a:cxn>
                  <a:cxn ang="0">
                    <a:pos x="57" y="0"/>
                  </a:cxn>
                </a:cxnLst>
                <a:pathLst>
                  <a:path w="57" h="2423">
                    <a:moveTo>
                      <a:pt x="57" y="0"/>
                    </a:moveTo>
                    <a:lnTo>
                      <a:pt x="28" y="0"/>
                    </a:lnTo>
                    <a:lnTo>
                      <a:pt x="0" y="0"/>
                    </a:lnTo>
                    <a:lnTo>
                      <a:pt x="0" y="2423"/>
                    </a:lnTo>
                    <a:lnTo>
                      <a:pt x="28" y="2423"/>
                    </a:lnTo>
                    <a:lnTo>
                      <a:pt x="57" y="2423"/>
                    </a:lnTo>
                    <a:lnTo>
                      <a:pt x="57" y="0"/>
                    </a:lnTo>
                    <a:close/>
                  </a:path>
                </a:pathLst>
              </a:custGeom>
              <a:solidFill>
                <a:srgbClr val="000000"/>
              </a:solidFill>
              <a:ln w="9525">
                <a:noFill/>
              </a:ln>
            </p:spPr>
            <p:txBody>
              <a:bodyPr/>
              <a:p>
                <a:endParaRPr lang="zh-CN" altLang="en-US"/>
              </a:p>
            </p:txBody>
          </p:sp>
          <p:sp>
            <p:nvSpPr>
              <p:cNvPr id="96384" name="Freeform 130"/>
              <p:cNvSpPr/>
              <p:nvPr/>
            </p:nvSpPr>
            <p:spPr>
              <a:xfrm>
                <a:off x="4212" y="3036"/>
                <a:ext cx="4" cy="186"/>
              </a:xfrm>
              <a:custGeom>
                <a:avLst/>
                <a:gdLst/>
                <a:ahLst/>
                <a:cxnLst>
                  <a:cxn ang="0">
                    <a:pos x="57" y="0"/>
                  </a:cxn>
                  <a:cxn ang="0">
                    <a:pos x="28" y="0"/>
                  </a:cxn>
                  <a:cxn ang="0">
                    <a:pos x="0" y="0"/>
                  </a:cxn>
                  <a:cxn ang="0">
                    <a:pos x="0" y="2423"/>
                  </a:cxn>
                  <a:cxn ang="0">
                    <a:pos x="28" y="2423"/>
                  </a:cxn>
                  <a:cxn ang="0">
                    <a:pos x="57" y="2423"/>
                  </a:cxn>
                  <a:cxn ang="0">
                    <a:pos x="57" y="0"/>
                  </a:cxn>
                </a:cxnLst>
                <a:pathLst>
                  <a:path w="57" h="2423">
                    <a:moveTo>
                      <a:pt x="57" y="0"/>
                    </a:moveTo>
                    <a:lnTo>
                      <a:pt x="28" y="0"/>
                    </a:lnTo>
                    <a:lnTo>
                      <a:pt x="0" y="0"/>
                    </a:lnTo>
                    <a:lnTo>
                      <a:pt x="0" y="2423"/>
                    </a:lnTo>
                    <a:lnTo>
                      <a:pt x="28" y="2423"/>
                    </a:lnTo>
                    <a:lnTo>
                      <a:pt x="57" y="2423"/>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85" name="Freeform 131"/>
              <p:cNvSpPr/>
              <p:nvPr/>
            </p:nvSpPr>
            <p:spPr>
              <a:xfrm>
                <a:off x="4212" y="3222"/>
                <a:ext cx="4" cy="2"/>
              </a:xfrm>
              <a:custGeom>
                <a:avLst/>
                <a:gdLst/>
                <a:ahLst/>
                <a:cxnLst>
                  <a:cxn ang="0">
                    <a:pos x="28" y="0"/>
                  </a:cxn>
                  <a:cxn ang="0">
                    <a:pos x="57" y="0"/>
                  </a:cxn>
                  <a:cxn ang="0">
                    <a:pos x="55" y="9"/>
                  </a:cxn>
                  <a:cxn ang="0">
                    <a:pos x="51" y="17"/>
                  </a:cxn>
                  <a:cxn ang="0">
                    <a:pos x="45" y="23"/>
                  </a:cxn>
                  <a:cxn ang="0">
                    <a:pos x="37" y="27"/>
                  </a:cxn>
                  <a:cxn ang="0">
                    <a:pos x="28" y="28"/>
                  </a:cxn>
                  <a:cxn ang="0">
                    <a:pos x="20" y="27"/>
                  </a:cxn>
                  <a:cxn ang="0">
                    <a:pos x="11" y="23"/>
                  </a:cxn>
                  <a:cxn ang="0">
                    <a:pos x="6" y="17"/>
                  </a:cxn>
                  <a:cxn ang="0">
                    <a:pos x="1" y="9"/>
                  </a:cxn>
                  <a:cxn ang="0">
                    <a:pos x="0" y="0"/>
                  </a:cxn>
                  <a:cxn ang="0">
                    <a:pos x="28" y="0"/>
                  </a:cxn>
                </a:cxnLst>
                <a:pathLst>
                  <a:path w="57" h="28">
                    <a:moveTo>
                      <a:pt x="28" y="0"/>
                    </a:moveTo>
                    <a:lnTo>
                      <a:pt x="57" y="0"/>
                    </a:lnTo>
                    <a:lnTo>
                      <a:pt x="55" y="9"/>
                    </a:lnTo>
                    <a:lnTo>
                      <a:pt x="51" y="17"/>
                    </a:lnTo>
                    <a:lnTo>
                      <a:pt x="45" y="23"/>
                    </a:lnTo>
                    <a:lnTo>
                      <a:pt x="37" y="27"/>
                    </a:lnTo>
                    <a:lnTo>
                      <a:pt x="28" y="28"/>
                    </a:lnTo>
                    <a:lnTo>
                      <a:pt x="20" y="27"/>
                    </a:lnTo>
                    <a:lnTo>
                      <a:pt x="11" y="23"/>
                    </a:lnTo>
                    <a:lnTo>
                      <a:pt x="6" y="17"/>
                    </a:lnTo>
                    <a:lnTo>
                      <a:pt x="1" y="9"/>
                    </a:lnTo>
                    <a:lnTo>
                      <a:pt x="0" y="0"/>
                    </a:lnTo>
                    <a:lnTo>
                      <a:pt x="28" y="0"/>
                    </a:lnTo>
                    <a:close/>
                  </a:path>
                </a:pathLst>
              </a:custGeom>
              <a:solidFill>
                <a:srgbClr val="000000"/>
              </a:solidFill>
              <a:ln w="9525">
                <a:noFill/>
              </a:ln>
            </p:spPr>
            <p:txBody>
              <a:bodyPr/>
              <a:p>
                <a:endParaRPr lang="zh-CN" altLang="en-US"/>
              </a:p>
            </p:txBody>
          </p:sp>
          <p:sp>
            <p:nvSpPr>
              <p:cNvPr id="96386" name="Freeform 132"/>
              <p:cNvSpPr/>
              <p:nvPr/>
            </p:nvSpPr>
            <p:spPr>
              <a:xfrm>
                <a:off x="4212" y="3222"/>
                <a:ext cx="4" cy="2"/>
              </a:xfrm>
              <a:custGeom>
                <a:avLst/>
                <a:gdLst/>
                <a:ahLst/>
                <a:cxnLst>
                  <a:cxn ang="0">
                    <a:pos x="57" y="0"/>
                  </a:cxn>
                  <a:cxn ang="0">
                    <a:pos x="55" y="9"/>
                  </a:cxn>
                  <a:cxn ang="0">
                    <a:pos x="51" y="17"/>
                  </a:cxn>
                  <a:cxn ang="0">
                    <a:pos x="45" y="23"/>
                  </a:cxn>
                  <a:cxn ang="0">
                    <a:pos x="37" y="27"/>
                  </a:cxn>
                  <a:cxn ang="0">
                    <a:pos x="28" y="28"/>
                  </a:cxn>
                  <a:cxn ang="0">
                    <a:pos x="20" y="27"/>
                  </a:cxn>
                  <a:cxn ang="0">
                    <a:pos x="11" y="23"/>
                  </a:cxn>
                  <a:cxn ang="0">
                    <a:pos x="6" y="17"/>
                  </a:cxn>
                  <a:cxn ang="0">
                    <a:pos x="1" y="9"/>
                  </a:cxn>
                  <a:cxn ang="0">
                    <a:pos x="0" y="0"/>
                  </a:cxn>
                </a:cxnLst>
                <a:pathLst>
                  <a:path w="57" h="28">
                    <a:moveTo>
                      <a:pt x="57" y="0"/>
                    </a:moveTo>
                    <a:lnTo>
                      <a:pt x="55" y="9"/>
                    </a:lnTo>
                    <a:lnTo>
                      <a:pt x="51" y="17"/>
                    </a:lnTo>
                    <a:lnTo>
                      <a:pt x="45" y="23"/>
                    </a:lnTo>
                    <a:lnTo>
                      <a:pt x="37" y="27"/>
                    </a:lnTo>
                    <a:lnTo>
                      <a:pt x="28" y="28"/>
                    </a:lnTo>
                    <a:lnTo>
                      <a:pt x="20" y="27"/>
                    </a:lnTo>
                    <a:lnTo>
                      <a:pt x="11" y="23"/>
                    </a:lnTo>
                    <a:lnTo>
                      <a:pt x="6" y="17"/>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87" name="Freeform 133"/>
              <p:cNvSpPr/>
              <p:nvPr/>
            </p:nvSpPr>
            <p:spPr>
              <a:xfrm>
                <a:off x="4340" y="3105"/>
                <a:ext cx="5" cy="2"/>
              </a:xfrm>
              <a:custGeom>
                <a:avLst/>
                <a:gdLst/>
                <a:ahLst/>
                <a:cxnLst>
                  <a:cxn ang="0">
                    <a:pos x="28" y="29"/>
                  </a:cxn>
                  <a:cxn ang="0">
                    <a:pos x="0" y="29"/>
                  </a:cxn>
                  <a:cxn ang="0">
                    <a:pos x="1" y="20"/>
                  </a:cxn>
                  <a:cxn ang="0">
                    <a:pos x="6" y="12"/>
                  </a:cxn>
                  <a:cxn ang="0">
                    <a:pos x="11" y="6"/>
                  </a:cxn>
                  <a:cxn ang="0">
                    <a:pos x="19" y="2"/>
                  </a:cxn>
                  <a:cxn ang="0">
                    <a:pos x="28" y="0"/>
                  </a:cxn>
                  <a:cxn ang="0">
                    <a:pos x="37" y="2"/>
                  </a:cxn>
                  <a:cxn ang="0">
                    <a:pos x="45" y="6"/>
                  </a:cxn>
                  <a:cxn ang="0">
                    <a:pos x="51" y="12"/>
                  </a:cxn>
                  <a:cxn ang="0">
                    <a:pos x="55" y="20"/>
                  </a:cxn>
                  <a:cxn ang="0">
                    <a:pos x="57" y="29"/>
                  </a:cxn>
                  <a:cxn ang="0">
                    <a:pos x="28" y="29"/>
                  </a:cxn>
                </a:cxnLst>
                <a:pathLst>
                  <a:path w="57" h="29">
                    <a:moveTo>
                      <a:pt x="28" y="29"/>
                    </a:moveTo>
                    <a:lnTo>
                      <a:pt x="0" y="29"/>
                    </a:lnTo>
                    <a:lnTo>
                      <a:pt x="1" y="20"/>
                    </a:lnTo>
                    <a:lnTo>
                      <a:pt x="6" y="12"/>
                    </a:lnTo>
                    <a:lnTo>
                      <a:pt x="11" y="6"/>
                    </a:lnTo>
                    <a:lnTo>
                      <a:pt x="19" y="2"/>
                    </a:lnTo>
                    <a:lnTo>
                      <a:pt x="28" y="0"/>
                    </a:lnTo>
                    <a:lnTo>
                      <a:pt x="37" y="2"/>
                    </a:lnTo>
                    <a:lnTo>
                      <a:pt x="45" y="6"/>
                    </a:lnTo>
                    <a:lnTo>
                      <a:pt x="51" y="12"/>
                    </a:lnTo>
                    <a:lnTo>
                      <a:pt x="55" y="20"/>
                    </a:lnTo>
                    <a:lnTo>
                      <a:pt x="57" y="29"/>
                    </a:lnTo>
                    <a:lnTo>
                      <a:pt x="28" y="29"/>
                    </a:lnTo>
                    <a:close/>
                  </a:path>
                </a:pathLst>
              </a:custGeom>
              <a:solidFill>
                <a:srgbClr val="000000"/>
              </a:solidFill>
              <a:ln w="9525">
                <a:noFill/>
              </a:ln>
            </p:spPr>
            <p:txBody>
              <a:bodyPr/>
              <a:p>
                <a:endParaRPr lang="zh-CN" altLang="en-US"/>
              </a:p>
            </p:txBody>
          </p:sp>
          <p:sp>
            <p:nvSpPr>
              <p:cNvPr id="96388" name="Freeform 134"/>
              <p:cNvSpPr/>
              <p:nvPr/>
            </p:nvSpPr>
            <p:spPr>
              <a:xfrm>
                <a:off x="4340" y="3105"/>
                <a:ext cx="5" cy="2"/>
              </a:xfrm>
              <a:custGeom>
                <a:avLst/>
                <a:gdLst/>
                <a:ahLst/>
                <a:cxnLst>
                  <a:cxn ang="0">
                    <a:pos x="0" y="29"/>
                  </a:cxn>
                  <a:cxn ang="0">
                    <a:pos x="1" y="20"/>
                  </a:cxn>
                  <a:cxn ang="0">
                    <a:pos x="6" y="12"/>
                  </a:cxn>
                  <a:cxn ang="0">
                    <a:pos x="11" y="6"/>
                  </a:cxn>
                  <a:cxn ang="0">
                    <a:pos x="19" y="2"/>
                  </a:cxn>
                  <a:cxn ang="0">
                    <a:pos x="28" y="0"/>
                  </a:cxn>
                  <a:cxn ang="0">
                    <a:pos x="37" y="2"/>
                  </a:cxn>
                  <a:cxn ang="0">
                    <a:pos x="45" y="6"/>
                  </a:cxn>
                  <a:cxn ang="0">
                    <a:pos x="51" y="12"/>
                  </a:cxn>
                  <a:cxn ang="0">
                    <a:pos x="55" y="20"/>
                  </a:cxn>
                  <a:cxn ang="0">
                    <a:pos x="57" y="29"/>
                  </a:cxn>
                </a:cxnLst>
                <a:pathLst>
                  <a:path w="57" h="29">
                    <a:moveTo>
                      <a:pt x="0" y="29"/>
                    </a:moveTo>
                    <a:lnTo>
                      <a:pt x="1" y="20"/>
                    </a:lnTo>
                    <a:lnTo>
                      <a:pt x="6" y="12"/>
                    </a:lnTo>
                    <a:lnTo>
                      <a:pt x="11" y="6"/>
                    </a:lnTo>
                    <a:lnTo>
                      <a:pt x="19" y="2"/>
                    </a:lnTo>
                    <a:lnTo>
                      <a:pt x="28" y="0"/>
                    </a:lnTo>
                    <a:lnTo>
                      <a:pt x="37" y="2"/>
                    </a:lnTo>
                    <a:lnTo>
                      <a:pt x="45" y="6"/>
                    </a:lnTo>
                    <a:lnTo>
                      <a:pt x="51" y="12"/>
                    </a:lnTo>
                    <a:lnTo>
                      <a:pt x="55"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89" name="Freeform 135"/>
              <p:cNvSpPr/>
              <p:nvPr/>
            </p:nvSpPr>
            <p:spPr>
              <a:xfrm>
                <a:off x="4340" y="3107"/>
                <a:ext cx="5" cy="91"/>
              </a:xfrm>
              <a:custGeom>
                <a:avLst/>
                <a:gdLst/>
                <a:ahLst/>
                <a:cxnLst>
                  <a:cxn ang="0">
                    <a:pos x="57" y="0"/>
                  </a:cxn>
                  <a:cxn ang="0">
                    <a:pos x="28" y="0"/>
                  </a:cxn>
                  <a:cxn ang="0">
                    <a:pos x="0" y="0"/>
                  </a:cxn>
                  <a:cxn ang="0">
                    <a:pos x="0" y="1183"/>
                  </a:cxn>
                  <a:cxn ang="0">
                    <a:pos x="28" y="1183"/>
                  </a:cxn>
                  <a:cxn ang="0">
                    <a:pos x="57" y="1183"/>
                  </a:cxn>
                  <a:cxn ang="0">
                    <a:pos x="57" y="0"/>
                  </a:cxn>
                </a:cxnLst>
                <a:pathLst>
                  <a:path w="57" h="1183">
                    <a:moveTo>
                      <a:pt x="57" y="0"/>
                    </a:moveTo>
                    <a:lnTo>
                      <a:pt x="28" y="0"/>
                    </a:lnTo>
                    <a:lnTo>
                      <a:pt x="0" y="0"/>
                    </a:lnTo>
                    <a:lnTo>
                      <a:pt x="0" y="1183"/>
                    </a:lnTo>
                    <a:lnTo>
                      <a:pt x="28" y="1183"/>
                    </a:lnTo>
                    <a:lnTo>
                      <a:pt x="57" y="1183"/>
                    </a:lnTo>
                    <a:lnTo>
                      <a:pt x="57" y="0"/>
                    </a:lnTo>
                    <a:close/>
                  </a:path>
                </a:pathLst>
              </a:custGeom>
              <a:solidFill>
                <a:srgbClr val="000000"/>
              </a:solidFill>
              <a:ln w="9525">
                <a:noFill/>
              </a:ln>
            </p:spPr>
            <p:txBody>
              <a:bodyPr/>
              <a:p>
                <a:endParaRPr lang="zh-CN" altLang="en-US"/>
              </a:p>
            </p:txBody>
          </p:sp>
          <p:sp>
            <p:nvSpPr>
              <p:cNvPr id="96390" name="Freeform 136"/>
              <p:cNvSpPr/>
              <p:nvPr/>
            </p:nvSpPr>
            <p:spPr>
              <a:xfrm>
                <a:off x="4340" y="3107"/>
                <a:ext cx="5" cy="91"/>
              </a:xfrm>
              <a:custGeom>
                <a:avLst/>
                <a:gdLst/>
                <a:ahLst/>
                <a:cxnLst>
                  <a:cxn ang="0">
                    <a:pos x="57" y="0"/>
                  </a:cxn>
                  <a:cxn ang="0">
                    <a:pos x="28" y="0"/>
                  </a:cxn>
                  <a:cxn ang="0">
                    <a:pos x="0" y="0"/>
                  </a:cxn>
                  <a:cxn ang="0">
                    <a:pos x="0" y="1183"/>
                  </a:cxn>
                  <a:cxn ang="0">
                    <a:pos x="28" y="1183"/>
                  </a:cxn>
                  <a:cxn ang="0">
                    <a:pos x="57" y="1183"/>
                  </a:cxn>
                  <a:cxn ang="0">
                    <a:pos x="57" y="0"/>
                  </a:cxn>
                </a:cxnLst>
                <a:pathLst>
                  <a:path w="57" h="1183">
                    <a:moveTo>
                      <a:pt x="57" y="0"/>
                    </a:moveTo>
                    <a:lnTo>
                      <a:pt x="28" y="0"/>
                    </a:lnTo>
                    <a:lnTo>
                      <a:pt x="0" y="0"/>
                    </a:lnTo>
                    <a:lnTo>
                      <a:pt x="0" y="1183"/>
                    </a:lnTo>
                    <a:lnTo>
                      <a:pt x="28" y="1183"/>
                    </a:lnTo>
                    <a:lnTo>
                      <a:pt x="57" y="1183"/>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91" name="Freeform 137"/>
              <p:cNvSpPr/>
              <p:nvPr/>
            </p:nvSpPr>
            <p:spPr>
              <a:xfrm>
                <a:off x="4340" y="3198"/>
                <a:ext cx="5" cy="3"/>
              </a:xfrm>
              <a:custGeom>
                <a:avLst/>
                <a:gdLst/>
                <a:ahLst/>
                <a:cxnLst>
                  <a:cxn ang="0">
                    <a:pos x="28" y="0"/>
                  </a:cxn>
                  <a:cxn ang="0">
                    <a:pos x="57" y="0"/>
                  </a:cxn>
                  <a:cxn ang="0">
                    <a:pos x="55" y="8"/>
                  </a:cxn>
                  <a:cxn ang="0">
                    <a:pos x="51" y="17"/>
                  </a:cxn>
                  <a:cxn ang="0">
                    <a:pos x="45" y="22"/>
                  </a:cxn>
                  <a:cxn ang="0">
                    <a:pos x="37" y="27"/>
                  </a:cxn>
                  <a:cxn ang="0">
                    <a:pos x="28" y="28"/>
                  </a:cxn>
                  <a:cxn ang="0">
                    <a:pos x="19" y="27"/>
                  </a:cxn>
                  <a:cxn ang="0">
                    <a:pos x="11" y="22"/>
                  </a:cxn>
                  <a:cxn ang="0">
                    <a:pos x="6" y="17"/>
                  </a:cxn>
                  <a:cxn ang="0">
                    <a:pos x="1" y="8"/>
                  </a:cxn>
                  <a:cxn ang="0">
                    <a:pos x="0" y="0"/>
                  </a:cxn>
                  <a:cxn ang="0">
                    <a:pos x="28" y="0"/>
                  </a:cxn>
                </a:cxnLst>
                <a:pathLst>
                  <a:path w="57" h="28">
                    <a:moveTo>
                      <a:pt x="28" y="0"/>
                    </a:moveTo>
                    <a:lnTo>
                      <a:pt x="57" y="0"/>
                    </a:lnTo>
                    <a:lnTo>
                      <a:pt x="55" y="8"/>
                    </a:lnTo>
                    <a:lnTo>
                      <a:pt x="51" y="17"/>
                    </a:lnTo>
                    <a:lnTo>
                      <a:pt x="45" y="22"/>
                    </a:lnTo>
                    <a:lnTo>
                      <a:pt x="37" y="27"/>
                    </a:lnTo>
                    <a:lnTo>
                      <a:pt x="28" y="28"/>
                    </a:lnTo>
                    <a:lnTo>
                      <a:pt x="19" y="27"/>
                    </a:lnTo>
                    <a:lnTo>
                      <a:pt x="11" y="22"/>
                    </a:lnTo>
                    <a:lnTo>
                      <a:pt x="6" y="17"/>
                    </a:lnTo>
                    <a:lnTo>
                      <a:pt x="1" y="8"/>
                    </a:lnTo>
                    <a:lnTo>
                      <a:pt x="0" y="0"/>
                    </a:lnTo>
                    <a:lnTo>
                      <a:pt x="28" y="0"/>
                    </a:lnTo>
                    <a:close/>
                  </a:path>
                </a:pathLst>
              </a:custGeom>
              <a:solidFill>
                <a:srgbClr val="000000"/>
              </a:solidFill>
              <a:ln w="9525">
                <a:noFill/>
              </a:ln>
            </p:spPr>
            <p:txBody>
              <a:bodyPr/>
              <a:p>
                <a:endParaRPr lang="zh-CN" altLang="en-US"/>
              </a:p>
            </p:txBody>
          </p:sp>
          <p:sp>
            <p:nvSpPr>
              <p:cNvPr id="96392" name="Freeform 138"/>
              <p:cNvSpPr/>
              <p:nvPr/>
            </p:nvSpPr>
            <p:spPr>
              <a:xfrm>
                <a:off x="4340" y="3198"/>
                <a:ext cx="5" cy="3"/>
              </a:xfrm>
              <a:custGeom>
                <a:avLst/>
                <a:gdLst/>
                <a:ahLst/>
                <a:cxnLst>
                  <a:cxn ang="0">
                    <a:pos x="57" y="0"/>
                  </a:cxn>
                  <a:cxn ang="0">
                    <a:pos x="55" y="8"/>
                  </a:cxn>
                  <a:cxn ang="0">
                    <a:pos x="51" y="17"/>
                  </a:cxn>
                  <a:cxn ang="0">
                    <a:pos x="45" y="22"/>
                  </a:cxn>
                  <a:cxn ang="0">
                    <a:pos x="37" y="27"/>
                  </a:cxn>
                  <a:cxn ang="0">
                    <a:pos x="28" y="28"/>
                  </a:cxn>
                  <a:cxn ang="0">
                    <a:pos x="19" y="27"/>
                  </a:cxn>
                  <a:cxn ang="0">
                    <a:pos x="11" y="22"/>
                  </a:cxn>
                  <a:cxn ang="0">
                    <a:pos x="6" y="17"/>
                  </a:cxn>
                  <a:cxn ang="0">
                    <a:pos x="1" y="8"/>
                  </a:cxn>
                  <a:cxn ang="0">
                    <a:pos x="0" y="0"/>
                  </a:cxn>
                </a:cxnLst>
                <a:pathLst>
                  <a:path w="57" h="28">
                    <a:moveTo>
                      <a:pt x="57" y="0"/>
                    </a:moveTo>
                    <a:lnTo>
                      <a:pt x="55" y="8"/>
                    </a:lnTo>
                    <a:lnTo>
                      <a:pt x="51" y="17"/>
                    </a:lnTo>
                    <a:lnTo>
                      <a:pt x="45" y="22"/>
                    </a:lnTo>
                    <a:lnTo>
                      <a:pt x="37" y="27"/>
                    </a:lnTo>
                    <a:lnTo>
                      <a:pt x="28" y="28"/>
                    </a:lnTo>
                    <a:lnTo>
                      <a:pt x="19" y="27"/>
                    </a:lnTo>
                    <a:lnTo>
                      <a:pt x="11" y="22"/>
                    </a:lnTo>
                    <a:lnTo>
                      <a:pt x="6" y="17"/>
                    </a:lnTo>
                    <a:lnTo>
                      <a:pt x="1"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93" name="Freeform 139"/>
              <p:cNvSpPr/>
              <p:nvPr/>
            </p:nvSpPr>
            <p:spPr>
              <a:xfrm>
                <a:off x="4172" y="2570"/>
                <a:ext cx="3" cy="5"/>
              </a:xfrm>
              <a:custGeom>
                <a:avLst/>
                <a:gdLst/>
                <a:ahLst/>
                <a:cxnLst>
                  <a:cxn ang="0">
                    <a:pos x="28" y="28"/>
                  </a:cxn>
                  <a:cxn ang="0">
                    <a:pos x="18" y="55"/>
                  </a:cxn>
                  <a:cxn ang="0">
                    <a:pos x="10" y="50"/>
                  </a:cxn>
                  <a:cxn ang="0">
                    <a:pos x="5" y="43"/>
                  </a:cxn>
                  <a:cxn ang="0">
                    <a:pos x="0" y="34"/>
                  </a:cxn>
                  <a:cxn ang="0">
                    <a:pos x="0" y="26"/>
                  </a:cxn>
                  <a:cxn ang="0">
                    <a:pos x="1" y="17"/>
                  </a:cxn>
                  <a:cxn ang="0">
                    <a:pos x="7" y="10"/>
                  </a:cxn>
                  <a:cxn ang="0">
                    <a:pos x="13" y="4"/>
                  </a:cxn>
                  <a:cxn ang="0">
                    <a:pos x="22" y="0"/>
                  </a:cxn>
                  <a:cxn ang="0">
                    <a:pos x="30" y="0"/>
                  </a:cxn>
                  <a:cxn ang="0">
                    <a:pos x="39" y="1"/>
                  </a:cxn>
                  <a:cxn ang="0">
                    <a:pos x="28" y="28"/>
                  </a:cxn>
                </a:cxnLst>
                <a:pathLst>
                  <a:path w="39" h="55">
                    <a:moveTo>
                      <a:pt x="28" y="28"/>
                    </a:moveTo>
                    <a:lnTo>
                      <a:pt x="18" y="55"/>
                    </a:lnTo>
                    <a:lnTo>
                      <a:pt x="10" y="50"/>
                    </a:lnTo>
                    <a:lnTo>
                      <a:pt x="5" y="43"/>
                    </a:lnTo>
                    <a:lnTo>
                      <a:pt x="0" y="34"/>
                    </a:lnTo>
                    <a:lnTo>
                      <a:pt x="0" y="26"/>
                    </a:lnTo>
                    <a:lnTo>
                      <a:pt x="1" y="17"/>
                    </a:lnTo>
                    <a:lnTo>
                      <a:pt x="7" y="10"/>
                    </a:lnTo>
                    <a:lnTo>
                      <a:pt x="13" y="4"/>
                    </a:lnTo>
                    <a:lnTo>
                      <a:pt x="22" y="0"/>
                    </a:lnTo>
                    <a:lnTo>
                      <a:pt x="30" y="0"/>
                    </a:lnTo>
                    <a:lnTo>
                      <a:pt x="39" y="1"/>
                    </a:lnTo>
                    <a:lnTo>
                      <a:pt x="28" y="28"/>
                    </a:lnTo>
                    <a:close/>
                  </a:path>
                </a:pathLst>
              </a:custGeom>
              <a:solidFill>
                <a:srgbClr val="000000"/>
              </a:solidFill>
              <a:ln w="9525">
                <a:noFill/>
              </a:ln>
            </p:spPr>
            <p:txBody>
              <a:bodyPr/>
              <a:p>
                <a:endParaRPr lang="zh-CN" altLang="en-US"/>
              </a:p>
            </p:txBody>
          </p:sp>
          <p:sp>
            <p:nvSpPr>
              <p:cNvPr id="96394" name="Freeform 140"/>
              <p:cNvSpPr/>
              <p:nvPr/>
            </p:nvSpPr>
            <p:spPr>
              <a:xfrm>
                <a:off x="4172" y="2570"/>
                <a:ext cx="3" cy="5"/>
              </a:xfrm>
              <a:custGeom>
                <a:avLst/>
                <a:gdLst/>
                <a:ahLst/>
                <a:cxnLst>
                  <a:cxn ang="0">
                    <a:pos x="18" y="55"/>
                  </a:cxn>
                  <a:cxn ang="0">
                    <a:pos x="10" y="50"/>
                  </a:cxn>
                  <a:cxn ang="0">
                    <a:pos x="5" y="43"/>
                  </a:cxn>
                  <a:cxn ang="0">
                    <a:pos x="0" y="34"/>
                  </a:cxn>
                  <a:cxn ang="0">
                    <a:pos x="0" y="26"/>
                  </a:cxn>
                  <a:cxn ang="0">
                    <a:pos x="1" y="17"/>
                  </a:cxn>
                  <a:cxn ang="0">
                    <a:pos x="7" y="10"/>
                  </a:cxn>
                  <a:cxn ang="0">
                    <a:pos x="13" y="4"/>
                  </a:cxn>
                  <a:cxn ang="0">
                    <a:pos x="22" y="0"/>
                  </a:cxn>
                  <a:cxn ang="0">
                    <a:pos x="30" y="0"/>
                  </a:cxn>
                  <a:cxn ang="0">
                    <a:pos x="39" y="1"/>
                  </a:cxn>
                </a:cxnLst>
                <a:pathLst>
                  <a:path w="39" h="55">
                    <a:moveTo>
                      <a:pt x="18" y="55"/>
                    </a:moveTo>
                    <a:lnTo>
                      <a:pt x="10" y="50"/>
                    </a:lnTo>
                    <a:lnTo>
                      <a:pt x="5" y="43"/>
                    </a:lnTo>
                    <a:lnTo>
                      <a:pt x="0" y="34"/>
                    </a:lnTo>
                    <a:lnTo>
                      <a:pt x="0" y="26"/>
                    </a:lnTo>
                    <a:lnTo>
                      <a:pt x="1" y="17"/>
                    </a:lnTo>
                    <a:lnTo>
                      <a:pt x="7" y="10"/>
                    </a:lnTo>
                    <a:lnTo>
                      <a:pt x="13" y="4"/>
                    </a:lnTo>
                    <a:lnTo>
                      <a:pt x="22" y="0"/>
                    </a:lnTo>
                    <a:lnTo>
                      <a:pt x="30" y="0"/>
                    </a:lnTo>
                    <a:lnTo>
                      <a:pt x="39" y="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95" name="Freeform 141"/>
              <p:cNvSpPr/>
              <p:nvPr/>
            </p:nvSpPr>
            <p:spPr>
              <a:xfrm>
                <a:off x="4173" y="2570"/>
                <a:ext cx="42" cy="21"/>
              </a:xfrm>
              <a:custGeom>
                <a:avLst/>
                <a:gdLst/>
                <a:ahLst/>
                <a:cxnLst>
                  <a:cxn ang="0">
                    <a:pos x="21" y="0"/>
                  </a:cxn>
                  <a:cxn ang="0">
                    <a:pos x="10" y="27"/>
                  </a:cxn>
                  <a:cxn ang="0">
                    <a:pos x="0" y="54"/>
                  </a:cxn>
                  <a:cxn ang="0">
                    <a:pos x="518" y="262"/>
                  </a:cxn>
                  <a:cxn ang="0">
                    <a:pos x="528" y="235"/>
                  </a:cxn>
                  <a:cxn ang="0">
                    <a:pos x="539" y="209"/>
                  </a:cxn>
                  <a:cxn ang="0">
                    <a:pos x="21" y="0"/>
                  </a:cxn>
                </a:cxnLst>
                <a:pathLst>
                  <a:path w="539" h="262">
                    <a:moveTo>
                      <a:pt x="21" y="0"/>
                    </a:moveTo>
                    <a:lnTo>
                      <a:pt x="10" y="27"/>
                    </a:lnTo>
                    <a:lnTo>
                      <a:pt x="0" y="54"/>
                    </a:lnTo>
                    <a:lnTo>
                      <a:pt x="518" y="262"/>
                    </a:lnTo>
                    <a:lnTo>
                      <a:pt x="528" y="235"/>
                    </a:lnTo>
                    <a:lnTo>
                      <a:pt x="539" y="209"/>
                    </a:lnTo>
                    <a:lnTo>
                      <a:pt x="21" y="0"/>
                    </a:lnTo>
                    <a:close/>
                  </a:path>
                </a:pathLst>
              </a:custGeom>
              <a:solidFill>
                <a:srgbClr val="000000"/>
              </a:solidFill>
              <a:ln w="9525">
                <a:noFill/>
              </a:ln>
            </p:spPr>
            <p:txBody>
              <a:bodyPr/>
              <a:p>
                <a:endParaRPr lang="zh-CN" altLang="en-US"/>
              </a:p>
            </p:txBody>
          </p:sp>
          <p:sp>
            <p:nvSpPr>
              <p:cNvPr id="96396" name="Freeform 142"/>
              <p:cNvSpPr/>
              <p:nvPr/>
            </p:nvSpPr>
            <p:spPr>
              <a:xfrm>
                <a:off x="4173" y="2570"/>
                <a:ext cx="42" cy="21"/>
              </a:xfrm>
              <a:custGeom>
                <a:avLst/>
                <a:gdLst/>
                <a:ahLst/>
                <a:cxnLst>
                  <a:cxn ang="0">
                    <a:pos x="21" y="0"/>
                  </a:cxn>
                  <a:cxn ang="0">
                    <a:pos x="10" y="27"/>
                  </a:cxn>
                  <a:cxn ang="0">
                    <a:pos x="0" y="54"/>
                  </a:cxn>
                  <a:cxn ang="0">
                    <a:pos x="518" y="262"/>
                  </a:cxn>
                  <a:cxn ang="0">
                    <a:pos x="528" y="235"/>
                  </a:cxn>
                  <a:cxn ang="0">
                    <a:pos x="539" y="209"/>
                  </a:cxn>
                  <a:cxn ang="0">
                    <a:pos x="21" y="0"/>
                  </a:cxn>
                </a:cxnLst>
                <a:pathLst>
                  <a:path w="539" h="262">
                    <a:moveTo>
                      <a:pt x="21" y="0"/>
                    </a:moveTo>
                    <a:lnTo>
                      <a:pt x="10" y="27"/>
                    </a:lnTo>
                    <a:lnTo>
                      <a:pt x="0" y="54"/>
                    </a:lnTo>
                    <a:lnTo>
                      <a:pt x="518" y="262"/>
                    </a:lnTo>
                    <a:lnTo>
                      <a:pt x="528" y="235"/>
                    </a:lnTo>
                    <a:lnTo>
                      <a:pt x="539" y="209"/>
                    </a:lnTo>
                    <a:lnTo>
                      <a:pt x="21"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97" name="Freeform 143"/>
              <p:cNvSpPr/>
              <p:nvPr/>
            </p:nvSpPr>
            <p:spPr>
              <a:xfrm>
                <a:off x="4213" y="2586"/>
                <a:ext cx="3" cy="5"/>
              </a:xfrm>
              <a:custGeom>
                <a:avLst/>
                <a:gdLst/>
                <a:ahLst/>
                <a:cxnLst>
                  <a:cxn ang="0">
                    <a:pos x="10" y="26"/>
                  </a:cxn>
                  <a:cxn ang="0">
                    <a:pos x="21" y="0"/>
                  </a:cxn>
                  <a:cxn ang="0">
                    <a:pos x="29" y="5"/>
                  </a:cxn>
                  <a:cxn ang="0">
                    <a:pos x="34" y="11"/>
                  </a:cxn>
                  <a:cxn ang="0">
                    <a:pos x="38" y="20"/>
                  </a:cxn>
                  <a:cxn ang="0">
                    <a:pos x="38" y="29"/>
                  </a:cxn>
                  <a:cxn ang="0">
                    <a:pos x="37" y="37"/>
                  </a:cxn>
                  <a:cxn ang="0">
                    <a:pos x="32" y="45"/>
                  </a:cxn>
                  <a:cxn ang="0">
                    <a:pos x="25" y="50"/>
                  </a:cxn>
                  <a:cxn ang="0">
                    <a:pos x="17" y="54"/>
                  </a:cxn>
                  <a:cxn ang="0">
                    <a:pos x="8" y="54"/>
                  </a:cxn>
                  <a:cxn ang="0">
                    <a:pos x="0" y="53"/>
                  </a:cxn>
                  <a:cxn ang="0">
                    <a:pos x="10" y="26"/>
                  </a:cxn>
                </a:cxnLst>
                <a:pathLst>
                  <a:path w="38" h="54">
                    <a:moveTo>
                      <a:pt x="10" y="26"/>
                    </a:moveTo>
                    <a:lnTo>
                      <a:pt x="21" y="0"/>
                    </a:lnTo>
                    <a:lnTo>
                      <a:pt x="29" y="5"/>
                    </a:lnTo>
                    <a:lnTo>
                      <a:pt x="34" y="11"/>
                    </a:lnTo>
                    <a:lnTo>
                      <a:pt x="38" y="20"/>
                    </a:lnTo>
                    <a:lnTo>
                      <a:pt x="38" y="29"/>
                    </a:lnTo>
                    <a:lnTo>
                      <a:pt x="37" y="37"/>
                    </a:lnTo>
                    <a:lnTo>
                      <a:pt x="32" y="45"/>
                    </a:lnTo>
                    <a:lnTo>
                      <a:pt x="25" y="50"/>
                    </a:lnTo>
                    <a:lnTo>
                      <a:pt x="17" y="54"/>
                    </a:lnTo>
                    <a:lnTo>
                      <a:pt x="8" y="54"/>
                    </a:lnTo>
                    <a:lnTo>
                      <a:pt x="0" y="53"/>
                    </a:lnTo>
                    <a:lnTo>
                      <a:pt x="10" y="26"/>
                    </a:lnTo>
                    <a:close/>
                  </a:path>
                </a:pathLst>
              </a:custGeom>
              <a:solidFill>
                <a:srgbClr val="000000"/>
              </a:solidFill>
              <a:ln w="9525">
                <a:noFill/>
              </a:ln>
            </p:spPr>
            <p:txBody>
              <a:bodyPr/>
              <a:p>
                <a:endParaRPr lang="zh-CN" altLang="en-US"/>
              </a:p>
            </p:txBody>
          </p:sp>
          <p:sp>
            <p:nvSpPr>
              <p:cNvPr id="96398" name="Freeform 144"/>
              <p:cNvSpPr/>
              <p:nvPr/>
            </p:nvSpPr>
            <p:spPr>
              <a:xfrm>
                <a:off x="4213" y="2586"/>
                <a:ext cx="3" cy="5"/>
              </a:xfrm>
              <a:custGeom>
                <a:avLst/>
                <a:gdLst/>
                <a:ahLst/>
                <a:cxnLst>
                  <a:cxn ang="0">
                    <a:pos x="21" y="0"/>
                  </a:cxn>
                  <a:cxn ang="0">
                    <a:pos x="29" y="5"/>
                  </a:cxn>
                  <a:cxn ang="0">
                    <a:pos x="34" y="11"/>
                  </a:cxn>
                  <a:cxn ang="0">
                    <a:pos x="38" y="20"/>
                  </a:cxn>
                  <a:cxn ang="0">
                    <a:pos x="38" y="29"/>
                  </a:cxn>
                  <a:cxn ang="0">
                    <a:pos x="37" y="37"/>
                  </a:cxn>
                  <a:cxn ang="0">
                    <a:pos x="32" y="45"/>
                  </a:cxn>
                  <a:cxn ang="0">
                    <a:pos x="25" y="50"/>
                  </a:cxn>
                  <a:cxn ang="0">
                    <a:pos x="17" y="54"/>
                  </a:cxn>
                  <a:cxn ang="0">
                    <a:pos x="8" y="54"/>
                  </a:cxn>
                  <a:cxn ang="0">
                    <a:pos x="0" y="53"/>
                  </a:cxn>
                </a:cxnLst>
                <a:pathLst>
                  <a:path w="38" h="54">
                    <a:moveTo>
                      <a:pt x="21" y="0"/>
                    </a:moveTo>
                    <a:lnTo>
                      <a:pt x="29" y="5"/>
                    </a:lnTo>
                    <a:lnTo>
                      <a:pt x="34" y="11"/>
                    </a:lnTo>
                    <a:lnTo>
                      <a:pt x="38" y="20"/>
                    </a:lnTo>
                    <a:lnTo>
                      <a:pt x="38" y="29"/>
                    </a:lnTo>
                    <a:lnTo>
                      <a:pt x="37" y="37"/>
                    </a:lnTo>
                    <a:lnTo>
                      <a:pt x="32" y="45"/>
                    </a:lnTo>
                    <a:lnTo>
                      <a:pt x="25" y="50"/>
                    </a:lnTo>
                    <a:lnTo>
                      <a:pt x="17" y="54"/>
                    </a:lnTo>
                    <a:lnTo>
                      <a:pt x="8" y="54"/>
                    </a:lnTo>
                    <a:lnTo>
                      <a:pt x="0" y="5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399" name="Freeform 145"/>
              <p:cNvSpPr/>
              <p:nvPr/>
            </p:nvSpPr>
            <p:spPr>
              <a:xfrm>
                <a:off x="4213" y="2733"/>
                <a:ext cx="3" cy="4"/>
              </a:xfrm>
              <a:custGeom>
                <a:avLst/>
                <a:gdLst/>
                <a:ahLst/>
                <a:cxnLst>
                  <a:cxn ang="0">
                    <a:pos x="14" y="28"/>
                  </a:cxn>
                  <a:cxn ang="0">
                    <a:pos x="0" y="3"/>
                  </a:cxn>
                  <a:cxn ang="0">
                    <a:pos x="9" y="0"/>
                  </a:cxn>
                  <a:cxn ang="0">
                    <a:pos x="17" y="0"/>
                  </a:cxn>
                  <a:cxn ang="0">
                    <a:pos x="26" y="2"/>
                  </a:cxn>
                  <a:cxn ang="0">
                    <a:pos x="34" y="8"/>
                  </a:cxn>
                  <a:cxn ang="0">
                    <a:pos x="39" y="14"/>
                  </a:cxn>
                  <a:cxn ang="0">
                    <a:pos x="42" y="23"/>
                  </a:cxn>
                  <a:cxn ang="0">
                    <a:pos x="42" y="31"/>
                  </a:cxn>
                  <a:cxn ang="0">
                    <a:pos x="40" y="40"/>
                  </a:cxn>
                  <a:cxn ang="0">
                    <a:pos x="35" y="47"/>
                  </a:cxn>
                  <a:cxn ang="0">
                    <a:pos x="28" y="53"/>
                  </a:cxn>
                  <a:cxn ang="0">
                    <a:pos x="14" y="28"/>
                  </a:cxn>
                </a:cxnLst>
                <a:pathLst>
                  <a:path w="42" h="53">
                    <a:moveTo>
                      <a:pt x="14" y="28"/>
                    </a:moveTo>
                    <a:lnTo>
                      <a:pt x="0" y="3"/>
                    </a:lnTo>
                    <a:lnTo>
                      <a:pt x="9" y="0"/>
                    </a:lnTo>
                    <a:lnTo>
                      <a:pt x="17" y="0"/>
                    </a:lnTo>
                    <a:lnTo>
                      <a:pt x="26" y="2"/>
                    </a:lnTo>
                    <a:lnTo>
                      <a:pt x="34" y="8"/>
                    </a:lnTo>
                    <a:lnTo>
                      <a:pt x="39" y="14"/>
                    </a:lnTo>
                    <a:lnTo>
                      <a:pt x="42" y="23"/>
                    </a:lnTo>
                    <a:lnTo>
                      <a:pt x="42" y="31"/>
                    </a:lnTo>
                    <a:lnTo>
                      <a:pt x="40" y="40"/>
                    </a:lnTo>
                    <a:lnTo>
                      <a:pt x="35" y="47"/>
                    </a:lnTo>
                    <a:lnTo>
                      <a:pt x="28" y="53"/>
                    </a:lnTo>
                    <a:lnTo>
                      <a:pt x="14" y="28"/>
                    </a:lnTo>
                    <a:close/>
                  </a:path>
                </a:pathLst>
              </a:custGeom>
              <a:solidFill>
                <a:srgbClr val="000000"/>
              </a:solidFill>
              <a:ln w="9525">
                <a:noFill/>
              </a:ln>
            </p:spPr>
            <p:txBody>
              <a:bodyPr/>
              <a:p>
                <a:endParaRPr lang="zh-CN" altLang="en-US"/>
              </a:p>
            </p:txBody>
          </p:sp>
          <p:sp>
            <p:nvSpPr>
              <p:cNvPr id="96400" name="Freeform 146"/>
              <p:cNvSpPr/>
              <p:nvPr/>
            </p:nvSpPr>
            <p:spPr>
              <a:xfrm>
                <a:off x="4213" y="2733"/>
                <a:ext cx="3" cy="4"/>
              </a:xfrm>
              <a:custGeom>
                <a:avLst/>
                <a:gdLst/>
                <a:ahLst/>
                <a:cxnLst>
                  <a:cxn ang="0">
                    <a:pos x="0" y="3"/>
                  </a:cxn>
                  <a:cxn ang="0">
                    <a:pos x="9" y="0"/>
                  </a:cxn>
                  <a:cxn ang="0">
                    <a:pos x="17" y="0"/>
                  </a:cxn>
                  <a:cxn ang="0">
                    <a:pos x="26" y="2"/>
                  </a:cxn>
                  <a:cxn ang="0">
                    <a:pos x="34" y="8"/>
                  </a:cxn>
                  <a:cxn ang="0">
                    <a:pos x="39" y="14"/>
                  </a:cxn>
                  <a:cxn ang="0">
                    <a:pos x="42" y="23"/>
                  </a:cxn>
                  <a:cxn ang="0">
                    <a:pos x="42" y="31"/>
                  </a:cxn>
                  <a:cxn ang="0">
                    <a:pos x="40" y="40"/>
                  </a:cxn>
                  <a:cxn ang="0">
                    <a:pos x="35" y="47"/>
                  </a:cxn>
                  <a:cxn ang="0">
                    <a:pos x="28" y="53"/>
                  </a:cxn>
                </a:cxnLst>
                <a:pathLst>
                  <a:path w="42" h="53">
                    <a:moveTo>
                      <a:pt x="0" y="3"/>
                    </a:moveTo>
                    <a:lnTo>
                      <a:pt x="9" y="0"/>
                    </a:lnTo>
                    <a:lnTo>
                      <a:pt x="17" y="0"/>
                    </a:lnTo>
                    <a:lnTo>
                      <a:pt x="26" y="2"/>
                    </a:lnTo>
                    <a:lnTo>
                      <a:pt x="34" y="8"/>
                    </a:lnTo>
                    <a:lnTo>
                      <a:pt x="39" y="14"/>
                    </a:lnTo>
                    <a:lnTo>
                      <a:pt x="42" y="23"/>
                    </a:lnTo>
                    <a:lnTo>
                      <a:pt x="42" y="31"/>
                    </a:lnTo>
                    <a:lnTo>
                      <a:pt x="40" y="40"/>
                    </a:lnTo>
                    <a:lnTo>
                      <a:pt x="35" y="47"/>
                    </a:lnTo>
                    <a:lnTo>
                      <a:pt x="28" y="5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01" name="Freeform 147"/>
              <p:cNvSpPr/>
              <p:nvPr/>
            </p:nvSpPr>
            <p:spPr>
              <a:xfrm>
                <a:off x="4138" y="2733"/>
                <a:ext cx="77" cy="46"/>
              </a:xfrm>
              <a:custGeom>
                <a:avLst/>
                <a:gdLst/>
                <a:ahLst/>
                <a:cxnLst>
                  <a:cxn ang="0">
                    <a:pos x="1002" y="50"/>
                  </a:cxn>
                  <a:cxn ang="0">
                    <a:pos x="988" y="25"/>
                  </a:cxn>
                  <a:cxn ang="0">
                    <a:pos x="974" y="0"/>
                  </a:cxn>
                  <a:cxn ang="0">
                    <a:pos x="0" y="545"/>
                  </a:cxn>
                  <a:cxn ang="0">
                    <a:pos x="14" y="570"/>
                  </a:cxn>
                  <a:cxn ang="0">
                    <a:pos x="28" y="594"/>
                  </a:cxn>
                  <a:cxn ang="0">
                    <a:pos x="1002" y="50"/>
                  </a:cxn>
                </a:cxnLst>
                <a:pathLst>
                  <a:path w="1002" h="594">
                    <a:moveTo>
                      <a:pt x="1002" y="50"/>
                    </a:moveTo>
                    <a:lnTo>
                      <a:pt x="988" y="25"/>
                    </a:lnTo>
                    <a:lnTo>
                      <a:pt x="974" y="0"/>
                    </a:lnTo>
                    <a:lnTo>
                      <a:pt x="0" y="545"/>
                    </a:lnTo>
                    <a:lnTo>
                      <a:pt x="14" y="570"/>
                    </a:lnTo>
                    <a:lnTo>
                      <a:pt x="28" y="594"/>
                    </a:lnTo>
                    <a:lnTo>
                      <a:pt x="1002" y="50"/>
                    </a:lnTo>
                    <a:close/>
                  </a:path>
                </a:pathLst>
              </a:custGeom>
              <a:solidFill>
                <a:srgbClr val="000000"/>
              </a:solidFill>
              <a:ln w="9525">
                <a:noFill/>
              </a:ln>
            </p:spPr>
            <p:txBody>
              <a:bodyPr/>
              <a:p>
                <a:endParaRPr lang="zh-CN" altLang="en-US"/>
              </a:p>
            </p:txBody>
          </p:sp>
          <p:sp>
            <p:nvSpPr>
              <p:cNvPr id="96402" name="Freeform 148"/>
              <p:cNvSpPr/>
              <p:nvPr/>
            </p:nvSpPr>
            <p:spPr>
              <a:xfrm>
                <a:off x="4138" y="2733"/>
                <a:ext cx="77" cy="46"/>
              </a:xfrm>
              <a:custGeom>
                <a:avLst/>
                <a:gdLst/>
                <a:ahLst/>
                <a:cxnLst>
                  <a:cxn ang="0">
                    <a:pos x="1002" y="50"/>
                  </a:cxn>
                  <a:cxn ang="0">
                    <a:pos x="988" y="25"/>
                  </a:cxn>
                  <a:cxn ang="0">
                    <a:pos x="974" y="0"/>
                  </a:cxn>
                  <a:cxn ang="0">
                    <a:pos x="0" y="545"/>
                  </a:cxn>
                  <a:cxn ang="0">
                    <a:pos x="14" y="570"/>
                  </a:cxn>
                  <a:cxn ang="0">
                    <a:pos x="28" y="594"/>
                  </a:cxn>
                  <a:cxn ang="0">
                    <a:pos x="1002" y="50"/>
                  </a:cxn>
                </a:cxnLst>
                <a:pathLst>
                  <a:path w="1002" h="594">
                    <a:moveTo>
                      <a:pt x="1002" y="50"/>
                    </a:moveTo>
                    <a:lnTo>
                      <a:pt x="988" y="25"/>
                    </a:lnTo>
                    <a:lnTo>
                      <a:pt x="974" y="0"/>
                    </a:lnTo>
                    <a:lnTo>
                      <a:pt x="0" y="545"/>
                    </a:lnTo>
                    <a:lnTo>
                      <a:pt x="14" y="570"/>
                    </a:lnTo>
                    <a:lnTo>
                      <a:pt x="28" y="594"/>
                    </a:lnTo>
                    <a:lnTo>
                      <a:pt x="1002" y="5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03" name="Freeform 149"/>
              <p:cNvSpPr/>
              <p:nvPr/>
            </p:nvSpPr>
            <p:spPr>
              <a:xfrm>
                <a:off x="4137" y="2775"/>
                <a:ext cx="3" cy="4"/>
              </a:xfrm>
              <a:custGeom>
                <a:avLst/>
                <a:gdLst/>
                <a:ahLst/>
                <a:cxnLst>
                  <a:cxn ang="0">
                    <a:pos x="28" y="25"/>
                  </a:cxn>
                  <a:cxn ang="0">
                    <a:pos x="42" y="49"/>
                  </a:cxn>
                  <a:cxn ang="0">
                    <a:pos x="33" y="53"/>
                  </a:cxn>
                  <a:cxn ang="0">
                    <a:pos x="24" y="53"/>
                  </a:cxn>
                  <a:cxn ang="0">
                    <a:pos x="16" y="50"/>
                  </a:cxn>
                  <a:cxn ang="0">
                    <a:pos x="8" y="45"/>
                  </a:cxn>
                  <a:cxn ang="0">
                    <a:pos x="3" y="39"/>
                  </a:cxn>
                  <a:cxn ang="0">
                    <a:pos x="0" y="30"/>
                  </a:cxn>
                  <a:cxn ang="0">
                    <a:pos x="0" y="21"/>
                  </a:cxn>
                  <a:cxn ang="0">
                    <a:pos x="2" y="13"/>
                  </a:cxn>
                  <a:cxn ang="0">
                    <a:pos x="7" y="5"/>
                  </a:cxn>
                  <a:cxn ang="0">
                    <a:pos x="14" y="0"/>
                  </a:cxn>
                  <a:cxn ang="0">
                    <a:pos x="28" y="25"/>
                  </a:cxn>
                </a:cxnLst>
                <a:pathLst>
                  <a:path w="42" h="53">
                    <a:moveTo>
                      <a:pt x="28" y="25"/>
                    </a:moveTo>
                    <a:lnTo>
                      <a:pt x="42" y="49"/>
                    </a:lnTo>
                    <a:lnTo>
                      <a:pt x="33" y="53"/>
                    </a:lnTo>
                    <a:lnTo>
                      <a:pt x="24" y="53"/>
                    </a:lnTo>
                    <a:lnTo>
                      <a:pt x="16" y="50"/>
                    </a:lnTo>
                    <a:lnTo>
                      <a:pt x="8" y="45"/>
                    </a:lnTo>
                    <a:lnTo>
                      <a:pt x="3" y="39"/>
                    </a:lnTo>
                    <a:lnTo>
                      <a:pt x="0" y="30"/>
                    </a:lnTo>
                    <a:lnTo>
                      <a:pt x="0" y="21"/>
                    </a:lnTo>
                    <a:lnTo>
                      <a:pt x="2" y="13"/>
                    </a:lnTo>
                    <a:lnTo>
                      <a:pt x="7" y="5"/>
                    </a:lnTo>
                    <a:lnTo>
                      <a:pt x="14" y="0"/>
                    </a:lnTo>
                    <a:lnTo>
                      <a:pt x="28" y="25"/>
                    </a:lnTo>
                    <a:close/>
                  </a:path>
                </a:pathLst>
              </a:custGeom>
              <a:solidFill>
                <a:srgbClr val="000000"/>
              </a:solidFill>
              <a:ln w="9525">
                <a:noFill/>
              </a:ln>
            </p:spPr>
            <p:txBody>
              <a:bodyPr/>
              <a:p>
                <a:endParaRPr lang="zh-CN" altLang="en-US"/>
              </a:p>
            </p:txBody>
          </p:sp>
          <p:sp>
            <p:nvSpPr>
              <p:cNvPr id="96404" name="Freeform 150"/>
              <p:cNvSpPr/>
              <p:nvPr/>
            </p:nvSpPr>
            <p:spPr>
              <a:xfrm>
                <a:off x="4137" y="2775"/>
                <a:ext cx="3" cy="4"/>
              </a:xfrm>
              <a:custGeom>
                <a:avLst/>
                <a:gdLst/>
                <a:ahLst/>
                <a:cxnLst>
                  <a:cxn ang="0">
                    <a:pos x="42" y="49"/>
                  </a:cxn>
                  <a:cxn ang="0">
                    <a:pos x="33" y="53"/>
                  </a:cxn>
                  <a:cxn ang="0">
                    <a:pos x="24" y="53"/>
                  </a:cxn>
                  <a:cxn ang="0">
                    <a:pos x="16" y="50"/>
                  </a:cxn>
                  <a:cxn ang="0">
                    <a:pos x="8" y="45"/>
                  </a:cxn>
                  <a:cxn ang="0">
                    <a:pos x="3" y="39"/>
                  </a:cxn>
                  <a:cxn ang="0">
                    <a:pos x="0" y="30"/>
                  </a:cxn>
                  <a:cxn ang="0">
                    <a:pos x="0" y="21"/>
                  </a:cxn>
                  <a:cxn ang="0">
                    <a:pos x="2" y="13"/>
                  </a:cxn>
                  <a:cxn ang="0">
                    <a:pos x="7" y="5"/>
                  </a:cxn>
                  <a:cxn ang="0">
                    <a:pos x="14" y="0"/>
                  </a:cxn>
                </a:cxnLst>
                <a:pathLst>
                  <a:path w="42" h="53">
                    <a:moveTo>
                      <a:pt x="42" y="49"/>
                    </a:moveTo>
                    <a:lnTo>
                      <a:pt x="33" y="53"/>
                    </a:lnTo>
                    <a:lnTo>
                      <a:pt x="24" y="53"/>
                    </a:lnTo>
                    <a:lnTo>
                      <a:pt x="16" y="50"/>
                    </a:lnTo>
                    <a:lnTo>
                      <a:pt x="8" y="45"/>
                    </a:lnTo>
                    <a:lnTo>
                      <a:pt x="3" y="39"/>
                    </a:lnTo>
                    <a:lnTo>
                      <a:pt x="0" y="30"/>
                    </a:lnTo>
                    <a:lnTo>
                      <a:pt x="0" y="21"/>
                    </a:lnTo>
                    <a:lnTo>
                      <a:pt x="2" y="13"/>
                    </a:lnTo>
                    <a:lnTo>
                      <a:pt x="7" y="5"/>
                    </a:lnTo>
                    <a:lnTo>
                      <a:pt x="14"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05" name="Freeform 151"/>
              <p:cNvSpPr/>
              <p:nvPr/>
            </p:nvSpPr>
            <p:spPr>
              <a:xfrm>
                <a:off x="4137" y="2905"/>
                <a:ext cx="2" cy="4"/>
              </a:xfrm>
              <a:custGeom>
                <a:avLst/>
                <a:gdLst/>
                <a:ahLst/>
                <a:cxnLst>
                  <a:cxn ang="0">
                    <a:pos x="28" y="28"/>
                  </a:cxn>
                  <a:cxn ang="0">
                    <a:pos x="22" y="56"/>
                  </a:cxn>
                  <a:cxn ang="0">
                    <a:pos x="14" y="53"/>
                  </a:cxn>
                  <a:cxn ang="0">
                    <a:pos x="7" y="47"/>
                  </a:cxn>
                  <a:cxn ang="0">
                    <a:pos x="2" y="40"/>
                  </a:cxn>
                  <a:cxn ang="0">
                    <a:pos x="0" y="31"/>
                  </a:cxn>
                  <a:cxn ang="0">
                    <a:pos x="0" y="23"/>
                  </a:cxn>
                  <a:cxn ang="0">
                    <a:pos x="3" y="14"/>
                  </a:cxn>
                  <a:cxn ang="0">
                    <a:pos x="8" y="8"/>
                  </a:cxn>
                  <a:cxn ang="0">
                    <a:pos x="16" y="2"/>
                  </a:cxn>
                  <a:cxn ang="0">
                    <a:pos x="24" y="0"/>
                  </a:cxn>
                  <a:cxn ang="0">
                    <a:pos x="33" y="0"/>
                  </a:cxn>
                  <a:cxn ang="0">
                    <a:pos x="28" y="28"/>
                  </a:cxn>
                </a:cxnLst>
                <a:pathLst>
                  <a:path w="33" h="56">
                    <a:moveTo>
                      <a:pt x="28" y="28"/>
                    </a:moveTo>
                    <a:lnTo>
                      <a:pt x="22" y="56"/>
                    </a:lnTo>
                    <a:lnTo>
                      <a:pt x="14" y="53"/>
                    </a:lnTo>
                    <a:lnTo>
                      <a:pt x="7" y="47"/>
                    </a:lnTo>
                    <a:lnTo>
                      <a:pt x="2" y="40"/>
                    </a:lnTo>
                    <a:lnTo>
                      <a:pt x="0" y="31"/>
                    </a:lnTo>
                    <a:lnTo>
                      <a:pt x="0" y="23"/>
                    </a:lnTo>
                    <a:lnTo>
                      <a:pt x="3" y="14"/>
                    </a:lnTo>
                    <a:lnTo>
                      <a:pt x="8" y="8"/>
                    </a:lnTo>
                    <a:lnTo>
                      <a:pt x="16" y="2"/>
                    </a:lnTo>
                    <a:lnTo>
                      <a:pt x="24" y="0"/>
                    </a:lnTo>
                    <a:lnTo>
                      <a:pt x="33" y="0"/>
                    </a:lnTo>
                    <a:lnTo>
                      <a:pt x="28" y="28"/>
                    </a:lnTo>
                    <a:close/>
                  </a:path>
                </a:pathLst>
              </a:custGeom>
              <a:solidFill>
                <a:srgbClr val="000000"/>
              </a:solidFill>
              <a:ln w="9525">
                <a:noFill/>
              </a:ln>
            </p:spPr>
            <p:txBody>
              <a:bodyPr/>
              <a:p>
                <a:endParaRPr lang="zh-CN" altLang="en-US"/>
              </a:p>
            </p:txBody>
          </p:sp>
          <p:sp>
            <p:nvSpPr>
              <p:cNvPr id="96406" name="Freeform 152"/>
              <p:cNvSpPr/>
              <p:nvPr/>
            </p:nvSpPr>
            <p:spPr>
              <a:xfrm>
                <a:off x="4137" y="2905"/>
                <a:ext cx="2" cy="4"/>
              </a:xfrm>
              <a:custGeom>
                <a:avLst/>
                <a:gdLst/>
                <a:ahLst/>
                <a:cxnLst>
                  <a:cxn ang="0">
                    <a:pos x="22" y="56"/>
                  </a:cxn>
                  <a:cxn ang="0">
                    <a:pos x="14" y="53"/>
                  </a:cxn>
                  <a:cxn ang="0">
                    <a:pos x="7" y="47"/>
                  </a:cxn>
                  <a:cxn ang="0">
                    <a:pos x="2" y="40"/>
                  </a:cxn>
                  <a:cxn ang="0">
                    <a:pos x="0" y="31"/>
                  </a:cxn>
                  <a:cxn ang="0">
                    <a:pos x="0" y="23"/>
                  </a:cxn>
                  <a:cxn ang="0">
                    <a:pos x="3" y="14"/>
                  </a:cxn>
                  <a:cxn ang="0">
                    <a:pos x="8" y="8"/>
                  </a:cxn>
                  <a:cxn ang="0">
                    <a:pos x="16" y="2"/>
                  </a:cxn>
                  <a:cxn ang="0">
                    <a:pos x="24" y="0"/>
                  </a:cxn>
                  <a:cxn ang="0">
                    <a:pos x="33" y="0"/>
                  </a:cxn>
                </a:cxnLst>
                <a:pathLst>
                  <a:path w="33" h="56">
                    <a:moveTo>
                      <a:pt x="22" y="56"/>
                    </a:moveTo>
                    <a:lnTo>
                      <a:pt x="14" y="53"/>
                    </a:lnTo>
                    <a:lnTo>
                      <a:pt x="7" y="47"/>
                    </a:lnTo>
                    <a:lnTo>
                      <a:pt x="2" y="40"/>
                    </a:lnTo>
                    <a:lnTo>
                      <a:pt x="0" y="31"/>
                    </a:lnTo>
                    <a:lnTo>
                      <a:pt x="0" y="23"/>
                    </a:lnTo>
                    <a:lnTo>
                      <a:pt x="3" y="14"/>
                    </a:lnTo>
                    <a:lnTo>
                      <a:pt x="8" y="8"/>
                    </a:lnTo>
                    <a:lnTo>
                      <a:pt x="16" y="2"/>
                    </a:lnTo>
                    <a:lnTo>
                      <a:pt x="24" y="0"/>
                    </a:lnTo>
                    <a:lnTo>
                      <a:pt x="33"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07" name="Freeform 153"/>
              <p:cNvSpPr/>
              <p:nvPr/>
            </p:nvSpPr>
            <p:spPr>
              <a:xfrm>
                <a:off x="4139" y="2905"/>
                <a:ext cx="75" cy="18"/>
              </a:xfrm>
              <a:custGeom>
                <a:avLst/>
                <a:gdLst/>
                <a:ahLst/>
                <a:cxnLst>
                  <a:cxn ang="0">
                    <a:pos x="11" y="0"/>
                  </a:cxn>
                  <a:cxn ang="0">
                    <a:pos x="6" y="28"/>
                  </a:cxn>
                  <a:cxn ang="0">
                    <a:pos x="0" y="56"/>
                  </a:cxn>
                  <a:cxn ang="0">
                    <a:pos x="975" y="237"/>
                  </a:cxn>
                  <a:cxn ang="0">
                    <a:pos x="980" y="210"/>
                  </a:cxn>
                  <a:cxn ang="0">
                    <a:pos x="986" y="182"/>
                  </a:cxn>
                  <a:cxn ang="0">
                    <a:pos x="11" y="0"/>
                  </a:cxn>
                </a:cxnLst>
                <a:pathLst>
                  <a:path w="986" h="237">
                    <a:moveTo>
                      <a:pt x="11" y="0"/>
                    </a:moveTo>
                    <a:lnTo>
                      <a:pt x="6" y="28"/>
                    </a:lnTo>
                    <a:lnTo>
                      <a:pt x="0" y="56"/>
                    </a:lnTo>
                    <a:lnTo>
                      <a:pt x="975" y="237"/>
                    </a:lnTo>
                    <a:lnTo>
                      <a:pt x="980" y="210"/>
                    </a:lnTo>
                    <a:lnTo>
                      <a:pt x="986" y="182"/>
                    </a:lnTo>
                    <a:lnTo>
                      <a:pt x="11" y="0"/>
                    </a:lnTo>
                    <a:close/>
                  </a:path>
                </a:pathLst>
              </a:custGeom>
              <a:solidFill>
                <a:srgbClr val="000000"/>
              </a:solidFill>
              <a:ln w="9525">
                <a:noFill/>
              </a:ln>
            </p:spPr>
            <p:txBody>
              <a:bodyPr/>
              <a:p>
                <a:endParaRPr lang="zh-CN" altLang="en-US"/>
              </a:p>
            </p:txBody>
          </p:sp>
          <p:sp>
            <p:nvSpPr>
              <p:cNvPr id="96408" name="Freeform 154"/>
              <p:cNvSpPr/>
              <p:nvPr/>
            </p:nvSpPr>
            <p:spPr>
              <a:xfrm>
                <a:off x="4139" y="2905"/>
                <a:ext cx="75" cy="18"/>
              </a:xfrm>
              <a:custGeom>
                <a:avLst/>
                <a:gdLst/>
                <a:ahLst/>
                <a:cxnLst>
                  <a:cxn ang="0">
                    <a:pos x="11" y="0"/>
                  </a:cxn>
                  <a:cxn ang="0">
                    <a:pos x="6" y="28"/>
                  </a:cxn>
                  <a:cxn ang="0">
                    <a:pos x="0" y="56"/>
                  </a:cxn>
                  <a:cxn ang="0">
                    <a:pos x="975" y="237"/>
                  </a:cxn>
                  <a:cxn ang="0">
                    <a:pos x="980" y="210"/>
                  </a:cxn>
                  <a:cxn ang="0">
                    <a:pos x="986" y="182"/>
                  </a:cxn>
                  <a:cxn ang="0">
                    <a:pos x="11" y="0"/>
                  </a:cxn>
                </a:cxnLst>
                <a:pathLst>
                  <a:path w="986" h="237">
                    <a:moveTo>
                      <a:pt x="11" y="0"/>
                    </a:moveTo>
                    <a:lnTo>
                      <a:pt x="6" y="28"/>
                    </a:lnTo>
                    <a:lnTo>
                      <a:pt x="0" y="56"/>
                    </a:lnTo>
                    <a:lnTo>
                      <a:pt x="975" y="237"/>
                    </a:lnTo>
                    <a:lnTo>
                      <a:pt x="980" y="210"/>
                    </a:lnTo>
                    <a:lnTo>
                      <a:pt x="986" y="182"/>
                    </a:lnTo>
                    <a:lnTo>
                      <a:pt x="11"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09" name="Freeform 155"/>
              <p:cNvSpPr/>
              <p:nvPr/>
            </p:nvSpPr>
            <p:spPr>
              <a:xfrm>
                <a:off x="4214" y="2919"/>
                <a:ext cx="2" cy="4"/>
              </a:xfrm>
              <a:custGeom>
                <a:avLst/>
                <a:gdLst/>
                <a:ahLst/>
                <a:cxnLst>
                  <a:cxn ang="0">
                    <a:pos x="5" y="28"/>
                  </a:cxn>
                  <a:cxn ang="0">
                    <a:pos x="11" y="0"/>
                  </a:cxn>
                  <a:cxn ang="0">
                    <a:pos x="19" y="3"/>
                  </a:cxn>
                  <a:cxn ang="0">
                    <a:pos x="26" y="8"/>
                  </a:cxn>
                  <a:cxn ang="0">
                    <a:pos x="31" y="16"/>
                  </a:cxn>
                  <a:cxn ang="0">
                    <a:pos x="33" y="24"/>
                  </a:cxn>
                  <a:cxn ang="0">
                    <a:pos x="33" y="33"/>
                  </a:cxn>
                  <a:cxn ang="0">
                    <a:pos x="30" y="42"/>
                  </a:cxn>
                  <a:cxn ang="0">
                    <a:pos x="25" y="48"/>
                  </a:cxn>
                  <a:cxn ang="0">
                    <a:pos x="17" y="53"/>
                  </a:cxn>
                  <a:cxn ang="0">
                    <a:pos x="8" y="55"/>
                  </a:cxn>
                  <a:cxn ang="0">
                    <a:pos x="0" y="55"/>
                  </a:cxn>
                  <a:cxn ang="0">
                    <a:pos x="5" y="28"/>
                  </a:cxn>
                </a:cxnLst>
                <a:pathLst>
                  <a:path w="33" h="55">
                    <a:moveTo>
                      <a:pt x="5" y="28"/>
                    </a:moveTo>
                    <a:lnTo>
                      <a:pt x="11" y="0"/>
                    </a:lnTo>
                    <a:lnTo>
                      <a:pt x="19" y="3"/>
                    </a:lnTo>
                    <a:lnTo>
                      <a:pt x="26" y="8"/>
                    </a:lnTo>
                    <a:lnTo>
                      <a:pt x="31" y="16"/>
                    </a:lnTo>
                    <a:lnTo>
                      <a:pt x="33" y="24"/>
                    </a:lnTo>
                    <a:lnTo>
                      <a:pt x="33" y="33"/>
                    </a:lnTo>
                    <a:lnTo>
                      <a:pt x="30" y="42"/>
                    </a:lnTo>
                    <a:lnTo>
                      <a:pt x="25" y="48"/>
                    </a:lnTo>
                    <a:lnTo>
                      <a:pt x="17" y="53"/>
                    </a:lnTo>
                    <a:lnTo>
                      <a:pt x="8" y="55"/>
                    </a:lnTo>
                    <a:lnTo>
                      <a:pt x="0" y="55"/>
                    </a:lnTo>
                    <a:lnTo>
                      <a:pt x="5" y="28"/>
                    </a:lnTo>
                    <a:close/>
                  </a:path>
                </a:pathLst>
              </a:custGeom>
              <a:solidFill>
                <a:srgbClr val="000000"/>
              </a:solidFill>
              <a:ln w="9525">
                <a:noFill/>
              </a:ln>
            </p:spPr>
            <p:txBody>
              <a:bodyPr/>
              <a:p>
                <a:endParaRPr lang="zh-CN" altLang="en-US"/>
              </a:p>
            </p:txBody>
          </p:sp>
          <p:sp>
            <p:nvSpPr>
              <p:cNvPr id="96410" name="Freeform 156"/>
              <p:cNvSpPr/>
              <p:nvPr/>
            </p:nvSpPr>
            <p:spPr>
              <a:xfrm>
                <a:off x="4214" y="2919"/>
                <a:ext cx="2" cy="4"/>
              </a:xfrm>
              <a:custGeom>
                <a:avLst/>
                <a:gdLst/>
                <a:ahLst/>
                <a:cxnLst>
                  <a:cxn ang="0">
                    <a:pos x="11" y="0"/>
                  </a:cxn>
                  <a:cxn ang="0">
                    <a:pos x="19" y="3"/>
                  </a:cxn>
                  <a:cxn ang="0">
                    <a:pos x="26" y="8"/>
                  </a:cxn>
                  <a:cxn ang="0">
                    <a:pos x="31" y="16"/>
                  </a:cxn>
                  <a:cxn ang="0">
                    <a:pos x="33" y="24"/>
                  </a:cxn>
                  <a:cxn ang="0">
                    <a:pos x="33" y="33"/>
                  </a:cxn>
                  <a:cxn ang="0">
                    <a:pos x="30" y="42"/>
                  </a:cxn>
                  <a:cxn ang="0">
                    <a:pos x="25" y="48"/>
                  </a:cxn>
                  <a:cxn ang="0">
                    <a:pos x="17" y="53"/>
                  </a:cxn>
                  <a:cxn ang="0">
                    <a:pos x="8" y="55"/>
                  </a:cxn>
                  <a:cxn ang="0">
                    <a:pos x="0" y="55"/>
                  </a:cxn>
                </a:cxnLst>
                <a:pathLst>
                  <a:path w="33" h="55">
                    <a:moveTo>
                      <a:pt x="11" y="0"/>
                    </a:moveTo>
                    <a:lnTo>
                      <a:pt x="19" y="3"/>
                    </a:lnTo>
                    <a:lnTo>
                      <a:pt x="26" y="8"/>
                    </a:lnTo>
                    <a:lnTo>
                      <a:pt x="31" y="16"/>
                    </a:lnTo>
                    <a:lnTo>
                      <a:pt x="33" y="24"/>
                    </a:lnTo>
                    <a:lnTo>
                      <a:pt x="33" y="33"/>
                    </a:lnTo>
                    <a:lnTo>
                      <a:pt x="30" y="42"/>
                    </a:lnTo>
                    <a:lnTo>
                      <a:pt x="25" y="48"/>
                    </a:lnTo>
                    <a:lnTo>
                      <a:pt x="17" y="53"/>
                    </a:lnTo>
                    <a:lnTo>
                      <a:pt x="8" y="55"/>
                    </a:lnTo>
                    <a:lnTo>
                      <a:pt x="0" y="5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11" name="Line 157"/>
              <p:cNvSpPr/>
              <p:nvPr/>
            </p:nvSpPr>
            <p:spPr>
              <a:xfrm flipH="1" flipV="1">
                <a:off x="4098" y="2542"/>
                <a:ext cx="76" cy="30"/>
              </a:xfrm>
              <a:prstGeom prst="line">
                <a:avLst/>
              </a:prstGeom>
              <a:ln w="0" cap="flat" cmpd="sng">
                <a:solidFill>
                  <a:srgbClr val="FF0000"/>
                </a:solidFill>
                <a:prstDash val="solid"/>
                <a:round/>
                <a:headEnd type="none" w="med" len="med"/>
                <a:tailEnd type="none" w="med" len="med"/>
              </a:ln>
            </p:spPr>
          </p:sp>
          <p:sp>
            <p:nvSpPr>
              <p:cNvPr id="96412" name="Freeform 158"/>
              <p:cNvSpPr/>
              <p:nvPr/>
            </p:nvSpPr>
            <p:spPr>
              <a:xfrm>
                <a:off x="4137" y="2907"/>
                <a:ext cx="4" cy="2"/>
              </a:xfrm>
              <a:custGeom>
                <a:avLst/>
                <a:gdLst/>
                <a:ahLst/>
                <a:cxnLst>
                  <a:cxn ang="0">
                    <a:pos x="28" y="0"/>
                  </a:cxn>
                  <a:cxn ang="0">
                    <a:pos x="57" y="0"/>
                  </a:cxn>
                  <a:cxn ang="0">
                    <a:pos x="55" y="9"/>
                  </a:cxn>
                  <a:cxn ang="0">
                    <a:pos x="50" y="17"/>
                  </a:cxn>
                  <a:cxn ang="0">
                    <a:pos x="45" y="23"/>
                  </a:cxn>
                  <a:cxn ang="0">
                    <a:pos x="36" y="27"/>
                  </a:cxn>
                  <a:cxn ang="0">
                    <a:pos x="28" y="28"/>
                  </a:cxn>
                  <a:cxn ang="0">
                    <a:pos x="19" y="27"/>
                  </a:cxn>
                  <a:cxn ang="0">
                    <a:pos x="10" y="23"/>
                  </a:cxn>
                  <a:cxn ang="0">
                    <a:pos x="5" y="17"/>
                  </a:cxn>
                  <a:cxn ang="0">
                    <a:pos x="1" y="9"/>
                  </a:cxn>
                  <a:cxn ang="0">
                    <a:pos x="0" y="0"/>
                  </a:cxn>
                  <a:cxn ang="0">
                    <a:pos x="28" y="0"/>
                  </a:cxn>
                </a:cxnLst>
                <a:pathLst>
                  <a:path w="57" h="28">
                    <a:moveTo>
                      <a:pt x="28" y="0"/>
                    </a:moveTo>
                    <a:lnTo>
                      <a:pt x="57" y="0"/>
                    </a:lnTo>
                    <a:lnTo>
                      <a:pt x="55" y="9"/>
                    </a:lnTo>
                    <a:lnTo>
                      <a:pt x="50" y="17"/>
                    </a:lnTo>
                    <a:lnTo>
                      <a:pt x="45" y="23"/>
                    </a:lnTo>
                    <a:lnTo>
                      <a:pt x="36" y="27"/>
                    </a:lnTo>
                    <a:lnTo>
                      <a:pt x="28" y="28"/>
                    </a:lnTo>
                    <a:lnTo>
                      <a:pt x="19" y="27"/>
                    </a:lnTo>
                    <a:lnTo>
                      <a:pt x="10" y="23"/>
                    </a:lnTo>
                    <a:lnTo>
                      <a:pt x="5" y="17"/>
                    </a:lnTo>
                    <a:lnTo>
                      <a:pt x="1" y="9"/>
                    </a:lnTo>
                    <a:lnTo>
                      <a:pt x="0" y="0"/>
                    </a:lnTo>
                    <a:lnTo>
                      <a:pt x="28" y="0"/>
                    </a:lnTo>
                    <a:close/>
                  </a:path>
                </a:pathLst>
              </a:custGeom>
              <a:solidFill>
                <a:srgbClr val="000000"/>
              </a:solidFill>
              <a:ln w="9525">
                <a:noFill/>
              </a:ln>
            </p:spPr>
            <p:txBody>
              <a:bodyPr/>
              <a:p>
                <a:endParaRPr lang="zh-CN" altLang="en-US"/>
              </a:p>
            </p:txBody>
          </p:sp>
          <p:sp>
            <p:nvSpPr>
              <p:cNvPr id="96413" name="Freeform 159"/>
              <p:cNvSpPr/>
              <p:nvPr/>
            </p:nvSpPr>
            <p:spPr>
              <a:xfrm>
                <a:off x="4137" y="2907"/>
                <a:ext cx="4" cy="2"/>
              </a:xfrm>
              <a:custGeom>
                <a:avLst/>
                <a:gdLst/>
                <a:ahLst/>
                <a:cxnLst>
                  <a:cxn ang="0">
                    <a:pos x="57" y="0"/>
                  </a:cxn>
                  <a:cxn ang="0">
                    <a:pos x="55" y="9"/>
                  </a:cxn>
                  <a:cxn ang="0">
                    <a:pos x="50" y="17"/>
                  </a:cxn>
                  <a:cxn ang="0">
                    <a:pos x="45" y="23"/>
                  </a:cxn>
                  <a:cxn ang="0">
                    <a:pos x="36" y="27"/>
                  </a:cxn>
                  <a:cxn ang="0">
                    <a:pos x="28" y="28"/>
                  </a:cxn>
                  <a:cxn ang="0">
                    <a:pos x="19" y="27"/>
                  </a:cxn>
                  <a:cxn ang="0">
                    <a:pos x="10" y="23"/>
                  </a:cxn>
                  <a:cxn ang="0">
                    <a:pos x="5" y="17"/>
                  </a:cxn>
                  <a:cxn ang="0">
                    <a:pos x="1" y="9"/>
                  </a:cxn>
                  <a:cxn ang="0">
                    <a:pos x="0" y="0"/>
                  </a:cxn>
                </a:cxnLst>
                <a:pathLst>
                  <a:path w="57" h="28">
                    <a:moveTo>
                      <a:pt x="57" y="0"/>
                    </a:moveTo>
                    <a:lnTo>
                      <a:pt x="55" y="9"/>
                    </a:lnTo>
                    <a:lnTo>
                      <a:pt x="50" y="17"/>
                    </a:lnTo>
                    <a:lnTo>
                      <a:pt x="45" y="23"/>
                    </a:lnTo>
                    <a:lnTo>
                      <a:pt x="36" y="27"/>
                    </a:lnTo>
                    <a:lnTo>
                      <a:pt x="28" y="28"/>
                    </a:lnTo>
                    <a:lnTo>
                      <a:pt x="19" y="27"/>
                    </a:lnTo>
                    <a:lnTo>
                      <a:pt x="10" y="23"/>
                    </a:lnTo>
                    <a:lnTo>
                      <a:pt x="5" y="17"/>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14" name="Freeform 160"/>
              <p:cNvSpPr/>
              <p:nvPr/>
            </p:nvSpPr>
            <p:spPr>
              <a:xfrm>
                <a:off x="4137" y="2777"/>
                <a:ext cx="4" cy="130"/>
              </a:xfrm>
              <a:custGeom>
                <a:avLst/>
                <a:gdLst/>
                <a:ahLst/>
                <a:cxnLst>
                  <a:cxn ang="0">
                    <a:pos x="0" y="1696"/>
                  </a:cxn>
                  <a:cxn ang="0">
                    <a:pos x="28" y="1696"/>
                  </a:cxn>
                  <a:cxn ang="0">
                    <a:pos x="57" y="1696"/>
                  </a:cxn>
                  <a:cxn ang="0">
                    <a:pos x="57" y="0"/>
                  </a:cxn>
                  <a:cxn ang="0">
                    <a:pos x="28" y="0"/>
                  </a:cxn>
                  <a:cxn ang="0">
                    <a:pos x="0" y="0"/>
                  </a:cxn>
                  <a:cxn ang="0">
                    <a:pos x="0" y="1696"/>
                  </a:cxn>
                </a:cxnLst>
                <a:pathLst>
                  <a:path w="57" h="1696">
                    <a:moveTo>
                      <a:pt x="0" y="1696"/>
                    </a:moveTo>
                    <a:lnTo>
                      <a:pt x="28" y="1696"/>
                    </a:lnTo>
                    <a:lnTo>
                      <a:pt x="57" y="1696"/>
                    </a:lnTo>
                    <a:lnTo>
                      <a:pt x="57" y="0"/>
                    </a:lnTo>
                    <a:lnTo>
                      <a:pt x="28" y="0"/>
                    </a:lnTo>
                    <a:lnTo>
                      <a:pt x="0" y="0"/>
                    </a:lnTo>
                    <a:lnTo>
                      <a:pt x="0" y="1696"/>
                    </a:lnTo>
                    <a:close/>
                  </a:path>
                </a:pathLst>
              </a:custGeom>
              <a:solidFill>
                <a:srgbClr val="000000"/>
              </a:solidFill>
              <a:ln w="9525">
                <a:noFill/>
              </a:ln>
            </p:spPr>
            <p:txBody>
              <a:bodyPr/>
              <a:p>
                <a:endParaRPr lang="zh-CN" altLang="en-US"/>
              </a:p>
            </p:txBody>
          </p:sp>
          <p:sp>
            <p:nvSpPr>
              <p:cNvPr id="96415" name="Freeform 161"/>
              <p:cNvSpPr/>
              <p:nvPr/>
            </p:nvSpPr>
            <p:spPr>
              <a:xfrm>
                <a:off x="4137" y="2777"/>
                <a:ext cx="4" cy="130"/>
              </a:xfrm>
              <a:custGeom>
                <a:avLst/>
                <a:gdLst/>
                <a:ahLst/>
                <a:cxnLst>
                  <a:cxn ang="0">
                    <a:pos x="0" y="1696"/>
                  </a:cxn>
                  <a:cxn ang="0">
                    <a:pos x="28" y="1696"/>
                  </a:cxn>
                  <a:cxn ang="0">
                    <a:pos x="57" y="1696"/>
                  </a:cxn>
                  <a:cxn ang="0">
                    <a:pos x="57" y="0"/>
                  </a:cxn>
                  <a:cxn ang="0">
                    <a:pos x="28" y="0"/>
                  </a:cxn>
                  <a:cxn ang="0">
                    <a:pos x="0" y="0"/>
                  </a:cxn>
                  <a:cxn ang="0">
                    <a:pos x="0" y="1696"/>
                  </a:cxn>
                </a:cxnLst>
                <a:pathLst>
                  <a:path w="57" h="1696">
                    <a:moveTo>
                      <a:pt x="0" y="1696"/>
                    </a:moveTo>
                    <a:lnTo>
                      <a:pt x="28" y="1696"/>
                    </a:lnTo>
                    <a:lnTo>
                      <a:pt x="57" y="1696"/>
                    </a:lnTo>
                    <a:lnTo>
                      <a:pt x="57" y="0"/>
                    </a:lnTo>
                    <a:lnTo>
                      <a:pt x="28" y="0"/>
                    </a:lnTo>
                    <a:lnTo>
                      <a:pt x="0" y="0"/>
                    </a:lnTo>
                    <a:lnTo>
                      <a:pt x="0" y="169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16" name="Freeform 162"/>
              <p:cNvSpPr/>
              <p:nvPr/>
            </p:nvSpPr>
            <p:spPr>
              <a:xfrm>
                <a:off x="4137" y="2775"/>
                <a:ext cx="4" cy="2"/>
              </a:xfrm>
              <a:custGeom>
                <a:avLst/>
                <a:gdLst/>
                <a:ahLst/>
                <a:cxnLst>
                  <a:cxn ang="0">
                    <a:pos x="28" y="29"/>
                  </a:cxn>
                  <a:cxn ang="0">
                    <a:pos x="0" y="29"/>
                  </a:cxn>
                  <a:cxn ang="0">
                    <a:pos x="1" y="20"/>
                  </a:cxn>
                  <a:cxn ang="0">
                    <a:pos x="5" y="11"/>
                  </a:cxn>
                  <a:cxn ang="0">
                    <a:pos x="10" y="6"/>
                  </a:cxn>
                  <a:cxn ang="0">
                    <a:pos x="19" y="2"/>
                  </a:cxn>
                  <a:cxn ang="0">
                    <a:pos x="28" y="0"/>
                  </a:cxn>
                  <a:cxn ang="0">
                    <a:pos x="36" y="2"/>
                  </a:cxn>
                  <a:cxn ang="0">
                    <a:pos x="45" y="6"/>
                  </a:cxn>
                  <a:cxn ang="0">
                    <a:pos x="50" y="11"/>
                  </a:cxn>
                  <a:cxn ang="0">
                    <a:pos x="55" y="20"/>
                  </a:cxn>
                  <a:cxn ang="0">
                    <a:pos x="57" y="29"/>
                  </a:cxn>
                  <a:cxn ang="0">
                    <a:pos x="28" y="29"/>
                  </a:cxn>
                </a:cxnLst>
                <a:pathLst>
                  <a:path w="57" h="29">
                    <a:moveTo>
                      <a:pt x="28" y="29"/>
                    </a:moveTo>
                    <a:lnTo>
                      <a:pt x="0" y="29"/>
                    </a:lnTo>
                    <a:lnTo>
                      <a:pt x="1" y="20"/>
                    </a:lnTo>
                    <a:lnTo>
                      <a:pt x="5" y="11"/>
                    </a:lnTo>
                    <a:lnTo>
                      <a:pt x="10" y="6"/>
                    </a:lnTo>
                    <a:lnTo>
                      <a:pt x="19" y="2"/>
                    </a:lnTo>
                    <a:lnTo>
                      <a:pt x="28" y="0"/>
                    </a:lnTo>
                    <a:lnTo>
                      <a:pt x="36" y="2"/>
                    </a:lnTo>
                    <a:lnTo>
                      <a:pt x="45" y="6"/>
                    </a:lnTo>
                    <a:lnTo>
                      <a:pt x="50" y="11"/>
                    </a:lnTo>
                    <a:lnTo>
                      <a:pt x="55" y="20"/>
                    </a:lnTo>
                    <a:lnTo>
                      <a:pt x="57" y="29"/>
                    </a:lnTo>
                    <a:lnTo>
                      <a:pt x="28" y="29"/>
                    </a:lnTo>
                    <a:close/>
                  </a:path>
                </a:pathLst>
              </a:custGeom>
              <a:solidFill>
                <a:srgbClr val="000000"/>
              </a:solidFill>
              <a:ln w="9525">
                <a:noFill/>
              </a:ln>
            </p:spPr>
            <p:txBody>
              <a:bodyPr/>
              <a:p>
                <a:endParaRPr lang="zh-CN" altLang="en-US"/>
              </a:p>
            </p:txBody>
          </p:sp>
          <p:sp>
            <p:nvSpPr>
              <p:cNvPr id="96417" name="Freeform 163"/>
              <p:cNvSpPr/>
              <p:nvPr/>
            </p:nvSpPr>
            <p:spPr>
              <a:xfrm>
                <a:off x="4137" y="2775"/>
                <a:ext cx="4" cy="2"/>
              </a:xfrm>
              <a:custGeom>
                <a:avLst/>
                <a:gdLst/>
                <a:ahLst/>
                <a:cxnLst>
                  <a:cxn ang="0">
                    <a:pos x="0" y="29"/>
                  </a:cxn>
                  <a:cxn ang="0">
                    <a:pos x="1" y="20"/>
                  </a:cxn>
                  <a:cxn ang="0">
                    <a:pos x="5" y="11"/>
                  </a:cxn>
                  <a:cxn ang="0">
                    <a:pos x="10" y="6"/>
                  </a:cxn>
                  <a:cxn ang="0">
                    <a:pos x="19" y="2"/>
                  </a:cxn>
                  <a:cxn ang="0">
                    <a:pos x="28" y="0"/>
                  </a:cxn>
                  <a:cxn ang="0">
                    <a:pos x="36" y="2"/>
                  </a:cxn>
                  <a:cxn ang="0">
                    <a:pos x="45" y="6"/>
                  </a:cxn>
                  <a:cxn ang="0">
                    <a:pos x="50" y="11"/>
                  </a:cxn>
                  <a:cxn ang="0">
                    <a:pos x="55" y="20"/>
                  </a:cxn>
                  <a:cxn ang="0">
                    <a:pos x="57" y="29"/>
                  </a:cxn>
                </a:cxnLst>
                <a:pathLst>
                  <a:path w="57" h="29">
                    <a:moveTo>
                      <a:pt x="0" y="29"/>
                    </a:moveTo>
                    <a:lnTo>
                      <a:pt x="1" y="20"/>
                    </a:lnTo>
                    <a:lnTo>
                      <a:pt x="5" y="11"/>
                    </a:lnTo>
                    <a:lnTo>
                      <a:pt x="10" y="6"/>
                    </a:lnTo>
                    <a:lnTo>
                      <a:pt x="19" y="2"/>
                    </a:lnTo>
                    <a:lnTo>
                      <a:pt x="28" y="0"/>
                    </a:lnTo>
                    <a:lnTo>
                      <a:pt x="36" y="2"/>
                    </a:lnTo>
                    <a:lnTo>
                      <a:pt x="45" y="6"/>
                    </a:lnTo>
                    <a:lnTo>
                      <a:pt x="50" y="11"/>
                    </a:lnTo>
                    <a:lnTo>
                      <a:pt x="55"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18" name="Line 164"/>
              <p:cNvSpPr/>
              <p:nvPr/>
            </p:nvSpPr>
            <p:spPr>
              <a:xfrm flipV="1">
                <a:off x="4098" y="2493"/>
                <a:ext cx="1" cy="49"/>
              </a:xfrm>
              <a:prstGeom prst="line">
                <a:avLst/>
              </a:prstGeom>
              <a:ln w="0" cap="flat" cmpd="sng">
                <a:solidFill>
                  <a:srgbClr val="FF0000"/>
                </a:solidFill>
                <a:prstDash val="solid"/>
                <a:round/>
                <a:headEnd type="none" w="med" len="med"/>
                <a:tailEnd type="none" w="med" len="med"/>
              </a:ln>
            </p:spPr>
          </p:sp>
          <p:sp>
            <p:nvSpPr>
              <p:cNvPr id="96419" name="Freeform 165"/>
              <p:cNvSpPr/>
              <p:nvPr/>
            </p:nvSpPr>
            <p:spPr>
              <a:xfrm>
                <a:off x="4391" y="2797"/>
                <a:ext cx="3" cy="5"/>
              </a:xfrm>
              <a:custGeom>
                <a:avLst/>
                <a:gdLst/>
                <a:ahLst/>
                <a:cxnLst>
                  <a:cxn ang="0">
                    <a:pos x="10" y="27"/>
                  </a:cxn>
                  <a:cxn ang="0">
                    <a:pos x="19" y="0"/>
                  </a:cxn>
                  <a:cxn ang="0">
                    <a:pos x="27" y="5"/>
                  </a:cxn>
                  <a:cxn ang="0">
                    <a:pos x="33" y="11"/>
                  </a:cxn>
                  <a:cxn ang="0">
                    <a:pos x="37" y="20"/>
                  </a:cxn>
                  <a:cxn ang="0">
                    <a:pos x="38" y="28"/>
                  </a:cxn>
                  <a:cxn ang="0">
                    <a:pos x="37" y="37"/>
                  </a:cxn>
                  <a:cxn ang="0">
                    <a:pos x="32" y="44"/>
                  </a:cxn>
                  <a:cxn ang="0">
                    <a:pos x="26" y="51"/>
                  </a:cxn>
                  <a:cxn ang="0">
                    <a:pos x="17" y="54"/>
                  </a:cxn>
                  <a:cxn ang="0">
                    <a:pos x="9" y="55"/>
                  </a:cxn>
                  <a:cxn ang="0">
                    <a:pos x="0" y="54"/>
                  </a:cxn>
                  <a:cxn ang="0">
                    <a:pos x="10" y="27"/>
                  </a:cxn>
                </a:cxnLst>
                <a:pathLst>
                  <a:path w="38" h="55">
                    <a:moveTo>
                      <a:pt x="10" y="27"/>
                    </a:moveTo>
                    <a:lnTo>
                      <a:pt x="19" y="0"/>
                    </a:lnTo>
                    <a:lnTo>
                      <a:pt x="27" y="5"/>
                    </a:lnTo>
                    <a:lnTo>
                      <a:pt x="33" y="11"/>
                    </a:lnTo>
                    <a:lnTo>
                      <a:pt x="37" y="20"/>
                    </a:lnTo>
                    <a:lnTo>
                      <a:pt x="38" y="28"/>
                    </a:lnTo>
                    <a:lnTo>
                      <a:pt x="37" y="37"/>
                    </a:lnTo>
                    <a:lnTo>
                      <a:pt x="32" y="44"/>
                    </a:lnTo>
                    <a:lnTo>
                      <a:pt x="26" y="51"/>
                    </a:lnTo>
                    <a:lnTo>
                      <a:pt x="17" y="54"/>
                    </a:lnTo>
                    <a:lnTo>
                      <a:pt x="9" y="55"/>
                    </a:lnTo>
                    <a:lnTo>
                      <a:pt x="0" y="54"/>
                    </a:lnTo>
                    <a:lnTo>
                      <a:pt x="10" y="27"/>
                    </a:lnTo>
                    <a:close/>
                  </a:path>
                </a:pathLst>
              </a:custGeom>
              <a:solidFill>
                <a:srgbClr val="000000"/>
              </a:solidFill>
              <a:ln w="9525">
                <a:noFill/>
              </a:ln>
            </p:spPr>
            <p:txBody>
              <a:bodyPr/>
              <a:p>
                <a:endParaRPr lang="zh-CN" altLang="en-US"/>
              </a:p>
            </p:txBody>
          </p:sp>
          <p:sp>
            <p:nvSpPr>
              <p:cNvPr id="96420" name="Freeform 166"/>
              <p:cNvSpPr/>
              <p:nvPr/>
            </p:nvSpPr>
            <p:spPr>
              <a:xfrm>
                <a:off x="4391" y="2797"/>
                <a:ext cx="3" cy="5"/>
              </a:xfrm>
              <a:custGeom>
                <a:avLst/>
                <a:gdLst/>
                <a:ahLst/>
                <a:cxnLst>
                  <a:cxn ang="0">
                    <a:pos x="19" y="0"/>
                  </a:cxn>
                  <a:cxn ang="0">
                    <a:pos x="27" y="5"/>
                  </a:cxn>
                  <a:cxn ang="0">
                    <a:pos x="33" y="11"/>
                  </a:cxn>
                  <a:cxn ang="0">
                    <a:pos x="37" y="20"/>
                  </a:cxn>
                  <a:cxn ang="0">
                    <a:pos x="38" y="28"/>
                  </a:cxn>
                  <a:cxn ang="0">
                    <a:pos x="37" y="37"/>
                  </a:cxn>
                  <a:cxn ang="0">
                    <a:pos x="32" y="44"/>
                  </a:cxn>
                  <a:cxn ang="0">
                    <a:pos x="26" y="51"/>
                  </a:cxn>
                  <a:cxn ang="0">
                    <a:pos x="17" y="54"/>
                  </a:cxn>
                  <a:cxn ang="0">
                    <a:pos x="9" y="55"/>
                  </a:cxn>
                  <a:cxn ang="0">
                    <a:pos x="0" y="54"/>
                  </a:cxn>
                </a:cxnLst>
                <a:pathLst>
                  <a:path w="38" h="55">
                    <a:moveTo>
                      <a:pt x="19" y="0"/>
                    </a:moveTo>
                    <a:lnTo>
                      <a:pt x="27" y="5"/>
                    </a:lnTo>
                    <a:lnTo>
                      <a:pt x="33" y="11"/>
                    </a:lnTo>
                    <a:lnTo>
                      <a:pt x="37" y="20"/>
                    </a:lnTo>
                    <a:lnTo>
                      <a:pt x="38" y="28"/>
                    </a:lnTo>
                    <a:lnTo>
                      <a:pt x="37" y="37"/>
                    </a:lnTo>
                    <a:lnTo>
                      <a:pt x="32" y="44"/>
                    </a:lnTo>
                    <a:lnTo>
                      <a:pt x="26" y="51"/>
                    </a:lnTo>
                    <a:lnTo>
                      <a:pt x="17" y="54"/>
                    </a:lnTo>
                    <a:lnTo>
                      <a:pt x="9" y="55"/>
                    </a:lnTo>
                    <a:lnTo>
                      <a:pt x="0" y="5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21" name="Freeform 167"/>
              <p:cNvSpPr/>
              <p:nvPr/>
            </p:nvSpPr>
            <p:spPr>
              <a:xfrm>
                <a:off x="4213" y="2733"/>
                <a:ext cx="180" cy="69"/>
              </a:xfrm>
              <a:custGeom>
                <a:avLst/>
                <a:gdLst/>
                <a:ahLst/>
                <a:cxnLst>
                  <a:cxn ang="0">
                    <a:pos x="2312" y="894"/>
                  </a:cxn>
                  <a:cxn ang="0">
                    <a:pos x="2322" y="867"/>
                  </a:cxn>
                  <a:cxn ang="0">
                    <a:pos x="2331" y="840"/>
                  </a:cxn>
                  <a:cxn ang="0">
                    <a:pos x="19" y="0"/>
                  </a:cxn>
                  <a:cxn ang="0">
                    <a:pos x="9" y="27"/>
                  </a:cxn>
                  <a:cxn ang="0">
                    <a:pos x="0" y="54"/>
                  </a:cxn>
                  <a:cxn ang="0">
                    <a:pos x="2312" y="894"/>
                  </a:cxn>
                </a:cxnLst>
                <a:pathLst>
                  <a:path w="2331" h="894">
                    <a:moveTo>
                      <a:pt x="2312" y="894"/>
                    </a:moveTo>
                    <a:lnTo>
                      <a:pt x="2322" y="867"/>
                    </a:lnTo>
                    <a:lnTo>
                      <a:pt x="2331" y="840"/>
                    </a:lnTo>
                    <a:lnTo>
                      <a:pt x="19" y="0"/>
                    </a:lnTo>
                    <a:lnTo>
                      <a:pt x="9" y="27"/>
                    </a:lnTo>
                    <a:lnTo>
                      <a:pt x="0" y="54"/>
                    </a:lnTo>
                    <a:lnTo>
                      <a:pt x="2312" y="894"/>
                    </a:lnTo>
                    <a:close/>
                  </a:path>
                </a:pathLst>
              </a:custGeom>
              <a:solidFill>
                <a:srgbClr val="000000"/>
              </a:solidFill>
              <a:ln w="9525">
                <a:noFill/>
              </a:ln>
            </p:spPr>
            <p:txBody>
              <a:bodyPr/>
              <a:p>
                <a:endParaRPr lang="zh-CN" altLang="en-US"/>
              </a:p>
            </p:txBody>
          </p:sp>
          <p:sp>
            <p:nvSpPr>
              <p:cNvPr id="96422" name="Freeform 168"/>
              <p:cNvSpPr/>
              <p:nvPr/>
            </p:nvSpPr>
            <p:spPr>
              <a:xfrm>
                <a:off x="4213" y="2733"/>
                <a:ext cx="180" cy="69"/>
              </a:xfrm>
              <a:custGeom>
                <a:avLst/>
                <a:gdLst/>
                <a:ahLst/>
                <a:cxnLst>
                  <a:cxn ang="0">
                    <a:pos x="2312" y="894"/>
                  </a:cxn>
                  <a:cxn ang="0">
                    <a:pos x="2322" y="867"/>
                  </a:cxn>
                  <a:cxn ang="0">
                    <a:pos x="2331" y="840"/>
                  </a:cxn>
                  <a:cxn ang="0">
                    <a:pos x="19" y="0"/>
                  </a:cxn>
                  <a:cxn ang="0">
                    <a:pos x="9" y="27"/>
                  </a:cxn>
                  <a:cxn ang="0">
                    <a:pos x="0" y="54"/>
                  </a:cxn>
                  <a:cxn ang="0">
                    <a:pos x="2312" y="894"/>
                  </a:cxn>
                </a:cxnLst>
                <a:pathLst>
                  <a:path w="2331" h="894">
                    <a:moveTo>
                      <a:pt x="2312" y="894"/>
                    </a:moveTo>
                    <a:lnTo>
                      <a:pt x="2322" y="867"/>
                    </a:lnTo>
                    <a:lnTo>
                      <a:pt x="2331" y="840"/>
                    </a:lnTo>
                    <a:lnTo>
                      <a:pt x="19" y="0"/>
                    </a:lnTo>
                    <a:lnTo>
                      <a:pt x="9" y="27"/>
                    </a:lnTo>
                    <a:lnTo>
                      <a:pt x="0" y="54"/>
                    </a:lnTo>
                    <a:lnTo>
                      <a:pt x="2312" y="894"/>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23" name="Freeform 169"/>
              <p:cNvSpPr/>
              <p:nvPr/>
            </p:nvSpPr>
            <p:spPr>
              <a:xfrm>
                <a:off x="4212" y="2733"/>
                <a:ext cx="3" cy="4"/>
              </a:xfrm>
              <a:custGeom>
                <a:avLst/>
                <a:gdLst/>
                <a:ahLst/>
                <a:cxnLst>
                  <a:cxn ang="0">
                    <a:pos x="28" y="28"/>
                  </a:cxn>
                  <a:cxn ang="0">
                    <a:pos x="19" y="55"/>
                  </a:cxn>
                  <a:cxn ang="0">
                    <a:pos x="11" y="51"/>
                  </a:cxn>
                  <a:cxn ang="0">
                    <a:pos x="5" y="44"/>
                  </a:cxn>
                  <a:cxn ang="0">
                    <a:pos x="1" y="36"/>
                  </a:cxn>
                  <a:cxn ang="0">
                    <a:pos x="0" y="27"/>
                  </a:cxn>
                  <a:cxn ang="0">
                    <a:pos x="1" y="18"/>
                  </a:cxn>
                  <a:cxn ang="0">
                    <a:pos x="6" y="11"/>
                  </a:cxn>
                  <a:cxn ang="0">
                    <a:pos x="12" y="4"/>
                  </a:cxn>
                  <a:cxn ang="0">
                    <a:pos x="21" y="1"/>
                  </a:cxn>
                  <a:cxn ang="0">
                    <a:pos x="29" y="0"/>
                  </a:cxn>
                  <a:cxn ang="0">
                    <a:pos x="38" y="1"/>
                  </a:cxn>
                  <a:cxn ang="0">
                    <a:pos x="28" y="28"/>
                  </a:cxn>
                </a:cxnLst>
                <a:pathLst>
                  <a:path w="38" h="55">
                    <a:moveTo>
                      <a:pt x="28" y="28"/>
                    </a:moveTo>
                    <a:lnTo>
                      <a:pt x="19" y="55"/>
                    </a:lnTo>
                    <a:lnTo>
                      <a:pt x="11" y="51"/>
                    </a:lnTo>
                    <a:lnTo>
                      <a:pt x="5" y="44"/>
                    </a:lnTo>
                    <a:lnTo>
                      <a:pt x="1" y="36"/>
                    </a:lnTo>
                    <a:lnTo>
                      <a:pt x="0" y="27"/>
                    </a:lnTo>
                    <a:lnTo>
                      <a:pt x="1" y="18"/>
                    </a:lnTo>
                    <a:lnTo>
                      <a:pt x="6" y="11"/>
                    </a:lnTo>
                    <a:lnTo>
                      <a:pt x="12" y="4"/>
                    </a:lnTo>
                    <a:lnTo>
                      <a:pt x="21" y="1"/>
                    </a:lnTo>
                    <a:lnTo>
                      <a:pt x="29" y="0"/>
                    </a:lnTo>
                    <a:lnTo>
                      <a:pt x="38" y="1"/>
                    </a:lnTo>
                    <a:lnTo>
                      <a:pt x="28" y="28"/>
                    </a:lnTo>
                    <a:close/>
                  </a:path>
                </a:pathLst>
              </a:custGeom>
              <a:solidFill>
                <a:srgbClr val="000000"/>
              </a:solidFill>
              <a:ln w="9525">
                <a:noFill/>
              </a:ln>
            </p:spPr>
            <p:txBody>
              <a:bodyPr/>
              <a:p>
                <a:endParaRPr lang="zh-CN" altLang="en-US"/>
              </a:p>
            </p:txBody>
          </p:sp>
          <p:sp>
            <p:nvSpPr>
              <p:cNvPr id="96424" name="Freeform 170"/>
              <p:cNvSpPr/>
              <p:nvPr/>
            </p:nvSpPr>
            <p:spPr>
              <a:xfrm>
                <a:off x="4212" y="2733"/>
                <a:ext cx="3" cy="4"/>
              </a:xfrm>
              <a:custGeom>
                <a:avLst/>
                <a:gdLst/>
                <a:ahLst/>
                <a:cxnLst>
                  <a:cxn ang="0">
                    <a:pos x="19" y="55"/>
                  </a:cxn>
                  <a:cxn ang="0">
                    <a:pos x="11" y="51"/>
                  </a:cxn>
                  <a:cxn ang="0">
                    <a:pos x="5" y="44"/>
                  </a:cxn>
                  <a:cxn ang="0">
                    <a:pos x="1" y="36"/>
                  </a:cxn>
                  <a:cxn ang="0">
                    <a:pos x="0" y="27"/>
                  </a:cxn>
                  <a:cxn ang="0">
                    <a:pos x="1" y="18"/>
                  </a:cxn>
                  <a:cxn ang="0">
                    <a:pos x="6" y="11"/>
                  </a:cxn>
                  <a:cxn ang="0">
                    <a:pos x="12" y="4"/>
                  </a:cxn>
                  <a:cxn ang="0">
                    <a:pos x="21" y="1"/>
                  </a:cxn>
                  <a:cxn ang="0">
                    <a:pos x="29" y="0"/>
                  </a:cxn>
                  <a:cxn ang="0">
                    <a:pos x="38" y="1"/>
                  </a:cxn>
                </a:cxnLst>
                <a:pathLst>
                  <a:path w="38" h="55">
                    <a:moveTo>
                      <a:pt x="19" y="55"/>
                    </a:moveTo>
                    <a:lnTo>
                      <a:pt x="11" y="51"/>
                    </a:lnTo>
                    <a:lnTo>
                      <a:pt x="5" y="44"/>
                    </a:lnTo>
                    <a:lnTo>
                      <a:pt x="1" y="36"/>
                    </a:lnTo>
                    <a:lnTo>
                      <a:pt x="0" y="27"/>
                    </a:lnTo>
                    <a:lnTo>
                      <a:pt x="1" y="18"/>
                    </a:lnTo>
                    <a:lnTo>
                      <a:pt x="6" y="11"/>
                    </a:lnTo>
                    <a:lnTo>
                      <a:pt x="12" y="4"/>
                    </a:lnTo>
                    <a:lnTo>
                      <a:pt x="21" y="1"/>
                    </a:lnTo>
                    <a:lnTo>
                      <a:pt x="29" y="0"/>
                    </a:lnTo>
                    <a:lnTo>
                      <a:pt x="38" y="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25" name="Freeform 171"/>
              <p:cNvSpPr/>
              <p:nvPr/>
            </p:nvSpPr>
            <p:spPr>
              <a:xfrm>
                <a:off x="4212" y="2733"/>
                <a:ext cx="4" cy="2"/>
              </a:xfrm>
              <a:custGeom>
                <a:avLst/>
                <a:gdLst/>
                <a:ahLst/>
                <a:cxnLst>
                  <a:cxn ang="0">
                    <a:pos x="28" y="29"/>
                  </a:cxn>
                  <a:cxn ang="0">
                    <a:pos x="0" y="29"/>
                  </a:cxn>
                  <a:cxn ang="0">
                    <a:pos x="1" y="20"/>
                  </a:cxn>
                  <a:cxn ang="0">
                    <a:pos x="6" y="12"/>
                  </a:cxn>
                  <a:cxn ang="0">
                    <a:pos x="11" y="6"/>
                  </a:cxn>
                  <a:cxn ang="0">
                    <a:pos x="20" y="2"/>
                  </a:cxn>
                  <a:cxn ang="0">
                    <a:pos x="28" y="0"/>
                  </a:cxn>
                  <a:cxn ang="0">
                    <a:pos x="37" y="2"/>
                  </a:cxn>
                  <a:cxn ang="0">
                    <a:pos x="45" y="6"/>
                  </a:cxn>
                  <a:cxn ang="0">
                    <a:pos x="51" y="12"/>
                  </a:cxn>
                  <a:cxn ang="0">
                    <a:pos x="55" y="20"/>
                  </a:cxn>
                  <a:cxn ang="0">
                    <a:pos x="57" y="29"/>
                  </a:cxn>
                  <a:cxn ang="0">
                    <a:pos x="28" y="29"/>
                  </a:cxn>
                </a:cxnLst>
                <a:pathLst>
                  <a:path w="57" h="29">
                    <a:moveTo>
                      <a:pt x="28" y="29"/>
                    </a:moveTo>
                    <a:lnTo>
                      <a:pt x="0" y="29"/>
                    </a:lnTo>
                    <a:lnTo>
                      <a:pt x="1" y="20"/>
                    </a:lnTo>
                    <a:lnTo>
                      <a:pt x="6" y="12"/>
                    </a:lnTo>
                    <a:lnTo>
                      <a:pt x="11" y="6"/>
                    </a:lnTo>
                    <a:lnTo>
                      <a:pt x="20" y="2"/>
                    </a:lnTo>
                    <a:lnTo>
                      <a:pt x="28" y="0"/>
                    </a:lnTo>
                    <a:lnTo>
                      <a:pt x="37" y="2"/>
                    </a:lnTo>
                    <a:lnTo>
                      <a:pt x="45" y="6"/>
                    </a:lnTo>
                    <a:lnTo>
                      <a:pt x="51" y="12"/>
                    </a:lnTo>
                    <a:lnTo>
                      <a:pt x="55" y="20"/>
                    </a:lnTo>
                    <a:lnTo>
                      <a:pt x="57" y="29"/>
                    </a:lnTo>
                    <a:lnTo>
                      <a:pt x="28" y="29"/>
                    </a:lnTo>
                    <a:close/>
                  </a:path>
                </a:pathLst>
              </a:custGeom>
              <a:solidFill>
                <a:srgbClr val="000000"/>
              </a:solidFill>
              <a:ln w="9525">
                <a:noFill/>
              </a:ln>
            </p:spPr>
            <p:txBody>
              <a:bodyPr/>
              <a:p>
                <a:endParaRPr lang="zh-CN" altLang="en-US"/>
              </a:p>
            </p:txBody>
          </p:sp>
          <p:sp>
            <p:nvSpPr>
              <p:cNvPr id="96426" name="Freeform 172"/>
              <p:cNvSpPr/>
              <p:nvPr/>
            </p:nvSpPr>
            <p:spPr>
              <a:xfrm>
                <a:off x="4212" y="2733"/>
                <a:ext cx="4" cy="2"/>
              </a:xfrm>
              <a:custGeom>
                <a:avLst/>
                <a:gdLst/>
                <a:ahLst/>
                <a:cxnLst>
                  <a:cxn ang="0">
                    <a:pos x="0" y="29"/>
                  </a:cxn>
                  <a:cxn ang="0">
                    <a:pos x="1" y="20"/>
                  </a:cxn>
                  <a:cxn ang="0">
                    <a:pos x="6" y="12"/>
                  </a:cxn>
                  <a:cxn ang="0">
                    <a:pos x="11" y="6"/>
                  </a:cxn>
                  <a:cxn ang="0">
                    <a:pos x="20" y="2"/>
                  </a:cxn>
                  <a:cxn ang="0">
                    <a:pos x="28" y="0"/>
                  </a:cxn>
                  <a:cxn ang="0">
                    <a:pos x="37" y="2"/>
                  </a:cxn>
                  <a:cxn ang="0">
                    <a:pos x="45" y="6"/>
                  </a:cxn>
                  <a:cxn ang="0">
                    <a:pos x="51" y="12"/>
                  </a:cxn>
                  <a:cxn ang="0">
                    <a:pos x="55" y="20"/>
                  </a:cxn>
                  <a:cxn ang="0">
                    <a:pos x="57" y="29"/>
                  </a:cxn>
                </a:cxnLst>
                <a:pathLst>
                  <a:path w="57" h="29">
                    <a:moveTo>
                      <a:pt x="0" y="29"/>
                    </a:moveTo>
                    <a:lnTo>
                      <a:pt x="1" y="20"/>
                    </a:lnTo>
                    <a:lnTo>
                      <a:pt x="6" y="12"/>
                    </a:lnTo>
                    <a:lnTo>
                      <a:pt x="11" y="6"/>
                    </a:lnTo>
                    <a:lnTo>
                      <a:pt x="20" y="2"/>
                    </a:lnTo>
                    <a:lnTo>
                      <a:pt x="28" y="0"/>
                    </a:lnTo>
                    <a:lnTo>
                      <a:pt x="37" y="2"/>
                    </a:lnTo>
                    <a:lnTo>
                      <a:pt x="45" y="6"/>
                    </a:lnTo>
                    <a:lnTo>
                      <a:pt x="51" y="12"/>
                    </a:lnTo>
                    <a:lnTo>
                      <a:pt x="55" y="20"/>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27" name="Freeform 173"/>
              <p:cNvSpPr/>
              <p:nvPr/>
            </p:nvSpPr>
            <p:spPr>
              <a:xfrm>
                <a:off x="4212" y="2735"/>
                <a:ext cx="4" cy="186"/>
              </a:xfrm>
              <a:custGeom>
                <a:avLst/>
                <a:gdLst/>
                <a:ahLst/>
                <a:cxnLst>
                  <a:cxn ang="0">
                    <a:pos x="57" y="0"/>
                  </a:cxn>
                  <a:cxn ang="0">
                    <a:pos x="28" y="0"/>
                  </a:cxn>
                  <a:cxn ang="0">
                    <a:pos x="0" y="0"/>
                  </a:cxn>
                  <a:cxn ang="0">
                    <a:pos x="0" y="2423"/>
                  </a:cxn>
                  <a:cxn ang="0">
                    <a:pos x="28" y="2423"/>
                  </a:cxn>
                  <a:cxn ang="0">
                    <a:pos x="57" y="2423"/>
                  </a:cxn>
                  <a:cxn ang="0">
                    <a:pos x="57" y="0"/>
                  </a:cxn>
                </a:cxnLst>
                <a:pathLst>
                  <a:path w="57" h="2423">
                    <a:moveTo>
                      <a:pt x="57" y="0"/>
                    </a:moveTo>
                    <a:lnTo>
                      <a:pt x="28" y="0"/>
                    </a:lnTo>
                    <a:lnTo>
                      <a:pt x="0" y="0"/>
                    </a:lnTo>
                    <a:lnTo>
                      <a:pt x="0" y="2423"/>
                    </a:lnTo>
                    <a:lnTo>
                      <a:pt x="28" y="2423"/>
                    </a:lnTo>
                    <a:lnTo>
                      <a:pt x="57" y="2423"/>
                    </a:lnTo>
                    <a:lnTo>
                      <a:pt x="57" y="0"/>
                    </a:lnTo>
                    <a:close/>
                  </a:path>
                </a:pathLst>
              </a:custGeom>
              <a:solidFill>
                <a:srgbClr val="000000"/>
              </a:solidFill>
              <a:ln w="9525">
                <a:noFill/>
              </a:ln>
            </p:spPr>
            <p:txBody>
              <a:bodyPr/>
              <a:p>
                <a:endParaRPr lang="zh-CN" altLang="en-US"/>
              </a:p>
            </p:txBody>
          </p:sp>
          <p:sp>
            <p:nvSpPr>
              <p:cNvPr id="96428" name="Freeform 174"/>
              <p:cNvSpPr/>
              <p:nvPr/>
            </p:nvSpPr>
            <p:spPr>
              <a:xfrm>
                <a:off x="4212" y="2735"/>
                <a:ext cx="4" cy="186"/>
              </a:xfrm>
              <a:custGeom>
                <a:avLst/>
                <a:gdLst/>
                <a:ahLst/>
                <a:cxnLst>
                  <a:cxn ang="0">
                    <a:pos x="57" y="0"/>
                  </a:cxn>
                  <a:cxn ang="0">
                    <a:pos x="28" y="0"/>
                  </a:cxn>
                  <a:cxn ang="0">
                    <a:pos x="0" y="0"/>
                  </a:cxn>
                  <a:cxn ang="0">
                    <a:pos x="0" y="2423"/>
                  </a:cxn>
                  <a:cxn ang="0">
                    <a:pos x="28" y="2423"/>
                  </a:cxn>
                  <a:cxn ang="0">
                    <a:pos x="57" y="2423"/>
                  </a:cxn>
                  <a:cxn ang="0">
                    <a:pos x="57" y="0"/>
                  </a:cxn>
                </a:cxnLst>
                <a:pathLst>
                  <a:path w="57" h="2423">
                    <a:moveTo>
                      <a:pt x="57" y="0"/>
                    </a:moveTo>
                    <a:lnTo>
                      <a:pt x="28" y="0"/>
                    </a:lnTo>
                    <a:lnTo>
                      <a:pt x="0" y="0"/>
                    </a:lnTo>
                    <a:lnTo>
                      <a:pt x="0" y="2423"/>
                    </a:lnTo>
                    <a:lnTo>
                      <a:pt x="28" y="2423"/>
                    </a:lnTo>
                    <a:lnTo>
                      <a:pt x="57" y="2423"/>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29" name="Freeform 175"/>
              <p:cNvSpPr/>
              <p:nvPr/>
            </p:nvSpPr>
            <p:spPr>
              <a:xfrm>
                <a:off x="4212" y="2921"/>
                <a:ext cx="4" cy="2"/>
              </a:xfrm>
              <a:custGeom>
                <a:avLst/>
                <a:gdLst/>
                <a:ahLst/>
                <a:cxnLst>
                  <a:cxn ang="0">
                    <a:pos x="28" y="0"/>
                  </a:cxn>
                  <a:cxn ang="0">
                    <a:pos x="57" y="0"/>
                  </a:cxn>
                  <a:cxn ang="0">
                    <a:pos x="55" y="8"/>
                  </a:cxn>
                  <a:cxn ang="0">
                    <a:pos x="51" y="17"/>
                  </a:cxn>
                  <a:cxn ang="0">
                    <a:pos x="45" y="22"/>
                  </a:cxn>
                  <a:cxn ang="0">
                    <a:pos x="37" y="26"/>
                  </a:cxn>
                  <a:cxn ang="0">
                    <a:pos x="28" y="27"/>
                  </a:cxn>
                  <a:cxn ang="0">
                    <a:pos x="20" y="26"/>
                  </a:cxn>
                  <a:cxn ang="0">
                    <a:pos x="11" y="22"/>
                  </a:cxn>
                  <a:cxn ang="0">
                    <a:pos x="6" y="17"/>
                  </a:cxn>
                  <a:cxn ang="0">
                    <a:pos x="1" y="8"/>
                  </a:cxn>
                  <a:cxn ang="0">
                    <a:pos x="0" y="0"/>
                  </a:cxn>
                  <a:cxn ang="0">
                    <a:pos x="28" y="0"/>
                  </a:cxn>
                </a:cxnLst>
                <a:pathLst>
                  <a:path w="57" h="27">
                    <a:moveTo>
                      <a:pt x="28" y="0"/>
                    </a:moveTo>
                    <a:lnTo>
                      <a:pt x="57" y="0"/>
                    </a:lnTo>
                    <a:lnTo>
                      <a:pt x="55" y="8"/>
                    </a:lnTo>
                    <a:lnTo>
                      <a:pt x="51" y="17"/>
                    </a:lnTo>
                    <a:lnTo>
                      <a:pt x="45" y="22"/>
                    </a:lnTo>
                    <a:lnTo>
                      <a:pt x="37" y="26"/>
                    </a:lnTo>
                    <a:lnTo>
                      <a:pt x="28" y="27"/>
                    </a:lnTo>
                    <a:lnTo>
                      <a:pt x="20" y="26"/>
                    </a:lnTo>
                    <a:lnTo>
                      <a:pt x="11" y="22"/>
                    </a:lnTo>
                    <a:lnTo>
                      <a:pt x="6" y="17"/>
                    </a:lnTo>
                    <a:lnTo>
                      <a:pt x="1" y="8"/>
                    </a:lnTo>
                    <a:lnTo>
                      <a:pt x="0" y="0"/>
                    </a:lnTo>
                    <a:lnTo>
                      <a:pt x="28" y="0"/>
                    </a:lnTo>
                    <a:close/>
                  </a:path>
                </a:pathLst>
              </a:custGeom>
              <a:solidFill>
                <a:srgbClr val="000000"/>
              </a:solidFill>
              <a:ln w="9525">
                <a:noFill/>
              </a:ln>
            </p:spPr>
            <p:txBody>
              <a:bodyPr/>
              <a:p>
                <a:endParaRPr lang="zh-CN" altLang="en-US"/>
              </a:p>
            </p:txBody>
          </p:sp>
          <p:sp>
            <p:nvSpPr>
              <p:cNvPr id="96430" name="Freeform 176"/>
              <p:cNvSpPr/>
              <p:nvPr/>
            </p:nvSpPr>
            <p:spPr>
              <a:xfrm>
                <a:off x="4212" y="2921"/>
                <a:ext cx="4" cy="2"/>
              </a:xfrm>
              <a:custGeom>
                <a:avLst/>
                <a:gdLst/>
                <a:ahLst/>
                <a:cxnLst>
                  <a:cxn ang="0">
                    <a:pos x="57" y="0"/>
                  </a:cxn>
                  <a:cxn ang="0">
                    <a:pos x="55" y="8"/>
                  </a:cxn>
                  <a:cxn ang="0">
                    <a:pos x="51" y="17"/>
                  </a:cxn>
                  <a:cxn ang="0">
                    <a:pos x="45" y="22"/>
                  </a:cxn>
                  <a:cxn ang="0">
                    <a:pos x="37" y="26"/>
                  </a:cxn>
                  <a:cxn ang="0">
                    <a:pos x="28" y="27"/>
                  </a:cxn>
                  <a:cxn ang="0">
                    <a:pos x="20" y="26"/>
                  </a:cxn>
                  <a:cxn ang="0">
                    <a:pos x="11" y="22"/>
                  </a:cxn>
                  <a:cxn ang="0">
                    <a:pos x="6" y="17"/>
                  </a:cxn>
                  <a:cxn ang="0">
                    <a:pos x="1" y="8"/>
                  </a:cxn>
                  <a:cxn ang="0">
                    <a:pos x="0" y="0"/>
                  </a:cxn>
                </a:cxnLst>
                <a:pathLst>
                  <a:path w="57" h="27">
                    <a:moveTo>
                      <a:pt x="57" y="0"/>
                    </a:moveTo>
                    <a:lnTo>
                      <a:pt x="55" y="8"/>
                    </a:lnTo>
                    <a:lnTo>
                      <a:pt x="51" y="17"/>
                    </a:lnTo>
                    <a:lnTo>
                      <a:pt x="45" y="22"/>
                    </a:lnTo>
                    <a:lnTo>
                      <a:pt x="37" y="26"/>
                    </a:lnTo>
                    <a:lnTo>
                      <a:pt x="28" y="27"/>
                    </a:lnTo>
                    <a:lnTo>
                      <a:pt x="20" y="26"/>
                    </a:lnTo>
                    <a:lnTo>
                      <a:pt x="11" y="22"/>
                    </a:lnTo>
                    <a:lnTo>
                      <a:pt x="6" y="17"/>
                    </a:lnTo>
                    <a:lnTo>
                      <a:pt x="1"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31" name="Freeform 177"/>
              <p:cNvSpPr/>
              <p:nvPr/>
            </p:nvSpPr>
            <p:spPr>
              <a:xfrm>
                <a:off x="4212" y="2919"/>
                <a:ext cx="2" cy="4"/>
              </a:xfrm>
              <a:custGeom>
                <a:avLst/>
                <a:gdLst/>
                <a:ahLst/>
                <a:cxnLst>
                  <a:cxn ang="0">
                    <a:pos x="28" y="28"/>
                  </a:cxn>
                  <a:cxn ang="0">
                    <a:pos x="31" y="55"/>
                  </a:cxn>
                  <a:cxn ang="0">
                    <a:pos x="23" y="55"/>
                  </a:cxn>
                  <a:cxn ang="0">
                    <a:pos x="14" y="52"/>
                  </a:cxn>
                  <a:cxn ang="0">
                    <a:pos x="8" y="47"/>
                  </a:cxn>
                  <a:cxn ang="0">
                    <a:pos x="2" y="39"/>
                  </a:cxn>
                  <a:cxn ang="0">
                    <a:pos x="0" y="31"/>
                  </a:cxn>
                  <a:cxn ang="0">
                    <a:pos x="0" y="22"/>
                  </a:cxn>
                  <a:cxn ang="0">
                    <a:pos x="4" y="14"/>
                  </a:cxn>
                  <a:cxn ang="0">
                    <a:pos x="9" y="7"/>
                  </a:cxn>
                  <a:cxn ang="0">
                    <a:pos x="16" y="2"/>
                  </a:cxn>
                  <a:cxn ang="0">
                    <a:pos x="25" y="0"/>
                  </a:cxn>
                  <a:cxn ang="0">
                    <a:pos x="28" y="28"/>
                  </a:cxn>
                </a:cxnLst>
                <a:pathLst>
                  <a:path w="31" h="55">
                    <a:moveTo>
                      <a:pt x="28" y="28"/>
                    </a:moveTo>
                    <a:lnTo>
                      <a:pt x="31" y="55"/>
                    </a:lnTo>
                    <a:lnTo>
                      <a:pt x="23" y="55"/>
                    </a:lnTo>
                    <a:lnTo>
                      <a:pt x="14" y="52"/>
                    </a:lnTo>
                    <a:lnTo>
                      <a:pt x="8" y="47"/>
                    </a:lnTo>
                    <a:lnTo>
                      <a:pt x="2" y="39"/>
                    </a:lnTo>
                    <a:lnTo>
                      <a:pt x="0" y="31"/>
                    </a:lnTo>
                    <a:lnTo>
                      <a:pt x="0" y="22"/>
                    </a:lnTo>
                    <a:lnTo>
                      <a:pt x="4" y="14"/>
                    </a:lnTo>
                    <a:lnTo>
                      <a:pt x="9" y="7"/>
                    </a:lnTo>
                    <a:lnTo>
                      <a:pt x="16" y="2"/>
                    </a:lnTo>
                    <a:lnTo>
                      <a:pt x="25" y="0"/>
                    </a:lnTo>
                    <a:lnTo>
                      <a:pt x="28" y="28"/>
                    </a:lnTo>
                    <a:close/>
                  </a:path>
                </a:pathLst>
              </a:custGeom>
              <a:solidFill>
                <a:srgbClr val="000000"/>
              </a:solidFill>
              <a:ln w="9525">
                <a:noFill/>
              </a:ln>
            </p:spPr>
            <p:txBody>
              <a:bodyPr/>
              <a:p>
                <a:endParaRPr lang="zh-CN" altLang="en-US"/>
              </a:p>
            </p:txBody>
          </p:sp>
          <p:sp>
            <p:nvSpPr>
              <p:cNvPr id="96432" name="Freeform 178"/>
              <p:cNvSpPr/>
              <p:nvPr/>
            </p:nvSpPr>
            <p:spPr>
              <a:xfrm>
                <a:off x="4212" y="2919"/>
                <a:ext cx="2" cy="4"/>
              </a:xfrm>
              <a:custGeom>
                <a:avLst/>
                <a:gdLst/>
                <a:ahLst/>
                <a:cxnLst>
                  <a:cxn ang="0">
                    <a:pos x="31" y="55"/>
                  </a:cxn>
                  <a:cxn ang="0">
                    <a:pos x="23" y="55"/>
                  </a:cxn>
                  <a:cxn ang="0">
                    <a:pos x="14" y="52"/>
                  </a:cxn>
                  <a:cxn ang="0">
                    <a:pos x="8" y="47"/>
                  </a:cxn>
                  <a:cxn ang="0">
                    <a:pos x="2" y="39"/>
                  </a:cxn>
                  <a:cxn ang="0">
                    <a:pos x="0" y="31"/>
                  </a:cxn>
                  <a:cxn ang="0">
                    <a:pos x="0" y="22"/>
                  </a:cxn>
                  <a:cxn ang="0">
                    <a:pos x="4" y="14"/>
                  </a:cxn>
                  <a:cxn ang="0">
                    <a:pos x="9" y="7"/>
                  </a:cxn>
                  <a:cxn ang="0">
                    <a:pos x="16" y="2"/>
                  </a:cxn>
                  <a:cxn ang="0">
                    <a:pos x="25" y="0"/>
                  </a:cxn>
                </a:cxnLst>
                <a:pathLst>
                  <a:path w="31" h="55">
                    <a:moveTo>
                      <a:pt x="31" y="55"/>
                    </a:moveTo>
                    <a:lnTo>
                      <a:pt x="23" y="55"/>
                    </a:lnTo>
                    <a:lnTo>
                      <a:pt x="14" y="52"/>
                    </a:lnTo>
                    <a:lnTo>
                      <a:pt x="8" y="47"/>
                    </a:lnTo>
                    <a:lnTo>
                      <a:pt x="2" y="39"/>
                    </a:lnTo>
                    <a:lnTo>
                      <a:pt x="0" y="31"/>
                    </a:lnTo>
                    <a:lnTo>
                      <a:pt x="0" y="22"/>
                    </a:lnTo>
                    <a:lnTo>
                      <a:pt x="4" y="14"/>
                    </a:lnTo>
                    <a:lnTo>
                      <a:pt x="9" y="7"/>
                    </a:lnTo>
                    <a:lnTo>
                      <a:pt x="16" y="2"/>
                    </a:lnTo>
                    <a:lnTo>
                      <a:pt x="25"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33" name="Freeform 179"/>
              <p:cNvSpPr/>
              <p:nvPr/>
            </p:nvSpPr>
            <p:spPr>
              <a:xfrm>
                <a:off x="4214" y="2898"/>
                <a:ext cx="178" cy="25"/>
              </a:xfrm>
              <a:custGeom>
                <a:avLst/>
                <a:gdLst/>
                <a:ahLst/>
                <a:cxnLst>
                  <a:cxn ang="0">
                    <a:pos x="0" y="280"/>
                  </a:cxn>
                  <a:cxn ang="0">
                    <a:pos x="3" y="308"/>
                  </a:cxn>
                  <a:cxn ang="0">
                    <a:pos x="6" y="335"/>
                  </a:cxn>
                  <a:cxn ang="0">
                    <a:pos x="2319" y="56"/>
                  </a:cxn>
                  <a:cxn ang="0">
                    <a:pos x="2316" y="28"/>
                  </a:cxn>
                  <a:cxn ang="0">
                    <a:pos x="2313" y="0"/>
                  </a:cxn>
                  <a:cxn ang="0">
                    <a:pos x="0" y="280"/>
                  </a:cxn>
                </a:cxnLst>
                <a:pathLst>
                  <a:path w="2319" h="335">
                    <a:moveTo>
                      <a:pt x="0" y="280"/>
                    </a:moveTo>
                    <a:lnTo>
                      <a:pt x="3" y="308"/>
                    </a:lnTo>
                    <a:lnTo>
                      <a:pt x="6" y="335"/>
                    </a:lnTo>
                    <a:lnTo>
                      <a:pt x="2319" y="56"/>
                    </a:lnTo>
                    <a:lnTo>
                      <a:pt x="2316" y="28"/>
                    </a:lnTo>
                    <a:lnTo>
                      <a:pt x="2313" y="0"/>
                    </a:lnTo>
                    <a:lnTo>
                      <a:pt x="0" y="280"/>
                    </a:lnTo>
                    <a:close/>
                  </a:path>
                </a:pathLst>
              </a:custGeom>
              <a:solidFill>
                <a:srgbClr val="000000"/>
              </a:solidFill>
              <a:ln w="9525">
                <a:noFill/>
              </a:ln>
            </p:spPr>
            <p:txBody>
              <a:bodyPr/>
              <a:p>
                <a:endParaRPr lang="zh-CN" altLang="en-US"/>
              </a:p>
            </p:txBody>
          </p:sp>
          <p:sp>
            <p:nvSpPr>
              <p:cNvPr id="96434" name="Freeform 180"/>
              <p:cNvSpPr/>
              <p:nvPr/>
            </p:nvSpPr>
            <p:spPr>
              <a:xfrm>
                <a:off x="4214" y="2898"/>
                <a:ext cx="178" cy="25"/>
              </a:xfrm>
              <a:custGeom>
                <a:avLst/>
                <a:gdLst/>
                <a:ahLst/>
                <a:cxnLst>
                  <a:cxn ang="0">
                    <a:pos x="0" y="280"/>
                  </a:cxn>
                  <a:cxn ang="0">
                    <a:pos x="3" y="308"/>
                  </a:cxn>
                  <a:cxn ang="0">
                    <a:pos x="6" y="335"/>
                  </a:cxn>
                  <a:cxn ang="0">
                    <a:pos x="2319" y="56"/>
                  </a:cxn>
                  <a:cxn ang="0">
                    <a:pos x="2316" y="28"/>
                  </a:cxn>
                  <a:cxn ang="0">
                    <a:pos x="2313" y="0"/>
                  </a:cxn>
                  <a:cxn ang="0">
                    <a:pos x="0" y="280"/>
                  </a:cxn>
                </a:cxnLst>
                <a:pathLst>
                  <a:path w="2319" h="335">
                    <a:moveTo>
                      <a:pt x="0" y="280"/>
                    </a:moveTo>
                    <a:lnTo>
                      <a:pt x="3" y="308"/>
                    </a:lnTo>
                    <a:lnTo>
                      <a:pt x="6" y="335"/>
                    </a:lnTo>
                    <a:lnTo>
                      <a:pt x="2319" y="56"/>
                    </a:lnTo>
                    <a:lnTo>
                      <a:pt x="2316" y="28"/>
                    </a:lnTo>
                    <a:lnTo>
                      <a:pt x="2313" y="0"/>
                    </a:lnTo>
                    <a:lnTo>
                      <a:pt x="0" y="28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35" name="Freeform 181"/>
              <p:cNvSpPr/>
              <p:nvPr/>
            </p:nvSpPr>
            <p:spPr>
              <a:xfrm>
                <a:off x="4392" y="2898"/>
                <a:ext cx="2" cy="4"/>
              </a:xfrm>
              <a:custGeom>
                <a:avLst/>
                <a:gdLst/>
                <a:ahLst/>
                <a:cxnLst>
                  <a:cxn ang="0">
                    <a:pos x="3" y="28"/>
                  </a:cxn>
                  <a:cxn ang="0">
                    <a:pos x="0" y="0"/>
                  </a:cxn>
                  <a:cxn ang="0">
                    <a:pos x="8" y="0"/>
                  </a:cxn>
                  <a:cxn ang="0">
                    <a:pos x="17" y="4"/>
                  </a:cxn>
                  <a:cxn ang="0">
                    <a:pos x="23" y="9"/>
                  </a:cxn>
                  <a:cxn ang="0">
                    <a:pos x="29" y="16"/>
                  </a:cxn>
                  <a:cxn ang="0">
                    <a:pos x="31" y="25"/>
                  </a:cxn>
                  <a:cxn ang="0">
                    <a:pos x="31" y="34"/>
                  </a:cxn>
                  <a:cxn ang="0">
                    <a:pos x="27" y="42"/>
                  </a:cxn>
                  <a:cxn ang="0">
                    <a:pos x="22" y="49"/>
                  </a:cxn>
                  <a:cxn ang="0">
                    <a:pos x="15" y="54"/>
                  </a:cxn>
                  <a:cxn ang="0">
                    <a:pos x="6" y="56"/>
                  </a:cxn>
                  <a:cxn ang="0">
                    <a:pos x="3" y="28"/>
                  </a:cxn>
                </a:cxnLst>
                <a:pathLst>
                  <a:path w="31" h="56">
                    <a:moveTo>
                      <a:pt x="3" y="28"/>
                    </a:moveTo>
                    <a:lnTo>
                      <a:pt x="0" y="0"/>
                    </a:lnTo>
                    <a:lnTo>
                      <a:pt x="8" y="0"/>
                    </a:lnTo>
                    <a:lnTo>
                      <a:pt x="17" y="4"/>
                    </a:lnTo>
                    <a:lnTo>
                      <a:pt x="23" y="9"/>
                    </a:lnTo>
                    <a:lnTo>
                      <a:pt x="29" y="16"/>
                    </a:lnTo>
                    <a:lnTo>
                      <a:pt x="31" y="25"/>
                    </a:lnTo>
                    <a:lnTo>
                      <a:pt x="31" y="34"/>
                    </a:lnTo>
                    <a:lnTo>
                      <a:pt x="27" y="42"/>
                    </a:lnTo>
                    <a:lnTo>
                      <a:pt x="22" y="49"/>
                    </a:lnTo>
                    <a:lnTo>
                      <a:pt x="15" y="54"/>
                    </a:lnTo>
                    <a:lnTo>
                      <a:pt x="6" y="56"/>
                    </a:lnTo>
                    <a:lnTo>
                      <a:pt x="3" y="28"/>
                    </a:lnTo>
                    <a:close/>
                  </a:path>
                </a:pathLst>
              </a:custGeom>
              <a:solidFill>
                <a:srgbClr val="000000"/>
              </a:solidFill>
              <a:ln w="9525">
                <a:noFill/>
              </a:ln>
            </p:spPr>
            <p:txBody>
              <a:bodyPr/>
              <a:p>
                <a:endParaRPr lang="zh-CN" altLang="en-US"/>
              </a:p>
            </p:txBody>
          </p:sp>
          <p:sp>
            <p:nvSpPr>
              <p:cNvPr id="96436" name="Freeform 182"/>
              <p:cNvSpPr/>
              <p:nvPr/>
            </p:nvSpPr>
            <p:spPr>
              <a:xfrm>
                <a:off x="4392" y="2898"/>
                <a:ext cx="2" cy="4"/>
              </a:xfrm>
              <a:custGeom>
                <a:avLst/>
                <a:gdLst/>
                <a:ahLst/>
                <a:cxnLst>
                  <a:cxn ang="0">
                    <a:pos x="0" y="0"/>
                  </a:cxn>
                  <a:cxn ang="0">
                    <a:pos x="8" y="0"/>
                  </a:cxn>
                  <a:cxn ang="0">
                    <a:pos x="17" y="4"/>
                  </a:cxn>
                  <a:cxn ang="0">
                    <a:pos x="23" y="9"/>
                  </a:cxn>
                  <a:cxn ang="0">
                    <a:pos x="29" y="16"/>
                  </a:cxn>
                  <a:cxn ang="0">
                    <a:pos x="31" y="25"/>
                  </a:cxn>
                  <a:cxn ang="0">
                    <a:pos x="31" y="34"/>
                  </a:cxn>
                  <a:cxn ang="0">
                    <a:pos x="27" y="42"/>
                  </a:cxn>
                  <a:cxn ang="0">
                    <a:pos x="22" y="49"/>
                  </a:cxn>
                  <a:cxn ang="0">
                    <a:pos x="15" y="54"/>
                  </a:cxn>
                  <a:cxn ang="0">
                    <a:pos x="6" y="56"/>
                  </a:cxn>
                </a:cxnLst>
                <a:pathLst>
                  <a:path w="31" h="56">
                    <a:moveTo>
                      <a:pt x="0" y="0"/>
                    </a:moveTo>
                    <a:lnTo>
                      <a:pt x="8" y="0"/>
                    </a:lnTo>
                    <a:lnTo>
                      <a:pt x="17" y="4"/>
                    </a:lnTo>
                    <a:lnTo>
                      <a:pt x="23" y="9"/>
                    </a:lnTo>
                    <a:lnTo>
                      <a:pt x="29" y="16"/>
                    </a:lnTo>
                    <a:lnTo>
                      <a:pt x="31" y="25"/>
                    </a:lnTo>
                    <a:lnTo>
                      <a:pt x="31" y="34"/>
                    </a:lnTo>
                    <a:lnTo>
                      <a:pt x="27" y="42"/>
                    </a:lnTo>
                    <a:lnTo>
                      <a:pt x="22" y="49"/>
                    </a:lnTo>
                    <a:lnTo>
                      <a:pt x="15" y="54"/>
                    </a:lnTo>
                    <a:lnTo>
                      <a:pt x="6" y="5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37" name="Freeform 183"/>
              <p:cNvSpPr/>
              <p:nvPr/>
            </p:nvSpPr>
            <p:spPr>
              <a:xfrm>
                <a:off x="4390" y="2797"/>
                <a:ext cx="4" cy="2"/>
              </a:xfrm>
              <a:custGeom>
                <a:avLst/>
                <a:gdLst/>
                <a:ahLst/>
                <a:cxnLst>
                  <a:cxn ang="0">
                    <a:pos x="28" y="29"/>
                  </a:cxn>
                  <a:cxn ang="0">
                    <a:pos x="0" y="29"/>
                  </a:cxn>
                  <a:cxn ang="0">
                    <a:pos x="1" y="21"/>
                  </a:cxn>
                  <a:cxn ang="0">
                    <a:pos x="5" y="12"/>
                  </a:cxn>
                  <a:cxn ang="0">
                    <a:pos x="11" y="7"/>
                  </a:cxn>
                  <a:cxn ang="0">
                    <a:pos x="19" y="2"/>
                  </a:cxn>
                  <a:cxn ang="0">
                    <a:pos x="28" y="0"/>
                  </a:cxn>
                  <a:cxn ang="0">
                    <a:pos x="36" y="2"/>
                  </a:cxn>
                  <a:cxn ang="0">
                    <a:pos x="45" y="7"/>
                  </a:cxn>
                  <a:cxn ang="0">
                    <a:pos x="50" y="12"/>
                  </a:cxn>
                  <a:cxn ang="0">
                    <a:pos x="55" y="21"/>
                  </a:cxn>
                  <a:cxn ang="0">
                    <a:pos x="57" y="29"/>
                  </a:cxn>
                  <a:cxn ang="0">
                    <a:pos x="28" y="29"/>
                  </a:cxn>
                </a:cxnLst>
                <a:pathLst>
                  <a:path w="57" h="29">
                    <a:moveTo>
                      <a:pt x="28" y="29"/>
                    </a:moveTo>
                    <a:lnTo>
                      <a:pt x="0" y="29"/>
                    </a:lnTo>
                    <a:lnTo>
                      <a:pt x="1" y="21"/>
                    </a:lnTo>
                    <a:lnTo>
                      <a:pt x="5" y="12"/>
                    </a:lnTo>
                    <a:lnTo>
                      <a:pt x="11" y="7"/>
                    </a:lnTo>
                    <a:lnTo>
                      <a:pt x="19" y="2"/>
                    </a:lnTo>
                    <a:lnTo>
                      <a:pt x="28" y="0"/>
                    </a:lnTo>
                    <a:lnTo>
                      <a:pt x="36" y="2"/>
                    </a:lnTo>
                    <a:lnTo>
                      <a:pt x="45" y="7"/>
                    </a:lnTo>
                    <a:lnTo>
                      <a:pt x="50" y="12"/>
                    </a:lnTo>
                    <a:lnTo>
                      <a:pt x="55" y="21"/>
                    </a:lnTo>
                    <a:lnTo>
                      <a:pt x="57" y="29"/>
                    </a:lnTo>
                    <a:lnTo>
                      <a:pt x="28" y="29"/>
                    </a:lnTo>
                    <a:close/>
                  </a:path>
                </a:pathLst>
              </a:custGeom>
              <a:solidFill>
                <a:srgbClr val="000000"/>
              </a:solidFill>
              <a:ln w="9525">
                <a:noFill/>
              </a:ln>
            </p:spPr>
            <p:txBody>
              <a:bodyPr/>
              <a:p>
                <a:endParaRPr lang="zh-CN" altLang="en-US"/>
              </a:p>
            </p:txBody>
          </p:sp>
          <p:sp>
            <p:nvSpPr>
              <p:cNvPr id="96438" name="Freeform 184"/>
              <p:cNvSpPr/>
              <p:nvPr/>
            </p:nvSpPr>
            <p:spPr>
              <a:xfrm>
                <a:off x="4390" y="2797"/>
                <a:ext cx="4" cy="2"/>
              </a:xfrm>
              <a:custGeom>
                <a:avLst/>
                <a:gdLst/>
                <a:ahLst/>
                <a:cxnLst>
                  <a:cxn ang="0">
                    <a:pos x="0" y="29"/>
                  </a:cxn>
                  <a:cxn ang="0">
                    <a:pos x="1" y="21"/>
                  </a:cxn>
                  <a:cxn ang="0">
                    <a:pos x="5" y="12"/>
                  </a:cxn>
                  <a:cxn ang="0">
                    <a:pos x="11" y="7"/>
                  </a:cxn>
                  <a:cxn ang="0">
                    <a:pos x="19" y="2"/>
                  </a:cxn>
                  <a:cxn ang="0">
                    <a:pos x="28" y="0"/>
                  </a:cxn>
                  <a:cxn ang="0">
                    <a:pos x="36" y="2"/>
                  </a:cxn>
                  <a:cxn ang="0">
                    <a:pos x="45" y="7"/>
                  </a:cxn>
                  <a:cxn ang="0">
                    <a:pos x="50" y="12"/>
                  </a:cxn>
                  <a:cxn ang="0">
                    <a:pos x="55" y="21"/>
                  </a:cxn>
                  <a:cxn ang="0">
                    <a:pos x="57" y="29"/>
                  </a:cxn>
                </a:cxnLst>
                <a:pathLst>
                  <a:path w="57" h="29">
                    <a:moveTo>
                      <a:pt x="0" y="29"/>
                    </a:moveTo>
                    <a:lnTo>
                      <a:pt x="1" y="21"/>
                    </a:lnTo>
                    <a:lnTo>
                      <a:pt x="5" y="12"/>
                    </a:lnTo>
                    <a:lnTo>
                      <a:pt x="11" y="7"/>
                    </a:lnTo>
                    <a:lnTo>
                      <a:pt x="19" y="2"/>
                    </a:lnTo>
                    <a:lnTo>
                      <a:pt x="28" y="0"/>
                    </a:lnTo>
                    <a:lnTo>
                      <a:pt x="36" y="2"/>
                    </a:lnTo>
                    <a:lnTo>
                      <a:pt x="45" y="7"/>
                    </a:lnTo>
                    <a:lnTo>
                      <a:pt x="50" y="12"/>
                    </a:lnTo>
                    <a:lnTo>
                      <a:pt x="55" y="21"/>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39" name="Freeform 185"/>
              <p:cNvSpPr/>
              <p:nvPr/>
            </p:nvSpPr>
            <p:spPr>
              <a:xfrm>
                <a:off x="4390" y="2799"/>
                <a:ext cx="4" cy="101"/>
              </a:xfrm>
              <a:custGeom>
                <a:avLst/>
                <a:gdLst/>
                <a:ahLst/>
                <a:cxnLst>
                  <a:cxn ang="0">
                    <a:pos x="57" y="0"/>
                  </a:cxn>
                  <a:cxn ang="0">
                    <a:pos x="28" y="0"/>
                  </a:cxn>
                  <a:cxn ang="0">
                    <a:pos x="0" y="0"/>
                  </a:cxn>
                  <a:cxn ang="0">
                    <a:pos x="0" y="1303"/>
                  </a:cxn>
                  <a:cxn ang="0">
                    <a:pos x="28" y="1303"/>
                  </a:cxn>
                  <a:cxn ang="0">
                    <a:pos x="57" y="1303"/>
                  </a:cxn>
                  <a:cxn ang="0">
                    <a:pos x="57" y="0"/>
                  </a:cxn>
                </a:cxnLst>
                <a:pathLst>
                  <a:path w="57" h="1303">
                    <a:moveTo>
                      <a:pt x="57" y="0"/>
                    </a:moveTo>
                    <a:lnTo>
                      <a:pt x="28" y="0"/>
                    </a:lnTo>
                    <a:lnTo>
                      <a:pt x="0" y="0"/>
                    </a:lnTo>
                    <a:lnTo>
                      <a:pt x="0" y="1303"/>
                    </a:lnTo>
                    <a:lnTo>
                      <a:pt x="28" y="1303"/>
                    </a:lnTo>
                    <a:lnTo>
                      <a:pt x="57" y="1303"/>
                    </a:lnTo>
                    <a:lnTo>
                      <a:pt x="57" y="0"/>
                    </a:lnTo>
                    <a:close/>
                  </a:path>
                </a:pathLst>
              </a:custGeom>
              <a:solidFill>
                <a:srgbClr val="000000"/>
              </a:solidFill>
              <a:ln w="9525">
                <a:noFill/>
              </a:ln>
            </p:spPr>
            <p:txBody>
              <a:bodyPr/>
              <a:p>
                <a:endParaRPr lang="zh-CN" altLang="en-US"/>
              </a:p>
            </p:txBody>
          </p:sp>
          <p:sp>
            <p:nvSpPr>
              <p:cNvPr id="96440" name="Freeform 186"/>
              <p:cNvSpPr/>
              <p:nvPr/>
            </p:nvSpPr>
            <p:spPr>
              <a:xfrm>
                <a:off x="4390" y="2799"/>
                <a:ext cx="4" cy="101"/>
              </a:xfrm>
              <a:custGeom>
                <a:avLst/>
                <a:gdLst/>
                <a:ahLst/>
                <a:cxnLst>
                  <a:cxn ang="0">
                    <a:pos x="57" y="0"/>
                  </a:cxn>
                  <a:cxn ang="0">
                    <a:pos x="28" y="0"/>
                  </a:cxn>
                  <a:cxn ang="0">
                    <a:pos x="0" y="0"/>
                  </a:cxn>
                  <a:cxn ang="0">
                    <a:pos x="0" y="1303"/>
                  </a:cxn>
                  <a:cxn ang="0">
                    <a:pos x="28" y="1303"/>
                  </a:cxn>
                  <a:cxn ang="0">
                    <a:pos x="57" y="1303"/>
                  </a:cxn>
                  <a:cxn ang="0">
                    <a:pos x="57" y="0"/>
                  </a:cxn>
                </a:cxnLst>
                <a:pathLst>
                  <a:path w="57" h="1303">
                    <a:moveTo>
                      <a:pt x="57" y="0"/>
                    </a:moveTo>
                    <a:lnTo>
                      <a:pt x="28" y="0"/>
                    </a:lnTo>
                    <a:lnTo>
                      <a:pt x="0" y="0"/>
                    </a:lnTo>
                    <a:lnTo>
                      <a:pt x="0" y="1303"/>
                    </a:lnTo>
                    <a:lnTo>
                      <a:pt x="28" y="1303"/>
                    </a:lnTo>
                    <a:lnTo>
                      <a:pt x="57" y="1303"/>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41" name="Freeform 187"/>
              <p:cNvSpPr/>
              <p:nvPr/>
            </p:nvSpPr>
            <p:spPr>
              <a:xfrm>
                <a:off x="4390" y="2900"/>
                <a:ext cx="4" cy="2"/>
              </a:xfrm>
              <a:custGeom>
                <a:avLst/>
                <a:gdLst/>
                <a:ahLst/>
                <a:cxnLst>
                  <a:cxn ang="0">
                    <a:pos x="28" y="0"/>
                  </a:cxn>
                  <a:cxn ang="0">
                    <a:pos x="57" y="0"/>
                  </a:cxn>
                  <a:cxn ang="0">
                    <a:pos x="55" y="9"/>
                  </a:cxn>
                  <a:cxn ang="0">
                    <a:pos x="50" y="17"/>
                  </a:cxn>
                  <a:cxn ang="0">
                    <a:pos x="45" y="23"/>
                  </a:cxn>
                  <a:cxn ang="0">
                    <a:pos x="36" y="27"/>
                  </a:cxn>
                  <a:cxn ang="0">
                    <a:pos x="28" y="28"/>
                  </a:cxn>
                  <a:cxn ang="0">
                    <a:pos x="19" y="27"/>
                  </a:cxn>
                  <a:cxn ang="0">
                    <a:pos x="11" y="23"/>
                  </a:cxn>
                  <a:cxn ang="0">
                    <a:pos x="5" y="17"/>
                  </a:cxn>
                  <a:cxn ang="0">
                    <a:pos x="1" y="9"/>
                  </a:cxn>
                  <a:cxn ang="0">
                    <a:pos x="0" y="0"/>
                  </a:cxn>
                  <a:cxn ang="0">
                    <a:pos x="28" y="0"/>
                  </a:cxn>
                </a:cxnLst>
                <a:pathLst>
                  <a:path w="57" h="28">
                    <a:moveTo>
                      <a:pt x="28" y="0"/>
                    </a:moveTo>
                    <a:lnTo>
                      <a:pt x="57" y="0"/>
                    </a:lnTo>
                    <a:lnTo>
                      <a:pt x="55" y="9"/>
                    </a:lnTo>
                    <a:lnTo>
                      <a:pt x="50" y="17"/>
                    </a:lnTo>
                    <a:lnTo>
                      <a:pt x="45" y="23"/>
                    </a:lnTo>
                    <a:lnTo>
                      <a:pt x="36" y="27"/>
                    </a:lnTo>
                    <a:lnTo>
                      <a:pt x="28" y="28"/>
                    </a:lnTo>
                    <a:lnTo>
                      <a:pt x="19" y="27"/>
                    </a:lnTo>
                    <a:lnTo>
                      <a:pt x="11" y="23"/>
                    </a:lnTo>
                    <a:lnTo>
                      <a:pt x="5" y="17"/>
                    </a:lnTo>
                    <a:lnTo>
                      <a:pt x="1" y="9"/>
                    </a:lnTo>
                    <a:lnTo>
                      <a:pt x="0" y="0"/>
                    </a:lnTo>
                    <a:lnTo>
                      <a:pt x="28" y="0"/>
                    </a:lnTo>
                    <a:close/>
                  </a:path>
                </a:pathLst>
              </a:custGeom>
              <a:solidFill>
                <a:srgbClr val="000000"/>
              </a:solidFill>
              <a:ln w="9525">
                <a:noFill/>
              </a:ln>
            </p:spPr>
            <p:txBody>
              <a:bodyPr/>
              <a:p>
                <a:endParaRPr lang="zh-CN" altLang="en-US"/>
              </a:p>
            </p:txBody>
          </p:sp>
          <p:sp>
            <p:nvSpPr>
              <p:cNvPr id="96442" name="Freeform 188"/>
              <p:cNvSpPr/>
              <p:nvPr/>
            </p:nvSpPr>
            <p:spPr>
              <a:xfrm>
                <a:off x="4390" y="2900"/>
                <a:ext cx="4" cy="2"/>
              </a:xfrm>
              <a:custGeom>
                <a:avLst/>
                <a:gdLst/>
                <a:ahLst/>
                <a:cxnLst>
                  <a:cxn ang="0">
                    <a:pos x="57" y="0"/>
                  </a:cxn>
                  <a:cxn ang="0">
                    <a:pos x="55" y="9"/>
                  </a:cxn>
                  <a:cxn ang="0">
                    <a:pos x="50" y="17"/>
                  </a:cxn>
                  <a:cxn ang="0">
                    <a:pos x="45" y="23"/>
                  </a:cxn>
                  <a:cxn ang="0">
                    <a:pos x="36" y="27"/>
                  </a:cxn>
                  <a:cxn ang="0">
                    <a:pos x="28" y="28"/>
                  </a:cxn>
                  <a:cxn ang="0">
                    <a:pos x="19" y="27"/>
                  </a:cxn>
                  <a:cxn ang="0">
                    <a:pos x="11" y="23"/>
                  </a:cxn>
                  <a:cxn ang="0">
                    <a:pos x="5" y="17"/>
                  </a:cxn>
                  <a:cxn ang="0">
                    <a:pos x="1" y="9"/>
                  </a:cxn>
                  <a:cxn ang="0">
                    <a:pos x="0" y="0"/>
                  </a:cxn>
                </a:cxnLst>
                <a:pathLst>
                  <a:path w="57" h="28">
                    <a:moveTo>
                      <a:pt x="57" y="0"/>
                    </a:moveTo>
                    <a:lnTo>
                      <a:pt x="55" y="9"/>
                    </a:lnTo>
                    <a:lnTo>
                      <a:pt x="50" y="17"/>
                    </a:lnTo>
                    <a:lnTo>
                      <a:pt x="45" y="23"/>
                    </a:lnTo>
                    <a:lnTo>
                      <a:pt x="36" y="27"/>
                    </a:lnTo>
                    <a:lnTo>
                      <a:pt x="28" y="28"/>
                    </a:lnTo>
                    <a:lnTo>
                      <a:pt x="19" y="27"/>
                    </a:lnTo>
                    <a:lnTo>
                      <a:pt x="11" y="23"/>
                    </a:lnTo>
                    <a:lnTo>
                      <a:pt x="5" y="17"/>
                    </a:lnTo>
                    <a:lnTo>
                      <a:pt x="1" y="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43" name="Line 189"/>
              <p:cNvSpPr/>
              <p:nvPr/>
            </p:nvSpPr>
            <p:spPr>
              <a:xfrm flipH="1" flipV="1">
                <a:off x="4225" y="2277"/>
                <a:ext cx="51" cy="30"/>
              </a:xfrm>
              <a:prstGeom prst="line">
                <a:avLst/>
              </a:prstGeom>
              <a:ln w="0" cap="flat" cmpd="sng">
                <a:solidFill>
                  <a:srgbClr val="FF0000"/>
                </a:solidFill>
                <a:prstDash val="solid"/>
                <a:round/>
                <a:headEnd type="none" w="med" len="med"/>
                <a:tailEnd type="none" w="med" len="med"/>
              </a:ln>
            </p:spPr>
          </p:sp>
          <p:sp>
            <p:nvSpPr>
              <p:cNvPr id="96444" name="Line 190"/>
              <p:cNvSpPr/>
              <p:nvPr/>
            </p:nvSpPr>
            <p:spPr>
              <a:xfrm flipH="1" flipV="1">
                <a:off x="4154" y="2236"/>
                <a:ext cx="57" cy="33"/>
              </a:xfrm>
              <a:prstGeom prst="line">
                <a:avLst/>
              </a:prstGeom>
              <a:ln w="0" cap="flat" cmpd="sng">
                <a:solidFill>
                  <a:srgbClr val="FF0000"/>
                </a:solidFill>
                <a:prstDash val="solid"/>
                <a:round/>
                <a:headEnd type="none" w="med" len="med"/>
                <a:tailEnd type="none" w="med" len="med"/>
              </a:ln>
            </p:spPr>
          </p:sp>
          <p:sp>
            <p:nvSpPr>
              <p:cNvPr id="96445" name="Line 191"/>
              <p:cNvSpPr/>
              <p:nvPr/>
            </p:nvSpPr>
            <p:spPr>
              <a:xfrm flipH="1" flipV="1">
                <a:off x="4082" y="2195"/>
                <a:ext cx="57" cy="33"/>
              </a:xfrm>
              <a:prstGeom prst="line">
                <a:avLst/>
              </a:prstGeom>
              <a:ln w="0" cap="flat" cmpd="sng">
                <a:solidFill>
                  <a:srgbClr val="FF0000"/>
                </a:solidFill>
                <a:prstDash val="solid"/>
                <a:round/>
                <a:headEnd type="none" w="med" len="med"/>
                <a:tailEnd type="none" w="med" len="med"/>
              </a:ln>
            </p:spPr>
          </p:sp>
          <p:sp>
            <p:nvSpPr>
              <p:cNvPr id="96446" name="Line 192"/>
              <p:cNvSpPr/>
              <p:nvPr/>
            </p:nvSpPr>
            <p:spPr>
              <a:xfrm flipH="1" flipV="1">
                <a:off x="4011" y="2154"/>
                <a:ext cx="57" cy="33"/>
              </a:xfrm>
              <a:prstGeom prst="line">
                <a:avLst/>
              </a:prstGeom>
              <a:ln w="0" cap="flat" cmpd="sng">
                <a:solidFill>
                  <a:srgbClr val="FF0000"/>
                </a:solidFill>
                <a:prstDash val="solid"/>
                <a:round/>
                <a:headEnd type="none" w="med" len="med"/>
                <a:tailEnd type="none" w="med" len="med"/>
              </a:ln>
            </p:spPr>
          </p:sp>
          <p:sp>
            <p:nvSpPr>
              <p:cNvPr id="96447" name="Line 193"/>
              <p:cNvSpPr/>
              <p:nvPr/>
            </p:nvSpPr>
            <p:spPr>
              <a:xfrm flipH="1" flipV="1">
                <a:off x="3940" y="2113"/>
                <a:ext cx="57" cy="32"/>
              </a:xfrm>
              <a:prstGeom prst="line">
                <a:avLst/>
              </a:prstGeom>
              <a:ln w="0" cap="flat" cmpd="sng">
                <a:solidFill>
                  <a:srgbClr val="FF0000"/>
                </a:solidFill>
                <a:prstDash val="solid"/>
                <a:round/>
                <a:headEnd type="none" w="med" len="med"/>
                <a:tailEnd type="none" w="med" len="med"/>
              </a:ln>
            </p:spPr>
          </p:sp>
          <p:sp>
            <p:nvSpPr>
              <p:cNvPr id="96448" name="Line 194"/>
              <p:cNvSpPr/>
              <p:nvPr/>
            </p:nvSpPr>
            <p:spPr>
              <a:xfrm flipH="1" flipV="1">
                <a:off x="3869" y="2071"/>
                <a:ext cx="57" cy="33"/>
              </a:xfrm>
              <a:prstGeom prst="line">
                <a:avLst/>
              </a:prstGeom>
              <a:ln w="0" cap="flat" cmpd="sng">
                <a:solidFill>
                  <a:srgbClr val="FF0000"/>
                </a:solidFill>
                <a:prstDash val="solid"/>
                <a:round/>
                <a:headEnd type="none" w="med" len="med"/>
                <a:tailEnd type="none" w="med" len="med"/>
              </a:ln>
            </p:spPr>
          </p:sp>
          <p:sp>
            <p:nvSpPr>
              <p:cNvPr id="96449" name="Line 195"/>
              <p:cNvSpPr/>
              <p:nvPr/>
            </p:nvSpPr>
            <p:spPr>
              <a:xfrm flipH="1" flipV="1">
                <a:off x="3798" y="2030"/>
                <a:ext cx="56" cy="33"/>
              </a:xfrm>
              <a:prstGeom prst="line">
                <a:avLst/>
              </a:prstGeom>
              <a:ln w="0" cap="flat" cmpd="sng">
                <a:solidFill>
                  <a:srgbClr val="FF0000"/>
                </a:solidFill>
                <a:prstDash val="solid"/>
                <a:round/>
                <a:headEnd type="none" w="med" len="med"/>
                <a:tailEnd type="none" w="med" len="med"/>
              </a:ln>
            </p:spPr>
          </p:sp>
          <p:sp>
            <p:nvSpPr>
              <p:cNvPr id="96450" name="Line 196"/>
              <p:cNvSpPr/>
              <p:nvPr/>
            </p:nvSpPr>
            <p:spPr>
              <a:xfrm flipH="1" flipV="1">
                <a:off x="3732" y="1992"/>
                <a:ext cx="51" cy="30"/>
              </a:xfrm>
              <a:prstGeom prst="line">
                <a:avLst/>
              </a:prstGeom>
              <a:ln w="0" cap="flat" cmpd="sng">
                <a:solidFill>
                  <a:srgbClr val="FF0000"/>
                </a:solidFill>
                <a:prstDash val="solid"/>
                <a:round/>
                <a:headEnd type="none" w="med" len="med"/>
                <a:tailEnd type="none" w="med" len="med"/>
              </a:ln>
            </p:spPr>
          </p:sp>
          <p:sp>
            <p:nvSpPr>
              <p:cNvPr id="96451" name="Line 197"/>
              <p:cNvSpPr/>
              <p:nvPr/>
            </p:nvSpPr>
            <p:spPr>
              <a:xfrm flipH="1" flipV="1">
                <a:off x="4202" y="2230"/>
                <a:ext cx="75" cy="76"/>
              </a:xfrm>
              <a:prstGeom prst="line">
                <a:avLst/>
              </a:prstGeom>
              <a:ln w="0" cap="flat" cmpd="sng">
                <a:solidFill>
                  <a:srgbClr val="FF0000"/>
                </a:solidFill>
                <a:prstDash val="solid"/>
                <a:round/>
                <a:headEnd type="none" w="med" len="med"/>
                <a:tailEnd type="none" w="med" len="med"/>
              </a:ln>
            </p:spPr>
          </p:sp>
          <p:sp>
            <p:nvSpPr>
              <p:cNvPr id="96452" name="Line 198"/>
              <p:cNvSpPr/>
              <p:nvPr/>
            </p:nvSpPr>
            <p:spPr>
              <a:xfrm>
                <a:off x="4190" y="2219"/>
                <a:ext cx="1" cy="1"/>
              </a:xfrm>
              <a:prstGeom prst="line">
                <a:avLst/>
              </a:prstGeom>
              <a:ln w="0" cap="flat" cmpd="sng">
                <a:solidFill>
                  <a:srgbClr val="FF0000"/>
                </a:solidFill>
                <a:prstDash val="solid"/>
                <a:round/>
                <a:headEnd type="none" w="med" len="med"/>
                <a:tailEnd type="none" w="med" len="med"/>
              </a:ln>
            </p:spPr>
          </p:sp>
          <p:sp>
            <p:nvSpPr>
              <p:cNvPr id="96453" name="Line 199"/>
              <p:cNvSpPr/>
              <p:nvPr/>
            </p:nvSpPr>
            <p:spPr>
              <a:xfrm>
                <a:off x="4179" y="2207"/>
                <a:ext cx="1" cy="1"/>
              </a:xfrm>
              <a:prstGeom prst="line">
                <a:avLst/>
              </a:prstGeom>
              <a:ln w="0" cap="flat" cmpd="sng">
                <a:solidFill>
                  <a:srgbClr val="FF0000"/>
                </a:solidFill>
                <a:prstDash val="solid"/>
                <a:round/>
                <a:headEnd type="none" w="med" len="med"/>
                <a:tailEnd type="none" w="med" len="med"/>
              </a:ln>
            </p:spPr>
          </p:sp>
          <p:sp>
            <p:nvSpPr>
              <p:cNvPr id="96454" name="Line 200"/>
              <p:cNvSpPr/>
              <p:nvPr/>
            </p:nvSpPr>
            <p:spPr>
              <a:xfrm flipH="1" flipV="1">
                <a:off x="4074" y="2102"/>
                <a:ext cx="93" cy="93"/>
              </a:xfrm>
              <a:prstGeom prst="line">
                <a:avLst/>
              </a:prstGeom>
              <a:ln w="0" cap="flat" cmpd="sng">
                <a:solidFill>
                  <a:srgbClr val="FF0000"/>
                </a:solidFill>
                <a:prstDash val="solid"/>
                <a:round/>
                <a:headEnd type="none" w="med" len="med"/>
                <a:tailEnd type="none" w="med" len="med"/>
              </a:ln>
            </p:spPr>
          </p:sp>
          <p:sp>
            <p:nvSpPr>
              <p:cNvPr id="96455" name="Line 201"/>
              <p:cNvSpPr/>
              <p:nvPr/>
            </p:nvSpPr>
            <p:spPr>
              <a:xfrm>
                <a:off x="4063" y="2091"/>
                <a:ext cx="1" cy="1"/>
              </a:xfrm>
              <a:prstGeom prst="line">
                <a:avLst/>
              </a:prstGeom>
              <a:ln w="0" cap="flat" cmpd="sng">
                <a:solidFill>
                  <a:srgbClr val="FF0000"/>
                </a:solidFill>
                <a:prstDash val="solid"/>
                <a:round/>
                <a:headEnd type="none" w="med" len="med"/>
                <a:tailEnd type="none" w="med" len="med"/>
              </a:ln>
            </p:spPr>
          </p:sp>
          <p:sp>
            <p:nvSpPr>
              <p:cNvPr id="96456" name="Line 202"/>
              <p:cNvSpPr/>
              <p:nvPr/>
            </p:nvSpPr>
            <p:spPr>
              <a:xfrm>
                <a:off x="4051" y="2079"/>
                <a:ext cx="1" cy="1"/>
              </a:xfrm>
              <a:prstGeom prst="line">
                <a:avLst/>
              </a:prstGeom>
              <a:ln w="0" cap="flat" cmpd="sng">
                <a:solidFill>
                  <a:srgbClr val="FF0000"/>
                </a:solidFill>
                <a:prstDash val="solid"/>
                <a:round/>
                <a:headEnd type="none" w="med" len="med"/>
                <a:tailEnd type="none" w="med" len="med"/>
              </a:ln>
            </p:spPr>
          </p:sp>
          <p:sp>
            <p:nvSpPr>
              <p:cNvPr id="96457" name="Line 203"/>
              <p:cNvSpPr/>
              <p:nvPr/>
            </p:nvSpPr>
            <p:spPr>
              <a:xfrm flipH="1" flipV="1">
                <a:off x="3964" y="1992"/>
                <a:ext cx="75" cy="76"/>
              </a:xfrm>
              <a:prstGeom prst="line">
                <a:avLst/>
              </a:prstGeom>
              <a:ln w="0" cap="flat" cmpd="sng">
                <a:solidFill>
                  <a:srgbClr val="FF0000"/>
                </a:solidFill>
                <a:prstDash val="solid"/>
                <a:round/>
                <a:headEnd type="none" w="med" len="med"/>
                <a:tailEnd type="none" w="med" len="med"/>
              </a:ln>
            </p:spPr>
          </p:sp>
          <p:sp>
            <p:nvSpPr>
              <p:cNvPr id="96458" name="Line 204"/>
              <p:cNvSpPr/>
              <p:nvPr/>
            </p:nvSpPr>
            <p:spPr>
              <a:xfrm>
                <a:off x="3732" y="1992"/>
                <a:ext cx="1" cy="63"/>
              </a:xfrm>
              <a:prstGeom prst="line">
                <a:avLst/>
              </a:prstGeom>
              <a:ln w="0" cap="flat" cmpd="sng">
                <a:solidFill>
                  <a:srgbClr val="FF0000"/>
                </a:solidFill>
                <a:prstDash val="solid"/>
                <a:round/>
                <a:headEnd type="none" w="med" len="med"/>
                <a:tailEnd type="none" w="med" len="med"/>
              </a:ln>
            </p:spPr>
          </p:sp>
          <p:sp>
            <p:nvSpPr>
              <p:cNvPr id="96459" name="Line 205"/>
              <p:cNvSpPr/>
              <p:nvPr/>
            </p:nvSpPr>
            <p:spPr>
              <a:xfrm>
                <a:off x="3964" y="1992"/>
                <a:ext cx="1" cy="57"/>
              </a:xfrm>
              <a:prstGeom prst="line">
                <a:avLst/>
              </a:prstGeom>
              <a:ln w="0" cap="flat" cmpd="sng">
                <a:solidFill>
                  <a:srgbClr val="FF0000"/>
                </a:solidFill>
                <a:prstDash val="solid"/>
                <a:round/>
                <a:headEnd type="none" w="med" len="med"/>
                <a:tailEnd type="none" w="med" len="med"/>
              </a:ln>
            </p:spPr>
          </p:sp>
          <p:sp>
            <p:nvSpPr>
              <p:cNvPr id="96460" name="Freeform 206"/>
              <p:cNvSpPr/>
              <p:nvPr/>
            </p:nvSpPr>
            <p:spPr>
              <a:xfrm>
                <a:off x="4297" y="1910"/>
                <a:ext cx="34" cy="82"/>
              </a:xfrm>
              <a:custGeom>
                <a:avLst/>
                <a:gdLst/>
                <a:ahLst/>
                <a:cxnLst>
                  <a:cxn ang="0">
                    <a:pos x="444" y="1074"/>
                  </a:cxn>
                  <a:cxn ang="0">
                    <a:pos x="392" y="681"/>
                  </a:cxn>
                  <a:cxn ang="0">
                    <a:pos x="240" y="315"/>
                  </a:cxn>
                  <a:cxn ang="0">
                    <a:pos x="0" y="0"/>
                  </a:cxn>
                </a:cxnLst>
                <a:pathLst>
                  <a:path w="444" h="1074">
                    <a:moveTo>
                      <a:pt x="444" y="1074"/>
                    </a:moveTo>
                    <a:lnTo>
                      <a:pt x="392" y="681"/>
                    </a:lnTo>
                    <a:lnTo>
                      <a:pt x="240" y="315"/>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grpSp>
        <p:sp>
          <p:nvSpPr>
            <p:cNvPr id="96461" name="Line 207"/>
            <p:cNvSpPr/>
            <p:nvPr/>
          </p:nvSpPr>
          <p:spPr>
            <a:xfrm flipH="1" flipV="1">
              <a:off x="4173" y="1969"/>
              <a:ext cx="41" cy="23"/>
            </a:xfrm>
            <a:prstGeom prst="line">
              <a:avLst/>
            </a:prstGeom>
            <a:ln w="0" cap="flat" cmpd="sng">
              <a:solidFill>
                <a:srgbClr val="000000"/>
              </a:solidFill>
              <a:prstDash val="solid"/>
              <a:round/>
              <a:headEnd type="none" w="med" len="med"/>
              <a:tailEnd type="none" w="med" len="med"/>
            </a:ln>
          </p:spPr>
        </p:sp>
        <p:sp>
          <p:nvSpPr>
            <p:cNvPr id="96462" name="Line 208"/>
            <p:cNvSpPr/>
            <p:nvPr/>
          </p:nvSpPr>
          <p:spPr>
            <a:xfrm flipH="1" flipV="1">
              <a:off x="4102" y="1928"/>
              <a:ext cx="57" cy="33"/>
            </a:xfrm>
            <a:prstGeom prst="line">
              <a:avLst/>
            </a:prstGeom>
            <a:ln w="0" cap="flat" cmpd="sng">
              <a:solidFill>
                <a:srgbClr val="000000"/>
              </a:solidFill>
              <a:prstDash val="solid"/>
              <a:round/>
              <a:headEnd type="none" w="med" len="med"/>
              <a:tailEnd type="none" w="med" len="med"/>
            </a:ln>
          </p:spPr>
        </p:sp>
        <p:sp>
          <p:nvSpPr>
            <p:cNvPr id="96463" name="Line 209"/>
            <p:cNvSpPr/>
            <p:nvPr/>
          </p:nvSpPr>
          <p:spPr>
            <a:xfrm flipH="1" flipV="1">
              <a:off x="4047" y="1896"/>
              <a:ext cx="41" cy="24"/>
            </a:xfrm>
            <a:prstGeom prst="line">
              <a:avLst/>
            </a:prstGeom>
            <a:ln w="0" cap="flat" cmpd="sng">
              <a:solidFill>
                <a:srgbClr val="000000"/>
              </a:solidFill>
              <a:prstDash val="solid"/>
              <a:round/>
              <a:headEnd type="none" w="med" len="med"/>
              <a:tailEnd type="none" w="med" len="med"/>
            </a:ln>
          </p:spPr>
        </p:sp>
        <p:sp>
          <p:nvSpPr>
            <p:cNvPr id="96464" name="Line 210"/>
            <p:cNvSpPr/>
            <p:nvPr/>
          </p:nvSpPr>
          <p:spPr>
            <a:xfrm flipH="1" flipV="1">
              <a:off x="4163" y="1942"/>
              <a:ext cx="51" cy="50"/>
            </a:xfrm>
            <a:prstGeom prst="line">
              <a:avLst/>
            </a:prstGeom>
            <a:ln w="0" cap="flat" cmpd="sng">
              <a:solidFill>
                <a:srgbClr val="000000"/>
              </a:solidFill>
              <a:prstDash val="solid"/>
              <a:round/>
              <a:headEnd type="none" w="med" len="med"/>
              <a:tailEnd type="none" w="med" len="med"/>
            </a:ln>
          </p:spPr>
        </p:sp>
        <p:sp>
          <p:nvSpPr>
            <p:cNvPr id="96465" name="Line 211"/>
            <p:cNvSpPr/>
            <p:nvPr/>
          </p:nvSpPr>
          <p:spPr>
            <a:xfrm>
              <a:off x="4152" y="1930"/>
              <a:ext cx="1" cy="1"/>
            </a:xfrm>
            <a:prstGeom prst="line">
              <a:avLst/>
            </a:prstGeom>
            <a:ln w="0" cap="flat" cmpd="sng">
              <a:solidFill>
                <a:srgbClr val="000000"/>
              </a:solidFill>
              <a:prstDash val="solid"/>
              <a:round/>
              <a:headEnd type="none" w="med" len="med"/>
              <a:tailEnd type="none" w="med" len="med"/>
            </a:ln>
          </p:spPr>
        </p:sp>
        <p:sp>
          <p:nvSpPr>
            <p:cNvPr id="96466" name="Line 212"/>
            <p:cNvSpPr/>
            <p:nvPr/>
          </p:nvSpPr>
          <p:spPr>
            <a:xfrm>
              <a:off x="4140" y="1918"/>
              <a:ext cx="1" cy="1"/>
            </a:xfrm>
            <a:prstGeom prst="line">
              <a:avLst/>
            </a:prstGeom>
            <a:ln w="0" cap="flat" cmpd="sng">
              <a:solidFill>
                <a:srgbClr val="000000"/>
              </a:solidFill>
              <a:prstDash val="solid"/>
              <a:round/>
              <a:headEnd type="none" w="med" len="med"/>
              <a:tailEnd type="none" w="med" len="med"/>
            </a:ln>
          </p:spPr>
        </p:sp>
        <p:sp>
          <p:nvSpPr>
            <p:cNvPr id="96467" name="Line 213"/>
            <p:cNvSpPr/>
            <p:nvPr/>
          </p:nvSpPr>
          <p:spPr>
            <a:xfrm flipH="1" flipV="1">
              <a:off x="4078" y="1856"/>
              <a:ext cx="50" cy="51"/>
            </a:xfrm>
            <a:prstGeom prst="line">
              <a:avLst/>
            </a:prstGeom>
            <a:ln w="0" cap="flat" cmpd="sng">
              <a:solidFill>
                <a:srgbClr val="000000"/>
              </a:solidFill>
              <a:prstDash val="solid"/>
              <a:round/>
              <a:headEnd type="none" w="med" len="med"/>
              <a:tailEnd type="none" w="med" len="med"/>
            </a:ln>
          </p:spPr>
        </p:sp>
        <p:sp>
          <p:nvSpPr>
            <p:cNvPr id="96468" name="Freeform 214"/>
            <p:cNvSpPr/>
            <p:nvPr/>
          </p:nvSpPr>
          <p:spPr>
            <a:xfrm>
              <a:off x="4212" y="2400"/>
              <a:ext cx="4" cy="3"/>
            </a:xfrm>
            <a:custGeom>
              <a:avLst/>
              <a:gdLst/>
              <a:ahLst/>
              <a:cxnLst>
                <a:cxn ang="0">
                  <a:pos x="21" y="28"/>
                </a:cxn>
                <a:cxn ang="0">
                  <a:pos x="0" y="10"/>
                </a:cxn>
                <a:cxn ang="0">
                  <a:pos x="6" y="4"/>
                </a:cxn>
                <a:cxn ang="0">
                  <a:pos x="14" y="0"/>
                </a:cxn>
                <a:cxn ang="0">
                  <a:pos x="23" y="0"/>
                </a:cxn>
                <a:cxn ang="0">
                  <a:pos x="32" y="1"/>
                </a:cxn>
                <a:cxn ang="0">
                  <a:pos x="40" y="6"/>
                </a:cxn>
                <a:cxn ang="0">
                  <a:pos x="45" y="13"/>
                </a:cxn>
                <a:cxn ang="0">
                  <a:pos x="49" y="20"/>
                </a:cxn>
                <a:cxn ang="0">
                  <a:pos x="49" y="30"/>
                </a:cxn>
                <a:cxn ang="0">
                  <a:pos x="48" y="39"/>
                </a:cxn>
                <a:cxn ang="0">
                  <a:pos x="43" y="46"/>
                </a:cxn>
                <a:cxn ang="0">
                  <a:pos x="21" y="28"/>
                </a:cxn>
              </a:cxnLst>
              <a:pathLst>
                <a:path w="49" h="46">
                  <a:moveTo>
                    <a:pt x="21" y="28"/>
                  </a:moveTo>
                  <a:lnTo>
                    <a:pt x="0" y="10"/>
                  </a:lnTo>
                  <a:lnTo>
                    <a:pt x="6" y="4"/>
                  </a:lnTo>
                  <a:lnTo>
                    <a:pt x="14" y="0"/>
                  </a:lnTo>
                  <a:lnTo>
                    <a:pt x="23" y="0"/>
                  </a:lnTo>
                  <a:lnTo>
                    <a:pt x="32" y="1"/>
                  </a:lnTo>
                  <a:lnTo>
                    <a:pt x="40" y="6"/>
                  </a:lnTo>
                  <a:lnTo>
                    <a:pt x="45" y="13"/>
                  </a:lnTo>
                  <a:lnTo>
                    <a:pt x="49" y="20"/>
                  </a:lnTo>
                  <a:lnTo>
                    <a:pt x="49" y="30"/>
                  </a:lnTo>
                  <a:lnTo>
                    <a:pt x="48" y="39"/>
                  </a:lnTo>
                  <a:lnTo>
                    <a:pt x="43" y="46"/>
                  </a:lnTo>
                  <a:lnTo>
                    <a:pt x="21" y="28"/>
                  </a:lnTo>
                  <a:close/>
                </a:path>
              </a:pathLst>
            </a:custGeom>
            <a:solidFill>
              <a:srgbClr val="000000"/>
            </a:solidFill>
            <a:ln w="9525">
              <a:noFill/>
            </a:ln>
          </p:spPr>
          <p:txBody>
            <a:bodyPr/>
            <a:p>
              <a:endParaRPr lang="zh-CN" altLang="en-US"/>
            </a:p>
          </p:txBody>
        </p:sp>
        <p:sp>
          <p:nvSpPr>
            <p:cNvPr id="96469" name="Freeform 215"/>
            <p:cNvSpPr/>
            <p:nvPr/>
          </p:nvSpPr>
          <p:spPr>
            <a:xfrm>
              <a:off x="4212" y="2400"/>
              <a:ext cx="4" cy="3"/>
            </a:xfrm>
            <a:custGeom>
              <a:avLst/>
              <a:gdLst/>
              <a:ahLst/>
              <a:cxnLst>
                <a:cxn ang="0">
                  <a:pos x="0" y="10"/>
                </a:cxn>
                <a:cxn ang="0">
                  <a:pos x="6" y="4"/>
                </a:cxn>
                <a:cxn ang="0">
                  <a:pos x="14" y="0"/>
                </a:cxn>
                <a:cxn ang="0">
                  <a:pos x="23" y="0"/>
                </a:cxn>
                <a:cxn ang="0">
                  <a:pos x="32" y="1"/>
                </a:cxn>
                <a:cxn ang="0">
                  <a:pos x="40" y="6"/>
                </a:cxn>
                <a:cxn ang="0">
                  <a:pos x="45" y="13"/>
                </a:cxn>
                <a:cxn ang="0">
                  <a:pos x="49" y="20"/>
                </a:cxn>
                <a:cxn ang="0">
                  <a:pos x="49" y="30"/>
                </a:cxn>
                <a:cxn ang="0">
                  <a:pos x="48" y="39"/>
                </a:cxn>
                <a:cxn ang="0">
                  <a:pos x="43" y="46"/>
                </a:cxn>
              </a:cxnLst>
              <a:pathLst>
                <a:path w="49" h="46">
                  <a:moveTo>
                    <a:pt x="0" y="10"/>
                  </a:moveTo>
                  <a:lnTo>
                    <a:pt x="6" y="4"/>
                  </a:lnTo>
                  <a:lnTo>
                    <a:pt x="14" y="0"/>
                  </a:lnTo>
                  <a:lnTo>
                    <a:pt x="23" y="0"/>
                  </a:lnTo>
                  <a:lnTo>
                    <a:pt x="32" y="1"/>
                  </a:lnTo>
                  <a:lnTo>
                    <a:pt x="40" y="6"/>
                  </a:lnTo>
                  <a:lnTo>
                    <a:pt x="45" y="13"/>
                  </a:lnTo>
                  <a:lnTo>
                    <a:pt x="49" y="20"/>
                  </a:lnTo>
                  <a:lnTo>
                    <a:pt x="49" y="30"/>
                  </a:lnTo>
                  <a:lnTo>
                    <a:pt x="48" y="39"/>
                  </a:lnTo>
                  <a:lnTo>
                    <a:pt x="43" y="46"/>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70" name="Freeform 216"/>
            <p:cNvSpPr/>
            <p:nvPr/>
          </p:nvSpPr>
          <p:spPr>
            <a:xfrm>
              <a:off x="4172" y="2401"/>
              <a:ext cx="44" cy="51"/>
            </a:xfrm>
            <a:custGeom>
              <a:avLst/>
              <a:gdLst/>
              <a:ahLst/>
              <a:cxnLst>
                <a:cxn ang="0">
                  <a:pos x="561" y="36"/>
                </a:cxn>
                <a:cxn ang="0">
                  <a:pos x="539" y="18"/>
                </a:cxn>
                <a:cxn ang="0">
                  <a:pos x="518" y="0"/>
                </a:cxn>
                <a:cxn ang="0">
                  <a:pos x="0" y="626"/>
                </a:cxn>
                <a:cxn ang="0">
                  <a:pos x="21" y="644"/>
                </a:cxn>
                <a:cxn ang="0">
                  <a:pos x="43" y="662"/>
                </a:cxn>
                <a:cxn ang="0">
                  <a:pos x="561" y="36"/>
                </a:cxn>
              </a:cxnLst>
              <a:pathLst>
                <a:path w="561" h="662">
                  <a:moveTo>
                    <a:pt x="561" y="36"/>
                  </a:moveTo>
                  <a:lnTo>
                    <a:pt x="539" y="18"/>
                  </a:lnTo>
                  <a:lnTo>
                    <a:pt x="518" y="0"/>
                  </a:lnTo>
                  <a:lnTo>
                    <a:pt x="0" y="626"/>
                  </a:lnTo>
                  <a:lnTo>
                    <a:pt x="21" y="644"/>
                  </a:lnTo>
                  <a:lnTo>
                    <a:pt x="43" y="662"/>
                  </a:lnTo>
                  <a:lnTo>
                    <a:pt x="561" y="36"/>
                  </a:lnTo>
                  <a:close/>
                </a:path>
              </a:pathLst>
            </a:custGeom>
            <a:solidFill>
              <a:srgbClr val="000000"/>
            </a:solidFill>
            <a:ln w="9525">
              <a:noFill/>
            </a:ln>
          </p:spPr>
          <p:txBody>
            <a:bodyPr/>
            <a:p>
              <a:endParaRPr lang="zh-CN" altLang="en-US"/>
            </a:p>
          </p:txBody>
        </p:sp>
        <p:sp>
          <p:nvSpPr>
            <p:cNvPr id="96471" name="Freeform 217"/>
            <p:cNvSpPr/>
            <p:nvPr/>
          </p:nvSpPr>
          <p:spPr>
            <a:xfrm>
              <a:off x="4172" y="2401"/>
              <a:ext cx="44" cy="51"/>
            </a:xfrm>
            <a:custGeom>
              <a:avLst/>
              <a:gdLst/>
              <a:ahLst/>
              <a:cxnLst>
                <a:cxn ang="0">
                  <a:pos x="561" y="36"/>
                </a:cxn>
                <a:cxn ang="0">
                  <a:pos x="539" y="18"/>
                </a:cxn>
                <a:cxn ang="0">
                  <a:pos x="518" y="0"/>
                </a:cxn>
                <a:cxn ang="0">
                  <a:pos x="0" y="626"/>
                </a:cxn>
                <a:cxn ang="0">
                  <a:pos x="21" y="644"/>
                </a:cxn>
                <a:cxn ang="0">
                  <a:pos x="43" y="662"/>
                </a:cxn>
                <a:cxn ang="0">
                  <a:pos x="561" y="36"/>
                </a:cxn>
              </a:cxnLst>
              <a:pathLst>
                <a:path w="561" h="662">
                  <a:moveTo>
                    <a:pt x="561" y="36"/>
                  </a:moveTo>
                  <a:lnTo>
                    <a:pt x="539" y="18"/>
                  </a:lnTo>
                  <a:lnTo>
                    <a:pt x="518" y="0"/>
                  </a:lnTo>
                  <a:lnTo>
                    <a:pt x="0" y="626"/>
                  </a:lnTo>
                  <a:lnTo>
                    <a:pt x="21" y="644"/>
                  </a:lnTo>
                  <a:lnTo>
                    <a:pt x="43" y="662"/>
                  </a:lnTo>
                  <a:lnTo>
                    <a:pt x="561" y="3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72" name="Freeform 218"/>
            <p:cNvSpPr/>
            <p:nvPr/>
          </p:nvSpPr>
          <p:spPr>
            <a:xfrm>
              <a:off x="4172" y="2449"/>
              <a:ext cx="4" cy="3"/>
            </a:xfrm>
            <a:custGeom>
              <a:avLst/>
              <a:gdLst/>
              <a:ahLst/>
              <a:cxnLst>
                <a:cxn ang="0">
                  <a:pos x="28" y="18"/>
                </a:cxn>
                <a:cxn ang="0">
                  <a:pos x="50" y="36"/>
                </a:cxn>
                <a:cxn ang="0">
                  <a:pos x="43" y="42"/>
                </a:cxn>
                <a:cxn ang="0">
                  <a:pos x="36" y="46"/>
                </a:cxn>
                <a:cxn ang="0">
                  <a:pos x="26" y="46"/>
                </a:cxn>
                <a:cxn ang="0">
                  <a:pos x="18" y="45"/>
                </a:cxn>
                <a:cxn ang="0">
                  <a:pos x="10" y="40"/>
                </a:cxn>
                <a:cxn ang="0">
                  <a:pos x="5" y="33"/>
                </a:cxn>
                <a:cxn ang="0">
                  <a:pos x="0" y="26"/>
                </a:cxn>
                <a:cxn ang="0">
                  <a:pos x="0" y="16"/>
                </a:cxn>
                <a:cxn ang="0">
                  <a:pos x="1" y="7"/>
                </a:cxn>
                <a:cxn ang="0">
                  <a:pos x="7" y="0"/>
                </a:cxn>
                <a:cxn ang="0">
                  <a:pos x="28" y="18"/>
                </a:cxn>
              </a:cxnLst>
              <a:pathLst>
                <a:path w="50" h="46">
                  <a:moveTo>
                    <a:pt x="28" y="18"/>
                  </a:moveTo>
                  <a:lnTo>
                    <a:pt x="50" y="36"/>
                  </a:lnTo>
                  <a:lnTo>
                    <a:pt x="43" y="42"/>
                  </a:lnTo>
                  <a:lnTo>
                    <a:pt x="36" y="46"/>
                  </a:lnTo>
                  <a:lnTo>
                    <a:pt x="26" y="46"/>
                  </a:lnTo>
                  <a:lnTo>
                    <a:pt x="18" y="45"/>
                  </a:lnTo>
                  <a:lnTo>
                    <a:pt x="10" y="40"/>
                  </a:lnTo>
                  <a:lnTo>
                    <a:pt x="5" y="33"/>
                  </a:lnTo>
                  <a:lnTo>
                    <a:pt x="0" y="26"/>
                  </a:lnTo>
                  <a:lnTo>
                    <a:pt x="0" y="16"/>
                  </a:lnTo>
                  <a:lnTo>
                    <a:pt x="1" y="7"/>
                  </a:lnTo>
                  <a:lnTo>
                    <a:pt x="7" y="0"/>
                  </a:lnTo>
                  <a:lnTo>
                    <a:pt x="28" y="18"/>
                  </a:lnTo>
                  <a:close/>
                </a:path>
              </a:pathLst>
            </a:custGeom>
            <a:solidFill>
              <a:srgbClr val="000000"/>
            </a:solidFill>
            <a:ln w="9525">
              <a:noFill/>
            </a:ln>
          </p:spPr>
          <p:txBody>
            <a:bodyPr/>
            <a:p>
              <a:endParaRPr lang="zh-CN" altLang="en-US"/>
            </a:p>
          </p:txBody>
        </p:sp>
        <p:sp>
          <p:nvSpPr>
            <p:cNvPr id="96473" name="Freeform 219"/>
            <p:cNvSpPr/>
            <p:nvPr/>
          </p:nvSpPr>
          <p:spPr>
            <a:xfrm>
              <a:off x="4172" y="2449"/>
              <a:ext cx="4" cy="3"/>
            </a:xfrm>
            <a:custGeom>
              <a:avLst/>
              <a:gdLst/>
              <a:ahLst/>
              <a:cxnLst>
                <a:cxn ang="0">
                  <a:pos x="50" y="36"/>
                </a:cxn>
                <a:cxn ang="0">
                  <a:pos x="43" y="42"/>
                </a:cxn>
                <a:cxn ang="0">
                  <a:pos x="36" y="46"/>
                </a:cxn>
                <a:cxn ang="0">
                  <a:pos x="26" y="46"/>
                </a:cxn>
                <a:cxn ang="0">
                  <a:pos x="18" y="45"/>
                </a:cxn>
                <a:cxn ang="0">
                  <a:pos x="10" y="40"/>
                </a:cxn>
                <a:cxn ang="0">
                  <a:pos x="5" y="33"/>
                </a:cxn>
                <a:cxn ang="0">
                  <a:pos x="0" y="26"/>
                </a:cxn>
                <a:cxn ang="0">
                  <a:pos x="0" y="16"/>
                </a:cxn>
                <a:cxn ang="0">
                  <a:pos x="1" y="7"/>
                </a:cxn>
                <a:cxn ang="0">
                  <a:pos x="7" y="0"/>
                </a:cxn>
              </a:cxnLst>
              <a:pathLst>
                <a:path w="50" h="46">
                  <a:moveTo>
                    <a:pt x="50" y="36"/>
                  </a:moveTo>
                  <a:lnTo>
                    <a:pt x="43" y="42"/>
                  </a:lnTo>
                  <a:lnTo>
                    <a:pt x="36" y="46"/>
                  </a:lnTo>
                  <a:lnTo>
                    <a:pt x="26" y="46"/>
                  </a:lnTo>
                  <a:lnTo>
                    <a:pt x="18" y="45"/>
                  </a:lnTo>
                  <a:lnTo>
                    <a:pt x="10" y="40"/>
                  </a:lnTo>
                  <a:lnTo>
                    <a:pt x="5" y="33"/>
                  </a:lnTo>
                  <a:lnTo>
                    <a:pt x="0" y="26"/>
                  </a:lnTo>
                  <a:lnTo>
                    <a:pt x="0" y="16"/>
                  </a:lnTo>
                  <a:lnTo>
                    <a:pt x="1" y="7"/>
                  </a:lnTo>
                  <a:lnTo>
                    <a:pt x="7"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74" name="Line 220"/>
            <p:cNvSpPr/>
            <p:nvPr/>
          </p:nvSpPr>
          <p:spPr>
            <a:xfrm flipH="1" flipV="1">
              <a:off x="4098" y="1992"/>
              <a:ext cx="181" cy="313"/>
            </a:xfrm>
            <a:prstGeom prst="line">
              <a:avLst/>
            </a:prstGeom>
            <a:ln w="0" cap="flat" cmpd="sng">
              <a:solidFill>
                <a:srgbClr val="FF0000"/>
              </a:solidFill>
              <a:prstDash val="solid"/>
              <a:round/>
              <a:headEnd type="none" w="med" len="med"/>
              <a:tailEnd type="none" w="med" len="med"/>
            </a:ln>
          </p:spPr>
        </p:sp>
        <p:sp>
          <p:nvSpPr>
            <p:cNvPr id="96475" name="Line 221"/>
            <p:cNvSpPr/>
            <p:nvPr/>
          </p:nvSpPr>
          <p:spPr>
            <a:xfrm>
              <a:off x="4098" y="1992"/>
              <a:ext cx="1" cy="76"/>
            </a:xfrm>
            <a:prstGeom prst="line">
              <a:avLst/>
            </a:prstGeom>
            <a:ln w="0" cap="flat" cmpd="sng">
              <a:solidFill>
                <a:srgbClr val="FF0000"/>
              </a:solidFill>
              <a:prstDash val="solid"/>
              <a:round/>
              <a:headEnd type="none" w="med" len="med"/>
              <a:tailEnd type="none" w="med" len="med"/>
            </a:ln>
          </p:spPr>
        </p:sp>
        <p:sp>
          <p:nvSpPr>
            <p:cNvPr id="96476" name="Line 222"/>
            <p:cNvSpPr/>
            <p:nvPr/>
          </p:nvSpPr>
          <p:spPr>
            <a:xfrm>
              <a:off x="4281" y="1992"/>
              <a:ext cx="1" cy="312"/>
            </a:xfrm>
            <a:prstGeom prst="line">
              <a:avLst/>
            </a:prstGeom>
            <a:ln w="0" cap="flat" cmpd="sng">
              <a:solidFill>
                <a:srgbClr val="000000"/>
              </a:solidFill>
              <a:prstDash val="solid"/>
              <a:round/>
              <a:headEnd type="none" w="med" len="med"/>
              <a:tailEnd type="none" w="med" len="med"/>
            </a:ln>
          </p:spPr>
        </p:sp>
        <p:sp>
          <p:nvSpPr>
            <p:cNvPr id="96477" name="Freeform 223"/>
            <p:cNvSpPr/>
            <p:nvPr/>
          </p:nvSpPr>
          <p:spPr>
            <a:xfrm>
              <a:off x="4276" y="2304"/>
              <a:ext cx="11" cy="12"/>
            </a:xfrm>
            <a:custGeom>
              <a:avLst/>
              <a:gdLst/>
              <a:ahLst/>
              <a:cxnLst>
                <a:cxn ang="0">
                  <a:pos x="151" y="76"/>
                </a:cxn>
                <a:cxn ang="0">
                  <a:pos x="129" y="22"/>
                </a:cxn>
                <a:cxn ang="0">
                  <a:pos x="75" y="0"/>
                </a:cxn>
                <a:cxn ang="0">
                  <a:pos x="21" y="22"/>
                </a:cxn>
                <a:cxn ang="0">
                  <a:pos x="0" y="76"/>
                </a:cxn>
                <a:cxn ang="0">
                  <a:pos x="21" y="130"/>
                </a:cxn>
                <a:cxn ang="0">
                  <a:pos x="75" y="151"/>
                </a:cxn>
                <a:cxn ang="0">
                  <a:pos x="129" y="130"/>
                </a:cxn>
                <a:cxn ang="0">
                  <a:pos x="151" y="76"/>
                </a:cxn>
              </a:cxnLst>
              <a:pathLst>
                <a:path w="151" h="151">
                  <a:moveTo>
                    <a:pt x="151" y="76"/>
                  </a:moveTo>
                  <a:lnTo>
                    <a:pt x="129" y="22"/>
                  </a:lnTo>
                  <a:lnTo>
                    <a:pt x="75" y="0"/>
                  </a:lnTo>
                  <a:lnTo>
                    <a:pt x="21" y="22"/>
                  </a:lnTo>
                  <a:lnTo>
                    <a:pt x="0" y="76"/>
                  </a:lnTo>
                  <a:lnTo>
                    <a:pt x="21" y="130"/>
                  </a:lnTo>
                  <a:lnTo>
                    <a:pt x="75" y="151"/>
                  </a:lnTo>
                  <a:lnTo>
                    <a:pt x="129" y="130"/>
                  </a:lnTo>
                  <a:lnTo>
                    <a:pt x="151" y="76"/>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78" name="Freeform 224"/>
            <p:cNvSpPr/>
            <p:nvPr/>
          </p:nvSpPr>
          <p:spPr>
            <a:xfrm>
              <a:off x="4310" y="2308"/>
              <a:ext cx="13" cy="17"/>
            </a:xfrm>
            <a:custGeom>
              <a:avLst/>
              <a:gdLst/>
              <a:ahLst/>
              <a:cxnLst>
                <a:cxn ang="0">
                  <a:pos x="0" y="205"/>
                </a:cxn>
                <a:cxn ang="0">
                  <a:pos x="36" y="223"/>
                </a:cxn>
                <a:cxn ang="0">
                  <a:pos x="92" y="223"/>
                </a:cxn>
                <a:cxn ang="0">
                  <a:pos x="130" y="214"/>
                </a:cxn>
                <a:cxn ang="0">
                  <a:pos x="148" y="195"/>
                </a:cxn>
                <a:cxn ang="0">
                  <a:pos x="157" y="167"/>
                </a:cxn>
                <a:cxn ang="0">
                  <a:pos x="157" y="149"/>
                </a:cxn>
                <a:cxn ang="0">
                  <a:pos x="138" y="130"/>
                </a:cxn>
                <a:cxn ang="0">
                  <a:pos x="54" y="84"/>
                </a:cxn>
                <a:cxn ang="0">
                  <a:pos x="36" y="65"/>
                </a:cxn>
                <a:cxn ang="0">
                  <a:pos x="36" y="47"/>
                </a:cxn>
                <a:cxn ang="0">
                  <a:pos x="46" y="19"/>
                </a:cxn>
                <a:cxn ang="0">
                  <a:pos x="64" y="0"/>
                </a:cxn>
                <a:cxn ang="0">
                  <a:pos x="102" y="0"/>
                </a:cxn>
                <a:cxn ang="0">
                  <a:pos x="148" y="10"/>
                </a:cxn>
                <a:cxn ang="0">
                  <a:pos x="176" y="28"/>
                </a:cxn>
              </a:cxnLst>
              <a:pathLst>
                <a:path w="176" h="223">
                  <a:moveTo>
                    <a:pt x="0" y="205"/>
                  </a:moveTo>
                  <a:lnTo>
                    <a:pt x="36" y="223"/>
                  </a:lnTo>
                  <a:lnTo>
                    <a:pt x="92" y="223"/>
                  </a:lnTo>
                  <a:lnTo>
                    <a:pt x="130" y="214"/>
                  </a:lnTo>
                  <a:lnTo>
                    <a:pt x="148" y="195"/>
                  </a:lnTo>
                  <a:lnTo>
                    <a:pt x="157" y="167"/>
                  </a:lnTo>
                  <a:lnTo>
                    <a:pt x="157" y="149"/>
                  </a:lnTo>
                  <a:lnTo>
                    <a:pt x="138" y="130"/>
                  </a:lnTo>
                  <a:lnTo>
                    <a:pt x="54" y="84"/>
                  </a:lnTo>
                  <a:lnTo>
                    <a:pt x="36" y="65"/>
                  </a:lnTo>
                  <a:lnTo>
                    <a:pt x="36" y="47"/>
                  </a:lnTo>
                  <a:lnTo>
                    <a:pt x="46" y="19"/>
                  </a:lnTo>
                  <a:lnTo>
                    <a:pt x="64" y="0"/>
                  </a:lnTo>
                  <a:lnTo>
                    <a:pt x="102" y="0"/>
                  </a:lnTo>
                  <a:lnTo>
                    <a:pt x="148" y="10"/>
                  </a:lnTo>
                  <a:lnTo>
                    <a:pt x="176" y="2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79" name="Freeform 225"/>
            <p:cNvSpPr/>
            <p:nvPr/>
          </p:nvSpPr>
          <p:spPr>
            <a:xfrm>
              <a:off x="4289" y="1965"/>
              <a:ext cx="12" cy="16"/>
            </a:xfrm>
            <a:custGeom>
              <a:avLst/>
              <a:gdLst/>
              <a:ahLst/>
              <a:cxnLst>
                <a:cxn ang="0">
                  <a:pos x="159" y="4"/>
                </a:cxn>
                <a:cxn ang="0">
                  <a:pos x="131" y="0"/>
                </a:cxn>
                <a:cxn ang="0">
                  <a:pos x="121" y="30"/>
                </a:cxn>
                <a:cxn ang="0">
                  <a:pos x="104" y="83"/>
                </a:cxn>
                <a:cxn ang="0">
                  <a:pos x="88" y="122"/>
                </a:cxn>
                <a:cxn ang="0">
                  <a:pos x="72" y="147"/>
                </a:cxn>
                <a:cxn ang="0">
                  <a:pos x="56" y="167"/>
                </a:cxn>
                <a:cxn ang="0">
                  <a:pos x="29" y="185"/>
                </a:cxn>
                <a:cxn ang="0">
                  <a:pos x="0" y="178"/>
                </a:cxn>
                <a:cxn ang="0">
                  <a:pos x="53" y="197"/>
                </a:cxn>
                <a:cxn ang="0">
                  <a:pos x="86" y="166"/>
                </a:cxn>
                <a:cxn ang="0">
                  <a:pos x="101" y="146"/>
                </a:cxn>
                <a:cxn ang="0">
                  <a:pos x="121" y="111"/>
                </a:cxn>
                <a:cxn ang="0">
                  <a:pos x="139" y="69"/>
                </a:cxn>
                <a:cxn ang="0">
                  <a:pos x="154" y="20"/>
                </a:cxn>
                <a:cxn ang="0">
                  <a:pos x="159" y="4"/>
                </a:cxn>
              </a:cxnLst>
              <a:pathLst>
                <a:path w="159" h="197">
                  <a:moveTo>
                    <a:pt x="159" y="4"/>
                  </a:moveTo>
                  <a:lnTo>
                    <a:pt x="131" y="0"/>
                  </a:lnTo>
                  <a:lnTo>
                    <a:pt x="121" y="30"/>
                  </a:lnTo>
                  <a:lnTo>
                    <a:pt x="104" y="83"/>
                  </a:lnTo>
                  <a:lnTo>
                    <a:pt x="88" y="122"/>
                  </a:lnTo>
                  <a:lnTo>
                    <a:pt x="72" y="147"/>
                  </a:lnTo>
                  <a:lnTo>
                    <a:pt x="56" y="167"/>
                  </a:lnTo>
                  <a:lnTo>
                    <a:pt x="29" y="185"/>
                  </a:lnTo>
                  <a:lnTo>
                    <a:pt x="0" y="178"/>
                  </a:lnTo>
                  <a:lnTo>
                    <a:pt x="53" y="197"/>
                  </a:lnTo>
                  <a:lnTo>
                    <a:pt x="86" y="166"/>
                  </a:lnTo>
                  <a:lnTo>
                    <a:pt x="101" y="146"/>
                  </a:lnTo>
                  <a:lnTo>
                    <a:pt x="121" y="111"/>
                  </a:lnTo>
                  <a:lnTo>
                    <a:pt x="139" y="69"/>
                  </a:lnTo>
                  <a:lnTo>
                    <a:pt x="154" y="20"/>
                  </a:lnTo>
                  <a:lnTo>
                    <a:pt x="159" y="4"/>
                  </a:lnTo>
                  <a:close/>
                </a:path>
              </a:pathLst>
            </a:custGeom>
            <a:solidFill>
              <a:srgbClr val="000000"/>
            </a:solidFill>
            <a:ln w="9525">
              <a:noFill/>
            </a:ln>
          </p:spPr>
          <p:txBody>
            <a:bodyPr/>
            <a:p>
              <a:endParaRPr lang="zh-CN" altLang="en-US"/>
            </a:p>
          </p:txBody>
        </p:sp>
        <p:sp>
          <p:nvSpPr>
            <p:cNvPr id="96480" name="Freeform 226"/>
            <p:cNvSpPr/>
            <p:nvPr/>
          </p:nvSpPr>
          <p:spPr>
            <a:xfrm>
              <a:off x="4290" y="1951"/>
              <a:ext cx="12" cy="15"/>
            </a:xfrm>
            <a:custGeom>
              <a:avLst/>
              <a:gdLst/>
              <a:ahLst/>
              <a:cxnLst>
                <a:cxn ang="0">
                  <a:pos x="129" y="0"/>
                </a:cxn>
                <a:cxn ang="0">
                  <a:pos x="100" y="5"/>
                </a:cxn>
                <a:cxn ang="0">
                  <a:pos x="118" y="15"/>
                </a:cxn>
                <a:cxn ang="0">
                  <a:pos x="134" y="46"/>
                </a:cxn>
                <a:cxn ang="0">
                  <a:pos x="134" y="70"/>
                </a:cxn>
                <a:cxn ang="0">
                  <a:pos x="131" y="113"/>
                </a:cxn>
                <a:cxn ang="0">
                  <a:pos x="121" y="171"/>
                </a:cxn>
                <a:cxn ang="0">
                  <a:pos x="0" y="138"/>
                </a:cxn>
                <a:cxn ang="0">
                  <a:pos x="146" y="195"/>
                </a:cxn>
                <a:cxn ang="0">
                  <a:pos x="155" y="143"/>
                </a:cxn>
                <a:cxn ang="0">
                  <a:pos x="159" y="100"/>
                </a:cxn>
                <a:cxn ang="0">
                  <a:pos x="156" y="66"/>
                </a:cxn>
                <a:cxn ang="0">
                  <a:pos x="146" y="28"/>
                </a:cxn>
                <a:cxn ang="0">
                  <a:pos x="129" y="0"/>
                </a:cxn>
              </a:cxnLst>
              <a:pathLst>
                <a:path w="159" h="195">
                  <a:moveTo>
                    <a:pt x="129" y="0"/>
                  </a:moveTo>
                  <a:lnTo>
                    <a:pt x="100" y="5"/>
                  </a:lnTo>
                  <a:lnTo>
                    <a:pt x="118" y="15"/>
                  </a:lnTo>
                  <a:lnTo>
                    <a:pt x="134" y="46"/>
                  </a:lnTo>
                  <a:lnTo>
                    <a:pt x="134" y="70"/>
                  </a:lnTo>
                  <a:lnTo>
                    <a:pt x="131" y="113"/>
                  </a:lnTo>
                  <a:lnTo>
                    <a:pt x="121" y="171"/>
                  </a:lnTo>
                  <a:lnTo>
                    <a:pt x="0" y="138"/>
                  </a:lnTo>
                  <a:lnTo>
                    <a:pt x="146" y="195"/>
                  </a:lnTo>
                  <a:lnTo>
                    <a:pt x="155" y="143"/>
                  </a:lnTo>
                  <a:lnTo>
                    <a:pt x="159" y="100"/>
                  </a:lnTo>
                  <a:lnTo>
                    <a:pt x="156" y="66"/>
                  </a:lnTo>
                  <a:lnTo>
                    <a:pt x="146" y="28"/>
                  </a:lnTo>
                  <a:lnTo>
                    <a:pt x="129" y="0"/>
                  </a:lnTo>
                  <a:close/>
                </a:path>
              </a:pathLst>
            </a:custGeom>
            <a:solidFill>
              <a:srgbClr val="000000"/>
            </a:solidFill>
            <a:ln w="9525">
              <a:noFill/>
            </a:ln>
          </p:spPr>
          <p:txBody>
            <a:bodyPr/>
            <a:p>
              <a:endParaRPr lang="zh-CN" altLang="en-US"/>
            </a:p>
          </p:txBody>
        </p:sp>
        <p:sp>
          <p:nvSpPr>
            <p:cNvPr id="96481" name="Freeform 227"/>
            <p:cNvSpPr/>
            <p:nvPr/>
          </p:nvSpPr>
          <p:spPr>
            <a:xfrm>
              <a:off x="4285" y="1950"/>
              <a:ext cx="16" cy="32"/>
            </a:xfrm>
            <a:custGeom>
              <a:avLst/>
              <a:gdLst/>
              <a:ahLst/>
              <a:cxnLst>
                <a:cxn ang="0">
                  <a:pos x="170" y="5"/>
                </a:cxn>
                <a:cxn ang="0">
                  <a:pos x="138" y="0"/>
                </a:cxn>
                <a:cxn ang="0">
                  <a:pos x="112" y="12"/>
                </a:cxn>
                <a:cxn ang="0">
                  <a:pos x="78" y="43"/>
                </a:cxn>
                <a:cxn ang="0">
                  <a:pos x="70" y="54"/>
                </a:cxn>
                <a:cxn ang="0">
                  <a:pos x="50" y="86"/>
                </a:cxn>
                <a:cxn ang="0">
                  <a:pos x="33" y="129"/>
                </a:cxn>
                <a:cxn ang="0">
                  <a:pos x="17" y="182"/>
                </a:cxn>
                <a:cxn ang="0">
                  <a:pos x="9" y="213"/>
                </a:cxn>
                <a:cxn ang="0">
                  <a:pos x="1" y="261"/>
                </a:cxn>
                <a:cxn ang="0">
                  <a:pos x="0" y="303"/>
                </a:cxn>
                <a:cxn ang="0">
                  <a:pos x="4" y="340"/>
                </a:cxn>
                <a:cxn ang="0">
                  <a:pos x="9" y="364"/>
                </a:cxn>
                <a:cxn ang="0">
                  <a:pos x="27" y="397"/>
                </a:cxn>
                <a:cxn ang="0">
                  <a:pos x="50" y="413"/>
                </a:cxn>
                <a:cxn ang="0">
                  <a:pos x="66" y="414"/>
                </a:cxn>
                <a:cxn ang="0">
                  <a:pos x="95" y="402"/>
                </a:cxn>
                <a:cxn ang="0">
                  <a:pos x="42" y="383"/>
                </a:cxn>
                <a:cxn ang="0">
                  <a:pos x="34" y="373"/>
                </a:cxn>
                <a:cxn ang="0">
                  <a:pos x="24" y="328"/>
                </a:cxn>
                <a:cxn ang="0">
                  <a:pos x="23" y="315"/>
                </a:cxn>
                <a:cxn ang="0">
                  <a:pos x="26" y="279"/>
                </a:cxn>
                <a:cxn ang="0">
                  <a:pos x="34" y="232"/>
                </a:cxn>
                <a:cxn ang="0">
                  <a:pos x="48" y="173"/>
                </a:cxn>
                <a:cxn ang="0">
                  <a:pos x="173" y="205"/>
                </a:cxn>
                <a:cxn ang="0">
                  <a:pos x="201" y="209"/>
                </a:cxn>
                <a:cxn ang="0">
                  <a:pos x="55" y="152"/>
                </a:cxn>
                <a:cxn ang="0">
                  <a:pos x="67" y="118"/>
                </a:cxn>
                <a:cxn ang="0">
                  <a:pos x="87" y="74"/>
                </a:cxn>
                <a:cxn ang="0">
                  <a:pos x="104" y="43"/>
                </a:cxn>
                <a:cxn ang="0">
                  <a:pos x="123" y="24"/>
                </a:cxn>
                <a:cxn ang="0">
                  <a:pos x="155" y="19"/>
                </a:cxn>
                <a:cxn ang="0">
                  <a:pos x="184" y="14"/>
                </a:cxn>
                <a:cxn ang="0">
                  <a:pos x="170" y="5"/>
                </a:cxn>
              </a:cxnLst>
              <a:pathLst>
                <a:path w="201" h="414">
                  <a:moveTo>
                    <a:pt x="170" y="5"/>
                  </a:moveTo>
                  <a:lnTo>
                    <a:pt x="138" y="0"/>
                  </a:lnTo>
                  <a:lnTo>
                    <a:pt x="112" y="12"/>
                  </a:lnTo>
                  <a:lnTo>
                    <a:pt x="78" y="43"/>
                  </a:lnTo>
                  <a:lnTo>
                    <a:pt x="70" y="54"/>
                  </a:lnTo>
                  <a:lnTo>
                    <a:pt x="50" y="86"/>
                  </a:lnTo>
                  <a:lnTo>
                    <a:pt x="33" y="129"/>
                  </a:lnTo>
                  <a:lnTo>
                    <a:pt x="17" y="182"/>
                  </a:lnTo>
                  <a:lnTo>
                    <a:pt x="9" y="213"/>
                  </a:lnTo>
                  <a:lnTo>
                    <a:pt x="1" y="261"/>
                  </a:lnTo>
                  <a:lnTo>
                    <a:pt x="0" y="303"/>
                  </a:lnTo>
                  <a:lnTo>
                    <a:pt x="4" y="340"/>
                  </a:lnTo>
                  <a:lnTo>
                    <a:pt x="9" y="364"/>
                  </a:lnTo>
                  <a:lnTo>
                    <a:pt x="27" y="397"/>
                  </a:lnTo>
                  <a:lnTo>
                    <a:pt x="50" y="413"/>
                  </a:lnTo>
                  <a:lnTo>
                    <a:pt x="66" y="414"/>
                  </a:lnTo>
                  <a:lnTo>
                    <a:pt x="95" y="402"/>
                  </a:lnTo>
                  <a:lnTo>
                    <a:pt x="42" y="383"/>
                  </a:lnTo>
                  <a:lnTo>
                    <a:pt x="34" y="373"/>
                  </a:lnTo>
                  <a:lnTo>
                    <a:pt x="24" y="328"/>
                  </a:lnTo>
                  <a:lnTo>
                    <a:pt x="23" y="315"/>
                  </a:lnTo>
                  <a:lnTo>
                    <a:pt x="26" y="279"/>
                  </a:lnTo>
                  <a:lnTo>
                    <a:pt x="34" y="232"/>
                  </a:lnTo>
                  <a:lnTo>
                    <a:pt x="48" y="173"/>
                  </a:lnTo>
                  <a:lnTo>
                    <a:pt x="173" y="205"/>
                  </a:lnTo>
                  <a:lnTo>
                    <a:pt x="201" y="209"/>
                  </a:lnTo>
                  <a:lnTo>
                    <a:pt x="55" y="152"/>
                  </a:lnTo>
                  <a:lnTo>
                    <a:pt x="67" y="118"/>
                  </a:lnTo>
                  <a:lnTo>
                    <a:pt x="87" y="74"/>
                  </a:lnTo>
                  <a:lnTo>
                    <a:pt x="104" y="43"/>
                  </a:lnTo>
                  <a:lnTo>
                    <a:pt x="123" y="24"/>
                  </a:lnTo>
                  <a:lnTo>
                    <a:pt x="155" y="19"/>
                  </a:lnTo>
                  <a:lnTo>
                    <a:pt x="184" y="14"/>
                  </a:lnTo>
                  <a:lnTo>
                    <a:pt x="170" y="5"/>
                  </a:lnTo>
                  <a:close/>
                </a:path>
              </a:pathLst>
            </a:custGeom>
            <a:solidFill>
              <a:srgbClr val="000000"/>
            </a:solidFill>
            <a:ln w="9525">
              <a:noFill/>
            </a:ln>
          </p:spPr>
          <p:txBody>
            <a:bodyPr/>
            <a:p>
              <a:endParaRPr lang="zh-CN" altLang="en-US"/>
            </a:p>
          </p:txBody>
        </p:sp>
        <p:sp>
          <p:nvSpPr>
            <p:cNvPr id="96482" name="Line 228"/>
            <p:cNvSpPr/>
            <p:nvPr/>
          </p:nvSpPr>
          <p:spPr>
            <a:xfrm flipH="1" flipV="1">
              <a:off x="4261" y="1965"/>
              <a:ext cx="8" cy="27"/>
            </a:xfrm>
            <a:prstGeom prst="line">
              <a:avLst/>
            </a:prstGeom>
            <a:ln w="0" cap="flat" cmpd="sng">
              <a:solidFill>
                <a:srgbClr val="000000"/>
              </a:solidFill>
              <a:prstDash val="solid"/>
              <a:round/>
              <a:headEnd type="none" w="med" len="med"/>
              <a:tailEnd type="none" w="med" len="med"/>
            </a:ln>
          </p:spPr>
        </p:sp>
        <p:sp>
          <p:nvSpPr>
            <p:cNvPr id="96483" name="Freeform 229"/>
            <p:cNvSpPr/>
            <p:nvPr/>
          </p:nvSpPr>
          <p:spPr>
            <a:xfrm>
              <a:off x="4350" y="1949"/>
              <a:ext cx="13" cy="15"/>
            </a:xfrm>
            <a:custGeom>
              <a:avLst/>
              <a:gdLst/>
              <a:ahLst/>
              <a:cxnLst>
                <a:cxn ang="0">
                  <a:pos x="159" y="3"/>
                </a:cxn>
                <a:cxn ang="0">
                  <a:pos x="132" y="0"/>
                </a:cxn>
                <a:cxn ang="0">
                  <a:pos x="122" y="30"/>
                </a:cxn>
                <a:cxn ang="0">
                  <a:pos x="105" y="82"/>
                </a:cxn>
                <a:cxn ang="0">
                  <a:pos x="89" y="121"/>
                </a:cxn>
                <a:cxn ang="0">
                  <a:pos x="72" y="146"/>
                </a:cxn>
                <a:cxn ang="0">
                  <a:pos x="56" y="166"/>
                </a:cxn>
                <a:cxn ang="0">
                  <a:pos x="29" y="184"/>
                </a:cxn>
                <a:cxn ang="0">
                  <a:pos x="0" y="177"/>
                </a:cxn>
                <a:cxn ang="0">
                  <a:pos x="54" y="195"/>
                </a:cxn>
                <a:cxn ang="0">
                  <a:pos x="87" y="165"/>
                </a:cxn>
                <a:cxn ang="0">
                  <a:pos x="101" y="146"/>
                </a:cxn>
                <a:cxn ang="0">
                  <a:pos x="122" y="110"/>
                </a:cxn>
                <a:cxn ang="0">
                  <a:pos x="140" y="68"/>
                </a:cxn>
                <a:cxn ang="0">
                  <a:pos x="156" y="19"/>
                </a:cxn>
                <a:cxn ang="0">
                  <a:pos x="159" y="3"/>
                </a:cxn>
              </a:cxnLst>
              <a:pathLst>
                <a:path w="159" h="195">
                  <a:moveTo>
                    <a:pt x="159" y="3"/>
                  </a:moveTo>
                  <a:lnTo>
                    <a:pt x="132" y="0"/>
                  </a:lnTo>
                  <a:lnTo>
                    <a:pt x="122" y="30"/>
                  </a:lnTo>
                  <a:lnTo>
                    <a:pt x="105" y="82"/>
                  </a:lnTo>
                  <a:lnTo>
                    <a:pt x="89" y="121"/>
                  </a:lnTo>
                  <a:lnTo>
                    <a:pt x="72" y="146"/>
                  </a:lnTo>
                  <a:lnTo>
                    <a:pt x="56" y="166"/>
                  </a:lnTo>
                  <a:lnTo>
                    <a:pt x="29" y="184"/>
                  </a:lnTo>
                  <a:lnTo>
                    <a:pt x="0" y="177"/>
                  </a:lnTo>
                  <a:lnTo>
                    <a:pt x="54" y="195"/>
                  </a:lnTo>
                  <a:lnTo>
                    <a:pt x="87" y="165"/>
                  </a:lnTo>
                  <a:lnTo>
                    <a:pt x="101" y="146"/>
                  </a:lnTo>
                  <a:lnTo>
                    <a:pt x="122" y="110"/>
                  </a:lnTo>
                  <a:lnTo>
                    <a:pt x="140" y="68"/>
                  </a:lnTo>
                  <a:lnTo>
                    <a:pt x="156" y="19"/>
                  </a:lnTo>
                  <a:lnTo>
                    <a:pt x="159" y="3"/>
                  </a:lnTo>
                  <a:close/>
                </a:path>
              </a:pathLst>
            </a:custGeom>
            <a:solidFill>
              <a:srgbClr val="000000"/>
            </a:solidFill>
            <a:ln w="9525">
              <a:noFill/>
            </a:ln>
          </p:spPr>
          <p:txBody>
            <a:bodyPr/>
            <a:p>
              <a:endParaRPr lang="zh-CN" altLang="en-US"/>
            </a:p>
          </p:txBody>
        </p:sp>
        <p:sp>
          <p:nvSpPr>
            <p:cNvPr id="96484" name="Freeform 230"/>
            <p:cNvSpPr/>
            <p:nvPr/>
          </p:nvSpPr>
          <p:spPr>
            <a:xfrm>
              <a:off x="4351" y="1934"/>
              <a:ext cx="13" cy="15"/>
            </a:xfrm>
            <a:custGeom>
              <a:avLst/>
              <a:gdLst/>
              <a:ahLst/>
              <a:cxnLst>
                <a:cxn ang="0">
                  <a:pos x="129" y="0"/>
                </a:cxn>
                <a:cxn ang="0">
                  <a:pos x="100" y="5"/>
                </a:cxn>
                <a:cxn ang="0">
                  <a:pos x="119" y="14"/>
                </a:cxn>
                <a:cxn ang="0">
                  <a:pos x="135" y="46"/>
                </a:cxn>
                <a:cxn ang="0">
                  <a:pos x="136" y="70"/>
                </a:cxn>
                <a:cxn ang="0">
                  <a:pos x="131" y="113"/>
                </a:cxn>
                <a:cxn ang="0">
                  <a:pos x="122" y="170"/>
                </a:cxn>
                <a:cxn ang="0">
                  <a:pos x="0" y="138"/>
                </a:cxn>
                <a:cxn ang="0">
                  <a:pos x="146" y="195"/>
                </a:cxn>
                <a:cxn ang="0">
                  <a:pos x="156" y="143"/>
                </a:cxn>
                <a:cxn ang="0">
                  <a:pos x="160" y="100"/>
                </a:cxn>
                <a:cxn ang="0">
                  <a:pos x="157" y="65"/>
                </a:cxn>
                <a:cxn ang="0">
                  <a:pos x="146" y="28"/>
                </a:cxn>
                <a:cxn ang="0">
                  <a:pos x="129" y="0"/>
                </a:cxn>
              </a:cxnLst>
              <a:pathLst>
                <a:path w="160" h="195">
                  <a:moveTo>
                    <a:pt x="129" y="0"/>
                  </a:moveTo>
                  <a:lnTo>
                    <a:pt x="100" y="5"/>
                  </a:lnTo>
                  <a:lnTo>
                    <a:pt x="119" y="14"/>
                  </a:lnTo>
                  <a:lnTo>
                    <a:pt x="135" y="46"/>
                  </a:lnTo>
                  <a:lnTo>
                    <a:pt x="136" y="70"/>
                  </a:lnTo>
                  <a:lnTo>
                    <a:pt x="131" y="113"/>
                  </a:lnTo>
                  <a:lnTo>
                    <a:pt x="122" y="170"/>
                  </a:lnTo>
                  <a:lnTo>
                    <a:pt x="0" y="138"/>
                  </a:lnTo>
                  <a:lnTo>
                    <a:pt x="146" y="195"/>
                  </a:lnTo>
                  <a:lnTo>
                    <a:pt x="156" y="143"/>
                  </a:lnTo>
                  <a:lnTo>
                    <a:pt x="160" y="100"/>
                  </a:lnTo>
                  <a:lnTo>
                    <a:pt x="157" y="65"/>
                  </a:lnTo>
                  <a:lnTo>
                    <a:pt x="146" y="28"/>
                  </a:lnTo>
                  <a:lnTo>
                    <a:pt x="129" y="0"/>
                  </a:lnTo>
                  <a:close/>
                </a:path>
              </a:pathLst>
            </a:custGeom>
            <a:solidFill>
              <a:srgbClr val="000000"/>
            </a:solidFill>
            <a:ln w="9525">
              <a:noFill/>
            </a:ln>
          </p:spPr>
          <p:txBody>
            <a:bodyPr/>
            <a:p>
              <a:endParaRPr lang="zh-CN" altLang="en-US"/>
            </a:p>
          </p:txBody>
        </p:sp>
        <p:sp>
          <p:nvSpPr>
            <p:cNvPr id="96485" name="Freeform 231"/>
            <p:cNvSpPr/>
            <p:nvPr/>
          </p:nvSpPr>
          <p:spPr>
            <a:xfrm>
              <a:off x="4347" y="1933"/>
              <a:ext cx="16" cy="32"/>
            </a:xfrm>
            <a:custGeom>
              <a:avLst/>
              <a:gdLst/>
              <a:ahLst/>
              <a:cxnLst>
                <a:cxn ang="0">
                  <a:pos x="169" y="7"/>
                </a:cxn>
                <a:cxn ang="0">
                  <a:pos x="138" y="0"/>
                </a:cxn>
                <a:cxn ang="0">
                  <a:pos x="111" y="13"/>
                </a:cxn>
                <a:cxn ang="0">
                  <a:pos x="78" y="44"/>
                </a:cxn>
                <a:cxn ang="0">
                  <a:pos x="69" y="54"/>
                </a:cxn>
                <a:cxn ang="0">
                  <a:pos x="50" y="87"/>
                </a:cxn>
                <a:cxn ang="0">
                  <a:pos x="33" y="130"/>
                </a:cxn>
                <a:cxn ang="0">
                  <a:pos x="17" y="183"/>
                </a:cxn>
                <a:cxn ang="0">
                  <a:pos x="9" y="214"/>
                </a:cxn>
                <a:cxn ang="0">
                  <a:pos x="1" y="262"/>
                </a:cxn>
                <a:cxn ang="0">
                  <a:pos x="0" y="304"/>
                </a:cxn>
                <a:cxn ang="0">
                  <a:pos x="4" y="341"/>
                </a:cxn>
                <a:cxn ang="0">
                  <a:pos x="10" y="364"/>
                </a:cxn>
                <a:cxn ang="0">
                  <a:pos x="26" y="398"/>
                </a:cxn>
                <a:cxn ang="0">
                  <a:pos x="50" y="414"/>
                </a:cxn>
                <a:cxn ang="0">
                  <a:pos x="66" y="415"/>
                </a:cxn>
                <a:cxn ang="0">
                  <a:pos x="95" y="402"/>
                </a:cxn>
                <a:cxn ang="0">
                  <a:pos x="41" y="384"/>
                </a:cxn>
                <a:cxn ang="0">
                  <a:pos x="34" y="373"/>
                </a:cxn>
                <a:cxn ang="0">
                  <a:pos x="24" y="329"/>
                </a:cxn>
                <a:cxn ang="0">
                  <a:pos x="23" y="316"/>
                </a:cxn>
                <a:cxn ang="0">
                  <a:pos x="25" y="281"/>
                </a:cxn>
                <a:cxn ang="0">
                  <a:pos x="34" y="233"/>
                </a:cxn>
                <a:cxn ang="0">
                  <a:pos x="49" y="173"/>
                </a:cxn>
                <a:cxn ang="0">
                  <a:pos x="173" y="207"/>
                </a:cxn>
                <a:cxn ang="0">
                  <a:pos x="200" y="210"/>
                </a:cxn>
                <a:cxn ang="0">
                  <a:pos x="54" y="153"/>
                </a:cxn>
                <a:cxn ang="0">
                  <a:pos x="67" y="118"/>
                </a:cxn>
                <a:cxn ang="0">
                  <a:pos x="87" y="75"/>
                </a:cxn>
                <a:cxn ang="0">
                  <a:pos x="104" y="44"/>
                </a:cxn>
                <a:cxn ang="0">
                  <a:pos x="123" y="25"/>
                </a:cxn>
                <a:cxn ang="0">
                  <a:pos x="154" y="20"/>
                </a:cxn>
                <a:cxn ang="0">
                  <a:pos x="183" y="15"/>
                </a:cxn>
                <a:cxn ang="0">
                  <a:pos x="169" y="7"/>
                </a:cxn>
              </a:cxnLst>
              <a:pathLst>
                <a:path w="200" h="415">
                  <a:moveTo>
                    <a:pt x="169" y="7"/>
                  </a:moveTo>
                  <a:lnTo>
                    <a:pt x="138" y="0"/>
                  </a:lnTo>
                  <a:lnTo>
                    <a:pt x="111" y="13"/>
                  </a:lnTo>
                  <a:lnTo>
                    <a:pt x="78" y="44"/>
                  </a:lnTo>
                  <a:lnTo>
                    <a:pt x="69" y="54"/>
                  </a:lnTo>
                  <a:lnTo>
                    <a:pt x="50" y="87"/>
                  </a:lnTo>
                  <a:lnTo>
                    <a:pt x="33" y="130"/>
                  </a:lnTo>
                  <a:lnTo>
                    <a:pt x="17" y="183"/>
                  </a:lnTo>
                  <a:lnTo>
                    <a:pt x="9" y="214"/>
                  </a:lnTo>
                  <a:lnTo>
                    <a:pt x="1" y="262"/>
                  </a:lnTo>
                  <a:lnTo>
                    <a:pt x="0" y="304"/>
                  </a:lnTo>
                  <a:lnTo>
                    <a:pt x="4" y="341"/>
                  </a:lnTo>
                  <a:lnTo>
                    <a:pt x="10" y="364"/>
                  </a:lnTo>
                  <a:lnTo>
                    <a:pt x="26" y="398"/>
                  </a:lnTo>
                  <a:lnTo>
                    <a:pt x="50" y="414"/>
                  </a:lnTo>
                  <a:lnTo>
                    <a:pt x="66" y="415"/>
                  </a:lnTo>
                  <a:lnTo>
                    <a:pt x="95" y="402"/>
                  </a:lnTo>
                  <a:lnTo>
                    <a:pt x="41" y="384"/>
                  </a:lnTo>
                  <a:lnTo>
                    <a:pt x="34" y="373"/>
                  </a:lnTo>
                  <a:lnTo>
                    <a:pt x="24" y="329"/>
                  </a:lnTo>
                  <a:lnTo>
                    <a:pt x="23" y="316"/>
                  </a:lnTo>
                  <a:lnTo>
                    <a:pt x="25" y="281"/>
                  </a:lnTo>
                  <a:lnTo>
                    <a:pt x="34" y="233"/>
                  </a:lnTo>
                  <a:lnTo>
                    <a:pt x="49" y="173"/>
                  </a:lnTo>
                  <a:lnTo>
                    <a:pt x="173" y="207"/>
                  </a:lnTo>
                  <a:lnTo>
                    <a:pt x="200" y="210"/>
                  </a:lnTo>
                  <a:lnTo>
                    <a:pt x="54" y="153"/>
                  </a:lnTo>
                  <a:lnTo>
                    <a:pt x="67" y="118"/>
                  </a:lnTo>
                  <a:lnTo>
                    <a:pt x="87" y="75"/>
                  </a:lnTo>
                  <a:lnTo>
                    <a:pt x="104" y="44"/>
                  </a:lnTo>
                  <a:lnTo>
                    <a:pt x="123" y="25"/>
                  </a:lnTo>
                  <a:lnTo>
                    <a:pt x="154" y="20"/>
                  </a:lnTo>
                  <a:lnTo>
                    <a:pt x="183" y="15"/>
                  </a:lnTo>
                  <a:lnTo>
                    <a:pt x="169" y="7"/>
                  </a:lnTo>
                  <a:close/>
                </a:path>
              </a:pathLst>
            </a:custGeom>
            <a:solidFill>
              <a:srgbClr val="000000"/>
            </a:solidFill>
            <a:ln w="9525">
              <a:noFill/>
            </a:ln>
          </p:spPr>
          <p:txBody>
            <a:bodyPr/>
            <a:p>
              <a:endParaRPr lang="zh-CN" altLang="en-US"/>
            </a:p>
          </p:txBody>
        </p:sp>
        <p:sp>
          <p:nvSpPr>
            <p:cNvPr id="96486" name="Freeform 232"/>
            <p:cNvSpPr/>
            <p:nvPr/>
          </p:nvSpPr>
          <p:spPr>
            <a:xfrm>
              <a:off x="4310" y="1971"/>
              <a:ext cx="4" cy="15"/>
            </a:xfrm>
            <a:custGeom>
              <a:avLst/>
              <a:gdLst/>
              <a:ahLst/>
              <a:cxnLst>
                <a:cxn ang="0">
                  <a:pos x="0" y="200"/>
                </a:cxn>
                <a:cxn ang="0">
                  <a:pos x="56" y="0"/>
                </a:cxn>
                <a:cxn ang="0">
                  <a:pos x="0" y="44"/>
                </a:cxn>
              </a:cxnLst>
              <a:pathLst>
                <a:path w="56" h="200">
                  <a:moveTo>
                    <a:pt x="0" y="200"/>
                  </a:moveTo>
                  <a:lnTo>
                    <a:pt x="56" y="0"/>
                  </a:lnTo>
                  <a:lnTo>
                    <a:pt x="0" y="4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87" name="Freeform 233"/>
            <p:cNvSpPr/>
            <p:nvPr/>
          </p:nvSpPr>
          <p:spPr>
            <a:xfrm>
              <a:off x="4369" y="1952"/>
              <a:ext cx="10" cy="15"/>
            </a:xfrm>
            <a:custGeom>
              <a:avLst/>
              <a:gdLst/>
              <a:ahLst/>
              <a:cxnLst>
                <a:cxn ang="0">
                  <a:pos x="89" y="200"/>
                </a:cxn>
                <a:cxn ang="0">
                  <a:pos x="0" y="200"/>
                </a:cxn>
                <a:cxn ang="0">
                  <a:pos x="117" y="66"/>
                </a:cxn>
                <a:cxn ang="0">
                  <a:pos x="128" y="49"/>
                </a:cxn>
                <a:cxn ang="0">
                  <a:pos x="134" y="33"/>
                </a:cxn>
                <a:cxn ang="0">
                  <a:pos x="134" y="21"/>
                </a:cxn>
                <a:cxn ang="0">
                  <a:pos x="128" y="10"/>
                </a:cxn>
                <a:cxn ang="0">
                  <a:pos x="112" y="0"/>
                </a:cxn>
                <a:cxn ang="0">
                  <a:pos x="89" y="0"/>
                </a:cxn>
                <a:cxn ang="0">
                  <a:pos x="67" y="5"/>
                </a:cxn>
                <a:cxn ang="0">
                  <a:pos x="51" y="16"/>
                </a:cxn>
                <a:cxn ang="0">
                  <a:pos x="45" y="28"/>
                </a:cxn>
              </a:cxnLst>
              <a:pathLst>
                <a:path w="134" h="200">
                  <a:moveTo>
                    <a:pt x="89" y="200"/>
                  </a:moveTo>
                  <a:lnTo>
                    <a:pt x="0" y="200"/>
                  </a:lnTo>
                  <a:lnTo>
                    <a:pt x="117" y="66"/>
                  </a:lnTo>
                  <a:lnTo>
                    <a:pt x="128" y="49"/>
                  </a:lnTo>
                  <a:lnTo>
                    <a:pt x="134" y="33"/>
                  </a:lnTo>
                  <a:lnTo>
                    <a:pt x="134" y="21"/>
                  </a:lnTo>
                  <a:lnTo>
                    <a:pt x="128" y="10"/>
                  </a:lnTo>
                  <a:lnTo>
                    <a:pt x="112" y="0"/>
                  </a:lnTo>
                  <a:lnTo>
                    <a:pt x="89" y="0"/>
                  </a:lnTo>
                  <a:lnTo>
                    <a:pt x="67" y="5"/>
                  </a:lnTo>
                  <a:lnTo>
                    <a:pt x="51" y="16"/>
                  </a:lnTo>
                  <a:lnTo>
                    <a:pt x="45" y="2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488" name="Line 234"/>
            <p:cNvSpPr/>
            <p:nvPr/>
          </p:nvSpPr>
          <p:spPr>
            <a:xfrm flipV="1">
              <a:off x="4047" y="1843"/>
              <a:ext cx="31" cy="53"/>
            </a:xfrm>
            <a:prstGeom prst="line">
              <a:avLst/>
            </a:prstGeom>
            <a:ln w="0" cap="flat" cmpd="sng">
              <a:solidFill>
                <a:srgbClr val="000000"/>
              </a:solidFill>
              <a:prstDash val="solid"/>
              <a:round/>
              <a:headEnd type="none" w="med" len="med"/>
              <a:tailEnd type="none" w="med" len="med"/>
            </a:ln>
          </p:spPr>
        </p:sp>
        <p:sp>
          <p:nvSpPr>
            <p:cNvPr id="96489" name="Line 235"/>
            <p:cNvSpPr/>
            <p:nvPr/>
          </p:nvSpPr>
          <p:spPr>
            <a:xfrm flipV="1">
              <a:off x="4086" y="1772"/>
              <a:ext cx="33" cy="57"/>
            </a:xfrm>
            <a:prstGeom prst="line">
              <a:avLst/>
            </a:prstGeom>
            <a:ln w="0" cap="flat" cmpd="sng">
              <a:solidFill>
                <a:srgbClr val="000000"/>
              </a:solidFill>
              <a:prstDash val="solid"/>
              <a:round/>
              <a:headEnd type="none" w="med" len="med"/>
              <a:tailEnd type="none" w="med" len="med"/>
            </a:ln>
          </p:spPr>
        </p:sp>
        <p:sp>
          <p:nvSpPr>
            <p:cNvPr id="96490" name="Line 236"/>
            <p:cNvSpPr/>
            <p:nvPr/>
          </p:nvSpPr>
          <p:spPr>
            <a:xfrm flipV="1">
              <a:off x="4127" y="1701"/>
              <a:ext cx="33" cy="57"/>
            </a:xfrm>
            <a:prstGeom prst="line">
              <a:avLst/>
            </a:prstGeom>
            <a:ln w="0" cap="flat" cmpd="sng">
              <a:solidFill>
                <a:srgbClr val="000000"/>
              </a:solidFill>
              <a:prstDash val="solid"/>
              <a:round/>
              <a:headEnd type="none" w="med" len="med"/>
              <a:tailEnd type="none" w="med" len="med"/>
            </a:ln>
          </p:spPr>
        </p:sp>
        <p:sp>
          <p:nvSpPr>
            <p:cNvPr id="96491" name="Line 237"/>
            <p:cNvSpPr/>
            <p:nvPr/>
          </p:nvSpPr>
          <p:spPr>
            <a:xfrm flipV="1">
              <a:off x="4168" y="1629"/>
              <a:ext cx="33" cy="57"/>
            </a:xfrm>
            <a:prstGeom prst="line">
              <a:avLst/>
            </a:prstGeom>
            <a:ln w="0" cap="flat" cmpd="sng">
              <a:solidFill>
                <a:srgbClr val="000000"/>
              </a:solidFill>
              <a:prstDash val="solid"/>
              <a:round/>
              <a:headEnd type="none" w="med" len="med"/>
              <a:tailEnd type="none" w="med" len="med"/>
            </a:ln>
          </p:spPr>
        </p:sp>
        <p:sp>
          <p:nvSpPr>
            <p:cNvPr id="96492" name="Line 238"/>
            <p:cNvSpPr/>
            <p:nvPr/>
          </p:nvSpPr>
          <p:spPr>
            <a:xfrm flipV="1">
              <a:off x="4210" y="1562"/>
              <a:ext cx="30" cy="53"/>
            </a:xfrm>
            <a:prstGeom prst="line">
              <a:avLst/>
            </a:prstGeom>
            <a:ln w="0" cap="flat" cmpd="sng">
              <a:solidFill>
                <a:srgbClr val="000000"/>
              </a:solidFill>
              <a:prstDash val="solid"/>
              <a:round/>
              <a:headEnd type="none" w="med" len="med"/>
              <a:tailEnd type="none" w="med" len="med"/>
            </a:ln>
          </p:spPr>
        </p:sp>
        <p:sp>
          <p:nvSpPr>
            <p:cNvPr id="96493" name="Line 239"/>
            <p:cNvSpPr/>
            <p:nvPr/>
          </p:nvSpPr>
          <p:spPr>
            <a:xfrm flipV="1">
              <a:off x="4078" y="1801"/>
              <a:ext cx="55" cy="55"/>
            </a:xfrm>
            <a:prstGeom prst="line">
              <a:avLst/>
            </a:prstGeom>
            <a:ln w="0" cap="flat" cmpd="sng">
              <a:solidFill>
                <a:srgbClr val="000000"/>
              </a:solidFill>
              <a:prstDash val="solid"/>
              <a:round/>
              <a:headEnd type="none" w="med" len="med"/>
              <a:tailEnd type="none" w="med" len="med"/>
            </a:ln>
          </p:spPr>
        </p:sp>
        <p:sp>
          <p:nvSpPr>
            <p:cNvPr id="96494" name="Line 240"/>
            <p:cNvSpPr/>
            <p:nvPr/>
          </p:nvSpPr>
          <p:spPr>
            <a:xfrm>
              <a:off x="4145" y="1790"/>
              <a:ext cx="1" cy="1"/>
            </a:xfrm>
            <a:prstGeom prst="line">
              <a:avLst/>
            </a:prstGeom>
            <a:ln w="0" cap="flat" cmpd="sng">
              <a:solidFill>
                <a:srgbClr val="000000"/>
              </a:solidFill>
              <a:prstDash val="solid"/>
              <a:round/>
              <a:headEnd type="none" w="med" len="med"/>
              <a:tailEnd type="none" w="med" len="med"/>
            </a:ln>
          </p:spPr>
        </p:sp>
        <p:sp>
          <p:nvSpPr>
            <p:cNvPr id="96495" name="Line 241"/>
            <p:cNvSpPr/>
            <p:nvPr/>
          </p:nvSpPr>
          <p:spPr>
            <a:xfrm>
              <a:off x="4156" y="1778"/>
              <a:ext cx="1" cy="1"/>
            </a:xfrm>
            <a:prstGeom prst="line">
              <a:avLst/>
            </a:prstGeom>
            <a:ln w="0" cap="flat" cmpd="sng">
              <a:solidFill>
                <a:srgbClr val="000000"/>
              </a:solidFill>
              <a:prstDash val="solid"/>
              <a:round/>
              <a:headEnd type="none" w="med" len="med"/>
              <a:tailEnd type="none" w="med" len="med"/>
            </a:ln>
          </p:spPr>
        </p:sp>
        <p:sp>
          <p:nvSpPr>
            <p:cNvPr id="96496" name="Line 242"/>
            <p:cNvSpPr/>
            <p:nvPr/>
          </p:nvSpPr>
          <p:spPr>
            <a:xfrm flipV="1">
              <a:off x="4168" y="1673"/>
              <a:ext cx="93" cy="93"/>
            </a:xfrm>
            <a:prstGeom prst="line">
              <a:avLst/>
            </a:prstGeom>
            <a:ln w="0" cap="flat" cmpd="sng">
              <a:solidFill>
                <a:srgbClr val="000000"/>
              </a:solidFill>
              <a:prstDash val="solid"/>
              <a:round/>
              <a:headEnd type="none" w="med" len="med"/>
              <a:tailEnd type="none" w="med" len="med"/>
            </a:ln>
          </p:spPr>
        </p:sp>
        <p:sp>
          <p:nvSpPr>
            <p:cNvPr id="96497" name="Line 243"/>
            <p:cNvSpPr/>
            <p:nvPr/>
          </p:nvSpPr>
          <p:spPr>
            <a:xfrm>
              <a:off x="4272" y="1662"/>
              <a:ext cx="1" cy="1"/>
            </a:xfrm>
            <a:prstGeom prst="line">
              <a:avLst/>
            </a:prstGeom>
            <a:ln w="0" cap="flat" cmpd="sng">
              <a:solidFill>
                <a:srgbClr val="000000"/>
              </a:solidFill>
              <a:prstDash val="solid"/>
              <a:round/>
              <a:headEnd type="none" w="med" len="med"/>
              <a:tailEnd type="none" w="med" len="med"/>
            </a:ln>
          </p:spPr>
        </p:sp>
        <p:sp>
          <p:nvSpPr>
            <p:cNvPr id="96498" name="Line 244"/>
            <p:cNvSpPr/>
            <p:nvPr/>
          </p:nvSpPr>
          <p:spPr>
            <a:xfrm>
              <a:off x="4284" y="1650"/>
              <a:ext cx="1" cy="1"/>
            </a:xfrm>
            <a:prstGeom prst="line">
              <a:avLst/>
            </a:prstGeom>
            <a:ln w="0" cap="flat" cmpd="sng">
              <a:solidFill>
                <a:srgbClr val="000000"/>
              </a:solidFill>
              <a:prstDash val="solid"/>
              <a:round/>
              <a:headEnd type="none" w="med" len="med"/>
              <a:tailEnd type="none" w="med" len="med"/>
            </a:ln>
          </p:spPr>
        </p:sp>
        <p:sp>
          <p:nvSpPr>
            <p:cNvPr id="96499" name="Line 245"/>
            <p:cNvSpPr/>
            <p:nvPr/>
          </p:nvSpPr>
          <p:spPr>
            <a:xfrm flipV="1">
              <a:off x="4296" y="1584"/>
              <a:ext cx="55" cy="54"/>
            </a:xfrm>
            <a:prstGeom prst="line">
              <a:avLst/>
            </a:prstGeom>
            <a:ln w="0" cap="flat" cmpd="sng">
              <a:solidFill>
                <a:srgbClr val="000000"/>
              </a:solidFill>
              <a:prstDash val="solid"/>
              <a:round/>
              <a:headEnd type="none" w="med" len="med"/>
              <a:tailEnd type="none" w="med" len="med"/>
            </a:ln>
          </p:spPr>
        </p:sp>
        <p:sp>
          <p:nvSpPr>
            <p:cNvPr id="96500" name="Freeform 246"/>
            <p:cNvSpPr/>
            <p:nvPr/>
          </p:nvSpPr>
          <p:spPr>
            <a:xfrm>
              <a:off x="4445" y="2453"/>
              <a:ext cx="4" cy="2"/>
            </a:xfrm>
            <a:custGeom>
              <a:avLst/>
              <a:gdLst/>
              <a:ahLst/>
              <a:cxnLst>
                <a:cxn ang="0">
                  <a:pos x="28" y="29"/>
                </a:cxn>
                <a:cxn ang="0">
                  <a:pos x="0" y="29"/>
                </a:cxn>
                <a:cxn ang="0">
                  <a:pos x="1" y="21"/>
                </a:cxn>
                <a:cxn ang="0">
                  <a:pos x="5" y="12"/>
                </a:cxn>
                <a:cxn ang="0">
                  <a:pos x="11" y="7"/>
                </a:cxn>
                <a:cxn ang="0">
                  <a:pos x="19" y="3"/>
                </a:cxn>
                <a:cxn ang="0">
                  <a:pos x="28" y="0"/>
                </a:cxn>
                <a:cxn ang="0">
                  <a:pos x="36" y="3"/>
                </a:cxn>
                <a:cxn ang="0">
                  <a:pos x="45" y="7"/>
                </a:cxn>
                <a:cxn ang="0">
                  <a:pos x="50" y="12"/>
                </a:cxn>
                <a:cxn ang="0">
                  <a:pos x="55" y="21"/>
                </a:cxn>
                <a:cxn ang="0">
                  <a:pos x="57" y="29"/>
                </a:cxn>
                <a:cxn ang="0">
                  <a:pos x="28" y="29"/>
                </a:cxn>
              </a:cxnLst>
              <a:pathLst>
                <a:path w="57" h="29">
                  <a:moveTo>
                    <a:pt x="28" y="29"/>
                  </a:moveTo>
                  <a:lnTo>
                    <a:pt x="0" y="29"/>
                  </a:lnTo>
                  <a:lnTo>
                    <a:pt x="1" y="21"/>
                  </a:lnTo>
                  <a:lnTo>
                    <a:pt x="5" y="12"/>
                  </a:lnTo>
                  <a:lnTo>
                    <a:pt x="11" y="7"/>
                  </a:lnTo>
                  <a:lnTo>
                    <a:pt x="19" y="3"/>
                  </a:lnTo>
                  <a:lnTo>
                    <a:pt x="28" y="0"/>
                  </a:lnTo>
                  <a:lnTo>
                    <a:pt x="36" y="3"/>
                  </a:lnTo>
                  <a:lnTo>
                    <a:pt x="45" y="7"/>
                  </a:lnTo>
                  <a:lnTo>
                    <a:pt x="50" y="12"/>
                  </a:lnTo>
                  <a:lnTo>
                    <a:pt x="55" y="21"/>
                  </a:lnTo>
                  <a:lnTo>
                    <a:pt x="57" y="29"/>
                  </a:lnTo>
                  <a:lnTo>
                    <a:pt x="28" y="29"/>
                  </a:lnTo>
                  <a:close/>
                </a:path>
              </a:pathLst>
            </a:custGeom>
            <a:solidFill>
              <a:srgbClr val="000000"/>
            </a:solidFill>
            <a:ln w="9525">
              <a:noFill/>
            </a:ln>
          </p:spPr>
          <p:txBody>
            <a:bodyPr/>
            <a:p>
              <a:endParaRPr lang="zh-CN" altLang="en-US"/>
            </a:p>
          </p:txBody>
        </p:sp>
        <p:sp>
          <p:nvSpPr>
            <p:cNvPr id="96501" name="Freeform 247"/>
            <p:cNvSpPr/>
            <p:nvPr/>
          </p:nvSpPr>
          <p:spPr>
            <a:xfrm>
              <a:off x="4445" y="2453"/>
              <a:ext cx="4" cy="2"/>
            </a:xfrm>
            <a:custGeom>
              <a:avLst/>
              <a:gdLst/>
              <a:ahLst/>
              <a:cxnLst>
                <a:cxn ang="0">
                  <a:pos x="0" y="29"/>
                </a:cxn>
                <a:cxn ang="0">
                  <a:pos x="1" y="21"/>
                </a:cxn>
                <a:cxn ang="0">
                  <a:pos x="5" y="12"/>
                </a:cxn>
                <a:cxn ang="0">
                  <a:pos x="11" y="7"/>
                </a:cxn>
                <a:cxn ang="0">
                  <a:pos x="19" y="3"/>
                </a:cxn>
                <a:cxn ang="0">
                  <a:pos x="28" y="0"/>
                </a:cxn>
                <a:cxn ang="0">
                  <a:pos x="36" y="3"/>
                </a:cxn>
                <a:cxn ang="0">
                  <a:pos x="45" y="7"/>
                </a:cxn>
                <a:cxn ang="0">
                  <a:pos x="50" y="12"/>
                </a:cxn>
                <a:cxn ang="0">
                  <a:pos x="55" y="21"/>
                </a:cxn>
                <a:cxn ang="0">
                  <a:pos x="57" y="29"/>
                </a:cxn>
              </a:cxnLst>
              <a:pathLst>
                <a:path w="57" h="29">
                  <a:moveTo>
                    <a:pt x="0" y="29"/>
                  </a:moveTo>
                  <a:lnTo>
                    <a:pt x="1" y="21"/>
                  </a:lnTo>
                  <a:lnTo>
                    <a:pt x="5" y="12"/>
                  </a:lnTo>
                  <a:lnTo>
                    <a:pt x="11" y="7"/>
                  </a:lnTo>
                  <a:lnTo>
                    <a:pt x="19" y="3"/>
                  </a:lnTo>
                  <a:lnTo>
                    <a:pt x="28" y="0"/>
                  </a:lnTo>
                  <a:lnTo>
                    <a:pt x="36" y="3"/>
                  </a:lnTo>
                  <a:lnTo>
                    <a:pt x="45" y="7"/>
                  </a:lnTo>
                  <a:lnTo>
                    <a:pt x="50" y="12"/>
                  </a:lnTo>
                  <a:lnTo>
                    <a:pt x="55" y="21"/>
                  </a:lnTo>
                  <a:lnTo>
                    <a:pt x="57" y="2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502" name="Freeform 248"/>
            <p:cNvSpPr/>
            <p:nvPr/>
          </p:nvSpPr>
          <p:spPr>
            <a:xfrm>
              <a:off x="4445" y="2455"/>
              <a:ext cx="4" cy="116"/>
            </a:xfrm>
            <a:custGeom>
              <a:avLst/>
              <a:gdLst/>
              <a:ahLst/>
              <a:cxnLst>
                <a:cxn ang="0">
                  <a:pos x="57" y="0"/>
                </a:cxn>
                <a:cxn ang="0">
                  <a:pos x="28" y="0"/>
                </a:cxn>
                <a:cxn ang="0">
                  <a:pos x="0" y="0"/>
                </a:cxn>
                <a:cxn ang="0">
                  <a:pos x="0" y="1508"/>
                </a:cxn>
                <a:cxn ang="0">
                  <a:pos x="28" y="1508"/>
                </a:cxn>
                <a:cxn ang="0">
                  <a:pos x="57" y="1508"/>
                </a:cxn>
                <a:cxn ang="0">
                  <a:pos x="57" y="0"/>
                </a:cxn>
              </a:cxnLst>
              <a:pathLst>
                <a:path w="57" h="1508">
                  <a:moveTo>
                    <a:pt x="57" y="0"/>
                  </a:moveTo>
                  <a:lnTo>
                    <a:pt x="28" y="0"/>
                  </a:lnTo>
                  <a:lnTo>
                    <a:pt x="0" y="0"/>
                  </a:lnTo>
                  <a:lnTo>
                    <a:pt x="0" y="1508"/>
                  </a:lnTo>
                  <a:lnTo>
                    <a:pt x="28" y="1508"/>
                  </a:lnTo>
                  <a:lnTo>
                    <a:pt x="57" y="1508"/>
                  </a:lnTo>
                  <a:lnTo>
                    <a:pt x="57" y="0"/>
                  </a:lnTo>
                  <a:close/>
                </a:path>
              </a:pathLst>
            </a:custGeom>
            <a:solidFill>
              <a:srgbClr val="000000"/>
            </a:solidFill>
            <a:ln w="9525">
              <a:noFill/>
            </a:ln>
          </p:spPr>
          <p:txBody>
            <a:bodyPr/>
            <a:p>
              <a:endParaRPr lang="zh-CN" altLang="en-US"/>
            </a:p>
          </p:txBody>
        </p:sp>
        <p:sp>
          <p:nvSpPr>
            <p:cNvPr id="96503" name="Freeform 249"/>
            <p:cNvSpPr/>
            <p:nvPr/>
          </p:nvSpPr>
          <p:spPr>
            <a:xfrm>
              <a:off x="4445" y="2455"/>
              <a:ext cx="4" cy="116"/>
            </a:xfrm>
            <a:custGeom>
              <a:avLst/>
              <a:gdLst/>
              <a:ahLst/>
              <a:cxnLst>
                <a:cxn ang="0">
                  <a:pos x="57" y="0"/>
                </a:cxn>
                <a:cxn ang="0">
                  <a:pos x="28" y="0"/>
                </a:cxn>
                <a:cxn ang="0">
                  <a:pos x="0" y="0"/>
                </a:cxn>
                <a:cxn ang="0">
                  <a:pos x="0" y="1508"/>
                </a:cxn>
                <a:cxn ang="0">
                  <a:pos x="28" y="1508"/>
                </a:cxn>
                <a:cxn ang="0">
                  <a:pos x="57" y="1508"/>
                </a:cxn>
                <a:cxn ang="0">
                  <a:pos x="57" y="0"/>
                </a:cxn>
              </a:cxnLst>
              <a:pathLst>
                <a:path w="57" h="1508">
                  <a:moveTo>
                    <a:pt x="57" y="0"/>
                  </a:moveTo>
                  <a:lnTo>
                    <a:pt x="28" y="0"/>
                  </a:lnTo>
                  <a:lnTo>
                    <a:pt x="0" y="0"/>
                  </a:lnTo>
                  <a:lnTo>
                    <a:pt x="0" y="1508"/>
                  </a:lnTo>
                  <a:lnTo>
                    <a:pt x="28" y="1508"/>
                  </a:lnTo>
                  <a:lnTo>
                    <a:pt x="57" y="1508"/>
                  </a:lnTo>
                  <a:lnTo>
                    <a:pt x="57"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504" name="Freeform 250"/>
            <p:cNvSpPr/>
            <p:nvPr/>
          </p:nvSpPr>
          <p:spPr>
            <a:xfrm>
              <a:off x="4445" y="2571"/>
              <a:ext cx="4" cy="2"/>
            </a:xfrm>
            <a:custGeom>
              <a:avLst/>
              <a:gdLst/>
              <a:ahLst/>
              <a:cxnLst>
                <a:cxn ang="0">
                  <a:pos x="28" y="0"/>
                </a:cxn>
                <a:cxn ang="0">
                  <a:pos x="57" y="0"/>
                </a:cxn>
                <a:cxn ang="0">
                  <a:pos x="55" y="8"/>
                </a:cxn>
                <a:cxn ang="0">
                  <a:pos x="50" y="17"/>
                </a:cxn>
                <a:cxn ang="0">
                  <a:pos x="45" y="22"/>
                </a:cxn>
                <a:cxn ang="0">
                  <a:pos x="36" y="26"/>
                </a:cxn>
                <a:cxn ang="0">
                  <a:pos x="28" y="28"/>
                </a:cxn>
                <a:cxn ang="0">
                  <a:pos x="19" y="26"/>
                </a:cxn>
                <a:cxn ang="0">
                  <a:pos x="11" y="22"/>
                </a:cxn>
                <a:cxn ang="0">
                  <a:pos x="5" y="17"/>
                </a:cxn>
                <a:cxn ang="0">
                  <a:pos x="1" y="8"/>
                </a:cxn>
                <a:cxn ang="0">
                  <a:pos x="0" y="0"/>
                </a:cxn>
                <a:cxn ang="0">
                  <a:pos x="28" y="0"/>
                </a:cxn>
              </a:cxnLst>
              <a:pathLst>
                <a:path w="57" h="28">
                  <a:moveTo>
                    <a:pt x="28" y="0"/>
                  </a:moveTo>
                  <a:lnTo>
                    <a:pt x="57" y="0"/>
                  </a:lnTo>
                  <a:lnTo>
                    <a:pt x="55" y="8"/>
                  </a:lnTo>
                  <a:lnTo>
                    <a:pt x="50" y="17"/>
                  </a:lnTo>
                  <a:lnTo>
                    <a:pt x="45" y="22"/>
                  </a:lnTo>
                  <a:lnTo>
                    <a:pt x="36" y="26"/>
                  </a:lnTo>
                  <a:lnTo>
                    <a:pt x="28" y="28"/>
                  </a:lnTo>
                  <a:lnTo>
                    <a:pt x="19" y="26"/>
                  </a:lnTo>
                  <a:lnTo>
                    <a:pt x="11" y="22"/>
                  </a:lnTo>
                  <a:lnTo>
                    <a:pt x="5" y="17"/>
                  </a:lnTo>
                  <a:lnTo>
                    <a:pt x="1" y="8"/>
                  </a:lnTo>
                  <a:lnTo>
                    <a:pt x="0" y="0"/>
                  </a:lnTo>
                  <a:lnTo>
                    <a:pt x="28" y="0"/>
                  </a:lnTo>
                  <a:close/>
                </a:path>
              </a:pathLst>
            </a:custGeom>
            <a:solidFill>
              <a:srgbClr val="000000"/>
            </a:solidFill>
            <a:ln w="9525">
              <a:noFill/>
            </a:ln>
          </p:spPr>
          <p:txBody>
            <a:bodyPr/>
            <a:p>
              <a:endParaRPr lang="zh-CN" altLang="en-US"/>
            </a:p>
          </p:txBody>
        </p:sp>
        <p:sp>
          <p:nvSpPr>
            <p:cNvPr id="96505" name="Freeform 251"/>
            <p:cNvSpPr/>
            <p:nvPr/>
          </p:nvSpPr>
          <p:spPr>
            <a:xfrm>
              <a:off x="4445" y="2571"/>
              <a:ext cx="4" cy="2"/>
            </a:xfrm>
            <a:custGeom>
              <a:avLst/>
              <a:gdLst/>
              <a:ahLst/>
              <a:cxnLst>
                <a:cxn ang="0">
                  <a:pos x="57" y="0"/>
                </a:cxn>
                <a:cxn ang="0">
                  <a:pos x="55" y="8"/>
                </a:cxn>
                <a:cxn ang="0">
                  <a:pos x="50" y="17"/>
                </a:cxn>
                <a:cxn ang="0">
                  <a:pos x="45" y="22"/>
                </a:cxn>
                <a:cxn ang="0">
                  <a:pos x="36" y="26"/>
                </a:cxn>
                <a:cxn ang="0">
                  <a:pos x="28" y="28"/>
                </a:cxn>
                <a:cxn ang="0">
                  <a:pos x="19" y="26"/>
                </a:cxn>
                <a:cxn ang="0">
                  <a:pos x="11" y="22"/>
                </a:cxn>
                <a:cxn ang="0">
                  <a:pos x="5" y="17"/>
                </a:cxn>
                <a:cxn ang="0">
                  <a:pos x="1" y="8"/>
                </a:cxn>
                <a:cxn ang="0">
                  <a:pos x="0" y="0"/>
                </a:cxn>
              </a:cxnLst>
              <a:pathLst>
                <a:path w="57" h="28">
                  <a:moveTo>
                    <a:pt x="57" y="0"/>
                  </a:moveTo>
                  <a:lnTo>
                    <a:pt x="55" y="8"/>
                  </a:lnTo>
                  <a:lnTo>
                    <a:pt x="50" y="17"/>
                  </a:lnTo>
                  <a:lnTo>
                    <a:pt x="45" y="22"/>
                  </a:lnTo>
                  <a:lnTo>
                    <a:pt x="36" y="26"/>
                  </a:lnTo>
                  <a:lnTo>
                    <a:pt x="28" y="28"/>
                  </a:lnTo>
                  <a:lnTo>
                    <a:pt x="19" y="26"/>
                  </a:lnTo>
                  <a:lnTo>
                    <a:pt x="11" y="22"/>
                  </a:lnTo>
                  <a:lnTo>
                    <a:pt x="5" y="17"/>
                  </a:lnTo>
                  <a:lnTo>
                    <a:pt x="1" y="8"/>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506" name="Line 252"/>
            <p:cNvSpPr/>
            <p:nvPr/>
          </p:nvSpPr>
          <p:spPr>
            <a:xfrm flipV="1">
              <a:off x="4465" y="3109"/>
              <a:ext cx="1" cy="67"/>
            </a:xfrm>
            <a:prstGeom prst="line">
              <a:avLst/>
            </a:prstGeom>
            <a:ln w="0" cap="flat" cmpd="sng">
              <a:solidFill>
                <a:srgbClr val="FF0000"/>
              </a:solidFill>
              <a:prstDash val="solid"/>
              <a:round/>
              <a:headEnd type="none" w="med" len="med"/>
              <a:tailEnd type="none" w="med" len="med"/>
            </a:ln>
          </p:spPr>
        </p:sp>
        <p:sp>
          <p:nvSpPr>
            <p:cNvPr id="96507" name="Line 253"/>
            <p:cNvSpPr/>
            <p:nvPr/>
          </p:nvSpPr>
          <p:spPr>
            <a:xfrm flipV="1">
              <a:off x="4599" y="2823"/>
              <a:ext cx="1" cy="52"/>
            </a:xfrm>
            <a:prstGeom prst="line">
              <a:avLst/>
            </a:prstGeom>
            <a:ln w="0" cap="flat" cmpd="sng">
              <a:solidFill>
                <a:srgbClr val="FF0000"/>
              </a:solidFill>
              <a:prstDash val="solid"/>
              <a:round/>
              <a:headEnd type="none" w="med" len="med"/>
              <a:tailEnd type="none" w="med" len="med"/>
            </a:ln>
          </p:spPr>
        </p:sp>
        <p:sp>
          <p:nvSpPr>
            <p:cNvPr id="96508" name="Line 254"/>
            <p:cNvSpPr/>
            <p:nvPr/>
          </p:nvSpPr>
          <p:spPr>
            <a:xfrm flipV="1">
              <a:off x="4860" y="3163"/>
              <a:ext cx="7" cy="26"/>
            </a:xfrm>
            <a:prstGeom prst="line">
              <a:avLst/>
            </a:prstGeom>
            <a:ln w="0" cap="flat" cmpd="sng">
              <a:solidFill>
                <a:srgbClr val="000000"/>
              </a:solidFill>
              <a:prstDash val="solid"/>
              <a:round/>
              <a:headEnd type="none" w="med" len="med"/>
              <a:tailEnd type="none" w="med" len="med"/>
            </a:ln>
          </p:spPr>
        </p:sp>
        <p:sp>
          <p:nvSpPr>
            <p:cNvPr id="96509" name="Freeform 255"/>
            <p:cNvSpPr/>
            <p:nvPr/>
          </p:nvSpPr>
          <p:spPr>
            <a:xfrm>
              <a:off x="4865" y="3172"/>
              <a:ext cx="10" cy="17"/>
            </a:xfrm>
            <a:custGeom>
              <a:avLst/>
              <a:gdLst/>
              <a:ahLst/>
              <a:cxnLst>
                <a:cxn ang="0">
                  <a:pos x="0" y="0"/>
                </a:cxn>
                <a:cxn ang="0">
                  <a:pos x="93" y="0"/>
                </a:cxn>
                <a:cxn ang="0">
                  <a:pos x="112" y="9"/>
                </a:cxn>
                <a:cxn ang="0">
                  <a:pos x="130" y="28"/>
                </a:cxn>
                <a:cxn ang="0">
                  <a:pos x="130" y="46"/>
                </a:cxn>
                <a:cxn ang="0">
                  <a:pos x="130" y="65"/>
                </a:cxn>
                <a:cxn ang="0">
                  <a:pos x="93" y="223"/>
                </a:cxn>
              </a:cxnLst>
              <a:pathLst>
                <a:path w="130" h="223">
                  <a:moveTo>
                    <a:pt x="0" y="0"/>
                  </a:moveTo>
                  <a:lnTo>
                    <a:pt x="93" y="0"/>
                  </a:lnTo>
                  <a:lnTo>
                    <a:pt x="112" y="9"/>
                  </a:lnTo>
                  <a:lnTo>
                    <a:pt x="130" y="28"/>
                  </a:lnTo>
                  <a:lnTo>
                    <a:pt x="130" y="46"/>
                  </a:lnTo>
                  <a:lnTo>
                    <a:pt x="130" y="65"/>
                  </a:lnTo>
                  <a:lnTo>
                    <a:pt x="93" y="22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510" name="Line 256"/>
            <p:cNvSpPr/>
            <p:nvPr/>
          </p:nvSpPr>
          <p:spPr>
            <a:xfrm flipV="1">
              <a:off x="4860" y="2856"/>
              <a:ext cx="7" cy="26"/>
            </a:xfrm>
            <a:prstGeom prst="line">
              <a:avLst/>
            </a:prstGeom>
            <a:ln w="0" cap="flat" cmpd="sng">
              <a:solidFill>
                <a:srgbClr val="000000"/>
              </a:solidFill>
              <a:prstDash val="solid"/>
              <a:round/>
              <a:headEnd type="none" w="med" len="med"/>
              <a:tailEnd type="none" w="med" len="med"/>
            </a:ln>
          </p:spPr>
        </p:sp>
        <p:sp>
          <p:nvSpPr>
            <p:cNvPr id="96511" name="Freeform 257"/>
            <p:cNvSpPr/>
            <p:nvPr/>
          </p:nvSpPr>
          <p:spPr>
            <a:xfrm>
              <a:off x="4865" y="2865"/>
              <a:ext cx="10" cy="17"/>
            </a:xfrm>
            <a:custGeom>
              <a:avLst/>
              <a:gdLst/>
              <a:ahLst/>
              <a:cxnLst>
                <a:cxn ang="0">
                  <a:pos x="0" y="0"/>
                </a:cxn>
                <a:cxn ang="0">
                  <a:pos x="92" y="0"/>
                </a:cxn>
                <a:cxn ang="0">
                  <a:pos x="110" y="10"/>
                </a:cxn>
                <a:cxn ang="0">
                  <a:pos x="130" y="28"/>
                </a:cxn>
                <a:cxn ang="0">
                  <a:pos x="130" y="46"/>
                </a:cxn>
                <a:cxn ang="0">
                  <a:pos x="130" y="64"/>
                </a:cxn>
                <a:cxn ang="0">
                  <a:pos x="92" y="222"/>
                </a:cxn>
              </a:cxnLst>
              <a:pathLst>
                <a:path w="130" h="222">
                  <a:moveTo>
                    <a:pt x="0" y="0"/>
                  </a:moveTo>
                  <a:lnTo>
                    <a:pt x="92" y="0"/>
                  </a:lnTo>
                  <a:lnTo>
                    <a:pt x="110" y="10"/>
                  </a:lnTo>
                  <a:lnTo>
                    <a:pt x="130" y="28"/>
                  </a:lnTo>
                  <a:lnTo>
                    <a:pt x="130" y="46"/>
                  </a:lnTo>
                  <a:lnTo>
                    <a:pt x="130" y="64"/>
                  </a:lnTo>
                  <a:lnTo>
                    <a:pt x="92" y="22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512" name="Line 258"/>
            <p:cNvSpPr/>
            <p:nvPr/>
          </p:nvSpPr>
          <p:spPr>
            <a:xfrm flipV="1">
              <a:off x="4831" y="2507"/>
              <a:ext cx="1" cy="35"/>
            </a:xfrm>
            <a:prstGeom prst="line">
              <a:avLst/>
            </a:prstGeom>
            <a:ln w="0" cap="flat" cmpd="sng">
              <a:solidFill>
                <a:srgbClr val="FF0000"/>
              </a:solidFill>
              <a:prstDash val="solid"/>
              <a:round/>
              <a:headEnd type="none" w="med" len="med"/>
              <a:tailEnd type="none" w="med" len="med"/>
            </a:ln>
          </p:spPr>
        </p:sp>
        <p:sp>
          <p:nvSpPr>
            <p:cNvPr id="96513" name="Line 259"/>
            <p:cNvSpPr/>
            <p:nvPr/>
          </p:nvSpPr>
          <p:spPr>
            <a:xfrm flipV="1">
              <a:off x="4888" y="2519"/>
              <a:ext cx="7" cy="26"/>
            </a:xfrm>
            <a:prstGeom prst="line">
              <a:avLst/>
            </a:prstGeom>
            <a:ln w="0" cap="flat" cmpd="sng">
              <a:solidFill>
                <a:srgbClr val="000000"/>
              </a:solidFill>
              <a:prstDash val="solid"/>
              <a:round/>
              <a:headEnd type="none" w="med" len="med"/>
              <a:tailEnd type="none" w="med" len="med"/>
            </a:ln>
          </p:spPr>
        </p:sp>
        <p:sp>
          <p:nvSpPr>
            <p:cNvPr id="96514" name="Freeform 260"/>
            <p:cNvSpPr/>
            <p:nvPr/>
          </p:nvSpPr>
          <p:spPr>
            <a:xfrm>
              <a:off x="4893" y="2528"/>
              <a:ext cx="10" cy="17"/>
            </a:xfrm>
            <a:custGeom>
              <a:avLst/>
              <a:gdLst/>
              <a:ahLst/>
              <a:cxnLst>
                <a:cxn ang="0">
                  <a:pos x="0" y="0"/>
                </a:cxn>
                <a:cxn ang="0">
                  <a:pos x="94" y="0"/>
                </a:cxn>
                <a:cxn ang="0">
                  <a:pos x="112" y="9"/>
                </a:cxn>
                <a:cxn ang="0">
                  <a:pos x="130" y="28"/>
                </a:cxn>
                <a:cxn ang="0">
                  <a:pos x="130" y="46"/>
                </a:cxn>
                <a:cxn ang="0">
                  <a:pos x="130" y="64"/>
                </a:cxn>
                <a:cxn ang="0">
                  <a:pos x="94" y="222"/>
                </a:cxn>
              </a:cxnLst>
              <a:pathLst>
                <a:path w="130" h="222">
                  <a:moveTo>
                    <a:pt x="0" y="0"/>
                  </a:moveTo>
                  <a:lnTo>
                    <a:pt x="94" y="0"/>
                  </a:lnTo>
                  <a:lnTo>
                    <a:pt x="112" y="9"/>
                  </a:lnTo>
                  <a:lnTo>
                    <a:pt x="130" y="28"/>
                  </a:lnTo>
                  <a:lnTo>
                    <a:pt x="130" y="46"/>
                  </a:lnTo>
                  <a:lnTo>
                    <a:pt x="130" y="64"/>
                  </a:lnTo>
                  <a:lnTo>
                    <a:pt x="94" y="22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515" name="Freeform 261"/>
            <p:cNvSpPr/>
            <p:nvPr/>
          </p:nvSpPr>
          <p:spPr>
            <a:xfrm>
              <a:off x="4449" y="1915"/>
              <a:ext cx="8" cy="9"/>
            </a:xfrm>
            <a:custGeom>
              <a:avLst/>
              <a:gdLst/>
              <a:ahLst/>
              <a:cxnLst>
                <a:cxn ang="0">
                  <a:pos x="0" y="111"/>
                </a:cxn>
                <a:cxn ang="0">
                  <a:pos x="44" y="111"/>
                </a:cxn>
                <a:cxn ang="0">
                  <a:pos x="72" y="105"/>
                </a:cxn>
                <a:cxn ang="0">
                  <a:pos x="89" y="95"/>
                </a:cxn>
                <a:cxn ang="0">
                  <a:pos x="100" y="78"/>
                </a:cxn>
                <a:cxn ang="0">
                  <a:pos x="112" y="39"/>
                </a:cxn>
                <a:cxn ang="0">
                  <a:pos x="112" y="22"/>
                </a:cxn>
                <a:cxn ang="0">
                  <a:pos x="105" y="11"/>
                </a:cxn>
                <a:cxn ang="0">
                  <a:pos x="95" y="6"/>
                </a:cxn>
                <a:cxn ang="0">
                  <a:pos x="79" y="0"/>
                </a:cxn>
                <a:cxn ang="0">
                  <a:pos x="56" y="0"/>
                </a:cxn>
              </a:cxnLst>
              <a:pathLst>
                <a:path w="112" h="111">
                  <a:moveTo>
                    <a:pt x="0" y="111"/>
                  </a:moveTo>
                  <a:lnTo>
                    <a:pt x="44" y="111"/>
                  </a:lnTo>
                  <a:lnTo>
                    <a:pt x="72" y="105"/>
                  </a:lnTo>
                  <a:lnTo>
                    <a:pt x="89" y="95"/>
                  </a:lnTo>
                  <a:lnTo>
                    <a:pt x="100" y="78"/>
                  </a:lnTo>
                  <a:lnTo>
                    <a:pt x="112" y="39"/>
                  </a:lnTo>
                  <a:lnTo>
                    <a:pt x="112" y="22"/>
                  </a:lnTo>
                  <a:lnTo>
                    <a:pt x="105" y="11"/>
                  </a:lnTo>
                  <a:lnTo>
                    <a:pt x="95" y="6"/>
                  </a:lnTo>
                  <a:lnTo>
                    <a:pt x="79" y="0"/>
                  </a:lnTo>
                  <a:lnTo>
                    <a:pt x="56"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516" name="Freeform 262"/>
            <p:cNvSpPr/>
            <p:nvPr/>
          </p:nvSpPr>
          <p:spPr>
            <a:xfrm>
              <a:off x="4453" y="1908"/>
              <a:ext cx="7" cy="7"/>
            </a:xfrm>
            <a:custGeom>
              <a:avLst/>
              <a:gdLst/>
              <a:ahLst/>
              <a:cxnLst>
                <a:cxn ang="0">
                  <a:pos x="28" y="89"/>
                </a:cxn>
                <a:cxn ang="0">
                  <a:pos x="49" y="83"/>
                </a:cxn>
                <a:cxn ang="0">
                  <a:pos x="67" y="72"/>
                </a:cxn>
                <a:cxn ang="0">
                  <a:pos x="77" y="56"/>
                </a:cxn>
                <a:cxn ang="0">
                  <a:pos x="84" y="39"/>
                </a:cxn>
                <a:cxn ang="0">
                  <a:pos x="84" y="22"/>
                </a:cxn>
                <a:cxn ang="0">
                  <a:pos x="77" y="11"/>
                </a:cxn>
                <a:cxn ang="0">
                  <a:pos x="72" y="5"/>
                </a:cxn>
                <a:cxn ang="0">
                  <a:pos x="61" y="0"/>
                </a:cxn>
                <a:cxn ang="0">
                  <a:pos x="0" y="0"/>
                </a:cxn>
              </a:cxnLst>
              <a:pathLst>
                <a:path w="84" h="89">
                  <a:moveTo>
                    <a:pt x="28" y="89"/>
                  </a:moveTo>
                  <a:lnTo>
                    <a:pt x="49" y="83"/>
                  </a:lnTo>
                  <a:lnTo>
                    <a:pt x="67" y="72"/>
                  </a:lnTo>
                  <a:lnTo>
                    <a:pt x="77" y="56"/>
                  </a:lnTo>
                  <a:lnTo>
                    <a:pt x="84" y="39"/>
                  </a:lnTo>
                  <a:lnTo>
                    <a:pt x="84" y="22"/>
                  </a:lnTo>
                  <a:lnTo>
                    <a:pt x="77" y="11"/>
                  </a:lnTo>
                  <a:lnTo>
                    <a:pt x="72" y="5"/>
                  </a:lnTo>
                  <a:lnTo>
                    <a:pt x="61" y="0"/>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517" name="Freeform 263"/>
            <p:cNvSpPr/>
            <p:nvPr/>
          </p:nvSpPr>
          <p:spPr>
            <a:xfrm>
              <a:off x="4429" y="1904"/>
              <a:ext cx="12" cy="15"/>
            </a:xfrm>
            <a:custGeom>
              <a:avLst/>
              <a:gdLst/>
              <a:ahLst/>
              <a:cxnLst>
                <a:cxn ang="0">
                  <a:pos x="159" y="4"/>
                </a:cxn>
                <a:cxn ang="0">
                  <a:pos x="131" y="0"/>
                </a:cxn>
                <a:cxn ang="0">
                  <a:pos x="121" y="30"/>
                </a:cxn>
                <a:cxn ang="0">
                  <a:pos x="104" y="83"/>
                </a:cxn>
                <a:cxn ang="0">
                  <a:pos x="88" y="122"/>
                </a:cxn>
                <a:cxn ang="0">
                  <a:pos x="72" y="147"/>
                </a:cxn>
                <a:cxn ang="0">
                  <a:pos x="56" y="167"/>
                </a:cxn>
                <a:cxn ang="0">
                  <a:pos x="29" y="185"/>
                </a:cxn>
                <a:cxn ang="0">
                  <a:pos x="0" y="178"/>
                </a:cxn>
                <a:cxn ang="0">
                  <a:pos x="54" y="196"/>
                </a:cxn>
                <a:cxn ang="0">
                  <a:pos x="86" y="166"/>
                </a:cxn>
                <a:cxn ang="0">
                  <a:pos x="101" y="146"/>
                </a:cxn>
                <a:cxn ang="0">
                  <a:pos x="121" y="111"/>
                </a:cxn>
                <a:cxn ang="0">
                  <a:pos x="140" y="69"/>
                </a:cxn>
                <a:cxn ang="0">
                  <a:pos x="155" y="20"/>
                </a:cxn>
                <a:cxn ang="0">
                  <a:pos x="159" y="4"/>
                </a:cxn>
              </a:cxnLst>
              <a:pathLst>
                <a:path w="159" h="196">
                  <a:moveTo>
                    <a:pt x="159" y="4"/>
                  </a:moveTo>
                  <a:lnTo>
                    <a:pt x="131" y="0"/>
                  </a:lnTo>
                  <a:lnTo>
                    <a:pt x="121" y="30"/>
                  </a:lnTo>
                  <a:lnTo>
                    <a:pt x="104" y="83"/>
                  </a:lnTo>
                  <a:lnTo>
                    <a:pt x="88" y="122"/>
                  </a:lnTo>
                  <a:lnTo>
                    <a:pt x="72" y="147"/>
                  </a:lnTo>
                  <a:lnTo>
                    <a:pt x="56" y="167"/>
                  </a:lnTo>
                  <a:lnTo>
                    <a:pt x="29" y="185"/>
                  </a:lnTo>
                  <a:lnTo>
                    <a:pt x="0" y="178"/>
                  </a:lnTo>
                  <a:lnTo>
                    <a:pt x="54" y="196"/>
                  </a:lnTo>
                  <a:lnTo>
                    <a:pt x="86" y="166"/>
                  </a:lnTo>
                  <a:lnTo>
                    <a:pt x="101" y="146"/>
                  </a:lnTo>
                  <a:lnTo>
                    <a:pt x="121" y="111"/>
                  </a:lnTo>
                  <a:lnTo>
                    <a:pt x="140" y="69"/>
                  </a:lnTo>
                  <a:lnTo>
                    <a:pt x="155" y="20"/>
                  </a:lnTo>
                  <a:lnTo>
                    <a:pt x="159" y="4"/>
                  </a:lnTo>
                  <a:close/>
                </a:path>
              </a:pathLst>
            </a:custGeom>
            <a:solidFill>
              <a:srgbClr val="000000"/>
            </a:solidFill>
            <a:ln w="9525">
              <a:noFill/>
            </a:ln>
          </p:spPr>
          <p:txBody>
            <a:bodyPr/>
            <a:p>
              <a:endParaRPr lang="zh-CN" altLang="en-US"/>
            </a:p>
          </p:txBody>
        </p:sp>
        <p:sp>
          <p:nvSpPr>
            <p:cNvPr id="96518" name="Freeform 264"/>
            <p:cNvSpPr/>
            <p:nvPr/>
          </p:nvSpPr>
          <p:spPr>
            <a:xfrm>
              <a:off x="4430" y="1890"/>
              <a:ext cx="12" cy="15"/>
            </a:xfrm>
            <a:custGeom>
              <a:avLst/>
              <a:gdLst/>
              <a:ahLst/>
              <a:cxnLst>
                <a:cxn ang="0">
                  <a:pos x="129" y="0"/>
                </a:cxn>
                <a:cxn ang="0">
                  <a:pos x="100" y="4"/>
                </a:cxn>
                <a:cxn ang="0">
                  <a:pos x="118" y="15"/>
                </a:cxn>
                <a:cxn ang="0">
                  <a:pos x="134" y="46"/>
                </a:cxn>
                <a:cxn ang="0">
                  <a:pos x="134" y="70"/>
                </a:cxn>
                <a:cxn ang="0">
                  <a:pos x="131" y="113"/>
                </a:cxn>
                <a:cxn ang="0">
                  <a:pos x="121" y="170"/>
                </a:cxn>
                <a:cxn ang="0">
                  <a:pos x="0" y="138"/>
                </a:cxn>
                <a:cxn ang="0">
                  <a:pos x="146" y="195"/>
                </a:cxn>
                <a:cxn ang="0">
                  <a:pos x="156" y="143"/>
                </a:cxn>
                <a:cxn ang="0">
                  <a:pos x="159" y="100"/>
                </a:cxn>
                <a:cxn ang="0">
                  <a:pos x="157" y="65"/>
                </a:cxn>
                <a:cxn ang="0">
                  <a:pos x="146" y="28"/>
                </a:cxn>
                <a:cxn ang="0">
                  <a:pos x="129" y="0"/>
                </a:cxn>
              </a:cxnLst>
              <a:pathLst>
                <a:path w="159" h="195">
                  <a:moveTo>
                    <a:pt x="129" y="0"/>
                  </a:moveTo>
                  <a:lnTo>
                    <a:pt x="100" y="4"/>
                  </a:lnTo>
                  <a:lnTo>
                    <a:pt x="118" y="15"/>
                  </a:lnTo>
                  <a:lnTo>
                    <a:pt x="134" y="46"/>
                  </a:lnTo>
                  <a:lnTo>
                    <a:pt x="134" y="70"/>
                  </a:lnTo>
                  <a:lnTo>
                    <a:pt x="131" y="113"/>
                  </a:lnTo>
                  <a:lnTo>
                    <a:pt x="121" y="170"/>
                  </a:lnTo>
                  <a:lnTo>
                    <a:pt x="0" y="138"/>
                  </a:lnTo>
                  <a:lnTo>
                    <a:pt x="146" y="195"/>
                  </a:lnTo>
                  <a:lnTo>
                    <a:pt x="156" y="143"/>
                  </a:lnTo>
                  <a:lnTo>
                    <a:pt x="159" y="100"/>
                  </a:lnTo>
                  <a:lnTo>
                    <a:pt x="157" y="65"/>
                  </a:lnTo>
                  <a:lnTo>
                    <a:pt x="146" y="28"/>
                  </a:lnTo>
                  <a:lnTo>
                    <a:pt x="129" y="0"/>
                  </a:lnTo>
                  <a:close/>
                </a:path>
              </a:pathLst>
            </a:custGeom>
            <a:solidFill>
              <a:srgbClr val="000000"/>
            </a:solidFill>
            <a:ln w="9525">
              <a:noFill/>
            </a:ln>
          </p:spPr>
          <p:txBody>
            <a:bodyPr/>
            <a:p>
              <a:endParaRPr lang="zh-CN" altLang="en-US"/>
            </a:p>
          </p:txBody>
        </p:sp>
        <p:sp>
          <p:nvSpPr>
            <p:cNvPr id="96519" name="Freeform 265"/>
            <p:cNvSpPr/>
            <p:nvPr/>
          </p:nvSpPr>
          <p:spPr>
            <a:xfrm>
              <a:off x="4425" y="1889"/>
              <a:ext cx="16" cy="31"/>
            </a:xfrm>
            <a:custGeom>
              <a:avLst/>
              <a:gdLst/>
              <a:ahLst/>
              <a:cxnLst>
                <a:cxn ang="0">
                  <a:pos x="170" y="5"/>
                </a:cxn>
                <a:cxn ang="0">
                  <a:pos x="139" y="0"/>
                </a:cxn>
                <a:cxn ang="0">
                  <a:pos x="111" y="12"/>
                </a:cxn>
                <a:cxn ang="0">
                  <a:pos x="78" y="43"/>
                </a:cxn>
                <a:cxn ang="0">
                  <a:pos x="70" y="54"/>
                </a:cxn>
                <a:cxn ang="0">
                  <a:pos x="51" y="86"/>
                </a:cxn>
                <a:cxn ang="0">
                  <a:pos x="33" y="129"/>
                </a:cxn>
                <a:cxn ang="0">
                  <a:pos x="17" y="182"/>
                </a:cxn>
                <a:cxn ang="0">
                  <a:pos x="9" y="213"/>
                </a:cxn>
                <a:cxn ang="0">
                  <a:pos x="1" y="261"/>
                </a:cxn>
                <a:cxn ang="0">
                  <a:pos x="0" y="303"/>
                </a:cxn>
                <a:cxn ang="0">
                  <a:pos x="4" y="340"/>
                </a:cxn>
                <a:cxn ang="0">
                  <a:pos x="10" y="363"/>
                </a:cxn>
                <a:cxn ang="0">
                  <a:pos x="27" y="397"/>
                </a:cxn>
                <a:cxn ang="0">
                  <a:pos x="51" y="413"/>
                </a:cxn>
                <a:cxn ang="0">
                  <a:pos x="67" y="414"/>
                </a:cxn>
                <a:cxn ang="0">
                  <a:pos x="96" y="401"/>
                </a:cxn>
                <a:cxn ang="0">
                  <a:pos x="42" y="383"/>
                </a:cxn>
                <a:cxn ang="0">
                  <a:pos x="34" y="372"/>
                </a:cxn>
                <a:cxn ang="0">
                  <a:pos x="25" y="328"/>
                </a:cxn>
                <a:cxn ang="0">
                  <a:pos x="24" y="315"/>
                </a:cxn>
                <a:cxn ang="0">
                  <a:pos x="26" y="279"/>
                </a:cxn>
                <a:cxn ang="0">
                  <a:pos x="34" y="232"/>
                </a:cxn>
                <a:cxn ang="0">
                  <a:pos x="48" y="172"/>
                </a:cxn>
                <a:cxn ang="0">
                  <a:pos x="173" y="205"/>
                </a:cxn>
                <a:cxn ang="0">
                  <a:pos x="201" y="209"/>
                </a:cxn>
                <a:cxn ang="0">
                  <a:pos x="55" y="152"/>
                </a:cxn>
                <a:cxn ang="0">
                  <a:pos x="68" y="117"/>
                </a:cxn>
                <a:cxn ang="0">
                  <a:pos x="86" y="74"/>
                </a:cxn>
                <a:cxn ang="0">
                  <a:pos x="104" y="43"/>
                </a:cxn>
                <a:cxn ang="0">
                  <a:pos x="124" y="24"/>
                </a:cxn>
                <a:cxn ang="0">
                  <a:pos x="155" y="18"/>
                </a:cxn>
                <a:cxn ang="0">
                  <a:pos x="184" y="14"/>
                </a:cxn>
                <a:cxn ang="0">
                  <a:pos x="170" y="5"/>
                </a:cxn>
              </a:cxnLst>
              <a:pathLst>
                <a:path w="201" h="414">
                  <a:moveTo>
                    <a:pt x="170" y="5"/>
                  </a:moveTo>
                  <a:lnTo>
                    <a:pt x="139" y="0"/>
                  </a:lnTo>
                  <a:lnTo>
                    <a:pt x="111" y="12"/>
                  </a:lnTo>
                  <a:lnTo>
                    <a:pt x="78" y="43"/>
                  </a:lnTo>
                  <a:lnTo>
                    <a:pt x="70" y="54"/>
                  </a:lnTo>
                  <a:lnTo>
                    <a:pt x="51" y="86"/>
                  </a:lnTo>
                  <a:lnTo>
                    <a:pt x="33" y="129"/>
                  </a:lnTo>
                  <a:lnTo>
                    <a:pt x="17" y="182"/>
                  </a:lnTo>
                  <a:lnTo>
                    <a:pt x="9" y="213"/>
                  </a:lnTo>
                  <a:lnTo>
                    <a:pt x="1" y="261"/>
                  </a:lnTo>
                  <a:lnTo>
                    <a:pt x="0" y="303"/>
                  </a:lnTo>
                  <a:lnTo>
                    <a:pt x="4" y="340"/>
                  </a:lnTo>
                  <a:lnTo>
                    <a:pt x="10" y="363"/>
                  </a:lnTo>
                  <a:lnTo>
                    <a:pt x="27" y="397"/>
                  </a:lnTo>
                  <a:lnTo>
                    <a:pt x="51" y="413"/>
                  </a:lnTo>
                  <a:lnTo>
                    <a:pt x="67" y="414"/>
                  </a:lnTo>
                  <a:lnTo>
                    <a:pt x="96" y="401"/>
                  </a:lnTo>
                  <a:lnTo>
                    <a:pt x="42" y="383"/>
                  </a:lnTo>
                  <a:lnTo>
                    <a:pt x="34" y="372"/>
                  </a:lnTo>
                  <a:lnTo>
                    <a:pt x="25" y="328"/>
                  </a:lnTo>
                  <a:lnTo>
                    <a:pt x="24" y="315"/>
                  </a:lnTo>
                  <a:lnTo>
                    <a:pt x="26" y="279"/>
                  </a:lnTo>
                  <a:lnTo>
                    <a:pt x="34" y="232"/>
                  </a:lnTo>
                  <a:lnTo>
                    <a:pt x="48" y="172"/>
                  </a:lnTo>
                  <a:lnTo>
                    <a:pt x="173" y="205"/>
                  </a:lnTo>
                  <a:lnTo>
                    <a:pt x="201" y="209"/>
                  </a:lnTo>
                  <a:lnTo>
                    <a:pt x="55" y="152"/>
                  </a:lnTo>
                  <a:lnTo>
                    <a:pt x="68" y="117"/>
                  </a:lnTo>
                  <a:lnTo>
                    <a:pt x="86" y="74"/>
                  </a:lnTo>
                  <a:lnTo>
                    <a:pt x="104" y="43"/>
                  </a:lnTo>
                  <a:lnTo>
                    <a:pt x="124" y="24"/>
                  </a:lnTo>
                  <a:lnTo>
                    <a:pt x="155" y="18"/>
                  </a:lnTo>
                  <a:lnTo>
                    <a:pt x="184" y="14"/>
                  </a:lnTo>
                  <a:lnTo>
                    <a:pt x="170" y="5"/>
                  </a:lnTo>
                  <a:close/>
                </a:path>
              </a:pathLst>
            </a:custGeom>
            <a:solidFill>
              <a:srgbClr val="000000"/>
            </a:solidFill>
            <a:ln w="9525">
              <a:noFill/>
            </a:ln>
          </p:spPr>
          <p:txBody>
            <a:bodyPr/>
            <a:p>
              <a:endParaRPr lang="zh-CN" altLang="en-US"/>
            </a:p>
          </p:txBody>
        </p:sp>
        <p:sp>
          <p:nvSpPr>
            <p:cNvPr id="96520" name="Line 266"/>
            <p:cNvSpPr/>
            <p:nvPr/>
          </p:nvSpPr>
          <p:spPr>
            <a:xfrm>
              <a:off x="4465" y="1992"/>
              <a:ext cx="1" cy="55"/>
            </a:xfrm>
            <a:prstGeom prst="line">
              <a:avLst/>
            </a:prstGeom>
            <a:ln w="0" cap="flat" cmpd="sng">
              <a:solidFill>
                <a:srgbClr val="FF0000"/>
              </a:solidFill>
              <a:prstDash val="solid"/>
              <a:round/>
              <a:headEnd type="none" w="med" len="med"/>
              <a:tailEnd type="none" w="med" len="med"/>
            </a:ln>
          </p:spPr>
        </p:sp>
        <p:sp>
          <p:nvSpPr>
            <p:cNvPr id="96521" name="Line 267"/>
            <p:cNvSpPr/>
            <p:nvPr/>
          </p:nvSpPr>
          <p:spPr>
            <a:xfrm>
              <a:off x="4599" y="1992"/>
              <a:ext cx="1" cy="60"/>
            </a:xfrm>
            <a:prstGeom prst="line">
              <a:avLst/>
            </a:prstGeom>
            <a:ln w="0" cap="flat" cmpd="sng">
              <a:solidFill>
                <a:srgbClr val="FF0000"/>
              </a:solidFill>
              <a:prstDash val="solid"/>
              <a:round/>
              <a:headEnd type="none" w="med" len="med"/>
              <a:tailEnd type="none" w="med" len="med"/>
            </a:ln>
          </p:spPr>
        </p:sp>
        <p:sp>
          <p:nvSpPr>
            <p:cNvPr id="96522" name="Freeform 268"/>
            <p:cNvSpPr/>
            <p:nvPr/>
          </p:nvSpPr>
          <p:spPr>
            <a:xfrm>
              <a:off x="4877" y="1984"/>
              <a:ext cx="17" cy="26"/>
            </a:xfrm>
            <a:custGeom>
              <a:avLst/>
              <a:gdLst/>
              <a:ahLst/>
              <a:cxnLst>
                <a:cxn ang="0">
                  <a:pos x="0" y="334"/>
                </a:cxn>
                <a:cxn ang="0">
                  <a:pos x="94" y="0"/>
                </a:cxn>
                <a:cxn ang="0">
                  <a:pos x="177" y="0"/>
                </a:cxn>
                <a:cxn ang="0">
                  <a:pos x="205" y="10"/>
                </a:cxn>
                <a:cxn ang="0">
                  <a:pos x="224" y="28"/>
                </a:cxn>
                <a:cxn ang="0">
                  <a:pos x="224" y="56"/>
                </a:cxn>
                <a:cxn ang="0">
                  <a:pos x="196" y="168"/>
                </a:cxn>
                <a:cxn ang="0">
                  <a:pos x="177" y="196"/>
                </a:cxn>
                <a:cxn ang="0">
                  <a:pos x="158" y="214"/>
                </a:cxn>
                <a:cxn ang="0">
                  <a:pos x="130" y="224"/>
                </a:cxn>
                <a:cxn ang="0">
                  <a:pos x="38" y="224"/>
                </a:cxn>
              </a:cxnLst>
              <a:pathLst>
                <a:path w="224" h="334">
                  <a:moveTo>
                    <a:pt x="0" y="334"/>
                  </a:moveTo>
                  <a:lnTo>
                    <a:pt x="94" y="0"/>
                  </a:lnTo>
                  <a:lnTo>
                    <a:pt x="177" y="0"/>
                  </a:lnTo>
                  <a:lnTo>
                    <a:pt x="205" y="10"/>
                  </a:lnTo>
                  <a:lnTo>
                    <a:pt x="224" y="28"/>
                  </a:lnTo>
                  <a:lnTo>
                    <a:pt x="224" y="56"/>
                  </a:lnTo>
                  <a:lnTo>
                    <a:pt x="196" y="168"/>
                  </a:lnTo>
                  <a:lnTo>
                    <a:pt x="177" y="196"/>
                  </a:lnTo>
                  <a:lnTo>
                    <a:pt x="158" y="214"/>
                  </a:lnTo>
                  <a:lnTo>
                    <a:pt x="130" y="224"/>
                  </a:lnTo>
                  <a:lnTo>
                    <a:pt x="38" y="224"/>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523" name="Line 269"/>
            <p:cNvSpPr/>
            <p:nvPr/>
          </p:nvSpPr>
          <p:spPr>
            <a:xfrm>
              <a:off x="4831" y="1992"/>
              <a:ext cx="1" cy="87"/>
            </a:xfrm>
            <a:prstGeom prst="line">
              <a:avLst/>
            </a:prstGeom>
            <a:ln w="0" cap="flat" cmpd="sng">
              <a:solidFill>
                <a:srgbClr val="FF0000"/>
              </a:solidFill>
              <a:prstDash val="solid"/>
              <a:round/>
              <a:headEnd type="none" w="med" len="med"/>
              <a:tailEnd type="none" w="med" len="med"/>
            </a:ln>
          </p:spPr>
        </p:sp>
        <p:sp>
          <p:nvSpPr>
            <p:cNvPr id="96524" name="Freeform 270"/>
            <p:cNvSpPr/>
            <p:nvPr/>
          </p:nvSpPr>
          <p:spPr>
            <a:xfrm>
              <a:off x="3665" y="1972"/>
              <a:ext cx="17" cy="26"/>
            </a:xfrm>
            <a:custGeom>
              <a:avLst/>
              <a:gdLst/>
              <a:ahLst/>
              <a:cxnLst>
                <a:cxn ang="0">
                  <a:pos x="0" y="335"/>
                </a:cxn>
                <a:cxn ang="0">
                  <a:pos x="94" y="0"/>
                </a:cxn>
                <a:cxn ang="0">
                  <a:pos x="176" y="0"/>
                </a:cxn>
                <a:cxn ang="0">
                  <a:pos x="204" y="10"/>
                </a:cxn>
                <a:cxn ang="0">
                  <a:pos x="224" y="28"/>
                </a:cxn>
                <a:cxn ang="0">
                  <a:pos x="224" y="56"/>
                </a:cxn>
                <a:cxn ang="0">
                  <a:pos x="196" y="167"/>
                </a:cxn>
                <a:cxn ang="0">
                  <a:pos x="176" y="195"/>
                </a:cxn>
                <a:cxn ang="0">
                  <a:pos x="158" y="214"/>
                </a:cxn>
                <a:cxn ang="0">
                  <a:pos x="130" y="223"/>
                </a:cxn>
                <a:cxn ang="0">
                  <a:pos x="38" y="223"/>
                </a:cxn>
              </a:cxnLst>
              <a:pathLst>
                <a:path w="224" h="335">
                  <a:moveTo>
                    <a:pt x="0" y="335"/>
                  </a:moveTo>
                  <a:lnTo>
                    <a:pt x="94" y="0"/>
                  </a:lnTo>
                  <a:lnTo>
                    <a:pt x="176" y="0"/>
                  </a:lnTo>
                  <a:lnTo>
                    <a:pt x="204" y="10"/>
                  </a:lnTo>
                  <a:lnTo>
                    <a:pt x="224" y="28"/>
                  </a:lnTo>
                  <a:lnTo>
                    <a:pt x="224" y="56"/>
                  </a:lnTo>
                  <a:lnTo>
                    <a:pt x="196" y="167"/>
                  </a:lnTo>
                  <a:lnTo>
                    <a:pt x="176" y="195"/>
                  </a:lnTo>
                  <a:lnTo>
                    <a:pt x="158" y="214"/>
                  </a:lnTo>
                  <a:lnTo>
                    <a:pt x="130" y="223"/>
                  </a:lnTo>
                  <a:lnTo>
                    <a:pt x="38" y="22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525" name="Line 271"/>
            <p:cNvSpPr/>
            <p:nvPr/>
          </p:nvSpPr>
          <p:spPr>
            <a:xfrm flipV="1">
              <a:off x="3690" y="2524"/>
              <a:ext cx="7" cy="26"/>
            </a:xfrm>
            <a:prstGeom prst="line">
              <a:avLst/>
            </a:prstGeom>
            <a:ln w="0" cap="flat" cmpd="sng">
              <a:solidFill>
                <a:srgbClr val="000000"/>
              </a:solidFill>
              <a:prstDash val="solid"/>
              <a:round/>
              <a:headEnd type="none" w="med" len="med"/>
              <a:tailEnd type="none" w="med" len="med"/>
            </a:ln>
          </p:spPr>
        </p:sp>
        <p:sp>
          <p:nvSpPr>
            <p:cNvPr id="96526" name="Freeform 272"/>
            <p:cNvSpPr/>
            <p:nvPr/>
          </p:nvSpPr>
          <p:spPr>
            <a:xfrm>
              <a:off x="3695" y="2533"/>
              <a:ext cx="10" cy="17"/>
            </a:xfrm>
            <a:custGeom>
              <a:avLst/>
              <a:gdLst/>
              <a:ahLst/>
              <a:cxnLst>
                <a:cxn ang="0">
                  <a:pos x="0" y="0"/>
                </a:cxn>
                <a:cxn ang="0">
                  <a:pos x="93" y="0"/>
                </a:cxn>
                <a:cxn ang="0">
                  <a:pos x="111" y="9"/>
                </a:cxn>
                <a:cxn ang="0">
                  <a:pos x="130" y="28"/>
                </a:cxn>
                <a:cxn ang="0">
                  <a:pos x="130" y="46"/>
                </a:cxn>
                <a:cxn ang="0">
                  <a:pos x="130" y="65"/>
                </a:cxn>
                <a:cxn ang="0">
                  <a:pos x="93" y="223"/>
                </a:cxn>
              </a:cxnLst>
              <a:pathLst>
                <a:path w="130" h="223">
                  <a:moveTo>
                    <a:pt x="0" y="0"/>
                  </a:moveTo>
                  <a:lnTo>
                    <a:pt x="93" y="0"/>
                  </a:lnTo>
                  <a:lnTo>
                    <a:pt x="111" y="9"/>
                  </a:lnTo>
                  <a:lnTo>
                    <a:pt x="130" y="28"/>
                  </a:lnTo>
                  <a:lnTo>
                    <a:pt x="130" y="46"/>
                  </a:lnTo>
                  <a:lnTo>
                    <a:pt x="130" y="65"/>
                  </a:lnTo>
                  <a:lnTo>
                    <a:pt x="93" y="22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527" name="Line 273"/>
            <p:cNvSpPr/>
            <p:nvPr/>
          </p:nvSpPr>
          <p:spPr>
            <a:xfrm flipV="1">
              <a:off x="3687" y="2854"/>
              <a:ext cx="7" cy="26"/>
            </a:xfrm>
            <a:prstGeom prst="line">
              <a:avLst/>
            </a:prstGeom>
            <a:ln w="0" cap="flat" cmpd="sng">
              <a:solidFill>
                <a:srgbClr val="000000"/>
              </a:solidFill>
              <a:prstDash val="solid"/>
              <a:round/>
              <a:headEnd type="none" w="med" len="med"/>
              <a:tailEnd type="none" w="med" len="med"/>
            </a:ln>
          </p:spPr>
        </p:sp>
        <p:sp>
          <p:nvSpPr>
            <p:cNvPr id="96528" name="Freeform 274"/>
            <p:cNvSpPr/>
            <p:nvPr/>
          </p:nvSpPr>
          <p:spPr>
            <a:xfrm>
              <a:off x="3692" y="2863"/>
              <a:ext cx="10" cy="17"/>
            </a:xfrm>
            <a:custGeom>
              <a:avLst/>
              <a:gdLst/>
              <a:ahLst/>
              <a:cxnLst>
                <a:cxn ang="0">
                  <a:pos x="0" y="0"/>
                </a:cxn>
                <a:cxn ang="0">
                  <a:pos x="93" y="0"/>
                </a:cxn>
                <a:cxn ang="0">
                  <a:pos x="111" y="9"/>
                </a:cxn>
                <a:cxn ang="0">
                  <a:pos x="130" y="28"/>
                </a:cxn>
                <a:cxn ang="0">
                  <a:pos x="130" y="46"/>
                </a:cxn>
                <a:cxn ang="0">
                  <a:pos x="130" y="65"/>
                </a:cxn>
                <a:cxn ang="0">
                  <a:pos x="93" y="222"/>
                </a:cxn>
              </a:cxnLst>
              <a:pathLst>
                <a:path w="130" h="222">
                  <a:moveTo>
                    <a:pt x="0" y="0"/>
                  </a:moveTo>
                  <a:lnTo>
                    <a:pt x="93" y="0"/>
                  </a:lnTo>
                  <a:lnTo>
                    <a:pt x="111" y="9"/>
                  </a:lnTo>
                  <a:lnTo>
                    <a:pt x="130" y="28"/>
                  </a:lnTo>
                  <a:lnTo>
                    <a:pt x="130" y="46"/>
                  </a:lnTo>
                  <a:lnTo>
                    <a:pt x="130" y="65"/>
                  </a:lnTo>
                  <a:lnTo>
                    <a:pt x="93" y="22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529" name="Line 275"/>
            <p:cNvSpPr/>
            <p:nvPr/>
          </p:nvSpPr>
          <p:spPr>
            <a:xfrm flipV="1">
              <a:off x="3679" y="3154"/>
              <a:ext cx="7" cy="26"/>
            </a:xfrm>
            <a:prstGeom prst="line">
              <a:avLst/>
            </a:prstGeom>
            <a:ln w="0" cap="flat" cmpd="sng">
              <a:solidFill>
                <a:srgbClr val="000000"/>
              </a:solidFill>
              <a:prstDash val="solid"/>
              <a:round/>
              <a:headEnd type="none" w="med" len="med"/>
              <a:tailEnd type="none" w="med" len="med"/>
            </a:ln>
          </p:spPr>
        </p:sp>
        <p:sp>
          <p:nvSpPr>
            <p:cNvPr id="96530" name="Freeform 276"/>
            <p:cNvSpPr/>
            <p:nvPr/>
          </p:nvSpPr>
          <p:spPr>
            <a:xfrm>
              <a:off x="3684" y="3163"/>
              <a:ext cx="10" cy="17"/>
            </a:xfrm>
            <a:custGeom>
              <a:avLst/>
              <a:gdLst/>
              <a:ahLst/>
              <a:cxnLst>
                <a:cxn ang="0">
                  <a:pos x="0" y="0"/>
                </a:cxn>
                <a:cxn ang="0">
                  <a:pos x="93" y="0"/>
                </a:cxn>
                <a:cxn ang="0">
                  <a:pos x="111" y="10"/>
                </a:cxn>
                <a:cxn ang="0">
                  <a:pos x="129" y="28"/>
                </a:cxn>
                <a:cxn ang="0">
                  <a:pos x="129" y="46"/>
                </a:cxn>
                <a:cxn ang="0">
                  <a:pos x="129" y="64"/>
                </a:cxn>
                <a:cxn ang="0">
                  <a:pos x="93" y="222"/>
                </a:cxn>
              </a:cxnLst>
              <a:pathLst>
                <a:path w="129" h="222">
                  <a:moveTo>
                    <a:pt x="0" y="0"/>
                  </a:moveTo>
                  <a:lnTo>
                    <a:pt x="93" y="0"/>
                  </a:lnTo>
                  <a:lnTo>
                    <a:pt x="111" y="10"/>
                  </a:lnTo>
                  <a:lnTo>
                    <a:pt x="129" y="28"/>
                  </a:lnTo>
                  <a:lnTo>
                    <a:pt x="129" y="46"/>
                  </a:lnTo>
                  <a:lnTo>
                    <a:pt x="129" y="64"/>
                  </a:lnTo>
                  <a:lnTo>
                    <a:pt x="93" y="22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531" name="Line 277"/>
            <p:cNvSpPr/>
            <p:nvPr/>
          </p:nvSpPr>
          <p:spPr>
            <a:xfrm>
              <a:off x="3732" y="2588"/>
              <a:ext cx="1135" cy="1"/>
            </a:xfrm>
            <a:prstGeom prst="line">
              <a:avLst/>
            </a:prstGeom>
            <a:ln w="0" cap="flat" cmpd="sng">
              <a:solidFill>
                <a:srgbClr val="000000"/>
              </a:solidFill>
              <a:prstDash val="solid"/>
              <a:round/>
              <a:headEnd type="none" w="med" len="med"/>
              <a:tailEnd type="none" w="med" len="med"/>
            </a:ln>
          </p:spPr>
        </p:sp>
        <p:sp>
          <p:nvSpPr>
            <p:cNvPr id="96532" name="Line 278"/>
            <p:cNvSpPr/>
            <p:nvPr/>
          </p:nvSpPr>
          <p:spPr>
            <a:xfrm>
              <a:off x="3732" y="2921"/>
              <a:ext cx="1100" cy="1"/>
            </a:xfrm>
            <a:prstGeom prst="line">
              <a:avLst/>
            </a:prstGeom>
            <a:ln w="0" cap="flat" cmpd="sng">
              <a:solidFill>
                <a:srgbClr val="000000"/>
              </a:solidFill>
              <a:prstDash val="solid"/>
              <a:round/>
              <a:headEnd type="none" w="med" len="med"/>
              <a:tailEnd type="none" w="med" len="med"/>
            </a:ln>
          </p:spPr>
        </p:sp>
        <p:sp>
          <p:nvSpPr>
            <p:cNvPr id="96533" name="Line 279"/>
            <p:cNvSpPr/>
            <p:nvPr/>
          </p:nvSpPr>
          <p:spPr>
            <a:xfrm>
              <a:off x="3716" y="3222"/>
              <a:ext cx="1123" cy="1"/>
            </a:xfrm>
            <a:prstGeom prst="line">
              <a:avLst/>
            </a:prstGeom>
            <a:ln w="0" cap="flat" cmpd="sng">
              <a:solidFill>
                <a:srgbClr val="000000"/>
              </a:solidFill>
              <a:prstDash val="solid"/>
              <a:round/>
              <a:headEnd type="none" w="med" len="med"/>
              <a:tailEnd type="none" w="med" len="med"/>
            </a:ln>
          </p:spPr>
        </p:sp>
        <p:sp>
          <p:nvSpPr>
            <p:cNvPr id="96534" name="Freeform 280"/>
            <p:cNvSpPr/>
            <p:nvPr/>
          </p:nvSpPr>
          <p:spPr>
            <a:xfrm>
              <a:off x="4883" y="2573"/>
              <a:ext cx="14" cy="17"/>
            </a:xfrm>
            <a:custGeom>
              <a:avLst/>
              <a:gdLst/>
              <a:ahLst/>
              <a:cxnLst>
                <a:cxn ang="0">
                  <a:pos x="157" y="158"/>
                </a:cxn>
                <a:cxn ang="0">
                  <a:pos x="176" y="74"/>
                </a:cxn>
                <a:cxn ang="0">
                  <a:pos x="176" y="47"/>
                </a:cxn>
                <a:cxn ang="0">
                  <a:pos x="167" y="19"/>
                </a:cxn>
                <a:cxn ang="0">
                  <a:pos x="139" y="0"/>
                </a:cxn>
                <a:cxn ang="0">
                  <a:pos x="111" y="0"/>
                </a:cxn>
                <a:cxn ang="0">
                  <a:pos x="83" y="9"/>
                </a:cxn>
                <a:cxn ang="0">
                  <a:pos x="55" y="28"/>
                </a:cxn>
                <a:cxn ang="0">
                  <a:pos x="37" y="47"/>
                </a:cxn>
                <a:cxn ang="0">
                  <a:pos x="0" y="158"/>
                </a:cxn>
                <a:cxn ang="0">
                  <a:pos x="0" y="176"/>
                </a:cxn>
                <a:cxn ang="0">
                  <a:pos x="9" y="195"/>
                </a:cxn>
                <a:cxn ang="0">
                  <a:pos x="28" y="213"/>
                </a:cxn>
                <a:cxn ang="0">
                  <a:pos x="46" y="223"/>
                </a:cxn>
                <a:cxn ang="0">
                  <a:pos x="74" y="223"/>
                </a:cxn>
                <a:cxn ang="0">
                  <a:pos x="102" y="213"/>
                </a:cxn>
                <a:cxn ang="0">
                  <a:pos x="129" y="195"/>
                </a:cxn>
                <a:cxn ang="0">
                  <a:pos x="148" y="176"/>
                </a:cxn>
                <a:cxn ang="0">
                  <a:pos x="157" y="158"/>
                </a:cxn>
              </a:cxnLst>
              <a:pathLst>
                <a:path w="176" h="223">
                  <a:moveTo>
                    <a:pt x="157" y="158"/>
                  </a:moveTo>
                  <a:lnTo>
                    <a:pt x="176" y="74"/>
                  </a:lnTo>
                  <a:lnTo>
                    <a:pt x="176" y="47"/>
                  </a:lnTo>
                  <a:lnTo>
                    <a:pt x="167" y="19"/>
                  </a:lnTo>
                  <a:lnTo>
                    <a:pt x="139" y="0"/>
                  </a:lnTo>
                  <a:lnTo>
                    <a:pt x="111" y="0"/>
                  </a:lnTo>
                  <a:lnTo>
                    <a:pt x="83" y="9"/>
                  </a:lnTo>
                  <a:lnTo>
                    <a:pt x="55" y="28"/>
                  </a:lnTo>
                  <a:lnTo>
                    <a:pt x="37" y="47"/>
                  </a:lnTo>
                  <a:lnTo>
                    <a:pt x="0" y="158"/>
                  </a:lnTo>
                  <a:lnTo>
                    <a:pt x="0" y="176"/>
                  </a:lnTo>
                  <a:lnTo>
                    <a:pt x="9" y="195"/>
                  </a:lnTo>
                  <a:lnTo>
                    <a:pt x="28" y="213"/>
                  </a:lnTo>
                  <a:lnTo>
                    <a:pt x="46" y="223"/>
                  </a:lnTo>
                  <a:lnTo>
                    <a:pt x="74" y="223"/>
                  </a:lnTo>
                  <a:lnTo>
                    <a:pt x="102" y="213"/>
                  </a:lnTo>
                  <a:lnTo>
                    <a:pt x="129" y="195"/>
                  </a:lnTo>
                  <a:lnTo>
                    <a:pt x="148" y="176"/>
                  </a:lnTo>
                  <a:lnTo>
                    <a:pt x="157" y="158"/>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535" name="Line 281"/>
            <p:cNvSpPr/>
            <p:nvPr/>
          </p:nvSpPr>
          <p:spPr>
            <a:xfrm flipV="1">
              <a:off x="3693" y="2576"/>
              <a:ext cx="15" cy="17"/>
            </a:xfrm>
            <a:prstGeom prst="line">
              <a:avLst/>
            </a:prstGeom>
            <a:ln w="0" cap="flat" cmpd="sng">
              <a:solidFill>
                <a:srgbClr val="000000"/>
              </a:solidFill>
              <a:prstDash val="solid"/>
              <a:round/>
              <a:headEnd type="none" w="med" len="med"/>
              <a:tailEnd type="none" w="med" len="med"/>
            </a:ln>
          </p:spPr>
        </p:sp>
        <p:sp>
          <p:nvSpPr>
            <p:cNvPr id="96536" name="Line 282"/>
            <p:cNvSpPr/>
            <p:nvPr/>
          </p:nvSpPr>
          <p:spPr>
            <a:xfrm>
              <a:off x="3697" y="2576"/>
              <a:ext cx="7" cy="17"/>
            </a:xfrm>
            <a:prstGeom prst="line">
              <a:avLst/>
            </a:prstGeom>
            <a:ln w="0" cap="flat" cmpd="sng">
              <a:solidFill>
                <a:srgbClr val="000000"/>
              </a:solidFill>
              <a:prstDash val="solid"/>
              <a:round/>
              <a:headEnd type="none" w="med" len="med"/>
              <a:tailEnd type="none" w="med" len="med"/>
            </a:ln>
          </p:spPr>
        </p:sp>
        <p:sp>
          <p:nvSpPr>
            <p:cNvPr id="96537" name="Freeform 283"/>
            <p:cNvSpPr/>
            <p:nvPr/>
          </p:nvSpPr>
          <p:spPr>
            <a:xfrm>
              <a:off x="4873" y="2916"/>
              <a:ext cx="13" cy="17"/>
            </a:xfrm>
            <a:custGeom>
              <a:avLst/>
              <a:gdLst/>
              <a:ahLst/>
              <a:cxnLst>
                <a:cxn ang="0">
                  <a:pos x="158" y="158"/>
                </a:cxn>
                <a:cxn ang="0">
                  <a:pos x="177" y="74"/>
                </a:cxn>
                <a:cxn ang="0">
                  <a:pos x="177" y="47"/>
                </a:cxn>
                <a:cxn ang="0">
                  <a:pos x="168" y="19"/>
                </a:cxn>
                <a:cxn ang="0">
                  <a:pos x="140" y="0"/>
                </a:cxn>
                <a:cxn ang="0">
                  <a:pos x="112" y="0"/>
                </a:cxn>
                <a:cxn ang="0">
                  <a:pos x="84" y="10"/>
                </a:cxn>
                <a:cxn ang="0">
                  <a:pos x="56" y="28"/>
                </a:cxn>
                <a:cxn ang="0">
                  <a:pos x="38" y="47"/>
                </a:cxn>
                <a:cxn ang="0">
                  <a:pos x="0" y="158"/>
                </a:cxn>
                <a:cxn ang="0">
                  <a:pos x="0" y="177"/>
                </a:cxn>
                <a:cxn ang="0">
                  <a:pos x="10" y="196"/>
                </a:cxn>
                <a:cxn ang="0">
                  <a:pos x="28" y="214"/>
                </a:cxn>
                <a:cxn ang="0">
                  <a:pos x="47" y="223"/>
                </a:cxn>
                <a:cxn ang="0">
                  <a:pos x="75" y="223"/>
                </a:cxn>
                <a:cxn ang="0">
                  <a:pos x="103" y="214"/>
                </a:cxn>
                <a:cxn ang="0">
                  <a:pos x="131" y="196"/>
                </a:cxn>
                <a:cxn ang="0">
                  <a:pos x="149" y="177"/>
                </a:cxn>
                <a:cxn ang="0">
                  <a:pos x="158" y="158"/>
                </a:cxn>
              </a:cxnLst>
              <a:pathLst>
                <a:path w="177" h="223">
                  <a:moveTo>
                    <a:pt x="158" y="158"/>
                  </a:moveTo>
                  <a:lnTo>
                    <a:pt x="177" y="74"/>
                  </a:lnTo>
                  <a:lnTo>
                    <a:pt x="177" y="47"/>
                  </a:lnTo>
                  <a:lnTo>
                    <a:pt x="168" y="19"/>
                  </a:lnTo>
                  <a:lnTo>
                    <a:pt x="140" y="0"/>
                  </a:lnTo>
                  <a:lnTo>
                    <a:pt x="112" y="0"/>
                  </a:lnTo>
                  <a:lnTo>
                    <a:pt x="84" y="10"/>
                  </a:lnTo>
                  <a:lnTo>
                    <a:pt x="56" y="28"/>
                  </a:lnTo>
                  <a:lnTo>
                    <a:pt x="38" y="47"/>
                  </a:lnTo>
                  <a:lnTo>
                    <a:pt x="0" y="158"/>
                  </a:lnTo>
                  <a:lnTo>
                    <a:pt x="0" y="177"/>
                  </a:lnTo>
                  <a:lnTo>
                    <a:pt x="10" y="196"/>
                  </a:lnTo>
                  <a:lnTo>
                    <a:pt x="28" y="214"/>
                  </a:lnTo>
                  <a:lnTo>
                    <a:pt x="47" y="223"/>
                  </a:lnTo>
                  <a:lnTo>
                    <a:pt x="75" y="223"/>
                  </a:lnTo>
                  <a:lnTo>
                    <a:pt x="103" y="214"/>
                  </a:lnTo>
                  <a:lnTo>
                    <a:pt x="131" y="196"/>
                  </a:lnTo>
                  <a:lnTo>
                    <a:pt x="149" y="177"/>
                  </a:lnTo>
                  <a:lnTo>
                    <a:pt x="158" y="158"/>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538" name="Line 284"/>
            <p:cNvSpPr/>
            <p:nvPr/>
          </p:nvSpPr>
          <p:spPr>
            <a:xfrm flipV="1">
              <a:off x="3682" y="2920"/>
              <a:ext cx="16" cy="17"/>
            </a:xfrm>
            <a:prstGeom prst="line">
              <a:avLst/>
            </a:prstGeom>
            <a:ln w="0" cap="flat" cmpd="sng">
              <a:solidFill>
                <a:srgbClr val="000000"/>
              </a:solidFill>
              <a:prstDash val="solid"/>
              <a:round/>
              <a:headEnd type="none" w="med" len="med"/>
              <a:tailEnd type="none" w="med" len="med"/>
            </a:ln>
          </p:spPr>
        </p:sp>
        <p:sp>
          <p:nvSpPr>
            <p:cNvPr id="96539" name="Line 285"/>
            <p:cNvSpPr/>
            <p:nvPr/>
          </p:nvSpPr>
          <p:spPr>
            <a:xfrm>
              <a:off x="3686" y="2920"/>
              <a:ext cx="8" cy="17"/>
            </a:xfrm>
            <a:prstGeom prst="line">
              <a:avLst/>
            </a:prstGeom>
            <a:ln w="0" cap="flat" cmpd="sng">
              <a:solidFill>
                <a:srgbClr val="000000"/>
              </a:solidFill>
              <a:prstDash val="solid"/>
              <a:round/>
              <a:headEnd type="none" w="med" len="med"/>
              <a:tailEnd type="none" w="med" len="med"/>
            </a:ln>
          </p:spPr>
        </p:sp>
        <p:sp>
          <p:nvSpPr>
            <p:cNvPr id="96540" name="Freeform 286"/>
            <p:cNvSpPr/>
            <p:nvPr/>
          </p:nvSpPr>
          <p:spPr>
            <a:xfrm>
              <a:off x="4862" y="3221"/>
              <a:ext cx="14" cy="17"/>
            </a:xfrm>
            <a:custGeom>
              <a:avLst/>
              <a:gdLst/>
              <a:ahLst/>
              <a:cxnLst>
                <a:cxn ang="0">
                  <a:pos x="157" y="158"/>
                </a:cxn>
                <a:cxn ang="0">
                  <a:pos x="176" y="74"/>
                </a:cxn>
                <a:cxn ang="0">
                  <a:pos x="176" y="46"/>
                </a:cxn>
                <a:cxn ang="0">
                  <a:pos x="166" y="18"/>
                </a:cxn>
                <a:cxn ang="0">
                  <a:pos x="139" y="0"/>
                </a:cxn>
                <a:cxn ang="0">
                  <a:pos x="111" y="0"/>
                </a:cxn>
                <a:cxn ang="0">
                  <a:pos x="83" y="8"/>
                </a:cxn>
                <a:cxn ang="0">
                  <a:pos x="55" y="28"/>
                </a:cxn>
                <a:cxn ang="0">
                  <a:pos x="36" y="46"/>
                </a:cxn>
                <a:cxn ang="0">
                  <a:pos x="0" y="158"/>
                </a:cxn>
                <a:cxn ang="0">
                  <a:pos x="0" y="176"/>
                </a:cxn>
                <a:cxn ang="0">
                  <a:pos x="9" y="194"/>
                </a:cxn>
                <a:cxn ang="0">
                  <a:pos x="27" y="213"/>
                </a:cxn>
                <a:cxn ang="0">
                  <a:pos x="46" y="222"/>
                </a:cxn>
                <a:cxn ang="0">
                  <a:pos x="74" y="222"/>
                </a:cxn>
                <a:cxn ang="0">
                  <a:pos x="102" y="213"/>
                </a:cxn>
                <a:cxn ang="0">
                  <a:pos x="129" y="194"/>
                </a:cxn>
                <a:cxn ang="0">
                  <a:pos x="148" y="176"/>
                </a:cxn>
                <a:cxn ang="0">
                  <a:pos x="157" y="158"/>
                </a:cxn>
              </a:cxnLst>
              <a:pathLst>
                <a:path w="176" h="222">
                  <a:moveTo>
                    <a:pt x="157" y="158"/>
                  </a:moveTo>
                  <a:lnTo>
                    <a:pt x="176" y="74"/>
                  </a:lnTo>
                  <a:lnTo>
                    <a:pt x="176" y="46"/>
                  </a:lnTo>
                  <a:lnTo>
                    <a:pt x="166" y="18"/>
                  </a:lnTo>
                  <a:lnTo>
                    <a:pt x="139" y="0"/>
                  </a:lnTo>
                  <a:lnTo>
                    <a:pt x="111" y="0"/>
                  </a:lnTo>
                  <a:lnTo>
                    <a:pt x="83" y="8"/>
                  </a:lnTo>
                  <a:lnTo>
                    <a:pt x="55" y="28"/>
                  </a:lnTo>
                  <a:lnTo>
                    <a:pt x="36" y="46"/>
                  </a:lnTo>
                  <a:lnTo>
                    <a:pt x="0" y="158"/>
                  </a:lnTo>
                  <a:lnTo>
                    <a:pt x="0" y="176"/>
                  </a:lnTo>
                  <a:lnTo>
                    <a:pt x="9" y="194"/>
                  </a:lnTo>
                  <a:lnTo>
                    <a:pt x="27" y="213"/>
                  </a:lnTo>
                  <a:lnTo>
                    <a:pt x="46" y="222"/>
                  </a:lnTo>
                  <a:lnTo>
                    <a:pt x="74" y="222"/>
                  </a:lnTo>
                  <a:lnTo>
                    <a:pt x="102" y="213"/>
                  </a:lnTo>
                  <a:lnTo>
                    <a:pt x="129" y="194"/>
                  </a:lnTo>
                  <a:lnTo>
                    <a:pt x="148" y="176"/>
                  </a:lnTo>
                  <a:lnTo>
                    <a:pt x="157" y="158"/>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6541" name="Line 287"/>
            <p:cNvSpPr/>
            <p:nvPr/>
          </p:nvSpPr>
          <p:spPr>
            <a:xfrm flipV="1">
              <a:off x="3671" y="3224"/>
              <a:ext cx="16" cy="17"/>
            </a:xfrm>
            <a:prstGeom prst="line">
              <a:avLst/>
            </a:prstGeom>
            <a:ln w="0" cap="flat" cmpd="sng">
              <a:solidFill>
                <a:srgbClr val="000000"/>
              </a:solidFill>
              <a:prstDash val="solid"/>
              <a:round/>
              <a:headEnd type="none" w="med" len="med"/>
              <a:tailEnd type="none" w="med" len="med"/>
            </a:ln>
          </p:spPr>
        </p:sp>
        <p:sp>
          <p:nvSpPr>
            <p:cNvPr id="96542" name="Line 288"/>
            <p:cNvSpPr/>
            <p:nvPr/>
          </p:nvSpPr>
          <p:spPr>
            <a:xfrm>
              <a:off x="3676" y="3224"/>
              <a:ext cx="7" cy="17"/>
            </a:xfrm>
            <a:prstGeom prst="line">
              <a:avLst/>
            </a:prstGeom>
            <a:ln w="0" cap="flat" cmpd="sng">
              <a:solidFill>
                <a:srgbClr val="000000"/>
              </a:solidFill>
              <a:prstDash val="solid"/>
              <a:round/>
              <a:headEnd type="none" w="med" len="med"/>
              <a:tailEnd type="none" w="med" len="med"/>
            </a:ln>
          </p:spPr>
        </p:sp>
      </p:grpSp>
    </p:spTree>
  </p:cSld>
  <p:clrMapOvr>
    <a:masterClrMapping/>
  </p:clrMapOvr>
  <p:transition spd="med" advClick="0"/>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97281" name="Rectangle 3"/>
          <p:cNvSpPr>
            <a:spLocks noGrp="1"/>
          </p:cNvSpPr>
          <p:nvPr>
            <p:ph type="body" sz="half" idx="1"/>
          </p:nvPr>
        </p:nvSpPr>
        <p:spPr>
          <a:xfrm>
            <a:off x="0" y="981075"/>
            <a:ext cx="9144000" cy="5616575"/>
          </a:xfrm>
        </p:spPr>
        <p:txBody>
          <a:bodyPr vert="horz" wrap="square" lIns="91440" tIns="45720" rIns="91440" bIns="45720" anchor="t"/>
          <a:p>
            <a:pPr eaLnBrk="1" hangingPunct="1"/>
            <a:r>
              <a:rPr lang="en-US" altLang="zh-CN" dirty="0"/>
              <a:t>       </a:t>
            </a:r>
            <a:r>
              <a:rPr lang="zh-CN" altLang="en-US" dirty="0"/>
              <a:t>四、选择视点、画面的操作方法</a:t>
            </a:r>
            <a:endParaRPr lang="zh-CN" altLang="en-US" sz="2800" dirty="0"/>
          </a:p>
          <a:p>
            <a:pPr eaLnBrk="1" hangingPunct="1"/>
            <a:r>
              <a:rPr lang="zh-CN" altLang="en-US" sz="2800" b="1" dirty="0"/>
              <a:t>        </a:t>
            </a:r>
            <a:r>
              <a:rPr lang="en-US" altLang="zh-CN" sz="2800" b="1" dirty="0"/>
              <a:t>1. </a:t>
            </a:r>
            <a:r>
              <a:rPr lang="zh-CN" altLang="en-US" sz="2800" b="1" dirty="0"/>
              <a:t>确定站点和画面位置</a:t>
            </a:r>
            <a:endParaRPr lang="zh-CN" altLang="en-US" sz="2800" b="1" dirty="0"/>
          </a:p>
          <a:p>
            <a:pPr eaLnBrk="1" hangingPunct="1"/>
            <a:r>
              <a:rPr lang="zh-CN" altLang="en-US" sz="2800" b="1" dirty="0"/>
              <a:t>     先确定站点使视角为</a:t>
            </a:r>
            <a:r>
              <a:rPr lang="en-US" altLang="zh-CN" sz="2800" b="1" dirty="0">
                <a:latin typeface="楷体_GB2312" pitchFamily="49" charset="-122"/>
              </a:rPr>
              <a:t>30°</a:t>
            </a:r>
            <a:endParaRPr lang="en-US" altLang="zh-CN" sz="2800" b="1" dirty="0">
              <a:latin typeface="楷体_GB2312" pitchFamily="49" charset="-122"/>
            </a:endParaRPr>
          </a:p>
          <a:p>
            <a:pPr eaLnBrk="1" hangingPunct="1"/>
            <a:r>
              <a:rPr lang="en-US" altLang="zh-CN" sz="2800" b="1" dirty="0"/>
              <a:t>     </a:t>
            </a:r>
            <a:r>
              <a:rPr lang="zh-CN" altLang="en-US" sz="2800" b="1" dirty="0"/>
              <a:t>先确定画面使与基本立面有合适的偏角</a:t>
            </a:r>
            <a:endParaRPr lang="zh-CN" altLang="en-US" sz="2800" b="1" dirty="0"/>
          </a:p>
          <a:p>
            <a:pPr eaLnBrk="1" hangingPunct="1"/>
            <a:endParaRPr lang="zh-CN" altLang="en-US" sz="2800" b="1" dirty="0"/>
          </a:p>
          <a:p>
            <a:pPr eaLnBrk="1" hangingPunct="1"/>
            <a:endParaRPr lang="zh-CN" altLang="en-US" sz="2800" b="1" dirty="0"/>
          </a:p>
          <a:p>
            <a:pPr eaLnBrk="1" hangingPunct="1"/>
            <a:endParaRPr lang="zh-CN" altLang="en-US" sz="2800" b="1" dirty="0"/>
          </a:p>
          <a:p>
            <a:pPr eaLnBrk="1" hangingPunct="1"/>
            <a:endParaRPr lang="zh-CN" altLang="en-US" sz="2800" b="1" dirty="0"/>
          </a:p>
          <a:p>
            <a:pPr eaLnBrk="1" hangingPunct="1"/>
            <a:endParaRPr lang="zh-CN" altLang="en-US" sz="2800" b="1" dirty="0"/>
          </a:p>
          <a:p>
            <a:pPr eaLnBrk="1" hangingPunct="1"/>
            <a:endParaRPr lang="zh-CN" altLang="en-US" sz="2800" b="1" dirty="0"/>
          </a:p>
          <a:p>
            <a:pPr eaLnBrk="1" hangingPunct="1"/>
            <a:endParaRPr lang="zh-CN" altLang="en-US" sz="2800" b="1" dirty="0"/>
          </a:p>
          <a:p>
            <a:pPr eaLnBrk="1" hangingPunct="1"/>
            <a:endParaRPr lang="zh-CN" altLang="en-US" sz="2800" b="1" dirty="0"/>
          </a:p>
          <a:p>
            <a:pPr eaLnBrk="1" hangingPunct="1"/>
            <a:r>
              <a:rPr lang="zh-CN" altLang="en-US" sz="2800" b="1" dirty="0"/>
              <a:t>        </a:t>
            </a:r>
            <a:r>
              <a:rPr lang="en-US" altLang="zh-CN" sz="2800" b="1" dirty="0"/>
              <a:t>2. </a:t>
            </a:r>
            <a:r>
              <a:rPr lang="zh-CN" altLang="en-US" sz="2800" b="1" dirty="0"/>
              <a:t>确定视高</a:t>
            </a:r>
            <a:endParaRPr lang="zh-CN" altLang="en-US" sz="2800" b="1" dirty="0"/>
          </a:p>
        </p:txBody>
      </p:sp>
      <p:grpSp>
        <p:nvGrpSpPr>
          <p:cNvPr id="97282" name="Group 4"/>
          <p:cNvGrpSpPr>
            <a:grpSpLocks noChangeAspect="1"/>
          </p:cNvGrpSpPr>
          <p:nvPr/>
        </p:nvGrpSpPr>
        <p:grpSpPr>
          <a:xfrm>
            <a:off x="900113" y="2276475"/>
            <a:ext cx="6048375" cy="4135438"/>
            <a:chOff x="2951" y="1488"/>
            <a:chExt cx="2696" cy="1843"/>
          </a:xfrm>
        </p:grpSpPr>
        <p:sp>
          <p:nvSpPr>
            <p:cNvPr id="97283" name="AutoShape 5"/>
            <p:cNvSpPr>
              <a:spLocks noChangeAspect="1" noTextEdit="1"/>
            </p:cNvSpPr>
            <p:nvPr/>
          </p:nvSpPr>
          <p:spPr>
            <a:xfrm>
              <a:off x="2951" y="1488"/>
              <a:ext cx="2696" cy="1843"/>
            </a:xfrm>
            <a:prstGeom prst="rect">
              <a:avLst/>
            </a:prstGeom>
            <a:noFill/>
            <a:ln w="9525">
              <a:noFill/>
            </a:ln>
          </p:spPr>
          <p:txBody>
            <a:bodyPr anchor="t"/>
            <a:p>
              <a:endParaRPr lang="zh-CN" altLang="en-US">
                <a:latin typeface="Times New Roman" panose="02020603050405020304" pitchFamily="18" charset="0"/>
                <a:ea typeface="宋体" panose="02010600030101010101" pitchFamily="2" charset="-122"/>
              </a:endParaRPr>
            </a:p>
          </p:txBody>
        </p:sp>
        <p:sp>
          <p:nvSpPr>
            <p:cNvPr id="97284" name="Line 6"/>
            <p:cNvSpPr/>
            <p:nvPr/>
          </p:nvSpPr>
          <p:spPr>
            <a:xfrm>
              <a:off x="4405" y="2243"/>
              <a:ext cx="996" cy="1"/>
            </a:xfrm>
            <a:prstGeom prst="line">
              <a:avLst/>
            </a:prstGeom>
            <a:ln w="0" cap="flat" cmpd="sng">
              <a:solidFill>
                <a:srgbClr val="000000"/>
              </a:solidFill>
              <a:prstDash val="solid"/>
              <a:round/>
              <a:headEnd type="none" w="med" len="med"/>
              <a:tailEnd type="none" w="med" len="med"/>
            </a:ln>
          </p:spPr>
        </p:sp>
        <p:sp>
          <p:nvSpPr>
            <p:cNvPr id="97285" name="Line 7"/>
            <p:cNvSpPr/>
            <p:nvPr/>
          </p:nvSpPr>
          <p:spPr>
            <a:xfrm>
              <a:off x="3196" y="2250"/>
              <a:ext cx="768" cy="1"/>
            </a:xfrm>
            <a:prstGeom prst="line">
              <a:avLst/>
            </a:prstGeom>
            <a:ln w="0" cap="flat" cmpd="sng">
              <a:solidFill>
                <a:srgbClr val="000000"/>
              </a:solidFill>
              <a:prstDash val="solid"/>
              <a:round/>
              <a:headEnd type="none" w="med" len="med"/>
              <a:tailEnd type="none" w="med" len="med"/>
            </a:ln>
          </p:spPr>
        </p:sp>
        <p:sp>
          <p:nvSpPr>
            <p:cNvPr id="97286" name="Line 8"/>
            <p:cNvSpPr/>
            <p:nvPr/>
          </p:nvSpPr>
          <p:spPr>
            <a:xfrm flipV="1">
              <a:off x="3535" y="2001"/>
              <a:ext cx="332" cy="1050"/>
            </a:xfrm>
            <a:prstGeom prst="line">
              <a:avLst/>
            </a:prstGeom>
            <a:ln w="0" cap="flat" cmpd="sng">
              <a:solidFill>
                <a:srgbClr val="FF0000"/>
              </a:solidFill>
              <a:prstDash val="solid"/>
              <a:round/>
              <a:headEnd type="none" w="med" len="med"/>
              <a:tailEnd type="none" w="med" len="med"/>
            </a:ln>
          </p:spPr>
        </p:sp>
        <p:sp>
          <p:nvSpPr>
            <p:cNvPr id="97287" name="Freeform 9"/>
            <p:cNvSpPr/>
            <p:nvPr/>
          </p:nvSpPr>
          <p:spPr>
            <a:xfrm>
              <a:off x="3435" y="1999"/>
              <a:ext cx="433" cy="253"/>
            </a:xfrm>
            <a:custGeom>
              <a:avLst/>
              <a:gdLst/>
              <a:ahLst/>
              <a:cxnLst>
                <a:cxn ang="0">
                  <a:pos x="0" y="3235"/>
                </a:cxn>
                <a:cxn ang="0">
                  <a:pos x="14" y="3260"/>
                </a:cxn>
                <a:cxn ang="0">
                  <a:pos x="28" y="3285"/>
                </a:cxn>
                <a:cxn ang="0">
                  <a:pos x="5631" y="50"/>
                </a:cxn>
                <a:cxn ang="0">
                  <a:pos x="5617" y="25"/>
                </a:cxn>
                <a:cxn ang="0">
                  <a:pos x="5603" y="0"/>
                </a:cxn>
                <a:cxn ang="0">
                  <a:pos x="0" y="3235"/>
                </a:cxn>
              </a:cxnLst>
              <a:pathLst>
                <a:path w="5631" h="3285">
                  <a:moveTo>
                    <a:pt x="0" y="3235"/>
                  </a:moveTo>
                  <a:lnTo>
                    <a:pt x="14" y="3260"/>
                  </a:lnTo>
                  <a:lnTo>
                    <a:pt x="28" y="3285"/>
                  </a:lnTo>
                  <a:lnTo>
                    <a:pt x="5631" y="50"/>
                  </a:lnTo>
                  <a:lnTo>
                    <a:pt x="5617" y="25"/>
                  </a:lnTo>
                  <a:lnTo>
                    <a:pt x="5603" y="0"/>
                  </a:lnTo>
                  <a:lnTo>
                    <a:pt x="0" y="3235"/>
                  </a:lnTo>
                  <a:close/>
                </a:path>
              </a:pathLst>
            </a:custGeom>
            <a:solidFill>
              <a:srgbClr val="000000"/>
            </a:solidFill>
            <a:ln w="9525">
              <a:noFill/>
            </a:ln>
          </p:spPr>
          <p:txBody>
            <a:bodyPr/>
            <a:p>
              <a:endParaRPr lang="zh-CN" altLang="en-US"/>
            </a:p>
          </p:txBody>
        </p:sp>
        <p:sp>
          <p:nvSpPr>
            <p:cNvPr id="97288" name="Freeform 10"/>
            <p:cNvSpPr/>
            <p:nvPr/>
          </p:nvSpPr>
          <p:spPr>
            <a:xfrm>
              <a:off x="3435" y="1999"/>
              <a:ext cx="433" cy="253"/>
            </a:xfrm>
            <a:custGeom>
              <a:avLst/>
              <a:gdLst/>
              <a:ahLst/>
              <a:cxnLst>
                <a:cxn ang="0">
                  <a:pos x="0" y="3235"/>
                </a:cxn>
                <a:cxn ang="0">
                  <a:pos x="14" y="3260"/>
                </a:cxn>
                <a:cxn ang="0">
                  <a:pos x="28" y="3285"/>
                </a:cxn>
                <a:cxn ang="0">
                  <a:pos x="5631" y="50"/>
                </a:cxn>
                <a:cxn ang="0">
                  <a:pos x="5617" y="25"/>
                </a:cxn>
                <a:cxn ang="0">
                  <a:pos x="5603" y="0"/>
                </a:cxn>
                <a:cxn ang="0">
                  <a:pos x="0" y="3235"/>
                </a:cxn>
              </a:cxnLst>
              <a:pathLst>
                <a:path w="5631" h="3285">
                  <a:moveTo>
                    <a:pt x="0" y="3235"/>
                  </a:moveTo>
                  <a:lnTo>
                    <a:pt x="14" y="3260"/>
                  </a:lnTo>
                  <a:lnTo>
                    <a:pt x="28" y="3285"/>
                  </a:lnTo>
                  <a:lnTo>
                    <a:pt x="5631" y="50"/>
                  </a:lnTo>
                  <a:lnTo>
                    <a:pt x="5617" y="25"/>
                  </a:lnTo>
                  <a:lnTo>
                    <a:pt x="5603" y="0"/>
                  </a:lnTo>
                  <a:lnTo>
                    <a:pt x="0" y="3235"/>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289" name="Freeform 11"/>
            <p:cNvSpPr/>
            <p:nvPr/>
          </p:nvSpPr>
          <p:spPr>
            <a:xfrm>
              <a:off x="3867" y="2000"/>
              <a:ext cx="2" cy="3"/>
            </a:xfrm>
            <a:custGeom>
              <a:avLst/>
              <a:gdLst/>
              <a:ahLst/>
              <a:cxnLst>
                <a:cxn ang="0">
                  <a:pos x="0" y="14"/>
                </a:cxn>
                <a:cxn ang="0">
                  <a:pos x="14" y="39"/>
                </a:cxn>
                <a:cxn ang="0">
                  <a:pos x="18" y="37"/>
                </a:cxn>
                <a:cxn ang="0">
                  <a:pos x="22" y="34"/>
                </a:cxn>
                <a:cxn ang="0">
                  <a:pos x="24" y="29"/>
                </a:cxn>
                <a:cxn ang="0">
                  <a:pos x="26" y="26"/>
                </a:cxn>
                <a:cxn ang="0">
                  <a:pos x="28" y="22"/>
                </a:cxn>
                <a:cxn ang="0">
                  <a:pos x="28" y="17"/>
                </a:cxn>
                <a:cxn ang="0">
                  <a:pos x="28" y="13"/>
                </a:cxn>
                <a:cxn ang="0">
                  <a:pos x="28" y="8"/>
                </a:cxn>
                <a:cxn ang="0">
                  <a:pos x="25" y="0"/>
                </a:cxn>
                <a:cxn ang="0">
                  <a:pos x="0" y="14"/>
                </a:cxn>
              </a:cxnLst>
              <a:pathLst>
                <a:path w="28" h="39">
                  <a:moveTo>
                    <a:pt x="0" y="14"/>
                  </a:moveTo>
                  <a:lnTo>
                    <a:pt x="14" y="39"/>
                  </a:lnTo>
                  <a:lnTo>
                    <a:pt x="18" y="37"/>
                  </a:lnTo>
                  <a:lnTo>
                    <a:pt x="22" y="34"/>
                  </a:lnTo>
                  <a:lnTo>
                    <a:pt x="24" y="29"/>
                  </a:lnTo>
                  <a:lnTo>
                    <a:pt x="26" y="26"/>
                  </a:lnTo>
                  <a:lnTo>
                    <a:pt x="28" y="22"/>
                  </a:lnTo>
                  <a:lnTo>
                    <a:pt x="28" y="17"/>
                  </a:lnTo>
                  <a:lnTo>
                    <a:pt x="28" y="13"/>
                  </a:lnTo>
                  <a:lnTo>
                    <a:pt x="28" y="8"/>
                  </a:lnTo>
                  <a:lnTo>
                    <a:pt x="25" y="0"/>
                  </a:lnTo>
                  <a:lnTo>
                    <a:pt x="0" y="14"/>
                  </a:lnTo>
                  <a:close/>
                </a:path>
              </a:pathLst>
            </a:custGeom>
            <a:solidFill>
              <a:srgbClr val="000000"/>
            </a:solidFill>
            <a:ln w="9525">
              <a:noFill/>
            </a:ln>
          </p:spPr>
          <p:txBody>
            <a:bodyPr/>
            <a:p>
              <a:endParaRPr lang="zh-CN" altLang="en-US"/>
            </a:p>
          </p:txBody>
        </p:sp>
        <p:sp>
          <p:nvSpPr>
            <p:cNvPr id="97290" name="Freeform 12"/>
            <p:cNvSpPr/>
            <p:nvPr/>
          </p:nvSpPr>
          <p:spPr>
            <a:xfrm>
              <a:off x="3868" y="2000"/>
              <a:ext cx="1" cy="3"/>
            </a:xfrm>
            <a:custGeom>
              <a:avLst/>
              <a:gdLst/>
              <a:ahLst/>
              <a:cxnLst>
                <a:cxn ang="0">
                  <a:pos x="0" y="39"/>
                </a:cxn>
                <a:cxn ang="0">
                  <a:pos x="4" y="37"/>
                </a:cxn>
                <a:cxn ang="0">
                  <a:pos x="8" y="34"/>
                </a:cxn>
                <a:cxn ang="0">
                  <a:pos x="10" y="29"/>
                </a:cxn>
                <a:cxn ang="0">
                  <a:pos x="12" y="26"/>
                </a:cxn>
                <a:cxn ang="0">
                  <a:pos x="14" y="22"/>
                </a:cxn>
                <a:cxn ang="0">
                  <a:pos x="14" y="17"/>
                </a:cxn>
                <a:cxn ang="0">
                  <a:pos x="14" y="13"/>
                </a:cxn>
                <a:cxn ang="0">
                  <a:pos x="14" y="8"/>
                </a:cxn>
                <a:cxn ang="0">
                  <a:pos x="11" y="0"/>
                </a:cxn>
              </a:cxnLst>
              <a:pathLst>
                <a:path w="14" h="39">
                  <a:moveTo>
                    <a:pt x="0" y="39"/>
                  </a:moveTo>
                  <a:lnTo>
                    <a:pt x="4" y="37"/>
                  </a:lnTo>
                  <a:lnTo>
                    <a:pt x="8" y="34"/>
                  </a:lnTo>
                  <a:lnTo>
                    <a:pt x="10" y="29"/>
                  </a:lnTo>
                  <a:lnTo>
                    <a:pt x="12" y="26"/>
                  </a:lnTo>
                  <a:lnTo>
                    <a:pt x="14" y="22"/>
                  </a:lnTo>
                  <a:lnTo>
                    <a:pt x="14" y="17"/>
                  </a:lnTo>
                  <a:lnTo>
                    <a:pt x="14" y="13"/>
                  </a:lnTo>
                  <a:lnTo>
                    <a:pt x="14" y="8"/>
                  </a:lnTo>
                  <a:lnTo>
                    <a:pt x="11"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291" name="Freeform 13"/>
            <p:cNvSpPr/>
            <p:nvPr/>
          </p:nvSpPr>
          <p:spPr>
            <a:xfrm>
              <a:off x="3741" y="1785"/>
              <a:ext cx="128" cy="217"/>
            </a:xfrm>
            <a:custGeom>
              <a:avLst/>
              <a:gdLst/>
              <a:ahLst/>
              <a:cxnLst>
                <a:cxn ang="0">
                  <a:pos x="1614" y="2823"/>
                </a:cxn>
                <a:cxn ang="0">
                  <a:pos x="1639" y="2809"/>
                </a:cxn>
                <a:cxn ang="0">
                  <a:pos x="1664" y="2795"/>
                </a:cxn>
                <a:cxn ang="0">
                  <a:pos x="50" y="0"/>
                </a:cxn>
                <a:cxn ang="0">
                  <a:pos x="25" y="14"/>
                </a:cxn>
                <a:cxn ang="0">
                  <a:pos x="0" y="28"/>
                </a:cxn>
                <a:cxn ang="0">
                  <a:pos x="1614" y="2823"/>
                </a:cxn>
              </a:cxnLst>
              <a:pathLst>
                <a:path w="1664" h="2823">
                  <a:moveTo>
                    <a:pt x="1614" y="2823"/>
                  </a:moveTo>
                  <a:lnTo>
                    <a:pt x="1639" y="2809"/>
                  </a:lnTo>
                  <a:lnTo>
                    <a:pt x="1664" y="2795"/>
                  </a:lnTo>
                  <a:lnTo>
                    <a:pt x="50" y="0"/>
                  </a:lnTo>
                  <a:lnTo>
                    <a:pt x="25" y="14"/>
                  </a:lnTo>
                  <a:lnTo>
                    <a:pt x="0" y="28"/>
                  </a:lnTo>
                  <a:lnTo>
                    <a:pt x="1614" y="2823"/>
                  </a:lnTo>
                  <a:close/>
                </a:path>
              </a:pathLst>
            </a:custGeom>
            <a:solidFill>
              <a:srgbClr val="000000"/>
            </a:solidFill>
            <a:ln w="9525">
              <a:noFill/>
            </a:ln>
          </p:spPr>
          <p:txBody>
            <a:bodyPr/>
            <a:p>
              <a:endParaRPr lang="zh-CN" altLang="en-US"/>
            </a:p>
          </p:txBody>
        </p:sp>
        <p:sp>
          <p:nvSpPr>
            <p:cNvPr id="97292" name="Freeform 14"/>
            <p:cNvSpPr/>
            <p:nvPr/>
          </p:nvSpPr>
          <p:spPr>
            <a:xfrm>
              <a:off x="3741" y="1785"/>
              <a:ext cx="128" cy="217"/>
            </a:xfrm>
            <a:custGeom>
              <a:avLst/>
              <a:gdLst/>
              <a:ahLst/>
              <a:cxnLst>
                <a:cxn ang="0">
                  <a:pos x="1614" y="2823"/>
                </a:cxn>
                <a:cxn ang="0">
                  <a:pos x="1639" y="2809"/>
                </a:cxn>
                <a:cxn ang="0">
                  <a:pos x="1664" y="2795"/>
                </a:cxn>
                <a:cxn ang="0">
                  <a:pos x="50" y="0"/>
                </a:cxn>
                <a:cxn ang="0">
                  <a:pos x="25" y="14"/>
                </a:cxn>
                <a:cxn ang="0">
                  <a:pos x="0" y="28"/>
                </a:cxn>
                <a:cxn ang="0">
                  <a:pos x="1614" y="2823"/>
                </a:cxn>
              </a:cxnLst>
              <a:pathLst>
                <a:path w="1664" h="2823">
                  <a:moveTo>
                    <a:pt x="1614" y="2823"/>
                  </a:moveTo>
                  <a:lnTo>
                    <a:pt x="1639" y="2809"/>
                  </a:lnTo>
                  <a:lnTo>
                    <a:pt x="1664" y="2795"/>
                  </a:lnTo>
                  <a:lnTo>
                    <a:pt x="50" y="0"/>
                  </a:lnTo>
                  <a:lnTo>
                    <a:pt x="25" y="14"/>
                  </a:lnTo>
                  <a:lnTo>
                    <a:pt x="0" y="28"/>
                  </a:lnTo>
                  <a:lnTo>
                    <a:pt x="1614" y="282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293" name="Freeform 15"/>
            <p:cNvSpPr/>
            <p:nvPr/>
          </p:nvSpPr>
          <p:spPr>
            <a:xfrm>
              <a:off x="3741" y="1784"/>
              <a:ext cx="3" cy="2"/>
            </a:xfrm>
            <a:custGeom>
              <a:avLst/>
              <a:gdLst/>
              <a:ahLst/>
              <a:cxnLst>
                <a:cxn ang="0">
                  <a:pos x="14" y="28"/>
                </a:cxn>
                <a:cxn ang="0">
                  <a:pos x="39" y="14"/>
                </a:cxn>
                <a:cxn ang="0">
                  <a:pos x="37" y="10"/>
                </a:cxn>
                <a:cxn ang="0">
                  <a:pos x="33" y="6"/>
                </a:cxn>
                <a:cxn ang="0">
                  <a:pos x="29" y="4"/>
                </a:cxn>
                <a:cxn ang="0">
                  <a:pos x="26" y="2"/>
                </a:cxn>
                <a:cxn ang="0">
                  <a:pos x="22" y="0"/>
                </a:cxn>
                <a:cxn ang="0">
                  <a:pos x="17" y="0"/>
                </a:cxn>
                <a:cxn ang="0">
                  <a:pos x="13" y="0"/>
                </a:cxn>
                <a:cxn ang="0">
                  <a:pos x="8" y="0"/>
                </a:cxn>
                <a:cxn ang="0">
                  <a:pos x="4" y="1"/>
                </a:cxn>
                <a:cxn ang="0">
                  <a:pos x="0" y="3"/>
                </a:cxn>
                <a:cxn ang="0">
                  <a:pos x="14" y="28"/>
                </a:cxn>
              </a:cxnLst>
              <a:pathLst>
                <a:path w="39" h="28">
                  <a:moveTo>
                    <a:pt x="14" y="28"/>
                  </a:moveTo>
                  <a:lnTo>
                    <a:pt x="39" y="14"/>
                  </a:lnTo>
                  <a:lnTo>
                    <a:pt x="37" y="10"/>
                  </a:lnTo>
                  <a:lnTo>
                    <a:pt x="33" y="6"/>
                  </a:lnTo>
                  <a:lnTo>
                    <a:pt x="29" y="4"/>
                  </a:lnTo>
                  <a:lnTo>
                    <a:pt x="26" y="2"/>
                  </a:lnTo>
                  <a:lnTo>
                    <a:pt x="22" y="0"/>
                  </a:lnTo>
                  <a:lnTo>
                    <a:pt x="17" y="0"/>
                  </a:lnTo>
                  <a:lnTo>
                    <a:pt x="13" y="0"/>
                  </a:lnTo>
                  <a:lnTo>
                    <a:pt x="8" y="0"/>
                  </a:lnTo>
                  <a:lnTo>
                    <a:pt x="4" y="1"/>
                  </a:lnTo>
                  <a:lnTo>
                    <a:pt x="0" y="3"/>
                  </a:lnTo>
                  <a:lnTo>
                    <a:pt x="14" y="28"/>
                  </a:lnTo>
                  <a:close/>
                </a:path>
              </a:pathLst>
            </a:custGeom>
            <a:solidFill>
              <a:srgbClr val="000000"/>
            </a:solidFill>
            <a:ln w="9525">
              <a:noFill/>
            </a:ln>
          </p:spPr>
          <p:txBody>
            <a:bodyPr/>
            <a:p>
              <a:endParaRPr lang="zh-CN" altLang="en-US"/>
            </a:p>
          </p:txBody>
        </p:sp>
        <p:sp>
          <p:nvSpPr>
            <p:cNvPr id="97294" name="Freeform 16"/>
            <p:cNvSpPr/>
            <p:nvPr/>
          </p:nvSpPr>
          <p:spPr>
            <a:xfrm>
              <a:off x="3741" y="1784"/>
              <a:ext cx="3" cy="1"/>
            </a:xfrm>
            <a:custGeom>
              <a:avLst/>
              <a:gdLst/>
              <a:ahLst/>
              <a:cxnLst>
                <a:cxn ang="0">
                  <a:pos x="39" y="14"/>
                </a:cxn>
                <a:cxn ang="0">
                  <a:pos x="37" y="10"/>
                </a:cxn>
                <a:cxn ang="0">
                  <a:pos x="33" y="6"/>
                </a:cxn>
                <a:cxn ang="0">
                  <a:pos x="29" y="4"/>
                </a:cxn>
                <a:cxn ang="0">
                  <a:pos x="26" y="2"/>
                </a:cxn>
                <a:cxn ang="0">
                  <a:pos x="22" y="0"/>
                </a:cxn>
                <a:cxn ang="0">
                  <a:pos x="17" y="0"/>
                </a:cxn>
                <a:cxn ang="0">
                  <a:pos x="13" y="0"/>
                </a:cxn>
                <a:cxn ang="0">
                  <a:pos x="8" y="0"/>
                </a:cxn>
                <a:cxn ang="0">
                  <a:pos x="4" y="1"/>
                </a:cxn>
                <a:cxn ang="0">
                  <a:pos x="0" y="3"/>
                </a:cxn>
              </a:cxnLst>
              <a:pathLst>
                <a:path w="39" h="14">
                  <a:moveTo>
                    <a:pt x="39" y="14"/>
                  </a:moveTo>
                  <a:lnTo>
                    <a:pt x="37" y="10"/>
                  </a:lnTo>
                  <a:lnTo>
                    <a:pt x="33" y="6"/>
                  </a:lnTo>
                  <a:lnTo>
                    <a:pt x="29" y="4"/>
                  </a:lnTo>
                  <a:lnTo>
                    <a:pt x="26" y="2"/>
                  </a:lnTo>
                  <a:lnTo>
                    <a:pt x="22" y="0"/>
                  </a:lnTo>
                  <a:lnTo>
                    <a:pt x="17" y="0"/>
                  </a:lnTo>
                  <a:lnTo>
                    <a:pt x="13" y="0"/>
                  </a:lnTo>
                  <a:lnTo>
                    <a:pt x="8" y="0"/>
                  </a:lnTo>
                  <a:lnTo>
                    <a:pt x="4" y="1"/>
                  </a:lnTo>
                  <a:lnTo>
                    <a:pt x="0" y="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295" name="Freeform 17"/>
            <p:cNvSpPr/>
            <p:nvPr/>
          </p:nvSpPr>
          <p:spPr>
            <a:xfrm>
              <a:off x="3311" y="1784"/>
              <a:ext cx="433" cy="253"/>
            </a:xfrm>
            <a:custGeom>
              <a:avLst/>
              <a:gdLst/>
              <a:ahLst/>
              <a:cxnLst>
                <a:cxn ang="0">
                  <a:pos x="5630" y="50"/>
                </a:cxn>
                <a:cxn ang="0">
                  <a:pos x="5616" y="25"/>
                </a:cxn>
                <a:cxn ang="0">
                  <a:pos x="5602" y="0"/>
                </a:cxn>
                <a:cxn ang="0">
                  <a:pos x="0" y="3235"/>
                </a:cxn>
                <a:cxn ang="0">
                  <a:pos x="14" y="3260"/>
                </a:cxn>
                <a:cxn ang="0">
                  <a:pos x="28" y="3284"/>
                </a:cxn>
                <a:cxn ang="0">
                  <a:pos x="5630" y="50"/>
                </a:cxn>
              </a:cxnLst>
              <a:pathLst>
                <a:path w="5630" h="3284">
                  <a:moveTo>
                    <a:pt x="5630" y="50"/>
                  </a:moveTo>
                  <a:lnTo>
                    <a:pt x="5616" y="25"/>
                  </a:lnTo>
                  <a:lnTo>
                    <a:pt x="5602" y="0"/>
                  </a:lnTo>
                  <a:lnTo>
                    <a:pt x="0" y="3235"/>
                  </a:lnTo>
                  <a:lnTo>
                    <a:pt x="14" y="3260"/>
                  </a:lnTo>
                  <a:lnTo>
                    <a:pt x="28" y="3284"/>
                  </a:lnTo>
                  <a:lnTo>
                    <a:pt x="5630" y="50"/>
                  </a:lnTo>
                  <a:close/>
                </a:path>
              </a:pathLst>
            </a:custGeom>
            <a:solidFill>
              <a:srgbClr val="000000"/>
            </a:solidFill>
            <a:ln w="9525">
              <a:noFill/>
            </a:ln>
          </p:spPr>
          <p:txBody>
            <a:bodyPr/>
            <a:p>
              <a:endParaRPr lang="zh-CN" altLang="en-US"/>
            </a:p>
          </p:txBody>
        </p:sp>
        <p:sp>
          <p:nvSpPr>
            <p:cNvPr id="97296" name="Freeform 18"/>
            <p:cNvSpPr/>
            <p:nvPr/>
          </p:nvSpPr>
          <p:spPr>
            <a:xfrm>
              <a:off x="3311" y="1784"/>
              <a:ext cx="433" cy="253"/>
            </a:xfrm>
            <a:custGeom>
              <a:avLst/>
              <a:gdLst/>
              <a:ahLst/>
              <a:cxnLst>
                <a:cxn ang="0">
                  <a:pos x="5630" y="50"/>
                </a:cxn>
                <a:cxn ang="0">
                  <a:pos x="5616" y="25"/>
                </a:cxn>
                <a:cxn ang="0">
                  <a:pos x="5602" y="0"/>
                </a:cxn>
                <a:cxn ang="0">
                  <a:pos x="0" y="3235"/>
                </a:cxn>
                <a:cxn ang="0">
                  <a:pos x="14" y="3260"/>
                </a:cxn>
                <a:cxn ang="0">
                  <a:pos x="28" y="3284"/>
                </a:cxn>
                <a:cxn ang="0">
                  <a:pos x="5630" y="50"/>
                </a:cxn>
              </a:cxnLst>
              <a:pathLst>
                <a:path w="5630" h="3284">
                  <a:moveTo>
                    <a:pt x="5630" y="50"/>
                  </a:moveTo>
                  <a:lnTo>
                    <a:pt x="5616" y="25"/>
                  </a:lnTo>
                  <a:lnTo>
                    <a:pt x="5602" y="0"/>
                  </a:lnTo>
                  <a:lnTo>
                    <a:pt x="0" y="3235"/>
                  </a:lnTo>
                  <a:lnTo>
                    <a:pt x="14" y="3260"/>
                  </a:lnTo>
                  <a:lnTo>
                    <a:pt x="28" y="3284"/>
                  </a:lnTo>
                  <a:lnTo>
                    <a:pt x="5630" y="5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297" name="Freeform 19"/>
            <p:cNvSpPr/>
            <p:nvPr/>
          </p:nvSpPr>
          <p:spPr>
            <a:xfrm>
              <a:off x="3309" y="2033"/>
              <a:ext cx="3" cy="3"/>
            </a:xfrm>
            <a:custGeom>
              <a:avLst/>
              <a:gdLst/>
              <a:ahLst/>
              <a:cxnLst>
                <a:cxn ang="0">
                  <a:pos x="28" y="25"/>
                </a:cxn>
                <a:cxn ang="0">
                  <a:pos x="14" y="0"/>
                </a:cxn>
                <a:cxn ang="0">
                  <a:pos x="10" y="2"/>
                </a:cxn>
                <a:cxn ang="0">
                  <a:pos x="7" y="5"/>
                </a:cxn>
                <a:cxn ang="0">
                  <a:pos x="5" y="10"/>
                </a:cxn>
                <a:cxn ang="0">
                  <a:pos x="3" y="13"/>
                </a:cxn>
                <a:cxn ang="0">
                  <a:pos x="0" y="17"/>
                </a:cxn>
                <a:cxn ang="0">
                  <a:pos x="0" y="21"/>
                </a:cxn>
                <a:cxn ang="0">
                  <a:pos x="0" y="26"/>
                </a:cxn>
                <a:cxn ang="0">
                  <a:pos x="0" y="31"/>
                </a:cxn>
                <a:cxn ang="0">
                  <a:pos x="4" y="39"/>
                </a:cxn>
                <a:cxn ang="0">
                  <a:pos x="28" y="25"/>
                </a:cxn>
              </a:cxnLst>
              <a:pathLst>
                <a:path w="28" h="39">
                  <a:moveTo>
                    <a:pt x="28" y="25"/>
                  </a:moveTo>
                  <a:lnTo>
                    <a:pt x="14" y="0"/>
                  </a:lnTo>
                  <a:lnTo>
                    <a:pt x="10" y="2"/>
                  </a:lnTo>
                  <a:lnTo>
                    <a:pt x="7" y="5"/>
                  </a:lnTo>
                  <a:lnTo>
                    <a:pt x="5" y="10"/>
                  </a:lnTo>
                  <a:lnTo>
                    <a:pt x="3" y="13"/>
                  </a:lnTo>
                  <a:lnTo>
                    <a:pt x="0" y="17"/>
                  </a:lnTo>
                  <a:lnTo>
                    <a:pt x="0" y="21"/>
                  </a:lnTo>
                  <a:lnTo>
                    <a:pt x="0" y="26"/>
                  </a:lnTo>
                  <a:lnTo>
                    <a:pt x="0" y="31"/>
                  </a:lnTo>
                  <a:lnTo>
                    <a:pt x="4" y="39"/>
                  </a:lnTo>
                  <a:lnTo>
                    <a:pt x="28" y="25"/>
                  </a:lnTo>
                  <a:close/>
                </a:path>
              </a:pathLst>
            </a:custGeom>
            <a:solidFill>
              <a:srgbClr val="000000"/>
            </a:solidFill>
            <a:ln w="9525">
              <a:noFill/>
            </a:ln>
          </p:spPr>
          <p:txBody>
            <a:bodyPr/>
            <a:p>
              <a:endParaRPr lang="zh-CN" altLang="en-US"/>
            </a:p>
          </p:txBody>
        </p:sp>
        <p:sp>
          <p:nvSpPr>
            <p:cNvPr id="97298" name="Freeform 20"/>
            <p:cNvSpPr/>
            <p:nvPr/>
          </p:nvSpPr>
          <p:spPr>
            <a:xfrm>
              <a:off x="3309" y="2033"/>
              <a:ext cx="2" cy="3"/>
            </a:xfrm>
            <a:custGeom>
              <a:avLst/>
              <a:gdLst/>
              <a:ahLst/>
              <a:cxnLst>
                <a:cxn ang="0">
                  <a:pos x="14" y="0"/>
                </a:cxn>
                <a:cxn ang="0">
                  <a:pos x="10" y="2"/>
                </a:cxn>
                <a:cxn ang="0">
                  <a:pos x="7" y="5"/>
                </a:cxn>
                <a:cxn ang="0">
                  <a:pos x="5" y="10"/>
                </a:cxn>
                <a:cxn ang="0">
                  <a:pos x="3" y="13"/>
                </a:cxn>
                <a:cxn ang="0">
                  <a:pos x="0" y="17"/>
                </a:cxn>
                <a:cxn ang="0">
                  <a:pos x="0" y="21"/>
                </a:cxn>
                <a:cxn ang="0">
                  <a:pos x="0" y="26"/>
                </a:cxn>
                <a:cxn ang="0">
                  <a:pos x="0" y="31"/>
                </a:cxn>
                <a:cxn ang="0">
                  <a:pos x="4" y="39"/>
                </a:cxn>
              </a:cxnLst>
              <a:pathLst>
                <a:path w="14" h="39">
                  <a:moveTo>
                    <a:pt x="14" y="0"/>
                  </a:moveTo>
                  <a:lnTo>
                    <a:pt x="10" y="2"/>
                  </a:lnTo>
                  <a:lnTo>
                    <a:pt x="7" y="5"/>
                  </a:lnTo>
                  <a:lnTo>
                    <a:pt x="5" y="10"/>
                  </a:lnTo>
                  <a:lnTo>
                    <a:pt x="3" y="13"/>
                  </a:lnTo>
                  <a:lnTo>
                    <a:pt x="0" y="17"/>
                  </a:lnTo>
                  <a:lnTo>
                    <a:pt x="0" y="21"/>
                  </a:lnTo>
                  <a:lnTo>
                    <a:pt x="0" y="26"/>
                  </a:lnTo>
                  <a:lnTo>
                    <a:pt x="0" y="31"/>
                  </a:lnTo>
                  <a:lnTo>
                    <a:pt x="4" y="3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299" name="Freeform 21"/>
            <p:cNvSpPr/>
            <p:nvPr/>
          </p:nvSpPr>
          <p:spPr>
            <a:xfrm>
              <a:off x="3310" y="2034"/>
              <a:ext cx="128" cy="217"/>
            </a:xfrm>
            <a:custGeom>
              <a:avLst/>
              <a:gdLst/>
              <a:ahLst/>
              <a:cxnLst>
                <a:cxn ang="0">
                  <a:pos x="49" y="0"/>
                </a:cxn>
                <a:cxn ang="0">
                  <a:pos x="24" y="14"/>
                </a:cxn>
                <a:cxn ang="0">
                  <a:pos x="0" y="28"/>
                </a:cxn>
                <a:cxn ang="0">
                  <a:pos x="1613" y="2823"/>
                </a:cxn>
                <a:cxn ang="0">
                  <a:pos x="1637" y="2809"/>
                </a:cxn>
                <a:cxn ang="0">
                  <a:pos x="1662" y="2795"/>
                </a:cxn>
                <a:cxn ang="0">
                  <a:pos x="49" y="0"/>
                </a:cxn>
              </a:cxnLst>
              <a:pathLst>
                <a:path w="1662" h="2823">
                  <a:moveTo>
                    <a:pt x="49" y="0"/>
                  </a:moveTo>
                  <a:lnTo>
                    <a:pt x="24" y="14"/>
                  </a:lnTo>
                  <a:lnTo>
                    <a:pt x="0" y="28"/>
                  </a:lnTo>
                  <a:lnTo>
                    <a:pt x="1613" y="2823"/>
                  </a:lnTo>
                  <a:lnTo>
                    <a:pt x="1637" y="2809"/>
                  </a:lnTo>
                  <a:lnTo>
                    <a:pt x="1662" y="2795"/>
                  </a:lnTo>
                  <a:lnTo>
                    <a:pt x="49" y="0"/>
                  </a:lnTo>
                  <a:close/>
                </a:path>
              </a:pathLst>
            </a:custGeom>
            <a:solidFill>
              <a:srgbClr val="000000"/>
            </a:solidFill>
            <a:ln w="9525">
              <a:noFill/>
            </a:ln>
          </p:spPr>
          <p:txBody>
            <a:bodyPr/>
            <a:p>
              <a:endParaRPr lang="zh-CN" altLang="en-US"/>
            </a:p>
          </p:txBody>
        </p:sp>
        <p:sp>
          <p:nvSpPr>
            <p:cNvPr id="97300" name="Freeform 22"/>
            <p:cNvSpPr/>
            <p:nvPr/>
          </p:nvSpPr>
          <p:spPr>
            <a:xfrm>
              <a:off x="3310" y="2034"/>
              <a:ext cx="128" cy="217"/>
            </a:xfrm>
            <a:custGeom>
              <a:avLst/>
              <a:gdLst/>
              <a:ahLst/>
              <a:cxnLst>
                <a:cxn ang="0">
                  <a:pos x="49" y="0"/>
                </a:cxn>
                <a:cxn ang="0">
                  <a:pos x="24" y="14"/>
                </a:cxn>
                <a:cxn ang="0">
                  <a:pos x="0" y="28"/>
                </a:cxn>
                <a:cxn ang="0">
                  <a:pos x="1613" y="2823"/>
                </a:cxn>
                <a:cxn ang="0">
                  <a:pos x="1637" y="2809"/>
                </a:cxn>
                <a:cxn ang="0">
                  <a:pos x="1662" y="2795"/>
                </a:cxn>
                <a:cxn ang="0">
                  <a:pos x="49" y="0"/>
                </a:cxn>
              </a:cxnLst>
              <a:pathLst>
                <a:path w="1662" h="2823">
                  <a:moveTo>
                    <a:pt x="49" y="0"/>
                  </a:moveTo>
                  <a:lnTo>
                    <a:pt x="24" y="14"/>
                  </a:lnTo>
                  <a:lnTo>
                    <a:pt x="0" y="28"/>
                  </a:lnTo>
                  <a:lnTo>
                    <a:pt x="1613" y="2823"/>
                  </a:lnTo>
                  <a:lnTo>
                    <a:pt x="1637" y="2809"/>
                  </a:lnTo>
                  <a:lnTo>
                    <a:pt x="1662" y="2795"/>
                  </a:lnTo>
                  <a:lnTo>
                    <a:pt x="49"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01" name="Freeform 23"/>
            <p:cNvSpPr/>
            <p:nvPr/>
          </p:nvSpPr>
          <p:spPr>
            <a:xfrm>
              <a:off x="3434" y="2250"/>
              <a:ext cx="3" cy="2"/>
            </a:xfrm>
            <a:custGeom>
              <a:avLst/>
              <a:gdLst/>
              <a:ahLst/>
              <a:cxnLst>
                <a:cxn ang="0">
                  <a:pos x="24" y="0"/>
                </a:cxn>
                <a:cxn ang="0">
                  <a:pos x="0" y="14"/>
                </a:cxn>
                <a:cxn ang="0">
                  <a:pos x="2" y="18"/>
                </a:cxn>
                <a:cxn ang="0">
                  <a:pos x="5" y="21"/>
                </a:cxn>
                <a:cxn ang="0">
                  <a:pos x="9" y="24"/>
                </a:cxn>
                <a:cxn ang="0">
                  <a:pos x="12" y="26"/>
                </a:cxn>
                <a:cxn ang="0">
                  <a:pos x="17" y="28"/>
                </a:cxn>
                <a:cxn ang="0">
                  <a:pos x="21" y="28"/>
                </a:cxn>
                <a:cxn ang="0">
                  <a:pos x="25" y="28"/>
                </a:cxn>
                <a:cxn ang="0">
                  <a:pos x="31" y="28"/>
                </a:cxn>
                <a:cxn ang="0">
                  <a:pos x="34" y="27"/>
                </a:cxn>
                <a:cxn ang="0">
                  <a:pos x="38" y="25"/>
                </a:cxn>
                <a:cxn ang="0">
                  <a:pos x="24" y="0"/>
                </a:cxn>
              </a:cxnLst>
              <a:pathLst>
                <a:path w="38" h="28">
                  <a:moveTo>
                    <a:pt x="24" y="0"/>
                  </a:moveTo>
                  <a:lnTo>
                    <a:pt x="0" y="14"/>
                  </a:lnTo>
                  <a:lnTo>
                    <a:pt x="2" y="18"/>
                  </a:lnTo>
                  <a:lnTo>
                    <a:pt x="5" y="21"/>
                  </a:lnTo>
                  <a:lnTo>
                    <a:pt x="9" y="24"/>
                  </a:lnTo>
                  <a:lnTo>
                    <a:pt x="12" y="26"/>
                  </a:lnTo>
                  <a:lnTo>
                    <a:pt x="17" y="28"/>
                  </a:lnTo>
                  <a:lnTo>
                    <a:pt x="21" y="28"/>
                  </a:lnTo>
                  <a:lnTo>
                    <a:pt x="25" y="28"/>
                  </a:lnTo>
                  <a:lnTo>
                    <a:pt x="31" y="28"/>
                  </a:lnTo>
                  <a:lnTo>
                    <a:pt x="34" y="27"/>
                  </a:lnTo>
                  <a:lnTo>
                    <a:pt x="38" y="25"/>
                  </a:lnTo>
                  <a:lnTo>
                    <a:pt x="24" y="0"/>
                  </a:lnTo>
                  <a:close/>
                </a:path>
              </a:pathLst>
            </a:custGeom>
            <a:solidFill>
              <a:srgbClr val="000000"/>
            </a:solidFill>
            <a:ln w="9525">
              <a:noFill/>
            </a:ln>
          </p:spPr>
          <p:txBody>
            <a:bodyPr/>
            <a:p>
              <a:endParaRPr lang="zh-CN" altLang="en-US"/>
            </a:p>
          </p:txBody>
        </p:sp>
        <p:sp>
          <p:nvSpPr>
            <p:cNvPr id="97302" name="Freeform 24"/>
            <p:cNvSpPr/>
            <p:nvPr/>
          </p:nvSpPr>
          <p:spPr>
            <a:xfrm>
              <a:off x="3434" y="2251"/>
              <a:ext cx="3" cy="1"/>
            </a:xfrm>
            <a:custGeom>
              <a:avLst/>
              <a:gdLst/>
              <a:ahLst/>
              <a:cxnLst>
                <a:cxn ang="0">
                  <a:pos x="0" y="0"/>
                </a:cxn>
                <a:cxn ang="0">
                  <a:pos x="2" y="4"/>
                </a:cxn>
                <a:cxn ang="0">
                  <a:pos x="5" y="7"/>
                </a:cxn>
                <a:cxn ang="0">
                  <a:pos x="9" y="10"/>
                </a:cxn>
                <a:cxn ang="0">
                  <a:pos x="12" y="12"/>
                </a:cxn>
                <a:cxn ang="0">
                  <a:pos x="17" y="14"/>
                </a:cxn>
                <a:cxn ang="0">
                  <a:pos x="21" y="14"/>
                </a:cxn>
                <a:cxn ang="0">
                  <a:pos x="25" y="14"/>
                </a:cxn>
                <a:cxn ang="0">
                  <a:pos x="31" y="14"/>
                </a:cxn>
                <a:cxn ang="0">
                  <a:pos x="34" y="13"/>
                </a:cxn>
                <a:cxn ang="0">
                  <a:pos x="38" y="11"/>
                </a:cxn>
              </a:cxnLst>
              <a:pathLst>
                <a:path w="38" h="14">
                  <a:moveTo>
                    <a:pt x="0" y="0"/>
                  </a:moveTo>
                  <a:lnTo>
                    <a:pt x="2" y="4"/>
                  </a:lnTo>
                  <a:lnTo>
                    <a:pt x="5" y="7"/>
                  </a:lnTo>
                  <a:lnTo>
                    <a:pt x="9" y="10"/>
                  </a:lnTo>
                  <a:lnTo>
                    <a:pt x="12" y="12"/>
                  </a:lnTo>
                  <a:lnTo>
                    <a:pt x="17" y="14"/>
                  </a:lnTo>
                  <a:lnTo>
                    <a:pt x="21" y="14"/>
                  </a:lnTo>
                  <a:lnTo>
                    <a:pt x="25" y="14"/>
                  </a:lnTo>
                  <a:lnTo>
                    <a:pt x="31" y="14"/>
                  </a:lnTo>
                  <a:lnTo>
                    <a:pt x="34" y="13"/>
                  </a:lnTo>
                  <a:lnTo>
                    <a:pt x="38" y="1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03" name="Line 25"/>
            <p:cNvSpPr/>
            <p:nvPr/>
          </p:nvSpPr>
          <p:spPr>
            <a:xfrm flipV="1">
              <a:off x="3532" y="2250"/>
              <a:ext cx="1" cy="408"/>
            </a:xfrm>
            <a:prstGeom prst="line">
              <a:avLst/>
            </a:prstGeom>
            <a:ln w="0" cap="flat" cmpd="sng">
              <a:solidFill>
                <a:srgbClr val="000000"/>
              </a:solidFill>
              <a:prstDash val="solid"/>
              <a:round/>
              <a:headEnd type="none" w="med" len="med"/>
              <a:tailEnd type="none" w="med" len="med"/>
            </a:ln>
          </p:spPr>
        </p:sp>
        <p:sp>
          <p:nvSpPr>
            <p:cNvPr id="97304" name="Line 26"/>
            <p:cNvSpPr/>
            <p:nvPr/>
          </p:nvSpPr>
          <p:spPr>
            <a:xfrm>
              <a:off x="3312" y="2035"/>
              <a:ext cx="217" cy="1016"/>
            </a:xfrm>
            <a:prstGeom prst="line">
              <a:avLst/>
            </a:prstGeom>
            <a:ln w="0" cap="flat" cmpd="sng">
              <a:solidFill>
                <a:srgbClr val="FF0000"/>
              </a:solidFill>
              <a:prstDash val="solid"/>
              <a:round/>
              <a:headEnd type="none" w="med" len="med"/>
              <a:tailEnd type="none" w="med" len="med"/>
            </a:ln>
          </p:spPr>
        </p:sp>
        <p:sp>
          <p:nvSpPr>
            <p:cNvPr id="97305" name="Freeform 27"/>
            <p:cNvSpPr/>
            <p:nvPr/>
          </p:nvSpPr>
          <p:spPr>
            <a:xfrm>
              <a:off x="3581" y="3083"/>
              <a:ext cx="23" cy="29"/>
            </a:xfrm>
            <a:custGeom>
              <a:avLst/>
              <a:gdLst/>
              <a:ahLst/>
              <a:cxnLst>
                <a:cxn ang="0">
                  <a:pos x="0" y="349"/>
                </a:cxn>
                <a:cxn ang="0">
                  <a:pos x="64" y="381"/>
                </a:cxn>
                <a:cxn ang="0">
                  <a:pos x="159" y="381"/>
                </a:cxn>
                <a:cxn ang="0">
                  <a:pos x="223" y="365"/>
                </a:cxn>
                <a:cxn ang="0">
                  <a:pos x="255" y="333"/>
                </a:cxn>
                <a:cxn ang="0">
                  <a:pos x="271" y="286"/>
                </a:cxn>
                <a:cxn ang="0">
                  <a:pos x="271" y="253"/>
                </a:cxn>
                <a:cxn ang="0">
                  <a:pos x="239" y="222"/>
                </a:cxn>
                <a:cxn ang="0">
                  <a:pos x="96" y="143"/>
                </a:cxn>
                <a:cxn ang="0">
                  <a:pos x="64" y="111"/>
                </a:cxn>
                <a:cxn ang="0">
                  <a:pos x="64" y="79"/>
                </a:cxn>
                <a:cxn ang="0">
                  <a:pos x="80" y="31"/>
                </a:cxn>
                <a:cxn ang="0">
                  <a:pos x="112" y="0"/>
                </a:cxn>
                <a:cxn ang="0">
                  <a:pos x="175" y="0"/>
                </a:cxn>
                <a:cxn ang="0">
                  <a:pos x="255" y="15"/>
                </a:cxn>
                <a:cxn ang="0">
                  <a:pos x="302" y="47"/>
                </a:cxn>
              </a:cxnLst>
              <a:pathLst>
                <a:path w="302" h="381">
                  <a:moveTo>
                    <a:pt x="0" y="349"/>
                  </a:moveTo>
                  <a:lnTo>
                    <a:pt x="64" y="381"/>
                  </a:lnTo>
                  <a:lnTo>
                    <a:pt x="159" y="381"/>
                  </a:lnTo>
                  <a:lnTo>
                    <a:pt x="223" y="365"/>
                  </a:lnTo>
                  <a:lnTo>
                    <a:pt x="255" y="333"/>
                  </a:lnTo>
                  <a:lnTo>
                    <a:pt x="271" y="286"/>
                  </a:lnTo>
                  <a:lnTo>
                    <a:pt x="271" y="253"/>
                  </a:lnTo>
                  <a:lnTo>
                    <a:pt x="239" y="222"/>
                  </a:lnTo>
                  <a:lnTo>
                    <a:pt x="96" y="143"/>
                  </a:lnTo>
                  <a:lnTo>
                    <a:pt x="64" y="111"/>
                  </a:lnTo>
                  <a:lnTo>
                    <a:pt x="64" y="79"/>
                  </a:lnTo>
                  <a:lnTo>
                    <a:pt x="80" y="31"/>
                  </a:lnTo>
                  <a:lnTo>
                    <a:pt x="112" y="0"/>
                  </a:lnTo>
                  <a:lnTo>
                    <a:pt x="175" y="0"/>
                  </a:lnTo>
                  <a:lnTo>
                    <a:pt x="255" y="15"/>
                  </a:lnTo>
                  <a:lnTo>
                    <a:pt x="302" y="4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06" name="Line 28"/>
            <p:cNvSpPr/>
            <p:nvPr/>
          </p:nvSpPr>
          <p:spPr>
            <a:xfrm flipV="1">
              <a:off x="3532" y="2931"/>
              <a:ext cx="1" cy="120"/>
            </a:xfrm>
            <a:prstGeom prst="line">
              <a:avLst/>
            </a:prstGeom>
            <a:ln w="0" cap="flat" cmpd="sng">
              <a:solidFill>
                <a:srgbClr val="000000"/>
              </a:solidFill>
              <a:prstDash val="solid"/>
              <a:round/>
              <a:headEnd type="none" w="med" len="med"/>
              <a:tailEnd type="none" w="med" len="med"/>
            </a:ln>
          </p:spPr>
        </p:sp>
        <p:sp>
          <p:nvSpPr>
            <p:cNvPr id="97307" name="Freeform 29"/>
            <p:cNvSpPr/>
            <p:nvPr/>
          </p:nvSpPr>
          <p:spPr>
            <a:xfrm>
              <a:off x="3520" y="3051"/>
              <a:ext cx="23" cy="23"/>
            </a:xfrm>
            <a:custGeom>
              <a:avLst/>
              <a:gdLst/>
              <a:ahLst/>
              <a:cxnLst>
                <a:cxn ang="0">
                  <a:pos x="305" y="152"/>
                </a:cxn>
                <a:cxn ang="0">
                  <a:pos x="260" y="44"/>
                </a:cxn>
                <a:cxn ang="0">
                  <a:pos x="153" y="0"/>
                </a:cxn>
                <a:cxn ang="0">
                  <a:pos x="44" y="44"/>
                </a:cxn>
                <a:cxn ang="0">
                  <a:pos x="0" y="152"/>
                </a:cxn>
                <a:cxn ang="0">
                  <a:pos x="44" y="260"/>
                </a:cxn>
                <a:cxn ang="0">
                  <a:pos x="153" y="305"/>
                </a:cxn>
                <a:cxn ang="0">
                  <a:pos x="260" y="260"/>
                </a:cxn>
                <a:cxn ang="0">
                  <a:pos x="305" y="152"/>
                </a:cxn>
              </a:cxnLst>
              <a:pathLst>
                <a:path w="305" h="305">
                  <a:moveTo>
                    <a:pt x="305" y="152"/>
                  </a:moveTo>
                  <a:lnTo>
                    <a:pt x="260" y="44"/>
                  </a:lnTo>
                  <a:lnTo>
                    <a:pt x="153" y="0"/>
                  </a:lnTo>
                  <a:lnTo>
                    <a:pt x="44" y="44"/>
                  </a:lnTo>
                  <a:lnTo>
                    <a:pt x="0" y="152"/>
                  </a:lnTo>
                  <a:lnTo>
                    <a:pt x="44" y="260"/>
                  </a:lnTo>
                  <a:lnTo>
                    <a:pt x="153" y="305"/>
                  </a:lnTo>
                  <a:lnTo>
                    <a:pt x="260" y="260"/>
                  </a:lnTo>
                  <a:lnTo>
                    <a:pt x="305" y="15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08" name="Freeform 30"/>
            <p:cNvSpPr/>
            <p:nvPr/>
          </p:nvSpPr>
          <p:spPr>
            <a:xfrm>
              <a:off x="3122" y="2235"/>
              <a:ext cx="29" cy="44"/>
            </a:xfrm>
            <a:custGeom>
              <a:avLst/>
              <a:gdLst/>
              <a:ahLst/>
              <a:cxnLst>
                <a:cxn ang="0">
                  <a:pos x="0" y="572"/>
                </a:cxn>
                <a:cxn ang="0">
                  <a:pos x="159" y="0"/>
                </a:cxn>
                <a:cxn ang="0">
                  <a:pos x="302" y="0"/>
                </a:cxn>
                <a:cxn ang="0">
                  <a:pos x="351" y="16"/>
                </a:cxn>
                <a:cxn ang="0">
                  <a:pos x="382" y="47"/>
                </a:cxn>
                <a:cxn ang="0">
                  <a:pos x="382" y="95"/>
                </a:cxn>
                <a:cxn ang="0">
                  <a:pos x="334" y="286"/>
                </a:cxn>
                <a:cxn ang="0">
                  <a:pos x="302" y="334"/>
                </a:cxn>
                <a:cxn ang="0">
                  <a:pos x="271" y="366"/>
                </a:cxn>
                <a:cxn ang="0">
                  <a:pos x="223" y="381"/>
                </a:cxn>
                <a:cxn ang="0">
                  <a:pos x="64" y="381"/>
                </a:cxn>
              </a:cxnLst>
              <a:pathLst>
                <a:path w="382" h="572">
                  <a:moveTo>
                    <a:pt x="0" y="572"/>
                  </a:moveTo>
                  <a:lnTo>
                    <a:pt x="159" y="0"/>
                  </a:lnTo>
                  <a:lnTo>
                    <a:pt x="302" y="0"/>
                  </a:lnTo>
                  <a:lnTo>
                    <a:pt x="351" y="16"/>
                  </a:lnTo>
                  <a:lnTo>
                    <a:pt x="382" y="47"/>
                  </a:lnTo>
                  <a:lnTo>
                    <a:pt x="382" y="95"/>
                  </a:lnTo>
                  <a:lnTo>
                    <a:pt x="334" y="286"/>
                  </a:lnTo>
                  <a:lnTo>
                    <a:pt x="302" y="334"/>
                  </a:lnTo>
                  <a:lnTo>
                    <a:pt x="271" y="366"/>
                  </a:lnTo>
                  <a:lnTo>
                    <a:pt x="223" y="381"/>
                  </a:lnTo>
                  <a:lnTo>
                    <a:pt x="64" y="38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09" name="Line 31"/>
            <p:cNvSpPr/>
            <p:nvPr/>
          </p:nvSpPr>
          <p:spPr>
            <a:xfrm flipV="1">
              <a:off x="4800" y="2243"/>
              <a:ext cx="1" cy="447"/>
            </a:xfrm>
            <a:prstGeom prst="line">
              <a:avLst/>
            </a:prstGeom>
            <a:ln w="0" cap="flat" cmpd="sng">
              <a:solidFill>
                <a:srgbClr val="000000"/>
              </a:solidFill>
              <a:prstDash val="solid"/>
              <a:round/>
              <a:headEnd type="none" w="med" len="med"/>
              <a:tailEnd type="none" w="med" len="med"/>
            </a:ln>
          </p:spPr>
        </p:sp>
        <p:sp>
          <p:nvSpPr>
            <p:cNvPr id="97310" name="Line 32"/>
            <p:cNvSpPr/>
            <p:nvPr/>
          </p:nvSpPr>
          <p:spPr>
            <a:xfrm flipV="1">
              <a:off x="4800" y="2243"/>
              <a:ext cx="1" cy="801"/>
            </a:xfrm>
            <a:prstGeom prst="line">
              <a:avLst/>
            </a:prstGeom>
            <a:ln w="0" cap="flat" cmpd="sng">
              <a:solidFill>
                <a:srgbClr val="000000"/>
              </a:solidFill>
              <a:prstDash val="solid"/>
              <a:round/>
              <a:headEnd type="none" w="med" len="med"/>
              <a:tailEnd type="none" w="med" len="med"/>
            </a:ln>
          </p:spPr>
        </p:sp>
        <p:sp>
          <p:nvSpPr>
            <p:cNvPr id="97311" name="Freeform 33"/>
            <p:cNvSpPr/>
            <p:nvPr/>
          </p:nvSpPr>
          <p:spPr>
            <a:xfrm>
              <a:off x="4730" y="2929"/>
              <a:ext cx="44" cy="12"/>
            </a:xfrm>
            <a:custGeom>
              <a:avLst/>
              <a:gdLst/>
              <a:ahLst/>
              <a:cxnLst>
                <a:cxn ang="0">
                  <a:pos x="572" y="159"/>
                </a:cxn>
                <a:cxn ang="0">
                  <a:pos x="0" y="0"/>
                </a:cxn>
                <a:cxn ang="0">
                  <a:pos x="127" y="159"/>
                </a:cxn>
              </a:cxnLst>
              <a:pathLst>
                <a:path w="572" h="159">
                  <a:moveTo>
                    <a:pt x="572" y="159"/>
                  </a:moveTo>
                  <a:lnTo>
                    <a:pt x="0" y="0"/>
                  </a:lnTo>
                  <a:lnTo>
                    <a:pt x="127" y="15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12" name="Line 34"/>
            <p:cNvSpPr/>
            <p:nvPr/>
          </p:nvSpPr>
          <p:spPr>
            <a:xfrm flipH="1" flipV="1">
              <a:off x="4771" y="2925"/>
              <a:ext cx="3" cy="1"/>
            </a:xfrm>
            <a:prstGeom prst="line">
              <a:avLst/>
            </a:prstGeom>
            <a:ln w="0" cap="flat" cmpd="sng">
              <a:solidFill>
                <a:srgbClr val="000000"/>
              </a:solidFill>
              <a:prstDash val="solid"/>
              <a:round/>
              <a:headEnd type="none" w="med" len="med"/>
              <a:tailEnd type="none" w="med" len="med"/>
            </a:ln>
          </p:spPr>
        </p:sp>
        <p:sp>
          <p:nvSpPr>
            <p:cNvPr id="97313" name="Freeform 35"/>
            <p:cNvSpPr/>
            <p:nvPr/>
          </p:nvSpPr>
          <p:spPr>
            <a:xfrm>
              <a:off x="4730" y="2881"/>
              <a:ext cx="44" cy="30"/>
            </a:xfrm>
            <a:custGeom>
              <a:avLst/>
              <a:gdLst/>
              <a:ahLst/>
              <a:cxnLst>
                <a:cxn ang="0">
                  <a:pos x="572" y="398"/>
                </a:cxn>
                <a:cxn ang="0">
                  <a:pos x="572" y="255"/>
                </a:cxn>
                <a:cxn ang="0">
                  <a:pos x="556" y="192"/>
                </a:cxn>
                <a:cxn ang="0">
                  <a:pos x="524" y="143"/>
                </a:cxn>
                <a:cxn ang="0">
                  <a:pos x="477" y="112"/>
                </a:cxn>
                <a:cxn ang="0">
                  <a:pos x="381" y="80"/>
                </a:cxn>
                <a:cxn ang="0">
                  <a:pos x="334" y="80"/>
                </a:cxn>
                <a:cxn ang="0">
                  <a:pos x="286" y="96"/>
                </a:cxn>
                <a:cxn ang="0">
                  <a:pos x="254" y="143"/>
                </a:cxn>
                <a:cxn ang="0">
                  <a:pos x="254" y="302"/>
                </a:cxn>
                <a:cxn ang="0">
                  <a:pos x="0" y="239"/>
                </a:cxn>
                <a:cxn ang="0">
                  <a:pos x="0" y="0"/>
                </a:cxn>
              </a:cxnLst>
              <a:pathLst>
                <a:path w="572" h="398">
                  <a:moveTo>
                    <a:pt x="572" y="398"/>
                  </a:moveTo>
                  <a:lnTo>
                    <a:pt x="572" y="255"/>
                  </a:lnTo>
                  <a:lnTo>
                    <a:pt x="556" y="192"/>
                  </a:lnTo>
                  <a:lnTo>
                    <a:pt x="524" y="143"/>
                  </a:lnTo>
                  <a:lnTo>
                    <a:pt x="477" y="112"/>
                  </a:lnTo>
                  <a:lnTo>
                    <a:pt x="381" y="80"/>
                  </a:lnTo>
                  <a:lnTo>
                    <a:pt x="334" y="80"/>
                  </a:lnTo>
                  <a:lnTo>
                    <a:pt x="286" y="96"/>
                  </a:lnTo>
                  <a:lnTo>
                    <a:pt x="254" y="143"/>
                  </a:lnTo>
                  <a:lnTo>
                    <a:pt x="254" y="302"/>
                  </a:lnTo>
                  <a:lnTo>
                    <a:pt x="0" y="239"/>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14" name="Freeform 36"/>
            <p:cNvSpPr/>
            <p:nvPr/>
          </p:nvSpPr>
          <p:spPr>
            <a:xfrm>
              <a:off x="4730" y="2844"/>
              <a:ext cx="44" cy="32"/>
            </a:xfrm>
            <a:custGeom>
              <a:avLst/>
              <a:gdLst/>
              <a:ahLst/>
              <a:cxnLst>
                <a:cxn ang="0">
                  <a:pos x="572" y="414"/>
                </a:cxn>
                <a:cxn ang="0">
                  <a:pos x="0" y="271"/>
                </a:cxn>
                <a:cxn ang="0">
                  <a:pos x="0" y="96"/>
                </a:cxn>
                <a:cxn ang="0">
                  <a:pos x="16" y="48"/>
                </a:cxn>
                <a:cxn ang="0">
                  <a:pos x="47" y="16"/>
                </a:cxn>
                <a:cxn ang="0">
                  <a:pos x="79" y="0"/>
                </a:cxn>
                <a:cxn ang="0">
                  <a:pos x="127" y="0"/>
                </a:cxn>
                <a:cxn ang="0">
                  <a:pos x="191" y="31"/>
                </a:cxn>
                <a:cxn ang="0">
                  <a:pos x="222" y="64"/>
                </a:cxn>
                <a:cxn ang="0">
                  <a:pos x="254" y="127"/>
                </a:cxn>
                <a:cxn ang="0">
                  <a:pos x="254" y="318"/>
                </a:cxn>
              </a:cxnLst>
              <a:pathLst>
                <a:path w="572" h="414">
                  <a:moveTo>
                    <a:pt x="572" y="414"/>
                  </a:moveTo>
                  <a:lnTo>
                    <a:pt x="0" y="271"/>
                  </a:lnTo>
                  <a:lnTo>
                    <a:pt x="0" y="96"/>
                  </a:lnTo>
                  <a:lnTo>
                    <a:pt x="16" y="48"/>
                  </a:lnTo>
                  <a:lnTo>
                    <a:pt x="47" y="16"/>
                  </a:lnTo>
                  <a:lnTo>
                    <a:pt x="79" y="0"/>
                  </a:lnTo>
                  <a:lnTo>
                    <a:pt x="127" y="0"/>
                  </a:lnTo>
                  <a:lnTo>
                    <a:pt x="191" y="31"/>
                  </a:lnTo>
                  <a:lnTo>
                    <a:pt x="222" y="64"/>
                  </a:lnTo>
                  <a:lnTo>
                    <a:pt x="254" y="127"/>
                  </a:lnTo>
                  <a:lnTo>
                    <a:pt x="254" y="31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15" name="Freeform 37"/>
            <p:cNvSpPr/>
            <p:nvPr/>
          </p:nvSpPr>
          <p:spPr>
            <a:xfrm>
              <a:off x="4749" y="2849"/>
              <a:ext cx="25" cy="27"/>
            </a:xfrm>
            <a:custGeom>
              <a:avLst/>
              <a:gdLst/>
              <a:ahLst/>
              <a:cxnLst>
                <a:cxn ang="0">
                  <a:pos x="0" y="95"/>
                </a:cxn>
                <a:cxn ang="0">
                  <a:pos x="32" y="32"/>
                </a:cxn>
                <a:cxn ang="0">
                  <a:pos x="80" y="0"/>
                </a:cxn>
                <a:cxn ang="0">
                  <a:pos x="176" y="0"/>
                </a:cxn>
                <a:cxn ang="0">
                  <a:pos x="239" y="47"/>
                </a:cxn>
                <a:cxn ang="0">
                  <a:pos x="270" y="79"/>
                </a:cxn>
                <a:cxn ang="0">
                  <a:pos x="302" y="143"/>
                </a:cxn>
                <a:cxn ang="0">
                  <a:pos x="318" y="191"/>
                </a:cxn>
                <a:cxn ang="0">
                  <a:pos x="318" y="350"/>
                </a:cxn>
              </a:cxnLst>
              <a:pathLst>
                <a:path w="318" h="350">
                  <a:moveTo>
                    <a:pt x="0" y="95"/>
                  </a:moveTo>
                  <a:lnTo>
                    <a:pt x="32" y="32"/>
                  </a:lnTo>
                  <a:lnTo>
                    <a:pt x="80" y="0"/>
                  </a:lnTo>
                  <a:lnTo>
                    <a:pt x="176" y="0"/>
                  </a:lnTo>
                  <a:lnTo>
                    <a:pt x="239" y="47"/>
                  </a:lnTo>
                  <a:lnTo>
                    <a:pt x="270" y="79"/>
                  </a:lnTo>
                  <a:lnTo>
                    <a:pt x="302" y="143"/>
                  </a:lnTo>
                  <a:lnTo>
                    <a:pt x="318" y="191"/>
                  </a:lnTo>
                  <a:lnTo>
                    <a:pt x="318" y="35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16" name="Line 38"/>
            <p:cNvSpPr/>
            <p:nvPr/>
          </p:nvSpPr>
          <p:spPr>
            <a:xfrm flipV="1">
              <a:off x="4759" y="2814"/>
              <a:ext cx="1" cy="19"/>
            </a:xfrm>
            <a:prstGeom prst="line">
              <a:avLst/>
            </a:prstGeom>
            <a:ln w="0" cap="flat" cmpd="sng">
              <a:solidFill>
                <a:srgbClr val="000000"/>
              </a:solidFill>
              <a:prstDash val="solid"/>
              <a:round/>
              <a:headEnd type="none" w="med" len="med"/>
              <a:tailEnd type="none" w="med" len="med"/>
            </a:ln>
          </p:spPr>
        </p:sp>
        <p:sp>
          <p:nvSpPr>
            <p:cNvPr id="97317" name="Freeform 39"/>
            <p:cNvSpPr/>
            <p:nvPr/>
          </p:nvSpPr>
          <p:spPr>
            <a:xfrm>
              <a:off x="4730" y="2772"/>
              <a:ext cx="44" cy="29"/>
            </a:xfrm>
            <a:custGeom>
              <a:avLst/>
              <a:gdLst/>
              <a:ahLst/>
              <a:cxnLst>
                <a:cxn ang="0">
                  <a:pos x="572" y="128"/>
                </a:cxn>
                <a:cxn ang="0">
                  <a:pos x="572" y="383"/>
                </a:cxn>
                <a:cxn ang="0">
                  <a:pos x="191" y="49"/>
                </a:cxn>
                <a:cxn ang="0">
                  <a:pos x="143" y="16"/>
                </a:cxn>
                <a:cxn ang="0">
                  <a:pos x="95" y="0"/>
                </a:cxn>
                <a:cxn ang="0">
                  <a:pos x="63" y="0"/>
                </a:cxn>
                <a:cxn ang="0">
                  <a:pos x="32" y="16"/>
                </a:cxn>
                <a:cxn ang="0">
                  <a:pos x="0" y="65"/>
                </a:cxn>
                <a:cxn ang="0">
                  <a:pos x="0" y="128"/>
                </a:cxn>
                <a:cxn ang="0">
                  <a:pos x="16" y="192"/>
                </a:cxn>
                <a:cxn ang="0">
                  <a:pos x="47" y="239"/>
                </a:cxn>
                <a:cxn ang="0">
                  <a:pos x="79" y="255"/>
                </a:cxn>
              </a:cxnLst>
              <a:pathLst>
                <a:path w="572" h="383">
                  <a:moveTo>
                    <a:pt x="572" y="128"/>
                  </a:moveTo>
                  <a:lnTo>
                    <a:pt x="572" y="383"/>
                  </a:lnTo>
                  <a:lnTo>
                    <a:pt x="191" y="49"/>
                  </a:lnTo>
                  <a:lnTo>
                    <a:pt x="143" y="16"/>
                  </a:lnTo>
                  <a:lnTo>
                    <a:pt x="95" y="0"/>
                  </a:lnTo>
                  <a:lnTo>
                    <a:pt x="63" y="0"/>
                  </a:lnTo>
                  <a:lnTo>
                    <a:pt x="32" y="16"/>
                  </a:lnTo>
                  <a:lnTo>
                    <a:pt x="0" y="65"/>
                  </a:lnTo>
                  <a:lnTo>
                    <a:pt x="0" y="128"/>
                  </a:lnTo>
                  <a:lnTo>
                    <a:pt x="16" y="192"/>
                  </a:lnTo>
                  <a:lnTo>
                    <a:pt x="47" y="239"/>
                  </a:lnTo>
                  <a:lnTo>
                    <a:pt x="79" y="25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18" name="Line 40"/>
            <p:cNvSpPr/>
            <p:nvPr/>
          </p:nvSpPr>
          <p:spPr>
            <a:xfrm flipH="1" flipV="1">
              <a:off x="4771" y="2766"/>
              <a:ext cx="3" cy="1"/>
            </a:xfrm>
            <a:prstGeom prst="line">
              <a:avLst/>
            </a:prstGeom>
            <a:ln w="0" cap="flat" cmpd="sng">
              <a:solidFill>
                <a:srgbClr val="000000"/>
              </a:solidFill>
              <a:prstDash val="solid"/>
              <a:round/>
              <a:headEnd type="none" w="med" len="med"/>
              <a:tailEnd type="none" w="med" len="med"/>
            </a:ln>
          </p:spPr>
        </p:sp>
        <p:sp>
          <p:nvSpPr>
            <p:cNvPr id="97319" name="Freeform 41"/>
            <p:cNvSpPr/>
            <p:nvPr/>
          </p:nvSpPr>
          <p:spPr>
            <a:xfrm>
              <a:off x="4730" y="2724"/>
              <a:ext cx="44" cy="23"/>
            </a:xfrm>
            <a:custGeom>
              <a:avLst/>
              <a:gdLst/>
              <a:ahLst/>
              <a:cxnLst>
                <a:cxn ang="0">
                  <a:pos x="572" y="238"/>
                </a:cxn>
                <a:cxn ang="0">
                  <a:pos x="572" y="222"/>
                </a:cxn>
                <a:cxn ang="0">
                  <a:pos x="556" y="175"/>
                </a:cxn>
                <a:cxn ang="0">
                  <a:pos x="509" y="126"/>
                </a:cxn>
                <a:cxn ang="0">
                  <a:pos x="445" y="79"/>
                </a:cxn>
                <a:cxn ang="0">
                  <a:pos x="350" y="32"/>
                </a:cxn>
                <a:cxn ang="0">
                  <a:pos x="286" y="16"/>
                </a:cxn>
                <a:cxn ang="0">
                  <a:pos x="206" y="0"/>
                </a:cxn>
                <a:cxn ang="0">
                  <a:pos x="111" y="0"/>
                </a:cxn>
                <a:cxn ang="0">
                  <a:pos x="32" y="16"/>
                </a:cxn>
                <a:cxn ang="0">
                  <a:pos x="0" y="47"/>
                </a:cxn>
                <a:cxn ang="0">
                  <a:pos x="0" y="79"/>
                </a:cxn>
                <a:cxn ang="0">
                  <a:pos x="16" y="126"/>
                </a:cxn>
                <a:cxn ang="0">
                  <a:pos x="47" y="158"/>
                </a:cxn>
                <a:cxn ang="0">
                  <a:pos x="111" y="206"/>
                </a:cxn>
                <a:cxn ang="0">
                  <a:pos x="175" y="238"/>
                </a:cxn>
                <a:cxn ang="0">
                  <a:pos x="254" y="270"/>
                </a:cxn>
                <a:cxn ang="0">
                  <a:pos x="318" y="285"/>
                </a:cxn>
                <a:cxn ang="0">
                  <a:pos x="397" y="301"/>
                </a:cxn>
                <a:cxn ang="0">
                  <a:pos x="461" y="301"/>
                </a:cxn>
                <a:cxn ang="0">
                  <a:pos x="540" y="285"/>
                </a:cxn>
                <a:cxn ang="0">
                  <a:pos x="556" y="270"/>
                </a:cxn>
                <a:cxn ang="0">
                  <a:pos x="572" y="238"/>
                </a:cxn>
              </a:cxnLst>
              <a:pathLst>
                <a:path w="572" h="301">
                  <a:moveTo>
                    <a:pt x="572" y="238"/>
                  </a:moveTo>
                  <a:lnTo>
                    <a:pt x="572" y="222"/>
                  </a:lnTo>
                  <a:lnTo>
                    <a:pt x="556" y="175"/>
                  </a:lnTo>
                  <a:lnTo>
                    <a:pt x="509" y="126"/>
                  </a:lnTo>
                  <a:lnTo>
                    <a:pt x="445" y="79"/>
                  </a:lnTo>
                  <a:lnTo>
                    <a:pt x="350" y="32"/>
                  </a:lnTo>
                  <a:lnTo>
                    <a:pt x="286" y="16"/>
                  </a:lnTo>
                  <a:lnTo>
                    <a:pt x="206" y="0"/>
                  </a:lnTo>
                  <a:lnTo>
                    <a:pt x="111" y="0"/>
                  </a:lnTo>
                  <a:lnTo>
                    <a:pt x="32" y="16"/>
                  </a:lnTo>
                  <a:lnTo>
                    <a:pt x="0" y="47"/>
                  </a:lnTo>
                  <a:lnTo>
                    <a:pt x="0" y="79"/>
                  </a:lnTo>
                  <a:lnTo>
                    <a:pt x="16" y="126"/>
                  </a:lnTo>
                  <a:lnTo>
                    <a:pt x="47" y="158"/>
                  </a:lnTo>
                  <a:lnTo>
                    <a:pt x="111" y="206"/>
                  </a:lnTo>
                  <a:lnTo>
                    <a:pt x="175" y="238"/>
                  </a:lnTo>
                  <a:lnTo>
                    <a:pt x="254" y="270"/>
                  </a:lnTo>
                  <a:lnTo>
                    <a:pt x="318" y="285"/>
                  </a:lnTo>
                  <a:lnTo>
                    <a:pt x="397" y="301"/>
                  </a:lnTo>
                  <a:lnTo>
                    <a:pt x="461" y="301"/>
                  </a:lnTo>
                  <a:lnTo>
                    <a:pt x="540" y="285"/>
                  </a:lnTo>
                  <a:lnTo>
                    <a:pt x="556" y="270"/>
                  </a:lnTo>
                  <a:lnTo>
                    <a:pt x="572" y="238"/>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20" name="Freeform 42"/>
            <p:cNvSpPr/>
            <p:nvPr/>
          </p:nvSpPr>
          <p:spPr>
            <a:xfrm>
              <a:off x="4730" y="2685"/>
              <a:ext cx="44" cy="32"/>
            </a:xfrm>
            <a:custGeom>
              <a:avLst/>
              <a:gdLst/>
              <a:ahLst/>
              <a:cxnLst>
                <a:cxn ang="0">
                  <a:pos x="572" y="414"/>
                </a:cxn>
                <a:cxn ang="0">
                  <a:pos x="0" y="271"/>
                </a:cxn>
                <a:cxn ang="0">
                  <a:pos x="0" y="96"/>
                </a:cxn>
                <a:cxn ang="0">
                  <a:pos x="16" y="49"/>
                </a:cxn>
                <a:cxn ang="0">
                  <a:pos x="47" y="16"/>
                </a:cxn>
                <a:cxn ang="0">
                  <a:pos x="79" y="0"/>
                </a:cxn>
                <a:cxn ang="0">
                  <a:pos x="127" y="0"/>
                </a:cxn>
                <a:cxn ang="0">
                  <a:pos x="191" y="33"/>
                </a:cxn>
                <a:cxn ang="0">
                  <a:pos x="222" y="64"/>
                </a:cxn>
                <a:cxn ang="0">
                  <a:pos x="254" y="128"/>
                </a:cxn>
                <a:cxn ang="0">
                  <a:pos x="254" y="318"/>
                </a:cxn>
              </a:cxnLst>
              <a:pathLst>
                <a:path w="572" h="414">
                  <a:moveTo>
                    <a:pt x="572" y="414"/>
                  </a:moveTo>
                  <a:lnTo>
                    <a:pt x="0" y="271"/>
                  </a:lnTo>
                  <a:lnTo>
                    <a:pt x="0" y="96"/>
                  </a:lnTo>
                  <a:lnTo>
                    <a:pt x="16" y="49"/>
                  </a:lnTo>
                  <a:lnTo>
                    <a:pt x="47" y="16"/>
                  </a:lnTo>
                  <a:lnTo>
                    <a:pt x="79" y="0"/>
                  </a:lnTo>
                  <a:lnTo>
                    <a:pt x="127" y="0"/>
                  </a:lnTo>
                  <a:lnTo>
                    <a:pt x="191" y="33"/>
                  </a:lnTo>
                  <a:lnTo>
                    <a:pt x="222" y="64"/>
                  </a:lnTo>
                  <a:lnTo>
                    <a:pt x="254" y="128"/>
                  </a:lnTo>
                  <a:lnTo>
                    <a:pt x="254" y="31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21" name="Freeform 43"/>
            <p:cNvSpPr/>
            <p:nvPr/>
          </p:nvSpPr>
          <p:spPr>
            <a:xfrm>
              <a:off x="4749" y="2690"/>
              <a:ext cx="25" cy="27"/>
            </a:xfrm>
            <a:custGeom>
              <a:avLst/>
              <a:gdLst/>
              <a:ahLst/>
              <a:cxnLst>
                <a:cxn ang="0">
                  <a:pos x="0" y="95"/>
                </a:cxn>
                <a:cxn ang="0">
                  <a:pos x="32" y="32"/>
                </a:cxn>
                <a:cxn ang="0">
                  <a:pos x="80" y="0"/>
                </a:cxn>
                <a:cxn ang="0">
                  <a:pos x="176" y="0"/>
                </a:cxn>
                <a:cxn ang="0">
                  <a:pos x="239" y="48"/>
                </a:cxn>
                <a:cxn ang="0">
                  <a:pos x="270" y="79"/>
                </a:cxn>
                <a:cxn ang="0">
                  <a:pos x="302" y="144"/>
                </a:cxn>
                <a:cxn ang="0">
                  <a:pos x="318" y="191"/>
                </a:cxn>
                <a:cxn ang="0">
                  <a:pos x="318" y="350"/>
                </a:cxn>
              </a:cxnLst>
              <a:pathLst>
                <a:path w="318" h="350">
                  <a:moveTo>
                    <a:pt x="0" y="95"/>
                  </a:moveTo>
                  <a:lnTo>
                    <a:pt x="32" y="32"/>
                  </a:lnTo>
                  <a:lnTo>
                    <a:pt x="80" y="0"/>
                  </a:lnTo>
                  <a:lnTo>
                    <a:pt x="176" y="0"/>
                  </a:lnTo>
                  <a:lnTo>
                    <a:pt x="239" y="48"/>
                  </a:lnTo>
                  <a:lnTo>
                    <a:pt x="270" y="79"/>
                  </a:lnTo>
                  <a:lnTo>
                    <a:pt x="302" y="144"/>
                  </a:lnTo>
                  <a:lnTo>
                    <a:pt x="318" y="191"/>
                  </a:lnTo>
                  <a:lnTo>
                    <a:pt x="318" y="35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22" name="Freeform 44"/>
            <p:cNvSpPr/>
            <p:nvPr/>
          </p:nvSpPr>
          <p:spPr>
            <a:xfrm>
              <a:off x="4788" y="3044"/>
              <a:ext cx="23" cy="24"/>
            </a:xfrm>
            <a:custGeom>
              <a:avLst/>
              <a:gdLst/>
              <a:ahLst/>
              <a:cxnLst>
                <a:cxn ang="0">
                  <a:pos x="306" y="153"/>
                </a:cxn>
                <a:cxn ang="0">
                  <a:pos x="261" y="44"/>
                </a:cxn>
                <a:cxn ang="0">
                  <a:pos x="153" y="0"/>
                </a:cxn>
                <a:cxn ang="0">
                  <a:pos x="45" y="44"/>
                </a:cxn>
                <a:cxn ang="0">
                  <a:pos x="0" y="153"/>
                </a:cxn>
                <a:cxn ang="0">
                  <a:pos x="45" y="260"/>
                </a:cxn>
                <a:cxn ang="0">
                  <a:pos x="153" y="305"/>
                </a:cxn>
                <a:cxn ang="0">
                  <a:pos x="261" y="260"/>
                </a:cxn>
                <a:cxn ang="0">
                  <a:pos x="306" y="153"/>
                </a:cxn>
              </a:cxnLst>
              <a:pathLst>
                <a:path w="306" h="305">
                  <a:moveTo>
                    <a:pt x="306" y="153"/>
                  </a:moveTo>
                  <a:lnTo>
                    <a:pt x="261" y="44"/>
                  </a:lnTo>
                  <a:lnTo>
                    <a:pt x="153" y="0"/>
                  </a:lnTo>
                  <a:lnTo>
                    <a:pt x="45" y="44"/>
                  </a:lnTo>
                  <a:lnTo>
                    <a:pt x="0" y="153"/>
                  </a:lnTo>
                  <a:lnTo>
                    <a:pt x="45" y="260"/>
                  </a:lnTo>
                  <a:lnTo>
                    <a:pt x="153" y="305"/>
                  </a:lnTo>
                  <a:lnTo>
                    <a:pt x="261" y="260"/>
                  </a:lnTo>
                  <a:lnTo>
                    <a:pt x="306" y="15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23" name="Freeform 45"/>
            <p:cNvSpPr/>
            <p:nvPr/>
          </p:nvSpPr>
          <p:spPr>
            <a:xfrm>
              <a:off x="4870" y="3062"/>
              <a:ext cx="24" cy="29"/>
            </a:xfrm>
            <a:custGeom>
              <a:avLst/>
              <a:gdLst/>
              <a:ahLst/>
              <a:cxnLst>
                <a:cxn ang="0">
                  <a:pos x="0" y="350"/>
                </a:cxn>
                <a:cxn ang="0">
                  <a:pos x="64" y="382"/>
                </a:cxn>
                <a:cxn ang="0">
                  <a:pos x="159" y="382"/>
                </a:cxn>
                <a:cxn ang="0">
                  <a:pos x="223" y="365"/>
                </a:cxn>
                <a:cxn ang="0">
                  <a:pos x="255" y="334"/>
                </a:cxn>
                <a:cxn ang="0">
                  <a:pos x="271" y="286"/>
                </a:cxn>
                <a:cxn ang="0">
                  <a:pos x="271" y="255"/>
                </a:cxn>
                <a:cxn ang="0">
                  <a:pos x="239" y="223"/>
                </a:cxn>
                <a:cxn ang="0">
                  <a:pos x="96" y="143"/>
                </a:cxn>
                <a:cxn ang="0">
                  <a:pos x="64" y="111"/>
                </a:cxn>
                <a:cxn ang="0">
                  <a:pos x="64" y="80"/>
                </a:cxn>
                <a:cxn ang="0">
                  <a:pos x="80" y="31"/>
                </a:cxn>
                <a:cxn ang="0">
                  <a:pos x="112" y="0"/>
                </a:cxn>
                <a:cxn ang="0">
                  <a:pos x="176" y="0"/>
                </a:cxn>
                <a:cxn ang="0">
                  <a:pos x="255" y="16"/>
                </a:cxn>
                <a:cxn ang="0">
                  <a:pos x="302" y="47"/>
                </a:cxn>
              </a:cxnLst>
              <a:pathLst>
                <a:path w="302" h="382">
                  <a:moveTo>
                    <a:pt x="0" y="350"/>
                  </a:moveTo>
                  <a:lnTo>
                    <a:pt x="64" y="382"/>
                  </a:lnTo>
                  <a:lnTo>
                    <a:pt x="159" y="382"/>
                  </a:lnTo>
                  <a:lnTo>
                    <a:pt x="223" y="365"/>
                  </a:lnTo>
                  <a:lnTo>
                    <a:pt x="255" y="334"/>
                  </a:lnTo>
                  <a:lnTo>
                    <a:pt x="271" y="286"/>
                  </a:lnTo>
                  <a:lnTo>
                    <a:pt x="271" y="255"/>
                  </a:lnTo>
                  <a:lnTo>
                    <a:pt x="239" y="223"/>
                  </a:lnTo>
                  <a:lnTo>
                    <a:pt x="96" y="143"/>
                  </a:lnTo>
                  <a:lnTo>
                    <a:pt x="64" y="111"/>
                  </a:lnTo>
                  <a:lnTo>
                    <a:pt x="64" y="80"/>
                  </a:lnTo>
                  <a:lnTo>
                    <a:pt x="80" y="31"/>
                  </a:lnTo>
                  <a:lnTo>
                    <a:pt x="112" y="0"/>
                  </a:lnTo>
                  <a:lnTo>
                    <a:pt x="176" y="0"/>
                  </a:lnTo>
                  <a:lnTo>
                    <a:pt x="255" y="16"/>
                  </a:lnTo>
                  <a:lnTo>
                    <a:pt x="302" y="47"/>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24" name="Line 46"/>
            <p:cNvSpPr/>
            <p:nvPr/>
          </p:nvSpPr>
          <p:spPr>
            <a:xfrm>
              <a:off x="4580" y="2480"/>
              <a:ext cx="555" cy="1"/>
            </a:xfrm>
            <a:prstGeom prst="line">
              <a:avLst/>
            </a:prstGeom>
            <a:ln w="0" cap="flat" cmpd="sng">
              <a:solidFill>
                <a:srgbClr val="000000"/>
              </a:solidFill>
              <a:prstDash val="solid"/>
              <a:round/>
              <a:headEnd type="none" w="med" len="med"/>
              <a:tailEnd type="none" w="med" len="med"/>
            </a:ln>
          </p:spPr>
        </p:sp>
        <p:sp>
          <p:nvSpPr>
            <p:cNvPr id="97325" name="Freeform 47"/>
            <p:cNvSpPr/>
            <p:nvPr/>
          </p:nvSpPr>
          <p:spPr>
            <a:xfrm>
              <a:off x="4703" y="1993"/>
              <a:ext cx="433" cy="252"/>
            </a:xfrm>
            <a:custGeom>
              <a:avLst/>
              <a:gdLst/>
              <a:ahLst/>
              <a:cxnLst>
                <a:cxn ang="0">
                  <a:pos x="0" y="3234"/>
                </a:cxn>
                <a:cxn ang="0">
                  <a:pos x="14" y="3259"/>
                </a:cxn>
                <a:cxn ang="0">
                  <a:pos x="28" y="3284"/>
                </a:cxn>
                <a:cxn ang="0">
                  <a:pos x="5631" y="49"/>
                </a:cxn>
                <a:cxn ang="0">
                  <a:pos x="5617" y="24"/>
                </a:cxn>
                <a:cxn ang="0">
                  <a:pos x="5603" y="0"/>
                </a:cxn>
                <a:cxn ang="0">
                  <a:pos x="0" y="3234"/>
                </a:cxn>
              </a:cxnLst>
              <a:pathLst>
                <a:path w="5631" h="3284">
                  <a:moveTo>
                    <a:pt x="0" y="3234"/>
                  </a:moveTo>
                  <a:lnTo>
                    <a:pt x="14" y="3259"/>
                  </a:lnTo>
                  <a:lnTo>
                    <a:pt x="28" y="3284"/>
                  </a:lnTo>
                  <a:lnTo>
                    <a:pt x="5631" y="49"/>
                  </a:lnTo>
                  <a:lnTo>
                    <a:pt x="5617" y="24"/>
                  </a:lnTo>
                  <a:lnTo>
                    <a:pt x="5603" y="0"/>
                  </a:lnTo>
                  <a:lnTo>
                    <a:pt x="0" y="3234"/>
                  </a:lnTo>
                  <a:close/>
                </a:path>
              </a:pathLst>
            </a:custGeom>
            <a:solidFill>
              <a:srgbClr val="000000"/>
            </a:solidFill>
            <a:ln w="9525">
              <a:noFill/>
            </a:ln>
          </p:spPr>
          <p:txBody>
            <a:bodyPr/>
            <a:p>
              <a:endParaRPr lang="zh-CN" altLang="en-US"/>
            </a:p>
          </p:txBody>
        </p:sp>
        <p:sp>
          <p:nvSpPr>
            <p:cNvPr id="97326" name="Freeform 48"/>
            <p:cNvSpPr/>
            <p:nvPr/>
          </p:nvSpPr>
          <p:spPr>
            <a:xfrm>
              <a:off x="4703" y="1993"/>
              <a:ext cx="433" cy="252"/>
            </a:xfrm>
            <a:custGeom>
              <a:avLst/>
              <a:gdLst/>
              <a:ahLst/>
              <a:cxnLst>
                <a:cxn ang="0">
                  <a:pos x="0" y="3234"/>
                </a:cxn>
                <a:cxn ang="0">
                  <a:pos x="14" y="3259"/>
                </a:cxn>
                <a:cxn ang="0">
                  <a:pos x="28" y="3284"/>
                </a:cxn>
                <a:cxn ang="0">
                  <a:pos x="5631" y="49"/>
                </a:cxn>
                <a:cxn ang="0">
                  <a:pos x="5617" y="24"/>
                </a:cxn>
                <a:cxn ang="0">
                  <a:pos x="5603" y="0"/>
                </a:cxn>
                <a:cxn ang="0">
                  <a:pos x="0" y="3234"/>
                </a:cxn>
              </a:cxnLst>
              <a:pathLst>
                <a:path w="5631" h="3284">
                  <a:moveTo>
                    <a:pt x="0" y="3234"/>
                  </a:moveTo>
                  <a:lnTo>
                    <a:pt x="14" y="3259"/>
                  </a:lnTo>
                  <a:lnTo>
                    <a:pt x="28" y="3284"/>
                  </a:lnTo>
                  <a:lnTo>
                    <a:pt x="5631" y="49"/>
                  </a:lnTo>
                  <a:lnTo>
                    <a:pt x="5617" y="24"/>
                  </a:lnTo>
                  <a:lnTo>
                    <a:pt x="5603" y="0"/>
                  </a:lnTo>
                  <a:lnTo>
                    <a:pt x="0" y="3234"/>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27" name="Freeform 49"/>
            <p:cNvSpPr/>
            <p:nvPr/>
          </p:nvSpPr>
          <p:spPr>
            <a:xfrm>
              <a:off x="5135" y="1993"/>
              <a:ext cx="2" cy="3"/>
            </a:xfrm>
            <a:custGeom>
              <a:avLst/>
              <a:gdLst/>
              <a:ahLst/>
              <a:cxnLst>
                <a:cxn ang="0">
                  <a:pos x="0" y="14"/>
                </a:cxn>
                <a:cxn ang="0">
                  <a:pos x="14" y="39"/>
                </a:cxn>
                <a:cxn ang="0">
                  <a:pos x="18" y="37"/>
                </a:cxn>
                <a:cxn ang="0">
                  <a:pos x="21" y="34"/>
                </a:cxn>
                <a:cxn ang="0">
                  <a:pos x="23" y="29"/>
                </a:cxn>
                <a:cxn ang="0">
                  <a:pos x="26" y="26"/>
                </a:cxn>
                <a:cxn ang="0">
                  <a:pos x="28" y="22"/>
                </a:cxn>
                <a:cxn ang="0">
                  <a:pos x="28" y="18"/>
                </a:cxn>
                <a:cxn ang="0">
                  <a:pos x="28" y="13"/>
                </a:cxn>
                <a:cxn ang="0">
                  <a:pos x="28" y="8"/>
                </a:cxn>
                <a:cxn ang="0">
                  <a:pos x="24" y="0"/>
                </a:cxn>
                <a:cxn ang="0">
                  <a:pos x="0" y="14"/>
                </a:cxn>
              </a:cxnLst>
              <a:pathLst>
                <a:path w="28" h="39">
                  <a:moveTo>
                    <a:pt x="0" y="14"/>
                  </a:moveTo>
                  <a:lnTo>
                    <a:pt x="14" y="39"/>
                  </a:lnTo>
                  <a:lnTo>
                    <a:pt x="18" y="37"/>
                  </a:lnTo>
                  <a:lnTo>
                    <a:pt x="21" y="34"/>
                  </a:lnTo>
                  <a:lnTo>
                    <a:pt x="23" y="29"/>
                  </a:lnTo>
                  <a:lnTo>
                    <a:pt x="26" y="26"/>
                  </a:lnTo>
                  <a:lnTo>
                    <a:pt x="28" y="22"/>
                  </a:lnTo>
                  <a:lnTo>
                    <a:pt x="28" y="18"/>
                  </a:lnTo>
                  <a:lnTo>
                    <a:pt x="28" y="13"/>
                  </a:lnTo>
                  <a:lnTo>
                    <a:pt x="28" y="8"/>
                  </a:lnTo>
                  <a:lnTo>
                    <a:pt x="24" y="0"/>
                  </a:lnTo>
                  <a:lnTo>
                    <a:pt x="0" y="14"/>
                  </a:lnTo>
                  <a:close/>
                </a:path>
              </a:pathLst>
            </a:custGeom>
            <a:solidFill>
              <a:srgbClr val="000000"/>
            </a:solidFill>
            <a:ln w="9525">
              <a:noFill/>
            </a:ln>
          </p:spPr>
          <p:txBody>
            <a:bodyPr/>
            <a:p>
              <a:endParaRPr lang="zh-CN" altLang="en-US"/>
            </a:p>
          </p:txBody>
        </p:sp>
        <p:sp>
          <p:nvSpPr>
            <p:cNvPr id="97328" name="Freeform 50"/>
            <p:cNvSpPr/>
            <p:nvPr/>
          </p:nvSpPr>
          <p:spPr>
            <a:xfrm>
              <a:off x="5136" y="1993"/>
              <a:ext cx="1" cy="3"/>
            </a:xfrm>
            <a:custGeom>
              <a:avLst/>
              <a:gdLst/>
              <a:ahLst/>
              <a:cxnLst>
                <a:cxn ang="0">
                  <a:pos x="0" y="39"/>
                </a:cxn>
                <a:cxn ang="0">
                  <a:pos x="4" y="37"/>
                </a:cxn>
                <a:cxn ang="0">
                  <a:pos x="7" y="34"/>
                </a:cxn>
                <a:cxn ang="0">
                  <a:pos x="9" y="29"/>
                </a:cxn>
                <a:cxn ang="0">
                  <a:pos x="12" y="26"/>
                </a:cxn>
                <a:cxn ang="0">
                  <a:pos x="14" y="22"/>
                </a:cxn>
                <a:cxn ang="0">
                  <a:pos x="14" y="18"/>
                </a:cxn>
                <a:cxn ang="0">
                  <a:pos x="14" y="13"/>
                </a:cxn>
                <a:cxn ang="0">
                  <a:pos x="14" y="8"/>
                </a:cxn>
                <a:cxn ang="0">
                  <a:pos x="10" y="0"/>
                </a:cxn>
              </a:cxnLst>
              <a:pathLst>
                <a:path w="14" h="39">
                  <a:moveTo>
                    <a:pt x="0" y="39"/>
                  </a:moveTo>
                  <a:lnTo>
                    <a:pt x="4" y="37"/>
                  </a:lnTo>
                  <a:lnTo>
                    <a:pt x="7" y="34"/>
                  </a:lnTo>
                  <a:lnTo>
                    <a:pt x="9" y="29"/>
                  </a:lnTo>
                  <a:lnTo>
                    <a:pt x="12" y="26"/>
                  </a:lnTo>
                  <a:lnTo>
                    <a:pt x="14" y="22"/>
                  </a:lnTo>
                  <a:lnTo>
                    <a:pt x="14" y="18"/>
                  </a:lnTo>
                  <a:lnTo>
                    <a:pt x="14" y="13"/>
                  </a:lnTo>
                  <a:lnTo>
                    <a:pt x="14" y="8"/>
                  </a:lnTo>
                  <a:lnTo>
                    <a:pt x="1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29" name="Freeform 51"/>
            <p:cNvSpPr/>
            <p:nvPr/>
          </p:nvSpPr>
          <p:spPr>
            <a:xfrm>
              <a:off x="5009" y="1778"/>
              <a:ext cx="127" cy="218"/>
            </a:xfrm>
            <a:custGeom>
              <a:avLst/>
              <a:gdLst/>
              <a:ahLst/>
              <a:cxnLst>
                <a:cxn ang="0">
                  <a:pos x="1614" y="2823"/>
                </a:cxn>
                <a:cxn ang="0">
                  <a:pos x="1639" y="2809"/>
                </a:cxn>
                <a:cxn ang="0">
                  <a:pos x="1663" y="2795"/>
                </a:cxn>
                <a:cxn ang="0">
                  <a:pos x="49" y="0"/>
                </a:cxn>
                <a:cxn ang="0">
                  <a:pos x="25" y="14"/>
                </a:cxn>
                <a:cxn ang="0">
                  <a:pos x="0" y="28"/>
                </a:cxn>
                <a:cxn ang="0">
                  <a:pos x="1614" y="2823"/>
                </a:cxn>
              </a:cxnLst>
              <a:pathLst>
                <a:path w="1663" h="2823">
                  <a:moveTo>
                    <a:pt x="1614" y="2823"/>
                  </a:moveTo>
                  <a:lnTo>
                    <a:pt x="1639" y="2809"/>
                  </a:lnTo>
                  <a:lnTo>
                    <a:pt x="1663" y="2795"/>
                  </a:lnTo>
                  <a:lnTo>
                    <a:pt x="49" y="0"/>
                  </a:lnTo>
                  <a:lnTo>
                    <a:pt x="25" y="14"/>
                  </a:lnTo>
                  <a:lnTo>
                    <a:pt x="0" y="28"/>
                  </a:lnTo>
                  <a:lnTo>
                    <a:pt x="1614" y="2823"/>
                  </a:lnTo>
                  <a:close/>
                </a:path>
              </a:pathLst>
            </a:custGeom>
            <a:solidFill>
              <a:srgbClr val="000000"/>
            </a:solidFill>
            <a:ln w="9525">
              <a:noFill/>
            </a:ln>
          </p:spPr>
          <p:txBody>
            <a:bodyPr/>
            <a:p>
              <a:endParaRPr lang="zh-CN" altLang="en-US"/>
            </a:p>
          </p:txBody>
        </p:sp>
        <p:sp>
          <p:nvSpPr>
            <p:cNvPr id="97330" name="Freeform 52"/>
            <p:cNvSpPr/>
            <p:nvPr/>
          </p:nvSpPr>
          <p:spPr>
            <a:xfrm>
              <a:off x="5009" y="1778"/>
              <a:ext cx="127" cy="218"/>
            </a:xfrm>
            <a:custGeom>
              <a:avLst/>
              <a:gdLst/>
              <a:ahLst/>
              <a:cxnLst>
                <a:cxn ang="0">
                  <a:pos x="1614" y="2823"/>
                </a:cxn>
                <a:cxn ang="0">
                  <a:pos x="1639" y="2809"/>
                </a:cxn>
                <a:cxn ang="0">
                  <a:pos x="1663" y="2795"/>
                </a:cxn>
                <a:cxn ang="0">
                  <a:pos x="49" y="0"/>
                </a:cxn>
                <a:cxn ang="0">
                  <a:pos x="25" y="14"/>
                </a:cxn>
                <a:cxn ang="0">
                  <a:pos x="0" y="28"/>
                </a:cxn>
                <a:cxn ang="0">
                  <a:pos x="1614" y="2823"/>
                </a:cxn>
              </a:cxnLst>
              <a:pathLst>
                <a:path w="1663" h="2823">
                  <a:moveTo>
                    <a:pt x="1614" y="2823"/>
                  </a:moveTo>
                  <a:lnTo>
                    <a:pt x="1639" y="2809"/>
                  </a:lnTo>
                  <a:lnTo>
                    <a:pt x="1663" y="2795"/>
                  </a:lnTo>
                  <a:lnTo>
                    <a:pt x="49" y="0"/>
                  </a:lnTo>
                  <a:lnTo>
                    <a:pt x="25" y="14"/>
                  </a:lnTo>
                  <a:lnTo>
                    <a:pt x="0" y="28"/>
                  </a:lnTo>
                  <a:lnTo>
                    <a:pt x="1614" y="282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31" name="Freeform 53"/>
            <p:cNvSpPr/>
            <p:nvPr/>
          </p:nvSpPr>
          <p:spPr>
            <a:xfrm>
              <a:off x="5009" y="1777"/>
              <a:ext cx="3" cy="2"/>
            </a:xfrm>
            <a:custGeom>
              <a:avLst/>
              <a:gdLst/>
              <a:ahLst/>
              <a:cxnLst>
                <a:cxn ang="0">
                  <a:pos x="14" y="28"/>
                </a:cxn>
                <a:cxn ang="0">
                  <a:pos x="38" y="14"/>
                </a:cxn>
                <a:cxn ang="0">
                  <a:pos x="36" y="10"/>
                </a:cxn>
                <a:cxn ang="0">
                  <a:pos x="33" y="7"/>
                </a:cxn>
                <a:cxn ang="0">
                  <a:pos x="29" y="4"/>
                </a:cxn>
                <a:cxn ang="0">
                  <a:pos x="26" y="2"/>
                </a:cxn>
                <a:cxn ang="0">
                  <a:pos x="21" y="0"/>
                </a:cxn>
                <a:cxn ang="0">
                  <a:pos x="17" y="0"/>
                </a:cxn>
                <a:cxn ang="0">
                  <a:pos x="13" y="0"/>
                </a:cxn>
                <a:cxn ang="0">
                  <a:pos x="7" y="0"/>
                </a:cxn>
                <a:cxn ang="0">
                  <a:pos x="4" y="1"/>
                </a:cxn>
                <a:cxn ang="0">
                  <a:pos x="0" y="3"/>
                </a:cxn>
                <a:cxn ang="0">
                  <a:pos x="14" y="28"/>
                </a:cxn>
              </a:cxnLst>
              <a:pathLst>
                <a:path w="38" h="28">
                  <a:moveTo>
                    <a:pt x="14" y="28"/>
                  </a:moveTo>
                  <a:lnTo>
                    <a:pt x="38" y="14"/>
                  </a:lnTo>
                  <a:lnTo>
                    <a:pt x="36" y="10"/>
                  </a:lnTo>
                  <a:lnTo>
                    <a:pt x="33" y="7"/>
                  </a:lnTo>
                  <a:lnTo>
                    <a:pt x="29" y="4"/>
                  </a:lnTo>
                  <a:lnTo>
                    <a:pt x="26" y="2"/>
                  </a:lnTo>
                  <a:lnTo>
                    <a:pt x="21" y="0"/>
                  </a:lnTo>
                  <a:lnTo>
                    <a:pt x="17" y="0"/>
                  </a:lnTo>
                  <a:lnTo>
                    <a:pt x="13" y="0"/>
                  </a:lnTo>
                  <a:lnTo>
                    <a:pt x="7" y="0"/>
                  </a:lnTo>
                  <a:lnTo>
                    <a:pt x="4" y="1"/>
                  </a:lnTo>
                  <a:lnTo>
                    <a:pt x="0" y="3"/>
                  </a:lnTo>
                  <a:lnTo>
                    <a:pt x="14" y="28"/>
                  </a:lnTo>
                  <a:close/>
                </a:path>
              </a:pathLst>
            </a:custGeom>
            <a:solidFill>
              <a:srgbClr val="000000"/>
            </a:solidFill>
            <a:ln w="9525">
              <a:noFill/>
            </a:ln>
          </p:spPr>
          <p:txBody>
            <a:bodyPr/>
            <a:p>
              <a:endParaRPr lang="zh-CN" altLang="en-US"/>
            </a:p>
          </p:txBody>
        </p:sp>
        <p:sp>
          <p:nvSpPr>
            <p:cNvPr id="97332" name="Freeform 54"/>
            <p:cNvSpPr/>
            <p:nvPr/>
          </p:nvSpPr>
          <p:spPr>
            <a:xfrm>
              <a:off x="5009" y="1777"/>
              <a:ext cx="3" cy="1"/>
            </a:xfrm>
            <a:custGeom>
              <a:avLst/>
              <a:gdLst/>
              <a:ahLst/>
              <a:cxnLst>
                <a:cxn ang="0">
                  <a:pos x="38" y="14"/>
                </a:cxn>
                <a:cxn ang="0">
                  <a:pos x="36" y="10"/>
                </a:cxn>
                <a:cxn ang="0">
                  <a:pos x="33" y="7"/>
                </a:cxn>
                <a:cxn ang="0">
                  <a:pos x="29" y="4"/>
                </a:cxn>
                <a:cxn ang="0">
                  <a:pos x="26" y="2"/>
                </a:cxn>
                <a:cxn ang="0">
                  <a:pos x="21" y="0"/>
                </a:cxn>
                <a:cxn ang="0">
                  <a:pos x="17" y="0"/>
                </a:cxn>
                <a:cxn ang="0">
                  <a:pos x="13" y="0"/>
                </a:cxn>
                <a:cxn ang="0">
                  <a:pos x="7" y="0"/>
                </a:cxn>
                <a:cxn ang="0">
                  <a:pos x="4" y="1"/>
                </a:cxn>
                <a:cxn ang="0">
                  <a:pos x="0" y="3"/>
                </a:cxn>
              </a:cxnLst>
              <a:pathLst>
                <a:path w="38" h="14">
                  <a:moveTo>
                    <a:pt x="38" y="14"/>
                  </a:moveTo>
                  <a:lnTo>
                    <a:pt x="36" y="10"/>
                  </a:lnTo>
                  <a:lnTo>
                    <a:pt x="33" y="7"/>
                  </a:lnTo>
                  <a:lnTo>
                    <a:pt x="29" y="4"/>
                  </a:lnTo>
                  <a:lnTo>
                    <a:pt x="26" y="2"/>
                  </a:lnTo>
                  <a:lnTo>
                    <a:pt x="21" y="0"/>
                  </a:lnTo>
                  <a:lnTo>
                    <a:pt x="17" y="0"/>
                  </a:lnTo>
                  <a:lnTo>
                    <a:pt x="13" y="0"/>
                  </a:lnTo>
                  <a:lnTo>
                    <a:pt x="7" y="0"/>
                  </a:lnTo>
                  <a:lnTo>
                    <a:pt x="4" y="1"/>
                  </a:lnTo>
                  <a:lnTo>
                    <a:pt x="0" y="3"/>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33" name="Freeform 55"/>
            <p:cNvSpPr/>
            <p:nvPr/>
          </p:nvSpPr>
          <p:spPr>
            <a:xfrm>
              <a:off x="4578" y="1778"/>
              <a:ext cx="434" cy="252"/>
            </a:xfrm>
            <a:custGeom>
              <a:avLst/>
              <a:gdLst/>
              <a:ahLst/>
              <a:cxnLst>
                <a:cxn ang="0">
                  <a:pos x="5630" y="50"/>
                </a:cxn>
                <a:cxn ang="0">
                  <a:pos x="5616" y="25"/>
                </a:cxn>
                <a:cxn ang="0">
                  <a:pos x="5602" y="0"/>
                </a:cxn>
                <a:cxn ang="0">
                  <a:pos x="0" y="3235"/>
                </a:cxn>
                <a:cxn ang="0">
                  <a:pos x="14" y="3260"/>
                </a:cxn>
                <a:cxn ang="0">
                  <a:pos x="28" y="3284"/>
                </a:cxn>
                <a:cxn ang="0">
                  <a:pos x="5630" y="50"/>
                </a:cxn>
              </a:cxnLst>
              <a:pathLst>
                <a:path w="5630" h="3284">
                  <a:moveTo>
                    <a:pt x="5630" y="50"/>
                  </a:moveTo>
                  <a:lnTo>
                    <a:pt x="5616" y="25"/>
                  </a:lnTo>
                  <a:lnTo>
                    <a:pt x="5602" y="0"/>
                  </a:lnTo>
                  <a:lnTo>
                    <a:pt x="0" y="3235"/>
                  </a:lnTo>
                  <a:lnTo>
                    <a:pt x="14" y="3260"/>
                  </a:lnTo>
                  <a:lnTo>
                    <a:pt x="28" y="3284"/>
                  </a:lnTo>
                  <a:lnTo>
                    <a:pt x="5630" y="50"/>
                  </a:lnTo>
                  <a:close/>
                </a:path>
              </a:pathLst>
            </a:custGeom>
            <a:solidFill>
              <a:srgbClr val="000000"/>
            </a:solidFill>
            <a:ln w="9525">
              <a:noFill/>
            </a:ln>
          </p:spPr>
          <p:txBody>
            <a:bodyPr/>
            <a:p>
              <a:endParaRPr lang="zh-CN" altLang="en-US"/>
            </a:p>
          </p:txBody>
        </p:sp>
        <p:sp>
          <p:nvSpPr>
            <p:cNvPr id="97334" name="Freeform 56"/>
            <p:cNvSpPr/>
            <p:nvPr/>
          </p:nvSpPr>
          <p:spPr>
            <a:xfrm>
              <a:off x="4578" y="1778"/>
              <a:ext cx="434" cy="252"/>
            </a:xfrm>
            <a:custGeom>
              <a:avLst/>
              <a:gdLst/>
              <a:ahLst/>
              <a:cxnLst>
                <a:cxn ang="0">
                  <a:pos x="5630" y="50"/>
                </a:cxn>
                <a:cxn ang="0">
                  <a:pos x="5616" y="25"/>
                </a:cxn>
                <a:cxn ang="0">
                  <a:pos x="5602" y="0"/>
                </a:cxn>
                <a:cxn ang="0">
                  <a:pos x="0" y="3235"/>
                </a:cxn>
                <a:cxn ang="0">
                  <a:pos x="14" y="3260"/>
                </a:cxn>
                <a:cxn ang="0">
                  <a:pos x="28" y="3284"/>
                </a:cxn>
                <a:cxn ang="0">
                  <a:pos x="5630" y="50"/>
                </a:cxn>
              </a:cxnLst>
              <a:pathLst>
                <a:path w="5630" h="3284">
                  <a:moveTo>
                    <a:pt x="5630" y="50"/>
                  </a:moveTo>
                  <a:lnTo>
                    <a:pt x="5616" y="25"/>
                  </a:lnTo>
                  <a:lnTo>
                    <a:pt x="5602" y="0"/>
                  </a:lnTo>
                  <a:lnTo>
                    <a:pt x="0" y="3235"/>
                  </a:lnTo>
                  <a:lnTo>
                    <a:pt x="14" y="3260"/>
                  </a:lnTo>
                  <a:lnTo>
                    <a:pt x="28" y="3284"/>
                  </a:lnTo>
                  <a:lnTo>
                    <a:pt x="5630" y="5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35" name="Freeform 57"/>
            <p:cNvSpPr/>
            <p:nvPr/>
          </p:nvSpPr>
          <p:spPr>
            <a:xfrm>
              <a:off x="4577" y="2026"/>
              <a:ext cx="3" cy="3"/>
            </a:xfrm>
            <a:custGeom>
              <a:avLst/>
              <a:gdLst/>
              <a:ahLst/>
              <a:cxnLst>
                <a:cxn ang="0">
                  <a:pos x="28" y="25"/>
                </a:cxn>
                <a:cxn ang="0">
                  <a:pos x="14" y="0"/>
                </a:cxn>
                <a:cxn ang="0">
                  <a:pos x="10" y="2"/>
                </a:cxn>
                <a:cxn ang="0">
                  <a:pos x="7" y="5"/>
                </a:cxn>
                <a:cxn ang="0">
                  <a:pos x="4" y="10"/>
                </a:cxn>
                <a:cxn ang="0">
                  <a:pos x="2" y="13"/>
                </a:cxn>
                <a:cxn ang="0">
                  <a:pos x="0" y="17"/>
                </a:cxn>
                <a:cxn ang="0">
                  <a:pos x="0" y="22"/>
                </a:cxn>
                <a:cxn ang="0">
                  <a:pos x="0" y="26"/>
                </a:cxn>
                <a:cxn ang="0">
                  <a:pos x="0" y="31"/>
                </a:cxn>
                <a:cxn ang="0">
                  <a:pos x="3" y="39"/>
                </a:cxn>
                <a:cxn ang="0">
                  <a:pos x="28" y="25"/>
                </a:cxn>
              </a:cxnLst>
              <a:pathLst>
                <a:path w="28" h="39">
                  <a:moveTo>
                    <a:pt x="28" y="25"/>
                  </a:moveTo>
                  <a:lnTo>
                    <a:pt x="14" y="0"/>
                  </a:lnTo>
                  <a:lnTo>
                    <a:pt x="10" y="2"/>
                  </a:lnTo>
                  <a:lnTo>
                    <a:pt x="7" y="5"/>
                  </a:lnTo>
                  <a:lnTo>
                    <a:pt x="4" y="10"/>
                  </a:lnTo>
                  <a:lnTo>
                    <a:pt x="2" y="13"/>
                  </a:lnTo>
                  <a:lnTo>
                    <a:pt x="0" y="17"/>
                  </a:lnTo>
                  <a:lnTo>
                    <a:pt x="0" y="22"/>
                  </a:lnTo>
                  <a:lnTo>
                    <a:pt x="0" y="26"/>
                  </a:lnTo>
                  <a:lnTo>
                    <a:pt x="0" y="31"/>
                  </a:lnTo>
                  <a:lnTo>
                    <a:pt x="3" y="39"/>
                  </a:lnTo>
                  <a:lnTo>
                    <a:pt x="28" y="25"/>
                  </a:lnTo>
                  <a:close/>
                </a:path>
              </a:pathLst>
            </a:custGeom>
            <a:solidFill>
              <a:srgbClr val="000000"/>
            </a:solidFill>
            <a:ln w="9525">
              <a:noFill/>
            </a:ln>
          </p:spPr>
          <p:txBody>
            <a:bodyPr/>
            <a:p>
              <a:endParaRPr lang="zh-CN" altLang="en-US"/>
            </a:p>
          </p:txBody>
        </p:sp>
        <p:sp>
          <p:nvSpPr>
            <p:cNvPr id="97336" name="Freeform 58"/>
            <p:cNvSpPr/>
            <p:nvPr/>
          </p:nvSpPr>
          <p:spPr>
            <a:xfrm>
              <a:off x="4577" y="2026"/>
              <a:ext cx="1" cy="3"/>
            </a:xfrm>
            <a:custGeom>
              <a:avLst/>
              <a:gdLst/>
              <a:ahLst/>
              <a:cxnLst>
                <a:cxn ang="0">
                  <a:pos x="14" y="0"/>
                </a:cxn>
                <a:cxn ang="0">
                  <a:pos x="10" y="2"/>
                </a:cxn>
                <a:cxn ang="0">
                  <a:pos x="7" y="5"/>
                </a:cxn>
                <a:cxn ang="0">
                  <a:pos x="4" y="10"/>
                </a:cxn>
                <a:cxn ang="0">
                  <a:pos x="2" y="13"/>
                </a:cxn>
                <a:cxn ang="0">
                  <a:pos x="0" y="17"/>
                </a:cxn>
                <a:cxn ang="0">
                  <a:pos x="0" y="22"/>
                </a:cxn>
                <a:cxn ang="0">
                  <a:pos x="0" y="26"/>
                </a:cxn>
                <a:cxn ang="0">
                  <a:pos x="0" y="31"/>
                </a:cxn>
                <a:cxn ang="0">
                  <a:pos x="3" y="39"/>
                </a:cxn>
              </a:cxnLst>
              <a:pathLst>
                <a:path w="14" h="39">
                  <a:moveTo>
                    <a:pt x="14" y="0"/>
                  </a:moveTo>
                  <a:lnTo>
                    <a:pt x="10" y="2"/>
                  </a:lnTo>
                  <a:lnTo>
                    <a:pt x="7" y="5"/>
                  </a:lnTo>
                  <a:lnTo>
                    <a:pt x="4" y="10"/>
                  </a:lnTo>
                  <a:lnTo>
                    <a:pt x="2" y="13"/>
                  </a:lnTo>
                  <a:lnTo>
                    <a:pt x="0" y="17"/>
                  </a:lnTo>
                  <a:lnTo>
                    <a:pt x="0" y="22"/>
                  </a:lnTo>
                  <a:lnTo>
                    <a:pt x="0" y="26"/>
                  </a:lnTo>
                  <a:lnTo>
                    <a:pt x="0" y="31"/>
                  </a:lnTo>
                  <a:lnTo>
                    <a:pt x="3" y="39"/>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37" name="Freeform 59"/>
            <p:cNvSpPr/>
            <p:nvPr/>
          </p:nvSpPr>
          <p:spPr>
            <a:xfrm>
              <a:off x="4578" y="2027"/>
              <a:ext cx="128" cy="217"/>
            </a:xfrm>
            <a:custGeom>
              <a:avLst/>
              <a:gdLst/>
              <a:ahLst/>
              <a:cxnLst>
                <a:cxn ang="0">
                  <a:pos x="50" y="0"/>
                </a:cxn>
                <a:cxn ang="0">
                  <a:pos x="25" y="14"/>
                </a:cxn>
                <a:cxn ang="0">
                  <a:pos x="0" y="28"/>
                </a:cxn>
                <a:cxn ang="0">
                  <a:pos x="1613" y="2823"/>
                </a:cxn>
                <a:cxn ang="0">
                  <a:pos x="1638" y="2809"/>
                </a:cxn>
                <a:cxn ang="0">
                  <a:pos x="1663" y="2795"/>
                </a:cxn>
                <a:cxn ang="0">
                  <a:pos x="50" y="0"/>
                </a:cxn>
              </a:cxnLst>
              <a:pathLst>
                <a:path w="1663" h="2823">
                  <a:moveTo>
                    <a:pt x="50" y="0"/>
                  </a:moveTo>
                  <a:lnTo>
                    <a:pt x="25" y="14"/>
                  </a:lnTo>
                  <a:lnTo>
                    <a:pt x="0" y="28"/>
                  </a:lnTo>
                  <a:lnTo>
                    <a:pt x="1613" y="2823"/>
                  </a:lnTo>
                  <a:lnTo>
                    <a:pt x="1638" y="2809"/>
                  </a:lnTo>
                  <a:lnTo>
                    <a:pt x="1663" y="2795"/>
                  </a:lnTo>
                  <a:lnTo>
                    <a:pt x="50" y="0"/>
                  </a:lnTo>
                  <a:close/>
                </a:path>
              </a:pathLst>
            </a:custGeom>
            <a:solidFill>
              <a:srgbClr val="000000"/>
            </a:solidFill>
            <a:ln w="9525">
              <a:noFill/>
            </a:ln>
          </p:spPr>
          <p:txBody>
            <a:bodyPr/>
            <a:p>
              <a:endParaRPr lang="zh-CN" altLang="en-US"/>
            </a:p>
          </p:txBody>
        </p:sp>
        <p:sp>
          <p:nvSpPr>
            <p:cNvPr id="97338" name="Freeform 60"/>
            <p:cNvSpPr/>
            <p:nvPr/>
          </p:nvSpPr>
          <p:spPr>
            <a:xfrm>
              <a:off x="4578" y="2027"/>
              <a:ext cx="128" cy="217"/>
            </a:xfrm>
            <a:custGeom>
              <a:avLst/>
              <a:gdLst/>
              <a:ahLst/>
              <a:cxnLst>
                <a:cxn ang="0">
                  <a:pos x="50" y="0"/>
                </a:cxn>
                <a:cxn ang="0">
                  <a:pos x="25" y="14"/>
                </a:cxn>
                <a:cxn ang="0">
                  <a:pos x="0" y="28"/>
                </a:cxn>
                <a:cxn ang="0">
                  <a:pos x="1613" y="2823"/>
                </a:cxn>
                <a:cxn ang="0">
                  <a:pos x="1638" y="2809"/>
                </a:cxn>
                <a:cxn ang="0">
                  <a:pos x="1663" y="2795"/>
                </a:cxn>
                <a:cxn ang="0">
                  <a:pos x="50" y="0"/>
                </a:cxn>
              </a:cxnLst>
              <a:pathLst>
                <a:path w="1663" h="2823">
                  <a:moveTo>
                    <a:pt x="50" y="0"/>
                  </a:moveTo>
                  <a:lnTo>
                    <a:pt x="25" y="14"/>
                  </a:lnTo>
                  <a:lnTo>
                    <a:pt x="0" y="28"/>
                  </a:lnTo>
                  <a:lnTo>
                    <a:pt x="1613" y="2823"/>
                  </a:lnTo>
                  <a:lnTo>
                    <a:pt x="1638" y="2809"/>
                  </a:lnTo>
                  <a:lnTo>
                    <a:pt x="1663" y="2795"/>
                  </a:lnTo>
                  <a:lnTo>
                    <a:pt x="50" y="0"/>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39" name="Freeform 61"/>
            <p:cNvSpPr/>
            <p:nvPr/>
          </p:nvSpPr>
          <p:spPr>
            <a:xfrm>
              <a:off x="4702" y="2243"/>
              <a:ext cx="3" cy="2"/>
            </a:xfrm>
            <a:custGeom>
              <a:avLst/>
              <a:gdLst/>
              <a:ahLst/>
              <a:cxnLst>
                <a:cxn ang="0">
                  <a:pos x="25" y="0"/>
                </a:cxn>
                <a:cxn ang="0">
                  <a:pos x="0" y="14"/>
                </a:cxn>
                <a:cxn ang="0">
                  <a:pos x="2" y="18"/>
                </a:cxn>
                <a:cxn ang="0">
                  <a:pos x="6" y="22"/>
                </a:cxn>
                <a:cxn ang="0">
                  <a:pos x="10" y="24"/>
                </a:cxn>
                <a:cxn ang="0">
                  <a:pos x="13" y="26"/>
                </a:cxn>
                <a:cxn ang="0">
                  <a:pos x="17" y="28"/>
                </a:cxn>
                <a:cxn ang="0">
                  <a:pos x="22" y="28"/>
                </a:cxn>
                <a:cxn ang="0">
                  <a:pos x="26" y="28"/>
                </a:cxn>
                <a:cxn ang="0">
                  <a:pos x="31" y="28"/>
                </a:cxn>
                <a:cxn ang="0">
                  <a:pos x="35" y="27"/>
                </a:cxn>
                <a:cxn ang="0">
                  <a:pos x="39" y="25"/>
                </a:cxn>
                <a:cxn ang="0">
                  <a:pos x="25" y="0"/>
                </a:cxn>
              </a:cxnLst>
              <a:pathLst>
                <a:path w="39" h="28">
                  <a:moveTo>
                    <a:pt x="25" y="0"/>
                  </a:moveTo>
                  <a:lnTo>
                    <a:pt x="0" y="14"/>
                  </a:lnTo>
                  <a:lnTo>
                    <a:pt x="2" y="18"/>
                  </a:lnTo>
                  <a:lnTo>
                    <a:pt x="6" y="22"/>
                  </a:lnTo>
                  <a:lnTo>
                    <a:pt x="10" y="24"/>
                  </a:lnTo>
                  <a:lnTo>
                    <a:pt x="13" y="26"/>
                  </a:lnTo>
                  <a:lnTo>
                    <a:pt x="17" y="28"/>
                  </a:lnTo>
                  <a:lnTo>
                    <a:pt x="22" y="28"/>
                  </a:lnTo>
                  <a:lnTo>
                    <a:pt x="26" y="28"/>
                  </a:lnTo>
                  <a:lnTo>
                    <a:pt x="31" y="28"/>
                  </a:lnTo>
                  <a:lnTo>
                    <a:pt x="35" y="27"/>
                  </a:lnTo>
                  <a:lnTo>
                    <a:pt x="39" y="25"/>
                  </a:lnTo>
                  <a:lnTo>
                    <a:pt x="25" y="0"/>
                  </a:lnTo>
                  <a:close/>
                </a:path>
              </a:pathLst>
            </a:custGeom>
            <a:solidFill>
              <a:srgbClr val="000000"/>
            </a:solidFill>
            <a:ln w="9525">
              <a:noFill/>
            </a:ln>
          </p:spPr>
          <p:txBody>
            <a:bodyPr/>
            <a:p>
              <a:endParaRPr lang="zh-CN" altLang="en-US"/>
            </a:p>
          </p:txBody>
        </p:sp>
        <p:sp>
          <p:nvSpPr>
            <p:cNvPr id="97340" name="Freeform 62"/>
            <p:cNvSpPr/>
            <p:nvPr/>
          </p:nvSpPr>
          <p:spPr>
            <a:xfrm>
              <a:off x="4702" y="2244"/>
              <a:ext cx="3" cy="1"/>
            </a:xfrm>
            <a:custGeom>
              <a:avLst/>
              <a:gdLst/>
              <a:ahLst/>
              <a:cxnLst>
                <a:cxn ang="0">
                  <a:pos x="0" y="0"/>
                </a:cxn>
                <a:cxn ang="0">
                  <a:pos x="2" y="4"/>
                </a:cxn>
                <a:cxn ang="0">
                  <a:pos x="6" y="8"/>
                </a:cxn>
                <a:cxn ang="0">
                  <a:pos x="10" y="10"/>
                </a:cxn>
                <a:cxn ang="0">
                  <a:pos x="13" y="12"/>
                </a:cxn>
                <a:cxn ang="0">
                  <a:pos x="17" y="14"/>
                </a:cxn>
                <a:cxn ang="0">
                  <a:pos x="22" y="14"/>
                </a:cxn>
                <a:cxn ang="0">
                  <a:pos x="26" y="14"/>
                </a:cxn>
                <a:cxn ang="0">
                  <a:pos x="31" y="14"/>
                </a:cxn>
                <a:cxn ang="0">
                  <a:pos x="35" y="13"/>
                </a:cxn>
                <a:cxn ang="0">
                  <a:pos x="39" y="11"/>
                </a:cxn>
              </a:cxnLst>
              <a:pathLst>
                <a:path w="39" h="14">
                  <a:moveTo>
                    <a:pt x="0" y="0"/>
                  </a:moveTo>
                  <a:lnTo>
                    <a:pt x="2" y="4"/>
                  </a:lnTo>
                  <a:lnTo>
                    <a:pt x="6" y="8"/>
                  </a:lnTo>
                  <a:lnTo>
                    <a:pt x="10" y="10"/>
                  </a:lnTo>
                  <a:lnTo>
                    <a:pt x="13" y="12"/>
                  </a:lnTo>
                  <a:lnTo>
                    <a:pt x="17" y="14"/>
                  </a:lnTo>
                  <a:lnTo>
                    <a:pt x="22" y="14"/>
                  </a:lnTo>
                  <a:lnTo>
                    <a:pt x="26" y="14"/>
                  </a:lnTo>
                  <a:lnTo>
                    <a:pt x="31" y="14"/>
                  </a:lnTo>
                  <a:lnTo>
                    <a:pt x="35" y="13"/>
                  </a:lnTo>
                  <a:lnTo>
                    <a:pt x="39" y="1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41" name="Line 63"/>
            <p:cNvSpPr/>
            <p:nvPr/>
          </p:nvSpPr>
          <p:spPr>
            <a:xfrm>
              <a:off x="4580" y="2028"/>
              <a:ext cx="1" cy="215"/>
            </a:xfrm>
            <a:prstGeom prst="line">
              <a:avLst/>
            </a:prstGeom>
            <a:ln w="0" cap="flat" cmpd="sng">
              <a:solidFill>
                <a:srgbClr val="FF0000"/>
              </a:solidFill>
              <a:prstDash val="solid"/>
              <a:round/>
              <a:headEnd type="none" w="med" len="med"/>
              <a:tailEnd type="none" w="med" len="med"/>
            </a:ln>
          </p:spPr>
        </p:sp>
        <p:sp>
          <p:nvSpPr>
            <p:cNvPr id="97342" name="Line 64"/>
            <p:cNvSpPr/>
            <p:nvPr/>
          </p:nvSpPr>
          <p:spPr>
            <a:xfrm>
              <a:off x="4580" y="2290"/>
              <a:ext cx="1" cy="237"/>
            </a:xfrm>
            <a:prstGeom prst="line">
              <a:avLst/>
            </a:prstGeom>
            <a:ln w="0" cap="flat" cmpd="sng">
              <a:solidFill>
                <a:srgbClr val="000000"/>
              </a:solidFill>
              <a:prstDash val="solid"/>
              <a:round/>
              <a:headEnd type="none" w="med" len="med"/>
              <a:tailEnd type="none" w="med" len="med"/>
            </a:ln>
          </p:spPr>
        </p:sp>
        <p:sp>
          <p:nvSpPr>
            <p:cNvPr id="97343" name="Line 65"/>
            <p:cNvSpPr/>
            <p:nvPr/>
          </p:nvSpPr>
          <p:spPr>
            <a:xfrm flipH="1">
              <a:off x="4556" y="2457"/>
              <a:ext cx="47" cy="47"/>
            </a:xfrm>
            <a:prstGeom prst="line">
              <a:avLst/>
            </a:prstGeom>
            <a:ln w="0" cap="flat" cmpd="sng">
              <a:solidFill>
                <a:srgbClr val="000000"/>
              </a:solidFill>
              <a:prstDash val="solid"/>
              <a:round/>
              <a:headEnd type="none" w="med" len="med"/>
              <a:tailEnd type="none" w="med" len="med"/>
            </a:ln>
          </p:spPr>
        </p:sp>
        <p:sp>
          <p:nvSpPr>
            <p:cNvPr id="97344" name="Line 66"/>
            <p:cNvSpPr/>
            <p:nvPr/>
          </p:nvSpPr>
          <p:spPr>
            <a:xfrm>
              <a:off x="5135" y="1994"/>
              <a:ext cx="1" cy="249"/>
            </a:xfrm>
            <a:prstGeom prst="line">
              <a:avLst/>
            </a:prstGeom>
            <a:ln w="0" cap="flat" cmpd="sng">
              <a:solidFill>
                <a:srgbClr val="FF0000"/>
              </a:solidFill>
              <a:prstDash val="solid"/>
              <a:round/>
              <a:headEnd type="none" w="med" len="med"/>
              <a:tailEnd type="none" w="med" len="med"/>
            </a:ln>
          </p:spPr>
        </p:sp>
        <p:sp>
          <p:nvSpPr>
            <p:cNvPr id="97345" name="Freeform 67"/>
            <p:cNvSpPr/>
            <p:nvPr/>
          </p:nvSpPr>
          <p:spPr>
            <a:xfrm>
              <a:off x="4859" y="2415"/>
              <a:ext cx="32" cy="44"/>
            </a:xfrm>
            <a:custGeom>
              <a:avLst/>
              <a:gdLst/>
              <a:ahLst/>
              <a:cxnLst>
                <a:cxn ang="0">
                  <a:pos x="0" y="573"/>
                </a:cxn>
                <a:cxn ang="0">
                  <a:pos x="143" y="0"/>
                </a:cxn>
                <a:cxn ang="0">
                  <a:pos x="318" y="0"/>
                </a:cxn>
                <a:cxn ang="0">
                  <a:pos x="365" y="16"/>
                </a:cxn>
                <a:cxn ang="0">
                  <a:pos x="398" y="49"/>
                </a:cxn>
                <a:cxn ang="0">
                  <a:pos x="414" y="80"/>
                </a:cxn>
                <a:cxn ang="0">
                  <a:pos x="414" y="128"/>
                </a:cxn>
                <a:cxn ang="0">
                  <a:pos x="381" y="191"/>
                </a:cxn>
                <a:cxn ang="0">
                  <a:pos x="350" y="224"/>
                </a:cxn>
                <a:cxn ang="0">
                  <a:pos x="286" y="255"/>
                </a:cxn>
                <a:cxn ang="0">
                  <a:pos x="96" y="255"/>
                </a:cxn>
              </a:cxnLst>
              <a:pathLst>
                <a:path w="414" h="573">
                  <a:moveTo>
                    <a:pt x="0" y="573"/>
                  </a:moveTo>
                  <a:lnTo>
                    <a:pt x="143" y="0"/>
                  </a:lnTo>
                  <a:lnTo>
                    <a:pt x="318" y="0"/>
                  </a:lnTo>
                  <a:lnTo>
                    <a:pt x="365" y="16"/>
                  </a:lnTo>
                  <a:lnTo>
                    <a:pt x="398" y="49"/>
                  </a:lnTo>
                  <a:lnTo>
                    <a:pt x="414" y="80"/>
                  </a:lnTo>
                  <a:lnTo>
                    <a:pt x="414" y="128"/>
                  </a:lnTo>
                  <a:lnTo>
                    <a:pt x="381" y="191"/>
                  </a:lnTo>
                  <a:lnTo>
                    <a:pt x="350" y="224"/>
                  </a:lnTo>
                  <a:lnTo>
                    <a:pt x="286" y="255"/>
                  </a:lnTo>
                  <a:lnTo>
                    <a:pt x="96" y="255"/>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46" name="Freeform 68"/>
            <p:cNvSpPr/>
            <p:nvPr/>
          </p:nvSpPr>
          <p:spPr>
            <a:xfrm>
              <a:off x="4859" y="2434"/>
              <a:ext cx="27" cy="25"/>
            </a:xfrm>
            <a:custGeom>
              <a:avLst/>
              <a:gdLst/>
              <a:ahLst/>
              <a:cxnLst>
                <a:cxn ang="0">
                  <a:pos x="255" y="0"/>
                </a:cxn>
                <a:cxn ang="0">
                  <a:pos x="318" y="32"/>
                </a:cxn>
                <a:cxn ang="0">
                  <a:pos x="350" y="79"/>
                </a:cxn>
                <a:cxn ang="0">
                  <a:pos x="350" y="175"/>
                </a:cxn>
                <a:cxn ang="0">
                  <a:pos x="302" y="238"/>
                </a:cxn>
                <a:cxn ang="0">
                  <a:pos x="271" y="271"/>
                </a:cxn>
                <a:cxn ang="0">
                  <a:pos x="206" y="302"/>
                </a:cxn>
                <a:cxn ang="0">
                  <a:pos x="159" y="318"/>
                </a:cxn>
                <a:cxn ang="0">
                  <a:pos x="0" y="318"/>
                </a:cxn>
              </a:cxnLst>
              <a:pathLst>
                <a:path w="350" h="318">
                  <a:moveTo>
                    <a:pt x="255" y="0"/>
                  </a:moveTo>
                  <a:lnTo>
                    <a:pt x="318" y="32"/>
                  </a:lnTo>
                  <a:lnTo>
                    <a:pt x="350" y="79"/>
                  </a:lnTo>
                  <a:lnTo>
                    <a:pt x="350" y="175"/>
                  </a:lnTo>
                  <a:lnTo>
                    <a:pt x="302" y="238"/>
                  </a:lnTo>
                  <a:lnTo>
                    <a:pt x="271" y="271"/>
                  </a:lnTo>
                  <a:lnTo>
                    <a:pt x="206" y="302"/>
                  </a:lnTo>
                  <a:lnTo>
                    <a:pt x="159" y="318"/>
                  </a:lnTo>
                  <a:lnTo>
                    <a:pt x="0" y="318"/>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47" name="Line 69"/>
            <p:cNvSpPr/>
            <p:nvPr/>
          </p:nvSpPr>
          <p:spPr>
            <a:xfrm>
              <a:off x="5135" y="2290"/>
              <a:ext cx="1" cy="237"/>
            </a:xfrm>
            <a:prstGeom prst="line">
              <a:avLst/>
            </a:prstGeom>
            <a:ln w="0" cap="flat" cmpd="sng">
              <a:solidFill>
                <a:srgbClr val="000000"/>
              </a:solidFill>
              <a:prstDash val="solid"/>
              <a:round/>
              <a:headEnd type="none" w="med" len="med"/>
              <a:tailEnd type="none" w="med" len="med"/>
            </a:ln>
          </p:spPr>
        </p:sp>
        <p:sp>
          <p:nvSpPr>
            <p:cNvPr id="97348" name="Line 70"/>
            <p:cNvSpPr/>
            <p:nvPr/>
          </p:nvSpPr>
          <p:spPr>
            <a:xfrm flipV="1">
              <a:off x="5111" y="2457"/>
              <a:ext cx="47" cy="47"/>
            </a:xfrm>
            <a:prstGeom prst="line">
              <a:avLst/>
            </a:prstGeom>
            <a:ln w="0" cap="flat" cmpd="sng">
              <a:solidFill>
                <a:srgbClr val="000000"/>
              </a:solidFill>
              <a:prstDash val="solid"/>
              <a:round/>
              <a:headEnd type="none" w="med" len="med"/>
              <a:tailEnd type="none" w="med" len="med"/>
            </a:ln>
          </p:spPr>
        </p:sp>
        <p:sp>
          <p:nvSpPr>
            <p:cNvPr id="97349" name="Freeform 71"/>
            <p:cNvSpPr/>
            <p:nvPr/>
          </p:nvSpPr>
          <p:spPr>
            <a:xfrm>
              <a:off x="5438" y="2219"/>
              <a:ext cx="29" cy="44"/>
            </a:xfrm>
            <a:custGeom>
              <a:avLst/>
              <a:gdLst/>
              <a:ahLst/>
              <a:cxnLst>
                <a:cxn ang="0">
                  <a:pos x="0" y="573"/>
                </a:cxn>
                <a:cxn ang="0">
                  <a:pos x="159" y="0"/>
                </a:cxn>
                <a:cxn ang="0">
                  <a:pos x="301" y="0"/>
                </a:cxn>
                <a:cxn ang="0">
                  <a:pos x="349" y="15"/>
                </a:cxn>
                <a:cxn ang="0">
                  <a:pos x="381" y="47"/>
                </a:cxn>
                <a:cxn ang="0">
                  <a:pos x="381" y="95"/>
                </a:cxn>
                <a:cxn ang="0">
                  <a:pos x="333" y="286"/>
                </a:cxn>
                <a:cxn ang="0">
                  <a:pos x="301" y="333"/>
                </a:cxn>
                <a:cxn ang="0">
                  <a:pos x="269" y="365"/>
                </a:cxn>
                <a:cxn ang="0">
                  <a:pos x="222" y="381"/>
                </a:cxn>
                <a:cxn ang="0">
                  <a:pos x="63" y="381"/>
                </a:cxn>
              </a:cxnLst>
              <a:pathLst>
                <a:path w="381" h="573">
                  <a:moveTo>
                    <a:pt x="0" y="573"/>
                  </a:moveTo>
                  <a:lnTo>
                    <a:pt x="159" y="0"/>
                  </a:lnTo>
                  <a:lnTo>
                    <a:pt x="301" y="0"/>
                  </a:lnTo>
                  <a:lnTo>
                    <a:pt x="349" y="15"/>
                  </a:lnTo>
                  <a:lnTo>
                    <a:pt x="381" y="47"/>
                  </a:lnTo>
                  <a:lnTo>
                    <a:pt x="381" y="95"/>
                  </a:lnTo>
                  <a:lnTo>
                    <a:pt x="333" y="286"/>
                  </a:lnTo>
                  <a:lnTo>
                    <a:pt x="301" y="333"/>
                  </a:lnTo>
                  <a:lnTo>
                    <a:pt x="269" y="365"/>
                  </a:lnTo>
                  <a:lnTo>
                    <a:pt x="222" y="381"/>
                  </a:lnTo>
                  <a:lnTo>
                    <a:pt x="63" y="38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50" name="Freeform 72"/>
            <p:cNvSpPr/>
            <p:nvPr/>
          </p:nvSpPr>
          <p:spPr>
            <a:xfrm>
              <a:off x="4329" y="2223"/>
              <a:ext cx="30" cy="44"/>
            </a:xfrm>
            <a:custGeom>
              <a:avLst/>
              <a:gdLst/>
              <a:ahLst/>
              <a:cxnLst>
                <a:cxn ang="0">
                  <a:pos x="0" y="572"/>
                </a:cxn>
                <a:cxn ang="0">
                  <a:pos x="159" y="0"/>
                </a:cxn>
                <a:cxn ang="0">
                  <a:pos x="302" y="0"/>
                </a:cxn>
                <a:cxn ang="0">
                  <a:pos x="350" y="16"/>
                </a:cxn>
                <a:cxn ang="0">
                  <a:pos x="382" y="48"/>
                </a:cxn>
                <a:cxn ang="0">
                  <a:pos x="382" y="95"/>
                </a:cxn>
                <a:cxn ang="0">
                  <a:pos x="334" y="287"/>
                </a:cxn>
                <a:cxn ang="0">
                  <a:pos x="302" y="334"/>
                </a:cxn>
                <a:cxn ang="0">
                  <a:pos x="270" y="366"/>
                </a:cxn>
                <a:cxn ang="0">
                  <a:pos x="223" y="382"/>
                </a:cxn>
                <a:cxn ang="0">
                  <a:pos x="64" y="382"/>
                </a:cxn>
              </a:cxnLst>
              <a:pathLst>
                <a:path w="382" h="572">
                  <a:moveTo>
                    <a:pt x="0" y="572"/>
                  </a:moveTo>
                  <a:lnTo>
                    <a:pt x="159" y="0"/>
                  </a:lnTo>
                  <a:lnTo>
                    <a:pt x="302" y="0"/>
                  </a:lnTo>
                  <a:lnTo>
                    <a:pt x="350" y="16"/>
                  </a:lnTo>
                  <a:lnTo>
                    <a:pt x="382" y="48"/>
                  </a:lnTo>
                  <a:lnTo>
                    <a:pt x="382" y="95"/>
                  </a:lnTo>
                  <a:lnTo>
                    <a:pt x="334" y="287"/>
                  </a:lnTo>
                  <a:lnTo>
                    <a:pt x="302" y="334"/>
                  </a:lnTo>
                  <a:lnTo>
                    <a:pt x="270" y="366"/>
                  </a:lnTo>
                  <a:lnTo>
                    <a:pt x="223" y="382"/>
                  </a:lnTo>
                  <a:lnTo>
                    <a:pt x="64" y="38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51" name="Freeform 73"/>
            <p:cNvSpPr/>
            <p:nvPr/>
          </p:nvSpPr>
          <p:spPr>
            <a:xfrm>
              <a:off x="4002" y="2236"/>
              <a:ext cx="29" cy="44"/>
            </a:xfrm>
            <a:custGeom>
              <a:avLst/>
              <a:gdLst/>
              <a:ahLst/>
              <a:cxnLst>
                <a:cxn ang="0">
                  <a:pos x="0" y="573"/>
                </a:cxn>
                <a:cxn ang="0">
                  <a:pos x="159" y="0"/>
                </a:cxn>
                <a:cxn ang="0">
                  <a:pos x="302" y="0"/>
                </a:cxn>
                <a:cxn ang="0">
                  <a:pos x="350" y="15"/>
                </a:cxn>
                <a:cxn ang="0">
                  <a:pos x="381" y="47"/>
                </a:cxn>
                <a:cxn ang="0">
                  <a:pos x="381" y="95"/>
                </a:cxn>
                <a:cxn ang="0">
                  <a:pos x="334" y="286"/>
                </a:cxn>
                <a:cxn ang="0">
                  <a:pos x="302" y="334"/>
                </a:cxn>
                <a:cxn ang="0">
                  <a:pos x="271" y="365"/>
                </a:cxn>
                <a:cxn ang="0">
                  <a:pos x="222" y="381"/>
                </a:cxn>
                <a:cxn ang="0">
                  <a:pos x="63" y="381"/>
                </a:cxn>
              </a:cxnLst>
              <a:pathLst>
                <a:path w="381" h="573">
                  <a:moveTo>
                    <a:pt x="0" y="573"/>
                  </a:moveTo>
                  <a:lnTo>
                    <a:pt x="159" y="0"/>
                  </a:lnTo>
                  <a:lnTo>
                    <a:pt x="302" y="0"/>
                  </a:lnTo>
                  <a:lnTo>
                    <a:pt x="350" y="15"/>
                  </a:lnTo>
                  <a:lnTo>
                    <a:pt x="381" y="47"/>
                  </a:lnTo>
                  <a:lnTo>
                    <a:pt x="381" y="95"/>
                  </a:lnTo>
                  <a:lnTo>
                    <a:pt x="334" y="286"/>
                  </a:lnTo>
                  <a:lnTo>
                    <a:pt x="302" y="334"/>
                  </a:lnTo>
                  <a:lnTo>
                    <a:pt x="271" y="365"/>
                  </a:lnTo>
                  <a:lnTo>
                    <a:pt x="222" y="381"/>
                  </a:lnTo>
                  <a:lnTo>
                    <a:pt x="63" y="381"/>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52" name="Line 74"/>
            <p:cNvSpPr/>
            <p:nvPr/>
          </p:nvSpPr>
          <p:spPr>
            <a:xfrm flipH="1" flipV="1">
              <a:off x="3675" y="2803"/>
              <a:ext cx="48" cy="33"/>
            </a:xfrm>
            <a:prstGeom prst="line">
              <a:avLst/>
            </a:prstGeom>
            <a:ln w="0" cap="flat" cmpd="sng">
              <a:solidFill>
                <a:srgbClr val="000000"/>
              </a:solidFill>
              <a:prstDash val="solid"/>
              <a:round/>
              <a:headEnd type="none" w="med" len="med"/>
              <a:tailEnd type="none" w="med" len="med"/>
            </a:ln>
          </p:spPr>
        </p:sp>
        <p:sp>
          <p:nvSpPr>
            <p:cNvPr id="97353" name="Line 75"/>
            <p:cNvSpPr/>
            <p:nvPr/>
          </p:nvSpPr>
          <p:spPr>
            <a:xfrm flipH="1">
              <a:off x="3362" y="2790"/>
              <a:ext cx="52" cy="29"/>
            </a:xfrm>
            <a:prstGeom prst="line">
              <a:avLst/>
            </a:prstGeom>
            <a:ln w="0" cap="flat" cmpd="sng">
              <a:solidFill>
                <a:srgbClr val="000000"/>
              </a:solidFill>
              <a:prstDash val="solid"/>
              <a:round/>
              <a:headEnd type="none" w="med" len="med"/>
              <a:tailEnd type="none" w="med" len="med"/>
            </a:ln>
          </p:spPr>
        </p:sp>
        <p:sp>
          <p:nvSpPr>
            <p:cNvPr id="97354" name="Freeform 76"/>
            <p:cNvSpPr/>
            <p:nvPr/>
          </p:nvSpPr>
          <p:spPr>
            <a:xfrm>
              <a:off x="3470" y="2766"/>
              <a:ext cx="151" cy="14"/>
            </a:xfrm>
            <a:custGeom>
              <a:avLst/>
              <a:gdLst/>
              <a:ahLst/>
              <a:cxnLst>
                <a:cxn ang="0">
                  <a:pos x="1966" y="175"/>
                </a:cxn>
                <a:cxn ang="0">
                  <a:pos x="1319" y="31"/>
                </a:cxn>
                <a:cxn ang="0">
                  <a:pos x="658" y="0"/>
                </a:cxn>
                <a:cxn ang="0">
                  <a:pos x="0" y="82"/>
                </a:cxn>
              </a:cxnLst>
              <a:pathLst>
                <a:path w="1966" h="175">
                  <a:moveTo>
                    <a:pt x="1966" y="175"/>
                  </a:moveTo>
                  <a:lnTo>
                    <a:pt x="1319" y="31"/>
                  </a:lnTo>
                  <a:lnTo>
                    <a:pt x="658" y="0"/>
                  </a:lnTo>
                  <a:lnTo>
                    <a:pt x="0" y="82"/>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55" name="Freeform 77"/>
            <p:cNvSpPr/>
            <p:nvPr/>
          </p:nvSpPr>
          <p:spPr>
            <a:xfrm>
              <a:off x="3621" y="2780"/>
              <a:ext cx="58" cy="32"/>
            </a:xfrm>
            <a:custGeom>
              <a:avLst/>
              <a:gdLst/>
              <a:ahLst/>
              <a:cxnLst>
                <a:cxn ang="0">
                  <a:pos x="652" y="418"/>
                </a:cxn>
                <a:cxn ang="0">
                  <a:pos x="751" y="184"/>
                </a:cxn>
                <a:cxn ang="0">
                  <a:pos x="0" y="0"/>
                </a:cxn>
                <a:cxn ang="0">
                  <a:pos x="652" y="418"/>
                </a:cxn>
              </a:cxnLst>
              <a:pathLst>
                <a:path w="751" h="418">
                  <a:moveTo>
                    <a:pt x="652" y="418"/>
                  </a:moveTo>
                  <a:lnTo>
                    <a:pt x="751" y="184"/>
                  </a:lnTo>
                  <a:lnTo>
                    <a:pt x="0" y="0"/>
                  </a:lnTo>
                  <a:lnTo>
                    <a:pt x="652" y="418"/>
                  </a:lnTo>
                  <a:close/>
                </a:path>
              </a:pathLst>
            </a:custGeom>
            <a:solidFill>
              <a:srgbClr val="000000"/>
            </a:solidFill>
            <a:ln w="9525">
              <a:noFill/>
            </a:ln>
          </p:spPr>
          <p:txBody>
            <a:bodyPr/>
            <a:p>
              <a:endParaRPr lang="zh-CN" altLang="en-US"/>
            </a:p>
          </p:txBody>
        </p:sp>
        <p:sp>
          <p:nvSpPr>
            <p:cNvPr id="97356" name="Freeform 78"/>
            <p:cNvSpPr/>
            <p:nvPr/>
          </p:nvSpPr>
          <p:spPr>
            <a:xfrm>
              <a:off x="3621" y="2780"/>
              <a:ext cx="58" cy="32"/>
            </a:xfrm>
            <a:custGeom>
              <a:avLst/>
              <a:gdLst/>
              <a:ahLst/>
              <a:cxnLst>
                <a:cxn ang="0">
                  <a:pos x="652" y="418"/>
                </a:cxn>
                <a:cxn ang="0">
                  <a:pos x="751" y="184"/>
                </a:cxn>
                <a:cxn ang="0">
                  <a:pos x="0" y="0"/>
                </a:cxn>
                <a:cxn ang="0">
                  <a:pos x="652" y="418"/>
                </a:cxn>
              </a:cxnLst>
              <a:pathLst>
                <a:path w="751" h="418">
                  <a:moveTo>
                    <a:pt x="652" y="418"/>
                  </a:moveTo>
                  <a:lnTo>
                    <a:pt x="751" y="184"/>
                  </a:lnTo>
                  <a:lnTo>
                    <a:pt x="0" y="0"/>
                  </a:lnTo>
                  <a:lnTo>
                    <a:pt x="652" y="418"/>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57" name="Freeform 79"/>
            <p:cNvSpPr/>
            <p:nvPr/>
          </p:nvSpPr>
          <p:spPr>
            <a:xfrm>
              <a:off x="3411" y="2773"/>
              <a:ext cx="59" cy="27"/>
            </a:xfrm>
            <a:custGeom>
              <a:avLst/>
              <a:gdLst/>
              <a:ahLst/>
              <a:cxnLst>
                <a:cxn ang="0">
                  <a:pos x="0" y="113"/>
                </a:cxn>
                <a:cxn ang="0">
                  <a:pos x="77" y="354"/>
                </a:cxn>
                <a:cxn ang="0">
                  <a:pos x="766" y="0"/>
                </a:cxn>
                <a:cxn ang="0">
                  <a:pos x="0" y="113"/>
                </a:cxn>
              </a:cxnLst>
              <a:pathLst>
                <a:path w="766" h="354">
                  <a:moveTo>
                    <a:pt x="0" y="113"/>
                  </a:moveTo>
                  <a:lnTo>
                    <a:pt x="77" y="354"/>
                  </a:lnTo>
                  <a:lnTo>
                    <a:pt x="766" y="0"/>
                  </a:lnTo>
                  <a:lnTo>
                    <a:pt x="0" y="113"/>
                  </a:lnTo>
                  <a:close/>
                </a:path>
              </a:pathLst>
            </a:custGeom>
            <a:solidFill>
              <a:srgbClr val="000000"/>
            </a:solidFill>
            <a:ln w="9525">
              <a:noFill/>
            </a:ln>
          </p:spPr>
          <p:txBody>
            <a:bodyPr/>
            <a:p>
              <a:endParaRPr lang="zh-CN" altLang="en-US"/>
            </a:p>
          </p:txBody>
        </p:sp>
        <p:sp>
          <p:nvSpPr>
            <p:cNvPr id="97358" name="Freeform 80"/>
            <p:cNvSpPr/>
            <p:nvPr/>
          </p:nvSpPr>
          <p:spPr>
            <a:xfrm>
              <a:off x="3411" y="2773"/>
              <a:ext cx="59" cy="27"/>
            </a:xfrm>
            <a:custGeom>
              <a:avLst/>
              <a:gdLst/>
              <a:ahLst/>
              <a:cxnLst>
                <a:cxn ang="0">
                  <a:pos x="0" y="113"/>
                </a:cxn>
                <a:cxn ang="0">
                  <a:pos x="77" y="354"/>
                </a:cxn>
                <a:cxn ang="0">
                  <a:pos x="766" y="0"/>
                </a:cxn>
                <a:cxn ang="0">
                  <a:pos x="0" y="113"/>
                </a:cxn>
              </a:cxnLst>
              <a:pathLst>
                <a:path w="766" h="354">
                  <a:moveTo>
                    <a:pt x="0" y="113"/>
                  </a:moveTo>
                  <a:lnTo>
                    <a:pt x="77" y="354"/>
                  </a:lnTo>
                  <a:lnTo>
                    <a:pt x="766" y="0"/>
                  </a:lnTo>
                  <a:lnTo>
                    <a:pt x="0" y="113"/>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59" name="Freeform 81"/>
            <p:cNvSpPr/>
            <p:nvPr/>
          </p:nvSpPr>
          <p:spPr>
            <a:xfrm>
              <a:off x="3504" y="2712"/>
              <a:ext cx="25" cy="24"/>
            </a:xfrm>
            <a:custGeom>
              <a:avLst/>
              <a:gdLst/>
              <a:ahLst/>
              <a:cxnLst>
                <a:cxn ang="0">
                  <a:pos x="0" y="317"/>
                </a:cxn>
                <a:cxn ang="0">
                  <a:pos x="127" y="317"/>
                </a:cxn>
                <a:cxn ang="0">
                  <a:pos x="207" y="301"/>
                </a:cxn>
                <a:cxn ang="0">
                  <a:pos x="255" y="270"/>
                </a:cxn>
                <a:cxn ang="0">
                  <a:pos x="286" y="222"/>
                </a:cxn>
                <a:cxn ang="0">
                  <a:pos x="318" y="111"/>
                </a:cxn>
                <a:cxn ang="0">
                  <a:pos x="318" y="63"/>
                </a:cxn>
                <a:cxn ang="0">
                  <a:pos x="302" y="32"/>
                </a:cxn>
                <a:cxn ang="0">
                  <a:pos x="270" y="16"/>
                </a:cxn>
                <a:cxn ang="0">
                  <a:pos x="223" y="0"/>
                </a:cxn>
                <a:cxn ang="0">
                  <a:pos x="159" y="0"/>
                </a:cxn>
              </a:cxnLst>
              <a:pathLst>
                <a:path w="318" h="317">
                  <a:moveTo>
                    <a:pt x="0" y="317"/>
                  </a:moveTo>
                  <a:lnTo>
                    <a:pt x="127" y="317"/>
                  </a:lnTo>
                  <a:lnTo>
                    <a:pt x="207" y="301"/>
                  </a:lnTo>
                  <a:lnTo>
                    <a:pt x="255" y="270"/>
                  </a:lnTo>
                  <a:lnTo>
                    <a:pt x="286" y="222"/>
                  </a:lnTo>
                  <a:lnTo>
                    <a:pt x="318" y="111"/>
                  </a:lnTo>
                  <a:lnTo>
                    <a:pt x="318" y="63"/>
                  </a:lnTo>
                  <a:lnTo>
                    <a:pt x="302" y="32"/>
                  </a:lnTo>
                  <a:lnTo>
                    <a:pt x="270" y="16"/>
                  </a:lnTo>
                  <a:lnTo>
                    <a:pt x="223" y="0"/>
                  </a:lnTo>
                  <a:lnTo>
                    <a:pt x="159"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60" name="Freeform 82"/>
            <p:cNvSpPr/>
            <p:nvPr/>
          </p:nvSpPr>
          <p:spPr>
            <a:xfrm>
              <a:off x="3517" y="2692"/>
              <a:ext cx="18" cy="20"/>
            </a:xfrm>
            <a:custGeom>
              <a:avLst/>
              <a:gdLst/>
              <a:ahLst/>
              <a:cxnLst>
                <a:cxn ang="0">
                  <a:pos x="80" y="255"/>
                </a:cxn>
                <a:cxn ang="0">
                  <a:pos x="143" y="238"/>
                </a:cxn>
                <a:cxn ang="0">
                  <a:pos x="191" y="206"/>
                </a:cxn>
                <a:cxn ang="0">
                  <a:pos x="223" y="159"/>
                </a:cxn>
                <a:cxn ang="0">
                  <a:pos x="239" y="112"/>
                </a:cxn>
                <a:cxn ang="0">
                  <a:pos x="239" y="63"/>
                </a:cxn>
                <a:cxn ang="0">
                  <a:pos x="223" y="32"/>
                </a:cxn>
                <a:cxn ang="0">
                  <a:pos x="207" y="16"/>
                </a:cxn>
                <a:cxn ang="0">
                  <a:pos x="175" y="0"/>
                </a:cxn>
                <a:cxn ang="0">
                  <a:pos x="0" y="0"/>
                </a:cxn>
              </a:cxnLst>
              <a:pathLst>
                <a:path w="239" h="255">
                  <a:moveTo>
                    <a:pt x="80" y="255"/>
                  </a:moveTo>
                  <a:lnTo>
                    <a:pt x="143" y="238"/>
                  </a:lnTo>
                  <a:lnTo>
                    <a:pt x="191" y="206"/>
                  </a:lnTo>
                  <a:lnTo>
                    <a:pt x="223" y="159"/>
                  </a:lnTo>
                  <a:lnTo>
                    <a:pt x="239" y="112"/>
                  </a:lnTo>
                  <a:lnTo>
                    <a:pt x="239" y="63"/>
                  </a:lnTo>
                  <a:lnTo>
                    <a:pt x="223" y="32"/>
                  </a:lnTo>
                  <a:lnTo>
                    <a:pt x="207" y="16"/>
                  </a:lnTo>
                  <a:lnTo>
                    <a:pt x="175" y="0"/>
                  </a:lnTo>
                  <a:lnTo>
                    <a:pt x="0" y="0"/>
                  </a:lnTo>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61" name="Freeform 83"/>
            <p:cNvSpPr/>
            <p:nvPr/>
          </p:nvSpPr>
          <p:spPr>
            <a:xfrm>
              <a:off x="3544" y="2692"/>
              <a:ext cx="23" cy="44"/>
            </a:xfrm>
            <a:custGeom>
              <a:avLst/>
              <a:gdLst/>
              <a:ahLst/>
              <a:cxnLst>
                <a:cxn ang="0">
                  <a:pos x="64" y="572"/>
                </a:cxn>
                <a:cxn ang="0">
                  <a:pos x="79" y="572"/>
                </a:cxn>
                <a:cxn ang="0">
                  <a:pos x="127" y="556"/>
                </a:cxn>
                <a:cxn ang="0">
                  <a:pos x="175" y="509"/>
                </a:cxn>
                <a:cxn ang="0">
                  <a:pos x="223" y="446"/>
                </a:cxn>
                <a:cxn ang="0">
                  <a:pos x="270" y="350"/>
                </a:cxn>
                <a:cxn ang="0">
                  <a:pos x="286" y="287"/>
                </a:cxn>
                <a:cxn ang="0">
                  <a:pos x="303" y="206"/>
                </a:cxn>
                <a:cxn ang="0">
                  <a:pos x="303" y="112"/>
                </a:cxn>
                <a:cxn ang="0">
                  <a:pos x="286" y="32"/>
                </a:cxn>
                <a:cxn ang="0">
                  <a:pos x="254" y="0"/>
                </a:cxn>
                <a:cxn ang="0">
                  <a:pos x="223" y="0"/>
                </a:cxn>
                <a:cxn ang="0">
                  <a:pos x="175" y="16"/>
                </a:cxn>
                <a:cxn ang="0">
                  <a:pos x="144" y="47"/>
                </a:cxn>
                <a:cxn ang="0">
                  <a:pos x="95" y="112"/>
                </a:cxn>
                <a:cxn ang="0">
                  <a:pos x="64" y="175"/>
                </a:cxn>
                <a:cxn ang="0">
                  <a:pos x="32" y="255"/>
                </a:cxn>
                <a:cxn ang="0">
                  <a:pos x="16" y="318"/>
                </a:cxn>
                <a:cxn ang="0">
                  <a:pos x="0" y="397"/>
                </a:cxn>
                <a:cxn ang="0">
                  <a:pos x="0" y="461"/>
                </a:cxn>
                <a:cxn ang="0">
                  <a:pos x="16" y="540"/>
                </a:cxn>
                <a:cxn ang="0">
                  <a:pos x="32" y="556"/>
                </a:cxn>
                <a:cxn ang="0">
                  <a:pos x="64" y="572"/>
                </a:cxn>
              </a:cxnLst>
              <a:pathLst>
                <a:path w="303" h="572">
                  <a:moveTo>
                    <a:pt x="64" y="572"/>
                  </a:moveTo>
                  <a:lnTo>
                    <a:pt x="79" y="572"/>
                  </a:lnTo>
                  <a:lnTo>
                    <a:pt x="127" y="556"/>
                  </a:lnTo>
                  <a:lnTo>
                    <a:pt x="175" y="509"/>
                  </a:lnTo>
                  <a:lnTo>
                    <a:pt x="223" y="446"/>
                  </a:lnTo>
                  <a:lnTo>
                    <a:pt x="270" y="350"/>
                  </a:lnTo>
                  <a:lnTo>
                    <a:pt x="286" y="287"/>
                  </a:lnTo>
                  <a:lnTo>
                    <a:pt x="303" y="206"/>
                  </a:lnTo>
                  <a:lnTo>
                    <a:pt x="303" y="112"/>
                  </a:lnTo>
                  <a:lnTo>
                    <a:pt x="286" y="32"/>
                  </a:lnTo>
                  <a:lnTo>
                    <a:pt x="254" y="0"/>
                  </a:lnTo>
                  <a:lnTo>
                    <a:pt x="223" y="0"/>
                  </a:lnTo>
                  <a:lnTo>
                    <a:pt x="175" y="16"/>
                  </a:lnTo>
                  <a:lnTo>
                    <a:pt x="144" y="47"/>
                  </a:lnTo>
                  <a:lnTo>
                    <a:pt x="95" y="112"/>
                  </a:lnTo>
                  <a:lnTo>
                    <a:pt x="64" y="175"/>
                  </a:lnTo>
                  <a:lnTo>
                    <a:pt x="32" y="255"/>
                  </a:lnTo>
                  <a:lnTo>
                    <a:pt x="16" y="318"/>
                  </a:lnTo>
                  <a:lnTo>
                    <a:pt x="0" y="397"/>
                  </a:lnTo>
                  <a:lnTo>
                    <a:pt x="0" y="461"/>
                  </a:lnTo>
                  <a:lnTo>
                    <a:pt x="16" y="540"/>
                  </a:lnTo>
                  <a:lnTo>
                    <a:pt x="32" y="556"/>
                  </a:lnTo>
                  <a:lnTo>
                    <a:pt x="64" y="572"/>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62" name="Freeform 84"/>
            <p:cNvSpPr/>
            <p:nvPr/>
          </p:nvSpPr>
          <p:spPr>
            <a:xfrm>
              <a:off x="3583" y="2692"/>
              <a:ext cx="16" cy="15"/>
            </a:xfrm>
            <a:custGeom>
              <a:avLst/>
              <a:gdLst/>
              <a:ahLst/>
              <a:cxnLst>
                <a:cxn ang="0">
                  <a:pos x="159" y="159"/>
                </a:cxn>
                <a:cxn ang="0">
                  <a:pos x="191" y="127"/>
                </a:cxn>
                <a:cxn ang="0">
                  <a:pos x="206" y="96"/>
                </a:cxn>
                <a:cxn ang="0">
                  <a:pos x="206" y="63"/>
                </a:cxn>
                <a:cxn ang="0">
                  <a:pos x="191" y="16"/>
                </a:cxn>
                <a:cxn ang="0">
                  <a:pos x="159" y="0"/>
                </a:cxn>
                <a:cxn ang="0">
                  <a:pos x="112" y="0"/>
                </a:cxn>
                <a:cxn ang="0">
                  <a:pos x="63" y="16"/>
                </a:cxn>
                <a:cxn ang="0">
                  <a:pos x="32" y="47"/>
                </a:cxn>
                <a:cxn ang="0">
                  <a:pos x="16" y="79"/>
                </a:cxn>
                <a:cxn ang="0">
                  <a:pos x="0" y="127"/>
                </a:cxn>
                <a:cxn ang="0">
                  <a:pos x="16" y="159"/>
                </a:cxn>
                <a:cxn ang="0">
                  <a:pos x="47" y="191"/>
                </a:cxn>
                <a:cxn ang="0">
                  <a:pos x="79" y="191"/>
                </a:cxn>
                <a:cxn ang="0">
                  <a:pos x="143" y="175"/>
                </a:cxn>
                <a:cxn ang="0">
                  <a:pos x="159" y="159"/>
                </a:cxn>
              </a:cxnLst>
              <a:pathLst>
                <a:path w="206" h="191">
                  <a:moveTo>
                    <a:pt x="159" y="159"/>
                  </a:moveTo>
                  <a:lnTo>
                    <a:pt x="191" y="127"/>
                  </a:lnTo>
                  <a:lnTo>
                    <a:pt x="206" y="96"/>
                  </a:lnTo>
                  <a:lnTo>
                    <a:pt x="206" y="63"/>
                  </a:lnTo>
                  <a:lnTo>
                    <a:pt x="191" y="16"/>
                  </a:lnTo>
                  <a:lnTo>
                    <a:pt x="159" y="0"/>
                  </a:lnTo>
                  <a:lnTo>
                    <a:pt x="112" y="0"/>
                  </a:lnTo>
                  <a:lnTo>
                    <a:pt x="63" y="16"/>
                  </a:lnTo>
                  <a:lnTo>
                    <a:pt x="32" y="47"/>
                  </a:lnTo>
                  <a:lnTo>
                    <a:pt x="16" y="79"/>
                  </a:lnTo>
                  <a:lnTo>
                    <a:pt x="0" y="127"/>
                  </a:lnTo>
                  <a:lnTo>
                    <a:pt x="16" y="159"/>
                  </a:lnTo>
                  <a:lnTo>
                    <a:pt x="47" y="191"/>
                  </a:lnTo>
                  <a:lnTo>
                    <a:pt x="79" y="191"/>
                  </a:lnTo>
                  <a:lnTo>
                    <a:pt x="143" y="175"/>
                  </a:lnTo>
                  <a:lnTo>
                    <a:pt x="159" y="159"/>
                  </a:lnTo>
                  <a:close/>
                </a:path>
              </a:pathLst>
            </a:custGeom>
            <a:noFill/>
            <a:ln w="0" cap="flat" cmpd="sng">
              <a:solidFill>
                <a:srgbClr val="000000"/>
              </a:solidFill>
              <a:prstDash val="solid"/>
              <a:round/>
              <a:headEnd type="none" w="med" len="med"/>
              <a:tailEnd type="none" w="med" len="med"/>
            </a:ln>
          </p:spPr>
          <p:txBody>
            <a:bodyPr/>
            <a:p>
              <a:endParaRPr lang="zh-CN" altLang="en-US"/>
            </a:p>
          </p:txBody>
        </p:sp>
        <p:sp>
          <p:nvSpPr>
            <p:cNvPr id="97363" name="Line 85"/>
            <p:cNvSpPr/>
            <p:nvPr/>
          </p:nvSpPr>
          <p:spPr>
            <a:xfrm>
              <a:off x="3520" y="2766"/>
              <a:ext cx="1" cy="1"/>
            </a:xfrm>
            <a:prstGeom prst="line">
              <a:avLst/>
            </a:prstGeom>
            <a:ln w="0" cap="flat" cmpd="sng">
              <a:solidFill>
                <a:srgbClr val="000000"/>
              </a:solidFill>
              <a:prstDash val="solid"/>
              <a:round/>
              <a:headEnd type="none" w="med" len="med"/>
              <a:tailEnd type="none" w="med" len="med"/>
            </a:ln>
          </p:spPr>
        </p:sp>
        <p:sp>
          <p:nvSpPr>
            <p:cNvPr id="97364" name="Line 86"/>
            <p:cNvSpPr/>
            <p:nvPr/>
          </p:nvSpPr>
          <p:spPr>
            <a:xfrm>
              <a:off x="3535" y="3051"/>
              <a:ext cx="1" cy="1"/>
            </a:xfrm>
            <a:prstGeom prst="line">
              <a:avLst/>
            </a:prstGeom>
            <a:ln w="0" cap="flat" cmpd="sng">
              <a:solidFill>
                <a:srgbClr val="000000"/>
              </a:solidFill>
              <a:prstDash val="solid"/>
              <a:round/>
              <a:headEnd type="none" w="med" len="med"/>
              <a:tailEnd type="none" w="med" len="med"/>
            </a:ln>
          </p:spPr>
        </p:sp>
        <p:sp>
          <p:nvSpPr>
            <p:cNvPr id="97365" name="Line 87"/>
            <p:cNvSpPr/>
            <p:nvPr/>
          </p:nvSpPr>
          <p:spPr>
            <a:xfrm>
              <a:off x="3312" y="2035"/>
              <a:ext cx="1" cy="1"/>
            </a:xfrm>
            <a:prstGeom prst="line">
              <a:avLst/>
            </a:prstGeom>
            <a:ln w="0" cap="flat" cmpd="sng">
              <a:solidFill>
                <a:srgbClr val="000000"/>
              </a:solidFill>
              <a:prstDash val="solid"/>
              <a:round/>
              <a:headEnd type="none" w="med" len="med"/>
              <a:tailEnd type="none" w="med" len="med"/>
            </a:ln>
          </p:spPr>
        </p:sp>
        <p:sp>
          <p:nvSpPr>
            <p:cNvPr id="97366" name="Line 88"/>
            <p:cNvSpPr/>
            <p:nvPr/>
          </p:nvSpPr>
          <p:spPr>
            <a:xfrm>
              <a:off x="3529" y="3051"/>
              <a:ext cx="1" cy="1"/>
            </a:xfrm>
            <a:prstGeom prst="line">
              <a:avLst/>
            </a:prstGeom>
            <a:ln w="0" cap="flat" cmpd="sng">
              <a:solidFill>
                <a:srgbClr val="000000"/>
              </a:solidFill>
              <a:prstDash val="solid"/>
              <a:round/>
              <a:headEnd type="none" w="med" len="med"/>
              <a:tailEnd type="none" w="med" len="med"/>
            </a:ln>
          </p:spPr>
        </p:sp>
        <p:sp>
          <p:nvSpPr>
            <p:cNvPr id="97367" name="Line 89"/>
            <p:cNvSpPr/>
            <p:nvPr/>
          </p:nvSpPr>
          <p:spPr>
            <a:xfrm>
              <a:off x="3867" y="2001"/>
              <a:ext cx="1" cy="1"/>
            </a:xfrm>
            <a:prstGeom prst="line">
              <a:avLst/>
            </a:prstGeom>
            <a:ln w="0" cap="flat" cmpd="sng">
              <a:solidFill>
                <a:srgbClr val="000000"/>
              </a:solidFill>
              <a:prstDash val="solid"/>
              <a:round/>
              <a:headEnd type="none" w="med" len="med"/>
              <a:tailEnd type="none" w="med" len="med"/>
            </a:ln>
          </p:spPr>
        </p:sp>
      </p:grpSp>
    </p:spTree>
  </p:cSld>
  <p:clrMapOvr>
    <a:masterClrMapping/>
  </p:clrMapOvr>
  <p:transition spd="med" advClick="0"/>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98305" name="Rectangle 2"/>
          <p:cNvSpPr>
            <a:spLocks noGrp="1"/>
          </p:cNvSpPr>
          <p:nvPr>
            <p:ph type="title"/>
          </p:nvPr>
        </p:nvSpPr>
        <p:spPr/>
        <p:txBody>
          <a:bodyPr vert="horz" wrap="square" lIns="91440" tIns="45720" rIns="91440" bIns="45720" anchor="ctr"/>
          <a:p>
            <a:pPr eaLnBrk="1" hangingPunct="1"/>
            <a:r>
              <a:rPr lang="zh-CN" altLang="en-US" dirty="0"/>
              <a:t>补充</a:t>
            </a:r>
            <a:r>
              <a:rPr lang="en-US" altLang="zh-CN" dirty="0"/>
              <a:t>4</a:t>
            </a:r>
            <a:r>
              <a:rPr lang="zh-CN" altLang="en-US" dirty="0"/>
              <a:t>：  透视高度的量取</a:t>
            </a:r>
            <a:endParaRPr lang="zh-CN" altLang="en-US" dirty="0"/>
          </a:p>
        </p:txBody>
      </p:sp>
      <p:sp>
        <p:nvSpPr>
          <p:cNvPr id="98306" name="Rectangle 3"/>
          <p:cNvSpPr>
            <a:spLocks noGrp="1"/>
          </p:cNvSpPr>
          <p:nvPr>
            <p:ph idx="1"/>
          </p:nvPr>
        </p:nvSpPr>
        <p:spPr>
          <a:xfrm>
            <a:off x="301625" y="1557338"/>
            <a:ext cx="8842375" cy="4953000"/>
          </a:xfrm>
        </p:spPr>
        <p:txBody>
          <a:bodyPr vert="horz" wrap="square" lIns="91440" tIns="45720" rIns="91440" bIns="45720" anchor="t"/>
          <a:p>
            <a:pPr eaLnBrk="1" hangingPunct="1"/>
            <a:r>
              <a:rPr lang="zh-CN" altLang="en-US" sz="2800" dirty="0"/>
              <a:t>位于画面上的点的透视是其本身，即</a:t>
            </a:r>
            <a:r>
              <a:rPr lang="en-US" altLang="zh-CN" sz="2800" dirty="0"/>
              <a:t>K=K’</a:t>
            </a:r>
            <a:r>
              <a:rPr lang="zh-CN" altLang="en-US" sz="2800" dirty="0"/>
              <a:t>；位于画面上的线的透视是其本身，</a:t>
            </a:r>
            <a:r>
              <a:rPr lang="en-US" altLang="zh-CN" sz="2800" dirty="0"/>
              <a:t>AB=A’B’</a:t>
            </a:r>
            <a:endParaRPr lang="en-US" altLang="zh-CN" sz="2800" dirty="0"/>
          </a:p>
          <a:p>
            <a:pPr eaLnBrk="1" hangingPunct="1"/>
            <a:r>
              <a:rPr lang="zh-CN" altLang="en-US" sz="2800" dirty="0"/>
              <a:t>真高线的定义：反映线的真实高度的铅垂线透视</a:t>
            </a:r>
            <a:endParaRPr lang="zh-CN" altLang="en-US" sz="2800" dirty="0"/>
          </a:p>
          <a:p>
            <a:pPr eaLnBrk="1" hangingPunct="1">
              <a:buNone/>
            </a:pPr>
            <a:endParaRPr lang="zh-CN" altLang="en-US" sz="2800" dirty="0"/>
          </a:p>
          <a:p>
            <a:pPr eaLnBrk="1" hangingPunct="1">
              <a:buNone/>
            </a:pPr>
            <a:endParaRPr lang="zh-CN" altLang="en-US" sz="2800" dirty="0"/>
          </a:p>
          <a:p>
            <a:pPr eaLnBrk="1" hangingPunct="1">
              <a:buNone/>
            </a:pPr>
            <a:endParaRPr lang="en-US" altLang="zh-CN" dirty="0"/>
          </a:p>
        </p:txBody>
      </p:sp>
    </p:spTree>
  </p:cSld>
  <p:clrMapOvr>
    <a:masterClrMapping/>
  </p:clrMapOvr>
  <p:transition spd="med" advClick="0"/>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grpSp>
        <p:nvGrpSpPr>
          <p:cNvPr id="2" name="Group 2"/>
          <p:cNvGrpSpPr/>
          <p:nvPr/>
        </p:nvGrpSpPr>
        <p:grpSpPr>
          <a:xfrm>
            <a:off x="1736725" y="3616325"/>
            <a:ext cx="6248400" cy="3089275"/>
            <a:chOff x="1056" y="2230"/>
            <a:chExt cx="3936" cy="1946"/>
          </a:xfrm>
        </p:grpSpPr>
        <p:grpSp>
          <p:nvGrpSpPr>
            <p:cNvPr id="99330" name="Group 3"/>
            <p:cNvGrpSpPr/>
            <p:nvPr/>
          </p:nvGrpSpPr>
          <p:grpSpPr>
            <a:xfrm>
              <a:off x="1056" y="2230"/>
              <a:ext cx="3936" cy="1946"/>
              <a:chOff x="1056" y="2230"/>
              <a:chExt cx="3936" cy="1946"/>
            </a:xfrm>
          </p:grpSpPr>
          <p:grpSp>
            <p:nvGrpSpPr>
              <p:cNvPr id="99331" name="Group 4"/>
              <p:cNvGrpSpPr/>
              <p:nvPr/>
            </p:nvGrpSpPr>
            <p:grpSpPr>
              <a:xfrm>
                <a:off x="1056" y="2230"/>
                <a:ext cx="3930" cy="1946"/>
                <a:chOff x="1056" y="2230"/>
                <a:chExt cx="3930" cy="1946"/>
              </a:xfrm>
            </p:grpSpPr>
            <p:sp>
              <p:nvSpPr>
                <p:cNvPr id="99332" name="Freeform 5"/>
                <p:cNvSpPr/>
                <p:nvPr/>
              </p:nvSpPr>
              <p:spPr>
                <a:xfrm>
                  <a:off x="1056" y="2230"/>
                  <a:ext cx="3930" cy="1940"/>
                </a:xfrm>
                <a:custGeom>
                  <a:avLst/>
                  <a:gdLst/>
                  <a:ahLst/>
                  <a:cxnLst>
                    <a:cxn ang="0">
                      <a:pos x="5" y="769"/>
                    </a:cxn>
                    <a:cxn ang="0">
                      <a:pos x="1536" y="0"/>
                    </a:cxn>
                    <a:cxn ang="0">
                      <a:pos x="2947" y="711"/>
                    </a:cxn>
                    <a:cxn ang="0">
                      <a:pos x="1421" y="1474"/>
                    </a:cxn>
                    <a:cxn ang="0">
                      <a:pos x="0" y="768"/>
                    </a:cxn>
                  </a:cxnLst>
                  <a:pathLst>
                    <a:path w="2947" h="1474">
                      <a:moveTo>
                        <a:pt x="5" y="769"/>
                      </a:moveTo>
                      <a:lnTo>
                        <a:pt x="1536" y="0"/>
                      </a:lnTo>
                      <a:lnTo>
                        <a:pt x="2947" y="711"/>
                      </a:lnTo>
                      <a:lnTo>
                        <a:pt x="1421" y="1474"/>
                      </a:lnTo>
                      <a:lnTo>
                        <a:pt x="0" y="768"/>
                      </a:lnTo>
                    </a:path>
                  </a:pathLst>
                </a:custGeom>
                <a:solidFill>
                  <a:srgbClr val="FFFFCC"/>
                </a:solidFill>
                <a:ln w="28575" cap="flat" cmpd="sng">
                  <a:solidFill>
                    <a:srgbClr val="0000FF"/>
                  </a:solidFill>
                  <a:prstDash val="solid"/>
                  <a:round/>
                  <a:headEnd type="none" w="med" len="med"/>
                  <a:tailEnd type="none" w="med" len="med"/>
                </a:ln>
              </p:spPr>
              <p:txBody>
                <a:bodyPr/>
                <a:p>
                  <a:endParaRPr lang="zh-CN" altLang="en-US"/>
                </a:p>
              </p:txBody>
            </p:sp>
            <p:sp>
              <p:nvSpPr>
                <p:cNvPr id="99333" name="Freeform 6"/>
                <p:cNvSpPr/>
                <p:nvPr/>
              </p:nvSpPr>
              <p:spPr>
                <a:xfrm>
                  <a:off x="1062" y="3240"/>
                  <a:ext cx="1889" cy="936"/>
                </a:xfrm>
                <a:custGeom>
                  <a:avLst/>
                  <a:gdLst/>
                  <a:ahLst/>
                  <a:cxnLst>
                    <a:cxn ang="0">
                      <a:pos x="0" y="0"/>
                    </a:cxn>
                    <a:cxn ang="0">
                      <a:pos x="1416" y="711"/>
                    </a:cxn>
                  </a:cxnLst>
                  <a:pathLst>
                    <a:path w="1416" h="711">
                      <a:moveTo>
                        <a:pt x="0" y="0"/>
                      </a:moveTo>
                      <a:lnTo>
                        <a:pt x="1416" y="711"/>
                      </a:lnTo>
                    </a:path>
                  </a:pathLst>
                </a:custGeom>
                <a:solidFill>
                  <a:srgbClr val="FFFFCC"/>
                </a:solidFill>
                <a:ln w="38100" cap="flat" cmpd="sng">
                  <a:solidFill>
                    <a:srgbClr val="0000FF"/>
                  </a:solidFill>
                  <a:prstDash val="solid"/>
                  <a:round/>
                  <a:headEnd type="none" w="med" len="med"/>
                  <a:tailEnd type="none" w="med" len="med"/>
                </a:ln>
              </p:spPr>
              <p:txBody>
                <a:bodyPr/>
                <a:p>
                  <a:endParaRPr lang="zh-CN" altLang="en-US"/>
                </a:p>
              </p:txBody>
            </p:sp>
          </p:grpSp>
          <p:sp>
            <p:nvSpPr>
              <p:cNvPr id="99334" name="Line 7"/>
              <p:cNvSpPr/>
              <p:nvPr/>
            </p:nvSpPr>
            <p:spPr>
              <a:xfrm flipV="1">
                <a:off x="2951" y="3165"/>
                <a:ext cx="2041" cy="1007"/>
              </a:xfrm>
              <a:prstGeom prst="line">
                <a:avLst/>
              </a:prstGeom>
              <a:ln w="38100" cap="flat" cmpd="sng">
                <a:solidFill>
                  <a:srgbClr val="0000FF"/>
                </a:solidFill>
                <a:prstDash val="solid"/>
                <a:round/>
                <a:headEnd type="none" w="med" len="med"/>
                <a:tailEnd type="none" w="med" len="med"/>
              </a:ln>
            </p:spPr>
          </p:sp>
        </p:grpSp>
        <p:sp>
          <p:nvSpPr>
            <p:cNvPr id="99335" name="Rectangle 8"/>
            <p:cNvSpPr/>
            <p:nvPr/>
          </p:nvSpPr>
          <p:spPr>
            <a:xfrm>
              <a:off x="1606" y="2928"/>
              <a:ext cx="221" cy="288"/>
            </a:xfrm>
            <a:prstGeom prst="rect">
              <a:avLst/>
            </a:prstGeom>
            <a:noFill/>
            <a:ln w="0">
              <a:noFill/>
            </a:ln>
          </p:spPr>
          <p:txBody>
            <a:bodyPr wrap="none" anchor="t">
              <a:spAutoFit/>
            </a:bodyPr>
            <a:p>
              <a:pPr algn="ctr"/>
              <a:r>
                <a:rPr lang="en-US" altLang="zh-CN" b="1" dirty="0">
                  <a:solidFill>
                    <a:schemeClr val="tx2"/>
                  </a:solidFill>
                  <a:latin typeface="Modern" pitchFamily="50"/>
                  <a:ea typeface="宋体" panose="02010600030101010101" pitchFamily="2" charset="-122"/>
                </a:rPr>
                <a:t>H</a:t>
              </a:r>
              <a:endParaRPr lang="en-US" altLang="zh-CN" b="1" dirty="0">
                <a:solidFill>
                  <a:schemeClr val="tx2"/>
                </a:solidFill>
                <a:latin typeface="Modern" pitchFamily="50"/>
                <a:ea typeface="宋体" panose="02010600030101010101" pitchFamily="2" charset="-122"/>
              </a:endParaRPr>
            </a:p>
          </p:txBody>
        </p:sp>
        <p:sp>
          <p:nvSpPr>
            <p:cNvPr id="99336" name="Rectangle 9"/>
            <p:cNvSpPr/>
            <p:nvPr/>
          </p:nvSpPr>
          <p:spPr>
            <a:xfrm>
              <a:off x="1298" y="3082"/>
              <a:ext cx="384" cy="230"/>
            </a:xfrm>
            <a:prstGeom prst="rect">
              <a:avLst/>
            </a:prstGeom>
            <a:noFill/>
            <a:ln w="9525">
              <a:noFill/>
            </a:ln>
          </p:spPr>
          <p:txBody>
            <a:bodyPr wrap="none" lIns="0" tIns="0" rIns="0" bIns="0" anchor="t">
              <a:spAutoFit/>
            </a:bodyPr>
            <a:p>
              <a:pPr algn="ctr"/>
              <a:r>
                <a:rPr lang="zh-CN" altLang="en-US" b="1" dirty="0">
                  <a:solidFill>
                    <a:srgbClr val="CC3300"/>
                  </a:solidFill>
                  <a:latin typeface="Modern" pitchFamily="50"/>
                  <a:ea typeface="宋体" panose="02010600030101010101" pitchFamily="2" charset="-122"/>
                </a:rPr>
                <a:t>基面</a:t>
              </a:r>
              <a:endParaRPr lang="zh-CN" altLang="en-US" b="1" dirty="0">
                <a:solidFill>
                  <a:srgbClr val="FF5050"/>
                </a:solidFill>
                <a:latin typeface="BankGothic Lt BT" panose="020B0607020203060204" pitchFamily="34" charset="0"/>
                <a:ea typeface="宋体" panose="02010600030101010101" pitchFamily="2" charset="-122"/>
              </a:endParaRPr>
            </a:p>
          </p:txBody>
        </p:sp>
      </p:grpSp>
      <p:grpSp>
        <p:nvGrpSpPr>
          <p:cNvPr id="5" name="Group 10"/>
          <p:cNvGrpSpPr/>
          <p:nvPr/>
        </p:nvGrpSpPr>
        <p:grpSpPr>
          <a:xfrm>
            <a:off x="3373438" y="2543175"/>
            <a:ext cx="3262312" cy="3489325"/>
            <a:chOff x="2087" y="1554"/>
            <a:chExt cx="2055" cy="2198"/>
          </a:xfrm>
        </p:grpSpPr>
        <p:grpSp>
          <p:nvGrpSpPr>
            <p:cNvPr id="99338" name="Group 11"/>
            <p:cNvGrpSpPr/>
            <p:nvPr/>
          </p:nvGrpSpPr>
          <p:grpSpPr>
            <a:xfrm>
              <a:off x="2087" y="1554"/>
              <a:ext cx="2055" cy="2198"/>
              <a:chOff x="2087" y="1554"/>
              <a:chExt cx="2055" cy="2198"/>
            </a:xfrm>
          </p:grpSpPr>
          <p:sp>
            <p:nvSpPr>
              <p:cNvPr id="99339" name="Freeform 12"/>
              <p:cNvSpPr/>
              <p:nvPr/>
            </p:nvSpPr>
            <p:spPr>
              <a:xfrm>
                <a:off x="2095" y="1554"/>
                <a:ext cx="2047" cy="2198"/>
              </a:xfrm>
              <a:custGeom>
                <a:avLst/>
                <a:gdLst/>
                <a:ahLst/>
                <a:cxnLst>
                  <a:cxn ang="0">
                    <a:pos x="0" y="764"/>
                  </a:cxn>
                  <a:cxn ang="0">
                    <a:pos x="0" y="1667"/>
                  </a:cxn>
                  <a:cxn ang="0">
                    <a:pos x="1536" y="902"/>
                  </a:cxn>
                  <a:cxn ang="0">
                    <a:pos x="1536" y="0"/>
                  </a:cxn>
                  <a:cxn ang="0">
                    <a:pos x="0" y="764"/>
                  </a:cxn>
                  <a:cxn ang="0">
                    <a:pos x="3" y="1670"/>
                  </a:cxn>
                </a:cxnLst>
                <a:pathLst>
                  <a:path w="1536" h="1670">
                    <a:moveTo>
                      <a:pt x="0" y="764"/>
                    </a:moveTo>
                    <a:lnTo>
                      <a:pt x="0" y="1667"/>
                    </a:lnTo>
                    <a:lnTo>
                      <a:pt x="1536" y="902"/>
                    </a:lnTo>
                    <a:lnTo>
                      <a:pt x="1536" y="0"/>
                    </a:lnTo>
                    <a:lnTo>
                      <a:pt x="0" y="764"/>
                    </a:lnTo>
                    <a:lnTo>
                      <a:pt x="3" y="1670"/>
                    </a:lnTo>
                  </a:path>
                </a:pathLst>
              </a:custGeom>
              <a:solidFill>
                <a:srgbClr val="CCECFF">
                  <a:alpha val="50194"/>
                </a:srgbClr>
              </a:solidFill>
              <a:ln w="28575" cap="flat" cmpd="sng">
                <a:solidFill>
                  <a:srgbClr val="CC3300"/>
                </a:solidFill>
                <a:prstDash val="solid"/>
                <a:round/>
                <a:headEnd type="none" w="med" len="med"/>
                <a:tailEnd type="none" w="med" len="med"/>
              </a:ln>
            </p:spPr>
            <p:txBody>
              <a:bodyPr/>
              <a:p>
                <a:endParaRPr lang="zh-CN" altLang="en-US"/>
              </a:p>
            </p:txBody>
          </p:sp>
          <p:sp>
            <p:nvSpPr>
              <p:cNvPr id="99340" name="Line 13"/>
              <p:cNvSpPr/>
              <p:nvPr/>
            </p:nvSpPr>
            <p:spPr>
              <a:xfrm flipH="1">
                <a:off x="2096" y="1564"/>
                <a:ext cx="2043" cy="1008"/>
              </a:xfrm>
              <a:prstGeom prst="line">
                <a:avLst/>
              </a:prstGeom>
              <a:ln w="28575" cap="flat" cmpd="sng">
                <a:solidFill>
                  <a:srgbClr val="CC3300"/>
                </a:solidFill>
                <a:prstDash val="solid"/>
                <a:round/>
                <a:headEnd type="none" w="med" len="med"/>
                <a:tailEnd type="none" w="med" len="med"/>
              </a:ln>
            </p:spPr>
          </p:sp>
          <p:sp>
            <p:nvSpPr>
              <p:cNvPr id="99341" name="Freeform 14"/>
              <p:cNvSpPr/>
              <p:nvPr/>
            </p:nvSpPr>
            <p:spPr>
              <a:xfrm>
                <a:off x="2087" y="2565"/>
                <a:ext cx="1" cy="1187"/>
              </a:xfrm>
              <a:custGeom>
                <a:avLst/>
                <a:gdLst/>
                <a:ahLst/>
                <a:cxnLst>
                  <a:cxn ang="0">
                    <a:pos x="0" y="0"/>
                  </a:cxn>
                  <a:cxn ang="0">
                    <a:pos x="0" y="902"/>
                  </a:cxn>
                </a:cxnLst>
                <a:pathLst>
                  <a:path w="1" h="902">
                    <a:moveTo>
                      <a:pt x="0" y="0"/>
                    </a:moveTo>
                    <a:lnTo>
                      <a:pt x="0" y="902"/>
                    </a:lnTo>
                  </a:path>
                </a:pathLst>
              </a:custGeom>
              <a:noFill/>
              <a:ln w="50800" cap="flat" cmpd="sng">
                <a:solidFill>
                  <a:srgbClr val="CC3300"/>
                </a:solidFill>
                <a:prstDash val="solid"/>
                <a:round/>
                <a:headEnd type="none" w="med" len="med"/>
                <a:tailEnd type="none" w="med" len="med"/>
              </a:ln>
            </p:spPr>
            <p:txBody>
              <a:bodyPr/>
              <a:p>
                <a:endParaRPr lang="zh-CN" altLang="en-US"/>
              </a:p>
            </p:txBody>
          </p:sp>
        </p:grpSp>
        <p:sp>
          <p:nvSpPr>
            <p:cNvPr id="99342" name="Rectangle 15"/>
            <p:cNvSpPr/>
            <p:nvPr/>
          </p:nvSpPr>
          <p:spPr>
            <a:xfrm>
              <a:off x="3986" y="1690"/>
              <a:ext cx="96" cy="230"/>
            </a:xfrm>
            <a:prstGeom prst="rect">
              <a:avLst/>
            </a:prstGeom>
            <a:noFill/>
            <a:ln w="9525">
              <a:noFill/>
            </a:ln>
          </p:spPr>
          <p:txBody>
            <a:bodyPr wrap="none" lIns="0" tIns="0" rIns="0" bIns="0" anchor="t">
              <a:spAutoFit/>
            </a:bodyPr>
            <a:p>
              <a:pPr algn="ctr"/>
              <a:r>
                <a:rPr lang="en-US" altLang="zh-CN" b="1" dirty="0">
                  <a:solidFill>
                    <a:schemeClr val="tx2"/>
                  </a:solidFill>
                  <a:latin typeface="Modern" pitchFamily="50"/>
                  <a:ea typeface="宋体" panose="02010600030101010101" pitchFamily="2" charset="-122"/>
                </a:rPr>
                <a:t>P</a:t>
              </a:r>
              <a:endParaRPr lang="en-US" altLang="zh-CN" b="1" dirty="0">
                <a:solidFill>
                  <a:schemeClr val="accent2"/>
                </a:solidFill>
                <a:latin typeface="BankGothic Lt BT" panose="020B0607020203060204" pitchFamily="34" charset="0"/>
                <a:ea typeface="宋体" panose="02010600030101010101" pitchFamily="2" charset="-122"/>
              </a:endParaRPr>
            </a:p>
          </p:txBody>
        </p:sp>
        <p:sp>
          <p:nvSpPr>
            <p:cNvPr id="99343" name="Rectangle 16"/>
            <p:cNvSpPr/>
            <p:nvPr/>
          </p:nvSpPr>
          <p:spPr>
            <a:xfrm>
              <a:off x="3552" y="1776"/>
              <a:ext cx="470" cy="269"/>
            </a:xfrm>
            <a:prstGeom prst="rect">
              <a:avLst/>
            </a:prstGeom>
            <a:noFill/>
            <a:ln w="0">
              <a:noFill/>
            </a:ln>
          </p:spPr>
          <p:txBody>
            <a:bodyPr wrap="none" anchor="t">
              <a:spAutoFit/>
            </a:bodyPr>
            <a:p>
              <a:pPr algn="ctr"/>
              <a:r>
                <a:rPr lang="zh-CN" altLang="en-US" sz="2200" b="1" dirty="0">
                  <a:solidFill>
                    <a:srgbClr val="D60093"/>
                  </a:solidFill>
                  <a:latin typeface="Times New Roman" panose="02020603050405020304" pitchFamily="18" charset="0"/>
                  <a:ea typeface="宋体" panose="02010600030101010101" pitchFamily="2" charset="-122"/>
                </a:rPr>
                <a:t>画面</a:t>
              </a:r>
              <a:endParaRPr lang="zh-CN" altLang="en-US" sz="2200" b="1" u="sng" dirty="0">
                <a:solidFill>
                  <a:srgbClr val="FF00FF"/>
                </a:solidFill>
                <a:latin typeface="Times New Roman" panose="02020603050405020304" pitchFamily="18" charset="0"/>
                <a:ea typeface="宋体" panose="02010600030101010101" pitchFamily="2" charset="-122"/>
              </a:endParaRPr>
            </a:p>
          </p:txBody>
        </p:sp>
      </p:grpSp>
      <p:grpSp>
        <p:nvGrpSpPr>
          <p:cNvPr id="7" name="Group 17"/>
          <p:cNvGrpSpPr/>
          <p:nvPr/>
        </p:nvGrpSpPr>
        <p:grpSpPr>
          <a:xfrm>
            <a:off x="3332163" y="4130675"/>
            <a:ext cx="3482975" cy="2270125"/>
            <a:chOff x="2061" y="2554"/>
            <a:chExt cx="2194" cy="1430"/>
          </a:xfrm>
        </p:grpSpPr>
        <p:sp>
          <p:nvSpPr>
            <p:cNvPr id="99345" name="Freeform 18"/>
            <p:cNvSpPr/>
            <p:nvPr/>
          </p:nvSpPr>
          <p:spPr>
            <a:xfrm>
              <a:off x="2102" y="2744"/>
              <a:ext cx="2037" cy="1008"/>
            </a:xfrm>
            <a:custGeom>
              <a:avLst/>
              <a:gdLst/>
              <a:ahLst/>
              <a:cxnLst>
                <a:cxn ang="0">
                  <a:pos x="0" y="651"/>
                </a:cxn>
                <a:cxn ang="0">
                  <a:pos x="1298" y="0"/>
                </a:cxn>
              </a:cxnLst>
              <a:pathLst>
                <a:path w="1298" h="651">
                  <a:moveTo>
                    <a:pt x="0" y="651"/>
                  </a:moveTo>
                  <a:lnTo>
                    <a:pt x="1298" y="0"/>
                  </a:lnTo>
                </a:path>
              </a:pathLst>
            </a:custGeom>
            <a:solidFill>
              <a:srgbClr val="CCECFF"/>
            </a:solidFill>
            <a:ln w="19050" cap="flat" cmpd="sng">
              <a:solidFill>
                <a:srgbClr val="FF33CC"/>
              </a:solidFill>
              <a:prstDash val="solid"/>
              <a:round/>
              <a:headEnd type="none" w="med" len="med"/>
              <a:tailEnd type="none" w="med" len="med"/>
            </a:ln>
          </p:spPr>
          <p:txBody>
            <a:bodyPr/>
            <a:p>
              <a:endParaRPr lang="zh-CN" altLang="en-US"/>
            </a:p>
          </p:txBody>
        </p:sp>
        <p:sp>
          <p:nvSpPr>
            <p:cNvPr id="99346" name="Rectangle 19"/>
            <p:cNvSpPr/>
            <p:nvPr/>
          </p:nvSpPr>
          <p:spPr>
            <a:xfrm>
              <a:off x="2061" y="3754"/>
              <a:ext cx="51" cy="230"/>
            </a:xfrm>
            <a:prstGeom prst="rect">
              <a:avLst/>
            </a:prstGeom>
            <a:noFill/>
            <a:ln w="9525">
              <a:noFill/>
            </a:ln>
          </p:spPr>
          <p:txBody>
            <a:bodyPr lIns="0" tIns="0" rIns="0" bIns="0" anchor="t">
              <a:spAutoFit/>
            </a:bodyPr>
            <a:p>
              <a:pPr algn="ctr"/>
              <a:r>
                <a:rPr lang="en-US" altLang="zh-CN" b="1" dirty="0">
                  <a:solidFill>
                    <a:srgbClr val="000000"/>
                  </a:solidFill>
                  <a:latin typeface="Modern" pitchFamily="50"/>
                  <a:ea typeface="宋体" panose="02010600030101010101" pitchFamily="2" charset="-122"/>
                </a:rPr>
                <a:t>P</a:t>
              </a:r>
              <a:endParaRPr lang="en-US" altLang="zh-CN" b="1" dirty="0">
                <a:solidFill>
                  <a:srgbClr val="000000"/>
                </a:solidFill>
                <a:latin typeface="Modern" pitchFamily="50"/>
                <a:ea typeface="宋体" panose="02010600030101010101" pitchFamily="2" charset="-122"/>
              </a:endParaRPr>
            </a:p>
          </p:txBody>
        </p:sp>
        <p:sp>
          <p:nvSpPr>
            <p:cNvPr id="99347" name="Rectangle 20"/>
            <p:cNvSpPr/>
            <p:nvPr/>
          </p:nvSpPr>
          <p:spPr>
            <a:xfrm>
              <a:off x="4180" y="2554"/>
              <a:ext cx="75" cy="230"/>
            </a:xfrm>
            <a:prstGeom prst="rect">
              <a:avLst/>
            </a:prstGeom>
            <a:noFill/>
            <a:ln w="9525">
              <a:noFill/>
            </a:ln>
          </p:spPr>
          <p:txBody>
            <a:bodyPr lIns="0" tIns="0" rIns="0" bIns="0" anchor="t">
              <a:spAutoFit/>
            </a:bodyPr>
            <a:p>
              <a:pPr algn="ctr"/>
              <a:r>
                <a:rPr lang="en-US" altLang="zh-CN" b="1" dirty="0">
                  <a:solidFill>
                    <a:srgbClr val="000000"/>
                  </a:solidFill>
                  <a:latin typeface="Modern" pitchFamily="50"/>
                  <a:ea typeface="宋体" panose="02010600030101010101" pitchFamily="2" charset="-122"/>
                </a:rPr>
                <a:t>P</a:t>
              </a:r>
              <a:endParaRPr lang="en-US" altLang="zh-CN" dirty="0">
                <a:solidFill>
                  <a:srgbClr val="010000"/>
                </a:solidFill>
                <a:latin typeface="BankGothic Lt BT" panose="020B0607020203060204" pitchFamily="34" charset="0"/>
                <a:ea typeface="宋体" panose="02010600030101010101" pitchFamily="2" charset="-122"/>
              </a:endParaRPr>
            </a:p>
          </p:txBody>
        </p:sp>
      </p:grpSp>
      <p:grpSp>
        <p:nvGrpSpPr>
          <p:cNvPr id="8" name="Group 21"/>
          <p:cNvGrpSpPr/>
          <p:nvPr/>
        </p:nvGrpSpPr>
        <p:grpSpPr>
          <a:xfrm>
            <a:off x="6499225" y="4038600"/>
            <a:ext cx="1214438" cy="1660525"/>
            <a:chOff x="4056" y="2496"/>
            <a:chExt cx="765" cy="1046"/>
          </a:xfrm>
        </p:grpSpPr>
        <p:sp>
          <p:nvSpPr>
            <p:cNvPr id="99349" name="Freeform 22"/>
            <p:cNvSpPr/>
            <p:nvPr/>
          </p:nvSpPr>
          <p:spPr>
            <a:xfrm>
              <a:off x="4228" y="2910"/>
              <a:ext cx="1" cy="260"/>
            </a:xfrm>
            <a:custGeom>
              <a:avLst/>
              <a:gdLst/>
              <a:ahLst/>
              <a:cxnLst>
                <a:cxn ang="0">
                  <a:pos x="1" y="0"/>
                </a:cxn>
                <a:cxn ang="0">
                  <a:pos x="0" y="198"/>
                </a:cxn>
              </a:cxnLst>
              <a:pathLst>
                <a:path w="1" h="198">
                  <a:moveTo>
                    <a:pt x="1" y="0"/>
                  </a:moveTo>
                  <a:lnTo>
                    <a:pt x="0" y="198"/>
                  </a:lnTo>
                </a:path>
              </a:pathLst>
            </a:custGeom>
            <a:noFill/>
            <a:ln w="28575" cap="flat" cmpd="sng">
              <a:solidFill>
                <a:schemeClr val="accent2"/>
              </a:solidFill>
              <a:prstDash val="solid"/>
              <a:round/>
              <a:headEnd type="none" w="med" len="med"/>
              <a:tailEnd type="none" w="med" len="med"/>
            </a:ln>
          </p:spPr>
          <p:txBody>
            <a:bodyPr/>
            <a:p>
              <a:endParaRPr lang="zh-CN" altLang="en-US"/>
            </a:p>
          </p:txBody>
        </p:sp>
        <p:grpSp>
          <p:nvGrpSpPr>
            <p:cNvPr id="99350" name="Group 23"/>
            <p:cNvGrpSpPr/>
            <p:nvPr/>
          </p:nvGrpSpPr>
          <p:grpSpPr>
            <a:xfrm>
              <a:off x="4056" y="2496"/>
              <a:ext cx="765" cy="1046"/>
              <a:chOff x="4056" y="2496"/>
              <a:chExt cx="765" cy="1046"/>
            </a:xfrm>
          </p:grpSpPr>
          <p:sp>
            <p:nvSpPr>
              <p:cNvPr id="99351" name="Rectangle 24"/>
              <p:cNvSpPr/>
              <p:nvPr/>
            </p:nvSpPr>
            <p:spPr>
              <a:xfrm>
                <a:off x="4319" y="2496"/>
                <a:ext cx="502" cy="288"/>
              </a:xfrm>
              <a:prstGeom prst="rect">
                <a:avLst/>
              </a:prstGeom>
              <a:noFill/>
              <a:ln w="0">
                <a:noFill/>
              </a:ln>
            </p:spPr>
            <p:txBody>
              <a:bodyPr wrap="none" anchor="t">
                <a:spAutoFit/>
              </a:bodyPr>
              <a:p>
                <a:pPr algn="ctr"/>
                <a:r>
                  <a:rPr lang="zh-CN" altLang="en-US" b="1" dirty="0">
                    <a:solidFill>
                      <a:srgbClr val="CC3300"/>
                    </a:solidFill>
                    <a:latin typeface="Times New Roman" panose="02020603050405020304" pitchFamily="18" charset="0"/>
                    <a:ea typeface="宋体" panose="02010600030101010101" pitchFamily="2" charset="-122"/>
                  </a:rPr>
                  <a:t>视点</a:t>
                </a:r>
                <a:endParaRPr lang="zh-CN" altLang="en-US" sz="2000" dirty="0">
                  <a:latin typeface="Times New Roman" panose="02020603050405020304" pitchFamily="18" charset="0"/>
                  <a:ea typeface="宋体" panose="02010600030101010101" pitchFamily="2" charset="-122"/>
                </a:endParaRPr>
              </a:p>
            </p:txBody>
          </p:sp>
          <p:sp>
            <p:nvSpPr>
              <p:cNvPr id="99352" name="Rectangle 25"/>
              <p:cNvSpPr/>
              <p:nvPr/>
            </p:nvSpPr>
            <p:spPr>
              <a:xfrm>
                <a:off x="4238" y="2732"/>
                <a:ext cx="91" cy="230"/>
              </a:xfrm>
              <a:prstGeom prst="rect">
                <a:avLst/>
              </a:prstGeom>
              <a:solidFill>
                <a:schemeClr val="bg1"/>
              </a:solidFill>
              <a:ln w="9525">
                <a:noFill/>
              </a:ln>
            </p:spPr>
            <p:txBody>
              <a:bodyPr wrap="none" lIns="0" tIns="0" rIns="0" bIns="0" anchor="t">
                <a:spAutoFit/>
              </a:bodyPr>
              <a:p>
                <a:pPr algn="ctr"/>
                <a:r>
                  <a:rPr lang="en-US" altLang="zh-CN" b="1" dirty="0">
                    <a:solidFill>
                      <a:srgbClr val="CC3300"/>
                    </a:solidFill>
                    <a:latin typeface="Modern" pitchFamily="50"/>
                    <a:ea typeface="宋体" panose="02010600030101010101" pitchFamily="2" charset="-122"/>
                  </a:rPr>
                  <a:t>S</a:t>
                </a:r>
                <a:endParaRPr lang="en-US" altLang="zh-CN" sz="2000" b="1" dirty="0">
                  <a:solidFill>
                    <a:srgbClr val="010000"/>
                  </a:solidFill>
                  <a:latin typeface="BankGothic Lt BT" panose="020B0607020203060204" pitchFamily="34" charset="0"/>
                  <a:ea typeface="宋体" panose="02010600030101010101" pitchFamily="2" charset="-122"/>
                </a:endParaRPr>
              </a:p>
            </p:txBody>
          </p:sp>
          <p:grpSp>
            <p:nvGrpSpPr>
              <p:cNvPr id="99353" name="Group 26"/>
              <p:cNvGrpSpPr/>
              <p:nvPr/>
            </p:nvGrpSpPr>
            <p:grpSpPr>
              <a:xfrm>
                <a:off x="4056" y="2828"/>
                <a:ext cx="173" cy="714"/>
                <a:chOff x="4056" y="2828"/>
                <a:chExt cx="173" cy="714"/>
              </a:xfrm>
            </p:grpSpPr>
            <p:grpSp>
              <p:nvGrpSpPr>
                <p:cNvPr id="99354" name="Group 27"/>
                <p:cNvGrpSpPr/>
                <p:nvPr/>
              </p:nvGrpSpPr>
              <p:grpSpPr>
                <a:xfrm>
                  <a:off x="4056" y="2828"/>
                  <a:ext cx="173" cy="714"/>
                  <a:chOff x="4056" y="2828"/>
                  <a:chExt cx="173" cy="714"/>
                </a:xfrm>
              </p:grpSpPr>
              <p:sp>
                <p:nvSpPr>
                  <p:cNvPr id="99355" name="Freeform 28"/>
                  <p:cNvSpPr/>
                  <p:nvPr/>
                </p:nvSpPr>
                <p:spPr>
                  <a:xfrm>
                    <a:off x="4056" y="2880"/>
                    <a:ext cx="173" cy="662"/>
                  </a:xfrm>
                  <a:custGeom>
                    <a:avLst/>
                    <a:gdLst/>
                    <a:ahLst/>
                    <a:cxnLst>
                      <a:cxn ang="0">
                        <a:pos x="7" y="353"/>
                      </a:cxn>
                      <a:cxn ang="0">
                        <a:pos x="34" y="362"/>
                      </a:cxn>
                      <a:cxn ang="0">
                        <a:pos x="34" y="598"/>
                      </a:cxn>
                      <a:cxn ang="0">
                        <a:pos x="0" y="612"/>
                      </a:cxn>
                      <a:cxn ang="0">
                        <a:pos x="2" y="643"/>
                      </a:cxn>
                      <a:cxn ang="0">
                        <a:pos x="65" y="662"/>
                      </a:cxn>
                      <a:cxn ang="0">
                        <a:pos x="137" y="619"/>
                      </a:cxn>
                      <a:cxn ang="0">
                        <a:pos x="137" y="314"/>
                      </a:cxn>
                      <a:cxn ang="0">
                        <a:pos x="173" y="283"/>
                      </a:cxn>
                      <a:cxn ang="0">
                        <a:pos x="173" y="29"/>
                      </a:cxn>
                      <a:cxn ang="0">
                        <a:pos x="120" y="0"/>
                      </a:cxn>
                      <a:cxn ang="0">
                        <a:pos x="5" y="62"/>
                      </a:cxn>
                      <a:cxn ang="0">
                        <a:pos x="5" y="353"/>
                      </a:cxn>
                    </a:cxnLst>
                    <a:pathLst>
                      <a:path w="173" h="662">
                        <a:moveTo>
                          <a:pt x="7" y="353"/>
                        </a:moveTo>
                        <a:lnTo>
                          <a:pt x="34" y="362"/>
                        </a:lnTo>
                        <a:lnTo>
                          <a:pt x="34" y="598"/>
                        </a:lnTo>
                        <a:lnTo>
                          <a:pt x="0" y="612"/>
                        </a:lnTo>
                        <a:lnTo>
                          <a:pt x="2" y="643"/>
                        </a:lnTo>
                        <a:lnTo>
                          <a:pt x="65" y="662"/>
                        </a:lnTo>
                        <a:lnTo>
                          <a:pt x="137" y="619"/>
                        </a:lnTo>
                        <a:lnTo>
                          <a:pt x="137" y="314"/>
                        </a:lnTo>
                        <a:lnTo>
                          <a:pt x="173" y="283"/>
                        </a:lnTo>
                        <a:lnTo>
                          <a:pt x="173" y="29"/>
                        </a:lnTo>
                        <a:lnTo>
                          <a:pt x="120" y="0"/>
                        </a:lnTo>
                        <a:lnTo>
                          <a:pt x="5" y="62"/>
                        </a:lnTo>
                        <a:lnTo>
                          <a:pt x="5" y="353"/>
                        </a:lnTo>
                      </a:path>
                    </a:pathLst>
                  </a:custGeom>
                  <a:noFill/>
                  <a:ln w="28575" cap="flat" cmpd="sng">
                    <a:solidFill>
                      <a:schemeClr val="accent2"/>
                    </a:solidFill>
                    <a:prstDash val="solid"/>
                    <a:round/>
                    <a:headEnd type="none" w="med" len="med"/>
                    <a:tailEnd type="none" w="med" len="med"/>
                  </a:ln>
                </p:spPr>
                <p:txBody>
                  <a:bodyPr/>
                  <a:p>
                    <a:endParaRPr lang="zh-CN" altLang="en-US"/>
                  </a:p>
                </p:txBody>
              </p:sp>
              <p:sp>
                <p:nvSpPr>
                  <p:cNvPr id="99356" name="Line 29"/>
                  <p:cNvSpPr/>
                  <p:nvPr/>
                </p:nvSpPr>
                <p:spPr>
                  <a:xfrm flipV="1">
                    <a:off x="4129" y="2891"/>
                    <a:ext cx="2" cy="32"/>
                  </a:xfrm>
                  <a:prstGeom prst="line">
                    <a:avLst/>
                  </a:prstGeom>
                  <a:ln w="28575" cap="flat" cmpd="sng">
                    <a:solidFill>
                      <a:schemeClr val="accent2"/>
                    </a:solidFill>
                    <a:prstDash val="solid"/>
                    <a:round/>
                    <a:headEnd type="none" w="med" len="med"/>
                    <a:tailEnd type="none" w="med" len="med"/>
                  </a:ln>
                </p:spPr>
              </p:sp>
              <p:sp>
                <p:nvSpPr>
                  <p:cNvPr id="99357" name="Line 30"/>
                  <p:cNvSpPr/>
                  <p:nvPr/>
                </p:nvSpPr>
                <p:spPr>
                  <a:xfrm>
                    <a:off x="4063" y="2943"/>
                    <a:ext cx="50" cy="25"/>
                  </a:xfrm>
                  <a:prstGeom prst="line">
                    <a:avLst/>
                  </a:prstGeom>
                  <a:ln w="28575" cap="flat" cmpd="sng">
                    <a:solidFill>
                      <a:schemeClr val="accent2"/>
                    </a:solidFill>
                    <a:prstDash val="solid"/>
                    <a:round/>
                    <a:headEnd type="none" w="med" len="med"/>
                    <a:tailEnd type="none" w="med" len="med"/>
                  </a:ln>
                </p:spPr>
              </p:sp>
              <p:sp>
                <p:nvSpPr>
                  <p:cNvPr id="99358" name="Line 31"/>
                  <p:cNvSpPr/>
                  <p:nvPr/>
                </p:nvSpPr>
                <p:spPr>
                  <a:xfrm flipH="1" flipV="1">
                    <a:off x="4178" y="2885"/>
                    <a:ext cx="51" cy="25"/>
                  </a:xfrm>
                  <a:prstGeom prst="line">
                    <a:avLst/>
                  </a:prstGeom>
                  <a:ln w="28575" cap="flat" cmpd="sng">
                    <a:solidFill>
                      <a:schemeClr val="accent2"/>
                    </a:solidFill>
                    <a:prstDash val="solid"/>
                    <a:round/>
                    <a:headEnd type="none" w="med" len="med"/>
                    <a:tailEnd type="none" w="med" len="med"/>
                  </a:ln>
                </p:spPr>
              </p:sp>
              <p:sp>
                <p:nvSpPr>
                  <p:cNvPr id="99359" name="Oval 32"/>
                  <p:cNvSpPr/>
                  <p:nvPr/>
                </p:nvSpPr>
                <p:spPr>
                  <a:xfrm>
                    <a:off x="4105" y="2828"/>
                    <a:ext cx="79" cy="66"/>
                  </a:xfrm>
                  <a:prstGeom prst="ellipse">
                    <a:avLst/>
                  </a:prstGeom>
                  <a:noFill/>
                  <a:ln w="28575" cap="flat" cmpd="sng">
                    <a:solidFill>
                      <a:schemeClr val="accent2"/>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99360" name="Freeform 33"/>
                  <p:cNvSpPr/>
                  <p:nvPr/>
                </p:nvSpPr>
                <p:spPr>
                  <a:xfrm>
                    <a:off x="4129" y="2923"/>
                    <a:ext cx="32" cy="1"/>
                  </a:xfrm>
                  <a:custGeom>
                    <a:avLst/>
                    <a:gdLst/>
                    <a:ahLst/>
                    <a:cxnLst>
                      <a:cxn ang="0">
                        <a:pos x="0" y="0"/>
                      </a:cxn>
                      <a:cxn ang="0">
                        <a:pos x="15" y="1"/>
                      </a:cxn>
                      <a:cxn ang="0">
                        <a:pos x="29" y="1"/>
                      </a:cxn>
                      <a:cxn ang="0">
                        <a:pos x="43" y="0"/>
                      </a:cxn>
                    </a:cxnLst>
                    <a:pathLst>
                      <a:path w="43" h="1">
                        <a:moveTo>
                          <a:pt x="0" y="0"/>
                        </a:moveTo>
                        <a:lnTo>
                          <a:pt x="15" y="1"/>
                        </a:lnTo>
                        <a:lnTo>
                          <a:pt x="29" y="1"/>
                        </a:lnTo>
                        <a:lnTo>
                          <a:pt x="43" y="0"/>
                        </a:lnTo>
                      </a:path>
                    </a:pathLst>
                  </a:custGeom>
                  <a:noFill/>
                  <a:ln w="28575" cap="flat" cmpd="sng">
                    <a:solidFill>
                      <a:schemeClr val="accent2"/>
                    </a:solidFill>
                    <a:prstDash val="solid"/>
                    <a:round/>
                    <a:headEnd type="none" w="med" len="med"/>
                    <a:tailEnd type="none" w="med" len="med"/>
                  </a:ln>
                </p:spPr>
                <p:txBody>
                  <a:bodyPr/>
                  <a:p>
                    <a:endParaRPr lang="zh-CN" altLang="en-US"/>
                  </a:p>
                </p:txBody>
              </p:sp>
              <p:sp>
                <p:nvSpPr>
                  <p:cNvPr id="99361" name="Line 34"/>
                  <p:cNvSpPr/>
                  <p:nvPr/>
                </p:nvSpPr>
                <p:spPr>
                  <a:xfrm flipV="1">
                    <a:off x="4113" y="2910"/>
                    <a:ext cx="116" cy="58"/>
                  </a:xfrm>
                  <a:prstGeom prst="line">
                    <a:avLst/>
                  </a:prstGeom>
                  <a:ln w="28575" cap="flat" cmpd="sng">
                    <a:solidFill>
                      <a:schemeClr val="accent2"/>
                    </a:solidFill>
                    <a:prstDash val="solid"/>
                    <a:round/>
                    <a:headEnd type="none" w="med" len="med"/>
                    <a:tailEnd type="none" w="med" len="med"/>
                  </a:ln>
                </p:spPr>
              </p:sp>
              <p:sp>
                <p:nvSpPr>
                  <p:cNvPr id="99362" name="Line 35"/>
                  <p:cNvSpPr/>
                  <p:nvPr/>
                </p:nvSpPr>
                <p:spPr>
                  <a:xfrm flipV="1">
                    <a:off x="4063" y="2911"/>
                    <a:ext cx="66" cy="32"/>
                  </a:xfrm>
                  <a:prstGeom prst="line">
                    <a:avLst/>
                  </a:prstGeom>
                  <a:ln w="28575" cap="flat" cmpd="sng">
                    <a:solidFill>
                      <a:schemeClr val="accent2"/>
                    </a:solidFill>
                    <a:prstDash val="solid"/>
                    <a:round/>
                    <a:headEnd type="none" w="med" len="med"/>
                    <a:tailEnd type="none" w="med" len="med"/>
                  </a:ln>
                </p:spPr>
              </p:sp>
              <p:sp>
                <p:nvSpPr>
                  <p:cNvPr id="99363" name="Line 36"/>
                  <p:cNvSpPr/>
                  <p:nvPr/>
                </p:nvSpPr>
                <p:spPr>
                  <a:xfrm flipV="1">
                    <a:off x="4161" y="2891"/>
                    <a:ext cx="3" cy="32"/>
                  </a:xfrm>
                  <a:prstGeom prst="line">
                    <a:avLst/>
                  </a:prstGeom>
                  <a:ln w="28575" cap="flat" cmpd="sng">
                    <a:solidFill>
                      <a:schemeClr val="accent2"/>
                    </a:solidFill>
                    <a:prstDash val="solid"/>
                    <a:round/>
                    <a:headEnd type="none" w="med" len="med"/>
                    <a:tailEnd type="none" w="med" len="med"/>
                  </a:ln>
                </p:spPr>
              </p:sp>
              <p:sp>
                <p:nvSpPr>
                  <p:cNvPr id="99364" name="Freeform 37"/>
                  <p:cNvSpPr/>
                  <p:nvPr/>
                </p:nvSpPr>
                <p:spPr>
                  <a:xfrm>
                    <a:off x="4063" y="2940"/>
                    <a:ext cx="70" cy="552"/>
                  </a:xfrm>
                  <a:custGeom>
                    <a:avLst/>
                    <a:gdLst/>
                    <a:ahLst/>
                    <a:cxnLst>
                      <a:cxn ang="0">
                        <a:pos x="0" y="0"/>
                      </a:cxn>
                      <a:cxn ang="0">
                        <a:pos x="51" y="29"/>
                      </a:cxn>
                      <a:cxn ang="0">
                        <a:pos x="51" y="307"/>
                      </a:cxn>
                      <a:cxn ang="0">
                        <a:pos x="70" y="298"/>
                      </a:cxn>
                      <a:cxn ang="0">
                        <a:pos x="70" y="552"/>
                      </a:cxn>
                    </a:cxnLst>
                    <a:pathLst>
                      <a:path w="70" h="552">
                        <a:moveTo>
                          <a:pt x="0" y="0"/>
                        </a:moveTo>
                        <a:lnTo>
                          <a:pt x="51" y="29"/>
                        </a:lnTo>
                        <a:lnTo>
                          <a:pt x="51" y="307"/>
                        </a:lnTo>
                        <a:lnTo>
                          <a:pt x="70" y="298"/>
                        </a:lnTo>
                        <a:lnTo>
                          <a:pt x="70" y="552"/>
                        </a:lnTo>
                      </a:path>
                    </a:pathLst>
                  </a:custGeom>
                  <a:noFill/>
                  <a:ln w="28575" cap="flat" cmpd="sng">
                    <a:solidFill>
                      <a:schemeClr val="accent2"/>
                    </a:solidFill>
                    <a:prstDash val="solid"/>
                    <a:round/>
                    <a:headEnd type="none" w="med" len="med"/>
                    <a:tailEnd type="none" w="med" len="med"/>
                  </a:ln>
                </p:spPr>
                <p:txBody>
                  <a:bodyPr/>
                  <a:p>
                    <a:endParaRPr lang="zh-CN" altLang="en-US"/>
                  </a:p>
                </p:txBody>
              </p:sp>
            </p:grpSp>
            <p:sp>
              <p:nvSpPr>
                <p:cNvPr id="99365" name="Line 38"/>
                <p:cNvSpPr/>
                <p:nvPr/>
              </p:nvSpPr>
              <p:spPr>
                <a:xfrm flipH="1">
                  <a:off x="4113" y="3165"/>
                  <a:ext cx="116" cy="85"/>
                </a:xfrm>
                <a:prstGeom prst="line">
                  <a:avLst/>
                </a:prstGeom>
                <a:ln w="28575" cap="flat" cmpd="sng">
                  <a:solidFill>
                    <a:schemeClr val="accent2"/>
                  </a:solidFill>
                  <a:prstDash val="solid"/>
                  <a:round/>
                  <a:headEnd type="none" w="med" len="med"/>
                  <a:tailEnd type="none" w="med" len="med"/>
                </a:ln>
              </p:spPr>
            </p:sp>
            <p:sp>
              <p:nvSpPr>
                <p:cNvPr id="99366" name="Freeform 39"/>
                <p:cNvSpPr/>
                <p:nvPr/>
              </p:nvSpPr>
              <p:spPr>
                <a:xfrm>
                  <a:off x="4193" y="3193"/>
                  <a:ext cx="1" cy="314"/>
                </a:xfrm>
                <a:custGeom>
                  <a:avLst/>
                  <a:gdLst/>
                  <a:ahLst/>
                  <a:cxnLst>
                    <a:cxn ang="0">
                      <a:pos x="0" y="203"/>
                    </a:cxn>
                    <a:cxn ang="0">
                      <a:pos x="1" y="0"/>
                    </a:cxn>
                  </a:cxnLst>
                  <a:pathLst>
                    <a:path w="1" h="203">
                      <a:moveTo>
                        <a:pt x="0" y="203"/>
                      </a:moveTo>
                      <a:lnTo>
                        <a:pt x="1" y="0"/>
                      </a:lnTo>
                    </a:path>
                  </a:pathLst>
                </a:custGeom>
                <a:noFill/>
                <a:ln w="28575" cap="flat" cmpd="sng">
                  <a:solidFill>
                    <a:schemeClr val="accent2"/>
                  </a:solidFill>
                  <a:prstDash val="solid"/>
                  <a:round/>
                  <a:headEnd type="none" w="med" len="med"/>
                  <a:tailEnd type="none" w="med" len="med"/>
                </a:ln>
              </p:spPr>
              <p:txBody>
                <a:bodyPr/>
                <a:p>
                  <a:endParaRPr lang="zh-CN" altLang="en-US"/>
                </a:p>
              </p:txBody>
            </p:sp>
            <p:sp>
              <p:nvSpPr>
                <p:cNvPr id="99367" name="Line 40"/>
                <p:cNvSpPr/>
                <p:nvPr/>
              </p:nvSpPr>
              <p:spPr>
                <a:xfrm flipH="1" flipV="1">
                  <a:off x="4063" y="3232"/>
                  <a:ext cx="50" cy="18"/>
                </a:xfrm>
                <a:prstGeom prst="line">
                  <a:avLst/>
                </a:prstGeom>
                <a:ln w="28575" cap="flat" cmpd="sng">
                  <a:solidFill>
                    <a:schemeClr val="accent2"/>
                  </a:solidFill>
                  <a:prstDash val="solid"/>
                  <a:round/>
                  <a:headEnd type="none" w="med" len="med"/>
                  <a:tailEnd type="none" w="med" len="med"/>
                </a:ln>
              </p:spPr>
            </p:sp>
          </p:grpSp>
        </p:grpSp>
      </p:grpSp>
      <p:grpSp>
        <p:nvGrpSpPr>
          <p:cNvPr id="12" name="Group 41"/>
          <p:cNvGrpSpPr/>
          <p:nvPr/>
        </p:nvGrpSpPr>
        <p:grpSpPr>
          <a:xfrm>
            <a:off x="6530975" y="5238750"/>
            <a:ext cx="695325" cy="876300"/>
            <a:chOff x="4076" y="3252"/>
            <a:chExt cx="438" cy="552"/>
          </a:xfrm>
        </p:grpSpPr>
        <p:grpSp>
          <p:nvGrpSpPr>
            <p:cNvPr id="99369" name="Group 42"/>
            <p:cNvGrpSpPr/>
            <p:nvPr/>
          </p:nvGrpSpPr>
          <p:grpSpPr>
            <a:xfrm>
              <a:off x="4076" y="3252"/>
              <a:ext cx="438" cy="552"/>
              <a:chOff x="4076" y="3252"/>
              <a:chExt cx="438" cy="552"/>
            </a:xfrm>
          </p:grpSpPr>
          <p:sp>
            <p:nvSpPr>
              <p:cNvPr id="99370" name="Rectangle 43"/>
              <p:cNvSpPr/>
              <p:nvPr/>
            </p:nvSpPr>
            <p:spPr>
              <a:xfrm>
                <a:off x="4258" y="3252"/>
                <a:ext cx="78" cy="230"/>
              </a:xfrm>
              <a:prstGeom prst="rect">
                <a:avLst/>
              </a:prstGeom>
              <a:noFill/>
              <a:ln w="9525">
                <a:noFill/>
              </a:ln>
            </p:spPr>
            <p:txBody>
              <a:bodyPr wrap="none" lIns="0" tIns="0" rIns="0" bIns="0" anchor="t">
                <a:spAutoFit/>
              </a:bodyPr>
              <a:p>
                <a:pPr algn="ctr"/>
                <a:r>
                  <a:rPr lang="en-US" altLang="zh-CN" b="1" dirty="0">
                    <a:solidFill>
                      <a:srgbClr val="000000"/>
                    </a:solidFill>
                    <a:latin typeface="Modern" pitchFamily="50"/>
                    <a:ea typeface="宋体" panose="02010600030101010101" pitchFamily="2" charset="-122"/>
                  </a:rPr>
                  <a:t>s</a:t>
                </a:r>
                <a:endParaRPr lang="en-US" altLang="zh-CN" sz="2000" dirty="0">
                  <a:solidFill>
                    <a:srgbClr val="010000"/>
                  </a:solidFill>
                  <a:latin typeface="BankGothic Lt BT" panose="020B0607020203060204" pitchFamily="34" charset="0"/>
                  <a:ea typeface="宋体" panose="02010600030101010101" pitchFamily="2" charset="-122"/>
                </a:endParaRPr>
              </a:p>
            </p:txBody>
          </p:sp>
          <p:sp>
            <p:nvSpPr>
              <p:cNvPr id="99371" name="Rectangle 44"/>
              <p:cNvSpPr/>
              <p:nvPr/>
            </p:nvSpPr>
            <p:spPr>
              <a:xfrm>
                <a:off x="4076" y="3554"/>
                <a:ext cx="438" cy="250"/>
              </a:xfrm>
              <a:prstGeom prst="rect">
                <a:avLst/>
              </a:prstGeom>
              <a:noFill/>
              <a:ln w="0">
                <a:noFill/>
              </a:ln>
            </p:spPr>
            <p:txBody>
              <a:bodyPr wrap="none" anchor="t">
                <a:spAutoFit/>
              </a:bodyPr>
              <a:p>
                <a:pPr algn="ctr"/>
                <a:r>
                  <a:rPr lang="zh-CN" altLang="en-US" sz="2000" b="1" dirty="0">
                    <a:solidFill>
                      <a:srgbClr val="CC3300"/>
                    </a:solidFill>
                    <a:latin typeface="Times New Roman" panose="02020603050405020304" pitchFamily="18" charset="0"/>
                    <a:ea typeface="宋体" panose="02010600030101010101" pitchFamily="2" charset="-122"/>
                  </a:rPr>
                  <a:t>站点</a:t>
                </a:r>
                <a:endParaRPr lang="zh-CN" altLang="en-US" sz="2000" b="1" dirty="0">
                  <a:solidFill>
                    <a:srgbClr val="FF0000"/>
                  </a:solidFill>
                  <a:latin typeface="Times New Roman" panose="02020603050405020304" pitchFamily="18" charset="0"/>
                  <a:ea typeface="宋体" panose="02010600030101010101" pitchFamily="2" charset="-122"/>
                </a:endParaRPr>
              </a:p>
            </p:txBody>
          </p:sp>
        </p:grpSp>
        <p:sp>
          <p:nvSpPr>
            <p:cNvPr id="99372" name="Oval 45"/>
            <p:cNvSpPr/>
            <p:nvPr/>
          </p:nvSpPr>
          <p:spPr>
            <a:xfrm>
              <a:off x="4121" y="3495"/>
              <a:ext cx="57" cy="50"/>
            </a:xfrm>
            <a:prstGeom prst="ellipse">
              <a:avLst/>
            </a:prstGeom>
            <a:solidFill>
              <a:schemeClr val="bg1"/>
            </a:solidFill>
            <a:ln w="28575"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14" name="Group 46"/>
          <p:cNvGrpSpPr/>
          <p:nvPr/>
        </p:nvGrpSpPr>
        <p:grpSpPr>
          <a:xfrm>
            <a:off x="2484438" y="3429000"/>
            <a:ext cx="4129087" cy="2906713"/>
            <a:chOff x="1540" y="2090"/>
            <a:chExt cx="2601" cy="1831"/>
          </a:xfrm>
        </p:grpSpPr>
        <p:grpSp>
          <p:nvGrpSpPr>
            <p:cNvPr id="99374" name="Group 47"/>
            <p:cNvGrpSpPr/>
            <p:nvPr/>
          </p:nvGrpSpPr>
          <p:grpSpPr>
            <a:xfrm>
              <a:off x="1540" y="2090"/>
              <a:ext cx="2601" cy="1831"/>
              <a:chOff x="1540" y="2090"/>
              <a:chExt cx="2601" cy="1831"/>
            </a:xfrm>
          </p:grpSpPr>
          <p:grpSp>
            <p:nvGrpSpPr>
              <p:cNvPr id="99375" name="Group 48"/>
              <p:cNvGrpSpPr/>
              <p:nvPr/>
            </p:nvGrpSpPr>
            <p:grpSpPr>
              <a:xfrm>
                <a:off x="1540" y="3104"/>
                <a:ext cx="531" cy="817"/>
                <a:chOff x="1540" y="3104"/>
                <a:chExt cx="531" cy="817"/>
              </a:xfrm>
            </p:grpSpPr>
            <p:sp>
              <p:nvSpPr>
                <p:cNvPr id="99376" name="Rectangle 49"/>
                <p:cNvSpPr/>
                <p:nvPr/>
              </p:nvSpPr>
              <p:spPr>
                <a:xfrm>
                  <a:off x="1540" y="3596"/>
                  <a:ext cx="236" cy="6"/>
                </a:xfrm>
                <a:prstGeom prst="rect">
                  <a:avLst/>
                </a:prstGeom>
                <a:solidFill>
                  <a:srgbClr val="CCECFF"/>
                </a:solidFill>
                <a:ln w="9525" cap="flat" cmpd="sng">
                  <a:solidFill>
                    <a:srgbClr val="6699FF"/>
                  </a:solidFill>
                  <a:prstDash val="solid"/>
                  <a:miter/>
                  <a:headEnd type="none" w="med" len="med"/>
                  <a:tailEnd type="none" w="med" len="med"/>
                </a:ln>
              </p:spPr>
              <p:txBody>
                <a:bodyPr vert="eaVert" wrap="none" lIns="0" tIns="0" rIns="0" bIns="0" anchor="t">
                  <a:spAutoFit/>
                </a:bodyPr>
                <a:p>
                  <a:pPr algn="ctr"/>
                  <a:endParaRPr lang="zh-CN" altLang="zh-CN" b="1" dirty="0">
                    <a:solidFill>
                      <a:srgbClr val="FF5050"/>
                    </a:solidFill>
                    <a:latin typeface="BankGothic Lt BT" panose="020B0607020203060204" pitchFamily="34" charset="0"/>
                    <a:ea typeface="宋体" panose="02010600030101010101" pitchFamily="2" charset="-122"/>
                  </a:endParaRPr>
                </a:p>
              </p:txBody>
            </p:sp>
            <p:sp>
              <p:nvSpPr>
                <p:cNvPr id="99377" name="Freeform 50"/>
                <p:cNvSpPr/>
                <p:nvPr/>
              </p:nvSpPr>
              <p:spPr>
                <a:xfrm>
                  <a:off x="1846" y="3243"/>
                  <a:ext cx="1" cy="640"/>
                </a:xfrm>
                <a:custGeom>
                  <a:avLst/>
                  <a:gdLst/>
                  <a:ahLst/>
                  <a:cxnLst>
                    <a:cxn ang="0">
                      <a:pos x="0" y="0"/>
                    </a:cxn>
                    <a:cxn ang="0">
                      <a:pos x="0" y="414"/>
                    </a:cxn>
                  </a:cxnLst>
                  <a:pathLst>
                    <a:path w="1" h="414">
                      <a:moveTo>
                        <a:pt x="0" y="0"/>
                      </a:moveTo>
                      <a:lnTo>
                        <a:pt x="0" y="414"/>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99378" name="Line 51"/>
                <p:cNvSpPr/>
                <p:nvPr/>
              </p:nvSpPr>
              <p:spPr>
                <a:xfrm flipH="1">
                  <a:off x="1771" y="3104"/>
                  <a:ext cx="300" cy="148"/>
                </a:xfrm>
                <a:prstGeom prst="line">
                  <a:avLst/>
                </a:prstGeom>
                <a:ln w="28575" cap="flat" cmpd="sng">
                  <a:solidFill>
                    <a:srgbClr val="000000"/>
                  </a:solidFill>
                  <a:prstDash val="solid"/>
                  <a:round/>
                  <a:headEnd type="none" w="med" len="med"/>
                  <a:tailEnd type="none" w="med" len="med"/>
                </a:ln>
              </p:spPr>
            </p:sp>
            <p:sp>
              <p:nvSpPr>
                <p:cNvPr id="99379" name="Freeform 52"/>
                <p:cNvSpPr/>
                <p:nvPr/>
              </p:nvSpPr>
              <p:spPr>
                <a:xfrm>
                  <a:off x="1771" y="3768"/>
                  <a:ext cx="299" cy="153"/>
                </a:xfrm>
                <a:custGeom>
                  <a:avLst/>
                  <a:gdLst/>
                  <a:ahLst/>
                  <a:cxnLst>
                    <a:cxn ang="0">
                      <a:pos x="191" y="0"/>
                    </a:cxn>
                    <a:cxn ang="0">
                      <a:pos x="0" y="99"/>
                    </a:cxn>
                  </a:cxnLst>
                  <a:pathLst>
                    <a:path w="191" h="99">
                      <a:moveTo>
                        <a:pt x="191" y="0"/>
                      </a:moveTo>
                      <a:lnTo>
                        <a:pt x="0" y="99"/>
                      </a:lnTo>
                    </a:path>
                  </a:pathLst>
                </a:custGeom>
                <a:noFill/>
                <a:ln w="28575" cap="flat" cmpd="sng">
                  <a:solidFill>
                    <a:srgbClr val="000000"/>
                  </a:solidFill>
                  <a:prstDash val="solid"/>
                  <a:round/>
                  <a:headEnd type="none" w="med" len="med"/>
                  <a:tailEnd type="none" w="med" len="med"/>
                </a:ln>
              </p:spPr>
              <p:txBody>
                <a:bodyPr/>
                <a:p>
                  <a:endParaRPr lang="zh-CN" altLang="en-US"/>
                </a:p>
              </p:txBody>
            </p:sp>
            <p:sp>
              <p:nvSpPr>
                <p:cNvPr id="99380" name="Oval 53"/>
                <p:cNvSpPr/>
                <p:nvPr/>
              </p:nvSpPr>
              <p:spPr>
                <a:xfrm>
                  <a:off x="1818" y="3182"/>
                  <a:ext cx="61" cy="52"/>
                </a:xfrm>
                <a:prstGeom prst="ellipse">
                  <a:avLst/>
                </a:prstGeom>
                <a:solidFill>
                  <a:schemeClr val="bg1"/>
                </a:solidFill>
                <a:ln w="28575" cap="flat" cmpd="sng">
                  <a:solidFill>
                    <a:srgbClr val="CC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sp>
            <p:nvSpPr>
              <p:cNvPr id="99381" name="Freeform 54"/>
              <p:cNvSpPr/>
              <p:nvPr/>
            </p:nvSpPr>
            <p:spPr>
              <a:xfrm>
                <a:off x="2100" y="2090"/>
                <a:ext cx="2041" cy="1006"/>
              </a:xfrm>
              <a:custGeom>
                <a:avLst/>
                <a:gdLst/>
                <a:ahLst/>
                <a:cxnLst>
                  <a:cxn ang="0">
                    <a:pos x="0" y="1006"/>
                  </a:cxn>
                  <a:cxn ang="0">
                    <a:pos x="2041" y="0"/>
                  </a:cxn>
                </a:cxnLst>
                <a:pathLst>
                  <a:path w="2041" h="1006">
                    <a:moveTo>
                      <a:pt x="0" y="1006"/>
                    </a:moveTo>
                    <a:lnTo>
                      <a:pt x="2041" y="0"/>
                    </a:lnTo>
                  </a:path>
                </a:pathLst>
              </a:custGeom>
              <a:solidFill>
                <a:srgbClr val="FFFFFF"/>
              </a:solidFill>
              <a:ln w="28575" cap="flat" cmpd="sng">
                <a:solidFill>
                  <a:srgbClr val="CC3300"/>
                </a:solidFill>
                <a:prstDash val="solid"/>
                <a:round/>
                <a:headEnd type="none" w="med" len="med"/>
                <a:tailEnd type="none" w="med" len="med"/>
              </a:ln>
            </p:spPr>
            <p:txBody>
              <a:bodyPr/>
              <a:p>
                <a:endParaRPr lang="zh-CN" altLang="en-US"/>
              </a:p>
            </p:txBody>
          </p:sp>
        </p:grpSp>
        <p:sp>
          <p:nvSpPr>
            <p:cNvPr id="99382" name="Oval 55"/>
            <p:cNvSpPr/>
            <p:nvPr/>
          </p:nvSpPr>
          <p:spPr>
            <a:xfrm>
              <a:off x="1814" y="3855"/>
              <a:ext cx="61" cy="52"/>
            </a:xfrm>
            <a:prstGeom prst="ellipse">
              <a:avLst/>
            </a:prstGeom>
            <a:solidFill>
              <a:schemeClr val="bg1"/>
            </a:solidFill>
            <a:ln w="28575" cap="flat" cmpd="sng">
              <a:solidFill>
                <a:srgbClr val="CC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17" name="Group 56"/>
          <p:cNvGrpSpPr/>
          <p:nvPr/>
        </p:nvGrpSpPr>
        <p:grpSpPr>
          <a:xfrm>
            <a:off x="7153275" y="4548188"/>
            <a:ext cx="593725" cy="1143000"/>
            <a:chOff x="4468" y="2817"/>
            <a:chExt cx="374" cy="720"/>
          </a:xfrm>
        </p:grpSpPr>
        <p:grpSp>
          <p:nvGrpSpPr>
            <p:cNvPr id="99384" name="Group 57"/>
            <p:cNvGrpSpPr/>
            <p:nvPr/>
          </p:nvGrpSpPr>
          <p:grpSpPr>
            <a:xfrm>
              <a:off x="4468" y="2852"/>
              <a:ext cx="374" cy="685"/>
              <a:chOff x="4468" y="2852"/>
              <a:chExt cx="374" cy="685"/>
            </a:xfrm>
          </p:grpSpPr>
          <p:sp>
            <p:nvSpPr>
              <p:cNvPr id="99385" name="Freeform 58"/>
              <p:cNvSpPr/>
              <p:nvPr/>
            </p:nvSpPr>
            <p:spPr>
              <a:xfrm>
                <a:off x="4759" y="2871"/>
                <a:ext cx="1" cy="641"/>
              </a:xfrm>
              <a:custGeom>
                <a:avLst/>
                <a:gdLst/>
                <a:ahLst/>
                <a:cxnLst>
                  <a:cxn ang="0">
                    <a:pos x="0" y="0"/>
                  </a:cxn>
                  <a:cxn ang="0">
                    <a:pos x="0" y="414"/>
                  </a:cxn>
                </a:cxnLst>
                <a:pathLst>
                  <a:path w="1" h="414">
                    <a:moveTo>
                      <a:pt x="0" y="0"/>
                    </a:moveTo>
                    <a:lnTo>
                      <a:pt x="0" y="414"/>
                    </a:lnTo>
                  </a:path>
                </a:pathLst>
              </a:custGeom>
              <a:solidFill>
                <a:srgbClr val="FFFFFF"/>
              </a:solidFill>
              <a:ln w="28575" cap="flat" cmpd="sng">
                <a:solidFill>
                  <a:srgbClr val="000000"/>
                </a:solidFill>
                <a:prstDash val="solid"/>
                <a:round/>
                <a:headEnd type="none" w="med" len="med"/>
                <a:tailEnd type="none" w="med" len="med"/>
              </a:ln>
            </p:spPr>
            <p:txBody>
              <a:bodyPr/>
              <a:p>
                <a:endParaRPr lang="zh-CN" altLang="en-US"/>
              </a:p>
            </p:txBody>
          </p:sp>
          <p:sp>
            <p:nvSpPr>
              <p:cNvPr id="99386" name="Freeform 59"/>
              <p:cNvSpPr/>
              <p:nvPr/>
            </p:nvSpPr>
            <p:spPr>
              <a:xfrm>
                <a:off x="4480" y="2852"/>
                <a:ext cx="362" cy="3"/>
              </a:xfrm>
              <a:custGeom>
                <a:avLst/>
                <a:gdLst/>
                <a:ahLst/>
                <a:cxnLst>
                  <a:cxn ang="0">
                    <a:pos x="231" y="0"/>
                  </a:cxn>
                  <a:cxn ang="0">
                    <a:pos x="0" y="0"/>
                  </a:cxn>
                </a:cxnLst>
                <a:pathLst>
                  <a:path w="231" h="1">
                    <a:moveTo>
                      <a:pt x="231" y="0"/>
                    </a:moveTo>
                    <a:lnTo>
                      <a:pt x="0" y="0"/>
                    </a:lnTo>
                  </a:path>
                </a:pathLst>
              </a:custGeom>
              <a:noFill/>
              <a:ln w="28575" cap="flat" cmpd="sng">
                <a:solidFill>
                  <a:srgbClr val="000000"/>
                </a:solidFill>
                <a:prstDash val="solid"/>
                <a:round/>
                <a:headEnd type="none" w="med" len="med"/>
                <a:tailEnd type="none" w="med" len="med"/>
              </a:ln>
            </p:spPr>
            <p:txBody>
              <a:bodyPr/>
              <a:p>
                <a:endParaRPr lang="zh-CN" altLang="en-US"/>
              </a:p>
            </p:txBody>
          </p:sp>
          <p:sp>
            <p:nvSpPr>
              <p:cNvPr id="99387" name="Freeform 60"/>
              <p:cNvSpPr/>
              <p:nvPr/>
            </p:nvSpPr>
            <p:spPr>
              <a:xfrm>
                <a:off x="4508" y="3509"/>
                <a:ext cx="334" cy="1"/>
              </a:xfrm>
              <a:custGeom>
                <a:avLst/>
                <a:gdLst/>
                <a:ahLst/>
                <a:cxnLst>
                  <a:cxn ang="0">
                    <a:pos x="250" y="0"/>
                  </a:cxn>
                  <a:cxn ang="0">
                    <a:pos x="0" y="0"/>
                  </a:cxn>
                </a:cxnLst>
                <a:pathLst>
                  <a:path w="250" h="1">
                    <a:moveTo>
                      <a:pt x="250" y="0"/>
                    </a:moveTo>
                    <a:lnTo>
                      <a:pt x="0" y="0"/>
                    </a:lnTo>
                  </a:path>
                </a:pathLst>
              </a:custGeom>
              <a:noFill/>
              <a:ln w="28575" cap="flat" cmpd="sng">
                <a:solidFill>
                  <a:srgbClr val="000000"/>
                </a:solidFill>
                <a:prstDash val="solid"/>
                <a:round/>
                <a:headEnd type="none" w="med" len="med"/>
                <a:tailEnd type="none" w="med" len="med"/>
              </a:ln>
            </p:spPr>
            <p:txBody>
              <a:bodyPr/>
              <a:p>
                <a:endParaRPr lang="zh-CN" altLang="en-US"/>
              </a:p>
            </p:txBody>
          </p:sp>
          <p:sp>
            <p:nvSpPr>
              <p:cNvPr id="99388" name="Oval 61"/>
              <p:cNvSpPr/>
              <p:nvPr/>
            </p:nvSpPr>
            <p:spPr>
              <a:xfrm>
                <a:off x="4732" y="3485"/>
                <a:ext cx="61" cy="52"/>
              </a:xfrm>
              <a:prstGeom prst="ellipse">
                <a:avLst/>
              </a:prstGeom>
              <a:solidFill>
                <a:schemeClr val="bg1"/>
              </a:solidFill>
              <a:ln w="28575" cap="flat" cmpd="sng">
                <a:solidFill>
                  <a:srgbClr val="CC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sp>
            <p:nvSpPr>
              <p:cNvPr id="99389" name="Rectangle 62"/>
              <p:cNvSpPr/>
              <p:nvPr/>
            </p:nvSpPr>
            <p:spPr>
              <a:xfrm>
                <a:off x="4468" y="2973"/>
                <a:ext cx="236" cy="392"/>
              </a:xfrm>
              <a:prstGeom prst="rect">
                <a:avLst/>
              </a:prstGeom>
              <a:solidFill>
                <a:srgbClr val="CCECFF"/>
              </a:solidFill>
              <a:ln w="9525" cap="flat" cmpd="sng">
                <a:solidFill>
                  <a:srgbClr val="6699FF"/>
                </a:solidFill>
                <a:prstDash val="solid"/>
                <a:miter/>
                <a:headEnd type="none" w="med" len="med"/>
                <a:tailEnd type="none" w="med" len="med"/>
              </a:ln>
            </p:spPr>
            <p:txBody>
              <a:bodyPr vert="eaVert" wrap="none" lIns="0" tIns="0" rIns="0" bIns="0" anchor="t">
                <a:spAutoFit/>
              </a:bodyPr>
              <a:p>
                <a:pPr algn="ctr"/>
                <a:r>
                  <a:rPr lang="zh-CN" altLang="en-US" b="1" dirty="0">
                    <a:solidFill>
                      <a:schemeClr val="tx2"/>
                    </a:solidFill>
                    <a:latin typeface="Modern" pitchFamily="50"/>
                    <a:ea typeface="宋体" panose="02010600030101010101" pitchFamily="2" charset="-122"/>
                  </a:rPr>
                  <a:t>视高</a:t>
                </a:r>
                <a:endParaRPr lang="zh-CN" altLang="en-US" b="1" dirty="0">
                  <a:solidFill>
                    <a:srgbClr val="FF5050"/>
                  </a:solidFill>
                  <a:latin typeface="BankGothic Lt BT" panose="020B0607020203060204" pitchFamily="34" charset="0"/>
                  <a:ea typeface="宋体" panose="02010600030101010101" pitchFamily="2" charset="-122"/>
                </a:endParaRPr>
              </a:p>
            </p:txBody>
          </p:sp>
        </p:grpSp>
        <p:sp>
          <p:nvSpPr>
            <p:cNvPr id="99390" name="Oval 63"/>
            <p:cNvSpPr/>
            <p:nvPr/>
          </p:nvSpPr>
          <p:spPr>
            <a:xfrm>
              <a:off x="4727" y="2817"/>
              <a:ext cx="61" cy="52"/>
            </a:xfrm>
            <a:prstGeom prst="ellipse">
              <a:avLst/>
            </a:prstGeom>
            <a:solidFill>
              <a:schemeClr val="bg1"/>
            </a:solidFill>
            <a:ln w="28575" cap="flat" cmpd="sng">
              <a:solidFill>
                <a:srgbClr val="CC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19" name="Group 64"/>
          <p:cNvGrpSpPr/>
          <p:nvPr/>
        </p:nvGrpSpPr>
        <p:grpSpPr>
          <a:xfrm>
            <a:off x="5099050" y="3963988"/>
            <a:ext cx="1546225" cy="1692275"/>
            <a:chOff x="3174" y="2449"/>
            <a:chExt cx="974" cy="1066"/>
          </a:xfrm>
        </p:grpSpPr>
        <p:sp>
          <p:nvSpPr>
            <p:cNvPr id="99392" name="Freeform 65"/>
            <p:cNvSpPr/>
            <p:nvPr/>
          </p:nvSpPr>
          <p:spPr>
            <a:xfrm>
              <a:off x="3357" y="2471"/>
              <a:ext cx="791" cy="390"/>
            </a:xfrm>
            <a:custGeom>
              <a:avLst/>
              <a:gdLst/>
              <a:ahLst/>
              <a:cxnLst>
                <a:cxn ang="0">
                  <a:pos x="0" y="0"/>
                </a:cxn>
                <a:cxn ang="0">
                  <a:pos x="593" y="297"/>
                </a:cxn>
              </a:cxnLst>
              <a:pathLst>
                <a:path w="593" h="297">
                  <a:moveTo>
                    <a:pt x="0" y="0"/>
                  </a:moveTo>
                  <a:lnTo>
                    <a:pt x="593" y="297"/>
                  </a:lnTo>
                </a:path>
              </a:pathLst>
            </a:custGeom>
            <a:noFill/>
            <a:ln w="28575" cap="flat" cmpd="sng">
              <a:solidFill>
                <a:srgbClr val="000000"/>
              </a:solidFill>
              <a:prstDash val="solid"/>
              <a:round/>
              <a:headEnd type="none" w="med" len="med"/>
              <a:tailEnd type="none" w="med" len="med"/>
            </a:ln>
          </p:spPr>
          <p:txBody>
            <a:bodyPr/>
            <a:p>
              <a:endParaRPr lang="zh-CN" altLang="en-US"/>
            </a:p>
          </p:txBody>
        </p:sp>
        <p:sp>
          <p:nvSpPr>
            <p:cNvPr id="99393" name="Rectangle 66"/>
            <p:cNvSpPr/>
            <p:nvPr/>
          </p:nvSpPr>
          <p:spPr>
            <a:xfrm>
              <a:off x="3174" y="2592"/>
              <a:ext cx="135" cy="230"/>
            </a:xfrm>
            <a:prstGeom prst="rect">
              <a:avLst/>
            </a:prstGeom>
            <a:solidFill>
              <a:schemeClr val="bg1"/>
            </a:solidFill>
            <a:ln w="9525">
              <a:noFill/>
            </a:ln>
          </p:spPr>
          <p:txBody>
            <a:bodyPr wrap="none" lIns="0" tIns="0" rIns="0" bIns="0" anchor="t">
              <a:spAutoFit/>
            </a:bodyPr>
            <a:p>
              <a:pPr algn="ctr"/>
              <a:r>
                <a:rPr lang="en-US" altLang="zh-CN" b="1" dirty="0">
                  <a:solidFill>
                    <a:srgbClr val="000000"/>
                  </a:solidFill>
                  <a:latin typeface="Modern" pitchFamily="50"/>
                  <a:ea typeface="宋体" panose="02010600030101010101" pitchFamily="2" charset="-122"/>
                </a:rPr>
                <a:t>s</a:t>
              </a:r>
              <a:r>
                <a:rPr lang="en-US" altLang="zh-CN" b="1" dirty="0">
                  <a:solidFill>
                    <a:srgbClr val="000000"/>
                  </a:solidFill>
                  <a:latin typeface="Times New Roman" panose="02020603050405020304" pitchFamily="18" charset="0"/>
                  <a:ea typeface="宋体" panose="02010600030101010101" pitchFamily="2" charset="-122"/>
                  <a:sym typeface="Symbol" panose="05050102010706020507" pitchFamily="18" charset="2"/>
                </a:rPr>
                <a:t>'</a:t>
              </a:r>
              <a:endParaRPr lang="en-US" altLang="zh-CN" b="1" dirty="0">
                <a:solidFill>
                  <a:srgbClr val="000000"/>
                </a:solidFill>
                <a:latin typeface="Times New Roman" panose="02020603050405020304" pitchFamily="18" charset="0"/>
                <a:ea typeface="宋体" panose="02010600030101010101" pitchFamily="2" charset="-122"/>
                <a:sym typeface="Symbol" panose="05050102010706020507" pitchFamily="18" charset="2"/>
              </a:endParaRPr>
            </a:p>
          </p:txBody>
        </p:sp>
        <p:sp>
          <p:nvSpPr>
            <p:cNvPr id="99394" name="Freeform 67"/>
            <p:cNvSpPr/>
            <p:nvPr/>
          </p:nvSpPr>
          <p:spPr>
            <a:xfrm>
              <a:off x="3359" y="2479"/>
              <a:ext cx="1" cy="646"/>
            </a:xfrm>
            <a:custGeom>
              <a:avLst/>
              <a:gdLst/>
              <a:ahLst/>
              <a:cxnLst>
                <a:cxn ang="0">
                  <a:pos x="0" y="0"/>
                </a:cxn>
                <a:cxn ang="0">
                  <a:pos x="1" y="646"/>
                </a:cxn>
              </a:cxnLst>
              <a:pathLst>
                <a:path w="1" h="646">
                  <a:moveTo>
                    <a:pt x="0" y="0"/>
                  </a:moveTo>
                  <a:lnTo>
                    <a:pt x="1" y="646"/>
                  </a:lnTo>
                </a:path>
              </a:pathLst>
            </a:custGeom>
            <a:noFill/>
            <a:ln w="28575" cap="flat" cmpd="sng">
              <a:solidFill>
                <a:srgbClr val="000000"/>
              </a:solidFill>
              <a:prstDash val="solid"/>
              <a:round/>
              <a:headEnd type="none" w="med" len="med"/>
              <a:tailEnd type="none" w="med" len="med"/>
            </a:ln>
          </p:spPr>
          <p:txBody>
            <a:bodyPr/>
            <a:p>
              <a:endParaRPr lang="zh-CN" altLang="en-US"/>
            </a:p>
          </p:txBody>
        </p:sp>
        <p:sp>
          <p:nvSpPr>
            <p:cNvPr id="99395" name="Freeform 68"/>
            <p:cNvSpPr/>
            <p:nvPr/>
          </p:nvSpPr>
          <p:spPr>
            <a:xfrm>
              <a:off x="3362" y="3120"/>
              <a:ext cx="782" cy="395"/>
            </a:xfrm>
            <a:custGeom>
              <a:avLst/>
              <a:gdLst/>
              <a:ahLst/>
              <a:cxnLst>
                <a:cxn ang="0">
                  <a:pos x="0" y="0"/>
                </a:cxn>
                <a:cxn ang="0">
                  <a:pos x="782" y="395"/>
                </a:cxn>
              </a:cxnLst>
              <a:pathLst>
                <a:path w="782" h="395">
                  <a:moveTo>
                    <a:pt x="0" y="0"/>
                  </a:moveTo>
                  <a:lnTo>
                    <a:pt x="782" y="395"/>
                  </a:lnTo>
                </a:path>
              </a:pathLst>
            </a:custGeom>
            <a:noFill/>
            <a:ln w="28575" cap="flat" cmpd="sng">
              <a:solidFill>
                <a:srgbClr val="000000"/>
              </a:solidFill>
              <a:prstDash val="solid"/>
              <a:round/>
              <a:headEnd type="none" w="med" len="med"/>
              <a:tailEnd type="none" w="med" len="med"/>
            </a:ln>
          </p:spPr>
          <p:txBody>
            <a:bodyPr/>
            <a:p>
              <a:endParaRPr lang="zh-CN" altLang="en-US"/>
            </a:p>
          </p:txBody>
        </p:sp>
        <p:sp>
          <p:nvSpPr>
            <p:cNvPr id="99396" name="Oval 69"/>
            <p:cNvSpPr/>
            <p:nvPr/>
          </p:nvSpPr>
          <p:spPr>
            <a:xfrm>
              <a:off x="3329" y="2449"/>
              <a:ext cx="54" cy="45"/>
            </a:xfrm>
            <a:prstGeom prst="ellipse">
              <a:avLst/>
            </a:prstGeom>
            <a:solidFill>
              <a:schemeClr val="bg1"/>
            </a:solidFill>
            <a:ln w="28575" cap="flat" cmpd="sng">
              <a:solidFill>
                <a:srgbClr val="FF3300"/>
              </a:solidFill>
              <a:prstDash val="solid"/>
              <a:round/>
              <a:headEnd type="none" w="med" len="med"/>
              <a:tailEnd type="none" w="med" len="med"/>
            </a:ln>
          </p:spPr>
          <p:txBody>
            <a:bodyPr anchor="t"/>
            <a:p>
              <a:endParaRPr lang="zh-CN" altLang="en-US" dirty="0">
                <a:latin typeface="Times New Roman" panose="02020603050405020304" pitchFamily="18" charset="0"/>
                <a:ea typeface="宋体" panose="02010600030101010101" pitchFamily="2" charset="-122"/>
              </a:endParaRPr>
            </a:p>
          </p:txBody>
        </p:sp>
      </p:grpSp>
      <p:grpSp>
        <p:nvGrpSpPr>
          <p:cNvPr id="20" name="Group 70"/>
          <p:cNvGrpSpPr/>
          <p:nvPr/>
        </p:nvGrpSpPr>
        <p:grpSpPr>
          <a:xfrm>
            <a:off x="3059113" y="4221163"/>
            <a:ext cx="574675" cy="1465262"/>
            <a:chOff x="1927" y="2659"/>
            <a:chExt cx="362" cy="923"/>
          </a:xfrm>
        </p:grpSpPr>
        <p:sp>
          <p:nvSpPr>
            <p:cNvPr id="99398" name="Line 71"/>
            <p:cNvSpPr/>
            <p:nvPr/>
          </p:nvSpPr>
          <p:spPr>
            <a:xfrm>
              <a:off x="2200" y="2795"/>
              <a:ext cx="0" cy="680"/>
            </a:xfrm>
            <a:prstGeom prst="line">
              <a:avLst/>
            </a:prstGeom>
            <a:ln w="31750" cap="flat" cmpd="sng">
              <a:solidFill>
                <a:schemeClr val="tx2"/>
              </a:solidFill>
              <a:prstDash val="solid"/>
              <a:round/>
              <a:headEnd type="oval" w="med" len="med"/>
              <a:tailEnd type="oval" w="med" len="med"/>
            </a:ln>
          </p:spPr>
        </p:sp>
        <p:grpSp>
          <p:nvGrpSpPr>
            <p:cNvPr id="99399" name="Group 72"/>
            <p:cNvGrpSpPr/>
            <p:nvPr/>
          </p:nvGrpSpPr>
          <p:grpSpPr>
            <a:xfrm>
              <a:off x="1927" y="2659"/>
              <a:ext cx="362" cy="923"/>
              <a:chOff x="2109" y="2795"/>
              <a:chExt cx="362" cy="923"/>
            </a:xfrm>
          </p:grpSpPr>
          <p:grpSp>
            <p:nvGrpSpPr>
              <p:cNvPr id="99400" name="Group 73"/>
              <p:cNvGrpSpPr/>
              <p:nvPr/>
            </p:nvGrpSpPr>
            <p:grpSpPr>
              <a:xfrm>
                <a:off x="2109" y="2795"/>
                <a:ext cx="226" cy="415"/>
                <a:chOff x="2064" y="2387"/>
                <a:chExt cx="226" cy="1190"/>
              </a:xfrm>
            </p:grpSpPr>
            <p:sp>
              <p:nvSpPr>
                <p:cNvPr id="99401" name="Text Box 74"/>
                <p:cNvSpPr txBox="1"/>
                <p:nvPr/>
              </p:nvSpPr>
              <p:spPr>
                <a:xfrm>
                  <a:off x="2064" y="2387"/>
                  <a:ext cx="226" cy="826"/>
                </a:xfrm>
                <a:prstGeom prst="rect">
                  <a:avLst/>
                </a:prstGeom>
                <a:noFill/>
                <a:ln w="19050">
                  <a:noFill/>
                </a:ln>
              </p:spPr>
              <p:txBody>
                <a:bodyPr anchor="t">
                  <a:spAutoFit/>
                </a:bodyPr>
                <a:p>
                  <a:pPr>
                    <a:spcBef>
                      <a:spcPct val="50000"/>
                    </a:spcBef>
                  </a:pPr>
                  <a:r>
                    <a:rPr lang="en-US" altLang="zh-CN" dirty="0">
                      <a:latin typeface="Times New Roman" panose="02020603050405020304" pitchFamily="18" charset="0"/>
                      <a:ea typeface="宋体" panose="02010600030101010101" pitchFamily="2" charset="-122"/>
                    </a:rPr>
                    <a:t>B</a:t>
                  </a:r>
                  <a:endParaRPr lang="en-US" altLang="zh-CN" dirty="0">
                    <a:latin typeface="Times New Roman" panose="02020603050405020304" pitchFamily="18" charset="0"/>
                    <a:ea typeface="宋体" panose="02010600030101010101" pitchFamily="2" charset="-122"/>
                  </a:endParaRPr>
                </a:p>
              </p:txBody>
            </p:sp>
            <p:sp>
              <p:nvSpPr>
                <p:cNvPr id="99402" name="Text Box 75"/>
                <p:cNvSpPr txBox="1"/>
                <p:nvPr/>
              </p:nvSpPr>
              <p:spPr>
                <a:xfrm>
                  <a:off x="2109" y="2751"/>
                  <a:ext cx="181" cy="826"/>
                </a:xfrm>
                <a:prstGeom prst="rect">
                  <a:avLst/>
                </a:prstGeom>
                <a:noFill/>
                <a:ln w="19050">
                  <a:noFill/>
                </a:ln>
              </p:spPr>
              <p:txBody>
                <a:bodyPr anchor="t">
                  <a:spAutoFit/>
                </a:bodyPr>
                <a:p>
                  <a:pPr>
                    <a:spcBef>
                      <a:spcPct val="50000"/>
                    </a:spcBef>
                  </a:pPr>
                  <a:endParaRPr lang="zh-CN" altLang="zh-CN" dirty="0">
                    <a:latin typeface="Times New Roman" panose="02020603050405020304" pitchFamily="18" charset="0"/>
                    <a:ea typeface="宋体" panose="02010600030101010101" pitchFamily="2" charset="-122"/>
                  </a:endParaRPr>
                </a:p>
              </p:txBody>
            </p:sp>
          </p:grpSp>
          <p:sp>
            <p:nvSpPr>
              <p:cNvPr id="99403" name="Text Box 76"/>
              <p:cNvSpPr txBox="1"/>
              <p:nvPr/>
            </p:nvSpPr>
            <p:spPr>
              <a:xfrm>
                <a:off x="2154" y="3430"/>
                <a:ext cx="317" cy="288"/>
              </a:xfrm>
              <a:prstGeom prst="rect">
                <a:avLst/>
              </a:prstGeom>
              <a:noFill/>
              <a:ln w="19050">
                <a:noFill/>
              </a:ln>
            </p:spPr>
            <p:txBody>
              <a:bodyPr anchor="t">
                <a:spAutoFit/>
              </a:bodyPr>
              <a:p>
                <a:pPr>
                  <a:spcBef>
                    <a:spcPct val="50000"/>
                  </a:spcBef>
                </a:pPr>
                <a:r>
                  <a:rPr lang="en-US" altLang="zh-CN" dirty="0">
                    <a:latin typeface="Times New Roman" panose="02020603050405020304" pitchFamily="18" charset="0"/>
                    <a:ea typeface="宋体" panose="02010600030101010101" pitchFamily="2" charset="-122"/>
                  </a:rPr>
                  <a:t>b</a:t>
                </a:r>
                <a:endParaRPr lang="en-US" altLang="zh-CN" dirty="0">
                  <a:latin typeface="Times New Roman" panose="02020603050405020304" pitchFamily="18" charset="0"/>
                  <a:ea typeface="宋体" panose="02010600030101010101" pitchFamily="2" charset="-122"/>
                </a:endParaRPr>
              </a:p>
            </p:txBody>
          </p:sp>
        </p:grpSp>
      </p:grpSp>
      <p:sp>
        <p:nvSpPr>
          <p:cNvPr id="164941" name="Line 77"/>
          <p:cNvSpPr/>
          <p:nvPr/>
        </p:nvSpPr>
        <p:spPr>
          <a:xfrm>
            <a:off x="3492500" y="4437063"/>
            <a:ext cx="3095625" cy="144462"/>
          </a:xfrm>
          <a:prstGeom prst="line">
            <a:avLst/>
          </a:prstGeom>
          <a:ln w="19050" cap="flat" cmpd="sng">
            <a:solidFill>
              <a:schemeClr val="accent2"/>
            </a:solidFill>
            <a:prstDash val="solid"/>
            <a:round/>
            <a:headEnd type="none" w="med" len="med"/>
            <a:tailEnd type="none" w="med" len="med"/>
          </a:ln>
        </p:spPr>
      </p:sp>
      <p:sp>
        <p:nvSpPr>
          <p:cNvPr id="164942" name="Line 78"/>
          <p:cNvSpPr/>
          <p:nvPr/>
        </p:nvSpPr>
        <p:spPr>
          <a:xfrm>
            <a:off x="3492500" y="5516563"/>
            <a:ext cx="3095625" cy="144462"/>
          </a:xfrm>
          <a:prstGeom prst="line">
            <a:avLst/>
          </a:prstGeom>
          <a:ln w="19050" cap="flat" cmpd="sng">
            <a:solidFill>
              <a:schemeClr val="accent2"/>
            </a:solidFill>
            <a:prstDash val="solid"/>
            <a:round/>
            <a:headEnd type="none" w="med" len="med"/>
            <a:tailEnd type="none" w="med" len="med"/>
          </a:ln>
        </p:spPr>
      </p:sp>
      <p:grpSp>
        <p:nvGrpSpPr>
          <p:cNvPr id="23" name="Group 79"/>
          <p:cNvGrpSpPr/>
          <p:nvPr/>
        </p:nvGrpSpPr>
        <p:grpSpPr>
          <a:xfrm>
            <a:off x="3492500" y="4437063"/>
            <a:ext cx="647700" cy="1223962"/>
            <a:chOff x="2200" y="2795"/>
            <a:chExt cx="408" cy="771"/>
          </a:xfrm>
        </p:grpSpPr>
        <p:sp>
          <p:nvSpPr>
            <p:cNvPr id="99407" name="Line 80"/>
            <p:cNvSpPr/>
            <p:nvPr/>
          </p:nvSpPr>
          <p:spPr>
            <a:xfrm>
              <a:off x="2200" y="3475"/>
              <a:ext cx="362" cy="91"/>
            </a:xfrm>
            <a:prstGeom prst="line">
              <a:avLst/>
            </a:prstGeom>
            <a:ln w="19050" cap="flat" cmpd="sng">
              <a:solidFill>
                <a:schemeClr val="accent2"/>
              </a:solidFill>
              <a:prstDash val="solid"/>
              <a:round/>
              <a:headEnd type="none" w="med" len="med"/>
              <a:tailEnd type="none" w="med" len="med"/>
            </a:ln>
          </p:spPr>
        </p:sp>
        <p:sp>
          <p:nvSpPr>
            <p:cNvPr id="99408" name="Line 81"/>
            <p:cNvSpPr/>
            <p:nvPr/>
          </p:nvSpPr>
          <p:spPr>
            <a:xfrm>
              <a:off x="2245" y="2795"/>
              <a:ext cx="363" cy="91"/>
            </a:xfrm>
            <a:prstGeom prst="line">
              <a:avLst/>
            </a:prstGeom>
            <a:ln w="19050" cap="flat" cmpd="sng">
              <a:solidFill>
                <a:schemeClr val="accent2"/>
              </a:solidFill>
              <a:prstDash val="solid"/>
              <a:round/>
              <a:headEnd type="none" w="med" len="med"/>
              <a:tailEnd type="none" w="med" len="med"/>
            </a:ln>
          </p:spPr>
        </p:sp>
      </p:grpSp>
      <p:sp>
        <p:nvSpPr>
          <p:cNvPr id="164946" name="Line 82"/>
          <p:cNvSpPr/>
          <p:nvPr/>
        </p:nvSpPr>
        <p:spPr>
          <a:xfrm flipV="1">
            <a:off x="4067175" y="4005263"/>
            <a:ext cx="1296988" cy="576262"/>
          </a:xfrm>
          <a:prstGeom prst="line">
            <a:avLst/>
          </a:prstGeom>
          <a:ln w="19050" cap="flat" cmpd="sng">
            <a:solidFill>
              <a:schemeClr val="accent2"/>
            </a:solidFill>
            <a:prstDash val="solid"/>
            <a:round/>
            <a:headEnd type="none" w="med" len="med"/>
            <a:tailEnd type="none" w="med" len="med"/>
          </a:ln>
        </p:spPr>
      </p:sp>
      <p:sp>
        <p:nvSpPr>
          <p:cNvPr id="164947" name="Line 83"/>
          <p:cNvSpPr/>
          <p:nvPr/>
        </p:nvSpPr>
        <p:spPr>
          <a:xfrm>
            <a:off x="4356100" y="4437063"/>
            <a:ext cx="0" cy="1079500"/>
          </a:xfrm>
          <a:prstGeom prst="line">
            <a:avLst/>
          </a:prstGeom>
          <a:ln w="19050" cap="flat" cmpd="sng">
            <a:solidFill>
              <a:schemeClr val="accent2"/>
            </a:solidFill>
            <a:prstDash val="solid"/>
            <a:round/>
            <a:headEnd type="oval" w="med" len="med"/>
            <a:tailEnd type="oval" w="med" len="med"/>
          </a:ln>
        </p:spPr>
      </p:sp>
      <p:sp>
        <p:nvSpPr>
          <p:cNvPr id="164948" name="Line 84"/>
          <p:cNvSpPr/>
          <p:nvPr/>
        </p:nvSpPr>
        <p:spPr>
          <a:xfrm flipV="1">
            <a:off x="3492500" y="4581525"/>
            <a:ext cx="3167063" cy="935038"/>
          </a:xfrm>
          <a:prstGeom prst="line">
            <a:avLst/>
          </a:prstGeom>
          <a:ln w="19050" cap="flat" cmpd="sng">
            <a:solidFill>
              <a:schemeClr val="accent2"/>
            </a:solidFill>
            <a:prstDash val="solid"/>
            <a:round/>
            <a:headEnd type="none" w="med" len="med"/>
            <a:tailEnd type="none" w="med" len="med"/>
          </a:ln>
        </p:spPr>
      </p:sp>
      <p:sp>
        <p:nvSpPr>
          <p:cNvPr id="164949" name="Line 85"/>
          <p:cNvSpPr/>
          <p:nvPr/>
        </p:nvSpPr>
        <p:spPr>
          <a:xfrm flipH="1">
            <a:off x="4067175" y="4005263"/>
            <a:ext cx="1296988" cy="1655762"/>
          </a:xfrm>
          <a:prstGeom prst="line">
            <a:avLst/>
          </a:prstGeom>
          <a:ln w="19050" cap="flat" cmpd="sng">
            <a:solidFill>
              <a:schemeClr val="accent2"/>
            </a:solidFill>
            <a:prstDash val="solid"/>
            <a:round/>
            <a:headEnd type="none" w="med" len="med"/>
            <a:tailEnd type="none" w="med" len="med"/>
          </a:ln>
        </p:spPr>
      </p:sp>
      <p:grpSp>
        <p:nvGrpSpPr>
          <p:cNvPr id="24" name="Group 86"/>
          <p:cNvGrpSpPr/>
          <p:nvPr/>
        </p:nvGrpSpPr>
        <p:grpSpPr>
          <a:xfrm>
            <a:off x="3635375" y="4437063"/>
            <a:ext cx="720725" cy="1681162"/>
            <a:chOff x="2290" y="2795"/>
            <a:chExt cx="454" cy="1059"/>
          </a:xfrm>
        </p:grpSpPr>
        <p:sp>
          <p:nvSpPr>
            <p:cNvPr id="99414" name="Line 87"/>
            <p:cNvSpPr/>
            <p:nvPr/>
          </p:nvSpPr>
          <p:spPr>
            <a:xfrm flipV="1">
              <a:off x="2562" y="2886"/>
              <a:ext cx="0" cy="680"/>
            </a:xfrm>
            <a:prstGeom prst="line">
              <a:avLst/>
            </a:prstGeom>
            <a:ln w="19050" cap="flat" cmpd="sng">
              <a:solidFill>
                <a:schemeClr val="accent2"/>
              </a:solidFill>
              <a:prstDash val="solid"/>
              <a:round/>
              <a:headEnd type="oval" w="med" len="med"/>
              <a:tailEnd type="oval" w="med" len="med"/>
            </a:ln>
          </p:spPr>
        </p:sp>
        <p:grpSp>
          <p:nvGrpSpPr>
            <p:cNvPr id="99415" name="Group 88"/>
            <p:cNvGrpSpPr/>
            <p:nvPr/>
          </p:nvGrpSpPr>
          <p:grpSpPr>
            <a:xfrm>
              <a:off x="2290" y="2795"/>
              <a:ext cx="454" cy="1059"/>
              <a:chOff x="2290" y="2795"/>
              <a:chExt cx="454" cy="1059"/>
            </a:xfrm>
          </p:grpSpPr>
          <p:sp>
            <p:nvSpPr>
              <p:cNvPr id="99416" name="Text Box 89"/>
              <p:cNvSpPr txBox="1"/>
              <p:nvPr/>
            </p:nvSpPr>
            <p:spPr>
              <a:xfrm>
                <a:off x="2381" y="3566"/>
                <a:ext cx="363" cy="288"/>
              </a:xfrm>
              <a:prstGeom prst="rect">
                <a:avLst/>
              </a:prstGeom>
              <a:noFill/>
              <a:ln w="19050">
                <a:noFill/>
              </a:ln>
            </p:spPr>
            <p:txBody>
              <a:bodyPr anchor="t">
                <a:spAutoFit/>
              </a:bodyPr>
              <a:p>
                <a:pPr>
                  <a:spcBef>
                    <a:spcPct val="50000"/>
                  </a:spcBef>
                </a:pPr>
                <a:r>
                  <a:rPr lang="en-US" altLang="zh-CN" dirty="0">
                    <a:latin typeface="Times New Roman" panose="02020603050405020304" pitchFamily="18" charset="0"/>
                    <a:ea typeface="宋体" panose="02010600030101010101" pitchFamily="2" charset="-122"/>
                  </a:rPr>
                  <a:t>b’</a:t>
                </a:r>
                <a:endParaRPr lang="en-US" altLang="zh-CN" dirty="0">
                  <a:latin typeface="Times New Roman" panose="02020603050405020304" pitchFamily="18" charset="0"/>
                  <a:ea typeface="宋体" panose="02010600030101010101" pitchFamily="2" charset="-122"/>
                </a:endParaRPr>
              </a:p>
            </p:txBody>
          </p:sp>
          <p:sp>
            <p:nvSpPr>
              <p:cNvPr id="99417" name="Text Box 90"/>
              <p:cNvSpPr txBox="1"/>
              <p:nvPr/>
            </p:nvSpPr>
            <p:spPr>
              <a:xfrm>
                <a:off x="2290" y="2795"/>
                <a:ext cx="363" cy="288"/>
              </a:xfrm>
              <a:prstGeom prst="rect">
                <a:avLst/>
              </a:prstGeom>
              <a:noFill/>
              <a:ln w="19050">
                <a:noFill/>
              </a:ln>
            </p:spPr>
            <p:txBody>
              <a:bodyPr anchor="t">
                <a:spAutoFit/>
              </a:bodyPr>
              <a:p>
                <a:pPr>
                  <a:spcBef>
                    <a:spcPct val="50000"/>
                  </a:spcBef>
                </a:pPr>
                <a:r>
                  <a:rPr lang="en-US" altLang="zh-CN" dirty="0">
                    <a:latin typeface="Times New Roman" panose="02020603050405020304" pitchFamily="18" charset="0"/>
                    <a:ea typeface="宋体" panose="02010600030101010101" pitchFamily="2" charset="-122"/>
                  </a:rPr>
                  <a:t>B’</a:t>
                </a:r>
                <a:endParaRPr lang="en-US" altLang="zh-CN" dirty="0">
                  <a:latin typeface="Times New Roman" panose="02020603050405020304" pitchFamily="18" charset="0"/>
                  <a:ea typeface="宋体" panose="02010600030101010101" pitchFamily="2" charset="-122"/>
                </a:endParaRPr>
              </a:p>
            </p:txBody>
          </p:sp>
        </p:grpSp>
      </p:grpSp>
      <p:sp>
        <p:nvSpPr>
          <p:cNvPr id="99418" name="Line 91"/>
          <p:cNvSpPr/>
          <p:nvPr/>
        </p:nvSpPr>
        <p:spPr>
          <a:xfrm flipV="1">
            <a:off x="4356100" y="5229225"/>
            <a:ext cx="0" cy="71438"/>
          </a:xfrm>
          <a:prstGeom prst="line">
            <a:avLst/>
          </a:prstGeom>
          <a:ln w="19050" cap="flat" cmpd="sng">
            <a:solidFill>
              <a:schemeClr val="accent2"/>
            </a:solidFill>
            <a:prstDash val="solid"/>
            <a:round/>
            <a:headEnd type="none" w="med" len="med"/>
            <a:tailEnd type="none" w="med" len="med"/>
          </a:ln>
        </p:spPr>
      </p:sp>
      <p:sp>
        <p:nvSpPr>
          <p:cNvPr id="164956" name="Oval 92"/>
          <p:cNvSpPr/>
          <p:nvPr/>
        </p:nvSpPr>
        <p:spPr>
          <a:xfrm>
            <a:off x="4356100" y="5229225"/>
            <a:ext cx="73025" cy="73025"/>
          </a:xfrm>
          <a:prstGeom prst="ellipse">
            <a:avLst/>
          </a:prstGeom>
          <a:solidFill>
            <a:schemeClr val="accent2"/>
          </a:solidFill>
          <a:ln w="19050" cap="flat" cmpd="sng">
            <a:solidFill>
              <a:schemeClr val="accent2"/>
            </a:solidFill>
            <a:prstDash val="solid"/>
            <a:round/>
            <a:headEnd type="none" w="med" len="med"/>
            <a:tailEnd type="none" w="med" len="med"/>
          </a:ln>
        </p:spPr>
        <p:txBody>
          <a:bodyPr wrap="none" anchor="ctr"/>
          <a:p>
            <a:endParaRPr lang="zh-CN" altLang="en-US" dirty="0">
              <a:latin typeface="Times New Roman" panose="02020603050405020304" pitchFamily="18" charset="0"/>
              <a:ea typeface="宋体" panose="02010600030101010101" pitchFamily="2" charset="-122"/>
            </a:endParaRPr>
          </a:p>
        </p:txBody>
      </p:sp>
      <p:sp>
        <p:nvSpPr>
          <p:cNvPr id="164957" name="Text Box 93"/>
          <p:cNvSpPr txBox="1"/>
          <p:nvPr/>
        </p:nvSpPr>
        <p:spPr>
          <a:xfrm>
            <a:off x="4067175" y="4076700"/>
            <a:ext cx="576263" cy="457200"/>
          </a:xfrm>
          <a:prstGeom prst="rect">
            <a:avLst/>
          </a:prstGeom>
          <a:noFill/>
          <a:ln w="19050">
            <a:noFill/>
          </a:ln>
        </p:spPr>
        <p:txBody>
          <a:bodyPr anchor="t">
            <a:spAutoFit/>
          </a:bodyPr>
          <a:p>
            <a:pPr>
              <a:spcBef>
                <a:spcPct val="50000"/>
              </a:spcBef>
            </a:pPr>
            <a:r>
              <a:rPr lang="en-US" altLang="zh-CN" dirty="0">
                <a:latin typeface="Times New Roman" panose="02020603050405020304" pitchFamily="18" charset="0"/>
                <a:ea typeface="宋体" panose="02010600030101010101" pitchFamily="2" charset="-122"/>
              </a:rPr>
              <a:t>B</a:t>
            </a:r>
            <a:r>
              <a:rPr lang="en-US" altLang="zh-CN" baseline="30000" dirty="0">
                <a:latin typeface="Times New Roman" panose="02020603050405020304" pitchFamily="18" charset="0"/>
                <a:ea typeface="宋体" panose="02010600030101010101" pitchFamily="2" charset="-122"/>
              </a:rPr>
              <a:t>0</a:t>
            </a:r>
            <a:endParaRPr lang="en-US" altLang="zh-CN" dirty="0">
              <a:latin typeface="Times New Roman" panose="02020603050405020304" pitchFamily="18" charset="0"/>
              <a:ea typeface="宋体" panose="02010600030101010101" pitchFamily="2" charset="-122"/>
            </a:endParaRPr>
          </a:p>
        </p:txBody>
      </p:sp>
      <p:sp>
        <p:nvSpPr>
          <p:cNvPr id="164958" name="Text Box 94"/>
          <p:cNvSpPr txBox="1"/>
          <p:nvPr/>
        </p:nvSpPr>
        <p:spPr>
          <a:xfrm>
            <a:off x="4067175" y="4868863"/>
            <a:ext cx="504825" cy="457200"/>
          </a:xfrm>
          <a:prstGeom prst="rect">
            <a:avLst/>
          </a:prstGeom>
          <a:noFill/>
          <a:ln w="19050">
            <a:noFill/>
          </a:ln>
        </p:spPr>
        <p:txBody>
          <a:bodyPr anchor="t">
            <a:spAutoFit/>
          </a:bodyPr>
          <a:p>
            <a:pPr>
              <a:spcBef>
                <a:spcPct val="50000"/>
              </a:spcBef>
            </a:pPr>
            <a:r>
              <a:rPr lang="en-US" altLang="zh-CN" dirty="0">
                <a:latin typeface="Times New Roman" panose="02020603050405020304" pitchFamily="18" charset="0"/>
                <a:ea typeface="宋体" panose="02010600030101010101" pitchFamily="2" charset="-122"/>
              </a:rPr>
              <a:t>b</a:t>
            </a:r>
            <a:r>
              <a:rPr lang="en-US" altLang="zh-CN" baseline="30000" dirty="0">
                <a:latin typeface="Times New Roman" panose="02020603050405020304" pitchFamily="18" charset="0"/>
                <a:ea typeface="宋体" panose="02010600030101010101" pitchFamily="2" charset="-122"/>
              </a:rPr>
              <a:t>0</a:t>
            </a:r>
            <a:endParaRPr lang="en-US" altLang="zh-CN" dirty="0">
              <a:latin typeface="Times New Roman" panose="02020603050405020304" pitchFamily="18" charset="0"/>
              <a:ea typeface="宋体" panose="02010600030101010101" pitchFamily="2" charset="-122"/>
            </a:endParaRPr>
          </a:p>
        </p:txBody>
      </p:sp>
      <p:sp>
        <p:nvSpPr>
          <p:cNvPr id="164959" name="Line 95"/>
          <p:cNvSpPr/>
          <p:nvPr/>
        </p:nvSpPr>
        <p:spPr>
          <a:xfrm>
            <a:off x="4356100" y="4437063"/>
            <a:ext cx="0" cy="863600"/>
          </a:xfrm>
          <a:prstGeom prst="line">
            <a:avLst/>
          </a:prstGeom>
          <a:ln w="38100" cap="flat" cmpd="sng">
            <a:solidFill>
              <a:srgbClr val="CC0000"/>
            </a:solidFill>
            <a:prstDash val="solid"/>
            <a:round/>
            <a:headEnd type="oval" w="med" len="med"/>
            <a:tailEnd type="oval" w="med" len="med"/>
          </a:ln>
        </p:spPr>
      </p:sp>
      <p:sp>
        <p:nvSpPr>
          <p:cNvPr id="164960" name="Line 96"/>
          <p:cNvSpPr/>
          <p:nvPr/>
        </p:nvSpPr>
        <p:spPr>
          <a:xfrm>
            <a:off x="4067175" y="4581525"/>
            <a:ext cx="0" cy="1079500"/>
          </a:xfrm>
          <a:prstGeom prst="line">
            <a:avLst/>
          </a:prstGeom>
          <a:ln w="38100" cap="flat" cmpd="sng">
            <a:solidFill>
              <a:srgbClr val="CC0000"/>
            </a:solidFill>
            <a:prstDash val="solid"/>
            <a:round/>
            <a:headEnd type="oval" w="med" len="med"/>
            <a:tailEnd type="oval" w="med" len="med"/>
          </a:ln>
        </p:spPr>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1+#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ppt_x</p:attrName>
                                        </p:attrNameLst>
                                      </p:cBhvr>
                                      <p:tavLst>
                                        <p:tav tm="0">
                                          <p:val>
                                            <p:strVal val="1+#ppt_w/2"/>
                                          </p:val>
                                        </p:tav>
                                        <p:tav tm="100000">
                                          <p:val>
                                            <p:strVal val="#ppt_x"/>
                                          </p:val>
                                        </p:tav>
                                      </p:tavLst>
                                    </p:anim>
                                    <p:anim calcmode="lin" valueType="num">
                                      <p:cBhvr>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p:cTn id="25" dur="500" fill="hold"/>
                                        <p:tgtEl>
                                          <p:spTgt spid="20"/>
                                        </p:tgtEl>
                                        <p:attrNameLst>
                                          <p:attrName>ppt_x</p:attrName>
                                        </p:attrNameLst>
                                      </p:cBhvr>
                                      <p:tavLst>
                                        <p:tav tm="0">
                                          <p:val>
                                            <p:strVal val="#ppt_x"/>
                                          </p:val>
                                        </p:tav>
                                        <p:tav tm="100000">
                                          <p:val>
                                            <p:strVal val="#ppt_x"/>
                                          </p:val>
                                        </p:tav>
                                      </p:tavLst>
                                    </p:anim>
                                    <p:anim calcmode="lin" valueType="num">
                                      <p:cBhvr>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up)">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23" presetClass="entr" presetSubtype="32"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p:cTn id="36" dur="500" fill="hold"/>
                                        <p:tgtEl>
                                          <p:spTgt spid="12"/>
                                        </p:tgtEl>
                                        <p:attrNameLst>
                                          <p:attrName>ppt_w</p:attrName>
                                        </p:attrNameLst>
                                      </p:cBhvr>
                                      <p:tavLst>
                                        <p:tav tm="0">
                                          <p:val>
                                            <p:strVal val="4*#ppt_w"/>
                                          </p:val>
                                        </p:tav>
                                        <p:tav tm="100000">
                                          <p:val>
                                            <p:strVal val="#ppt_w"/>
                                          </p:val>
                                        </p:tav>
                                      </p:tavLst>
                                    </p:anim>
                                    <p:anim calcmode="lin" valueType="num">
                                      <p:cBhvr>
                                        <p:cTn id="37" dur="500" fill="hold"/>
                                        <p:tgtEl>
                                          <p:spTgt spid="12"/>
                                        </p:tgtEl>
                                        <p:attrNameLst>
                                          <p:attrName>ppt_h</p:attrName>
                                        </p:attrNameLst>
                                      </p:cBhvr>
                                      <p:tavLst>
                                        <p:tav tm="0">
                                          <p:val>
                                            <p:strVal val="4*#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right)">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up)">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wipe(left)">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ppt_x</p:attrName>
                                        </p:attrNameLst>
                                      </p:cBhvr>
                                      <p:tavLst>
                                        <p:tav tm="0">
                                          <p:val>
                                            <p:strVal val="#ppt_x"/>
                                          </p:val>
                                        </p:tav>
                                        <p:tav tm="100000">
                                          <p:val>
                                            <p:strVal val="#ppt_x"/>
                                          </p:val>
                                        </p:tav>
                                      </p:tavLst>
                                    </p:anim>
                                    <p:anim calcmode="lin" valueType="num">
                                      <p:cBhvr>
                                        <p:cTn id="5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24"/>
                                        </p:tgtEl>
                                        <p:attrNameLst>
                                          <p:attrName>style.visibility</p:attrName>
                                        </p:attrNameLst>
                                      </p:cBhvr>
                                      <p:to>
                                        <p:strVal val="visible"/>
                                      </p:to>
                                    </p:set>
                                    <p:anim calcmode="lin" valueType="num">
                                      <p:cBhvr>
                                        <p:cTn id="63" dur="500" fill="hold"/>
                                        <p:tgtEl>
                                          <p:spTgt spid="24"/>
                                        </p:tgtEl>
                                        <p:attrNameLst>
                                          <p:attrName>ppt_x</p:attrName>
                                        </p:attrNameLst>
                                      </p:cBhvr>
                                      <p:tavLst>
                                        <p:tav tm="0">
                                          <p:val>
                                            <p:strVal val="#ppt_x"/>
                                          </p:val>
                                        </p:tav>
                                        <p:tav tm="100000">
                                          <p:val>
                                            <p:strVal val="#ppt_x"/>
                                          </p:val>
                                        </p:tav>
                                      </p:tavLst>
                                    </p:anim>
                                    <p:anim calcmode="lin" valueType="num">
                                      <p:cBhvr>
                                        <p:cTn id="6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164941"/>
                                        </p:tgtEl>
                                        <p:attrNameLst>
                                          <p:attrName>style.visibility</p:attrName>
                                        </p:attrNameLst>
                                      </p:cBhvr>
                                      <p:to>
                                        <p:strVal val="visible"/>
                                      </p:to>
                                    </p:set>
                                    <p:anim calcmode="lin" valueType="num">
                                      <p:cBhvr>
                                        <p:cTn id="69" dur="500" fill="hold"/>
                                        <p:tgtEl>
                                          <p:spTgt spid="164941"/>
                                        </p:tgtEl>
                                        <p:attrNameLst>
                                          <p:attrName>ppt_x</p:attrName>
                                        </p:attrNameLst>
                                      </p:cBhvr>
                                      <p:tavLst>
                                        <p:tav tm="0">
                                          <p:val>
                                            <p:strVal val="#ppt_x"/>
                                          </p:val>
                                        </p:tav>
                                        <p:tav tm="100000">
                                          <p:val>
                                            <p:strVal val="#ppt_x"/>
                                          </p:val>
                                        </p:tav>
                                      </p:tavLst>
                                    </p:anim>
                                    <p:anim calcmode="lin" valueType="num">
                                      <p:cBhvr>
                                        <p:cTn id="70" dur="500" fill="hold"/>
                                        <p:tgtEl>
                                          <p:spTgt spid="164941"/>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164948"/>
                                        </p:tgtEl>
                                        <p:attrNameLst>
                                          <p:attrName>style.visibility</p:attrName>
                                        </p:attrNameLst>
                                      </p:cBhvr>
                                      <p:to>
                                        <p:strVal val="visible"/>
                                      </p:to>
                                    </p:set>
                                    <p:anim calcmode="lin" valueType="num">
                                      <p:cBhvr>
                                        <p:cTn id="75" dur="500" fill="hold"/>
                                        <p:tgtEl>
                                          <p:spTgt spid="164948"/>
                                        </p:tgtEl>
                                        <p:attrNameLst>
                                          <p:attrName>ppt_x</p:attrName>
                                        </p:attrNameLst>
                                      </p:cBhvr>
                                      <p:tavLst>
                                        <p:tav tm="0">
                                          <p:val>
                                            <p:strVal val="#ppt_x"/>
                                          </p:val>
                                        </p:tav>
                                        <p:tav tm="100000">
                                          <p:val>
                                            <p:strVal val="#ppt_x"/>
                                          </p:val>
                                        </p:tav>
                                      </p:tavLst>
                                    </p:anim>
                                    <p:anim calcmode="lin" valueType="num">
                                      <p:cBhvr>
                                        <p:cTn id="76" dur="500" fill="hold"/>
                                        <p:tgtEl>
                                          <p:spTgt spid="164948"/>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nodeType="clickEffect">
                                  <p:stCondLst>
                                    <p:cond delay="0"/>
                                  </p:stCondLst>
                                  <p:childTnLst>
                                    <p:set>
                                      <p:cBhvr>
                                        <p:cTn id="80" dur="1" fill="hold">
                                          <p:stCondLst>
                                            <p:cond delay="0"/>
                                          </p:stCondLst>
                                        </p:cTn>
                                        <p:tgtEl>
                                          <p:spTgt spid="164942"/>
                                        </p:tgtEl>
                                        <p:attrNameLst>
                                          <p:attrName>style.visibility</p:attrName>
                                        </p:attrNameLst>
                                      </p:cBhvr>
                                      <p:to>
                                        <p:strVal val="visible"/>
                                      </p:to>
                                    </p:set>
                                    <p:anim calcmode="lin" valueType="num">
                                      <p:cBhvr>
                                        <p:cTn id="81" dur="500" fill="hold"/>
                                        <p:tgtEl>
                                          <p:spTgt spid="164942"/>
                                        </p:tgtEl>
                                        <p:attrNameLst>
                                          <p:attrName>ppt_x</p:attrName>
                                        </p:attrNameLst>
                                      </p:cBhvr>
                                      <p:tavLst>
                                        <p:tav tm="0">
                                          <p:val>
                                            <p:strVal val="#ppt_x"/>
                                          </p:val>
                                        </p:tav>
                                        <p:tav tm="100000">
                                          <p:val>
                                            <p:strVal val="#ppt_x"/>
                                          </p:val>
                                        </p:tav>
                                      </p:tavLst>
                                    </p:anim>
                                    <p:anim calcmode="lin" valueType="num">
                                      <p:cBhvr>
                                        <p:cTn id="82" dur="500" fill="hold"/>
                                        <p:tgtEl>
                                          <p:spTgt spid="164942"/>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nodeType="clickEffect">
                                  <p:stCondLst>
                                    <p:cond delay="0"/>
                                  </p:stCondLst>
                                  <p:childTnLst>
                                    <p:set>
                                      <p:cBhvr>
                                        <p:cTn id="86" dur="1" fill="hold">
                                          <p:stCondLst>
                                            <p:cond delay="0"/>
                                          </p:stCondLst>
                                        </p:cTn>
                                        <p:tgtEl>
                                          <p:spTgt spid="164949"/>
                                        </p:tgtEl>
                                        <p:attrNameLst>
                                          <p:attrName>style.visibility</p:attrName>
                                        </p:attrNameLst>
                                      </p:cBhvr>
                                      <p:to>
                                        <p:strVal val="visible"/>
                                      </p:to>
                                    </p:set>
                                    <p:anim calcmode="lin" valueType="num">
                                      <p:cBhvr>
                                        <p:cTn id="87" dur="500" fill="hold"/>
                                        <p:tgtEl>
                                          <p:spTgt spid="164949"/>
                                        </p:tgtEl>
                                        <p:attrNameLst>
                                          <p:attrName>ppt_x</p:attrName>
                                        </p:attrNameLst>
                                      </p:cBhvr>
                                      <p:tavLst>
                                        <p:tav tm="0">
                                          <p:val>
                                            <p:strVal val="#ppt_x"/>
                                          </p:val>
                                        </p:tav>
                                        <p:tav tm="100000">
                                          <p:val>
                                            <p:strVal val="#ppt_x"/>
                                          </p:val>
                                        </p:tav>
                                      </p:tavLst>
                                    </p:anim>
                                    <p:anim calcmode="lin" valueType="num">
                                      <p:cBhvr>
                                        <p:cTn id="88" dur="500" fill="hold"/>
                                        <p:tgtEl>
                                          <p:spTgt spid="164949"/>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nodeType="clickEffect">
                                  <p:stCondLst>
                                    <p:cond delay="0"/>
                                  </p:stCondLst>
                                  <p:childTnLst>
                                    <p:set>
                                      <p:cBhvr>
                                        <p:cTn id="92" dur="1" fill="hold">
                                          <p:stCondLst>
                                            <p:cond delay="0"/>
                                          </p:stCondLst>
                                        </p:cTn>
                                        <p:tgtEl>
                                          <p:spTgt spid="164946"/>
                                        </p:tgtEl>
                                        <p:attrNameLst>
                                          <p:attrName>style.visibility</p:attrName>
                                        </p:attrNameLst>
                                      </p:cBhvr>
                                      <p:to>
                                        <p:strVal val="visible"/>
                                      </p:to>
                                    </p:set>
                                    <p:anim calcmode="lin" valueType="num">
                                      <p:cBhvr>
                                        <p:cTn id="93" dur="500" fill="hold"/>
                                        <p:tgtEl>
                                          <p:spTgt spid="164946"/>
                                        </p:tgtEl>
                                        <p:attrNameLst>
                                          <p:attrName>ppt_x</p:attrName>
                                        </p:attrNameLst>
                                      </p:cBhvr>
                                      <p:tavLst>
                                        <p:tav tm="0">
                                          <p:val>
                                            <p:strVal val="#ppt_x"/>
                                          </p:val>
                                        </p:tav>
                                        <p:tav tm="100000">
                                          <p:val>
                                            <p:strVal val="#ppt_x"/>
                                          </p:val>
                                        </p:tav>
                                      </p:tavLst>
                                    </p:anim>
                                    <p:anim calcmode="lin" valueType="num">
                                      <p:cBhvr>
                                        <p:cTn id="94" dur="500" fill="hold"/>
                                        <p:tgtEl>
                                          <p:spTgt spid="164946"/>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nodeType="clickEffect">
                                  <p:stCondLst>
                                    <p:cond delay="0"/>
                                  </p:stCondLst>
                                  <p:childTnLst>
                                    <p:set>
                                      <p:cBhvr>
                                        <p:cTn id="98" dur="1" fill="hold">
                                          <p:stCondLst>
                                            <p:cond delay="0"/>
                                          </p:stCondLst>
                                        </p:cTn>
                                        <p:tgtEl>
                                          <p:spTgt spid="164947"/>
                                        </p:tgtEl>
                                        <p:attrNameLst>
                                          <p:attrName>style.visibility</p:attrName>
                                        </p:attrNameLst>
                                      </p:cBhvr>
                                      <p:to>
                                        <p:strVal val="visible"/>
                                      </p:to>
                                    </p:set>
                                    <p:anim calcmode="lin" valueType="num">
                                      <p:cBhvr>
                                        <p:cTn id="99" dur="500" fill="hold"/>
                                        <p:tgtEl>
                                          <p:spTgt spid="164947"/>
                                        </p:tgtEl>
                                        <p:attrNameLst>
                                          <p:attrName>ppt_x</p:attrName>
                                        </p:attrNameLst>
                                      </p:cBhvr>
                                      <p:tavLst>
                                        <p:tav tm="0">
                                          <p:val>
                                            <p:strVal val="#ppt_x"/>
                                          </p:val>
                                        </p:tav>
                                        <p:tav tm="100000">
                                          <p:val>
                                            <p:strVal val="#ppt_x"/>
                                          </p:val>
                                        </p:tav>
                                      </p:tavLst>
                                    </p:anim>
                                    <p:anim calcmode="lin" valueType="num">
                                      <p:cBhvr>
                                        <p:cTn id="100" dur="500" fill="hold"/>
                                        <p:tgtEl>
                                          <p:spTgt spid="164947"/>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164956"/>
                                        </p:tgtEl>
                                        <p:attrNameLst>
                                          <p:attrName>style.visibility</p:attrName>
                                        </p:attrNameLst>
                                      </p:cBhvr>
                                      <p:to>
                                        <p:strVal val="visible"/>
                                      </p:to>
                                    </p:set>
                                    <p:anim calcmode="lin" valueType="num">
                                      <p:cBhvr>
                                        <p:cTn id="105" dur="500" fill="hold"/>
                                        <p:tgtEl>
                                          <p:spTgt spid="164956"/>
                                        </p:tgtEl>
                                        <p:attrNameLst>
                                          <p:attrName>ppt_x</p:attrName>
                                        </p:attrNameLst>
                                      </p:cBhvr>
                                      <p:tavLst>
                                        <p:tav tm="0">
                                          <p:val>
                                            <p:strVal val="#ppt_x"/>
                                          </p:val>
                                        </p:tav>
                                        <p:tav tm="100000">
                                          <p:val>
                                            <p:strVal val="#ppt_x"/>
                                          </p:val>
                                        </p:tav>
                                      </p:tavLst>
                                    </p:anim>
                                    <p:anim calcmode="lin" valueType="num">
                                      <p:cBhvr>
                                        <p:cTn id="106" dur="500" fill="hold"/>
                                        <p:tgtEl>
                                          <p:spTgt spid="164956"/>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0" nodeType="clickEffect">
                                  <p:stCondLst>
                                    <p:cond delay="0"/>
                                  </p:stCondLst>
                                  <p:childTnLst>
                                    <p:set>
                                      <p:cBhvr>
                                        <p:cTn id="110" dur="1" fill="hold">
                                          <p:stCondLst>
                                            <p:cond delay="0"/>
                                          </p:stCondLst>
                                        </p:cTn>
                                        <p:tgtEl>
                                          <p:spTgt spid="164958"/>
                                        </p:tgtEl>
                                        <p:attrNameLst>
                                          <p:attrName>style.visibility</p:attrName>
                                        </p:attrNameLst>
                                      </p:cBhvr>
                                      <p:to>
                                        <p:strVal val="visible"/>
                                      </p:to>
                                    </p:set>
                                    <p:anim calcmode="lin" valueType="num">
                                      <p:cBhvr>
                                        <p:cTn id="111" dur="500" fill="hold"/>
                                        <p:tgtEl>
                                          <p:spTgt spid="164958"/>
                                        </p:tgtEl>
                                        <p:attrNameLst>
                                          <p:attrName>ppt_x</p:attrName>
                                        </p:attrNameLst>
                                      </p:cBhvr>
                                      <p:tavLst>
                                        <p:tav tm="0">
                                          <p:val>
                                            <p:strVal val="#ppt_x"/>
                                          </p:val>
                                        </p:tav>
                                        <p:tav tm="100000">
                                          <p:val>
                                            <p:strVal val="#ppt_x"/>
                                          </p:val>
                                        </p:tav>
                                      </p:tavLst>
                                    </p:anim>
                                    <p:anim calcmode="lin" valueType="num">
                                      <p:cBhvr>
                                        <p:cTn id="112" dur="500" fill="hold"/>
                                        <p:tgtEl>
                                          <p:spTgt spid="164958"/>
                                        </p:tgtEl>
                                        <p:attrNameLst>
                                          <p:attrName>ppt_y</p:attrName>
                                        </p:attrNameLst>
                                      </p:cBhvr>
                                      <p:tavLst>
                                        <p:tav tm="0">
                                          <p:val>
                                            <p:strVal val="1+#ppt_h/2"/>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grpId="0" nodeType="clickEffect">
                                  <p:stCondLst>
                                    <p:cond delay="0"/>
                                  </p:stCondLst>
                                  <p:childTnLst>
                                    <p:set>
                                      <p:cBhvr>
                                        <p:cTn id="116" dur="1" fill="hold">
                                          <p:stCondLst>
                                            <p:cond delay="0"/>
                                          </p:stCondLst>
                                        </p:cTn>
                                        <p:tgtEl>
                                          <p:spTgt spid="164957"/>
                                        </p:tgtEl>
                                        <p:attrNameLst>
                                          <p:attrName>style.visibility</p:attrName>
                                        </p:attrNameLst>
                                      </p:cBhvr>
                                      <p:to>
                                        <p:strVal val="visible"/>
                                      </p:to>
                                    </p:set>
                                    <p:anim calcmode="lin" valueType="num">
                                      <p:cBhvr>
                                        <p:cTn id="117" dur="500" fill="hold"/>
                                        <p:tgtEl>
                                          <p:spTgt spid="164957"/>
                                        </p:tgtEl>
                                        <p:attrNameLst>
                                          <p:attrName>ppt_x</p:attrName>
                                        </p:attrNameLst>
                                      </p:cBhvr>
                                      <p:tavLst>
                                        <p:tav tm="0">
                                          <p:val>
                                            <p:strVal val="#ppt_x"/>
                                          </p:val>
                                        </p:tav>
                                        <p:tav tm="100000">
                                          <p:val>
                                            <p:strVal val="#ppt_x"/>
                                          </p:val>
                                        </p:tav>
                                      </p:tavLst>
                                    </p:anim>
                                    <p:anim calcmode="lin" valueType="num">
                                      <p:cBhvr>
                                        <p:cTn id="118" dur="500" fill="hold"/>
                                        <p:tgtEl>
                                          <p:spTgt spid="164957"/>
                                        </p:tgtEl>
                                        <p:attrNameLst>
                                          <p:attrName>ppt_y</p:attrName>
                                        </p:attrNameLst>
                                      </p:cBhvr>
                                      <p:tavLst>
                                        <p:tav tm="0">
                                          <p:val>
                                            <p:strVal val="1+#ppt_h/2"/>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4" presetClass="entr" presetSubtype="16" fill="hold" nodeType="clickEffect">
                                  <p:stCondLst>
                                    <p:cond delay="0"/>
                                  </p:stCondLst>
                                  <p:childTnLst>
                                    <p:set>
                                      <p:cBhvr>
                                        <p:cTn id="122" dur="1" fill="hold">
                                          <p:stCondLst>
                                            <p:cond delay="0"/>
                                          </p:stCondLst>
                                        </p:cTn>
                                        <p:tgtEl>
                                          <p:spTgt spid="164960"/>
                                        </p:tgtEl>
                                        <p:attrNameLst>
                                          <p:attrName>style.visibility</p:attrName>
                                        </p:attrNameLst>
                                      </p:cBhvr>
                                      <p:to>
                                        <p:strVal val="visible"/>
                                      </p:to>
                                    </p:set>
                                    <p:animEffect transition="in" filter="box(in)">
                                      <p:cBhvr>
                                        <p:cTn id="123" dur="500"/>
                                        <p:tgtEl>
                                          <p:spTgt spid="164960"/>
                                        </p:tgtEl>
                                      </p:cBhvr>
                                    </p:animEffect>
                                  </p:childTnLst>
                                </p:cTn>
                              </p:par>
                            </p:childTnLst>
                          </p:cTn>
                        </p:par>
                      </p:childTnLst>
                    </p:cTn>
                  </p:par>
                  <p:par>
                    <p:cTn id="124" fill="hold">
                      <p:stCondLst>
                        <p:cond delay="indefinite"/>
                      </p:stCondLst>
                      <p:childTnLst>
                        <p:par>
                          <p:cTn id="125" fill="hold">
                            <p:stCondLst>
                              <p:cond delay="0"/>
                            </p:stCondLst>
                            <p:childTnLst>
                              <p:par>
                                <p:cTn id="126" presetID="4" presetClass="entr" presetSubtype="16" fill="hold" nodeType="clickEffect">
                                  <p:stCondLst>
                                    <p:cond delay="0"/>
                                  </p:stCondLst>
                                  <p:childTnLst>
                                    <p:set>
                                      <p:cBhvr>
                                        <p:cTn id="127" dur="1" fill="hold">
                                          <p:stCondLst>
                                            <p:cond delay="0"/>
                                          </p:stCondLst>
                                        </p:cTn>
                                        <p:tgtEl>
                                          <p:spTgt spid="164959"/>
                                        </p:tgtEl>
                                        <p:attrNameLst>
                                          <p:attrName>style.visibility</p:attrName>
                                        </p:attrNameLst>
                                      </p:cBhvr>
                                      <p:to>
                                        <p:strVal val="visible"/>
                                      </p:to>
                                    </p:set>
                                    <p:animEffect transition="in" filter="box(in)">
                                      <p:cBhvr>
                                        <p:cTn id="128" dur="500"/>
                                        <p:tgtEl>
                                          <p:spTgt spid="1649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956" grpId="0" animBg="1"/>
      <p:bldP spid="164957" grpId="0"/>
      <p:bldP spid="164958" grpId="0"/>
    </p:bldLst>
  </p:timing>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00353" name="Rectangle 2"/>
          <p:cNvSpPr>
            <a:spLocks noGrp="1"/>
          </p:cNvSpPr>
          <p:nvPr>
            <p:ph type="title"/>
          </p:nvPr>
        </p:nvSpPr>
        <p:spPr/>
        <p:txBody>
          <a:bodyPr vert="horz" wrap="square" lIns="91440" tIns="45720" rIns="91440" bIns="45720" anchor="ctr"/>
          <a:p>
            <a:pPr eaLnBrk="1" hangingPunct="1"/>
            <a:endParaRPr lang="zh-CN" altLang="zh-CN" dirty="0"/>
          </a:p>
        </p:txBody>
      </p:sp>
      <p:sp>
        <p:nvSpPr>
          <p:cNvPr id="100354" name="Rectangle 3"/>
          <p:cNvSpPr>
            <a:spLocks noGrp="1"/>
          </p:cNvSpPr>
          <p:nvPr>
            <p:ph idx="1"/>
          </p:nvPr>
        </p:nvSpPr>
        <p:spPr/>
        <p:txBody>
          <a:bodyPr vert="horz" wrap="square" lIns="91440" tIns="45720" rIns="91440" bIns="45720" anchor="t"/>
          <a:p>
            <a:pPr eaLnBrk="1" hangingPunct="1"/>
            <a:endParaRPr lang="zh-CN" altLang="zh-CN" dirty="0"/>
          </a:p>
        </p:txBody>
      </p:sp>
      <p:pic>
        <p:nvPicPr>
          <p:cNvPr id="100355" name="Picture 4" descr="DSC03561"/>
          <p:cNvPicPr>
            <a:picLocks noChangeAspect="1"/>
          </p:cNvPicPr>
          <p:nvPr/>
        </p:nvPicPr>
        <p:blipFill>
          <a:blip r:embed="rId1">
            <a:grayscl/>
            <a:lum bright="17996" contrast="48000"/>
          </a:blip>
          <a:stretch>
            <a:fillRect/>
          </a:stretch>
        </p:blipFill>
        <p:spPr>
          <a:xfrm>
            <a:off x="0" y="188913"/>
            <a:ext cx="8893175" cy="6669087"/>
          </a:xfrm>
          <a:prstGeom prst="rect">
            <a:avLst/>
          </a:prstGeom>
          <a:noFill/>
          <a:ln w="9525">
            <a:noFill/>
          </a:ln>
        </p:spPr>
      </p:pic>
    </p:spTree>
  </p:cSld>
  <p:clrMapOvr>
    <a:masterClrMapping/>
  </p:clrMapOvr>
  <p:transition spd="med" advClick="0"/>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01377" name="Rectangle 2"/>
          <p:cNvSpPr>
            <a:spLocks noGrp="1"/>
          </p:cNvSpPr>
          <p:nvPr>
            <p:ph type="title"/>
          </p:nvPr>
        </p:nvSpPr>
        <p:spPr/>
        <p:txBody>
          <a:bodyPr vert="horz" wrap="square" lIns="91440" tIns="45720" rIns="91440" bIns="45720" anchor="ctr"/>
          <a:p>
            <a:pPr eaLnBrk="1" hangingPunct="1"/>
            <a:endParaRPr lang="zh-CN" altLang="zh-CN" dirty="0"/>
          </a:p>
        </p:txBody>
      </p:sp>
      <p:sp>
        <p:nvSpPr>
          <p:cNvPr id="101378" name="Rectangle 3"/>
          <p:cNvSpPr>
            <a:spLocks noGrp="1"/>
          </p:cNvSpPr>
          <p:nvPr>
            <p:ph idx="1"/>
          </p:nvPr>
        </p:nvSpPr>
        <p:spPr/>
        <p:txBody>
          <a:bodyPr vert="horz" wrap="square" lIns="91440" tIns="45720" rIns="91440" bIns="45720" anchor="t"/>
          <a:p>
            <a:pPr eaLnBrk="1" hangingPunct="1"/>
            <a:endParaRPr lang="zh-CN" altLang="zh-CN" dirty="0"/>
          </a:p>
        </p:txBody>
      </p:sp>
      <p:pic>
        <p:nvPicPr>
          <p:cNvPr id="101379" name="Picture 4" descr="DSC03562"/>
          <p:cNvPicPr>
            <a:picLocks noChangeAspect="1"/>
          </p:cNvPicPr>
          <p:nvPr/>
        </p:nvPicPr>
        <p:blipFill>
          <a:blip r:embed="rId1">
            <a:grayscl/>
            <a:lum bright="17996" contrast="60000"/>
          </a:blip>
          <a:stretch>
            <a:fillRect/>
          </a:stretch>
        </p:blipFill>
        <p:spPr>
          <a:xfrm>
            <a:off x="250825" y="260350"/>
            <a:ext cx="8353425" cy="6264275"/>
          </a:xfrm>
          <a:prstGeom prst="rect">
            <a:avLst/>
          </a:prstGeom>
          <a:noFill/>
          <a:ln w="9525">
            <a:noFill/>
          </a:ln>
        </p:spPr>
      </p:pic>
    </p:spTree>
  </p:cSld>
  <p:clrMapOvr>
    <a:masterClrMapping/>
  </p:clrMapOvr>
  <p:transition spd="med" advClick="0"/>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02401" name="Rectangle 2"/>
          <p:cNvSpPr>
            <a:spLocks noGrp="1"/>
          </p:cNvSpPr>
          <p:nvPr>
            <p:ph type="title"/>
          </p:nvPr>
        </p:nvSpPr>
        <p:spPr/>
        <p:txBody>
          <a:bodyPr vert="horz" wrap="square" lIns="91440" tIns="45720" rIns="91440" bIns="45720" anchor="ctr"/>
          <a:p>
            <a:pPr eaLnBrk="1" hangingPunct="1"/>
            <a:r>
              <a:rPr lang="zh-CN" altLang="en-US" sz="4000" dirty="0"/>
              <a:t>补充</a:t>
            </a:r>
            <a:r>
              <a:rPr lang="en-US" altLang="zh-CN" sz="4000" dirty="0"/>
              <a:t>5</a:t>
            </a:r>
            <a:r>
              <a:rPr lang="zh-CN" altLang="en-US" sz="4000" dirty="0"/>
              <a:t>：  建筑透视图的简洁画法</a:t>
            </a:r>
            <a:endParaRPr lang="zh-CN" altLang="en-US" sz="4000" dirty="0"/>
          </a:p>
        </p:txBody>
      </p:sp>
      <p:sp>
        <p:nvSpPr>
          <p:cNvPr id="102402" name="Rectangle 3"/>
          <p:cNvSpPr>
            <a:spLocks noGrp="1"/>
          </p:cNvSpPr>
          <p:nvPr>
            <p:ph idx="1"/>
          </p:nvPr>
        </p:nvSpPr>
        <p:spPr/>
        <p:txBody>
          <a:bodyPr vert="horz" wrap="square" lIns="91440" tIns="45720" rIns="91440" bIns="45720" anchor="t"/>
          <a:p>
            <a:pPr eaLnBrk="1" hangingPunct="1"/>
            <a:r>
              <a:rPr lang="zh-CN" altLang="en-US" dirty="0"/>
              <a:t>直线的定比分割</a:t>
            </a:r>
            <a:endParaRPr lang="zh-CN" altLang="en-US" dirty="0"/>
          </a:p>
          <a:p>
            <a:pPr eaLnBrk="1" hangingPunct="1"/>
            <a:r>
              <a:rPr lang="zh-CN" altLang="en-US" dirty="0"/>
              <a:t>透视图中的矩形分割</a:t>
            </a:r>
            <a:endParaRPr lang="zh-CN" altLang="en-US" dirty="0"/>
          </a:p>
          <a:p>
            <a:pPr eaLnBrk="1" hangingPunct="1"/>
            <a:r>
              <a:rPr lang="zh-CN" altLang="en-US" dirty="0"/>
              <a:t>矩形的延续</a:t>
            </a:r>
            <a:endParaRPr lang="zh-CN" altLang="en-US" dirty="0"/>
          </a:p>
          <a:p>
            <a:pPr eaLnBrk="1" hangingPunct="1"/>
            <a:r>
              <a:rPr lang="zh-CN" altLang="en-US" dirty="0"/>
              <a:t>透视图的徒手草绘</a:t>
            </a:r>
            <a:endParaRPr lang="zh-CN" altLang="en-US" dirty="0"/>
          </a:p>
        </p:txBody>
      </p:sp>
    </p:spTree>
  </p:cSld>
  <p:clrMapOvr>
    <a:masterClrMapping/>
  </p:clrMapOvr>
  <p:transition spd="med" advClick="0"/>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默认设计模板">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oval"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1" lang="zh-CN" altLang="en-US"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oval"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1" lang="zh-CN" altLang="en-US"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默认设计模板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默认设计模板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默认设计模板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Profile</Template>
  <TotalTime>0</TotalTime>
  <Words>6430</Words>
  <Application>WPS 演示</Application>
  <PresentationFormat>全屏显示(4:3)</PresentationFormat>
  <Paragraphs>1423</Paragraphs>
  <Slides>109</Slides>
  <Notes>0</Notes>
  <HiddenSlides>0</HiddenSlides>
  <MMClips>0</MMClips>
  <ScaleCrop>false</ScaleCrop>
  <HeadingPairs>
    <vt:vector size="8" baseType="variant">
      <vt:variant>
        <vt:lpstr>已用的字体</vt:lpstr>
      </vt:variant>
      <vt:variant>
        <vt:i4>22</vt:i4>
      </vt:variant>
      <vt:variant>
        <vt:lpstr>主题</vt:lpstr>
      </vt:variant>
      <vt:variant>
        <vt:i4>1</vt:i4>
      </vt:variant>
      <vt:variant>
        <vt:lpstr>嵌入 OLE 服务器</vt:lpstr>
      </vt:variant>
      <vt:variant>
        <vt:i4>2</vt:i4>
      </vt:variant>
      <vt:variant>
        <vt:lpstr>幻灯片标题</vt:lpstr>
      </vt:variant>
      <vt:variant>
        <vt:i4>109</vt:i4>
      </vt:variant>
    </vt:vector>
  </HeadingPairs>
  <TitlesOfParts>
    <vt:vector size="134" baseType="lpstr">
      <vt:lpstr>Arial</vt:lpstr>
      <vt:lpstr>宋体</vt:lpstr>
      <vt:lpstr>Wingdings</vt:lpstr>
      <vt:lpstr>Times New Roman</vt:lpstr>
      <vt:lpstr>黑体</vt:lpstr>
      <vt:lpstr>Modern</vt:lpstr>
      <vt:lpstr>Modern No. 20</vt:lpstr>
      <vt:lpstr>方正小篆体</vt:lpstr>
      <vt:lpstr>AMGDT</vt:lpstr>
      <vt:lpstr>隶书</vt:lpstr>
      <vt:lpstr>GreekC</vt:lpstr>
      <vt:lpstr>微软雅黑</vt:lpstr>
      <vt:lpstr>Arial Unicode MS</vt:lpstr>
      <vt:lpstr>Calibri</vt:lpstr>
      <vt:lpstr>楷体_GB2312</vt:lpstr>
      <vt:lpstr>新宋体</vt:lpstr>
      <vt:lpstr>BankGothic Lt BT</vt:lpstr>
      <vt:lpstr>Symbol</vt:lpstr>
      <vt:lpstr>仿宋_GB2312</vt:lpstr>
      <vt:lpstr>仿宋</vt:lpstr>
      <vt:lpstr>方正隶变简体</vt:lpstr>
      <vt:lpstr>Tahoma</vt:lpstr>
      <vt:lpstr>默认设计模板</vt:lpstr>
      <vt:lpstr>MS_ClipArt_Gallery.2</vt:lpstr>
      <vt:lpstr>Photoshop.Image.7</vt:lpstr>
      <vt:lpstr>封面</vt:lpstr>
      <vt:lpstr>目录</vt:lpstr>
      <vt:lpstr>PowerPoint 演示文稿</vt:lpstr>
      <vt:lpstr>PowerPoint 演示文稿</vt:lpstr>
      <vt:lpstr>PowerPoint 演示文稿</vt:lpstr>
      <vt:lpstr>PowerPoint 演示文稿</vt:lpstr>
      <vt:lpstr>PowerPoint 演示文稿</vt:lpstr>
      <vt:lpstr>PowerPoint 演示文稿</vt:lpstr>
      <vt:lpstr>透视图的形成</vt:lpstr>
      <vt:lpstr>PowerPoint 演示文稿</vt:lpstr>
      <vt:lpstr>PowerPoint 演示文稿</vt:lpstr>
      <vt:lpstr>PowerPoint 演示文稿</vt:lpstr>
      <vt:lpstr>透视术语</vt:lpstr>
      <vt:lpstr>透视术语</vt:lpstr>
      <vt:lpstr>PowerPoint 演示文稿</vt:lpstr>
      <vt:lpstr>PowerPoint 演示文稿</vt:lpstr>
      <vt:lpstr>PowerPoint 演示文稿</vt:lpstr>
      <vt:lpstr>PowerPoint 演示文稿</vt:lpstr>
      <vt:lpstr>PowerPoint 演示文稿</vt:lpstr>
      <vt:lpstr>PowerPoint 演示文稿</vt:lpstr>
      <vt:lpstr>求直线AB透视的方法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六、正垂线的透视</vt:lpstr>
      <vt:lpstr>特殊位置的点、线透视</vt:lpstr>
      <vt:lpstr>透视图的特点</vt:lpstr>
      <vt:lpstr>PowerPoint 演示文稿</vt:lpstr>
      <vt:lpstr>PowerPoint 演示文稿</vt:lpstr>
      <vt:lpstr>透视图的画图步骤</vt:lpstr>
      <vt:lpstr>透视图的画图步骤</vt:lpstr>
      <vt:lpstr>PowerPoint 演示文稿</vt:lpstr>
      <vt:lpstr>PowerPoint 演示文稿</vt:lpstr>
      <vt:lpstr>例1（一点透视）</vt:lpstr>
      <vt:lpstr>例2（两点透视）</vt:lpstr>
      <vt:lpstr>第二讲   简单形体的透视</vt:lpstr>
      <vt:lpstr>PowerPoint 演示文稿</vt:lpstr>
      <vt:lpstr>已知长方体的平面图及其高度l、基线g′—g′、视平线H—H、画面线P—P、站点s，求作长方体的透视。</vt:lpstr>
      <vt:lpstr>PowerPoint 演示文稿</vt:lpstr>
      <vt:lpstr>例5（两点透视）</vt:lpstr>
      <vt:lpstr>例4（两点透视）</vt:lpstr>
      <vt:lpstr>例3（一点透视）</vt:lpstr>
      <vt:lpstr>例6（两点透视）</vt:lpstr>
      <vt:lpstr>例7（两点透视）</vt:lpstr>
      <vt:lpstr>例8（两点透视）</vt:lpstr>
      <vt:lpstr>例9（台阶的两点透视）</vt:lpstr>
      <vt:lpstr>例10（两点透视）</vt:lpstr>
      <vt:lpstr>例11（两点透视）</vt:lpstr>
      <vt:lpstr>例12（两点透视）</vt:lpstr>
      <vt:lpstr>（续1）</vt:lpstr>
      <vt:lpstr>（续2）</vt:lpstr>
      <vt:lpstr>例13 作室内的一点透视图</vt:lpstr>
      <vt:lpstr>例13 作室内的一点透视图(续)</vt:lpstr>
      <vt:lpstr>例14 作室内的一点透视图</vt:lpstr>
      <vt:lpstr>作室内的一点透视图（续1）</vt:lpstr>
      <vt:lpstr>作室内的一点透视图（续2）</vt:lpstr>
      <vt:lpstr>作室内的一点透视图（续3）</vt:lpstr>
      <vt:lpstr>作室内的一点透视图（续4）</vt:lpstr>
      <vt:lpstr>PowerPoint 演示文稿</vt:lpstr>
      <vt:lpstr>透视口诀</vt:lpstr>
      <vt:lpstr>补充1：简单曲面体的透视 </vt:lpstr>
      <vt:lpstr>PowerPoint 演示文稿</vt:lpstr>
      <vt:lpstr>PowerPoint 演示文稿</vt:lpstr>
      <vt:lpstr>PowerPoint 演示文稿</vt:lpstr>
      <vt:lpstr>补充2  作建筑透视的基本方法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用量点法作图的步骤</vt:lpstr>
      <vt:lpstr>补充3：  视点、画面和物体相对位置的选择</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补充4：  透视高度的量取</vt:lpstr>
      <vt:lpstr>PowerPoint 演示文稿</vt:lpstr>
      <vt:lpstr>PowerPoint 演示文稿</vt:lpstr>
      <vt:lpstr>PowerPoint 演示文稿</vt:lpstr>
      <vt:lpstr>补充5：  建筑透视图的简洁画法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没有幻灯片标题</dc:title>
  <dc:creator>civil</dc:creator>
  <cp:lastModifiedBy>龚筱雅</cp:lastModifiedBy>
  <cp:revision>143</cp:revision>
  <dcterms:created xsi:type="dcterms:W3CDTF">2001-03-03T01:02:00Z</dcterms:created>
  <dcterms:modified xsi:type="dcterms:W3CDTF">2024-06-29T14:14:25Z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2052-12.1.0.16399</vt:lpwstr>
  </property>
  <property fmtid="{D5CDD505-2E9C-101B-9397-08002B2CF9AE}" pid="3" name="ICV">
    <vt:lpwstr>8D9FE241D1ED42AFBB5006B2D4AC3B78_13</vt:lpwstr>
  </property>
</Properties>
</file>